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5.xml" ContentType="application/vnd.openxmlformats-officedocument.theme+xml"/>
  <Override PartName="/ppt/theme/theme59.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54.xml" ContentType="application/vnd.openxmlformats-officedocument.theme+xml"/>
  <Override PartName="/ppt/theme/theme2.xml" ContentType="application/vnd.openxmlformats-officedocument.theme+xml"/>
  <Override PartName="/ppt/theme/theme26.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55.xml" ContentType="application/vnd.openxmlformats-officedocument.theme+xml"/>
  <Override PartName="/ppt/theme/theme41.xml" ContentType="application/vnd.openxmlformats-officedocument.theme+xml"/>
  <Override PartName="/ppt/theme/theme3.xml" ContentType="application/vnd.openxmlformats-officedocument.theme+xml"/>
  <Override PartName="/ppt/theme/theme27.xml" ContentType="application/vnd.openxmlformats-officedocument.theme+xml"/>
  <Override PartName="/ppt/theme/theme22.xml" ContentType="application/vnd.openxmlformats-officedocument.theme+xml"/>
  <Override PartName="/ppt/theme/theme56.xml" ContentType="application/vnd.openxmlformats-officedocument.theme+xml"/>
  <Override PartName="/ppt/theme/theme42.xml" ContentType="application/vnd.openxmlformats-officedocument.theme+xml"/>
  <Override PartName="/ppt/theme/theme4.xml" ContentType="application/vnd.openxmlformats-officedocument.theme+xml"/>
  <Override PartName="/ppt/theme/theme28.xml" ContentType="application/vnd.openxmlformats-officedocument.theme+xml"/>
  <Override PartName="/ppt/theme/theme23.xml" ContentType="application/vnd.openxmlformats-officedocument.theme+xml"/>
  <Override PartName="/ppt/theme/theme57.xml" ContentType="application/vnd.openxmlformats-officedocument.theme+xml"/>
  <Override PartName="/ppt/theme/theme5.xml" ContentType="application/vnd.openxmlformats-officedocument.theme+xml"/>
  <Override PartName="/ppt/theme/theme29.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44.xml" ContentType="application/vnd.openxmlformats-officedocument.theme+xml"/>
  <Override PartName="/ppt/theme/theme10.xml" ContentType="application/vnd.openxmlformats-officedocument.theme+xml"/>
  <Override PartName="/ppt/theme/theme48.xml" ContentType="application/vnd.openxmlformats-officedocument.theme+xml"/>
  <Override PartName="/ppt/theme/theme14.xml" ContentType="application/vnd.openxmlformats-officedocument.theme+xml"/>
  <Override PartName="/ppt/theme/theme45.xml" ContentType="application/vnd.openxmlformats-officedocument.theme+xml"/>
  <Override PartName="/ppt/theme/theme11.xml" ContentType="application/vnd.openxmlformats-officedocument.theme+xml"/>
  <Override PartName="/ppt/theme/theme49.xml" ContentType="application/vnd.openxmlformats-officedocument.theme+xml"/>
  <Override PartName="/ppt/theme/theme15.xml" ContentType="application/vnd.openxmlformats-officedocument.theme+xml"/>
  <Override PartName="/ppt/theme/theme12.xml" ContentType="application/vnd.openxmlformats-officedocument.theme+xml"/>
  <Override PartName="/ppt/theme/theme46.xml" ContentType="application/vnd.openxmlformats-officedocument.theme+xml"/>
  <Override PartName="/ppt/theme/theme43.xml" ContentType="application/vnd.openxmlformats-officedocument.theme+xml"/>
  <Override PartName="/ppt/theme/theme16.xml" ContentType="application/vnd.openxmlformats-officedocument.theme+xml"/>
  <Override PartName="/ppt/theme/theme47.xml" ContentType="application/vnd.openxmlformats-officedocument.theme+xml"/>
  <Override PartName="/ppt/theme/theme13.xml" ContentType="application/vnd.openxmlformats-officedocument.theme+xml"/>
  <Override PartName="/ppt/theme/theme17.xml" ContentType="application/vnd.openxmlformats-officedocument.theme+xml"/>
  <Override PartName="/ppt/theme/theme61.xml" ContentType="application/vnd.openxmlformats-officedocument.theme+xml"/>
  <Override PartName="/ppt/theme/theme64.xml" ContentType="application/vnd.openxmlformats-officedocument.theme+xml"/>
  <Override PartName="/ppt/theme/theme30.xml" ContentType="application/vnd.openxmlformats-officedocument.theme+xml"/>
  <Override PartName="/ppt/theme/theme33.xml" ContentType="application/vnd.openxmlformats-officedocument.theme+xml"/>
  <Override PartName="/ppt/theme/theme35.xml" ContentType="application/vnd.openxmlformats-officedocument.theme+xml"/>
  <Override PartName="/ppt/theme/theme34.xml" ContentType="application/vnd.openxmlformats-officedocument.theme+xml"/>
  <Override PartName="/ppt/theme/theme31.xml" ContentType="application/vnd.openxmlformats-officedocument.theme+xml"/>
  <Override PartName="/ppt/theme/theme6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9.xml" ContentType="application/vnd.openxmlformats-officedocument.theme+xml"/>
  <Override PartName="/ppt/theme/theme38.xml" ContentType="application/vnd.openxmlformats-officedocument.theme+xml"/>
  <Override PartName="/ppt/theme/theme40.xml" ContentType="application/vnd.openxmlformats-officedocument.theme+xml"/>
  <Override PartName="/ppt/theme/theme52.xml" ContentType="application/vnd.openxmlformats-officedocument.theme+xml"/>
  <Override PartName="/ppt/theme/theme24.xml" ContentType="application/vnd.openxmlformats-officedocument.theme+xml"/>
  <Override PartName="/ppt/theme/theme58.xml" ContentType="application/vnd.openxmlformats-officedocument.theme+xml"/>
  <Override PartName="/ppt/theme/theme62.xml" ContentType="application/vnd.openxmlformats-officedocument.theme+xml"/>
  <Override PartName="/ppt/theme/theme60.xml" ContentType="application/vnd.openxmlformats-officedocument.theme+xml"/>
  <Override PartName="/ppt/theme/theme63.xml" ContentType="application/vnd.openxmlformats-officedocument.theme+xml"/>
  <Override PartName="/ppt/theme/theme32.xml" ContentType="application/vnd.openxmlformats-officedocument.theme+xml"/>
  <Override PartName="/ppt/theme/theme53.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media/image2.png" ContentType="image/png"/>
  <Override PartName="/ppt/media/image12.png" ContentType="image/png"/>
  <Override PartName="/ppt/media/image10.png" ContentType="image/png"/>
  <Override PartName="/ppt/media/image3.png" ContentType="image/png"/>
  <Override PartName="/ppt/media/image13.png" ContentType="image/png"/>
  <Override PartName="/ppt/media/image11.png" ContentType="image/png"/>
  <Override PartName="/ppt/media/image1.png" ContentType="image/png"/>
  <Override PartName="/ppt/media/image5.png" ContentType="image/png"/>
  <Override PartName="/ppt/media/image14.png" ContentType="image/png"/>
  <Override PartName="/ppt/media/image4.png" ContentType="image/png"/>
  <Override PartName="/ppt/media/image15.wmf" ContentType="image/x-wmf"/>
  <Override PartName="/ppt/media/image6.png" ContentType="image/png"/>
  <Override PartName="/ppt/media/image17.jpeg" ContentType="image/jpeg"/>
  <Override PartName="/ppt/media/image16.png" ContentType="image/png"/>
  <Override PartName="/ppt/media/image18.png" ContentType="image/png"/>
  <Override PartName="/ppt/media/image8.png" ContentType="image/png"/>
  <Override PartName="/ppt/media/image7.png" ContentType="image/png"/>
  <Override PartName="/ppt/media/image9.png" ContentType="image/png"/>
  <Override PartName="/ppt/_rels/presentation.xml.rels" ContentType="application/vnd.openxmlformats-package.relationships+xml"/>
  <Override PartName="/ppt/slideLayouts/_rels/slideLayout660.xml.rels" ContentType="application/vnd.openxmlformats-package.relationships+xml"/>
  <Override PartName="/ppt/slideLayouts/_rels/slideLayout557.xml.rels" ContentType="application/vnd.openxmlformats-package.relationships+xml"/>
  <Override PartName="/ppt/slideLayouts/_rels/slideLayout44.xml.rels" ContentType="application/vnd.openxmlformats-package.relationships+xml"/>
  <Override PartName="/ppt/slideLayouts/_rels/slideLayout495.xml.rels" ContentType="application/vnd.openxmlformats-package.relationships+xml"/>
  <Override PartName="/ppt/slideLayouts/_rels/slideLayout274.xml.rels" ContentType="application/vnd.openxmlformats-package.relationships+xml"/>
  <Override PartName="/ppt/slideLayouts/_rels/slideLayout494.xml.rels" ContentType="application/vnd.openxmlformats-package.relationships+xml"/>
  <Override PartName="/ppt/slideLayouts/_rels/slideLayout273.xml.rels" ContentType="application/vnd.openxmlformats-package.relationships+xml"/>
  <Override PartName="/ppt/slideLayouts/_rels/slideLayout498.xml.rels" ContentType="application/vnd.openxmlformats-package.relationships+xml"/>
  <Override PartName="/ppt/slideLayouts/_rels/slideLayout277.xml.rels" ContentType="application/vnd.openxmlformats-package.relationships+xml"/>
  <Override PartName="/ppt/slideLayouts/_rels/slideLayout650.xml.rels" ContentType="application/vnd.openxmlformats-package.relationships+xml"/>
  <Override PartName="/ppt/slideLayouts/_rels/slideLayout96.xml.rels" ContentType="application/vnd.openxmlformats-package.relationships+xml"/>
  <Override PartName="/ppt/slideLayouts/_rels/slideLayout547.xml.rels" ContentType="application/vnd.openxmlformats-package.relationships+xml"/>
  <Override PartName="/ppt/slideLayouts/_rels/slideLayout34.xml.rels" ContentType="application/vnd.openxmlformats-package.relationships+xml"/>
  <Override PartName="/ppt/slideLayouts/_rels/slideLayout497.xml.rels" ContentType="application/vnd.openxmlformats-package.relationships+xml"/>
  <Override PartName="/ppt/slideLayouts/_rels/slideLayout276.xml.rels" ContentType="application/vnd.openxmlformats-package.relationships+xml"/>
  <Override PartName="/ppt/slideLayouts/_rels/slideLayout680.xml.rels" ContentType="application/vnd.openxmlformats-package.relationships+xml"/>
  <Override PartName="/ppt/slideLayouts/_rels/slideLayout577.xml.rels" ContentType="application/vnd.openxmlformats-package.relationships+xml"/>
  <Override PartName="/ppt/slideLayouts/_rels/slideLayout64.xml.rels" ContentType="application/vnd.openxmlformats-package.relationships+xml"/>
  <Override PartName="/ppt/slideLayouts/_rels/slideLayout496.xml.rels" ContentType="application/vnd.openxmlformats-package.relationships+xml"/>
  <Override PartName="/ppt/slideLayouts/_rels/slideLayout275.xml.rels" ContentType="application/vnd.openxmlformats-package.relationships+xml"/>
  <Override PartName="/ppt/slideLayouts/_rels/slideLayout671.xml.rels" ContentType="application/vnd.openxmlformats-package.relationships+xml"/>
  <Override PartName="/ppt/slideLayouts/_rels/slideLayout450.xml.rels" ContentType="application/vnd.openxmlformats-package.relationships+xml"/>
  <Override PartName="/ppt/slideLayouts/_rels/slideLayout568.xml.rels" ContentType="application/vnd.openxmlformats-package.relationships+xml"/>
  <Override PartName="/ppt/slideLayouts/_rels/slideLayout55.xml.rels" ContentType="application/vnd.openxmlformats-package.relationships+xml"/>
  <Override PartName="/ppt/slideLayouts/_rels/slideLayout670.xml.rels" ContentType="application/vnd.openxmlformats-package.relationships+xml"/>
  <Override PartName="/ppt/slideLayouts/_rels/slideLayout567.xml.rels" ContentType="application/vnd.openxmlformats-package.relationships+xml"/>
  <Override PartName="/ppt/slideLayouts/_rels/slideLayout54.xml.rels" ContentType="application/vnd.openxmlformats-package.relationships+xml"/>
  <Override PartName="/ppt/slideLayouts/_rels/slideLayout486.xml.rels" ContentType="application/vnd.openxmlformats-package.relationships+xml"/>
  <Override PartName="/ppt/slideLayouts/_rels/slideLayout265.xml.rels" ContentType="application/vnd.openxmlformats-package.relationships+xml"/>
  <Override PartName="/ppt/slideLayouts/_rels/slideLayout667.xml.rels" ContentType="application/vnd.openxmlformats-package.relationships+xml"/>
  <Override PartName="/ppt/slideLayouts/_rels/slideLayout446.xml.rels" ContentType="application/vnd.openxmlformats-package.relationships+xml"/>
  <Override PartName="/ppt/slideLayouts/_rels/slideLayout225.xml.rels" ContentType="application/vnd.openxmlformats-package.relationships+xml"/>
  <Override PartName="/ppt/slideLayouts/_rels/slideLayout633.xml.rels" ContentType="application/vnd.openxmlformats-package.relationships+xml"/>
  <Override PartName="/ppt/slideLayouts/_rels/slideLayout79.xml.rels" ContentType="application/vnd.openxmlformats-package.relationships+xml"/>
  <Override PartName="/ppt/slideLayouts/_rels/slideLayout412.xml.rels" ContentType="application/vnd.openxmlformats-package.relationships+xml"/>
  <Override PartName="/ppt/slideLayouts/_rels/slideLayout592.xml.rels" ContentType="application/vnd.openxmlformats-package.relationships+xml"/>
  <Override PartName="/ppt/slideLayouts/_rels/slideLayout268.xml.rels" ContentType="application/vnd.openxmlformats-package.relationships+xml"/>
  <Override PartName="/ppt/slideLayouts/_rels/slideLayout636.xml.rels" ContentType="application/vnd.openxmlformats-package.relationships+xml"/>
  <Override PartName="/ppt/slideLayouts/_rels/slideLayout415.xml.rels" ContentType="application/vnd.openxmlformats-package.relationships+xml"/>
  <Override PartName="/ppt/slideLayouts/_rels/slideLayout480.xml.rels" ContentType="application/vnd.openxmlformats-package.relationships+xml"/>
  <Override PartName="/ppt/slideLayouts/_rels/slideLayout602.xml.rels" ContentType="application/vnd.openxmlformats-package.relationships+xml"/>
  <Override PartName="/ppt/slideLayouts/_rels/slideLayout48.xml.rels" ContentType="application/vnd.openxmlformats-package.relationships+xml"/>
  <Override PartName="/ppt/slideLayouts/_rels/slideLayout595.xml.rels" ContentType="application/vnd.openxmlformats-package.relationships+xml"/>
  <Override PartName="/ppt/slideLayouts/_rels/slideLayout82.xml.rels" ContentType="application/vnd.openxmlformats-package.relationships+xml"/>
  <Override PartName="/ppt/slideLayouts/_rels/slideLayout485.xml.rels" ContentType="application/vnd.openxmlformats-package.relationships+xml"/>
  <Override PartName="/ppt/slideLayouts/_rels/slideLayout264.xml.rels" ContentType="application/vnd.openxmlformats-package.relationships+xml"/>
  <Override PartName="/ppt/slideLayouts/_rels/slideLayout666.xml.rels" ContentType="application/vnd.openxmlformats-package.relationships+xml"/>
  <Override PartName="/ppt/slideLayouts/_rels/slideLayout445.xml.rels" ContentType="application/vnd.openxmlformats-package.relationships+xml"/>
  <Override PartName="/ppt/slideLayouts/_rels/slideLayout224.xml.rels" ContentType="application/vnd.openxmlformats-package.relationships+xml"/>
  <Override PartName="/ppt/slideLayouts/_rels/slideLayout632.xml.rels" ContentType="application/vnd.openxmlformats-package.relationships+xml"/>
  <Override PartName="/ppt/slideLayouts/_rels/slideLayout78.xml.rels" ContentType="application/vnd.openxmlformats-package.relationships+xml"/>
  <Override PartName="/ppt/slideLayouts/_rels/slideLayout411.xml.rels" ContentType="application/vnd.openxmlformats-package.relationships+xml"/>
  <Override PartName="/ppt/slideLayouts/_rels/slideLayout529.xml.rels" ContentType="application/vnd.openxmlformats-package.relationships+xml"/>
  <Override PartName="/ppt/slideLayouts/_rels/slideLayout16.xml.rels" ContentType="application/vnd.openxmlformats-package.relationships+xml"/>
  <Override PartName="/ppt/slideLayouts/_rels/slideLayout308.xml.rels" ContentType="application/vnd.openxmlformats-package.relationships+xml"/>
  <Override PartName="/ppt/slideLayouts/_rels/slideLayout591.xml.rels" ContentType="application/vnd.openxmlformats-package.relationships+xml"/>
  <Override PartName="/ppt/slideLayouts/_rels/slideLayout370.xml.rels" ContentType="application/vnd.openxmlformats-package.relationships+xml"/>
  <Override PartName="/ppt/slideLayouts/_rels/slideLayout488.xml.rels" ContentType="application/vnd.openxmlformats-package.relationships+xml"/>
  <Override PartName="/ppt/slideLayouts/_rels/slideLayout267.xml.rels" ContentType="application/vnd.openxmlformats-package.relationships+xml"/>
  <Override PartName="/ppt/slideLayouts/_rels/slideLayout635.xml.rels" ContentType="application/vnd.openxmlformats-package.relationships+xml"/>
  <Override PartName="/ppt/slideLayouts/_rels/slideLayout414.xml.rels" ContentType="application/vnd.openxmlformats-package.relationships+xml"/>
  <Override PartName="/ppt/slideLayouts/_rels/slideLayout601.xml.rels" ContentType="application/vnd.openxmlformats-package.relationships+xml"/>
  <Override PartName="/ppt/slideLayouts/_rels/slideLayout47.xml.rels" ContentType="application/vnd.openxmlformats-package.relationships+xml"/>
  <Override PartName="/ppt/slideLayouts/_rels/slideLayout594.xml.rels" ContentType="application/vnd.openxmlformats-package.relationships+xml"/>
  <Override PartName="/ppt/slideLayouts/_rels/slideLayout81.xml.rels" ContentType="application/vnd.openxmlformats-package.relationships+xml"/>
  <Override PartName="/ppt/slideLayouts/_rels/slideLayout484.xml.rels" ContentType="application/vnd.openxmlformats-package.relationships+xml"/>
  <Override PartName="/ppt/slideLayouts/_rels/slideLayout263.xml.rels" ContentType="application/vnd.openxmlformats-package.relationships+xml"/>
  <Override PartName="/ppt/slideLayouts/_rels/slideLayout665.xml.rels" ContentType="application/vnd.openxmlformats-package.relationships+xml"/>
  <Override PartName="/ppt/slideLayouts/_rels/slideLayout444.xml.rels" ContentType="application/vnd.openxmlformats-package.relationships+xml"/>
  <Override PartName="/ppt/slideLayouts/_rels/slideLayout223.xml.rels" ContentType="application/vnd.openxmlformats-package.relationships+xml"/>
  <Override PartName="/ppt/slideLayouts/_rels/slideLayout631.xml.rels" ContentType="application/vnd.openxmlformats-package.relationships+xml"/>
  <Override PartName="/ppt/slideLayouts/_rels/slideLayout77.xml.rels" ContentType="application/vnd.openxmlformats-package.relationships+xml"/>
  <Override PartName="/ppt/slideLayouts/_rels/slideLayout528.xml.rels" ContentType="application/vnd.openxmlformats-package.relationships+xml"/>
  <Override PartName="/ppt/slideLayouts/_rels/slideLayout15.xml.rels" ContentType="application/vnd.openxmlformats-package.relationships+xml"/>
  <Override PartName="/ppt/slideLayouts/_rels/slideLayout307.xml.rels" ContentType="application/vnd.openxmlformats-package.relationships+xml"/>
  <Override PartName="/ppt/slideLayouts/_rels/slideLayout590.xml.rels" ContentType="application/vnd.openxmlformats-package.relationships+xml"/>
  <Override PartName="/ppt/slideLayouts/_rels/slideLayout487.xml.rels" ContentType="application/vnd.openxmlformats-package.relationships+xml"/>
  <Override PartName="/ppt/slideLayouts/_rels/slideLayout266.xml.rels" ContentType="application/vnd.openxmlformats-package.relationships+xml"/>
  <Override PartName="/ppt/slideLayouts/_rels/slideLayout664.xml.rels" ContentType="application/vnd.openxmlformats-package.relationships+xml"/>
  <Override PartName="/ppt/slideLayouts/_rels/slideLayout443.xml.rels" ContentType="application/vnd.openxmlformats-package.relationships+xml"/>
  <Override PartName="/ppt/slideLayouts/_rels/slideLayout222.xml.rels" ContentType="application/vnd.openxmlformats-package.relationships+xml"/>
  <Override PartName="/ppt/slideLayouts/_rels/slideLayout527.xml.rels" ContentType="application/vnd.openxmlformats-package.relationships+xml"/>
  <Override PartName="/ppt/slideLayouts/_rels/slideLayout14.xml.rels" ContentType="application/vnd.openxmlformats-package.relationships+xml"/>
  <Override PartName="/ppt/slideLayouts/_rels/slideLayout306.xml.rels" ContentType="application/vnd.openxmlformats-package.relationships+xml"/>
  <Override PartName="/ppt/slideLayouts/_rels/slideLayout663.xml.rels" ContentType="application/vnd.openxmlformats-package.relationships+xml"/>
  <Override PartName="/ppt/slideLayouts/_rels/slideLayout442.xml.rels" ContentType="application/vnd.openxmlformats-package.relationships+xml"/>
  <Override PartName="/ppt/slideLayouts/_rels/slideLayout662.xml.rels" ContentType="application/vnd.openxmlformats-package.relationships+xml"/>
  <Override PartName="/ppt/slideLayouts/_rels/slideLayout441.xml.rels" ContentType="application/vnd.openxmlformats-package.relationships+xml"/>
  <Override PartName="/ppt/slideLayouts/_rels/slideLayout661.xml.rels" ContentType="application/vnd.openxmlformats-package.relationships+xml"/>
  <Override PartName="/ppt/slideLayouts/_rels/slideLayout558.xml.rels" ContentType="application/vnd.openxmlformats-package.relationships+xml"/>
  <Override PartName="/ppt/slideLayouts/_rels/slideLayout45.xml.rels" ContentType="application/vnd.openxmlformats-package.relationships+xml"/>
  <Override PartName="/ppt/slideLayouts/_rels/slideLayout657.xml.rels" ContentType="application/vnd.openxmlformats-package.relationships+xml"/>
  <Override PartName="/ppt/slideLayouts/_rels/slideLayout436.xml.rels" ContentType="application/vnd.openxmlformats-package.relationships+xml"/>
  <Override PartName="/ppt/slideLayouts/_rels/slideLayout215.xml.rels" ContentType="application/vnd.openxmlformats-package.relationships+xml"/>
  <Override PartName="/ppt/slideLayouts/_rels/slideLayout623.xml.rels" ContentType="application/vnd.openxmlformats-package.relationships+xml"/>
  <Override PartName="/ppt/slideLayouts/_rels/slideLayout69.xml.rels" ContentType="application/vnd.openxmlformats-package.relationships+xml"/>
  <Override PartName="/ppt/slideLayouts/_rels/slideLayout582.xml.rels" ContentType="application/vnd.openxmlformats-package.relationships+xml"/>
  <Override PartName="/ppt/slideLayouts/_rels/slideLayout656.xml.rels" ContentType="application/vnd.openxmlformats-package.relationships+xml"/>
  <Override PartName="/ppt/slideLayouts/_rels/slideLayout435.xml.rels" ContentType="application/vnd.openxmlformats-package.relationships+xml"/>
  <Override PartName="/ppt/slideLayouts/_rels/slideLayout214.xml.rels" ContentType="application/vnd.openxmlformats-package.relationships+xml"/>
  <Override PartName="/ppt/slideLayouts/_rels/slideLayout622.xml.rels" ContentType="application/vnd.openxmlformats-package.relationships+xml"/>
  <Override PartName="/ppt/slideLayouts/_rels/slideLayout68.xml.rels" ContentType="application/vnd.openxmlformats-package.relationships+xml"/>
  <Override PartName="/ppt/slideLayouts/_rels/slideLayout519.xml.rels" ContentType="application/vnd.openxmlformats-package.relationships+xml"/>
  <Override PartName="/ppt/slideLayouts/_rels/slideLayout581.xml.rels" ContentType="application/vnd.openxmlformats-package.relationships+xml"/>
  <Override PartName="/ppt/slideLayouts/_rels/slideLayout360.xml.rels" ContentType="application/vnd.openxmlformats-package.relationships+xml"/>
  <Override PartName="/ppt/slideLayouts/_rels/slideLayout478.xml.rels" ContentType="application/vnd.openxmlformats-package.relationships+xml"/>
  <Override PartName="/ppt/slideLayouts/_rels/slideLayout655.xml.rels" ContentType="application/vnd.openxmlformats-package.relationships+xml"/>
  <Override PartName="/ppt/slideLayouts/_rels/slideLayout434.xml.rels" ContentType="application/vnd.openxmlformats-package.relationships+xml"/>
  <Override PartName="/ppt/slideLayouts/_rels/slideLayout213.xml.rels" ContentType="application/vnd.openxmlformats-package.relationships+xml"/>
  <Override PartName="/ppt/slideLayouts/_rels/slideLayout621.xml.rels" ContentType="application/vnd.openxmlformats-package.relationships+xml"/>
  <Override PartName="/ppt/slideLayouts/_rels/slideLayout67.xml.rels" ContentType="application/vnd.openxmlformats-package.relationships+xml"/>
  <Override PartName="/ppt/slideLayouts/_rels/slideLayout518.xml.rels" ContentType="application/vnd.openxmlformats-package.relationships+xml"/>
  <Override PartName="/ppt/slideLayouts/_rels/slideLayout580.xml.rels" ContentType="application/vnd.openxmlformats-package.relationships+xml"/>
  <Override PartName="/ppt/slideLayouts/_rels/slideLayout654.xml.rels" ContentType="application/vnd.openxmlformats-package.relationships+xml"/>
  <Override PartName="/ppt/slideLayouts/_rels/slideLayout433.xml.rels" ContentType="application/vnd.openxmlformats-package.relationships+xml"/>
  <Override PartName="/ppt/slideLayouts/_rels/slideLayout212.xml.rels" ContentType="application/vnd.openxmlformats-package.relationships+xml"/>
  <Override PartName="/ppt/slideLayouts/_rels/slideLayout517.xml.rels" ContentType="application/vnd.openxmlformats-package.relationships+xml"/>
  <Override PartName="/ppt/slideLayouts/_rels/slideLayout653.xml.rels" ContentType="application/vnd.openxmlformats-package.relationships+xml"/>
  <Override PartName="/ppt/slideLayouts/_rels/slideLayout99.xml.rels" ContentType="application/vnd.openxmlformats-package.relationships+xml"/>
  <Override PartName="/ppt/slideLayouts/_rels/slideLayout432.xml.rels" ContentType="application/vnd.openxmlformats-package.relationships+xml"/>
  <Override PartName="/ppt/slideLayouts/_rels/slideLayout652.xml.rels" ContentType="application/vnd.openxmlformats-package.relationships+xml"/>
  <Override PartName="/ppt/slideLayouts/_rels/slideLayout98.xml.rels" ContentType="application/vnd.openxmlformats-package.relationships+xml"/>
  <Override PartName="/ppt/slideLayouts/_rels/slideLayout431.xml.rels" ContentType="application/vnd.openxmlformats-package.relationships+xml"/>
  <Override PartName="/ppt/slideLayouts/_rels/slideLayout549.xml.rels" ContentType="application/vnd.openxmlformats-package.relationships+xml"/>
  <Override PartName="/ppt/slideLayouts/_rels/slideLayout36.xml.rels" ContentType="application/vnd.openxmlformats-package.relationships+xml"/>
  <Override PartName="/ppt/slideLayouts/_rels/slideLayout651.xml.rels" ContentType="application/vnd.openxmlformats-package.relationships+xml"/>
  <Override PartName="/ppt/slideLayouts/_rels/slideLayout97.xml.rels" ContentType="application/vnd.openxmlformats-package.relationships+xml"/>
  <Override PartName="/ppt/slideLayouts/_rels/slideLayout548.xml.rels" ContentType="application/vnd.openxmlformats-package.relationships+xml"/>
  <Override PartName="/ppt/slideLayouts/_rels/slideLayout35.xml.rels" ContentType="application/vnd.openxmlformats-package.relationships+xml"/>
  <Override PartName="/ppt/slideLayouts/_rels/slideLayout647.xml.rels" ContentType="application/vnd.openxmlformats-package.relationships+xml"/>
  <Override PartName="/ppt/slideLayouts/_rels/slideLayout426.xml.rels" ContentType="application/vnd.openxmlformats-package.relationships+xml"/>
  <Override PartName="/ppt/slideLayouts/_rels/slideLayout205.xml.rels" ContentType="application/vnd.openxmlformats-package.relationships+xml"/>
  <Override PartName="/ppt/slideLayouts/_rels/slideLayout491.xml.rels" ContentType="application/vnd.openxmlformats-package.relationships+xml"/>
  <Override PartName="/ppt/slideLayouts/_rels/slideLayout270.xml.rels" ContentType="application/vnd.openxmlformats-package.relationships+xml"/>
  <Override PartName="/ppt/slideLayouts/_rels/slideLayout768.xml.rels" ContentType="application/vnd.openxmlformats-package.relationships+xml"/>
  <Override PartName="/ppt/slideLayouts/_rels/slideLayout613.xml.rels" ContentType="application/vnd.openxmlformats-package.relationships+xml"/>
  <Override PartName="/ppt/slideLayouts/_rels/slideLayout59.xml.rels" ContentType="application/vnd.openxmlformats-package.relationships+xml"/>
  <Override PartName="/ppt/slideLayouts/_rels/slideLayout646.xml.rels" ContentType="application/vnd.openxmlformats-package.relationships+xml"/>
  <Override PartName="/ppt/slideLayouts/_rels/slideLayout425.xml.rels" ContentType="application/vnd.openxmlformats-package.relationships+xml"/>
  <Override PartName="/ppt/slideLayouts/_rels/slideLayout204.xml.rels" ContentType="application/vnd.openxmlformats-package.relationships+xml"/>
  <Override PartName="/ppt/slideLayouts/_rels/slideLayout490.xml.rels" ContentType="application/vnd.openxmlformats-package.relationships+xml"/>
  <Override PartName="/ppt/slideLayouts/_rels/slideLayout612.xml.rels" ContentType="application/vnd.openxmlformats-package.relationships+xml"/>
  <Override PartName="/ppt/slideLayouts/_rels/slideLayout58.xml.rels" ContentType="application/vnd.openxmlformats-package.relationships+xml"/>
  <Override PartName="/ppt/slideLayouts/_rels/slideLayout509.xml.rels" ContentType="application/vnd.openxmlformats-package.relationships+xml"/>
  <Override PartName="/ppt/slideLayouts/_rels/slideLayout645.xml.rels" ContentType="application/vnd.openxmlformats-package.relationships+xml"/>
  <Override PartName="/ppt/slideLayouts/_rels/slideLayout424.xml.rels" ContentType="application/vnd.openxmlformats-package.relationships+xml"/>
  <Override PartName="/ppt/slideLayouts/_rels/slideLayout203.xml.rels" ContentType="application/vnd.openxmlformats-package.relationships+xml"/>
  <Override PartName="/ppt/slideLayouts/_rels/slideLayout611.xml.rels" ContentType="application/vnd.openxmlformats-package.relationships+xml"/>
  <Override PartName="/ppt/slideLayouts/_rels/slideLayout57.xml.rels" ContentType="application/vnd.openxmlformats-package.relationships+xml"/>
  <Override PartName="/ppt/slideLayouts/_rels/slideLayout508.xml.rels" ContentType="application/vnd.openxmlformats-package.relationships+xml"/>
  <Override PartName="/ppt/slideLayouts/_rels/slideLayout644.xml.rels" ContentType="application/vnd.openxmlformats-package.relationships+xml"/>
  <Override PartName="/ppt/slideLayouts/_rels/slideLayout423.xml.rels" ContentType="application/vnd.openxmlformats-package.relationships+xml"/>
  <Override PartName="/ppt/slideLayouts/_rels/slideLayout202.xml.rels" ContentType="application/vnd.openxmlformats-package.relationships+xml"/>
  <Override PartName="/ppt/slideLayouts/_rels/slideLayout643.xml.rels" ContentType="application/vnd.openxmlformats-package.relationships+xml"/>
  <Override PartName="/ppt/slideLayouts/_rels/slideLayout89.xml.rels" ContentType="application/vnd.openxmlformats-package.relationships+xml"/>
  <Override PartName="/ppt/slideLayouts/_rels/slideLayout422.xml.rels" ContentType="application/vnd.openxmlformats-package.relationships+xml"/>
  <Override PartName="/ppt/slideLayouts/_rels/slideLayout201.xml.rels" ContentType="application/vnd.openxmlformats-package.relationships+xml"/>
  <Override PartName="/ppt/slideLayouts/_rels/slideLayout642.xml.rels" ContentType="application/vnd.openxmlformats-package.relationships+xml"/>
  <Override PartName="/ppt/slideLayouts/_rels/slideLayout88.xml.rels" ContentType="application/vnd.openxmlformats-package.relationships+xml"/>
  <Override PartName="/ppt/slideLayouts/_rels/slideLayout421.xml.rels" ContentType="application/vnd.openxmlformats-package.relationships+xml"/>
  <Override PartName="/ppt/slideLayouts/_rels/slideLayout539.xml.rels" ContentType="application/vnd.openxmlformats-package.relationships+xml"/>
  <Override PartName="/ppt/slideLayouts/_rels/slideLayout26.xml.rels" ContentType="application/vnd.openxmlformats-package.relationships+xml"/>
  <Override PartName="/ppt/slideLayouts/_rels/slideLayout318.xml.rels" ContentType="application/vnd.openxmlformats-package.relationships+xml"/>
  <Override PartName="/ppt/slideLayouts/_rels/slideLayout641.xml.rels" ContentType="application/vnd.openxmlformats-package.relationships+xml"/>
  <Override PartName="/ppt/slideLayouts/_rels/slideLayout87.xml.rels" ContentType="application/vnd.openxmlformats-package.relationships+xml"/>
  <Override PartName="/ppt/slideLayouts/_rels/slideLayout538.xml.rels" ContentType="application/vnd.openxmlformats-package.relationships+xml"/>
  <Override PartName="/ppt/slideLayouts/_rels/slideLayout25.xml.rels" ContentType="application/vnd.openxmlformats-package.relationships+xml"/>
  <Override PartName="/ppt/slideLayouts/_rels/slideLayout317.xml.rels" ContentType="application/vnd.openxmlformats-package.relationships+xml"/>
  <Override PartName="/ppt/slideLayouts/_rels/slideLayout637.xml.rels" ContentType="application/vnd.openxmlformats-package.relationships+xml"/>
  <Override PartName="/ppt/slideLayouts/_rels/slideLayout416.xml.rels" ContentType="application/vnd.openxmlformats-package.relationships+xml"/>
  <Override PartName="/ppt/slideLayouts/_rels/slideLayout481.xml.rels" ContentType="application/vnd.openxmlformats-package.relationships+xml"/>
  <Override PartName="/ppt/slideLayouts/_rels/slideLayout603.xml.rels" ContentType="application/vnd.openxmlformats-package.relationships+xml"/>
  <Override PartName="/ppt/slideLayouts/_rels/slideLayout49.xml.rels" ContentType="application/vnd.openxmlformats-package.relationships+xml"/>
  <Override PartName="/ppt/slideLayouts/_rels/slideLayout596.xml.rels" ContentType="application/vnd.openxmlformats-package.relationships+xml"/>
  <Override PartName="/ppt/slideLayouts/_rels/slideLayout83.xml.rels" ContentType="application/vnd.openxmlformats-package.relationships+xml"/>
  <Override PartName="/ppt/slideLayouts/_rels/slideLayout634.xml.rels" ContentType="application/vnd.openxmlformats-package.relationships+xml"/>
  <Override PartName="/ppt/slideLayouts/_rels/slideLayout413.xml.rels" ContentType="application/vnd.openxmlformats-package.relationships+xml"/>
  <Override PartName="/ppt/slideLayouts/_rels/slideLayout593.xml.rels" ContentType="application/vnd.openxmlformats-package.relationships+xml"/>
  <Override PartName="/ppt/slideLayouts/_rels/slideLayout80.xml.rels" ContentType="application/vnd.openxmlformats-package.relationships+xml"/>
  <Override PartName="/ppt/slideLayouts/_rels/slideLayout627.xml.rels" ContentType="application/vnd.openxmlformats-package.relationships+xml"/>
  <Override PartName="/ppt/slideLayouts/_rels/slideLayout586.xml.rels" ContentType="application/vnd.openxmlformats-package.relationships+xml"/>
  <Override PartName="/ppt/slideLayouts/_rels/slideLayout73.xml.rels" ContentType="application/vnd.openxmlformats-package.relationships+xml"/>
  <Override PartName="/ppt/slideLayouts/_rels/slideLayout626.xml.rels" ContentType="application/vnd.openxmlformats-package.relationships+xml"/>
  <Override PartName="/ppt/slideLayouts/_rels/slideLayout585.xml.rels" ContentType="application/vnd.openxmlformats-package.relationships+xml"/>
  <Override PartName="/ppt/slideLayouts/_rels/slideLayout72.xml.rels" ContentType="application/vnd.openxmlformats-package.relationships+xml"/>
  <Override PartName="/ppt/slideLayouts/_rels/slideLayout625.xml.rels" ContentType="application/vnd.openxmlformats-package.relationships+xml"/>
  <Override PartName="/ppt/slideLayouts/_rels/slideLayout584.xml.rels" ContentType="application/vnd.openxmlformats-package.relationships+xml"/>
  <Override PartName="/ppt/slideLayouts/_rels/slideLayout71.xml.rels" ContentType="application/vnd.openxmlformats-package.relationships+xml"/>
  <Override PartName="/ppt/slideLayouts/_rels/slideLayout624.xml.rels" ContentType="application/vnd.openxmlformats-package.relationships+xml"/>
  <Override PartName="/ppt/slideLayouts/_rels/slideLayout583.xml.rels" ContentType="application/vnd.openxmlformats-package.relationships+xml"/>
  <Override PartName="/ppt/slideLayouts/_rels/slideLayout70.xml.rels" ContentType="application/vnd.openxmlformats-package.relationships+xml"/>
  <Override PartName="/ppt/slideLayouts/_rels/slideLayout617.xml.rels" ContentType="application/vnd.openxmlformats-package.relationships+xml"/>
  <Override PartName="/ppt/slideLayouts/_rels/slideLayout616.xml.rels" ContentType="application/vnd.openxmlformats-package.relationships+xml"/>
  <Override PartName="/ppt/slideLayouts/_rels/slideLayout615.xml.rels" ContentType="application/vnd.openxmlformats-package.relationships+xml"/>
  <Override PartName="/ppt/slideLayouts/_rels/slideLayout614.xml.rels" ContentType="application/vnd.openxmlformats-package.relationships+xml"/>
  <Override PartName="/ppt/slideLayouts/_rels/slideLayout607.xml.rels" ContentType="application/vnd.openxmlformats-package.relationships+xml"/>
  <Override PartName="/ppt/slideLayouts/_rels/slideLayout606.xml.rels" ContentType="application/vnd.openxmlformats-package.relationships+xml"/>
  <Override PartName="/ppt/slideLayouts/_rels/slideLayout605.xml.rels" ContentType="application/vnd.openxmlformats-package.relationships+xml"/>
  <Override PartName="/ppt/slideLayouts/_rels/slideLayout598.xml.rels" ContentType="application/vnd.openxmlformats-package.relationships+xml"/>
  <Override PartName="/ppt/slideLayouts/_rels/slideLayout85.xml.rels" ContentType="application/vnd.openxmlformats-package.relationships+xml"/>
  <Override PartName="/ppt/slideLayouts/_rels/slideLayout604.xml.rels" ContentType="application/vnd.openxmlformats-package.relationships+xml"/>
  <Override PartName="/ppt/slideLayouts/_rels/slideLayout597.xml.rels" ContentType="application/vnd.openxmlformats-package.relationships+xml"/>
  <Override PartName="/ppt/slideLayouts/_rels/slideLayout84.xml.rels" ContentType="application/vnd.openxmlformats-package.relationships+xml"/>
  <Override PartName="/ppt/slideLayouts/_rels/slideLayout640.xml.rels" ContentType="application/vnd.openxmlformats-package.relationships+xml"/>
  <Override PartName="/ppt/slideLayouts/_rels/slideLayout599.xml.rels" ContentType="application/vnd.openxmlformats-package.relationships+xml"/>
  <Override PartName="/ppt/slideLayouts/_rels/slideLayout86.xml.rels" ContentType="application/vnd.openxmlformats-package.relationships+xml"/>
  <Override PartName="/ppt/slideLayouts/_rels/slideLayout537.xml.rels" ContentType="application/vnd.openxmlformats-package.relationships+xml"/>
  <Override PartName="/ppt/slideLayouts/_rels/slideLayout24.xml.rels" ContentType="application/vnd.openxmlformats-package.relationships+xml"/>
  <Override PartName="/ppt/slideLayouts/_rels/slideLayout316.xml.rels" ContentType="application/vnd.openxmlformats-package.relationships+xml"/>
  <Override PartName="/ppt/slideLayouts/_rels/slideLayout758.xml.rels" ContentType="application/vnd.openxmlformats-package.relationships+xml"/>
  <Override PartName="/ppt/slideLayouts/_rels/slideLayout260.xml.rels" ContentType="application/vnd.openxmlformats-package.relationships+xml"/>
  <Override PartName="/ppt/slideLayouts/_rels/slideLayout589.xml.rels" ContentType="application/vnd.openxmlformats-package.relationships+xml"/>
  <Override PartName="/ppt/slideLayouts/_rels/slideLayout630.xml.rels" ContentType="application/vnd.openxmlformats-package.relationships+xml"/>
  <Override PartName="/ppt/slideLayouts/_rels/slideLayout76.xml.rels" ContentType="application/vnd.openxmlformats-package.relationships+xml"/>
  <Override PartName="/ppt/slideLayouts/_rels/slideLayout588.xml.rels" ContentType="application/vnd.openxmlformats-package.relationships+xml"/>
  <Override PartName="/ppt/slideLayouts/_rels/slideLayout75.xml.rels" ContentType="application/vnd.openxmlformats-package.relationships+xml"/>
  <Override PartName="/ppt/slideLayouts/_rels/slideLayout691.xml.rels" ContentType="application/vnd.openxmlformats-package.relationships+xml"/>
  <Override PartName="/ppt/slideLayouts/_rels/slideLayout470.xml.rels" ContentType="application/vnd.openxmlformats-package.relationships+xml"/>
  <Override PartName="/ppt/slideLayouts/_rels/slideLayout587.xml.rels" ContentType="application/vnd.openxmlformats-package.relationships+xml"/>
  <Override PartName="/ppt/slideLayouts/_rels/slideLayout74.xml.rels" ContentType="application/vnd.openxmlformats-package.relationships+xml"/>
  <Override PartName="/ppt/slideLayouts/_rels/slideLayout690.xml.rels" ContentType="application/vnd.openxmlformats-package.relationships+xml"/>
  <Override PartName="/ppt/slideLayouts/_rels/slideLayout579.xml.rels" ContentType="application/vnd.openxmlformats-package.relationships+xml"/>
  <Override PartName="/ppt/slideLayouts/_rels/slideLayout620.xml.rels" ContentType="application/vnd.openxmlformats-package.relationships+xml"/>
  <Override PartName="/ppt/slideLayouts/_rels/slideLayout66.xml.rels" ContentType="application/vnd.openxmlformats-package.relationships+xml"/>
  <Override PartName="/ppt/slideLayouts/_rels/slideLayout578.xml.rels" ContentType="application/vnd.openxmlformats-package.relationships+xml"/>
  <Override PartName="/ppt/slideLayouts/_rels/slideLayout65.xml.rels" ContentType="application/vnd.openxmlformats-package.relationships+xml"/>
  <Override PartName="/ppt/slideLayouts/_rels/slideLayout681.xml.rels" ContentType="application/vnd.openxmlformats-package.relationships+xml"/>
  <Override PartName="/ppt/slideLayouts/_rels/slideLayout460.xml.rels" ContentType="application/vnd.openxmlformats-package.relationships+xml"/>
  <Override PartName="/ppt/slideLayouts/_rels/slideLayout576.xml.rels" ContentType="application/vnd.openxmlformats-package.relationships+xml"/>
  <Override PartName="/ppt/slideLayouts/_rels/slideLayout63.xml.rels" ContentType="application/vnd.openxmlformats-package.relationships+xml"/>
  <Override PartName="/ppt/slideLayouts/_rels/slideLayout575.xml.rels" ContentType="application/vnd.openxmlformats-package.relationships+xml"/>
  <Override PartName="/ppt/slideLayouts/_rels/slideLayout62.xml.rels" ContentType="application/vnd.openxmlformats-package.relationships+xml"/>
  <Override PartName="/ppt/slideLayouts/_rels/slideLayout574.xml.rels" ContentType="application/vnd.openxmlformats-package.relationships+xml"/>
  <Override PartName="/ppt/slideLayouts/_rels/slideLayout61.xml.rels" ContentType="application/vnd.openxmlformats-package.relationships+xml"/>
  <Override PartName="/ppt/slideLayouts/_rels/slideLayout573.xml.rels" ContentType="application/vnd.openxmlformats-package.relationships+xml"/>
  <Override PartName="/ppt/slideLayouts/_rels/slideLayout60.xml.rels" ContentType="application/vnd.openxmlformats-package.relationships+xml"/>
  <Override PartName="/ppt/slideLayouts/_rels/slideLayout572.xml.rels" ContentType="application/vnd.openxmlformats-package.relationships+xml"/>
  <Override PartName="/ppt/slideLayouts/_rels/slideLayout571.xml.rels" ContentType="application/vnd.openxmlformats-package.relationships+xml"/>
  <Override PartName="/ppt/slideLayouts/_rels/slideLayout350.xml.rels" ContentType="application/vnd.openxmlformats-package.relationships+xml"/>
  <Override PartName="/ppt/slideLayouts/_rels/slideLayout570.xml.rels" ContentType="application/vnd.openxmlformats-package.relationships+xml"/>
  <Override PartName="/ppt/slideLayouts/_rels/slideLayout507.xml.rels" ContentType="application/vnd.openxmlformats-package.relationships+xml"/>
  <Override PartName="/ppt/slideLayouts/_rels/slideLayout569.xml.rels" ContentType="application/vnd.openxmlformats-package.relationships+xml"/>
  <Override PartName="/ppt/slideLayouts/_rels/slideLayout610.xml.rels" ContentType="application/vnd.openxmlformats-package.relationships+xml"/>
  <Override PartName="/ppt/slideLayouts/_rels/slideLayout56.xml.rels" ContentType="application/vnd.openxmlformats-package.relationships+xml"/>
  <Override PartName="/ppt/slideLayouts/_rels/slideLayout566.xml.rels" ContentType="application/vnd.openxmlformats-package.relationships+xml"/>
  <Override PartName="/ppt/slideLayouts/_rels/slideLayout53.xml.rels" ContentType="application/vnd.openxmlformats-package.relationships+xml"/>
  <Override PartName="/ppt/slideLayouts/_rels/slideLayout562.xml.rels" ContentType="application/vnd.openxmlformats-package.relationships+xml"/>
  <Override PartName="/ppt/slideLayouts/_rels/slideLayout561.xml.rels" ContentType="application/vnd.openxmlformats-package.relationships+xml"/>
  <Override PartName="/ppt/slideLayouts/_rels/slideLayout560.xml.rels" ContentType="application/vnd.openxmlformats-package.relationships+xml"/>
  <Override PartName="/ppt/slideLayouts/_rels/slideLayout600.xml.rels" ContentType="application/vnd.openxmlformats-package.relationships+xml"/>
  <Override PartName="/ppt/slideLayouts/_rels/slideLayout559.xml.rels" ContentType="application/vnd.openxmlformats-package.relationships+xml"/>
  <Override PartName="/ppt/slideLayouts/_rels/slideLayout46.xml.rels" ContentType="application/vnd.openxmlformats-package.relationships+xml"/>
  <Override PartName="/ppt/slideLayouts/_rels/slideLayout556.xml.rels" ContentType="application/vnd.openxmlformats-package.relationships+xml"/>
  <Override PartName="/ppt/slideLayouts/_rels/slideLayout43.xml.rels" ContentType="application/vnd.openxmlformats-package.relationships+xml"/>
  <Override PartName="/ppt/slideLayouts/_rels/slideLayout552.xml.rels" ContentType="application/vnd.openxmlformats-package.relationships+xml"/>
  <Override PartName="/ppt/slideLayouts/_rels/slideLayout551.xml.rels" ContentType="application/vnd.openxmlformats-package.relationships+xml"/>
  <Override PartName="/ppt/slideLayouts/_rels/slideLayout550.xml.rels" ContentType="application/vnd.openxmlformats-package.relationships+xml"/>
  <Override PartName="/ppt/slideLayouts/_rels/slideLayout546.xml.rels" ContentType="application/vnd.openxmlformats-package.relationships+xml"/>
  <Override PartName="/ppt/slideLayouts/_rels/slideLayout33.xml.rels" ContentType="application/vnd.openxmlformats-package.relationships+xml"/>
  <Override PartName="/ppt/slideLayouts/_rels/slideLayout767.xml.rels" ContentType="application/vnd.openxmlformats-package.relationships+xml"/>
  <Override PartName="/ppt/slideLayouts/_rels/slideLayout545.xml.rels" ContentType="application/vnd.openxmlformats-package.relationships+xml"/>
  <Override PartName="/ppt/slideLayouts/_rels/slideLayout32.xml.rels" ContentType="application/vnd.openxmlformats-package.relationships+xml"/>
  <Override PartName="/ppt/slideLayouts/_rels/slideLayout766.xml.rels" ContentType="application/vnd.openxmlformats-package.relationships+xml"/>
  <Override PartName="/ppt/slideLayouts/_rels/slideLayout544.xml.rels" ContentType="application/vnd.openxmlformats-package.relationships+xml"/>
  <Override PartName="/ppt/slideLayouts/_rels/slideLayout31.xml.rels" ContentType="application/vnd.openxmlformats-package.relationships+xml"/>
  <Override PartName="/ppt/slideLayouts/_rels/slideLayout765.xml.rels" ContentType="application/vnd.openxmlformats-package.relationships+xml"/>
  <Override PartName="/ppt/slideLayouts/_rels/slideLayout543.xml.rels" ContentType="application/vnd.openxmlformats-package.relationships+xml"/>
  <Override PartName="/ppt/slideLayouts/_rels/slideLayout30.xml.rels" ContentType="application/vnd.openxmlformats-package.relationships+xml"/>
  <Override PartName="/ppt/slideLayouts/_rels/slideLayout764.xml.rels" ContentType="application/vnd.openxmlformats-package.relationships+xml"/>
  <Override PartName="/ppt/slideLayouts/_rels/slideLayout542.xml.rels" ContentType="application/vnd.openxmlformats-package.relationships+xml"/>
  <Override PartName="/ppt/slideLayouts/_rels/slideLayout763.xml.rels" ContentType="application/vnd.openxmlformats-package.relationships+xml"/>
  <Override PartName="/ppt/slideLayouts/_rels/slideLayout541.xml.rels" ContentType="application/vnd.openxmlformats-package.relationships+xml"/>
  <Override PartName="/ppt/slideLayouts/_rels/slideLayout536.xml.rels" ContentType="application/vnd.openxmlformats-package.relationships+xml"/>
  <Override PartName="/ppt/slideLayouts/_rels/slideLayout23.xml.rels" ContentType="application/vnd.openxmlformats-package.relationships+xml"/>
  <Override PartName="/ppt/slideLayouts/_rels/slideLayout757.xml.rels" ContentType="application/vnd.openxmlformats-package.relationships+xml"/>
  <Override PartName="/ppt/slideLayouts/_rels/slideLayout315.xml.rels" ContentType="application/vnd.openxmlformats-package.relationships+xml"/>
  <Override PartName="/ppt/slideLayouts/_rels/slideLayout535.xml.rels" ContentType="application/vnd.openxmlformats-package.relationships+xml"/>
  <Override PartName="/ppt/slideLayouts/_rels/slideLayout22.xml.rels" ContentType="application/vnd.openxmlformats-package.relationships+xml"/>
  <Override PartName="/ppt/slideLayouts/_rels/slideLayout756.xml.rels" ContentType="application/vnd.openxmlformats-package.relationships+xml"/>
  <Override PartName="/ppt/slideLayouts/_rels/slideLayout314.xml.rels" ContentType="application/vnd.openxmlformats-package.relationships+xml"/>
  <Override PartName="/ppt/slideLayouts/_rels/slideLayout534.xml.rels" ContentType="application/vnd.openxmlformats-package.relationships+xml"/>
  <Override PartName="/ppt/slideLayouts/_rels/slideLayout21.xml.rels" ContentType="application/vnd.openxmlformats-package.relationships+xml"/>
  <Override PartName="/ppt/slideLayouts/_rels/slideLayout755.xml.rels" ContentType="application/vnd.openxmlformats-package.relationships+xml"/>
  <Override PartName="/ppt/slideLayouts/_rels/slideLayout313.xml.rels" ContentType="application/vnd.openxmlformats-package.relationships+xml"/>
  <Override PartName="/ppt/slideLayouts/_rels/slideLayout533.xml.rels" ContentType="application/vnd.openxmlformats-package.relationships+xml"/>
  <Override PartName="/ppt/slideLayouts/_rels/slideLayout20.xml.rels" ContentType="application/vnd.openxmlformats-package.relationships+xml"/>
  <Override PartName="/ppt/slideLayouts/_rels/slideLayout754.xml.rels" ContentType="application/vnd.openxmlformats-package.relationships+xml"/>
  <Override PartName="/ppt/slideLayouts/_rels/slideLayout312.xml.rels" ContentType="application/vnd.openxmlformats-package.relationships+xml"/>
  <Override PartName="/ppt/slideLayouts/_rels/slideLayout532.xml.rels" ContentType="application/vnd.openxmlformats-package.relationships+xml"/>
  <Override PartName="/ppt/slideLayouts/_rels/slideLayout753.xml.rels" ContentType="application/vnd.openxmlformats-package.relationships+xml"/>
  <Override PartName="/ppt/slideLayouts/_rels/slideLayout311.xml.rels" ContentType="application/vnd.openxmlformats-package.relationships+xml"/>
  <Override PartName="/ppt/slideLayouts/_rels/slideLayout531.xml.rels" ContentType="application/vnd.openxmlformats-package.relationships+xml"/>
  <Override PartName="/ppt/slideLayouts/_rels/slideLayout526.xml.rels" ContentType="application/vnd.openxmlformats-package.relationships+xml"/>
  <Override PartName="/ppt/slideLayouts/_rels/slideLayout13.xml.rels" ContentType="application/vnd.openxmlformats-package.relationships+xml"/>
  <Override PartName="/ppt/slideLayouts/_rels/slideLayout747.xml.rels" ContentType="application/vnd.openxmlformats-package.relationships+xml"/>
  <Override PartName="/ppt/slideLayouts/_rels/slideLayout305.xml.rels" ContentType="application/vnd.openxmlformats-package.relationships+xml"/>
  <Override PartName="/ppt/slideLayouts/_rels/slideLayout525.xml.rels" ContentType="application/vnd.openxmlformats-package.relationships+xml"/>
  <Override PartName="/ppt/slideLayouts/_rels/slideLayout12.xml.rels" ContentType="application/vnd.openxmlformats-package.relationships+xml"/>
  <Override PartName="/ppt/slideLayouts/_rels/slideLayout746.xml.rels" ContentType="application/vnd.openxmlformats-package.relationships+xml"/>
  <Override PartName="/ppt/slideLayouts/_rels/slideLayout524.xml.rels" ContentType="application/vnd.openxmlformats-package.relationships+xml"/>
  <Override PartName="/ppt/slideLayouts/_rels/slideLayout11.xml.rels" ContentType="application/vnd.openxmlformats-package.relationships+xml"/>
  <Override PartName="/ppt/slideLayouts/_rels/slideLayout745.xml.rels" ContentType="application/vnd.openxmlformats-package.relationships+xml"/>
  <Override PartName="/ppt/slideLayouts/_rels/slideLayout523.xml.rels" ContentType="application/vnd.openxmlformats-package.relationships+xml"/>
  <Override PartName="/ppt/slideLayouts/_rels/slideLayout10.xml.rels" ContentType="application/vnd.openxmlformats-package.relationships+xml"/>
  <Override PartName="/ppt/slideLayouts/_rels/slideLayout744.xml.rels" ContentType="application/vnd.openxmlformats-package.relationships+xml"/>
  <Override PartName="/ppt/slideLayouts/_rels/slideLayout522.xml.rels" ContentType="application/vnd.openxmlformats-package.relationships+xml"/>
  <Override PartName="/ppt/slideLayouts/_rels/slideLayout743.xml.rels" ContentType="application/vnd.openxmlformats-package.relationships+xml"/>
  <Override PartName="/ppt/slideLayouts/_rels/slideLayout521.xml.rels" ContentType="application/vnd.openxmlformats-package.relationships+xml"/>
  <Override PartName="/ppt/slideLayouts/_rels/slideLayout516.xml.rels" ContentType="application/vnd.openxmlformats-package.relationships+xml"/>
  <Override PartName="/ppt/slideLayouts/_rels/slideLayout515.xml.rels" ContentType="application/vnd.openxmlformats-package.relationships+xml"/>
  <Override PartName="/ppt/slideLayouts/_rels/slideLayout514.xml.rels" ContentType="application/vnd.openxmlformats-package.relationships+xml"/>
  <Override PartName="/ppt/slideLayouts/_rels/slideLayout513.xml.rels" ContentType="application/vnd.openxmlformats-package.relationships+xml"/>
  <Override PartName="/ppt/slideLayouts/_rels/slideLayout512.xml.rels" ContentType="application/vnd.openxmlformats-package.relationships+xml"/>
  <Override PartName="/ppt/slideLayouts/_rels/slideLayout511.xml.rels" ContentType="application/vnd.openxmlformats-package.relationships+xml"/>
  <Override PartName="/ppt/slideLayouts/_rels/slideLayout506.xml.rels" ContentType="application/vnd.openxmlformats-package.relationships+xml"/>
  <Override PartName="/ppt/slideLayouts/_rels/slideLayout52.xml.rels" ContentType="application/vnd.openxmlformats-package.relationships+xml"/>
  <Override PartName="/ppt/slideLayouts/_rels/slideLayout565.xml.rels" ContentType="application/vnd.openxmlformats-package.relationships+xml"/>
  <Override PartName="/ppt/slideLayouts/_rels/slideLayout505.xml.rels" ContentType="application/vnd.openxmlformats-package.relationships+xml"/>
  <Override PartName="/ppt/slideLayouts/_rels/slideLayout51.xml.rels" ContentType="application/vnd.openxmlformats-package.relationships+xml"/>
  <Override PartName="/ppt/slideLayouts/_rels/slideLayout564.xml.rels" ContentType="application/vnd.openxmlformats-package.relationships+xml"/>
  <Override PartName="/ppt/slideLayouts/_rels/slideLayout504.xml.rels" ContentType="application/vnd.openxmlformats-package.relationships+xml"/>
  <Override PartName="/ppt/slideLayouts/_rels/slideLayout50.xml.rels" ContentType="application/vnd.openxmlformats-package.relationships+xml"/>
  <Override PartName="/ppt/slideLayouts/_rels/slideLayout563.xml.rels" ContentType="application/vnd.openxmlformats-package.relationships+xml"/>
  <Override PartName="/ppt/slideLayouts/_rels/slideLayout503.xml.rels" ContentType="application/vnd.openxmlformats-package.relationships+xml"/>
  <Override PartName="/ppt/slideLayouts/_rels/slideLayout502.xml.rels" ContentType="application/vnd.openxmlformats-package.relationships+xml"/>
  <Override PartName="/ppt/slideLayouts/_rels/slideLayout501.xml.rels" ContentType="application/vnd.openxmlformats-package.relationships+xml"/>
  <Override PartName="/ppt/slideLayouts/_rels/slideLayout540.xml.rels" ContentType="application/vnd.openxmlformats-package.relationships+xml"/>
  <Override PartName="/ppt/slideLayouts/_rels/slideLayout499.xml.rels" ContentType="application/vnd.openxmlformats-package.relationships+xml"/>
  <Override PartName="/ppt/slideLayouts/_rels/slideLayout278.xml.rels" ContentType="application/vnd.openxmlformats-package.relationships+xml"/>
  <Override PartName="/ppt/slideLayouts/_rels/slideLayout493.xml.rels" ContentType="application/vnd.openxmlformats-package.relationships+xml"/>
  <Override PartName="/ppt/slideLayouts/_rels/slideLayout272.xml.rels" ContentType="application/vnd.openxmlformats-package.relationships+xml"/>
  <Override PartName="/ppt/slideLayouts/_rels/slideLayout492.xml.rels" ContentType="application/vnd.openxmlformats-package.relationships+xml"/>
  <Override PartName="/ppt/slideLayouts/_rels/slideLayout271.xml.rels" ContentType="application/vnd.openxmlformats-package.relationships+xml"/>
  <Override PartName="/ppt/slideLayouts/_rels/slideLayout530.xml.rels" ContentType="application/vnd.openxmlformats-package.relationships+xml"/>
  <Override PartName="/ppt/slideLayouts/_rels/slideLayout489.xml.rels" ContentType="application/vnd.openxmlformats-package.relationships+xml"/>
  <Override PartName="/ppt/slideLayouts/_rels/slideLayout483.xml.rels" ContentType="application/vnd.openxmlformats-package.relationships+xml"/>
  <Override PartName="/ppt/slideLayouts/_rels/slideLayout262.xml.rels" ContentType="application/vnd.openxmlformats-package.relationships+xml"/>
  <Override PartName="/ppt/slideLayouts/_rels/slideLayout482.xml.rels" ContentType="application/vnd.openxmlformats-package.relationships+xml"/>
  <Override PartName="/ppt/slideLayouts/_rels/slideLayout261.xml.rels" ContentType="application/vnd.openxmlformats-package.relationships+xml"/>
  <Override PartName="/ppt/slideLayouts/_rels/slideLayout759.xml.rels" ContentType="application/vnd.openxmlformats-package.relationships+xml"/>
  <Override PartName="/ppt/slideLayouts/_rels/slideLayout520.xml.rels" ContentType="application/vnd.openxmlformats-package.relationships+xml"/>
  <Override PartName="/ppt/slideLayouts/_rels/slideLayout479.xml.rels" ContentType="application/vnd.openxmlformats-package.relationships+xml"/>
  <Override PartName="/ppt/slideLayouts/_rels/slideLayout477.xml.rels" ContentType="application/vnd.openxmlformats-package.relationships+xml"/>
  <Override PartName="/ppt/slideLayouts/_rels/slideLayout256.xml.rels" ContentType="application/vnd.openxmlformats-package.relationships+xml"/>
  <Override PartName="/ppt/slideLayouts/_rels/slideLayout476.xml.rels" ContentType="application/vnd.openxmlformats-package.relationships+xml"/>
  <Override PartName="/ppt/slideLayouts/_rels/slideLayout255.xml.rels" ContentType="application/vnd.openxmlformats-package.relationships+xml"/>
  <Override PartName="/ppt/slideLayouts/_rels/slideLayout475.xml.rels" ContentType="application/vnd.openxmlformats-package.relationships+xml"/>
  <Override PartName="/ppt/slideLayouts/_rels/slideLayout254.xml.rels" ContentType="application/vnd.openxmlformats-package.relationships+xml"/>
  <Override PartName="/ppt/slideLayouts/_rels/slideLayout474.xml.rels" ContentType="application/vnd.openxmlformats-package.relationships+xml"/>
  <Override PartName="/ppt/slideLayouts/_rels/slideLayout253.xml.rels" ContentType="application/vnd.openxmlformats-package.relationships+xml"/>
  <Override PartName="/ppt/slideLayouts/_rels/slideLayout473.xml.rels" ContentType="application/vnd.openxmlformats-package.relationships+xml"/>
  <Override PartName="/ppt/slideLayouts/_rels/slideLayout252.xml.rels" ContentType="application/vnd.openxmlformats-package.relationships+xml"/>
  <Override PartName="/ppt/slideLayouts/_rels/slideLayout472.xml.rels" ContentType="application/vnd.openxmlformats-package.relationships+xml"/>
  <Override PartName="/ppt/slideLayouts/_rels/slideLayout251.xml.rels" ContentType="application/vnd.openxmlformats-package.relationships+xml"/>
  <Override PartName="/ppt/slideLayouts/_rels/slideLayout749.xml.rels" ContentType="application/vnd.openxmlformats-package.relationships+xml"/>
  <Override PartName="/ppt/slideLayouts/_rels/slideLayout471.xml.rels" ContentType="application/vnd.openxmlformats-package.relationships+xml"/>
  <Override PartName="/ppt/slideLayouts/_rels/slideLayout250.xml.rels" ContentType="application/vnd.openxmlformats-package.relationships+xml"/>
  <Override PartName="/ppt/slideLayouts/_rels/slideLayout748.xml.rels" ContentType="application/vnd.openxmlformats-package.relationships+xml"/>
  <Override PartName="/ppt/slideLayouts/_rels/slideLayout510.xml.rels" ContentType="application/vnd.openxmlformats-package.relationships+xml"/>
  <Override PartName="/ppt/slideLayouts/_rels/slideLayout469.xml.rels" ContentType="application/vnd.openxmlformats-package.relationships+xml"/>
  <Override PartName="/ppt/slideLayouts/_rels/slideLayout468.xml.rels" ContentType="application/vnd.openxmlformats-package.relationships+xml"/>
  <Override PartName="/ppt/slideLayouts/_rels/slideLayout467.xml.rels" ContentType="application/vnd.openxmlformats-package.relationships+xml"/>
  <Override PartName="/ppt/slideLayouts/_rels/slideLayout246.xml.rels" ContentType="application/vnd.openxmlformats-package.relationships+xml"/>
  <Override PartName="/ppt/slideLayouts/_rels/slideLayout466.xml.rels" ContentType="application/vnd.openxmlformats-package.relationships+xml"/>
  <Override PartName="/ppt/slideLayouts/_rels/slideLayout245.xml.rels" ContentType="application/vnd.openxmlformats-package.relationships+xml"/>
  <Override PartName="/ppt/slideLayouts/_rels/slideLayout465.xml.rels" ContentType="application/vnd.openxmlformats-package.relationships+xml"/>
  <Override PartName="/ppt/slideLayouts/_rels/slideLayout244.xml.rels" ContentType="application/vnd.openxmlformats-package.relationships+xml"/>
  <Override PartName="/ppt/slideLayouts/_rels/slideLayout464.xml.rels" ContentType="application/vnd.openxmlformats-package.relationships+xml"/>
  <Override PartName="/ppt/slideLayouts/_rels/slideLayout243.xml.rels" ContentType="application/vnd.openxmlformats-package.relationships+xml"/>
  <Override PartName="/ppt/slideLayouts/_rels/slideLayout463.xml.rels" ContentType="application/vnd.openxmlformats-package.relationships+xml"/>
  <Override PartName="/ppt/slideLayouts/_rels/slideLayout242.xml.rels" ContentType="application/vnd.openxmlformats-package.relationships+xml"/>
  <Override PartName="/ppt/slideLayouts/_rels/slideLayout241.xml.rels" ContentType="application/vnd.openxmlformats-package.relationships+xml"/>
  <Override PartName="/ppt/slideLayouts/_rels/slideLayout739.xml.rels" ContentType="application/vnd.openxmlformats-package.relationships+xml"/>
  <Override PartName="/ppt/slideLayouts/_rels/slideLayout419.xml.rels" ContentType="application/vnd.openxmlformats-package.relationships+xml"/>
  <Override PartName="/ppt/slideLayouts/_rels/slideLayout409.xml.rels" ContentType="application/vnd.openxmlformats-package.relationships+xml"/>
  <Override PartName="/ppt/slideLayouts/_rels/slideLayout399.xml.rels" ContentType="application/vnd.openxmlformats-package.relationships+xml"/>
  <Override PartName="/ppt/slideLayouts/_rels/slideLayout440.xml.rels" ContentType="application/vnd.openxmlformats-package.relationships+xml"/>
  <Override PartName="/ppt/slideLayouts/_rels/slideLayout380.xml.rels" ContentType="application/vnd.openxmlformats-package.relationships+xml"/>
  <Override PartName="/ppt/slideLayouts/_rels/slideLayout299.xml.rels" ContentType="application/vnd.openxmlformats-package.relationships+xml"/>
  <Override PartName="/ppt/slideLayouts/_rels/slideLayout340.xml.rels" ContentType="application/vnd.openxmlformats-package.relationships+xml"/>
  <Override PartName="/ppt/slideLayouts/_rels/slideLayout289.xml.rels" ContentType="application/vnd.openxmlformats-package.relationships+xml"/>
  <Override PartName="/ppt/slideLayouts/_rels/slideLayout330.xml.rels" ContentType="application/vnd.openxmlformats-package.relationships+xml"/>
  <Override PartName="/ppt/slideLayouts/_rels/slideLayout320.xml.rels" ContentType="application/vnd.openxmlformats-package.relationships+xml"/>
  <Override PartName="/ppt/slideLayouts/_rels/slideLayout279.xml.rels" ContentType="application/vnd.openxmlformats-package.relationships+xml"/>
  <Override PartName="/ppt/slideLayouts/_rels/slideLayout319.xml.rels" ContentType="application/vnd.openxmlformats-package.relationships+xml"/>
  <Override PartName="/ppt/slideLayouts/_rels/slideLayout310.xml.rels" ContentType="application/vnd.openxmlformats-package.relationships+xml"/>
  <Override PartName="/ppt/slideLayouts/_rels/slideLayout269.xml.rels" ContentType="application/vnd.openxmlformats-package.relationships+xml"/>
  <Override PartName="/ppt/slideLayouts/_rels/slideLayout309.xml.rels" ContentType="application/vnd.openxmlformats-package.relationships+xml"/>
  <Override PartName="/ppt/slideLayouts/_rels/slideLayout298.xml.rels" ContentType="application/vnd.openxmlformats-package.relationships+xml"/>
  <Override PartName="/ppt/slideLayouts/_rels/slideLayout297.xml.rels" ContentType="application/vnd.openxmlformats-package.relationships+xml"/>
  <Override PartName="/ppt/slideLayouts/_rels/slideLayout296.xml.rels" ContentType="application/vnd.openxmlformats-package.relationships+xml"/>
  <Override PartName="/ppt/slideLayouts/_rels/slideLayout295.xml.rels" ContentType="application/vnd.openxmlformats-package.relationships+xml"/>
  <Override PartName="/ppt/slideLayouts/_rels/slideLayout294.xml.rels" ContentType="application/vnd.openxmlformats-package.relationships+xml"/>
  <Override PartName="/ppt/slideLayouts/_rels/slideLayout293.xml.rels" ContentType="application/vnd.openxmlformats-package.relationships+xml"/>
  <Override PartName="/ppt/slideLayouts/_rels/slideLayout292.xml.rels" ContentType="application/vnd.openxmlformats-package.relationships+xml"/>
  <Override PartName="/ppt/slideLayouts/_rels/slideLayout288.xml.rels" ContentType="application/vnd.openxmlformats-package.relationships+xml"/>
  <Override PartName="/ppt/slideLayouts/_rels/slideLayout287.xml.rels" ContentType="application/vnd.openxmlformats-package.relationships+xml"/>
  <Override PartName="/ppt/slideLayouts/_rels/slideLayout286.xml.rels" ContentType="application/vnd.openxmlformats-package.relationships+xml"/>
  <Override PartName="/ppt/slideLayouts/_rels/slideLayout285.xml.rels" ContentType="application/vnd.openxmlformats-package.relationships+xml"/>
  <Override PartName="/ppt/slideLayouts/_rels/slideLayout284.xml.rels" ContentType="application/vnd.openxmlformats-package.relationships+xml"/>
  <Override PartName="/ppt/slideLayouts/_rels/slideLayout283.xml.rels" ContentType="application/vnd.openxmlformats-package.relationships+xml"/>
  <Override PartName="/ppt/slideLayouts/_rels/slideLayout282.xml.rels" ContentType="application/vnd.openxmlformats-package.relationships+xml"/>
  <Override PartName="/ppt/slideLayouts/_rels/slideLayout281.xml.rels" ContentType="application/vnd.openxmlformats-package.relationships+xml"/>
  <Override PartName="/ppt/slideLayouts/_rels/slideLayout280.xml.rels" ContentType="application/vnd.openxmlformats-package.relationships+xml"/>
  <Override PartName="/ppt/slideLayouts/_rels/slideLayout240.xml.rels" ContentType="application/vnd.openxmlformats-package.relationships+xml"/>
  <Override PartName="/ppt/slideLayouts/_rels/slideLayout199.xml.rels" ContentType="application/vnd.openxmlformats-package.relationships+xml"/>
  <Override PartName="/ppt/slideLayouts/_rels/slideLayout738.xml.rels" ContentType="application/vnd.openxmlformats-package.relationships+xml"/>
  <Override PartName="/ppt/slideLayouts/_rels/slideLayout230.xml.rels" ContentType="application/vnd.openxmlformats-package.relationships+xml"/>
  <Override PartName="/ppt/slideLayouts/_rels/slideLayout189.xml.rels" ContentType="application/vnd.openxmlformats-package.relationships+xml"/>
  <Override PartName="/ppt/slideLayouts/_rels/slideLayout728.xml.rels" ContentType="application/vnd.openxmlformats-package.relationships+xml"/>
  <Override PartName="/ppt/slideLayouts/_rels/slideLayout719.xml.rels" ContentType="application/vnd.openxmlformats-package.relationships+xml"/>
  <Override PartName="/ppt/slideLayouts/_rels/slideLayout221.xml.rels" ContentType="application/vnd.openxmlformats-package.relationships+xml"/>
  <Override PartName="/ppt/slideLayouts/_rels/slideLayout718.xml.rels" ContentType="application/vnd.openxmlformats-package.relationships+xml"/>
  <Override PartName="/ppt/slideLayouts/_rels/slideLayout179.xml.rels" ContentType="application/vnd.openxmlformats-package.relationships+xml"/>
  <Override PartName="/ppt/slideLayouts/_rels/slideLayout220.xml.rels" ContentType="application/vnd.openxmlformats-package.relationships+xml"/>
  <Override PartName="/ppt/slideLayouts/_rels/slideLayout709.xml.rels" ContentType="application/vnd.openxmlformats-package.relationships+xml"/>
  <Override PartName="/ppt/slideLayouts/_rels/slideLayout211.xml.rels" ContentType="application/vnd.openxmlformats-package.relationships+xml"/>
  <Override PartName="/ppt/slideLayouts/_rels/slideLayout210.xml.rels" ContentType="application/vnd.openxmlformats-package.relationships+xml"/>
  <Override PartName="/ppt/slideLayouts/_rels/slideLayout708.xml.rels" ContentType="application/vnd.openxmlformats-package.relationships+xml"/>
  <Override PartName="/ppt/slideLayouts/_rels/slideLayout169.xml.rels" ContentType="application/vnd.openxmlformats-package.relationships+xml"/>
  <Override PartName="/ppt/slideLayouts/_rels/slideLayout390.xml.rels" ContentType="application/vnd.openxmlformats-package.relationships+xml"/>
  <Override PartName="/ppt/slideLayouts/_rels/slideLayout159.xml.rels" ContentType="application/vnd.openxmlformats-package.relationships+xml"/>
  <Override PartName="/ppt/slideLayouts/_rels/slideLayout200.xml.rels" ContentType="application/vnd.openxmlformats-package.relationships+xml"/>
  <Override PartName="/ppt/slideLayouts/_rels/slideLayout737.xml.rels" ContentType="application/vnd.openxmlformats-package.relationships+xml"/>
  <Override PartName="/ppt/slideLayouts/_rels/slideLayout198.xml.rels" ContentType="application/vnd.openxmlformats-package.relationships+xml"/>
  <Override PartName="/ppt/slideLayouts/_rels/slideLayout732.xml.rels" ContentType="application/vnd.openxmlformats-package.relationships+xml"/>
  <Override PartName="/ppt/slideLayouts/_rels/slideLayout193.xml.rels" ContentType="application/vnd.openxmlformats-package.relationships+xml"/>
  <Override PartName="/ppt/slideLayouts/_rels/slideLayout731.xml.rels" ContentType="application/vnd.openxmlformats-package.relationships+xml"/>
  <Override PartName="/ppt/slideLayouts/_rels/slideLayout192.xml.rels" ContentType="application/vnd.openxmlformats-package.relationships+xml"/>
  <Override PartName="/ppt/slideLayouts/_rels/slideLayout689.xml.rels" ContentType="application/vnd.openxmlformats-package.relationships+xml"/>
  <Override PartName="/ppt/slideLayouts/_rels/slideLayout730.xml.rels" ContentType="application/vnd.openxmlformats-package.relationships+xml"/>
  <Override PartName="/ppt/slideLayouts/_rels/slideLayout191.xml.rels" ContentType="application/vnd.openxmlformats-package.relationships+xml"/>
  <Override PartName="/ppt/slideLayouts/_rels/slideLayout190.xml.rels" ContentType="application/vnd.openxmlformats-package.relationships+xml"/>
  <Override PartName="/ppt/slideLayouts/_rels/slideLayout688.xml.rels" ContentType="application/vnd.openxmlformats-package.relationships+xml"/>
  <Override PartName="/ppt/slideLayouts/_rels/slideLayout231.xml.rels" ContentType="application/vnd.openxmlformats-package.relationships+xml"/>
  <Override PartName="/ppt/slideLayouts/_rels/slideLayout729.xml.rels" ContentType="application/vnd.openxmlformats-package.relationships+xml"/>
  <Override PartName="/ppt/slideLayouts/_rels/slideLayout183.xml.rels" ContentType="application/vnd.openxmlformats-package.relationships+xml"/>
  <Override PartName="/ppt/slideLayouts/_rels/slideLayout722.xml.rels" ContentType="application/vnd.openxmlformats-package.relationships+xml"/>
  <Override PartName="/ppt/slideLayouts/_rels/slideLayout459.xml.rels" ContentType="application/vnd.openxmlformats-package.relationships+xml"/>
  <Override PartName="/ppt/slideLayouts/_rels/slideLayout500.xml.rels" ContentType="application/vnd.openxmlformats-package.relationships+xml"/>
  <Override PartName="/ppt/slideLayouts/_rels/slideLayout182.xml.rels" ContentType="application/vnd.openxmlformats-package.relationships+xml"/>
  <Override PartName="/ppt/slideLayouts/_rels/slideLayout721.xml.rels" ContentType="application/vnd.openxmlformats-package.relationships+xml"/>
  <Override PartName="/ppt/slideLayouts/_rels/slideLayout679.xml.rels" ContentType="application/vnd.openxmlformats-package.relationships+xml"/>
  <Override PartName="/ppt/slideLayouts/_rels/slideLayout181.xml.rels" ContentType="application/vnd.openxmlformats-package.relationships+xml"/>
  <Override PartName="/ppt/slideLayouts/_rels/slideLayout720.xml.rels" ContentType="application/vnd.openxmlformats-package.relationships+xml"/>
  <Override PartName="/ppt/slideLayouts/_rels/slideLayout457.xml.rels" ContentType="application/vnd.openxmlformats-package.relationships+xml"/>
  <Override PartName="/ppt/slideLayouts/_rels/slideLayout236.xml.rels" ContentType="application/vnd.openxmlformats-package.relationships+xml"/>
  <Override PartName="/ppt/slideLayouts/_rels/slideLayout180.xml.rels" ContentType="application/vnd.openxmlformats-package.relationships+xml"/>
  <Override PartName="/ppt/slideLayouts/_rels/slideLayout678.xml.rels" ContentType="application/vnd.openxmlformats-package.relationships+xml"/>
  <Override PartName="/ppt/slideLayouts/_rels/slideLayout173.xml.rels" ContentType="application/vnd.openxmlformats-package.relationships+xml"/>
  <Override PartName="/ppt/slideLayouts/_rels/slideLayout712.xml.rels" ContentType="application/vnd.openxmlformats-package.relationships+xml"/>
  <Override PartName="/ppt/slideLayouts/_rels/slideLayout172.xml.rels" ContentType="application/vnd.openxmlformats-package.relationships+xml"/>
  <Override PartName="/ppt/slideLayouts/_rels/slideLayout711.xml.rels" ContentType="application/vnd.openxmlformats-package.relationships+xml"/>
  <Override PartName="/ppt/slideLayouts/_rels/slideLayout393.xml.rels" ContentType="application/vnd.openxmlformats-package.relationships+xml"/>
  <Override PartName="/ppt/slideLayouts/_rels/slideLayout669.xml.rels" ContentType="application/vnd.openxmlformats-package.relationships+xml"/>
  <Override PartName="/ppt/slideLayouts/_rels/slideLayout171.xml.rels" ContentType="application/vnd.openxmlformats-package.relationships+xml"/>
  <Override PartName="/ppt/slideLayouts/_rels/slideLayout710.xml.rels" ContentType="application/vnd.openxmlformats-package.relationships+xml"/>
  <Override PartName="/ppt/slideLayouts/_rels/slideLayout392.xml.rels" ContentType="application/vnd.openxmlformats-package.relationships+xml"/>
  <Override PartName="/ppt/slideLayouts/_rels/slideLayout447.xml.rels" ContentType="application/vnd.openxmlformats-package.relationships+xml"/>
  <Override PartName="/ppt/slideLayouts/_rels/slideLayout226.xml.rels" ContentType="application/vnd.openxmlformats-package.relationships+xml"/>
  <Override PartName="/ppt/slideLayouts/_rels/slideLayout170.xml.rels" ContentType="application/vnd.openxmlformats-package.relationships+xml"/>
  <Override PartName="/ppt/slideLayouts/_rels/slideLayout668.xml.rels" ContentType="application/vnd.openxmlformats-package.relationships+xml"/>
  <Override PartName="/ppt/slideLayouts/_rels/slideLayout391.xml.rels" ContentType="application/vnd.openxmlformats-package.relationships+xml"/>
  <Override PartName="/ppt/slideLayouts/_rels/slideLayout163.xml.rels" ContentType="application/vnd.openxmlformats-package.relationships+xml"/>
  <Override PartName="/ppt/slideLayouts/_rels/slideLayout702.xml.rels" ContentType="application/vnd.openxmlformats-package.relationships+xml"/>
  <Override PartName="/ppt/slideLayouts/_rels/slideLayout27.xml.rels" ContentType="application/vnd.openxmlformats-package.relationships+xml"/>
  <Override PartName="/ppt/slideLayouts/_rels/slideLayout384.xml.rels" ContentType="application/vnd.openxmlformats-package.relationships+xml"/>
  <Override PartName="/ppt/slideLayouts/_rels/slideLayout162.xml.rels" ContentType="application/vnd.openxmlformats-package.relationships+xml"/>
  <Override PartName="/ppt/slideLayouts/_rels/slideLayout701.xml.rels" ContentType="application/vnd.openxmlformats-package.relationships+xml"/>
  <Override PartName="/ppt/slideLayouts/_rels/slideLayout383.xml.rels" ContentType="application/vnd.openxmlformats-package.relationships+xml"/>
  <Override PartName="/ppt/slideLayouts/_rels/slideLayout659.xml.rels" ContentType="application/vnd.openxmlformats-package.relationships+xml"/>
  <Override PartName="/ppt/slideLayouts/_rels/slideLayout161.xml.rels" ContentType="application/vnd.openxmlformats-package.relationships+xml"/>
  <Override PartName="/ppt/slideLayouts/_rels/slideLayout700.xml.rels" ContentType="application/vnd.openxmlformats-package.relationships+xml"/>
  <Override PartName="/ppt/slideLayouts/_rels/slideLayout382.xml.rels" ContentType="application/vnd.openxmlformats-package.relationships+xml"/>
  <Override PartName="/ppt/slideLayouts/_rels/slideLayout437.xml.rels" ContentType="application/vnd.openxmlformats-package.relationships+xml"/>
  <Override PartName="/ppt/slideLayouts/_rels/slideLayout216.xml.rels" ContentType="application/vnd.openxmlformats-package.relationships+xml"/>
  <Override PartName="/ppt/slideLayouts/_rels/slideLayout160.xml.rels" ContentType="application/vnd.openxmlformats-package.relationships+xml"/>
  <Override PartName="/ppt/slideLayouts/_rels/slideLayout658.xml.rels" ContentType="application/vnd.openxmlformats-package.relationships+xml"/>
  <Override PartName="/ppt/slideLayouts/_rels/slideLayout381.xml.rels" ContentType="application/vnd.openxmlformats-package.relationships+xml"/>
  <Override PartName="/ppt/slideLayouts/_rels/slideLayout17.xml.rels" ContentType="application/vnd.openxmlformats-package.relationships+xml"/>
  <Override PartName="/ppt/slideLayouts/_rels/slideLayout374.xml.rels" ContentType="application/vnd.openxmlformats-package.relationships+xml"/>
  <Override PartName="/ppt/slideLayouts/_rels/slideLayout153.xml.rels" ContentType="application/vnd.openxmlformats-package.relationships+xml"/>
  <Override PartName="/ppt/slideLayouts/_rels/slideLayout364.xml.rels" ContentType="application/vnd.openxmlformats-package.relationships+xml"/>
  <Override PartName="/ppt/slideLayouts/_rels/slideLayout143.xml.rels" ContentType="application/vnd.openxmlformats-package.relationships+xml"/>
  <Override PartName="/ppt/slideLayouts/_rels/slideLayout129.xml.rels" ContentType="application/vnd.openxmlformats-package.relationships+xml"/>
  <Override PartName="/ppt/slideLayouts/_rels/slideLayout349.xml.rels" ContentType="application/vnd.openxmlformats-package.relationships+xml"/>
  <Override PartName="/ppt/slideLayouts/_rels/slideLayout128.xml.rels" ContentType="application/vnd.openxmlformats-package.relationships+xml"/>
  <Override PartName="/ppt/slideLayouts/_rels/slideLayout348.xml.rels" ContentType="application/vnd.openxmlformats-package.relationships+xml"/>
  <Override PartName="/ppt/slideLayouts/_rels/slideLayout127.xml.rels" ContentType="application/vnd.openxmlformats-package.relationships+xml"/>
  <Override PartName="/ppt/slideLayouts/_rels/slideLayout347.xml.rels" ContentType="application/vnd.openxmlformats-package.relationships+xml"/>
  <Override PartName="/ppt/slideLayouts/_rels/slideLayout126.xml.rels" ContentType="application/vnd.openxmlformats-package.relationships+xml"/>
  <Override PartName="/ppt/slideLayouts/_rels/slideLayout346.xml.rels" ContentType="application/vnd.openxmlformats-package.relationships+xml"/>
  <Override PartName="/ppt/slideLayouts/_rels/slideLayout125.xml.rels" ContentType="application/vnd.openxmlformats-package.relationships+xml"/>
  <Override PartName="/ppt/slideLayouts/_rels/slideLayout345.xml.rels" ContentType="application/vnd.openxmlformats-package.relationships+xml"/>
  <Override PartName="/ppt/slideLayouts/_rels/slideLayout124.xml.rels" ContentType="application/vnd.openxmlformats-package.relationships+xml"/>
  <Override PartName="/ppt/slideLayouts/_rels/slideLayout344.xml.rels" ContentType="application/vnd.openxmlformats-package.relationships+xml"/>
  <Override PartName="/ppt/slideLayouts/_rels/slideLayout123.xml.rels" ContentType="application/vnd.openxmlformats-package.relationships+xml"/>
  <Override PartName="/ppt/slideLayouts/_rels/slideLayout119.xml.rels" ContentType="application/vnd.openxmlformats-package.relationships+xml"/>
  <Override PartName="/ppt/slideLayouts/_rels/slideLayout339.xml.rels" ContentType="application/vnd.openxmlformats-package.relationships+xml"/>
  <Override PartName="/ppt/slideLayouts/_rels/slideLayout118.xml.rels" ContentType="application/vnd.openxmlformats-package.relationships+xml"/>
  <Override PartName="/ppt/slideLayouts/_rels/slideLayout338.xml.rels" ContentType="application/vnd.openxmlformats-package.relationships+xml"/>
  <Override PartName="/ppt/slideLayouts/_rels/slideLayout117.xml.rels" ContentType="application/vnd.openxmlformats-package.relationships+xml"/>
  <Override PartName="/ppt/slideLayouts/_rels/slideLayout337.xml.rels" ContentType="application/vnd.openxmlformats-package.relationships+xml"/>
  <Override PartName="/ppt/slideLayouts/_rels/slideLayout116.xml.rels" ContentType="application/vnd.openxmlformats-package.relationships+xml"/>
  <Override PartName="/ppt/slideLayouts/_rels/slideLayout336.xml.rels" ContentType="application/vnd.openxmlformats-package.relationships+xml"/>
  <Override PartName="/ppt/slideLayouts/_rels/slideLayout115.xml.rels" ContentType="application/vnd.openxmlformats-package.relationships+xml"/>
  <Override PartName="/ppt/slideLayouts/_rels/slideLayout335.xml.rels" ContentType="application/vnd.openxmlformats-package.relationships+xml"/>
  <Override PartName="/ppt/slideLayouts/_rels/slideLayout114.xml.rels" ContentType="application/vnd.openxmlformats-package.relationships+xml"/>
  <Override PartName="/ppt/slideLayouts/_rels/slideLayout42.xml.rels" ContentType="application/vnd.openxmlformats-package.relationships+xml"/>
  <Override PartName="/ppt/slideLayouts/_rels/slideLayout555.xml.rels" ContentType="application/vnd.openxmlformats-package.relationships+xml"/>
  <Override PartName="/ppt/slideLayouts/_rels/slideLayout33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9.xml.rels" ContentType="application/vnd.openxmlformats-package.relationships+xml"/>
  <Override PartName="/ppt/slideLayouts/_rels/slideLayout329.xml.rels" ContentType="application/vnd.openxmlformats-package.relationships+xml"/>
  <Override PartName="/ppt/slideLayouts/_rels/slideLayout108.xml.rels" ContentType="application/vnd.openxmlformats-package.relationships+xml"/>
  <Override PartName="/ppt/slideLayouts/_rels/slideLayout326.xml.rels" ContentType="application/vnd.openxmlformats-package.relationships+xml"/>
  <Override PartName="/ppt/slideLayouts/_rels/slideLayout6.xml.rels" ContentType="application/vnd.openxmlformats-package.relationships+xml"/>
  <Override PartName="/ppt/slideLayouts/_rels/slideLayout325.xml.rels" ContentType="application/vnd.openxmlformats-package.relationships+xml"/>
  <Override PartName="/ppt/slideLayouts/_rels/slideLayout5.xml.rels" ContentType="application/vnd.openxmlformats-package.relationships+xml"/>
  <Override PartName="/ppt/slideLayouts/_rels/slideLayout324.xml.rels" ContentType="application/vnd.openxmlformats-package.relationships+xml"/>
  <Override PartName="/ppt/slideLayouts/_rels/slideLayout4.xml.rels" ContentType="application/vnd.openxmlformats-package.relationships+xml"/>
  <Override PartName="/ppt/slideLayouts/_rels/slideLayout373.xml.rels" ContentType="application/vnd.openxmlformats-package.relationships+xml"/>
  <Override PartName="/ppt/slideLayouts/_rels/slideLayout152.xml.rels" ContentType="application/vnd.openxmlformats-package.relationships+xml"/>
  <Override PartName="/ppt/slideLayouts/_rels/slideLayout304.xml.rels" ContentType="application/vnd.openxmlformats-package.relationships+xml"/>
  <Override PartName="/ppt/slideLayouts/_rels/slideLayout649.xml.rels" ContentType="application/vnd.openxmlformats-package.relationships+xml"/>
  <Override PartName="/ppt/slideLayouts/_rels/slideLayout151.xml.rels" ContentType="application/vnd.openxmlformats-package.relationships+xml"/>
  <Override PartName="/ppt/slideLayouts/_rels/slideLayout372.xml.rels" ContentType="application/vnd.openxmlformats-package.relationships+xml"/>
  <Override PartName="/ppt/slideLayouts/_rels/slideLayout137.xml.rels" ContentType="application/vnd.openxmlformats-package.relationships+xml"/>
  <Override PartName="/ppt/slideLayouts/_rels/slideLayout358.xml.rels" ContentType="application/vnd.openxmlformats-package.relationships+xml"/>
  <Override PartName="/ppt/slideLayouts/_rels/slideLayout91.xml.rels" ContentType="application/vnd.openxmlformats-package.relationships+xml"/>
  <Override PartName="/ppt/slideLayouts/_rels/slideLayout209.xml.rels" ContentType="application/vnd.openxmlformats-package.relationships+xml"/>
  <Override PartName="/ppt/slideLayouts/_rels/slideLayout740.xml.rels" ContentType="application/vnd.openxmlformats-package.relationships+xml"/>
  <Override PartName="/ppt/slideLayouts/_rels/slideLayout699.xml.rels" ContentType="application/vnd.openxmlformats-package.relationships+xml"/>
  <Override PartName="/ppt/slideLayouts/_rels/slideLayout257.xml.rels" ContentType="application/vnd.openxmlformats-package.relationships+xml"/>
  <Override PartName="/ppt/slideLayouts/_rels/slideLayout136.xml.rels" ContentType="application/vnd.openxmlformats-package.relationships+xml"/>
  <Override PartName="/ppt/slideLayouts/_rels/slideLayout357.xml.rels" ContentType="application/vnd.openxmlformats-package.relationships+xml"/>
  <Override PartName="/ppt/slideLayouts/_rels/slideLayout102.xml.rels" ContentType="application/vnd.openxmlformats-package.relationships+xml"/>
  <Override PartName="/ppt/slideLayouts/_rels/slideLayout3.xml.rels" ContentType="application/vnd.openxmlformats-package.relationships+xml"/>
  <Override PartName="/ppt/slideLayouts/_rels/slideLayout323.xml.rels" ContentType="application/vnd.openxmlformats-package.relationships+xml"/>
  <Override PartName="/ppt/slideLayouts/_rels/slideLayout208.xml.rels" ContentType="application/vnd.openxmlformats-package.relationships+xml"/>
  <Override PartName="/ppt/slideLayouts/_rels/slideLayout90.xml.rels" ContentType="application/vnd.openxmlformats-package.relationships+xml"/>
  <Override PartName="/ppt/slideLayouts/_rels/slideLayout429.xml.rels" ContentType="application/vnd.openxmlformats-package.relationships+xml"/>
  <Override PartName="/ppt/slideLayouts/_rels/slideLayout247.xml.rels" ContentType="application/vnd.openxmlformats-package.relationships+xml"/>
  <Override PartName="/ppt/slideLayouts/_rels/slideLayout303.xml.rels" ContentType="application/vnd.openxmlformats-package.relationships+xml"/>
  <Override PartName="/ppt/slideLayouts/_rels/slideLayout197.xml.rels" ContentType="application/vnd.openxmlformats-package.relationships+xml"/>
  <Override PartName="/ppt/slideLayouts/_rels/slideLayout736.xml.rels" ContentType="application/vnd.openxmlformats-package.relationships+xml"/>
  <Override PartName="/ppt/slideLayouts/_rels/slideLayout742.xml.rels" ContentType="application/vnd.openxmlformats-package.relationships+xml"/>
  <Override PartName="/ppt/slideLayouts/_rels/slideLayout259.xml.rels" ContentType="application/vnd.openxmlformats-package.relationships+xml"/>
  <Override PartName="/ppt/slideLayouts/_rels/slideLayout300.xml.rels" ContentType="application/vnd.openxmlformats-package.relationships+xml"/>
  <Override PartName="/ppt/slideLayouts/_rels/slideLayout194.xml.rels" ContentType="application/vnd.openxmlformats-package.relationships+xml"/>
  <Override PartName="/ppt/slideLayouts/_rels/slideLayout733.xml.rels" ContentType="application/vnd.openxmlformats-package.relationships+xml"/>
  <Override PartName="/ppt/slideLayouts/_rels/slideLayout458.xml.rels" ContentType="application/vnd.openxmlformats-package.relationships+xml"/>
  <Override PartName="/ppt/slideLayouts/_rels/slideLayout237.xml.rels" ContentType="application/vnd.openxmlformats-package.relationships+xml"/>
  <Override PartName="/ppt/slideLayouts/_rels/slideLayout371.xml.rels" ContentType="application/vnd.openxmlformats-package.relationships+xml"/>
  <Override PartName="/ppt/slideLayouts/_rels/slideLayout648.xml.rels" ContentType="application/vnd.openxmlformats-package.relationships+xml"/>
  <Override PartName="/ppt/slideLayouts/_rels/slideLayout150.xml.rels" ContentType="application/vnd.openxmlformats-package.relationships+xml"/>
  <Override PartName="/ppt/slideLayouts/_rels/slideLayout196.xml.rels" ContentType="application/vnd.openxmlformats-package.relationships+xml"/>
  <Override PartName="/ppt/slideLayouts/_rels/slideLayout735.xml.rels" ContentType="application/vnd.openxmlformats-package.relationships+xml"/>
  <Override PartName="/ppt/slideLayouts/_rels/slideLayout302.xml.rels" ContentType="application/vnd.openxmlformats-package.relationships+xml"/>
  <Override PartName="/ppt/slideLayouts/_rels/slideLayout187.xml.rels" ContentType="application/vnd.openxmlformats-package.relationships+xml"/>
  <Override PartName="/ppt/slideLayouts/_rels/slideLayout726.xml.rels" ContentType="application/vnd.openxmlformats-package.relationships+xml"/>
  <Override PartName="/ppt/slideLayouts/_rels/slideLayout195.xml.rels" ContentType="application/vnd.openxmlformats-package.relationships+xml"/>
  <Override PartName="/ppt/slideLayouts/_rels/slideLayout734.xml.rels" ContentType="application/vnd.openxmlformats-package.relationships+xml"/>
  <Override PartName="/ppt/slideLayouts/_rels/slideLayout301.xml.rels" ContentType="application/vnd.openxmlformats-package.relationships+xml"/>
  <Override PartName="/ppt/slideLayouts/_rels/slideLayout186.xml.rels" ContentType="application/vnd.openxmlformats-package.relationships+xml"/>
  <Override PartName="/ppt/slideLayouts/_rels/slideLayout725.xml.rels" ContentType="application/vnd.openxmlformats-package.relationships+xml"/>
  <Override PartName="/ppt/slideLayouts/_rels/slideLayout185.xml.rels" ContentType="application/vnd.openxmlformats-package.relationships+xml"/>
  <Override PartName="/ppt/slideLayouts/_rels/slideLayout724.xml.rels" ContentType="application/vnd.openxmlformats-package.relationships+xml"/>
  <Override PartName="/ppt/slideLayouts/_rels/slideLayout402.xml.rels" ContentType="application/vnd.openxmlformats-package.relationships+xml"/>
  <Override PartName="/ppt/slideLayouts/_rels/slideLayout184.xml.rels" ContentType="application/vnd.openxmlformats-package.relationships+xml"/>
  <Override PartName="/ppt/slideLayouts/_rels/slideLayout723.xml.rels" ContentType="application/vnd.openxmlformats-package.relationships+xml"/>
  <Override PartName="/ppt/slideLayouts/_rels/slideLayout327.xml.rels" ContentType="application/vnd.openxmlformats-package.relationships+xml"/>
  <Override PartName="/ppt/slideLayouts/_rels/slideLayout7.xml.rels" ContentType="application/vnd.openxmlformats-package.relationships+xml"/>
  <Override PartName="/ppt/slideLayouts/_rels/slideLayout448.xml.rels" ContentType="application/vnd.openxmlformats-package.relationships+xml"/>
  <Override PartName="/ppt/slideLayouts/_rels/slideLayout227.xml.rels" ContentType="application/vnd.openxmlformats-package.relationships+xml"/>
  <Override PartName="/ppt/slideLayouts/_rels/slideLayout258.xml.rels" ContentType="application/vnd.openxmlformats-package.relationships+xml"/>
  <Override PartName="/ppt/slideLayouts/_rels/slideLayout361.xml.rels" ContentType="application/vnd.openxmlformats-package.relationships+xml"/>
  <Override PartName="/ppt/slideLayouts/_rels/slideLayout638.xml.rels" ContentType="application/vnd.openxmlformats-package.relationships+xml"/>
  <Override PartName="/ppt/slideLayouts/_rels/slideLayout140.xml.rels" ContentType="application/vnd.openxmlformats-package.relationships+xml"/>
  <Override PartName="/ppt/slideLayouts/_rels/slideLayout554.xml.rels" ContentType="application/vnd.openxmlformats-package.relationships+xml"/>
  <Override PartName="/ppt/slideLayouts/_rels/slideLayout41.xml.rels" ContentType="application/vnd.openxmlformats-package.relationships+xml"/>
  <Override PartName="/ppt/slideLayouts/_rels/slideLayout177.xml.rels" ContentType="application/vnd.openxmlformats-package.relationships+xml"/>
  <Override PartName="/ppt/slideLayouts/_rels/slideLayout716.xml.rels" ContentType="application/vnd.openxmlformats-package.relationships+xml"/>
  <Override PartName="/ppt/slideLayouts/_rels/slideLayout398.xml.rels" ContentType="application/vnd.openxmlformats-package.relationships+xml"/>
  <Override PartName="/ppt/slideLayouts/_rels/slideLayout715.xml.rels" ContentType="application/vnd.openxmlformats-package.relationships+xml"/>
  <Override PartName="/ppt/slideLayouts/_rels/slideLayout176.xml.rels" ContentType="application/vnd.openxmlformats-package.relationships+xml"/>
  <Override PartName="/ppt/slideLayouts/_rels/slideLayout397.xml.rels" ContentType="application/vnd.openxmlformats-package.relationships+xml"/>
  <Override PartName="/ppt/slideLayouts/_rels/slideLayout55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714.xml.rels" ContentType="application/vnd.openxmlformats-package.relationships+xml"/>
  <Override PartName="/ppt/slideLayouts/_rels/slideLayout175.xml.rels" ContentType="application/vnd.openxmlformats-package.relationships+xml"/>
  <Override PartName="/ppt/slideLayouts/_rels/slideLayout396.xml.rels" ContentType="application/vnd.openxmlformats-package.relationships+xml"/>
  <Override PartName="/ppt/slideLayouts/_rels/slideLayout38.xml.rels" ContentType="application/vnd.openxmlformats-package.relationships+xml"/>
  <Override PartName="/ppt/slideLayouts/_rels/slideLayout713.xml.rels" ContentType="application/vnd.openxmlformats-package.relationships+xml"/>
  <Override PartName="/ppt/slideLayouts/_rels/slideLayout174.xml.rels" ContentType="application/vnd.openxmlformats-package.relationships+xml"/>
  <Override PartName="/ppt/slideLayouts/_rels/slideLayout395.xml.rels" ContentType="application/vnd.openxmlformats-package.relationships+xml"/>
  <Override PartName="/ppt/slideLayouts/_rels/slideLayout438.xml.rels" ContentType="application/vnd.openxmlformats-package.relationships+xml"/>
  <Override PartName="/ppt/slideLayouts/_rels/slideLayout217.xml.rels" ContentType="application/vnd.openxmlformats-package.relationships+xml"/>
  <Override PartName="/ppt/slideLayouts/_rels/slideLayout28.xml.rels" ContentType="application/vnd.openxmlformats-package.relationships+xml"/>
  <Override PartName="/ppt/slideLayouts/_rels/slideLayout703.xml.rels" ContentType="application/vnd.openxmlformats-package.relationships+xml"/>
  <Override PartName="/ppt/slideLayouts/_rels/slideLayout164.xml.rels" ContentType="application/vnd.openxmlformats-package.relationships+xml"/>
  <Override PartName="/ppt/slideLayouts/_rels/slideLayout385.xml.rels" ContentType="application/vnd.openxmlformats-package.relationships+xml"/>
  <Override PartName="/ppt/slideLayouts/_rels/slideLayout328.xml.rels" ContentType="application/vnd.openxmlformats-package.relationships+xml"/>
  <Override PartName="/ppt/slideLayouts/_rels/slideLayout8.xml.rels" ContentType="application/vnd.openxmlformats-package.relationships+xml"/>
  <Override PartName="/ppt/slideLayouts/_rels/slideLayout428.xml.rels" ContentType="application/vnd.openxmlformats-package.relationships+xml"/>
  <Override PartName="/ppt/slideLayouts/_rels/slideLayout207.xml.rels" ContentType="application/vnd.openxmlformats-package.relationships+xml"/>
  <Override PartName="/ppt/slideLayouts/_rels/slideLayout698.xml.rels" ContentType="application/vnd.openxmlformats-package.relationships+xml"/>
  <Override PartName="/ppt/slideLayouts/_rels/slideLayout394.xml.rels" ContentType="application/vnd.openxmlformats-package.relationships+xml"/>
  <Override PartName="/ppt/slideLayouts/_rels/slideLayout37.xml.rels" ContentType="application/vnd.openxmlformats-package.relationships+xml"/>
  <Override PartName="/ppt/slideLayouts/_rels/slideLayout122.xml.rels" ContentType="application/vnd.openxmlformats-package.relationships+xml"/>
  <Override PartName="/ppt/slideLayouts/_rels/slideLayout343.xml.rels" ContentType="application/vnd.openxmlformats-package.relationships+xml"/>
  <Override PartName="/ppt/slideLayouts/_rels/slideLayout107.xml.rels" ContentType="application/vnd.openxmlformats-package.relationships+xml"/>
  <Override PartName="/ppt/slideLayouts/_rels/slideLayout95.xml.rels" ContentType="application/vnd.openxmlformats-package.relationships+xml"/>
  <Override PartName="/ppt/slideLayouts/_rels/slideLayout697.xml.rels" ContentType="application/vnd.openxmlformats-package.relationships+xml"/>
  <Override PartName="/ppt/slideLayouts/_rels/slideLayout239.xml.rels" ContentType="application/vnd.openxmlformats-package.relationships+xml"/>
  <Override PartName="/ppt/slideLayouts/_rels/slideLayout619.xml.rels" ContentType="application/vnd.openxmlformats-package.relationships+xml"/>
  <Override PartName="/ppt/slideLayouts/_rels/slideLayout121.xml.rels" ContentType="application/vnd.openxmlformats-package.relationships+xml"/>
  <Override PartName="/ppt/slideLayouts/_rels/slideLayout342.xml.rels" ContentType="application/vnd.openxmlformats-package.relationships+xml"/>
  <Override PartName="/ppt/slideLayouts/_rels/slideLayout104.xml.rels" ContentType="application/vnd.openxmlformats-package.relationships+xml"/>
  <Override PartName="/ppt/slideLayouts/_rels/slideLayout92.xml.rels" ContentType="application/vnd.openxmlformats-package.relationships+xml"/>
  <Override PartName="/ppt/slideLayouts/_rels/slideLayout106.xml.rels" ContentType="application/vnd.openxmlformats-package.relationships+xml"/>
  <Override PartName="/ppt/slideLayouts/_rels/slideLayout94.xml.rels" ContentType="application/vnd.openxmlformats-package.relationships+xml"/>
  <Override PartName="/ppt/slideLayouts/_rels/slideLayout322.xml.rels" ContentType="application/vnd.openxmlformats-package.relationships+xml"/>
  <Override PartName="/ppt/slideLayouts/_rels/slideLayout2.xml.rels" ContentType="application/vnd.openxmlformats-package.relationships+xml"/>
  <Override PartName="/ppt/slideLayouts/_rels/slideLayout219.xml.rels" ContentType="application/vnd.openxmlformats-package.relationships+xml"/>
  <Override PartName="/ppt/slideLayouts/_rels/slideLayout101.xml.rels" ContentType="application/vnd.openxmlformats-package.relationships+xml"/>
  <Override PartName="/ppt/slideLayouts/_rels/slideLayout379.xml.rels" ContentType="application/vnd.openxmlformats-package.relationships+xml"/>
  <Override PartName="/ppt/slideLayouts/_rels/slideLayout420.xml.rels" ContentType="application/vnd.openxmlformats-package.relationships+xml"/>
  <Override PartName="/ppt/slideLayouts/_rels/slideLayout417.xml.rels" ContentType="application/vnd.openxmlformats-package.relationships+xml"/>
  <Override PartName="/ppt/slideLayouts/_rels/slideLayout741.xml.rels" ContentType="application/vnd.openxmlformats-package.relationships+xml"/>
  <Override PartName="/ppt/slideLayouts/_rels/slideLayout158.xml.rels" ContentType="application/vnd.openxmlformats-package.relationships+xml"/>
  <Override PartName="/ppt/slideLayouts/_rels/slideLayout696.xml.rels" ContentType="application/vnd.openxmlformats-package.relationships+xml"/>
  <Override PartName="/ppt/slideLayouts/_rels/slideLayout238.xml.rels" ContentType="application/vnd.openxmlformats-package.relationships+xml"/>
  <Override PartName="/ppt/slideLayouts/_rels/slideLayout618.xml.rels" ContentType="application/vnd.openxmlformats-package.relationships+xml"/>
  <Override PartName="/ppt/slideLayouts/_rels/slideLayout120.xml.rels" ContentType="application/vnd.openxmlformats-package.relationships+xml"/>
  <Override PartName="/ppt/slideLayouts/_rels/slideLayout341.xml.rels" ContentType="application/vnd.openxmlformats-package.relationships+xml"/>
  <Override PartName="/ppt/slideLayouts/_rels/slideLayout138.xml.rels" ContentType="application/vnd.openxmlformats-package.relationships+xml"/>
  <Override PartName="/ppt/slideLayouts/_rels/slideLayout400.xml.rels" ContentType="application/vnd.openxmlformats-package.relationships+xml"/>
  <Override PartName="/ppt/slideLayouts/_rels/slideLayout359.xml.rels" ContentType="application/vnd.openxmlformats-package.relationships+xml"/>
  <Override PartName="/ppt/slideLayouts/_rels/slideLayout693.xml.rels" ContentType="application/vnd.openxmlformats-package.relationships+xml"/>
  <Override PartName="/ppt/slideLayouts/_rels/slideLayout378.xml.rels" ContentType="application/vnd.openxmlformats-package.relationships+xml"/>
  <Override PartName="/ppt/slideLayouts/_rels/slideLayout157.xml.rels" ContentType="application/vnd.openxmlformats-package.relationships+xml"/>
  <Override PartName="/ppt/slideLayouts/_rels/slideLayout692.xml.rels" ContentType="application/vnd.openxmlformats-package.relationships+xml"/>
  <Override PartName="/ppt/slideLayouts/_rels/slideLayout377.xml.rels" ContentType="application/vnd.openxmlformats-package.relationships+xml"/>
  <Override PartName="/ppt/slideLayouts/_rels/slideLayout156.xml.rels" ContentType="application/vnd.openxmlformats-package.relationships+xml"/>
  <Override PartName="/ppt/slideLayouts/_rels/slideLayout19.xml.rels" ContentType="application/vnd.openxmlformats-package.relationships+xml"/>
  <Override PartName="/ppt/slideLayouts/_rels/slideLayout376.xml.rels" ContentType="application/vnd.openxmlformats-package.relationships+xml"/>
  <Override PartName="/ppt/slideLayouts/_rels/slideLayout155.xml.rels" ContentType="application/vnd.openxmlformats-package.relationships+xml"/>
  <Override PartName="/ppt/slideLayouts/_rels/slideLayout18.xml.rels" ContentType="application/vnd.openxmlformats-package.relationships+xml"/>
  <Override PartName="/ppt/slideLayouts/_rels/slideLayout154.xml.rels" ContentType="application/vnd.openxmlformats-package.relationships+xml"/>
  <Override PartName="/ppt/slideLayouts/_rels/slideLayout375.xml.rels" ContentType="application/vnd.openxmlformats-package.relationships+xml"/>
  <Override PartName="/ppt/slideLayouts/_rels/slideLayout103.xml.rels" ContentType="application/vnd.openxmlformats-package.relationships+xml"/>
  <Override PartName="/ppt/slideLayouts/_rels/slideLayout167.xml.rels" ContentType="application/vnd.openxmlformats-package.relationships+xml"/>
  <Override PartName="/ppt/slideLayouts/_rels/slideLayout706.xml.rels" ContentType="application/vnd.openxmlformats-package.relationships+xml"/>
  <Override PartName="/ppt/slideLayouts/_rels/slideLayout727.xml.rels" ContentType="application/vnd.openxmlformats-package.relationships+xml"/>
  <Override PartName="/ppt/slideLayouts/_rels/slideLayout188.xml.rels" ContentType="application/vnd.openxmlformats-package.relationships+xml"/>
  <Override PartName="/ppt/slideLayouts/_rels/slideLayout452.xml.rels" ContentType="application/vnd.openxmlformats-package.relationships+xml"/>
  <Override PartName="/ppt/slideLayouts/_rels/slideLayout673.xml.rels" ContentType="application/vnd.openxmlformats-package.relationships+xml"/>
  <Override PartName="/ppt/slideLayouts/_rels/slideLayout451.xml.rels" ContentType="application/vnd.openxmlformats-package.relationships+xml"/>
  <Override PartName="/ppt/slideLayouts/_rels/slideLayout672.xml.rels" ContentType="application/vnd.openxmlformats-package.relationships+xml"/>
  <Override PartName="/ppt/slideLayouts/_rels/slideLayout752.xml.rels" ContentType="application/vnd.openxmlformats-package.relationships+xml"/>
  <Override PartName="/ppt/slideLayouts/_rels/slideLayout456.xml.rels" ContentType="application/vnd.openxmlformats-package.relationships+xml"/>
  <Override PartName="/ppt/slideLayouts/_rels/slideLayout235.xml.rels" ContentType="application/vnd.openxmlformats-package.relationships+xml"/>
  <Override PartName="/ppt/slideLayouts/_rels/slideLayout677.xml.rels" ContentType="application/vnd.openxmlformats-package.relationships+xml"/>
  <Override PartName="/ppt/slideLayouts/_rels/slideLayout356.xml.rels" ContentType="application/vnd.openxmlformats-package.relationships+xml"/>
  <Override PartName="/ppt/slideLayouts/_rels/slideLayout135.xml.rels" ContentType="application/vnd.openxmlformats-package.relationships+xml"/>
  <Override PartName="/ppt/slideLayouts/_rels/slideLayout454.xml.rels" ContentType="application/vnd.openxmlformats-package.relationships+xml"/>
  <Override PartName="/ppt/slideLayouts/_rels/slideLayout233.xml.rels" ContentType="application/vnd.openxmlformats-package.relationships+xml"/>
  <Override PartName="/ppt/slideLayouts/_rels/slideLayout675.xml.rels" ContentType="application/vnd.openxmlformats-package.relationships+xml"/>
  <Override PartName="/ppt/slideLayouts/_rels/slideLayout139.xml.rels" ContentType="application/vnd.openxmlformats-package.relationships+xml"/>
  <Override PartName="/ppt/slideLayouts/_rels/slideLayout427.xml.rels" ContentType="application/vnd.openxmlformats-package.relationships+xml"/>
  <Override PartName="/ppt/slideLayouts/_rels/slideLayout206.xml.rels" ContentType="application/vnd.openxmlformats-package.relationships+xml"/>
  <Override PartName="/ppt/slideLayouts/_rels/slideLayout707.xml.rels" ContentType="application/vnd.openxmlformats-package.relationships+xml"/>
  <Override PartName="/ppt/slideLayouts/_rels/slideLayout168.xml.rels" ContentType="application/vnd.openxmlformats-package.relationships+xml"/>
  <Override PartName="/ppt/slideLayouts/_rels/slideLayout430.xml.rels" ContentType="application/vnd.openxmlformats-package.relationships+xml"/>
  <Override PartName="/ppt/slideLayouts/_rels/slideLayout389.xml.rels" ContentType="application/vnd.openxmlformats-package.relationships+xml"/>
  <Override PartName="/ppt/slideLayouts/_rels/slideLayout751.xml.rels" ContentType="application/vnd.openxmlformats-package.relationships+xml"/>
  <Override PartName="/ppt/slideLayouts/_rels/slideLayout408.xml.rels" ContentType="application/vnd.openxmlformats-package.relationships+xml"/>
  <Override PartName="/ppt/slideLayouts/_rels/slideLayout131.xml.rels" ContentType="application/vnd.openxmlformats-package.relationships+xml"/>
  <Override PartName="/ppt/slideLayouts/_rels/slideLayout629.xml.rels" ContentType="application/vnd.openxmlformats-package.relationships+xml"/>
  <Override PartName="/ppt/slideLayouts/_rels/slideLayout439.xml.rels" ContentType="application/vnd.openxmlformats-package.relationships+xml"/>
  <Override PartName="/ppt/slideLayouts/_rels/slideLayout218.xml.rels" ContentType="application/vnd.openxmlformats-package.relationships+xml"/>
  <Override PartName="/ppt/slideLayouts/_rels/slideLayout100.xml.rels" ContentType="application/vnd.openxmlformats-package.relationships+xml"/>
  <Override PartName="/ppt/slideLayouts/_rels/slideLayout1.xml.rels" ContentType="application/vnd.openxmlformats-package.relationships+xml"/>
  <Override PartName="/ppt/slideLayouts/_rels/slideLayout321.xml.rels" ContentType="application/vnd.openxmlformats-package.relationships+xml"/>
  <Override PartName="/ppt/slideLayouts/_rels/slideLayout695.xml.rels" ContentType="application/vnd.openxmlformats-package.relationships+xml"/>
  <Override PartName="/ppt/slideLayouts/_rels/slideLayout134.xml.rels" ContentType="application/vnd.openxmlformats-package.relationships+xml"/>
  <Override PartName="/ppt/slideLayouts/_rels/slideLayout355.xml.rels" ContentType="application/vnd.openxmlformats-package.relationships+xml"/>
  <Override PartName="/ppt/slideLayouts/_rels/slideLayout248.xml.rels" ContentType="application/vnd.openxmlformats-package.relationships+xml"/>
  <Override PartName="/ppt/slideLayouts/_rels/slideLayout628.xml.rels" ContentType="application/vnd.openxmlformats-package.relationships+xml"/>
  <Override PartName="/ppt/slideLayouts/_rels/slideLayout130.xml.rels" ContentType="application/vnd.openxmlformats-package.relationships+xml"/>
  <Override PartName="/ppt/slideLayouts/_rels/slideLayout351.xml.rels" ContentType="application/vnd.openxmlformats-package.relationships+xml"/>
  <Override PartName="/ppt/slideLayouts/_rels/slideLayout148.xml.rels" ContentType="application/vnd.openxmlformats-package.relationships+xml"/>
  <Override PartName="/ppt/slideLayouts/_rels/slideLayout410.xml.rels" ContentType="application/vnd.openxmlformats-package.relationships+xml"/>
  <Override PartName="/ppt/slideLayouts/_rels/slideLayout369.xml.rels" ContentType="application/vnd.openxmlformats-package.relationships+xml"/>
  <Override PartName="/ppt/slideLayouts/_rels/slideLayout407.xml.rels" ContentType="application/vnd.openxmlformats-package.relationships+xml"/>
  <Override PartName="/ppt/slideLayouts/_rels/slideLayout694.xml.rels" ContentType="application/vnd.openxmlformats-package.relationships+xml"/>
  <Override PartName="/ppt/slideLayouts/_rels/slideLayout133.xml.rels" ContentType="application/vnd.openxmlformats-package.relationships+xml"/>
  <Override PartName="/ppt/slideLayouts/_rels/slideLayout354.xml.rels" ContentType="application/vnd.openxmlformats-package.relationships+xml"/>
  <Override PartName="/ppt/slideLayouts/_rels/slideLayout750.xml.rels" ContentType="application/vnd.openxmlformats-package.relationships+xml"/>
  <Override PartName="/ppt/slideLayouts/_rels/slideLayout388.xml.rels" ContentType="application/vnd.openxmlformats-package.relationships+xml"/>
  <Override PartName="/ppt/slideLayouts/_rels/slideLayout249.xml.rels" ContentType="application/vnd.openxmlformats-package.relationships+xml"/>
  <Override PartName="/ppt/slideLayouts/_rels/slideLayout352.xml.rels" ContentType="application/vnd.openxmlformats-package.relationships+xml"/>
  <Override PartName="/ppt/slideLayouts/_rels/slideLayout29.xml.rels" ContentType="application/vnd.openxmlformats-package.relationships+xml"/>
  <Override PartName="/ppt/slideLayouts/_rels/slideLayout386.xml.rels" ContentType="application/vnd.openxmlformats-package.relationships+xml"/>
  <Override PartName="/ppt/slideLayouts/_rels/slideLayout704.xml.rels" ContentType="application/vnd.openxmlformats-package.relationships+xml"/>
  <Override PartName="/ppt/slideLayouts/_rels/slideLayout165.xml.rels" ContentType="application/vnd.openxmlformats-package.relationships+xml"/>
  <Override PartName="/ppt/slideLayouts/_rels/slideLayout453.xml.rels" ContentType="application/vnd.openxmlformats-package.relationships+xml"/>
  <Override PartName="/ppt/slideLayouts/_rels/slideLayout232.xml.rels" ContentType="application/vnd.openxmlformats-package.relationships+xml"/>
  <Override PartName="/ppt/slideLayouts/_rels/slideLayout674.xml.rels" ContentType="application/vnd.openxmlformats-package.relationships+xml"/>
  <Override PartName="/ppt/slideLayouts/_rels/slideLayout147.xml.rels" ContentType="application/vnd.openxmlformats-package.relationships+xml"/>
  <Override PartName="/ppt/slideLayouts/_rels/slideLayout368.xml.rels" ContentType="application/vnd.openxmlformats-package.relationships+xml"/>
  <Override PartName="/ppt/slideLayouts/_rels/slideLayout149.xml.rels" ContentType="application/vnd.openxmlformats-package.relationships+xml"/>
  <Override PartName="/ppt/slideLayouts/_rels/slideLayout685.xml.rels" ContentType="application/vnd.openxmlformats-package.relationships+xml"/>
  <Override PartName="/ppt/slideLayouts/_rels/slideLayout333.xml.rels" ContentType="application/vnd.openxmlformats-package.relationships+xml"/>
  <Override PartName="/ppt/slideLayouts/_rels/slideLayout112.xml.rels" ContentType="application/vnd.openxmlformats-package.relationships+xml"/>
  <Override PartName="/ppt/slideLayouts/_rels/slideLayout405.xml.rels" ContentType="application/vnd.openxmlformats-package.relationships+xml"/>
  <Override PartName="/ppt/slideLayouts/_rels/slideLayout461.xml.rels" ContentType="application/vnd.openxmlformats-package.relationships+xml"/>
  <Override PartName="/ppt/slideLayouts/_rels/slideLayout682.xml.rels" ContentType="application/vnd.openxmlformats-package.relationships+xml"/>
  <Override PartName="/ppt/slideLayouts/_rels/slideLayout367.xml.rels" ContentType="application/vnd.openxmlformats-package.relationships+xml"/>
  <Override PartName="/ppt/slideLayouts/_rels/slideLayout146.xml.rels" ContentType="application/vnd.openxmlformats-package.relationships+xml"/>
  <Override PartName="/ppt/slideLayouts/_rels/slideLayout684.xml.rels" ContentType="application/vnd.openxmlformats-package.relationships+xml"/>
  <Override PartName="/ppt/slideLayouts/_rels/slideLayout229.xml.rels" ContentType="application/vnd.openxmlformats-package.relationships+xml"/>
  <Override PartName="/ppt/slideLayouts/_rels/slideLayout609.xml.rels" ContentType="application/vnd.openxmlformats-package.relationships+xml"/>
  <Override PartName="/ppt/slideLayouts/_rels/slideLayout111.xml.rels" ContentType="application/vnd.openxmlformats-package.relationships+xml"/>
  <Override PartName="/ppt/slideLayouts/_rels/slideLayout332.xml.rels" ContentType="application/vnd.openxmlformats-package.relationships+xml"/>
  <Override PartName="/ppt/slideLayouts/_rels/slideLayout145.xml.rels" ContentType="application/vnd.openxmlformats-package.relationships+xml"/>
  <Override PartName="/ppt/slideLayouts/_rels/slideLayout366.xml.rels" ContentType="application/vnd.openxmlformats-package.relationships+xml"/>
  <Override PartName="/ppt/slideLayouts/_rels/slideLayout105.xml.rels" ContentType="application/vnd.openxmlformats-package.relationships+xml"/>
  <Override PartName="/ppt/slideLayouts/_rels/slideLayout93.xml.rels" ContentType="application/vnd.openxmlformats-package.relationships+xml"/>
  <Override PartName="/ppt/slideLayouts/_rels/slideLayout178.xml.rels" ContentType="application/vnd.openxmlformats-package.relationships+xml"/>
  <Override PartName="/ppt/slideLayouts/_rels/slideLayout717.xml.rels" ContentType="application/vnd.openxmlformats-package.relationships+xml"/>
  <Override PartName="/ppt/slideLayouts/_rels/slideLayout404.xml.rels" ContentType="application/vnd.openxmlformats-package.relationships+xml"/>
  <Override PartName="/ppt/slideLayouts/_rels/slideLayout406.xml.rels" ContentType="application/vnd.openxmlformats-package.relationships+xml"/>
  <Override PartName="/ppt/slideLayouts/_rels/slideLayout462.xml.rels" ContentType="application/vnd.openxmlformats-package.relationships+xml"/>
  <Override PartName="/ppt/slideLayouts/_rels/slideLayout683.xml.rels" ContentType="application/vnd.openxmlformats-package.relationships+xml"/>
  <Override PartName="/ppt/slideLayouts/_rels/slideLayout403.xml.rels" ContentType="application/vnd.openxmlformats-package.relationships+xml"/>
  <Override PartName="/ppt/slideLayouts/_rels/slideLayout365.xml.rels" ContentType="application/vnd.openxmlformats-package.relationships+xml"/>
  <Override PartName="/ppt/slideLayouts/_rels/slideLayout144.xml.rels" ContentType="application/vnd.openxmlformats-package.relationships+xml"/>
  <Override PartName="/ppt/slideLayouts/_rels/slideLayout331.xml.rels" ContentType="application/vnd.openxmlformats-package.relationships+xml"/>
  <Override PartName="/ppt/slideLayouts/_rels/slideLayout608.xml.rels" ContentType="application/vnd.openxmlformats-package.relationships+xml"/>
  <Override PartName="/ppt/slideLayouts/_rels/slideLayout110.xml.rels" ContentType="application/vnd.openxmlformats-package.relationships+xml"/>
  <Override PartName="/ppt/slideLayouts/_rels/slideLayout761.xml.rels" ContentType="application/vnd.openxmlformats-package.relationships+xml"/>
  <Override PartName="/ppt/slideLayouts/_rels/slideLayout362.xml.rels" ContentType="application/vnd.openxmlformats-package.relationships+xml"/>
  <Override PartName="/ppt/slideLayouts/_rels/slideLayout639.xml.rels" ContentType="application/vnd.openxmlformats-package.relationships+xml"/>
  <Override PartName="/ppt/slideLayouts/_rels/slideLayout141.xml.rels" ContentType="application/vnd.openxmlformats-package.relationships+xml"/>
  <Override PartName="/ppt/slideLayouts/_rels/slideLayout687.xml.rels" ContentType="application/vnd.openxmlformats-package.relationships+xml"/>
  <Override PartName="/ppt/slideLayouts/_rels/slideLayout132.xml.rels" ContentType="application/vnd.openxmlformats-package.relationships+xml"/>
  <Override PartName="/ppt/slideLayouts/_rels/slideLayout353.xml.rels" ContentType="application/vnd.openxmlformats-package.relationships+xml"/>
  <Override PartName="/ppt/slideLayouts/_rels/slideLayout705.xml.rels" ContentType="application/vnd.openxmlformats-package.relationships+xml"/>
  <Override PartName="/ppt/slideLayouts/_rels/slideLayout166.xml.rels" ContentType="application/vnd.openxmlformats-package.relationships+xml"/>
  <Override PartName="/ppt/slideLayouts/_rels/slideLayout387.xml.rels" ContentType="application/vnd.openxmlformats-package.relationships+xml"/>
  <Override PartName="/ppt/slideLayouts/_rels/slideLayout290.xml.rels" ContentType="application/vnd.openxmlformats-package.relationships+xml"/>
  <Override PartName="/ppt/slideLayouts/_rels/slideLayout418.xml.rels" ContentType="application/vnd.openxmlformats-package.relationships+xml"/>
  <Override PartName="/ppt/slideLayouts/_rels/slideLayout455.xml.rels" ContentType="application/vnd.openxmlformats-package.relationships+xml"/>
  <Override PartName="/ppt/slideLayouts/_rels/slideLayout234.xml.rels" ContentType="application/vnd.openxmlformats-package.relationships+xml"/>
  <Override PartName="/ppt/slideLayouts/_rels/slideLayout676.xml.rels" ContentType="application/vnd.openxmlformats-package.relationships+xml"/>
  <Override PartName="/ppt/slideLayouts/_rels/slideLayout401.xml.rels" ContentType="application/vnd.openxmlformats-package.relationships+xml"/>
  <Override PartName="/ppt/slideLayouts/_rels/slideLayout363.xml.rels" ContentType="application/vnd.openxmlformats-package.relationships+xml"/>
  <Override PartName="/ppt/slideLayouts/_rels/slideLayout142.xml.rels" ContentType="application/vnd.openxmlformats-package.relationships+xml"/>
  <Override PartName="/ppt/slideLayouts/_rels/slideLayout762.xml.rels" ContentType="application/vnd.openxmlformats-package.relationships+xml"/>
  <Override PartName="/ppt/slideLayouts/_rels/slideLayout449.xml.rels" ContentType="application/vnd.openxmlformats-package.relationships+xml"/>
  <Override PartName="/ppt/slideLayouts/_rels/slideLayout228.xml.rels" ContentType="application/vnd.openxmlformats-package.relationships+xml"/>
  <Override PartName="/ppt/slideLayouts/_rels/slideLayout291.xml.rels" ContentType="application/vnd.openxmlformats-package.relationships+xml"/>
  <Override PartName="/ppt/slideLayouts/_rels/slideLayout760.xml.rels" ContentType="application/vnd.openxmlformats-package.relationships+xml"/>
  <Override PartName="/ppt/slideLayouts/_rels/slideLayout686.xml.rels" ContentType="application/vnd.openxmlformats-package.relationships+xml"/>
  <Override PartName="/ppt/slideLayouts/slideLayout24.xml" ContentType="application/vnd.openxmlformats-officedocument.presentationml.slideLayout+xml"/>
  <Override PartName="/ppt/slideLayouts/slideLayout686.xml" ContentType="application/vnd.openxmlformats-officedocument.presentationml.slideLayout+xml"/>
  <Override PartName="/ppt/slideLayouts/slideLayout148.xml" ContentType="application/vnd.openxmlformats-officedocument.presentationml.slideLayout+xml"/>
  <Override PartName="/ppt/slideLayouts/slideLayout369.xml" ContentType="application/vnd.openxmlformats-officedocument.presentationml.slideLayout+xml"/>
  <Override PartName="/ppt/slideLayouts/slideLayout410.xml" ContentType="application/vnd.openxmlformats-officedocument.presentationml.slideLayout+xml"/>
  <Override PartName="/ppt/slideLayouts/slideLayout58.xml" ContentType="application/vnd.openxmlformats-officedocument.presentationml.slideLayout+xml"/>
  <Override PartName="/ppt/slideLayouts/slideLayout761.xml" ContentType="application/vnd.openxmlformats-officedocument.presentationml.slideLayout+xml"/>
  <Override PartName="/ppt/slideLayouts/slideLayout111.xml" ContentType="application/vnd.openxmlformats-officedocument.presentationml.slideLayout+xml"/>
  <Override PartName="/ppt/slideLayouts/slideLayout609.xml" ContentType="application/vnd.openxmlformats-officedocument.presentationml.slideLayout+xml"/>
  <Override PartName="/ppt/slideLayouts/slideLayout332.xml" ContentType="application/vnd.openxmlformats-officedocument.presentationml.slideLayout+xml"/>
  <Override PartName="/ppt/slideLayouts/slideLayout20.xml" ContentType="application/vnd.openxmlformats-officedocument.presentationml.slideLayout+xml"/>
  <Override PartName="/ppt/slideLayouts/slideLayout682.xml" ContentType="application/vnd.openxmlformats-officedocument.presentationml.slideLayout+xml"/>
  <Override PartName="/ppt/slideLayouts/slideLayout144.xml" ContentType="application/vnd.openxmlformats-officedocument.presentationml.slideLayout+xml"/>
  <Override PartName="/ppt/slideLayouts/slideLayout365.xml" ContentType="application/vnd.openxmlformats-officedocument.presentationml.slideLayout+xml"/>
  <Override PartName="/ppt/slideLayouts/slideLayout54.xml" ContentType="application/vnd.openxmlformats-officedocument.presentationml.slideLayout+xml"/>
  <Override PartName="/ppt/slideLayouts/slideLayout178.xml" ContentType="application/vnd.openxmlformats-officedocument.presentationml.slideLayout+xml"/>
  <Override PartName="/ppt/slideLayouts/slideLayout717.xml" ContentType="application/vnd.openxmlformats-officedocument.presentationml.slideLayout+xml"/>
  <Override PartName="/ppt/slideLayouts/slideLayout88.xml" ContentType="application/vnd.openxmlformats-officedocument.presentationml.slideLayout+xml"/>
  <Override PartName="/ppt/slideLayouts/slideLayout141.xml" ContentType="application/vnd.openxmlformats-officedocument.presentationml.slideLayout+xml"/>
  <Override PartName="/ppt/slideLayouts/slideLayout639.xml" ContentType="application/vnd.openxmlformats-officedocument.presentationml.slideLayout+xml"/>
  <Override PartName="/ppt/slideLayouts/slideLayout362.xml" ContentType="application/vnd.openxmlformats-officedocument.presentationml.slideLayout+xml"/>
  <Override PartName="/ppt/slideLayouts/slideLayout209.xml" ContentType="application/vnd.openxmlformats-officedocument.presentationml.slideLayout+xml"/>
  <Override PartName="/ppt/slideLayouts/slideLayout166.xml" ContentType="application/vnd.openxmlformats-officedocument.presentationml.slideLayout+xml"/>
  <Override PartName="/ppt/slideLayouts/slideLayout705.xml" ContentType="application/vnd.openxmlformats-officedocument.presentationml.slideLayout+xml"/>
  <Override PartName="/ppt/slideLayouts/slideLayout387.xml" ContentType="application/vnd.openxmlformats-officedocument.presentationml.slideLayout+xml"/>
  <Override PartName="/ppt/slideLayouts/slideLayout76.xml" ContentType="application/vnd.openxmlformats-officedocument.presentationml.slideLayout+xml"/>
  <Override PartName="/ppt/slideLayouts/slideLayout25.xml" ContentType="application/vnd.openxmlformats-officedocument.presentationml.slideLayout+xml"/>
  <Override PartName="/ppt/slideLayouts/slideLayout687.xml" ContentType="application/vnd.openxmlformats-officedocument.presentationml.slideLayout+xml"/>
  <Override PartName="/ppt/slideLayouts/slideLayout149.xml" ContentType="application/vnd.openxmlformats-officedocument.presentationml.slideLayout+xml"/>
  <Override PartName="/ppt/slideLayouts/slideLayout59.xml" ContentType="application/vnd.openxmlformats-officedocument.presentationml.slideLayout+xml"/>
  <Override PartName="/ppt/slideLayouts/slideLayout762.xml" ContentType="application/vnd.openxmlformats-officedocument.presentationml.slideLayout+xml"/>
  <Override PartName="/ppt/slideLayouts/slideLayout112.xml" ContentType="application/vnd.openxmlformats-officedocument.presentationml.slideLayout+xml"/>
  <Override PartName="/ppt/slideLayouts/slideLayout333.xml" ContentType="application/vnd.openxmlformats-officedocument.presentationml.slideLayout+xml"/>
  <Override PartName="/ppt/slideLayouts/slideLayout21.xml" ContentType="application/vnd.openxmlformats-officedocument.presentationml.slideLayout+xml"/>
  <Override PartName="/ppt/slideLayouts/slideLayout683.xml" ContentType="application/vnd.openxmlformats-officedocument.presentationml.slideLayout+xml"/>
  <Override PartName="/ppt/slideLayouts/slideLayout145.xml" ContentType="application/vnd.openxmlformats-officedocument.presentationml.slideLayout+xml"/>
  <Override PartName="/ppt/slideLayouts/slideLayout366.xml" ContentType="application/vnd.openxmlformats-officedocument.presentationml.slideLayout+xml"/>
  <Override PartName="/ppt/slideLayouts/slideLayout55.xml" ContentType="application/vnd.openxmlformats-officedocument.presentationml.slideLayout+xml"/>
  <Override PartName="/ppt/slideLayouts/slideLayout89.xml" ContentType="application/vnd.openxmlformats-officedocument.presentationml.slideLayout+xml"/>
  <Override PartName="/ppt/slideLayouts/slideLayout142.xml" ContentType="application/vnd.openxmlformats-officedocument.presentationml.slideLayout+xml"/>
  <Override PartName="/ppt/slideLayouts/slideLayout363.xml" ContentType="application/vnd.openxmlformats-officedocument.presentationml.slideLayout+xml"/>
  <Override PartName="/ppt/slideLayouts/slideLayout22.xml" ContentType="application/vnd.openxmlformats-officedocument.presentationml.slideLayout+xml"/>
  <Override PartName="/ppt/slideLayouts/slideLayout684.xml" ContentType="application/vnd.openxmlformats-officedocument.presentationml.slideLayout+xml"/>
  <Override PartName="/ppt/slideLayouts/slideLayout146.xml" ContentType="application/vnd.openxmlformats-officedocument.presentationml.slideLayout+xml"/>
  <Override PartName="/ppt/slideLayouts/slideLayout367.xml" ContentType="application/vnd.openxmlformats-officedocument.presentationml.slideLayout+xml"/>
  <Override PartName="/ppt/slideLayouts/slideLayout56.xml" ContentType="application/vnd.openxmlformats-officedocument.presentationml.slideLayout+xml"/>
  <Override PartName="/ppt/slideLayouts/slideLayout23.xml" ContentType="application/vnd.openxmlformats-officedocument.presentationml.slideLayout+xml"/>
  <Override PartName="/ppt/slideLayouts/slideLayout685.xml" ContentType="application/vnd.openxmlformats-officedocument.presentationml.slideLayout+xml"/>
  <Override PartName="/ppt/slideLayouts/slideLayout147.xml" ContentType="application/vnd.openxmlformats-officedocument.presentationml.slideLayout+xml"/>
  <Override PartName="/ppt/slideLayouts/slideLayout368.xml" ContentType="application/vnd.openxmlformats-officedocument.presentationml.slideLayout+xml"/>
  <Override PartName="/ppt/slideLayouts/slideLayout57.xml" ContentType="application/vnd.openxmlformats-officedocument.presentationml.slideLayout+xml"/>
  <Override PartName="/ppt/slideLayouts/slideLayout760.xml" ContentType="application/vnd.openxmlformats-officedocument.presentationml.slideLayout+xml"/>
  <Override PartName="/ppt/slideLayouts/slideLayout110.xml" ContentType="application/vnd.openxmlformats-officedocument.presentationml.slideLayout+xml"/>
  <Override PartName="/ppt/slideLayouts/slideLayout608.xml" ContentType="application/vnd.openxmlformats-officedocument.presentationml.slideLayout+xml"/>
  <Override PartName="/ppt/slideLayouts/slideLayout331.xml" ContentType="application/vnd.openxmlformats-officedocument.presentationml.slideLayout+xml"/>
  <Override PartName="/ppt/slideLayouts/slideLayout6.xml" ContentType="application/vnd.openxmlformats-officedocument.presentationml.slideLayout+xml"/>
  <Override PartName="/ppt/slideLayouts/slideLayout133.xml" ContentType="application/vnd.openxmlformats-officedocument.presentationml.slideLayout+xml"/>
  <Override PartName="/ppt/slideLayouts/slideLayout354.xml" ContentType="application/vnd.openxmlformats-officedocument.presentationml.slideLayout+xml"/>
  <Override PartName="/ppt/slideLayouts/slideLayout208.xml" ContentType="application/vnd.openxmlformats-officedocument.presentationml.slideLayout+xml"/>
  <Override PartName="/ppt/slideLayouts/slideLayout165.xml" ContentType="application/vnd.openxmlformats-officedocument.presentationml.slideLayout+xml"/>
  <Override PartName="/ppt/slideLayouts/slideLayout704.xml" ContentType="application/vnd.openxmlformats-officedocument.presentationml.slideLayout+xml"/>
  <Override PartName="/ppt/slideLayouts/slideLayout386.xml" ContentType="application/vnd.openxmlformats-officedocument.presentationml.slideLayout+xml"/>
  <Override PartName="/ppt/slideLayouts/slideLayout75.xml" ContentType="application/vnd.openxmlformats-officedocument.presentationml.slideLayout+xml"/>
  <Override PartName="/ppt/slideLayouts/slideLayout43.xml" ContentType="application/vnd.openxmlformats-officedocument.presentationml.slideLayout+xml"/>
  <Override PartName="/ppt/slideLayouts/slideLayout167.xml" ContentType="application/vnd.openxmlformats-officedocument.presentationml.slideLayout+xml"/>
  <Override PartName="/ppt/slideLayouts/slideLayout706.xml" ContentType="application/vnd.openxmlformats-officedocument.presentationml.slideLayout+xml"/>
  <Override PartName="/ppt/slideLayouts/slideLayout388.xml" ContentType="application/vnd.openxmlformats-officedocument.presentationml.slideLayout+xml"/>
  <Override PartName="/ppt/slideLayouts/slideLayout77.xml" ContentType="application/vnd.openxmlformats-officedocument.presentationml.slideLayout+xml"/>
  <Override PartName="/ppt/slideLayouts/slideLayout130.xml" ContentType="application/vnd.openxmlformats-officedocument.presentationml.slideLayout+xml"/>
  <Override PartName="/ppt/slideLayouts/slideLayout628.xml" ContentType="application/vnd.openxmlformats-officedocument.presentationml.slideLayout+xml"/>
  <Override PartName="/ppt/slideLayouts/slideLayout351.xml" ContentType="application/vnd.openxmlformats-officedocument.presentationml.slideLayout+xml"/>
  <Override PartName="/ppt/slideLayouts/slideLayout44.xml" ContentType="application/vnd.openxmlformats-officedocument.presentationml.slideLayout+xml"/>
  <Override PartName="/ppt/slideLayouts/slideLayout168.xml" ContentType="application/vnd.openxmlformats-officedocument.presentationml.slideLayout+xml"/>
  <Override PartName="/ppt/slideLayouts/slideLayout707.xml" ContentType="application/vnd.openxmlformats-officedocument.presentationml.slideLayout+xml"/>
  <Override PartName="/ppt/slideLayouts/slideLayout389.xml" ContentType="application/vnd.openxmlformats-officedocument.presentationml.slideLayout+xml"/>
  <Override PartName="/ppt/slideLayouts/slideLayout430.xml" ContentType="application/vnd.openxmlformats-officedocument.presentationml.slideLayout+xml"/>
  <Override PartName="/ppt/slideLayouts/slideLayout10.xml" ContentType="application/vnd.openxmlformats-officedocument.presentationml.slideLayout+xml"/>
  <Override PartName="/ppt/slideLayouts/slideLayout672.xml" ContentType="application/vnd.openxmlformats-officedocument.presentationml.slideLayout+xml"/>
  <Override PartName="/ppt/slideLayouts/slideLayout7.xml" ContentType="application/vnd.openxmlformats-officedocument.presentationml.slideLayout+xml"/>
  <Override PartName="/ppt/slideLayouts/slideLayout134.xml" ContentType="application/vnd.openxmlformats-officedocument.presentationml.slideLayout+xml"/>
  <Override PartName="/ppt/slideLayouts/slideLayout355.xml" ContentType="application/vnd.openxmlformats-officedocument.presentationml.slideLayout+xml"/>
  <Override PartName="/ppt/slideLayouts/slideLayout78.xml" ContentType="application/vnd.openxmlformats-officedocument.presentationml.slideLayout+xml"/>
  <Override PartName="/ppt/slideLayouts/slideLayout4.xml" ContentType="application/vnd.openxmlformats-officedocument.presentationml.slideLayout+xml"/>
  <Override PartName="/ppt/slideLayouts/slideLayout131.xml" ContentType="application/vnd.openxmlformats-officedocument.presentationml.slideLayout+xml"/>
  <Override PartName="/ppt/slideLayouts/slideLayout629.xml" ContentType="application/vnd.openxmlformats-officedocument.presentationml.slideLayout+xml"/>
  <Override PartName="/ppt/slideLayouts/slideLayout352.xml" ContentType="application/vnd.openxmlformats-officedocument.presentationml.slideLayout+xml"/>
  <Override PartName="/ppt/slideLayouts/slideLayout14.xml" ContentType="application/vnd.openxmlformats-officedocument.presentationml.slideLayout+xml"/>
  <Override PartName="/ppt/slideLayouts/slideLayout676.xml" ContentType="application/vnd.openxmlformats-officedocument.presentationml.slideLayout+xml"/>
  <Override PartName="/ppt/slideLayouts/slideLayout138.xml" ContentType="application/vnd.openxmlformats-officedocument.presentationml.slideLayout+xml"/>
  <Override PartName="/ppt/slideLayouts/slideLayout48.xml" ContentType="application/vnd.openxmlformats-officedocument.presentationml.slideLayout+xml"/>
  <Override PartName="/ppt/slideLayouts/slideLayout751.xml" ContentType="application/vnd.openxmlformats-officedocument.presentationml.slideLayout+xml"/>
  <Override PartName="/ppt/slideLayouts/slideLayout101.xml" ContentType="application/vnd.openxmlformats-officedocument.presentationml.slideLayout+xml"/>
  <Override PartName="/ppt/slideLayouts/slideLayout322.xml" ContentType="application/vnd.openxmlformats-officedocument.presentationml.slideLayout+xml"/>
  <Override PartName="/ppt/slideLayouts/slideLayout45.xml" ContentType="application/vnd.openxmlformats-officedocument.presentationml.slideLayout+xml"/>
  <Override PartName="/ppt/slideLayouts/slideLayout11.xml" ContentType="application/vnd.openxmlformats-officedocument.presentationml.slideLayout+xml"/>
  <Override PartName="/ppt/slideLayouts/slideLayout673.xml" ContentType="application/vnd.openxmlformats-officedocument.presentationml.slideLayout+xml"/>
  <Override PartName="/ppt/slideLayouts/slideLayout8.xml" ContentType="application/vnd.openxmlformats-officedocument.presentationml.slideLayout+xml"/>
  <Override PartName="/ppt/slideLayouts/slideLayout135.xml" ContentType="application/vnd.openxmlformats-officedocument.presentationml.slideLayout+xml"/>
  <Override PartName="/ppt/slideLayouts/slideLayout356.xml" ContentType="application/vnd.openxmlformats-officedocument.presentationml.slideLayout+xml"/>
  <Override PartName="/ppt/slideLayouts/slideLayout79.xml" ContentType="application/vnd.openxmlformats-officedocument.presentationml.slideLayout+xml"/>
  <Override PartName="/ppt/slideLayouts/slideLayout5.xml" ContentType="application/vnd.openxmlformats-officedocument.presentationml.slideLayout+xml"/>
  <Override PartName="/ppt/slideLayouts/slideLayout132.xml" ContentType="application/vnd.openxmlformats-officedocument.presentationml.slideLayout+xml"/>
  <Override PartName="/ppt/slideLayouts/slideLayout353.xml" ContentType="application/vnd.openxmlformats-officedocument.presentationml.slideLayout+xml"/>
  <Override PartName="/ppt/slideLayouts/slideLayout15.xml" ContentType="application/vnd.openxmlformats-officedocument.presentationml.slideLayout+xml"/>
  <Override PartName="/ppt/slideLayouts/slideLayout677.xml" ContentType="application/vnd.openxmlformats-officedocument.presentationml.slideLayout+xml"/>
  <Override PartName="/ppt/slideLayouts/slideLayout139.xml" ContentType="application/vnd.openxmlformats-officedocument.presentationml.slideLayout+xml"/>
  <Override PartName="/ppt/slideLayouts/slideLayout49.xml" ContentType="application/vnd.openxmlformats-officedocument.presentationml.slideLayout+xml"/>
  <Override PartName="/ppt/slideLayouts/slideLayout752.xml" ContentType="application/vnd.openxmlformats-officedocument.presentationml.slideLayout+xml"/>
  <Override PartName="/ppt/slideLayouts/slideLayout102.xml" ContentType="application/vnd.openxmlformats-officedocument.presentationml.slideLayout+xml"/>
  <Override PartName="/ppt/slideLayouts/slideLayout323.xml" ContentType="application/vnd.openxmlformats-officedocument.presentationml.slideLayout+xml"/>
  <Override PartName="/ppt/slideLayouts/slideLayout46.xml" ContentType="application/vnd.openxmlformats-officedocument.presentationml.slideLayout+xml"/>
  <Override PartName="/ppt/slideLayouts/slideLayout12.xml" ContentType="application/vnd.openxmlformats-officedocument.presentationml.slideLayout+xml"/>
  <Override PartName="/ppt/slideLayouts/slideLayout674.xml" ContentType="application/vnd.openxmlformats-officedocument.presentationml.slideLayout+xml"/>
  <Override PartName="/ppt/slideLayouts/slideLayout136.xml" ContentType="application/vnd.openxmlformats-officedocument.presentationml.slideLayout+xml"/>
  <Override PartName="/ppt/slideLayouts/slideLayout47.xml" ContentType="application/vnd.openxmlformats-officedocument.presentationml.slideLayout+xml"/>
  <Override PartName="/ppt/slideLayouts/slideLayout750.xml" ContentType="application/vnd.openxmlformats-officedocument.presentationml.slideLayout+xml"/>
  <Override PartName="/ppt/slideLayouts/slideLayout100.xml" ContentType="application/vnd.openxmlformats-officedocument.presentationml.slideLayout+xml"/>
  <Override PartName="/ppt/slideLayouts/slideLayout321.xml" ContentType="application/vnd.openxmlformats-officedocument.presentationml.slideLayout+xml"/>
  <Override PartName="/ppt/slideLayouts/slideLayout13.xml" ContentType="application/vnd.openxmlformats-officedocument.presentationml.slideLayout+xml"/>
  <Override PartName="/ppt/slideLayouts/slideLayout67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692.xml" ContentType="application/vnd.openxmlformats-officedocument.presentationml.slideLayout+xml"/>
  <Override PartName="/ppt/slideLayouts/slideLayout154.xml" ContentType="application/vnd.openxmlformats-officedocument.presentationml.slideLayout+xml"/>
  <Override PartName="/ppt/slideLayouts/slideLayout375.xml" ContentType="application/vnd.openxmlformats-officedocument.presentationml.slideLayout+xml"/>
  <Override PartName="/ppt/slideLayouts/slideLayout64.xml" ContentType="application/vnd.openxmlformats-officedocument.presentationml.slideLayout+xml"/>
  <Override PartName="/ppt/slideLayouts/slideLayout188.xml" ContentType="application/vnd.openxmlformats-officedocument.presentationml.slideLayout+xml"/>
  <Override PartName="/ppt/slideLayouts/slideLayout727.xml" ContentType="application/vnd.openxmlformats-officedocument.presentationml.slideLayout+xml"/>
  <Override PartName="/ppt/slideLayouts/slideLayout31.xml" ContentType="application/vnd.openxmlformats-officedocument.presentationml.slideLayout+xml"/>
  <Override PartName="/ppt/slideLayouts/slideLayout693.xml" ContentType="application/vnd.openxmlformats-officedocument.presentationml.slideLayout+xml"/>
  <Override PartName="/ppt/slideLayouts/slideLayout155.xml" ContentType="application/vnd.openxmlformats-officedocument.presentationml.slideLayout+xml"/>
  <Override PartName="/ppt/slideLayouts/slideLayout376.xml" ContentType="application/vnd.openxmlformats-officedocument.presentationml.slideLayout+xml"/>
  <Override PartName="/ppt/slideLayouts/slideLayout65.xml" ContentType="application/vnd.openxmlformats-officedocument.presentationml.slideLayout+xml"/>
  <Override PartName="/ppt/slideLayouts/slideLayout32.xml" ContentType="application/vnd.openxmlformats-officedocument.presentationml.slideLayout+xml"/>
  <Override PartName="/ppt/slideLayouts/slideLayout694.xml" ContentType="application/vnd.openxmlformats-officedocument.presentationml.slideLayout+xml"/>
  <Override PartName="/ppt/slideLayouts/slideLayout156.xml" ContentType="application/vnd.openxmlformats-officedocument.presentationml.slideLayout+xml"/>
  <Override PartName="/ppt/slideLayouts/slideLayout377.xml" ContentType="application/vnd.openxmlformats-officedocument.presentationml.slideLayout+xml"/>
  <Override PartName="/ppt/slideLayouts/slideLayout66.xml" ContentType="application/vnd.openxmlformats-officedocument.presentationml.slideLayout+xml"/>
  <Override PartName="/ppt/slideLayouts/slideLayout33.xml" ContentType="application/vnd.openxmlformats-officedocument.presentationml.slideLayout+xml"/>
  <Override PartName="/ppt/slideLayouts/slideLayout695.xml" ContentType="application/vnd.openxmlformats-officedocument.presentationml.slideLayout+xml"/>
  <Override PartName="/ppt/slideLayouts/slideLayout157.xml" ContentType="application/vnd.openxmlformats-officedocument.presentationml.slideLayout+xml"/>
  <Override PartName="/ppt/slideLayouts/slideLayout378.xml" ContentType="application/vnd.openxmlformats-officedocument.presentationml.slideLayout+xml"/>
  <Override PartName="/ppt/slideLayouts/slideLayout67.xml" ContentType="application/vnd.openxmlformats-officedocument.presentationml.slideLayout+xml"/>
  <Override PartName="/ppt/slideLayouts/slideLayout1.xml" ContentType="application/vnd.openxmlformats-officedocument.presentationml.slideLayout+xml"/>
  <Override PartName="/ppt/slideLayouts/slideLayout120.xml" ContentType="application/vnd.openxmlformats-officedocument.presentationml.slideLayout+xml"/>
  <Override PartName="/ppt/slideLayouts/slideLayout618.xml" ContentType="application/vnd.openxmlformats-officedocument.presentationml.slideLayout+xml"/>
  <Override PartName="/ppt/slideLayouts/slideLayout341.xml" ContentType="application/vnd.openxmlformats-officedocument.presentationml.slideLayout+xml"/>
  <Override PartName="/ppt/slideLayouts/slideLayout34.xml" ContentType="application/vnd.openxmlformats-officedocument.presentationml.slideLayout+xml"/>
  <Override PartName="/ppt/slideLayouts/slideLayout696.xml" ContentType="application/vnd.openxmlformats-officedocument.presentationml.slideLayout+xml"/>
  <Override PartName="/ppt/slideLayouts/slideLayout158.xml" ContentType="application/vnd.openxmlformats-officedocument.presentationml.slideLayout+xml"/>
  <Override PartName="/ppt/slideLayouts/slideLayout379.xml" ContentType="application/vnd.openxmlformats-officedocument.presentationml.slideLayout+xml"/>
  <Override PartName="/ppt/slideLayouts/slideLayout420.xml" ContentType="application/vnd.openxmlformats-officedocument.presentationml.slideLayout+xml"/>
  <Override PartName="/ppt/slideLayouts/slideLayout68.xml" ContentType="application/vnd.openxmlformats-officedocument.presentationml.slideLayout+xml"/>
  <Override PartName="/ppt/slideLayouts/slideLayout2.xml" ContentType="application/vnd.openxmlformats-officedocument.presentationml.slideLayout+xml"/>
  <Override PartName="/ppt/slideLayouts/slideLayout121.xml" ContentType="application/vnd.openxmlformats-officedocument.presentationml.slideLayout+xml"/>
  <Override PartName="/ppt/slideLayouts/slideLayout619.xml" ContentType="application/vnd.openxmlformats-officedocument.presentationml.slideLayout+xml"/>
  <Override PartName="/ppt/slideLayouts/slideLayout342.xml" ContentType="application/vnd.openxmlformats-officedocument.presentationml.slideLayout+xml"/>
  <Override PartName="/ppt/slideLayouts/slideLayout35.xml" ContentType="application/vnd.openxmlformats-officedocument.presentationml.slideLayout+xml"/>
  <Override PartName="/ppt/slideLayouts/slideLayout697.xml" ContentType="application/vnd.openxmlformats-officedocument.presentationml.slideLayout+xml"/>
  <Override PartName="/ppt/slideLayouts/slideLayout69.xml" ContentType="application/vnd.openxmlformats-officedocument.presentationml.slideLayout+xml"/>
  <Override PartName="/ppt/slideLayouts/slideLayout3.xml" ContentType="application/vnd.openxmlformats-officedocument.presentationml.slideLayout+xml"/>
  <Override PartName="/ppt/slideLayouts/slideLayout122.xml" ContentType="application/vnd.openxmlformats-officedocument.presentationml.slideLayout+xml"/>
  <Override PartName="/ppt/slideLayouts/slideLayout343.xml" ContentType="application/vnd.openxmlformats-officedocument.presentationml.slideLayout+xml"/>
  <Override PartName="/ppt/slideLayouts/slideLayout36.xml" ContentType="application/vnd.openxmlformats-officedocument.presentationml.slideLayout+xml"/>
  <Override PartName="/ppt/slideLayouts/slideLayout698.xml" ContentType="application/vnd.openxmlformats-officedocument.presentationml.slideLayout+xml"/>
  <Override PartName="/ppt/slideLayouts/slideLayout37.xml" ContentType="application/vnd.openxmlformats-officedocument.presentationml.slideLayout+xml"/>
  <Override PartName="/ppt/slideLayouts/slideLayout699.xml" ContentType="application/vnd.openxmlformats-officedocument.presentationml.slideLayout+xml"/>
  <Override PartName="/ppt/slideLayouts/slideLayout740.xml" ContentType="application/vnd.openxmlformats-officedocument.presentationml.slideLayout+xml"/>
  <Override PartName="/ppt/slideLayouts/slideLayout38.xml" ContentType="application/vnd.openxmlformats-officedocument.presentationml.slideLayout+xml"/>
  <Override PartName="/ppt/slideLayouts/slideLayout741.xml" ContentType="application/vnd.openxmlformats-officedocument.presentationml.slideLayout+xml"/>
  <Override PartName="/ppt/slideLayouts/slideLayout39.xml" ContentType="application/vnd.openxmlformats-officedocument.presentationml.slideLayout+xml"/>
  <Override PartName="/ppt/slideLayouts/slideLayout742.xml" ContentType="application/vnd.openxmlformats-officedocument.presentationml.slideLayout+xml"/>
  <Override PartName="/ppt/slideLayouts/slideLayout207.xml" ContentType="application/vnd.openxmlformats-officedocument.presentationml.slideLayout+xml"/>
  <Override PartName="/ppt/slideLayouts/slideLayout164.xml" ContentType="application/vnd.openxmlformats-officedocument.presentationml.slideLayout+xml"/>
  <Override PartName="/ppt/slideLayouts/slideLayout703.xml" ContentType="application/vnd.openxmlformats-officedocument.presentationml.slideLayout+xml"/>
  <Override PartName="/ppt/slideLayouts/slideLayout385.xml" ContentType="application/vnd.openxmlformats-officedocument.presentationml.slideLayout+xml"/>
  <Override PartName="/ppt/slideLayouts/slideLayout74.xml" ContentType="application/vnd.openxmlformats-officedocument.presentationml.slideLayout+xml"/>
  <Override PartName="/ppt/slideLayouts/slideLayout217.xml" ContentType="application/vnd.openxmlformats-officedocument.presentationml.slideLayout+xml"/>
  <Override PartName="/ppt/slideLayouts/slideLayout174.xml" ContentType="application/vnd.openxmlformats-officedocument.presentationml.slideLayout+xml"/>
  <Override PartName="/ppt/slideLayouts/slideLayout713.xml" ContentType="application/vnd.openxmlformats-officedocument.presentationml.slideLayout+xml"/>
  <Override PartName="/ppt/slideLayouts/slideLayout395.xml" ContentType="application/vnd.openxmlformats-officedocument.presentationml.slideLayout+xml"/>
  <Override PartName="/ppt/slideLayouts/slideLayout84.xml" ContentType="application/vnd.openxmlformats-officedocument.presentationml.slideLayout+xml"/>
  <Override PartName="/ppt/slideLayouts/slideLayout218.xml" ContentType="application/vnd.openxmlformats-officedocument.presentationml.slideLayout+xml"/>
  <Override PartName="/ppt/slideLayouts/slideLayout175.xml" ContentType="application/vnd.openxmlformats-officedocument.presentationml.slideLayout+xml"/>
  <Override PartName="/ppt/slideLayouts/slideLayout714.xml" ContentType="application/vnd.openxmlformats-officedocument.presentationml.slideLayout+xml"/>
  <Override PartName="/ppt/slideLayouts/slideLayout396.xml" ContentType="application/vnd.openxmlformats-officedocument.presentationml.slideLayout+xml"/>
  <Override PartName="/ppt/slideLayouts/slideLayout85.xml" ContentType="application/vnd.openxmlformats-officedocument.presentationml.slideLayout+xml"/>
  <Override PartName="/ppt/slideLayouts/slideLayout219.xml" ContentType="application/vnd.openxmlformats-officedocument.presentationml.slideLayout+xml"/>
  <Override PartName="/ppt/slideLayouts/slideLayout176.xml" ContentType="application/vnd.openxmlformats-officedocument.presentationml.slideLayout+xml"/>
  <Override PartName="/ppt/slideLayouts/slideLayout715.xml" ContentType="application/vnd.openxmlformats-officedocument.presentationml.slideLayout+xml"/>
  <Override PartName="/ppt/slideLayouts/slideLayout397.xml" ContentType="application/vnd.openxmlformats-officedocument.presentationml.slideLayout+xml"/>
  <Override PartName="/ppt/slideLayouts/slideLayout86.xml" ContentType="application/vnd.openxmlformats-officedocument.presentationml.slideLayout+xml"/>
  <Override PartName="/ppt/slideLayouts/slideLayout53.xml" ContentType="application/vnd.openxmlformats-officedocument.presentationml.slideLayout+xml"/>
  <Override PartName="/ppt/slideLayouts/slideLayout177.xml" ContentType="application/vnd.openxmlformats-officedocument.presentationml.slideLayout+xml"/>
  <Override PartName="/ppt/slideLayouts/slideLayout716.xml" ContentType="application/vnd.openxmlformats-officedocument.presentationml.slideLayout+xml"/>
  <Override PartName="/ppt/slideLayouts/slideLayout87.xml" ContentType="application/vnd.openxmlformats-officedocument.presentationml.slideLayout+xml"/>
  <Override PartName="/ppt/slideLayouts/slideLayout140.xml" ContentType="application/vnd.openxmlformats-officedocument.presentationml.slideLayout+xml"/>
  <Override PartName="/ppt/slideLayouts/slideLayout638.xml" ContentType="application/vnd.openxmlformats-officedocument.presentationml.slideLayout+xml"/>
  <Override PartName="/ppt/slideLayouts/slideLayout361.xml" ContentType="application/vnd.openxmlformats-officedocument.presentationml.slideLayout+xml"/>
  <Override PartName="/ppt/slideLayouts/slideLayout227.xml" ContentType="application/vnd.openxmlformats-officedocument.presentationml.slideLayout+xml"/>
  <Override PartName="/ppt/slideLayouts/slideLayout184.xml" ContentType="application/vnd.openxmlformats-officedocument.presentationml.slideLayout+xml"/>
  <Override PartName="/ppt/slideLayouts/slideLayout723.xml" ContentType="application/vnd.openxmlformats-officedocument.presentationml.slideLayout+xml"/>
  <Override PartName="/ppt/slideLayouts/slideLayout94.xml" ContentType="application/vnd.openxmlformats-officedocument.presentationml.slideLayout+xml"/>
  <Override PartName="/ppt/slideLayouts/slideLayout402.xml" ContentType="application/vnd.openxmlformats-officedocument.presentationml.slideLayout+xml"/>
  <Override PartName="/ppt/slideLayouts/slideLayout228.xml" ContentType="application/vnd.openxmlformats-officedocument.presentationml.slideLayout+xml"/>
  <Override PartName="/ppt/slideLayouts/slideLayout185.xml" ContentType="application/vnd.openxmlformats-officedocument.presentationml.slideLayout+xml"/>
  <Override PartName="/ppt/slideLayouts/slideLayout724.xml" ContentType="application/vnd.openxmlformats-officedocument.presentationml.slideLayout+xml"/>
  <Override PartName="/ppt/slideLayouts/slideLayout95.xml" ContentType="application/vnd.openxmlformats-officedocument.presentationml.slideLayout+xml"/>
  <Override PartName="/ppt/slideLayouts/slideLayout403.xml" ContentType="application/vnd.openxmlformats-officedocument.presentationml.slideLayout+xml"/>
  <Override PartName="/ppt/slideLayouts/slideLayout229.xml" ContentType="application/vnd.openxmlformats-officedocument.presentationml.slideLayout+xml"/>
  <Override PartName="/ppt/slideLayouts/slideLayout186.xml" ContentType="application/vnd.openxmlformats-officedocument.presentationml.slideLayout+xml"/>
  <Override PartName="/ppt/slideLayouts/slideLayout725.xml" ContentType="application/vnd.openxmlformats-officedocument.presentationml.slideLayout+xml"/>
  <Override PartName="/ppt/slideLayouts/slideLayout96.xml" ContentType="application/vnd.openxmlformats-officedocument.presentationml.slideLayout+xml"/>
  <Override PartName="/ppt/slideLayouts/slideLayout404.xml" ContentType="application/vnd.openxmlformats-officedocument.presentationml.slideLayout+xml"/>
  <Override PartName="/ppt/slideLayouts/slideLayout301.xml" ContentType="application/vnd.openxmlformats-officedocument.presentationml.slideLayout+xml"/>
  <Override PartName="/ppt/slideLayouts/slideLayout63.xml" ContentType="application/vnd.openxmlformats-officedocument.presentationml.slideLayout+xml"/>
  <Override PartName="/ppt/slideLayouts/slideLayout187.xml" ContentType="application/vnd.openxmlformats-officedocument.presentationml.slideLayout+xml"/>
  <Override PartName="/ppt/slideLayouts/slideLayout726.xml" ContentType="application/vnd.openxmlformats-officedocument.presentationml.slideLayout+xml"/>
  <Override PartName="/ppt/slideLayouts/slideLayout97.xml" ContentType="application/vnd.openxmlformats-officedocument.presentationml.slideLayout+xml"/>
  <Override PartName="/ppt/slideLayouts/slideLayout405.xml" ContentType="application/vnd.openxmlformats-officedocument.presentationml.slideLayout+xml"/>
  <Override PartName="/ppt/slideLayouts/slideLayout302.xml" ContentType="application/vnd.openxmlformats-officedocument.presentationml.slideLayout+xml"/>
  <Override PartName="/ppt/slideLayouts/slideLayout150.xml" ContentType="application/vnd.openxmlformats-officedocument.presentationml.slideLayout+xml"/>
  <Override PartName="/ppt/slideLayouts/slideLayout648.xml" ContentType="application/vnd.openxmlformats-officedocument.presentationml.slideLayout+xml"/>
  <Override PartName="/ppt/slideLayouts/slideLayout371.xml" ContentType="application/vnd.openxmlformats-officedocument.presentationml.slideLayout+xml"/>
  <Override PartName="/ppt/slideLayouts/slideLayout237.xml" ContentType="application/vnd.openxmlformats-officedocument.presentationml.slideLayout+xml"/>
  <Override PartName="/ppt/slideLayouts/slideLayout194.xml" ContentType="application/vnd.openxmlformats-officedocument.presentationml.slideLayout+xml"/>
  <Override PartName="/ppt/slideLayouts/slideLayout733.xml" ContentType="application/vnd.openxmlformats-officedocument.presentationml.slideLayout+xml"/>
  <Override PartName="/ppt/slideLayouts/slideLayout238.xml" ContentType="application/vnd.openxmlformats-officedocument.presentationml.slideLayout+xml"/>
  <Override PartName="/ppt/slideLayouts/slideLayout195.xml" ContentType="application/vnd.openxmlformats-officedocument.presentationml.slideLayout+xml"/>
  <Override PartName="/ppt/slideLayouts/slideLayout734.xml" ContentType="application/vnd.openxmlformats-officedocument.presentationml.slideLayout+xml"/>
  <Override PartName="/ppt/slideLayouts/slideLayout239.xml" ContentType="application/vnd.openxmlformats-officedocument.presentationml.slideLayout+xml"/>
  <Override PartName="/ppt/slideLayouts/slideLayout196.xml" ContentType="application/vnd.openxmlformats-officedocument.presentationml.slideLayout+xml"/>
  <Override PartName="/ppt/slideLayouts/slideLayout735.xml" ContentType="application/vnd.openxmlformats-officedocument.presentationml.slideLayout+xml"/>
  <Override PartName="/ppt/slideLayouts/slideLayout73.xml" ContentType="application/vnd.openxmlformats-officedocument.presentationml.slideLayout+xml"/>
  <Override PartName="/ppt/slideLayouts/slideLayout197.xml" ContentType="application/vnd.openxmlformats-officedocument.presentationml.slideLayout+xml"/>
  <Override PartName="/ppt/slideLayouts/slideLayout73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83.xml" ContentType="application/vnd.openxmlformats-officedocument.presentationml.slideLayout+xml"/>
  <Override PartName="/ppt/slideLayouts/slideLayout90.xml" ContentType="application/vnd.openxmlformats-officedocument.presentationml.slideLayout+xml"/>
  <Override PartName="/ppt/slideLayouts/slideLayout357.xml" ContentType="application/vnd.openxmlformats-officedocument.presentationml.slideLayout+xml"/>
  <Override PartName="/ppt/slideLayouts/slideLayout257.xml" ContentType="application/vnd.openxmlformats-officedocument.presentationml.slideLayout+xml"/>
  <Override PartName="/ppt/slideLayouts/slideLayout91.xml" ContentType="application/vnd.openxmlformats-officedocument.presentationml.slideLayout+xml"/>
  <Override PartName="/ppt/slideLayouts/slideLayout358.xml" ContentType="application/vnd.openxmlformats-officedocument.presentationml.slideLayout+xml"/>
  <Override PartName="/ppt/slideLayouts/slideLayout258.xml" ContentType="application/vnd.openxmlformats-officedocument.presentationml.slideLayout+xml"/>
  <Override PartName="/ppt/slideLayouts/slideLayout92.xml" ContentType="application/vnd.openxmlformats-officedocument.presentationml.slideLayout+xml"/>
  <Override PartName="/ppt/slideLayouts/slideLayout359.xml" ContentType="application/vnd.openxmlformats-officedocument.presentationml.slideLayout+xml"/>
  <Override PartName="/ppt/slideLayouts/slideLayout400.xml" ContentType="application/vnd.openxmlformats-officedocument.presentationml.slideLayout+xml"/>
  <Override PartName="/ppt/slideLayouts/slideLayout259.xml" ContentType="application/vnd.openxmlformats-officedocument.presentationml.slideLayout+xml"/>
  <Override PartName="/ppt/slideLayouts/slideLayout300.xml" ContentType="application/vnd.openxmlformats-officedocument.presentationml.slideLayout+xml"/>
  <Override PartName="/ppt/slideLayouts/slideLayout93.xml" ContentType="application/vnd.openxmlformats-officedocument.presentationml.slideLayout+xml"/>
  <Override PartName="/ppt/slideLayouts/slideLayout401.xml" ContentType="application/vnd.openxmlformats-officedocument.presentationml.slideLayout+xml"/>
  <Override PartName="/ppt/slideLayouts/slideLayout98.xml" ContentType="application/vnd.openxmlformats-officedocument.presentationml.slideLayout+xml"/>
  <Override PartName="/ppt/slideLayouts/slideLayout406.xml" ContentType="application/vnd.openxmlformats-officedocument.presentationml.slideLayout+xml"/>
  <Override PartName="/ppt/slideLayouts/slideLayout303.xml" ContentType="application/vnd.openxmlformats-officedocument.presentationml.slideLayout+xml"/>
  <Override PartName="/ppt/slideLayouts/slideLayout151.xml" ContentType="application/vnd.openxmlformats-officedocument.presentationml.slideLayout+xml"/>
  <Override PartName="/ppt/slideLayouts/slideLayout649.xml" ContentType="application/vnd.openxmlformats-officedocument.presentationml.slideLayout+xml"/>
  <Override PartName="/ppt/slideLayouts/slideLayout372.xml" ContentType="application/vnd.openxmlformats-officedocument.presentationml.slideLayout+xml"/>
  <Override PartName="/ppt/slideLayouts/slideLayout99.xml" ContentType="application/vnd.openxmlformats-officedocument.presentationml.slideLayout+xml"/>
  <Override PartName="/ppt/slideLayouts/slideLayout407.xml" ContentType="application/vnd.openxmlformats-officedocument.presentationml.slideLayout+xml"/>
  <Override PartName="/ppt/slideLayouts/slideLayout304.xml" ContentType="application/vnd.openxmlformats-officedocument.presentationml.slideLayout+xml"/>
  <Override PartName="/ppt/slideLayouts/slideLayout152.xml" ContentType="application/vnd.openxmlformats-officedocument.presentationml.slideLayout+xml"/>
  <Override PartName="/ppt/slideLayouts/slideLayout373.xml" ContentType="application/vnd.openxmlformats-officedocument.presentationml.slideLayout+xml"/>
  <Override PartName="/ppt/slideLayouts/slideLayout103.xml" ContentType="application/vnd.openxmlformats-officedocument.presentationml.slideLayout+xml"/>
  <Override PartName="/ppt/slideLayouts/slideLayout324.xml" ContentType="application/vnd.openxmlformats-officedocument.presentationml.slideLayout+xml"/>
  <Override PartName="/ppt/slideLayouts/slideLayout104.xml" ContentType="application/vnd.openxmlformats-officedocument.presentationml.slideLayout+xml"/>
  <Override PartName="/ppt/slideLayouts/slideLayout325.xml" ContentType="application/vnd.openxmlformats-officedocument.presentationml.slideLayout+xml"/>
  <Override PartName="/ppt/slideLayouts/slideLayout105.xml" ContentType="application/vnd.openxmlformats-officedocument.presentationml.slideLayout+xml"/>
  <Override PartName="/ppt/slideLayouts/slideLayout326.xml" ContentType="application/vnd.openxmlformats-officedocument.presentationml.slideLayout+xml"/>
  <Override PartName="/ppt/slideLayouts/slideLayout106.xml" ContentType="application/vnd.openxmlformats-officedocument.presentationml.slideLayout+xml"/>
  <Override PartName="/ppt/slideLayouts/slideLayout327.xml" ContentType="application/vnd.openxmlformats-officedocument.presentationml.slideLayout+xml"/>
  <Override PartName="/ppt/slideLayouts/slideLayout60.xml" ContentType="application/vnd.openxmlformats-officedocument.presentationml.slideLayout+xml"/>
  <Override PartName="/ppt/slideLayouts/slideLayout107.xml" ContentType="application/vnd.openxmlformats-officedocument.presentationml.slideLayout+xml"/>
  <Override PartName="/ppt/slideLayouts/slideLayout328.xml" ContentType="application/vnd.openxmlformats-officedocument.presentationml.slideLayout+xml"/>
  <Override PartName="/ppt/slideLayouts/slideLayout61.xml" ContentType="application/vnd.openxmlformats-officedocument.presentationml.slideLayout+xml"/>
  <Override PartName="/ppt/slideLayouts/slideLayout108.xml" ContentType="application/vnd.openxmlformats-officedocument.presentationml.slideLayout+xml"/>
  <Override PartName="/ppt/slideLayouts/slideLayout329.xml" ContentType="application/vnd.openxmlformats-officedocument.presentationml.slideLayout+xml"/>
  <Override PartName="/ppt/slideLayouts/slideLayout62.xml" ContentType="application/vnd.openxmlformats-officedocument.presentationml.slideLayout+xml"/>
  <Override PartName="/ppt/slideLayouts/slideLayout109.xml" ContentType="application/vnd.openxmlformats-officedocument.presentationml.slideLayout+xml"/>
  <Override PartName="/ppt/slideLayouts/slideLayout113.xml" ContentType="application/vnd.openxmlformats-officedocument.presentationml.slideLayout+xml"/>
  <Override PartName="/ppt/slideLayouts/slideLayout334.xml" ContentType="application/vnd.openxmlformats-officedocument.presentationml.slideLayout+xml"/>
  <Override PartName="/ppt/slideLayouts/slideLayout114.xml" ContentType="application/vnd.openxmlformats-officedocument.presentationml.slideLayout+xml"/>
  <Override PartName="/ppt/slideLayouts/slideLayout335.xml" ContentType="application/vnd.openxmlformats-officedocument.presentationml.slideLayout+xml"/>
  <Override PartName="/ppt/slideLayouts/slideLayout115.xml" ContentType="application/vnd.openxmlformats-officedocument.presentationml.slideLayout+xml"/>
  <Override PartName="/ppt/slideLayouts/slideLayout336.xml" ContentType="application/vnd.openxmlformats-officedocument.presentationml.slideLayout+xml"/>
  <Override PartName="/ppt/slideLayouts/slideLayout116.xml" ContentType="application/vnd.openxmlformats-officedocument.presentationml.slideLayout+xml"/>
  <Override PartName="/ppt/slideLayouts/slideLayout337.xml" ContentType="application/vnd.openxmlformats-officedocument.presentationml.slideLayout+xml"/>
  <Override PartName="/ppt/slideLayouts/slideLayout70.xml" ContentType="application/vnd.openxmlformats-officedocument.presentationml.slideLayout+xml"/>
  <Override PartName="/ppt/slideLayouts/slideLayout117.xml" ContentType="application/vnd.openxmlformats-officedocument.presentationml.slideLayout+xml"/>
  <Override PartName="/ppt/slideLayouts/slideLayout338.xml" ContentType="application/vnd.openxmlformats-officedocument.presentationml.slideLayout+xml"/>
  <Override PartName="/ppt/slideLayouts/slideLayout71.xml" ContentType="application/vnd.openxmlformats-officedocument.presentationml.slideLayout+xml"/>
  <Override PartName="/ppt/slideLayouts/slideLayout118.xml" ContentType="application/vnd.openxmlformats-officedocument.presentationml.slideLayout+xml"/>
  <Override PartName="/ppt/slideLayouts/slideLayout339.xml" ContentType="application/vnd.openxmlformats-officedocument.presentationml.slideLayout+xml"/>
  <Override PartName="/ppt/slideLayouts/slideLayout72.xml" ContentType="application/vnd.openxmlformats-officedocument.presentationml.slideLayout+xml"/>
  <Override PartName="/ppt/slideLayouts/slideLayout119.xml" ContentType="application/vnd.openxmlformats-officedocument.presentationml.slideLayout+xml"/>
  <Override PartName="/ppt/slideLayouts/slideLayout123.xml" ContentType="application/vnd.openxmlformats-officedocument.presentationml.slideLayout+xml"/>
  <Override PartName="/ppt/slideLayouts/slideLayout344.xml" ContentType="application/vnd.openxmlformats-officedocument.presentationml.slideLayout+xml"/>
  <Override PartName="/ppt/slideLayouts/slideLayout124.xml" ContentType="application/vnd.openxmlformats-officedocument.presentationml.slideLayout+xml"/>
  <Override PartName="/ppt/slideLayouts/slideLayout345.xml" ContentType="application/vnd.openxmlformats-officedocument.presentationml.slideLayout+xml"/>
  <Override PartName="/ppt/slideLayouts/slideLayout125.xml" ContentType="application/vnd.openxmlformats-officedocument.presentationml.slideLayout+xml"/>
  <Override PartName="/ppt/slideLayouts/slideLayout346.xml" ContentType="application/vnd.openxmlformats-officedocument.presentationml.slideLayout+xml"/>
  <Override PartName="/ppt/slideLayouts/slideLayout126.xml" ContentType="application/vnd.openxmlformats-officedocument.presentationml.slideLayout+xml"/>
  <Override PartName="/ppt/slideLayouts/slideLayout347.xml" ContentType="application/vnd.openxmlformats-officedocument.presentationml.slideLayout+xml"/>
  <Override PartName="/ppt/slideLayouts/slideLayout80.xml" ContentType="application/vnd.openxmlformats-officedocument.presentationml.slideLayout+xml"/>
  <Override PartName="/ppt/slideLayouts/slideLayout127.xml" ContentType="application/vnd.openxmlformats-officedocument.presentationml.slideLayout+xml"/>
  <Override PartName="/ppt/slideLayouts/slideLayout348.xml" ContentType="application/vnd.openxmlformats-officedocument.presentationml.slideLayout+xml"/>
  <Override PartName="/ppt/slideLayouts/slideLayout81.xml" ContentType="application/vnd.openxmlformats-officedocument.presentationml.slideLayout+xml"/>
  <Override PartName="/ppt/slideLayouts/slideLayout128.xml" ContentType="application/vnd.openxmlformats-officedocument.presentationml.slideLayout+xml"/>
  <Override PartName="/ppt/slideLayouts/slideLayout349.xml" ContentType="application/vnd.openxmlformats-officedocument.presentationml.slideLayout+xml"/>
  <Override PartName="/ppt/slideLayouts/slideLayout82.xml" ContentType="application/vnd.openxmlformats-officedocument.presentationml.slideLayout+xml"/>
  <Override PartName="/ppt/slideLayouts/slideLayout129.xml" ContentType="application/vnd.openxmlformats-officedocument.presentationml.slideLayout+xml"/>
  <Override PartName="/ppt/slideLayouts/slideLayout143.xml" ContentType="application/vnd.openxmlformats-officedocument.presentationml.slideLayout+xml"/>
  <Override PartName="/ppt/slideLayouts/slideLayout364.xml" ContentType="application/vnd.openxmlformats-officedocument.presentationml.slideLayout+xml"/>
  <Override PartName="/ppt/slideLayouts/slideLayout153.xml" ContentType="application/vnd.openxmlformats-officedocument.presentationml.slideLayout+xml"/>
  <Override PartName="/ppt/slideLayouts/slideLayout374.xml" ContentType="application/vnd.openxmlformats-officedocument.presentationml.slideLayout+xml"/>
  <Override PartName="/ppt/slideLayouts/slideLayout160.xml" ContentType="application/vnd.openxmlformats-officedocument.presentationml.slideLayout+xml"/>
  <Override PartName="/ppt/slideLayouts/slideLayout658.xml" ContentType="application/vnd.openxmlformats-officedocument.presentationml.slideLayout+xml"/>
  <Override PartName="/ppt/slideLayouts/slideLayout381.xml" ContentType="application/vnd.openxmlformats-officedocument.presentationml.slideLayout+xml"/>
  <Override PartName="/ppt/slideLayouts/slideLayout161.xml" ContentType="application/vnd.openxmlformats-officedocument.presentationml.slideLayout+xml"/>
  <Override PartName="/ppt/slideLayouts/slideLayout659.xml" ContentType="application/vnd.openxmlformats-officedocument.presentationml.slideLayout+xml"/>
  <Override PartName="/ppt/slideLayouts/slideLayout700.xml" ContentType="application/vnd.openxmlformats-officedocument.presentationml.slideLayout+xml"/>
  <Override PartName="/ppt/slideLayouts/slideLayout382.xml" ContentType="application/vnd.openxmlformats-officedocument.presentationml.slideLayout+xml"/>
  <Override PartName="/ppt/slideLayouts/slideLayout162.xml" ContentType="application/vnd.openxmlformats-officedocument.presentationml.slideLayout+xml"/>
  <Override PartName="/ppt/slideLayouts/slideLayout701.xml" ContentType="application/vnd.openxmlformats-officedocument.presentationml.slideLayout+xml"/>
  <Override PartName="/ppt/slideLayouts/slideLayout383.xml" ContentType="application/vnd.openxmlformats-officedocument.presentationml.slideLayout+xml"/>
  <Override PartName="/ppt/slideLayouts/slideLayout163.xml" ContentType="application/vnd.openxmlformats-officedocument.presentationml.slideLayout+xml"/>
  <Override PartName="/ppt/slideLayouts/slideLayout702.xml" ContentType="application/vnd.openxmlformats-officedocument.presentationml.slideLayout+xml"/>
  <Override PartName="/ppt/slideLayouts/slideLayout384.xml" ContentType="application/vnd.openxmlformats-officedocument.presentationml.slideLayout+xml"/>
  <Override PartName="/ppt/slideLayouts/slideLayout170.xml" ContentType="application/vnd.openxmlformats-officedocument.presentationml.slideLayout+xml"/>
  <Override PartName="/ppt/slideLayouts/slideLayout668.xml" ContentType="application/vnd.openxmlformats-officedocument.presentationml.slideLayout+xml"/>
  <Override PartName="/ppt/slideLayouts/slideLayout391.xml" ContentType="application/vnd.openxmlformats-officedocument.presentationml.slideLayout+xml"/>
  <Override PartName="/ppt/slideLayouts/slideLayout171.xml" ContentType="application/vnd.openxmlformats-officedocument.presentationml.slideLayout+xml"/>
  <Override PartName="/ppt/slideLayouts/slideLayout669.xml" ContentType="application/vnd.openxmlformats-officedocument.presentationml.slideLayout+xml"/>
  <Override PartName="/ppt/slideLayouts/slideLayout710.xml" ContentType="application/vnd.openxmlformats-officedocument.presentationml.slideLayout+xml"/>
  <Override PartName="/ppt/slideLayouts/slideLayout392.xml" ContentType="application/vnd.openxmlformats-officedocument.presentationml.slideLayout+xml"/>
  <Override PartName="/ppt/slideLayouts/slideLayout172.xml" ContentType="application/vnd.openxmlformats-officedocument.presentationml.slideLayout+xml"/>
  <Override PartName="/ppt/slideLayouts/slideLayout711.xml" ContentType="application/vnd.openxmlformats-officedocument.presentationml.slideLayout+xml"/>
  <Override PartName="/ppt/slideLayouts/slideLayout393.xml" ContentType="application/vnd.openxmlformats-officedocument.presentationml.slideLayout+xml"/>
  <Override PartName="/ppt/slideLayouts/slideLayout173.xml" ContentType="application/vnd.openxmlformats-officedocument.presentationml.slideLayout+xml"/>
  <Override PartName="/ppt/slideLayouts/slideLayout712.xml" ContentType="application/vnd.openxmlformats-officedocument.presentationml.slideLayout+xml"/>
  <Override PartName="/ppt/slideLayouts/slideLayout394.xml" ContentType="application/vnd.openxmlformats-officedocument.presentationml.slideLayout+xml"/>
  <Override PartName="/ppt/slideLayouts/slideLayout180.xml" ContentType="application/vnd.openxmlformats-officedocument.presentationml.slideLayout+xml"/>
  <Override PartName="/ppt/slideLayouts/slideLayout16.xml" ContentType="application/vnd.openxmlformats-officedocument.presentationml.slideLayout+xml"/>
  <Override PartName="/ppt/slideLayouts/slideLayout678.xml" ContentType="application/vnd.openxmlformats-officedocument.presentationml.slideLayout+xml"/>
  <Override PartName="/ppt/slideLayouts/slideLayout181.xml" ContentType="application/vnd.openxmlformats-officedocument.presentationml.slideLayout+xml"/>
  <Override PartName="/ppt/slideLayouts/slideLayout17.xml" ContentType="application/vnd.openxmlformats-officedocument.presentationml.slideLayout+xml"/>
  <Override PartName="/ppt/slideLayouts/slideLayout679.xml" ContentType="application/vnd.openxmlformats-officedocument.presentationml.slideLayout+xml"/>
  <Override PartName="/ppt/slideLayouts/slideLayout720.xml" ContentType="application/vnd.openxmlformats-officedocument.presentationml.slideLayout+xml"/>
  <Override PartName="/ppt/slideLayouts/slideLayout182.xml" ContentType="application/vnd.openxmlformats-officedocument.presentationml.slideLayout+xml"/>
  <Override PartName="/ppt/slideLayouts/slideLayout18.xml" ContentType="application/vnd.openxmlformats-officedocument.presentationml.slideLayout+xml"/>
  <Override PartName="/ppt/slideLayouts/slideLayout721.xml" ContentType="application/vnd.openxmlformats-officedocument.presentationml.slideLayout+xml"/>
  <Override PartName="/ppt/slideLayouts/slideLayout183.xml" ContentType="application/vnd.openxmlformats-officedocument.presentationml.slideLayout+xml"/>
  <Override PartName="/ppt/slideLayouts/slideLayout19.xml" ContentType="application/vnd.openxmlformats-officedocument.presentationml.slideLayout+xml"/>
  <Override PartName="/ppt/slideLayouts/slideLayout722.xml" ContentType="application/vnd.openxmlformats-officedocument.presentationml.slideLayout+xml"/>
  <Override PartName="/ppt/slideLayouts/slideLayout190.xml" ContentType="application/vnd.openxmlformats-officedocument.presentationml.slideLayout+xml"/>
  <Override PartName="/ppt/slideLayouts/slideLayout26.xml" ContentType="application/vnd.openxmlformats-officedocument.presentationml.slideLayout+xml"/>
  <Override PartName="/ppt/slideLayouts/slideLayout688.xml" ContentType="application/vnd.openxmlformats-officedocument.presentationml.slideLayout+xml"/>
  <Override PartName="/ppt/slideLayouts/slideLayout191.xml" ContentType="application/vnd.openxmlformats-officedocument.presentationml.slideLayout+xml"/>
  <Override PartName="/ppt/slideLayouts/slideLayout27.xml" ContentType="application/vnd.openxmlformats-officedocument.presentationml.slideLayout+xml"/>
  <Override PartName="/ppt/slideLayouts/slideLayout689.xml" ContentType="application/vnd.openxmlformats-officedocument.presentationml.slideLayout+xml"/>
  <Override PartName="/ppt/slideLayouts/slideLayout730.xml" ContentType="application/vnd.openxmlformats-officedocument.presentationml.slideLayout+xml"/>
  <Override PartName="/ppt/slideLayouts/slideLayout192.xml" ContentType="application/vnd.openxmlformats-officedocument.presentationml.slideLayout+xml"/>
  <Override PartName="/ppt/slideLayouts/slideLayout28.xml" ContentType="application/vnd.openxmlformats-officedocument.presentationml.slideLayout+xml"/>
  <Override PartName="/ppt/slideLayouts/slideLayout731.xml" ContentType="application/vnd.openxmlformats-officedocument.presentationml.slideLayout+xml"/>
  <Override PartName="/ppt/slideLayouts/slideLayout193.xml" ContentType="application/vnd.openxmlformats-officedocument.presentationml.slideLayout+xml"/>
  <Override PartName="/ppt/slideLayouts/slideLayout29.xml" ContentType="application/vnd.openxmlformats-officedocument.presentationml.slideLayout+xml"/>
  <Override PartName="/ppt/slideLayouts/slideLayout732.xml" ContentType="application/vnd.openxmlformats-officedocument.presentationml.slideLayout+xml"/>
  <Override PartName="/ppt/slideLayouts/slideLayout198.xml" ContentType="application/vnd.openxmlformats-officedocument.presentationml.slideLayout+xml"/>
  <Override PartName="/ppt/slideLayouts/slideLayout737.xml" ContentType="application/vnd.openxmlformats-officedocument.presentationml.slideLayout+xml"/>
  <Override PartName="/ppt/slideLayouts/slideLayout200.xml" ContentType="application/vnd.openxmlformats-officedocument.presentationml.slideLayout+xml"/>
  <Override PartName="/ppt/slideLayouts/slideLayout159.xml" ContentType="application/vnd.openxmlformats-officedocument.presentationml.slideLayout+xml"/>
  <Override PartName="/ppt/slideLayouts/slideLayout210.xml" ContentType="application/vnd.openxmlformats-officedocument.presentationml.slideLayout+xml"/>
  <Override PartName="/ppt/slideLayouts/slideLayout708.xml" ContentType="application/vnd.openxmlformats-officedocument.presentationml.slideLayout+xml"/>
  <Override PartName="/ppt/slideLayouts/slideLayout169.xml" ContentType="application/vnd.openxmlformats-officedocument.presentationml.slideLayout+xml"/>
  <Override PartName="/ppt/slideLayouts/slideLayout211.xml" ContentType="application/vnd.openxmlformats-officedocument.presentationml.slideLayout+xml"/>
  <Override PartName="/ppt/slideLayouts/slideLayout709.xml" ContentType="application/vnd.openxmlformats-officedocument.presentationml.slideLayout+xml"/>
  <Override PartName="/ppt/slideLayouts/slideLayout220.xml" ContentType="application/vnd.openxmlformats-officedocument.presentationml.slideLayout+xml"/>
  <Override PartName="/ppt/slideLayouts/slideLayout179.xml" ContentType="application/vnd.openxmlformats-officedocument.presentationml.slideLayout+xml"/>
  <Override PartName="/ppt/slideLayouts/slideLayout718.xml" ContentType="application/vnd.openxmlformats-officedocument.presentationml.slideLayout+xml"/>
  <Override PartName="/ppt/slideLayouts/slideLayout221.xml" ContentType="application/vnd.openxmlformats-officedocument.presentationml.slideLayout+xml"/>
  <Override PartName="/ppt/slideLayouts/slideLayout719.xml" ContentType="application/vnd.openxmlformats-officedocument.presentationml.slideLayout+xml"/>
  <Override PartName="/ppt/slideLayouts/slideLayout728.xml" ContentType="application/vnd.openxmlformats-officedocument.presentationml.slideLayout+xml"/>
  <Override PartName="/ppt/slideLayouts/slideLayout230.xml" ContentType="application/vnd.openxmlformats-officedocument.presentationml.slideLayout+xml"/>
  <Override PartName="/ppt/slideLayouts/slideLayout189.xml" ContentType="application/vnd.openxmlformats-officedocument.presentationml.slideLayout+xml"/>
  <Override PartName="/ppt/slideLayouts/slideLayout738.xml" ContentType="application/vnd.openxmlformats-officedocument.presentationml.slideLayout+xml"/>
  <Override PartName="/ppt/slideLayouts/slideLayout240.xml" ContentType="application/vnd.openxmlformats-officedocument.presentationml.slideLayout+xml"/>
  <Override PartName="/ppt/slideLayouts/slideLayout199.xml" ContentType="application/vnd.openxmlformats-officedocument.presentationml.slideLayout+xml"/>
  <Override PartName="/ppt/slideLayouts/slideLayout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309.xml" ContentType="application/vnd.openxmlformats-officedocument.presentationml.slideLayout+xml"/>
  <Override PartName="/ppt/slideLayouts/slideLayout42.xml" ContentType="application/vnd.openxmlformats-officedocument.presentationml.slideLayout+xml"/>
  <Override PartName="/ppt/slideLayouts/slideLayout310.xml" ContentType="application/vnd.openxmlformats-officedocument.presentationml.slideLayout+xml"/>
  <Override PartName="/ppt/slideLayouts/slideLayout269.xml" ContentType="application/vnd.openxmlformats-officedocument.presentationml.slideLayout+xml"/>
  <Override PartName="/ppt/slideLayouts/slideLayout319.xml" ContentType="application/vnd.openxmlformats-officedocument.presentationml.slideLayout+xml"/>
  <Override PartName="/ppt/slideLayouts/slideLayout52.xml" ContentType="application/vnd.openxmlformats-officedocument.presentationml.slideLayout+xml"/>
  <Override PartName="/ppt/slideLayouts/slideLayout320.xml" ContentType="application/vnd.openxmlformats-officedocument.presentationml.slideLayout+xml"/>
  <Override PartName="/ppt/slideLayouts/slideLayout279.xml" ContentType="application/vnd.openxmlformats-officedocument.presentationml.slideLayout+xml"/>
  <Override PartName="/ppt/slideLayouts/slideLayout330.xml" ContentType="application/vnd.openxmlformats-officedocument.presentationml.slideLayout+xml"/>
  <Override PartName="/ppt/slideLayouts/slideLayout289.xml" ContentType="application/vnd.openxmlformats-officedocument.presentationml.slideLayout+xml"/>
  <Override PartName="/ppt/slideLayouts/slideLayout340.xml" ContentType="application/vnd.openxmlformats-officedocument.presentationml.slideLayout+xml"/>
  <Override PartName="/ppt/slideLayouts/slideLayout299.xml" ContentType="application/vnd.openxmlformats-officedocument.presentationml.slideLayout+xml"/>
  <Override PartName="/ppt/slideLayouts/slideLayout380.xml" ContentType="application/vnd.openxmlformats-officedocument.presentationml.slideLayout+xml"/>
  <Override PartName="/ppt/slideLayouts/slideLayout390.xml" ContentType="application/vnd.openxmlformats-officedocument.presentationml.slideLayout+xml"/>
  <Override PartName="/ppt/slideLayouts/slideLayout398.xml" ContentType="application/vnd.openxmlformats-officedocument.presentationml.slideLayout+xml"/>
  <Override PartName="/ppt/slideLayouts/slideLayout440.xml" ContentType="application/vnd.openxmlformats-officedocument.presentationml.slideLayout+xml"/>
  <Override PartName="/ppt/slideLayouts/slideLayout399.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206.xml" ContentType="application/vnd.openxmlformats-officedocument.presentationml.slideLayout+xml"/>
  <Override PartName="/ppt/slideLayouts/slideLayout427.xml" ContentType="application/vnd.openxmlformats-officedocument.presentationml.slideLayout+xml"/>
  <Override PartName="/ppt/slideLayouts/slideLayout307.xml" ContentType="application/vnd.openxmlformats-officedocument.presentationml.slideLayout+xml"/>
  <Override PartName="/ppt/slideLayouts/slideLayout40.xml" ContentType="application/vnd.openxmlformats-officedocument.presentationml.slideLayout+xml"/>
  <Override PartName="/ppt/slideLayouts/slideLayout428.xml" ContentType="application/vnd.openxmlformats-officedocument.presentationml.slideLayout+xml"/>
  <Override PartName="/ppt/slideLayouts/slideLayout308.xml" ContentType="application/vnd.openxmlformats-officedocument.presentationml.slideLayout+xml"/>
  <Override PartName="/ppt/slideLayouts/slideLayout41.xml" ContentType="application/vnd.openxmlformats-officedocument.presentationml.slideLayout+xml"/>
  <Override PartName="/ppt/slideLayouts/slideLayout429.xml" ContentType="application/vnd.openxmlformats-officedocument.presentationml.slideLayout+xml"/>
  <Override PartName="/ppt/slideLayouts/slideLayout216.xml" ContentType="application/vnd.openxmlformats-officedocument.presentationml.slideLayout+xml"/>
  <Override PartName="/ppt/slideLayouts/slideLayout437.xml" ContentType="application/vnd.openxmlformats-officedocument.presentationml.slideLayout+xml"/>
  <Override PartName="/ppt/slideLayouts/slideLayout317.xml" ContentType="application/vnd.openxmlformats-officedocument.presentationml.slideLayout+xml"/>
  <Override PartName="/ppt/slideLayouts/slideLayout50.xml" ContentType="application/vnd.openxmlformats-officedocument.presentationml.slideLayout+xml"/>
  <Override PartName="/ppt/slideLayouts/slideLayout438.xml" ContentType="application/vnd.openxmlformats-officedocument.presentationml.slideLayout+xml"/>
  <Override PartName="/ppt/slideLayouts/slideLayout318.xml" ContentType="application/vnd.openxmlformats-officedocument.presentationml.slideLayout+xml"/>
  <Override PartName="/ppt/slideLayouts/slideLayout51.xml" ContentType="application/vnd.openxmlformats-officedocument.presentationml.slideLayout+xml"/>
  <Override PartName="/ppt/slideLayouts/slideLayout439.xml" ContentType="application/vnd.openxmlformats-officedocument.presentationml.slideLayout+xml"/>
  <Override PartName="/ppt/slideLayouts/slideLayout22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1.xml" ContentType="application/vnd.openxmlformats-officedocument.presentationml.slideLayout+xml"/>
  <Override PartName="/ppt/slideLayouts/slideLayout729.xml" ContentType="application/vnd.openxmlformats-officedocument.presentationml.slideLayout+xml"/>
  <Override PartName="/ppt/slideLayouts/slideLayout231.xml" ContentType="application/vnd.openxmlformats-officedocument.presentationml.slideLayout+xml"/>
  <Override PartName="/ppt/slideLayouts/slideLayout452.xml" ContentType="application/vnd.openxmlformats-officedocument.presentationml.slideLayout+xml"/>
  <Override PartName="/ppt/slideLayouts/slideLayout232.xml" ContentType="application/vnd.openxmlformats-officedocument.presentationml.slideLayout+xml"/>
  <Override PartName="/ppt/slideLayouts/slideLayout453.xml" ContentType="application/vnd.openxmlformats-officedocument.presentationml.slideLayout+xml"/>
  <Override PartName="/ppt/slideLayouts/slideLayout233.xml" ContentType="application/vnd.openxmlformats-officedocument.presentationml.slideLayout+xml"/>
  <Override PartName="/ppt/slideLayouts/slideLayout454.xml" ContentType="application/vnd.openxmlformats-officedocument.presentationml.slideLayout+xml"/>
  <Override PartName="/ppt/slideLayouts/slideLayout234.xml" ContentType="application/vnd.openxmlformats-officedocument.presentationml.slideLayout+xml"/>
  <Override PartName="/ppt/slideLayouts/slideLayout455.xml" ContentType="application/vnd.openxmlformats-officedocument.presentationml.slideLayout+xml"/>
  <Override PartName="/ppt/slideLayouts/slideLayout235.xml" ContentType="application/vnd.openxmlformats-officedocument.presentationml.slideLayout+xml"/>
  <Override PartName="/ppt/slideLayouts/slideLayout456.xml" ContentType="application/vnd.openxmlformats-officedocument.presentationml.slideLayout+xml"/>
  <Override PartName="/ppt/slideLayouts/slideLayout23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500.xml" ContentType="application/vnd.openxmlformats-officedocument.presentationml.slideLayout+xml"/>
  <Override PartName="/ppt/slideLayouts/slideLayout461.xml" ContentType="application/vnd.openxmlformats-officedocument.presentationml.slideLayout+xml"/>
  <Override PartName="/ppt/slideLayouts/slideLayout739.xml" ContentType="application/vnd.openxmlformats-officedocument.presentationml.slideLayout+xml"/>
  <Override PartName="/ppt/slideLayouts/slideLayout241.xml" ContentType="application/vnd.openxmlformats-officedocument.presentationml.slideLayout+xml"/>
  <Override PartName="/ppt/slideLayouts/slideLayout462.xml" ContentType="application/vnd.openxmlformats-officedocument.presentationml.slideLayout+xml"/>
  <Override PartName="/ppt/slideLayouts/slideLayout242.xml" ContentType="application/vnd.openxmlformats-officedocument.presentationml.slideLayout+xml"/>
  <Override PartName="/ppt/slideLayouts/slideLayout463.xml" ContentType="application/vnd.openxmlformats-officedocument.presentationml.slideLayout+xml"/>
  <Override PartName="/ppt/slideLayouts/slideLayout243.xml" ContentType="application/vnd.openxmlformats-officedocument.presentationml.slideLayout+xml"/>
  <Override PartName="/ppt/slideLayouts/slideLayout464.xml" ContentType="application/vnd.openxmlformats-officedocument.presentationml.slideLayout+xml"/>
  <Override PartName="/ppt/slideLayouts/slideLayout244.xml" ContentType="application/vnd.openxmlformats-officedocument.presentationml.slideLayout+xml"/>
  <Override PartName="/ppt/slideLayouts/slideLayout465.xml" ContentType="application/vnd.openxmlformats-officedocument.presentationml.slideLayout+xml"/>
  <Override PartName="/ppt/slideLayouts/slideLayout245.xml" ContentType="application/vnd.openxmlformats-officedocument.presentationml.slideLayout+xml"/>
  <Override PartName="/ppt/slideLayouts/slideLayout466.xml" ContentType="application/vnd.openxmlformats-officedocument.presentationml.slideLayout+xml"/>
  <Override PartName="/ppt/slideLayouts/slideLayout24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510.xml" ContentType="application/vnd.openxmlformats-officedocument.presentationml.slideLayout+xml"/>
  <Override PartName="/ppt/slideLayouts/slideLayout748.xml" ContentType="application/vnd.openxmlformats-officedocument.presentationml.slideLayout+xml"/>
  <Override PartName="/ppt/slideLayouts/slideLayout250.xml" ContentType="application/vnd.openxmlformats-officedocument.presentationml.slideLayout+xml"/>
  <Override PartName="/ppt/slideLayouts/slideLayout471.xml" ContentType="application/vnd.openxmlformats-officedocument.presentationml.slideLayout+xml"/>
  <Override PartName="/ppt/slideLayouts/slideLayout749.xml" ContentType="application/vnd.openxmlformats-officedocument.presentationml.slideLayout+xml"/>
  <Override PartName="/ppt/slideLayouts/slideLayout251.xml" ContentType="application/vnd.openxmlformats-officedocument.presentationml.slideLayout+xml"/>
  <Override PartName="/ppt/slideLayouts/slideLayout472.xml" ContentType="application/vnd.openxmlformats-officedocument.presentationml.slideLayout+xml"/>
  <Override PartName="/ppt/slideLayouts/slideLayout252.xml" ContentType="application/vnd.openxmlformats-officedocument.presentationml.slideLayout+xml"/>
  <Override PartName="/ppt/slideLayouts/slideLayout473.xml" ContentType="application/vnd.openxmlformats-officedocument.presentationml.slideLayout+xml"/>
  <Override PartName="/ppt/slideLayouts/slideLayout253.xml" ContentType="application/vnd.openxmlformats-officedocument.presentationml.slideLayout+xml"/>
  <Override PartName="/ppt/slideLayouts/slideLayout474.xml" ContentType="application/vnd.openxmlformats-officedocument.presentationml.slideLayout+xml"/>
  <Override PartName="/ppt/slideLayouts/slideLayout254.xml" ContentType="application/vnd.openxmlformats-officedocument.presentationml.slideLayout+xml"/>
  <Override PartName="/ppt/slideLayouts/slideLayout475.xml" ContentType="application/vnd.openxmlformats-officedocument.presentationml.slideLayout+xml"/>
  <Override PartName="/ppt/slideLayouts/slideLayout255.xml" ContentType="application/vnd.openxmlformats-officedocument.presentationml.slideLayout+xml"/>
  <Override PartName="/ppt/slideLayouts/slideLayout476.xml" ContentType="application/vnd.openxmlformats-officedocument.presentationml.slideLayout+xml"/>
  <Override PartName="/ppt/slideLayouts/slideLayout256.xml" ContentType="application/vnd.openxmlformats-officedocument.presentationml.slideLayout+xml"/>
  <Override PartName="/ppt/slideLayouts/slideLayout477.xml" ContentType="application/vnd.openxmlformats-officedocument.presentationml.slideLayout+xml"/>
  <Override PartName="/ppt/slideLayouts/slideLayout479.xml" ContentType="application/vnd.openxmlformats-officedocument.presentationml.slideLayout+xml"/>
  <Override PartName="/ppt/slideLayouts/slideLayout520.xml" ContentType="application/vnd.openxmlformats-officedocument.presentationml.slideLayout+xml"/>
  <Override PartName="/ppt/slideLayouts/slideLayout759.xml" ContentType="application/vnd.openxmlformats-officedocument.presentationml.slideLayout+xml"/>
  <Override PartName="/ppt/slideLayouts/slideLayout261.xml" ContentType="application/vnd.openxmlformats-officedocument.presentationml.slideLayout+xml"/>
  <Override PartName="/ppt/slideLayouts/slideLayout482.xml" ContentType="application/vnd.openxmlformats-officedocument.presentationml.slideLayout+xml"/>
  <Override PartName="/ppt/slideLayouts/slideLayout262.xml" ContentType="application/vnd.openxmlformats-officedocument.presentationml.slideLayout+xml"/>
  <Override PartName="/ppt/slideLayouts/slideLayout483.xml" ContentType="application/vnd.openxmlformats-officedocument.presentationml.slideLayout+xml"/>
  <Override PartName="/ppt/slideLayouts/slideLayout489.xml" ContentType="application/vnd.openxmlformats-officedocument.presentationml.slideLayout+xml"/>
  <Override PartName="/ppt/slideLayouts/slideLayout530.xml" ContentType="application/vnd.openxmlformats-officedocument.presentationml.slideLayout+xml"/>
  <Override PartName="/ppt/slideLayouts/slideLayout271.xml" ContentType="application/vnd.openxmlformats-officedocument.presentationml.slideLayout+xml"/>
  <Override PartName="/ppt/slideLayouts/slideLayout492.xml" ContentType="application/vnd.openxmlformats-officedocument.presentationml.slideLayout+xml"/>
  <Override PartName="/ppt/slideLayouts/slideLayout272.xml" ContentType="application/vnd.openxmlformats-officedocument.presentationml.slideLayout+xml"/>
  <Override PartName="/ppt/slideLayouts/slideLayout493.xml" ContentType="application/vnd.openxmlformats-officedocument.presentationml.slideLayout+xml"/>
  <Override PartName="/ppt/slideLayouts/slideLayout278.xml" ContentType="application/vnd.openxmlformats-officedocument.presentationml.slideLayout+xml"/>
  <Override PartName="/ppt/slideLayouts/slideLayout499.xml" ContentType="application/vnd.openxmlformats-officedocument.presentationml.slideLayout+xml"/>
  <Override PartName="/ppt/slideLayouts/slideLayout54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21.xml" ContentType="application/vnd.openxmlformats-officedocument.presentationml.slideLayout+xml"/>
  <Override PartName="/ppt/slideLayouts/slideLayout743.xml" ContentType="application/vnd.openxmlformats-officedocument.presentationml.slideLayout+xml"/>
  <Override PartName="/ppt/slideLayouts/slideLayout522.xml" ContentType="application/vnd.openxmlformats-officedocument.presentationml.slideLayout+xml"/>
  <Override PartName="/ppt/slideLayouts/slideLayout744.xml" ContentType="application/vnd.openxmlformats-officedocument.presentationml.slideLayout+xml"/>
  <Override PartName="/ppt/slideLayouts/slideLayout523.xml" ContentType="application/vnd.openxmlformats-officedocument.presentationml.slideLayout+xml"/>
  <Override PartName="/ppt/slideLayouts/slideLayout745.xml" ContentType="application/vnd.openxmlformats-officedocument.presentationml.slideLayout+xml"/>
  <Override PartName="/ppt/slideLayouts/slideLayout524.xml" ContentType="application/vnd.openxmlformats-officedocument.presentationml.slideLayout+xml"/>
  <Override PartName="/ppt/slideLayouts/slideLayout746.xml" ContentType="application/vnd.openxmlformats-officedocument.presentationml.slideLayout+xml"/>
  <Override PartName="/ppt/slideLayouts/slideLayout525.xml" ContentType="application/vnd.openxmlformats-officedocument.presentationml.slideLayout+xml"/>
  <Override PartName="/ppt/slideLayouts/slideLayout305.xml" ContentType="application/vnd.openxmlformats-officedocument.presentationml.slideLayout+xml"/>
  <Override PartName="/ppt/slideLayouts/slideLayout747.xml" ContentType="application/vnd.openxmlformats-officedocument.presentationml.slideLayout+xml"/>
  <Override PartName="/ppt/slideLayouts/slideLayout526.xml" ContentType="application/vnd.openxmlformats-officedocument.presentationml.slideLayout+xml"/>
  <Override PartName="/ppt/slideLayouts/slideLayout531.xml" ContentType="application/vnd.openxmlformats-officedocument.presentationml.slideLayout+xml"/>
  <Override PartName="/ppt/slideLayouts/slideLayout311.xml" ContentType="application/vnd.openxmlformats-officedocument.presentationml.slideLayout+xml"/>
  <Override PartName="/ppt/slideLayouts/slideLayout753.xml" ContentType="application/vnd.openxmlformats-officedocument.presentationml.slideLayout+xml"/>
  <Override PartName="/ppt/slideLayouts/slideLayout532.xml" ContentType="application/vnd.openxmlformats-officedocument.presentationml.slideLayout+xml"/>
  <Override PartName="/ppt/slideLayouts/slideLayout312.xml" ContentType="application/vnd.openxmlformats-officedocument.presentationml.slideLayout+xml"/>
  <Override PartName="/ppt/slideLayouts/slideLayout754.xml" ContentType="application/vnd.openxmlformats-officedocument.presentationml.slideLayout+xml"/>
  <Override PartName="/ppt/slideLayouts/slideLayout533.xml" ContentType="application/vnd.openxmlformats-officedocument.presentationml.slideLayout+xml"/>
  <Override PartName="/ppt/slideLayouts/slideLayout313.xml" ContentType="application/vnd.openxmlformats-officedocument.presentationml.slideLayout+xml"/>
  <Override PartName="/ppt/slideLayouts/slideLayout755.xml" ContentType="application/vnd.openxmlformats-officedocument.presentationml.slideLayout+xml"/>
  <Override PartName="/ppt/slideLayouts/slideLayout534.xml" ContentType="application/vnd.openxmlformats-officedocument.presentationml.slideLayout+xml"/>
  <Override PartName="/ppt/slideLayouts/slideLayout314.xml" ContentType="application/vnd.openxmlformats-officedocument.presentationml.slideLayout+xml"/>
  <Override PartName="/ppt/slideLayouts/slideLayout756.xml" ContentType="application/vnd.openxmlformats-officedocument.presentationml.slideLayout+xml"/>
  <Override PartName="/ppt/slideLayouts/slideLayout535.xml" ContentType="application/vnd.openxmlformats-officedocument.presentationml.slideLayout+xml"/>
  <Override PartName="/ppt/slideLayouts/slideLayout315.xml" ContentType="application/vnd.openxmlformats-officedocument.presentationml.slideLayout+xml"/>
  <Override PartName="/ppt/slideLayouts/slideLayout757.xml" ContentType="application/vnd.openxmlformats-officedocument.presentationml.slideLayout+xml"/>
  <Override PartName="/ppt/slideLayouts/slideLayout536.xml" ContentType="application/vnd.openxmlformats-officedocument.presentationml.slideLayout+xml"/>
  <Override PartName="/ppt/slideLayouts/slideLayout541.xml" ContentType="application/vnd.openxmlformats-officedocument.presentationml.slideLayout+xml"/>
  <Override PartName="/ppt/slideLayouts/slideLayout763.xml" ContentType="application/vnd.openxmlformats-officedocument.presentationml.slideLayout+xml"/>
  <Override PartName="/ppt/slideLayouts/slideLayout542.xml" ContentType="application/vnd.openxmlformats-officedocument.presentationml.slideLayout+xml"/>
  <Override PartName="/ppt/slideLayouts/slideLayout764.xml" ContentType="application/vnd.openxmlformats-officedocument.presentationml.slideLayout+xml"/>
  <Override PartName="/ppt/slideLayouts/slideLayout543.xml" ContentType="application/vnd.openxmlformats-officedocument.presentationml.slideLayout+xml"/>
  <Override PartName="/ppt/slideLayouts/slideLayout765.xml" ContentType="application/vnd.openxmlformats-officedocument.presentationml.slideLayout+xml"/>
  <Override PartName="/ppt/slideLayouts/slideLayout544.xml" ContentType="application/vnd.openxmlformats-officedocument.presentationml.slideLayout+xml"/>
  <Override PartName="/ppt/slideLayouts/slideLayout766.xml" ContentType="application/vnd.openxmlformats-officedocument.presentationml.slideLayout+xml"/>
  <Override PartName="/ppt/slideLayouts/slideLayout545.xml" ContentType="application/vnd.openxmlformats-officedocument.presentationml.slideLayout+xml"/>
  <Override PartName="/ppt/slideLayouts/slideLayout767.xml" ContentType="application/vnd.openxmlformats-officedocument.presentationml.slideLayout+xml"/>
  <Override PartName="/ppt/slideLayouts/slideLayout546.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9.xml" ContentType="application/vnd.openxmlformats-officedocument.presentationml.slideLayout+xml"/>
  <Override PartName="/ppt/slideLayouts/slideLayout600.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610.xml" ContentType="application/vnd.openxmlformats-officedocument.presentationml.slideLayout+xml"/>
  <Override PartName="/ppt/slideLayouts/slideLayout569.xml" ContentType="application/vnd.openxmlformats-officedocument.presentationml.slideLayout+xml"/>
  <Override PartName="/ppt/slideLayouts/slideLayout507.xml" ContentType="application/vnd.openxmlformats-officedocument.presentationml.slideLayout+xml"/>
  <Override PartName="/ppt/slideLayouts/slideLayout570.xml" ContentType="application/vnd.openxmlformats-officedocument.presentationml.slideLayout+xml"/>
  <Override PartName="/ppt/slideLayouts/slideLayout35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460.xml" ContentType="application/vnd.openxmlformats-officedocument.presentationml.slideLayout+xml"/>
  <Override PartName="/ppt/slideLayouts/slideLayout681.xml" ContentType="application/vnd.openxmlformats-officedocument.presentationml.slideLayout+xml"/>
  <Override PartName="/ppt/slideLayouts/slideLayout578.xml" ContentType="application/vnd.openxmlformats-officedocument.presentationml.slideLayout+xml"/>
  <Override PartName="/ppt/slideLayouts/slideLayout620.xml" ContentType="application/vnd.openxmlformats-officedocument.presentationml.slideLayout+xml"/>
  <Override PartName="/ppt/slideLayouts/slideLayout579.xml" ContentType="application/vnd.openxmlformats-officedocument.presentationml.slideLayout+xml"/>
  <Override PartName="/ppt/slideLayouts/slideLayout690.xml" ContentType="application/vnd.openxmlformats-officedocument.presentationml.slideLayout+xml"/>
  <Override PartName="/ppt/slideLayouts/slideLayout587.xml" ContentType="application/vnd.openxmlformats-officedocument.presentationml.slideLayout+xml"/>
  <Override PartName="/ppt/slideLayouts/slideLayout470.xml" ContentType="application/vnd.openxmlformats-officedocument.presentationml.slideLayout+xml"/>
  <Override PartName="/ppt/slideLayouts/slideLayout691.xml" ContentType="application/vnd.openxmlformats-officedocument.presentationml.slideLayout+xml"/>
  <Override PartName="/ppt/slideLayouts/slideLayout588.xml" ContentType="application/vnd.openxmlformats-officedocument.presentationml.slideLayout+xml"/>
  <Override PartName="/ppt/slideLayouts/slideLayout630.xml" ContentType="application/vnd.openxmlformats-officedocument.presentationml.slideLayout+xml"/>
  <Override PartName="/ppt/slideLayouts/slideLayout589.xml" ContentType="application/vnd.openxmlformats-officedocument.presentationml.slideLayout+xml"/>
  <Override PartName="/ppt/slideLayouts/slideLayout260.xml" ContentType="application/vnd.openxmlformats-officedocument.presentationml.slideLayout+xml"/>
  <Override PartName="/ppt/slideLayouts/slideLayout758.xml" ContentType="application/vnd.openxmlformats-officedocument.presentationml.slideLayout+xml"/>
  <Override PartName="/ppt/slideLayouts/slideLayout316.xml" ContentType="application/vnd.openxmlformats-officedocument.presentationml.slideLayout+xml"/>
  <Override PartName="/ppt/slideLayouts/slideLayout537.xml" ContentType="application/vnd.openxmlformats-officedocument.presentationml.slideLayout+xml"/>
  <Override PartName="/ppt/slideLayouts/slideLayout599.xml" ContentType="application/vnd.openxmlformats-officedocument.presentationml.slideLayout+xml"/>
  <Override PartName="/ppt/slideLayouts/slideLayout640.xml" ContentType="application/vnd.openxmlformats-officedocument.presentationml.slideLayout+xml"/>
  <Override PartName="/ppt/slideLayouts/slideLayout597.xml" ContentType="application/vnd.openxmlformats-officedocument.presentationml.slideLayout+xml"/>
  <Override PartName="/ppt/slideLayouts/slideLayout604.xml" ContentType="application/vnd.openxmlformats-officedocument.presentationml.slideLayout+xml"/>
  <Override PartName="/ppt/slideLayouts/slideLayout598.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583.xml" ContentType="application/vnd.openxmlformats-officedocument.presentationml.slideLayout+xml"/>
  <Override PartName="/ppt/slideLayouts/slideLayout624.xml" ContentType="application/vnd.openxmlformats-officedocument.presentationml.slideLayout+xml"/>
  <Override PartName="/ppt/slideLayouts/slideLayout584.xml" ContentType="application/vnd.openxmlformats-officedocument.presentationml.slideLayout+xml"/>
  <Override PartName="/ppt/slideLayouts/slideLayout625.xml" ContentType="application/vnd.openxmlformats-officedocument.presentationml.slideLayout+xml"/>
  <Override PartName="/ppt/slideLayouts/slideLayout585.xml" ContentType="application/vnd.openxmlformats-officedocument.presentationml.slideLayout+xml"/>
  <Override PartName="/ppt/slideLayouts/slideLayout626.xml" ContentType="application/vnd.openxmlformats-officedocument.presentationml.slideLayout+xml"/>
  <Override PartName="/ppt/slideLayouts/slideLayout586.xml" ContentType="application/vnd.openxmlformats-officedocument.presentationml.slideLayout+xml"/>
  <Override PartName="/ppt/slideLayouts/slideLayout627.xml" ContentType="application/vnd.openxmlformats-officedocument.presentationml.slideLayout+xml"/>
  <Override PartName="/ppt/slideLayouts/slideLayout593.xml" ContentType="application/vnd.openxmlformats-officedocument.presentationml.slideLayout+xml"/>
  <Override PartName="/ppt/slideLayouts/slideLayout413.xml" ContentType="application/vnd.openxmlformats-officedocument.presentationml.slideLayout+xml"/>
  <Override PartName="/ppt/slideLayouts/slideLayout634.xml" ContentType="application/vnd.openxmlformats-officedocument.presentationml.slideLayout+xml"/>
  <Override PartName="/ppt/slideLayouts/slideLayout596.xml" ContentType="application/vnd.openxmlformats-officedocument.presentationml.slideLayout+xml"/>
  <Override PartName="/ppt/slideLayouts/slideLayout603.xml" ContentType="application/vnd.openxmlformats-officedocument.presentationml.slideLayout+xml"/>
  <Override PartName="/ppt/slideLayouts/slideLayout481.xml" ContentType="application/vnd.openxmlformats-officedocument.presentationml.slideLayout+xml"/>
  <Override PartName="/ppt/slideLayouts/slideLayout416.xml" ContentType="application/vnd.openxmlformats-officedocument.presentationml.slideLayout+xml"/>
  <Override PartName="/ppt/slideLayouts/slideLayout637.xml" ContentType="application/vnd.openxmlformats-officedocument.presentationml.slideLayout+xml"/>
  <Override PartName="/ppt/slideLayouts/slideLayout538.xml" ContentType="application/vnd.openxmlformats-officedocument.presentationml.slideLayout+xml"/>
  <Override PartName="/ppt/slideLayouts/slideLayout641.xml" ContentType="application/vnd.openxmlformats-officedocument.presentationml.slideLayout+xml"/>
  <Override PartName="/ppt/slideLayouts/slideLayout539.xml" ContentType="application/vnd.openxmlformats-officedocument.presentationml.slideLayout+xml"/>
  <Override PartName="/ppt/slideLayouts/slideLayout421.xml" ContentType="application/vnd.openxmlformats-officedocument.presentationml.slideLayout+xml"/>
  <Override PartName="/ppt/slideLayouts/slideLayout642.xml" ContentType="application/vnd.openxmlformats-officedocument.presentationml.slideLayout+xml"/>
  <Override PartName="/ppt/slideLayouts/slideLayout201.xml" ContentType="application/vnd.openxmlformats-officedocument.presentationml.slideLayout+xml"/>
  <Override PartName="/ppt/slideLayouts/slideLayout422.xml" ContentType="application/vnd.openxmlformats-officedocument.presentationml.slideLayout+xml"/>
  <Override PartName="/ppt/slideLayouts/slideLayout643.xml" ContentType="application/vnd.openxmlformats-officedocument.presentationml.slideLayout+xml"/>
  <Override PartName="/ppt/slideLayouts/slideLayout202.xml" ContentType="application/vnd.openxmlformats-officedocument.presentationml.slideLayout+xml"/>
  <Override PartName="/ppt/slideLayouts/slideLayout423.xml" ContentType="application/vnd.openxmlformats-officedocument.presentationml.slideLayout+xml"/>
  <Override PartName="/ppt/slideLayouts/slideLayout644.xml" ContentType="application/vnd.openxmlformats-officedocument.presentationml.slideLayout+xml"/>
  <Override PartName="/ppt/slideLayouts/slideLayout508.xml" ContentType="application/vnd.openxmlformats-officedocument.presentationml.slideLayout+xml"/>
  <Override PartName="/ppt/slideLayouts/slideLayout611.xml" ContentType="application/vnd.openxmlformats-officedocument.presentationml.slideLayout+xml"/>
  <Override PartName="/ppt/slideLayouts/slideLayout203.xml" ContentType="application/vnd.openxmlformats-officedocument.presentationml.slideLayout+xml"/>
  <Override PartName="/ppt/slideLayouts/slideLayout424.xml" ContentType="application/vnd.openxmlformats-officedocument.presentationml.slideLayout+xml"/>
  <Override PartName="/ppt/slideLayouts/slideLayout645.xml" ContentType="application/vnd.openxmlformats-officedocument.presentationml.slideLayout+xml"/>
  <Override PartName="/ppt/slideLayouts/slideLayout509.xml" ContentType="application/vnd.openxmlformats-officedocument.presentationml.slideLayout+xml"/>
  <Override PartName="/ppt/slideLayouts/slideLayout612.xml" ContentType="application/vnd.openxmlformats-officedocument.presentationml.slideLayout+xml"/>
  <Override PartName="/ppt/slideLayouts/slideLayout490.xml" ContentType="application/vnd.openxmlformats-officedocument.presentationml.slideLayout+xml"/>
  <Override PartName="/ppt/slideLayouts/slideLayout204.xml" ContentType="application/vnd.openxmlformats-officedocument.presentationml.slideLayout+xml"/>
  <Override PartName="/ppt/slideLayouts/slideLayout425.xml" ContentType="application/vnd.openxmlformats-officedocument.presentationml.slideLayout+xml"/>
  <Override PartName="/ppt/slideLayouts/slideLayout646.xml" ContentType="application/vnd.openxmlformats-officedocument.presentationml.slideLayout+xml"/>
  <Override PartName="/ppt/slideLayouts/slideLayout613.xml" ContentType="application/vnd.openxmlformats-officedocument.presentationml.slideLayout+xml"/>
  <Override PartName="/ppt/slideLayouts/slideLayout768.xml" ContentType="application/vnd.openxmlformats-officedocument.presentationml.slideLayout+xml"/>
  <Override PartName="/ppt/slideLayouts/slideLayout270.xml" ContentType="application/vnd.openxmlformats-officedocument.presentationml.slideLayout+xml"/>
  <Override PartName="/ppt/slideLayouts/slideLayout491.xml" ContentType="application/vnd.openxmlformats-officedocument.presentationml.slideLayout+xml"/>
  <Override PartName="/ppt/slideLayouts/slideLayout205.xml" ContentType="application/vnd.openxmlformats-officedocument.presentationml.slideLayout+xml"/>
  <Override PartName="/ppt/slideLayouts/slideLayout426.xml" ContentType="application/vnd.openxmlformats-officedocument.presentationml.slideLayout+xml"/>
  <Override PartName="/ppt/slideLayouts/slideLayout647.xml" ContentType="application/vnd.openxmlformats-officedocument.presentationml.slideLayout+xml"/>
  <Override PartName="/ppt/slideLayouts/slideLayout548.xml" ContentType="application/vnd.openxmlformats-officedocument.presentationml.slideLayout+xml"/>
  <Override PartName="/ppt/slideLayouts/slideLayout651.xml" ContentType="application/vnd.openxmlformats-officedocument.presentationml.slideLayout+xml"/>
  <Override PartName="/ppt/slideLayouts/slideLayout549.xml" ContentType="application/vnd.openxmlformats-officedocument.presentationml.slideLayout+xml"/>
  <Override PartName="/ppt/slideLayouts/slideLayout431.xml" ContentType="application/vnd.openxmlformats-officedocument.presentationml.slideLayout+xml"/>
  <Override PartName="/ppt/slideLayouts/slideLayout652.xml" ContentType="application/vnd.openxmlformats-officedocument.presentationml.slideLayout+xml"/>
  <Override PartName="/ppt/slideLayouts/slideLayout432.xml" ContentType="application/vnd.openxmlformats-officedocument.presentationml.slideLayout+xml"/>
  <Override PartName="/ppt/slideLayouts/slideLayout653.xml" ContentType="application/vnd.openxmlformats-officedocument.presentationml.slideLayout+xml"/>
  <Override PartName="/ppt/slideLayouts/slideLayout517.xml" ContentType="application/vnd.openxmlformats-officedocument.presentationml.slideLayout+xml"/>
  <Override PartName="/ppt/slideLayouts/slideLayout212.xml" ContentType="application/vnd.openxmlformats-officedocument.presentationml.slideLayout+xml"/>
  <Override PartName="/ppt/slideLayouts/slideLayout433.xml" ContentType="application/vnd.openxmlformats-officedocument.presentationml.slideLayout+xml"/>
  <Override PartName="/ppt/slideLayouts/slideLayout654.xml" ContentType="application/vnd.openxmlformats-officedocument.presentationml.slideLayout+xml"/>
  <Override PartName="/ppt/slideLayouts/slideLayout580.xml" ContentType="application/vnd.openxmlformats-officedocument.presentationml.slideLayout+xml"/>
  <Override PartName="/ppt/slideLayouts/slideLayout518.xml" ContentType="application/vnd.openxmlformats-officedocument.presentationml.slideLayout+xml"/>
  <Override PartName="/ppt/slideLayouts/slideLayout621.xml" ContentType="application/vnd.openxmlformats-officedocument.presentationml.slideLayout+xml"/>
  <Override PartName="/ppt/slideLayouts/slideLayout213.xml" ContentType="application/vnd.openxmlformats-officedocument.presentationml.slideLayout+xml"/>
  <Override PartName="/ppt/slideLayouts/slideLayout434.xml" ContentType="application/vnd.openxmlformats-officedocument.presentationml.slideLayout+xml"/>
  <Override PartName="/ppt/slideLayouts/slideLayout655.xml" ContentType="application/vnd.openxmlformats-officedocument.presentationml.slideLayout+xml"/>
  <Override PartName="/ppt/slideLayouts/slideLayout478.xml" ContentType="application/vnd.openxmlformats-officedocument.presentationml.slideLayout+xml"/>
  <Override PartName="/ppt/slideLayouts/slideLayout360.xml" ContentType="application/vnd.openxmlformats-officedocument.presentationml.slideLayout+xml"/>
  <Override PartName="/ppt/slideLayouts/slideLayout581.xml" ContentType="application/vnd.openxmlformats-officedocument.presentationml.slideLayout+xml"/>
  <Override PartName="/ppt/slideLayouts/slideLayout519.xml" ContentType="application/vnd.openxmlformats-officedocument.presentationml.slideLayout+xml"/>
  <Override PartName="/ppt/slideLayouts/slideLayout622.xml" ContentType="application/vnd.openxmlformats-officedocument.presentationml.slideLayout+xml"/>
  <Override PartName="/ppt/slideLayouts/slideLayout214.xml" ContentType="application/vnd.openxmlformats-officedocument.presentationml.slideLayout+xml"/>
  <Override PartName="/ppt/slideLayouts/slideLayout435.xml" ContentType="application/vnd.openxmlformats-officedocument.presentationml.slideLayout+xml"/>
  <Override PartName="/ppt/slideLayouts/slideLayout656.xml" ContentType="application/vnd.openxmlformats-officedocument.presentationml.slideLayout+xml"/>
  <Override PartName="/ppt/slideLayouts/slideLayout582.xml" ContentType="application/vnd.openxmlformats-officedocument.presentationml.slideLayout+xml"/>
  <Override PartName="/ppt/slideLayouts/slideLayout623.xml" ContentType="application/vnd.openxmlformats-officedocument.presentationml.slideLayout+xml"/>
  <Override PartName="/ppt/slideLayouts/slideLayout215.xml" ContentType="application/vnd.openxmlformats-officedocument.presentationml.slideLayout+xml"/>
  <Override PartName="/ppt/slideLayouts/slideLayout436.xml" ContentType="application/vnd.openxmlformats-officedocument.presentationml.slideLayout+xml"/>
  <Override PartName="/ppt/slideLayouts/slideLayout657.xml" ContentType="application/vnd.openxmlformats-officedocument.presentationml.slideLayout+xml"/>
  <Override PartName="/ppt/slideLayouts/slideLayout558.xml" ContentType="application/vnd.openxmlformats-officedocument.presentationml.slideLayout+xml"/>
  <Override PartName="/ppt/slideLayouts/slideLayout661.xml" ContentType="application/vnd.openxmlformats-officedocument.presentationml.slideLayout+xml"/>
  <Override PartName="/ppt/slideLayouts/slideLayout441.xml" ContentType="application/vnd.openxmlformats-officedocument.presentationml.slideLayout+xml"/>
  <Override PartName="/ppt/slideLayouts/slideLayout662.xml" ContentType="application/vnd.openxmlformats-officedocument.presentationml.slideLayout+xml"/>
  <Override PartName="/ppt/slideLayouts/slideLayout442.xml" ContentType="application/vnd.openxmlformats-officedocument.presentationml.slideLayout+xml"/>
  <Override PartName="/ppt/slideLayouts/slideLayout663.xml" ContentType="application/vnd.openxmlformats-officedocument.presentationml.slideLayout+xml"/>
  <Override PartName="/ppt/slideLayouts/slideLayout306.xml" ContentType="application/vnd.openxmlformats-officedocument.presentationml.slideLayout+xml"/>
  <Override PartName="/ppt/slideLayouts/slideLayout527.xml" ContentType="application/vnd.openxmlformats-officedocument.presentationml.slideLayout+xml"/>
  <Override PartName="/ppt/slideLayouts/slideLayout222.xml" ContentType="application/vnd.openxmlformats-officedocument.presentationml.slideLayout+xml"/>
  <Override PartName="/ppt/slideLayouts/slideLayout443.xml" ContentType="application/vnd.openxmlformats-officedocument.presentationml.slideLayout+xml"/>
  <Override PartName="/ppt/slideLayouts/slideLayout664.xml" ContentType="application/vnd.openxmlformats-officedocument.presentationml.slideLayout+xml"/>
  <Override PartName="/ppt/slideLayouts/slideLayout266.xml" ContentType="application/vnd.openxmlformats-officedocument.presentationml.slideLayout+xml"/>
  <Override PartName="/ppt/slideLayouts/slideLayout487.xml" ContentType="application/vnd.openxmlformats-officedocument.presentationml.slideLayout+xml"/>
  <Override PartName="/ppt/slideLayouts/slideLayout590.xml" ContentType="application/vnd.openxmlformats-officedocument.presentationml.slideLayout+xml"/>
  <Override PartName="/ppt/slideLayouts/slideLayout528.xml" ContentType="application/vnd.openxmlformats-officedocument.presentationml.slideLayout+xml"/>
  <Override PartName="/ppt/slideLayouts/slideLayout631.xml" ContentType="application/vnd.openxmlformats-officedocument.presentationml.slideLayout+xml"/>
  <Override PartName="/ppt/slideLayouts/slideLayout223.xml" ContentType="application/vnd.openxmlformats-officedocument.presentationml.slideLayout+xml"/>
  <Override PartName="/ppt/slideLayouts/slideLayout444.xml" ContentType="application/vnd.openxmlformats-officedocument.presentationml.slideLayout+xml"/>
  <Override PartName="/ppt/slideLayouts/slideLayout665.xml" ContentType="application/vnd.openxmlformats-officedocument.presentationml.slideLayout+xml"/>
  <Override PartName="/ppt/slideLayouts/slideLayout263.xml" ContentType="application/vnd.openxmlformats-officedocument.presentationml.slideLayout+xml"/>
  <Override PartName="/ppt/slideLayouts/slideLayout484.xml" ContentType="application/vnd.openxmlformats-officedocument.presentationml.slideLayout+xml"/>
  <Override PartName="/ppt/slideLayouts/slideLayout594.xml" ContentType="application/vnd.openxmlformats-officedocument.presentationml.slideLayout+xml"/>
  <Override PartName="/ppt/slideLayouts/slideLayout601.xml" ContentType="application/vnd.openxmlformats-officedocument.presentationml.slideLayout+xml"/>
  <Override PartName="/ppt/slideLayouts/slideLayout414.xml" ContentType="application/vnd.openxmlformats-officedocument.presentationml.slideLayout+xml"/>
  <Override PartName="/ppt/slideLayouts/slideLayout635.xml" ContentType="application/vnd.openxmlformats-officedocument.presentationml.slideLayout+xml"/>
  <Override PartName="/ppt/slideLayouts/slideLayout267.xml" ContentType="application/vnd.openxmlformats-officedocument.presentationml.slideLayout+xml"/>
  <Override PartName="/ppt/slideLayouts/slideLayout488.xml" ContentType="application/vnd.openxmlformats-officedocument.presentationml.slideLayout+xml"/>
  <Override PartName="/ppt/slideLayouts/slideLayout370.xml" ContentType="application/vnd.openxmlformats-officedocument.presentationml.slideLayout+xml"/>
  <Override PartName="/ppt/slideLayouts/slideLayout591.xml" ContentType="application/vnd.openxmlformats-officedocument.presentationml.slideLayout+xml"/>
  <Override PartName="/ppt/slideLayouts/slideLayout529.xml" ContentType="application/vnd.openxmlformats-officedocument.presentationml.slideLayout+xml"/>
  <Override PartName="/ppt/slideLayouts/slideLayout411.xml" ContentType="application/vnd.openxmlformats-officedocument.presentationml.slideLayout+xml"/>
  <Override PartName="/ppt/slideLayouts/slideLayout632.xml" ContentType="application/vnd.openxmlformats-officedocument.presentationml.slideLayout+xml"/>
  <Override PartName="/ppt/slideLayouts/slideLayout224.xml" ContentType="application/vnd.openxmlformats-officedocument.presentationml.slideLayout+xml"/>
  <Override PartName="/ppt/slideLayouts/slideLayout445.xml" ContentType="application/vnd.openxmlformats-officedocument.presentationml.slideLayout+xml"/>
  <Override PartName="/ppt/slideLayouts/slideLayout666.xml" ContentType="application/vnd.openxmlformats-officedocument.presentationml.slideLayout+xml"/>
  <Override PartName="/ppt/slideLayouts/slideLayout264.xml" ContentType="application/vnd.openxmlformats-officedocument.presentationml.slideLayout+xml"/>
  <Override PartName="/ppt/slideLayouts/slideLayout485.xml" ContentType="application/vnd.openxmlformats-officedocument.presentationml.slideLayout+xml"/>
  <Override PartName="/ppt/slideLayouts/slideLayout595.xml" ContentType="application/vnd.openxmlformats-officedocument.presentationml.slideLayout+xml"/>
  <Override PartName="/ppt/slideLayouts/slideLayout602.xml" ContentType="application/vnd.openxmlformats-officedocument.presentationml.slideLayout+xml"/>
  <Override PartName="/ppt/slideLayouts/slideLayout480.xml" ContentType="application/vnd.openxmlformats-officedocument.presentationml.slideLayout+xml"/>
  <Override PartName="/ppt/slideLayouts/slideLayout415.xml" ContentType="application/vnd.openxmlformats-officedocument.presentationml.slideLayout+xml"/>
  <Override PartName="/ppt/slideLayouts/slideLayout636.xml" ContentType="application/vnd.openxmlformats-officedocument.presentationml.slideLayout+xml"/>
  <Override PartName="/ppt/slideLayouts/slideLayout268.xml" ContentType="application/vnd.openxmlformats-officedocument.presentationml.slideLayout+xml"/>
  <Override PartName="/ppt/slideLayouts/slideLayout592.xml" ContentType="application/vnd.openxmlformats-officedocument.presentationml.slideLayout+xml"/>
  <Override PartName="/ppt/slideLayouts/slideLayout412.xml" ContentType="application/vnd.openxmlformats-officedocument.presentationml.slideLayout+xml"/>
  <Override PartName="/ppt/slideLayouts/slideLayout633.xml" ContentType="application/vnd.openxmlformats-officedocument.presentationml.slideLayout+xml"/>
  <Override PartName="/ppt/slideLayouts/slideLayout225.xml" ContentType="application/vnd.openxmlformats-officedocument.presentationml.slideLayout+xml"/>
  <Override PartName="/ppt/slideLayouts/slideLayout446.xml" ContentType="application/vnd.openxmlformats-officedocument.presentationml.slideLayout+xml"/>
  <Override PartName="/ppt/slideLayouts/slideLayout667.xml" ContentType="application/vnd.openxmlformats-officedocument.presentationml.slideLayout+xml"/>
  <Override PartName="/ppt/slideLayouts/slideLayout265.xml" ContentType="application/vnd.openxmlformats-officedocument.presentationml.slideLayout+xml"/>
  <Override PartName="/ppt/slideLayouts/slideLayout486.xml" ContentType="application/vnd.openxmlformats-officedocument.presentationml.slideLayout+xml"/>
  <Override PartName="/ppt/slideLayouts/slideLayout567.xml" ContentType="application/vnd.openxmlformats-officedocument.presentationml.slideLayout+xml"/>
  <Override PartName="/ppt/slideLayouts/slideLayout670.xml" ContentType="application/vnd.openxmlformats-officedocument.presentationml.slideLayout+xml"/>
  <Override PartName="/ppt/slideLayouts/slideLayout568.xml" ContentType="application/vnd.openxmlformats-officedocument.presentationml.slideLayout+xml"/>
  <Override PartName="/ppt/slideLayouts/slideLayout450.xml" ContentType="application/vnd.openxmlformats-officedocument.presentationml.slideLayout+xml"/>
  <Override PartName="/ppt/slideLayouts/slideLayout671.xml" ContentType="application/vnd.openxmlformats-officedocument.presentationml.slideLayout+xml"/>
  <Override PartName="/ppt/slideLayouts/slideLayout275.xml" ContentType="application/vnd.openxmlformats-officedocument.presentationml.slideLayout+xml"/>
  <Override PartName="/ppt/slideLayouts/slideLayout496.xml" ContentType="application/vnd.openxmlformats-officedocument.presentationml.slideLayout+xml"/>
  <Override PartName="/ppt/slideLayouts/slideLayout577.xml" ContentType="application/vnd.openxmlformats-officedocument.presentationml.slideLayout+xml"/>
  <Override PartName="/ppt/slideLayouts/slideLayout680.xml" ContentType="application/vnd.openxmlformats-officedocument.presentationml.slideLayout+xml"/>
  <Override PartName="/ppt/slideLayouts/slideLayout276.xml" ContentType="application/vnd.openxmlformats-officedocument.presentationml.slideLayout+xml"/>
  <Override PartName="/ppt/slideLayouts/slideLayout497.xml" ContentType="application/vnd.openxmlformats-officedocument.presentationml.slideLayout+xml"/>
  <Override PartName="/ppt/slideLayouts/slideLayout547.xml" ContentType="application/vnd.openxmlformats-officedocument.presentationml.slideLayout+xml"/>
  <Override PartName="/ppt/slideLayouts/slideLayout650.xml" ContentType="application/vnd.openxmlformats-officedocument.presentationml.slideLayout+xml"/>
  <Override PartName="/ppt/slideLayouts/slideLayout277.xml" ContentType="application/vnd.openxmlformats-officedocument.presentationml.slideLayout+xml"/>
  <Override PartName="/ppt/slideLayouts/slideLayout498.xml" ContentType="application/vnd.openxmlformats-officedocument.presentationml.slideLayout+xml"/>
  <Override PartName="/ppt/slideLayouts/slideLayout273.xml" ContentType="application/vnd.openxmlformats-officedocument.presentationml.slideLayout+xml"/>
  <Override PartName="/ppt/slideLayouts/slideLayout494.xml" ContentType="application/vnd.openxmlformats-officedocument.presentationml.slideLayout+xml"/>
  <Override PartName="/ppt/slideLayouts/slideLayout274.xml" ContentType="application/vnd.openxmlformats-officedocument.presentationml.slideLayout+xml"/>
  <Override PartName="/ppt/slideLayouts/slideLayout495.xml" ContentType="application/vnd.openxmlformats-officedocument.presentationml.slideLayout+xml"/>
  <Override PartName="/ppt/slideLayouts/slideLayout557.xml" ContentType="application/vnd.openxmlformats-officedocument.presentationml.slideLayout+xml"/>
  <Override PartName="/ppt/slideLayouts/slideLayout660.xml" ContentType="application/vnd.openxmlformats-officedocument.presentationml.slideLayout+xml"/>
  <Override PartName="/ppt/slideMasters/slideMaster1.xml" ContentType="application/vnd.openxmlformats-officedocument.presentationml.slideMaster+xml"/>
  <Override PartName="/ppt/slideMasters/slideMaster63.xml" ContentType="application/vnd.openxmlformats-officedocument.presentationml.slideMaster+xml"/>
  <Override PartName="/ppt/slideMasters/slideMaster26.xml" ContentType="application/vnd.openxmlformats-officedocument.presentationml.slideMaster+xml"/>
  <Override PartName="/ppt/slideMasters/slideMaster22.xml" ContentType="application/vnd.openxmlformats-officedocument.presentationml.slideMaster+xml"/>
  <Override PartName="/ppt/slideMasters/slideMaster56.xml" ContentType="application/vnd.openxmlformats-officedocument.presentationml.slideMaster+xml"/>
  <Override PartName="/ppt/slideMasters/slideMaster42.xml" ContentType="application/vnd.openxmlformats-officedocument.presentationml.slideMaster+xml"/>
  <Override PartName="/ppt/slideMasters/slideMaster27.xml" ContentType="application/vnd.openxmlformats-officedocument.presentationml.slideMaster+xml"/>
  <Override PartName="/ppt/slideMasters/slideMaster23.xml" ContentType="application/vnd.openxmlformats-officedocument.presentationml.slideMaster+xml"/>
  <Override PartName="/ppt/slideMasters/slideMaster5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41.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10.xml" ContentType="application/vnd.openxmlformats-officedocument.presentationml.slideMaster+xml"/>
  <Override PartName="/ppt/slideMasters/slideMaster14.xml" ContentType="application/vnd.openxmlformats-officedocument.presentationml.slideMaster+xml"/>
  <Override PartName="/ppt/slideMasters/slideMaster48.xml" ContentType="application/vnd.openxmlformats-officedocument.presentationml.slideMaster+xml"/>
  <Override PartName="/ppt/slideMasters/slideMaster45.xml" ContentType="application/vnd.openxmlformats-officedocument.presentationml.slideMaster+xml"/>
  <Override PartName="/ppt/slideMasters/slideMaster11.xml" ContentType="application/vnd.openxmlformats-officedocument.presentationml.slideMaster+xml"/>
  <Override PartName="/ppt/slideMasters/slideMaster49.xml" ContentType="application/vnd.openxmlformats-officedocument.presentationml.slideMaster+xml"/>
  <Override PartName="/ppt/slideMasters/slideMaster15.xml" ContentType="application/vnd.openxmlformats-officedocument.presentationml.slideMaster+xml"/>
  <Override PartName="/ppt/slideMasters/slideMaster46.xml" ContentType="application/vnd.openxmlformats-officedocument.presentationml.slideMaster+xml"/>
  <Override PartName="/ppt/slideMasters/slideMaster12.xml" ContentType="application/vnd.openxmlformats-officedocument.presentationml.slideMaster+xml"/>
  <Override PartName="/ppt/slideMasters/slideMaster16.xml" ContentType="application/vnd.openxmlformats-officedocument.presentationml.slideMaster+xml"/>
  <Override PartName="/ppt/slideMasters/slideMaster47.xml" ContentType="application/vnd.openxmlformats-officedocument.presentationml.slideMaster+xml"/>
  <Override PartName="/ppt/slideMasters/slideMaster13.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54.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55.xml" ContentType="application/vnd.openxmlformats-officedocument.presentationml.slideMaster+xml"/>
  <Override PartName="/ppt/slideMasters/slideMaster58.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5.xml" ContentType="application/vnd.openxmlformats-officedocument.presentationml.slideMaster+xml"/>
  <Override PartName="/ppt/slideMasters/slideMaster64.xml" ContentType="application/vnd.openxmlformats-officedocument.presentationml.slideMaster+xml"/>
  <Override PartName="/ppt/slideMasters/slideMaster30.xml" ContentType="application/vnd.openxmlformats-officedocument.presentationml.slideMaster+xml"/>
  <Override PartName="/ppt/slideMasters/slideMaster2.xml" ContentType="application/vnd.openxmlformats-officedocument.presentationml.slideMaster+xml"/>
  <Override PartName="/ppt/slideMasters/slideMaster32.xml" ContentType="application/vnd.openxmlformats-officedocument.presentationml.slideMaster+xml"/>
  <Override PartName="/ppt/slideMasters/slideMaster4.xml" ContentType="application/vnd.openxmlformats-officedocument.presentationml.slideMaster+xml"/>
  <Override PartName="/ppt/slideMasters/slideMaster33.xml" ContentType="application/vnd.openxmlformats-officedocument.presentationml.slideMaster+xml"/>
  <Override PartName="/ppt/slideMasters/slideMaster5.xml" ContentType="application/vnd.openxmlformats-officedocument.presentationml.slideMaster+xml"/>
  <Override PartName="/ppt/slideMasters/slideMaster34.xml" ContentType="application/vnd.openxmlformats-officedocument.presentationml.slideMaster+xml"/>
  <Override PartName="/ppt/slideMasters/slideMaster6.xml" ContentType="application/vnd.openxmlformats-officedocument.presentationml.slideMaster+xml"/>
  <Override PartName="/ppt/slideMasters/slideMaster35.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36.xml" ContentType="application/vnd.openxmlformats-officedocument.presentationml.slideMaster+xml"/>
  <Override PartName="/ppt/slideMasters/slideMaster9.xml" ContentType="application/vnd.openxmlformats-officedocument.presentationml.slideMaster+xml"/>
  <Override PartName="/ppt/slideMasters/slideMaster37.xml" ContentType="application/vnd.openxmlformats-officedocument.presentationml.slideMaster+xml"/>
  <Override PartName="/ppt/slideMasters/slideMaster61.xml" ContentType="application/vnd.openxmlformats-officedocument.presentationml.slideMaster+xml"/>
  <Override PartName="/ppt/slideMasters/slideMaster40.xml" ContentType="application/vnd.openxmlformats-officedocument.presentationml.slideMaster+xml"/>
  <Override PartName="/ppt/slideMasters/_rels/slideMaster62.xml.rels" ContentType="application/vnd.openxmlformats-package.relationships+xml"/>
  <Override PartName="/ppt/slideMasters/_rels/slideMaster31.xml.rels" ContentType="application/vnd.openxmlformats-package.relationships+xml"/>
  <Override PartName="/ppt/slideMasters/_rels/slideMaster33.xml.rels" ContentType="application/vnd.openxmlformats-package.relationships+xml"/>
  <Override PartName="/ppt/slideMasters/_rels/slideMaster50.xml.rels" ContentType="application/vnd.openxmlformats-package.relationships+xml"/>
  <Override PartName="/ppt/slideMasters/_rels/slideMaster53.xml.rels" ContentType="application/vnd.openxmlformats-package.relationships+xml"/>
  <Override PartName="/ppt/slideMasters/_rels/slideMaster61.xml.rels" ContentType="application/vnd.openxmlformats-package.relationships+xml"/>
  <Override PartName="/ppt/slideMasters/_rels/slideMaster30.xml.rels" ContentType="application/vnd.openxmlformats-package.relationships+xml"/>
  <Override PartName="/ppt/slideMasters/_rels/slideMaster64.xml.rels" ContentType="application/vnd.openxmlformats-package.relationships+xml"/>
  <Override PartName="/ppt/slideMasters/_rels/slideMaster32.xml.rels" ContentType="application/vnd.openxmlformats-package.relationships+xml"/>
  <Override PartName="/ppt/slideMasters/_rels/slideMaster52.xml.rels" ContentType="application/vnd.openxmlformats-package.relationships+xml"/>
  <Override PartName="/ppt/slideMasters/_rels/slideMaster39.xml.rels" ContentType="application/vnd.openxmlformats-package.relationships+xml"/>
  <Override PartName="/ppt/slideMasters/_rels/slideMaster3.xml.rels" ContentType="application/vnd.openxmlformats-package.relationships+xml"/>
  <Override PartName="/ppt/slideMasters/_rels/slideMaster10.xml.rels" ContentType="application/vnd.openxmlformats-package.relationships+xml"/>
  <Override PartName="/ppt/slideMasters/_rels/slideMaster44.xml.rels" ContentType="application/vnd.openxmlformats-package.relationships+xml"/>
  <Override PartName="/ppt/slideMasters/_rels/slideMaster60.xml.rels" ContentType="application/vnd.openxmlformats-package.relationships+xml"/>
  <Override PartName="/ppt/slideMasters/_rels/slideMaster51.xml.rels" ContentType="application/vnd.openxmlformats-package.relationships+xml"/>
  <Override PartName="/ppt/slideMasters/_rels/slideMaster38.xml.rels" ContentType="application/vnd.openxmlformats-package.relationships+xml"/>
  <Override PartName="/ppt/slideMasters/_rels/slideMaster37.xml.rels" ContentType="application/vnd.openxmlformats-package.relationships+xml"/>
  <Override PartName="/ppt/slideMasters/_rels/slideMaster36.xml.rels" ContentType="application/vnd.openxmlformats-package.relationships+xml"/>
  <Override PartName="/ppt/slideMasters/_rels/slideMaster35.xml.rels" ContentType="application/vnd.openxmlformats-package.relationships+xml"/>
  <Override PartName="/ppt/slideMasters/_rels/slideMaster34.xml.rels" ContentType="application/vnd.openxmlformats-package.relationships+xml"/>
  <Override PartName="/ppt/slideMasters/_rels/slideMaster43.xml.rels" ContentType="application/vnd.openxmlformats-package.relationships+xml"/>
  <Override PartName="/ppt/slideMasters/_rels/slideMaster2.xml.rels" ContentType="application/vnd.openxmlformats-package.relationships+xml"/>
  <Override PartName="/ppt/slideMasters/_rels/slideMaster58.xml.rels" ContentType="application/vnd.openxmlformats-package.relationships+xml"/>
  <Override PartName="/ppt/slideMasters/_rels/slideMaster24.xml.rels" ContentType="application/vnd.openxmlformats-package.relationships+xml"/>
  <Override PartName="/ppt/slideMasters/_rels/slideMaster55.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54.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48.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47.xml.rels" ContentType="application/vnd.openxmlformats-package.relationships+xml"/>
  <Override PartName="/ppt/slideMasters/_rels/slideMaster13.xml.rels" ContentType="application/vnd.openxmlformats-package.relationships+xml"/>
  <Override PartName="/ppt/slideMasters/_rels/slideMaster16.xml.rels" ContentType="application/vnd.openxmlformats-package.relationships+xml"/>
  <Override PartName="/ppt/slideMasters/_rels/slideMaster9.xml.rels" ContentType="application/vnd.openxmlformats-package.relationships+xml"/>
  <Override PartName="/ppt/slideMasters/_rels/slideMaster40.xml.rels" ContentType="application/vnd.openxmlformats-package.relationships+xml"/>
  <Override PartName="/ppt/slideMasters/_rels/slideMaster12.xml.rels" ContentType="application/vnd.openxmlformats-package.relationships+xml"/>
  <Override PartName="/ppt/slideMasters/_rels/slideMaster46.xml.rels" ContentType="application/vnd.openxmlformats-package.relationships+xml"/>
  <Override PartName="/ppt/slideMasters/_rels/slideMaster5.xml.rels" ContentType="application/vnd.openxmlformats-package.relationships+xml"/>
  <Override PartName="/ppt/slideMasters/_rels/slideMaster49.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45.xml.rels" ContentType="application/vnd.openxmlformats-package.relationships+xml"/>
  <Override PartName="/ppt/slideMasters/_rels/slideMaster1.xml.rels" ContentType="application/vnd.openxmlformats-package.relationships+xml"/>
  <Override PartName="/ppt/slideMasters/_rels/slideMaster42.xml.rels" ContentType="application/vnd.openxmlformats-package.relationships+xml"/>
  <Override PartName="/ppt/slideMasters/_rels/slideMaster41.xml.rels" ContentType="application/vnd.openxmlformats-package.relationships+xml"/>
  <Override PartName="/ppt/slideMasters/_rels/slideMaster25.xml.rels" ContentType="application/vnd.openxmlformats-package.relationships+xml"/>
  <Override PartName="/ppt/slideMasters/_rels/slideMaster59.xml.rels" ContentType="application/vnd.openxmlformats-package.relationships+xml"/>
  <Override PartName="/ppt/slideMasters/_rels/slideMaster28.xml.rels" ContentType="application/vnd.openxmlformats-package.relationships+xml"/>
  <Override PartName="/ppt/slideMasters/_rels/slideMaster26.xml.rels" ContentType="application/vnd.openxmlformats-package.relationships+xml"/>
  <Override PartName="/ppt/slideMasters/_rels/slideMaster57.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56.xml.rels" ContentType="application/vnd.openxmlformats-package.relationships+xml"/>
  <Override PartName="/ppt/slideMasters/_rels/slideMaster27.xml.rels" ContentType="application/vnd.openxmlformats-package.relationships+xml"/>
  <Override PartName="/ppt/slideMasters/_rels/slideMaster29.xml.rels" ContentType="application/vnd.openxmlformats-package.relationships+xml"/>
  <Override PartName="/ppt/slideMasters/_rels/slideMaster63.xml.rels" ContentType="application/vnd.openxmlformats-package.relationships+xml"/>
  <Override PartName="/ppt/slideMasters/_rels/slideMaster18.xml.rels" ContentType="application/vnd.openxmlformats-package.relationships+xml"/>
  <Override PartName="/ppt/slideMasters/slideMaster38.xml" ContentType="application/vnd.openxmlformats-officedocument.presentationml.slideMaster+xml"/>
  <Override PartName="/ppt/slideMasters/slideMaster51.xml" ContentType="application/vnd.openxmlformats-officedocument.presentationml.slideMaster+xml"/>
  <Override PartName="/ppt/slideMasters/slideMaster60.xml" ContentType="application/vnd.openxmlformats-officedocument.presentationml.slideMaster+xml"/>
  <Override PartName="/ppt/slideMasters/slideMaster39.xml" ContentType="application/vnd.openxmlformats-officedocument.presentationml.slideMaster+xml"/>
  <Override PartName="/ppt/slideMasters/slideMaster52.xml" ContentType="application/vnd.openxmlformats-officedocument.presentationml.slideMaster+xml"/>
  <Override PartName="/ppt/slideMasters/slideMaster31.xml" ContentType="application/vnd.openxmlformats-officedocument.presentationml.slideMaster+xml"/>
  <Override PartName="/ppt/slideMasters/slideMaster3.xml" ContentType="application/vnd.openxmlformats-officedocument.presentationml.slideMaster+xml"/>
  <Override PartName="/ppt/slideMasters/slideMaster53.xml" ContentType="application/vnd.openxmlformats-officedocument.presentationml.slideMaster+xml"/>
  <Override PartName="/ppt/slideMasters/slideMaster50.xml" ContentType="application/vnd.openxmlformats-officedocument.presentationml.slideMaster+xml"/>
  <Override PartName="/ppt/slideMasters/slideMaster62.xml" ContentType="application/vnd.openxmlformats-officedocument.presentationml.slideMaster+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9.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6.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11.xml.rels" ContentType="application/vnd.openxmlformats-package.relationships+xml"/>
  <Override PartName="/ppt/slides/_rels/slide4.xml.rels" ContentType="application/vnd.openxmlformats-package.relationships+xml"/>
  <Override PartName="/ppt/slides/_rels/slide10.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 id="2147484142" r:id="rId40"/>
    <p:sldMasterId id="2147484155" r:id="rId41"/>
    <p:sldMasterId id="2147484168" r:id="rId42"/>
    <p:sldMasterId id="2147484181" r:id="rId43"/>
    <p:sldMasterId id="2147484194" r:id="rId44"/>
    <p:sldMasterId id="2147484207" r:id="rId45"/>
    <p:sldMasterId id="2147484220" r:id="rId46"/>
    <p:sldMasterId id="2147484233" r:id="rId47"/>
    <p:sldMasterId id="2147484246" r:id="rId48"/>
    <p:sldMasterId id="2147484259" r:id="rId49"/>
    <p:sldMasterId id="2147484272" r:id="rId50"/>
    <p:sldMasterId id="2147484285" r:id="rId51"/>
    <p:sldMasterId id="2147484298" r:id="rId52"/>
    <p:sldMasterId id="2147484311" r:id="rId53"/>
    <p:sldMasterId id="2147484324" r:id="rId54"/>
    <p:sldMasterId id="2147484337" r:id="rId55"/>
    <p:sldMasterId id="2147484350" r:id="rId56"/>
    <p:sldMasterId id="2147484363" r:id="rId57"/>
    <p:sldMasterId id="2147484376" r:id="rId58"/>
    <p:sldMasterId id="2147484389" r:id="rId59"/>
    <p:sldMasterId id="2147484402" r:id="rId60"/>
    <p:sldMasterId id="2147484415" r:id="rId61"/>
    <p:sldMasterId id="2147484428" r:id="rId62"/>
    <p:sldMasterId id="2147484441" r:id="rId63"/>
    <p:sldMasterId id="2147484454" r:id="rId64"/>
    <p:sldMasterId id="2147484467" r:id="rId65"/>
  </p:sldMasterIdLst>
  <p:notesMasterIdLst>
    <p:notesMasterId r:id="rId66"/>
  </p:notesMasterIdLst>
  <p:sldIdLst>
    <p:sldId id="256" r:id="rId67"/>
    <p:sldId id="257" r:id="rId68"/>
    <p:sldId id="258" r:id="rId69"/>
    <p:sldId id="259" r:id="rId70"/>
    <p:sldId id="260" r:id="rId71"/>
    <p:sldId id="261" r:id="rId72"/>
    <p:sldId id="262" r:id="rId73"/>
    <p:sldId id="263" r:id="rId74"/>
    <p:sldId id="264" r:id="rId75"/>
    <p:sldId id="265" r:id="rId76"/>
    <p:sldId id="266" r:id="rId77"/>
    <p:sldId id="267" r:id="rId78"/>
    <p:sldId id="268" r:id="rId79"/>
    <p:sldId id="269" r:id="rId80"/>
    <p:sldId id="270" r:id="rId81"/>
    <p:sldId id="271" r:id="rId82"/>
    <p:sldId id="272" r:id="rId83"/>
    <p:sldId id="273" r:id="rId84"/>
    <p:sldId id="274" r:id="rId8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notesMaster" Target="notesMasters/notesMaster1.xml"/><Relationship Id="rId67" Type="http://schemas.openxmlformats.org/officeDocument/2006/relationships/slide" Target="slides/slide1.xml"/><Relationship Id="rId68" Type="http://schemas.openxmlformats.org/officeDocument/2006/relationships/slide" Target="slides/slide2.xml"/><Relationship Id="rId69" Type="http://schemas.openxmlformats.org/officeDocument/2006/relationships/slide" Target="slides/slide3.xml"/><Relationship Id="rId70" Type="http://schemas.openxmlformats.org/officeDocument/2006/relationships/slide" Target="slides/slide4.xml"/><Relationship Id="rId71" Type="http://schemas.openxmlformats.org/officeDocument/2006/relationships/slide" Target="slides/slide5.xml"/><Relationship Id="rId72" Type="http://schemas.openxmlformats.org/officeDocument/2006/relationships/slide" Target="slides/slide6.xml"/><Relationship Id="rId73" Type="http://schemas.openxmlformats.org/officeDocument/2006/relationships/slide" Target="slides/slide7.xml"/><Relationship Id="rId74" Type="http://schemas.openxmlformats.org/officeDocument/2006/relationships/slide" Target="slides/slide8.xml"/><Relationship Id="rId75" Type="http://schemas.openxmlformats.org/officeDocument/2006/relationships/slide" Target="slides/slide9.xml"/><Relationship Id="rId76" Type="http://schemas.openxmlformats.org/officeDocument/2006/relationships/slide" Target="slides/slide10.xml"/><Relationship Id="rId77" Type="http://schemas.openxmlformats.org/officeDocument/2006/relationships/slide" Target="slides/slide11.xml"/><Relationship Id="rId78" Type="http://schemas.openxmlformats.org/officeDocument/2006/relationships/slide" Target="slides/slide12.xml"/><Relationship Id="rId79" Type="http://schemas.openxmlformats.org/officeDocument/2006/relationships/slide" Target="slides/slide13.xml"/><Relationship Id="rId80" Type="http://schemas.openxmlformats.org/officeDocument/2006/relationships/slide" Target="slides/slide14.xml"/><Relationship Id="rId81" Type="http://schemas.openxmlformats.org/officeDocument/2006/relationships/slide" Target="slides/slide15.xml"/><Relationship Id="rId82" Type="http://schemas.openxmlformats.org/officeDocument/2006/relationships/slide" Target="slides/slide16.xml"/><Relationship Id="rId83" Type="http://schemas.openxmlformats.org/officeDocument/2006/relationships/slide" Target="slides/slide17.xml"/><Relationship Id="rId84" Type="http://schemas.openxmlformats.org/officeDocument/2006/relationships/slide" Target="slides/slide18.xml"/><Relationship Id="rId85" Type="http://schemas.openxmlformats.org/officeDocument/2006/relationships/slide" Target="slides/slide19.xml"/><Relationship Id="rId8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30" name="PlaceHolder 1"/>
          <p:cNvSpPr>
            <a:spLocks noGrp="1"/>
          </p:cNvSpPr>
          <p:nvPr>
            <p:ph type="sldImg"/>
          </p:nvPr>
        </p:nvSpPr>
        <p:spPr>
          <a:xfrm>
            <a:off x="0" y="812520"/>
            <a:ext cx="360" cy="360"/>
          </a:xfrm>
          <a:prstGeom prst="rect">
            <a:avLst/>
          </a:prstGeom>
          <a:noFill/>
          <a:ln w="0">
            <a:noFill/>
          </a:ln>
        </p:spPr>
        <p:txBody>
          <a:bodyPr lIns="0" rIns="0" tIns="0" bIns="0" anchor="ctr">
            <a:noAutofit/>
          </a:bodyPr>
          <a:p>
            <a:r>
              <a:rPr b="0" lang="en-GB" sz="1800" spc="-1" strike="noStrike">
                <a:solidFill>
                  <a:schemeClr val="dk1"/>
                </a:solidFill>
                <a:latin typeface="ING Me"/>
              </a:rPr>
              <a:t>Click to move the slide</a:t>
            </a:r>
            <a:endParaRPr b="0" lang="en-GB" sz="1800" spc="-1" strike="noStrike">
              <a:solidFill>
                <a:schemeClr val="dk1"/>
              </a:solidFill>
              <a:latin typeface="ING Me"/>
            </a:endParaRPr>
          </a:p>
        </p:txBody>
      </p:sp>
      <p:sp>
        <p:nvSpPr>
          <p:cNvPr id="3263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3263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32633" name="PlaceHolder 4"/>
          <p:cNvSpPr>
            <a:spLocks noGrp="1"/>
          </p:cNvSpPr>
          <p:nvPr>
            <p:ph type="dt" idx="8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2634" name="PlaceHolder 5"/>
          <p:cNvSpPr>
            <a:spLocks noGrp="1"/>
          </p:cNvSpPr>
          <p:nvPr>
            <p:ph type="ftr" idx="8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635" name="PlaceHolder 6"/>
          <p:cNvSpPr>
            <a:spLocks noGrp="1"/>
          </p:cNvSpPr>
          <p:nvPr>
            <p:ph type="sldNum" idx="8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4F4CCF5-69CF-4054-BB3E-7704C84DD5C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51" name="PlaceHolder 1"/>
          <p:cNvSpPr>
            <a:spLocks noGrp="1"/>
          </p:cNvSpPr>
          <p:nvPr>
            <p:ph type="sldImg"/>
          </p:nvPr>
        </p:nvSpPr>
        <p:spPr>
          <a:xfrm>
            <a:off x="685800" y="681120"/>
            <a:ext cx="5486040" cy="3085920"/>
          </a:xfrm>
          <a:prstGeom prst="rect">
            <a:avLst/>
          </a:prstGeom>
          <a:ln w="0">
            <a:noFill/>
          </a:ln>
        </p:spPr>
      </p:sp>
      <p:sp>
        <p:nvSpPr>
          <p:cNvPr id="32752" name="PlaceHolder 2"/>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32753" name="PlaceHolder 3"/>
          <p:cNvSpPr>
            <a:spLocks noGrp="1"/>
          </p:cNvSpPr>
          <p:nvPr>
            <p:ph type="sldNum" idx="98"/>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1E9910A8-36D2-4D72-9D43-5F52EDB602F1}"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78" name="PlaceHolder 1"/>
          <p:cNvSpPr>
            <a:spLocks noGrp="1"/>
          </p:cNvSpPr>
          <p:nvPr>
            <p:ph type="sldNum" idx="107"/>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BB401672-4F26-47EE-BC0A-D2BB5837E4A2}"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79" name="PlaceHolder 2"/>
          <p:cNvSpPr>
            <a:spLocks noGrp="1"/>
          </p:cNvSpPr>
          <p:nvPr>
            <p:ph type="sldImg"/>
          </p:nvPr>
        </p:nvSpPr>
        <p:spPr>
          <a:xfrm>
            <a:off x="685800" y="681120"/>
            <a:ext cx="5486040" cy="3085920"/>
          </a:xfrm>
          <a:prstGeom prst="rect">
            <a:avLst/>
          </a:prstGeom>
          <a:ln w="0">
            <a:noFill/>
          </a:ln>
        </p:spPr>
      </p:sp>
      <p:sp>
        <p:nvSpPr>
          <p:cNvPr id="32780"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81" name="PlaceHolder 1"/>
          <p:cNvSpPr>
            <a:spLocks noGrp="1"/>
          </p:cNvSpPr>
          <p:nvPr>
            <p:ph type="sldNum" idx="108"/>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1D26AFFB-75D2-4C96-8C93-C98DC089DD22}"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82" name="PlaceHolder 2"/>
          <p:cNvSpPr>
            <a:spLocks noGrp="1"/>
          </p:cNvSpPr>
          <p:nvPr>
            <p:ph type="sldImg"/>
          </p:nvPr>
        </p:nvSpPr>
        <p:spPr>
          <a:xfrm>
            <a:off x="685800" y="681120"/>
            <a:ext cx="5486040" cy="3085920"/>
          </a:xfrm>
          <a:prstGeom prst="rect">
            <a:avLst/>
          </a:prstGeom>
          <a:ln w="0">
            <a:noFill/>
          </a:ln>
        </p:spPr>
      </p:sp>
      <p:sp>
        <p:nvSpPr>
          <p:cNvPr id="32783"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84" name="PlaceHolder 1"/>
          <p:cNvSpPr>
            <a:spLocks noGrp="1"/>
          </p:cNvSpPr>
          <p:nvPr>
            <p:ph type="sldNum" idx="109"/>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AC09B19A-1ED3-4C3A-909B-7F4367213952}"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85" name="PlaceHolder 2"/>
          <p:cNvSpPr>
            <a:spLocks noGrp="1"/>
          </p:cNvSpPr>
          <p:nvPr>
            <p:ph type="sldImg"/>
          </p:nvPr>
        </p:nvSpPr>
        <p:spPr>
          <a:xfrm>
            <a:off x="685800" y="681120"/>
            <a:ext cx="5486040" cy="3085920"/>
          </a:xfrm>
          <a:prstGeom prst="rect">
            <a:avLst/>
          </a:prstGeom>
          <a:ln w="0">
            <a:noFill/>
          </a:ln>
        </p:spPr>
      </p:sp>
      <p:sp>
        <p:nvSpPr>
          <p:cNvPr id="32786"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87" name="PlaceHolder 1"/>
          <p:cNvSpPr>
            <a:spLocks noGrp="1"/>
          </p:cNvSpPr>
          <p:nvPr>
            <p:ph type="sldNum" idx="110"/>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2492B7C4-DC03-49DA-830C-8D27868314D4}"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88" name="PlaceHolder 2"/>
          <p:cNvSpPr>
            <a:spLocks noGrp="1"/>
          </p:cNvSpPr>
          <p:nvPr>
            <p:ph type="sldImg"/>
          </p:nvPr>
        </p:nvSpPr>
        <p:spPr>
          <a:xfrm>
            <a:off x="685800" y="681120"/>
            <a:ext cx="5486040" cy="3085920"/>
          </a:xfrm>
          <a:prstGeom prst="rect">
            <a:avLst/>
          </a:prstGeom>
          <a:ln w="0">
            <a:noFill/>
          </a:ln>
        </p:spPr>
      </p:sp>
      <p:sp>
        <p:nvSpPr>
          <p:cNvPr id="32789"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90" name="PlaceHolder 1"/>
          <p:cNvSpPr>
            <a:spLocks noGrp="1"/>
          </p:cNvSpPr>
          <p:nvPr>
            <p:ph type="sldNum" idx="111"/>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0E2548E2-D1D7-4EE9-93CA-FC7E33B287DA}"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91" name="PlaceHolder 2"/>
          <p:cNvSpPr>
            <a:spLocks noGrp="1"/>
          </p:cNvSpPr>
          <p:nvPr>
            <p:ph type="sldImg"/>
          </p:nvPr>
        </p:nvSpPr>
        <p:spPr>
          <a:xfrm>
            <a:off x="685800" y="681120"/>
            <a:ext cx="5486040" cy="3085920"/>
          </a:xfrm>
          <a:prstGeom prst="rect">
            <a:avLst/>
          </a:prstGeom>
          <a:ln w="0">
            <a:noFill/>
          </a:ln>
        </p:spPr>
      </p:sp>
      <p:sp>
        <p:nvSpPr>
          <p:cNvPr id="32792"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93" name="PlaceHolder 1"/>
          <p:cNvSpPr>
            <a:spLocks noGrp="1"/>
          </p:cNvSpPr>
          <p:nvPr>
            <p:ph type="sldNum" idx="112"/>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5F086804-95D8-493B-9DEE-74EF70CB781C}"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94" name="PlaceHolder 2"/>
          <p:cNvSpPr>
            <a:spLocks noGrp="1"/>
          </p:cNvSpPr>
          <p:nvPr>
            <p:ph type="sldImg"/>
          </p:nvPr>
        </p:nvSpPr>
        <p:spPr>
          <a:xfrm>
            <a:off x="685800" y="681120"/>
            <a:ext cx="5486040" cy="3085920"/>
          </a:xfrm>
          <a:prstGeom prst="rect">
            <a:avLst/>
          </a:prstGeom>
          <a:ln w="0">
            <a:noFill/>
          </a:ln>
        </p:spPr>
      </p:sp>
      <p:sp>
        <p:nvSpPr>
          <p:cNvPr id="32795"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96" name="PlaceHolder 1"/>
          <p:cNvSpPr>
            <a:spLocks noGrp="1"/>
          </p:cNvSpPr>
          <p:nvPr>
            <p:ph type="sldNum" idx="113"/>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1755B71D-7033-4A56-A67C-C8E098D03A80}"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97" name="PlaceHolder 2"/>
          <p:cNvSpPr>
            <a:spLocks noGrp="1"/>
          </p:cNvSpPr>
          <p:nvPr>
            <p:ph type="sldImg"/>
          </p:nvPr>
        </p:nvSpPr>
        <p:spPr>
          <a:xfrm>
            <a:off x="685800" y="681120"/>
            <a:ext cx="5486040" cy="3085920"/>
          </a:xfrm>
          <a:prstGeom prst="rect">
            <a:avLst/>
          </a:prstGeom>
          <a:ln w="0">
            <a:noFill/>
          </a:ln>
        </p:spPr>
      </p:sp>
      <p:sp>
        <p:nvSpPr>
          <p:cNvPr id="32798"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99" name="PlaceHolder 1"/>
          <p:cNvSpPr>
            <a:spLocks noGrp="1"/>
          </p:cNvSpPr>
          <p:nvPr>
            <p:ph type="sldNum" idx="114"/>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FDFD0664-C08D-417E-8716-AD23FFFBE728}"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800" name="PlaceHolder 2"/>
          <p:cNvSpPr>
            <a:spLocks noGrp="1"/>
          </p:cNvSpPr>
          <p:nvPr>
            <p:ph type="sldImg"/>
          </p:nvPr>
        </p:nvSpPr>
        <p:spPr>
          <a:xfrm>
            <a:off x="685800" y="681120"/>
            <a:ext cx="5486040" cy="3085920"/>
          </a:xfrm>
          <a:prstGeom prst="rect">
            <a:avLst/>
          </a:prstGeom>
          <a:ln w="0">
            <a:noFill/>
          </a:ln>
        </p:spPr>
      </p:sp>
      <p:sp>
        <p:nvSpPr>
          <p:cNvPr id="32801"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02" name="PlaceHolder 1"/>
          <p:cNvSpPr>
            <a:spLocks noGrp="1"/>
          </p:cNvSpPr>
          <p:nvPr>
            <p:ph type="sldNum" idx="115"/>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6BB507DF-0D0C-40C1-BAEE-F8172CAE6669}"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803" name="PlaceHolder 2"/>
          <p:cNvSpPr>
            <a:spLocks noGrp="1"/>
          </p:cNvSpPr>
          <p:nvPr>
            <p:ph type="sldImg"/>
          </p:nvPr>
        </p:nvSpPr>
        <p:spPr>
          <a:xfrm>
            <a:off x="685800" y="681120"/>
            <a:ext cx="5486040" cy="3085920"/>
          </a:xfrm>
          <a:prstGeom prst="rect">
            <a:avLst/>
          </a:prstGeom>
          <a:ln w="0">
            <a:noFill/>
          </a:ln>
        </p:spPr>
      </p:sp>
      <p:sp>
        <p:nvSpPr>
          <p:cNvPr id="32804"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54" name="PlaceHolder 1"/>
          <p:cNvSpPr>
            <a:spLocks noGrp="1"/>
          </p:cNvSpPr>
          <p:nvPr>
            <p:ph type="sldNum" idx="99"/>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2F4650E3-C565-4B9F-9776-AFF2897C0007}"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55" name="PlaceHolder 2"/>
          <p:cNvSpPr>
            <a:spLocks noGrp="1"/>
          </p:cNvSpPr>
          <p:nvPr>
            <p:ph type="sldImg"/>
          </p:nvPr>
        </p:nvSpPr>
        <p:spPr>
          <a:xfrm>
            <a:off x="685800" y="681120"/>
            <a:ext cx="5486040" cy="3085920"/>
          </a:xfrm>
          <a:prstGeom prst="rect">
            <a:avLst/>
          </a:prstGeom>
          <a:ln w="0">
            <a:noFill/>
          </a:ln>
        </p:spPr>
      </p:sp>
      <p:sp>
        <p:nvSpPr>
          <p:cNvPr id="32756"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57" name="PlaceHolder 1"/>
          <p:cNvSpPr>
            <a:spLocks noGrp="1"/>
          </p:cNvSpPr>
          <p:nvPr>
            <p:ph type="sldNum" idx="100"/>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1188CCCE-98CC-44E4-8CE0-A69F98487DA8}"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58" name="PlaceHolder 2"/>
          <p:cNvSpPr>
            <a:spLocks noGrp="1"/>
          </p:cNvSpPr>
          <p:nvPr>
            <p:ph type="sldImg"/>
          </p:nvPr>
        </p:nvSpPr>
        <p:spPr>
          <a:xfrm>
            <a:off x="685800" y="681120"/>
            <a:ext cx="5486040" cy="3085920"/>
          </a:xfrm>
          <a:prstGeom prst="rect">
            <a:avLst/>
          </a:prstGeom>
          <a:ln w="0">
            <a:noFill/>
          </a:ln>
        </p:spPr>
      </p:sp>
      <p:sp>
        <p:nvSpPr>
          <p:cNvPr id="32759"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60" name="PlaceHolder 1"/>
          <p:cNvSpPr>
            <a:spLocks noGrp="1"/>
          </p:cNvSpPr>
          <p:nvPr>
            <p:ph type="sldNum" idx="101"/>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A1DF8608-E0B1-47B6-91E8-2637B4178E3E}"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61" name="PlaceHolder 2"/>
          <p:cNvSpPr>
            <a:spLocks noGrp="1"/>
          </p:cNvSpPr>
          <p:nvPr>
            <p:ph type="sldImg"/>
          </p:nvPr>
        </p:nvSpPr>
        <p:spPr>
          <a:xfrm>
            <a:off x="685800" y="681120"/>
            <a:ext cx="5486040" cy="3085920"/>
          </a:xfrm>
          <a:prstGeom prst="rect">
            <a:avLst/>
          </a:prstGeom>
          <a:ln w="0">
            <a:noFill/>
          </a:ln>
        </p:spPr>
      </p:sp>
      <p:sp>
        <p:nvSpPr>
          <p:cNvPr id="32762"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63" name="PlaceHolder 1"/>
          <p:cNvSpPr>
            <a:spLocks noGrp="1"/>
          </p:cNvSpPr>
          <p:nvPr>
            <p:ph type="sldNum" idx="102"/>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32D07F36-E31B-4179-B308-7A5A6CF1450A}"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64" name="PlaceHolder 2"/>
          <p:cNvSpPr>
            <a:spLocks noGrp="1"/>
          </p:cNvSpPr>
          <p:nvPr>
            <p:ph type="sldImg"/>
          </p:nvPr>
        </p:nvSpPr>
        <p:spPr>
          <a:xfrm>
            <a:off x="685800" y="681120"/>
            <a:ext cx="5486040" cy="3085920"/>
          </a:xfrm>
          <a:prstGeom prst="rect">
            <a:avLst/>
          </a:prstGeom>
          <a:ln w="0">
            <a:noFill/>
          </a:ln>
        </p:spPr>
      </p:sp>
      <p:sp>
        <p:nvSpPr>
          <p:cNvPr id="32765"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66" name="PlaceHolder 1"/>
          <p:cNvSpPr>
            <a:spLocks noGrp="1"/>
          </p:cNvSpPr>
          <p:nvPr>
            <p:ph type="sldNum" idx="103"/>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F9EE1A02-58B1-45B9-BE1B-386F798AC55C}"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67" name="PlaceHolder 2"/>
          <p:cNvSpPr>
            <a:spLocks noGrp="1"/>
          </p:cNvSpPr>
          <p:nvPr>
            <p:ph type="sldImg"/>
          </p:nvPr>
        </p:nvSpPr>
        <p:spPr>
          <a:xfrm>
            <a:off x="685800" y="681120"/>
            <a:ext cx="5486040" cy="3085920"/>
          </a:xfrm>
          <a:prstGeom prst="rect">
            <a:avLst/>
          </a:prstGeom>
          <a:ln w="0">
            <a:noFill/>
          </a:ln>
        </p:spPr>
      </p:sp>
      <p:sp>
        <p:nvSpPr>
          <p:cNvPr id="32768"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69" name="PlaceHolder 1"/>
          <p:cNvSpPr>
            <a:spLocks noGrp="1"/>
          </p:cNvSpPr>
          <p:nvPr>
            <p:ph type="sldNum" idx="104"/>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03CDAC0B-0262-4728-B288-9782D12B66CA}"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70" name="PlaceHolder 2"/>
          <p:cNvSpPr>
            <a:spLocks noGrp="1"/>
          </p:cNvSpPr>
          <p:nvPr>
            <p:ph type="sldImg"/>
          </p:nvPr>
        </p:nvSpPr>
        <p:spPr>
          <a:xfrm>
            <a:off x="685800" y="681120"/>
            <a:ext cx="5486040" cy="3085920"/>
          </a:xfrm>
          <a:prstGeom prst="rect">
            <a:avLst/>
          </a:prstGeom>
          <a:ln w="0">
            <a:noFill/>
          </a:ln>
        </p:spPr>
      </p:sp>
      <p:sp>
        <p:nvSpPr>
          <p:cNvPr id="32771"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72" name="PlaceHolder 1"/>
          <p:cNvSpPr>
            <a:spLocks noGrp="1"/>
          </p:cNvSpPr>
          <p:nvPr>
            <p:ph type="sldNum" idx="105"/>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D6B69223-E0F6-421B-A754-97BB8F229F8D}"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73" name="PlaceHolder 2"/>
          <p:cNvSpPr>
            <a:spLocks noGrp="1"/>
          </p:cNvSpPr>
          <p:nvPr>
            <p:ph type="sldImg"/>
          </p:nvPr>
        </p:nvSpPr>
        <p:spPr>
          <a:xfrm>
            <a:off x="685800" y="681120"/>
            <a:ext cx="5486040" cy="3085920"/>
          </a:xfrm>
          <a:prstGeom prst="rect">
            <a:avLst/>
          </a:prstGeom>
          <a:ln w="0">
            <a:noFill/>
          </a:ln>
        </p:spPr>
      </p:sp>
      <p:sp>
        <p:nvSpPr>
          <p:cNvPr id="32774"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75" name="PlaceHolder 1"/>
          <p:cNvSpPr>
            <a:spLocks noGrp="1"/>
          </p:cNvSpPr>
          <p:nvPr>
            <p:ph type="sldNum" idx="106"/>
          </p:nvPr>
        </p:nvSpPr>
        <p:spPr>
          <a:xfrm>
            <a:off x="5778000" y="8856720"/>
            <a:ext cx="1079640" cy="251640"/>
          </a:xfrm>
          <a:prstGeom prst="rect">
            <a:avLst/>
          </a:prstGeom>
          <a:noFill/>
          <a:ln w="0">
            <a:noFill/>
          </a:ln>
        </p:spPr>
        <p:txBody>
          <a:bodyPr lIns="91440" rIns="91440" tIns="45720" bIns="45720" anchor="t">
            <a:noAutofit/>
          </a:bodyPr>
          <a:lstStyle>
            <a:lvl1pPr indent="0" algn="r" defTabSz="914400">
              <a:lnSpc>
                <a:spcPct val="100000"/>
              </a:lnSpc>
              <a:buNone/>
              <a:defRPr b="0" lang="en-GB" sz="1000" spc="-1" strike="noStrike">
                <a:solidFill>
                  <a:schemeClr val="dk1"/>
                </a:solidFill>
                <a:latin typeface="+mn-lt"/>
                <a:ea typeface="+mn-ea"/>
              </a:defRPr>
            </a:lvl1pPr>
          </a:lstStyle>
          <a:p>
            <a:pPr indent="0" algn="r" defTabSz="914400">
              <a:lnSpc>
                <a:spcPct val="100000"/>
              </a:lnSpc>
              <a:buNone/>
            </a:pPr>
            <a:fld id="{BD9DB1E1-0CEE-4403-80CF-ABCA7E1069AB}" type="slidenum">
              <a:rPr b="0" lang="en-GB" sz="1000" spc="-1" strike="noStrike">
                <a:solidFill>
                  <a:schemeClr val="dk1"/>
                </a:solidFill>
                <a:latin typeface="+mn-lt"/>
                <a:ea typeface="+mn-ea"/>
              </a:rPr>
              <a:t>&lt;number&gt;</a:t>
            </a:fld>
            <a:endParaRPr b="0" lang="en-US" sz="1000" spc="-1" strike="noStrike">
              <a:solidFill>
                <a:srgbClr val="000000"/>
              </a:solidFill>
              <a:latin typeface="Times New Roman"/>
            </a:endParaRPr>
          </a:p>
        </p:txBody>
      </p:sp>
      <p:sp>
        <p:nvSpPr>
          <p:cNvPr id="32776" name="PlaceHolder 2"/>
          <p:cNvSpPr>
            <a:spLocks noGrp="1"/>
          </p:cNvSpPr>
          <p:nvPr>
            <p:ph type="sldImg"/>
          </p:nvPr>
        </p:nvSpPr>
        <p:spPr>
          <a:xfrm>
            <a:off x="685800" y="681120"/>
            <a:ext cx="5486040" cy="3085920"/>
          </a:xfrm>
          <a:prstGeom prst="rect">
            <a:avLst/>
          </a:prstGeom>
          <a:ln w="0">
            <a:noFill/>
          </a:ln>
        </p:spPr>
      </p:sp>
      <p:sp>
        <p:nvSpPr>
          <p:cNvPr id="32777" name="PlaceHolder 3"/>
          <p:cNvSpPr>
            <a:spLocks noGrp="1"/>
          </p:cNvSpPr>
          <p:nvPr>
            <p:ph type="body"/>
          </p:nvPr>
        </p:nvSpPr>
        <p:spPr>
          <a:xfrm>
            <a:off x="685800" y="3938760"/>
            <a:ext cx="5486040" cy="474624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7.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8.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9.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0.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1.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2.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4.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9.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0.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1.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2.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3.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5.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6.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1.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2.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3.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4.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6.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7.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8.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4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2.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3.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4.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5.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7.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8.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9.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0.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2.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3.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4.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5.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6.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8.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9.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0.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1.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2.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3.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4.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5.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6.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7.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9.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0.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1.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2.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3.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4.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5.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6.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7.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78.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7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0.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1.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2.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3.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4.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5.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6.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7.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8.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9.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1.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2.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3.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4.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5.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6.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7.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8.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9.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0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60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2.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3.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4.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5.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6.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7.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8.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9.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10.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2.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3.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4.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5.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6.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7.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8.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9.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0.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1.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3.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4.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5.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6.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7.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8.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9.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0.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1.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2.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4.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5.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6.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7.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38.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39.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0.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1.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2.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3.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5.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6.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7.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8.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9.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0.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1.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2.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3.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4.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6.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7.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8.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9.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0.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61.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2.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3.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4.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5.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7.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8.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9.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0.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1.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2.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3.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4.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5.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6.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8.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9.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0.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1.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2.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3.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4.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5.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6.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7.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9.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0.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1.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2.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3.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4.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5.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6.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7.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98.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9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00.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1.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2.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3.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4.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5.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6.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7.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8.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9.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1.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2.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3.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4.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5.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6.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7.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8.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9.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2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2.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3.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4.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5.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6.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7.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8.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9.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30.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2.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3.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4.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5.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6.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7.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8.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9.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0.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1.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3.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4.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5.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46.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47.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48.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49.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0.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1.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2.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4.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5.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6.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757.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58.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59.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0.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1.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2.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3.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5.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6.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7.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68.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9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9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2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3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2E252E95-997E-44DF-8A16-B1E6FB755270}"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AAFB9101-25A2-4034-913F-D17160B91A9B}"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3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AA67F285-99CD-4AFC-927D-795E10EAB131}"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3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3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3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3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A39B7184-1E54-4055-B628-168CDA1412B6}"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3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3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4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421373AF-CA53-4207-B234-EA71593EDAE9}"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4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4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4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4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5A8782BE-0AFA-4AA7-BC55-D4AFCCCE6996}"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4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4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4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A35A934C-2162-4915-A76B-FD78E05BDEF4}"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4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88C0C34F-0F46-4420-93BC-1EDE592D4C98}"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5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55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75CA4FE9-7CFE-44F1-9B8A-EB8AEE6263CC}"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4"/>
          </p:nvPr>
        </p:nvSpPr>
        <p:spPr/>
        <p:txBody>
          <a:bodyPr/>
          <a:p>
            <a:fld id="{E96E14BA-0006-4A6C-A454-306F5658550D}"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9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9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9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9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3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4"/>
          </p:nvPr>
        </p:nvSpPr>
        <p:spPr/>
        <p:txBody>
          <a:bodyPr/>
          <a:p>
            <a:fld id="{E930F38F-AA63-41B1-92EF-5FDEE2DA9377}" type="slidenum">
              <a:t>&lt;#&gt;</a:t>
            </a:fld>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4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4"/>
          </p:nvPr>
        </p:nvSpPr>
        <p:spPr/>
        <p:txBody>
          <a:bodyPr/>
          <a:p>
            <a:fld id="{AC73F092-5985-4A65-8CE0-54303BF95456}" type="slidenum">
              <a:t>&lt;#&gt;</a:t>
            </a:fld>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4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4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4"/>
          </p:nvPr>
        </p:nvSpPr>
        <p:spPr/>
        <p:txBody>
          <a:bodyPr/>
          <a:p>
            <a:fld id="{CE006E40-CDC0-4785-83CB-1D68A3BFCA81}" type="slidenum">
              <a:t>&lt;#&gt;</a:t>
            </a:fld>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4"/>
          </p:nvPr>
        </p:nvSpPr>
        <p:spPr/>
        <p:txBody>
          <a:bodyPr/>
          <a:p>
            <a:fld id="{34173E00-9A4E-4D05-93A3-4DF6848D46F4}" type="slidenum">
              <a:t>&lt;#&gt;</a:t>
            </a:fld>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4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4"/>
          </p:nvPr>
        </p:nvSpPr>
        <p:spPr/>
        <p:txBody>
          <a:bodyPr/>
          <a:p>
            <a:fld id="{BE0FA9F0-152F-490F-8A4C-76E7DE0DA5B5}" type="slidenum">
              <a:t>&lt;#&gt;</a:t>
            </a:fld>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4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4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4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4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4EBF6A75-B8AA-4C5A-8AD1-99648F87C76A}" type="slidenum">
              <a:t>&lt;#&gt;</a:t>
            </a:fld>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5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5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5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5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5A7065A4-25E4-4C1C-BF46-9B4F3A12A777}" type="slidenum">
              <a:t>&lt;#&gt;</a:t>
            </a:fld>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5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5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5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827471BD-86AE-4A86-BB4B-FF364CAF210C}" type="slidenum">
              <a:t>&lt;#&gt;</a:t>
            </a:fld>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5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5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4"/>
          </p:nvPr>
        </p:nvSpPr>
        <p:spPr/>
        <p:txBody>
          <a:bodyPr/>
          <a:p>
            <a:fld id="{30D068FF-4602-4610-9284-FB83F0D7D94C}" type="slidenum">
              <a:t>&lt;#&gt;</a:t>
            </a:fld>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6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15"/>
          </p:nvPr>
        </p:nvSpPr>
        <p:spPr/>
        <p:txBody>
          <a:bodyPr/>
          <a:p>
            <a:r>
              <a:t>Footer</a:t>
            </a:r>
          </a:p>
        </p:txBody>
      </p:sp>
      <p:sp>
        <p:nvSpPr>
          <p:cNvPr id="8" name="PlaceHolder 7"/>
          <p:cNvSpPr>
            <a:spLocks noGrp="1"/>
          </p:cNvSpPr>
          <p:nvPr>
            <p:ph type="sldNum" idx="14"/>
          </p:nvPr>
        </p:nvSpPr>
        <p:spPr/>
        <p:txBody>
          <a:bodyPr/>
          <a:p>
            <a:fld id="{6C356D3F-96B1-4DF3-9728-361DEDBD38FF}"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6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06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6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7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7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07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15"/>
          </p:nvPr>
        </p:nvSpPr>
        <p:spPr/>
        <p:txBody>
          <a:bodyPr/>
          <a:p>
            <a:r>
              <a:t>Footer</a:t>
            </a:r>
          </a:p>
        </p:txBody>
      </p:sp>
      <p:sp>
        <p:nvSpPr>
          <p:cNvPr id="10" name="PlaceHolder 9"/>
          <p:cNvSpPr>
            <a:spLocks noGrp="1"/>
          </p:cNvSpPr>
          <p:nvPr>
            <p:ph type="sldNum" idx="14"/>
          </p:nvPr>
        </p:nvSpPr>
        <p:spPr/>
        <p:txBody>
          <a:bodyPr/>
          <a:p>
            <a:fld id="{F9716ECF-7A31-4E5D-9074-CD2D132F93A5}" type="slidenum">
              <a:t>&lt;#&gt;</a:t>
            </a:fld>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6"/>
          </p:nvPr>
        </p:nvSpPr>
        <p:spPr/>
        <p:txBody>
          <a:bodyPr/>
          <a:p>
            <a:fld id="{16091EBF-B20A-4D02-AAD6-0D172A5FC8F4}" type="slidenum">
              <a:t>&lt;#&gt;</a:t>
            </a:fld>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52"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6"/>
          </p:nvPr>
        </p:nvSpPr>
        <p:spPr/>
        <p:txBody>
          <a:bodyPr/>
          <a:p>
            <a:fld id="{AA5FF066-1EF5-4047-8DBE-6FB76A6A0CBB}" type="slidenum">
              <a:t>&lt;#&gt;</a:t>
            </a:fld>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54"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6"/>
          </p:nvPr>
        </p:nvSpPr>
        <p:spPr/>
        <p:txBody>
          <a:bodyPr/>
          <a:p>
            <a:fld id="{78A7654F-072B-488E-8241-A9642E11CACE}" type="slidenum">
              <a:t>&lt;#&gt;</a:t>
            </a:fld>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5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5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5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6"/>
          </p:nvPr>
        </p:nvSpPr>
        <p:spPr/>
        <p:txBody>
          <a:bodyPr/>
          <a:p>
            <a:fld id="{CD46835E-EE7C-4040-9194-30DF58C29E1C}" type="slidenum">
              <a:t>&lt;#&gt;</a:t>
            </a:fld>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5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6"/>
          </p:nvPr>
        </p:nvSpPr>
        <p:spPr/>
        <p:txBody>
          <a:bodyPr/>
          <a:p>
            <a:fld id="{5F6B2A65-7065-4B29-9698-EEC7BB37EB20}" type="slidenum">
              <a:t>&lt;#&gt;</a:t>
            </a:fld>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59"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6"/>
          </p:nvPr>
        </p:nvSpPr>
        <p:spPr/>
        <p:txBody>
          <a:bodyPr/>
          <a:p>
            <a:fld id="{CB275704-52F9-40D8-871B-21653C2E8D67}" type="slidenum">
              <a:t>&lt;#&gt;</a:t>
            </a:fld>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6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6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6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6"/>
          </p:nvPr>
        </p:nvSpPr>
        <p:spPr/>
        <p:txBody>
          <a:bodyPr/>
          <a:p>
            <a:fld id="{304F54B5-0AAE-4E44-AC1B-82E1EA1277AB}" type="slidenum">
              <a:t>&lt;#&gt;</a:t>
            </a:fld>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6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6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67"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6"/>
          </p:nvPr>
        </p:nvSpPr>
        <p:spPr/>
        <p:txBody>
          <a:bodyPr/>
          <a:p>
            <a:fld id="{B2268073-F69F-4924-A103-1AABCD923077}" type="slidenum">
              <a:t>&lt;#&gt;</a:t>
            </a:fld>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6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6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1"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6"/>
          </p:nvPr>
        </p:nvSpPr>
        <p:spPr/>
        <p:txBody>
          <a:bodyPr/>
          <a:p>
            <a:fld id="{5E27EBE4-A43E-4C9D-9885-08E2C09DE1B2}"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1"/>
          </p:nvPr>
        </p:nvSpPr>
        <p:spPr/>
        <p:txBody>
          <a:bodyPr/>
          <a:p>
            <a:fld id="{7EEF1FBC-18B4-4547-9EF9-98DCF8E80A61}"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7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73"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4"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6"/>
          </p:nvPr>
        </p:nvSpPr>
        <p:spPr/>
        <p:txBody>
          <a:bodyPr/>
          <a:p>
            <a:fld id="{4061A197-4963-493B-BE7E-5A17561B4116}" type="slidenum">
              <a:t>&lt;#&gt;</a:t>
            </a:fld>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7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7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79"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6"/>
          </p:nvPr>
        </p:nvSpPr>
        <p:spPr/>
        <p:txBody>
          <a:bodyPr/>
          <a:p>
            <a:fld id="{CD021CF4-6B11-4213-BEFC-60305942432B}" type="slidenum">
              <a:t>&lt;#&gt;</a:t>
            </a:fld>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5581"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82"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83"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84"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85"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586"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6"/>
          </p:nvPr>
        </p:nvSpPr>
        <p:spPr/>
        <p:txBody>
          <a:bodyPr/>
          <a:p>
            <a:fld id="{A2CDB002-AADF-407B-B408-60E14B5426BB}" type="slidenum">
              <a:t>&lt;#&gt;</a:t>
            </a:fld>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18"/>
          </p:nvPr>
        </p:nvSpPr>
        <p:spPr/>
        <p:txBody>
          <a:bodyPr/>
          <a:p>
            <a:fld id="{98FF8B73-5F1E-4399-AD92-3269536AA0D0}" type="slidenum">
              <a:t>&lt;#&gt;</a:t>
            </a:fld>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6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6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18"/>
          </p:nvPr>
        </p:nvSpPr>
        <p:spPr/>
        <p:txBody>
          <a:bodyPr/>
          <a:p>
            <a:fld id="{3FD1CEF3-68AA-4C47-B5E8-CE4C5B9474F4}" type="slidenum">
              <a:t>&lt;#&gt;</a:t>
            </a:fld>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6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18"/>
          </p:nvPr>
        </p:nvSpPr>
        <p:spPr/>
        <p:txBody>
          <a:bodyPr/>
          <a:p>
            <a:fld id="{008610D1-63E6-4235-9630-544FDDD3A5D4}" type="slidenum">
              <a:t>&lt;#&gt;</a:t>
            </a:fld>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6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6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6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18"/>
          </p:nvPr>
        </p:nvSpPr>
        <p:spPr/>
        <p:txBody>
          <a:bodyPr/>
          <a:p>
            <a:fld id="{0BE52B13-867C-45BF-BA60-FAE16655EC26}" type="slidenum">
              <a:t>&lt;#&gt;</a:t>
            </a:fld>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6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18"/>
          </p:nvPr>
        </p:nvSpPr>
        <p:spPr/>
        <p:txBody>
          <a:bodyPr/>
          <a:p>
            <a:fld id="{F4A5DA70-08B3-48CC-B08D-4A8884FBB03D}" type="slidenum">
              <a:t>&lt;#&gt;</a:t>
            </a:fld>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7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18"/>
          </p:nvPr>
        </p:nvSpPr>
        <p:spPr/>
        <p:txBody>
          <a:bodyPr/>
          <a:p>
            <a:fld id="{8B7FEAEA-EDEE-4507-BE4F-A65B2B6E21E3}" type="slidenum">
              <a:t>&lt;#&gt;</a:t>
            </a:fld>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7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7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7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18"/>
          </p:nvPr>
        </p:nvSpPr>
        <p:spPr/>
        <p:txBody>
          <a:bodyPr/>
          <a:p>
            <a:fld id="{E41F5542-4BEE-4D7D-B705-CF5BD61AECC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D0B03E64-F669-4402-A508-3B376E89E98D}"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7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7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7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7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18"/>
          </p:nvPr>
        </p:nvSpPr>
        <p:spPr/>
        <p:txBody>
          <a:bodyPr/>
          <a:p>
            <a:fld id="{D65C4641-4973-43A0-88FD-731181E6517E}" type="slidenum">
              <a:t>&lt;#&gt;</a:t>
            </a:fld>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7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8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8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8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18"/>
          </p:nvPr>
        </p:nvSpPr>
        <p:spPr/>
        <p:txBody>
          <a:bodyPr/>
          <a:p>
            <a:fld id="{23C7B05F-3F99-4534-B020-53F79167A9D6}" type="slidenum">
              <a:t>&lt;#&gt;</a:t>
            </a:fld>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8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8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18"/>
          </p:nvPr>
        </p:nvSpPr>
        <p:spPr/>
        <p:txBody>
          <a:bodyPr/>
          <a:p>
            <a:fld id="{D798E507-9F31-491A-9B2C-0E06801DC14E}" type="slidenum">
              <a:t>&lt;#&gt;</a:t>
            </a:fld>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8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8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8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18"/>
          </p:nvPr>
        </p:nvSpPr>
        <p:spPr/>
        <p:txBody>
          <a:bodyPr/>
          <a:p>
            <a:fld id="{CAAB5EEE-EA8F-4563-B6A7-426A68E59ABA}" type="slidenum">
              <a:t>&lt;#&gt;</a:t>
            </a:fld>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09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09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18"/>
          </p:nvPr>
        </p:nvSpPr>
        <p:spPr/>
        <p:txBody>
          <a:bodyPr/>
          <a:p>
            <a:fld id="{12342C3E-CBE4-478C-866D-47712A2C2D3B}" type="slidenum">
              <a:t>&lt;#&gt;</a:t>
            </a:fld>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0"/>
          </p:nvPr>
        </p:nvSpPr>
        <p:spPr/>
        <p:txBody>
          <a:bodyPr/>
          <a:p>
            <a:fld id="{B802E009-F1FB-4A31-B4E7-A449817DF2D0}" type="slidenum">
              <a:t>&lt;#&gt;</a:t>
            </a:fld>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79"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0"/>
          </p:nvPr>
        </p:nvSpPr>
        <p:spPr/>
        <p:txBody>
          <a:bodyPr/>
          <a:p>
            <a:fld id="{F787BB01-363F-4930-924C-3D5F649BBC5F}" type="slidenum">
              <a:t>&lt;#&gt;</a:t>
            </a:fld>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81"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0"/>
          </p:nvPr>
        </p:nvSpPr>
        <p:spPr/>
        <p:txBody>
          <a:bodyPr/>
          <a:p>
            <a:fld id="{864A099E-EAE8-49A3-9241-8203C85DE992}" type="slidenum">
              <a:t>&lt;#&gt;</a:t>
            </a:fld>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8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8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0"/>
          </p:nvPr>
        </p:nvSpPr>
        <p:spPr/>
        <p:txBody>
          <a:bodyPr/>
          <a:p>
            <a:fld id="{9031DC70-4331-484D-B906-F60B00D39C2F}" type="slidenum">
              <a:t>&lt;#&gt;</a:t>
            </a:fld>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0"/>
          </p:nvPr>
        </p:nvSpPr>
        <p:spPr/>
        <p:txBody>
          <a:bodyPr/>
          <a:p>
            <a:fld id="{0E3D2AA9-098E-4185-ABD0-96432A4EDF1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88F3DE06-6566-4C09-8606-9015744838F9}"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86"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0"/>
          </p:nvPr>
        </p:nvSpPr>
        <p:spPr/>
        <p:txBody>
          <a:bodyPr/>
          <a:p>
            <a:fld id="{287F746C-5BBF-43DE-8FB8-131D788A6141}" type="slidenum">
              <a:t>&lt;#&gt;</a:t>
            </a:fld>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8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8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9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D602E861-AFFD-47EC-BADE-14C0ACC4497C}" type="slidenum">
              <a:t>&lt;#&gt;</a:t>
            </a:fld>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9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9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94"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CF4FD63E-C251-485E-9E12-D8C841321EB8}" type="slidenum">
              <a:t>&lt;#&gt;</a:t>
            </a:fld>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9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59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9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598"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5447BE74-2AEE-475A-A8D2-A52918997090}" type="slidenum">
              <a:t>&lt;#&gt;</a:t>
            </a:fld>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600"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01"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0"/>
          </p:nvPr>
        </p:nvSpPr>
        <p:spPr/>
        <p:txBody>
          <a:bodyPr/>
          <a:p>
            <a:fld id="{BA596817-908F-46EE-8AB7-DF5E73BAD688}" type="slidenum">
              <a:t>&lt;#&gt;</a:t>
            </a:fld>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60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0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0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06"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1"/>
          </p:nvPr>
        </p:nvSpPr>
        <p:spPr/>
        <p:txBody>
          <a:bodyPr/>
          <a:p>
            <a:r>
              <a:t>Footer</a:t>
            </a:r>
          </a:p>
        </p:txBody>
      </p:sp>
      <p:sp>
        <p:nvSpPr>
          <p:cNvPr id="8" name="PlaceHolder 7"/>
          <p:cNvSpPr>
            <a:spLocks noGrp="1"/>
          </p:cNvSpPr>
          <p:nvPr>
            <p:ph type="sldNum" idx="20"/>
          </p:nvPr>
        </p:nvSpPr>
        <p:spPr/>
        <p:txBody>
          <a:bodyPr/>
          <a:p>
            <a:fld id="{10FB49DA-6310-4556-972C-4C01BC715AE7}" type="slidenum">
              <a:t>&lt;#&gt;</a:t>
            </a:fld>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6608"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09"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10"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11"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12"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613"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1"/>
          </p:nvPr>
        </p:nvSpPr>
        <p:spPr/>
        <p:txBody>
          <a:bodyPr/>
          <a:p>
            <a:r>
              <a:t>Footer</a:t>
            </a:r>
          </a:p>
        </p:txBody>
      </p:sp>
      <p:sp>
        <p:nvSpPr>
          <p:cNvPr id="10" name="PlaceHolder 9"/>
          <p:cNvSpPr>
            <a:spLocks noGrp="1"/>
          </p:cNvSpPr>
          <p:nvPr>
            <p:ph type="sldNum" idx="20"/>
          </p:nvPr>
        </p:nvSpPr>
        <p:spPr/>
        <p:txBody>
          <a:bodyPr/>
          <a:p>
            <a:fld id="{AD663555-CA9E-4A72-9F51-F937F5DE2E86}" type="slidenum">
              <a:t>&lt;#&gt;</a:t>
            </a:fld>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2"/>
          </p:nvPr>
        </p:nvSpPr>
        <p:spPr/>
        <p:txBody>
          <a:bodyPr/>
          <a:p>
            <a:fld id="{FACF807A-E8D9-4C16-9F02-BF29FCACD7AF}" type="slidenum">
              <a:t>&lt;#&gt;</a:t>
            </a:fld>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09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2"/>
          </p:nvPr>
        </p:nvSpPr>
        <p:spPr/>
        <p:txBody>
          <a:bodyPr/>
          <a:p>
            <a:fld id="{E6A197EA-DC31-4A24-BC4E-C4E99E0C4D6B}" type="slidenum">
              <a:t>&lt;#&gt;</a:t>
            </a:fld>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0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2"/>
          </p:nvPr>
        </p:nvSpPr>
        <p:spPr/>
        <p:txBody>
          <a:bodyPr/>
          <a:p>
            <a:fld id="{491003A6-26B4-4F9A-8594-AB41CAD40F1B}"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C1E38BA5-147C-45F2-B9DB-7E790181C4D9}"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0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0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2"/>
          </p:nvPr>
        </p:nvSpPr>
        <p:spPr/>
        <p:txBody>
          <a:bodyPr/>
          <a:p>
            <a:fld id="{E870F97F-5903-4DCC-92B9-8D7192F2DD98}" type="slidenum">
              <a:t>&lt;#&gt;</a:t>
            </a:fld>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2"/>
          </p:nvPr>
        </p:nvSpPr>
        <p:spPr/>
        <p:txBody>
          <a:bodyPr/>
          <a:p>
            <a:fld id="{1C8E050F-A622-4671-A041-40035A53EBC0}" type="slidenum">
              <a:t>&lt;#&gt;</a:t>
            </a:fld>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0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2"/>
          </p:nvPr>
        </p:nvSpPr>
        <p:spPr/>
        <p:txBody>
          <a:bodyPr/>
          <a:p>
            <a:fld id="{FAD237D5-9AAB-4D95-B9DC-F0ED5BE5E224}" type="slidenum">
              <a:t>&lt;#&gt;</a:t>
            </a:fld>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0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0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0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2"/>
          </p:nvPr>
        </p:nvSpPr>
        <p:spPr/>
        <p:txBody>
          <a:bodyPr/>
          <a:p>
            <a:fld id="{04CD7892-9E4F-49F8-B69B-2E6E48B45621}" type="slidenum">
              <a:t>&lt;#&gt;</a:t>
            </a:fld>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1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1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1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2"/>
          </p:nvPr>
        </p:nvSpPr>
        <p:spPr/>
        <p:txBody>
          <a:bodyPr/>
          <a:p>
            <a:fld id="{5408C712-3465-4334-AE22-F0C03B06635F}" type="slidenum">
              <a:t>&lt;#&gt;</a:t>
            </a:fld>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1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1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1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2"/>
          </p:nvPr>
        </p:nvSpPr>
        <p:spPr/>
        <p:txBody>
          <a:bodyPr/>
          <a:p>
            <a:fld id="{EB1297D5-2693-4AA3-9660-1EBA2ECB419E}" type="slidenum">
              <a:t>&lt;#&gt;</a:t>
            </a:fld>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1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2"/>
          </p:nvPr>
        </p:nvSpPr>
        <p:spPr/>
        <p:txBody>
          <a:bodyPr/>
          <a:p>
            <a:fld id="{BE6FCBF8-3250-405D-A846-D097935EDC2C}" type="slidenum">
              <a:t>&lt;#&gt;</a:t>
            </a:fld>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2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2"/>
          </p:nvPr>
        </p:nvSpPr>
        <p:spPr/>
        <p:txBody>
          <a:bodyPr/>
          <a:p>
            <a:fld id="{314728BD-F9F7-4E70-85E5-8AE313C7FF17}" type="slidenum">
              <a:t>&lt;#&gt;</a:t>
            </a:fld>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12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2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3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3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13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2"/>
          </p:nvPr>
        </p:nvSpPr>
        <p:spPr/>
        <p:txBody>
          <a:bodyPr/>
          <a:p>
            <a:fld id="{9A69F492-AAC8-449D-90A7-C8D26AC51605}" type="slidenum">
              <a:t>&lt;#&gt;</a:t>
            </a:fld>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4"/>
          </p:nvPr>
        </p:nvSpPr>
        <p:spPr/>
        <p:txBody>
          <a:bodyPr/>
          <a:p>
            <a:fld id="{D62D559E-648F-4A74-950A-20EB0E48DE26}"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B7BA6D08-B638-4D7D-B4B9-4C68DEF86E13}"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20"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4"/>
          </p:nvPr>
        </p:nvSpPr>
        <p:spPr/>
        <p:txBody>
          <a:bodyPr/>
          <a:p>
            <a:fld id="{989EA2B3-E048-4D3C-B668-A6CC9A4CE141}" type="slidenum">
              <a:t>&lt;#&gt;</a:t>
            </a:fld>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22"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4"/>
          </p:nvPr>
        </p:nvSpPr>
        <p:spPr/>
        <p:txBody>
          <a:bodyPr/>
          <a:p>
            <a:fld id="{6DC28248-1DE4-49A9-AB1E-D663930E04F6}" type="slidenum">
              <a:t>&lt;#&gt;</a:t>
            </a:fld>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2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2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4"/>
          </p:nvPr>
        </p:nvSpPr>
        <p:spPr/>
        <p:txBody>
          <a:bodyPr/>
          <a:p>
            <a:fld id="{D8BD032C-3195-4309-A150-F434EBB427C5}" type="slidenum">
              <a:t>&lt;#&gt;</a:t>
            </a:fld>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4"/>
          </p:nvPr>
        </p:nvSpPr>
        <p:spPr/>
        <p:txBody>
          <a:bodyPr/>
          <a:p>
            <a:fld id="{A41782A5-DBB1-40FC-8EBD-D09D8207A982}" type="slidenum">
              <a:t>&lt;#&gt;</a:t>
            </a:fld>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27"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4"/>
          </p:nvPr>
        </p:nvSpPr>
        <p:spPr/>
        <p:txBody>
          <a:bodyPr/>
          <a:p>
            <a:fld id="{BD70E089-C200-448D-B8A4-C498F06608D9}" type="slidenum">
              <a:t>&lt;#&gt;</a:t>
            </a:fld>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2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4"/>
          </p:nvPr>
        </p:nvSpPr>
        <p:spPr/>
        <p:txBody>
          <a:bodyPr/>
          <a:p>
            <a:fld id="{2553FA7F-FA20-4E05-95A4-7AE5DB885084}" type="slidenum">
              <a:t>&lt;#&gt;</a:t>
            </a:fld>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3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5"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4"/>
          </p:nvPr>
        </p:nvSpPr>
        <p:spPr/>
        <p:txBody>
          <a:bodyPr/>
          <a:p>
            <a:fld id="{A1E533EE-F24C-4358-A296-230FDD85B55A}" type="slidenum">
              <a:t>&lt;#&gt;</a:t>
            </a:fld>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3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39"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4"/>
          </p:nvPr>
        </p:nvSpPr>
        <p:spPr/>
        <p:txBody>
          <a:bodyPr/>
          <a:p>
            <a:fld id="{8886AB09-6488-4107-96BA-66673EC00594}" type="slidenum">
              <a:t>&lt;#&gt;</a:t>
            </a:fld>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41"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42"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4"/>
          </p:nvPr>
        </p:nvSpPr>
        <p:spPr/>
        <p:txBody>
          <a:bodyPr/>
          <a:p>
            <a:fld id="{2268116D-20E1-4783-BB2E-6C048E2FC364}" type="slidenum">
              <a:t>&lt;#&gt;</a:t>
            </a:fld>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4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4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4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47"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4"/>
          </p:nvPr>
        </p:nvSpPr>
        <p:spPr/>
        <p:txBody>
          <a:bodyPr/>
          <a:p>
            <a:fld id="{94B05279-39DC-427D-BE91-ED9C472D19E7}"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8D6D5E05-EA6D-4321-B8FD-A3B22A0F129B}"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4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7649"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50"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51"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52"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53"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654"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4"/>
          </p:nvPr>
        </p:nvSpPr>
        <p:spPr/>
        <p:txBody>
          <a:bodyPr/>
          <a:p>
            <a:fld id="{78F9DD5D-9035-4366-BDC7-DB727F708480}" type="slidenum">
              <a:t>&lt;#&gt;</a:t>
            </a:fld>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6"/>
          </p:nvPr>
        </p:nvSpPr>
        <p:spPr/>
        <p:txBody>
          <a:bodyPr/>
          <a:p>
            <a:fld id="{4ADEA2F9-0FC8-4BFD-ABE8-9D90A518011D}" type="slidenum">
              <a:t>&lt;#&gt;</a:t>
            </a:fld>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4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6"/>
          </p:nvPr>
        </p:nvSpPr>
        <p:spPr/>
        <p:txBody>
          <a:bodyPr/>
          <a:p>
            <a:fld id="{33A4DBC0-00C0-4165-AD85-1EE7403CB0EC}" type="slidenum">
              <a:t>&lt;#&gt;</a:t>
            </a:fld>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5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6"/>
          </p:nvPr>
        </p:nvSpPr>
        <p:spPr/>
        <p:txBody>
          <a:bodyPr/>
          <a:p>
            <a:fld id="{E04FB02A-546B-421A-8FD6-AD3890A98C40}" type="slidenum">
              <a:t>&lt;#&gt;</a:t>
            </a:fld>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5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5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6"/>
          </p:nvPr>
        </p:nvSpPr>
        <p:spPr/>
        <p:txBody>
          <a:bodyPr/>
          <a:p>
            <a:fld id="{EAE9A8A3-B5EA-4F10-B35E-0EF64E66D179}" type="slidenum">
              <a:t>&lt;#&gt;</a:t>
            </a:fld>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6"/>
          </p:nvPr>
        </p:nvSpPr>
        <p:spPr/>
        <p:txBody>
          <a:bodyPr/>
          <a:p>
            <a:fld id="{2D298F54-83A0-4684-8714-725F7BED0F9C}" type="slidenum">
              <a:t>&lt;#&gt;</a:t>
            </a:fld>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5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6"/>
          </p:nvPr>
        </p:nvSpPr>
        <p:spPr/>
        <p:txBody>
          <a:bodyPr/>
          <a:p>
            <a:fld id="{CFEEA197-B016-48A9-8D70-D03C4B483E1C}" type="slidenum">
              <a:t>&lt;#&gt;</a:t>
            </a:fld>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5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5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5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EE41A237-3FE4-4452-89F4-9015AE76C452}" type="slidenum">
              <a:t>&lt;#&gt;</a:t>
            </a:fld>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6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6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3A81EA43-7D73-4A68-AA38-229E034B5582}" type="slidenum">
              <a:t>&lt;#&gt;</a:t>
            </a:fld>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6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6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6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2847136D-A4B7-4A14-9AA1-D5226291BC93}"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8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8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8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CE158823-133C-46E3-B6A8-305060F5D51E}"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6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6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6"/>
          </p:nvPr>
        </p:nvSpPr>
        <p:spPr/>
        <p:txBody>
          <a:bodyPr/>
          <a:p>
            <a:fld id="{6CEBBD8F-034F-4C89-A551-CD45F90A62E7}" type="slidenum">
              <a:t>&lt;#&gt;</a:t>
            </a:fld>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7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7"/>
          </p:nvPr>
        </p:nvSpPr>
        <p:spPr/>
        <p:txBody>
          <a:bodyPr/>
          <a:p>
            <a:r>
              <a:t>Footer</a:t>
            </a:r>
          </a:p>
        </p:txBody>
      </p:sp>
      <p:sp>
        <p:nvSpPr>
          <p:cNvPr id="8" name="PlaceHolder 7"/>
          <p:cNvSpPr>
            <a:spLocks noGrp="1"/>
          </p:cNvSpPr>
          <p:nvPr>
            <p:ph type="sldNum" idx="26"/>
          </p:nvPr>
        </p:nvSpPr>
        <p:spPr/>
        <p:txBody>
          <a:bodyPr/>
          <a:p>
            <a:fld id="{B9CD73E7-C41C-4F52-83D6-CBD4E992D483}" type="slidenum">
              <a:t>&lt;#&gt;</a:t>
            </a:fld>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17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7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8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8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18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7"/>
          </p:nvPr>
        </p:nvSpPr>
        <p:spPr/>
        <p:txBody>
          <a:bodyPr/>
          <a:p>
            <a:r>
              <a:t>Footer</a:t>
            </a:r>
          </a:p>
        </p:txBody>
      </p:sp>
      <p:sp>
        <p:nvSpPr>
          <p:cNvPr id="10" name="PlaceHolder 9"/>
          <p:cNvSpPr>
            <a:spLocks noGrp="1"/>
          </p:cNvSpPr>
          <p:nvPr>
            <p:ph type="sldNum" idx="26"/>
          </p:nvPr>
        </p:nvSpPr>
        <p:spPr/>
        <p:txBody>
          <a:bodyPr/>
          <a:p>
            <a:fld id="{E841A5D5-7F90-476E-BE9E-43CD30230C30}" type="slidenum">
              <a:t>&lt;#&gt;</a:t>
            </a:fld>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28"/>
          </p:nvPr>
        </p:nvSpPr>
        <p:spPr/>
        <p:txBody>
          <a:bodyPr/>
          <a:p>
            <a:fld id="{AE77F083-5117-4F46-8BD8-7946B3C7993E}" type="slidenum">
              <a:t>&lt;#&gt;</a:t>
            </a:fld>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8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82"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28"/>
          </p:nvPr>
        </p:nvSpPr>
        <p:spPr/>
        <p:txBody>
          <a:bodyPr/>
          <a:p>
            <a:fld id="{D0D3F23A-9B04-461F-A934-28049697D548}" type="slidenum">
              <a:t>&lt;#&gt;</a:t>
            </a:fld>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84"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28"/>
          </p:nvPr>
        </p:nvSpPr>
        <p:spPr/>
        <p:txBody>
          <a:bodyPr/>
          <a:p>
            <a:fld id="{AD2BE6BB-5445-4784-B6D1-6AC4D01347C1}" type="slidenum">
              <a:t>&lt;#&gt;</a:t>
            </a:fld>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8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68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28"/>
          </p:nvPr>
        </p:nvSpPr>
        <p:spPr/>
        <p:txBody>
          <a:bodyPr/>
          <a:p>
            <a:fld id="{2526ADF4-7138-4DF4-AA2D-F600B350EB6B}" type="slidenum">
              <a:t>&lt;#&gt;</a:t>
            </a:fld>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8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28"/>
          </p:nvPr>
        </p:nvSpPr>
        <p:spPr/>
        <p:txBody>
          <a:bodyPr/>
          <a:p>
            <a:fld id="{36B16438-E93A-4456-93D2-B6DC9FD012BD}" type="slidenum">
              <a:t>&lt;#&gt;</a:t>
            </a:fld>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89"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28"/>
          </p:nvPr>
        </p:nvSpPr>
        <p:spPr/>
        <p:txBody>
          <a:bodyPr/>
          <a:p>
            <a:fld id="{9C034B0C-F568-4C4F-B3E2-30ECBDB7B545}" type="slidenum">
              <a:t>&lt;#&gt;</a:t>
            </a:fld>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9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69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69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28"/>
          </p:nvPr>
        </p:nvSpPr>
        <p:spPr/>
        <p:txBody>
          <a:bodyPr/>
          <a:p>
            <a:fld id="{362C5CC6-79AD-4E3B-A069-C50698FFDCF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7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8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8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8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3E7FB80F-2CB6-4170-BCD1-7E431751F092}"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9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69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697"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28"/>
          </p:nvPr>
        </p:nvSpPr>
        <p:spPr/>
        <p:txBody>
          <a:bodyPr/>
          <a:p>
            <a:fld id="{933BDC15-09E6-4F96-A16E-BA96D40B26A3}" type="slidenum">
              <a:t>&lt;#&gt;</a:t>
            </a:fld>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69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1"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28"/>
          </p:nvPr>
        </p:nvSpPr>
        <p:spPr/>
        <p:txBody>
          <a:bodyPr/>
          <a:p>
            <a:fld id="{E50F5193-BD6C-49D5-A72D-F10E0851639F}" type="slidenum">
              <a:t>&lt;#&gt;</a:t>
            </a:fld>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703"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4"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28"/>
          </p:nvPr>
        </p:nvSpPr>
        <p:spPr/>
        <p:txBody>
          <a:bodyPr/>
          <a:p>
            <a:fld id="{A1B4D1AE-3BF1-4F42-BC93-F7E2F1F1F206}" type="slidenum">
              <a:t>&lt;#&gt;</a:t>
            </a:fld>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0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70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09"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9"/>
          </p:nvPr>
        </p:nvSpPr>
        <p:spPr/>
        <p:txBody>
          <a:bodyPr/>
          <a:p>
            <a:r>
              <a:t>Footer</a:t>
            </a:r>
          </a:p>
        </p:txBody>
      </p:sp>
      <p:sp>
        <p:nvSpPr>
          <p:cNvPr id="8" name="PlaceHolder 7"/>
          <p:cNvSpPr>
            <a:spLocks noGrp="1"/>
          </p:cNvSpPr>
          <p:nvPr>
            <p:ph type="sldNum" idx="28"/>
          </p:nvPr>
        </p:nvSpPr>
        <p:spPr/>
        <p:txBody>
          <a:bodyPr/>
          <a:p>
            <a:fld id="{13334B5E-C824-4EE8-8BD3-5E8FC29E8B7D}" type="slidenum">
              <a:t>&lt;#&gt;</a:t>
            </a:fld>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8711"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12"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13"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14"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15"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8716"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9"/>
          </p:nvPr>
        </p:nvSpPr>
        <p:spPr/>
        <p:txBody>
          <a:bodyPr/>
          <a:p>
            <a:r>
              <a:t>Footer</a:t>
            </a:r>
          </a:p>
        </p:txBody>
      </p:sp>
      <p:sp>
        <p:nvSpPr>
          <p:cNvPr id="10" name="PlaceHolder 9"/>
          <p:cNvSpPr>
            <a:spLocks noGrp="1"/>
          </p:cNvSpPr>
          <p:nvPr>
            <p:ph type="sldNum" idx="28"/>
          </p:nvPr>
        </p:nvSpPr>
        <p:spPr/>
        <p:txBody>
          <a:bodyPr/>
          <a:p>
            <a:fld id="{1C8B7EBC-9705-46B8-9A0D-25AB448A6B22}" type="slidenum">
              <a:t>&lt;#&gt;</a:t>
            </a:fld>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0"/>
          </p:nvPr>
        </p:nvSpPr>
        <p:spPr/>
        <p:txBody>
          <a:bodyPr/>
          <a:p>
            <a:fld id="{8B6C86BA-671E-48E5-812E-79F516072B44}" type="slidenum">
              <a:t>&lt;#&gt;</a:t>
            </a:fld>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186"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0"/>
          </p:nvPr>
        </p:nvSpPr>
        <p:spPr/>
        <p:txBody>
          <a:bodyPr/>
          <a:p>
            <a:fld id="{FA9C3A69-7DC0-4035-BDE5-5D24BD116273}" type="slidenum">
              <a:t>&lt;#&gt;</a:t>
            </a:fld>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188"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0"/>
          </p:nvPr>
        </p:nvSpPr>
        <p:spPr/>
        <p:txBody>
          <a:bodyPr/>
          <a:p>
            <a:fld id="{1AC03850-75DD-4EDE-B6DF-91FF0D72CFF3}" type="slidenum">
              <a:t>&lt;#&gt;</a:t>
            </a:fld>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19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19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0"/>
          </p:nvPr>
        </p:nvSpPr>
        <p:spPr/>
        <p:txBody>
          <a:bodyPr/>
          <a:p>
            <a:fld id="{2F0F74C1-1D52-49BC-A591-A13FC08CACDD}" type="slidenum">
              <a:t>&lt;#&gt;</a:t>
            </a:fld>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0"/>
          </p:nvPr>
        </p:nvSpPr>
        <p:spPr/>
        <p:txBody>
          <a:bodyPr/>
          <a:p>
            <a:fld id="{80F2BC02-42D3-4A9F-996D-D9D9AF2E97DB}"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9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9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9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2499A6E3-E297-4455-AAF6-089B8C4BA58C}"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93"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0"/>
          </p:nvPr>
        </p:nvSpPr>
        <p:spPr/>
        <p:txBody>
          <a:bodyPr/>
          <a:p>
            <a:fld id="{8BA78CDC-C878-4A50-9515-A772B4B6B322}" type="slidenum">
              <a:t>&lt;#&gt;</a:t>
            </a:fld>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19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19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19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0"/>
          </p:nvPr>
        </p:nvSpPr>
        <p:spPr/>
        <p:txBody>
          <a:bodyPr/>
          <a:p>
            <a:fld id="{278068F0-B96C-4DC0-9488-BB4E8EBEB367}" type="slidenum">
              <a:t>&lt;#&gt;</a:t>
            </a:fld>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19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0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01"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0"/>
          </p:nvPr>
        </p:nvSpPr>
        <p:spPr/>
        <p:txBody>
          <a:bodyPr/>
          <a:p>
            <a:fld id="{2A0B6F46-35C7-452F-97E6-E27D1F36DCF9}" type="slidenum">
              <a:t>&lt;#&gt;</a:t>
            </a:fld>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20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0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05"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0"/>
          </p:nvPr>
        </p:nvSpPr>
        <p:spPr/>
        <p:txBody>
          <a:bodyPr/>
          <a:p>
            <a:fld id="{67FF59C8-FFF8-4AED-AFB2-C8C57C3EFE40}" type="slidenum">
              <a:t>&lt;#&gt;</a:t>
            </a:fld>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207"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08"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0"/>
          </p:nvPr>
        </p:nvSpPr>
        <p:spPr/>
        <p:txBody>
          <a:bodyPr/>
          <a:p>
            <a:fld id="{C4FFD336-838C-4D34-B96C-B8DB7C54C577}" type="slidenum">
              <a:t>&lt;#&gt;</a:t>
            </a:fld>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0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21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3"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0"/>
          </p:nvPr>
        </p:nvSpPr>
        <p:spPr/>
        <p:txBody>
          <a:bodyPr/>
          <a:p>
            <a:fld id="{36FC6BF1-8708-4985-955D-A186A867998B}" type="slidenum">
              <a:t>&lt;#&gt;</a:t>
            </a:fld>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215"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6"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7"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8"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19"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220"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0"/>
          </p:nvPr>
        </p:nvSpPr>
        <p:spPr/>
        <p:txBody>
          <a:bodyPr/>
          <a:p>
            <a:fld id="{8FF958D5-6CC1-4A34-BFFF-D7A9D326E99C}" type="slidenum">
              <a:t>&lt;#&gt;</a:t>
            </a:fld>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2"/>
          </p:nvPr>
        </p:nvSpPr>
        <p:spPr/>
        <p:txBody>
          <a:bodyPr/>
          <a:p>
            <a:fld id="{36CD0BC5-93EB-453F-9339-A321D9E01928}" type="slidenum">
              <a:t>&lt;#&gt;</a:t>
            </a:fld>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690"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2"/>
          </p:nvPr>
        </p:nvSpPr>
        <p:spPr/>
        <p:txBody>
          <a:bodyPr/>
          <a:p>
            <a:fld id="{DB239F13-C492-47FA-896A-1CF4A175CF4B}" type="slidenum">
              <a:t>&lt;#&gt;</a:t>
            </a:fld>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692"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2"/>
          </p:nvPr>
        </p:nvSpPr>
        <p:spPr/>
        <p:txBody>
          <a:bodyPr/>
          <a:p>
            <a:fld id="{0EC8844C-9516-4D81-9A1B-FA0694262565}"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9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9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74C92015-4DCC-4859-9204-B195797DB612}"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69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69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2"/>
          </p:nvPr>
        </p:nvSpPr>
        <p:spPr/>
        <p:txBody>
          <a:bodyPr/>
          <a:p>
            <a:fld id="{EF614BB4-E796-4DB2-ACB8-9CA2CF6527F4}" type="slidenum">
              <a:t>&lt;#&gt;</a:t>
            </a:fld>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9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2"/>
          </p:nvPr>
        </p:nvSpPr>
        <p:spPr/>
        <p:txBody>
          <a:bodyPr/>
          <a:p>
            <a:fld id="{D774359C-785E-47C3-AFD6-3CE49747D51E}" type="slidenum">
              <a:t>&lt;#&gt;</a:t>
            </a:fld>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97"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2"/>
          </p:nvPr>
        </p:nvSpPr>
        <p:spPr/>
        <p:txBody>
          <a:bodyPr/>
          <a:p>
            <a:fld id="{A8BD369E-9D71-4BFB-9E97-4F73B3513360}" type="slidenum">
              <a:t>&lt;#&gt;</a:t>
            </a:fld>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69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A93D7F36-7401-43D9-A341-2E813A43B77F}" type="slidenum">
              <a:t>&lt;#&gt;</a:t>
            </a:fld>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0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5"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C8B1C36F-4BC6-4D3F-93F6-E6EE4602B422}" type="slidenum">
              <a:t>&lt;#&gt;</a:t>
            </a:fld>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0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09"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8B4BECBF-CA0C-44F8-B7DF-B442488283C3}" type="slidenum">
              <a:t>&lt;#&gt;</a:t>
            </a:fld>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11"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12"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2"/>
          </p:nvPr>
        </p:nvSpPr>
        <p:spPr/>
        <p:txBody>
          <a:bodyPr/>
          <a:p>
            <a:fld id="{7B585712-5EBA-476F-81F0-2C6148D26DAE}" type="slidenum">
              <a:t>&lt;#&gt;</a:t>
            </a:fld>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1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1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1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17"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33"/>
          </p:nvPr>
        </p:nvSpPr>
        <p:spPr/>
        <p:txBody>
          <a:bodyPr/>
          <a:p>
            <a:r>
              <a:t>Footer</a:t>
            </a:r>
          </a:p>
        </p:txBody>
      </p:sp>
      <p:sp>
        <p:nvSpPr>
          <p:cNvPr id="8" name="PlaceHolder 7"/>
          <p:cNvSpPr>
            <a:spLocks noGrp="1"/>
          </p:cNvSpPr>
          <p:nvPr>
            <p:ph type="sldNum" idx="32"/>
          </p:nvPr>
        </p:nvSpPr>
        <p:spPr/>
        <p:txBody>
          <a:bodyPr/>
          <a:p>
            <a:fld id="{8FE63E98-98C7-47D5-8F9A-7CF8E5AEC7D3}" type="slidenum">
              <a:t>&lt;#&gt;</a:t>
            </a:fld>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719"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20"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21"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22"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23"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724"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33"/>
          </p:nvPr>
        </p:nvSpPr>
        <p:spPr/>
        <p:txBody>
          <a:bodyPr/>
          <a:p>
            <a:r>
              <a:t>Footer</a:t>
            </a:r>
          </a:p>
        </p:txBody>
      </p:sp>
      <p:sp>
        <p:nvSpPr>
          <p:cNvPr id="10" name="PlaceHolder 9"/>
          <p:cNvSpPr>
            <a:spLocks noGrp="1"/>
          </p:cNvSpPr>
          <p:nvPr>
            <p:ph type="sldNum" idx="32"/>
          </p:nvPr>
        </p:nvSpPr>
        <p:spPr/>
        <p:txBody>
          <a:bodyPr/>
          <a:p>
            <a:fld id="{B4A43626-7F7C-49C8-B34F-15EA8AEC79B4}" type="slidenum">
              <a:t>&lt;#&gt;</a:t>
            </a:fld>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99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9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9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1"/>
          </p:nvPr>
        </p:nvSpPr>
        <p:spPr/>
        <p:txBody>
          <a:bodyPr/>
          <a:p>
            <a:fld id="{9E0B34C4-4235-408C-B448-CD91442F2C25}"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19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19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19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19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9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0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0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0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0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0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0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0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0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1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1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1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1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1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1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1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0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0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1"/>
          </p:nvPr>
        </p:nvSpPr>
        <p:spPr/>
        <p:txBody>
          <a:bodyPr/>
          <a:p>
            <a:fld id="{7EC5CF55-28F8-4A97-AA7F-1133DB3357AF}"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22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2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2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2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2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22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69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69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69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69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9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0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0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0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0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0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0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0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0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1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3"/>
          </p:nvPr>
        </p:nvSpPr>
        <p:spPr/>
        <p:txBody>
          <a:bodyPr/>
          <a:p>
            <a:fld id="{7C1FD64F-1564-49ED-9761-1E8990D25944}"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1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1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1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1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1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1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072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2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2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2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2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072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9CFC0979-45C1-4B1E-902A-3EDF6637554A}"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19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9E64F3C9-28BB-4E91-9F7A-D49AE6FD0790}"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19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8009CD79-28D7-4B62-B39F-5968A71FA22C}"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19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19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B792FB0A-9512-4727-92EF-F0130BDF1203}"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55C67246-F8B7-4C09-97A1-38807E7BC856}"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9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8607358C-F59A-4F37-A279-DB64CFEFD4FC}"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0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0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0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F7D37D2C-8490-4B7B-A288-8C8FE2A1063F}"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2C8FC1A6-B83D-4B90-9832-4C47C07EACA6}"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0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0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0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388A8643-E96B-4656-8F14-DD8B6C8A7341}"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0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0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1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9E3C3D4-F27D-48CE-A0E8-D01B4199FB86}"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1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1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DB09DAA0-5906-4038-9B9E-918DE73C5443}"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1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1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1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1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A441F1C7-71D1-4353-A968-FE327DE38525}"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22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2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2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2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2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22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8B0C42B5-3996-44BA-ACCF-71166057C3D1}"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6"/>
          </p:nvPr>
        </p:nvSpPr>
        <p:spPr/>
        <p:txBody>
          <a:bodyPr/>
          <a:p>
            <a:fld id="{F221EC23-12CB-4A65-B9AB-CBFF538785B3}"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0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6"/>
          </p:nvPr>
        </p:nvSpPr>
        <p:spPr/>
        <p:txBody>
          <a:bodyPr/>
          <a:p>
            <a:fld id="{980030DC-DE73-4B47-89B1-E70469E5446B}"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0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6"/>
          </p:nvPr>
        </p:nvSpPr>
        <p:spPr/>
        <p:txBody>
          <a:bodyPr/>
          <a:p>
            <a:fld id="{4E167DED-8473-4B3D-907E-F1F43F5DEE75}"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0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0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6"/>
          </p:nvPr>
        </p:nvSpPr>
        <p:spPr/>
        <p:txBody>
          <a:bodyPr/>
          <a:p>
            <a:fld id="{77A813CC-AEBE-443C-BE3B-573F0398F9DC}"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0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6"/>
          </p:nvPr>
        </p:nvSpPr>
        <p:spPr/>
        <p:txBody>
          <a:bodyPr/>
          <a:p>
            <a:fld id="{819EF2B8-B187-438D-B90A-DAB6D86F59C2}"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AFA98FFC-555E-46B4-9E7D-FF0DC3D22348}"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1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6"/>
          </p:nvPr>
        </p:nvSpPr>
        <p:spPr/>
        <p:txBody>
          <a:bodyPr/>
          <a:p>
            <a:fld id="{83B880C7-1801-48C1-8619-7C13093CA7A1}"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1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1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1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6"/>
          </p:nvPr>
        </p:nvSpPr>
        <p:spPr/>
        <p:txBody>
          <a:bodyPr/>
          <a:p>
            <a:fld id="{CD503584-4A59-443E-AF4D-4D50457EC023}"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1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1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1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6"/>
          </p:nvPr>
        </p:nvSpPr>
        <p:spPr/>
        <p:txBody>
          <a:bodyPr/>
          <a:p>
            <a:fld id="{A704EAE6-29CB-4C61-9E07-3DCC4F79C8E9}"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2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2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2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6"/>
          </p:nvPr>
        </p:nvSpPr>
        <p:spPr/>
        <p:txBody>
          <a:bodyPr/>
          <a:p>
            <a:fld id="{F3980A3D-861E-4DE2-B4B8-9C7DC7B4FBCC}"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2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2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6"/>
          </p:nvPr>
        </p:nvSpPr>
        <p:spPr/>
        <p:txBody>
          <a:bodyPr/>
          <a:p>
            <a:fld id="{220B86D3-7145-49E8-A441-33772AEB03F6}"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2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2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2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6"/>
          </p:nvPr>
        </p:nvSpPr>
        <p:spPr/>
        <p:txBody>
          <a:bodyPr/>
          <a:p>
            <a:fld id="{32492D64-A527-4CB6-9A4A-5AC360AEFF98}"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173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173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6"/>
          </p:nvPr>
        </p:nvSpPr>
        <p:spPr/>
        <p:txBody>
          <a:bodyPr/>
          <a:p>
            <a:fld id="{3062A2D2-47C3-4867-BD6E-6EC8F56DB307}"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2A5396CD-00DA-4A5B-A8B2-D281ED30AAC2}"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0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2B551369-FDA2-425F-AA4C-5B21BE9BD17B}"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0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0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F406B6EC-33AD-4636-8D91-11E228DCEACD}"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8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455F3AC6-333D-4C3F-97C6-66E8521054A8}"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0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0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0F3B2265-A658-4E97-AF95-3E2069092F72}"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4CF4316D-C7F4-4F1B-9A9A-873E46515119}"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1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BC243E84-B45B-473D-A576-B8864E4A3BE5}"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1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1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1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1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90ED2989-5370-4AF3-BE70-6CD774BE8FF1}"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1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1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1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29E09526-302D-4FD8-BF34-19D189B538BD}"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2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2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2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2DCC47CF-1F9A-41FD-8990-9509A9099C12}"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2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2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3D02746D-01AA-4CB9-B33A-9E03F9B26F28}"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2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2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146C2E6E-A25B-43AC-8CEA-D6DBBF084F04}"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23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23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D0A788C3-5D70-4E88-8F67-B16C0D2E8EE2}"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96E4BA52-3F9E-45E8-A593-2E2273BDE83E}"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36"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38"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4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4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4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43"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4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4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4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4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4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5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51"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5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5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55"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57"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58"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6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3"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7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CDA26B78-E79E-4809-AD35-3734C2C341FE}"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2765"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6"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7"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8"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69"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2770"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3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3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3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4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4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4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4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4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4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4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5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5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5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5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5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5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8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263B0A87-7611-4D19-8FBF-777EB45B3CD8}"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5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5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6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26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6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7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27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0"/>
          </p:nvPr>
        </p:nvSpPr>
        <p:spPr/>
        <p:txBody>
          <a:bodyPr/>
          <a:p>
            <a:fld id="{D223403E-16AB-430F-84C1-64EF162B6223}"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4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0"/>
          </p:nvPr>
        </p:nvSpPr>
        <p:spPr/>
        <p:txBody>
          <a:bodyPr/>
          <a:p>
            <a:fld id="{3C9CF728-6A7D-4C61-B1ED-D6882A40691A}"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5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0"/>
          </p:nvPr>
        </p:nvSpPr>
        <p:spPr/>
        <p:txBody>
          <a:bodyPr/>
          <a:p>
            <a:fld id="{AA1F6EB2-72E4-4019-A034-33FF71156988}"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5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5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0"/>
          </p:nvPr>
        </p:nvSpPr>
        <p:spPr/>
        <p:txBody>
          <a:bodyPr/>
          <a:p>
            <a:fld id="{89B9A500-6C1C-424D-A7E9-BCB77B833C12}"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0"/>
          </p:nvPr>
        </p:nvSpPr>
        <p:spPr/>
        <p:txBody>
          <a:bodyPr/>
          <a:p>
            <a:fld id="{CEAFF23F-35B8-463A-A03A-9EB303FE25BE}"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5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0"/>
          </p:nvPr>
        </p:nvSpPr>
        <p:spPr/>
        <p:txBody>
          <a:bodyPr/>
          <a:p>
            <a:fld id="{6F9F8FC9-BEAF-4CC0-8BC0-4CEDC6B84450}"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5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5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5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0"/>
          </p:nvPr>
        </p:nvSpPr>
        <p:spPr/>
        <p:txBody>
          <a:bodyPr/>
          <a:p>
            <a:fld id="{F3DA4E18-A95F-46F8-94F5-56242D845F03}"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9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9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9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1A533E69-CE2D-4871-B502-2960ED1D3D44}"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6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6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0"/>
          </p:nvPr>
        </p:nvSpPr>
        <p:spPr/>
        <p:txBody>
          <a:bodyPr/>
          <a:p>
            <a:fld id="{1BCB1D6B-B2CA-4ABC-A422-04CD04123B12}"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6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6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6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0"/>
          </p:nvPr>
        </p:nvSpPr>
        <p:spPr/>
        <p:txBody>
          <a:bodyPr/>
          <a:p>
            <a:fld id="{B04F395D-06C7-49FF-B81F-6E0EBCB49CC0}"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6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6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0"/>
          </p:nvPr>
        </p:nvSpPr>
        <p:spPr/>
        <p:txBody>
          <a:bodyPr/>
          <a:p>
            <a:fld id="{840ABBC9-588C-42DA-A4B1-FEC716946621}"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7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7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41"/>
          </p:nvPr>
        </p:nvSpPr>
        <p:spPr/>
        <p:txBody>
          <a:bodyPr/>
          <a:p>
            <a:r>
              <a:t>Footer</a:t>
            </a:r>
          </a:p>
        </p:txBody>
      </p:sp>
      <p:sp>
        <p:nvSpPr>
          <p:cNvPr id="8" name="PlaceHolder 7"/>
          <p:cNvSpPr>
            <a:spLocks noGrp="1"/>
          </p:cNvSpPr>
          <p:nvPr>
            <p:ph type="sldNum" idx="40"/>
          </p:nvPr>
        </p:nvSpPr>
        <p:spPr/>
        <p:txBody>
          <a:bodyPr/>
          <a:p>
            <a:fld id="{8736EE29-EFA2-427C-8D20-E8571861363B}"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377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7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8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8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378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41"/>
          </p:nvPr>
        </p:nvSpPr>
        <p:spPr/>
        <p:txBody>
          <a:bodyPr/>
          <a:p>
            <a:r>
              <a:t>Footer</a:t>
            </a:r>
          </a:p>
        </p:txBody>
      </p:sp>
      <p:sp>
        <p:nvSpPr>
          <p:cNvPr id="10" name="PlaceHolder 9"/>
          <p:cNvSpPr>
            <a:spLocks noGrp="1"/>
          </p:cNvSpPr>
          <p:nvPr>
            <p:ph type="sldNum" idx="40"/>
          </p:nvPr>
        </p:nvSpPr>
        <p:spPr/>
        <p:txBody>
          <a:bodyPr/>
          <a:p>
            <a:fld id="{56D82FFF-3C64-4FAA-8F85-C97237CC2893}"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5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59"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61"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6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6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6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9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9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9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4C673482-1B18-421E-8CBF-B8B5B7069E2E}"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66"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6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6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6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7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7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7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74"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7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7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7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78"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7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80"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81"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8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8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8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86"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288"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89"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90"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91"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92"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293"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6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70"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7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72"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9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9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74AD1D60-C2A0-4335-9913-F5A8FD124055}" type="slidenum">
              <a:t>&lt;#&gt;</a:t>
            </a:fld>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7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7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7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77"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7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8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5"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8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89"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91"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92"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9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9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9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797"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4799"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00"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01"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02"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03"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4804"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0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3"/>
          </p:nvPr>
        </p:nvSpPr>
        <p:spPr/>
        <p:txBody>
          <a:bodyPr/>
          <a:p>
            <a:fld id="{6EBD4829-F184-4720-9086-3A42EBCEA499}" type="slidenum">
              <a:t>&lt;#&gt;</a:t>
            </a:fld>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7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7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8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8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8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8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8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8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9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9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9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9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9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9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29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29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0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30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0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0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1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1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3"/>
          </p:nvPr>
        </p:nvSpPr>
        <p:spPr/>
        <p:txBody>
          <a:bodyPr/>
          <a:p>
            <a:fld id="{52CEE6B5-782F-4BD7-99ED-C58FB6F64CA6}" type="slidenum">
              <a:t>&lt;#&gt;</a:t>
            </a:fld>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0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30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0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1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31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78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8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78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79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79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7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9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9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79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79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79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80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0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0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80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0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0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0F6F1BD9-CDA1-463B-8DE5-F510538772C2}" type="slidenum">
              <a:t>&lt;#&gt;</a:t>
            </a:fld>
          </a:p>
        </p:txBody>
      </p:sp>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80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0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81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581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1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2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582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00"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02"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0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0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07"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0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0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E18E4BFC-7DCB-47B6-A020-9EA48384F117}" type="slidenum">
              <a:t>&lt;#&gt;</a:t>
            </a:fld>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31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1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5"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1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19"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21"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22"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2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2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2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27"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329"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30"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31"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32"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33"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334"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0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0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0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0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1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24FE6556-114D-4A4C-8880-18C0271FB3D6}" type="slidenum">
              <a:t>&lt;#&gt;</a:t>
            </a:fld>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1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1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1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1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1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1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1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2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8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2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2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2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8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2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2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2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3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683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683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2"/>
          </p:nvPr>
        </p:nvSpPr>
        <p:spPr/>
        <p:txBody>
          <a:bodyPr/>
          <a:p>
            <a:fld id="{B627C835-40F2-40AB-96CB-3F817A679764}" type="slidenum">
              <a:t>&lt;#&gt;</a:t>
            </a:fld>
          </a:p>
        </p:txBody>
      </p:sp>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0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2"/>
          </p:nvPr>
        </p:nvSpPr>
        <p:spPr/>
        <p:txBody>
          <a:bodyPr/>
          <a:p>
            <a:fld id="{15319256-8E88-4BE9-B458-37333595B3DB}" type="slidenum">
              <a:t>&lt;#&gt;</a:t>
            </a:fld>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0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0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2"/>
          </p:nvPr>
        </p:nvSpPr>
        <p:spPr/>
        <p:txBody>
          <a:bodyPr/>
          <a:p>
            <a:fld id="{0D8DF5E0-BFA5-4F91-93EF-B584FE62A2E4}"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7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7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729F21F0-F8EF-42A3-A5EA-B58D48930A70}" type="slidenum">
              <a:t>&lt;#&gt;</a:t>
            </a:fld>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1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1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2"/>
          </p:nvPr>
        </p:nvSpPr>
        <p:spPr/>
        <p:txBody>
          <a:bodyPr/>
          <a:p>
            <a:fld id="{D2922FAA-53E6-4271-973F-E142B68012EB}" type="slidenum">
              <a:t>&lt;#&gt;</a:t>
            </a:fld>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2"/>
          </p:nvPr>
        </p:nvSpPr>
        <p:spPr/>
        <p:txBody>
          <a:bodyPr/>
          <a:p>
            <a:fld id="{9AE9BEC8-9549-49B0-AA0E-EE476FB85E4F}" type="slidenum">
              <a:t>&lt;#&gt;</a:t>
            </a:fld>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1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2"/>
          </p:nvPr>
        </p:nvSpPr>
        <p:spPr/>
        <p:txBody>
          <a:bodyPr/>
          <a:p>
            <a:fld id="{EA0D4222-7F5C-440E-BEAD-DFBB43A5B82B}" type="slidenum">
              <a:t>&lt;#&gt;</a:t>
            </a:fld>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1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1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1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2"/>
          </p:nvPr>
        </p:nvSpPr>
        <p:spPr/>
        <p:txBody>
          <a:bodyPr/>
          <a:p>
            <a:fld id="{3C4BFABE-0BA8-4C7F-82E1-3C6737CC0408}" type="slidenum">
              <a:t>&lt;#&gt;</a:t>
            </a:fld>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2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2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2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2"/>
          </p:nvPr>
        </p:nvSpPr>
        <p:spPr/>
        <p:txBody>
          <a:bodyPr/>
          <a:p>
            <a:fld id="{1CC61946-E083-498D-9952-43ED79325517}" type="slidenum">
              <a:t>&lt;#&gt;</a:t>
            </a:fld>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2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2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2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2"/>
          </p:nvPr>
        </p:nvSpPr>
        <p:spPr/>
        <p:txBody>
          <a:bodyPr/>
          <a:p>
            <a:fld id="{E94B9993-A729-45A0-BFB8-8E4D86BDFF71}" type="slidenum">
              <a:t>&lt;#&gt;</a:t>
            </a:fld>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2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2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2"/>
          </p:nvPr>
        </p:nvSpPr>
        <p:spPr/>
        <p:txBody>
          <a:bodyPr/>
          <a:p>
            <a:fld id="{8854D8B7-8960-4838-A1D9-D0748DA34634}" type="slidenum">
              <a:t>&lt;#&gt;</a:t>
            </a:fld>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3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2"/>
          </p:nvPr>
        </p:nvSpPr>
        <p:spPr/>
        <p:txBody>
          <a:bodyPr/>
          <a:p>
            <a:fld id="{12FED9E3-5AD5-407F-8BA2-BFA5FE2FA753}" type="slidenum">
              <a:t>&lt;#&gt;</a:t>
            </a:fld>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33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3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4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34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2"/>
          </p:nvPr>
        </p:nvSpPr>
        <p:spPr/>
        <p:txBody>
          <a:bodyPr/>
          <a:p>
            <a:fld id="{0011816A-079B-4E13-BC1C-933598E12ED5}" type="slidenum">
              <a:t>&lt;#&gt;</a:t>
            </a:fld>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5"/>
          </p:nvPr>
        </p:nvSpPr>
        <p:spPr/>
        <p:txBody>
          <a:bodyPr/>
          <a:p>
            <a:r>
              <a:t>Footer</a:t>
            </a:r>
          </a:p>
        </p:txBody>
      </p:sp>
      <p:sp>
        <p:nvSpPr>
          <p:cNvPr id="3" name="PlaceHolder 2"/>
          <p:cNvSpPr>
            <a:spLocks noGrp="1"/>
          </p:cNvSpPr>
          <p:nvPr>
            <p:ph type="sldNum" idx="44"/>
          </p:nvPr>
        </p:nvSpPr>
        <p:spPr/>
        <p:txBody>
          <a:bodyPr/>
          <a:p>
            <a:fld id="{0A4E122C-AEFC-4A00-AB28-CF4C02D50CC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45031D97-473F-4DA6-A833-ABFC104613F6}" type="slidenum">
              <a:t>&lt;#&gt;</a:t>
            </a:fld>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1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5"/>
          </p:nvPr>
        </p:nvSpPr>
        <p:spPr/>
        <p:txBody>
          <a:bodyPr/>
          <a:p>
            <a:r>
              <a:t>Footer</a:t>
            </a:r>
          </a:p>
        </p:txBody>
      </p:sp>
      <p:sp>
        <p:nvSpPr>
          <p:cNvPr id="5" name="PlaceHolder 4"/>
          <p:cNvSpPr>
            <a:spLocks noGrp="1"/>
          </p:cNvSpPr>
          <p:nvPr>
            <p:ph type="sldNum" idx="44"/>
          </p:nvPr>
        </p:nvSpPr>
        <p:spPr/>
        <p:txBody>
          <a:bodyPr/>
          <a:p>
            <a:fld id="{323A74C3-BE72-4572-AB62-B0460727CD02}" type="slidenum">
              <a:t>&lt;#&gt;</a:t>
            </a:fld>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1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1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45"/>
          </p:nvPr>
        </p:nvSpPr>
        <p:spPr/>
        <p:txBody>
          <a:bodyPr/>
          <a:p>
            <a:r>
              <a:t>Footer</a:t>
            </a:r>
          </a:p>
        </p:txBody>
      </p:sp>
      <p:sp>
        <p:nvSpPr>
          <p:cNvPr id="5" name="PlaceHolder 4"/>
          <p:cNvSpPr>
            <a:spLocks noGrp="1"/>
          </p:cNvSpPr>
          <p:nvPr>
            <p:ph type="sldNum" idx="44"/>
          </p:nvPr>
        </p:nvSpPr>
        <p:spPr/>
        <p:txBody>
          <a:bodyPr/>
          <a:p>
            <a:fld id="{F368FD23-6249-4BD1-AA92-A340ACB215CB}" type="slidenum">
              <a:t>&lt;#&gt;</a:t>
            </a:fld>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1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1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5"/>
          </p:nvPr>
        </p:nvSpPr>
        <p:spPr/>
        <p:txBody>
          <a:bodyPr/>
          <a:p>
            <a:r>
              <a:t>Footer</a:t>
            </a:r>
          </a:p>
        </p:txBody>
      </p:sp>
      <p:sp>
        <p:nvSpPr>
          <p:cNvPr id="6" name="PlaceHolder 5"/>
          <p:cNvSpPr>
            <a:spLocks noGrp="1"/>
          </p:cNvSpPr>
          <p:nvPr>
            <p:ph type="sldNum" idx="44"/>
          </p:nvPr>
        </p:nvSpPr>
        <p:spPr/>
        <p:txBody>
          <a:bodyPr/>
          <a:p>
            <a:fld id="{8259C03A-5241-468F-96F9-2F18A6630518}" type="slidenum">
              <a:t>&lt;#&gt;</a:t>
            </a:fld>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1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45"/>
          </p:nvPr>
        </p:nvSpPr>
        <p:spPr/>
        <p:txBody>
          <a:bodyPr/>
          <a:p>
            <a:r>
              <a:t>Footer</a:t>
            </a:r>
          </a:p>
        </p:txBody>
      </p:sp>
      <p:sp>
        <p:nvSpPr>
          <p:cNvPr id="4" name="PlaceHolder 3"/>
          <p:cNvSpPr>
            <a:spLocks noGrp="1"/>
          </p:cNvSpPr>
          <p:nvPr>
            <p:ph type="sldNum" idx="44"/>
          </p:nvPr>
        </p:nvSpPr>
        <p:spPr/>
        <p:txBody>
          <a:bodyPr/>
          <a:p>
            <a:fld id="{E0EB415B-8B8C-475D-8485-77C4560E098D}" type="slidenum">
              <a:t>&lt;#&gt;</a:t>
            </a:fld>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1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5"/>
          </p:nvPr>
        </p:nvSpPr>
        <p:spPr/>
        <p:txBody>
          <a:bodyPr/>
          <a:p>
            <a:r>
              <a:t>Footer</a:t>
            </a:r>
          </a:p>
        </p:txBody>
      </p:sp>
      <p:sp>
        <p:nvSpPr>
          <p:cNvPr id="4" name="PlaceHolder 3"/>
          <p:cNvSpPr>
            <a:spLocks noGrp="1"/>
          </p:cNvSpPr>
          <p:nvPr>
            <p:ph type="sldNum" idx="44"/>
          </p:nvPr>
        </p:nvSpPr>
        <p:spPr/>
        <p:txBody>
          <a:bodyPr/>
          <a:p>
            <a:fld id="{80F3566A-708C-4665-8BE3-9A1C93D7EC3D}" type="slidenum">
              <a:t>&lt;#&gt;</a:t>
            </a:fld>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2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2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2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4"/>
          </p:nvPr>
        </p:nvSpPr>
        <p:spPr/>
        <p:txBody>
          <a:bodyPr/>
          <a:p>
            <a:fld id="{40438C8B-7E2D-4CBC-A3E4-B1E54C136537}" type="slidenum">
              <a:t>&lt;#&gt;</a:t>
            </a:fld>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2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2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2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4"/>
          </p:nvPr>
        </p:nvSpPr>
        <p:spPr/>
        <p:txBody>
          <a:bodyPr/>
          <a:p>
            <a:fld id="{AD273829-2D30-425E-A477-4C78230878D4}" type="slidenum">
              <a:t>&lt;#&gt;</a:t>
            </a:fld>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2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2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3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4"/>
          </p:nvPr>
        </p:nvSpPr>
        <p:spPr/>
        <p:txBody>
          <a:bodyPr/>
          <a:p>
            <a:fld id="{1FB88AB5-A293-47C0-9F37-B96371540281}" type="slidenum">
              <a:t>&lt;#&gt;</a:t>
            </a:fld>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3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3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5"/>
          </p:nvPr>
        </p:nvSpPr>
        <p:spPr/>
        <p:txBody>
          <a:bodyPr/>
          <a:p>
            <a:r>
              <a:t>Footer</a:t>
            </a:r>
          </a:p>
        </p:txBody>
      </p:sp>
      <p:sp>
        <p:nvSpPr>
          <p:cNvPr id="6" name="PlaceHolder 5"/>
          <p:cNvSpPr>
            <a:spLocks noGrp="1"/>
          </p:cNvSpPr>
          <p:nvPr>
            <p:ph type="sldNum" idx="44"/>
          </p:nvPr>
        </p:nvSpPr>
        <p:spPr/>
        <p:txBody>
          <a:bodyPr/>
          <a:p>
            <a:fld id="{B0727A46-B606-44D3-902D-6CB63E1E0539}" type="slidenum">
              <a:t>&lt;#&gt;</a:t>
            </a:fld>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3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3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3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3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3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45"/>
          </p:nvPr>
        </p:nvSpPr>
        <p:spPr/>
        <p:txBody>
          <a:bodyPr/>
          <a:p>
            <a:r>
              <a:t>Footer</a:t>
            </a:r>
          </a:p>
        </p:txBody>
      </p:sp>
      <p:sp>
        <p:nvSpPr>
          <p:cNvPr id="8" name="PlaceHolder 7"/>
          <p:cNvSpPr>
            <a:spLocks noGrp="1"/>
          </p:cNvSpPr>
          <p:nvPr>
            <p:ph type="sldNum" idx="44"/>
          </p:nvPr>
        </p:nvSpPr>
        <p:spPr/>
        <p:txBody>
          <a:bodyPr/>
          <a:p>
            <a:fld id="{E9722D6E-4CCD-468B-A407-1A46364ECEAD}"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8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A44BCC0A-0133-4415-AC33-66757E4FF34D}" type="slidenum">
              <a:t>&lt;#&gt;</a:t>
            </a:fld>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784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4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4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4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4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784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45"/>
          </p:nvPr>
        </p:nvSpPr>
        <p:spPr/>
        <p:txBody>
          <a:bodyPr/>
          <a:p>
            <a:r>
              <a:t>Footer</a:t>
            </a:r>
          </a:p>
        </p:txBody>
      </p:sp>
      <p:sp>
        <p:nvSpPr>
          <p:cNvPr id="10" name="PlaceHolder 9"/>
          <p:cNvSpPr>
            <a:spLocks noGrp="1"/>
          </p:cNvSpPr>
          <p:nvPr>
            <p:ph type="sldNum" idx="44"/>
          </p:nvPr>
        </p:nvSpPr>
        <p:spPr/>
        <p:txBody>
          <a:bodyPr/>
          <a:p>
            <a:fld id="{FB0581EF-609D-42DF-B39B-793FEEC9E628}" type="slidenum">
              <a:t>&lt;#&gt;</a:t>
            </a:fld>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6"/>
          </p:nvPr>
        </p:nvSpPr>
        <p:spPr/>
        <p:txBody>
          <a:bodyPr/>
          <a:p>
            <a:fld id="{37C1E382-ED30-4EBD-AF5A-EBF21B9C7593}" type="slidenum">
              <a:t>&lt;#&gt;</a:t>
            </a:fld>
          </a:p>
        </p:txBody>
      </p:sp>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1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6"/>
          </p:nvPr>
        </p:nvSpPr>
        <p:spPr/>
        <p:txBody>
          <a:bodyPr/>
          <a:p>
            <a:fld id="{D5500446-16D0-45EE-863D-51B1C370DA28}" type="slidenum">
              <a:t>&lt;#&gt;</a:t>
            </a:fld>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1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6"/>
          </p:nvPr>
        </p:nvSpPr>
        <p:spPr/>
        <p:txBody>
          <a:bodyPr/>
          <a:p>
            <a:fld id="{087CA66C-4327-40AD-B045-9B5C45BC57A0}" type="slidenum">
              <a:t>&lt;#&gt;</a:t>
            </a:fld>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1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2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6"/>
          </p:nvPr>
        </p:nvSpPr>
        <p:spPr/>
        <p:txBody>
          <a:bodyPr/>
          <a:p>
            <a:fld id="{32A5C4E4-F67D-4554-9367-6309457AB44D}" type="slidenum">
              <a:t>&lt;#&gt;</a:t>
            </a:fld>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6"/>
          </p:nvPr>
        </p:nvSpPr>
        <p:spPr/>
        <p:txBody>
          <a:bodyPr/>
          <a:p>
            <a:fld id="{C84757F3-22B1-4ECE-BEBC-D56289898727}" type="slidenum">
              <a:t>&lt;#&gt;</a:t>
            </a:fld>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2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6"/>
          </p:nvPr>
        </p:nvSpPr>
        <p:spPr/>
        <p:txBody>
          <a:bodyPr/>
          <a:p>
            <a:fld id="{26062448-4E25-471C-87EF-FD79C1771E6C}" type="slidenum">
              <a:t>&lt;#&gt;</a:t>
            </a:fld>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2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2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2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6"/>
          </p:nvPr>
        </p:nvSpPr>
        <p:spPr/>
        <p:txBody>
          <a:bodyPr/>
          <a:p>
            <a:fld id="{939023D7-4F08-4D62-A1ED-E36FD75B016F}" type="slidenum">
              <a:t>&lt;#&gt;</a:t>
            </a:fld>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2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2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3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6"/>
          </p:nvPr>
        </p:nvSpPr>
        <p:spPr/>
        <p:txBody>
          <a:bodyPr/>
          <a:p>
            <a:fld id="{16045683-1F2B-491F-A928-9AAD01BC64E3}" type="slidenum">
              <a:t>&lt;#&gt;</a:t>
            </a:fld>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3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3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3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6"/>
          </p:nvPr>
        </p:nvSpPr>
        <p:spPr/>
        <p:txBody>
          <a:bodyPr/>
          <a:p>
            <a:fld id="{A95EC6EA-837A-47B9-BF25-34F005505526}"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9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9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9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7228F9D0-0F79-4994-AA9C-B2B37DB0FC17}" type="slidenum">
              <a:t>&lt;#&gt;</a:t>
            </a:fld>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3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3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6"/>
          </p:nvPr>
        </p:nvSpPr>
        <p:spPr/>
        <p:txBody>
          <a:bodyPr/>
          <a:p>
            <a:fld id="{645D79C5-DADC-4DF6-B145-FE15A179C426}" type="slidenum">
              <a:t>&lt;#&gt;</a:t>
            </a:fld>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3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3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47"/>
          </p:nvPr>
        </p:nvSpPr>
        <p:spPr/>
        <p:txBody>
          <a:bodyPr/>
          <a:p>
            <a:r>
              <a:t>Footer</a:t>
            </a:r>
          </a:p>
        </p:txBody>
      </p:sp>
      <p:sp>
        <p:nvSpPr>
          <p:cNvPr id="8" name="PlaceHolder 7"/>
          <p:cNvSpPr>
            <a:spLocks noGrp="1"/>
          </p:cNvSpPr>
          <p:nvPr>
            <p:ph type="sldNum" idx="46"/>
          </p:nvPr>
        </p:nvSpPr>
        <p:spPr/>
        <p:txBody>
          <a:bodyPr/>
          <a:p>
            <a:fld id="{AE9E636A-A07D-4160-A673-7479914CBFEF}" type="slidenum">
              <a:t>&lt;#&gt;</a:t>
            </a:fld>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34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34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47"/>
          </p:nvPr>
        </p:nvSpPr>
        <p:spPr/>
        <p:txBody>
          <a:bodyPr/>
          <a:p>
            <a:r>
              <a:t>Footer</a:t>
            </a:r>
          </a:p>
        </p:txBody>
      </p:sp>
      <p:sp>
        <p:nvSpPr>
          <p:cNvPr id="10" name="PlaceHolder 9"/>
          <p:cNvSpPr>
            <a:spLocks noGrp="1"/>
          </p:cNvSpPr>
          <p:nvPr>
            <p:ph type="sldNum" idx="46"/>
          </p:nvPr>
        </p:nvSpPr>
        <p:spPr/>
        <p:txBody>
          <a:bodyPr/>
          <a:p>
            <a:fld id="{C443E9CC-C0BD-4BF2-8E1A-DDA29C5B525D}" type="slidenum">
              <a:t>&lt;#&gt;</a:t>
            </a:fld>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8"/>
          </p:nvPr>
        </p:nvSpPr>
        <p:spPr/>
        <p:txBody>
          <a:bodyPr/>
          <a:p>
            <a:fld id="{715ED4E4-D4D6-41C8-AA50-1540A193E239}" type="slidenum">
              <a:t>&lt;#&gt;</a:t>
            </a:fld>
          </a:p>
        </p:txBody>
      </p:sp>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8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1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48"/>
          </p:nvPr>
        </p:nvSpPr>
        <p:spPr/>
        <p:txBody>
          <a:bodyPr/>
          <a:p>
            <a:fld id="{51FDBEA6-CCA5-427A-B73C-264300E9BB06}" type="slidenum">
              <a:t>&lt;#&gt;</a:t>
            </a:fld>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1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sldNum" idx="48"/>
          </p:nvPr>
        </p:nvSpPr>
        <p:spPr/>
        <p:txBody>
          <a:bodyPr/>
          <a:p>
            <a:fld id="{F3D39BB6-AFDB-40AC-B1F3-82BDD0793C95}" type="slidenum">
              <a:t>&lt;#&gt;</a:t>
            </a:fld>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2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2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sldNum" idx="48"/>
          </p:nvPr>
        </p:nvSpPr>
        <p:spPr/>
        <p:txBody>
          <a:bodyPr/>
          <a:p>
            <a:fld id="{D883D9A4-FE26-4450-A838-129B3B1F331F}" type="slidenum">
              <a:t>&lt;#&gt;</a:t>
            </a:fld>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sldNum" idx="48"/>
          </p:nvPr>
        </p:nvSpPr>
        <p:spPr/>
        <p:txBody>
          <a:bodyPr/>
          <a:p>
            <a:fld id="{F4746566-65FA-46C9-B796-1264A55FAC2F}" type="slidenum">
              <a:t>&lt;#&gt;</a:t>
            </a:fld>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2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48"/>
          </p:nvPr>
        </p:nvSpPr>
        <p:spPr/>
        <p:txBody>
          <a:bodyPr/>
          <a:p>
            <a:fld id="{8ABCA693-4829-452F-9FB1-354D5993024C}" type="slidenum">
              <a:t>&lt;#&gt;</a:t>
            </a:fld>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2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2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2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48"/>
          </p:nvPr>
        </p:nvSpPr>
        <p:spPr/>
        <p:txBody>
          <a:bodyPr/>
          <a:p>
            <a:fld id="{96898759-4744-4E3C-B38B-4A14DA6432CA}"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9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9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9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A71DA835-2D44-4546-9BD0-37FC23FBA65A}" type="slidenum">
              <a:t>&lt;#&gt;</a:t>
            </a:fld>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2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3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3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3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48"/>
          </p:nvPr>
        </p:nvSpPr>
        <p:spPr/>
        <p:txBody>
          <a:bodyPr/>
          <a:p>
            <a:fld id="{6252CC38-8F24-4F46-8D48-2BCF74D53D97}" type="slidenum">
              <a:t>&lt;#&gt;</a:t>
            </a:fld>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3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3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3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3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48"/>
          </p:nvPr>
        </p:nvSpPr>
        <p:spPr/>
        <p:txBody>
          <a:bodyPr/>
          <a:p>
            <a:fld id="{48FF00A1-423D-42F7-A732-7E3F9A87499E}" type="slidenum">
              <a:t>&lt;#&gt;</a:t>
            </a:fld>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8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3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3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sldNum" idx="48"/>
          </p:nvPr>
        </p:nvSpPr>
        <p:spPr/>
        <p:txBody>
          <a:bodyPr/>
          <a:p>
            <a:fld id="{9D788208-B251-440D-B4F9-BB34F382AE62}" type="slidenum">
              <a:t>&lt;#&gt;</a:t>
            </a:fld>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4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sldNum" idx="48"/>
          </p:nvPr>
        </p:nvSpPr>
        <p:spPr/>
        <p:txBody>
          <a:bodyPr/>
          <a:p>
            <a:fld id="{8C434930-A1A0-4328-A80E-A69DE8418108}" type="slidenum">
              <a:t>&lt;#&gt;</a:t>
            </a:fld>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4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884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4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5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885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sldNum" idx="48"/>
          </p:nvPr>
        </p:nvSpPr>
        <p:spPr/>
        <p:txBody>
          <a:bodyPr/>
          <a:p>
            <a:fld id="{AB426648-4DF7-4909-B188-7CB344D1F34D}" type="slidenum">
              <a:t>&lt;#&gt;</a:t>
            </a:fld>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19"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3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21"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32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2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2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9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9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0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8356FCBB-1A41-4AFA-999A-163BAC3E00D1}" type="slidenum">
              <a:t>&lt;#&gt;</a:t>
            </a:fld>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26"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2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2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3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3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3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34"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3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3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38"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40"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41"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4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4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4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4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46"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348"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49"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50"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51"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52"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353"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4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49"/>
          </p:nvPr>
        </p:nvSpPr>
        <p:spPr/>
        <p:txBody>
          <a:bodyPr/>
          <a:p>
            <a:fld id="{E70B4D4F-55BE-4EA5-BD2F-F57C9871FB84}" type="slidenum">
              <a:t>&lt;#&gt;</a:t>
            </a:fld>
          </a:p>
        </p:txBody>
      </p:sp>
    </p:spTree>
  </p:cSld>
</p:sldLayout>
</file>

<file path=ppt/slideLayouts/slideLayout4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3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0"/>
          </p:nvPr>
        </p:nvSpPr>
        <p:spPr/>
        <p:txBody>
          <a:bodyPr/>
          <a:p>
            <a:r>
              <a:t>Footer</a:t>
            </a:r>
          </a:p>
        </p:txBody>
      </p:sp>
      <p:sp>
        <p:nvSpPr>
          <p:cNvPr id="5" name="PlaceHolder 4"/>
          <p:cNvSpPr>
            <a:spLocks noGrp="1"/>
          </p:cNvSpPr>
          <p:nvPr>
            <p:ph type="sldNum" idx="49"/>
          </p:nvPr>
        </p:nvSpPr>
        <p:spPr/>
        <p:txBody>
          <a:bodyPr/>
          <a:p>
            <a:fld id="{949EC86C-D6E6-44C1-8E91-B01B2FBAC338}" type="slidenum">
              <a:t>&lt;#&gt;</a:t>
            </a:fld>
          </a:p>
        </p:txBody>
      </p:sp>
    </p:spTree>
  </p:cSld>
</p:sldLayout>
</file>

<file path=ppt/slideLayouts/slideLayout4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3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50"/>
          </p:nvPr>
        </p:nvSpPr>
        <p:spPr/>
        <p:txBody>
          <a:bodyPr/>
          <a:p>
            <a:r>
              <a:t>Footer</a:t>
            </a:r>
          </a:p>
        </p:txBody>
      </p:sp>
      <p:sp>
        <p:nvSpPr>
          <p:cNvPr id="5" name="PlaceHolder 4"/>
          <p:cNvSpPr>
            <a:spLocks noGrp="1"/>
          </p:cNvSpPr>
          <p:nvPr>
            <p:ph type="sldNum" idx="49"/>
          </p:nvPr>
        </p:nvSpPr>
        <p:spPr/>
        <p:txBody>
          <a:bodyPr/>
          <a:p>
            <a:fld id="{36614CE4-12EF-4296-8414-F4CC43000CB9}"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0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0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37C93B44-01D0-44F5-BBA2-38E34CC9A5FE}" type="slidenum">
              <a:t>&lt;#&gt;</a:t>
            </a:fld>
          </a:p>
        </p:txBody>
      </p:sp>
    </p:spTree>
  </p:cSld>
</p:sldLayout>
</file>

<file path=ppt/slideLayouts/slideLayout4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3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3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3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0"/>
          </p:nvPr>
        </p:nvSpPr>
        <p:spPr/>
        <p:txBody>
          <a:bodyPr/>
          <a:p>
            <a:r>
              <a:t>Footer</a:t>
            </a:r>
          </a:p>
        </p:txBody>
      </p:sp>
      <p:sp>
        <p:nvSpPr>
          <p:cNvPr id="6" name="PlaceHolder 5"/>
          <p:cNvSpPr>
            <a:spLocks noGrp="1"/>
          </p:cNvSpPr>
          <p:nvPr>
            <p:ph type="sldNum" idx="49"/>
          </p:nvPr>
        </p:nvSpPr>
        <p:spPr/>
        <p:txBody>
          <a:bodyPr/>
          <a:p>
            <a:fld id="{76DC5B16-E85D-420C-AE6B-BDE5F4BEEE89}" type="slidenum">
              <a:t>&lt;#&gt;</a:t>
            </a:fld>
          </a:p>
        </p:txBody>
      </p:sp>
    </p:spTree>
  </p:cSld>
</p:sldLayout>
</file>

<file path=ppt/slideLayouts/slideLayout4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50"/>
          </p:nvPr>
        </p:nvSpPr>
        <p:spPr/>
        <p:txBody>
          <a:bodyPr/>
          <a:p>
            <a:r>
              <a:t>Footer</a:t>
            </a:r>
          </a:p>
        </p:txBody>
      </p:sp>
      <p:sp>
        <p:nvSpPr>
          <p:cNvPr id="4" name="PlaceHolder 3"/>
          <p:cNvSpPr>
            <a:spLocks noGrp="1"/>
          </p:cNvSpPr>
          <p:nvPr>
            <p:ph type="sldNum" idx="49"/>
          </p:nvPr>
        </p:nvSpPr>
        <p:spPr/>
        <p:txBody>
          <a:bodyPr/>
          <a:p>
            <a:fld id="{DD37C83F-EC27-44DE-B37D-E4C67F36EB9F}" type="slidenum">
              <a:t>&lt;#&gt;</a:t>
            </a:fld>
          </a:p>
        </p:txBody>
      </p:sp>
    </p:spTree>
  </p:cSld>
</p:sldLayout>
</file>

<file path=ppt/slideLayouts/slideLayout4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83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0"/>
          </p:nvPr>
        </p:nvSpPr>
        <p:spPr/>
        <p:txBody>
          <a:bodyPr/>
          <a:p>
            <a:r>
              <a:t>Footer</a:t>
            </a:r>
          </a:p>
        </p:txBody>
      </p:sp>
      <p:sp>
        <p:nvSpPr>
          <p:cNvPr id="4" name="PlaceHolder 3"/>
          <p:cNvSpPr>
            <a:spLocks noGrp="1"/>
          </p:cNvSpPr>
          <p:nvPr>
            <p:ph type="sldNum" idx="49"/>
          </p:nvPr>
        </p:nvSpPr>
        <p:spPr/>
        <p:txBody>
          <a:bodyPr/>
          <a:p>
            <a:fld id="{F0327349-D47F-46C9-A9C3-19D81903C6CE}" type="slidenum">
              <a:t>&lt;#&gt;</a:t>
            </a:fld>
          </a:p>
        </p:txBody>
      </p:sp>
    </p:spTree>
  </p:cSld>
</p:sldLayout>
</file>

<file path=ppt/slideLayouts/slideLayout4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8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4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4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4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0"/>
          </p:nvPr>
        </p:nvSpPr>
        <p:spPr/>
        <p:txBody>
          <a:bodyPr/>
          <a:p>
            <a:r>
              <a:t>Footer</a:t>
            </a:r>
          </a:p>
        </p:txBody>
      </p:sp>
      <p:sp>
        <p:nvSpPr>
          <p:cNvPr id="7" name="PlaceHolder 6"/>
          <p:cNvSpPr>
            <a:spLocks noGrp="1"/>
          </p:cNvSpPr>
          <p:nvPr>
            <p:ph type="sldNum" idx="49"/>
          </p:nvPr>
        </p:nvSpPr>
        <p:spPr/>
        <p:txBody>
          <a:bodyPr/>
          <a:p>
            <a:fld id="{1423FF3E-DAD3-49D6-9893-15535D3C4E6F}" type="slidenum">
              <a:t>&lt;#&gt;</a:t>
            </a:fld>
          </a:p>
        </p:txBody>
      </p:sp>
    </p:spTree>
  </p:cSld>
</p:sldLayout>
</file>

<file path=ppt/slideLayouts/slideLayout4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4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4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4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0"/>
          </p:nvPr>
        </p:nvSpPr>
        <p:spPr/>
        <p:txBody>
          <a:bodyPr/>
          <a:p>
            <a:r>
              <a:t>Footer</a:t>
            </a:r>
          </a:p>
        </p:txBody>
      </p:sp>
      <p:sp>
        <p:nvSpPr>
          <p:cNvPr id="7" name="PlaceHolder 6"/>
          <p:cNvSpPr>
            <a:spLocks noGrp="1"/>
          </p:cNvSpPr>
          <p:nvPr>
            <p:ph type="sldNum" idx="49"/>
          </p:nvPr>
        </p:nvSpPr>
        <p:spPr/>
        <p:txBody>
          <a:bodyPr/>
          <a:p>
            <a:fld id="{6874554E-75D2-451B-BAFE-CA0B031CC4E6}" type="slidenum">
              <a:t>&lt;#&gt;</a:t>
            </a:fld>
          </a:p>
        </p:txBody>
      </p:sp>
    </p:spTree>
  </p:cSld>
</p:sldLayout>
</file>

<file path=ppt/slideLayouts/slideLayout4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4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4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5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0"/>
          </p:nvPr>
        </p:nvSpPr>
        <p:spPr/>
        <p:txBody>
          <a:bodyPr/>
          <a:p>
            <a:r>
              <a:t>Footer</a:t>
            </a:r>
          </a:p>
        </p:txBody>
      </p:sp>
      <p:sp>
        <p:nvSpPr>
          <p:cNvPr id="7" name="PlaceHolder 6"/>
          <p:cNvSpPr>
            <a:spLocks noGrp="1"/>
          </p:cNvSpPr>
          <p:nvPr>
            <p:ph type="sldNum" idx="49"/>
          </p:nvPr>
        </p:nvSpPr>
        <p:spPr/>
        <p:txBody>
          <a:bodyPr/>
          <a:p>
            <a:fld id="{161031C9-19CC-4AFF-A2EE-8C34BFAA67AE}" type="slidenum">
              <a:t>&lt;#&gt;</a:t>
            </a:fld>
          </a:p>
        </p:txBody>
      </p:sp>
    </p:spTree>
  </p:cSld>
</p:sldLayout>
</file>

<file path=ppt/slideLayouts/slideLayout4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5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5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0"/>
          </p:nvPr>
        </p:nvSpPr>
        <p:spPr/>
        <p:txBody>
          <a:bodyPr/>
          <a:p>
            <a:r>
              <a:t>Footer</a:t>
            </a:r>
          </a:p>
        </p:txBody>
      </p:sp>
      <p:sp>
        <p:nvSpPr>
          <p:cNvPr id="6" name="PlaceHolder 5"/>
          <p:cNvSpPr>
            <a:spLocks noGrp="1"/>
          </p:cNvSpPr>
          <p:nvPr>
            <p:ph type="sldNum" idx="49"/>
          </p:nvPr>
        </p:nvSpPr>
        <p:spPr/>
        <p:txBody>
          <a:bodyPr/>
          <a:p>
            <a:fld id="{F5617E80-D9D6-47BC-BE20-6A0AD3CA9C2F}" type="slidenum">
              <a:t>&lt;#&gt;</a:t>
            </a:fld>
          </a:p>
        </p:txBody>
      </p:sp>
    </p:spTree>
  </p:cSld>
</p:sldLayout>
</file>

<file path=ppt/slideLayouts/slideLayout4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5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5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5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5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50"/>
          </p:nvPr>
        </p:nvSpPr>
        <p:spPr/>
        <p:txBody>
          <a:bodyPr/>
          <a:p>
            <a:r>
              <a:t>Footer</a:t>
            </a:r>
          </a:p>
        </p:txBody>
      </p:sp>
      <p:sp>
        <p:nvSpPr>
          <p:cNvPr id="8" name="PlaceHolder 7"/>
          <p:cNvSpPr>
            <a:spLocks noGrp="1"/>
          </p:cNvSpPr>
          <p:nvPr>
            <p:ph type="sldNum" idx="49"/>
          </p:nvPr>
        </p:nvSpPr>
        <p:spPr/>
        <p:txBody>
          <a:bodyPr/>
          <a:p>
            <a:fld id="{61594C2C-A9EE-44DE-A121-0A0969AEC00E}" type="slidenum">
              <a:t>&lt;#&gt;</a:t>
            </a:fld>
          </a:p>
        </p:txBody>
      </p:sp>
    </p:spTree>
  </p:cSld>
</p:sldLayout>
</file>

<file path=ppt/slideLayouts/slideLayout4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1986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1986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50"/>
          </p:nvPr>
        </p:nvSpPr>
        <p:spPr/>
        <p:txBody>
          <a:bodyPr/>
          <a:p>
            <a:r>
              <a:t>Footer</a:t>
            </a:r>
          </a:p>
        </p:txBody>
      </p:sp>
      <p:sp>
        <p:nvSpPr>
          <p:cNvPr id="10" name="PlaceHolder 9"/>
          <p:cNvSpPr>
            <a:spLocks noGrp="1"/>
          </p:cNvSpPr>
          <p:nvPr>
            <p:ph type="sldNum" idx="49"/>
          </p:nvPr>
        </p:nvSpPr>
        <p:spPr/>
        <p:txBody>
          <a:bodyPr/>
          <a:p>
            <a:fld id="{087D23D5-460F-4662-87EB-86314C9C9383}" type="slidenum">
              <a:t>&lt;#&gt;</a:t>
            </a:fld>
          </a:p>
        </p:txBody>
      </p:sp>
    </p:spTree>
  </p:cSld>
</p:sldLayout>
</file>

<file path=ppt/slideLayouts/slideLayout4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1"/>
          </p:nvPr>
        </p:nvSpPr>
        <p:spPr/>
        <p:txBody>
          <a:bodyPr/>
          <a:p>
            <a:fld id="{57854970-7D2C-40C1-9611-4A5377DE17C3}"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0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0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0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0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5"/>
          </p:nvPr>
        </p:nvSpPr>
        <p:spPr/>
        <p:txBody>
          <a:bodyPr/>
          <a:p>
            <a:fld id="{EC11EC13-3EB7-49F4-8AB2-22529F8E5BDB}" type="slidenum">
              <a:t>&lt;#&gt;</a:t>
            </a:fld>
          </a:p>
        </p:txBody>
      </p:sp>
    </p:spTree>
  </p:cSld>
</p:sldLayout>
</file>

<file path=ppt/slideLayouts/slideLayout4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4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1"/>
          </p:nvPr>
        </p:nvSpPr>
        <p:spPr/>
        <p:txBody>
          <a:bodyPr/>
          <a:p>
            <a:fld id="{43268764-0525-4DB0-B5AE-FB381B452278}" type="slidenum">
              <a:t>&lt;#&gt;</a:t>
            </a:fld>
          </a:p>
        </p:txBody>
      </p:sp>
    </p:spTree>
  </p:cSld>
</p:sldLayout>
</file>

<file path=ppt/slideLayouts/slideLayout4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4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4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1"/>
          </p:nvPr>
        </p:nvSpPr>
        <p:spPr/>
        <p:txBody>
          <a:bodyPr/>
          <a:p>
            <a:fld id="{C7E2D1F2-8879-4433-BD53-BCC14D226A90}" type="slidenum">
              <a:t>&lt;#&gt;</a:t>
            </a:fld>
          </a:p>
        </p:txBody>
      </p:sp>
    </p:spTree>
  </p:cSld>
</p:sldLayout>
</file>

<file path=ppt/slideLayouts/slideLayout4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4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4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5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1"/>
          </p:nvPr>
        </p:nvSpPr>
        <p:spPr/>
        <p:txBody>
          <a:bodyPr/>
          <a:p>
            <a:fld id="{FF969A44-C1F9-406D-945D-13BC3625FCEC}" type="slidenum">
              <a:t>&lt;#&gt;</a:t>
            </a:fld>
          </a:p>
        </p:txBody>
      </p:sp>
    </p:spTree>
  </p:cSld>
</p:sldLayout>
</file>

<file path=ppt/slideLayouts/slideLayout4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1"/>
          </p:nvPr>
        </p:nvSpPr>
        <p:spPr/>
        <p:txBody>
          <a:bodyPr/>
          <a:p>
            <a:fld id="{4CF71603-34D9-465B-9311-084EEA286836}" type="slidenum">
              <a:t>&lt;#&gt;</a:t>
            </a:fld>
          </a:p>
        </p:txBody>
      </p:sp>
    </p:spTree>
  </p:cSld>
</p:sldLayout>
</file>

<file path=ppt/slideLayouts/slideLayout4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5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1"/>
          </p:nvPr>
        </p:nvSpPr>
        <p:spPr/>
        <p:txBody>
          <a:bodyPr/>
          <a:p>
            <a:fld id="{D9837A84-BE19-4958-B898-4B652D8B0069}" type="slidenum">
              <a:t>&lt;#&gt;</a:t>
            </a:fld>
          </a:p>
        </p:txBody>
      </p:sp>
    </p:spTree>
  </p:cSld>
</p:sldLayout>
</file>

<file path=ppt/slideLayouts/slideLayout4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5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5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5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1"/>
          </p:nvPr>
        </p:nvSpPr>
        <p:spPr/>
        <p:txBody>
          <a:bodyPr/>
          <a:p>
            <a:fld id="{BC77A371-CACF-45B5-AFD7-A51DDC50A4D9}" type="slidenum">
              <a:t>&lt;#&gt;</a:t>
            </a:fld>
          </a:p>
        </p:txBody>
      </p:sp>
    </p:spTree>
  </p:cSld>
</p:sldLayout>
</file>

<file path=ppt/slideLayouts/slideLayout4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3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5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5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6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1"/>
          </p:nvPr>
        </p:nvSpPr>
        <p:spPr/>
        <p:txBody>
          <a:bodyPr/>
          <a:p>
            <a:fld id="{69E41735-CC44-4635-80EA-1FFC32FC1D12}" type="slidenum">
              <a:t>&lt;#&gt;</a:t>
            </a:fld>
          </a:p>
        </p:txBody>
      </p:sp>
    </p:spTree>
  </p:cSld>
</p:sldLayout>
</file>

<file path=ppt/slideLayouts/slideLayout4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6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6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6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1"/>
          </p:nvPr>
        </p:nvSpPr>
        <p:spPr/>
        <p:txBody>
          <a:bodyPr/>
          <a:p>
            <a:fld id="{4D73BC2A-C6FC-4E83-9734-892FC8160CE0}" type="slidenum">
              <a:t>&lt;#&gt;</a:t>
            </a:fld>
          </a:p>
        </p:txBody>
      </p:sp>
    </p:spTree>
  </p:cSld>
</p:sldLayout>
</file>

<file path=ppt/slideLayouts/slideLayout4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6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6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1"/>
          </p:nvPr>
        </p:nvSpPr>
        <p:spPr/>
        <p:txBody>
          <a:bodyPr/>
          <a:p>
            <a:fld id="{461B2FF4-F4F1-4DE5-A8C0-FE586373635B}" type="slidenum">
              <a:t>&lt;#&gt;</a:t>
            </a:fld>
          </a:p>
        </p:txBody>
      </p:sp>
    </p:spTree>
  </p:cSld>
</p:sldLayout>
</file>

<file path=ppt/slideLayouts/slideLayout4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6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6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52"/>
          </p:nvPr>
        </p:nvSpPr>
        <p:spPr/>
        <p:txBody>
          <a:bodyPr/>
          <a:p>
            <a:r>
              <a:t>Footer</a:t>
            </a:r>
          </a:p>
        </p:txBody>
      </p:sp>
      <p:sp>
        <p:nvSpPr>
          <p:cNvPr id="8" name="PlaceHolder 7"/>
          <p:cNvSpPr>
            <a:spLocks noGrp="1"/>
          </p:cNvSpPr>
          <p:nvPr>
            <p:ph type="sldNum" idx="51"/>
          </p:nvPr>
        </p:nvSpPr>
        <p:spPr/>
        <p:txBody>
          <a:bodyPr/>
          <a:p>
            <a:fld id="{F4803EBB-AF09-4CD7-9D6A-38C1BA86D921}"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1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1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1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1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1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1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5"/>
          </p:nvPr>
        </p:nvSpPr>
        <p:spPr/>
        <p:txBody>
          <a:bodyPr/>
          <a:p>
            <a:fld id="{7511321C-DBF4-4ECA-A44B-8318F8F1A0A9}" type="slidenum">
              <a:t>&lt;#&gt;</a:t>
            </a:fld>
          </a:p>
        </p:txBody>
      </p:sp>
    </p:spTree>
  </p:cSld>
</p:sldLayout>
</file>

<file path=ppt/slideLayouts/slideLayout4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7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37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37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52"/>
          </p:nvPr>
        </p:nvSpPr>
        <p:spPr/>
        <p:txBody>
          <a:bodyPr/>
          <a:p>
            <a:r>
              <a:t>Footer</a:t>
            </a:r>
          </a:p>
        </p:txBody>
      </p:sp>
      <p:sp>
        <p:nvSpPr>
          <p:cNvPr id="10" name="PlaceHolder 9"/>
          <p:cNvSpPr>
            <a:spLocks noGrp="1"/>
          </p:cNvSpPr>
          <p:nvPr>
            <p:ph type="sldNum" idx="51"/>
          </p:nvPr>
        </p:nvSpPr>
        <p:spPr/>
        <p:txBody>
          <a:bodyPr/>
          <a:p>
            <a:fld id="{DE8C4158-F929-459E-84F4-6BD896882A6F}" type="slidenum">
              <a:t>&lt;#&gt;</a:t>
            </a:fld>
          </a:p>
        </p:txBody>
      </p:sp>
    </p:spTree>
  </p:cSld>
</p:sldLayout>
</file>

<file path=ppt/slideLayouts/slideLayout4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67710B6F-FE2A-46EA-998A-608940A9A24A}" type="slidenum">
              <a:t>&lt;#&gt;</a:t>
            </a:fld>
          </a:p>
        </p:txBody>
      </p:sp>
    </p:spTree>
  </p:cSld>
</p:sldLayout>
</file>

<file path=ppt/slideLayouts/slideLayout4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5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D316ABF3-1CF5-4C2D-9BBD-2F1605E3EBAB}" type="slidenum">
              <a:t>&lt;#&gt;</a:t>
            </a:fld>
          </a:p>
        </p:txBody>
      </p:sp>
    </p:spTree>
  </p:cSld>
</p:sldLayout>
</file>

<file path=ppt/slideLayouts/slideLayout4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8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6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3A927084-7BF7-49EB-9057-F15359E8D7F1}" type="slidenum">
              <a:t>&lt;#&gt;</a:t>
            </a:fld>
          </a:p>
        </p:txBody>
      </p:sp>
    </p:spTree>
  </p:cSld>
</p:sldLayout>
</file>

<file path=ppt/slideLayouts/slideLayout4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6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6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3"/>
          </p:nvPr>
        </p:nvSpPr>
        <p:spPr/>
        <p:txBody>
          <a:bodyPr/>
          <a:p>
            <a:r>
              <a:t>Footer</a:t>
            </a:r>
          </a:p>
        </p:txBody>
      </p:sp>
      <p:sp>
        <p:nvSpPr>
          <p:cNvPr id="6" name="PlaceHolder 5"/>
          <p:cNvSpPr>
            <a:spLocks noGrp="1"/>
          </p:cNvSpPr>
          <p:nvPr>
            <p:ph type="sldNum" idx="54"/>
          </p:nvPr>
        </p:nvSpPr>
        <p:spPr/>
        <p:txBody>
          <a:bodyPr/>
          <a:p>
            <a:fld id="{BCC7D71C-955B-4DC6-93F7-B60137EE8193}" type="slidenum">
              <a:t>&lt;#&gt;</a:t>
            </a:fld>
          </a:p>
        </p:txBody>
      </p:sp>
    </p:spTree>
  </p:cSld>
</p:sldLayout>
</file>

<file path=ppt/slideLayouts/slideLayout4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53"/>
          </p:nvPr>
        </p:nvSpPr>
        <p:spPr/>
        <p:txBody>
          <a:bodyPr/>
          <a:p>
            <a:r>
              <a:t>Footer</a:t>
            </a:r>
          </a:p>
        </p:txBody>
      </p:sp>
      <p:sp>
        <p:nvSpPr>
          <p:cNvPr id="4" name="PlaceHolder 3"/>
          <p:cNvSpPr>
            <a:spLocks noGrp="1"/>
          </p:cNvSpPr>
          <p:nvPr>
            <p:ph type="sldNum" idx="54"/>
          </p:nvPr>
        </p:nvSpPr>
        <p:spPr/>
        <p:txBody>
          <a:bodyPr/>
          <a:p>
            <a:fld id="{02335D0E-FD22-4B2D-8966-F31E2C0BE65F}" type="slidenum">
              <a:t>&lt;#&gt;</a:t>
            </a:fld>
          </a:p>
        </p:txBody>
      </p:sp>
    </p:spTree>
  </p:cSld>
</p:sldLayout>
</file>

<file path=ppt/slideLayouts/slideLayout4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6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3"/>
          </p:nvPr>
        </p:nvSpPr>
        <p:spPr/>
        <p:txBody>
          <a:bodyPr/>
          <a:p>
            <a:r>
              <a:t>Footer</a:t>
            </a:r>
          </a:p>
        </p:txBody>
      </p:sp>
      <p:sp>
        <p:nvSpPr>
          <p:cNvPr id="4" name="PlaceHolder 3"/>
          <p:cNvSpPr>
            <a:spLocks noGrp="1"/>
          </p:cNvSpPr>
          <p:nvPr>
            <p:ph type="sldNum" idx="54"/>
          </p:nvPr>
        </p:nvSpPr>
        <p:spPr/>
        <p:txBody>
          <a:bodyPr/>
          <a:p>
            <a:fld id="{FB83261D-D715-4237-926D-F6FADF82C476}" type="slidenum">
              <a:t>&lt;#&gt;</a:t>
            </a:fld>
          </a:p>
        </p:txBody>
      </p:sp>
    </p:spTree>
  </p:cSld>
</p:sldLayout>
</file>

<file path=ppt/slideLayouts/slideLayout4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6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6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6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6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37BD82C5-48CD-4C54-BF37-79B03D6FDC3D}" type="slidenum">
              <a:t>&lt;#&gt;</a:t>
            </a:fld>
          </a:p>
        </p:txBody>
      </p:sp>
    </p:spTree>
  </p:cSld>
</p:sldLayout>
</file>

<file path=ppt/slideLayouts/slideLayout4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7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7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7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7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9EAD4A59-09A3-4F38-A0FB-D0F972EBC474}" type="slidenum">
              <a:t>&lt;#&gt;</a:t>
            </a:fld>
          </a:p>
        </p:txBody>
      </p:sp>
    </p:spTree>
  </p:cSld>
</p:sldLayout>
</file>

<file path=ppt/slideLayouts/slideLayout4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8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7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7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7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6418DFE0-22F2-419C-AA26-14DD39C6A022}"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7A44DE30-3016-4346-A40E-81BAF44CF4CD}" type="slidenum">
              <a:t>&lt;#&gt;</a:t>
            </a:fld>
          </a:p>
        </p:txBody>
      </p:sp>
    </p:spTree>
  </p:cSld>
</p:sldLayout>
</file>

<file path=ppt/slideLayouts/slideLayout4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7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3"/>
          </p:nvPr>
        </p:nvSpPr>
        <p:spPr/>
        <p:txBody>
          <a:bodyPr/>
          <a:p>
            <a:r>
              <a:t>Footer</a:t>
            </a:r>
          </a:p>
        </p:txBody>
      </p:sp>
      <p:sp>
        <p:nvSpPr>
          <p:cNvPr id="6" name="PlaceHolder 5"/>
          <p:cNvSpPr>
            <a:spLocks noGrp="1"/>
          </p:cNvSpPr>
          <p:nvPr>
            <p:ph type="sldNum" idx="54"/>
          </p:nvPr>
        </p:nvSpPr>
        <p:spPr/>
        <p:txBody>
          <a:bodyPr/>
          <a:p>
            <a:fld id="{7C1ECA90-3CD7-40B3-BEBF-198E1B644516}" type="slidenum">
              <a:t>&lt;#&gt;</a:t>
            </a:fld>
          </a:p>
        </p:txBody>
      </p:sp>
    </p:spTree>
  </p:cSld>
</p:sldLayout>
</file>

<file path=ppt/slideLayouts/slideLayout4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8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8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53"/>
          </p:nvPr>
        </p:nvSpPr>
        <p:spPr/>
        <p:txBody>
          <a:bodyPr/>
          <a:p>
            <a:r>
              <a:t>Footer</a:t>
            </a:r>
          </a:p>
        </p:txBody>
      </p:sp>
      <p:sp>
        <p:nvSpPr>
          <p:cNvPr id="8" name="PlaceHolder 7"/>
          <p:cNvSpPr>
            <a:spLocks noGrp="1"/>
          </p:cNvSpPr>
          <p:nvPr>
            <p:ph type="sldNum" idx="54"/>
          </p:nvPr>
        </p:nvSpPr>
        <p:spPr/>
        <p:txBody>
          <a:bodyPr/>
          <a:p>
            <a:fld id="{6BF1968F-F604-4F91-8842-DBB9F04ECE24}" type="slidenum">
              <a:t>&lt;#&gt;</a:t>
            </a:fld>
          </a:p>
        </p:txBody>
      </p:sp>
    </p:spTree>
  </p:cSld>
</p:sldLayout>
</file>

<file path=ppt/slideLayouts/slideLayout4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088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8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9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9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089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53"/>
          </p:nvPr>
        </p:nvSpPr>
        <p:spPr/>
        <p:txBody>
          <a:bodyPr/>
          <a:p>
            <a:r>
              <a:t>Footer</a:t>
            </a:r>
          </a:p>
        </p:txBody>
      </p:sp>
      <p:sp>
        <p:nvSpPr>
          <p:cNvPr id="10" name="PlaceHolder 9"/>
          <p:cNvSpPr>
            <a:spLocks noGrp="1"/>
          </p:cNvSpPr>
          <p:nvPr>
            <p:ph type="sldNum" idx="54"/>
          </p:nvPr>
        </p:nvSpPr>
        <p:spPr/>
        <p:txBody>
          <a:bodyPr/>
          <a:p>
            <a:fld id="{136A5414-1F7F-4B0A-B213-DAE729459975}" type="slidenum">
              <a:t>&lt;#&gt;</a:t>
            </a:fld>
          </a:p>
        </p:txBody>
      </p:sp>
    </p:spTree>
  </p:cSld>
</p:sldLayout>
</file>

<file path=ppt/slideLayouts/slideLayout4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6"/>
          </p:nvPr>
        </p:nvSpPr>
        <p:spPr/>
        <p:txBody>
          <a:bodyPr/>
          <a:p>
            <a:r>
              <a:t>Footer</a:t>
            </a:r>
          </a:p>
        </p:txBody>
      </p:sp>
      <p:sp>
        <p:nvSpPr>
          <p:cNvPr id="3" name="PlaceHolder 2"/>
          <p:cNvSpPr>
            <a:spLocks noGrp="1"/>
          </p:cNvSpPr>
          <p:nvPr>
            <p:ph type="sldNum" idx="55"/>
          </p:nvPr>
        </p:nvSpPr>
        <p:spPr/>
        <p:txBody>
          <a:bodyPr/>
          <a:p>
            <a:fld id="{60463BD6-1977-4A23-ACA1-FA7074AB5035}" type="slidenum">
              <a:t>&lt;#&gt;</a:t>
            </a:fld>
          </a:p>
        </p:txBody>
      </p:sp>
    </p:spTree>
  </p:cSld>
</p:sldLayout>
</file>

<file path=ppt/slideLayouts/slideLayout4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7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7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6"/>
          </p:nvPr>
        </p:nvSpPr>
        <p:spPr/>
        <p:txBody>
          <a:bodyPr/>
          <a:p>
            <a:r>
              <a:t>Footer</a:t>
            </a:r>
          </a:p>
        </p:txBody>
      </p:sp>
      <p:sp>
        <p:nvSpPr>
          <p:cNvPr id="5" name="PlaceHolder 4"/>
          <p:cNvSpPr>
            <a:spLocks noGrp="1"/>
          </p:cNvSpPr>
          <p:nvPr>
            <p:ph type="sldNum" idx="55"/>
          </p:nvPr>
        </p:nvSpPr>
        <p:spPr/>
        <p:txBody>
          <a:bodyPr/>
          <a:p>
            <a:fld id="{18CD382F-79BE-4490-BB7E-0547DF534E73}" type="slidenum">
              <a:t>&lt;#&gt;</a:t>
            </a:fld>
          </a:p>
        </p:txBody>
      </p:sp>
    </p:spTree>
  </p:cSld>
</p:sldLayout>
</file>

<file path=ppt/slideLayouts/slideLayout4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7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7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56"/>
          </p:nvPr>
        </p:nvSpPr>
        <p:spPr/>
        <p:txBody>
          <a:bodyPr/>
          <a:p>
            <a:r>
              <a:t>Footer</a:t>
            </a:r>
          </a:p>
        </p:txBody>
      </p:sp>
      <p:sp>
        <p:nvSpPr>
          <p:cNvPr id="5" name="PlaceHolder 4"/>
          <p:cNvSpPr>
            <a:spLocks noGrp="1"/>
          </p:cNvSpPr>
          <p:nvPr>
            <p:ph type="sldNum" idx="55"/>
          </p:nvPr>
        </p:nvSpPr>
        <p:spPr/>
        <p:txBody>
          <a:bodyPr/>
          <a:p>
            <a:fld id="{F26A98B0-0991-48DB-B2AC-EE25C7C5A6F1}" type="slidenum">
              <a:t>&lt;#&gt;</a:t>
            </a:fld>
          </a:p>
        </p:txBody>
      </p:sp>
    </p:spTree>
  </p:cSld>
</p:sldLayout>
</file>

<file path=ppt/slideLayouts/slideLayout4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3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7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7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6"/>
          </p:nvPr>
        </p:nvSpPr>
        <p:spPr/>
        <p:txBody>
          <a:bodyPr/>
          <a:p>
            <a:r>
              <a:t>Footer</a:t>
            </a:r>
          </a:p>
        </p:txBody>
      </p:sp>
      <p:sp>
        <p:nvSpPr>
          <p:cNvPr id="6" name="PlaceHolder 5"/>
          <p:cNvSpPr>
            <a:spLocks noGrp="1"/>
          </p:cNvSpPr>
          <p:nvPr>
            <p:ph type="sldNum" idx="55"/>
          </p:nvPr>
        </p:nvSpPr>
        <p:spPr/>
        <p:txBody>
          <a:bodyPr/>
          <a:p>
            <a:fld id="{827EF588-B123-4908-BD1D-15DA109A8B28}" type="slidenum">
              <a:t>&lt;#&gt;</a:t>
            </a:fld>
          </a:p>
        </p:txBody>
      </p:sp>
    </p:spTree>
  </p:cSld>
</p:sldLayout>
</file>

<file path=ppt/slideLayouts/slideLayout4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37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56"/>
          </p:nvPr>
        </p:nvSpPr>
        <p:spPr/>
        <p:txBody>
          <a:bodyPr/>
          <a:p>
            <a:r>
              <a:t>Footer</a:t>
            </a:r>
          </a:p>
        </p:txBody>
      </p:sp>
      <p:sp>
        <p:nvSpPr>
          <p:cNvPr id="4" name="PlaceHolder 3"/>
          <p:cNvSpPr>
            <a:spLocks noGrp="1"/>
          </p:cNvSpPr>
          <p:nvPr>
            <p:ph type="sldNum" idx="55"/>
          </p:nvPr>
        </p:nvSpPr>
        <p:spPr/>
        <p:txBody>
          <a:bodyPr/>
          <a:p>
            <a:fld id="{C845F9E0-FEB3-4900-BEC3-823B1B2AFBF7}" type="slidenum">
              <a:t>&lt;#&gt;</a:t>
            </a:fld>
          </a:p>
        </p:txBody>
      </p:sp>
    </p:spTree>
  </p:cSld>
</p:sldLayout>
</file>

<file path=ppt/slideLayouts/slideLayout4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7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6"/>
          </p:nvPr>
        </p:nvSpPr>
        <p:spPr/>
        <p:txBody>
          <a:bodyPr/>
          <a:p>
            <a:r>
              <a:t>Footer</a:t>
            </a:r>
          </a:p>
        </p:txBody>
      </p:sp>
      <p:sp>
        <p:nvSpPr>
          <p:cNvPr id="4" name="PlaceHolder 3"/>
          <p:cNvSpPr>
            <a:spLocks noGrp="1"/>
          </p:cNvSpPr>
          <p:nvPr>
            <p:ph type="sldNum" idx="55"/>
          </p:nvPr>
        </p:nvSpPr>
        <p:spPr/>
        <p:txBody>
          <a:bodyPr/>
          <a:p>
            <a:fld id="{1ABC8740-D02C-4777-9312-DD0F22147B47}" type="slidenum">
              <a:t>&lt;#&gt;</a:t>
            </a:fld>
          </a:p>
        </p:txBody>
      </p:sp>
    </p:spTree>
  </p:cSld>
</p:sldLayout>
</file>

<file path=ppt/slideLayouts/slideLayout4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7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8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8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8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6"/>
          </p:nvPr>
        </p:nvSpPr>
        <p:spPr/>
        <p:txBody>
          <a:bodyPr/>
          <a:p>
            <a:r>
              <a:t>Footer</a:t>
            </a:r>
          </a:p>
        </p:txBody>
      </p:sp>
      <p:sp>
        <p:nvSpPr>
          <p:cNvPr id="7" name="PlaceHolder 6"/>
          <p:cNvSpPr>
            <a:spLocks noGrp="1"/>
          </p:cNvSpPr>
          <p:nvPr>
            <p:ph type="sldNum" idx="55"/>
          </p:nvPr>
        </p:nvSpPr>
        <p:spPr/>
        <p:txBody>
          <a:bodyPr/>
          <a:p>
            <a:fld id="{0F870667-F2DA-4D48-B9A1-448DBC47998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8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7"/>
          </p:nvPr>
        </p:nvSpPr>
        <p:spPr/>
        <p:txBody>
          <a:bodyPr/>
          <a:p>
            <a:fld id="{D4A12779-2AE9-4458-B005-221B991A30E0}" type="slidenum">
              <a:t>&lt;#&gt;</a:t>
            </a:fld>
          </a:p>
        </p:txBody>
      </p:sp>
    </p:spTree>
  </p:cSld>
</p:sldLayout>
</file>

<file path=ppt/slideLayouts/slideLayout5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8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8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8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6"/>
          </p:nvPr>
        </p:nvSpPr>
        <p:spPr/>
        <p:txBody>
          <a:bodyPr/>
          <a:p>
            <a:r>
              <a:t>Footer</a:t>
            </a:r>
          </a:p>
        </p:txBody>
      </p:sp>
      <p:sp>
        <p:nvSpPr>
          <p:cNvPr id="7" name="PlaceHolder 6"/>
          <p:cNvSpPr>
            <a:spLocks noGrp="1"/>
          </p:cNvSpPr>
          <p:nvPr>
            <p:ph type="sldNum" idx="55"/>
          </p:nvPr>
        </p:nvSpPr>
        <p:spPr/>
        <p:txBody>
          <a:bodyPr/>
          <a:p>
            <a:fld id="{1D7684BB-1FD0-4B4E-9BFB-FA12CB4921B6}" type="slidenum">
              <a:t>&lt;#&gt;</a:t>
            </a:fld>
          </a:p>
        </p:txBody>
      </p:sp>
    </p:spTree>
  </p:cSld>
</p:sldLayout>
</file>

<file path=ppt/slideLayouts/slideLayout5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8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8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9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6"/>
          </p:nvPr>
        </p:nvSpPr>
        <p:spPr/>
        <p:txBody>
          <a:bodyPr/>
          <a:p>
            <a:r>
              <a:t>Footer</a:t>
            </a:r>
          </a:p>
        </p:txBody>
      </p:sp>
      <p:sp>
        <p:nvSpPr>
          <p:cNvPr id="7" name="PlaceHolder 6"/>
          <p:cNvSpPr>
            <a:spLocks noGrp="1"/>
          </p:cNvSpPr>
          <p:nvPr>
            <p:ph type="sldNum" idx="55"/>
          </p:nvPr>
        </p:nvSpPr>
        <p:spPr/>
        <p:txBody>
          <a:bodyPr/>
          <a:p>
            <a:fld id="{46E0A3EF-B41D-4BC4-95DC-9CFD121DB85B}" type="slidenum">
              <a:t>&lt;#&gt;</a:t>
            </a:fld>
          </a:p>
        </p:txBody>
      </p:sp>
    </p:spTree>
  </p:cSld>
</p:sldLayout>
</file>

<file path=ppt/slideLayouts/slideLayout5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9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9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6"/>
          </p:nvPr>
        </p:nvSpPr>
        <p:spPr/>
        <p:txBody>
          <a:bodyPr/>
          <a:p>
            <a:r>
              <a:t>Footer</a:t>
            </a:r>
          </a:p>
        </p:txBody>
      </p:sp>
      <p:sp>
        <p:nvSpPr>
          <p:cNvPr id="6" name="PlaceHolder 5"/>
          <p:cNvSpPr>
            <a:spLocks noGrp="1"/>
          </p:cNvSpPr>
          <p:nvPr>
            <p:ph type="sldNum" idx="55"/>
          </p:nvPr>
        </p:nvSpPr>
        <p:spPr/>
        <p:txBody>
          <a:bodyPr/>
          <a:p>
            <a:fld id="{7FD6DD26-7F58-490F-8AE2-BEF91543EC04}" type="slidenum">
              <a:t>&lt;#&gt;</a:t>
            </a:fld>
          </a:p>
        </p:txBody>
      </p:sp>
    </p:spTree>
  </p:cSld>
</p:sldLayout>
</file>

<file path=ppt/slideLayouts/slideLayout5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3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39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9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9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39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56"/>
          </p:nvPr>
        </p:nvSpPr>
        <p:spPr/>
        <p:txBody>
          <a:bodyPr/>
          <a:p>
            <a:r>
              <a:t>Footer</a:t>
            </a:r>
          </a:p>
        </p:txBody>
      </p:sp>
      <p:sp>
        <p:nvSpPr>
          <p:cNvPr id="8" name="PlaceHolder 7"/>
          <p:cNvSpPr>
            <a:spLocks noGrp="1"/>
          </p:cNvSpPr>
          <p:nvPr>
            <p:ph type="sldNum" idx="55"/>
          </p:nvPr>
        </p:nvSpPr>
        <p:spPr/>
        <p:txBody>
          <a:bodyPr/>
          <a:p>
            <a:fld id="{BA2AA7BF-F965-487A-BBBA-AAD256567BAD}" type="slidenum">
              <a:t>&lt;#&gt;</a:t>
            </a:fld>
          </a:p>
        </p:txBody>
      </p:sp>
    </p:spTree>
  </p:cSld>
</p:sldLayout>
</file>

<file path=ppt/slideLayouts/slideLayout5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40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40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40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40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40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40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56"/>
          </p:nvPr>
        </p:nvSpPr>
        <p:spPr/>
        <p:txBody>
          <a:bodyPr/>
          <a:p>
            <a:r>
              <a:t>Footer</a:t>
            </a:r>
          </a:p>
        </p:txBody>
      </p:sp>
      <p:sp>
        <p:nvSpPr>
          <p:cNvPr id="10" name="PlaceHolder 9"/>
          <p:cNvSpPr>
            <a:spLocks noGrp="1"/>
          </p:cNvSpPr>
          <p:nvPr>
            <p:ph type="sldNum" idx="55"/>
          </p:nvPr>
        </p:nvSpPr>
        <p:spPr/>
        <p:txBody>
          <a:bodyPr/>
          <a:p>
            <a:fld id="{FD5E0A04-8049-4801-A542-832CC96F9D67}" type="slidenum">
              <a:t>&lt;#&gt;</a:t>
            </a:fld>
          </a:p>
        </p:txBody>
      </p:sp>
    </p:spTree>
  </p:cSld>
</p:sldLayout>
</file>

<file path=ppt/slideLayouts/slideLayout5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7"/>
          </p:nvPr>
        </p:nvSpPr>
        <p:spPr/>
        <p:txBody>
          <a:bodyPr/>
          <a:p>
            <a:fld id="{BD06AD36-41D5-4E82-BC93-3B23D4B76DA2}" type="slidenum">
              <a:t>&lt;#&gt;</a:t>
            </a:fld>
          </a:p>
        </p:txBody>
      </p:sp>
    </p:spTree>
  </p:cSld>
</p:sldLayout>
</file>

<file path=ppt/slideLayouts/slideLayout5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8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88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7"/>
          </p:nvPr>
        </p:nvSpPr>
        <p:spPr/>
        <p:txBody>
          <a:bodyPr/>
          <a:p>
            <a:fld id="{A8FA19AB-B956-41B8-BD8E-B2D2504AF5D5}" type="slidenum">
              <a:t>&lt;#&gt;</a:t>
            </a:fld>
          </a:p>
        </p:txBody>
      </p:sp>
    </p:spTree>
  </p:cSld>
</p:sldLayout>
</file>

<file path=ppt/slideLayouts/slideLayout5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88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7"/>
          </p:nvPr>
        </p:nvSpPr>
        <p:spPr/>
        <p:txBody>
          <a:bodyPr/>
          <a:p>
            <a:fld id="{8F0A42CC-98FA-44F6-AB54-112539184D0F}" type="slidenum">
              <a:t>&lt;#&gt;</a:t>
            </a:fld>
          </a:p>
        </p:txBody>
      </p:sp>
    </p:spTree>
  </p:cSld>
</p:sldLayout>
</file>

<file path=ppt/slideLayouts/slideLayout5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8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88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89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7"/>
          </p:nvPr>
        </p:nvSpPr>
        <p:spPr/>
        <p:txBody>
          <a:bodyPr/>
          <a:p>
            <a:fld id="{FB01C9BB-A02A-4CBD-A2A0-34A27876B23A}" type="slidenum">
              <a:t>&lt;#&gt;</a:t>
            </a:fld>
          </a:p>
        </p:txBody>
      </p:sp>
    </p:spTree>
  </p:cSld>
</p:sldLayout>
</file>

<file path=ppt/slideLayouts/slideLayout5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7"/>
          </p:nvPr>
        </p:nvSpPr>
        <p:spPr/>
        <p:txBody>
          <a:bodyPr/>
          <a:p>
            <a:fld id="{11DFD18D-F636-4E54-B12A-269D545CF1AC}"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8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sldNum" idx="7"/>
          </p:nvPr>
        </p:nvSpPr>
        <p:spPr/>
        <p:txBody>
          <a:bodyPr/>
          <a:p>
            <a:fld id="{83008774-0DAB-4CBE-903A-341C8D0AA754}" type="slidenum">
              <a:t>&lt;#&gt;</a:t>
            </a:fld>
          </a:p>
        </p:txBody>
      </p:sp>
    </p:spTree>
  </p:cSld>
</p:sldLayout>
</file>

<file path=ppt/slideLayouts/slideLayout5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9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7"/>
          </p:nvPr>
        </p:nvSpPr>
        <p:spPr/>
        <p:txBody>
          <a:bodyPr/>
          <a:p>
            <a:fld id="{50C38D4A-C149-4A18-8066-E747DC262038}" type="slidenum">
              <a:t>&lt;#&gt;</a:t>
            </a:fld>
          </a:p>
        </p:txBody>
      </p:sp>
    </p:spTree>
  </p:cSld>
</p:sldLayout>
</file>

<file path=ppt/slideLayouts/slideLayout5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89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89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89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7"/>
          </p:nvPr>
        </p:nvSpPr>
        <p:spPr/>
        <p:txBody>
          <a:bodyPr/>
          <a:p>
            <a:fld id="{1A979776-925B-4E69-84C5-0DF44D49BFAB}" type="slidenum">
              <a:t>&lt;#&gt;</a:t>
            </a:fld>
          </a:p>
        </p:txBody>
      </p:sp>
    </p:spTree>
  </p:cSld>
</p:sldLayout>
</file>

<file path=ppt/slideLayouts/slideLayout5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89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89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0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7"/>
          </p:nvPr>
        </p:nvSpPr>
        <p:spPr/>
        <p:txBody>
          <a:bodyPr/>
          <a:p>
            <a:fld id="{416D6669-0EDE-4C38-8689-27E7144AECCC}" type="slidenum">
              <a:t>&lt;#&gt;</a:t>
            </a:fld>
          </a:p>
        </p:txBody>
      </p:sp>
    </p:spTree>
  </p:cSld>
</p:sldLayout>
</file>

<file path=ppt/slideLayouts/slideLayout5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90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0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0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7"/>
          </p:nvPr>
        </p:nvSpPr>
        <p:spPr/>
        <p:txBody>
          <a:bodyPr/>
          <a:p>
            <a:fld id="{5BEDB1EA-BA75-4E74-AB1B-BD419EAF5716}" type="slidenum">
              <a:t>&lt;#&gt;</a:t>
            </a:fld>
          </a:p>
        </p:txBody>
      </p:sp>
    </p:spTree>
  </p:cSld>
</p:sldLayout>
</file>

<file path=ppt/slideLayouts/slideLayout5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0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90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0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7"/>
          </p:nvPr>
        </p:nvSpPr>
        <p:spPr/>
        <p:txBody>
          <a:bodyPr/>
          <a:p>
            <a:fld id="{48C6632E-0899-413E-BD48-3EFD61891B73}" type="slidenum">
              <a:t>&lt;#&gt;</a:t>
            </a:fld>
          </a:p>
        </p:txBody>
      </p:sp>
    </p:spTree>
  </p:cSld>
</p:sldLayout>
</file>

<file path=ppt/slideLayouts/slideLayout5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0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90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58"/>
          </p:nvPr>
        </p:nvSpPr>
        <p:spPr/>
        <p:txBody>
          <a:bodyPr/>
          <a:p>
            <a:r>
              <a:t>Footer</a:t>
            </a:r>
          </a:p>
        </p:txBody>
      </p:sp>
      <p:sp>
        <p:nvSpPr>
          <p:cNvPr id="8" name="PlaceHolder 7"/>
          <p:cNvSpPr>
            <a:spLocks noGrp="1"/>
          </p:cNvSpPr>
          <p:nvPr>
            <p:ph type="sldNum" idx="57"/>
          </p:nvPr>
        </p:nvSpPr>
        <p:spPr/>
        <p:txBody>
          <a:bodyPr/>
          <a:p>
            <a:fld id="{529FEC38-DCD0-43B0-934E-39B02ADC2CAD}" type="slidenum">
              <a:t>&lt;#&gt;</a:t>
            </a:fld>
          </a:p>
        </p:txBody>
      </p:sp>
    </p:spTree>
  </p:cSld>
</p:sldLayout>
</file>

<file path=ppt/slideLayouts/slideLayout5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9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191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191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58"/>
          </p:nvPr>
        </p:nvSpPr>
        <p:spPr/>
        <p:txBody>
          <a:bodyPr/>
          <a:p>
            <a:r>
              <a:t>Footer</a:t>
            </a:r>
          </a:p>
        </p:txBody>
      </p:sp>
      <p:sp>
        <p:nvSpPr>
          <p:cNvPr id="10" name="PlaceHolder 9"/>
          <p:cNvSpPr>
            <a:spLocks noGrp="1"/>
          </p:cNvSpPr>
          <p:nvPr>
            <p:ph type="sldNum" idx="57"/>
          </p:nvPr>
        </p:nvSpPr>
        <p:spPr/>
        <p:txBody>
          <a:bodyPr/>
          <a:p>
            <a:fld id="{A9F0C81D-0421-4387-9D89-BBAD47B6EE30}" type="slidenum">
              <a:t>&lt;#&gt;</a:t>
            </a:fld>
          </a:p>
        </p:txBody>
      </p:sp>
    </p:spTree>
  </p:cSld>
</p:sldLayout>
</file>

<file path=ppt/slideLayouts/slideLayout5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0"/>
          </p:nvPr>
        </p:nvSpPr>
        <p:spPr/>
        <p:txBody>
          <a:bodyPr/>
          <a:p>
            <a:r>
              <a:t>Footer</a:t>
            </a:r>
          </a:p>
        </p:txBody>
      </p:sp>
      <p:sp>
        <p:nvSpPr>
          <p:cNvPr id="3" name="PlaceHolder 2"/>
          <p:cNvSpPr>
            <a:spLocks noGrp="1"/>
          </p:cNvSpPr>
          <p:nvPr>
            <p:ph type="sldNum" idx="59"/>
          </p:nvPr>
        </p:nvSpPr>
        <p:spPr/>
        <p:txBody>
          <a:bodyPr/>
          <a:p>
            <a:fld id="{F6081939-7C34-472F-9214-611310FAE672}" type="slidenum">
              <a:t>&lt;#&gt;</a:t>
            </a:fld>
          </a:p>
        </p:txBody>
      </p:sp>
    </p:spTree>
  </p:cSld>
</p:sldLayout>
</file>

<file path=ppt/slideLayouts/slideLayout5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9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396"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0"/>
          </p:nvPr>
        </p:nvSpPr>
        <p:spPr/>
        <p:txBody>
          <a:bodyPr/>
          <a:p>
            <a:r>
              <a:t>Footer</a:t>
            </a:r>
          </a:p>
        </p:txBody>
      </p:sp>
      <p:sp>
        <p:nvSpPr>
          <p:cNvPr id="5" name="PlaceHolder 4"/>
          <p:cNvSpPr>
            <a:spLocks noGrp="1"/>
          </p:cNvSpPr>
          <p:nvPr>
            <p:ph type="sldNum" idx="59"/>
          </p:nvPr>
        </p:nvSpPr>
        <p:spPr/>
        <p:txBody>
          <a:bodyPr/>
          <a:p>
            <a:fld id="{63C91498-8A92-417C-B9C5-09C640F16BA6}" type="slidenum">
              <a:t>&lt;#&gt;</a:t>
            </a:fld>
          </a:p>
        </p:txBody>
      </p:sp>
    </p:spTree>
  </p:cSld>
</p:sldLayout>
</file>

<file path=ppt/slideLayouts/slideLayout5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398"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0"/>
          </p:nvPr>
        </p:nvSpPr>
        <p:spPr/>
        <p:txBody>
          <a:bodyPr/>
          <a:p>
            <a:r>
              <a:t>Footer</a:t>
            </a:r>
          </a:p>
        </p:txBody>
      </p:sp>
      <p:sp>
        <p:nvSpPr>
          <p:cNvPr id="5" name="PlaceHolder 4"/>
          <p:cNvSpPr>
            <a:spLocks noGrp="1"/>
          </p:cNvSpPr>
          <p:nvPr>
            <p:ph type="sldNum" idx="59"/>
          </p:nvPr>
        </p:nvSpPr>
        <p:spPr/>
        <p:txBody>
          <a:bodyPr/>
          <a:p>
            <a:fld id="{DAD3EDF1-2C14-4FCA-AD4E-BA396D7EFFF6}"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8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8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sldNum" idx="7"/>
          </p:nvPr>
        </p:nvSpPr>
        <p:spPr/>
        <p:txBody>
          <a:bodyPr/>
          <a:p>
            <a:fld id="{72EBDE32-B6B6-4C6F-BDFB-2AABC87C1572}" type="slidenum">
              <a:t>&lt;#&gt;</a:t>
            </a:fld>
          </a:p>
        </p:txBody>
      </p:sp>
    </p:spTree>
  </p:cSld>
</p:sldLayout>
</file>

<file path=ppt/slideLayouts/slideLayout5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3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0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0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0"/>
          </p:nvPr>
        </p:nvSpPr>
        <p:spPr/>
        <p:txBody>
          <a:bodyPr/>
          <a:p>
            <a:r>
              <a:t>Footer</a:t>
            </a:r>
          </a:p>
        </p:txBody>
      </p:sp>
      <p:sp>
        <p:nvSpPr>
          <p:cNvPr id="6" name="PlaceHolder 5"/>
          <p:cNvSpPr>
            <a:spLocks noGrp="1"/>
          </p:cNvSpPr>
          <p:nvPr>
            <p:ph type="sldNum" idx="59"/>
          </p:nvPr>
        </p:nvSpPr>
        <p:spPr/>
        <p:txBody>
          <a:bodyPr/>
          <a:p>
            <a:fld id="{80C930B7-A372-497B-B9F2-8595E99C0625}" type="slidenum">
              <a:t>&lt;#&gt;</a:t>
            </a:fld>
          </a:p>
        </p:txBody>
      </p:sp>
    </p:spTree>
  </p:cSld>
</p:sldLayout>
</file>

<file path=ppt/slideLayouts/slideLayout5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0"/>
          </p:nvPr>
        </p:nvSpPr>
        <p:spPr/>
        <p:txBody>
          <a:bodyPr/>
          <a:p>
            <a:r>
              <a:t>Footer</a:t>
            </a:r>
          </a:p>
        </p:txBody>
      </p:sp>
      <p:sp>
        <p:nvSpPr>
          <p:cNvPr id="4" name="PlaceHolder 3"/>
          <p:cNvSpPr>
            <a:spLocks noGrp="1"/>
          </p:cNvSpPr>
          <p:nvPr>
            <p:ph type="sldNum" idx="59"/>
          </p:nvPr>
        </p:nvSpPr>
        <p:spPr/>
        <p:txBody>
          <a:bodyPr/>
          <a:p>
            <a:fld id="{F14E1E88-C214-4168-AD54-0723CE2DD03B}" type="slidenum">
              <a:t>&lt;#&gt;</a:t>
            </a:fld>
          </a:p>
        </p:txBody>
      </p:sp>
    </p:spTree>
  </p:cSld>
</p:sldLayout>
</file>

<file path=ppt/slideLayouts/slideLayout5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03"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0"/>
          </p:nvPr>
        </p:nvSpPr>
        <p:spPr/>
        <p:txBody>
          <a:bodyPr/>
          <a:p>
            <a:r>
              <a:t>Footer</a:t>
            </a:r>
          </a:p>
        </p:txBody>
      </p:sp>
      <p:sp>
        <p:nvSpPr>
          <p:cNvPr id="4" name="PlaceHolder 3"/>
          <p:cNvSpPr>
            <a:spLocks noGrp="1"/>
          </p:cNvSpPr>
          <p:nvPr>
            <p:ph type="sldNum" idx="59"/>
          </p:nvPr>
        </p:nvSpPr>
        <p:spPr/>
        <p:txBody>
          <a:bodyPr/>
          <a:p>
            <a:fld id="{9E4F88F0-C6DF-41EB-875E-4F5C80FBBFAD}" type="slidenum">
              <a:t>&lt;#&gt;</a:t>
            </a:fld>
          </a:p>
        </p:txBody>
      </p:sp>
    </p:spTree>
  </p:cSld>
</p:sldLayout>
</file>

<file path=ppt/slideLayouts/slideLayout5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0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0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0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0"/>
          </p:nvPr>
        </p:nvSpPr>
        <p:spPr/>
        <p:txBody>
          <a:bodyPr/>
          <a:p>
            <a:r>
              <a:t>Footer</a:t>
            </a:r>
          </a:p>
        </p:txBody>
      </p:sp>
      <p:sp>
        <p:nvSpPr>
          <p:cNvPr id="7" name="PlaceHolder 6"/>
          <p:cNvSpPr>
            <a:spLocks noGrp="1"/>
          </p:cNvSpPr>
          <p:nvPr>
            <p:ph type="sldNum" idx="59"/>
          </p:nvPr>
        </p:nvSpPr>
        <p:spPr/>
        <p:txBody>
          <a:bodyPr/>
          <a:p>
            <a:fld id="{9BA6A64B-5179-4F7B-BE19-41E4ED796C83}" type="slidenum">
              <a:t>&lt;#&gt;</a:t>
            </a:fld>
          </a:p>
        </p:txBody>
      </p:sp>
    </p:spTree>
  </p:cSld>
</p:sldLayout>
</file>

<file path=ppt/slideLayouts/slideLayout5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0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0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1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11"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0"/>
          </p:nvPr>
        </p:nvSpPr>
        <p:spPr/>
        <p:txBody>
          <a:bodyPr/>
          <a:p>
            <a:r>
              <a:t>Footer</a:t>
            </a:r>
          </a:p>
        </p:txBody>
      </p:sp>
      <p:sp>
        <p:nvSpPr>
          <p:cNvPr id="7" name="PlaceHolder 6"/>
          <p:cNvSpPr>
            <a:spLocks noGrp="1"/>
          </p:cNvSpPr>
          <p:nvPr>
            <p:ph type="sldNum" idx="59"/>
          </p:nvPr>
        </p:nvSpPr>
        <p:spPr/>
        <p:txBody>
          <a:bodyPr/>
          <a:p>
            <a:fld id="{DC680EFF-64D8-4F27-BDA3-70D01E7BBE0E}" type="slidenum">
              <a:t>&lt;#&gt;</a:t>
            </a:fld>
          </a:p>
        </p:txBody>
      </p:sp>
    </p:spTree>
  </p:cSld>
</p:sldLayout>
</file>

<file path=ppt/slideLayouts/slideLayout5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1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1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1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15"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0"/>
          </p:nvPr>
        </p:nvSpPr>
        <p:spPr/>
        <p:txBody>
          <a:bodyPr/>
          <a:p>
            <a:r>
              <a:t>Footer</a:t>
            </a:r>
          </a:p>
        </p:txBody>
      </p:sp>
      <p:sp>
        <p:nvSpPr>
          <p:cNvPr id="7" name="PlaceHolder 6"/>
          <p:cNvSpPr>
            <a:spLocks noGrp="1"/>
          </p:cNvSpPr>
          <p:nvPr>
            <p:ph type="sldNum" idx="59"/>
          </p:nvPr>
        </p:nvSpPr>
        <p:spPr/>
        <p:txBody>
          <a:bodyPr/>
          <a:p>
            <a:fld id="{FB8A6D68-6C0D-45CF-90D6-8386C901094B}" type="slidenum">
              <a:t>&lt;#&gt;</a:t>
            </a:fld>
          </a:p>
        </p:txBody>
      </p:sp>
    </p:spTree>
  </p:cSld>
</p:sldLayout>
</file>

<file path=ppt/slideLayouts/slideLayout5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17"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18"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0"/>
          </p:nvPr>
        </p:nvSpPr>
        <p:spPr/>
        <p:txBody>
          <a:bodyPr/>
          <a:p>
            <a:r>
              <a:t>Footer</a:t>
            </a:r>
          </a:p>
        </p:txBody>
      </p:sp>
      <p:sp>
        <p:nvSpPr>
          <p:cNvPr id="6" name="PlaceHolder 5"/>
          <p:cNvSpPr>
            <a:spLocks noGrp="1"/>
          </p:cNvSpPr>
          <p:nvPr>
            <p:ph type="sldNum" idx="59"/>
          </p:nvPr>
        </p:nvSpPr>
        <p:spPr/>
        <p:txBody>
          <a:bodyPr/>
          <a:p>
            <a:fld id="{CA91DA5D-B8E2-4DC2-B780-FAA1C91A0245}" type="slidenum">
              <a:t>&lt;#&gt;</a:t>
            </a:fld>
          </a:p>
        </p:txBody>
      </p:sp>
    </p:spTree>
  </p:cSld>
</p:sldLayout>
</file>

<file path=ppt/slideLayouts/slideLayout5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1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2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3"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0"/>
          </p:nvPr>
        </p:nvSpPr>
        <p:spPr/>
        <p:txBody>
          <a:bodyPr/>
          <a:p>
            <a:r>
              <a:t>Footer</a:t>
            </a:r>
          </a:p>
        </p:txBody>
      </p:sp>
      <p:sp>
        <p:nvSpPr>
          <p:cNvPr id="8" name="PlaceHolder 7"/>
          <p:cNvSpPr>
            <a:spLocks noGrp="1"/>
          </p:cNvSpPr>
          <p:nvPr>
            <p:ph type="sldNum" idx="59"/>
          </p:nvPr>
        </p:nvSpPr>
        <p:spPr/>
        <p:txBody>
          <a:bodyPr/>
          <a:p>
            <a:fld id="{4F2DE04F-F179-4BFF-8435-032A46FCC959}" type="slidenum">
              <a:t>&lt;#&gt;</a:t>
            </a:fld>
          </a:p>
        </p:txBody>
      </p:sp>
    </p:spTree>
  </p:cSld>
</p:sldLayout>
</file>

<file path=ppt/slideLayouts/slideLayout5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425"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6"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7"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8"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29"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430"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0"/>
          </p:nvPr>
        </p:nvSpPr>
        <p:spPr/>
        <p:txBody>
          <a:bodyPr/>
          <a:p>
            <a:r>
              <a:t>Footer</a:t>
            </a:r>
          </a:p>
        </p:txBody>
      </p:sp>
      <p:sp>
        <p:nvSpPr>
          <p:cNvPr id="10" name="PlaceHolder 9"/>
          <p:cNvSpPr>
            <a:spLocks noGrp="1"/>
          </p:cNvSpPr>
          <p:nvPr>
            <p:ph type="sldNum" idx="59"/>
          </p:nvPr>
        </p:nvSpPr>
        <p:spPr/>
        <p:txBody>
          <a:bodyPr/>
          <a:p>
            <a:fld id="{AE73893C-AFF2-4E63-9AA0-3A21FB7B7844}" type="slidenum">
              <a:t>&lt;#&gt;</a:t>
            </a:fld>
          </a:p>
        </p:txBody>
      </p:sp>
    </p:spTree>
  </p:cSld>
</p:sldLayout>
</file>

<file path=ppt/slideLayouts/slideLayout5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1"/>
          </p:nvPr>
        </p:nvSpPr>
        <p:spPr/>
        <p:txBody>
          <a:bodyPr/>
          <a:p>
            <a:fld id="{611B11BD-36BD-4AA7-A213-089DA97D14C6}"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sldNum" idx="7"/>
          </p:nvPr>
        </p:nvSpPr>
        <p:spPr/>
        <p:txBody>
          <a:bodyPr/>
          <a:p>
            <a:fld id="{EF1F722F-5066-47A2-A65F-8524B6390885}" type="slidenum">
              <a:t>&lt;#&gt;</a:t>
            </a:fld>
          </a:p>
        </p:txBody>
      </p:sp>
    </p:spTree>
  </p:cSld>
</p:sldLayout>
</file>

<file path=ppt/slideLayouts/slideLayout5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12"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2"/>
          </p:nvPr>
        </p:nvSpPr>
        <p:spPr/>
        <p:txBody>
          <a:bodyPr/>
          <a:p>
            <a:r>
              <a:t>Footer</a:t>
            </a:r>
          </a:p>
        </p:txBody>
      </p:sp>
      <p:sp>
        <p:nvSpPr>
          <p:cNvPr id="5" name="PlaceHolder 4"/>
          <p:cNvSpPr>
            <a:spLocks noGrp="1"/>
          </p:cNvSpPr>
          <p:nvPr>
            <p:ph type="sldNum" idx="61"/>
          </p:nvPr>
        </p:nvSpPr>
        <p:spPr/>
        <p:txBody>
          <a:bodyPr/>
          <a:p>
            <a:fld id="{F6B978AC-1175-4E07-803F-01A5CBE32677}" type="slidenum">
              <a:t>&lt;#&gt;</a:t>
            </a:fld>
          </a:p>
        </p:txBody>
      </p:sp>
    </p:spTree>
  </p:cSld>
</p:sldLayout>
</file>

<file path=ppt/slideLayouts/slideLayout5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14"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2"/>
          </p:nvPr>
        </p:nvSpPr>
        <p:spPr/>
        <p:txBody>
          <a:bodyPr/>
          <a:p>
            <a:r>
              <a:t>Footer</a:t>
            </a:r>
          </a:p>
        </p:txBody>
      </p:sp>
      <p:sp>
        <p:nvSpPr>
          <p:cNvPr id="5" name="PlaceHolder 4"/>
          <p:cNvSpPr>
            <a:spLocks noGrp="1"/>
          </p:cNvSpPr>
          <p:nvPr>
            <p:ph type="sldNum" idx="61"/>
          </p:nvPr>
        </p:nvSpPr>
        <p:spPr/>
        <p:txBody>
          <a:bodyPr/>
          <a:p>
            <a:fld id="{D3700398-96A1-430B-8511-1099899D6707}" type="slidenum">
              <a:t>&lt;#&gt;</a:t>
            </a:fld>
          </a:p>
        </p:txBody>
      </p:sp>
    </p:spTree>
  </p:cSld>
</p:sldLayout>
</file>

<file path=ppt/slideLayouts/slideLayout5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1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1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2"/>
          </p:nvPr>
        </p:nvSpPr>
        <p:spPr/>
        <p:txBody>
          <a:bodyPr/>
          <a:p>
            <a:r>
              <a:t>Footer</a:t>
            </a:r>
          </a:p>
        </p:txBody>
      </p:sp>
      <p:sp>
        <p:nvSpPr>
          <p:cNvPr id="6" name="PlaceHolder 5"/>
          <p:cNvSpPr>
            <a:spLocks noGrp="1"/>
          </p:cNvSpPr>
          <p:nvPr>
            <p:ph type="sldNum" idx="61"/>
          </p:nvPr>
        </p:nvSpPr>
        <p:spPr/>
        <p:txBody>
          <a:bodyPr/>
          <a:p>
            <a:fld id="{5D1A7694-330D-4D63-8222-CA40129B7C84}" type="slidenum">
              <a:t>&lt;#&gt;</a:t>
            </a:fld>
          </a:p>
        </p:txBody>
      </p:sp>
    </p:spTree>
  </p:cSld>
</p:sldLayout>
</file>

<file path=ppt/slideLayouts/slideLayout5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9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2"/>
          </p:nvPr>
        </p:nvSpPr>
        <p:spPr/>
        <p:txBody>
          <a:bodyPr/>
          <a:p>
            <a:r>
              <a:t>Footer</a:t>
            </a:r>
          </a:p>
        </p:txBody>
      </p:sp>
      <p:sp>
        <p:nvSpPr>
          <p:cNvPr id="4" name="PlaceHolder 3"/>
          <p:cNvSpPr>
            <a:spLocks noGrp="1"/>
          </p:cNvSpPr>
          <p:nvPr>
            <p:ph type="sldNum" idx="61"/>
          </p:nvPr>
        </p:nvSpPr>
        <p:spPr/>
        <p:txBody>
          <a:bodyPr/>
          <a:p>
            <a:fld id="{003729C2-C2CD-4ABA-BF7D-7E0F98E861D9}" type="slidenum">
              <a:t>&lt;#&gt;</a:t>
            </a:fld>
          </a:p>
        </p:txBody>
      </p:sp>
    </p:spTree>
  </p:cSld>
</p:sldLayout>
</file>

<file path=ppt/slideLayouts/slideLayout5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19"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2"/>
          </p:nvPr>
        </p:nvSpPr>
        <p:spPr/>
        <p:txBody>
          <a:bodyPr/>
          <a:p>
            <a:r>
              <a:t>Footer</a:t>
            </a:r>
          </a:p>
        </p:txBody>
      </p:sp>
      <p:sp>
        <p:nvSpPr>
          <p:cNvPr id="4" name="PlaceHolder 3"/>
          <p:cNvSpPr>
            <a:spLocks noGrp="1"/>
          </p:cNvSpPr>
          <p:nvPr>
            <p:ph type="sldNum" idx="61"/>
          </p:nvPr>
        </p:nvSpPr>
        <p:spPr/>
        <p:txBody>
          <a:bodyPr/>
          <a:p>
            <a:fld id="{A453B07F-CE45-404E-86D3-387CE5E48EAF}" type="slidenum">
              <a:t>&lt;#&gt;</a:t>
            </a:fld>
          </a:p>
        </p:txBody>
      </p:sp>
    </p:spTree>
  </p:cSld>
</p:sldLayout>
</file>

<file path=ppt/slideLayouts/slideLayout5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9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2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2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2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2"/>
          </p:nvPr>
        </p:nvSpPr>
        <p:spPr/>
        <p:txBody>
          <a:bodyPr/>
          <a:p>
            <a:r>
              <a:t>Footer</a:t>
            </a:r>
          </a:p>
        </p:txBody>
      </p:sp>
      <p:sp>
        <p:nvSpPr>
          <p:cNvPr id="7" name="PlaceHolder 6"/>
          <p:cNvSpPr>
            <a:spLocks noGrp="1"/>
          </p:cNvSpPr>
          <p:nvPr>
            <p:ph type="sldNum" idx="61"/>
          </p:nvPr>
        </p:nvSpPr>
        <p:spPr/>
        <p:txBody>
          <a:bodyPr/>
          <a:p>
            <a:fld id="{2A26BC87-C81D-47A1-B72C-B370A4E2C776}" type="slidenum">
              <a:t>&lt;#&gt;</a:t>
            </a:fld>
          </a:p>
        </p:txBody>
      </p:sp>
    </p:spTree>
  </p:cSld>
</p:sldLayout>
</file>

<file path=ppt/slideLayouts/slideLayout5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2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2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27"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2"/>
          </p:nvPr>
        </p:nvSpPr>
        <p:spPr/>
        <p:txBody>
          <a:bodyPr/>
          <a:p>
            <a:r>
              <a:t>Footer</a:t>
            </a:r>
          </a:p>
        </p:txBody>
      </p:sp>
      <p:sp>
        <p:nvSpPr>
          <p:cNvPr id="7" name="PlaceHolder 6"/>
          <p:cNvSpPr>
            <a:spLocks noGrp="1"/>
          </p:cNvSpPr>
          <p:nvPr>
            <p:ph type="sldNum" idx="61"/>
          </p:nvPr>
        </p:nvSpPr>
        <p:spPr/>
        <p:txBody>
          <a:bodyPr/>
          <a:p>
            <a:fld id="{92B96D9D-67BA-459C-8F95-8A2732D058E4}" type="slidenum">
              <a:t>&lt;#&gt;</a:t>
            </a:fld>
          </a:p>
        </p:txBody>
      </p:sp>
    </p:spTree>
  </p:cSld>
</p:sldLayout>
</file>

<file path=ppt/slideLayouts/slideLayout5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2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1"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2"/>
          </p:nvPr>
        </p:nvSpPr>
        <p:spPr/>
        <p:txBody>
          <a:bodyPr/>
          <a:p>
            <a:r>
              <a:t>Footer</a:t>
            </a:r>
          </a:p>
        </p:txBody>
      </p:sp>
      <p:sp>
        <p:nvSpPr>
          <p:cNvPr id="7" name="PlaceHolder 6"/>
          <p:cNvSpPr>
            <a:spLocks noGrp="1"/>
          </p:cNvSpPr>
          <p:nvPr>
            <p:ph type="sldNum" idx="61"/>
          </p:nvPr>
        </p:nvSpPr>
        <p:spPr/>
        <p:txBody>
          <a:bodyPr/>
          <a:p>
            <a:fld id="{DD31B1E3-DC27-4112-910C-F9189B677061}" type="slidenum">
              <a:t>&lt;#&gt;</a:t>
            </a:fld>
          </a:p>
        </p:txBody>
      </p:sp>
    </p:spTree>
  </p:cSld>
</p:sldLayout>
</file>

<file path=ppt/slideLayouts/slideLayout5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33"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4"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2"/>
          </p:nvPr>
        </p:nvSpPr>
        <p:spPr/>
        <p:txBody>
          <a:bodyPr/>
          <a:p>
            <a:r>
              <a:t>Footer</a:t>
            </a:r>
          </a:p>
        </p:txBody>
      </p:sp>
      <p:sp>
        <p:nvSpPr>
          <p:cNvPr id="6" name="PlaceHolder 5"/>
          <p:cNvSpPr>
            <a:spLocks noGrp="1"/>
          </p:cNvSpPr>
          <p:nvPr>
            <p:ph type="sldNum" idx="61"/>
          </p:nvPr>
        </p:nvSpPr>
        <p:spPr/>
        <p:txBody>
          <a:bodyPr/>
          <a:p>
            <a:fld id="{1B37669A-7C3A-4285-862D-7F132E3E812D}" type="slidenum">
              <a:t>&lt;#&gt;</a:t>
            </a:fld>
          </a:p>
        </p:txBody>
      </p:sp>
    </p:spTree>
  </p:cSld>
</p:sldLayout>
</file>

<file path=ppt/slideLayouts/slideLayout5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3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39"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2"/>
          </p:nvPr>
        </p:nvSpPr>
        <p:spPr/>
        <p:txBody>
          <a:bodyPr/>
          <a:p>
            <a:r>
              <a:t>Footer</a:t>
            </a:r>
          </a:p>
        </p:txBody>
      </p:sp>
      <p:sp>
        <p:nvSpPr>
          <p:cNvPr id="8" name="PlaceHolder 7"/>
          <p:cNvSpPr>
            <a:spLocks noGrp="1"/>
          </p:cNvSpPr>
          <p:nvPr>
            <p:ph type="sldNum" idx="61"/>
          </p:nvPr>
        </p:nvSpPr>
        <p:spPr/>
        <p:txBody>
          <a:bodyPr/>
          <a:p>
            <a:fld id="{FE554F3F-5E34-48BD-AA7F-BD37C51F873D}"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7"/>
          </p:nvPr>
        </p:nvSpPr>
        <p:spPr/>
        <p:txBody>
          <a:bodyPr/>
          <a:p>
            <a:fld id="{E794BBA4-DE50-4225-932D-56E92A053A7D}" type="slidenum">
              <a:t>&lt;#&gt;</a:t>
            </a:fld>
          </a:p>
        </p:txBody>
      </p:sp>
    </p:spTree>
  </p:cSld>
</p:sldLayout>
</file>

<file path=ppt/slideLayouts/slideLayout5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2941"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42"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43"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44"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45"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2946"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2"/>
          </p:nvPr>
        </p:nvSpPr>
        <p:spPr/>
        <p:txBody>
          <a:bodyPr/>
          <a:p>
            <a:r>
              <a:t>Footer</a:t>
            </a:r>
          </a:p>
        </p:txBody>
      </p:sp>
      <p:sp>
        <p:nvSpPr>
          <p:cNvPr id="10" name="PlaceHolder 9"/>
          <p:cNvSpPr>
            <a:spLocks noGrp="1"/>
          </p:cNvSpPr>
          <p:nvPr>
            <p:ph type="sldNum" idx="61"/>
          </p:nvPr>
        </p:nvSpPr>
        <p:spPr/>
        <p:txBody>
          <a:bodyPr/>
          <a:p>
            <a:fld id="{D3797DF1-C411-491B-B20D-008E18366C59}" type="slidenum">
              <a:t>&lt;#&gt;</a:t>
            </a:fld>
          </a:p>
        </p:txBody>
      </p:sp>
    </p:spTree>
  </p:cSld>
</p:sldLayout>
</file>

<file path=ppt/slideLayouts/slideLayout5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3"/>
          </p:nvPr>
        </p:nvSpPr>
        <p:spPr/>
        <p:txBody>
          <a:bodyPr/>
          <a:p>
            <a:fld id="{50901A84-69ED-421D-8120-4CDA0897DE3E}" type="slidenum">
              <a:t>&lt;#&gt;</a:t>
            </a:fld>
          </a:p>
        </p:txBody>
      </p:sp>
    </p:spTree>
  </p:cSld>
</p:sldLayout>
</file>

<file path=ppt/slideLayouts/slideLayout5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3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3"/>
          </p:nvPr>
        </p:nvSpPr>
        <p:spPr/>
        <p:txBody>
          <a:bodyPr/>
          <a:p>
            <a:fld id="{B8B975BC-3469-4D85-9DCF-AC79A54662AA}" type="slidenum">
              <a:t>&lt;#&gt;</a:t>
            </a:fld>
          </a:p>
        </p:txBody>
      </p:sp>
    </p:spTree>
  </p:cSld>
</p:sldLayout>
</file>

<file path=ppt/slideLayouts/slideLayout5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3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3"/>
          </p:nvPr>
        </p:nvSpPr>
        <p:spPr/>
        <p:txBody>
          <a:bodyPr/>
          <a:p>
            <a:fld id="{64514957-141C-4FA9-ACB6-836352FAC767}" type="slidenum">
              <a:t>&lt;#&gt;</a:t>
            </a:fld>
          </a:p>
        </p:txBody>
      </p:sp>
    </p:spTree>
  </p:cSld>
</p:sldLayout>
</file>

<file path=ppt/slideLayouts/slideLayout5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3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3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3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4"/>
          </p:nvPr>
        </p:nvSpPr>
        <p:spPr/>
        <p:txBody>
          <a:bodyPr/>
          <a:p>
            <a:r>
              <a:t>Footer</a:t>
            </a:r>
          </a:p>
        </p:txBody>
      </p:sp>
      <p:sp>
        <p:nvSpPr>
          <p:cNvPr id="6" name="PlaceHolder 5"/>
          <p:cNvSpPr>
            <a:spLocks noGrp="1"/>
          </p:cNvSpPr>
          <p:nvPr>
            <p:ph type="sldNum" idx="63"/>
          </p:nvPr>
        </p:nvSpPr>
        <p:spPr/>
        <p:txBody>
          <a:bodyPr/>
          <a:p>
            <a:fld id="{E0E3E5C5-1C02-4183-B7A5-C9F5B17B29D4}" type="slidenum">
              <a:t>&lt;#&gt;</a:t>
            </a:fld>
          </a:p>
        </p:txBody>
      </p:sp>
    </p:spTree>
  </p:cSld>
</p:sldLayout>
</file>

<file path=ppt/slideLayouts/slideLayout5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4"/>
          </p:nvPr>
        </p:nvSpPr>
        <p:spPr/>
        <p:txBody>
          <a:bodyPr/>
          <a:p>
            <a:r>
              <a:t>Footer</a:t>
            </a:r>
          </a:p>
        </p:txBody>
      </p:sp>
      <p:sp>
        <p:nvSpPr>
          <p:cNvPr id="4" name="PlaceHolder 3"/>
          <p:cNvSpPr>
            <a:spLocks noGrp="1"/>
          </p:cNvSpPr>
          <p:nvPr>
            <p:ph type="sldNum" idx="63"/>
          </p:nvPr>
        </p:nvSpPr>
        <p:spPr/>
        <p:txBody>
          <a:bodyPr/>
          <a:p>
            <a:fld id="{C59250F0-1125-4558-9872-6F46602FDF15}" type="slidenum">
              <a:t>&lt;#&gt;</a:t>
            </a:fld>
          </a:p>
        </p:txBody>
      </p:sp>
    </p:spTree>
  </p:cSld>
</p:sldLayout>
</file>

<file path=ppt/slideLayouts/slideLayout5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3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4"/>
          </p:nvPr>
        </p:nvSpPr>
        <p:spPr/>
        <p:txBody>
          <a:bodyPr/>
          <a:p>
            <a:r>
              <a:t>Footer</a:t>
            </a:r>
          </a:p>
        </p:txBody>
      </p:sp>
      <p:sp>
        <p:nvSpPr>
          <p:cNvPr id="4" name="PlaceHolder 3"/>
          <p:cNvSpPr>
            <a:spLocks noGrp="1"/>
          </p:cNvSpPr>
          <p:nvPr>
            <p:ph type="sldNum" idx="63"/>
          </p:nvPr>
        </p:nvSpPr>
        <p:spPr/>
        <p:txBody>
          <a:bodyPr/>
          <a:p>
            <a:fld id="{62F38A3F-D0E7-4890-8B3C-E0F256D038B4}" type="slidenum">
              <a:t>&lt;#&gt;</a:t>
            </a:fld>
          </a:p>
        </p:txBody>
      </p:sp>
    </p:spTree>
  </p:cSld>
</p:sldLayout>
</file>

<file path=ppt/slideLayouts/slideLayout5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4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4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4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3"/>
          </p:nvPr>
        </p:nvSpPr>
        <p:spPr/>
        <p:txBody>
          <a:bodyPr/>
          <a:p>
            <a:fld id="{1BDC3490-D510-4C9D-A055-B594FBC7CF76}" type="slidenum">
              <a:t>&lt;#&gt;</a:t>
            </a:fld>
          </a:p>
        </p:txBody>
      </p:sp>
    </p:spTree>
  </p:cSld>
</p:sldLayout>
</file>

<file path=ppt/slideLayouts/slideLayout5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4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4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4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3"/>
          </p:nvPr>
        </p:nvSpPr>
        <p:spPr/>
        <p:txBody>
          <a:bodyPr/>
          <a:p>
            <a:fld id="{88C61545-3C36-4D98-B67C-3BD0C1BB1F7F}" type="slidenum">
              <a:t>&lt;#&gt;</a:t>
            </a:fld>
          </a:p>
        </p:txBody>
      </p:sp>
    </p:spTree>
  </p:cSld>
</p:sldLayout>
</file>

<file path=ppt/slideLayouts/slideLayout5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4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4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5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3"/>
          </p:nvPr>
        </p:nvSpPr>
        <p:spPr/>
        <p:txBody>
          <a:bodyPr/>
          <a:p>
            <a:fld id="{A6F178C0-BD7A-4CC9-B526-BBDF9A1DBA09}"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9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9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9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7"/>
          </p:nvPr>
        </p:nvSpPr>
        <p:spPr/>
        <p:txBody>
          <a:bodyPr/>
          <a:p>
            <a:fld id="{FD8C2536-7073-4DC8-819C-0A3190EE33AE}" type="slidenum">
              <a:t>&lt;#&gt;</a:t>
            </a:fld>
          </a:p>
        </p:txBody>
      </p:sp>
    </p:spTree>
  </p:cSld>
</p:sldLayout>
</file>

<file path=ppt/slideLayouts/slideLayout5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5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5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4"/>
          </p:nvPr>
        </p:nvSpPr>
        <p:spPr/>
        <p:txBody>
          <a:bodyPr/>
          <a:p>
            <a:r>
              <a:t>Footer</a:t>
            </a:r>
          </a:p>
        </p:txBody>
      </p:sp>
      <p:sp>
        <p:nvSpPr>
          <p:cNvPr id="6" name="PlaceHolder 5"/>
          <p:cNvSpPr>
            <a:spLocks noGrp="1"/>
          </p:cNvSpPr>
          <p:nvPr>
            <p:ph type="sldNum" idx="63"/>
          </p:nvPr>
        </p:nvSpPr>
        <p:spPr/>
        <p:txBody>
          <a:bodyPr/>
          <a:p>
            <a:fld id="{29FB926C-FE83-4A92-85EB-E9343E7F6DBC}" type="slidenum">
              <a:t>&lt;#&gt;</a:t>
            </a:fld>
          </a:p>
        </p:txBody>
      </p:sp>
    </p:spTree>
  </p:cSld>
</p:sldLayout>
</file>

<file path=ppt/slideLayouts/slideLayout5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5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5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5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5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4"/>
          </p:nvPr>
        </p:nvSpPr>
        <p:spPr/>
        <p:txBody>
          <a:bodyPr/>
          <a:p>
            <a:r>
              <a:t>Footer</a:t>
            </a:r>
          </a:p>
        </p:txBody>
      </p:sp>
      <p:sp>
        <p:nvSpPr>
          <p:cNvPr id="8" name="PlaceHolder 7"/>
          <p:cNvSpPr>
            <a:spLocks noGrp="1"/>
          </p:cNvSpPr>
          <p:nvPr>
            <p:ph type="sldNum" idx="63"/>
          </p:nvPr>
        </p:nvSpPr>
        <p:spPr/>
        <p:txBody>
          <a:bodyPr/>
          <a:p>
            <a:fld id="{66094FDD-515C-46CB-9286-6B88A61CB42F}" type="slidenum">
              <a:t>&lt;#&gt;</a:t>
            </a:fld>
          </a:p>
        </p:txBody>
      </p:sp>
    </p:spTree>
  </p:cSld>
</p:sldLayout>
</file>

<file path=ppt/slideLayouts/slideLayout5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46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6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6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6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6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46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4"/>
          </p:nvPr>
        </p:nvSpPr>
        <p:spPr/>
        <p:txBody>
          <a:bodyPr/>
          <a:p>
            <a:r>
              <a:t>Footer</a:t>
            </a:r>
          </a:p>
        </p:txBody>
      </p:sp>
      <p:sp>
        <p:nvSpPr>
          <p:cNvPr id="10" name="PlaceHolder 9"/>
          <p:cNvSpPr>
            <a:spLocks noGrp="1"/>
          </p:cNvSpPr>
          <p:nvPr>
            <p:ph type="sldNum" idx="63"/>
          </p:nvPr>
        </p:nvSpPr>
        <p:spPr/>
        <p:txBody>
          <a:bodyPr/>
          <a:p>
            <a:fld id="{A145D35F-DEF3-4C17-A78C-AADD5E879D1B}" type="slidenum">
              <a:t>&lt;#&gt;</a:t>
            </a:fld>
          </a:p>
        </p:txBody>
      </p:sp>
    </p:spTree>
  </p:cSld>
</p:sldLayout>
</file>

<file path=ppt/slideLayouts/slideLayout5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6"/>
          </p:nvPr>
        </p:nvSpPr>
        <p:spPr/>
        <p:txBody>
          <a:bodyPr/>
          <a:p>
            <a:r>
              <a:t>Footer</a:t>
            </a:r>
          </a:p>
        </p:txBody>
      </p:sp>
      <p:sp>
        <p:nvSpPr>
          <p:cNvPr id="3" name="PlaceHolder 2"/>
          <p:cNvSpPr>
            <a:spLocks noGrp="1"/>
          </p:cNvSpPr>
          <p:nvPr>
            <p:ph type="sldNum" idx="65"/>
          </p:nvPr>
        </p:nvSpPr>
        <p:spPr/>
        <p:txBody>
          <a:bodyPr/>
          <a:p>
            <a:fld id="{83A1A6FE-4B08-4C50-872B-0B26060C4E17}" type="slidenum">
              <a:t>&lt;#&gt;</a:t>
            </a:fld>
          </a:p>
        </p:txBody>
      </p:sp>
    </p:spTree>
  </p:cSld>
</p:sldLayout>
</file>

<file path=ppt/slideLayouts/slideLayout5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5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6"/>
          </p:nvPr>
        </p:nvSpPr>
        <p:spPr/>
        <p:txBody>
          <a:bodyPr/>
          <a:p>
            <a:r>
              <a:t>Footer</a:t>
            </a:r>
          </a:p>
        </p:txBody>
      </p:sp>
      <p:sp>
        <p:nvSpPr>
          <p:cNvPr id="5" name="PlaceHolder 4"/>
          <p:cNvSpPr>
            <a:spLocks noGrp="1"/>
          </p:cNvSpPr>
          <p:nvPr>
            <p:ph type="sldNum" idx="65"/>
          </p:nvPr>
        </p:nvSpPr>
        <p:spPr/>
        <p:txBody>
          <a:bodyPr/>
          <a:p>
            <a:fld id="{950C1637-41A0-4509-B502-CA46EE25EE81}" type="slidenum">
              <a:t>&lt;#&gt;</a:t>
            </a:fld>
          </a:p>
        </p:txBody>
      </p:sp>
    </p:spTree>
  </p:cSld>
</p:sldLayout>
</file>

<file path=ppt/slideLayouts/slideLayout5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5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6"/>
          </p:nvPr>
        </p:nvSpPr>
        <p:spPr/>
        <p:txBody>
          <a:bodyPr/>
          <a:p>
            <a:r>
              <a:t>Footer</a:t>
            </a:r>
          </a:p>
        </p:txBody>
      </p:sp>
      <p:sp>
        <p:nvSpPr>
          <p:cNvPr id="5" name="PlaceHolder 4"/>
          <p:cNvSpPr>
            <a:spLocks noGrp="1"/>
          </p:cNvSpPr>
          <p:nvPr>
            <p:ph type="sldNum" idx="65"/>
          </p:nvPr>
        </p:nvSpPr>
        <p:spPr/>
        <p:txBody>
          <a:bodyPr/>
          <a:p>
            <a:fld id="{BFC319FF-179A-4DF6-9FB7-C2E792F97314}" type="slidenum">
              <a:t>&lt;#&gt;</a:t>
            </a:fld>
          </a:p>
        </p:txBody>
      </p:sp>
    </p:spTree>
  </p:cSld>
</p:sldLayout>
</file>

<file path=ppt/slideLayouts/slideLayout5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9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5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5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6"/>
          </p:nvPr>
        </p:nvSpPr>
        <p:spPr/>
        <p:txBody>
          <a:bodyPr/>
          <a:p>
            <a:r>
              <a:t>Footer</a:t>
            </a:r>
          </a:p>
        </p:txBody>
      </p:sp>
      <p:sp>
        <p:nvSpPr>
          <p:cNvPr id="6" name="PlaceHolder 5"/>
          <p:cNvSpPr>
            <a:spLocks noGrp="1"/>
          </p:cNvSpPr>
          <p:nvPr>
            <p:ph type="sldNum" idx="65"/>
          </p:nvPr>
        </p:nvSpPr>
        <p:spPr/>
        <p:txBody>
          <a:bodyPr/>
          <a:p>
            <a:fld id="{AA9A8C8F-93BD-4E3E-B95F-FE165FF69679}" type="slidenum">
              <a:t>&lt;#&gt;</a:t>
            </a:fld>
          </a:p>
        </p:txBody>
      </p:sp>
    </p:spTree>
  </p:cSld>
</p:sldLayout>
</file>

<file path=ppt/slideLayouts/slideLayout5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6"/>
          </p:nvPr>
        </p:nvSpPr>
        <p:spPr/>
        <p:txBody>
          <a:bodyPr/>
          <a:p>
            <a:r>
              <a:t>Footer</a:t>
            </a:r>
          </a:p>
        </p:txBody>
      </p:sp>
      <p:sp>
        <p:nvSpPr>
          <p:cNvPr id="4" name="PlaceHolder 3"/>
          <p:cNvSpPr>
            <a:spLocks noGrp="1"/>
          </p:cNvSpPr>
          <p:nvPr>
            <p:ph type="sldNum" idx="65"/>
          </p:nvPr>
        </p:nvSpPr>
        <p:spPr/>
        <p:txBody>
          <a:bodyPr/>
          <a:p>
            <a:fld id="{38774234-47A6-4487-ACF8-7EA8E400AC3C}" type="slidenum">
              <a:t>&lt;#&gt;</a:t>
            </a:fld>
          </a:p>
        </p:txBody>
      </p:sp>
    </p:spTree>
  </p:cSld>
</p:sldLayout>
</file>

<file path=ppt/slideLayouts/slideLayout5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6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6"/>
          </p:nvPr>
        </p:nvSpPr>
        <p:spPr/>
        <p:txBody>
          <a:bodyPr/>
          <a:p>
            <a:r>
              <a:t>Footer</a:t>
            </a:r>
          </a:p>
        </p:txBody>
      </p:sp>
      <p:sp>
        <p:nvSpPr>
          <p:cNvPr id="4" name="PlaceHolder 3"/>
          <p:cNvSpPr>
            <a:spLocks noGrp="1"/>
          </p:cNvSpPr>
          <p:nvPr>
            <p:ph type="sldNum" idx="65"/>
          </p:nvPr>
        </p:nvSpPr>
        <p:spPr/>
        <p:txBody>
          <a:bodyPr/>
          <a:p>
            <a:fld id="{7FA830D7-AC85-4F1B-ACC4-ADDCCBB7E90F}" type="slidenum">
              <a:t>&lt;#&gt;</a:t>
            </a:fld>
          </a:p>
        </p:txBody>
      </p:sp>
    </p:spTree>
  </p:cSld>
</p:sldLayout>
</file>

<file path=ppt/slideLayouts/slideLayout5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6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6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6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6"/>
          </p:nvPr>
        </p:nvSpPr>
        <p:spPr/>
        <p:txBody>
          <a:bodyPr/>
          <a:p>
            <a:r>
              <a:t>Footer</a:t>
            </a:r>
          </a:p>
        </p:txBody>
      </p:sp>
      <p:sp>
        <p:nvSpPr>
          <p:cNvPr id="7" name="PlaceHolder 6"/>
          <p:cNvSpPr>
            <a:spLocks noGrp="1"/>
          </p:cNvSpPr>
          <p:nvPr>
            <p:ph type="sldNum" idx="65"/>
          </p:nvPr>
        </p:nvSpPr>
        <p:spPr/>
        <p:txBody>
          <a:bodyPr/>
          <a:p>
            <a:fld id="{12260F55-0A95-420D-B4FC-18F41E4AD13D}"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9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9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9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9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7"/>
          </p:nvPr>
        </p:nvSpPr>
        <p:spPr/>
        <p:txBody>
          <a:bodyPr/>
          <a:p>
            <a:fld id="{0EFB3B0F-4015-42FE-9799-FB7BCA4C6E28}" type="slidenum">
              <a:t>&lt;#&gt;</a:t>
            </a:fld>
          </a:p>
        </p:txBody>
      </p:sp>
    </p:spTree>
  </p:cSld>
</p:sldLayout>
</file>

<file path=ppt/slideLayouts/slideLayout5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6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6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6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6"/>
          </p:nvPr>
        </p:nvSpPr>
        <p:spPr/>
        <p:txBody>
          <a:bodyPr/>
          <a:p>
            <a:r>
              <a:t>Footer</a:t>
            </a:r>
          </a:p>
        </p:txBody>
      </p:sp>
      <p:sp>
        <p:nvSpPr>
          <p:cNvPr id="7" name="PlaceHolder 6"/>
          <p:cNvSpPr>
            <a:spLocks noGrp="1"/>
          </p:cNvSpPr>
          <p:nvPr>
            <p:ph type="sldNum" idx="65"/>
          </p:nvPr>
        </p:nvSpPr>
        <p:spPr/>
        <p:txBody>
          <a:bodyPr/>
          <a:p>
            <a:fld id="{D24DFACA-501D-4A62-8BF8-C34160E8121F}" type="slidenum">
              <a:t>&lt;#&gt;</a:t>
            </a:fld>
          </a:p>
        </p:txBody>
      </p:sp>
    </p:spTree>
  </p:cSld>
</p:sldLayout>
</file>

<file path=ppt/slideLayouts/slideLayout5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96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7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7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7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6"/>
          </p:nvPr>
        </p:nvSpPr>
        <p:spPr/>
        <p:txBody>
          <a:bodyPr/>
          <a:p>
            <a:r>
              <a:t>Footer</a:t>
            </a:r>
          </a:p>
        </p:txBody>
      </p:sp>
      <p:sp>
        <p:nvSpPr>
          <p:cNvPr id="7" name="PlaceHolder 6"/>
          <p:cNvSpPr>
            <a:spLocks noGrp="1"/>
          </p:cNvSpPr>
          <p:nvPr>
            <p:ph type="sldNum" idx="65"/>
          </p:nvPr>
        </p:nvSpPr>
        <p:spPr/>
        <p:txBody>
          <a:bodyPr/>
          <a:p>
            <a:fld id="{C50795F4-FE87-4ED9-ABE5-212F700B488E}" type="slidenum">
              <a:t>&lt;#&gt;</a:t>
            </a:fld>
          </a:p>
        </p:txBody>
      </p:sp>
    </p:spTree>
  </p:cSld>
</p:sldLayout>
</file>

<file path=ppt/slideLayouts/slideLayout5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7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7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7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6"/>
          </p:nvPr>
        </p:nvSpPr>
        <p:spPr/>
        <p:txBody>
          <a:bodyPr/>
          <a:p>
            <a:r>
              <a:t>Footer</a:t>
            </a:r>
          </a:p>
        </p:txBody>
      </p:sp>
      <p:sp>
        <p:nvSpPr>
          <p:cNvPr id="6" name="PlaceHolder 5"/>
          <p:cNvSpPr>
            <a:spLocks noGrp="1"/>
          </p:cNvSpPr>
          <p:nvPr>
            <p:ph type="sldNum" idx="65"/>
          </p:nvPr>
        </p:nvSpPr>
        <p:spPr/>
        <p:txBody>
          <a:bodyPr/>
          <a:p>
            <a:fld id="{626832F1-C20E-4CDC-A5AE-686CBA61B116}" type="slidenum">
              <a:t>&lt;#&gt;</a:t>
            </a:fld>
          </a:p>
        </p:txBody>
      </p:sp>
    </p:spTree>
  </p:cSld>
</p:sldLayout>
</file>

<file path=ppt/slideLayouts/slideLayout5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7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7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7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6"/>
          </p:nvPr>
        </p:nvSpPr>
        <p:spPr/>
        <p:txBody>
          <a:bodyPr/>
          <a:p>
            <a:r>
              <a:t>Footer</a:t>
            </a:r>
          </a:p>
        </p:txBody>
      </p:sp>
      <p:sp>
        <p:nvSpPr>
          <p:cNvPr id="8" name="PlaceHolder 7"/>
          <p:cNvSpPr>
            <a:spLocks noGrp="1"/>
          </p:cNvSpPr>
          <p:nvPr>
            <p:ph type="sldNum" idx="65"/>
          </p:nvPr>
        </p:nvSpPr>
        <p:spPr/>
        <p:txBody>
          <a:bodyPr/>
          <a:p>
            <a:fld id="{4231F20A-FEF2-449D-96C7-4914B1DD637D}" type="slidenum">
              <a:t>&lt;#&gt;</a:t>
            </a:fld>
          </a:p>
        </p:txBody>
      </p:sp>
    </p:spTree>
  </p:cSld>
</p:sldLayout>
</file>

<file path=ppt/slideLayouts/slideLayout5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8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398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398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6"/>
          </p:nvPr>
        </p:nvSpPr>
        <p:spPr/>
        <p:txBody>
          <a:bodyPr/>
          <a:p>
            <a:r>
              <a:t>Footer</a:t>
            </a:r>
          </a:p>
        </p:txBody>
      </p:sp>
      <p:sp>
        <p:nvSpPr>
          <p:cNvPr id="10" name="PlaceHolder 9"/>
          <p:cNvSpPr>
            <a:spLocks noGrp="1"/>
          </p:cNvSpPr>
          <p:nvPr>
            <p:ph type="sldNum" idx="65"/>
          </p:nvPr>
        </p:nvSpPr>
        <p:spPr/>
        <p:txBody>
          <a:bodyPr/>
          <a:p>
            <a:fld id="{C27722B1-8359-4B09-835A-AF02402553CE}" type="slidenum">
              <a:t>&lt;#&gt;</a:t>
            </a:fld>
          </a:p>
        </p:txBody>
      </p:sp>
    </p:spTree>
  </p:cSld>
</p:sldLayout>
</file>

<file path=ppt/slideLayouts/slideLayout5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7"/>
          </p:nvPr>
        </p:nvSpPr>
        <p:spPr/>
        <p:txBody>
          <a:bodyPr/>
          <a:p>
            <a:fld id="{14809E48-F374-44FC-871A-8F66CD8A0668}" type="slidenum">
              <a:t>&lt;#&gt;</a:t>
            </a:fld>
          </a:p>
        </p:txBody>
      </p:sp>
    </p:spTree>
  </p:cSld>
</p:sldLayout>
</file>

<file path=ppt/slideLayouts/slideLayout5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81"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8"/>
          </p:nvPr>
        </p:nvSpPr>
        <p:spPr/>
        <p:txBody>
          <a:bodyPr/>
          <a:p>
            <a:r>
              <a:t>Footer</a:t>
            </a:r>
          </a:p>
        </p:txBody>
      </p:sp>
      <p:sp>
        <p:nvSpPr>
          <p:cNvPr id="5" name="PlaceHolder 4"/>
          <p:cNvSpPr>
            <a:spLocks noGrp="1"/>
          </p:cNvSpPr>
          <p:nvPr>
            <p:ph type="sldNum" idx="67"/>
          </p:nvPr>
        </p:nvSpPr>
        <p:spPr/>
        <p:txBody>
          <a:bodyPr/>
          <a:p>
            <a:fld id="{A9333D5F-369C-4772-9AE0-2BCB152D5BE7}" type="slidenum">
              <a:t>&lt;#&gt;</a:t>
            </a:fld>
          </a:p>
        </p:txBody>
      </p:sp>
    </p:spTree>
  </p:cSld>
</p:sldLayout>
</file>

<file path=ppt/slideLayouts/slideLayout5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83"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68"/>
          </p:nvPr>
        </p:nvSpPr>
        <p:spPr/>
        <p:txBody>
          <a:bodyPr/>
          <a:p>
            <a:r>
              <a:t>Footer</a:t>
            </a:r>
          </a:p>
        </p:txBody>
      </p:sp>
      <p:sp>
        <p:nvSpPr>
          <p:cNvPr id="5" name="PlaceHolder 4"/>
          <p:cNvSpPr>
            <a:spLocks noGrp="1"/>
          </p:cNvSpPr>
          <p:nvPr>
            <p:ph type="sldNum" idx="67"/>
          </p:nvPr>
        </p:nvSpPr>
        <p:spPr/>
        <p:txBody>
          <a:bodyPr/>
          <a:p>
            <a:fld id="{8A2F46E5-8429-4753-9250-3963FA400533}" type="slidenum">
              <a:t>&lt;#&gt;</a:t>
            </a:fld>
          </a:p>
        </p:txBody>
      </p:sp>
    </p:spTree>
  </p:cSld>
</p:sldLayout>
</file>

<file path=ppt/slideLayouts/slideLayout5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8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8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8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8"/>
          </p:nvPr>
        </p:nvSpPr>
        <p:spPr/>
        <p:txBody>
          <a:bodyPr/>
          <a:p>
            <a:r>
              <a:t>Footer</a:t>
            </a:r>
          </a:p>
        </p:txBody>
      </p:sp>
      <p:sp>
        <p:nvSpPr>
          <p:cNvPr id="6" name="PlaceHolder 5"/>
          <p:cNvSpPr>
            <a:spLocks noGrp="1"/>
          </p:cNvSpPr>
          <p:nvPr>
            <p:ph type="sldNum" idx="67"/>
          </p:nvPr>
        </p:nvSpPr>
        <p:spPr/>
        <p:txBody>
          <a:bodyPr/>
          <a:p>
            <a:fld id="{2B9EC5DE-3F42-4610-BEB8-736CD8AE366A}" type="slidenum">
              <a:t>&lt;#&gt;</a:t>
            </a:fld>
          </a:p>
        </p:txBody>
      </p:sp>
    </p:spTree>
  </p:cSld>
</p:sldLayout>
</file>

<file path=ppt/slideLayouts/slideLayout5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68"/>
          </p:nvPr>
        </p:nvSpPr>
        <p:spPr/>
        <p:txBody>
          <a:bodyPr/>
          <a:p>
            <a:r>
              <a:t>Footer</a:t>
            </a:r>
          </a:p>
        </p:txBody>
      </p:sp>
      <p:sp>
        <p:nvSpPr>
          <p:cNvPr id="4" name="PlaceHolder 3"/>
          <p:cNvSpPr>
            <a:spLocks noGrp="1"/>
          </p:cNvSpPr>
          <p:nvPr>
            <p:ph type="sldNum" idx="67"/>
          </p:nvPr>
        </p:nvSpPr>
        <p:spPr/>
        <p:txBody>
          <a:bodyPr/>
          <a:p>
            <a:fld id="{21E8C0A8-4416-4D1F-8BE4-61DEF7D46F9B}"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sldNum" idx="7"/>
          </p:nvPr>
        </p:nvSpPr>
        <p:spPr/>
        <p:txBody>
          <a:bodyPr/>
          <a:p>
            <a:fld id="{E596AC0B-0C96-403C-B7CC-C0CA311636D3}" type="slidenum">
              <a:t>&lt;#&gt;</a:t>
            </a:fld>
          </a:p>
        </p:txBody>
      </p:sp>
    </p:spTree>
  </p:cSld>
</p:sldLayout>
</file>

<file path=ppt/slideLayouts/slideLayout5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8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8"/>
          </p:nvPr>
        </p:nvSpPr>
        <p:spPr/>
        <p:txBody>
          <a:bodyPr/>
          <a:p>
            <a:r>
              <a:t>Footer</a:t>
            </a:r>
          </a:p>
        </p:txBody>
      </p:sp>
      <p:sp>
        <p:nvSpPr>
          <p:cNvPr id="4" name="PlaceHolder 3"/>
          <p:cNvSpPr>
            <a:spLocks noGrp="1"/>
          </p:cNvSpPr>
          <p:nvPr>
            <p:ph type="sldNum" idx="67"/>
          </p:nvPr>
        </p:nvSpPr>
        <p:spPr/>
        <p:txBody>
          <a:bodyPr/>
          <a:p>
            <a:fld id="{1C2BDDCE-69AA-4EDE-B6EA-17E5574E975F}" type="slidenum">
              <a:t>&lt;#&gt;</a:t>
            </a:fld>
          </a:p>
        </p:txBody>
      </p:sp>
    </p:spTree>
  </p:cSld>
</p:sldLayout>
</file>

<file path=ppt/slideLayouts/slideLayout5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4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9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9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9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8"/>
          </p:nvPr>
        </p:nvSpPr>
        <p:spPr/>
        <p:txBody>
          <a:bodyPr/>
          <a:p>
            <a:r>
              <a:t>Footer</a:t>
            </a:r>
          </a:p>
        </p:txBody>
      </p:sp>
      <p:sp>
        <p:nvSpPr>
          <p:cNvPr id="7" name="PlaceHolder 6"/>
          <p:cNvSpPr>
            <a:spLocks noGrp="1"/>
          </p:cNvSpPr>
          <p:nvPr>
            <p:ph type="sldNum" idx="67"/>
          </p:nvPr>
        </p:nvSpPr>
        <p:spPr/>
        <p:txBody>
          <a:bodyPr/>
          <a:p>
            <a:fld id="{EEC58F8A-6891-4C0A-8311-2BD523CA7931}" type="slidenum">
              <a:t>&lt;#&gt;</a:t>
            </a:fld>
          </a:p>
        </p:txBody>
      </p:sp>
    </p:spTree>
  </p:cSld>
</p:sldLayout>
</file>

<file path=ppt/slideLayouts/slideLayout5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9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9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9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9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8"/>
          </p:nvPr>
        </p:nvSpPr>
        <p:spPr/>
        <p:txBody>
          <a:bodyPr/>
          <a:p>
            <a:r>
              <a:t>Footer</a:t>
            </a:r>
          </a:p>
        </p:txBody>
      </p:sp>
      <p:sp>
        <p:nvSpPr>
          <p:cNvPr id="7" name="PlaceHolder 6"/>
          <p:cNvSpPr>
            <a:spLocks noGrp="1"/>
          </p:cNvSpPr>
          <p:nvPr>
            <p:ph type="sldNum" idx="67"/>
          </p:nvPr>
        </p:nvSpPr>
        <p:spPr/>
        <p:txBody>
          <a:bodyPr/>
          <a:p>
            <a:fld id="{D36A2B99-CDF4-43EF-BE32-CFE00BD99932}" type="slidenum">
              <a:t>&lt;#&gt;</a:t>
            </a:fld>
          </a:p>
        </p:txBody>
      </p:sp>
    </p:spTree>
  </p:cSld>
</p:sldLayout>
</file>

<file path=ppt/slideLayouts/slideLayout5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49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49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0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68"/>
          </p:nvPr>
        </p:nvSpPr>
        <p:spPr/>
        <p:txBody>
          <a:bodyPr/>
          <a:p>
            <a:r>
              <a:t>Footer</a:t>
            </a:r>
          </a:p>
        </p:txBody>
      </p:sp>
      <p:sp>
        <p:nvSpPr>
          <p:cNvPr id="7" name="PlaceHolder 6"/>
          <p:cNvSpPr>
            <a:spLocks noGrp="1"/>
          </p:cNvSpPr>
          <p:nvPr>
            <p:ph type="sldNum" idx="67"/>
          </p:nvPr>
        </p:nvSpPr>
        <p:spPr/>
        <p:txBody>
          <a:bodyPr/>
          <a:p>
            <a:fld id="{963BDCE1-5E67-4444-A4D8-03FAB12EF63C}" type="slidenum">
              <a:t>&lt;#&gt;</a:t>
            </a:fld>
          </a:p>
        </p:txBody>
      </p:sp>
    </p:spTree>
  </p:cSld>
</p:sldLayout>
</file>

<file path=ppt/slideLayouts/slideLayout5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502"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03"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68"/>
          </p:nvPr>
        </p:nvSpPr>
        <p:spPr/>
        <p:txBody>
          <a:bodyPr/>
          <a:p>
            <a:r>
              <a:t>Footer</a:t>
            </a:r>
          </a:p>
        </p:txBody>
      </p:sp>
      <p:sp>
        <p:nvSpPr>
          <p:cNvPr id="6" name="PlaceHolder 5"/>
          <p:cNvSpPr>
            <a:spLocks noGrp="1"/>
          </p:cNvSpPr>
          <p:nvPr>
            <p:ph type="sldNum" idx="67"/>
          </p:nvPr>
        </p:nvSpPr>
        <p:spPr/>
        <p:txBody>
          <a:bodyPr/>
          <a:p>
            <a:fld id="{37D81E26-C919-407A-8CFB-FD6532EC3D1D}" type="slidenum">
              <a:t>&lt;#&gt;</a:t>
            </a:fld>
          </a:p>
        </p:txBody>
      </p:sp>
    </p:spTree>
  </p:cSld>
</p:sldLayout>
</file>

<file path=ppt/slideLayouts/slideLayout5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50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0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0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08"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68"/>
          </p:nvPr>
        </p:nvSpPr>
        <p:spPr/>
        <p:txBody>
          <a:bodyPr/>
          <a:p>
            <a:r>
              <a:t>Footer</a:t>
            </a:r>
          </a:p>
        </p:txBody>
      </p:sp>
      <p:sp>
        <p:nvSpPr>
          <p:cNvPr id="8" name="PlaceHolder 7"/>
          <p:cNvSpPr>
            <a:spLocks noGrp="1"/>
          </p:cNvSpPr>
          <p:nvPr>
            <p:ph type="sldNum" idx="67"/>
          </p:nvPr>
        </p:nvSpPr>
        <p:spPr/>
        <p:txBody>
          <a:bodyPr/>
          <a:p>
            <a:fld id="{BCA16E0F-456E-42F3-9931-340B8EBDB7B4}" type="slidenum">
              <a:t>&lt;#&gt;</a:t>
            </a:fld>
          </a:p>
        </p:txBody>
      </p:sp>
    </p:spTree>
  </p:cSld>
</p:sldLayout>
</file>

<file path=ppt/slideLayouts/slideLayout5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0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4510"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11"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12"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13"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14"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4515"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68"/>
          </p:nvPr>
        </p:nvSpPr>
        <p:spPr/>
        <p:txBody>
          <a:bodyPr/>
          <a:p>
            <a:r>
              <a:t>Footer</a:t>
            </a:r>
          </a:p>
        </p:txBody>
      </p:sp>
      <p:sp>
        <p:nvSpPr>
          <p:cNvPr id="10" name="PlaceHolder 9"/>
          <p:cNvSpPr>
            <a:spLocks noGrp="1"/>
          </p:cNvSpPr>
          <p:nvPr>
            <p:ph type="sldNum" idx="67"/>
          </p:nvPr>
        </p:nvSpPr>
        <p:spPr/>
        <p:txBody>
          <a:bodyPr/>
          <a:p>
            <a:fld id="{3C8C9DC2-49EB-4957-8B1A-0EFF5802D052}" type="slidenum">
              <a:t>&lt;#&gt;</a:t>
            </a:fld>
          </a:p>
        </p:txBody>
      </p:sp>
    </p:spTree>
  </p:cSld>
</p:sldLayout>
</file>

<file path=ppt/slideLayouts/slideLayout5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69"/>
          </p:nvPr>
        </p:nvSpPr>
        <p:spPr/>
        <p:txBody>
          <a:bodyPr/>
          <a:p>
            <a:fld id="{2A9C4AB9-3D9F-43C8-AE80-39D1C96DDB21}" type="slidenum">
              <a:t>&lt;#&gt;</a:t>
            </a:fld>
          </a:p>
        </p:txBody>
      </p:sp>
    </p:spTree>
  </p:cSld>
</p:sldLayout>
</file>

<file path=ppt/slideLayouts/slideLayout5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1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69"/>
          </p:nvPr>
        </p:nvSpPr>
        <p:spPr/>
        <p:txBody>
          <a:bodyPr/>
          <a:p>
            <a:fld id="{F5691A79-14B6-4AC1-8CA1-CFFBD4D1A246}" type="slidenum">
              <a:t>&lt;#&gt;</a:t>
            </a:fld>
          </a:p>
        </p:txBody>
      </p:sp>
    </p:spTree>
  </p:cSld>
</p:sldLayout>
</file>

<file path=ppt/slideLayouts/slideLayout5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01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1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69"/>
          </p:nvPr>
        </p:nvSpPr>
        <p:spPr/>
        <p:txBody>
          <a:bodyPr/>
          <a:p>
            <a:fld id="{CE62E638-F55E-4A29-9222-6001EED4D141}"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sldNum" idx="7"/>
          </p:nvPr>
        </p:nvSpPr>
        <p:spPr/>
        <p:txBody>
          <a:bodyPr/>
          <a:p>
            <a:fld id="{49E21314-1AC0-4AD6-B2F2-904F7CB9CC4D}" type="slidenum">
              <a:t>&lt;#&gt;</a:t>
            </a:fld>
          </a:p>
        </p:txBody>
      </p:sp>
    </p:spTree>
  </p:cSld>
</p:sldLayout>
</file>

<file path=ppt/slideLayouts/slideLayout5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1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2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0"/>
          </p:nvPr>
        </p:nvSpPr>
        <p:spPr/>
        <p:txBody>
          <a:bodyPr/>
          <a:p>
            <a:r>
              <a:t>Footer</a:t>
            </a:r>
          </a:p>
        </p:txBody>
      </p:sp>
      <p:sp>
        <p:nvSpPr>
          <p:cNvPr id="6" name="PlaceHolder 5"/>
          <p:cNvSpPr>
            <a:spLocks noGrp="1"/>
          </p:cNvSpPr>
          <p:nvPr>
            <p:ph type="sldNum" idx="69"/>
          </p:nvPr>
        </p:nvSpPr>
        <p:spPr/>
        <p:txBody>
          <a:bodyPr/>
          <a:p>
            <a:fld id="{EBF50CBB-3C36-4649-9422-CCF710DC8AF6}" type="slidenum">
              <a:t>&lt;#&gt;</a:t>
            </a:fld>
          </a:p>
        </p:txBody>
      </p:sp>
    </p:spTree>
  </p:cSld>
</p:sldLayout>
</file>

<file path=ppt/slideLayouts/slideLayout5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0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0"/>
          </p:nvPr>
        </p:nvSpPr>
        <p:spPr/>
        <p:txBody>
          <a:bodyPr/>
          <a:p>
            <a:r>
              <a:t>Footer</a:t>
            </a:r>
          </a:p>
        </p:txBody>
      </p:sp>
      <p:sp>
        <p:nvSpPr>
          <p:cNvPr id="4" name="PlaceHolder 3"/>
          <p:cNvSpPr>
            <a:spLocks noGrp="1"/>
          </p:cNvSpPr>
          <p:nvPr>
            <p:ph type="sldNum" idx="69"/>
          </p:nvPr>
        </p:nvSpPr>
        <p:spPr/>
        <p:txBody>
          <a:bodyPr/>
          <a:p>
            <a:fld id="{E031F3A6-9D7B-4DB2-AA5C-E603605EFE47}" type="slidenum">
              <a:t>&lt;#&gt;</a:t>
            </a:fld>
          </a:p>
        </p:txBody>
      </p:sp>
    </p:spTree>
  </p:cSld>
</p:sldLayout>
</file>

<file path=ppt/slideLayouts/slideLayout5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2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0"/>
          </p:nvPr>
        </p:nvSpPr>
        <p:spPr/>
        <p:txBody>
          <a:bodyPr/>
          <a:p>
            <a:r>
              <a:t>Footer</a:t>
            </a:r>
          </a:p>
        </p:txBody>
      </p:sp>
      <p:sp>
        <p:nvSpPr>
          <p:cNvPr id="4" name="PlaceHolder 3"/>
          <p:cNvSpPr>
            <a:spLocks noGrp="1"/>
          </p:cNvSpPr>
          <p:nvPr>
            <p:ph type="sldNum" idx="69"/>
          </p:nvPr>
        </p:nvSpPr>
        <p:spPr/>
        <p:txBody>
          <a:bodyPr/>
          <a:p>
            <a:fld id="{401A5075-7378-401F-9F9E-6B7CD369B58B}" type="slidenum">
              <a:t>&lt;#&gt;</a:t>
            </a:fld>
          </a:p>
        </p:txBody>
      </p:sp>
    </p:spTree>
  </p:cSld>
</p:sldLayout>
</file>

<file path=ppt/slideLayouts/slideLayout5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2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2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2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0"/>
          </p:nvPr>
        </p:nvSpPr>
        <p:spPr/>
        <p:txBody>
          <a:bodyPr/>
          <a:p>
            <a:r>
              <a:t>Footer</a:t>
            </a:r>
          </a:p>
        </p:txBody>
      </p:sp>
      <p:sp>
        <p:nvSpPr>
          <p:cNvPr id="7" name="PlaceHolder 6"/>
          <p:cNvSpPr>
            <a:spLocks noGrp="1"/>
          </p:cNvSpPr>
          <p:nvPr>
            <p:ph type="sldNum" idx="69"/>
          </p:nvPr>
        </p:nvSpPr>
        <p:spPr/>
        <p:txBody>
          <a:bodyPr/>
          <a:p>
            <a:fld id="{ACB0406E-C3FB-4D69-A12A-976B616354A6}" type="slidenum">
              <a:t>&lt;#&gt;</a:t>
            </a:fld>
          </a:p>
        </p:txBody>
      </p:sp>
    </p:spTree>
  </p:cSld>
</p:sldLayout>
</file>

<file path=ppt/slideLayouts/slideLayout5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2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2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3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0"/>
          </p:nvPr>
        </p:nvSpPr>
        <p:spPr/>
        <p:txBody>
          <a:bodyPr/>
          <a:p>
            <a:r>
              <a:t>Footer</a:t>
            </a:r>
          </a:p>
        </p:txBody>
      </p:sp>
      <p:sp>
        <p:nvSpPr>
          <p:cNvPr id="7" name="PlaceHolder 6"/>
          <p:cNvSpPr>
            <a:spLocks noGrp="1"/>
          </p:cNvSpPr>
          <p:nvPr>
            <p:ph type="sldNum" idx="69"/>
          </p:nvPr>
        </p:nvSpPr>
        <p:spPr/>
        <p:txBody>
          <a:bodyPr/>
          <a:p>
            <a:fld id="{D335C4D2-0187-40F8-9D06-3B94848AD0C1}" type="slidenum">
              <a:t>&lt;#&gt;</a:t>
            </a:fld>
          </a:p>
        </p:txBody>
      </p:sp>
    </p:spTree>
  </p:cSld>
</p:sldLayout>
</file>

<file path=ppt/slideLayouts/slideLayout5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3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3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3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0"/>
          </p:nvPr>
        </p:nvSpPr>
        <p:spPr/>
        <p:txBody>
          <a:bodyPr/>
          <a:p>
            <a:r>
              <a:t>Footer</a:t>
            </a:r>
          </a:p>
        </p:txBody>
      </p:sp>
      <p:sp>
        <p:nvSpPr>
          <p:cNvPr id="7" name="PlaceHolder 6"/>
          <p:cNvSpPr>
            <a:spLocks noGrp="1"/>
          </p:cNvSpPr>
          <p:nvPr>
            <p:ph type="sldNum" idx="69"/>
          </p:nvPr>
        </p:nvSpPr>
        <p:spPr/>
        <p:txBody>
          <a:bodyPr/>
          <a:p>
            <a:fld id="{6EEF750D-2FD8-4BCC-928B-6CC95C5263B3}" type="slidenum">
              <a:t>&lt;#&gt;</a:t>
            </a:fld>
          </a:p>
        </p:txBody>
      </p:sp>
    </p:spTree>
  </p:cSld>
</p:sldLayout>
</file>

<file path=ppt/slideLayouts/slideLayout5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3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3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0"/>
          </p:nvPr>
        </p:nvSpPr>
        <p:spPr/>
        <p:txBody>
          <a:bodyPr/>
          <a:p>
            <a:r>
              <a:t>Footer</a:t>
            </a:r>
          </a:p>
        </p:txBody>
      </p:sp>
      <p:sp>
        <p:nvSpPr>
          <p:cNvPr id="6" name="PlaceHolder 5"/>
          <p:cNvSpPr>
            <a:spLocks noGrp="1"/>
          </p:cNvSpPr>
          <p:nvPr>
            <p:ph type="sldNum" idx="69"/>
          </p:nvPr>
        </p:nvSpPr>
        <p:spPr/>
        <p:txBody>
          <a:bodyPr/>
          <a:p>
            <a:fld id="{82C8C60F-0229-425F-A469-E584D3D0D0A7}" type="slidenum">
              <a:t>&lt;#&gt;</a:t>
            </a:fld>
          </a:p>
        </p:txBody>
      </p:sp>
    </p:spTree>
  </p:cSld>
</p:sldLayout>
</file>

<file path=ppt/slideLayouts/slideLayout5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3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3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0"/>
          </p:nvPr>
        </p:nvSpPr>
        <p:spPr/>
        <p:txBody>
          <a:bodyPr/>
          <a:p>
            <a:r>
              <a:t>Footer</a:t>
            </a:r>
          </a:p>
        </p:txBody>
      </p:sp>
      <p:sp>
        <p:nvSpPr>
          <p:cNvPr id="8" name="PlaceHolder 7"/>
          <p:cNvSpPr>
            <a:spLocks noGrp="1"/>
          </p:cNvSpPr>
          <p:nvPr>
            <p:ph type="sldNum" idx="69"/>
          </p:nvPr>
        </p:nvSpPr>
        <p:spPr/>
        <p:txBody>
          <a:bodyPr/>
          <a:p>
            <a:fld id="{73023FE8-7521-4D19-ABDB-C6866A001C2C}" type="slidenum">
              <a:t>&lt;#&gt;</a:t>
            </a:fld>
          </a:p>
        </p:txBody>
      </p:sp>
    </p:spTree>
  </p:cSld>
</p:sldLayout>
</file>

<file path=ppt/slideLayouts/slideLayout5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4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4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0"/>
          </p:nvPr>
        </p:nvSpPr>
        <p:spPr/>
        <p:txBody>
          <a:bodyPr/>
          <a:p>
            <a:r>
              <a:t>Footer</a:t>
            </a:r>
          </a:p>
        </p:txBody>
      </p:sp>
      <p:sp>
        <p:nvSpPr>
          <p:cNvPr id="10" name="PlaceHolder 9"/>
          <p:cNvSpPr>
            <a:spLocks noGrp="1"/>
          </p:cNvSpPr>
          <p:nvPr>
            <p:ph type="sldNum" idx="69"/>
          </p:nvPr>
        </p:nvSpPr>
        <p:spPr/>
        <p:txBody>
          <a:bodyPr/>
          <a:p>
            <a:fld id="{A501A9C7-6F1F-4F41-A386-948A52548393}" type="slidenum">
              <a:t>&lt;#&gt;</a:t>
            </a:fld>
          </a:p>
        </p:txBody>
      </p:sp>
    </p:spTree>
  </p:cSld>
</p:sldLayout>
</file>

<file path=ppt/slideLayouts/slideLayout5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2"/>
          </p:nvPr>
        </p:nvSpPr>
        <p:spPr/>
        <p:txBody>
          <a:bodyPr/>
          <a:p>
            <a:r>
              <a:t>Footer</a:t>
            </a:r>
          </a:p>
        </p:txBody>
      </p:sp>
      <p:sp>
        <p:nvSpPr>
          <p:cNvPr id="3" name="PlaceHolder 2"/>
          <p:cNvSpPr>
            <a:spLocks noGrp="1"/>
          </p:cNvSpPr>
          <p:nvPr>
            <p:ph type="sldNum" idx="71"/>
          </p:nvPr>
        </p:nvSpPr>
        <p:spPr/>
        <p:txBody>
          <a:bodyPr/>
          <a:p>
            <a:fld id="{1F69589C-9B92-4A1E-9DE1-8B9C269AD459}"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0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0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sldNum" idx="7"/>
          </p:nvPr>
        </p:nvSpPr>
        <p:spPr/>
        <p:txBody>
          <a:bodyPr/>
          <a:p>
            <a:fld id="{4A4D87F4-4DCD-48E9-B75F-0D6F47CCF383}" type="slidenum">
              <a:t>&lt;#&gt;</a:t>
            </a:fld>
          </a:p>
        </p:txBody>
      </p:sp>
    </p:spTree>
  </p:cSld>
</p:sldLayout>
</file>

<file path=ppt/slideLayouts/slideLayout5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19"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2"/>
          </p:nvPr>
        </p:nvSpPr>
        <p:spPr/>
        <p:txBody>
          <a:bodyPr/>
          <a:p>
            <a:r>
              <a:t>Footer</a:t>
            </a:r>
          </a:p>
        </p:txBody>
      </p:sp>
      <p:sp>
        <p:nvSpPr>
          <p:cNvPr id="5" name="PlaceHolder 4"/>
          <p:cNvSpPr>
            <a:spLocks noGrp="1"/>
          </p:cNvSpPr>
          <p:nvPr>
            <p:ph type="sldNum" idx="71"/>
          </p:nvPr>
        </p:nvSpPr>
        <p:spPr/>
        <p:txBody>
          <a:bodyPr/>
          <a:p>
            <a:fld id="{9FFAE03F-1ABB-4899-B94C-4E175F14B938}" type="slidenum">
              <a:t>&lt;#&gt;</a:t>
            </a:fld>
          </a:p>
        </p:txBody>
      </p:sp>
    </p:spTree>
  </p:cSld>
</p:sldLayout>
</file>

<file path=ppt/slideLayouts/slideLayout5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21"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2"/>
          </p:nvPr>
        </p:nvSpPr>
        <p:spPr/>
        <p:txBody>
          <a:bodyPr/>
          <a:p>
            <a:r>
              <a:t>Footer</a:t>
            </a:r>
          </a:p>
        </p:txBody>
      </p:sp>
      <p:sp>
        <p:nvSpPr>
          <p:cNvPr id="5" name="PlaceHolder 4"/>
          <p:cNvSpPr>
            <a:spLocks noGrp="1"/>
          </p:cNvSpPr>
          <p:nvPr>
            <p:ph type="sldNum" idx="71"/>
          </p:nvPr>
        </p:nvSpPr>
        <p:spPr/>
        <p:txBody>
          <a:bodyPr/>
          <a:p>
            <a:fld id="{C12AE854-B391-41E1-93A4-A967273F0B4C}" type="slidenum">
              <a:t>&lt;#&gt;</a:t>
            </a:fld>
          </a:p>
        </p:txBody>
      </p:sp>
    </p:spTree>
  </p:cSld>
</p:sldLayout>
</file>

<file path=ppt/slideLayouts/slideLayout5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2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23"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2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2"/>
          </p:nvPr>
        </p:nvSpPr>
        <p:spPr/>
        <p:txBody>
          <a:bodyPr/>
          <a:p>
            <a:r>
              <a:t>Footer</a:t>
            </a:r>
          </a:p>
        </p:txBody>
      </p:sp>
      <p:sp>
        <p:nvSpPr>
          <p:cNvPr id="6" name="PlaceHolder 5"/>
          <p:cNvSpPr>
            <a:spLocks noGrp="1"/>
          </p:cNvSpPr>
          <p:nvPr>
            <p:ph type="sldNum" idx="71"/>
          </p:nvPr>
        </p:nvSpPr>
        <p:spPr/>
        <p:txBody>
          <a:bodyPr/>
          <a:p>
            <a:fld id="{2CC78BC6-12C4-47BF-98A6-2E1BEBF5683B}" type="slidenum">
              <a:t>&lt;#&gt;</a:t>
            </a:fld>
          </a:p>
        </p:txBody>
      </p:sp>
    </p:spTree>
  </p:cSld>
</p:sldLayout>
</file>

<file path=ppt/slideLayouts/slideLayout5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5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2"/>
          </p:nvPr>
        </p:nvSpPr>
        <p:spPr/>
        <p:txBody>
          <a:bodyPr/>
          <a:p>
            <a:r>
              <a:t>Footer</a:t>
            </a:r>
          </a:p>
        </p:txBody>
      </p:sp>
      <p:sp>
        <p:nvSpPr>
          <p:cNvPr id="4" name="PlaceHolder 3"/>
          <p:cNvSpPr>
            <a:spLocks noGrp="1"/>
          </p:cNvSpPr>
          <p:nvPr>
            <p:ph type="sldNum" idx="71"/>
          </p:nvPr>
        </p:nvSpPr>
        <p:spPr/>
        <p:txBody>
          <a:bodyPr/>
          <a:p>
            <a:fld id="{1A332592-6338-430C-AF27-3FB6895119BF}" type="slidenum">
              <a:t>&lt;#&gt;</a:t>
            </a:fld>
          </a:p>
        </p:txBody>
      </p:sp>
    </p:spTree>
  </p:cSld>
</p:sldLayout>
</file>

<file path=ppt/slideLayouts/slideLayout5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26"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2"/>
          </p:nvPr>
        </p:nvSpPr>
        <p:spPr/>
        <p:txBody>
          <a:bodyPr/>
          <a:p>
            <a:r>
              <a:t>Footer</a:t>
            </a:r>
          </a:p>
        </p:txBody>
      </p:sp>
      <p:sp>
        <p:nvSpPr>
          <p:cNvPr id="4" name="PlaceHolder 3"/>
          <p:cNvSpPr>
            <a:spLocks noGrp="1"/>
          </p:cNvSpPr>
          <p:nvPr>
            <p:ph type="sldNum" idx="71"/>
          </p:nvPr>
        </p:nvSpPr>
        <p:spPr/>
        <p:txBody>
          <a:bodyPr/>
          <a:p>
            <a:fld id="{FF58844C-9CDB-42C1-ACCA-3931E72CFF17}" type="slidenum">
              <a:t>&lt;#&gt;</a:t>
            </a:fld>
          </a:p>
        </p:txBody>
      </p:sp>
    </p:spTree>
  </p:cSld>
</p:sldLayout>
</file>

<file path=ppt/slideLayouts/slideLayout5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2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2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3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2"/>
          </p:nvPr>
        </p:nvSpPr>
        <p:spPr/>
        <p:txBody>
          <a:bodyPr/>
          <a:p>
            <a:r>
              <a:t>Footer</a:t>
            </a:r>
          </a:p>
        </p:txBody>
      </p:sp>
      <p:sp>
        <p:nvSpPr>
          <p:cNvPr id="7" name="PlaceHolder 6"/>
          <p:cNvSpPr>
            <a:spLocks noGrp="1"/>
          </p:cNvSpPr>
          <p:nvPr>
            <p:ph type="sldNum" idx="71"/>
          </p:nvPr>
        </p:nvSpPr>
        <p:spPr/>
        <p:txBody>
          <a:bodyPr/>
          <a:p>
            <a:fld id="{15177A56-BF6C-42D8-B1C6-EBBA87C8FC02}" type="slidenum">
              <a:t>&lt;#&gt;</a:t>
            </a:fld>
          </a:p>
        </p:txBody>
      </p:sp>
    </p:spTree>
  </p:cSld>
</p:sldLayout>
</file>

<file path=ppt/slideLayouts/slideLayout5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3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3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34"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2"/>
          </p:nvPr>
        </p:nvSpPr>
        <p:spPr/>
        <p:txBody>
          <a:bodyPr/>
          <a:p>
            <a:r>
              <a:t>Footer</a:t>
            </a:r>
          </a:p>
        </p:txBody>
      </p:sp>
      <p:sp>
        <p:nvSpPr>
          <p:cNvPr id="7" name="PlaceHolder 6"/>
          <p:cNvSpPr>
            <a:spLocks noGrp="1"/>
          </p:cNvSpPr>
          <p:nvPr>
            <p:ph type="sldNum" idx="71"/>
          </p:nvPr>
        </p:nvSpPr>
        <p:spPr/>
        <p:txBody>
          <a:bodyPr/>
          <a:p>
            <a:fld id="{F02C2B63-4B98-46D4-A8DB-1C1AA1DF9FC0}" type="slidenum">
              <a:t>&lt;#&gt;</a:t>
            </a:fld>
          </a:p>
        </p:txBody>
      </p:sp>
    </p:spTree>
  </p:cSld>
</p:sldLayout>
</file>

<file path=ppt/slideLayouts/slideLayout5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3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3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38"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2"/>
          </p:nvPr>
        </p:nvSpPr>
        <p:spPr/>
        <p:txBody>
          <a:bodyPr/>
          <a:p>
            <a:r>
              <a:t>Footer</a:t>
            </a:r>
          </a:p>
        </p:txBody>
      </p:sp>
      <p:sp>
        <p:nvSpPr>
          <p:cNvPr id="7" name="PlaceHolder 6"/>
          <p:cNvSpPr>
            <a:spLocks noGrp="1"/>
          </p:cNvSpPr>
          <p:nvPr>
            <p:ph type="sldNum" idx="71"/>
          </p:nvPr>
        </p:nvSpPr>
        <p:spPr/>
        <p:txBody>
          <a:bodyPr/>
          <a:p>
            <a:fld id="{19DB53A8-A7C0-404E-A229-246C8FD8D79E}" type="slidenum">
              <a:t>&lt;#&gt;</a:t>
            </a:fld>
          </a:p>
        </p:txBody>
      </p:sp>
    </p:spTree>
  </p:cSld>
</p:sldLayout>
</file>

<file path=ppt/slideLayouts/slideLayout5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40"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41"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2"/>
          </p:nvPr>
        </p:nvSpPr>
        <p:spPr/>
        <p:txBody>
          <a:bodyPr/>
          <a:p>
            <a:r>
              <a:t>Footer</a:t>
            </a:r>
          </a:p>
        </p:txBody>
      </p:sp>
      <p:sp>
        <p:nvSpPr>
          <p:cNvPr id="6" name="PlaceHolder 5"/>
          <p:cNvSpPr>
            <a:spLocks noGrp="1"/>
          </p:cNvSpPr>
          <p:nvPr>
            <p:ph type="sldNum" idx="71"/>
          </p:nvPr>
        </p:nvSpPr>
        <p:spPr/>
        <p:txBody>
          <a:bodyPr/>
          <a:p>
            <a:fld id="{8C68807A-C718-41E5-9D62-837DFCCD3CA6}" type="slidenum">
              <a:t>&lt;#&gt;</a:t>
            </a:fld>
          </a:p>
        </p:txBody>
      </p:sp>
    </p:spTree>
  </p:cSld>
</p:sldLayout>
</file>

<file path=ppt/slideLayouts/slideLayout5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4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4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4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4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46"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2"/>
          </p:nvPr>
        </p:nvSpPr>
        <p:spPr/>
        <p:txBody>
          <a:bodyPr/>
          <a:p>
            <a:r>
              <a:t>Footer</a:t>
            </a:r>
          </a:p>
        </p:txBody>
      </p:sp>
      <p:sp>
        <p:nvSpPr>
          <p:cNvPr id="8" name="PlaceHolder 7"/>
          <p:cNvSpPr>
            <a:spLocks noGrp="1"/>
          </p:cNvSpPr>
          <p:nvPr>
            <p:ph type="sldNum" idx="71"/>
          </p:nvPr>
        </p:nvSpPr>
        <p:spPr/>
        <p:txBody>
          <a:bodyPr/>
          <a:p>
            <a:fld id="{6A1AC584-FF72-4BB8-904F-79F55326B88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8"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1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1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1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sldNum" idx="7"/>
          </p:nvPr>
        </p:nvSpPr>
        <p:spPr/>
        <p:txBody>
          <a:bodyPr/>
          <a:p>
            <a:fld id="{E1FF3E22-BB77-4DC8-AA6C-6CEF6007DDA3}" type="slidenum">
              <a:t>&lt;#&gt;</a:t>
            </a:fld>
          </a:p>
        </p:txBody>
      </p:sp>
    </p:spTree>
  </p:cSld>
</p:sldLayout>
</file>

<file path=ppt/slideLayouts/slideLayout6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5548"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49"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50"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51"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52"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5553"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2"/>
          </p:nvPr>
        </p:nvSpPr>
        <p:spPr/>
        <p:txBody>
          <a:bodyPr/>
          <a:p>
            <a:r>
              <a:t>Footer</a:t>
            </a:r>
          </a:p>
        </p:txBody>
      </p:sp>
      <p:sp>
        <p:nvSpPr>
          <p:cNvPr id="10" name="PlaceHolder 9"/>
          <p:cNvSpPr>
            <a:spLocks noGrp="1"/>
          </p:cNvSpPr>
          <p:nvPr>
            <p:ph type="sldNum" idx="71"/>
          </p:nvPr>
        </p:nvSpPr>
        <p:spPr/>
        <p:txBody>
          <a:bodyPr/>
          <a:p>
            <a:fld id="{E23870CD-FD4E-4493-8F25-970C238D170F}" type="slidenum">
              <a:t>&lt;#&gt;</a:t>
            </a:fld>
          </a:p>
        </p:txBody>
      </p:sp>
    </p:spTree>
  </p:cSld>
</p:sldLayout>
</file>

<file path=ppt/slideLayouts/slideLayout6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p>
            <a:r>
              <a:t>Footer</a:t>
            </a:r>
          </a:p>
        </p:txBody>
      </p:sp>
      <p:sp>
        <p:nvSpPr>
          <p:cNvPr id="3" name="PlaceHolder 2"/>
          <p:cNvSpPr>
            <a:spLocks noGrp="1"/>
          </p:cNvSpPr>
          <p:nvPr>
            <p:ph type="sldNum" idx="73"/>
          </p:nvPr>
        </p:nvSpPr>
        <p:spPr/>
        <p:txBody>
          <a:bodyPr/>
          <a:p>
            <a:fld id="{219A1CB9-6479-49D4-8E49-0098874ED6DD}" type="slidenum">
              <a:t>&lt;#&gt;</a:t>
            </a:fld>
          </a:p>
        </p:txBody>
      </p:sp>
    </p:spTree>
  </p:cSld>
</p:sldLayout>
</file>

<file path=ppt/slideLayouts/slideLayout6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2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2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4"/>
          </p:nvPr>
        </p:nvSpPr>
        <p:spPr/>
        <p:txBody>
          <a:bodyPr/>
          <a:p>
            <a:r>
              <a:t>Footer</a:t>
            </a:r>
          </a:p>
        </p:txBody>
      </p:sp>
      <p:sp>
        <p:nvSpPr>
          <p:cNvPr id="5" name="PlaceHolder 4"/>
          <p:cNvSpPr>
            <a:spLocks noGrp="1"/>
          </p:cNvSpPr>
          <p:nvPr>
            <p:ph type="sldNum" idx="73"/>
          </p:nvPr>
        </p:nvSpPr>
        <p:spPr/>
        <p:txBody>
          <a:bodyPr/>
          <a:p>
            <a:fld id="{D38B4467-080D-4225-9904-5053939FE1A1}" type="slidenum">
              <a:t>&lt;#&gt;</a:t>
            </a:fld>
          </a:p>
        </p:txBody>
      </p:sp>
    </p:spTree>
  </p:cSld>
</p:sldLayout>
</file>

<file path=ppt/slideLayouts/slideLayout6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0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2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4"/>
          </p:nvPr>
        </p:nvSpPr>
        <p:spPr/>
        <p:txBody>
          <a:bodyPr/>
          <a:p>
            <a:r>
              <a:t>Footer</a:t>
            </a:r>
          </a:p>
        </p:txBody>
      </p:sp>
      <p:sp>
        <p:nvSpPr>
          <p:cNvPr id="5" name="PlaceHolder 4"/>
          <p:cNvSpPr>
            <a:spLocks noGrp="1"/>
          </p:cNvSpPr>
          <p:nvPr>
            <p:ph type="sldNum" idx="73"/>
          </p:nvPr>
        </p:nvSpPr>
        <p:spPr/>
        <p:txBody>
          <a:bodyPr/>
          <a:p>
            <a:fld id="{DB90ABDF-32E1-41C4-95EE-2A6758372BD7}" type="slidenum">
              <a:t>&lt;#&gt;</a:t>
            </a:fld>
          </a:p>
        </p:txBody>
      </p:sp>
    </p:spTree>
  </p:cSld>
</p:sldLayout>
</file>

<file path=ppt/slideLayouts/slideLayout6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2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2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4"/>
          </p:nvPr>
        </p:nvSpPr>
        <p:spPr/>
        <p:txBody>
          <a:bodyPr/>
          <a:p>
            <a:r>
              <a:t>Footer</a:t>
            </a:r>
          </a:p>
        </p:txBody>
      </p:sp>
      <p:sp>
        <p:nvSpPr>
          <p:cNvPr id="6" name="PlaceHolder 5"/>
          <p:cNvSpPr>
            <a:spLocks noGrp="1"/>
          </p:cNvSpPr>
          <p:nvPr>
            <p:ph type="sldNum" idx="73"/>
          </p:nvPr>
        </p:nvSpPr>
        <p:spPr/>
        <p:txBody>
          <a:bodyPr/>
          <a:p>
            <a:fld id="{F3F52AAB-6A1E-4828-9B7C-CCD48618DC1D}" type="slidenum">
              <a:t>&lt;#&gt;</a:t>
            </a:fld>
          </a:p>
        </p:txBody>
      </p:sp>
    </p:spTree>
  </p:cSld>
</p:sldLayout>
</file>

<file path=ppt/slideLayouts/slideLayout6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2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4"/>
          </p:nvPr>
        </p:nvSpPr>
        <p:spPr/>
        <p:txBody>
          <a:bodyPr/>
          <a:p>
            <a:r>
              <a:t>Footer</a:t>
            </a:r>
          </a:p>
        </p:txBody>
      </p:sp>
      <p:sp>
        <p:nvSpPr>
          <p:cNvPr id="4" name="PlaceHolder 3"/>
          <p:cNvSpPr>
            <a:spLocks noGrp="1"/>
          </p:cNvSpPr>
          <p:nvPr>
            <p:ph type="sldNum" idx="73"/>
          </p:nvPr>
        </p:nvSpPr>
        <p:spPr/>
        <p:txBody>
          <a:bodyPr/>
          <a:p>
            <a:fld id="{BDFE2737-5E66-4633-927F-734E1D40CFDE}" type="slidenum">
              <a:t>&lt;#&gt;</a:t>
            </a:fld>
          </a:p>
        </p:txBody>
      </p:sp>
    </p:spTree>
  </p:cSld>
</p:sldLayout>
</file>

<file path=ppt/slideLayouts/slideLayout6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3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4"/>
          </p:nvPr>
        </p:nvSpPr>
        <p:spPr/>
        <p:txBody>
          <a:bodyPr/>
          <a:p>
            <a:r>
              <a:t>Footer</a:t>
            </a:r>
          </a:p>
        </p:txBody>
      </p:sp>
      <p:sp>
        <p:nvSpPr>
          <p:cNvPr id="4" name="PlaceHolder 3"/>
          <p:cNvSpPr>
            <a:spLocks noGrp="1"/>
          </p:cNvSpPr>
          <p:nvPr>
            <p:ph type="sldNum" idx="73"/>
          </p:nvPr>
        </p:nvSpPr>
        <p:spPr/>
        <p:txBody>
          <a:bodyPr/>
          <a:p>
            <a:fld id="{F46F0B73-FA40-480C-90A6-3154BC4641C2}" type="slidenum">
              <a:t>&lt;#&gt;</a:t>
            </a:fld>
          </a:p>
        </p:txBody>
      </p:sp>
    </p:spTree>
  </p:cSld>
</p:sldLayout>
</file>

<file path=ppt/slideLayouts/slideLayout6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3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3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3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3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4"/>
          </p:nvPr>
        </p:nvSpPr>
        <p:spPr/>
        <p:txBody>
          <a:bodyPr/>
          <a:p>
            <a:r>
              <a:t>Footer</a:t>
            </a:r>
          </a:p>
        </p:txBody>
      </p:sp>
      <p:sp>
        <p:nvSpPr>
          <p:cNvPr id="7" name="PlaceHolder 6"/>
          <p:cNvSpPr>
            <a:spLocks noGrp="1"/>
          </p:cNvSpPr>
          <p:nvPr>
            <p:ph type="sldNum" idx="73"/>
          </p:nvPr>
        </p:nvSpPr>
        <p:spPr/>
        <p:txBody>
          <a:bodyPr/>
          <a:p>
            <a:fld id="{C4F5470D-2169-47C4-B1D8-707EC0B47565}" type="slidenum">
              <a:t>&lt;#&gt;</a:t>
            </a:fld>
          </a:p>
        </p:txBody>
      </p:sp>
    </p:spTree>
  </p:cSld>
</p:sldLayout>
</file>

<file path=ppt/slideLayouts/slideLayout6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3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3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3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4"/>
          </p:nvPr>
        </p:nvSpPr>
        <p:spPr/>
        <p:txBody>
          <a:bodyPr/>
          <a:p>
            <a:r>
              <a:t>Footer</a:t>
            </a:r>
          </a:p>
        </p:txBody>
      </p:sp>
      <p:sp>
        <p:nvSpPr>
          <p:cNvPr id="7" name="PlaceHolder 6"/>
          <p:cNvSpPr>
            <a:spLocks noGrp="1"/>
          </p:cNvSpPr>
          <p:nvPr>
            <p:ph type="sldNum" idx="73"/>
          </p:nvPr>
        </p:nvSpPr>
        <p:spPr/>
        <p:txBody>
          <a:bodyPr/>
          <a:p>
            <a:fld id="{8ED23885-2DA5-420E-8742-91606D429FC0}" type="slidenum">
              <a:t>&lt;#&gt;</a:t>
            </a:fld>
          </a:p>
        </p:txBody>
      </p:sp>
    </p:spTree>
  </p:cSld>
</p:sldLayout>
</file>

<file path=ppt/slideLayouts/slideLayout6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0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4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4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4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4"/>
          </p:nvPr>
        </p:nvSpPr>
        <p:spPr/>
        <p:txBody>
          <a:bodyPr/>
          <a:p>
            <a:r>
              <a:t>Footer</a:t>
            </a:r>
          </a:p>
        </p:txBody>
      </p:sp>
      <p:sp>
        <p:nvSpPr>
          <p:cNvPr id="7" name="PlaceHolder 6"/>
          <p:cNvSpPr>
            <a:spLocks noGrp="1"/>
          </p:cNvSpPr>
          <p:nvPr>
            <p:ph type="sldNum" idx="73"/>
          </p:nvPr>
        </p:nvSpPr>
        <p:spPr/>
        <p:txBody>
          <a:bodyPr/>
          <a:p>
            <a:fld id="{75DF4EE7-55C3-47C0-A648-26C3C55BCA35}"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4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4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4"/>
          </p:nvPr>
        </p:nvSpPr>
        <p:spPr/>
        <p:txBody>
          <a:bodyPr/>
          <a:p>
            <a:r>
              <a:t>Footer</a:t>
            </a:r>
          </a:p>
        </p:txBody>
      </p:sp>
      <p:sp>
        <p:nvSpPr>
          <p:cNvPr id="6" name="PlaceHolder 5"/>
          <p:cNvSpPr>
            <a:spLocks noGrp="1"/>
          </p:cNvSpPr>
          <p:nvPr>
            <p:ph type="sldNum" idx="73"/>
          </p:nvPr>
        </p:nvSpPr>
        <p:spPr/>
        <p:txBody>
          <a:bodyPr/>
          <a:p>
            <a:fld id="{454A4DDA-D6FB-4F44-B26B-691F078FF865}" type="slidenum">
              <a:t>&lt;#&gt;</a:t>
            </a:fld>
          </a:p>
        </p:txBody>
      </p:sp>
    </p:spTree>
  </p:cSld>
</p:sldLayout>
</file>

<file path=ppt/slideLayouts/slideLayout6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04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4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4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4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4"/>
          </p:nvPr>
        </p:nvSpPr>
        <p:spPr/>
        <p:txBody>
          <a:bodyPr/>
          <a:p>
            <a:r>
              <a:t>Footer</a:t>
            </a:r>
          </a:p>
        </p:txBody>
      </p:sp>
      <p:sp>
        <p:nvSpPr>
          <p:cNvPr id="8" name="PlaceHolder 7"/>
          <p:cNvSpPr>
            <a:spLocks noGrp="1"/>
          </p:cNvSpPr>
          <p:nvPr>
            <p:ph type="sldNum" idx="73"/>
          </p:nvPr>
        </p:nvSpPr>
        <p:spPr/>
        <p:txBody>
          <a:bodyPr/>
          <a:p>
            <a:fld id="{2A0C05B5-C433-46E8-B474-DFD76523B883}" type="slidenum">
              <a:t>&lt;#&gt;</a:t>
            </a:fld>
          </a:p>
        </p:txBody>
      </p:sp>
    </p:spTree>
  </p:cSld>
</p:sldLayout>
</file>

<file path=ppt/slideLayouts/slideLayout6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05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05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4"/>
          </p:nvPr>
        </p:nvSpPr>
        <p:spPr/>
        <p:txBody>
          <a:bodyPr/>
          <a:p>
            <a:r>
              <a:t>Footer</a:t>
            </a:r>
          </a:p>
        </p:txBody>
      </p:sp>
      <p:sp>
        <p:nvSpPr>
          <p:cNvPr id="10" name="PlaceHolder 9"/>
          <p:cNvSpPr>
            <a:spLocks noGrp="1"/>
          </p:cNvSpPr>
          <p:nvPr>
            <p:ph type="sldNum" idx="73"/>
          </p:nvPr>
        </p:nvSpPr>
        <p:spPr/>
        <p:txBody>
          <a:bodyPr/>
          <a:p>
            <a:fld id="{61014370-2D38-44E5-8162-36F664B88ACC}" type="slidenum">
              <a:t>&lt;#&gt;</a:t>
            </a:fld>
          </a:p>
        </p:txBody>
      </p:sp>
    </p:spTree>
  </p:cSld>
</p:sldLayout>
</file>

<file path=ppt/slideLayouts/slideLayout6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5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2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5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2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5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2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2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5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6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3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3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3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3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8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86"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3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3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3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5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4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4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4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4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4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4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4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5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655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655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2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2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2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2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0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88"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03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0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3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3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3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3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3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3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4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4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4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0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4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4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4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4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05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05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5"/>
          </p:nvPr>
        </p:nvSpPr>
        <p:spPr/>
        <p:txBody>
          <a:bodyPr/>
          <a:p>
            <a:r>
              <a:t>Footer</a:t>
            </a:r>
          </a:p>
        </p:txBody>
      </p:sp>
      <p:sp>
        <p:nvSpPr>
          <p:cNvPr id="3" name="PlaceHolder 2"/>
          <p:cNvSpPr>
            <a:spLocks noGrp="1"/>
          </p:cNvSpPr>
          <p:nvPr>
            <p:ph type="sldNum" idx="76"/>
          </p:nvPr>
        </p:nvSpPr>
        <p:spPr/>
        <p:txBody>
          <a:bodyPr/>
          <a:p>
            <a:fld id="{8CCE02E1-47A1-4D0F-9803-570F3EAEFCFA}" type="slidenum">
              <a:t>&lt;#&gt;</a:t>
            </a:fld>
          </a:p>
        </p:txBody>
      </p:sp>
    </p:spTree>
  </p:cSld>
</p:sldLayout>
</file>

<file path=ppt/slideLayouts/slideLayout6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2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5"/>
          </p:nvPr>
        </p:nvSpPr>
        <p:spPr/>
        <p:txBody>
          <a:bodyPr/>
          <a:p>
            <a:r>
              <a:t>Footer</a:t>
            </a:r>
          </a:p>
        </p:txBody>
      </p:sp>
      <p:sp>
        <p:nvSpPr>
          <p:cNvPr id="5" name="PlaceHolder 4"/>
          <p:cNvSpPr>
            <a:spLocks noGrp="1"/>
          </p:cNvSpPr>
          <p:nvPr>
            <p:ph type="sldNum" idx="76"/>
          </p:nvPr>
        </p:nvSpPr>
        <p:spPr/>
        <p:txBody>
          <a:bodyPr/>
          <a:p>
            <a:fld id="{45CDDD87-17B1-4EC7-89B8-3FBB34B232D0}" type="slidenum">
              <a:t>&lt;#&gt;</a:t>
            </a:fld>
          </a:p>
        </p:txBody>
      </p:sp>
    </p:spTree>
  </p:cSld>
</p:sldLayout>
</file>

<file path=ppt/slideLayouts/slideLayout6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2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2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5"/>
          </p:nvPr>
        </p:nvSpPr>
        <p:spPr/>
        <p:txBody>
          <a:bodyPr/>
          <a:p>
            <a:r>
              <a:t>Footer</a:t>
            </a:r>
          </a:p>
        </p:txBody>
      </p:sp>
      <p:sp>
        <p:nvSpPr>
          <p:cNvPr id="5" name="PlaceHolder 4"/>
          <p:cNvSpPr>
            <a:spLocks noGrp="1"/>
          </p:cNvSpPr>
          <p:nvPr>
            <p:ph type="sldNum" idx="76"/>
          </p:nvPr>
        </p:nvSpPr>
        <p:spPr/>
        <p:txBody>
          <a:bodyPr/>
          <a:p>
            <a:fld id="{C2B80B7D-E1BA-46E6-8970-3215D30D0EF6}"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9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9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52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2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2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5"/>
          </p:nvPr>
        </p:nvSpPr>
        <p:spPr/>
        <p:txBody>
          <a:bodyPr/>
          <a:p>
            <a:r>
              <a:t>Footer</a:t>
            </a:r>
          </a:p>
        </p:txBody>
      </p:sp>
      <p:sp>
        <p:nvSpPr>
          <p:cNvPr id="6" name="PlaceHolder 5"/>
          <p:cNvSpPr>
            <a:spLocks noGrp="1"/>
          </p:cNvSpPr>
          <p:nvPr>
            <p:ph type="sldNum" idx="76"/>
          </p:nvPr>
        </p:nvSpPr>
        <p:spPr/>
        <p:txBody>
          <a:bodyPr/>
          <a:p>
            <a:fld id="{7EAB675D-D79E-4227-B65F-500AB939B48F}" type="slidenum">
              <a:t>&lt;#&gt;</a:t>
            </a:fld>
          </a:p>
        </p:txBody>
      </p:sp>
    </p:spTree>
  </p:cSld>
</p:sldLayout>
</file>

<file path=ppt/slideLayouts/slideLayout6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3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5"/>
          </p:nvPr>
        </p:nvSpPr>
        <p:spPr/>
        <p:txBody>
          <a:bodyPr/>
          <a:p>
            <a:r>
              <a:t>Footer</a:t>
            </a:r>
          </a:p>
        </p:txBody>
      </p:sp>
      <p:sp>
        <p:nvSpPr>
          <p:cNvPr id="4" name="PlaceHolder 3"/>
          <p:cNvSpPr>
            <a:spLocks noGrp="1"/>
          </p:cNvSpPr>
          <p:nvPr>
            <p:ph type="sldNum" idx="76"/>
          </p:nvPr>
        </p:nvSpPr>
        <p:spPr/>
        <p:txBody>
          <a:bodyPr/>
          <a:p>
            <a:fld id="{ECCF0981-1F34-4F21-B14C-E422DB887BA7}" type="slidenum">
              <a:t>&lt;#&gt;</a:t>
            </a:fld>
          </a:p>
        </p:txBody>
      </p:sp>
    </p:spTree>
  </p:cSld>
</p:sldLayout>
</file>

<file path=ppt/slideLayouts/slideLayout6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3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5"/>
          </p:nvPr>
        </p:nvSpPr>
        <p:spPr/>
        <p:txBody>
          <a:bodyPr/>
          <a:p>
            <a:r>
              <a:t>Footer</a:t>
            </a:r>
          </a:p>
        </p:txBody>
      </p:sp>
      <p:sp>
        <p:nvSpPr>
          <p:cNvPr id="4" name="PlaceHolder 3"/>
          <p:cNvSpPr>
            <a:spLocks noGrp="1"/>
          </p:cNvSpPr>
          <p:nvPr>
            <p:ph type="sldNum" idx="76"/>
          </p:nvPr>
        </p:nvSpPr>
        <p:spPr/>
        <p:txBody>
          <a:bodyPr/>
          <a:p>
            <a:fld id="{0F8E04E9-B13E-42E0-8605-1DBF76EC4582}" type="slidenum">
              <a:t>&lt;#&gt;</a:t>
            </a:fld>
          </a:p>
        </p:txBody>
      </p:sp>
    </p:spTree>
  </p:cSld>
</p:sldLayout>
</file>

<file path=ppt/slideLayouts/slideLayout6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3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3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3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5"/>
          </p:nvPr>
        </p:nvSpPr>
        <p:spPr/>
        <p:txBody>
          <a:bodyPr/>
          <a:p>
            <a:r>
              <a:t>Footer</a:t>
            </a:r>
          </a:p>
        </p:txBody>
      </p:sp>
      <p:sp>
        <p:nvSpPr>
          <p:cNvPr id="7" name="PlaceHolder 6"/>
          <p:cNvSpPr>
            <a:spLocks noGrp="1"/>
          </p:cNvSpPr>
          <p:nvPr>
            <p:ph type="sldNum" idx="76"/>
          </p:nvPr>
        </p:nvSpPr>
        <p:spPr/>
        <p:txBody>
          <a:bodyPr/>
          <a:p>
            <a:fld id="{E7E28029-75A1-4312-B05B-E9E7611E0840}" type="slidenum">
              <a:t>&lt;#&gt;</a:t>
            </a:fld>
          </a:p>
        </p:txBody>
      </p:sp>
    </p:spTree>
  </p:cSld>
</p:sldLayout>
</file>

<file path=ppt/slideLayouts/slideLayout6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5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3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3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3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5"/>
          </p:nvPr>
        </p:nvSpPr>
        <p:spPr/>
        <p:txBody>
          <a:bodyPr/>
          <a:p>
            <a:r>
              <a:t>Footer</a:t>
            </a:r>
          </a:p>
        </p:txBody>
      </p:sp>
      <p:sp>
        <p:nvSpPr>
          <p:cNvPr id="7" name="PlaceHolder 6"/>
          <p:cNvSpPr>
            <a:spLocks noGrp="1"/>
          </p:cNvSpPr>
          <p:nvPr>
            <p:ph type="sldNum" idx="76"/>
          </p:nvPr>
        </p:nvSpPr>
        <p:spPr/>
        <p:txBody>
          <a:bodyPr/>
          <a:p>
            <a:fld id="{5BDF7728-D49F-4C89-9383-1AA989C14E9C}" type="slidenum">
              <a:t>&lt;#&gt;</a:t>
            </a:fld>
          </a:p>
        </p:txBody>
      </p:sp>
    </p:spTree>
  </p:cSld>
</p:sldLayout>
</file>

<file path=ppt/slideLayouts/slideLayout6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5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4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4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4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5"/>
          </p:nvPr>
        </p:nvSpPr>
        <p:spPr/>
        <p:txBody>
          <a:bodyPr/>
          <a:p>
            <a:r>
              <a:t>Footer</a:t>
            </a:r>
          </a:p>
        </p:txBody>
      </p:sp>
      <p:sp>
        <p:nvSpPr>
          <p:cNvPr id="7" name="PlaceHolder 6"/>
          <p:cNvSpPr>
            <a:spLocks noGrp="1"/>
          </p:cNvSpPr>
          <p:nvPr>
            <p:ph type="sldNum" idx="76"/>
          </p:nvPr>
        </p:nvSpPr>
        <p:spPr/>
        <p:txBody>
          <a:bodyPr/>
          <a:p>
            <a:fld id="{CFC10AD3-2A5E-4050-B115-3C93FF9DD6BB}" type="slidenum">
              <a:t>&lt;#&gt;</a:t>
            </a:fld>
          </a:p>
        </p:txBody>
      </p:sp>
    </p:spTree>
  </p:cSld>
</p:sldLayout>
</file>

<file path=ppt/slideLayouts/slideLayout6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5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4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4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5"/>
          </p:nvPr>
        </p:nvSpPr>
        <p:spPr/>
        <p:txBody>
          <a:bodyPr/>
          <a:p>
            <a:r>
              <a:t>Footer</a:t>
            </a:r>
          </a:p>
        </p:txBody>
      </p:sp>
      <p:sp>
        <p:nvSpPr>
          <p:cNvPr id="6" name="PlaceHolder 5"/>
          <p:cNvSpPr>
            <a:spLocks noGrp="1"/>
          </p:cNvSpPr>
          <p:nvPr>
            <p:ph type="sldNum" idx="76"/>
          </p:nvPr>
        </p:nvSpPr>
        <p:spPr/>
        <p:txBody>
          <a:bodyPr/>
          <a:p>
            <a:fld id="{53542E5B-8C18-499E-9643-ED462DFD9B48}" type="slidenum">
              <a:t>&lt;#&gt;</a:t>
            </a:fld>
          </a:p>
        </p:txBody>
      </p:sp>
    </p:spTree>
  </p:cSld>
</p:sldLayout>
</file>

<file path=ppt/slideLayouts/slideLayout6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4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4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5"/>
          </p:nvPr>
        </p:nvSpPr>
        <p:spPr/>
        <p:txBody>
          <a:bodyPr/>
          <a:p>
            <a:r>
              <a:t>Footer</a:t>
            </a:r>
          </a:p>
        </p:txBody>
      </p:sp>
      <p:sp>
        <p:nvSpPr>
          <p:cNvPr id="8" name="PlaceHolder 7"/>
          <p:cNvSpPr>
            <a:spLocks noGrp="1"/>
          </p:cNvSpPr>
          <p:nvPr>
            <p:ph type="sldNum" idx="76"/>
          </p:nvPr>
        </p:nvSpPr>
        <p:spPr/>
        <p:txBody>
          <a:bodyPr/>
          <a:p>
            <a:fld id="{4B68FF7F-4E5D-488C-980E-E5D2FC8C8154}" type="slidenum">
              <a:t>&lt;#&gt;</a:t>
            </a:fld>
          </a:p>
        </p:txBody>
      </p:sp>
    </p:spTree>
  </p:cSld>
</p:sldLayout>
</file>

<file path=ppt/slideLayouts/slideLayout6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755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755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5"/>
          </p:nvPr>
        </p:nvSpPr>
        <p:spPr/>
        <p:txBody>
          <a:bodyPr/>
          <a:p>
            <a:r>
              <a:t>Footer</a:t>
            </a:r>
          </a:p>
        </p:txBody>
      </p:sp>
      <p:sp>
        <p:nvSpPr>
          <p:cNvPr id="10" name="PlaceHolder 9"/>
          <p:cNvSpPr>
            <a:spLocks noGrp="1"/>
          </p:cNvSpPr>
          <p:nvPr>
            <p:ph type="sldNum" idx="76"/>
          </p:nvPr>
        </p:nvSpPr>
        <p:spPr/>
        <p:txBody>
          <a:bodyPr/>
          <a:p>
            <a:fld id="{312B246C-09D6-4268-A31B-8BFFC50E00E9}" type="slidenum">
              <a:t>&lt;#&gt;</a:t>
            </a:fld>
          </a:p>
        </p:txBody>
      </p:sp>
    </p:spTree>
  </p:cSld>
</p:sldLayout>
</file>

<file path=ppt/slideLayouts/slideLayout6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8"/>
          </p:nvPr>
        </p:nvSpPr>
        <p:spPr/>
        <p:txBody>
          <a:bodyPr/>
          <a:p>
            <a:r>
              <a:t>Footer</a:t>
            </a:r>
          </a:p>
        </p:txBody>
      </p:sp>
      <p:sp>
        <p:nvSpPr>
          <p:cNvPr id="3" name="PlaceHolder 2"/>
          <p:cNvSpPr>
            <a:spLocks noGrp="1"/>
          </p:cNvSpPr>
          <p:nvPr>
            <p:ph type="sldNum" idx="77"/>
          </p:nvPr>
        </p:nvSpPr>
        <p:spPr/>
        <p:txBody>
          <a:bodyPr/>
          <a:p>
            <a:fld id="{54C3D103-FDE3-4C05-B100-72955A365E93}"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6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36"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8"/>
          </p:nvPr>
        </p:nvSpPr>
        <p:spPr/>
        <p:txBody>
          <a:bodyPr/>
          <a:p>
            <a:r>
              <a:t>Footer</a:t>
            </a:r>
          </a:p>
        </p:txBody>
      </p:sp>
      <p:sp>
        <p:nvSpPr>
          <p:cNvPr id="5" name="PlaceHolder 4"/>
          <p:cNvSpPr>
            <a:spLocks noGrp="1"/>
          </p:cNvSpPr>
          <p:nvPr>
            <p:ph type="sldNum" idx="77"/>
          </p:nvPr>
        </p:nvSpPr>
        <p:spPr/>
        <p:txBody>
          <a:bodyPr/>
          <a:p>
            <a:fld id="{2B563099-4DCF-47EE-A24D-7045CCDBE8C8}" type="slidenum">
              <a:t>&lt;#&gt;</a:t>
            </a:fld>
          </a:p>
        </p:txBody>
      </p:sp>
    </p:spTree>
  </p:cSld>
</p:sldLayout>
</file>

<file path=ppt/slideLayouts/slideLayout6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0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38"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8"/>
          </p:nvPr>
        </p:nvSpPr>
        <p:spPr/>
        <p:txBody>
          <a:bodyPr/>
          <a:p>
            <a:r>
              <a:t>Footer</a:t>
            </a:r>
          </a:p>
        </p:txBody>
      </p:sp>
      <p:sp>
        <p:nvSpPr>
          <p:cNvPr id="5" name="PlaceHolder 4"/>
          <p:cNvSpPr>
            <a:spLocks noGrp="1"/>
          </p:cNvSpPr>
          <p:nvPr>
            <p:ph type="sldNum" idx="77"/>
          </p:nvPr>
        </p:nvSpPr>
        <p:spPr/>
        <p:txBody>
          <a:bodyPr/>
          <a:p>
            <a:fld id="{6EB58038-DC4F-4EC3-99CF-AC4BD5BD82C3}" type="slidenum">
              <a:t>&lt;#&gt;</a:t>
            </a:fld>
          </a:p>
        </p:txBody>
      </p:sp>
    </p:spTree>
  </p:cSld>
</p:sldLayout>
</file>

<file path=ppt/slideLayouts/slideLayout6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4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4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8"/>
          </p:nvPr>
        </p:nvSpPr>
        <p:spPr/>
        <p:txBody>
          <a:bodyPr/>
          <a:p>
            <a:r>
              <a:t>Footer</a:t>
            </a:r>
          </a:p>
        </p:txBody>
      </p:sp>
      <p:sp>
        <p:nvSpPr>
          <p:cNvPr id="6" name="PlaceHolder 5"/>
          <p:cNvSpPr>
            <a:spLocks noGrp="1"/>
          </p:cNvSpPr>
          <p:nvPr>
            <p:ph type="sldNum" idx="77"/>
          </p:nvPr>
        </p:nvSpPr>
        <p:spPr/>
        <p:txBody>
          <a:bodyPr/>
          <a:p>
            <a:fld id="{9A469E8E-9341-4B2D-AF9F-6A15C7DA5503}" type="slidenum">
              <a:t>&lt;#&gt;</a:t>
            </a:fld>
          </a:p>
        </p:txBody>
      </p:sp>
    </p:spTree>
  </p:cSld>
</p:sldLayout>
</file>

<file path=ppt/slideLayouts/slideLayout6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4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8"/>
          </p:nvPr>
        </p:nvSpPr>
        <p:spPr/>
        <p:txBody>
          <a:bodyPr/>
          <a:p>
            <a:r>
              <a:t>Footer</a:t>
            </a:r>
          </a:p>
        </p:txBody>
      </p:sp>
      <p:sp>
        <p:nvSpPr>
          <p:cNvPr id="4" name="PlaceHolder 3"/>
          <p:cNvSpPr>
            <a:spLocks noGrp="1"/>
          </p:cNvSpPr>
          <p:nvPr>
            <p:ph type="sldNum" idx="77"/>
          </p:nvPr>
        </p:nvSpPr>
        <p:spPr/>
        <p:txBody>
          <a:bodyPr/>
          <a:p>
            <a:fld id="{BA3CD988-6047-40F8-A9C0-F7F8AA984CDB}" type="slidenum">
              <a:t>&lt;#&gt;</a:t>
            </a:fld>
          </a:p>
        </p:txBody>
      </p:sp>
    </p:spTree>
  </p:cSld>
</p:sldLayout>
</file>

<file path=ppt/slideLayouts/slideLayout6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043"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8"/>
          </p:nvPr>
        </p:nvSpPr>
        <p:spPr/>
        <p:txBody>
          <a:bodyPr/>
          <a:p>
            <a:r>
              <a:t>Footer</a:t>
            </a:r>
          </a:p>
        </p:txBody>
      </p:sp>
      <p:sp>
        <p:nvSpPr>
          <p:cNvPr id="4" name="PlaceHolder 3"/>
          <p:cNvSpPr>
            <a:spLocks noGrp="1"/>
          </p:cNvSpPr>
          <p:nvPr>
            <p:ph type="sldNum" idx="77"/>
          </p:nvPr>
        </p:nvSpPr>
        <p:spPr/>
        <p:txBody>
          <a:bodyPr/>
          <a:p>
            <a:fld id="{FC70D0E6-B40D-431A-BC38-7291184CE327}" type="slidenum">
              <a:t>&lt;#&gt;</a:t>
            </a:fld>
          </a:p>
        </p:txBody>
      </p:sp>
    </p:spTree>
  </p:cSld>
</p:sldLayout>
</file>

<file path=ppt/slideLayouts/slideLayout6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4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4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4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8"/>
          </p:nvPr>
        </p:nvSpPr>
        <p:spPr/>
        <p:txBody>
          <a:bodyPr/>
          <a:p>
            <a:r>
              <a:t>Footer</a:t>
            </a:r>
          </a:p>
        </p:txBody>
      </p:sp>
      <p:sp>
        <p:nvSpPr>
          <p:cNvPr id="7" name="PlaceHolder 6"/>
          <p:cNvSpPr>
            <a:spLocks noGrp="1"/>
          </p:cNvSpPr>
          <p:nvPr>
            <p:ph type="sldNum" idx="77"/>
          </p:nvPr>
        </p:nvSpPr>
        <p:spPr/>
        <p:txBody>
          <a:bodyPr/>
          <a:p>
            <a:fld id="{557EA63C-4129-420B-BE38-E2FFE9681881}" type="slidenum">
              <a:t>&lt;#&gt;</a:t>
            </a:fld>
          </a:p>
        </p:txBody>
      </p:sp>
    </p:spTree>
  </p:cSld>
</p:sldLayout>
</file>

<file path=ppt/slideLayouts/slideLayout6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4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4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5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51"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8"/>
          </p:nvPr>
        </p:nvSpPr>
        <p:spPr/>
        <p:txBody>
          <a:bodyPr/>
          <a:p>
            <a:r>
              <a:t>Footer</a:t>
            </a:r>
          </a:p>
        </p:txBody>
      </p:sp>
      <p:sp>
        <p:nvSpPr>
          <p:cNvPr id="7" name="PlaceHolder 6"/>
          <p:cNvSpPr>
            <a:spLocks noGrp="1"/>
          </p:cNvSpPr>
          <p:nvPr>
            <p:ph type="sldNum" idx="77"/>
          </p:nvPr>
        </p:nvSpPr>
        <p:spPr/>
        <p:txBody>
          <a:bodyPr/>
          <a:p>
            <a:fld id="{8380DD54-ACED-41B0-A16F-AB033692AC39}" type="slidenum">
              <a:t>&lt;#&gt;</a:t>
            </a:fld>
          </a:p>
        </p:txBody>
      </p:sp>
    </p:spTree>
  </p:cSld>
</p:sldLayout>
</file>

<file path=ppt/slideLayouts/slideLayout6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05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5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5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55"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8"/>
          </p:nvPr>
        </p:nvSpPr>
        <p:spPr/>
        <p:txBody>
          <a:bodyPr/>
          <a:p>
            <a:r>
              <a:t>Footer</a:t>
            </a:r>
          </a:p>
        </p:txBody>
      </p:sp>
      <p:sp>
        <p:nvSpPr>
          <p:cNvPr id="7" name="PlaceHolder 6"/>
          <p:cNvSpPr>
            <a:spLocks noGrp="1"/>
          </p:cNvSpPr>
          <p:nvPr>
            <p:ph type="sldNum" idx="77"/>
          </p:nvPr>
        </p:nvSpPr>
        <p:spPr/>
        <p:txBody>
          <a:bodyPr/>
          <a:p>
            <a:fld id="{5760DD29-034B-4697-94B7-4ACDACFC2BDA}" type="slidenum">
              <a:t>&lt;#&gt;</a:t>
            </a:fld>
          </a:p>
        </p:txBody>
      </p:sp>
    </p:spTree>
  </p:cSld>
</p:sldLayout>
</file>

<file path=ppt/slideLayouts/slideLayout6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57"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58"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8"/>
          </p:nvPr>
        </p:nvSpPr>
        <p:spPr/>
        <p:txBody>
          <a:bodyPr/>
          <a:p>
            <a:r>
              <a:t>Footer</a:t>
            </a:r>
          </a:p>
        </p:txBody>
      </p:sp>
      <p:sp>
        <p:nvSpPr>
          <p:cNvPr id="6" name="PlaceHolder 5"/>
          <p:cNvSpPr>
            <a:spLocks noGrp="1"/>
          </p:cNvSpPr>
          <p:nvPr>
            <p:ph type="sldNum" idx="77"/>
          </p:nvPr>
        </p:nvSpPr>
        <p:spPr/>
        <p:txBody>
          <a:bodyPr/>
          <a:p>
            <a:fld id="{6EA70B6E-20B0-4158-8E1F-B0A45979BAF6}" type="slidenum">
              <a:t>&lt;#&gt;</a:t>
            </a:fld>
          </a:p>
        </p:txBody>
      </p:sp>
    </p:spTree>
  </p:cSld>
</p:sldLayout>
</file>

<file path=ppt/slideLayouts/slideLayout6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6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3"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8"/>
          </p:nvPr>
        </p:nvSpPr>
        <p:spPr/>
        <p:txBody>
          <a:bodyPr/>
          <a:p>
            <a:r>
              <a:t>Footer</a:t>
            </a:r>
          </a:p>
        </p:txBody>
      </p:sp>
      <p:sp>
        <p:nvSpPr>
          <p:cNvPr id="8" name="PlaceHolder 7"/>
          <p:cNvSpPr>
            <a:spLocks noGrp="1"/>
          </p:cNvSpPr>
          <p:nvPr>
            <p:ph type="sldNum" idx="77"/>
          </p:nvPr>
        </p:nvSpPr>
        <p:spPr/>
        <p:txBody>
          <a:bodyPr/>
          <a:p>
            <a:fld id="{626D6CBA-2047-4B14-AD36-53BA26C76259}"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93"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065"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6"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7"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8"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69"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070"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8"/>
          </p:nvPr>
        </p:nvSpPr>
        <p:spPr/>
        <p:txBody>
          <a:bodyPr/>
          <a:p>
            <a:r>
              <a:t>Footer</a:t>
            </a:r>
          </a:p>
        </p:txBody>
      </p:sp>
      <p:sp>
        <p:nvSpPr>
          <p:cNvPr id="10" name="PlaceHolder 9"/>
          <p:cNvSpPr>
            <a:spLocks noGrp="1"/>
          </p:cNvSpPr>
          <p:nvPr>
            <p:ph type="sldNum" idx="77"/>
          </p:nvPr>
        </p:nvSpPr>
        <p:spPr/>
        <p:txBody>
          <a:bodyPr/>
          <a:p>
            <a:fld id="{79950CA5-1625-4ECA-B7A9-0370E2F72EE2}" type="slidenum">
              <a:t>&lt;#&gt;</a:t>
            </a:fld>
          </a:p>
        </p:txBody>
      </p:sp>
    </p:spTree>
  </p:cSld>
</p:sldLayout>
</file>

<file path=ppt/slideLayouts/slideLayout6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69ABABBD-6BFC-4C38-847B-94A5CC7BD2A5}" type="slidenum">
              <a:t>&lt;#&gt;</a:t>
            </a:fld>
          </a:p>
        </p:txBody>
      </p:sp>
    </p:spTree>
  </p:cSld>
</p:sldLayout>
</file>

<file path=ppt/slideLayouts/slideLayout6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3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B85BA001-A07F-409F-B854-8DC11900905B}" type="slidenum">
              <a:t>&lt;#&gt;</a:t>
            </a:fld>
          </a:p>
        </p:txBody>
      </p:sp>
    </p:spTree>
  </p:cSld>
</p:sldLayout>
</file>

<file path=ppt/slideLayouts/slideLayout6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3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3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784399CD-CFAB-49E1-B6CC-7D7E03662D8A}" type="slidenum">
              <a:t>&lt;#&gt;</a:t>
            </a:fld>
          </a:p>
        </p:txBody>
      </p:sp>
    </p:spTree>
  </p:cSld>
</p:sldLayout>
</file>

<file path=ppt/slideLayouts/slideLayout6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5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4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4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9"/>
          </p:nvPr>
        </p:nvSpPr>
        <p:spPr/>
        <p:txBody>
          <a:bodyPr/>
          <a:p>
            <a:r>
              <a:t>Footer</a:t>
            </a:r>
          </a:p>
        </p:txBody>
      </p:sp>
      <p:sp>
        <p:nvSpPr>
          <p:cNvPr id="6" name="PlaceHolder 5"/>
          <p:cNvSpPr>
            <a:spLocks noGrp="1"/>
          </p:cNvSpPr>
          <p:nvPr>
            <p:ph type="sldNum" idx="80"/>
          </p:nvPr>
        </p:nvSpPr>
        <p:spPr/>
        <p:txBody>
          <a:bodyPr/>
          <a:p>
            <a:fld id="{D59FE36F-FFAD-4836-B9B8-8E8AB830D3CF}" type="slidenum">
              <a:t>&lt;#&gt;</a:t>
            </a:fld>
          </a:p>
        </p:txBody>
      </p:sp>
    </p:spTree>
  </p:cSld>
</p:sldLayout>
</file>

<file path=ppt/slideLayouts/slideLayout6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5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79"/>
          </p:nvPr>
        </p:nvSpPr>
        <p:spPr/>
        <p:txBody>
          <a:bodyPr/>
          <a:p>
            <a:r>
              <a:t>Footer</a:t>
            </a:r>
          </a:p>
        </p:txBody>
      </p:sp>
      <p:sp>
        <p:nvSpPr>
          <p:cNvPr id="4" name="PlaceHolder 3"/>
          <p:cNvSpPr>
            <a:spLocks noGrp="1"/>
          </p:cNvSpPr>
          <p:nvPr>
            <p:ph type="sldNum" idx="80"/>
          </p:nvPr>
        </p:nvSpPr>
        <p:spPr/>
        <p:txBody>
          <a:bodyPr/>
          <a:p>
            <a:fld id="{86726DAF-FE0A-45DC-83C4-A176CDEF4F1B}" type="slidenum">
              <a:t>&lt;#&gt;</a:t>
            </a:fld>
          </a:p>
        </p:txBody>
      </p:sp>
    </p:spTree>
  </p:cSld>
</p:sldLayout>
</file>

<file path=ppt/slideLayouts/slideLayout6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4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9"/>
          </p:nvPr>
        </p:nvSpPr>
        <p:spPr/>
        <p:txBody>
          <a:bodyPr/>
          <a:p>
            <a:r>
              <a:t>Footer</a:t>
            </a:r>
          </a:p>
        </p:txBody>
      </p:sp>
      <p:sp>
        <p:nvSpPr>
          <p:cNvPr id="4" name="PlaceHolder 3"/>
          <p:cNvSpPr>
            <a:spLocks noGrp="1"/>
          </p:cNvSpPr>
          <p:nvPr>
            <p:ph type="sldNum" idx="80"/>
          </p:nvPr>
        </p:nvSpPr>
        <p:spPr/>
        <p:txBody>
          <a:bodyPr/>
          <a:p>
            <a:fld id="{385B25DA-5A91-4BCB-9E22-B467E45EF512}" type="slidenum">
              <a:t>&lt;#&gt;</a:t>
            </a:fld>
          </a:p>
        </p:txBody>
      </p:sp>
    </p:spTree>
  </p:cSld>
</p:sldLayout>
</file>

<file path=ppt/slideLayouts/slideLayout6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4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4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4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4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9"/>
          </p:nvPr>
        </p:nvSpPr>
        <p:spPr/>
        <p:txBody>
          <a:bodyPr/>
          <a:p>
            <a:r>
              <a:t>Footer</a:t>
            </a:r>
          </a:p>
        </p:txBody>
      </p:sp>
      <p:sp>
        <p:nvSpPr>
          <p:cNvPr id="7" name="PlaceHolder 6"/>
          <p:cNvSpPr>
            <a:spLocks noGrp="1"/>
          </p:cNvSpPr>
          <p:nvPr>
            <p:ph type="sldNum" idx="80"/>
          </p:nvPr>
        </p:nvSpPr>
        <p:spPr/>
        <p:txBody>
          <a:bodyPr/>
          <a:p>
            <a:fld id="{E1887B2D-0486-4A8E-8DE5-7C57FA2DAB8E}" type="slidenum">
              <a:t>&lt;#&gt;</a:t>
            </a:fld>
          </a:p>
        </p:txBody>
      </p:sp>
    </p:spTree>
  </p:cSld>
</p:sldLayout>
</file>

<file path=ppt/slideLayouts/slideLayout6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5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5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5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5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9"/>
          </p:nvPr>
        </p:nvSpPr>
        <p:spPr/>
        <p:txBody>
          <a:bodyPr/>
          <a:p>
            <a:r>
              <a:t>Footer</a:t>
            </a:r>
          </a:p>
        </p:txBody>
      </p:sp>
      <p:sp>
        <p:nvSpPr>
          <p:cNvPr id="7" name="PlaceHolder 6"/>
          <p:cNvSpPr>
            <a:spLocks noGrp="1"/>
          </p:cNvSpPr>
          <p:nvPr>
            <p:ph type="sldNum" idx="80"/>
          </p:nvPr>
        </p:nvSpPr>
        <p:spPr/>
        <p:txBody>
          <a:bodyPr/>
          <a:p>
            <a:fld id="{AAA7DF03-A3CC-40F7-A3ED-76FF88DB883D}" type="slidenum">
              <a:t>&lt;#&gt;</a:t>
            </a:fld>
          </a:p>
        </p:txBody>
      </p:sp>
    </p:spTree>
  </p:cSld>
</p:sldLayout>
</file>

<file path=ppt/slideLayouts/slideLayout6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5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5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5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79"/>
          </p:nvPr>
        </p:nvSpPr>
        <p:spPr/>
        <p:txBody>
          <a:bodyPr/>
          <a:p>
            <a:r>
              <a:t>Footer</a:t>
            </a:r>
          </a:p>
        </p:txBody>
      </p:sp>
      <p:sp>
        <p:nvSpPr>
          <p:cNvPr id="7" name="PlaceHolder 6"/>
          <p:cNvSpPr>
            <a:spLocks noGrp="1"/>
          </p:cNvSpPr>
          <p:nvPr>
            <p:ph type="sldNum" idx="80"/>
          </p:nvPr>
        </p:nvSpPr>
        <p:spPr/>
        <p:txBody>
          <a:bodyPr/>
          <a:p>
            <a:fld id="{609BD16E-D8FF-4348-A38D-35A427B63769}"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9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96"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97"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5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5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79"/>
          </p:nvPr>
        </p:nvSpPr>
        <p:spPr/>
        <p:txBody>
          <a:bodyPr/>
          <a:p>
            <a:r>
              <a:t>Footer</a:t>
            </a:r>
          </a:p>
        </p:txBody>
      </p:sp>
      <p:sp>
        <p:nvSpPr>
          <p:cNvPr id="6" name="PlaceHolder 5"/>
          <p:cNvSpPr>
            <a:spLocks noGrp="1"/>
          </p:cNvSpPr>
          <p:nvPr>
            <p:ph type="sldNum" idx="80"/>
          </p:nvPr>
        </p:nvSpPr>
        <p:spPr/>
        <p:txBody>
          <a:bodyPr/>
          <a:p>
            <a:fld id="{B61CBFC7-B877-43EB-B86E-79242BE589E8}" type="slidenum">
              <a:t>&lt;#&gt;</a:t>
            </a:fld>
          </a:p>
        </p:txBody>
      </p:sp>
    </p:spTree>
  </p:cSld>
</p:sldLayout>
</file>

<file path=ppt/slideLayouts/slideLayout6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5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6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79"/>
          </p:nvPr>
        </p:nvSpPr>
        <p:spPr/>
        <p:txBody>
          <a:bodyPr/>
          <a:p>
            <a:r>
              <a:t>Footer</a:t>
            </a:r>
          </a:p>
        </p:txBody>
      </p:sp>
      <p:sp>
        <p:nvSpPr>
          <p:cNvPr id="8" name="PlaceHolder 7"/>
          <p:cNvSpPr>
            <a:spLocks noGrp="1"/>
          </p:cNvSpPr>
          <p:nvPr>
            <p:ph type="sldNum" idx="80"/>
          </p:nvPr>
        </p:nvSpPr>
        <p:spPr/>
        <p:txBody>
          <a:bodyPr/>
          <a:p>
            <a:fld id="{31336890-8815-4C15-8DB0-E696CF658F59}" type="slidenum">
              <a:t>&lt;#&gt;</a:t>
            </a:fld>
          </a:p>
        </p:txBody>
      </p:sp>
    </p:spTree>
  </p:cSld>
</p:sldLayout>
</file>

<file path=ppt/slideLayouts/slideLayout6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856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6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7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857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79"/>
          </p:nvPr>
        </p:nvSpPr>
        <p:spPr/>
        <p:txBody>
          <a:bodyPr/>
          <a:p>
            <a:r>
              <a:t>Footer</a:t>
            </a:r>
          </a:p>
        </p:txBody>
      </p:sp>
      <p:sp>
        <p:nvSpPr>
          <p:cNvPr id="10" name="PlaceHolder 9"/>
          <p:cNvSpPr>
            <a:spLocks noGrp="1"/>
          </p:cNvSpPr>
          <p:nvPr>
            <p:ph type="sldNum" idx="80"/>
          </p:nvPr>
        </p:nvSpPr>
        <p:spPr/>
        <p:txBody>
          <a:bodyPr/>
          <a:p>
            <a:fld id="{76DBC45E-7C43-4055-94E1-1DB8103C598C}" type="slidenum">
              <a:t>&lt;#&gt;</a:t>
            </a:fld>
          </a:p>
        </p:txBody>
      </p:sp>
    </p:spTree>
  </p:cSld>
</p:sldLayout>
</file>

<file path=ppt/slideLayouts/slideLayout6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03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3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03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4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4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4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4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4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6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4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4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4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4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4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9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1"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5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5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5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5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5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5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5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5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5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6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06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06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6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7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7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07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53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37"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3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39"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5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4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4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54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4"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5"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544"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4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4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4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4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5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50"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5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52"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55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5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5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56"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58"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59"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5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6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4"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6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29566"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7"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8"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69"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70"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29571"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6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1"/>
          </p:nvPr>
        </p:nvSpPr>
        <p:spPr/>
        <p:txBody>
          <a:bodyPr/>
          <a:p>
            <a:fld id="{E5A9CC64-57BB-4E2C-981A-4BE76541751D}" type="slidenum">
              <a:t>&lt;#&gt;</a:t>
            </a:fld>
          </a:p>
        </p:txBody>
      </p:sp>
    </p:spTree>
  </p:cSld>
</p:sldLayout>
</file>

<file path=ppt/slideLayouts/slideLayout6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04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4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1"/>
          </p:nvPr>
        </p:nvSpPr>
        <p:spPr/>
        <p:txBody>
          <a:bodyPr/>
          <a:p>
            <a:fld id="{3AA4E93E-55D9-4371-AC20-1BCE836CE5AA}" type="slidenum">
              <a:t>&lt;#&gt;</a:t>
            </a:fld>
          </a:p>
        </p:txBody>
      </p:sp>
    </p:spTree>
  </p:cSld>
</p:sldLayout>
</file>

<file path=ppt/slideLayouts/slideLayout6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04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5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1"/>
          </p:nvPr>
        </p:nvSpPr>
        <p:spPr/>
        <p:txBody>
          <a:bodyPr/>
          <a:p>
            <a:fld id="{141633A4-7D83-42C2-93D5-F5FE5528AA4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8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81"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8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7"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8"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05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5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5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82"/>
          </p:nvPr>
        </p:nvSpPr>
        <p:spPr/>
        <p:txBody>
          <a:bodyPr/>
          <a:p>
            <a:r>
              <a:t>Footer</a:t>
            </a:r>
          </a:p>
        </p:txBody>
      </p:sp>
      <p:sp>
        <p:nvSpPr>
          <p:cNvPr id="6" name="PlaceHolder 5"/>
          <p:cNvSpPr>
            <a:spLocks noGrp="1"/>
          </p:cNvSpPr>
          <p:nvPr>
            <p:ph type="sldNum" idx="81"/>
          </p:nvPr>
        </p:nvSpPr>
        <p:spPr/>
        <p:txBody>
          <a:bodyPr/>
          <a:p>
            <a:fld id="{36F9669F-B7DA-4988-A013-8B3BC029EC56}" type="slidenum">
              <a:t>&lt;#&gt;</a:t>
            </a:fld>
          </a:p>
        </p:txBody>
      </p:sp>
    </p:spTree>
  </p:cSld>
</p:sldLayout>
</file>

<file path=ppt/slideLayouts/slideLayout7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5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82"/>
          </p:nvPr>
        </p:nvSpPr>
        <p:spPr/>
        <p:txBody>
          <a:bodyPr/>
          <a:p>
            <a:r>
              <a:t>Footer</a:t>
            </a:r>
          </a:p>
        </p:txBody>
      </p:sp>
      <p:sp>
        <p:nvSpPr>
          <p:cNvPr id="4" name="PlaceHolder 3"/>
          <p:cNvSpPr>
            <a:spLocks noGrp="1"/>
          </p:cNvSpPr>
          <p:nvPr>
            <p:ph type="sldNum" idx="81"/>
          </p:nvPr>
        </p:nvSpPr>
        <p:spPr/>
        <p:txBody>
          <a:bodyPr/>
          <a:p>
            <a:fld id="{6045D236-174B-43B5-9D3E-21F8AD8BAA95}" type="slidenum">
              <a:t>&lt;#&gt;</a:t>
            </a:fld>
          </a:p>
        </p:txBody>
      </p:sp>
    </p:spTree>
  </p:cSld>
</p:sldLayout>
</file>

<file path=ppt/slideLayouts/slideLayout7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5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2"/>
          </p:nvPr>
        </p:nvSpPr>
        <p:spPr/>
        <p:txBody>
          <a:bodyPr/>
          <a:p>
            <a:r>
              <a:t>Footer</a:t>
            </a:r>
          </a:p>
        </p:txBody>
      </p:sp>
      <p:sp>
        <p:nvSpPr>
          <p:cNvPr id="4" name="PlaceHolder 3"/>
          <p:cNvSpPr>
            <a:spLocks noGrp="1"/>
          </p:cNvSpPr>
          <p:nvPr>
            <p:ph type="sldNum" idx="81"/>
          </p:nvPr>
        </p:nvSpPr>
        <p:spPr/>
        <p:txBody>
          <a:bodyPr/>
          <a:p>
            <a:fld id="{A7709005-0D78-4293-A63F-1F83E1EF4543}" type="slidenum">
              <a:t>&lt;#&gt;</a:t>
            </a:fld>
          </a:p>
        </p:txBody>
      </p:sp>
    </p:spTree>
  </p:cSld>
</p:sldLayout>
</file>

<file path=ppt/slideLayouts/slideLayout7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05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5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5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5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82"/>
          </p:nvPr>
        </p:nvSpPr>
        <p:spPr/>
        <p:txBody>
          <a:bodyPr/>
          <a:p>
            <a:r>
              <a:t>Footer</a:t>
            </a:r>
          </a:p>
        </p:txBody>
      </p:sp>
      <p:sp>
        <p:nvSpPr>
          <p:cNvPr id="7" name="PlaceHolder 6"/>
          <p:cNvSpPr>
            <a:spLocks noGrp="1"/>
          </p:cNvSpPr>
          <p:nvPr>
            <p:ph type="sldNum" idx="81"/>
          </p:nvPr>
        </p:nvSpPr>
        <p:spPr/>
        <p:txBody>
          <a:bodyPr/>
          <a:p>
            <a:fld id="{F44A1DBD-E7B9-4A39-9253-95D9B95D09E2}" type="slidenum">
              <a:t>&lt;#&gt;</a:t>
            </a:fld>
          </a:p>
        </p:txBody>
      </p:sp>
    </p:spTree>
  </p:cSld>
</p:sldLayout>
</file>

<file path=ppt/slideLayouts/slideLayout7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06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6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6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6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82"/>
          </p:nvPr>
        </p:nvSpPr>
        <p:spPr/>
        <p:txBody>
          <a:bodyPr/>
          <a:p>
            <a:r>
              <a:t>Footer</a:t>
            </a:r>
          </a:p>
        </p:txBody>
      </p:sp>
      <p:sp>
        <p:nvSpPr>
          <p:cNvPr id="7" name="PlaceHolder 6"/>
          <p:cNvSpPr>
            <a:spLocks noGrp="1"/>
          </p:cNvSpPr>
          <p:nvPr>
            <p:ph type="sldNum" idx="81"/>
          </p:nvPr>
        </p:nvSpPr>
        <p:spPr/>
        <p:txBody>
          <a:bodyPr/>
          <a:p>
            <a:fld id="{770B41AC-6662-4973-8A22-AAC466A58B3C}" type="slidenum">
              <a:t>&lt;#&gt;</a:t>
            </a:fld>
          </a:p>
        </p:txBody>
      </p:sp>
    </p:spTree>
  </p:cSld>
</p:sldLayout>
</file>

<file path=ppt/slideLayouts/slideLayout7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6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6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6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82"/>
          </p:nvPr>
        </p:nvSpPr>
        <p:spPr/>
        <p:txBody>
          <a:bodyPr/>
          <a:p>
            <a:r>
              <a:t>Footer</a:t>
            </a:r>
          </a:p>
        </p:txBody>
      </p:sp>
      <p:sp>
        <p:nvSpPr>
          <p:cNvPr id="7" name="PlaceHolder 6"/>
          <p:cNvSpPr>
            <a:spLocks noGrp="1"/>
          </p:cNvSpPr>
          <p:nvPr>
            <p:ph type="sldNum" idx="81"/>
          </p:nvPr>
        </p:nvSpPr>
        <p:spPr/>
        <p:txBody>
          <a:bodyPr/>
          <a:p>
            <a:fld id="{4372D3EB-78A2-4ED7-BFD0-E6F7979283F0}" type="slidenum">
              <a:t>&lt;#&gt;</a:t>
            </a:fld>
          </a:p>
        </p:txBody>
      </p:sp>
    </p:spTree>
  </p:cSld>
</p:sldLayout>
</file>

<file path=ppt/slideLayouts/slideLayout7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6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6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82"/>
          </p:nvPr>
        </p:nvSpPr>
        <p:spPr/>
        <p:txBody>
          <a:bodyPr/>
          <a:p>
            <a:r>
              <a:t>Footer</a:t>
            </a:r>
          </a:p>
        </p:txBody>
      </p:sp>
      <p:sp>
        <p:nvSpPr>
          <p:cNvPr id="6" name="PlaceHolder 5"/>
          <p:cNvSpPr>
            <a:spLocks noGrp="1"/>
          </p:cNvSpPr>
          <p:nvPr>
            <p:ph type="sldNum" idx="81"/>
          </p:nvPr>
        </p:nvSpPr>
        <p:spPr/>
        <p:txBody>
          <a:bodyPr/>
          <a:p>
            <a:fld id="{C28520DF-CFCE-4AB4-87FA-A86A5335BC6F}" type="slidenum">
              <a:t>&lt;#&gt;</a:t>
            </a:fld>
          </a:p>
        </p:txBody>
      </p:sp>
    </p:spTree>
  </p:cSld>
</p:sldLayout>
</file>

<file path=ppt/slideLayouts/slideLayout7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7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82"/>
          </p:nvPr>
        </p:nvSpPr>
        <p:spPr/>
        <p:txBody>
          <a:bodyPr/>
          <a:p>
            <a:r>
              <a:t>Footer</a:t>
            </a:r>
          </a:p>
        </p:txBody>
      </p:sp>
      <p:sp>
        <p:nvSpPr>
          <p:cNvPr id="8" name="PlaceHolder 7"/>
          <p:cNvSpPr>
            <a:spLocks noGrp="1"/>
          </p:cNvSpPr>
          <p:nvPr>
            <p:ph type="sldNum" idx="81"/>
          </p:nvPr>
        </p:nvSpPr>
        <p:spPr/>
        <p:txBody>
          <a:bodyPr/>
          <a:p>
            <a:fld id="{44259E28-00CA-463A-BE81-0D4885A414FB}" type="slidenum">
              <a:t>&lt;#&gt;</a:t>
            </a:fld>
          </a:p>
        </p:txBody>
      </p:sp>
    </p:spTree>
  </p:cSld>
</p:sldLayout>
</file>

<file path=ppt/slideLayouts/slideLayout7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0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07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7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8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8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08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82"/>
          </p:nvPr>
        </p:nvSpPr>
        <p:spPr/>
        <p:txBody>
          <a:bodyPr/>
          <a:p>
            <a:r>
              <a:t>Footer</a:t>
            </a:r>
          </a:p>
        </p:txBody>
      </p:sp>
      <p:sp>
        <p:nvSpPr>
          <p:cNvPr id="10" name="PlaceHolder 9"/>
          <p:cNvSpPr>
            <a:spLocks noGrp="1"/>
          </p:cNvSpPr>
          <p:nvPr>
            <p:ph type="sldNum" idx="81"/>
          </p:nvPr>
        </p:nvSpPr>
        <p:spPr/>
        <p:txBody>
          <a:bodyPr/>
          <a:p>
            <a:fld id="{16A08F80-9A6C-45E4-AC9A-0261C8AA4F46}" type="slidenum">
              <a:t>&lt;#&gt;</a:t>
            </a:fld>
          </a:p>
        </p:txBody>
      </p:sp>
    </p:spTree>
  </p:cSld>
</p:sldLayout>
</file>

<file path=ppt/slideLayouts/slideLayout7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1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2"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3"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5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5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5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6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6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6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6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56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7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56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56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6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6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6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7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7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7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7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5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7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7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7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7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7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58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8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15"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6"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7"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8"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19"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20"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058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8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9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9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059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06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6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6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7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07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7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7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7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7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7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7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7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7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7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0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8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8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8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8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8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8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8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8"/>
          </p:nvPr>
        </p:nvSpPr>
        <p:spPr/>
        <p:txBody>
          <a:bodyPr/>
          <a:p>
            <a:fld id="{819325E5-ECA2-43E1-A75C-5D242D106BAC}" type="slidenum">
              <a:t>&lt;#&gt;</a:t>
            </a:fld>
          </a:p>
        </p:txBody>
      </p:sp>
    </p:spTree>
  </p:cSld>
</p:sldLayout>
</file>

<file path=ppt/slideLayouts/slideLayout7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08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8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9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9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09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09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10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10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10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7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74"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57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76"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57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7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79"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8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7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81"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5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83"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84"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85"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498"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8"/>
          </p:nvPr>
        </p:nvSpPr>
        <p:spPr/>
        <p:txBody>
          <a:bodyPr/>
          <a:p>
            <a:fld id="{E45465E0-994E-4B2B-BDAC-0FFA35A26C3A}" type="slidenum">
              <a:t>&lt;#&gt;</a:t>
            </a:fld>
          </a:p>
        </p:txBody>
      </p:sp>
    </p:spTree>
  </p:cSld>
</p:sldLayout>
</file>

<file path=ppt/slideLayouts/slideLayout7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8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8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89"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59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9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9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93"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95"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96"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59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59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59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0"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1"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60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1603"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4"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5"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6"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7"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1608"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08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083"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08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085"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08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087"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08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08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00"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8"/>
          </p:nvPr>
        </p:nvSpPr>
        <p:spPr/>
        <p:txBody>
          <a:bodyPr/>
          <a:p>
            <a:fld id="{EDC516B2-E7EA-47A2-AAF4-AF3178FDB67F}" type="slidenum">
              <a:t>&lt;#&gt;</a:t>
            </a:fld>
          </a:p>
        </p:txBody>
      </p:sp>
    </p:spTree>
  </p:cSld>
</p:sldLayout>
</file>

<file path=ppt/slideLayouts/slideLayout7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090"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09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09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09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09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9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09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09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098"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99"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100"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01"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02"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1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104"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05"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1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10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08"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0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0"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112"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3"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4"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5"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6"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117"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9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59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59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59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02"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03"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8"/>
          </p:nvPr>
        </p:nvSpPr>
        <p:spPr/>
        <p:txBody>
          <a:bodyPr/>
          <a:p>
            <a:fld id="{42CBB64B-5A3F-4317-B336-3E18FB916C73}" type="slidenum">
              <a:t>&lt;#&gt;</a:t>
            </a:fld>
          </a:p>
        </p:txBody>
      </p:sp>
    </p:spTree>
  </p:cSld>
</p:sldLayout>
</file>

<file path=ppt/slideLayouts/slideLayout7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59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599"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00"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0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Tree>
  </p:cSld>
</p:sldLayout>
</file>

<file path=ppt/slideLayouts/slideLayout7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602"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60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04"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05"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06"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60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08"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0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10"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6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1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1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14"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16"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17"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1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1"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2"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62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2624"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5"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6"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7"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8"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2629"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0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8"/>
          </p:nvPr>
        </p:nvSpPr>
        <p:spPr/>
        <p:txBody>
          <a:bodyPr/>
          <a:p>
            <a:fld id="{A9772782-E794-4625-AB71-49F696EBF503}"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05"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8"/>
          </p:nvPr>
        </p:nvSpPr>
        <p:spPr/>
        <p:txBody>
          <a:bodyPr/>
          <a:p>
            <a:fld id="{F8BAA5B3-A4CE-418D-BFF7-D79E6525A885}"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07"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08"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09"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FA46B5E8-2292-4566-AC86-8323A6E4E6E5}"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84"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85"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86"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1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11"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12"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13"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3A1D4420-4EBF-418E-8D94-C46244D53E1F}"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15"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1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17"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D1537189-A91E-480D-B7B7-4287504DABD7}"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19"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0"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8"/>
          </p:nvPr>
        </p:nvSpPr>
        <p:spPr/>
        <p:txBody>
          <a:bodyPr/>
          <a:p>
            <a:fld id="{856DC8CC-4E7B-4855-867D-E72D56CF999E}"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2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22"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3"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4"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5"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8"/>
          </p:nvPr>
        </p:nvSpPr>
        <p:spPr/>
        <p:txBody>
          <a:bodyPr/>
          <a:p>
            <a:fld id="{B97C77C9-96DE-4049-A9EA-77DE462FCC0F}"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527"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8"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29"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30"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31"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3532"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8"/>
          </p:nvPr>
        </p:nvSpPr>
        <p:spPr/>
        <p:txBody>
          <a:bodyPr/>
          <a:p>
            <a:fld id="{31069B95-1E36-408B-9EFB-A7E97116A3D1}"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0"/>
          </p:nvPr>
        </p:nvSpPr>
        <p:spPr/>
        <p:txBody>
          <a:bodyPr/>
          <a:p>
            <a:fld id="{0979CA4F-60ED-47BA-AB64-E334C864A8D8}"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1"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12"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0"/>
          </p:nvPr>
        </p:nvSpPr>
        <p:spPr/>
        <p:txBody>
          <a:bodyPr/>
          <a:p>
            <a:fld id="{A181E6D8-4D68-4AE8-84A2-7DDB9F366AB0}"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13"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14"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0"/>
          </p:nvPr>
        </p:nvSpPr>
        <p:spPr/>
        <p:txBody>
          <a:bodyPr/>
          <a:p>
            <a:fld id="{3CEA8F44-D464-4323-97CF-EF162D441CD6}"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1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16"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17"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0"/>
          </p:nvPr>
        </p:nvSpPr>
        <p:spPr/>
        <p:txBody>
          <a:bodyPr/>
          <a:p>
            <a:fld id="{D5CDD97D-87F5-4DF3-B5E8-C42876CA5FD4}"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1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0"/>
          </p:nvPr>
        </p:nvSpPr>
        <p:spPr/>
        <p:txBody>
          <a:bodyPr/>
          <a:p>
            <a:fld id="{26DFD9D6-73E0-47BB-BCCA-51C1C8FB0F05}"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88"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89"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90"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9" name="PlaceHolder 1"/>
          <p:cNvSpPr>
            <a:spLocks noGrp="1"/>
          </p:cNvSpPr>
          <p:nvPr>
            <p:ph type="subTitle"/>
          </p:nvPr>
        </p:nvSpPr>
        <p:spPr>
          <a:xfrm>
            <a:off x="659160" y="325080"/>
            <a:ext cx="10875240" cy="37875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0"/>
          </p:nvPr>
        </p:nvSpPr>
        <p:spPr/>
        <p:txBody>
          <a:bodyPr/>
          <a:p>
            <a:fld id="{46C8094C-462F-47BF-A658-8CEBBA5FB0B0}"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21"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22" name="PlaceHolder 3"/>
          <p:cNvSpPr>
            <a:spLocks noGrp="1"/>
          </p:cNvSpPr>
          <p:nvPr>
            <p:ph/>
          </p:nvPr>
        </p:nvSpPr>
        <p:spPr>
          <a:xfrm>
            <a:off x="623160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23"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0"/>
          </p:nvPr>
        </p:nvSpPr>
        <p:spPr/>
        <p:txBody>
          <a:bodyPr/>
          <a:p>
            <a:fld id="{519E72A4-7CDA-4F6F-A058-D148137BAB2E}"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25" name="PlaceHolder 2"/>
          <p:cNvSpPr>
            <a:spLocks noGrp="1"/>
          </p:cNvSpPr>
          <p:nvPr>
            <p:ph/>
          </p:nvPr>
        </p:nvSpPr>
        <p:spPr>
          <a:xfrm>
            <a:off x="659160" y="1141200"/>
            <a:ext cx="530676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26"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27" name="PlaceHolder 4"/>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0"/>
          </p:nvPr>
        </p:nvSpPr>
        <p:spPr/>
        <p:txBody>
          <a:bodyPr/>
          <a:p>
            <a:fld id="{50BAC691-CAC9-40A3-9E69-B0E1581363A5}"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8"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29"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0"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1" name="PlaceHolder 4"/>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0"/>
          </p:nvPr>
        </p:nvSpPr>
        <p:spPr/>
        <p:txBody>
          <a:bodyPr/>
          <a:p>
            <a:fld id="{7994C565-ADD5-4FF3-B0B8-7CD2C284F951}"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32"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33" name="PlaceHolder 2"/>
          <p:cNvSpPr>
            <a:spLocks noGrp="1"/>
          </p:cNvSpPr>
          <p:nvPr>
            <p:ph/>
          </p:nvPr>
        </p:nvSpPr>
        <p:spPr>
          <a:xfrm>
            <a:off x="659160" y="114120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4" name="PlaceHolder 3"/>
          <p:cNvSpPr>
            <a:spLocks noGrp="1"/>
          </p:cNvSpPr>
          <p:nvPr>
            <p:ph/>
          </p:nvPr>
        </p:nvSpPr>
        <p:spPr>
          <a:xfrm>
            <a:off x="659160" y="3783240"/>
            <a:ext cx="1087524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0"/>
          </p:nvPr>
        </p:nvSpPr>
        <p:spPr/>
        <p:txBody>
          <a:bodyPr/>
          <a:p>
            <a:fld id="{62CE346F-3C63-4E42-B606-1866B9DC4F8D}"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35"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36" name="PlaceHolder 2"/>
          <p:cNvSpPr>
            <a:spLocks noGrp="1"/>
          </p:cNvSpPr>
          <p:nvPr>
            <p:ph/>
          </p:nvPr>
        </p:nvSpPr>
        <p:spPr>
          <a:xfrm>
            <a:off x="65916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7" name="PlaceHolder 3"/>
          <p:cNvSpPr>
            <a:spLocks noGrp="1"/>
          </p:cNvSpPr>
          <p:nvPr>
            <p:ph/>
          </p:nvPr>
        </p:nvSpPr>
        <p:spPr>
          <a:xfrm>
            <a:off x="6231600" y="114120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8" name="PlaceHolder 4"/>
          <p:cNvSpPr>
            <a:spLocks noGrp="1"/>
          </p:cNvSpPr>
          <p:nvPr>
            <p:ph/>
          </p:nvPr>
        </p:nvSpPr>
        <p:spPr>
          <a:xfrm>
            <a:off x="65916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39" name="PlaceHolder 5"/>
          <p:cNvSpPr>
            <a:spLocks noGrp="1"/>
          </p:cNvSpPr>
          <p:nvPr>
            <p:ph/>
          </p:nvPr>
        </p:nvSpPr>
        <p:spPr>
          <a:xfrm>
            <a:off x="6231600" y="3783240"/>
            <a:ext cx="530676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0"/>
          </p:nvPr>
        </p:nvSpPr>
        <p:spPr/>
        <p:txBody>
          <a:bodyPr/>
          <a:p>
            <a:fld id="{27DA08A0-5EA3-4DAE-9D78-048E83591CAA}"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0"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041" name="PlaceHolder 2"/>
          <p:cNvSpPr>
            <a:spLocks noGrp="1"/>
          </p:cNvSpPr>
          <p:nvPr>
            <p:ph/>
          </p:nvPr>
        </p:nvSpPr>
        <p:spPr>
          <a:xfrm>
            <a:off x="65916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42" name="PlaceHolder 3"/>
          <p:cNvSpPr>
            <a:spLocks noGrp="1"/>
          </p:cNvSpPr>
          <p:nvPr>
            <p:ph/>
          </p:nvPr>
        </p:nvSpPr>
        <p:spPr>
          <a:xfrm>
            <a:off x="43362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43" name="PlaceHolder 4"/>
          <p:cNvSpPr>
            <a:spLocks noGrp="1"/>
          </p:cNvSpPr>
          <p:nvPr>
            <p:ph/>
          </p:nvPr>
        </p:nvSpPr>
        <p:spPr>
          <a:xfrm>
            <a:off x="8013600" y="114120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44" name="PlaceHolder 5"/>
          <p:cNvSpPr>
            <a:spLocks noGrp="1"/>
          </p:cNvSpPr>
          <p:nvPr>
            <p:ph/>
          </p:nvPr>
        </p:nvSpPr>
        <p:spPr>
          <a:xfrm>
            <a:off x="65916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45" name="PlaceHolder 6"/>
          <p:cNvSpPr>
            <a:spLocks noGrp="1"/>
          </p:cNvSpPr>
          <p:nvPr>
            <p:ph/>
          </p:nvPr>
        </p:nvSpPr>
        <p:spPr>
          <a:xfrm>
            <a:off x="43362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046" name="PlaceHolder 7"/>
          <p:cNvSpPr>
            <a:spLocks noGrp="1"/>
          </p:cNvSpPr>
          <p:nvPr>
            <p:ph/>
          </p:nvPr>
        </p:nvSpPr>
        <p:spPr>
          <a:xfrm>
            <a:off x="8013600" y="3783240"/>
            <a:ext cx="3501720" cy="241236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0"/>
          </p:nvPr>
        </p:nvSpPr>
        <p:spPr/>
        <p:txBody>
          <a:bodyPr/>
          <a:p>
            <a:fld id="{F662DD42-68F6-408C-86D5-78117271E163}"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CB6E6C56-3DAB-4B24-8339-4101DCEA2758}"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24"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25" name="PlaceHolder 2"/>
          <p:cNvSpPr>
            <a:spLocks noGrp="1"/>
          </p:cNvSpPr>
          <p:nvPr>
            <p:ph type="subTitle"/>
          </p:nvPr>
        </p:nvSpPr>
        <p:spPr>
          <a:xfrm>
            <a:off x="659160" y="1141200"/>
            <a:ext cx="10875240" cy="50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6B3B3EBE-8F9C-4F87-A3F5-0E036CB45B84}"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26" name="PlaceHolder 1"/>
          <p:cNvSpPr>
            <a:spLocks noGrp="1"/>
          </p:cNvSpPr>
          <p:nvPr>
            <p:ph type="title"/>
          </p:nvPr>
        </p:nvSpPr>
        <p:spPr>
          <a:xfrm>
            <a:off x="659160" y="325080"/>
            <a:ext cx="10875240" cy="816840"/>
          </a:xfrm>
          <a:prstGeom prst="rect">
            <a:avLst/>
          </a:prstGeom>
          <a:noFill/>
          <a:ln w="0">
            <a:noFill/>
          </a:ln>
        </p:spPr>
        <p:txBody>
          <a:bodyPr lIns="0" rIns="0" tIns="0" bIns="0" anchor="ctr">
            <a:noAutofit/>
          </a:bodyPr>
          <a:p>
            <a:pPr indent="0">
              <a:buNone/>
            </a:pPr>
            <a:endParaRPr b="0" lang="en-GB" sz="1800" spc="-1" strike="noStrike">
              <a:solidFill>
                <a:schemeClr val="dk1"/>
              </a:solidFill>
              <a:latin typeface="ING Me"/>
            </a:endParaRPr>
          </a:p>
        </p:txBody>
      </p:sp>
      <p:sp>
        <p:nvSpPr>
          <p:cNvPr id="4527" name="PlaceHolder 2"/>
          <p:cNvSpPr>
            <a:spLocks noGrp="1"/>
          </p:cNvSpPr>
          <p:nvPr>
            <p:ph/>
          </p:nvPr>
        </p:nvSpPr>
        <p:spPr>
          <a:xfrm>
            <a:off x="659160" y="1141200"/>
            <a:ext cx="10875240" cy="5057640"/>
          </a:xfrm>
          <a:prstGeom prst="rect">
            <a:avLst/>
          </a:prstGeom>
          <a:noFill/>
          <a:ln w="0">
            <a:noFill/>
          </a:ln>
        </p:spPr>
        <p:txBody>
          <a:bodyPr lIns="0" rIns="0" tIns="0" bIns="0" anchor="t">
            <a:normAutofit/>
          </a:bodyPr>
          <a:p>
            <a:pPr indent="0">
              <a:lnSpc>
                <a:spcPct val="90000"/>
              </a:lnSpc>
              <a:spcBef>
                <a:spcPts val="1417"/>
              </a:spcBef>
              <a:buNone/>
            </a:pPr>
            <a:endParaRPr b="0" lang="en-GB" sz="2000" spc="-1" strike="noStrike">
              <a:solidFill>
                <a:schemeClr val="dk1"/>
              </a:solidFill>
              <a:latin typeface="ING Me"/>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F040BC4C-E07E-49C6-918F-0443FD475704}"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slideLayout" Target="../slideLayouts/slideLayout117.xml"/><Relationship Id="rId16" Type="http://schemas.openxmlformats.org/officeDocument/2006/relationships/slideLayout" Target="../slideLayouts/slideLayout118.xml"/><Relationship Id="rId17" Type="http://schemas.openxmlformats.org/officeDocument/2006/relationships/slideLayout" Target="../slideLayouts/slideLayout119.xml"/><Relationship Id="rId18"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slideLayout" Target="../slideLayouts/slideLayout124.xml"/><Relationship Id="rId19" Type="http://schemas.openxmlformats.org/officeDocument/2006/relationships/slideLayout" Target="../slideLayouts/slideLayout125.xml"/><Relationship Id="rId20" Type="http://schemas.openxmlformats.org/officeDocument/2006/relationships/slideLayout" Target="../slideLayouts/slideLayout126.xml"/><Relationship Id="rId21" Type="http://schemas.openxmlformats.org/officeDocument/2006/relationships/slideLayout" Target="../slideLayouts/slideLayout127.xml"/><Relationship Id="rId22" Type="http://schemas.openxmlformats.org/officeDocument/2006/relationships/slideLayout" Target="../slideLayouts/slideLayout128.xml"/><Relationship Id="rId23" Type="http://schemas.openxmlformats.org/officeDocument/2006/relationships/slideLayout" Target="../slideLayouts/slideLayout129.xml"/><Relationship Id="rId24" Type="http://schemas.openxmlformats.org/officeDocument/2006/relationships/slideLayout" Target="../slideLayouts/slideLayout130.xml"/><Relationship Id="rId25" Type="http://schemas.openxmlformats.org/officeDocument/2006/relationships/slideLayout" Target="../slideLayouts/slideLayout131.xml"/><Relationship Id="rId2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6.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2.png"/><Relationship Id="rId12" Type="http://schemas.openxmlformats.org/officeDocument/2006/relationships/image" Target="../media/image2.png"/><Relationship Id="rId13" Type="http://schemas.openxmlformats.org/officeDocument/2006/relationships/image" Target="../media/image6.png"/><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2.png"/><Relationship Id="rId12" Type="http://schemas.openxmlformats.org/officeDocument/2006/relationships/image" Target="../media/image2.png"/><Relationship Id="rId13" Type="http://schemas.openxmlformats.org/officeDocument/2006/relationships/image" Target="../media/image6.png"/><Relationship Id="rId14" Type="http://schemas.openxmlformats.org/officeDocument/2006/relationships/slideLayout" Target="../slideLayouts/slideLayout157.xml"/><Relationship Id="rId15" Type="http://schemas.openxmlformats.org/officeDocument/2006/relationships/slideLayout" Target="../slideLayouts/slideLayout158.xml"/><Relationship Id="rId16" Type="http://schemas.openxmlformats.org/officeDocument/2006/relationships/slideLayout" Target="../slideLayouts/slideLayout159.xml"/><Relationship Id="rId17" Type="http://schemas.openxmlformats.org/officeDocument/2006/relationships/slideLayout" Target="../slideLayouts/slideLayout160.xml"/><Relationship Id="rId18" Type="http://schemas.openxmlformats.org/officeDocument/2006/relationships/slideLayout" Target="../slideLayouts/slideLayout161.xml"/><Relationship Id="rId19" Type="http://schemas.openxmlformats.org/officeDocument/2006/relationships/slideLayout" Target="../slideLayouts/slideLayout162.xml"/><Relationship Id="rId20" Type="http://schemas.openxmlformats.org/officeDocument/2006/relationships/slideLayout" Target="../slideLayouts/slideLayout163.xml"/><Relationship Id="rId21" Type="http://schemas.openxmlformats.org/officeDocument/2006/relationships/slideLayout" Target="../slideLayouts/slideLayout164.xml"/><Relationship Id="rId22" Type="http://schemas.openxmlformats.org/officeDocument/2006/relationships/slideLayout" Target="../slideLayouts/slideLayout165.xml"/><Relationship Id="rId23" Type="http://schemas.openxmlformats.org/officeDocument/2006/relationships/slideLayout" Target="../slideLayouts/slideLayout166.xml"/><Relationship Id="rId24" Type="http://schemas.openxmlformats.org/officeDocument/2006/relationships/slideLayout" Target="../slideLayouts/slideLayout167.xml"/><Relationship Id="rId2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2.png"/><Relationship Id="rId8" Type="http://schemas.openxmlformats.org/officeDocument/2006/relationships/image" Target="../media/image2.png"/><Relationship Id="rId9" Type="http://schemas.openxmlformats.org/officeDocument/2006/relationships/image" Target="../media/image6.png"/><Relationship Id="rId10" Type="http://schemas.openxmlformats.org/officeDocument/2006/relationships/slideLayout" Target="../slideLayouts/slideLayout193.xml"/><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slideLayout" Target="../slideLayouts/slideLayout200.xml"/><Relationship Id="rId18" Type="http://schemas.openxmlformats.org/officeDocument/2006/relationships/slideLayout" Target="../slideLayouts/slideLayout201.xml"/><Relationship Id="rId19" Type="http://schemas.openxmlformats.org/officeDocument/2006/relationships/slideLayout" Target="../slideLayouts/slideLayout202.xml"/><Relationship Id="rId20" Type="http://schemas.openxmlformats.org/officeDocument/2006/relationships/slideLayout" Target="../slideLayouts/slideLayout203.xml"/><Relationship Id="rId21"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265.xml"/><Relationship Id="rId8" Type="http://schemas.openxmlformats.org/officeDocument/2006/relationships/slideLayout" Target="../slideLayouts/slideLayout266.xml"/><Relationship Id="rId9" Type="http://schemas.openxmlformats.org/officeDocument/2006/relationships/slideLayout" Target="../slideLayouts/slideLayout267.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7.png"/><Relationship Id="rId3" Type="http://schemas.openxmlformats.org/officeDocument/2006/relationships/hyperlink" Target="http://www.slideshare.net/ing" TargetMode="External"/><Relationship Id="rId4" Type="http://schemas.openxmlformats.org/officeDocument/2006/relationships/hyperlink" Target="http://www.twitter.com/ING_news" TargetMode="External"/><Relationship Id="rId5" Type="http://schemas.openxmlformats.org/officeDocument/2006/relationships/hyperlink" Target="http://www.twitter.com/ING_news" TargetMode="Externa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hyperlink" Target="http://www.linkedin.com/company/ing" TargetMode="External"/><Relationship Id="rId9" Type="http://schemas.openxmlformats.org/officeDocument/2006/relationships/image" Target="../media/image10.png"/><Relationship Id="rId10" Type="http://schemas.openxmlformats.org/officeDocument/2006/relationships/hyperlink" Target="http://www.youtube.com/ING" TargetMode="External"/><Relationship Id="rId11" Type="http://schemas.openxmlformats.org/officeDocument/2006/relationships/hyperlink" Target="http://www.flickr.com/inggroup" TargetMode="External"/><Relationship Id="rId12" Type="http://schemas.openxmlformats.org/officeDocument/2006/relationships/hyperlink" Target="http://www.flickr.com/inggroup" TargetMode="External"/><Relationship Id="rId13" Type="http://schemas.openxmlformats.org/officeDocument/2006/relationships/hyperlink" Target="http://www.flickr.com/inggroup" TargetMode="External"/><Relationship Id="rId14" Type="http://schemas.openxmlformats.org/officeDocument/2006/relationships/image" Target="../media/image11.png"/><Relationship Id="rId15" Type="http://schemas.openxmlformats.org/officeDocument/2006/relationships/hyperlink" Target="http://www.facebook.com/ING" TargetMode="External"/><Relationship Id="rId16" Type="http://schemas.openxmlformats.org/officeDocument/2006/relationships/hyperlink" Target="http://www.facebook.com/ING" TargetMode="External"/><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hyperlink" Target="http://www.ing.com/" TargetMode="External"/><Relationship Id="rId20" Type="http://schemas.openxmlformats.org/officeDocument/2006/relationships/image" Target="../media/image14.png"/><Relationship Id="rId21" Type="http://schemas.openxmlformats.org/officeDocument/2006/relationships/hyperlink" Target="https://medium.com/ing-blog" TargetMode="External"/><Relationship Id="rId22" Type="http://schemas.openxmlformats.org/officeDocument/2006/relationships/slideLayout" Target="../slideLayouts/slideLayout289.xml"/><Relationship Id="rId23" Type="http://schemas.openxmlformats.org/officeDocument/2006/relationships/slideLayout" Target="../slideLayouts/slideLayout290.xml"/><Relationship Id="rId24" Type="http://schemas.openxmlformats.org/officeDocument/2006/relationships/slideLayout" Target="../slideLayouts/slideLayout291.xml"/><Relationship Id="rId25" Type="http://schemas.openxmlformats.org/officeDocument/2006/relationships/slideLayout" Target="../slideLayouts/slideLayout292.xml"/><Relationship Id="rId26" Type="http://schemas.openxmlformats.org/officeDocument/2006/relationships/slideLayout" Target="../slideLayouts/slideLayout293.xml"/><Relationship Id="rId27" Type="http://schemas.openxmlformats.org/officeDocument/2006/relationships/slideLayout" Target="../slideLayouts/slideLayout294.xml"/><Relationship Id="rId28" Type="http://schemas.openxmlformats.org/officeDocument/2006/relationships/slideLayout" Target="../slideLayouts/slideLayout295.xml"/><Relationship Id="rId29" Type="http://schemas.openxmlformats.org/officeDocument/2006/relationships/slideLayout" Target="../slideLayouts/slideLayout296.xml"/><Relationship Id="rId30" Type="http://schemas.openxmlformats.org/officeDocument/2006/relationships/slideLayout" Target="../slideLayouts/slideLayout297.xml"/><Relationship Id="rId31" Type="http://schemas.openxmlformats.org/officeDocument/2006/relationships/slideLayout" Target="../slideLayouts/slideLayout298.xml"/><Relationship Id="rId32" Type="http://schemas.openxmlformats.org/officeDocument/2006/relationships/slideLayout" Target="../slideLayouts/slideLayout299.xml"/><Relationship Id="rId3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6.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5.wmf"/><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5.wmf"/><Relationship Id="rId3" Type="http://schemas.openxmlformats.org/officeDocument/2006/relationships/slideLayout" Target="../slideLayouts/slideLayout349.xml"/><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slideLayout" Target="../slideLayouts/slideLayout361.xml"/><Relationship Id="rId4" Type="http://schemas.openxmlformats.org/officeDocument/2006/relationships/slideLayout" Target="../slideLayouts/slideLayout362.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7" Type="http://schemas.openxmlformats.org/officeDocument/2006/relationships/slideLayout" Target="../slideLayouts/slideLayout365.xml"/><Relationship Id="rId8" Type="http://schemas.openxmlformats.org/officeDocument/2006/relationships/slideLayout" Target="../slideLayouts/slideLayout366.xml"/><Relationship Id="rId9" Type="http://schemas.openxmlformats.org/officeDocument/2006/relationships/slideLayout" Target="../slideLayouts/slideLayout367.xml"/><Relationship Id="rId10" Type="http://schemas.openxmlformats.org/officeDocument/2006/relationships/slideLayout" Target="../slideLayouts/slideLayout368.xml"/><Relationship Id="rId11" Type="http://schemas.openxmlformats.org/officeDocument/2006/relationships/slideLayout" Target="../slideLayouts/slideLayout369.xml"/><Relationship Id="rId12" Type="http://schemas.openxmlformats.org/officeDocument/2006/relationships/slideLayout" Target="../slideLayouts/slideLayout370.xml"/><Relationship Id="rId13" Type="http://schemas.openxmlformats.org/officeDocument/2006/relationships/slideLayout" Target="../slideLayouts/slideLayout371.xml"/><Relationship Id="rId14"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5.wmf"/><Relationship Id="rId3" Type="http://schemas.openxmlformats.org/officeDocument/2006/relationships/slideLayout" Target="../slideLayouts/slideLayout373.xml"/><Relationship Id="rId4" Type="http://schemas.openxmlformats.org/officeDocument/2006/relationships/slideLayout" Target="../slideLayouts/slideLayout374.xml"/><Relationship Id="rId5" Type="http://schemas.openxmlformats.org/officeDocument/2006/relationships/slideLayout" Target="../slideLayouts/slideLayout375.xml"/><Relationship Id="rId6" Type="http://schemas.openxmlformats.org/officeDocument/2006/relationships/slideLayout" Target="../slideLayouts/slideLayout376.xml"/><Relationship Id="rId7" Type="http://schemas.openxmlformats.org/officeDocument/2006/relationships/slideLayout" Target="../slideLayouts/slideLayout377.xml"/><Relationship Id="rId8" Type="http://schemas.openxmlformats.org/officeDocument/2006/relationships/slideLayout" Target="../slideLayouts/slideLayout378.xml"/><Relationship Id="rId9" Type="http://schemas.openxmlformats.org/officeDocument/2006/relationships/slideLayout" Target="../slideLayouts/slideLayout379.xml"/><Relationship Id="rId10" Type="http://schemas.openxmlformats.org/officeDocument/2006/relationships/slideLayout" Target="../slideLayouts/slideLayout380.xml"/><Relationship Id="rId11" Type="http://schemas.openxmlformats.org/officeDocument/2006/relationships/slideLayout" Target="../slideLayouts/slideLayout381.xml"/><Relationship Id="rId12" Type="http://schemas.openxmlformats.org/officeDocument/2006/relationships/slideLayout" Target="../slideLayouts/slideLayout382.xml"/><Relationship Id="rId13" Type="http://schemas.openxmlformats.org/officeDocument/2006/relationships/slideLayout" Target="../slideLayouts/slideLayout383.xml"/><Relationship Id="rId14"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slideLayout" Target="../slideLayouts/slideLayout389.xml"/><Relationship Id="rId8" Type="http://schemas.openxmlformats.org/officeDocument/2006/relationships/slideLayout" Target="../slideLayouts/slideLayout390.xml"/><Relationship Id="rId9" Type="http://schemas.openxmlformats.org/officeDocument/2006/relationships/slideLayout" Target="../slideLayouts/slideLayout391.xml"/><Relationship Id="rId10" Type="http://schemas.openxmlformats.org/officeDocument/2006/relationships/slideLayout" Target="../slideLayouts/slideLayout392.xml"/><Relationship Id="rId11" Type="http://schemas.openxmlformats.org/officeDocument/2006/relationships/slideLayout" Target="../slideLayouts/slideLayout393.xml"/><Relationship Id="rId12" Type="http://schemas.openxmlformats.org/officeDocument/2006/relationships/slideLayout" Target="../slideLayouts/slideLayout394.xml"/><Relationship Id="rId13" Type="http://schemas.openxmlformats.org/officeDocument/2006/relationships/slideLayout" Target="../slideLayouts/slideLayout395.xml"/><Relationship Id="rId14"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2.png"/><Relationship Id="rId3" Type="http://schemas.openxmlformats.org/officeDocument/2006/relationships/slideLayout" Target="../slideLayouts/slideLayout409.xml"/><Relationship Id="rId4" Type="http://schemas.openxmlformats.org/officeDocument/2006/relationships/slideLayout" Target="../slideLayouts/slideLayout410.xml"/><Relationship Id="rId5" Type="http://schemas.openxmlformats.org/officeDocument/2006/relationships/slideLayout" Target="../slideLayouts/slideLayout411.xml"/><Relationship Id="rId6" Type="http://schemas.openxmlformats.org/officeDocument/2006/relationships/slideLayout" Target="../slideLayouts/slideLayout412.xml"/><Relationship Id="rId7" Type="http://schemas.openxmlformats.org/officeDocument/2006/relationships/slideLayout" Target="../slideLayouts/slideLayout413.xml"/><Relationship Id="rId8" Type="http://schemas.openxmlformats.org/officeDocument/2006/relationships/slideLayout" Target="../slideLayouts/slideLayout414.xml"/><Relationship Id="rId9" Type="http://schemas.openxmlformats.org/officeDocument/2006/relationships/slideLayout" Target="../slideLayouts/slideLayout415.xml"/><Relationship Id="rId10" Type="http://schemas.openxmlformats.org/officeDocument/2006/relationships/slideLayout" Target="../slideLayouts/slideLayout416.xml"/><Relationship Id="rId11" Type="http://schemas.openxmlformats.org/officeDocument/2006/relationships/slideLayout" Target="../slideLayouts/slideLayout417.xml"/><Relationship Id="rId12" Type="http://schemas.openxmlformats.org/officeDocument/2006/relationships/slideLayout" Target="../slideLayouts/slideLayout418.xml"/><Relationship Id="rId13" Type="http://schemas.openxmlformats.org/officeDocument/2006/relationships/slideLayout" Target="../slideLayouts/slideLayout419.xml"/><Relationship Id="rId14"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2.png"/><Relationship Id="rId3" Type="http://schemas.openxmlformats.org/officeDocument/2006/relationships/slideLayout" Target="../slideLayouts/slideLayout421.xml"/><Relationship Id="rId4" Type="http://schemas.openxmlformats.org/officeDocument/2006/relationships/slideLayout" Target="../slideLayouts/slideLayout422.xml"/><Relationship Id="rId5" Type="http://schemas.openxmlformats.org/officeDocument/2006/relationships/slideLayout" Target="../slideLayouts/slideLayout423.xml"/><Relationship Id="rId6" Type="http://schemas.openxmlformats.org/officeDocument/2006/relationships/slideLayout" Target="../slideLayouts/slideLayout424.xml"/><Relationship Id="rId7" Type="http://schemas.openxmlformats.org/officeDocument/2006/relationships/slideLayout" Target="../slideLayouts/slideLayout425.xml"/><Relationship Id="rId8" Type="http://schemas.openxmlformats.org/officeDocument/2006/relationships/slideLayout" Target="../slideLayouts/slideLayout426.xml"/><Relationship Id="rId9" Type="http://schemas.openxmlformats.org/officeDocument/2006/relationships/slideLayout" Target="../slideLayouts/slideLayout427.xml"/><Relationship Id="rId10" Type="http://schemas.openxmlformats.org/officeDocument/2006/relationships/slideLayout" Target="../slideLayouts/slideLayout428.xml"/><Relationship Id="rId11" Type="http://schemas.openxmlformats.org/officeDocument/2006/relationships/slideLayout" Target="../slideLayouts/slideLayout429.xml"/><Relationship Id="rId12" Type="http://schemas.openxmlformats.org/officeDocument/2006/relationships/slideLayout" Target="../slideLayouts/slideLayout430.xml"/><Relationship Id="rId13" Type="http://schemas.openxmlformats.org/officeDocument/2006/relationships/slideLayout" Target="../slideLayouts/slideLayout431.xml"/><Relationship Id="rId14"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433.xml"/><Relationship Id="rId3" Type="http://schemas.openxmlformats.org/officeDocument/2006/relationships/slideLayout" Target="../slideLayouts/slideLayout434.xml"/><Relationship Id="rId4" Type="http://schemas.openxmlformats.org/officeDocument/2006/relationships/slideLayout" Target="../slideLayouts/slideLayout435.xml"/><Relationship Id="rId5" Type="http://schemas.openxmlformats.org/officeDocument/2006/relationships/slideLayout" Target="../slideLayouts/slideLayout436.xml"/><Relationship Id="rId6" Type="http://schemas.openxmlformats.org/officeDocument/2006/relationships/slideLayout" Target="../slideLayouts/slideLayout437.xml"/><Relationship Id="rId7" Type="http://schemas.openxmlformats.org/officeDocument/2006/relationships/slideLayout" Target="../slideLayouts/slideLayout438.xml"/><Relationship Id="rId8" Type="http://schemas.openxmlformats.org/officeDocument/2006/relationships/slideLayout" Target="../slideLayouts/slideLayout439.xml"/><Relationship Id="rId9" Type="http://schemas.openxmlformats.org/officeDocument/2006/relationships/slideLayout" Target="../slideLayouts/slideLayout440.xml"/><Relationship Id="rId10" Type="http://schemas.openxmlformats.org/officeDocument/2006/relationships/slideLayout" Target="../slideLayouts/slideLayout441.xml"/><Relationship Id="rId11" Type="http://schemas.openxmlformats.org/officeDocument/2006/relationships/slideLayout" Target="../slideLayouts/slideLayout442.xml"/><Relationship Id="rId12" Type="http://schemas.openxmlformats.org/officeDocument/2006/relationships/slideLayout" Target="../slideLayouts/slideLayout443.xml"/><Relationship Id="rId13"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445.xml"/><Relationship Id="rId3" Type="http://schemas.openxmlformats.org/officeDocument/2006/relationships/slideLayout" Target="../slideLayouts/slideLayout446.xml"/><Relationship Id="rId4" Type="http://schemas.openxmlformats.org/officeDocument/2006/relationships/slideLayout" Target="../slideLayouts/slideLayout447.xml"/><Relationship Id="rId5" Type="http://schemas.openxmlformats.org/officeDocument/2006/relationships/slideLayout" Target="../slideLayouts/slideLayout448.xml"/><Relationship Id="rId6" Type="http://schemas.openxmlformats.org/officeDocument/2006/relationships/slideLayout" Target="../slideLayouts/slideLayout449.xml"/><Relationship Id="rId7" Type="http://schemas.openxmlformats.org/officeDocument/2006/relationships/slideLayout" Target="../slideLayouts/slideLayout450.xml"/><Relationship Id="rId8" Type="http://schemas.openxmlformats.org/officeDocument/2006/relationships/slideLayout" Target="../slideLayouts/slideLayout451.xml"/><Relationship Id="rId9" Type="http://schemas.openxmlformats.org/officeDocument/2006/relationships/slideLayout" Target="../slideLayouts/slideLayout452.xml"/><Relationship Id="rId10" Type="http://schemas.openxmlformats.org/officeDocument/2006/relationships/slideLayout" Target="../slideLayouts/slideLayout453.xml"/><Relationship Id="rId11" Type="http://schemas.openxmlformats.org/officeDocument/2006/relationships/slideLayout" Target="../slideLayouts/slideLayout454.xml"/><Relationship Id="rId12" Type="http://schemas.openxmlformats.org/officeDocument/2006/relationships/slideLayout" Target="../slideLayouts/slideLayout455.xml"/><Relationship Id="rId13" Type="http://schemas.openxmlformats.org/officeDocument/2006/relationships/slideLayout" Target="../slideLayouts/slideLayout456.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457.xml"/><Relationship Id="rId8" Type="http://schemas.openxmlformats.org/officeDocument/2006/relationships/slideLayout" Target="../slideLayouts/slideLayout458.xml"/><Relationship Id="rId9" Type="http://schemas.openxmlformats.org/officeDocument/2006/relationships/slideLayout" Target="../slideLayouts/slideLayout459.xml"/><Relationship Id="rId10" Type="http://schemas.openxmlformats.org/officeDocument/2006/relationships/slideLayout" Target="../slideLayouts/slideLayout460.xml"/><Relationship Id="rId11" Type="http://schemas.openxmlformats.org/officeDocument/2006/relationships/slideLayout" Target="../slideLayouts/slideLayout461.xml"/><Relationship Id="rId12" Type="http://schemas.openxmlformats.org/officeDocument/2006/relationships/slideLayout" Target="../slideLayouts/slideLayout462.xml"/><Relationship Id="rId13" Type="http://schemas.openxmlformats.org/officeDocument/2006/relationships/slideLayout" Target="../slideLayouts/slideLayout463.xml"/><Relationship Id="rId14" Type="http://schemas.openxmlformats.org/officeDocument/2006/relationships/slideLayout" Target="../slideLayouts/slideLayout464.xml"/><Relationship Id="rId15" Type="http://schemas.openxmlformats.org/officeDocument/2006/relationships/slideLayout" Target="../slideLayouts/slideLayout465.xml"/><Relationship Id="rId16" Type="http://schemas.openxmlformats.org/officeDocument/2006/relationships/slideLayout" Target="../slideLayouts/slideLayout466.xml"/><Relationship Id="rId17" Type="http://schemas.openxmlformats.org/officeDocument/2006/relationships/slideLayout" Target="../slideLayouts/slideLayout467.xml"/><Relationship Id="rId18" Type="http://schemas.openxmlformats.org/officeDocument/2006/relationships/slideLayout" Target="../slideLayouts/slideLayout468.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469.xml"/><Relationship Id="rId8" Type="http://schemas.openxmlformats.org/officeDocument/2006/relationships/slideLayout" Target="../slideLayouts/slideLayout470.xml"/><Relationship Id="rId9" Type="http://schemas.openxmlformats.org/officeDocument/2006/relationships/slideLayout" Target="../slideLayouts/slideLayout471.xml"/><Relationship Id="rId10" Type="http://schemas.openxmlformats.org/officeDocument/2006/relationships/slideLayout" Target="../slideLayouts/slideLayout472.xml"/><Relationship Id="rId11" Type="http://schemas.openxmlformats.org/officeDocument/2006/relationships/slideLayout" Target="../slideLayouts/slideLayout473.xml"/><Relationship Id="rId12" Type="http://schemas.openxmlformats.org/officeDocument/2006/relationships/slideLayout" Target="../slideLayouts/slideLayout474.xml"/><Relationship Id="rId13" Type="http://schemas.openxmlformats.org/officeDocument/2006/relationships/slideLayout" Target="../slideLayouts/slideLayout475.xml"/><Relationship Id="rId14" Type="http://schemas.openxmlformats.org/officeDocument/2006/relationships/slideLayout" Target="../slideLayouts/slideLayout476.xml"/><Relationship Id="rId15" Type="http://schemas.openxmlformats.org/officeDocument/2006/relationships/slideLayout" Target="../slideLayouts/slideLayout477.xml"/><Relationship Id="rId16" Type="http://schemas.openxmlformats.org/officeDocument/2006/relationships/slideLayout" Target="../slideLayouts/slideLayout478.xml"/><Relationship Id="rId17" Type="http://schemas.openxmlformats.org/officeDocument/2006/relationships/slideLayout" Target="../slideLayouts/slideLayout479.xml"/><Relationship Id="rId18" Type="http://schemas.openxmlformats.org/officeDocument/2006/relationships/slideLayout" Target="../slideLayouts/slideLayout48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481.xml"/><Relationship Id="rId8" Type="http://schemas.openxmlformats.org/officeDocument/2006/relationships/slideLayout" Target="../slideLayouts/slideLayout482.xml"/><Relationship Id="rId9" Type="http://schemas.openxmlformats.org/officeDocument/2006/relationships/slideLayout" Target="../slideLayouts/slideLayout483.xml"/><Relationship Id="rId10" Type="http://schemas.openxmlformats.org/officeDocument/2006/relationships/slideLayout" Target="../slideLayouts/slideLayout484.xml"/><Relationship Id="rId11" Type="http://schemas.openxmlformats.org/officeDocument/2006/relationships/slideLayout" Target="../slideLayouts/slideLayout485.xml"/><Relationship Id="rId12" Type="http://schemas.openxmlformats.org/officeDocument/2006/relationships/slideLayout" Target="../slideLayouts/slideLayout486.xml"/><Relationship Id="rId13" Type="http://schemas.openxmlformats.org/officeDocument/2006/relationships/slideLayout" Target="../slideLayouts/slideLayout487.xml"/><Relationship Id="rId14" Type="http://schemas.openxmlformats.org/officeDocument/2006/relationships/slideLayout" Target="../slideLayouts/slideLayout488.xml"/><Relationship Id="rId15" Type="http://schemas.openxmlformats.org/officeDocument/2006/relationships/slideLayout" Target="../slideLayouts/slideLayout489.xml"/><Relationship Id="rId16" Type="http://schemas.openxmlformats.org/officeDocument/2006/relationships/slideLayout" Target="../slideLayouts/slideLayout490.xml"/><Relationship Id="rId17" Type="http://schemas.openxmlformats.org/officeDocument/2006/relationships/slideLayout" Target="../slideLayouts/slideLayout491.xml"/><Relationship Id="rId18" Type="http://schemas.openxmlformats.org/officeDocument/2006/relationships/slideLayout" Target="../slideLayouts/slideLayout492.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493.xml"/><Relationship Id="rId8" Type="http://schemas.openxmlformats.org/officeDocument/2006/relationships/slideLayout" Target="../slideLayouts/slideLayout494.xml"/><Relationship Id="rId9" Type="http://schemas.openxmlformats.org/officeDocument/2006/relationships/slideLayout" Target="../slideLayouts/slideLayout495.xml"/><Relationship Id="rId10" Type="http://schemas.openxmlformats.org/officeDocument/2006/relationships/slideLayout" Target="../slideLayouts/slideLayout496.xml"/><Relationship Id="rId11" Type="http://schemas.openxmlformats.org/officeDocument/2006/relationships/slideLayout" Target="../slideLayouts/slideLayout497.xml"/><Relationship Id="rId12" Type="http://schemas.openxmlformats.org/officeDocument/2006/relationships/slideLayout" Target="../slideLayouts/slideLayout498.xml"/><Relationship Id="rId13" Type="http://schemas.openxmlformats.org/officeDocument/2006/relationships/slideLayout" Target="../slideLayouts/slideLayout499.xml"/><Relationship Id="rId14" Type="http://schemas.openxmlformats.org/officeDocument/2006/relationships/slideLayout" Target="../slideLayouts/slideLayout500.xml"/><Relationship Id="rId15" Type="http://schemas.openxmlformats.org/officeDocument/2006/relationships/slideLayout" Target="../slideLayouts/slideLayout501.xml"/><Relationship Id="rId16" Type="http://schemas.openxmlformats.org/officeDocument/2006/relationships/slideLayout" Target="../slideLayouts/slideLayout502.xml"/><Relationship Id="rId17" Type="http://schemas.openxmlformats.org/officeDocument/2006/relationships/slideLayout" Target="../slideLayouts/slideLayout503.xml"/><Relationship Id="rId18" Type="http://schemas.openxmlformats.org/officeDocument/2006/relationships/slideLayout" Target="../slideLayouts/slideLayout504.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slideLayout" Target="../slideLayouts/slideLayout505.xml"/><Relationship Id="rId16" Type="http://schemas.openxmlformats.org/officeDocument/2006/relationships/slideLayout" Target="../slideLayouts/slideLayout506.xml"/><Relationship Id="rId17" Type="http://schemas.openxmlformats.org/officeDocument/2006/relationships/slideLayout" Target="../slideLayouts/slideLayout507.xml"/><Relationship Id="rId18" Type="http://schemas.openxmlformats.org/officeDocument/2006/relationships/slideLayout" Target="../slideLayouts/slideLayout508.xml"/><Relationship Id="rId19" Type="http://schemas.openxmlformats.org/officeDocument/2006/relationships/slideLayout" Target="../slideLayouts/slideLayout509.xml"/><Relationship Id="rId20" Type="http://schemas.openxmlformats.org/officeDocument/2006/relationships/slideLayout" Target="../slideLayouts/slideLayout510.xml"/><Relationship Id="rId21" Type="http://schemas.openxmlformats.org/officeDocument/2006/relationships/slideLayout" Target="../slideLayouts/slideLayout511.xml"/><Relationship Id="rId22" Type="http://schemas.openxmlformats.org/officeDocument/2006/relationships/slideLayout" Target="../slideLayouts/slideLayout512.xml"/><Relationship Id="rId23" Type="http://schemas.openxmlformats.org/officeDocument/2006/relationships/slideLayout" Target="../slideLayouts/slideLayout513.xml"/><Relationship Id="rId24" Type="http://schemas.openxmlformats.org/officeDocument/2006/relationships/slideLayout" Target="../slideLayouts/slideLayout514.xml"/><Relationship Id="rId25" Type="http://schemas.openxmlformats.org/officeDocument/2006/relationships/slideLayout" Target="../slideLayouts/slideLayout515.xml"/><Relationship Id="rId26" Type="http://schemas.openxmlformats.org/officeDocument/2006/relationships/slideLayout" Target="../slideLayouts/slideLayout516.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6.png"/><Relationship Id="rId3" Type="http://schemas.openxmlformats.org/officeDocument/2006/relationships/slideLayout" Target="../slideLayouts/slideLayout517.xml"/><Relationship Id="rId4" Type="http://schemas.openxmlformats.org/officeDocument/2006/relationships/slideLayout" Target="../slideLayouts/slideLayout518.xml"/><Relationship Id="rId5" Type="http://schemas.openxmlformats.org/officeDocument/2006/relationships/slideLayout" Target="../slideLayouts/slideLayout519.xml"/><Relationship Id="rId6" Type="http://schemas.openxmlformats.org/officeDocument/2006/relationships/slideLayout" Target="../slideLayouts/slideLayout520.xml"/><Relationship Id="rId7" Type="http://schemas.openxmlformats.org/officeDocument/2006/relationships/slideLayout" Target="../slideLayouts/slideLayout521.xml"/><Relationship Id="rId8" Type="http://schemas.openxmlformats.org/officeDocument/2006/relationships/slideLayout" Target="../slideLayouts/slideLayout522.xml"/><Relationship Id="rId9" Type="http://schemas.openxmlformats.org/officeDocument/2006/relationships/slideLayout" Target="../slideLayouts/slideLayout523.xml"/><Relationship Id="rId10" Type="http://schemas.openxmlformats.org/officeDocument/2006/relationships/slideLayout" Target="../slideLayouts/slideLayout524.xml"/><Relationship Id="rId11" Type="http://schemas.openxmlformats.org/officeDocument/2006/relationships/slideLayout" Target="../slideLayouts/slideLayout525.xml"/><Relationship Id="rId12" Type="http://schemas.openxmlformats.org/officeDocument/2006/relationships/slideLayout" Target="../slideLayouts/slideLayout526.xml"/><Relationship Id="rId13" Type="http://schemas.openxmlformats.org/officeDocument/2006/relationships/slideLayout" Target="../slideLayouts/slideLayout527.xml"/><Relationship Id="rId14" Type="http://schemas.openxmlformats.org/officeDocument/2006/relationships/slideLayout" Target="../slideLayouts/slideLayout528.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2.png"/><Relationship Id="rId12" Type="http://schemas.openxmlformats.org/officeDocument/2006/relationships/image" Target="../media/image2.png"/><Relationship Id="rId13" Type="http://schemas.openxmlformats.org/officeDocument/2006/relationships/image" Target="../media/image6.png"/><Relationship Id="rId14" Type="http://schemas.openxmlformats.org/officeDocument/2006/relationships/slideLayout" Target="../slideLayouts/slideLayout529.xml"/><Relationship Id="rId15" Type="http://schemas.openxmlformats.org/officeDocument/2006/relationships/slideLayout" Target="../slideLayouts/slideLayout530.xml"/><Relationship Id="rId16" Type="http://schemas.openxmlformats.org/officeDocument/2006/relationships/slideLayout" Target="../slideLayouts/slideLayout531.xml"/><Relationship Id="rId17" Type="http://schemas.openxmlformats.org/officeDocument/2006/relationships/slideLayout" Target="../slideLayouts/slideLayout532.xml"/><Relationship Id="rId18" Type="http://schemas.openxmlformats.org/officeDocument/2006/relationships/slideLayout" Target="../slideLayouts/slideLayout533.xml"/><Relationship Id="rId19" Type="http://schemas.openxmlformats.org/officeDocument/2006/relationships/slideLayout" Target="../slideLayouts/slideLayout534.xml"/><Relationship Id="rId20" Type="http://schemas.openxmlformats.org/officeDocument/2006/relationships/slideLayout" Target="../slideLayouts/slideLayout535.xml"/><Relationship Id="rId21" Type="http://schemas.openxmlformats.org/officeDocument/2006/relationships/slideLayout" Target="../slideLayouts/slideLayout536.xml"/><Relationship Id="rId22" Type="http://schemas.openxmlformats.org/officeDocument/2006/relationships/slideLayout" Target="../slideLayouts/slideLayout537.xml"/><Relationship Id="rId23" Type="http://schemas.openxmlformats.org/officeDocument/2006/relationships/slideLayout" Target="../slideLayouts/slideLayout538.xml"/><Relationship Id="rId24" Type="http://schemas.openxmlformats.org/officeDocument/2006/relationships/slideLayout" Target="../slideLayouts/slideLayout539.xml"/><Relationship Id="rId25" Type="http://schemas.openxmlformats.org/officeDocument/2006/relationships/slideLayout" Target="../slideLayouts/slideLayout540.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2.png"/><Relationship Id="rId12" Type="http://schemas.openxmlformats.org/officeDocument/2006/relationships/image" Target="../media/image2.png"/><Relationship Id="rId13" Type="http://schemas.openxmlformats.org/officeDocument/2006/relationships/image" Target="../media/image6.png"/><Relationship Id="rId14" Type="http://schemas.openxmlformats.org/officeDocument/2006/relationships/slideLayout" Target="../slideLayouts/slideLayout541.xml"/><Relationship Id="rId15" Type="http://schemas.openxmlformats.org/officeDocument/2006/relationships/slideLayout" Target="../slideLayouts/slideLayout542.xml"/><Relationship Id="rId16" Type="http://schemas.openxmlformats.org/officeDocument/2006/relationships/slideLayout" Target="../slideLayouts/slideLayout543.xml"/><Relationship Id="rId17" Type="http://schemas.openxmlformats.org/officeDocument/2006/relationships/slideLayout" Target="../slideLayouts/slideLayout544.xml"/><Relationship Id="rId18" Type="http://schemas.openxmlformats.org/officeDocument/2006/relationships/slideLayout" Target="../slideLayouts/slideLayout545.xml"/><Relationship Id="rId19" Type="http://schemas.openxmlformats.org/officeDocument/2006/relationships/slideLayout" Target="../slideLayouts/slideLayout546.xml"/><Relationship Id="rId20" Type="http://schemas.openxmlformats.org/officeDocument/2006/relationships/slideLayout" Target="../slideLayouts/slideLayout547.xml"/><Relationship Id="rId21" Type="http://schemas.openxmlformats.org/officeDocument/2006/relationships/slideLayout" Target="../slideLayouts/slideLayout548.xml"/><Relationship Id="rId22" Type="http://schemas.openxmlformats.org/officeDocument/2006/relationships/slideLayout" Target="../slideLayouts/slideLayout549.xml"/><Relationship Id="rId23" Type="http://schemas.openxmlformats.org/officeDocument/2006/relationships/slideLayout" Target="../slideLayouts/slideLayout550.xml"/><Relationship Id="rId24" Type="http://schemas.openxmlformats.org/officeDocument/2006/relationships/slideLayout" Target="../slideLayouts/slideLayout551.xml"/><Relationship Id="rId25" Type="http://schemas.openxmlformats.org/officeDocument/2006/relationships/slideLayout" Target="../slideLayouts/slideLayout552.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slideLayout" Target="../slideLayouts/slideLayout553.xml"/><Relationship Id="rId7" Type="http://schemas.openxmlformats.org/officeDocument/2006/relationships/slideLayout" Target="../slideLayouts/slideLayout554.xml"/><Relationship Id="rId8" Type="http://schemas.openxmlformats.org/officeDocument/2006/relationships/slideLayout" Target="../slideLayouts/slideLayout555.xml"/><Relationship Id="rId9" Type="http://schemas.openxmlformats.org/officeDocument/2006/relationships/slideLayout" Target="../slideLayouts/slideLayout556.xml"/><Relationship Id="rId10" Type="http://schemas.openxmlformats.org/officeDocument/2006/relationships/slideLayout" Target="../slideLayouts/slideLayout557.xml"/><Relationship Id="rId11" Type="http://schemas.openxmlformats.org/officeDocument/2006/relationships/slideLayout" Target="../slideLayouts/slideLayout558.xml"/><Relationship Id="rId12" Type="http://schemas.openxmlformats.org/officeDocument/2006/relationships/slideLayout" Target="../slideLayouts/slideLayout559.xml"/><Relationship Id="rId13" Type="http://schemas.openxmlformats.org/officeDocument/2006/relationships/slideLayout" Target="../slideLayouts/slideLayout560.xml"/><Relationship Id="rId14" Type="http://schemas.openxmlformats.org/officeDocument/2006/relationships/slideLayout" Target="../slideLayouts/slideLayout561.xml"/><Relationship Id="rId15" Type="http://schemas.openxmlformats.org/officeDocument/2006/relationships/slideLayout" Target="../slideLayouts/slideLayout562.xml"/><Relationship Id="rId16" Type="http://schemas.openxmlformats.org/officeDocument/2006/relationships/slideLayout" Target="../slideLayouts/slideLayout563.xml"/><Relationship Id="rId17" Type="http://schemas.openxmlformats.org/officeDocument/2006/relationships/slideLayout" Target="../slideLayouts/slideLayout564.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slideLayout" Target="../slideLayouts/slideLayout565.xml"/><Relationship Id="rId9" Type="http://schemas.openxmlformats.org/officeDocument/2006/relationships/slideLayout" Target="../slideLayouts/slideLayout566.xml"/><Relationship Id="rId10" Type="http://schemas.openxmlformats.org/officeDocument/2006/relationships/slideLayout" Target="../slideLayouts/slideLayout567.xml"/><Relationship Id="rId11" Type="http://schemas.openxmlformats.org/officeDocument/2006/relationships/slideLayout" Target="../slideLayouts/slideLayout568.xml"/><Relationship Id="rId12" Type="http://schemas.openxmlformats.org/officeDocument/2006/relationships/slideLayout" Target="../slideLayouts/slideLayout569.xml"/><Relationship Id="rId13" Type="http://schemas.openxmlformats.org/officeDocument/2006/relationships/slideLayout" Target="../slideLayouts/slideLayout570.xml"/><Relationship Id="rId14" Type="http://schemas.openxmlformats.org/officeDocument/2006/relationships/slideLayout" Target="../slideLayouts/slideLayout571.xml"/><Relationship Id="rId15" Type="http://schemas.openxmlformats.org/officeDocument/2006/relationships/slideLayout" Target="../slideLayouts/slideLayout572.xml"/><Relationship Id="rId16" Type="http://schemas.openxmlformats.org/officeDocument/2006/relationships/slideLayout" Target="../slideLayouts/slideLayout573.xml"/><Relationship Id="rId17" Type="http://schemas.openxmlformats.org/officeDocument/2006/relationships/slideLayout" Target="../slideLayouts/slideLayout574.xml"/><Relationship Id="rId18" Type="http://schemas.openxmlformats.org/officeDocument/2006/relationships/slideLayout" Target="../slideLayouts/slideLayout575.xml"/><Relationship Id="rId19" Type="http://schemas.openxmlformats.org/officeDocument/2006/relationships/slideLayout" Target="../slideLayouts/slideLayout576.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Relationship Id="rId7" Type="http://schemas.openxmlformats.org/officeDocument/2006/relationships/image" Target="../media/image2.png"/><Relationship Id="rId8" Type="http://schemas.openxmlformats.org/officeDocument/2006/relationships/image" Target="../media/image2.png"/><Relationship Id="rId9" Type="http://schemas.openxmlformats.org/officeDocument/2006/relationships/image" Target="../media/image6.png"/><Relationship Id="rId10" Type="http://schemas.openxmlformats.org/officeDocument/2006/relationships/slideLayout" Target="../slideLayouts/slideLayout577.xml"/><Relationship Id="rId11" Type="http://schemas.openxmlformats.org/officeDocument/2006/relationships/slideLayout" Target="../slideLayouts/slideLayout578.xml"/><Relationship Id="rId12" Type="http://schemas.openxmlformats.org/officeDocument/2006/relationships/slideLayout" Target="../slideLayouts/slideLayout579.xml"/><Relationship Id="rId13" Type="http://schemas.openxmlformats.org/officeDocument/2006/relationships/slideLayout" Target="../slideLayouts/slideLayout580.xml"/><Relationship Id="rId14" Type="http://schemas.openxmlformats.org/officeDocument/2006/relationships/slideLayout" Target="../slideLayouts/slideLayout581.xml"/><Relationship Id="rId15" Type="http://schemas.openxmlformats.org/officeDocument/2006/relationships/slideLayout" Target="../slideLayouts/slideLayout582.xml"/><Relationship Id="rId16" Type="http://schemas.openxmlformats.org/officeDocument/2006/relationships/slideLayout" Target="../slideLayouts/slideLayout583.xml"/><Relationship Id="rId17" Type="http://schemas.openxmlformats.org/officeDocument/2006/relationships/slideLayout" Target="../slideLayouts/slideLayout584.xml"/><Relationship Id="rId18" Type="http://schemas.openxmlformats.org/officeDocument/2006/relationships/slideLayout" Target="../slideLayouts/slideLayout585.xml"/><Relationship Id="rId19" Type="http://schemas.openxmlformats.org/officeDocument/2006/relationships/slideLayout" Target="../slideLayouts/slideLayout586.xml"/><Relationship Id="rId20" Type="http://schemas.openxmlformats.org/officeDocument/2006/relationships/slideLayout" Target="../slideLayouts/slideLayout587.xml"/><Relationship Id="rId21" Type="http://schemas.openxmlformats.org/officeDocument/2006/relationships/slideLayout" Target="../slideLayouts/slideLayout58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89.xml"/><Relationship Id="rId3" Type="http://schemas.openxmlformats.org/officeDocument/2006/relationships/slideLayout" Target="../slideLayouts/slideLayout590.xml"/><Relationship Id="rId4" Type="http://schemas.openxmlformats.org/officeDocument/2006/relationships/slideLayout" Target="../slideLayouts/slideLayout591.xml"/><Relationship Id="rId5" Type="http://schemas.openxmlformats.org/officeDocument/2006/relationships/slideLayout" Target="../slideLayouts/slideLayout592.xml"/><Relationship Id="rId6" Type="http://schemas.openxmlformats.org/officeDocument/2006/relationships/slideLayout" Target="../slideLayouts/slideLayout593.xml"/><Relationship Id="rId7" Type="http://schemas.openxmlformats.org/officeDocument/2006/relationships/slideLayout" Target="../slideLayouts/slideLayout594.xml"/><Relationship Id="rId8" Type="http://schemas.openxmlformats.org/officeDocument/2006/relationships/slideLayout" Target="../slideLayouts/slideLayout595.xml"/><Relationship Id="rId9" Type="http://schemas.openxmlformats.org/officeDocument/2006/relationships/slideLayout" Target="../slideLayouts/slideLayout596.xml"/><Relationship Id="rId10" Type="http://schemas.openxmlformats.org/officeDocument/2006/relationships/slideLayout" Target="../slideLayouts/slideLayout597.xml"/><Relationship Id="rId11" Type="http://schemas.openxmlformats.org/officeDocument/2006/relationships/slideLayout" Target="../slideLayouts/slideLayout598.xml"/><Relationship Id="rId12" Type="http://schemas.openxmlformats.org/officeDocument/2006/relationships/slideLayout" Target="../slideLayouts/slideLayout599.xml"/><Relationship Id="rId13" Type="http://schemas.openxmlformats.org/officeDocument/2006/relationships/slideLayout" Target="../slideLayouts/slideLayout60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601.xml"/><Relationship Id="rId3" Type="http://schemas.openxmlformats.org/officeDocument/2006/relationships/slideLayout" Target="../slideLayouts/slideLayout602.xml"/><Relationship Id="rId4" Type="http://schemas.openxmlformats.org/officeDocument/2006/relationships/slideLayout" Target="../slideLayouts/slideLayout603.xml"/><Relationship Id="rId5" Type="http://schemas.openxmlformats.org/officeDocument/2006/relationships/slideLayout" Target="../slideLayouts/slideLayout604.xml"/><Relationship Id="rId6" Type="http://schemas.openxmlformats.org/officeDocument/2006/relationships/slideLayout" Target="../slideLayouts/slideLayout605.xml"/><Relationship Id="rId7" Type="http://schemas.openxmlformats.org/officeDocument/2006/relationships/slideLayout" Target="../slideLayouts/slideLayout606.xml"/><Relationship Id="rId8" Type="http://schemas.openxmlformats.org/officeDocument/2006/relationships/slideLayout" Target="../slideLayouts/slideLayout607.xml"/><Relationship Id="rId9" Type="http://schemas.openxmlformats.org/officeDocument/2006/relationships/slideLayout" Target="../slideLayouts/slideLayout608.xml"/><Relationship Id="rId10" Type="http://schemas.openxmlformats.org/officeDocument/2006/relationships/slideLayout" Target="../slideLayouts/slideLayout609.xml"/><Relationship Id="rId11" Type="http://schemas.openxmlformats.org/officeDocument/2006/relationships/slideLayout" Target="../slideLayouts/slideLayout610.xml"/><Relationship Id="rId12" Type="http://schemas.openxmlformats.org/officeDocument/2006/relationships/slideLayout" Target="../slideLayouts/slideLayout611.xml"/><Relationship Id="rId13" Type="http://schemas.openxmlformats.org/officeDocument/2006/relationships/slideLayout" Target="../slideLayouts/slideLayout612.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613.xml"/><Relationship Id="rId3" Type="http://schemas.openxmlformats.org/officeDocument/2006/relationships/slideLayout" Target="../slideLayouts/slideLayout614.xml"/><Relationship Id="rId4" Type="http://schemas.openxmlformats.org/officeDocument/2006/relationships/slideLayout" Target="../slideLayouts/slideLayout615.xml"/><Relationship Id="rId5" Type="http://schemas.openxmlformats.org/officeDocument/2006/relationships/slideLayout" Target="../slideLayouts/slideLayout616.xml"/><Relationship Id="rId6" Type="http://schemas.openxmlformats.org/officeDocument/2006/relationships/slideLayout" Target="../slideLayouts/slideLayout617.xml"/><Relationship Id="rId7" Type="http://schemas.openxmlformats.org/officeDocument/2006/relationships/slideLayout" Target="../slideLayouts/slideLayout618.xml"/><Relationship Id="rId8" Type="http://schemas.openxmlformats.org/officeDocument/2006/relationships/slideLayout" Target="../slideLayouts/slideLayout619.xml"/><Relationship Id="rId9" Type="http://schemas.openxmlformats.org/officeDocument/2006/relationships/slideLayout" Target="../slideLayouts/slideLayout620.xml"/><Relationship Id="rId10" Type="http://schemas.openxmlformats.org/officeDocument/2006/relationships/slideLayout" Target="../slideLayouts/slideLayout621.xml"/><Relationship Id="rId11" Type="http://schemas.openxmlformats.org/officeDocument/2006/relationships/slideLayout" Target="../slideLayouts/slideLayout622.xml"/><Relationship Id="rId12" Type="http://schemas.openxmlformats.org/officeDocument/2006/relationships/slideLayout" Target="../slideLayouts/slideLayout623.xml"/><Relationship Id="rId13" Type="http://schemas.openxmlformats.org/officeDocument/2006/relationships/slideLayout" Target="../slideLayouts/slideLayout624.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625.xml"/><Relationship Id="rId3" Type="http://schemas.openxmlformats.org/officeDocument/2006/relationships/slideLayout" Target="../slideLayouts/slideLayout626.xml"/><Relationship Id="rId4" Type="http://schemas.openxmlformats.org/officeDocument/2006/relationships/slideLayout" Target="../slideLayouts/slideLayout627.xml"/><Relationship Id="rId5" Type="http://schemas.openxmlformats.org/officeDocument/2006/relationships/slideLayout" Target="../slideLayouts/slideLayout628.xml"/><Relationship Id="rId6" Type="http://schemas.openxmlformats.org/officeDocument/2006/relationships/slideLayout" Target="../slideLayouts/slideLayout629.xml"/><Relationship Id="rId7" Type="http://schemas.openxmlformats.org/officeDocument/2006/relationships/slideLayout" Target="../slideLayouts/slideLayout630.xml"/><Relationship Id="rId8" Type="http://schemas.openxmlformats.org/officeDocument/2006/relationships/slideLayout" Target="../slideLayouts/slideLayout631.xml"/><Relationship Id="rId9" Type="http://schemas.openxmlformats.org/officeDocument/2006/relationships/slideLayout" Target="../slideLayouts/slideLayout632.xml"/><Relationship Id="rId10" Type="http://schemas.openxmlformats.org/officeDocument/2006/relationships/slideLayout" Target="../slideLayouts/slideLayout633.xml"/><Relationship Id="rId11" Type="http://schemas.openxmlformats.org/officeDocument/2006/relationships/slideLayout" Target="../slideLayouts/slideLayout634.xml"/><Relationship Id="rId12" Type="http://schemas.openxmlformats.org/officeDocument/2006/relationships/slideLayout" Target="../slideLayouts/slideLayout635.xml"/><Relationship Id="rId13" Type="http://schemas.openxmlformats.org/officeDocument/2006/relationships/slideLayout" Target="../slideLayouts/slideLayout636.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637.xml"/><Relationship Id="rId3" Type="http://schemas.openxmlformats.org/officeDocument/2006/relationships/slideLayout" Target="../slideLayouts/slideLayout638.xml"/><Relationship Id="rId4" Type="http://schemas.openxmlformats.org/officeDocument/2006/relationships/slideLayout" Target="../slideLayouts/slideLayout639.xml"/><Relationship Id="rId5" Type="http://schemas.openxmlformats.org/officeDocument/2006/relationships/slideLayout" Target="../slideLayouts/slideLayout640.xml"/><Relationship Id="rId6" Type="http://schemas.openxmlformats.org/officeDocument/2006/relationships/slideLayout" Target="../slideLayouts/slideLayout641.xml"/><Relationship Id="rId7" Type="http://schemas.openxmlformats.org/officeDocument/2006/relationships/slideLayout" Target="../slideLayouts/slideLayout642.xml"/><Relationship Id="rId8" Type="http://schemas.openxmlformats.org/officeDocument/2006/relationships/slideLayout" Target="../slideLayouts/slideLayout643.xml"/><Relationship Id="rId9" Type="http://schemas.openxmlformats.org/officeDocument/2006/relationships/slideLayout" Target="../slideLayouts/slideLayout644.xml"/><Relationship Id="rId10" Type="http://schemas.openxmlformats.org/officeDocument/2006/relationships/slideLayout" Target="../slideLayouts/slideLayout645.xml"/><Relationship Id="rId11" Type="http://schemas.openxmlformats.org/officeDocument/2006/relationships/slideLayout" Target="../slideLayouts/slideLayout646.xml"/><Relationship Id="rId12" Type="http://schemas.openxmlformats.org/officeDocument/2006/relationships/slideLayout" Target="../slideLayouts/slideLayout647.xml"/><Relationship Id="rId13" Type="http://schemas.openxmlformats.org/officeDocument/2006/relationships/slideLayout" Target="../slideLayouts/slideLayout648.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649.xml"/><Relationship Id="rId8" Type="http://schemas.openxmlformats.org/officeDocument/2006/relationships/slideLayout" Target="../slideLayouts/slideLayout650.xml"/><Relationship Id="rId9" Type="http://schemas.openxmlformats.org/officeDocument/2006/relationships/slideLayout" Target="../slideLayouts/slideLayout651.xml"/><Relationship Id="rId10" Type="http://schemas.openxmlformats.org/officeDocument/2006/relationships/slideLayout" Target="../slideLayouts/slideLayout652.xml"/><Relationship Id="rId11" Type="http://schemas.openxmlformats.org/officeDocument/2006/relationships/slideLayout" Target="../slideLayouts/slideLayout653.xml"/><Relationship Id="rId12" Type="http://schemas.openxmlformats.org/officeDocument/2006/relationships/slideLayout" Target="../slideLayouts/slideLayout654.xml"/><Relationship Id="rId13" Type="http://schemas.openxmlformats.org/officeDocument/2006/relationships/slideLayout" Target="../slideLayouts/slideLayout655.xml"/><Relationship Id="rId14" Type="http://schemas.openxmlformats.org/officeDocument/2006/relationships/slideLayout" Target="../slideLayouts/slideLayout656.xml"/><Relationship Id="rId15" Type="http://schemas.openxmlformats.org/officeDocument/2006/relationships/slideLayout" Target="../slideLayouts/slideLayout657.xml"/><Relationship Id="rId16" Type="http://schemas.openxmlformats.org/officeDocument/2006/relationships/slideLayout" Target="../slideLayouts/slideLayout658.xml"/><Relationship Id="rId17" Type="http://schemas.openxmlformats.org/officeDocument/2006/relationships/slideLayout" Target="../slideLayouts/slideLayout659.xml"/><Relationship Id="rId18" Type="http://schemas.openxmlformats.org/officeDocument/2006/relationships/slideLayout" Target="../slideLayouts/slideLayout660.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661.xml"/><Relationship Id="rId3" Type="http://schemas.openxmlformats.org/officeDocument/2006/relationships/slideLayout" Target="../slideLayouts/slideLayout662.xml"/><Relationship Id="rId4" Type="http://schemas.openxmlformats.org/officeDocument/2006/relationships/slideLayout" Target="../slideLayouts/slideLayout663.xml"/><Relationship Id="rId5" Type="http://schemas.openxmlformats.org/officeDocument/2006/relationships/slideLayout" Target="../slideLayouts/slideLayout664.xml"/><Relationship Id="rId6" Type="http://schemas.openxmlformats.org/officeDocument/2006/relationships/slideLayout" Target="../slideLayouts/slideLayout665.xml"/><Relationship Id="rId7" Type="http://schemas.openxmlformats.org/officeDocument/2006/relationships/slideLayout" Target="../slideLayouts/slideLayout666.xml"/><Relationship Id="rId8" Type="http://schemas.openxmlformats.org/officeDocument/2006/relationships/slideLayout" Target="../slideLayouts/slideLayout667.xml"/><Relationship Id="rId9" Type="http://schemas.openxmlformats.org/officeDocument/2006/relationships/slideLayout" Target="../slideLayouts/slideLayout668.xml"/><Relationship Id="rId10" Type="http://schemas.openxmlformats.org/officeDocument/2006/relationships/slideLayout" Target="../slideLayouts/slideLayout669.xml"/><Relationship Id="rId11" Type="http://schemas.openxmlformats.org/officeDocument/2006/relationships/slideLayout" Target="../slideLayouts/slideLayout670.xml"/><Relationship Id="rId12" Type="http://schemas.openxmlformats.org/officeDocument/2006/relationships/slideLayout" Target="../slideLayouts/slideLayout671.xml"/><Relationship Id="rId13" Type="http://schemas.openxmlformats.org/officeDocument/2006/relationships/slideLayout" Target="../slideLayouts/slideLayout672.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673.xml"/><Relationship Id="rId3" Type="http://schemas.openxmlformats.org/officeDocument/2006/relationships/slideLayout" Target="../slideLayouts/slideLayout674.xml"/><Relationship Id="rId4" Type="http://schemas.openxmlformats.org/officeDocument/2006/relationships/slideLayout" Target="../slideLayouts/slideLayout675.xml"/><Relationship Id="rId5" Type="http://schemas.openxmlformats.org/officeDocument/2006/relationships/slideLayout" Target="../slideLayouts/slideLayout676.xml"/><Relationship Id="rId6" Type="http://schemas.openxmlformats.org/officeDocument/2006/relationships/slideLayout" Target="../slideLayouts/slideLayout677.xml"/><Relationship Id="rId7" Type="http://schemas.openxmlformats.org/officeDocument/2006/relationships/slideLayout" Target="../slideLayouts/slideLayout678.xml"/><Relationship Id="rId8" Type="http://schemas.openxmlformats.org/officeDocument/2006/relationships/slideLayout" Target="../slideLayouts/slideLayout679.xml"/><Relationship Id="rId9" Type="http://schemas.openxmlformats.org/officeDocument/2006/relationships/slideLayout" Target="../slideLayouts/slideLayout680.xml"/><Relationship Id="rId10" Type="http://schemas.openxmlformats.org/officeDocument/2006/relationships/slideLayout" Target="../slideLayouts/slideLayout681.xml"/><Relationship Id="rId11" Type="http://schemas.openxmlformats.org/officeDocument/2006/relationships/slideLayout" Target="../slideLayouts/slideLayout682.xml"/><Relationship Id="rId12" Type="http://schemas.openxmlformats.org/officeDocument/2006/relationships/slideLayout" Target="../slideLayouts/slideLayout683.xml"/><Relationship Id="rId13" Type="http://schemas.openxmlformats.org/officeDocument/2006/relationships/slideLayout" Target="../slideLayouts/slideLayout684.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slideLayout" Target="../slideLayouts/slideLayout685.xml"/><Relationship Id="rId4" Type="http://schemas.openxmlformats.org/officeDocument/2006/relationships/slideLayout" Target="../slideLayouts/slideLayout686.xml"/><Relationship Id="rId5" Type="http://schemas.openxmlformats.org/officeDocument/2006/relationships/slideLayout" Target="../slideLayouts/slideLayout687.xml"/><Relationship Id="rId6" Type="http://schemas.openxmlformats.org/officeDocument/2006/relationships/slideLayout" Target="../slideLayouts/slideLayout688.xml"/><Relationship Id="rId7" Type="http://schemas.openxmlformats.org/officeDocument/2006/relationships/slideLayout" Target="../slideLayouts/slideLayout689.xml"/><Relationship Id="rId8" Type="http://schemas.openxmlformats.org/officeDocument/2006/relationships/slideLayout" Target="../slideLayouts/slideLayout690.xml"/><Relationship Id="rId9" Type="http://schemas.openxmlformats.org/officeDocument/2006/relationships/slideLayout" Target="../slideLayouts/slideLayout691.xml"/><Relationship Id="rId10" Type="http://schemas.openxmlformats.org/officeDocument/2006/relationships/slideLayout" Target="../slideLayouts/slideLayout692.xml"/><Relationship Id="rId11" Type="http://schemas.openxmlformats.org/officeDocument/2006/relationships/slideLayout" Target="../slideLayouts/slideLayout693.xml"/><Relationship Id="rId12" Type="http://schemas.openxmlformats.org/officeDocument/2006/relationships/slideLayout" Target="../slideLayouts/slideLayout694.xml"/><Relationship Id="rId13" Type="http://schemas.openxmlformats.org/officeDocument/2006/relationships/slideLayout" Target="../slideLayouts/slideLayout695.xml"/><Relationship Id="rId14" Type="http://schemas.openxmlformats.org/officeDocument/2006/relationships/slideLayout" Target="../slideLayouts/slideLayout696.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6.png"/><Relationship Id="rId3" Type="http://schemas.openxmlformats.org/officeDocument/2006/relationships/slideLayout" Target="../slideLayouts/slideLayout697.xml"/><Relationship Id="rId4" Type="http://schemas.openxmlformats.org/officeDocument/2006/relationships/slideLayout" Target="../slideLayouts/slideLayout698.xml"/><Relationship Id="rId5" Type="http://schemas.openxmlformats.org/officeDocument/2006/relationships/slideLayout" Target="../slideLayouts/slideLayout699.xml"/><Relationship Id="rId6" Type="http://schemas.openxmlformats.org/officeDocument/2006/relationships/slideLayout" Target="../slideLayouts/slideLayout700.xml"/><Relationship Id="rId7" Type="http://schemas.openxmlformats.org/officeDocument/2006/relationships/slideLayout" Target="../slideLayouts/slideLayout701.xml"/><Relationship Id="rId8" Type="http://schemas.openxmlformats.org/officeDocument/2006/relationships/slideLayout" Target="../slideLayouts/slideLayout702.xml"/><Relationship Id="rId9" Type="http://schemas.openxmlformats.org/officeDocument/2006/relationships/slideLayout" Target="../slideLayouts/slideLayout703.xml"/><Relationship Id="rId10" Type="http://schemas.openxmlformats.org/officeDocument/2006/relationships/slideLayout" Target="../slideLayouts/slideLayout704.xml"/><Relationship Id="rId11" Type="http://schemas.openxmlformats.org/officeDocument/2006/relationships/slideLayout" Target="../slideLayouts/slideLayout705.xml"/><Relationship Id="rId12" Type="http://schemas.openxmlformats.org/officeDocument/2006/relationships/slideLayout" Target="../slideLayouts/slideLayout706.xml"/><Relationship Id="rId13" Type="http://schemas.openxmlformats.org/officeDocument/2006/relationships/slideLayout" Target="../slideLayouts/slideLayout707.xml"/><Relationship Id="rId14" Type="http://schemas.openxmlformats.org/officeDocument/2006/relationships/slideLayout" Target="../slideLayouts/slideLayout708.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slideLayout" Target="../slideLayouts/slideLayout709.xml"/><Relationship Id="rId4" Type="http://schemas.openxmlformats.org/officeDocument/2006/relationships/slideLayout" Target="../slideLayouts/slideLayout710.xml"/><Relationship Id="rId5" Type="http://schemas.openxmlformats.org/officeDocument/2006/relationships/slideLayout" Target="../slideLayouts/slideLayout711.xml"/><Relationship Id="rId6" Type="http://schemas.openxmlformats.org/officeDocument/2006/relationships/slideLayout" Target="../slideLayouts/slideLayout712.xml"/><Relationship Id="rId7" Type="http://schemas.openxmlformats.org/officeDocument/2006/relationships/slideLayout" Target="../slideLayouts/slideLayout713.xml"/><Relationship Id="rId8" Type="http://schemas.openxmlformats.org/officeDocument/2006/relationships/slideLayout" Target="../slideLayouts/slideLayout714.xml"/><Relationship Id="rId9" Type="http://schemas.openxmlformats.org/officeDocument/2006/relationships/slideLayout" Target="../slideLayouts/slideLayout715.xml"/><Relationship Id="rId10" Type="http://schemas.openxmlformats.org/officeDocument/2006/relationships/slideLayout" Target="../slideLayouts/slideLayout716.xml"/><Relationship Id="rId11" Type="http://schemas.openxmlformats.org/officeDocument/2006/relationships/slideLayout" Target="../slideLayouts/slideLayout717.xml"/><Relationship Id="rId12" Type="http://schemas.openxmlformats.org/officeDocument/2006/relationships/slideLayout" Target="../slideLayouts/slideLayout718.xml"/><Relationship Id="rId13" Type="http://schemas.openxmlformats.org/officeDocument/2006/relationships/slideLayout" Target="../slideLayouts/slideLayout719.xml"/><Relationship Id="rId14" Type="http://schemas.openxmlformats.org/officeDocument/2006/relationships/slideLayout" Target="../slideLayouts/slideLayout72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5.wmf"/><Relationship Id="rId3" Type="http://schemas.openxmlformats.org/officeDocument/2006/relationships/slideLayout" Target="../slideLayouts/slideLayout721.xml"/><Relationship Id="rId4" Type="http://schemas.openxmlformats.org/officeDocument/2006/relationships/slideLayout" Target="../slideLayouts/slideLayout722.xml"/><Relationship Id="rId5" Type="http://schemas.openxmlformats.org/officeDocument/2006/relationships/slideLayout" Target="../slideLayouts/slideLayout723.xml"/><Relationship Id="rId6" Type="http://schemas.openxmlformats.org/officeDocument/2006/relationships/slideLayout" Target="../slideLayouts/slideLayout724.xml"/><Relationship Id="rId7" Type="http://schemas.openxmlformats.org/officeDocument/2006/relationships/slideLayout" Target="../slideLayouts/slideLayout725.xml"/><Relationship Id="rId8" Type="http://schemas.openxmlformats.org/officeDocument/2006/relationships/slideLayout" Target="../slideLayouts/slideLayout726.xml"/><Relationship Id="rId9" Type="http://schemas.openxmlformats.org/officeDocument/2006/relationships/slideLayout" Target="../slideLayouts/slideLayout727.xml"/><Relationship Id="rId10" Type="http://schemas.openxmlformats.org/officeDocument/2006/relationships/slideLayout" Target="../slideLayouts/slideLayout728.xml"/><Relationship Id="rId11" Type="http://schemas.openxmlformats.org/officeDocument/2006/relationships/slideLayout" Target="../slideLayouts/slideLayout729.xml"/><Relationship Id="rId12" Type="http://schemas.openxmlformats.org/officeDocument/2006/relationships/slideLayout" Target="../slideLayouts/slideLayout730.xml"/><Relationship Id="rId13" Type="http://schemas.openxmlformats.org/officeDocument/2006/relationships/slideLayout" Target="../slideLayouts/slideLayout731.xml"/><Relationship Id="rId14" Type="http://schemas.openxmlformats.org/officeDocument/2006/relationships/slideLayout" Target="../slideLayouts/slideLayout732.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5.wmf"/><Relationship Id="rId3" Type="http://schemas.openxmlformats.org/officeDocument/2006/relationships/slideLayout" Target="../slideLayouts/slideLayout733.xml"/><Relationship Id="rId4" Type="http://schemas.openxmlformats.org/officeDocument/2006/relationships/slideLayout" Target="../slideLayouts/slideLayout734.xml"/><Relationship Id="rId5" Type="http://schemas.openxmlformats.org/officeDocument/2006/relationships/slideLayout" Target="../slideLayouts/slideLayout735.xml"/><Relationship Id="rId6" Type="http://schemas.openxmlformats.org/officeDocument/2006/relationships/slideLayout" Target="../slideLayouts/slideLayout736.xml"/><Relationship Id="rId7" Type="http://schemas.openxmlformats.org/officeDocument/2006/relationships/slideLayout" Target="../slideLayouts/slideLayout737.xml"/><Relationship Id="rId8" Type="http://schemas.openxmlformats.org/officeDocument/2006/relationships/slideLayout" Target="../slideLayouts/slideLayout738.xml"/><Relationship Id="rId9" Type="http://schemas.openxmlformats.org/officeDocument/2006/relationships/slideLayout" Target="../slideLayouts/slideLayout739.xml"/><Relationship Id="rId10" Type="http://schemas.openxmlformats.org/officeDocument/2006/relationships/slideLayout" Target="../slideLayouts/slideLayout740.xml"/><Relationship Id="rId11" Type="http://schemas.openxmlformats.org/officeDocument/2006/relationships/slideLayout" Target="../slideLayouts/slideLayout741.xml"/><Relationship Id="rId12" Type="http://schemas.openxmlformats.org/officeDocument/2006/relationships/slideLayout" Target="../slideLayouts/slideLayout742.xml"/><Relationship Id="rId13" Type="http://schemas.openxmlformats.org/officeDocument/2006/relationships/slideLayout" Target="../slideLayouts/slideLayout743.xml"/><Relationship Id="rId14" Type="http://schemas.openxmlformats.org/officeDocument/2006/relationships/slideLayout" Target="../slideLayouts/slideLayout744.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1.png"/><Relationship Id="rId3" Type="http://schemas.openxmlformats.org/officeDocument/2006/relationships/slideLayout" Target="../slideLayouts/slideLayout745.xml"/><Relationship Id="rId4" Type="http://schemas.openxmlformats.org/officeDocument/2006/relationships/slideLayout" Target="../slideLayouts/slideLayout746.xml"/><Relationship Id="rId5" Type="http://schemas.openxmlformats.org/officeDocument/2006/relationships/slideLayout" Target="../slideLayouts/slideLayout747.xml"/><Relationship Id="rId6" Type="http://schemas.openxmlformats.org/officeDocument/2006/relationships/slideLayout" Target="../slideLayouts/slideLayout748.xml"/><Relationship Id="rId7" Type="http://schemas.openxmlformats.org/officeDocument/2006/relationships/slideLayout" Target="../slideLayouts/slideLayout749.xml"/><Relationship Id="rId8" Type="http://schemas.openxmlformats.org/officeDocument/2006/relationships/slideLayout" Target="../slideLayouts/slideLayout750.xml"/><Relationship Id="rId9" Type="http://schemas.openxmlformats.org/officeDocument/2006/relationships/slideLayout" Target="../slideLayouts/slideLayout751.xml"/><Relationship Id="rId10" Type="http://schemas.openxmlformats.org/officeDocument/2006/relationships/slideLayout" Target="../slideLayouts/slideLayout752.xml"/><Relationship Id="rId11" Type="http://schemas.openxmlformats.org/officeDocument/2006/relationships/slideLayout" Target="../slideLayouts/slideLayout753.xml"/><Relationship Id="rId12" Type="http://schemas.openxmlformats.org/officeDocument/2006/relationships/slideLayout" Target="../slideLayouts/slideLayout754.xml"/><Relationship Id="rId13" Type="http://schemas.openxmlformats.org/officeDocument/2006/relationships/slideLayout" Target="../slideLayouts/slideLayout755.xml"/><Relationship Id="rId14" Type="http://schemas.openxmlformats.org/officeDocument/2006/relationships/slideLayout" Target="../slideLayouts/slideLayout756.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15.wmf"/><Relationship Id="rId3" Type="http://schemas.openxmlformats.org/officeDocument/2006/relationships/slideLayout" Target="../slideLayouts/slideLayout757.xml"/><Relationship Id="rId4" Type="http://schemas.openxmlformats.org/officeDocument/2006/relationships/slideLayout" Target="../slideLayouts/slideLayout758.xml"/><Relationship Id="rId5" Type="http://schemas.openxmlformats.org/officeDocument/2006/relationships/slideLayout" Target="../slideLayouts/slideLayout759.xml"/><Relationship Id="rId6" Type="http://schemas.openxmlformats.org/officeDocument/2006/relationships/slideLayout" Target="../slideLayouts/slideLayout760.xml"/><Relationship Id="rId7" Type="http://schemas.openxmlformats.org/officeDocument/2006/relationships/slideLayout" Target="../slideLayouts/slideLayout761.xml"/><Relationship Id="rId8" Type="http://schemas.openxmlformats.org/officeDocument/2006/relationships/slideLayout" Target="../slideLayouts/slideLayout762.xml"/><Relationship Id="rId9" Type="http://schemas.openxmlformats.org/officeDocument/2006/relationships/slideLayout" Target="../slideLayouts/slideLayout763.xml"/><Relationship Id="rId10" Type="http://schemas.openxmlformats.org/officeDocument/2006/relationships/slideLayout" Target="../slideLayouts/slideLayout764.xml"/><Relationship Id="rId11" Type="http://schemas.openxmlformats.org/officeDocument/2006/relationships/slideLayout" Target="../slideLayouts/slideLayout765.xml"/><Relationship Id="rId12" Type="http://schemas.openxmlformats.org/officeDocument/2006/relationships/slideLayout" Target="../slideLayouts/slideLayout766.xml"/><Relationship Id="rId13" Type="http://schemas.openxmlformats.org/officeDocument/2006/relationships/slideLayout" Target="../slideLayouts/slideLayout767.xml"/><Relationship Id="rId14" Type="http://schemas.openxmlformats.org/officeDocument/2006/relationships/slideLayout" Target="../slideLayouts/slideLayout768.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slideLayout" Target="../slideLayouts/slideLayout105.xml"/><Relationship Id="rId16" Type="http://schemas.openxmlformats.org/officeDocument/2006/relationships/slideLayout" Target="../slideLayouts/slideLayout106.xml"/><Relationship Id="rId17" Type="http://schemas.openxmlformats.org/officeDocument/2006/relationships/slideLayout" Target="../slideLayouts/slideLayout107.xml"/><Relationship Id="rId18"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 name="Master Grid"/>
          <p:cNvGrpSpPr/>
          <p:nvPr/>
        </p:nvGrpSpPr>
        <p:grpSpPr>
          <a:xfrm>
            <a:off x="0" y="0"/>
            <a:ext cx="12191760" cy="6858000"/>
            <a:chOff x="0" y="0"/>
            <a:chExt cx="12191760" cy="6858000"/>
          </a:xfrm>
        </p:grpSpPr>
        <p:grpSp>
          <p:nvGrpSpPr>
            <p:cNvPr id="2" name="GRID"/>
            <p:cNvGrpSpPr/>
            <p:nvPr/>
          </p:nvGrpSpPr>
          <p:grpSpPr>
            <a:xfrm>
              <a:off x="0" y="0"/>
              <a:ext cx="12191760" cy="6858000"/>
              <a:chOff x="0" y="0"/>
              <a:chExt cx="12191760" cy="6858000"/>
            </a:xfrm>
          </p:grpSpPr>
          <p:grpSp>
            <p:nvGrpSpPr>
              <p:cNvPr id="3" name="Group 454"/>
              <p:cNvGrpSpPr/>
              <p:nvPr/>
            </p:nvGrpSpPr>
            <p:grpSpPr>
              <a:xfrm>
                <a:off x="0" y="0"/>
                <a:ext cx="12191760" cy="6858000"/>
                <a:chOff x="0" y="0"/>
                <a:chExt cx="12191760" cy="6858000"/>
              </a:xfrm>
            </p:grpSpPr>
            <p:cxnSp>
              <p:nvCxnSpPr>
                <p:cNvPr id="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4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4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42" name="Group 455"/>
              <p:cNvGrpSpPr/>
              <p:nvPr/>
            </p:nvGrpSpPr>
            <p:grpSpPr>
              <a:xfrm>
                <a:off x="0" y="0"/>
                <a:ext cx="12191760" cy="6857640"/>
                <a:chOff x="0" y="0"/>
                <a:chExt cx="12191760" cy="6857640"/>
              </a:xfrm>
            </p:grpSpPr>
            <p:cxnSp>
              <p:nvCxnSpPr>
                <p:cNvPr id="4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4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4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4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4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4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4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5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5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5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5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5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5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5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5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5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5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6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6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6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6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6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65" name="Group 396"/>
            <p:cNvGrpSpPr/>
            <p:nvPr/>
          </p:nvGrpSpPr>
          <p:grpSpPr>
            <a:xfrm>
              <a:off x="329400" y="326520"/>
              <a:ext cx="11532960" cy="5878800"/>
              <a:chOff x="329400" y="326520"/>
              <a:chExt cx="11532960" cy="5878800"/>
            </a:xfrm>
          </p:grpSpPr>
          <p:grpSp>
            <p:nvGrpSpPr>
              <p:cNvPr id="66" name="Group 397"/>
              <p:cNvGrpSpPr/>
              <p:nvPr/>
            </p:nvGrpSpPr>
            <p:grpSpPr>
              <a:xfrm>
                <a:off x="329400" y="326520"/>
                <a:ext cx="11532960" cy="5878800"/>
                <a:chOff x="329400" y="326520"/>
                <a:chExt cx="11532960" cy="5878800"/>
              </a:xfrm>
            </p:grpSpPr>
            <p:cxnSp>
              <p:nvCxnSpPr>
                <p:cNvPr id="6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6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6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7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7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7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7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7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7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7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7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7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7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8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8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8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8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8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8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8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8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8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8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9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9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9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9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9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9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9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9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9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9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0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0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0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03" name="Group 398"/>
              <p:cNvGrpSpPr/>
              <p:nvPr/>
            </p:nvGrpSpPr>
            <p:grpSpPr>
              <a:xfrm>
                <a:off x="329400" y="326520"/>
                <a:ext cx="11532960" cy="5878080"/>
                <a:chOff x="329400" y="326520"/>
                <a:chExt cx="11532960" cy="5878080"/>
              </a:xfrm>
            </p:grpSpPr>
            <p:cxnSp>
              <p:nvCxnSpPr>
                <p:cNvPr id="10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0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0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0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0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0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1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1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1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1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1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1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1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1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1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1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2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2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2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23" name="Master Grid Edge"/>
          <p:cNvGrpSpPr/>
          <p:nvPr/>
        </p:nvGrpSpPr>
        <p:grpSpPr>
          <a:xfrm>
            <a:off x="-435240" y="-435240"/>
            <a:ext cx="13042800" cy="7728480"/>
            <a:chOff x="-435240" y="-435240"/>
            <a:chExt cx="13042800" cy="7728480"/>
          </a:xfrm>
        </p:grpSpPr>
        <p:grpSp>
          <p:nvGrpSpPr>
            <p:cNvPr id="124" name="Group 27"/>
            <p:cNvGrpSpPr/>
            <p:nvPr/>
          </p:nvGrpSpPr>
          <p:grpSpPr>
            <a:xfrm>
              <a:off x="-435240" y="-435240"/>
              <a:ext cx="13042800" cy="7728480"/>
              <a:chOff x="-435240" y="-435240"/>
              <a:chExt cx="13042800" cy="7728480"/>
            </a:xfrm>
          </p:grpSpPr>
          <p:cxnSp>
            <p:nvCxnSpPr>
              <p:cNvPr id="125" name="Straight Connector 1371"/>
              <p:cNvCxnSpPr/>
              <p:nvPr/>
            </p:nvCxnSpPr>
            <p:spPr>
              <a:xfrm>
                <a:off x="-435240" y="489600"/>
                <a:ext cx="126360" cy="360"/>
              </a:xfrm>
              <a:prstGeom prst="straightConnector1">
                <a:avLst/>
              </a:prstGeom>
              <a:ln w="6480">
                <a:solidFill>
                  <a:srgbClr val="a8a8a8"/>
                </a:solidFill>
                <a:miter/>
              </a:ln>
            </p:spPr>
          </p:cxnSp>
          <p:cxnSp>
            <p:nvCxnSpPr>
              <p:cNvPr id="126" name="Straight Connector 1372"/>
              <p:cNvCxnSpPr/>
              <p:nvPr/>
            </p:nvCxnSpPr>
            <p:spPr>
              <a:xfrm>
                <a:off x="-435240" y="326520"/>
                <a:ext cx="126360" cy="360"/>
              </a:xfrm>
              <a:prstGeom prst="straightConnector1">
                <a:avLst/>
              </a:prstGeom>
              <a:ln w="6480">
                <a:solidFill>
                  <a:srgbClr val="a8a8a8"/>
                </a:solidFill>
                <a:miter/>
              </a:ln>
            </p:spPr>
          </p:cxnSp>
          <p:cxnSp>
            <p:nvCxnSpPr>
              <p:cNvPr id="127" name="Straight Connector 1373"/>
              <p:cNvCxnSpPr/>
              <p:nvPr/>
            </p:nvCxnSpPr>
            <p:spPr>
              <a:xfrm>
                <a:off x="-435240" y="816120"/>
                <a:ext cx="126360" cy="360"/>
              </a:xfrm>
              <a:prstGeom prst="straightConnector1">
                <a:avLst/>
              </a:prstGeom>
              <a:ln w="6480">
                <a:solidFill>
                  <a:srgbClr val="a8a8a8"/>
                </a:solidFill>
                <a:miter/>
              </a:ln>
            </p:spPr>
          </p:cxnSp>
          <p:cxnSp>
            <p:nvCxnSpPr>
              <p:cNvPr id="128" name="Straight Connector 1374"/>
              <p:cNvCxnSpPr/>
              <p:nvPr/>
            </p:nvCxnSpPr>
            <p:spPr>
              <a:xfrm>
                <a:off x="-435240" y="653040"/>
                <a:ext cx="126360" cy="360"/>
              </a:xfrm>
              <a:prstGeom prst="straightConnector1">
                <a:avLst/>
              </a:prstGeom>
              <a:ln w="6480">
                <a:solidFill>
                  <a:srgbClr val="a8a8a8"/>
                </a:solidFill>
                <a:miter/>
              </a:ln>
            </p:spPr>
          </p:cxnSp>
          <p:cxnSp>
            <p:nvCxnSpPr>
              <p:cNvPr id="129" name="Straight Connector 1375"/>
              <p:cNvCxnSpPr/>
              <p:nvPr/>
            </p:nvCxnSpPr>
            <p:spPr>
              <a:xfrm>
                <a:off x="-435240" y="1142640"/>
                <a:ext cx="126360" cy="360"/>
              </a:xfrm>
              <a:prstGeom prst="straightConnector1">
                <a:avLst/>
              </a:prstGeom>
              <a:ln w="6480">
                <a:solidFill>
                  <a:srgbClr val="a8a8a8"/>
                </a:solidFill>
                <a:miter/>
              </a:ln>
            </p:spPr>
          </p:cxnSp>
          <p:cxnSp>
            <p:nvCxnSpPr>
              <p:cNvPr id="130" name="Straight Connector 1376"/>
              <p:cNvCxnSpPr/>
              <p:nvPr/>
            </p:nvCxnSpPr>
            <p:spPr>
              <a:xfrm>
                <a:off x="-435240" y="979560"/>
                <a:ext cx="126360" cy="360"/>
              </a:xfrm>
              <a:prstGeom prst="straightConnector1">
                <a:avLst/>
              </a:prstGeom>
              <a:ln w="6480">
                <a:solidFill>
                  <a:srgbClr val="a8a8a8"/>
                </a:solidFill>
                <a:miter/>
              </a:ln>
            </p:spPr>
          </p:cxnSp>
          <p:cxnSp>
            <p:nvCxnSpPr>
              <p:cNvPr id="131" name="Straight Connector 1377"/>
              <p:cNvCxnSpPr/>
              <p:nvPr/>
            </p:nvCxnSpPr>
            <p:spPr>
              <a:xfrm>
                <a:off x="-435240" y="1469520"/>
                <a:ext cx="126360" cy="360"/>
              </a:xfrm>
              <a:prstGeom prst="straightConnector1">
                <a:avLst/>
              </a:prstGeom>
              <a:ln w="6480">
                <a:solidFill>
                  <a:srgbClr val="a8a8a8"/>
                </a:solidFill>
                <a:miter/>
              </a:ln>
            </p:spPr>
          </p:cxnSp>
          <p:cxnSp>
            <p:nvCxnSpPr>
              <p:cNvPr id="132" name="Straight Connector 1378"/>
              <p:cNvCxnSpPr/>
              <p:nvPr/>
            </p:nvCxnSpPr>
            <p:spPr>
              <a:xfrm>
                <a:off x="-435240" y="1306080"/>
                <a:ext cx="126360" cy="360"/>
              </a:xfrm>
              <a:prstGeom prst="straightConnector1">
                <a:avLst/>
              </a:prstGeom>
              <a:ln w="6480">
                <a:solidFill>
                  <a:srgbClr val="a8a8a8"/>
                </a:solidFill>
                <a:miter/>
              </a:ln>
            </p:spPr>
          </p:cxnSp>
          <p:cxnSp>
            <p:nvCxnSpPr>
              <p:cNvPr id="133" name="Straight Connector 1379"/>
              <p:cNvCxnSpPr/>
              <p:nvPr/>
            </p:nvCxnSpPr>
            <p:spPr>
              <a:xfrm>
                <a:off x="-435240" y="1796040"/>
                <a:ext cx="126360" cy="360"/>
              </a:xfrm>
              <a:prstGeom prst="straightConnector1">
                <a:avLst/>
              </a:prstGeom>
              <a:ln w="6480">
                <a:solidFill>
                  <a:srgbClr val="a8a8a8"/>
                </a:solidFill>
                <a:miter/>
              </a:ln>
            </p:spPr>
          </p:cxnSp>
          <p:cxnSp>
            <p:nvCxnSpPr>
              <p:cNvPr id="134" name="Straight Connector 1380"/>
              <p:cNvCxnSpPr/>
              <p:nvPr/>
            </p:nvCxnSpPr>
            <p:spPr>
              <a:xfrm>
                <a:off x="-435240" y="1632600"/>
                <a:ext cx="126360" cy="360"/>
              </a:xfrm>
              <a:prstGeom prst="straightConnector1">
                <a:avLst/>
              </a:prstGeom>
              <a:ln w="6480">
                <a:solidFill>
                  <a:srgbClr val="a8a8a8"/>
                </a:solidFill>
                <a:miter/>
              </a:ln>
            </p:spPr>
          </p:cxnSp>
          <p:cxnSp>
            <p:nvCxnSpPr>
              <p:cNvPr id="135" name="Straight Connector 1381"/>
              <p:cNvCxnSpPr/>
              <p:nvPr/>
            </p:nvCxnSpPr>
            <p:spPr>
              <a:xfrm>
                <a:off x="-435240" y="2122560"/>
                <a:ext cx="126360" cy="360"/>
              </a:xfrm>
              <a:prstGeom prst="straightConnector1">
                <a:avLst/>
              </a:prstGeom>
              <a:ln w="6480">
                <a:solidFill>
                  <a:srgbClr val="a8a8a8"/>
                </a:solidFill>
                <a:miter/>
              </a:ln>
            </p:spPr>
          </p:cxnSp>
          <p:cxnSp>
            <p:nvCxnSpPr>
              <p:cNvPr id="136" name="Straight Connector 1382"/>
              <p:cNvCxnSpPr/>
              <p:nvPr/>
            </p:nvCxnSpPr>
            <p:spPr>
              <a:xfrm>
                <a:off x="-435240" y="1959120"/>
                <a:ext cx="126360" cy="360"/>
              </a:xfrm>
              <a:prstGeom prst="straightConnector1">
                <a:avLst/>
              </a:prstGeom>
              <a:ln w="6480">
                <a:solidFill>
                  <a:srgbClr val="a8a8a8"/>
                </a:solidFill>
                <a:miter/>
              </a:ln>
            </p:spPr>
          </p:cxnSp>
          <p:cxnSp>
            <p:nvCxnSpPr>
              <p:cNvPr id="137" name="Straight Connector 1383"/>
              <p:cNvCxnSpPr/>
              <p:nvPr/>
            </p:nvCxnSpPr>
            <p:spPr>
              <a:xfrm>
                <a:off x="-435240" y="2449080"/>
                <a:ext cx="126360" cy="360"/>
              </a:xfrm>
              <a:prstGeom prst="straightConnector1">
                <a:avLst/>
              </a:prstGeom>
              <a:ln w="6480">
                <a:solidFill>
                  <a:srgbClr val="a8a8a8"/>
                </a:solidFill>
                <a:miter/>
              </a:ln>
            </p:spPr>
          </p:cxnSp>
          <p:cxnSp>
            <p:nvCxnSpPr>
              <p:cNvPr id="138" name="Straight Connector 1384"/>
              <p:cNvCxnSpPr/>
              <p:nvPr/>
            </p:nvCxnSpPr>
            <p:spPr>
              <a:xfrm>
                <a:off x="-435240" y="2285640"/>
                <a:ext cx="126360" cy="360"/>
              </a:xfrm>
              <a:prstGeom prst="straightConnector1">
                <a:avLst/>
              </a:prstGeom>
              <a:ln w="6480">
                <a:solidFill>
                  <a:srgbClr val="a8a8a8"/>
                </a:solidFill>
                <a:miter/>
              </a:ln>
            </p:spPr>
          </p:cxnSp>
          <p:cxnSp>
            <p:nvCxnSpPr>
              <p:cNvPr id="139" name="Straight Connector 1385"/>
              <p:cNvCxnSpPr/>
              <p:nvPr/>
            </p:nvCxnSpPr>
            <p:spPr>
              <a:xfrm>
                <a:off x="-435240" y="2775600"/>
                <a:ext cx="126360" cy="360"/>
              </a:xfrm>
              <a:prstGeom prst="straightConnector1">
                <a:avLst/>
              </a:prstGeom>
              <a:ln w="6480">
                <a:solidFill>
                  <a:srgbClr val="a8a8a8"/>
                </a:solidFill>
                <a:miter/>
              </a:ln>
            </p:spPr>
          </p:cxnSp>
          <p:cxnSp>
            <p:nvCxnSpPr>
              <p:cNvPr id="140" name="Straight Connector 1386"/>
              <p:cNvCxnSpPr/>
              <p:nvPr/>
            </p:nvCxnSpPr>
            <p:spPr>
              <a:xfrm>
                <a:off x="-435240" y="2612520"/>
                <a:ext cx="126360" cy="360"/>
              </a:xfrm>
              <a:prstGeom prst="straightConnector1">
                <a:avLst/>
              </a:prstGeom>
              <a:ln w="6480">
                <a:solidFill>
                  <a:srgbClr val="a8a8a8"/>
                </a:solidFill>
                <a:miter/>
              </a:ln>
            </p:spPr>
          </p:cxnSp>
          <p:cxnSp>
            <p:nvCxnSpPr>
              <p:cNvPr id="141" name="Straight Connector 1387"/>
              <p:cNvCxnSpPr/>
              <p:nvPr/>
            </p:nvCxnSpPr>
            <p:spPr>
              <a:xfrm>
                <a:off x="-435240" y="3102120"/>
                <a:ext cx="126360" cy="360"/>
              </a:xfrm>
              <a:prstGeom prst="straightConnector1">
                <a:avLst/>
              </a:prstGeom>
              <a:ln w="6480">
                <a:solidFill>
                  <a:srgbClr val="a8a8a8"/>
                </a:solidFill>
                <a:miter/>
              </a:ln>
            </p:spPr>
          </p:cxnSp>
          <p:cxnSp>
            <p:nvCxnSpPr>
              <p:cNvPr id="142" name="Straight Connector 1388"/>
              <p:cNvCxnSpPr/>
              <p:nvPr/>
            </p:nvCxnSpPr>
            <p:spPr>
              <a:xfrm>
                <a:off x="-435240" y="2939040"/>
                <a:ext cx="126360" cy="360"/>
              </a:xfrm>
              <a:prstGeom prst="straightConnector1">
                <a:avLst/>
              </a:prstGeom>
              <a:ln w="6480">
                <a:solidFill>
                  <a:srgbClr val="a8a8a8"/>
                </a:solidFill>
                <a:miter/>
              </a:ln>
            </p:spPr>
          </p:cxnSp>
          <p:cxnSp>
            <p:nvCxnSpPr>
              <p:cNvPr id="143" name="Straight Connector 1389"/>
              <p:cNvCxnSpPr/>
              <p:nvPr/>
            </p:nvCxnSpPr>
            <p:spPr>
              <a:xfrm>
                <a:off x="-435240" y="3428640"/>
                <a:ext cx="126360" cy="360"/>
              </a:xfrm>
              <a:prstGeom prst="straightConnector1">
                <a:avLst/>
              </a:prstGeom>
              <a:ln w="6480">
                <a:solidFill>
                  <a:srgbClr val="a8a8a8"/>
                </a:solidFill>
                <a:miter/>
              </a:ln>
            </p:spPr>
          </p:cxnSp>
          <p:cxnSp>
            <p:nvCxnSpPr>
              <p:cNvPr id="144" name="Straight Connector 1390"/>
              <p:cNvCxnSpPr/>
              <p:nvPr/>
            </p:nvCxnSpPr>
            <p:spPr>
              <a:xfrm>
                <a:off x="-435240" y="3265560"/>
                <a:ext cx="126360" cy="360"/>
              </a:xfrm>
              <a:prstGeom prst="straightConnector1">
                <a:avLst/>
              </a:prstGeom>
              <a:ln w="6480">
                <a:solidFill>
                  <a:srgbClr val="a8a8a8"/>
                </a:solidFill>
                <a:miter/>
              </a:ln>
            </p:spPr>
          </p:cxnSp>
          <p:cxnSp>
            <p:nvCxnSpPr>
              <p:cNvPr id="145" name="Straight Connector 1391"/>
              <p:cNvCxnSpPr/>
              <p:nvPr/>
            </p:nvCxnSpPr>
            <p:spPr>
              <a:xfrm>
                <a:off x="-435240" y="3755520"/>
                <a:ext cx="126360" cy="360"/>
              </a:xfrm>
              <a:prstGeom prst="straightConnector1">
                <a:avLst/>
              </a:prstGeom>
              <a:ln w="6480">
                <a:solidFill>
                  <a:srgbClr val="a8a8a8"/>
                </a:solidFill>
                <a:miter/>
              </a:ln>
            </p:spPr>
          </p:cxnSp>
          <p:cxnSp>
            <p:nvCxnSpPr>
              <p:cNvPr id="146" name="Straight Connector 1392"/>
              <p:cNvCxnSpPr/>
              <p:nvPr/>
            </p:nvCxnSpPr>
            <p:spPr>
              <a:xfrm>
                <a:off x="-435240" y="3592080"/>
                <a:ext cx="126360" cy="360"/>
              </a:xfrm>
              <a:prstGeom prst="straightConnector1">
                <a:avLst/>
              </a:prstGeom>
              <a:ln w="6480">
                <a:solidFill>
                  <a:srgbClr val="a8a8a8"/>
                </a:solidFill>
                <a:miter/>
              </a:ln>
            </p:spPr>
          </p:cxnSp>
          <p:cxnSp>
            <p:nvCxnSpPr>
              <p:cNvPr id="147" name="Straight Connector 1438"/>
              <p:cNvCxnSpPr/>
              <p:nvPr/>
            </p:nvCxnSpPr>
            <p:spPr>
              <a:xfrm>
                <a:off x="-435240" y="4081680"/>
                <a:ext cx="126360" cy="360"/>
              </a:xfrm>
              <a:prstGeom prst="straightConnector1">
                <a:avLst/>
              </a:prstGeom>
              <a:ln w="6480">
                <a:solidFill>
                  <a:srgbClr val="a8a8a8"/>
                </a:solidFill>
                <a:miter/>
              </a:ln>
            </p:spPr>
          </p:cxnSp>
          <p:cxnSp>
            <p:nvCxnSpPr>
              <p:cNvPr id="148" name="Straight Connector 1439"/>
              <p:cNvCxnSpPr/>
              <p:nvPr/>
            </p:nvCxnSpPr>
            <p:spPr>
              <a:xfrm>
                <a:off x="-435240" y="3918240"/>
                <a:ext cx="126360" cy="360"/>
              </a:xfrm>
              <a:prstGeom prst="straightConnector1">
                <a:avLst/>
              </a:prstGeom>
              <a:ln w="6480">
                <a:solidFill>
                  <a:srgbClr val="a8a8a8"/>
                </a:solidFill>
                <a:miter/>
              </a:ln>
            </p:spPr>
          </p:cxnSp>
          <p:cxnSp>
            <p:nvCxnSpPr>
              <p:cNvPr id="149" name="Straight Connector 1440"/>
              <p:cNvCxnSpPr/>
              <p:nvPr/>
            </p:nvCxnSpPr>
            <p:spPr>
              <a:xfrm>
                <a:off x="-435240" y="4408200"/>
                <a:ext cx="126360" cy="360"/>
              </a:xfrm>
              <a:prstGeom prst="straightConnector1">
                <a:avLst/>
              </a:prstGeom>
              <a:ln w="6480">
                <a:solidFill>
                  <a:srgbClr val="a8a8a8"/>
                </a:solidFill>
                <a:miter/>
              </a:ln>
            </p:spPr>
          </p:cxnSp>
          <p:cxnSp>
            <p:nvCxnSpPr>
              <p:cNvPr id="150" name="Straight Connector 1441"/>
              <p:cNvCxnSpPr/>
              <p:nvPr/>
            </p:nvCxnSpPr>
            <p:spPr>
              <a:xfrm>
                <a:off x="-435240" y="4244760"/>
                <a:ext cx="126360" cy="360"/>
              </a:xfrm>
              <a:prstGeom prst="straightConnector1">
                <a:avLst/>
              </a:prstGeom>
              <a:ln w="6480">
                <a:solidFill>
                  <a:srgbClr val="a8a8a8"/>
                </a:solidFill>
                <a:miter/>
              </a:ln>
            </p:spPr>
          </p:cxnSp>
          <p:cxnSp>
            <p:nvCxnSpPr>
              <p:cNvPr id="151" name="Straight Connector 1442"/>
              <p:cNvCxnSpPr/>
              <p:nvPr/>
            </p:nvCxnSpPr>
            <p:spPr>
              <a:xfrm>
                <a:off x="-435240" y="4734720"/>
                <a:ext cx="126360" cy="360"/>
              </a:xfrm>
              <a:prstGeom prst="straightConnector1">
                <a:avLst/>
              </a:prstGeom>
              <a:ln w="6480">
                <a:solidFill>
                  <a:srgbClr val="a8a8a8"/>
                </a:solidFill>
                <a:miter/>
              </a:ln>
            </p:spPr>
          </p:cxnSp>
          <p:cxnSp>
            <p:nvCxnSpPr>
              <p:cNvPr id="152" name="Straight Connector 1443"/>
              <p:cNvCxnSpPr/>
              <p:nvPr/>
            </p:nvCxnSpPr>
            <p:spPr>
              <a:xfrm>
                <a:off x="-435240" y="4571280"/>
                <a:ext cx="126360" cy="360"/>
              </a:xfrm>
              <a:prstGeom prst="straightConnector1">
                <a:avLst/>
              </a:prstGeom>
              <a:ln w="6480">
                <a:solidFill>
                  <a:srgbClr val="a8a8a8"/>
                </a:solidFill>
                <a:miter/>
              </a:ln>
            </p:spPr>
          </p:cxnSp>
          <p:cxnSp>
            <p:nvCxnSpPr>
              <p:cNvPr id="153" name="Straight Connector 1444"/>
              <p:cNvCxnSpPr/>
              <p:nvPr/>
            </p:nvCxnSpPr>
            <p:spPr>
              <a:xfrm>
                <a:off x="-435240" y="5061240"/>
                <a:ext cx="126360" cy="360"/>
              </a:xfrm>
              <a:prstGeom prst="straightConnector1">
                <a:avLst/>
              </a:prstGeom>
              <a:ln w="6480">
                <a:solidFill>
                  <a:srgbClr val="a8a8a8"/>
                </a:solidFill>
                <a:miter/>
              </a:ln>
            </p:spPr>
          </p:cxnSp>
          <p:cxnSp>
            <p:nvCxnSpPr>
              <p:cNvPr id="154" name="Straight Connector 1446"/>
              <p:cNvCxnSpPr/>
              <p:nvPr/>
            </p:nvCxnSpPr>
            <p:spPr>
              <a:xfrm>
                <a:off x="-435240" y="5387760"/>
                <a:ext cx="126360" cy="360"/>
              </a:xfrm>
              <a:prstGeom prst="straightConnector1">
                <a:avLst/>
              </a:prstGeom>
              <a:ln w="6480">
                <a:solidFill>
                  <a:srgbClr val="a8a8a8"/>
                </a:solidFill>
                <a:miter/>
              </a:ln>
            </p:spPr>
          </p:cxnSp>
          <p:cxnSp>
            <p:nvCxnSpPr>
              <p:cNvPr id="155" name="Straight Connector 1447"/>
              <p:cNvCxnSpPr/>
              <p:nvPr/>
            </p:nvCxnSpPr>
            <p:spPr>
              <a:xfrm>
                <a:off x="-435240" y="5224680"/>
                <a:ext cx="126360" cy="360"/>
              </a:xfrm>
              <a:prstGeom prst="straightConnector1">
                <a:avLst/>
              </a:prstGeom>
              <a:ln w="6480">
                <a:solidFill>
                  <a:srgbClr val="a8a8a8"/>
                </a:solidFill>
                <a:miter/>
              </a:ln>
            </p:spPr>
          </p:cxnSp>
          <p:cxnSp>
            <p:nvCxnSpPr>
              <p:cNvPr id="156" name="Straight Connector 1448"/>
              <p:cNvCxnSpPr/>
              <p:nvPr/>
            </p:nvCxnSpPr>
            <p:spPr>
              <a:xfrm>
                <a:off x="-435240" y="5714280"/>
                <a:ext cx="126360" cy="360"/>
              </a:xfrm>
              <a:prstGeom prst="straightConnector1">
                <a:avLst/>
              </a:prstGeom>
              <a:ln w="6480">
                <a:solidFill>
                  <a:srgbClr val="a8a8a8"/>
                </a:solidFill>
                <a:miter/>
              </a:ln>
            </p:spPr>
          </p:cxnSp>
          <p:cxnSp>
            <p:nvCxnSpPr>
              <p:cNvPr id="157" name="Straight Connector 1449"/>
              <p:cNvCxnSpPr/>
              <p:nvPr/>
            </p:nvCxnSpPr>
            <p:spPr>
              <a:xfrm>
                <a:off x="-435240" y="5551200"/>
                <a:ext cx="126360" cy="360"/>
              </a:xfrm>
              <a:prstGeom prst="straightConnector1">
                <a:avLst/>
              </a:prstGeom>
              <a:ln w="6480">
                <a:solidFill>
                  <a:srgbClr val="a8a8a8"/>
                </a:solidFill>
                <a:miter/>
              </a:ln>
            </p:spPr>
          </p:cxnSp>
          <p:cxnSp>
            <p:nvCxnSpPr>
              <p:cNvPr id="158" name="Straight Connector 1450"/>
              <p:cNvCxnSpPr/>
              <p:nvPr/>
            </p:nvCxnSpPr>
            <p:spPr>
              <a:xfrm>
                <a:off x="-435240" y="6041160"/>
                <a:ext cx="126360" cy="360"/>
              </a:xfrm>
              <a:prstGeom prst="straightConnector1">
                <a:avLst/>
              </a:prstGeom>
              <a:ln w="6480">
                <a:solidFill>
                  <a:srgbClr val="a8a8a8"/>
                </a:solidFill>
                <a:miter/>
              </a:ln>
            </p:spPr>
          </p:cxnSp>
          <p:cxnSp>
            <p:nvCxnSpPr>
              <p:cNvPr id="159" name="Straight Connector 1451"/>
              <p:cNvCxnSpPr/>
              <p:nvPr/>
            </p:nvCxnSpPr>
            <p:spPr>
              <a:xfrm>
                <a:off x="-435240" y="5877720"/>
                <a:ext cx="126360" cy="360"/>
              </a:xfrm>
              <a:prstGeom prst="straightConnector1">
                <a:avLst/>
              </a:prstGeom>
              <a:ln w="6480">
                <a:solidFill>
                  <a:srgbClr val="a8a8a8"/>
                </a:solidFill>
                <a:miter/>
              </a:ln>
            </p:spPr>
          </p:cxnSp>
          <p:cxnSp>
            <p:nvCxnSpPr>
              <p:cNvPr id="160" name="Straight Connector 1452"/>
              <p:cNvCxnSpPr/>
              <p:nvPr/>
            </p:nvCxnSpPr>
            <p:spPr>
              <a:xfrm>
                <a:off x="-435240" y="6367680"/>
                <a:ext cx="126360" cy="360"/>
              </a:xfrm>
              <a:prstGeom prst="straightConnector1">
                <a:avLst/>
              </a:prstGeom>
              <a:ln w="6480">
                <a:solidFill>
                  <a:srgbClr val="a8a8a8"/>
                </a:solidFill>
                <a:miter/>
              </a:ln>
            </p:spPr>
          </p:cxnSp>
          <p:cxnSp>
            <p:nvCxnSpPr>
              <p:cNvPr id="161" name="Straight Connector 1453"/>
              <p:cNvCxnSpPr/>
              <p:nvPr/>
            </p:nvCxnSpPr>
            <p:spPr>
              <a:xfrm>
                <a:off x="-435240" y="6204240"/>
                <a:ext cx="126360" cy="360"/>
              </a:xfrm>
              <a:prstGeom prst="straightConnector1">
                <a:avLst/>
              </a:prstGeom>
              <a:ln w="6480">
                <a:solidFill>
                  <a:srgbClr val="a8a8a8"/>
                </a:solidFill>
                <a:miter/>
              </a:ln>
            </p:spPr>
          </p:cxnSp>
          <p:cxnSp>
            <p:nvCxnSpPr>
              <p:cNvPr id="162" name="Straight Connector 1083"/>
              <p:cNvCxnSpPr/>
              <p:nvPr/>
            </p:nvCxnSpPr>
            <p:spPr>
              <a:xfrm>
                <a:off x="493920" y="-435240"/>
                <a:ext cx="360" cy="126360"/>
              </a:xfrm>
              <a:prstGeom prst="straightConnector1">
                <a:avLst/>
              </a:prstGeom>
              <a:ln w="6480">
                <a:solidFill>
                  <a:srgbClr val="a8a8a8"/>
                </a:solidFill>
                <a:miter/>
              </a:ln>
            </p:spPr>
          </p:cxnSp>
          <p:cxnSp>
            <p:nvCxnSpPr>
              <p:cNvPr id="163" name="Straight Connector 1084"/>
              <p:cNvCxnSpPr/>
              <p:nvPr/>
            </p:nvCxnSpPr>
            <p:spPr>
              <a:xfrm>
                <a:off x="329400" y="-435240"/>
                <a:ext cx="360" cy="126360"/>
              </a:xfrm>
              <a:prstGeom prst="straightConnector1">
                <a:avLst/>
              </a:prstGeom>
              <a:ln w="6480">
                <a:solidFill>
                  <a:srgbClr val="a8a8a8"/>
                </a:solidFill>
                <a:miter/>
              </a:ln>
            </p:spPr>
          </p:cxnSp>
          <p:cxnSp>
            <p:nvCxnSpPr>
              <p:cNvPr id="164" name="Straight Connector 1085"/>
              <p:cNvCxnSpPr/>
              <p:nvPr/>
            </p:nvCxnSpPr>
            <p:spPr>
              <a:xfrm>
                <a:off x="823680" y="-435240"/>
                <a:ext cx="360" cy="126360"/>
              </a:xfrm>
              <a:prstGeom prst="straightConnector1">
                <a:avLst/>
              </a:prstGeom>
              <a:ln w="6480">
                <a:solidFill>
                  <a:srgbClr val="a8a8a8"/>
                </a:solidFill>
                <a:miter/>
              </a:ln>
            </p:spPr>
          </p:cxnSp>
          <p:cxnSp>
            <p:nvCxnSpPr>
              <p:cNvPr id="165" name="Straight Connector 1086"/>
              <p:cNvCxnSpPr/>
              <p:nvPr/>
            </p:nvCxnSpPr>
            <p:spPr>
              <a:xfrm>
                <a:off x="658800" y="-435240"/>
                <a:ext cx="360" cy="126360"/>
              </a:xfrm>
              <a:prstGeom prst="straightConnector1">
                <a:avLst/>
              </a:prstGeom>
              <a:ln w="6480">
                <a:solidFill>
                  <a:srgbClr val="a8a8a8"/>
                </a:solidFill>
                <a:miter/>
              </a:ln>
            </p:spPr>
          </p:cxnSp>
          <p:cxnSp>
            <p:nvCxnSpPr>
              <p:cNvPr id="166" name="Straight Connector 1087"/>
              <p:cNvCxnSpPr/>
              <p:nvPr/>
            </p:nvCxnSpPr>
            <p:spPr>
              <a:xfrm>
                <a:off x="1153080" y="-435240"/>
                <a:ext cx="360" cy="126360"/>
              </a:xfrm>
              <a:prstGeom prst="straightConnector1">
                <a:avLst/>
              </a:prstGeom>
              <a:ln w="6480">
                <a:solidFill>
                  <a:srgbClr val="a8a8a8"/>
                </a:solidFill>
                <a:miter/>
              </a:ln>
            </p:spPr>
          </p:cxnSp>
          <p:cxnSp>
            <p:nvCxnSpPr>
              <p:cNvPr id="167" name="Straight Connector 1088"/>
              <p:cNvCxnSpPr/>
              <p:nvPr/>
            </p:nvCxnSpPr>
            <p:spPr>
              <a:xfrm>
                <a:off x="988200" y="-435240"/>
                <a:ext cx="360" cy="126360"/>
              </a:xfrm>
              <a:prstGeom prst="straightConnector1">
                <a:avLst/>
              </a:prstGeom>
              <a:ln w="6480">
                <a:solidFill>
                  <a:srgbClr val="a8a8a8"/>
                </a:solidFill>
                <a:miter/>
              </a:ln>
            </p:spPr>
          </p:cxnSp>
          <p:cxnSp>
            <p:nvCxnSpPr>
              <p:cNvPr id="168" name="Straight Connector 1089"/>
              <p:cNvCxnSpPr/>
              <p:nvPr/>
            </p:nvCxnSpPr>
            <p:spPr>
              <a:xfrm>
                <a:off x="1482480" y="-435240"/>
                <a:ext cx="360" cy="126360"/>
              </a:xfrm>
              <a:prstGeom prst="straightConnector1">
                <a:avLst/>
              </a:prstGeom>
              <a:ln w="6480">
                <a:solidFill>
                  <a:srgbClr val="a8a8a8"/>
                </a:solidFill>
                <a:miter/>
              </a:ln>
            </p:spPr>
          </p:cxnSp>
          <p:cxnSp>
            <p:nvCxnSpPr>
              <p:cNvPr id="169" name="Straight Connector 1090"/>
              <p:cNvCxnSpPr/>
              <p:nvPr/>
            </p:nvCxnSpPr>
            <p:spPr>
              <a:xfrm>
                <a:off x="1317960" y="-435240"/>
                <a:ext cx="360" cy="126360"/>
              </a:xfrm>
              <a:prstGeom prst="straightConnector1">
                <a:avLst/>
              </a:prstGeom>
              <a:ln w="6480">
                <a:solidFill>
                  <a:srgbClr val="a8a8a8"/>
                </a:solidFill>
                <a:miter/>
              </a:ln>
            </p:spPr>
          </p:cxnSp>
          <p:cxnSp>
            <p:nvCxnSpPr>
              <p:cNvPr id="170" name="Straight Connector 1091"/>
              <p:cNvCxnSpPr/>
              <p:nvPr/>
            </p:nvCxnSpPr>
            <p:spPr>
              <a:xfrm>
                <a:off x="1812240" y="-435240"/>
                <a:ext cx="360" cy="126360"/>
              </a:xfrm>
              <a:prstGeom prst="straightConnector1">
                <a:avLst/>
              </a:prstGeom>
              <a:ln w="6480">
                <a:solidFill>
                  <a:srgbClr val="a8a8a8"/>
                </a:solidFill>
                <a:miter/>
              </a:ln>
            </p:spPr>
          </p:cxnSp>
          <p:cxnSp>
            <p:nvCxnSpPr>
              <p:cNvPr id="171" name="Straight Connector 1092"/>
              <p:cNvCxnSpPr/>
              <p:nvPr/>
            </p:nvCxnSpPr>
            <p:spPr>
              <a:xfrm>
                <a:off x="1647360" y="-435240"/>
                <a:ext cx="360" cy="126360"/>
              </a:xfrm>
              <a:prstGeom prst="straightConnector1">
                <a:avLst/>
              </a:prstGeom>
              <a:ln w="6480">
                <a:solidFill>
                  <a:srgbClr val="a8a8a8"/>
                </a:solidFill>
                <a:miter/>
              </a:ln>
            </p:spPr>
          </p:cxnSp>
          <p:cxnSp>
            <p:nvCxnSpPr>
              <p:cNvPr id="172" name="Straight Connector 1093"/>
              <p:cNvCxnSpPr/>
              <p:nvPr/>
            </p:nvCxnSpPr>
            <p:spPr>
              <a:xfrm>
                <a:off x="2141640" y="-435240"/>
                <a:ext cx="360" cy="126360"/>
              </a:xfrm>
              <a:prstGeom prst="straightConnector1">
                <a:avLst/>
              </a:prstGeom>
              <a:ln w="6480">
                <a:solidFill>
                  <a:srgbClr val="a8a8a8"/>
                </a:solidFill>
                <a:miter/>
              </a:ln>
            </p:spPr>
          </p:cxnSp>
          <p:cxnSp>
            <p:nvCxnSpPr>
              <p:cNvPr id="173" name="Straight Connector 1094"/>
              <p:cNvCxnSpPr/>
              <p:nvPr/>
            </p:nvCxnSpPr>
            <p:spPr>
              <a:xfrm>
                <a:off x="1976760" y="-435240"/>
                <a:ext cx="360" cy="126360"/>
              </a:xfrm>
              <a:prstGeom prst="straightConnector1">
                <a:avLst/>
              </a:prstGeom>
              <a:ln w="6480">
                <a:solidFill>
                  <a:srgbClr val="a8a8a8"/>
                </a:solidFill>
                <a:miter/>
              </a:ln>
            </p:spPr>
          </p:cxnSp>
          <p:cxnSp>
            <p:nvCxnSpPr>
              <p:cNvPr id="174" name="Straight Connector 1095"/>
              <p:cNvCxnSpPr/>
              <p:nvPr/>
            </p:nvCxnSpPr>
            <p:spPr>
              <a:xfrm>
                <a:off x="2471040" y="-435240"/>
                <a:ext cx="360" cy="126360"/>
              </a:xfrm>
              <a:prstGeom prst="straightConnector1">
                <a:avLst/>
              </a:prstGeom>
              <a:ln w="6480">
                <a:solidFill>
                  <a:srgbClr val="a8a8a8"/>
                </a:solidFill>
                <a:miter/>
              </a:ln>
            </p:spPr>
          </p:cxnSp>
          <p:cxnSp>
            <p:nvCxnSpPr>
              <p:cNvPr id="175" name="Straight Connector 1096"/>
              <p:cNvCxnSpPr/>
              <p:nvPr/>
            </p:nvCxnSpPr>
            <p:spPr>
              <a:xfrm>
                <a:off x="2306520" y="-435240"/>
                <a:ext cx="360" cy="126360"/>
              </a:xfrm>
              <a:prstGeom prst="straightConnector1">
                <a:avLst/>
              </a:prstGeom>
              <a:ln w="6480">
                <a:solidFill>
                  <a:srgbClr val="a8a8a8"/>
                </a:solidFill>
                <a:miter/>
              </a:ln>
            </p:spPr>
          </p:cxnSp>
          <p:cxnSp>
            <p:nvCxnSpPr>
              <p:cNvPr id="176" name="Straight Connector 1097"/>
              <p:cNvCxnSpPr/>
              <p:nvPr/>
            </p:nvCxnSpPr>
            <p:spPr>
              <a:xfrm>
                <a:off x="2800800" y="-435240"/>
                <a:ext cx="360" cy="126360"/>
              </a:xfrm>
              <a:prstGeom prst="straightConnector1">
                <a:avLst/>
              </a:prstGeom>
              <a:ln w="6480">
                <a:solidFill>
                  <a:srgbClr val="a8a8a8"/>
                </a:solidFill>
                <a:miter/>
              </a:ln>
            </p:spPr>
          </p:cxnSp>
          <p:cxnSp>
            <p:nvCxnSpPr>
              <p:cNvPr id="177" name="Straight Connector 1098"/>
              <p:cNvCxnSpPr/>
              <p:nvPr/>
            </p:nvCxnSpPr>
            <p:spPr>
              <a:xfrm>
                <a:off x="2635920" y="-435240"/>
                <a:ext cx="360" cy="126360"/>
              </a:xfrm>
              <a:prstGeom prst="straightConnector1">
                <a:avLst/>
              </a:prstGeom>
              <a:ln w="6480">
                <a:solidFill>
                  <a:srgbClr val="a8a8a8"/>
                </a:solidFill>
                <a:miter/>
              </a:ln>
            </p:spPr>
          </p:cxnSp>
          <p:cxnSp>
            <p:nvCxnSpPr>
              <p:cNvPr id="178" name="Straight Connector 1099"/>
              <p:cNvCxnSpPr/>
              <p:nvPr/>
            </p:nvCxnSpPr>
            <p:spPr>
              <a:xfrm>
                <a:off x="3130200" y="-435240"/>
                <a:ext cx="360" cy="126360"/>
              </a:xfrm>
              <a:prstGeom prst="straightConnector1">
                <a:avLst/>
              </a:prstGeom>
              <a:ln w="6480">
                <a:solidFill>
                  <a:srgbClr val="a8a8a8"/>
                </a:solidFill>
                <a:miter/>
              </a:ln>
            </p:spPr>
          </p:cxnSp>
          <p:cxnSp>
            <p:nvCxnSpPr>
              <p:cNvPr id="179" name="Straight Connector 1100"/>
              <p:cNvCxnSpPr/>
              <p:nvPr/>
            </p:nvCxnSpPr>
            <p:spPr>
              <a:xfrm>
                <a:off x="2965320" y="-435240"/>
                <a:ext cx="360" cy="126360"/>
              </a:xfrm>
              <a:prstGeom prst="straightConnector1">
                <a:avLst/>
              </a:prstGeom>
              <a:ln w="6480">
                <a:solidFill>
                  <a:srgbClr val="a8a8a8"/>
                </a:solidFill>
                <a:miter/>
              </a:ln>
            </p:spPr>
          </p:cxnSp>
          <p:cxnSp>
            <p:nvCxnSpPr>
              <p:cNvPr id="180" name="Straight Connector 1101"/>
              <p:cNvCxnSpPr/>
              <p:nvPr/>
            </p:nvCxnSpPr>
            <p:spPr>
              <a:xfrm>
                <a:off x="3459600" y="-435240"/>
                <a:ext cx="360" cy="126360"/>
              </a:xfrm>
              <a:prstGeom prst="straightConnector1">
                <a:avLst/>
              </a:prstGeom>
              <a:ln w="6480">
                <a:solidFill>
                  <a:srgbClr val="a8a8a8"/>
                </a:solidFill>
                <a:miter/>
              </a:ln>
            </p:spPr>
          </p:cxnSp>
          <p:cxnSp>
            <p:nvCxnSpPr>
              <p:cNvPr id="181" name="Straight Connector 1102"/>
              <p:cNvCxnSpPr/>
              <p:nvPr/>
            </p:nvCxnSpPr>
            <p:spPr>
              <a:xfrm>
                <a:off x="3295080" y="-435240"/>
                <a:ext cx="360" cy="126360"/>
              </a:xfrm>
              <a:prstGeom prst="straightConnector1">
                <a:avLst/>
              </a:prstGeom>
              <a:ln w="6480">
                <a:solidFill>
                  <a:srgbClr val="a8a8a8"/>
                </a:solidFill>
                <a:miter/>
              </a:ln>
            </p:spPr>
          </p:cxnSp>
          <p:cxnSp>
            <p:nvCxnSpPr>
              <p:cNvPr id="182" name="Straight Connector 1103"/>
              <p:cNvCxnSpPr/>
              <p:nvPr/>
            </p:nvCxnSpPr>
            <p:spPr>
              <a:xfrm>
                <a:off x="3789360" y="-435240"/>
                <a:ext cx="360" cy="126360"/>
              </a:xfrm>
              <a:prstGeom prst="straightConnector1">
                <a:avLst/>
              </a:prstGeom>
              <a:ln w="6480">
                <a:solidFill>
                  <a:srgbClr val="a8a8a8"/>
                </a:solidFill>
                <a:miter/>
              </a:ln>
            </p:spPr>
          </p:cxnSp>
          <p:cxnSp>
            <p:nvCxnSpPr>
              <p:cNvPr id="183" name="Straight Connector 1104"/>
              <p:cNvCxnSpPr/>
              <p:nvPr/>
            </p:nvCxnSpPr>
            <p:spPr>
              <a:xfrm>
                <a:off x="3624480" y="-435240"/>
                <a:ext cx="360" cy="126360"/>
              </a:xfrm>
              <a:prstGeom prst="straightConnector1">
                <a:avLst/>
              </a:prstGeom>
              <a:ln w="6480">
                <a:solidFill>
                  <a:srgbClr val="a8a8a8"/>
                </a:solidFill>
                <a:miter/>
              </a:ln>
            </p:spPr>
          </p:cxnSp>
          <p:cxnSp>
            <p:nvCxnSpPr>
              <p:cNvPr id="184" name="Straight Connector 1105"/>
              <p:cNvCxnSpPr/>
              <p:nvPr/>
            </p:nvCxnSpPr>
            <p:spPr>
              <a:xfrm>
                <a:off x="4118760" y="-435240"/>
                <a:ext cx="360" cy="126360"/>
              </a:xfrm>
              <a:prstGeom prst="straightConnector1">
                <a:avLst/>
              </a:prstGeom>
              <a:ln w="6480">
                <a:solidFill>
                  <a:srgbClr val="a8a8a8"/>
                </a:solidFill>
                <a:miter/>
              </a:ln>
            </p:spPr>
          </p:cxnSp>
          <p:cxnSp>
            <p:nvCxnSpPr>
              <p:cNvPr id="185" name="Straight Connector 1106"/>
              <p:cNvCxnSpPr/>
              <p:nvPr/>
            </p:nvCxnSpPr>
            <p:spPr>
              <a:xfrm>
                <a:off x="3953880" y="-435240"/>
                <a:ext cx="360" cy="126360"/>
              </a:xfrm>
              <a:prstGeom prst="straightConnector1">
                <a:avLst/>
              </a:prstGeom>
              <a:ln w="6480">
                <a:solidFill>
                  <a:srgbClr val="a8a8a8"/>
                </a:solidFill>
                <a:miter/>
              </a:ln>
            </p:spPr>
          </p:cxnSp>
          <p:cxnSp>
            <p:nvCxnSpPr>
              <p:cNvPr id="186" name="Straight Connector 1107"/>
              <p:cNvCxnSpPr/>
              <p:nvPr/>
            </p:nvCxnSpPr>
            <p:spPr>
              <a:xfrm>
                <a:off x="4448160" y="-435240"/>
                <a:ext cx="360" cy="126360"/>
              </a:xfrm>
              <a:prstGeom prst="straightConnector1">
                <a:avLst/>
              </a:prstGeom>
              <a:ln w="6480">
                <a:solidFill>
                  <a:srgbClr val="a8a8a8"/>
                </a:solidFill>
                <a:miter/>
              </a:ln>
            </p:spPr>
          </p:cxnSp>
          <p:cxnSp>
            <p:nvCxnSpPr>
              <p:cNvPr id="187" name="Straight Connector 1108"/>
              <p:cNvCxnSpPr/>
              <p:nvPr/>
            </p:nvCxnSpPr>
            <p:spPr>
              <a:xfrm>
                <a:off x="4283640" y="-435240"/>
                <a:ext cx="360" cy="126360"/>
              </a:xfrm>
              <a:prstGeom prst="straightConnector1">
                <a:avLst/>
              </a:prstGeom>
              <a:ln w="6480">
                <a:solidFill>
                  <a:srgbClr val="a8a8a8"/>
                </a:solidFill>
                <a:miter/>
              </a:ln>
            </p:spPr>
          </p:cxnSp>
          <p:cxnSp>
            <p:nvCxnSpPr>
              <p:cNvPr id="188" name="Straight Connector 1109"/>
              <p:cNvCxnSpPr/>
              <p:nvPr/>
            </p:nvCxnSpPr>
            <p:spPr>
              <a:xfrm>
                <a:off x="4777920" y="-435240"/>
                <a:ext cx="360" cy="126360"/>
              </a:xfrm>
              <a:prstGeom prst="straightConnector1">
                <a:avLst/>
              </a:prstGeom>
              <a:ln w="6480">
                <a:solidFill>
                  <a:srgbClr val="a8a8a8"/>
                </a:solidFill>
                <a:miter/>
              </a:ln>
            </p:spPr>
          </p:cxnSp>
          <p:cxnSp>
            <p:nvCxnSpPr>
              <p:cNvPr id="189" name="Straight Connector 1110"/>
              <p:cNvCxnSpPr/>
              <p:nvPr/>
            </p:nvCxnSpPr>
            <p:spPr>
              <a:xfrm>
                <a:off x="4613040" y="-435240"/>
                <a:ext cx="360" cy="126360"/>
              </a:xfrm>
              <a:prstGeom prst="straightConnector1">
                <a:avLst/>
              </a:prstGeom>
              <a:ln w="6480">
                <a:solidFill>
                  <a:srgbClr val="a8a8a8"/>
                </a:solidFill>
                <a:miter/>
              </a:ln>
            </p:spPr>
          </p:cxnSp>
          <p:cxnSp>
            <p:nvCxnSpPr>
              <p:cNvPr id="190" name="Straight Connector 1111"/>
              <p:cNvCxnSpPr/>
              <p:nvPr/>
            </p:nvCxnSpPr>
            <p:spPr>
              <a:xfrm>
                <a:off x="5107320" y="-435240"/>
                <a:ext cx="360" cy="126360"/>
              </a:xfrm>
              <a:prstGeom prst="straightConnector1">
                <a:avLst/>
              </a:prstGeom>
              <a:ln w="6480">
                <a:solidFill>
                  <a:srgbClr val="a8a8a8"/>
                </a:solidFill>
                <a:miter/>
              </a:ln>
            </p:spPr>
          </p:cxnSp>
          <p:cxnSp>
            <p:nvCxnSpPr>
              <p:cNvPr id="191" name="Straight Connector 1112"/>
              <p:cNvCxnSpPr/>
              <p:nvPr/>
            </p:nvCxnSpPr>
            <p:spPr>
              <a:xfrm>
                <a:off x="4942440" y="-435240"/>
                <a:ext cx="360" cy="126360"/>
              </a:xfrm>
              <a:prstGeom prst="straightConnector1">
                <a:avLst/>
              </a:prstGeom>
              <a:ln w="6480">
                <a:solidFill>
                  <a:srgbClr val="a8a8a8"/>
                </a:solidFill>
                <a:miter/>
              </a:ln>
            </p:spPr>
          </p:cxnSp>
          <p:cxnSp>
            <p:nvCxnSpPr>
              <p:cNvPr id="192" name="Straight Connector 1113"/>
              <p:cNvCxnSpPr/>
              <p:nvPr/>
            </p:nvCxnSpPr>
            <p:spPr>
              <a:xfrm>
                <a:off x="5436720" y="-435240"/>
                <a:ext cx="360" cy="126360"/>
              </a:xfrm>
              <a:prstGeom prst="straightConnector1">
                <a:avLst/>
              </a:prstGeom>
              <a:ln w="6480">
                <a:solidFill>
                  <a:srgbClr val="a8a8a8"/>
                </a:solidFill>
                <a:miter/>
              </a:ln>
            </p:spPr>
          </p:cxnSp>
          <p:cxnSp>
            <p:nvCxnSpPr>
              <p:cNvPr id="193" name="Straight Connector 1114"/>
              <p:cNvCxnSpPr/>
              <p:nvPr/>
            </p:nvCxnSpPr>
            <p:spPr>
              <a:xfrm>
                <a:off x="5272200" y="-435240"/>
                <a:ext cx="360" cy="126360"/>
              </a:xfrm>
              <a:prstGeom prst="straightConnector1">
                <a:avLst/>
              </a:prstGeom>
              <a:ln w="6480">
                <a:solidFill>
                  <a:srgbClr val="a8a8a8"/>
                </a:solidFill>
                <a:miter/>
              </a:ln>
            </p:spPr>
          </p:cxnSp>
          <p:cxnSp>
            <p:nvCxnSpPr>
              <p:cNvPr id="194" name="Straight Connector 1115"/>
              <p:cNvCxnSpPr/>
              <p:nvPr/>
            </p:nvCxnSpPr>
            <p:spPr>
              <a:xfrm>
                <a:off x="5766480" y="-435240"/>
                <a:ext cx="360" cy="126360"/>
              </a:xfrm>
              <a:prstGeom prst="straightConnector1">
                <a:avLst/>
              </a:prstGeom>
              <a:ln w="6480">
                <a:solidFill>
                  <a:srgbClr val="a8a8a8"/>
                </a:solidFill>
                <a:miter/>
              </a:ln>
            </p:spPr>
          </p:cxnSp>
          <p:cxnSp>
            <p:nvCxnSpPr>
              <p:cNvPr id="195" name="Straight Connector 1116"/>
              <p:cNvCxnSpPr/>
              <p:nvPr/>
            </p:nvCxnSpPr>
            <p:spPr>
              <a:xfrm>
                <a:off x="5601600" y="-435240"/>
                <a:ext cx="360" cy="126360"/>
              </a:xfrm>
              <a:prstGeom prst="straightConnector1">
                <a:avLst/>
              </a:prstGeom>
              <a:ln w="6480">
                <a:solidFill>
                  <a:srgbClr val="a8a8a8"/>
                </a:solidFill>
                <a:miter/>
              </a:ln>
            </p:spPr>
          </p:cxnSp>
          <p:cxnSp>
            <p:nvCxnSpPr>
              <p:cNvPr id="196" name="Straight Connector 1117"/>
              <p:cNvCxnSpPr/>
              <p:nvPr/>
            </p:nvCxnSpPr>
            <p:spPr>
              <a:xfrm>
                <a:off x="6095880" y="-435240"/>
                <a:ext cx="360" cy="126360"/>
              </a:xfrm>
              <a:prstGeom prst="straightConnector1">
                <a:avLst/>
              </a:prstGeom>
              <a:ln w="6480">
                <a:solidFill>
                  <a:srgbClr val="a8a8a8"/>
                </a:solidFill>
                <a:miter/>
              </a:ln>
            </p:spPr>
          </p:cxnSp>
          <p:cxnSp>
            <p:nvCxnSpPr>
              <p:cNvPr id="197" name="Straight Connector 1118"/>
              <p:cNvCxnSpPr/>
              <p:nvPr/>
            </p:nvCxnSpPr>
            <p:spPr>
              <a:xfrm>
                <a:off x="5931000" y="-435240"/>
                <a:ext cx="360" cy="126360"/>
              </a:xfrm>
              <a:prstGeom prst="straightConnector1">
                <a:avLst/>
              </a:prstGeom>
              <a:ln w="6480">
                <a:solidFill>
                  <a:srgbClr val="a8a8a8"/>
                </a:solidFill>
                <a:miter/>
              </a:ln>
            </p:spPr>
          </p:cxnSp>
          <p:cxnSp>
            <p:nvCxnSpPr>
              <p:cNvPr id="198" name="Straight Connector 1119"/>
              <p:cNvCxnSpPr/>
              <p:nvPr/>
            </p:nvCxnSpPr>
            <p:spPr>
              <a:xfrm>
                <a:off x="6425280" y="-435240"/>
                <a:ext cx="360" cy="126360"/>
              </a:xfrm>
              <a:prstGeom prst="straightConnector1">
                <a:avLst/>
              </a:prstGeom>
              <a:ln w="6480">
                <a:solidFill>
                  <a:srgbClr val="a8a8a8"/>
                </a:solidFill>
                <a:miter/>
              </a:ln>
            </p:spPr>
          </p:cxnSp>
          <p:cxnSp>
            <p:nvCxnSpPr>
              <p:cNvPr id="199" name="Straight Connector 1120"/>
              <p:cNvCxnSpPr/>
              <p:nvPr/>
            </p:nvCxnSpPr>
            <p:spPr>
              <a:xfrm>
                <a:off x="6260760" y="-435240"/>
                <a:ext cx="360" cy="126360"/>
              </a:xfrm>
              <a:prstGeom prst="straightConnector1">
                <a:avLst/>
              </a:prstGeom>
              <a:ln w="6480">
                <a:solidFill>
                  <a:srgbClr val="a8a8a8"/>
                </a:solidFill>
                <a:miter/>
              </a:ln>
            </p:spPr>
          </p:cxnSp>
          <p:cxnSp>
            <p:nvCxnSpPr>
              <p:cNvPr id="200" name="Straight Connector 1126"/>
              <p:cNvCxnSpPr/>
              <p:nvPr/>
            </p:nvCxnSpPr>
            <p:spPr>
              <a:xfrm>
                <a:off x="6590160" y="-435240"/>
                <a:ext cx="360" cy="126360"/>
              </a:xfrm>
              <a:prstGeom prst="straightConnector1">
                <a:avLst/>
              </a:prstGeom>
              <a:ln w="6480">
                <a:solidFill>
                  <a:srgbClr val="a8a8a8"/>
                </a:solidFill>
                <a:miter/>
              </a:ln>
            </p:spPr>
          </p:cxnSp>
          <p:cxnSp>
            <p:nvCxnSpPr>
              <p:cNvPr id="201" name="Straight Connector 1128"/>
              <p:cNvCxnSpPr/>
              <p:nvPr/>
            </p:nvCxnSpPr>
            <p:spPr>
              <a:xfrm>
                <a:off x="6919560" y="-435240"/>
                <a:ext cx="360" cy="126360"/>
              </a:xfrm>
              <a:prstGeom prst="straightConnector1">
                <a:avLst/>
              </a:prstGeom>
              <a:ln w="6480">
                <a:solidFill>
                  <a:srgbClr val="a8a8a8"/>
                </a:solidFill>
                <a:miter/>
              </a:ln>
            </p:spPr>
          </p:cxnSp>
          <p:cxnSp>
            <p:nvCxnSpPr>
              <p:cNvPr id="202" name="Straight Connector 1129"/>
              <p:cNvCxnSpPr/>
              <p:nvPr/>
            </p:nvCxnSpPr>
            <p:spPr>
              <a:xfrm>
                <a:off x="6754680" y="-435240"/>
                <a:ext cx="360" cy="126360"/>
              </a:xfrm>
              <a:prstGeom prst="straightConnector1">
                <a:avLst/>
              </a:prstGeom>
              <a:ln w="6480">
                <a:solidFill>
                  <a:srgbClr val="a8a8a8"/>
                </a:solidFill>
                <a:miter/>
              </a:ln>
            </p:spPr>
          </p:cxnSp>
          <p:cxnSp>
            <p:nvCxnSpPr>
              <p:cNvPr id="203" name="Straight Connector 1130"/>
              <p:cNvCxnSpPr/>
              <p:nvPr/>
            </p:nvCxnSpPr>
            <p:spPr>
              <a:xfrm>
                <a:off x="7248960" y="-435240"/>
                <a:ext cx="360" cy="126360"/>
              </a:xfrm>
              <a:prstGeom prst="straightConnector1">
                <a:avLst/>
              </a:prstGeom>
              <a:ln w="6480">
                <a:solidFill>
                  <a:srgbClr val="a8a8a8"/>
                </a:solidFill>
                <a:miter/>
              </a:ln>
            </p:spPr>
          </p:cxnSp>
          <p:cxnSp>
            <p:nvCxnSpPr>
              <p:cNvPr id="204" name="Straight Connector 1131"/>
              <p:cNvCxnSpPr/>
              <p:nvPr/>
            </p:nvCxnSpPr>
            <p:spPr>
              <a:xfrm>
                <a:off x="7084440" y="-435240"/>
                <a:ext cx="360" cy="126360"/>
              </a:xfrm>
              <a:prstGeom prst="straightConnector1">
                <a:avLst/>
              </a:prstGeom>
              <a:ln w="6480">
                <a:solidFill>
                  <a:srgbClr val="a8a8a8"/>
                </a:solidFill>
                <a:miter/>
              </a:ln>
            </p:spPr>
          </p:cxnSp>
          <p:cxnSp>
            <p:nvCxnSpPr>
              <p:cNvPr id="205" name="Straight Connector 1132"/>
              <p:cNvCxnSpPr/>
              <p:nvPr/>
            </p:nvCxnSpPr>
            <p:spPr>
              <a:xfrm>
                <a:off x="7578720" y="-435240"/>
                <a:ext cx="360" cy="126360"/>
              </a:xfrm>
              <a:prstGeom prst="straightConnector1">
                <a:avLst/>
              </a:prstGeom>
              <a:ln w="6480">
                <a:solidFill>
                  <a:srgbClr val="a8a8a8"/>
                </a:solidFill>
                <a:miter/>
              </a:ln>
            </p:spPr>
          </p:cxnSp>
          <p:cxnSp>
            <p:nvCxnSpPr>
              <p:cNvPr id="206" name="Straight Connector 1133"/>
              <p:cNvCxnSpPr/>
              <p:nvPr/>
            </p:nvCxnSpPr>
            <p:spPr>
              <a:xfrm>
                <a:off x="7413840" y="-435240"/>
                <a:ext cx="360" cy="126360"/>
              </a:xfrm>
              <a:prstGeom prst="straightConnector1">
                <a:avLst/>
              </a:prstGeom>
              <a:ln w="6480">
                <a:solidFill>
                  <a:srgbClr val="a8a8a8"/>
                </a:solidFill>
                <a:miter/>
              </a:ln>
            </p:spPr>
          </p:cxnSp>
          <p:cxnSp>
            <p:nvCxnSpPr>
              <p:cNvPr id="207" name="Straight Connector 1134"/>
              <p:cNvCxnSpPr/>
              <p:nvPr/>
            </p:nvCxnSpPr>
            <p:spPr>
              <a:xfrm>
                <a:off x="7908120" y="-435240"/>
                <a:ext cx="360" cy="126360"/>
              </a:xfrm>
              <a:prstGeom prst="straightConnector1">
                <a:avLst/>
              </a:prstGeom>
              <a:ln w="6480">
                <a:solidFill>
                  <a:srgbClr val="a8a8a8"/>
                </a:solidFill>
                <a:miter/>
              </a:ln>
            </p:spPr>
          </p:cxnSp>
          <p:cxnSp>
            <p:nvCxnSpPr>
              <p:cNvPr id="208" name="Straight Connector 1135"/>
              <p:cNvCxnSpPr/>
              <p:nvPr/>
            </p:nvCxnSpPr>
            <p:spPr>
              <a:xfrm>
                <a:off x="7743240" y="-435240"/>
                <a:ext cx="360" cy="126360"/>
              </a:xfrm>
              <a:prstGeom prst="straightConnector1">
                <a:avLst/>
              </a:prstGeom>
              <a:ln w="6480">
                <a:solidFill>
                  <a:srgbClr val="a8a8a8"/>
                </a:solidFill>
                <a:miter/>
              </a:ln>
            </p:spPr>
          </p:cxnSp>
          <p:cxnSp>
            <p:nvCxnSpPr>
              <p:cNvPr id="209" name="Straight Connector 1136"/>
              <p:cNvCxnSpPr/>
              <p:nvPr/>
            </p:nvCxnSpPr>
            <p:spPr>
              <a:xfrm>
                <a:off x="8237520" y="-435240"/>
                <a:ext cx="360" cy="126360"/>
              </a:xfrm>
              <a:prstGeom prst="straightConnector1">
                <a:avLst/>
              </a:prstGeom>
              <a:ln w="6480">
                <a:solidFill>
                  <a:srgbClr val="a8a8a8"/>
                </a:solidFill>
                <a:miter/>
              </a:ln>
            </p:spPr>
          </p:cxnSp>
          <p:cxnSp>
            <p:nvCxnSpPr>
              <p:cNvPr id="210" name="Straight Connector 1137"/>
              <p:cNvCxnSpPr/>
              <p:nvPr/>
            </p:nvCxnSpPr>
            <p:spPr>
              <a:xfrm>
                <a:off x="8073000" y="-435240"/>
                <a:ext cx="360" cy="126360"/>
              </a:xfrm>
              <a:prstGeom prst="straightConnector1">
                <a:avLst/>
              </a:prstGeom>
              <a:ln w="6480">
                <a:solidFill>
                  <a:srgbClr val="a8a8a8"/>
                </a:solidFill>
                <a:miter/>
              </a:ln>
            </p:spPr>
          </p:cxnSp>
          <p:cxnSp>
            <p:nvCxnSpPr>
              <p:cNvPr id="211" name="Straight Connector 1138"/>
              <p:cNvCxnSpPr/>
              <p:nvPr/>
            </p:nvCxnSpPr>
            <p:spPr>
              <a:xfrm>
                <a:off x="8567280" y="-435240"/>
                <a:ext cx="360" cy="126360"/>
              </a:xfrm>
              <a:prstGeom prst="straightConnector1">
                <a:avLst/>
              </a:prstGeom>
              <a:ln w="6480">
                <a:solidFill>
                  <a:srgbClr val="a8a8a8"/>
                </a:solidFill>
                <a:miter/>
              </a:ln>
            </p:spPr>
          </p:cxnSp>
          <p:cxnSp>
            <p:nvCxnSpPr>
              <p:cNvPr id="212" name="Straight Connector 1139"/>
              <p:cNvCxnSpPr/>
              <p:nvPr/>
            </p:nvCxnSpPr>
            <p:spPr>
              <a:xfrm>
                <a:off x="8402400" y="-435240"/>
                <a:ext cx="360" cy="126360"/>
              </a:xfrm>
              <a:prstGeom prst="straightConnector1">
                <a:avLst/>
              </a:prstGeom>
              <a:ln w="6480">
                <a:solidFill>
                  <a:srgbClr val="a8a8a8"/>
                </a:solidFill>
                <a:miter/>
              </a:ln>
            </p:spPr>
          </p:cxnSp>
          <p:cxnSp>
            <p:nvCxnSpPr>
              <p:cNvPr id="213" name="Straight Connector 1140"/>
              <p:cNvCxnSpPr/>
              <p:nvPr/>
            </p:nvCxnSpPr>
            <p:spPr>
              <a:xfrm>
                <a:off x="8896680" y="-435240"/>
                <a:ext cx="360" cy="126360"/>
              </a:xfrm>
              <a:prstGeom prst="straightConnector1">
                <a:avLst/>
              </a:prstGeom>
              <a:ln w="6480">
                <a:solidFill>
                  <a:srgbClr val="a8a8a8"/>
                </a:solidFill>
                <a:miter/>
              </a:ln>
            </p:spPr>
          </p:cxnSp>
          <p:cxnSp>
            <p:nvCxnSpPr>
              <p:cNvPr id="214" name="Straight Connector 1141"/>
              <p:cNvCxnSpPr/>
              <p:nvPr/>
            </p:nvCxnSpPr>
            <p:spPr>
              <a:xfrm>
                <a:off x="8731800" y="-435240"/>
                <a:ext cx="360" cy="126360"/>
              </a:xfrm>
              <a:prstGeom prst="straightConnector1">
                <a:avLst/>
              </a:prstGeom>
              <a:ln w="6480">
                <a:solidFill>
                  <a:srgbClr val="a8a8a8"/>
                </a:solidFill>
                <a:miter/>
              </a:ln>
            </p:spPr>
          </p:cxnSp>
          <p:cxnSp>
            <p:nvCxnSpPr>
              <p:cNvPr id="215" name="Straight Connector 1142"/>
              <p:cNvCxnSpPr/>
              <p:nvPr/>
            </p:nvCxnSpPr>
            <p:spPr>
              <a:xfrm>
                <a:off x="9226080" y="-435240"/>
                <a:ext cx="360" cy="126360"/>
              </a:xfrm>
              <a:prstGeom prst="straightConnector1">
                <a:avLst/>
              </a:prstGeom>
              <a:ln w="6480">
                <a:solidFill>
                  <a:srgbClr val="a8a8a8"/>
                </a:solidFill>
                <a:miter/>
              </a:ln>
            </p:spPr>
          </p:cxnSp>
          <p:cxnSp>
            <p:nvCxnSpPr>
              <p:cNvPr id="216" name="Straight Connector 1143"/>
              <p:cNvCxnSpPr/>
              <p:nvPr/>
            </p:nvCxnSpPr>
            <p:spPr>
              <a:xfrm>
                <a:off x="9061560" y="-435240"/>
                <a:ext cx="360" cy="126360"/>
              </a:xfrm>
              <a:prstGeom prst="straightConnector1">
                <a:avLst/>
              </a:prstGeom>
              <a:ln w="6480">
                <a:solidFill>
                  <a:srgbClr val="a8a8a8"/>
                </a:solidFill>
                <a:miter/>
              </a:ln>
            </p:spPr>
          </p:cxnSp>
          <p:cxnSp>
            <p:nvCxnSpPr>
              <p:cNvPr id="217" name="Straight Connector 1144"/>
              <p:cNvCxnSpPr/>
              <p:nvPr/>
            </p:nvCxnSpPr>
            <p:spPr>
              <a:xfrm>
                <a:off x="9555840" y="-435240"/>
                <a:ext cx="360" cy="126360"/>
              </a:xfrm>
              <a:prstGeom prst="straightConnector1">
                <a:avLst/>
              </a:prstGeom>
              <a:ln w="6480">
                <a:solidFill>
                  <a:srgbClr val="a8a8a8"/>
                </a:solidFill>
                <a:miter/>
              </a:ln>
            </p:spPr>
          </p:cxnSp>
          <p:cxnSp>
            <p:nvCxnSpPr>
              <p:cNvPr id="218" name="Straight Connector 1145"/>
              <p:cNvCxnSpPr/>
              <p:nvPr/>
            </p:nvCxnSpPr>
            <p:spPr>
              <a:xfrm>
                <a:off x="9390960" y="-435240"/>
                <a:ext cx="360" cy="126360"/>
              </a:xfrm>
              <a:prstGeom prst="straightConnector1">
                <a:avLst/>
              </a:prstGeom>
              <a:ln w="6480">
                <a:solidFill>
                  <a:srgbClr val="a8a8a8"/>
                </a:solidFill>
                <a:miter/>
              </a:ln>
            </p:spPr>
          </p:cxnSp>
          <p:cxnSp>
            <p:nvCxnSpPr>
              <p:cNvPr id="219" name="Straight Connector 1146"/>
              <p:cNvCxnSpPr/>
              <p:nvPr/>
            </p:nvCxnSpPr>
            <p:spPr>
              <a:xfrm>
                <a:off x="9885240" y="-435240"/>
                <a:ext cx="360" cy="126360"/>
              </a:xfrm>
              <a:prstGeom prst="straightConnector1">
                <a:avLst/>
              </a:prstGeom>
              <a:ln w="6480">
                <a:solidFill>
                  <a:srgbClr val="a8a8a8"/>
                </a:solidFill>
                <a:miter/>
              </a:ln>
            </p:spPr>
          </p:cxnSp>
          <p:cxnSp>
            <p:nvCxnSpPr>
              <p:cNvPr id="220" name="Straight Connector 1147"/>
              <p:cNvCxnSpPr/>
              <p:nvPr/>
            </p:nvCxnSpPr>
            <p:spPr>
              <a:xfrm>
                <a:off x="9720360" y="-435240"/>
                <a:ext cx="360" cy="126360"/>
              </a:xfrm>
              <a:prstGeom prst="straightConnector1">
                <a:avLst/>
              </a:prstGeom>
              <a:ln w="6480">
                <a:solidFill>
                  <a:srgbClr val="a8a8a8"/>
                </a:solidFill>
                <a:miter/>
              </a:ln>
            </p:spPr>
          </p:cxnSp>
          <p:cxnSp>
            <p:nvCxnSpPr>
              <p:cNvPr id="221" name="Straight Connector 1148"/>
              <p:cNvCxnSpPr/>
              <p:nvPr/>
            </p:nvCxnSpPr>
            <p:spPr>
              <a:xfrm>
                <a:off x="10214640" y="-435240"/>
                <a:ext cx="360" cy="126360"/>
              </a:xfrm>
              <a:prstGeom prst="straightConnector1">
                <a:avLst/>
              </a:prstGeom>
              <a:ln w="6480">
                <a:solidFill>
                  <a:srgbClr val="a8a8a8"/>
                </a:solidFill>
                <a:miter/>
              </a:ln>
            </p:spPr>
          </p:cxnSp>
          <p:cxnSp>
            <p:nvCxnSpPr>
              <p:cNvPr id="222" name="Straight Connector 1149"/>
              <p:cNvCxnSpPr/>
              <p:nvPr/>
            </p:nvCxnSpPr>
            <p:spPr>
              <a:xfrm>
                <a:off x="10050120" y="-435240"/>
                <a:ext cx="360" cy="126360"/>
              </a:xfrm>
              <a:prstGeom prst="straightConnector1">
                <a:avLst/>
              </a:prstGeom>
              <a:ln w="6480">
                <a:solidFill>
                  <a:srgbClr val="a8a8a8"/>
                </a:solidFill>
                <a:miter/>
              </a:ln>
            </p:spPr>
          </p:cxnSp>
          <p:cxnSp>
            <p:nvCxnSpPr>
              <p:cNvPr id="223" name="Straight Connector 1150"/>
              <p:cNvCxnSpPr/>
              <p:nvPr/>
            </p:nvCxnSpPr>
            <p:spPr>
              <a:xfrm>
                <a:off x="10544400" y="-435240"/>
                <a:ext cx="360" cy="126360"/>
              </a:xfrm>
              <a:prstGeom prst="straightConnector1">
                <a:avLst/>
              </a:prstGeom>
              <a:ln w="6480">
                <a:solidFill>
                  <a:srgbClr val="a8a8a8"/>
                </a:solidFill>
                <a:miter/>
              </a:ln>
            </p:spPr>
          </p:cxnSp>
          <p:cxnSp>
            <p:nvCxnSpPr>
              <p:cNvPr id="224" name="Straight Connector 1151"/>
              <p:cNvCxnSpPr/>
              <p:nvPr/>
            </p:nvCxnSpPr>
            <p:spPr>
              <a:xfrm>
                <a:off x="10379520" y="-435240"/>
                <a:ext cx="360" cy="126360"/>
              </a:xfrm>
              <a:prstGeom prst="straightConnector1">
                <a:avLst/>
              </a:prstGeom>
              <a:ln w="6480">
                <a:solidFill>
                  <a:srgbClr val="a8a8a8"/>
                </a:solidFill>
                <a:miter/>
              </a:ln>
            </p:spPr>
          </p:cxnSp>
          <p:cxnSp>
            <p:nvCxnSpPr>
              <p:cNvPr id="225" name="Straight Connector 1152"/>
              <p:cNvCxnSpPr/>
              <p:nvPr/>
            </p:nvCxnSpPr>
            <p:spPr>
              <a:xfrm>
                <a:off x="10873800" y="-435240"/>
                <a:ext cx="360" cy="126360"/>
              </a:xfrm>
              <a:prstGeom prst="straightConnector1">
                <a:avLst/>
              </a:prstGeom>
              <a:ln w="6480">
                <a:solidFill>
                  <a:srgbClr val="a8a8a8"/>
                </a:solidFill>
                <a:miter/>
              </a:ln>
            </p:spPr>
          </p:cxnSp>
          <p:cxnSp>
            <p:nvCxnSpPr>
              <p:cNvPr id="226" name="Straight Connector 1153"/>
              <p:cNvCxnSpPr/>
              <p:nvPr/>
            </p:nvCxnSpPr>
            <p:spPr>
              <a:xfrm>
                <a:off x="10708920" y="-435240"/>
                <a:ext cx="360" cy="126360"/>
              </a:xfrm>
              <a:prstGeom prst="straightConnector1">
                <a:avLst/>
              </a:prstGeom>
              <a:ln w="6480">
                <a:solidFill>
                  <a:srgbClr val="a8a8a8"/>
                </a:solidFill>
                <a:miter/>
              </a:ln>
            </p:spPr>
          </p:cxnSp>
          <p:cxnSp>
            <p:nvCxnSpPr>
              <p:cNvPr id="227" name="Straight Connector 1154"/>
              <p:cNvCxnSpPr/>
              <p:nvPr/>
            </p:nvCxnSpPr>
            <p:spPr>
              <a:xfrm>
                <a:off x="11203200" y="-435240"/>
                <a:ext cx="360" cy="126360"/>
              </a:xfrm>
              <a:prstGeom prst="straightConnector1">
                <a:avLst/>
              </a:prstGeom>
              <a:ln w="6480">
                <a:solidFill>
                  <a:srgbClr val="a8a8a8"/>
                </a:solidFill>
                <a:miter/>
              </a:ln>
            </p:spPr>
          </p:cxnSp>
          <p:cxnSp>
            <p:nvCxnSpPr>
              <p:cNvPr id="228" name="Straight Connector 1155"/>
              <p:cNvCxnSpPr/>
              <p:nvPr/>
            </p:nvCxnSpPr>
            <p:spPr>
              <a:xfrm>
                <a:off x="11038680" y="-435240"/>
                <a:ext cx="360" cy="126360"/>
              </a:xfrm>
              <a:prstGeom prst="straightConnector1">
                <a:avLst/>
              </a:prstGeom>
              <a:ln w="6480">
                <a:solidFill>
                  <a:srgbClr val="a8a8a8"/>
                </a:solidFill>
                <a:miter/>
              </a:ln>
            </p:spPr>
          </p:cxnSp>
          <p:cxnSp>
            <p:nvCxnSpPr>
              <p:cNvPr id="229" name="Straight Connector 1156"/>
              <p:cNvCxnSpPr/>
              <p:nvPr/>
            </p:nvCxnSpPr>
            <p:spPr>
              <a:xfrm>
                <a:off x="11532960" y="-435240"/>
                <a:ext cx="360" cy="126360"/>
              </a:xfrm>
              <a:prstGeom prst="straightConnector1">
                <a:avLst/>
              </a:prstGeom>
              <a:ln w="6480">
                <a:solidFill>
                  <a:srgbClr val="a8a8a8"/>
                </a:solidFill>
                <a:miter/>
              </a:ln>
            </p:spPr>
          </p:cxnSp>
          <p:cxnSp>
            <p:nvCxnSpPr>
              <p:cNvPr id="230" name="Straight Connector 1157"/>
              <p:cNvCxnSpPr/>
              <p:nvPr/>
            </p:nvCxnSpPr>
            <p:spPr>
              <a:xfrm>
                <a:off x="11368080" y="-435240"/>
                <a:ext cx="360" cy="126360"/>
              </a:xfrm>
              <a:prstGeom prst="straightConnector1">
                <a:avLst/>
              </a:prstGeom>
              <a:ln w="6480">
                <a:solidFill>
                  <a:srgbClr val="a8a8a8"/>
                </a:solidFill>
                <a:miter/>
              </a:ln>
            </p:spPr>
          </p:cxnSp>
          <p:cxnSp>
            <p:nvCxnSpPr>
              <p:cNvPr id="231" name="Straight Connector 1158"/>
              <p:cNvCxnSpPr/>
              <p:nvPr/>
            </p:nvCxnSpPr>
            <p:spPr>
              <a:xfrm>
                <a:off x="11862360" y="-435240"/>
                <a:ext cx="360" cy="126360"/>
              </a:xfrm>
              <a:prstGeom prst="straightConnector1">
                <a:avLst/>
              </a:prstGeom>
              <a:ln w="6480">
                <a:solidFill>
                  <a:srgbClr val="a8a8a8"/>
                </a:solidFill>
                <a:miter/>
              </a:ln>
            </p:spPr>
          </p:cxnSp>
          <p:cxnSp>
            <p:nvCxnSpPr>
              <p:cNvPr id="232" name="Straight Connector 1159"/>
              <p:cNvCxnSpPr/>
              <p:nvPr/>
            </p:nvCxnSpPr>
            <p:spPr>
              <a:xfrm>
                <a:off x="11697480" y="-435240"/>
                <a:ext cx="360" cy="126360"/>
              </a:xfrm>
              <a:prstGeom prst="straightConnector1">
                <a:avLst/>
              </a:prstGeom>
              <a:ln w="6480">
                <a:solidFill>
                  <a:srgbClr val="a8a8a8"/>
                </a:solidFill>
                <a:miter/>
              </a:ln>
            </p:spPr>
          </p:cxnSp>
          <p:cxnSp>
            <p:nvCxnSpPr>
              <p:cNvPr id="233" name="Straight Connector 1845"/>
              <p:cNvCxnSpPr/>
              <p:nvPr/>
            </p:nvCxnSpPr>
            <p:spPr>
              <a:xfrm>
                <a:off x="12481560" y="489600"/>
                <a:ext cx="126360" cy="360"/>
              </a:xfrm>
              <a:prstGeom prst="straightConnector1">
                <a:avLst/>
              </a:prstGeom>
              <a:ln w="6480">
                <a:solidFill>
                  <a:srgbClr val="a8a8a8"/>
                </a:solidFill>
                <a:miter/>
              </a:ln>
            </p:spPr>
          </p:cxnSp>
          <p:cxnSp>
            <p:nvCxnSpPr>
              <p:cNvPr id="234" name="Straight Connector 1846"/>
              <p:cNvCxnSpPr/>
              <p:nvPr/>
            </p:nvCxnSpPr>
            <p:spPr>
              <a:xfrm>
                <a:off x="12481560" y="326520"/>
                <a:ext cx="126360" cy="360"/>
              </a:xfrm>
              <a:prstGeom prst="straightConnector1">
                <a:avLst/>
              </a:prstGeom>
              <a:ln w="6480">
                <a:solidFill>
                  <a:srgbClr val="a8a8a8"/>
                </a:solidFill>
                <a:miter/>
              </a:ln>
            </p:spPr>
          </p:cxnSp>
          <p:cxnSp>
            <p:nvCxnSpPr>
              <p:cNvPr id="235" name="Straight Connector 1847"/>
              <p:cNvCxnSpPr/>
              <p:nvPr/>
            </p:nvCxnSpPr>
            <p:spPr>
              <a:xfrm>
                <a:off x="12481560" y="816120"/>
                <a:ext cx="126360" cy="360"/>
              </a:xfrm>
              <a:prstGeom prst="straightConnector1">
                <a:avLst/>
              </a:prstGeom>
              <a:ln w="6480">
                <a:solidFill>
                  <a:srgbClr val="a8a8a8"/>
                </a:solidFill>
                <a:miter/>
              </a:ln>
            </p:spPr>
          </p:cxnSp>
          <p:cxnSp>
            <p:nvCxnSpPr>
              <p:cNvPr id="236" name="Straight Connector 1848"/>
              <p:cNvCxnSpPr/>
              <p:nvPr/>
            </p:nvCxnSpPr>
            <p:spPr>
              <a:xfrm>
                <a:off x="12481560" y="653040"/>
                <a:ext cx="126360" cy="360"/>
              </a:xfrm>
              <a:prstGeom prst="straightConnector1">
                <a:avLst/>
              </a:prstGeom>
              <a:ln w="6480">
                <a:solidFill>
                  <a:srgbClr val="a8a8a8"/>
                </a:solidFill>
                <a:miter/>
              </a:ln>
            </p:spPr>
          </p:cxnSp>
          <p:cxnSp>
            <p:nvCxnSpPr>
              <p:cNvPr id="237" name="Straight Connector 1849"/>
              <p:cNvCxnSpPr/>
              <p:nvPr/>
            </p:nvCxnSpPr>
            <p:spPr>
              <a:xfrm>
                <a:off x="12481560" y="1142640"/>
                <a:ext cx="126360" cy="360"/>
              </a:xfrm>
              <a:prstGeom prst="straightConnector1">
                <a:avLst/>
              </a:prstGeom>
              <a:ln w="6480">
                <a:solidFill>
                  <a:srgbClr val="a8a8a8"/>
                </a:solidFill>
                <a:miter/>
              </a:ln>
            </p:spPr>
          </p:cxnSp>
          <p:cxnSp>
            <p:nvCxnSpPr>
              <p:cNvPr id="238" name="Straight Connector 1850"/>
              <p:cNvCxnSpPr/>
              <p:nvPr/>
            </p:nvCxnSpPr>
            <p:spPr>
              <a:xfrm>
                <a:off x="12481560" y="979560"/>
                <a:ext cx="126360" cy="360"/>
              </a:xfrm>
              <a:prstGeom prst="straightConnector1">
                <a:avLst/>
              </a:prstGeom>
              <a:ln w="6480">
                <a:solidFill>
                  <a:srgbClr val="a8a8a8"/>
                </a:solidFill>
                <a:miter/>
              </a:ln>
            </p:spPr>
          </p:cxnSp>
          <p:cxnSp>
            <p:nvCxnSpPr>
              <p:cNvPr id="239" name="Straight Connector 1851"/>
              <p:cNvCxnSpPr/>
              <p:nvPr/>
            </p:nvCxnSpPr>
            <p:spPr>
              <a:xfrm>
                <a:off x="12481560" y="1469520"/>
                <a:ext cx="126360" cy="360"/>
              </a:xfrm>
              <a:prstGeom prst="straightConnector1">
                <a:avLst/>
              </a:prstGeom>
              <a:ln w="6480">
                <a:solidFill>
                  <a:srgbClr val="a8a8a8"/>
                </a:solidFill>
                <a:miter/>
              </a:ln>
            </p:spPr>
          </p:cxnSp>
          <p:cxnSp>
            <p:nvCxnSpPr>
              <p:cNvPr id="240" name="Straight Connector 1852"/>
              <p:cNvCxnSpPr/>
              <p:nvPr/>
            </p:nvCxnSpPr>
            <p:spPr>
              <a:xfrm>
                <a:off x="12481560" y="1306080"/>
                <a:ext cx="126360" cy="360"/>
              </a:xfrm>
              <a:prstGeom prst="straightConnector1">
                <a:avLst/>
              </a:prstGeom>
              <a:ln w="6480">
                <a:solidFill>
                  <a:srgbClr val="a8a8a8"/>
                </a:solidFill>
                <a:miter/>
              </a:ln>
            </p:spPr>
          </p:cxnSp>
          <p:cxnSp>
            <p:nvCxnSpPr>
              <p:cNvPr id="241" name="Straight Connector 1853"/>
              <p:cNvCxnSpPr/>
              <p:nvPr/>
            </p:nvCxnSpPr>
            <p:spPr>
              <a:xfrm>
                <a:off x="12481560" y="1796040"/>
                <a:ext cx="126360" cy="360"/>
              </a:xfrm>
              <a:prstGeom prst="straightConnector1">
                <a:avLst/>
              </a:prstGeom>
              <a:ln w="6480">
                <a:solidFill>
                  <a:srgbClr val="a8a8a8"/>
                </a:solidFill>
                <a:miter/>
              </a:ln>
            </p:spPr>
          </p:cxnSp>
          <p:cxnSp>
            <p:nvCxnSpPr>
              <p:cNvPr id="242" name="Straight Connector 1854"/>
              <p:cNvCxnSpPr/>
              <p:nvPr/>
            </p:nvCxnSpPr>
            <p:spPr>
              <a:xfrm>
                <a:off x="12481560" y="1632600"/>
                <a:ext cx="126360" cy="360"/>
              </a:xfrm>
              <a:prstGeom prst="straightConnector1">
                <a:avLst/>
              </a:prstGeom>
              <a:ln w="6480">
                <a:solidFill>
                  <a:srgbClr val="a8a8a8"/>
                </a:solidFill>
                <a:miter/>
              </a:ln>
            </p:spPr>
          </p:cxnSp>
          <p:cxnSp>
            <p:nvCxnSpPr>
              <p:cNvPr id="243" name="Straight Connector 1855"/>
              <p:cNvCxnSpPr/>
              <p:nvPr/>
            </p:nvCxnSpPr>
            <p:spPr>
              <a:xfrm>
                <a:off x="12481560" y="2122560"/>
                <a:ext cx="126360" cy="360"/>
              </a:xfrm>
              <a:prstGeom prst="straightConnector1">
                <a:avLst/>
              </a:prstGeom>
              <a:ln w="6480">
                <a:solidFill>
                  <a:srgbClr val="a8a8a8"/>
                </a:solidFill>
                <a:miter/>
              </a:ln>
            </p:spPr>
          </p:cxnSp>
          <p:cxnSp>
            <p:nvCxnSpPr>
              <p:cNvPr id="244" name="Straight Connector 1856"/>
              <p:cNvCxnSpPr/>
              <p:nvPr/>
            </p:nvCxnSpPr>
            <p:spPr>
              <a:xfrm>
                <a:off x="12481560" y="1959120"/>
                <a:ext cx="126360" cy="360"/>
              </a:xfrm>
              <a:prstGeom prst="straightConnector1">
                <a:avLst/>
              </a:prstGeom>
              <a:ln w="6480">
                <a:solidFill>
                  <a:srgbClr val="a8a8a8"/>
                </a:solidFill>
                <a:miter/>
              </a:ln>
            </p:spPr>
          </p:cxnSp>
          <p:cxnSp>
            <p:nvCxnSpPr>
              <p:cNvPr id="245" name="Straight Connector 1857"/>
              <p:cNvCxnSpPr/>
              <p:nvPr/>
            </p:nvCxnSpPr>
            <p:spPr>
              <a:xfrm>
                <a:off x="12481560" y="2449080"/>
                <a:ext cx="126360" cy="360"/>
              </a:xfrm>
              <a:prstGeom prst="straightConnector1">
                <a:avLst/>
              </a:prstGeom>
              <a:ln w="6480">
                <a:solidFill>
                  <a:srgbClr val="a8a8a8"/>
                </a:solidFill>
                <a:miter/>
              </a:ln>
            </p:spPr>
          </p:cxnSp>
          <p:cxnSp>
            <p:nvCxnSpPr>
              <p:cNvPr id="246" name="Straight Connector 1858"/>
              <p:cNvCxnSpPr/>
              <p:nvPr/>
            </p:nvCxnSpPr>
            <p:spPr>
              <a:xfrm>
                <a:off x="12481560" y="2285640"/>
                <a:ext cx="126360" cy="360"/>
              </a:xfrm>
              <a:prstGeom prst="straightConnector1">
                <a:avLst/>
              </a:prstGeom>
              <a:ln w="6480">
                <a:solidFill>
                  <a:srgbClr val="a8a8a8"/>
                </a:solidFill>
                <a:miter/>
              </a:ln>
            </p:spPr>
          </p:cxnSp>
          <p:cxnSp>
            <p:nvCxnSpPr>
              <p:cNvPr id="247" name="Straight Connector 1859"/>
              <p:cNvCxnSpPr/>
              <p:nvPr/>
            </p:nvCxnSpPr>
            <p:spPr>
              <a:xfrm>
                <a:off x="12481560" y="2775600"/>
                <a:ext cx="126360" cy="360"/>
              </a:xfrm>
              <a:prstGeom prst="straightConnector1">
                <a:avLst/>
              </a:prstGeom>
              <a:ln w="6480">
                <a:solidFill>
                  <a:srgbClr val="a8a8a8"/>
                </a:solidFill>
                <a:miter/>
              </a:ln>
            </p:spPr>
          </p:cxnSp>
          <p:cxnSp>
            <p:nvCxnSpPr>
              <p:cNvPr id="248" name="Straight Connector 1860"/>
              <p:cNvCxnSpPr/>
              <p:nvPr/>
            </p:nvCxnSpPr>
            <p:spPr>
              <a:xfrm>
                <a:off x="12481560" y="2612520"/>
                <a:ext cx="126360" cy="360"/>
              </a:xfrm>
              <a:prstGeom prst="straightConnector1">
                <a:avLst/>
              </a:prstGeom>
              <a:ln w="6480">
                <a:solidFill>
                  <a:srgbClr val="a8a8a8"/>
                </a:solidFill>
                <a:miter/>
              </a:ln>
            </p:spPr>
          </p:cxnSp>
          <p:cxnSp>
            <p:nvCxnSpPr>
              <p:cNvPr id="249" name="Straight Connector 1861"/>
              <p:cNvCxnSpPr/>
              <p:nvPr/>
            </p:nvCxnSpPr>
            <p:spPr>
              <a:xfrm>
                <a:off x="12481560" y="3102120"/>
                <a:ext cx="126360" cy="360"/>
              </a:xfrm>
              <a:prstGeom prst="straightConnector1">
                <a:avLst/>
              </a:prstGeom>
              <a:ln w="6480">
                <a:solidFill>
                  <a:srgbClr val="a8a8a8"/>
                </a:solidFill>
                <a:miter/>
              </a:ln>
            </p:spPr>
          </p:cxnSp>
          <p:cxnSp>
            <p:nvCxnSpPr>
              <p:cNvPr id="250" name="Straight Connector 1862"/>
              <p:cNvCxnSpPr/>
              <p:nvPr/>
            </p:nvCxnSpPr>
            <p:spPr>
              <a:xfrm>
                <a:off x="12481560" y="2939040"/>
                <a:ext cx="126360" cy="360"/>
              </a:xfrm>
              <a:prstGeom prst="straightConnector1">
                <a:avLst/>
              </a:prstGeom>
              <a:ln w="6480">
                <a:solidFill>
                  <a:srgbClr val="a8a8a8"/>
                </a:solidFill>
                <a:miter/>
              </a:ln>
            </p:spPr>
          </p:cxnSp>
          <p:cxnSp>
            <p:nvCxnSpPr>
              <p:cNvPr id="251" name="Straight Connector 1863"/>
              <p:cNvCxnSpPr/>
              <p:nvPr/>
            </p:nvCxnSpPr>
            <p:spPr>
              <a:xfrm>
                <a:off x="12481560" y="3428640"/>
                <a:ext cx="126360" cy="360"/>
              </a:xfrm>
              <a:prstGeom prst="straightConnector1">
                <a:avLst/>
              </a:prstGeom>
              <a:ln w="6480">
                <a:solidFill>
                  <a:srgbClr val="a8a8a8"/>
                </a:solidFill>
                <a:miter/>
              </a:ln>
            </p:spPr>
          </p:cxnSp>
          <p:cxnSp>
            <p:nvCxnSpPr>
              <p:cNvPr id="252" name="Straight Connector 1864"/>
              <p:cNvCxnSpPr/>
              <p:nvPr/>
            </p:nvCxnSpPr>
            <p:spPr>
              <a:xfrm>
                <a:off x="12481560" y="3265560"/>
                <a:ext cx="126360" cy="360"/>
              </a:xfrm>
              <a:prstGeom prst="straightConnector1">
                <a:avLst/>
              </a:prstGeom>
              <a:ln w="6480">
                <a:solidFill>
                  <a:srgbClr val="a8a8a8"/>
                </a:solidFill>
                <a:miter/>
              </a:ln>
            </p:spPr>
          </p:cxnSp>
          <p:cxnSp>
            <p:nvCxnSpPr>
              <p:cNvPr id="253" name="Straight Connector 1865"/>
              <p:cNvCxnSpPr/>
              <p:nvPr/>
            </p:nvCxnSpPr>
            <p:spPr>
              <a:xfrm>
                <a:off x="12481560" y="3755520"/>
                <a:ext cx="126360" cy="360"/>
              </a:xfrm>
              <a:prstGeom prst="straightConnector1">
                <a:avLst/>
              </a:prstGeom>
              <a:ln w="6480">
                <a:solidFill>
                  <a:srgbClr val="a8a8a8"/>
                </a:solidFill>
                <a:miter/>
              </a:ln>
            </p:spPr>
          </p:cxnSp>
          <p:cxnSp>
            <p:nvCxnSpPr>
              <p:cNvPr id="254" name="Straight Connector 1866"/>
              <p:cNvCxnSpPr/>
              <p:nvPr/>
            </p:nvCxnSpPr>
            <p:spPr>
              <a:xfrm>
                <a:off x="12481560" y="3592080"/>
                <a:ext cx="126360" cy="360"/>
              </a:xfrm>
              <a:prstGeom prst="straightConnector1">
                <a:avLst/>
              </a:prstGeom>
              <a:ln w="6480">
                <a:solidFill>
                  <a:srgbClr val="a8a8a8"/>
                </a:solidFill>
                <a:miter/>
              </a:ln>
            </p:spPr>
          </p:cxnSp>
          <p:cxnSp>
            <p:nvCxnSpPr>
              <p:cNvPr id="255" name="Straight Connector 1867"/>
              <p:cNvCxnSpPr/>
              <p:nvPr/>
            </p:nvCxnSpPr>
            <p:spPr>
              <a:xfrm>
                <a:off x="12481560" y="4081680"/>
                <a:ext cx="126360" cy="360"/>
              </a:xfrm>
              <a:prstGeom prst="straightConnector1">
                <a:avLst/>
              </a:prstGeom>
              <a:ln w="6480">
                <a:solidFill>
                  <a:srgbClr val="a8a8a8"/>
                </a:solidFill>
                <a:miter/>
              </a:ln>
            </p:spPr>
          </p:cxnSp>
          <p:cxnSp>
            <p:nvCxnSpPr>
              <p:cNvPr id="256" name="Straight Connector 1868"/>
              <p:cNvCxnSpPr/>
              <p:nvPr/>
            </p:nvCxnSpPr>
            <p:spPr>
              <a:xfrm>
                <a:off x="12481560" y="3918240"/>
                <a:ext cx="126360" cy="360"/>
              </a:xfrm>
              <a:prstGeom prst="straightConnector1">
                <a:avLst/>
              </a:prstGeom>
              <a:ln w="6480">
                <a:solidFill>
                  <a:srgbClr val="a8a8a8"/>
                </a:solidFill>
                <a:miter/>
              </a:ln>
            </p:spPr>
          </p:cxnSp>
          <p:cxnSp>
            <p:nvCxnSpPr>
              <p:cNvPr id="257" name="Straight Connector 1869"/>
              <p:cNvCxnSpPr/>
              <p:nvPr/>
            </p:nvCxnSpPr>
            <p:spPr>
              <a:xfrm>
                <a:off x="12481560" y="4408200"/>
                <a:ext cx="126360" cy="360"/>
              </a:xfrm>
              <a:prstGeom prst="straightConnector1">
                <a:avLst/>
              </a:prstGeom>
              <a:ln w="6480">
                <a:solidFill>
                  <a:srgbClr val="a8a8a8"/>
                </a:solidFill>
                <a:miter/>
              </a:ln>
            </p:spPr>
          </p:cxnSp>
          <p:cxnSp>
            <p:nvCxnSpPr>
              <p:cNvPr id="258" name="Straight Connector 1870"/>
              <p:cNvCxnSpPr/>
              <p:nvPr/>
            </p:nvCxnSpPr>
            <p:spPr>
              <a:xfrm>
                <a:off x="12481560" y="4244760"/>
                <a:ext cx="126360" cy="360"/>
              </a:xfrm>
              <a:prstGeom prst="straightConnector1">
                <a:avLst/>
              </a:prstGeom>
              <a:ln w="6480">
                <a:solidFill>
                  <a:srgbClr val="a8a8a8"/>
                </a:solidFill>
                <a:miter/>
              </a:ln>
            </p:spPr>
          </p:cxnSp>
          <p:cxnSp>
            <p:nvCxnSpPr>
              <p:cNvPr id="259" name="Straight Connector 1871"/>
              <p:cNvCxnSpPr/>
              <p:nvPr/>
            </p:nvCxnSpPr>
            <p:spPr>
              <a:xfrm>
                <a:off x="12481560" y="4734720"/>
                <a:ext cx="126360" cy="360"/>
              </a:xfrm>
              <a:prstGeom prst="straightConnector1">
                <a:avLst/>
              </a:prstGeom>
              <a:ln w="6480">
                <a:solidFill>
                  <a:srgbClr val="a8a8a8"/>
                </a:solidFill>
                <a:miter/>
              </a:ln>
            </p:spPr>
          </p:cxnSp>
          <p:cxnSp>
            <p:nvCxnSpPr>
              <p:cNvPr id="260" name="Straight Connector 1872"/>
              <p:cNvCxnSpPr/>
              <p:nvPr/>
            </p:nvCxnSpPr>
            <p:spPr>
              <a:xfrm>
                <a:off x="12481560" y="4571280"/>
                <a:ext cx="126360" cy="360"/>
              </a:xfrm>
              <a:prstGeom prst="straightConnector1">
                <a:avLst/>
              </a:prstGeom>
              <a:ln w="6480">
                <a:solidFill>
                  <a:srgbClr val="a8a8a8"/>
                </a:solidFill>
                <a:miter/>
              </a:ln>
            </p:spPr>
          </p:cxnSp>
          <p:cxnSp>
            <p:nvCxnSpPr>
              <p:cNvPr id="261" name="Straight Connector 1873"/>
              <p:cNvCxnSpPr/>
              <p:nvPr/>
            </p:nvCxnSpPr>
            <p:spPr>
              <a:xfrm>
                <a:off x="12481560" y="5061240"/>
                <a:ext cx="126360" cy="360"/>
              </a:xfrm>
              <a:prstGeom prst="straightConnector1">
                <a:avLst/>
              </a:prstGeom>
              <a:ln w="6480">
                <a:solidFill>
                  <a:srgbClr val="a8a8a8"/>
                </a:solidFill>
                <a:miter/>
              </a:ln>
            </p:spPr>
          </p:cxnSp>
          <p:cxnSp>
            <p:nvCxnSpPr>
              <p:cNvPr id="262" name="Straight Connector 1875"/>
              <p:cNvCxnSpPr/>
              <p:nvPr/>
            </p:nvCxnSpPr>
            <p:spPr>
              <a:xfrm>
                <a:off x="12481560" y="5387760"/>
                <a:ext cx="126360" cy="360"/>
              </a:xfrm>
              <a:prstGeom prst="straightConnector1">
                <a:avLst/>
              </a:prstGeom>
              <a:ln w="6480">
                <a:solidFill>
                  <a:srgbClr val="a8a8a8"/>
                </a:solidFill>
                <a:miter/>
              </a:ln>
            </p:spPr>
          </p:cxnSp>
          <p:cxnSp>
            <p:nvCxnSpPr>
              <p:cNvPr id="263" name="Straight Connector 1876"/>
              <p:cNvCxnSpPr/>
              <p:nvPr/>
            </p:nvCxnSpPr>
            <p:spPr>
              <a:xfrm>
                <a:off x="12481560" y="5224680"/>
                <a:ext cx="126360" cy="360"/>
              </a:xfrm>
              <a:prstGeom prst="straightConnector1">
                <a:avLst/>
              </a:prstGeom>
              <a:ln w="6480">
                <a:solidFill>
                  <a:srgbClr val="a8a8a8"/>
                </a:solidFill>
                <a:miter/>
              </a:ln>
            </p:spPr>
          </p:cxnSp>
          <p:cxnSp>
            <p:nvCxnSpPr>
              <p:cNvPr id="264" name="Straight Connector 1877"/>
              <p:cNvCxnSpPr/>
              <p:nvPr/>
            </p:nvCxnSpPr>
            <p:spPr>
              <a:xfrm>
                <a:off x="12481560" y="5714280"/>
                <a:ext cx="126360" cy="360"/>
              </a:xfrm>
              <a:prstGeom prst="straightConnector1">
                <a:avLst/>
              </a:prstGeom>
              <a:ln w="6480">
                <a:solidFill>
                  <a:srgbClr val="a8a8a8"/>
                </a:solidFill>
                <a:miter/>
              </a:ln>
            </p:spPr>
          </p:cxnSp>
          <p:cxnSp>
            <p:nvCxnSpPr>
              <p:cNvPr id="265" name="Straight Connector 1878"/>
              <p:cNvCxnSpPr/>
              <p:nvPr/>
            </p:nvCxnSpPr>
            <p:spPr>
              <a:xfrm>
                <a:off x="12481560" y="5551200"/>
                <a:ext cx="126360" cy="360"/>
              </a:xfrm>
              <a:prstGeom prst="straightConnector1">
                <a:avLst/>
              </a:prstGeom>
              <a:ln w="6480">
                <a:solidFill>
                  <a:srgbClr val="a8a8a8"/>
                </a:solidFill>
                <a:miter/>
              </a:ln>
            </p:spPr>
          </p:cxnSp>
          <p:cxnSp>
            <p:nvCxnSpPr>
              <p:cNvPr id="266" name="Straight Connector 1879"/>
              <p:cNvCxnSpPr/>
              <p:nvPr/>
            </p:nvCxnSpPr>
            <p:spPr>
              <a:xfrm>
                <a:off x="12481560" y="6041160"/>
                <a:ext cx="126360" cy="360"/>
              </a:xfrm>
              <a:prstGeom prst="straightConnector1">
                <a:avLst/>
              </a:prstGeom>
              <a:ln w="6480">
                <a:solidFill>
                  <a:srgbClr val="a8a8a8"/>
                </a:solidFill>
                <a:miter/>
              </a:ln>
            </p:spPr>
          </p:cxnSp>
          <p:cxnSp>
            <p:nvCxnSpPr>
              <p:cNvPr id="267" name="Straight Connector 1880"/>
              <p:cNvCxnSpPr/>
              <p:nvPr/>
            </p:nvCxnSpPr>
            <p:spPr>
              <a:xfrm>
                <a:off x="12481560" y="5877720"/>
                <a:ext cx="126360" cy="360"/>
              </a:xfrm>
              <a:prstGeom prst="straightConnector1">
                <a:avLst/>
              </a:prstGeom>
              <a:ln w="6480">
                <a:solidFill>
                  <a:srgbClr val="a8a8a8"/>
                </a:solidFill>
                <a:miter/>
              </a:ln>
            </p:spPr>
          </p:cxnSp>
          <p:cxnSp>
            <p:nvCxnSpPr>
              <p:cNvPr id="268" name="Straight Connector 1881"/>
              <p:cNvCxnSpPr/>
              <p:nvPr/>
            </p:nvCxnSpPr>
            <p:spPr>
              <a:xfrm>
                <a:off x="12481560" y="6367680"/>
                <a:ext cx="126360" cy="360"/>
              </a:xfrm>
              <a:prstGeom prst="straightConnector1">
                <a:avLst/>
              </a:prstGeom>
              <a:ln w="6480">
                <a:solidFill>
                  <a:srgbClr val="a8a8a8"/>
                </a:solidFill>
                <a:miter/>
              </a:ln>
            </p:spPr>
          </p:cxnSp>
          <p:cxnSp>
            <p:nvCxnSpPr>
              <p:cNvPr id="269" name="Straight Connector 1882"/>
              <p:cNvCxnSpPr/>
              <p:nvPr/>
            </p:nvCxnSpPr>
            <p:spPr>
              <a:xfrm>
                <a:off x="12481560" y="6204240"/>
                <a:ext cx="126360" cy="360"/>
              </a:xfrm>
              <a:prstGeom prst="straightConnector1">
                <a:avLst/>
              </a:prstGeom>
              <a:ln w="6480">
                <a:solidFill>
                  <a:srgbClr val="a8a8a8"/>
                </a:solidFill>
                <a:miter/>
              </a:ln>
            </p:spPr>
          </p:cxnSp>
          <p:cxnSp>
            <p:nvCxnSpPr>
              <p:cNvPr id="270" name="Straight Connector 2020"/>
              <p:cNvCxnSpPr/>
              <p:nvPr/>
            </p:nvCxnSpPr>
            <p:spPr>
              <a:xfrm>
                <a:off x="493920" y="7167240"/>
                <a:ext cx="360" cy="126360"/>
              </a:xfrm>
              <a:prstGeom prst="straightConnector1">
                <a:avLst/>
              </a:prstGeom>
              <a:ln w="6480">
                <a:solidFill>
                  <a:srgbClr val="a8a8a8"/>
                </a:solidFill>
                <a:miter/>
              </a:ln>
            </p:spPr>
          </p:cxnSp>
          <p:cxnSp>
            <p:nvCxnSpPr>
              <p:cNvPr id="271" name="Straight Connector 2021"/>
              <p:cNvCxnSpPr/>
              <p:nvPr/>
            </p:nvCxnSpPr>
            <p:spPr>
              <a:xfrm>
                <a:off x="329400" y="7167240"/>
                <a:ext cx="360" cy="126360"/>
              </a:xfrm>
              <a:prstGeom prst="straightConnector1">
                <a:avLst/>
              </a:prstGeom>
              <a:ln w="6480">
                <a:solidFill>
                  <a:srgbClr val="a8a8a8"/>
                </a:solidFill>
                <a:miter/>
              </a:ln>
            </p:spPr>
          </p:cxnSp>
          <p:cxnSp>
            <p:nvCxnSpPr>
              <p:cNvPr id="272" name="Straight Connector 2022"/>
              <p:cNvCxnSpPr/>
              <p:nvPr/>
            </p:nvCxnSpPr>
            <p:spPr>
              <a:xfrm>
                <a:off x="823680" y="7167240"/>
                <a:ext cx="360" cy="126360"/>
              </a:xfrm>
              <a:prstGeom prst="straightConnector1">
                <a:avLst/>
              </a:prstGeom>
              <a:ln w="6480">
                <a:solidFill>
                  <a:srgbClr val="a8a8a8"/>
                </a:solidFill>
                <a:miter/>
              </a:ln>
            </p:spPr>
          </p:cxnSp>
          <p:cxnSp>
            <p:nvCxnSpPr>
              <p:cNvPr id="273" name="Straight Connector 2023"/>
              <p:cNvCxnSpPr/>
              <p:nvPr/>
            </p:nvCxnSpPr>
            <p:spPr>
              <a:xfrm>
                <a:off x="658800" y="7167240"/>
                <a:ext cx="360" cy="126360"/>
              </a:xfrm>
              <a:prstGeom prst="straightConnector1">
                <a:avLst/>
              </a:prstGeom>
              <a:ln w="6480">
                <a:solidFill>
                  <a:srgbClr val="a8a8a8"/>
                </a:solidFill>
                <a:miter/>
              </a:ln>
            </p:spPr>
          </p:cxnSp>
          <p:cxnSp>
            <p:nvCxnSpPr>
              <p:cNvPr id="274" name="Straight Connector 2024"/>
              <p:cNvCxnSpPr/>
              <p:nvPr/>
            </p:nvCxnSpPr>
            <p:spPr>
              <a:xfrm>
                <a:off x="1153080" y="7167240"/>
                <a:ext cx="360" cy="126360"/>
              </a:xfrm>
              <a:prstGeom prst="straightConnector1">
                <a:avLst/>
              </a:prstGeom>
              <a:ln w="6480">
                <a:solidFill>
                  <a:srgbClr val="a8a8a8"/>
                </a:solidFill>
                <a:miter/>
              </a:ln>
            </p:spPr>
          </p:cxnSp>
          <p:cxnSp>
            <p:nvCxnSpPr>
              <p:cNvPr id="275" name="Straight Connector 2025"/>
              <p:cNvCxnSpPr/>
              <p:nvPr/>
            </p:nvCxnSpPr>
            <p:spPr>
              <a:xfrm>
                <a:off x="988200" y="7167240"/>
                <a:ext cx="360" cy="126360"/>
              </a:xfrm>
              <a:prstGeom prst="straightConnector1">
                <a:avLst/>
              </a:prstGeom>
              <a:ln w="6480">
                <a:solidFill>
                  <a:srgbClr val="a8a8a8"/>
                </a:solidFill>
                <a:miter/>
              </a:ln>
            </p:spPr>
          </p:cxnSp>
          <p:cxnSp>
            <p:nvCxnSpPr>
              <p:cNvPr id="276" name="Straight Connector 2026"/>
              <p:cNvCxnSpPr/>
              <p:nvPr/>
            </p:nvCxnSpPr>
            <p:spPr>
              <a:xfrm>
                <a:off x="1482480" y="7167240"/>
                <a:ext cx="360" cy="126360"/>
              </a:xfrm>
              <a:prstGeom prst="straightConnector1">
                <a:avLst/>
              </a:prstGeom>
              <a:ln w="6480">
                <a:solidFill>
                  <a:srgbClr val="a8a8a8"/>
                </a:solidFill>
                <a:miter/>
              </a:ln>
            </p:spPr>
          </p:cxnSp>
          <p:cxnSp>
            <p:nvCxnSpPr>
              <p:cNvPr id="277" name="Straight Connector 2027"/>
              <p:cNvCxnSpPr/>
              <p:nvPr/>
            </p:nvCxnSpPr>
            <p:spPr>
              <a:xfrm>
                <a:off x="1317960" y="7167240"/>
                <a:ext cx="360" cy="126360"/>
              </a:xfrm>
              <a:prstGeom prst="straightConnector1">
                <a:avLst/>
              </a:prstGeom>
              <a:ln w="6480">
                <a:solidFill>
                  <a:srgbClr val="a8a8a8"/>
                </a:solidFill>
                <a:miter/>
              </a:ln>
            </p:spPr>
          </p:cxnSp>
          <p:cxnSp>
            <p:nvCxnSpPr>
              <p:cNvPr id="278" name="Straight Connector 2028"/>
              <p:cNvCxnSpPr/>
              <p:nvPr/>
            </p:nvCxnSpPr>
            <p:spPr>
              <a:xfrm>
                <a:off x="1812240" y="7167240"/>
                <a:ext cx="360" cy="126360"/>
              </a:xfrm>
              <a:prstGeom prst="straightConnector1">
                <a:avLst/>
              </a:prstGeom>
              <a:ln w="6480">
                <a:solidFill>
                  <a:srgbClr val="a8a8a8"/>
                </a:solidFill>
                <a:miter/>
              </a:ln>
            </p:spPr>
          </p:cxnSp>
          <p:cxnSp>
            <p:nvCxnSpPr>
              <p:cNvPr id="279" name="Straight Connector 2029"/>
              <p:cNvCxnSpPr/>
              <p:nvPr/>
            </p:nvCxnSpPr>
            <p:spPr>
              <a:xfrm>
                <a:off x="1647360" y="7167240"/>
                <a:ext cx="360" cy="126360"/>
              </a:xfrm>
              <a:prstGeom prst="straightConnector1">
                <a:avLst/>
              </a:prstGeom>
              <a:ln w="6480">
                <a:solidFill>
                  <a:srgbClr val="a8a8a8"/>
                </a:solidFill>
                <a:miter/>
              </a:ln>
            </p:spPr>
          </p:cxnSp>
          <p:cxnSp>
            <p:nvCxnSpPr>
              <p:cNvPr id="280" name="Straight Connector 2030"/>
              <p:cNvCxnSpPr/>
              <p:nvPr/>
            </p:nvCxnSpPr>
            <p:spPr>
              <a:xfrm>
                <a:off x="2141640" y="7167240"/>
                <a:ext cx="360" cy="126360"/>
              </a:xfrm>
              <a:prstGeom prst="straightConnector1">
                <a:avLst/>
              </a:prstGeom>
              <a:ln w="6480">
                <a:solidFill>
                  <a:srgbClr val="a8a8a8"/>
                </a:solidFill>
                <a:miter/>
              </a:ln>
            </p:spPr>
          </p:cxnSp>
          <p:cxnSp>
            <p:nvCxnSpPr>
              <p:cNvPr id="281" name="Straight Connector 2031"/>
              <p:cNvCxnSpPr/>
              <p:nvPr/>
            </p:nvCxnSpPr>
            <p:spPr>
              <a:xfrm>
                <a:off x="1976760" y="7167240"/>
                <a:ext cx="360" cy="126360"/>
              </a:xfrm>
              <a:prstGeom prst="straightConnector1">
                <a:avLst/>
              </a:prstGeom>
              <a:ln w="6480">
                <a:solidFill>
                  <a:srgbClr val="a8a8a8"/>
                </a:solidFill>
                <a:miter/>
              </a:ln>
            </p:spPr>
          </p:cxnSp>
          <p:cxnSp>
            <p:nvCxnSpPr>
              <p:cNvPr id="282" name="Straight Connector 2032"/>
              <p:cNvCxnSpPr/>
              <p:nvPr/>
            </p:nvCxnSpPr>
            <p:spPr>
              <a:xfrm>
                <a:off x="2471040" y="7167240"/>
                <a:ext cx="360" cy="126360"/>
              </a:xfrm>
              <a:prstGeom prst="straightConnector1">
                <a:avLst/>
              </a:prstGeom>
              <a:ln w="6480">
                <a:solidFill>
                  <a:srgbClr val="a8a8a8"/>
                </a:solidFill>
                <a:miter/>
              </a:ln>
            </p:spPr>
          </p:cxnSp>
          <p:cxnSp>
            <p:nvCxnSpPr>
              <p:cNvPr id="283" name="Straight Connector 2033"/>
              <p:cNvCxnSpPr/>
              <p:nvPr/>
            </p:nvCxnSpPr>
            <p:spPr>
              <a:xfrm>
                <a:off x="2306520" y="7167240"/>
                <a:ext cx="360" cy="126360"/>
              </a:xfrm>
              <a:prstGeom prst="straightConnector1">
                <a:avLst/>
              </a:prstGeom>
              <a:ln w="6480">
                <a:solidFill>
                  <a:srgbClr val="a8a8a8"/>
                </a:solidFill>
                <a:miter/>
              </a:ln>
            </p:spPr>
          </p:cxnSp>
          <p:cxnSp>
            <p:nvCxnSpPr>
              <p:cNvPr id="284" name="Straight Connector 2034"/>
              <p:cNvCxnSpPr/>
              <p:nvPr/>
            </p:nvCxnSpPr>
            <p:spPr>
              <a:xfrm>
                <a:off x="2800800" y="7167240"/>
                <a:ext cx="360" cy="126360"/>
              </a:xfrm>
              <a:prstGeom prst="straightConnector1">
                <a:avLst/>
              </a:prstGeom>
              <a:ln w="6480">
                <a:solidFill>
                  <a:srgbClr val="a8a8a8"/>
                </a:solidFill>
                <a:miter/>
              </a:ln>
            </p:spPr>
          </p:cxnSp>
          <p:cxnSp>
            <p:nvCxnSpPr>
              <p:cNvPr id="285" name="Straight Connector 2035"/>
              <p:cNvCxnSpPr/>
              <p:nvPr/>
            </p:nvCxnSpPr>
            <p:spPr>
              <a:xfrm>
                <a:off x="2635920" y="7167240"/>
                <a:ext cx="360" cy="126360"/>
              </a:xfrm>
              <a:prstGeom prst="straightConnector1">
                <a:avLst/>
              </a:prstGeom>
              <a:ln w="6480">
                <a:solidFill>
                  <a:srgbClr val="a8a8a8"/>
                </a:solidFill>
                <a:miter/>
              </a:ln>
            </p:spPr>
          </p:cxnSp>
          <p:cxnSp>
            <p:nvCxnSpPr>
              <p:cNvPr id="286" name="Straight Connector 2036"/>
              <p:cNvCxnSpPr/>
              <p:nvPr/>
            </p:nvCxnSpPr>
            <p:spPr>
              <a:xfrm>
                <a:off x="3130200" y="7167240"/>
                <a:ext cx="360" cy="126360"/>
              </a:xfrm>
              <a:prstGeom prst="straightConnector1">
                <a:avLst/>
              </a:prstGeom>
              <a:ln w="6480">
                <a:solidFill>
                  <a:srgbClr val="a8a8a8"/>
                </a:solidFill>
                <a:miter/>
              </a:ln>
            </p:spPr>
          </p:cxnSp>
          <p:cxnSp>
            <p:nvCxnSpPr>
              <p:cNvPr id="287" name="Straight Connector 2037"/>
              <p:cNvCxnSpPr/>
              <p:nvPr/>
            </p:nvCxnSpPr>
            <p:spPr>
              <a:xfrm>
                <a:off x="2965320" y="7167240"/>
                <a:ext cx="360" cy="126360"/>
              </a:xfrm>
              <a:prstGeom prst="straightConnector1">
                <a:avLst/>
              </a:prstGeom>
              <a:ln w="6480">
                <a:solidFill>
                  <a:srgbClr val="a8a8a8"/>
                </a:solidFill>
                <a:miter/>
              </a:ln>
            </p:spPr>
          </p:cxnSp>
          <p:cxnSp>
            <p:nvCxnSpPr>
              <p:cNvPr id="288" name="Straight Connector 2038"/>
              <p:cNvCxnSpPr/>
              <p:nvPr/>
            </p:nvCxnSpPr>
            <p:spPr>
              <a:xfrm>
                <a:off x="3459600" y="7167240"/>
                <a:ext cx="360" cy="126360"/>
              </a:xfrm>
              <a:prstGeom prst="straightConnector1">
                <a:avLst/>
              </a:prstGeom>
              <a:ln w="6480">
                <a:solidFill>
                  <a:srgbClr val="a8a8a8"/>
                </a:solidFill>
                <a:miter/>
              </a:ln>
            </p:spPr>
          </p:cxnSp>
          <p:cxnSp>
            <p:nvCxnSpPr>
              <p:cNvPr id="289" name="Straight Connector 2039"/>
              <p:cNvCxnSpPr/>
              <p:nvPr/>
            </p:nvCxnSpPr>
            <p:spPr>
              <a:xfrm>
                <a:off x="3295080" y="7167240"/>
                <a:ext cx="360" cy="126360"/>
              </a:xfrm>
              <a:prstGeom prst="straightConnector1">
                <a:avLst/>
              </a:prstGeom>
              <a:ln w="6480">
                <a:solidFill>
                  <a:srgbClr val="a8a8a8"/>
                </a:solidFill>
                <a:miter/>
              </a:ln>
            </p:spPr>
          </p:cxnSp>
          <p:cxnSp>
            <p:nvCxnSpPr>
              <p:cNvPr id="290" name="Straight Connector 2040"/>
              <p:cNvCxnSpPr/>
              <p:nvPr/>
            </p:nvCxnSpPr>
            <p:spPr>
              <a:xfrm>
                <a:off x="3789360" y="7167240"/>
                <a:ext cx="360" cy="126360"/>
              </a:xfrm>
              <a:prstGeom prst="straightConnector1">
                <a:avLst/>
              </a:prstGeom>
              <a:ln w="6480">
                <a:solidFill>
                  <a:srgbClr val="a8a8a8"/>
                </a:solidFill>
                <a:miter/>
              </a:ln>
            </p:spPr>
          </p:cxnSp>
          <p:cxnSp>
            <p:nvCxnSpPr>
              <p:cNvPr id="291" name="Straight Connector 2041"/>
              <p:cNvCxnSpPr/>
              <p:nvPr/>
            </p:nvCxnSpPr>
            <p:spPr>
              <a:xfrm>
                <a:off x="3624480" y="7167240"/>
                <a:ext cx="360" cy="126360"/>
              </a:xfrm>
              <a:prstGeom prst="straightConnector1">
                <a:avLst/>
              </a:prstGeom>
              <a:ln w="6480">
                <a:solidFill>
                  <a:srgbClr val="a8a8a8"/>
                </a:solidFill>
                <a:miter/>
              </a:ln>
            </p:spPr>
          </p:cxnSp>
          <p:cxnSp>
            <p:nvCxnSpPr>
              <p:cNvPr id="292" name="Straight Connector 2042"/>
              <p:cNvCxnSpPr/>
              <p:nvPr/>
            </p:nvCxnSpPr>
            <p:spPr>
              <a:xfrm>
                <a:off x="4118760" y="7167240"/>
                <a:ext cx="360" cy="126360"/>
              </a:xfrm>
              <a:prstGeom prst="straightConnector1">
                <a:avLst/>
              </a:prstGeom>
              <a:ln w="6480">
                <a:solidFill>
                  <a:srgbClr val="a8a8a8"/>
                </a:solidFill>
                <a:miter/>
              </a:ln>
            </p:spPr>
          </p:cxnSp>
          <p:cxnSp>
            <p:nvCxnSpPr>
              <p:cNvPr id="293" name="Straight Connector 2043"/>
              <p:cNvCxnSpPr/>
              <p:nvPr/>
            </p:nvCxnSpPr>
            <p:spPr>
              <a:xfrm>
                <a:off x="3953880" y="7167240"/>
                <a:ext cx="360" cy="126360"/>
              </a:xfrm>
              <a:prstGeom prst="straightConnector1">
                <a:avLst/>
              </a:prstGeom>
              <a:ln w="6480">
                <a:solidFill>
                  <a:srgbClr val="a8a8a8"/>
                </a:solidFill>
                <a:miter/>
              </a:ln>
            </p:spPr>
          </p:cxnSp>
          <p:cxnSp>
            <p:nvCxnSpPr>
              <p:cNvPr id="294" name="Straight Connector 2044"/>
              <p:cNvCxnSpPr/>
              <p:nvPr/>
            </p:nvCxnSpPr>
            <p:spPr>
              <a:xfrm>
                <a:off x="4448160" y="7167240"/>
                <a:ext cx="360" cy="126360"/>
              </a:xfrm>
              <a:prstGeom prst="straightConnector1">
                <a:avLst/>
              </a:prstGeom>
              <a:ln w="6480">
                <a:solidFill>
                  <a:srgbClr val="a8a8a8"/>
                </a:solidFill>
                <a:miter/>
              </a:ln>
            </p:spPr>
          </p:cxnSp>
          <p:cxnSp>
            <p:nvCxnSpPr>
              <p:cNvPr id="295" name="Straight Connector 2045"/>
              <p:cNvCxnSpPr/>
              <p:nvPr/>
            </p:nvCxnSpPr>
            <p:spPr>
              <a:xfrm>
                <a:off x="4283640" y="7167240"/>
                <a:ext cx="360" cy="126360"/>
              </a:xfrm>
              <a:prstGeom prst="straightConnector1">
                <a:avLst/>
              </a:prstGeom>
              <a:ln w="6480">
                <a:solidFill>
                  <a:srgbClr val="a8a8a8"/>
                </a:solidFill>
                <a:miter/>
              </a:ln>
            </p:spPr>
          </p:cxnSp>
          <p:cxnSp>
            <p:nvCxnSpPr>
              <p:cNvPr id="296" name="Straight Connector 2046"/>
              <p:cNvCxnSpPr/>
              <p:nvPr/>
            </p:nvCxnSpPr>
            <p:spPr>
              <a:xfrm>
                <a:off x="4777920" y="7167240"/>
                <a:ext cx="360" cy="126360"/>
              </a:xfrm>
              <a:prstGeom prst="straightConnector1">
                <a:avLst/>
              </a:prstGeom>
              <a:ln w="6480">
                <a:solidFill>
                  <a:srgbClr val="a8a8a8"/>
                </a:solidFill>
                <a:miter/>
              </a:ln>
            </p:spPr>
          </p:cxnSp>
          <p:cxnSp>
            <p:nvCxnSpPr>
              <p:cNvPr id="297" name="Straight Connector 2047"/>
              <p:cNvCxnSpPr/>
              <p:nvPr/>
            </p:nvCxnSpPr>
            <p:spPr>
              <a:xfrm>
                <a:off x="4613040" y="7167240"/>
                <a:ext cx="360" cy="126360"/>
              </a:xfrm>
              <a:prstGeom prst="straightConnector1">
                <a:avLst/>
              </a:prstGeom>
              <a:ln w="6480">
                <a:solidFill>
                  <a:srgbClr val="a8a8a8"/>
                </a:solidFill>
                <a:miter/>
              </a:ln>
            </p:spPr>
          </p:cxnSp>
          <p:cxnSp>
            <p:nvCxnSpPr>
              <p:cNvPr id="298" name="Straight Connector 2048"/>
              <p:cNvCxnSpPr/>
              <p:nvPr/>
            </p:nvCxnSpPr>
            <p:spPr>
              <a:xfrm>
                <a:off x="5107320" y="7167240"/>
                <a:ext cx="360" cy="126360"/>
              </a:xfrm>
              <a:prstGeom prst="straightConnector1">
                <a:avLst/>
              </a:prstGeom>
              <a:ln w="6480">
                <a:solidFill>
                  <a:srgbClr val="a8a8a8"/>
                </a:solidFill>
                <a:miter/>
              </a:ln>
            </p:spPr>
          </p:cxnSp>
          <p:cxnSp>
            <p:nvCxnSpPr>
              <p:cNvPr id="299" name="Straight Connector 2049"/>
              <p:cNvCxnSpPr/>
              <p:nvPr/>
            </p:nvCxnSpPr>
            <p:spPr>
              <a:xfrm>
                <a:off x="4942440" y="7167240"/>
                <a:ext cx="360" cy="126360"/>
              </a:xfrm>
              <a:prstGeom prst="straightConnector1">
                <a:avLst/>
              </a:prstGeom>
              <a:ln w="6480">
                <a:solidFill>
                  <a:srgbClr val="a8a8a8"/>
                </a:solidFill>
                <a:miter/>
              </a:ln>
            </p:spPr>
          </p:cxnSp>
          <p:cxnSp>
            <p:nvCxnSpPr>
              <p:cNvPr id="300" name="Straight Connector 2050"/>
              <p:cNvCxnSpPr/>
              <p:nvPr/>
            </p:nvCxnSpPr>
            <p:spPr>
              <a:xfrm>
                <a:off x="5436720" y="7167240"/>
                <a:ext cx="360" cy="126360"/>
              </a:xfrm>
              <a:prstGeom prst="straightConnector1">
                <a:avLst/>
              </a:prstGeom>
              <a:ln w="6480">
                <a:solidFill>
                  <a:srgbClr val="a8a8a8"/>
                </a:solidFill>
                <a:miter/>
              </a:ln>
            </p:spPr>
          </p:cxnSp>
          <p:cxnSp>
            <p:nvCxnSpPr>
              <p:cNvPr id="301" name="Straight Connector 2051"/>
              <p:cNvCxnSpPr/>
              <p:nvPr/>
            </p:nvCxnSpPr>
            <p:spPr>
              <a:xfrm>
                <a:off x="5272200" y="7167240"/>
                <a:ext cx="360" cy="126360"/>
              </a:xfrm>
              <a:prstGeom prst="straightConnector1">
                <a:avLst/>
              </a:prstGeom>
              <a:ln w="6480">
                <a:solidFill>
                  <a:srgbClr val="a8a8a8"/>
                </a:solidFill>
                <a:miter/>
              </a:ln>
            </p:spPr>
          </p:cxnSp>
          <p:cxnSp>
            <p:nvCxnSpPr>
              <p:cNvPr id="302" name="Straight Connector 2052"/>
              <p:cNvCxnSpPr/>
              <p:nvPr/>
            </p:nvCxnSpPr>
            <p:spPr>
              <a:xfrm>
                <a:off x="5766480" y="7167240"/>
                <a:ext cx="360" cy="126360"/>
              </a:xfrm>
              <a:prstGeom prst="straightConnector1">
                <a:avLst/>
              </a:prstGeom>
              <a:ln w="6480">
                <a:solidFill>
                  <a:srgbClr val="a8a8a8"/>
                </a:solidFill>
                <a:miter/>
              </a:ln>
            </p:spPr>
          </p:cxnSp>
          <p:cxnSp>
            <p:nvCxnSpPr>
              <p:cNvPr id="303" name="Straight Connector 2053"/>
              <p:cNvCxnSpPr/>
              <p:nvPr/>
            </p:nvCxnSpPr>
            <p:spPr>
              <a:xfrm>
                <a:off x="5601600" y="7167240"/>
                <a:ext cx="360" cy="126360"/>
              </a:xfrm>
              <a:prstGeom prst="straightConnector1">
                <a:avLst/>
              </a:prstGeom>
              <a:ln w="6480">
                <a:solidFill>
                  <a:srgbClr val="a8a8a8"/>
                </a:solidFill>
                <a:miter/>
              </a:ln>
            </p:spPr>
          </p:cxnSp>
          <p:cxnSp>
            <p:nvCxnSpPr>
              <p:cNvPr id="304" name="Straight Connector 2054"/>
              <p:cNvCxnSpPr/>
              <p:nvPr/>
            </p:nvCxnSpPr>
            <p:spPr>
              <a:xfrm>
                <a:off x="6095880" y="7167240"/>
                <a:ext cx="360" cy="126360"/>
              </a:xfrm>
              <a:prstGeom prst="straightConnector1">
                <a:avLst/>
              </a:prstGeom>
              <a:ln w="6480">
                <a:solidFill>
                  <a:srgbClr val="a8a8a8"/>
                </a:solidFill>
                <a:miter/>
              </a:ln>
            </p:spPr>
          </p:cxnSp>
          <p:cxnSp>
            <p:nvCxnSpPr>
              <p:cNvPr id="305" name="Straight Connector 2055"/>
              <p:cNvCxnSpPr/>
              <p:nvPr/>
            </p:nvCxnSpPr>
            <p:spPr>
              <a:xfrm>
                <a:off x="5931000" y="7167240"/>
                <a:ext cx="360" cy="126360"/>
              </a:xfrm>
              <a:prstGeom prst="straightConnector1">
                <a:avLst/>
              </a:prstGeom>
              <a:ln w="6480">
                <a:solidFill>
                  <a:srgbClr val="a8a8a8"/>
                </a:solidFill>
                <a:miter/>
              </a:ln>
            </p:spPr>
          </p:cxnSp>
          <p:cxnSp>
            <p:nvCxnSpPr>
              <p:cNvPr id="306" name="Straight Connector 2056"/>
              <p:cNvCxnSpPr/>
              <p:nvPr/>
            </p:nvCxnSpPr>
            <p:spPr>
              <a:xfrm>
                <a:off x="6425280" y="7167240"/>
                <a:ext cx="360" cy="126360"/>
              </a:xfrm>
              <a:prstGeom prst="straightConnector1">
                <a:avLst/>
              </a:prstGeom>
              <a:ln w="6480">
                <a:solidFill>
                  <a:srgbClr val="a8a8a8"/>
                </a:solidFill>
                <a:miter/>
              </a:ln>
            </p:spPr>
          </p:cxnSp>
          <p:cxnSp>
            <p:nvCxnSpPr>
              <p:cNvPr id="307" name="Straight Connector 2057"/>
              <p:cNvCxnSpPr/>
              <p:nvPr/>
            </p:nvCxnSpPr>
            <p:spPr>
              <a:xfrm>
                <a:off x="6260760" y="7167240"/>
                <a:ext cx="360" cy="126360"/>
              </a:xfrm>
              <a:prstGeom prst="straightConnector1">
                <a:avLst/>
              </a:prstGeom>
              <a:ln w="6480">
                <a:solidFill>
                  <a:srgbClr val="a8a8a8"/>
                </a:solidFill>
                <a:miter/>
              </a:ln>
            </p:spPr>
          </p:cxnSp>
          <p:cxnSp>
            <p:nvCxnSpPr>
              <p:cNvPr id="308" name="Straight Connector 2058"/>
              <p:cNvCxnSpPr/>
              <p:nvPr/>
            </p:nvCxnSpPr>
            <p:spPr>
              <a:xfrm>
                <a:off x="6590160" y="7167240"/>
                <a:ext cx="360" cy="126360"/>
              </a:xfrm>
              <a:prstGeom prst="straightConnector1">
                <a:avLst/>
              </a:prstGeom>
              <a:ln w="6480">
                <a:solidFill>
                  <a:srgbClr val="a8a8a8"/>
                </a:solidFill>
                <a:miter/>
              </a:ln>
            </p:spPr>
          </p:cxnSp>
          <p:cxnSp>
            <p:nvCxnSpPr>
              <p:cNvPr id="309" name="Straight Connector 2059"/>
              <p:cNvCxnSpPr/>
              <p:nvPr/>
            </p:nvCxnSpPr>
            <p:spPr>
              <a:xfrm>
                <a:off x="6919560" y="7167240"/>
                <a:ext cx="360" cy="126360"/>
              </a:xfrm>
              <a:prstGeom prst="straightConnector1">
                <a:avLst/>
              </a:prstGeom>
              <a:ln w="6480">
                <a:solidFill>
                  <a:srgbClr val="a8a8a8"/>
                </a:solidFill>
                <a:miter/>
              </a:ln>
            </p:spPr>
          </p:cxnSp>
          <p:cxnSp>
            <p:nvCxnSpPr>
              <p:cNvPr id="310" name="Straight Connector 2060"/>
              <p:cNvCxnSpPr/>
              <p:nvPr/>
            </p:nvCxnSpPr>
            <p:spPr>
              <a:xfrm>
                <a:off x="6754680" y="7167240"/>
                <a:ext cx="360" cy="126360"/>
              </a:xfrm>
              <a:prstGeom prst="straightConnector1">
                <a:avLst/>
              </a:prstGeom>
              <a:ln w="6480">
                <a:solidFill>
                  <a:srgbClr val="a8a8a8"/>
                </a:solidFill>
                <a:miter/>
              </a:ln>
            </p:spPr>
          </p:cxnSp>
          <p:cxnSp>
            <p:nvCxnSpPr>
              <p:cNvPr id="311" name="Straight Connector 2061"/>
              <p:cNvCxnSpPr/>
              <p:nvPr/>
            </p:nvCxnSpPr>
            <p:spPr>
              <a:xfrm>
                <a:off x="7248960" y="7167240"/>
                <a:ext cx="360" cy="126360"/>
              </a:xfrm>
              <a:prstGeom prst="straightConnector1">
                <a:avLst/>
              </a:prstGeom>
              <a:ln w="6480">
                <a:solidFill>
                  <a:srgbClr val="a8a8a8"/>
                </a:solidFill>
                <a:miter/>
              </a:ln>
            </p:spPr>
          </p:cxnSp>
          <p:cxnSp>
            <p:nvCxnSpPr>
              <p:cNvPr id="312" name="Straight Connector 2062"/>
              <p:cNvCxnSpPr/>
              <p:nvPr/>
            </p:nvCxnSpPr>
            <p:spPr>
              <a:xfrm>
                <a:off x="7084440" y="7167240"/>
                <a:ext cx="360" cy="126360"/>
              </a:xfrm>
              <a:prstGeom prst="straightConnector1">
                <a:avLst/>
              </a:prstGeom>
              <a:ln w="6480">
                <a:solidFill>
                  <a:srgbClr val="a8a8a8"/>
                </a:solidFill>
                <a:miter/>
              </a:ln>
            </p:spPr>
          </p:cxnSp>
          <p:cxnSp>
            <p:nvCxnSpPr>
              <p:cNvPr id="313" name="Straight Connector 2063"/>
              <p:cNvCxnSpPr/>
              <p:nvPr/>
            </p:nvCxnSpPr>
            <p:spPr>
              <a:xfrm>
                <a:off x="7578720" y="7167240"/>
                <a:ext cx="360" cy="126360"/>
              </a:xfrm>
              <a:prstGeom prst="straightConnector1">
                <a:avLst/>
              </a:prstGeom>
              <a:ln w="6480">
                <a:solidFill>
                  <a:srgbClr val="a8a8a8"/>
                </a:solidFill>
                <a:miter/>
              </a:ln>
            </p:spPr>
          </p:cxnSp>
          <p:cxnSp>
            <p:nvCxnSpPr>
              <p:cNvPr id="314" name="Straight Connector 2064"/>
              <p:cNvCxnSpPr/>
              <p:nvPr/>
            </p:nvCxnSpPr>
            <p:spPr>
              <a:xfrm>
                <a:off x="7413840" y="7167240"/>
                <a:ext cx="360" cy="126360"/>
              </a:xfrm>
              <a:prstGeom prst="straightConnector1">
                <a:avLst/>
              </a:prstGeom>
              <a:ln w="6480">
                <a:solidFill>
                  <a:srgbClr val="a8a8a8"/>
                </a:solidFill>
                <a:miter/>
              </a:ln>
            </p:spPr>
          </p:cxnSp>
          <p:cxnSp>
            <p:nvCxnSpPr>
              <p:cNvPr id="315" name="Straight Connector 2065"/>
              <p:cNvCxnSpPr/>
              <p:nvPr/>
            </p:nvCxnSpPr>
            <p:spPr>
              <a:xfrm>
                <a:off x="7908120" y="7167240"/>
                <a:ext cx="360" cy="126360"/>
              </a:xfrm>
              <a:prstGeom prst="straightConnector1">
                <a:avLst/>
              </a:prstGeom>
              <a:ln w="6480">
                <a:solidFill>
                  <a:srgbClr val="a8a8a8"/>
                </a:solidFill>
                <a:miter/>
              </a:ln>
            </p:spPr>
          </p:cxnSp>
          <p:cxnSp>
            <p:nvCxnSpPr>
              <p:cNvPr id="316" name="Straight Connector 2066"/>
              <p:cNvCxnSpPr/>
              <p:nvPr/>
            </p:nvCxnSpPr>
            <p:spPr>
              <a:xfrm>
                <a:off x="7743240" y="7167240"/>
                <a:ext cx="360" cy="126360"/>
              </a:xfrm>
              <a:prstGeom prst="straightConnector1">
                <a:avLst/>
              </a:prstGeom>
              <a:ln w="6480">
                <a:solidFill>
                  <a:srgbClr val="a8a8a8"/>
                </a:solidFill>
                <a:miter/>
              </a:ln>
            </p:spPr>
          </p:cxnSp>
          <p:cxnSp>
            <p:nvCxnSpPr>
              <p:cNvPr id="317" name="Straight Connector 2067"/>
              <p:cNvCxnSpPr/>
              <p:nvPr/>
            </p:nvCxnSpPr>
            <p:spPr>
              <a:xfrm>
                <a:off x="8237520" y="7167240"/>
                <a:ext cx="360" cy="126360"/>
              </a:xfrm>
              <a:prstGeom prst="straightConnector1">
                <a:avLst/>
              </a:prstGeom>
              <a:ln w="6480">
                <a:solidFill>
                  <a:srgbClr val="a8a8a8"/>
                </a:solidFill>
                <a:miter/>
              </a:ln>
            </p:spPr>
          </p:cxnSp>
          <p:cxnSp>
            <p:nvCxnSpPr>
              <p:cNvPr id="318" name="Straight Connector 2068"/>
              <p:cNvCxnSpPr/>
              <p:nvPr/>
            </p:nvCxnSpPr>
            <p:spPr>
              <a:xfrm>
                <a:off x="8073000" y="7167240"/>
                <a:ext cx="360" cy="126360"/>
              </a:xfrm>
              <a:prstGeom prst="straightConnector1">
                <a:avLst/>
              </a:prstGeom>
              <a:ln w="6480">
                <a:solidFill>
                  <a:srgbClr val="a8a8a8"/>
                </a:solidFill>
                <a:miter/>
              </a:ln>
            </p:spPr>
          </p:cxnSp>
          <p:cxnSp>
            <p:nvCxnSpPr>
              <p:cNvPr id="319" name="Straight Connector 2069"/>
              <p:cNvCxnSpPr/>
              <p:nvPr/>
            </p:nvCxnSpPr>
            <p:spPr>
              <a:xfrm>
                <a:off x="8567280" y="7167240"/>
                <a:ext cx="360" cy="126360"/>
              </a:xfrm>
              <a:prstGeom prst="straightConnector1">
                <a:avLst/>
              </a:prstGeom>
              <a:ln w="6480">
                <a:solidFill>
                  <a:srgbClr val="a8a8a8"/>
                </a:solidFill>
                <a:miter/>
              </a:ln>
            </p:spPr>
          </p:cxnSp>
          <p:cxnSp>
            <p:nvCxnSpPr>
              <p:cNvPr id="320" name="Straight Connector 2070"/>
              <p:cNvCxnSpPr/>
              <p:nvPr/>
            </p:nvCxnSpPr>
            <p:spPr>
              <a:xfrm>
                <a:off x="8402400" y="7167240"/>
                <a:ext cx="360" cy="126360"/>
              </a:xfrm>
              <a:prstGeom prst="straightConnector1">
                <a:avLst/>
              </a:prstGeom>
              <a:ln w="6480">
                <a:solidFill>
                  <a:srgbClr val="a8a8a8"/>
                </a:solidFill>
                <a:miter/>
              </a:ln>
            </p:spPr>
          </p:cxnSp>
          <p:cxnSp>
            <p:nvCxnSpPr>
              <p:cNvPr id="321" name="Straight Connector 2071"/>
              <p:cNvCxnSpPr/>
              <p:nvPr/>
            </p:nvCxnSpPr>
            <p:spPr>
              <a:xfrm>
                <a:off x="8896680" y="7167240"/>
                <a:ext cx="360" cy="126360"/>
              </a:xfrm>
              <a:prstGeom prst="straightConnector1">
                <a:avLst/>
              </a:prstGeom>
              <a:ln w="6480">
                <a:solidFill>
                  <a:srgbClr val="a8a8a8"/>
                </a:solidFill>
                <a:miter/>
              </a:ln>
            </p:spPr>
          </p:cxnSp>
          <p:cxnSp>
            <p:nvCxnSpPr>
              <p:cNvPr id="322" name="Straight Connector 2072"/>
              <p:cNvCxnSpPr/>
              <p:nvPr/>
            </p:nvCxnSpPr>
            <p:spPr>
              <a:xfrm>
                <a:off x="8731800" y="7167240"/>
                <a:ext cx="360" cy="126360"/>
              </a:xfrm>
              <a:prstGeom prst="straightConnector1">
                <a:avLst/>
              </a:prstGeom>
              <a:ln w="6480">
                <a:solidFill>
                  <a:srgbClr val="a8a8a8"/>
                </a:solidFill>
                <a:miter/>
              </a:ln>
            </p:spPr>
          </p:cxnSp>
          <p:cxnSp>
            <p:nvCxnSpPr>
              <p:cNvPr id="323" name="Straight Connector 2073"/>
              <p:cNvCxnSpPr/>
              <p:nvPr/>
            </p:nvCxnSpPr>
            <p:spPr>
              <a:xfrm>
                <a:off x="9226080" y="7167240"/>
                <a:ext cx="360" cy="126360"/>
              </a:xfrm>
              <a:prstGeom prst="straightConnector1">
                <a:avLst/>
              </a:prstGeom>
              <a:ln w="6480">
                <a:solidFill>
                  <a:srgbClr val="a8a8a8"/>
                </a:solidFill>
                <a:miter/>
              </a:ln>
            </p:spPr>
          </p:cxnSp>
          <p:cxnSp>
            <p:nvCxnSpPr>
              <p:cNvPr id="324" name="Straight Connector 2074"/>
              <p:cNvCxnSpPr/>
              <p:nvPr/>
            </p:nvCxnSpPr>
            <p:spPr>
              <a:xfrm>
                <a:off x="9061560" y="7167240"/>
                <a:ext cx="360" cy="126360"/>
              </a:xfrm>
              <a:prstGeom prst="straightConnector1">
                <a:avLst/>
              </a:prstGeom>
              <a:ln w="6480">
                <a:solidFill>
                  <a:srgbClr val="a8a8a8"/>
                </a:solidFill>
                <a:miter/>
              </a:ln>
            </p:spPr>
          </p:cxnSp>
          <p:cxnSp>
            <p:nvCxnSpPr>
              <p:cNvPr id="325" name="Straight Connector 2075"/>
              <p:cNvCxnSpPr/>
              <p:nvPr/>
            </p:nvCxnSpPr>
            <p:spPr>
              <a:xfrm>
                <a:off x="9555840" y="7167240"/>
                <a:ext cx="360" cy="126360"/>
              </a:xfrm>
              <a:prstGeom prst="straightConnector1">
                <a:avLst/>
              </a:prstGeom>
              <a:ln w="6480">
                <a:solidFill>
                  <a:srgbClr val="a8a8a8"/>
                </a:solidFill>
                <a:miter/>
              </a:ln>
            </p:spPr>
          </p:cxnSp>
          <p:cxnSp>
            <p:nvCxnSpPr>
              <p:cNvPr id="326" name="Straight Connector 2076"/>
              <p:cNvCxnSpPr/>
              <p:nvPr/>
            </p:nvCxnSpPr>
            <p:spPr>
              <a:xfrm>
                <a:off x="9390960" y="7167240"/>
                <a:ext cx="360" cy="126360"/>
              </a:xfrm>
              <a:prstGeom prst="straightConnector1">
                <a:avLst/>
              </a:prstGeom>
              <a:ln w="6480">
                <a:solidFill>
                  <a:srgbClr val="a8a8a8"/>
                </a:solidFill>
                <a:miter/>
              </a:ln>
            </p:spPr>
          </p:cxnSp>
          <p:cxnSp>
            <p:nvCxnSpPr>
              <p:cNvPr id="327" name="Straight Connector 2077"/>
              <p:cNvCxnSpPr/>
              <p:nvPr/>
            </p:nvCxnSpPr>
            <p:spPr>
              <a:xfrm>
                <a:off x="9885240" y="7167240"/>
                <a:ext cx="360" cy="126360"/>
              </a:xfrm>
              <a:prstGeom prst="straightConnector1">
                <a:avLst/>
              </a:prstGeom>
              <a:ln w="6480">
                <a:solidFill>
                  <a:srgbClr val="a8a8a8"/>
                </a:solidFill>
                <a:miter/>
              </a:ln>
            </p:spPr>
          </p:cxnSp>
          <p:cxnSp>
            <p:nvCxnSpPr>
              <p:cNvPr id="328" name="Straight Connector 2078"/>
              <p:cNvCxnSpPr/>
              <p:nvPr/>
            </p:nvCxnSpPr>
            <p:spPr>
              <a:xfrm>
                <a:off x="9720360" y="7167240"/>
                <a:ext cx="360" cy="126360"/>
              </a:xfrm>
              <a:prstGeom prst="straightConnector1">
                <a:avLst/>
              </a:prstGeom>
              <a:ln w="6480">
                <a:solidFill>
                  <a:srgbClr val="a8a8a8"/>
                </a:solidFill>
                <a:miter/>
              </a:ln>
            </p:spPr>
          </p:cxnSp>
          <p:cxnSp>
            <p:nvCxnSpPr>
              <p:cNvPr id="329" name="Straight Connector 2079"/>
              <p:cNvCxnSpPr/>
              <p:nvPr/>
            </p:nvCxnSpPr>
            <p:spPr>
              <a:xfrm>
                <a:off x="10214640" y="7167240"/>
                <a:ext cx="360" cy="126360"/>
              </a:xfrm>
              <a:prstGeom prst="straightConnector1">
                <a:avLst/>
              </a:prstGeom>
              <a:ln w="6480">
                <a:solidFill>
                  <a:srgbClr val="a8a8a8"/>
                </a:solidFill>
                <a:miter/>
              </a:ln>
            </p:spPr>
          </p:cxnSp>
          <p:cxnSp>
            <p:nvCxnSpPr>
              <p:cNvPr id="330" name="Straight Connector 2080"/>
              <p:cNvCxnSpPr/>
              <p:nvPr/>
            </p:nvCxnSpPr>
            <p:spPr>
              <a:xfrm>
                <a:off x="10050120" y="7167240"/>
                <a:ext cx="360" cy="126360"/>
              </a:xfrm>
              <a:prstGeom prst="straightConnector1">
                <a:avLst/>
              </a:prstGeom>
              <a:ln w="6480">
                <a:solidFill>
                  <a:srgbClr val="a8a8a8"/>
                </a:solidFill>
                <a:miter/>
              </a:ln>
            </p:spPr>
          </p:cxnSp>
          <p:cxnSp>
            <p:nvCxnSpPr>
              <p:cNvPr id="331" name="Straight Connector 2081"/>
              <p:cNvCxnSpPr/>
              <p:nvPr/>
            </p:nvCxnSpPr>
            <p:spPr>
              <a:xfrm>
                <a:off x="10544400" y="7167240"/>
                <a:ext cx="360" cy="126360"/>
              </a:xfrm>
              <a:prstGeom prst="straightConnector1">
                <a:avLst/>
              </a:prstGeom>
              <a:ln w="6480">
                <a:solidFill>
                  <a:srgbClr val="a8a8a8"/>
                </a:solidFill>
                <a:miter/>
              </a:ln>
            </p:spPr>
          </p:cxnSp>
          <p:cxnSp>
            <p:nvCxnSpPr>
              <p:cNvPr id="332" name="Straight Connector 2082"/>
              <p:cNvCxnSpPr/>
              <p:nvPr/>
            </p:nvCxnSpPr>
            <p:spPr>
              <a:xfrm>
                <a:off x="10379520" y="7167240"/>
                <a:ext cx="360" cy="126360"/>
              </a:xfrm>
              <a:prstGeom prst="straightConnector1">
                <a:avLst/>
              </a:prstGeom>
              <a:ln w="6480">
                <a:solidFill>
                  <a:srgbClr val="a8a8a8"/>
                </a:solidFill>
                <a:miter/>
              </a:ln>
            </p:spPr>
          </p:cxnSp>
          <p:cxnSp>
            <p:nvCxnSpPr>
              <p:cNvPr id="333" name="Straight Connector 2083"/>
              <p:cNvCxnSpPr/>
              <p:nvPr/>
            </p:nvCxnSpPr>
            <p:spPr>
              <a:xfrm>
                <a:off x="10873800" y="7167240"/>
                <a:ext cx="360" cy="126360"/>
              </a:xfrm>
              <a:prstGeom prst="straightConnector1">
                <a:avLst/>
              </a:prstGeom>
              <a:ln w="6480">
                <a:solidFill>
                  <a:srgbClr val="a8a8a8"/>
                </a:solidFill>
                <a:miter/>
              </a:ln>
            </p:spPr>
          </p:cxnSp>
          <p:cxnSp>
            <p:nvCxnSpPr>
              <p:cNvPr id="334" name="Straight Connector 2084"/>
              <p:cNvCxnSpPr/>
              <p:nvPr/>
            </p:nvCxnSpPr>
            <p:spPr>
              <a:xfrm>
                <a:off x="10708920" y="7167240"/>
                <a:ext cx="360" cy="126360"/>
              </a:xfrm>
              <a:prstGeom prst="straightConnector1">
                <a:avLst/>
              </a:prstGeom>
              <a:ln w="6480">
                <a:solidFill>
                  <a:srgbClr val="a8a8a8"/>
                </a:solidFill>
                <a:miter/>
              </a:ln>
            </p:spPr>
          </p:cxnSp>
          <p:cxnSp>
            <p:nvCxnSpPr>
              <p:cNvPr id="335" name="Straight Connector 2085"/>
              <p:cNvCxnSpPr/>
              <p:nvPr/>
            </p:nvCxnSpPr>
            <p:spPr>
              <a:xfrm>
                <a:off x="11203200" y="7167240"/>
                <a:ext cx="360" cy="126360"/>
              </a:xfrm>
              <a:prstGeom prst="straightConnector1">
                <a:avLst/>
              </a:prstGeom>
              <a:ln w="6480">
                <a:solidFill>
                  <a:srgbClr val="a8a8a8"/>
                </a:solidFill>
                <a:miter/>
              </a:ln>
            </p:spPr>
          </p:cxnSp>
          <p:cxnSp>
            <p:nvCxnSpPr>
              <p:cNvPr id="336" name="Straight Connector 2086"/>
              <p:cNvCxnSpPr/>
              <p:nvPr/>
            </p:nvCxnSpPr>
            <p:spPr>
              <a:xfrm>
                <a:off x="11038680" y="7167240"/>
                <a:ext cx="360" cy="126360"/>
              </a:xfrm>
              <a:prstGeom prst="straightConnector1">
                <a:avLst/>
              </a:prstGeom>
              <a:ln w="6480">
                <a:solidFill>
                  <a:srgbClr val="a8a8a8"/>
                </a:solidFill>
                <a:miter/>
              </a:ln>
            </p:spPr>
          </p:cxnSp>
          <p:cxnSp>
            <p:nvCxnSpPr>
              <p:cNvPr id="337" name="Straight Connector 2087"/>
              <p:cNvCxnSpPr/>
              <p:nvPr/>
            </p:nvCxnSpPr>
            <p:spPr>
              <a:xfrm>
                <a:off x="11532960" y="7167240"/>
                <a:ext cx="360" cy="126360"/>
              </a:xfrm>
              <a:prstGeom prst="straightConnector1">
                <a:avLst/>
              </a:prstGeom>
              <a:ln w="6480">
                <a:solidFill>
                  <a:srgbClr val="a8a8a8"/>
                </a:solidFill>
                <a:miter/>
              </a:ln>
            </p:spPr>
          </p:cxnSp>
          <p:cxnSp>
            <p:nvCxnSpPr>
              <p:cNvPr id="338" name="Straight Connector 2088"/>
              <p:cNvCxnSpPr/>
              <p:nvPr/>
            </p:nvCxnSpPr>
            <p:spPr>
              <a:xfrm>
                <a:off x="11368080" y="7167240"/>
                <a:ext cx="360" cy="126360"/>
              </a:xfrm>
              <a:prstGeom prst="straightConnector1">
                <a:avLst/>
              </a:prstGeom>
              <a:ln w="6480">
                <a:solidFill>
                  <a:srgbClr val="a8a8a8"/>
                </a:solidFill>
                <a:miter/>
              </a:ln>
            </p:spPr>
          </p:cxnSp>
          <p:cxnSp>
            <p:nvCxnSpPr>
              <p:cNvPr id="339" name="Straight Connector 2089"/>
              <p:cNvCxnSpPr/>
              <p:nvPr/>
            </p:nvCxnSpPr>
            <p:spPr>
              <a:xfrm>
                <a:off x="11862360" y="7167240"/>
                <a:ext cx="360" cy="126360"/>
              </a:xfrm>
              <a:prstGeom prst="straightConnector1">
                <a:avLst/>
              </a:prstGeom>
              <a:ln w="6480">
                <a:solidFill>
                  <a:srgbClr val="a8a8a8"/>
                </a:solidFill>
                <a:miter/>
              </a:ln>
            </p:spPr>
          </p:cxnSp>
          <p:cxnSp>
            <p:nvCxnSpPr>
              <p:cNvPr id="34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41" name="Group 28"/>
            <p:cNvGrpSpPr/>
            <p:nvPr/>
          </p:nvGrpSpPr>
          <p:grpSpPr>
            <a:xfrm>
              <a:off x="-435240" y="-435240"/>
              <a:ext cx="13042800" cy="7728480"/>
              <a:chOff x="-435240" y="-435240"/>
              <a:chExt cx="13042800" cy="7728480"/>
            </a:xfrm>
          </p:grpSpPr>
          <p:cxnSp>
            <p:nvCxnSpPr>
              <p:cNvPr id="342" name="Straight Connector 1897"/>
              <p:cNvCxnSpPr/>
              <p:nvPr/>
            </p:nvCxnSpPr>
            <p:spPr>
              <a:xfrm>
                <a:off x="12355560" y="4898520"/>
                <a:ext cx="252360" cy="360"/>
              </a:xfrm>
              <a:prstGeom prst="straightConnector1">
                <a:avLst/>
              </a:prstGeom>
              <a:ln w="6480">
                <a:solidFill>
                  <a:srgbClr val="a8a8a8"/>
                </a:solidFill>
                <a:miter/>
              </a:ln>
            </p:spPr>
          </p:cxnSp>
          <p:cxnSp>
            <p:nvCxnSpPr>
              <p:cNvPr id="343" name="Straight Connector 181"/>
              <p:cNvCxnSpPr/>
              <p:nvPr/>
            </p:nvCxnSpPr>
            <p:spPr>
              <a:xfrm>
                <a:off x="-435240" y="326520"/>
                <a:ext cx="252360" cy="360"/>
              </a:xfrm>
              <a:prstGeom prst="straightConnector1">
                <a:avLst/>
              </a:prstGeom>
              <a:ln w="6480">
                <a:solidFill>
                  <a:srgbClr val="a8a8a8"/>
                </a:solidFill>
                <a:miter/>
              </a:ln>
            </p:spPr>
          </p:cxnSp>
          <p:cxnSp>
            <p:nvCxnSpPr>
              <p:cNvPr id="344" name="Straight Connector 182"/>
              <p:cNvCxnSpPr/>
              <p:nvPr/>
            </p:nvCxnSpPr>
            <p:spPr>
              <a:xfrm>
                <a:off x="-435240" y="0"/>
                <a:ext cx="252360" cy="360"/>
              </a:xfrm>
              <a:prstGeom prst="straightConnector1">
                <a:avLst/>
              </a:prstGeom>
              <a:ln w="6480">
                <a:solidFill>
                  <a:srgbClr val="a8a8a8"/>
                </a:solidFill>
                <a:miter/>
              </a:ln>
            </p:spPr>
          </p:cxnSp>
          <p:cxnSp>
            <p:nvCxnSpPr>
              <p:cNvPr id="345" name="Straight Connector 183"/>
              <p:cNvCxnSpPr/>
              <p:nvPr/>
            </p:nvCxnSpPr>
            <p:spPr>
              <a:xfrm>
                <a:off x="-435240" y="979560"/>
                <a:ext cx="252360" cy="360"/>
              </a:xfrm>
              <a:prstGeom prst="straightConnector1">
                <a:avLst/>
              </a:prstGeom>
              <a:ln w="6480">
                <a:solidFill>
                  <a:srgbClr val="a8a8a8"/>
                </a:solidFill>
                <a:miter/>
              </a:ln>
            </p:spPr>
          </p:cxnSp>
          <p:cxnSp>
            <p:nvCxnSpPr>
              <p:cNvPr id="346" name="Straight Connector 184"/>
              <p:cNvCxnSpPr/>
              <p:nvPr/>
            </p:nvCxnSpPr>
            <p:spPr>
              <a:xfrm>
                <a:off x="-435240" y="653040"/>
                <a:ext cx="252360" cy="360"/>
              </a:xfrm>
              <a:prstGeom prst="straightConnector1">
                <a:avLst/>
              </a:prstGeom>
              <a:ln w="6480">
                <a:solidFill>
                  <a:srgbClr val="a8a8a8"/>
                </a:solidFill>
                <a:miter/>
              </a:ln>
            </p:spPr>
          </p:cxnSp>
          <p:cxnSp>
            <p:nvCxnSpPr>
              <p:cNvPr id="347" name="Straight Connector 185"/>
              <p:cNvCxnSpPr/>
              <p:nvPr/>
            </p:nvCxnSpPr>
            <p:spPr>
              <a:xfrm>
                <a:off x="-435240" y="1632600"/>
                <a:ext cx="252360" cy="360"/>
              </a:xfrm>
              <a:prstGeom prst="straightConnector1">
                <a:avLst/>
              </a:prstGeom>
              <a:ln w="6480">
                <a:solidFill>
                  <a:srgbClr val="a8a8a8"/>
                </a:solidFill>
                <a:miter/>
              </a:ln>
            </p:spPr>
          </p:cxnSp>
          <p:cxnSp>
            <p:nvCxnSpPr>
              <p:cNvPr id="348" name="Straight Connector 186"/>
              <p:cNvCxnSpPr/>
              <p:nvPr/>
            </p:nvCxnSpPr>
            <p:spPr>
              <a:xfrm>
                <a:off x="-435240" y="1306080"/>
                <a:ext cx="252360" cy="360"/>
              </a:xfrm>
              <a:prstGeom prst="straightConnector1">
                <a:avLst/>
              </a:prstGeom>
              <a:ln w="6480">
                <a:solidFill>
                  <a:srgbClr val="a8a8a8"/>
                </a:solidFill>
                <a:miter/>
              </a:ln>
            </p:spPr>
          </p:cxnSp>
          <p:cxnSp>
            <p:nvCxnSpPr>
              <p:cNvPr id="349" name="Straight Connector 187"/>
              <p:cNvCxnSpPr/>
              <p:nvPr/>
            </p:nvCxnSpPr>
            <p:spPr>
              <a:xfrm>
                <a:off x="-435240" y="2285640"/>
                <a:ext cx="252360" cy="360"/>
              </a:xfrm>
              <a:prstGeom prst="straightConnector1">
                <a:avLst/>
              </a:prstGeom>
              <a:ln w="6480">
                <a:solidFill>
                  <a:srgbClr val="a8a8a8"/>
                </a:solidFill>
                <a:miter/>
              </a:ln>
            </p:spPr>
          </p:cxnSp>
          <p:cxnSp>
            <p:nvCxnSpPr>
              <p:cNvPr id="350" name="Straight Connector 188"/>
              <p:cNvCxnSpPr/>
              <p:nvPr/>
            </p:nvCxnSpPr>
            <p:spPr>
              <a:xfrm>
                <a:off x="-435240" y="1959120"/>
                <a:ext cx="252360" cy="360"/>
              </a:xfrm>
              <a:prstGeom prst="straightConnector1">
                <a:avLst/>
              </a:prstGeom>
              <a:ln w="6480">
                <a:solidFill>
                  <a:srgbClr val="a8a8a8"/>
                </a:solidFill>
                <a:miter/>
              </a:ln>
            </p:spPr>
          </p:cxnSp>
          <p:cxnSp>
            <p:nvCxnSpPr>
              <p:cNvPr id="351" name="Straight Connector 189"/>
              <p:cNvCxnSpPr/>
              <p:nvPr/>
            </p:nvCxnSpPr>
            <p:spPr>
              <a:xfrm>
                <a:off x="-435240" y="2939040"/>
                <a:ext cx="252360" cy="360"/>
              </a:xfrm>
              <a:prstGeom prst="straightConnector1">
                <a:avLst/>
              </a:prstGeom>
              <a:ln w="6480">
                <a:solidFill>
                  <a:srgbClr val="a8a8a8"/>
                </a:solidFill>
                <a:miter/>
              </a:ln>
            </p:spPr>
          </p:cxnSp>
          <p:cxnSp>
            <p:nvCxnSpPr>
              <p:cNvPr id="352" name="Straight Connector 190"/>
              <p:cNvCxnSpPr/>
              <p:nvPr/>
            </p:nvCxnSpPr>
            <p:spPr>
              <a:xfrm>
                <a:off x="-435240" y="2612520"/>
                <a:ext cx="252360" cy="360"/>
              </a:xfrm>
              <a:prstGeom prst="straightConnector1">
                <a:avLst/>
              </a:prstGeom>
              <a:ln w="6480">
                <a:solidFill>
                  <a:srgbClr val="a8a8a8"/>
                </a:solidFill>
                <a:miter/>
              </a:ln>
            </p:spPr>
          </p:cxnSp>
          <p:cxnSp>
            <p:nvCxnSpPr>
              <p:cNvPr id="353" name="Straight Connector 191"/>
              <p:cNvCxnSpPr/>
              <p:nvPr/>
            </p:nvCxnSpPr>
            <p:spPr>
              <a:xfrm>
                <a:off x="-435240" y="3592080"/>
                <a:ext cx="252360" cy="360"/>
              </a:xfrm>
              <a:prstGeom prst="straightConnector1">
                <a:avLst/>
              </a:prstGeom>
              <a:ln w="6480">
                <a:solidFill>
                  <a:srgbClr val="a8a8a8"/>
                </a:solidFill>
                <a:miter/>
              </a:ln>
            </p:spPr>
          </p:cxnSp>
          <p:cxnSp>
            <p:nvCxnSpPr>
              <p:cNvPr id="354" name="Straight Connector 192"/>
              <p:cNvCxnSpPr/>
              <p:nvPr/>
            </p:nvCxnSpPr>
            <p:spPr>
              <a:xfrm>
                <a:off x="-435240" y="3265560"/>
                <a:ext cx="252360" cy="360"/>
              </a:xfrm>
              <a:prstGeom prst="straightConnector1">
                <a:avLst/>
              </a:prstGeom>
              <a:ln w="6480">
                <a:solidFill>
                  <a:srgbClr val="a8a8a8"/>
                </a:solidFill>
                <a:miter/>
              </a:ln>
            </p:spPr>
          </p:cxnSp>
          <p:cxnSp>
            <p:nvCxnSpPr>
              <p:cNvPr id="355" name="Straight Connector 193"/>
              <p:cNvCxnSpPr/>
              <p:nvPr/>
            </p:nvCxnSpPr>
            <p:spPr>
              <a:xfrm>
                <a:off x="-435240" y="4245120"/>
                <a:ext cx="252360" cy="360"/>
              </a:xfrm>
              <a:prstGeom prst="straightConnector1">
                <a:avLst/>
              </a:prstGeom>
              <a:ln w="6480">
                <a:solidFill>
                  <a:srgbClr val="a8a8a8"/>
                </a:solidFill>
                <a:miter/>
              </a:ln>
            </p:spPr>
          </p:cxnSp>
          <p:cxnSp>
            <p:nvCxnSpPr>
              <p:cNvPr id="356" name="Straight Connector 194"/>
              <p:cNvCxnSpPr/>
              <p:nvPr/>
            </p:nvCxnSpPr>
            <p:spPr>
              <a:xfrm>
                <a:off x="-435240" y="3918600"/>
                <a:ext cx="252360" cy="360"/>
              </a:xfrm>
              <a:prstGeom prst="straightConnector1">
                <a:avLst/>
              </a:prstGeom>
              <a:ln w="6480">
                <a:solidFill>
                  <a:srgbClr val="a8a8a8"/>
                </a:solidFill>
                <a:miter/>
              </a:ln>
            </p:spPr>
          </p:cxnSp>
          <p:cxnSp>
            <p:nvCxnSpPr>
              <p:cNvPr id="357" name="Straight Connector 195"/>
              <p:cNvCxnSpPr/>
              <p:nvPr/>
            </p:nvCxnSpPr>
            <p:spPr>
              <a:xfrm>
                <a:off x="-435240" y="4898520"/>
                <a:ext cx="252360" cy="360"/>
              </a:xfrm>
              <a:prstGeom prst="straightConnector1">
                <a:avLst/>
              </a:prstGeom>
              <a:ln w="6480">
                <a:solidFill>
                  <a:srgbClr val="a8a8a8"/>
                </a:solidFill>
                <a:miter/>
              </a:ln>
            </p:spPr>
          </p:cxnSp>
          <p:cxnSp>
            <p:nvCxnSpPr>
              <p:cNvPr id="358" name="Straight Connector 196"/>
              <p:cNvCxnSpPr/>
              <p:nvPr/>
            </p:nvCxnSpPr>
            <p:spPr>
              <a:xfrm>
                <a:off x="-435240" y="4571640"/>
                <a:ext cx="252360" cy="360"/>
              </a:xfrm>
              <a:prstGeom prst="straightConnector1">
                <a:avLst/>
              </a:prstGeom>
              <a:ln w="6480">
                <a:solidFill>
                  <a:srgbClr val="a8a8a8"/>
                </a:solidFill>
                <a:miter/>
              </a:ln>
            </p:spPr>
          </p:cxnSp>
          <p:cxnSp>
            <p:nvCxnSpPr>
              <p:cNvPr id="359" name="Straight Connector 197"/>
              <p:cNvCxnSpPr/>
              <p:nvPr/>
            </p:nvCxnSpPr>
            <p:spPr>
              <a:xfrm>
                <a:off x="-435240" y="5551560"/>
                <a:ext cx="252360" cy="360"/>
              </a:xfrm>
              <a:prstGeom prst="straightConnector1">
                <a:avLst/>
              </a:prstGeom>
              <a:ln w="6480">
                <a:solidFill>
                  <a:srgbClr val="a8a8a8"/>
                </a:solidFill>
                <a:miter/>
              </a:ln>
            </p:spPr>
          </p:cxnSp>
          <p:cxnSp>
            <p:nvCxnSpPr>
              <p:cNvPr id="360" name="Straight Connector 198"/>
              <p:cNvCxnSpPr/>
              <p:nvPr/>
            </p:nvCxnSpPr>
            <p:spPr>
              <a:xfrm>
                <a:off x="-435240" y="5225040"/>
                <a:ext cx="252360" cy="360"/>
              </a:xfrm>
              <a:prstGeom prst="straightConnector1">
                <a:avLst/>
              </a:prstGeom>
              <a:ln w="6480">
                <a:solidFill>
                  <a:srgbClr val="a8a8a8"/>
                </a:solidFill>
                <a:miter/>
              </a:ln>
            </p:spPr>
          </p:cxnSp>
          <p:cxnSp>
            <p:nvCxnSpPr>
              <p:cNvPr id="361" name="Straight Connector 199"/>
              <p:cNvCxnSpPr/>
              <p:nvPr/>
            </p:nvCxnSpPr>
            <p:spPr>
              <a:xfrm>
                <a:off x="-435240" y="6204600"/>
                <a:ext cx="252360" cy="360"/>
              </a:xfrm>
              <a:prstGeom prst="straightConnector1">
                <a:avLst/>
              </a:prstGeom>
              <a:ln w="6480">
                <a:solidFill>
                  <a:srgbClr val="a8a8a8"/>
                </a:solidFill>
                <a:miter/>
              </a:ln>
            </p:spPr>
          </p:cxnSp>
          <p:cxnSp>
            <p:nvCxnSpPr>
              <p:cNvPr id="362" name="Straight Connector 200"/>
              <p:cNvCxnSpPr/>
              <p:nvPr/>
            </p:nvCxnSpPr>
            <p:spPr>
              <a:xfrm>
                <a:off x="-435240" y="5878080"/>
                <a:ext cx="252360" cy="360"/>
              </a:xfrm>
              <a:prstGeom prst="straightConnector1">
                <a:avLst/>
              </a:prstGeom>
              <a:ln w="6480">
                <a:solidFill>
                  <a:srgbClr val="a8a8a8"/>
                </a:solidFill>
                <a:miter/>
              </a:ln>
            </p:spPr>
          </p:cxnSp>
          <p:cxnSp>
            <p:nvCxnSpPr>
              <p:cNvPr id="363" name="Straight Connector 201"/>
              <p:cNvCxnSpPr/>
              <p:nvPr/>
            </p:nvCxnSpPr>
            <p:spPr>
              <a:xfrm>
                <a:off x="-435240" y="6857640"/>
                <a:ext cx="252360" cy="360"/>
              </a:xfrm>
              <a:prstGeom prst="straightConnector1">
                <a:avLst/>
              </a:prstGeom>
              <a:ln w="6480">
                <a:solidFill>
                  <a:srgbClr val="a8a8a8"/>
                </a:solidFill>
                <a:miter/>
              </a:ln>
            </p:spPr>
          </p:cxnSp>
          <p:cxnSp>
            <p:nvCxnSpPr>
              <p:cNvPr id="364" name="Straight Connector 202"/>
              <p:cNvCxnSpPr/>
              <p:nvPr/>
            </p:nvCxnSpPr>
            <p:spPr>
              <a:xfrm>
                <a:off x="-435240" y="6531120"/>
                <a:ext cx="252360" cy="360"/>
              </a:xfrm>
              <a:prstGeom prst="straightConnector1">
                <a:avLst/>
              </a:prstGeom>
              <a:ln w="6480">
                <a:solidFill>
                  <a:srgbClr val="a8a8a8"/>
                </a:solidFill>
                <a:miter/>
              </a:ln>
            </p:spPr>
          </p:cxnSp>
          <p:cxnSp>
            <p:nvCxnSpPr>
              <p:cNvPr id="365" name="Straight Connector 806"/>
              <p:cNvCxnSpPr/>
              <p:nvPr/>
            </p:nvCxnSpPr>
            <p:spPr>
              <a:xfrm flipV="1">
                <a:off x="11862360" y="-435240"/>
                <a:ext cx="360" cy="252360"/>
              </a:xfrm>
              <a:prstGeom prst="straightConnector1">
                <a:avLst/>
              </a:prstGeom>
              <a:ln w="6480">
                <a:solidFill>
                  <a:srgbClr val="a8a8a8"/>
                </a:solidFill>
                <a:miter/>
              </a:ln>
            </p:spPr>
          </p:cxnSp>
          <p:cxnSp>
            <p:nvCxnSpPr>
              <p:cNvPr id="366" name="Straight Connector 807"/>
              <p:cNvCxnSpPr/>
              <p:nvPr/>
            </p:nvCxnSpPr>
            <p:spPr>
              <a:xfrm flipV="1">
                <a:off x="12191760" y="-435240"/>
                <a:ext cx="360" cy="252360"/>
              </a:xfrm>
              <a:prstGeom prst="straightConnector1">
                <a:avLst/>
              </a:prstGeom>
              <a:ln w="6480">
                <a:solidFill>
                  <a:srgbClr val="a8a8a8"/>
                </a:solidFill>
                <a:miter/>
              </a:ln>
            </p:spPr>
          </p:cxnSp>
          <p:cxnSp>
            <p:nvCxnSpPr>
              <p:cNvPr id="367" name="Straight Connector 808"/>
              <p:cNvCxnSpPr/>
              <p:nvPr/>
            </p:nvCxnSpPr>
            <p:spPr>
              <a:xfrm flipV="1">
                <a:off x="11203200" y="-435240"/>
                <a:ext cx="360" cy="252360"/>
              </a:xfrm>
              <a:prstGeom prst="straightConnector1">
                <a:avLst/>
              </a:prstGeom>
              <a:ln w="6480">
                <a:solidFill>
                  <a:srgbClr val="a8a8a8"/>
                </a:solidFill>
                <a:miter/>
              </a:ln>
            </p:spPr>
          </p:cxnSp>
          <p:cxnSp>
            <p:nvCxnSpPr>
              <p:cNvPr id="368" name="Straight Connector 809"/>
              <p:cNvCxnSpPr/>
              <p:nvPr/>
            </p:nvCxnSpPr>
            <p:spPr>
              <a:xfrm flipV="1">
                <a:off x="11532960" y="-435240"/>
                <a:ext cx="360" cy="252360"/>
              </a:xfrm>
              <a:prstGeom prst="straightConnector1">
                <a:avLst/>
              </a:prstGeom>
              <a:ln w="6480">
                <a:solidFill>
                  <a:srgbClr val="a8a8a8"/>
                </a:solidFill>
                <a:miter/>
              </a:ln>
            </p:spPr>
          </p:cxnSp>
          <p:cxnSp>
            <p:nvCxnSpPr>
              <p:cNvPr id="369" name="Straight Connector 810"/>
              <p:cNvCxnSpPr/>
              <p:nvPr/>
            </p:nvCxnSpPr>
            <p:spPr>
              <a:xfrm flipV="1">
                <a:off x="10544400" y="-435240"/>
                <a:ext cx="360" cy="252360"/>
              </a:xfrm>
              <a:prstGeom prst="straightConnector1">
                <a:avLst/>
              </a:prstGeom>
              <a:ln w="6480">
                <a:solidFill>
                  <a:srgbClr val="a8a8a8"/>
                </a:solidFill>
                <a:miter/>
              </a:ln>
            </p:spPr>
          </p:cxnSp>
          <p:cxnSp>
            <p:nvCxnSpPr>
              <p:cNvPr id="370" name="Straight Connector 811"/>
              <p:cNvCxnSpPr/>
              <p:nvPr/>
            </p:nvCxnSpPr>
            <p:spPr>
              <a:xfrm flipV="1">
                <a:off x="10873800" y="-435240"/>
                <a:ext cx="360" cy="252360"/>
              </a:xfrm>
              <a:prstGeom prst="straightConnector1">
                <a:avLst/>
              </a:prstGeom>
              <a:ln w="6480">
                <a:solidFill>
                  <a:srgbClr val="a8a8a8"/>
                </a:solidFill>
                <a:miter/>
              </a:ln>
            </p:spPr>
          </p:cxnSp>
          <p:cxnSp>
            <p:nvCxnSpPr>
              <p:cNvPr id="371" name="Straight Connector 812"/>
              <p:cNvCxnSpPr/>
              <p:nvPr/>
            </p:nvCxnSpPr>
            <p:spPr>
              <a:xfrm flipV="1">
                <a:off x="9885240" y="-435240"/>
                <a:ext cx="360" cy="252360"/>
              </a:xfrm>
              <a:prstGeom prst="straightConnector1">
                <a:avLst/>
              </a:prstGeom>
              <a:ln w="6480">
                <a:solidFill>
                  <a:srgbClr val="a8a8a8"/>
                </a:solidFill>
                <a:miter/>
              </a:ln>
            </p:spPr>
          </p:cxnSp>
          <p:cxnSp>
            <p:nvCxnSpPr>
              <p:cNvPr id="372" name="Straight Connector 813"/>
              <p:cNvCxnSpPr/>
              <p:nvPr/>
            </p:nvCxnSpPr>
            <p:spPr>
              <a:xfrm flipV="1">
                <a:off x="10214640" y="-435240"/>
                <a:ext cx="360" cy="252360"/>
              </a:xfrm>
              <a:prstGeom prst="straightConnector1">
                <a:avLst/>
              </a:prstGeom>
              <a:ln w="6480">
                <a:solidFill>
                  <a:srgbClr val="a8a8a8"/>
                </a:solidFill>
                <a:miter/>
              </a:ln>
            </p:spPr>
          </p:cxnSp>
          <p:cxnSp>
            <p:nvCxnSpPr>
              <p:cNvPr id="373" name="Straight Connector 814"/>
              <p:cNvCxnSpPr/>
              <p:nvPr/>
            </p:nvCxnSpPr>
            <p:spPr>
              <a:xfrm flipV="1">
                <a:off x="9226080" y="-435240"/>
                <a:ext cx="360" cy="252360"/>
              </a:xfrm>
              <a:prstGeom prst="straightConnector1">
                <a:avLst/>
              </a:prstGeom>
              <a:ln w="6480">
                <a:solidFill>
                  <a:srgbClr val="a8a8a8"/>
                </a:solidFill>
                <a:miter/>
              </a:ln>
            </p:spPr>
          </p:cxnSp>
          <p:cxnSp>
            <p:nvCxnSpPr>
              <p:cNvPr id="374" name="Straight Connector 815"/>
              <p:cNvCxnSpPr/>
              <p:nvPr/>
            </p:nvCxnSpPr>
            <p:spPr>
              <a:xfrm flipV="1">
                <a:off x="9555840" y="-435240"/>
                <a:ext cx="360" cy="252360"/>
              </a:xfrm>
              <a:prstGeom prst="straightConnector1">
                <a:avLst/>
              </a:prstGeom>
              <a:ln w="6480">
                <a:solidFill>
                  <a:srgbClr val="a8a8a8"/>
                </a:solidFill>
                <a:miter/>
              </a:ln>
            </p:spPr>
          </p:cxnSp>
          <p:cxnSp>
            <p:nvCxnSpPr>
              <p:cNvPr id="375" name="Straight Connector 816"/>
              <p:cNvCxnSpPr/>
              <p:nvPr/>
            </p:nvCxnSpPr>
            <p:spPr>
              <a:xfrm flipV="1">
                <a:off x="8567280" y="-435240"/>
                <a:ext cx="360" cy="252360"/>
              </a:xfrm>
              <a:prstGeom prst="straightConnector1">
                <a:avLst/>
              </a:prstGeom>
              <a:ln w="6480">
                <a:solidFill>
                  <a:srgbClr val="a8a8a8"/>
                </a:solidFill>
                <a:miter/>
              </a:ln>
            </p:spPr>
          </p:cxnSp>
          <p:cxnSp>
            <p:nvCxnSpPr>
              <p:cNvPr id="376" name="Straight Connector 817"/>
              <p:cNvCxnSpPr/>
              <p:nvPr/>
            </p:nvCxnSpPr>
            <p:spPr>
              <a:xfrm flipV="1">
                <a:off x="8896680" y="-435240"/>
                <a:ext cx="360" cy="252360"/>
              </a:xfrm>
              <a:prstGeom prst="straightConnector1">
                <a:avLst/>
              </a:prstGeom>
              <a:ln w="6480">
                <a:solidFill>
                  <a:srgbClr val="a8a8a8"/>
                </a:solidFill>
                <a:miter/>
              </a:ln>
            </p:spPr>
          </p:cxnSp>
          <p:cxnSp>
            <p:nvCxnSpPr>
              <p:cNvPr id="377" name="Straight Connector 818"/>
              <p:cNvCxnSpPr/>
              <p:nvPr/>
            </p:nvCxnSpPr>
            <p:spPr>
              <a:xfrm flipV="1">
                <a:off x="7908120" y="-435240"/>
                <a:ext cx="360" cy="252360"/>
              </a:xfrm>
              <a:prstGeom prst="straightConnector1">
                <a:avLst/>
              </a:prstGeom>
              <a:ln w="6480">
                <a:solidFill>
                  <a:srgbClr val="a8a8a8"/>
                </a:solidFill>
                <a:miter/>
              </a:ln>
            </p:spPr>
          </p:cxnSp>
          <p:cxnSp>
            <p:nvCxnSpPr>
              <p:cNvPr id="378" name="Straight Connector 819"/>
              <p:cNvCxnSpPr/>
              <p:nvPr/>
            </p:nvCxnSpPr>
            <p:spPr>
              <a:xfrm flipV="1">
                <a:off x="8237520" y="-435240"/>
                <a:ext cx="360" cy="252360"/>
              </a:xfrm>
              <a:prstGeom prst="straightConnector1">
                <a:avLst/>
              </a:prstGeom>
              <a:ln w="6480">
                <a:solidFill>
                  <a:srgbClr val="a8a8a8"/>
                </a:solidFill>
                <a:miter/>
              </a:ln>
            </p:spPr>
          </p:cxnSp>
          <p:cxnSp>
            <p:nvCxnSpPr>
              <p:cNvPr id="379" name="Straight Connector 820"/>
              <p:cNvCxnSpPr/>
              <p:nvPr/>
            </p:nvCxnSpPr>
            <p:spPr>
              <a:xfrm flipV="1">
                <a:off x="7248960" y="-435240"/>
                <a:ext cx="360" cy="252360"/>
              </a:xfrm>
              <a:prstGeom prst="straightConnector1">
                <a:avLst/>
              </a:prstGeom>
              <a:ln w="6480">
                <a:solidFill>
                  <a:srgbClr val="a8a8a8"/>
                </a:solidFill>
                <a:miter/>
              </a:ln>
            </p:spPr>
          </p:cxnSp>
          <p:cxnSp>
            <p:nvCxnSpPr>
              <p:cNvPr id="380" name="Straight Connector 821"/>
              <p:cNvCxnSpPr/>
              <p:nvPr/>
            </p:nvCxnSpPr>
            <p:spPr>
              <a:xfrm flipV="1">
                <a:off x="7578720" y="-435240"/>
                <a:ext cx="360" cy="252360"/>
              </a:xfrm>
              <a:prstGeom prst="straightConnector1">
                <a:avLst/>
              </a:prstGeom>
              <a:ln w="6480">
                <a:solidFill>
                  <a:srgbClr val="a8a8a8"/>
                </a:solidFill>
                <a:miter/>
              </a:ln>
            </p:spPr>
          </p:cxnSp>
          <p:cxnSp>
            <p:nvCxnSpPr>
              <p:cNvPr id="381" name="Straight Connector 822"/>
              <p:cNvCxnSpPr/>
              <p:nvPr/>
            </p:nvCxnSpPr>
            <p:spPr>
              <a:xfrm flipV="1">
                <a:off x="6590160" y="-435240"/>
                <a:ext cx="360" cy="252360"/>
              </a:xfrm>
              <a:prstGeom prst="straightConnector1">
                <a:avLst/>
              </a:prstGeom>
              <a:ln w="6480">
                <a:solidFill>
                  <a:srgbClr val="a8a8a8"/>
                </a:solidFill>
                <a:miter/>
              </a:ln>
            </p:spPr>
          </p:cxnSp>
          <p:cxnSp>
            <p:nvCxnSpPr>
              <p:cNvPr id="382" name="Straight Connector 823"/>
              <p:cNvCxnSpPr/>
              <p:nvPr/>
            </p:nvCxnSpPr>
            <p:spPr>
              <a:xfrm flipV="1">
                <a:off x="6919560" y="-435240"/>
                <a:ext cx="360" cy="252360"/>
              </a:xfrm>
              <a:prstGeom prst="straightConnector1">
                <a:avLst/>
              </a:prstGeom>
              <a:ln w="6480">
                <a:solidFill>
                  <a:srgbClr val="a8a8a8"/>
                </a:solidFill>
                <a:miter/>
              </a:ln>
            </p:spPr>
          </p:cxnSp>
          <p:cxnSp>
            <p:nvCxnSpPr>
              <p:cNvPr id="383" name="Straight Connector 824"/>
              <p:cNvCxnSpPr/>
              <p:nvPr/>
            </p:nvCxnSpPr>
            <p:spPr>
              <a:xfrm flipV="1">
                <a:off x="5931000" y="-435240"/>
                <a:ext cx="360" cy="252360"/>
              </a:xfrm>
              <a:prstGeom prst="straightConnector1">
                <a:avLst/>
              </a:prstGeom>
              <a:ln w="6480">
                <a:solidFill>
                  <a:srgbClr val="a8a8a8"/>
                </a:solidFill>
                <a:miter/>
              </a:ln>
            </p:spPr>
          </p:cxnSp>
          <p:cxnSp>
            <p:nvCxnSpPr>
              <p:cNvPr id="384" name="Straight Connector 825"/>
              <p:cNvCxnSpPr/>
              <p:nvPr/>
            </p:nvCxnSpPr>
            <p:spPr>
              <a:xfrm flipV="1">
                <a:off x="6260760" y="-435240"/>
                <a:ext cx="360" cy="252360"/>
              </a:xfrm>
              <a:prstGeom prst="straightConnector1">
                <a:avLst/>
              </a:prstGeom>
              <a:ln w="6480">
                <a:solidFill>
                  <a:srgbClr val="a8a8a8"/>
                </a:solidFill>
                <a:miter/>
              </a:ln>
            </p:spPr>
          </p:cxnSp>
          <p:cxnSp>
            <p:nvCxnSpPr>
              <p:cNvPr id="385" name="Straight Connector 826"/>
              <p:cNvCxnSpPr/>
              <p:nvPr/>
            </p:nvCxnSpPr>
            <p:spPr>
              <a:xfrm flipV="1">
                <a:off x="5272200" y="-435240"/>
                <a:ext cx="360" cy="252360"/>
              </a:xfrm>
              <a:prstGeom prst="straightConnector1">
                <a:avLst/>
              </a:prstGeom>
              <a:ln w="6480">
                <a:solidFill>
                  <a:srgbClr val="a8a8a8"/>
                </a:solidFill>
                <a:miter/>
              </a:ln>
            </p:spPr>
          </p:cxnSp>
          <p:cxnSp>
            <p:nvCxnSpPr>
              <p:cNvPr id="386" name="Straight Connector 827"/>
              <p:cNvCxnSpPr/>
              <p:nvPr/>
            </p:nvCxnSpPr>
            <p:spPr>
              <a:xfrm flipV="1">
                <a:off x="5601600" y="-435240"/>
                <a:ext cx="360" cy="252360"/>
              </a:xfrm>
              <a:prstGeom prst="straightConnector1">
                <a:avLst/>
              </a:prstGeom>
              <a:ln w="6480">
                <a:solidFill>
                  <a:srgbClr val="a8a8a8"/>
                </a:solidFill>
                <a:miter/>
              </a:ln>
            </p:spPr>
          </p:cxnSp>
          <p:cxnSp>
            <p:nvCxnSpPr>
              <p:cNvPr id="387" name="Straight Connector 828"/>
              <p:cNvCxnSpPr/>
              <p:nvPr/>
            </p:nvCxnSpPr>
            <p:spPr>
              <a:xfrm flipV="1">
                <a:off x="4613040" y="-435240"/>
                <a:ext cx="360" cy="252360"/>
              </a:xfrm>
              <a:prstGeom prst="straightConnector1">
                <a:avLst/>
              </a:prstGeom>
              <a:ln w="6480">
                <a:solidFill>
                  <a:srgbClr val="a8a8a8"/>
                </a:solidFill>
                <a:miter/>
              </a:ln>
            </p:spPr>
          </p:cxnSp>
          <p:cxnSp>
            <p:nvCxnSpPr>
              <p:cNvPr id="388" name="Straight Connector 829"/>
              <p:cNvCxnSpPr/>
              <p:nvPr/>
            </p:nvCxnSpPr>
            <p:spPr>
              <a:xfrm flipV="1">
                <a:off x="4942440" y="-435240"/>
                <a:ext cx="360" cy="252360"/>
              </a:xfrm>
              <a:prstGeom prst="straightConnector1">
                <a:avLst/>
              </a:prstGeom>
              <a:ln w="6480">
                <a:solidFill>
                  <a:srgbClr val="a8a8a8"/>
                </a:solidFill>
                <a:miter/>
              </a:ln>
            </p:spPr>
          </p:cxnSp>
          <p:cxnSp>
            <p:nvCxnSpPr>
              <p:cNvPr id="389" name="Straight Connector 830"/>
              <p:cNvCxnSpPr/>
              <p:nvPr/>
            </p:nvCxnSpPr>
            <p:spPr>
              <a:xfrm flipV="1">
                <a:off x="3953880" y="-435240"/>
                <a:ext cx="360" cy="252360"/>
              </a:xfrm>
              <a:prstGeom prst="straightConnector1">
                <a:avLst/>
              </a:prstGeom>
              <a:ln w="6480">
                <a:solidFill>
                  <a:srgbClr val="a8a8a8"/>
                </a:solidFill>
                <a:miter/>
              </a:ln>
            </p:spPr>
          </p:cxnSp>
          <p:cxnSp>
            <p:nvCxnSpPr>
              <p:cNvPr id="390" name="Straight Connector 831"/>
              <p:cNvCxnSpPr/>
              <p:nvPr/>
            </p:nvCxnSpPr>
            <p:spPr>
              <a:xfrm flipV="1">
                <a:off x="4283640" y="-435240"/>
                <a:ext cx="360" cy="252360"/>
              </a:xfrm>
              <a:prstGeom prst="straightConnector1">
                <a:avLst/>
              </a:prstGeom>
              <a:ln w="6480">
                <a:solidFill>
                  <a:srgbClr val="a8a8a8"/>
                </a:solidFill>
                <a:miter/>
              </a:ln>
            </p:spPr>
          </p:cxnSp>
          <p:cxnSp>
            <p:nvCxnSpPr>
              <p:cNvPr id="391" name="Straight Connector 832"/>
              <p:cNvCxnSpPr/>
              <p:nvPr/>
            </p:nvCxnSpPr>
            <p:spPr>
              <a:xfrm flipV="1">
                <a:off x="3295080" y="-435240"/>
                <a:ext cx="360" cy="252360"/>
              </a:xfrm>
              <a:prstGeom prst="straightConnector1">
                <a:avLst/>
              </a:prstGeom>
              <a:ln w="6480">
                <a:solidFill>
                  <a:srgbClr val="a8a8a8"/>
                </a:solidFill>
                <a:miter/>
              </a:ln>
            </p:spPr>
          </p:cxnSp>
          <p:cxnSp>
            <p:nvCxnSpPr>
              <p:cNvPr id="392" name="Straight Connector 833"/>
              <p:cNvCxnSpPr/>
              <p:nvPr/>
            </p:nvCxnSpPr>
            <p:spPr>
              <a:xfrm flipV="1">
                <a:off x="3624480" y="-435240"/>
                <a:ext cx="360" cy="252360"/>
              </a:xfrm>
              <a:prstGeom prst="straightConnector1">
                <a:avLst/>
              </a:prstGeom>
              <a:ln w="6480">
                <a:solidFill>
                  <a:srgbClr val="a8a8a8"/>
                </a:solidFill>
                <a:miter/>
              </a:ln>
            </p:spPr>
          </p:cxnSp>
          <p:cxnSp>
            <p:nvCxnSpPr>
              <p:cNvPr id="393" name="Straight Connector 834"/>
              <p:cNvCxnSpPr/>
              <p:nvPr/>
            </p:nvCxnSpPr>
            <p:spPr>
              <a:xfrm flipV="1">
                <a:off x="2635920" y="-435240"/>
                <a:ext cx="360" cy="252360"/>
              </a:xfrm>
              <a:prstGeom prst="straightConnector1">
                <a:avLst/>
              </a:prstGeom>
              <a:ln w="6480">
                <a:solidFill>
                  <a:srgbClr val="a8a8a8"/>
                </a:solidFill>
                <a:miter/>
              </a:ln>
            </p:spPr>
          </p:cxnSp>
          <p:cxnSp>
            <p:nvCxnSpPr>
              <p:cNvPr id="394" name="Straight Connector 835"/>
              <p:cNvCxnSpPr/>
              <p:nvPr/>
            </p:nvCxnSpPr>
            <p:spPr>
              <a:xfrm flipV="1">
                <a:off x="2965320" y="-435240"/>
                <a:ext cx="360" cy="252360"/>
              </a:xfrm>
              <a:prstGeom prst="straightConnector1">
                <a:avLst/>
              </a:prstGeom>
              <a:ln w="6480">
                <a:solidFill>
                  <a:srgbClr val="a8a8a8"/>
                </a:solidFill>
                <a:miter/>
              </a:ln>
            </p:spPr>
          </p:cxnSp>
          <p:cxnSp>
            <p:nvCxnSpPr>
              <p:cNvPr id="395" name="Straight Connector 836"/>
              <p:cNvCxnSpPr/>
              <p:nvPr/>
            </p:nvCxnSpPr>
            <p:spPr>
              <a:xfrm flipV="1">
                <a:off x="1976760" y="-435240"/>
                <a:ext cx="360" cy="252360"/>
              </a:xfrm>
              <a:prstGeom prst="straightConnector1">
                <a:avLst/>
              </a:prstGeom>
              <a:ln w="6480">
                <a:solidFill>
                  <a:srgbClr val="a8a8a8"/>
                </a:solidFill>
                <a:miter/>
              </a:ln>
            </p:spPr>
          </p:cxnSp>
          <p:cxnSp>
            <p:nvCxnSpPr>
              <p:cNvPr id="396" name="Straight Connector 837"/>
              <p:cNvCxnSpPr/>
              <p:nvPr/>
            </p:nvCxnSpPr>
            <p:spPr>
              <a:xfrm flipV="1">
                <a:off x="2306520" y="-435240"/>
                <a:ext cx="360" cy="252360"/>
              </a:xfrm>
              <a:prstGeom prst="straightConnector1">
                <a:avLst/>
              </a:prstGeom>
              <a:ln w="6480">
                <a:solidFill>
                  <a:srgbClr val="a8a8a8"/>
                </a:solidFill>
                <a:miter/>
              </a:ln>
            </p:spPr>
          </p:cxnSp>
          <p:cxnSp>
            <p:nvCxnSpPr>
              <p:cNvPr id="397" name="Straight Connector 838"/>
              <p:cNvCxnSpPr/>
              <p:nvPr/>
            </p:nvCxnSpPr>
            <p:spPr>
              <a:xfrm flipV="1">
                <a:off x="1317960" y="-435240"/>
                <a:ext cx="360" cy="252360"/>
              </a:xfrm>
              <a:prstGeom prst="straightConnector1">
                <a:avLst/>
              </a:prstGeom>
              <a:ln w="6480">
                <a:solidFill>
                  <a:srgbClr val="a8a8a8"/>
                </a:solidFill>
                <a:miter/>
              </a:ln>
            </p:spPr>
          </p:cxnSp>
          <p:cxnSp>
            <p:nvCxnSpPr>
              <p:cNvPr id="398" name="Straight Connector 839"/>
              <p:cNvCxnSpPr/>
              <p:nvPr/>
            </p:nvCxnSpPr>
            <p:spPr>
              <a:xfrm flipV="1">
                <a:off x="1647360" y="-435240"/>
                <a:ext cx="360" cy="252360"/>
              </a:xfrm>
              <a:prstGeom prst="straightConnector1">
                <a:avLst/>
              </a:prstGeom>
              <a:ln w="6480">
                <a:solidFill>
                  <a:srgbClr val="a8a8a8"/>
                </a:solidFill>
                <a:miter/>
              </a:ln>
            </p:spPr>
          </p:cxnSp>
          <p:cxnSp>
            <p:nvCxnSpPr>
              <p:cNvPr id="399" name="Straight Connector 840"/>
              <p:cNvCxnSpPr/>
              <p:nvPr/>
            </p:nvCxnSpPr>
            <p:spPr>
              <a:xfrm flipV="1">
                <a:off x="658800" y="-435240"/>
                <a:ext cx="360" cy="252360"/>
              </a:xfrm>
              <a:prstGeom prst="straightConnector1">
                <a:avLst/>
              </a:prstGeom>
              <a:ln w="6480">
                <a:solidFill>
                  <a:srgbClr val="a8a8a8"/>
                </a:solidFill>
                <a:miter/>
              </a:ln>
            </p:spPr>
          </p:cxnSp>
          <p:cxnSp>
            <p:nvCxnSpPr>
              <p:cNvPr id="400" name="Straight Connector 841"/>
              <p:cNvCxnSpPr/>
              <p:nvPr/>
            </p:nvCxnSpPr>
            <p:spPr>
              <a:xfrm flipV="1">
                <a:off x="988200" y="-435240"/>
                <a:ext cx="360" cy="252360"/>
              </a:xfrm>
              <a:prstGeom prst="straightConnector1">
                <a:avLst/>
              </a:prstGeom>
              <a:ln w="6480">
                <a:solidFill>
                  <a:srgbClr val="a8a8a8"/>
                </a:solidFill>
                <a:miter/>
              </a:ln>
            </p:spPr>
          </p:cxnSp>
          <p:cxnSp>
            <p:nvCxnSpPr>
              <p:cNvPr id="401" name="Straight Connector 842"/>
              <p:cNvCxnSpPr/>
              <p:nvPr/>
            </p:nvCxnSpPr>
            <p:spPr>
              <a:xfrm flipV="1">
                <a:off x="0" y="-435240"/>
                <a:ext cx="360" cy="252360"/>
              </a:xfrm>
              <a:prstGeom prst="straightConnector1">
                <a:avLst/>
              </a:prstGeom>
              <a:ln w="6480">
                <a:solidFill>
                  <a:srgbClr val="a8a8a8"/>
                </a:solidFill>
                <a:miter/>
              </a:ln>
            </p:spPr>
          </p:cxnSp>
          <p:cxnSp>
            <p:nvCxnSpPr>
              <p:cNvPr id="402" name="Straight Connector 843"/>
              <p:cNvCxnSpPr/>
              <p:nvPr/>
            </p:nvCxnSpPr>
            <p:spPr>
              <a:xfrm flipV="1">
                <a:off x="329400" y="-435240"/>
                <a:ext cx="360" cy="252360"/>
              </a:xfrm>
              <a:prstGeom prst="straightConnector1">
                <a:avLst/>
              </a:prstGeom>
              <a:ln w="6480">
                <a:solidFill>
                  <a:srgbClr val="a8a8a8"/>
                </a:solidFill>
                <a:miter/>
              </a:ln>
            </p:spPr>
          </p:cxnSp>
          <p:cxnSp>
            <p:nvCxnSpPr>
              <p:cNvPr id="403" name="Straight Connector 1883"/>
              <p:cNvCxnSpPr/>
              <p:nvPr/>
            </p:nvCxnSpPr>
            <p:spPr>
              <a:xfrm>
                <a:off x="12355560" y="326520"/>
                <a:ext cx="252360" cy="360"/>
              </a:xfrm>
              <a:prstGeom prst="straightConnector1">
                <a:avLst/>
              </a:prstGeom>
              <a:ln w="6480">
                <a:solidFill>
                  <a:srgbClr val="a8a8a8"/>
                </a:solidFill>
                <a:miter/>
              </a:ln>
            </p:spPr>
          </p:cxnSp>
          <p:cxnSp>
            <p:nvCxnSpPr>
              <p:cNvPr id="404" name="Straight Connector 1884"/>
              <p:cNvCxnSpPr/>
              <p:nvPr/>
            </p:nvCxnSpPr>
            <p:spPr>
              <a:xfrm>
                <a:off x="12355560" y="0"/>
                <a:ext cx="252360" cy="360"/>
              </a:xfrm>
              <a:prstGeom prst="straightConnector1">
                <a:avLst/>
              </a:prstGeom>
              <a:ln w="6480">
                <a:solidFill>
                  <a:srgbClr val="a8a8a8"/>
                </a:solidFill>
                <a:miter/>
              </a:ln>
            </p:spPr>
          </p:cxnSp>
          <p:cxnSp>
            <p:nvCxnSpPr>
              <p:cNvPr id="405" name="Straight Connector 1885"/>
              <p:cNvCxnSpPr/>
              <p:nvPr/>
            </p:nvCxnSpPr>
            <p:spPr>
              <a:xfrm>
                <a:off x="12355560" y="979560"/>
                <a:ext cx="252360" cy="360"/>
              </a:xfrm>
              <a:prstGeom prst="straightConnector1">
                <a:avLst/>
              </a:prstGeom>
              <a:ln w="6480">
                <a:solidFill>
                  <a:srgbClr val="a8a8a8"/>
                </a:solidFill>
                <a:miter/>
              </a:ln>
            </p:spPr>
          </p:cxnSp>
          <p:cxnSp>
            <p:nvCxnSpPr>
              <p:cNvPr id="406" name="Straight Connector 1886"/>
              <p:cNvCxnSpPr/>
              <p:nvPr/>
            </p:nvCxnSpPr>
            <p:spPr>
              <a:xfrm>
                <a:off x="12355560" y="653040"/>
                <a:ext cx="252360" cy="360"/>
              </a:xfrm>
              <a:prstGeom prst="straightConnector1">
                <a:avLst/>
              </a:prstGeom>
              <a:ln w="6480">
                <a:solidFill>
                  <a:srgbClr val="a8a8a8"/>
                </a:solidFill>
                <a:miter/>
              </a:ln>
            </p:spPr>
          </p:cxnSp>
          <p:cxnSp>
            <p:nvCxnSpPr>
              <p:cNvPr id="407" name="Straight Connector 1887"/>
              <p:cNvCxnSpPr/>
              <p:nvPr/>
            </p:nvCxnSpPr>
            <p:spPr>
              <a:xfrm>
                <a:off x="12355560" y="1632600"/>
                <a:ext cx="252360" cy="360"/>
              </a:xfrm>
              <a:prstGeom prst="straightConnector1">
                <a:avLst/>
              </a:prstGeom>
              <a:ln w="6480">
                <a:solidFill>
                  <a:srgbClr val="a8a8a8"/>
                </a:solidFill>
                <a:miter/>
              </a:ln>
            </p:spPr>
          </p:cxnSp>
          <p:cxnSp>
            <p:nvCxnSpPr>
              <p:cNvPr id="408" name="Straight Connector 1888"/>
              <p:cNvCxnSpPr/>
              <p:nvPr/>
            </p:nvCxnSpPr>
            <p:spPr>
              <a:xfrm>
                <a:off x="12355560" y="1306080"/>
                <a:ext cx="252360" cy="360"/>
              </a:xfrm>
              <a:prstGeom prst="straightConnector1">
                <a:avLst/>
              </a:prstGeom>
              <a:ln w="6480">
                <a:solidFill>
                  <a:srgbClr val="a8a8a8"/>
                </a:solidFill>
                <a:miter/>
              </a:ln>
            </p:spPr>
          </p:cxnSp>
          <p:cxnSp>
            <p:nvCxnSpPr>
              <p:cNvPr id="409" name="Straight Connector 1889"/>
              <p:cNvCxnSpPr/>
              <p:nvPr/>
            </p:nvCxnSpPr>
            <p:spPr>
              <a:xfrm>
                <a:off x="12355560" y="2285640"/>
                <a:ext cx="252360" cy="360"/>
              </a:xfrm>
              <a:prstGeom prst="straightConnector1">
                <a:avLst/>
              </a:prstGeom>
              <a:ln w="6480">
                <a:solidFill>
                  <a:srgbClr val="a8a8a8"/>
                </a:solidFill>
                <a:miter/>
              </a:ln>
            </p:spPr>
          </p:cxnSp>
          <p:cxnSp>
            <p:nvCxnSpPr>
              <p:cNvPr id="410" name="Straight Connector 1890"/>
              <p:cNvCxnSpPr/>
              <p:nvPr/>
            </p:nvCxnSpPr>
            <p:spPr>
              <a:xfrm>
                <a:off x="12355560" y="1959120"/>
                <a:ext cx="252360" cy="360"/>
              </a:xfrm>
              <a:prstGeom prst="straightConnector1">
                <a:avLst/>
              </a:prstGeom>
              <a:ln w="6480">
                <a:solidFill>
                  <a:srgbClr val="a8a8a8"/>
                </a:solidFill>
                <a:miter/>
              </a:ln>
            </p:spPr>
          </p:cxnSp>
          <p:cxnSp>
            <p:nvCxnSpPr>
              <p:cNvPr id="411" name="Straight Connector 1891"/>
              <p:cNvCxnSpPr/>
              <p:nvPr/>
            </p:nvCxnSpPr>
            <p:spPr>
              <a:xfrm>
                <a:off x="12355560" y="2939040"/>
                <a:ext cx="252360" cy="360"/>
              </a:xfrm>
              <a:prstGeom prst="straightConnector1">
                <a:avLst/>
              </a:prstGeom>
              <a:ln w="6480">
                <a:solidFill>
                  <a:srgbClr val="a8a8a8"/>
                </a:solidFill>
                <a:miter/>
              </a:ln>
            </p:spPr>
          </p:cxnSp>
          <p:cxnSp>
            <p:nvCxnSpPr>
              <p:cNvPr id="412" name="Straight Connector 1892"/>
              <p:cNvCxnSpPr/>
              <p:nvPr/>
            </p:nvCxnSpPr>
            <p:spPr>
              <a:xfrm>
                <a:off x="12355560" y="2612520"/>
                <a:ext cx="252360" cy="360"/>
              </a:xfrm>
              <a:prstGeom prst="straightConnector1">
                <a:avLst/>
              </a:prstGeom>
              <a:ln w="6480">
                <a:solidFill>
                  <a:srgbClr val="a8a8a8"/>
                </a:solidFill>
                <a:miter/>
              </a:ln>
            </p:spPr>
          </p:cxnSp>
          <p:cxnSp>
            <p:nvCxnSpPr>
              <p:cNvPr id="413" name="Straight Connector 1893"/>
              <p:cNvCxnSpPr/>
              <p:nvPr/>
            </p:nvCxnSpPr>
            <p:spPr>
              <a:xfrm>
                <a:off x="12355560" y="3592080"/>
                <a:ext cx="252360" cy="360"/>
              </a:xfrm>
              <a:prstGeom prst="straightConnector1">
                <a:avLst/>
              </a:prstGeom>
              <a:ln w="6480">
                <a:solidFill>
                  <a:srgbClr val="a8a8a8"/>
                </a:solidFill>
                <a:miter/>
              </a:ln>
            </p:spPr>
          </p:cxnSp>
          <p:cxnSp>
            <p:nvCxnSpPr>
              <p:cNvPr id="414" name="Straight Connector 1894"/>
              <p:cNvCxnSpPr/>
              <p:nvPr/>
            </p:nvCxnSpPr>
            <p:spPr>
              <a:xfrm>
                <a:off x="12355560" y="3265560"/>
                <a:ext cx="252360" cy="360"/>
              </a:xfrm>
              <a:prstGeom prst="straightConnector1">
                <a:avLst/>
              </a:prstGeom>
              <a:ln w="6480">
                <a:solidFill>
                  <a:srgbClr val="a8a8a8"/>
                </a:solidFill>
                <a:miter/>
              </a:ln>
            </p:spPr>
          </p:cxnSp>
          <p:cxnSp>
            <p:nvCxnSpPr>
              <p:cNvPr id="415" name="Straight Connector 1895"/>
              <p:cNvCxnSpPr/>
              <p:nvPr/>
            </p:nvCxnSpPr>
            <p:spPr>
              <a:xfrm>
                <a:off x="12355560" y="4245120"/>
                <a:ext cx="252360" cy="360"/>
              </a:xfrm>
              <a:prstGeom prst="straightConnector1">
                <a:avLst/>
              </a:prstGeom>
              <a:ln w="6480">
                <a:solidFill>
                  <a:srgbClr val="a8a8a8"/>
                </a:solidFill>
                <a:miter/>
              </a:ln>
            </p:spPr>
          </p:cxnSp>
          <p:cxnSp>
            <p:nvCxnSpPr>
              <p:cNvPr id="416" name="Straight Connector 1896"/>
              <p:cNvCxnSpPr/>
              <p:nvPr/>
            </p:nvCxnSpPr>
            <p:spPr>
              <a:xfrm>
                <a:off x="12355560" y="3918600"/>
                <a:ext cx="252360" cy="360"/>
              </a:xfrm>
              <a:prstGeom prst="straightConnector1">
                <a:avLst/>
              </a:prstGeom>
              <a:ln w="6480">
                <a:solidFill>
                  <a:srgbClr val="a8a8a8"/>
                </a:solidFill>
                <a:miter/>
              </a:ln>
            </p:spPr>
          </p:cxnSp>
          <p:cxnSp>
            <p:nvCxnSpPr>
              <p:cNvPr id="417" name="Straight Connector 1898"/>
              <p:cNvCxnSpPr/>
              <p:nvPr/>
            </p:nvCxnSpPr>
            <p:spPr>
              <a:xfrm>
                <a:off x="12355560" y="4571640"/>
                <a:ext cx="252360" cy="360"/>
              </a:xfrm>
              <a:prstGeom prst="straightConnector1">
                <a:avLst/>
              </a:prstGeom>
              <a:ln w="6480">
                <a:solidFill>
                  <a:srgbClr val="a8a8a8"/>
                </a:solidFill>
                <a:miter/>
              </a:ln>
            </p:spPr>
          </p:cxnSp>
          <p:cxnSp>
            <p:nvCxnSpPr>
              <p:cNvPr id="418" name="Straight Connector 1899"/>
              <p:cNvCxnSpPr/>
              <p:nvPr/>
            </p:nvCxnSpPr>
            <p:spPr>
              <a:xfrm>
                <a:off x="12355560" y="5551560"/>
                <a:ext cx="252360" cy="360"/>
              </a:xfrm>
              <a:prstGeom prst="straightConnector1">
                <a:avLst/>
              </a:prstGeom>
              <a:ln w="6480">
                <a:solidFill>
                  <a:srgbClr val="a8a8a8"/>
                </a:solidFill>
                <a:miter/>
              </a:ln>
            </p:spPr>
          </p:cxnSp>
          <p:cxnSp>
            <p:nvCxnSpPr>
              <p:cNvPr id="419" name="Straight Connector 1900"/>
              <p:cNvCxnSpPr/>
              <p:nvPr/>
            </p:nvCxnSpPr>
            <p:spPr>
              <a:xfrm>
                <a:off x="12355560" y="5225040"/>
                <a:ext cx="252360" cy="360"/>
              </a:xfrm>
              <a:prstGeom prst="straightConnector1">
                <a:avLst/>
              </a:prstGeom>
              <a:ln w="6480">
                <a:solidFill>
                  <a:srgbClr val="a8a8a8"/>
                </a:solidFill>
                <a:miter/>
              </a:ln>
            </p:spPr>
          </p:cxnSp>
          <p:cxnSp>
            <p:nvCxnSpPr>
              <p:cNvPr id="420" name="Straight Connector 1901"/>
              <p:cNvCxnSpPr/>
              <p:nvPr/>
            </p:nvCxnSpPr>
            <p:spPr>
              <a:xfrm>
                <a:off x="12355560" y="6204600"/>
                <a:ext cx="252360" cy="360"/>
              </a:xfrm>
              <a:prstGeom prst="straightConnector1">
                <a:avLst/>
              </a:prstGeom>
              <a:ln w="6480">
                <a:solidFill>
                  <a:srgbClr val="a8a8a8"/>
                </a:solidFill>
                <a:miter/>
              </a:ln>
            </p:spPr>
          </p:cxnSp>
          <p:cxnSp>
            <p:nvCxnSpPr>
              <p:cNvPr id="421" name="Straight Connector 1902"/>
              <p:cNvCxnSpPr/>
              <p:nvPr/>
            </p:nvCxnSpPr>
            <p:spPr>
              <a:xfrm>
                <a:off x="12355560" y="5878080"/>
                <a:ext cx="252360" cy="360"/>
              </a:xfrm>
              <a:prstGeom prst="straightConnector1">
                <a:avLst/>
              </a:prstGeom>
              <a:ln w="6480">
                <a:solidFill>
                  <a:srgbClr val="a8a8a8"/>
                </a:solidFill>
                <a:miter/>
              </a:ln>
            </p:spPr>
          </p:cxnSp>
          <p:cxnSp>
            <p:nvCxnSpPr>
              <p:cNvPr id="422" name="Straight Connector 1903"/>
              <p:cNvCxnSpPr/>
              <p:nvPr/>
            </p:nvCxnSpPr>
            <p:spPr>
              <a:xfrm>
                <a:off x="12355560" y="6857640"/>
                <a:ext cx="252360" cy="360"/>
              </a:xfrm>
              <a:prstGeom prst="straightConnector1">
                <a:avLst/>
              </a:prstGeom>
              <a:ln w="6480">
                <a:solidFill>
                  <a:srgbClr val="a8a8a8"/>
                </a:solidFill>
                <a:miter/>
              </a:ln>
            </p:spPr>
          </p:cxnSp>
          <p:cxnSp>
            <p:nvCxnSpPr>
              <p:cNvPr id="423" name="Straight Connector 1904"/>
              <p:cNvCxnSpPr/>
              <p:nvPr/>
            </p:nvCxnSpPr>
            <p:spPr>
              <a:xfrm>
                <a:off x="12355560" y="6531120"/>
                <a:ext cx="252360" cy="360"/>
              </a:xfrm>
              <a:prstGeom prst="straightConnector1">
                <a:avLst/>
              </a:prstGeom>
              <a:ln w="6480">
                <a:solidFill>
                  <a:srgbClr val="a8a8a8"/>
                </a:solidFill>
                <a:miter/>
              </a:ln>
            </p:spPr>
          </p:cxnSp>
          <p:cxnSp>
            <p:nvCxnSpPr>
              <p:cNvPr id="42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42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42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42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42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42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430" name="Straight Connector 2097"/>
              <p:cNvCxnSpPr/>
              <p:nvPr/>
            </p:nvCxnSpPr>
            <p:spPr>
              <a:xfrm flipV="1">
                <a:off x="9885240" y="7041240"/>
                <a:ext cx="360" cy="252360"/>
              </a:xfrm>
              <a:prstGeom prst="straightConnector1">
                <a:avLst/>
              </a:prstGeom>
              <a:ln w="6480">
                <a:solidFill>
                  <a:srgbClr val="a8a8a8"/>
                </a:solidFill>
                <a:miter/>
              </a:ln>
            </p:spPr>
          </p:cxnSp>
          <p:cxnSp>
            <p:nvCxnSpPr>
              <p:cNvPr id="43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432" name="Straight Connector 2099"/>
              <p:cNvCxnSpPr/>
              <p:nvPr/>
            </p:nvCxnSpPr>
            <p:spPr>
              <a:xfrm flipV="1">
                <a:off x="9226080" y="7041240"/>
                <a:ext cx="360" cy="252360"/>
              </a:xfrm>
              <a:prstGeom prst="straightConnector1">
                <a:avLst/>
              </a:prstGeom>
              <a:ln w="6480">
                <a:solidFill>
                  <a:srgbClr val="a8a8a8"/>
                </a:solidFill>
                <a:miter/>
              </a:ln>
            </p:spPr>
          </p:cxnSp>
          <p:cxnSp>
            <p:nvCxnSpPr>
              <p:cNvPr id="433" name="Straight Connector 2100"/>
              <p:cNvCxnSpPr/>
              <p:nvPr/>
            </p:nvCxnSpPr>
            <p:spPr>
              <a:xfrm flipV="1">
                <a:off x="9555840" y="7041240"/>
                <a:ext cx="360" cy="252360"/>
              </a:xfrm>
              <a:prstGeom prst="straightConnector1">
                <a:avLst/>
              </a:prstGeom>
              <a:ln w="6480">
                <a:solidFill>
                  <a:srgbClr val="a8a8a8"/>
                </a:solidFill>
                <a:miter/>
              </a:ln>
            </p:spPr>
          </p:cxnSp>
          <p:cxnSp>
            <p:nvCxnSpPr>
              <p:cNvPr id="434" name="Straight Connector 2101"/>
              <p:cNvCxnSpPr/>
              <p:nvPr/>
            </p:nvCxnSpPr>
            <p:spPr>
              <a:xfrm flipV="1">
                <a:off x="8567280" y="7041240"/>
                <a:ext cx="360" cy="252360"/>
              </a:xfrm>
              <a:prstGeom prst="straightConnector1">
                <a:avLst/>
              </a:prstGeom>
              <a:ln w="6480">
                <a:solidFill>
                  <a:srgbClr val="a8a8a8"/>
                </a:solidFill>
                <a:miter/>
              </a:ln>
            </p:spPr>
          </p:cxnSp>
          <p:cxnSp>
            <p:nvCxnSpPr>
              <p:cNvPr id="435" name="Straight Connector 2102"/>
              <p:cNvCxnSpPr/>
              <p:nvPr/>
            </p:nvCxnSpPr>
            <p:spPr>
              <a:xfrm flipV="1">
                <a:off x="8896680" y="7041240"/>
                <a:ext cx="360" cy="252360"/>
              </a:xfrm>
              <a:prstGeom prst="straightConnector1">
                <a:avLst/>
              </a:prstGeom>
              <a:ln w="6480">
                <a:solidFill>
                  <a:srgbClr val="a8a8a8"/>
                </a:solidFill>
                <a:miter/>
              </a:ln>
            </p:spPr>
          </p:cxnSp>
          <p:cxnSp>
            <p:nvCxnSpPr>
              <p:cNvPr id="436" name="Straight Connector 2103"/>
              <p:cNvCxnSpPr/>
              <p:nvPr/>
            </p:nvCxnSpPr>
            <p:spPr>
              <a:xfrm flipV="1">
                <a:off x="7908120" y="7041240"/>
                <a:ext cx="360" cy="252360"/>
              </a:xfrm>
              <a:prstGeom prst="straightConnector1">
                <a:avLst/>
              </a:prstGeom>
              <a:ln w="6480">
                <a:solidFill>
                  <a:srgbClr val="a8a8a8"/>
                </a:solidFill>
                <a:miter/>
              </a:ln>
            </p:spPr>
          </p:cxnSp>
          <p:cxnSp>
            <p:nvCxnSpPr>
              <p:cNvPr id="437" name="Straight Connector 2104"/>
              <p:cNvCxnSpPr/>
              <p:nvPr/>
            </p:nvCxnSpPr>
            <p:spPr>
              <a:xfrm flipV="1">
                <a:off x="8237520" y="7041240"/>
                <a:ext cx="360" cy="252360"/>
              </a:xfrm>
              <a:prstGeom prst="straightConnector1">
                <a:avLst/>
              </a:prstGeom>
              <a:ln w="6480">
                <a:solidFill>
                  <a:srgbClr val="a8a8a8"/>
                </a:solidFill>
                <a:miter/>
              </a:ln>
            </p:spPr>
          </p:cxnSp>
          <p:cxnSp>
            <p:nvCxnSpPr>
              <p:cNvPr id="438" name="Straight Connector 2105"/>
              <p:cNvCxnSpPr/>
              <p:nvPr/>
            </p:nvCxnSpPr>
            <p:spPr>
              <a:xfrm flipV="1">
                <a:off x="7248960" y="7041240"/>
                <a:ext cx="360" cy="252360"/>
              </a:xfrm>
              <a:prstGeom prst="straightConnector1">
                <a:avLst/>
              </a:prstGeom>
              <a:ln w="6480">
                <a:solidFill>
                  <a:srgbClr val="a8a8a8"/>
                </a:solidFill>
                <a:miter/>
              </a:ln>
            </p:spPr>
          </p:cxnSp>
          <p:cxnSp>
            <p:nvCxnSpPr>
              <p:cNvPr id="439" name="Straight Connector 2106"/>
              <p:cNvCxnSpPr/>
              <p:nvPr/>
            </p:nvCxnSpPr>
            <p:spPr>
              <a:xfrm flipV="1">
                <a:off x="7578720" y="7041240"/>
                <a:ext cx="360" cy="252360"/>
              </a:xfrm>
              <a:prstGeom prst="straightConnector1">
                <a:avLst/>
              </a:prstGeom>
              <a:ln w="6480">
                <a:solidFill>
                  <a:srgbClr val="a8a8a8"/>
                </a:solidFill>
                <a:miter/>
              </a:ln>
            </p:spPr>
          </p:cxnSp>
          <p:cxnSp>
            <p:nvCxnSpPr>
              <p:cNvPr id="440" name="Straight Connector 2107"/>
              <p:cNvCxnSpPr/>
              <p:nvPr/>
            </p:nvCxnSpPr>
            <p:spPr>
              <a:xfrm flipV="1">
                <a:off x="6590160" y="7041240"/>
                <a:ext cx="360" cy="252360"/>
              </a:xfrm>
              <a:prstGeom prst="straightConnector1">
                <a:avLst/>
              </a:prstGeom>
              <a:ln w="6480">
                <a:solidFill>
                  <a:srgbClr val="a8a8a8"/>
                </a:solidFill>
                <a:miter/>
              </a:ln>
            </p:spPr>
          </p:cxnSp>
          <p:cxnSp>
            <p:nvCxnSpPr>
              <p:cNvPr id="441" name="Straight Connector 2108"/>
              <p:cNvCxnSpPr/>
              <p:nvPr/>
            </p:nvCxnSpPr>
            <p:spPr>
              <a:xfrm flipV="1">
                <a:off x="6919560" y="7041240"/>
                <a:ext cx="360" cy="252360"/>
              </a:xfrm>
              <a:prstGeom prst="straightConnector1">
                <a:avLst/>
              </a:prstGeom>
              <a:ln w="6480">
                <a:solidFill>
                  <a:srgbClr val="a8a8a8"/>
                </a:solidFill>
                <a:miter/>
              </a:ln>
            </p:spPr>
          </p:cxnSp>
          <p:cxnSp>
            <p:nvCxnSpPr>
              <p:cNvPr id="442" name="Straight Connector 2109"/>
              <p:cNvCxnSpPr/>
              <p:nvPr/>
            </p:nvCxnSpPr>
            <p:spPr>
              <a:xfrm flipV="1">
                <a:off x="5931000" y="7041240"/>
                <a:ext cx="360" cy="252360"/>
              </a:xfrm>
              <a:prstGeom prst="straightConnector1">
                <a:avLst/>
              </a:prstGeom>
              <a:ln w="6480">
                <a:solidFill>
                  <a:srgbClr val="a8a8a8"/>
                </a:solidFill>
                <a:miter/>
              </a:ln>
            </p:spPr>
          </p:cxnSp>
          <p:cxnSp>
            <p:nvCxnSpPr>
              <p:cNvPr id="443" name="Straight Connector 2110"/>
              <p:cNvCxnSpPr/>
              <p:nvPr/>
            </p:nvCxnSpPr>
            <p:spPr>
              <a:xfrm flipV="1">
                <a:off x="6260760" y="7041240"/>
                <a:ext cx="360" cy="252360"/>
              </a:xfrm>
              <a:prstGeom prst="straightConnector1">
                <a:avLst/>
              </a:prstGeom>
              <a:ln w="6480">
                <a:solidFill>
                  <a:srgbClr val="a8a8a8"/>
                </a:solidFill>
                <a:miter/>
              </a:ln>
            </p:spPr>
          </p:cxnSp>
          <p:cxnSp>
            <p:nvCxnSpPr>
              <p:cNvPr id="444" name="Straight Connector 2111"/>
              <p:cNvCxnSpPr/>
              <p:nvPr/>
            </p:nvCxnSpPr>
            <p:spPr>
              <a:xfrm flipV="1">
                <a:off x="5272200" y="7041240"/>
                <a:ext cx="360" cy="252360"/>
              </a:xfrm>
              <a:prstGeom prst="straightConnector1">
                <a:avLst/>
              </a:prstGeom>
              <a:ln w="6480">
                <a:solidFill>
                  <a:srgbClr val="a8a8a8"/>
                </a:solidFill>
                <a:miter/>
              </a:ln>
            </p:spPr>
          </p:cxnSp>
          <p:cxnSp>
            <p:nvCxnSpPr>
              <p:cNvPr id="445" name="Straight Connector 2112"/>
              <p:cNvCxnSpPr/>
              <p:nvPr/>
            </p:nvCxnSpPr>
            <p:spPr>
              <a:xfrm flipV="1">
                <a:off x="5601600" y="7041240"/>
                <a:ext cx="360" cy="252360"/>
              </a:xfrm>
              <a:prstGeom prst="straightConnector1">
                <a:avLst/>
              </a:prstGeom>
              <a:ln w="6480">
                <a:solidFill>
                  <a:srgbClr val="a8a8a8"/>
                </a:solidFill>
                <a:miter/>
              </a:ln>
            </p:spPr>
          </p:cxnSp>
          <p:cxnSp>
            <p:nvCxnSpPr>
              <p:cNvPr id="446" name="Straight Connector 2113"/>
              <p:cNvCxnSpPr/>
              <p:nvPr/>
            </p:nvCxnSpPr>
            <p:spPr>
              <a:xfrm flipV="1">
                <a:off x="4613040" y="7041240"/>
                <a:ext cx="360" cy="252360"/>
              </a:xfrm>
              <a:prstGeom prst="straightConnector1">
                <a:avLst/>
              </a:prstGeom>
              <a:ln w="6480">
                <a:solidFill>
                  <a:srgbClr val="a8a8a8"/>
                </a:solidFill>
                <a:miter/>
              </a:ln>
            </p:spPr>
          </p:cxnSp>
          <p:cxnSp>
            <p:nvCxnSpPr>
              <p:cNvPr id="447" name="Straight Connector 2114"/>
              <p:cNvCxnSpPr/>
              <p:nvPr/>
            </p:nvCxnSpPr>
            <p:spPr>
              <a:xfrm flipV="1">
                <a:off x="4942440" y="7041240"/>
                <a:ext cx="360" cy="252360"/>
              </a:xfrm>
              <a:prstGeom prst="straightConnector1">
                <a:avLst/>
              </a:prstGeom>
              <a:ln w="6480">
                <a:solidFill>
                  <a:srgbClr val="a8a8a8"/>
                </a:solidFill>
                <a:miter/>
              </a:ln>
            </p:spPr>
          </p:cxnSp>
          <p:cxnSp>
            <p:nvCxnSpPr>
              <p:cNvPr id="448" name="Straight Connector 2115"/>
              <p:cNvCxnSpPr/>
              <p:nvPr/>
            </p:nvCxnSpPr>
            <p:spPr>
              <a:xfrm flipV="1">
                <a:off x="3953880" y="7041240"/>
                <a:ext cx="360" cy="252360"/>
              </a:xfrm>
              <a:prstGeom prst="straightConnector1">
                <a:avLst/>
              </a:prstGeom>
              <a:ln w="6480">
                <a:solidFill>
                  <a:srgbClr val="a8a8a8"/>
                </a:solidFill>
                <a:miter/>
              </a:ln>
            </p:spPr>
          </p:cxnSp>
          <p:cxnSp>
            <p:nvCxnSpPr>
              <p:cNvPr id="449" name="Straight Connector 2116"/>
              <p:cNvCxnSpPr/>
              <p:nvPr/>
            </p:nvCxnSpPr>
            <p:spPr>
              <a:xfrm flipV="1">
                <a:off x="4283640" y="7041240"/>
                <a:ext cx="360" cy="252360"/>
              </a:xfrm>
              <a:prstGeom prst="straightConnector1">
                <a:avLst/>
              </a:prstGeom>
              <a:ln w="6480">
                <a:solidFill>
                  <a:srgbClr val="a8a8a8"/>
                </a:solidFill>
                <a:miter/>
              </a:ln>
            </p:spPr>
          </p:cxnSp>
          <p:cxnSp>
            <p:nvCxnSpPr>
              <p:cNvPr id="450" name="Straight Connector 2117"/>
              <p:cNvCxnSpPr/>
              <p:nvPr/>
            </p:nvCxnSpPr>
            <p:spPr>
              <a:xfrm flipV="1">
                <a:off x="3295080" y="7041240"/>
                <a:ext cx="360" cy="252360"/>
              </a:xfrm>
              <a:prstGeom prst="straightConnector1">
                <a:avLst/>
              </a:prstGeom>
              <a:ln w="6480">
                <a:solidFill>
                  <a:srgbClr val="a8a8a8"/>
                </a:solidFill>
                <a:miter/>
              </a:ln>
            </p:spPr>
          </p:cxnSp>
          <p:cxnSp>
            <p:nvCxnSpPr>
              <p:cNvPr id="451" name="Straight Connector 2118"/>
              <p:cNvCxnSpPr/>
              <p:nvPr/>
            </p:nvCxnSpPr>
            <p:spPr>
              <a:xfrm flipV="1">
                <a:off x="3624480" y="7041240"/>
                <a:ext cx="360" cy="252360"/>
              </a:xfrm>
              <a:prstGeom prst="straightConnector1">
                <a:avLst/>
              </a:prstGeom>
              <a:ln w="6480">
                <a:solidFill>
                  <a:srgbClr val="a8a8a8"/>
                </a:solidFill>
                <a:miter/>
              </a:ln>
            </p:spPr>
          </p:cxnSp>
          <p:cxnSp>
            <p:nvCxnSpPr>
              <p:cNvPr id="452" name="Straight Connector 2119"/>
              <p:cNvCxnSpPr/>
              <p:nvPr/>
            </p:nvCxnSpPr>
            <p:spPr>
              <a:xfrm flipV="1">
                <a:off x="2635920" y="7041240"/>
                <a:ext cx="360" cy="252360"/>
              </a:xfrm>
              <a:prstGeom prst="straightConnector1">
                <a:avLst/>
              </a:prstGeom>
              <a:ln w="6480">
                <a:solidFill>
                  <a:srgbClr val="a8a8a8"/>
                </a:solidFill>
                <a:miter/>
              </a:ln>
            </p:spPr>
          </p:cxnSp>
          <p:cxnSp>
            <p:nvCxnSpPr>
              <p:cNvPr id="453" name="Straight Connector 2120"/>
              <p:cNvCxnSpPr/>
              <p:nvPr/>
            </p:nvCxnSpPr>
            <p:spPr>
              <a:xfrm flipV="1">
                <a:off x="2965320" y="7041240"/>
                <a:ext cx="360" cy="252360"/>
              </a:xfrm>
              <a:prstGeom prst="straightConnector1">
                <a:avLst/>
              </a:prstGeom>
              <a:ln w="6480">
                <a:solidFill>
                  <a:srgbClr val="a8a8a8"/>
                </a:solidFill>
                <a:miter/>
              </a:ln>
            </p:spPr>
          </p:cxnSp>
          <p:cxnSp>
            <p:nvCxnSpPr>
              <p:cNvPr id="454" name="Straight Connector 2121"/>
              <p:cNvCxnSpPr/>
              <p:nvPr/>
            </p:nvCxnSpPr>
            <p:spPr>
              <a:xfrm flipV="1">
                <a:off x="1976760" y="7041240"/>
                <a:ext cx="360" cy="252360"/>
              </a:xfrm>
              <a:prstGeom prst="straightConnector1">
                <a:avLst/>
              </a:prstGeom>
              <a:ln w="6480">
                <a:solidFill>
                  <a:srgbClr val="a8a8a8"/>
                </a:solidFill>
                <a:miter/>
              </a:ln>
            </p:spPr>
          </p:cxnSp>
          <p:cxnSp>
            <p:nvCxnSpPr>
              <p:cNvPr id="455" name="Straight Connector 2122"/>
              <p:cNvCxnSpPr/>
              <p:nvPr/>
            </p:nvCxnSpPr>
            <p:spPr>
              <a:xfrm flipV="1">
                <a:off x="2306520" y="7041240"/>
                <a:ext cx="360" cy="252360"/>
              </a:xfrm>
              <a:prstGeom prst="straightConnector1">
                <a:avLst/>
              </a:prstGeom>
              <a:ln w="6480">
                <a:solidFill>
                  <a:srgbClr val="a8a8a8"/>
                </a:solidFill>
                <a:miter/>
              </a:ln>
            </p:spPr>
          </p:cxnSp>
          <p:cxnSp>
            <p:nvCxnSpPr>
              <p:cNvPr id="456" name="Straight Connector 2123"/>
              <p:cNvCxnSpPr/>
              <p:nvPr/>
            </p:nvCxnSpPr>
            <p:spPr>
              <a:xfrm flipV="1">
                <a:off x="1317960" y="7041240"/>
                <a:ext cx="360" cy="252360"/>
              </a:xfrm>
              <a:prstGeom prst="straightConnector1">
                <a:avLst/>
              </a:prstGeom>
              <a:ln w="6480">
                <a:solidFill>
                  <a:srgbClr val="a8a8a8"/>
                </a:solidFill>
                <a:miter/>
              </a:ln>
            </p:spPr>
          </p:cxnSp>
          <p:cxnSp>
            <p:nvCxnSpPr>
              <p:cNvPr id="457" name="Straight Connector 2124"/>
              <p:cNvCxnSpPr/>
              <p:nvPr/>
            </p:nvCxnSpPr>
            <p:spPr>
              <a:xfrm flipV="1">
                <a:off x="1647360" y="7041240"/>
                <a:ext cx="360" cy="252360"/>
              </a:xfrm>
              <a:prstGeom prst="straightConnector1">
                <a:avLst/>
              </a:prstGeom>
              <a:ln w="6480">
                <a:solidFill>
                  <a:srgbClr val="a8a8a8"/>
                </a:solidFill>
                <a:miter/>
              </a:ln>
            </p:spPr>
          </p:cxnSp>
          <p:cxnSp>
            <p:nvCxnSpPr>
              <p:cNvPr id="458" name="Straight Connector 2125"/>
              <p:cNvCxnSpPr/>
              <p:nvPr/>
            </p:nvCxnSpPr>
            <p:spPr>
              <a:xfrm flipV="1">
                <a:off x="658800" y="7041240"/>
                <a:ext cx="360" cy="252360"/>
              </a:xfrm>
              <a:prstGeom prst="straightConnector1">
                <a:avLst/>
              </a:prstGeom>
              <a:ln w="6480">
                <a:solidFill>
                  <a:srgbClr val="a8a8a8"/>
                </a:solidFill>
                <a:miter/>
              </a:ln>
            </p:spPr>
          </p:cxnSp>
          <p:cxnSp>
            <p:nvCxnSpPr>
              <p:cNvPr id="459" name="Straight Connector 2126"/>
              <p:cNvCxnSpPr/>
              <p:nvPr/>
            </p:nvCxnSpPr>
            <p:spPr>
              <a:xfrm flipV="1">
                <a:off x="988200" y="7041240"/>
                <a:ext cx="360" cy="252360"/>
              </a:xfrm>
              <a:prstGeom prst="straightConnector1">
                <a:avLst/>
              </a:prstGeom>
              <a:ln w="6480">
                <a:solidFill>
                  <a:srgbClr val="a8a8a8"/>
                </a:solidFill>
                <a:miter/>
              </a:ln>
            </p:spPr>
          </p:cxnSp>
          <p:cxnSp>
            <p:nvCxnSpPr>
              <p:cNvPr id="460" name="Straight Connector 2127"/>
              <p:cNvCxnSpPr/>
              <p:nvPr/>
            </p:nvCxnSpPr>
            <p:spPr>
              <a:xfrm flipV="1">
                <a:off x="0" y="7041240"/>
                <a:ext cx="360" cy="252360"/>
              </a:xfrm>
              <a:prstGeom prst="straightConnector1">
                <a:avLst/>
              </a:prstGeom>
              <a:ln w="6480">
                <a:solidFill>
                  <a:srgbClr val="a8a8a8"/>
                </a:solidFill>
                <a:miter/>
              </a:ln>
            </p:spPr>
          </p:cxnSp>
          <p:cxnSp>
            <p:nvCxnSpPr>
              <p:cNvPr id="461" name="Straight Connector 2128"/>
              <p:cNvCxnSpPr/>
              <p:nvPr/>
            </p:nvCxnSpPr>
            <p:spPr>
              <a:xfrm flipV="1">
                <a:off x="329400" y="7041240"/>
                <a:ext cx="360" cy="252360"/>
              </a:xfrm>
              <a:prstGeom prst="straightConnector1">
                <a:avLst/>
              </a:prstGeom>
              <a:ln w="6480">
                <a:solidFill>
                  <a:srgbClr val="a8a8a8"/>
                </a:solidFill>
                <a:miter/>
              </a:ln>
            </p:spPr>
          </p:cxnSp>
        </p:grpSp>
      </p:grpSp>
      <p:cxnSp>
        <p:nvCxnSpPr>
          <p:cNvPr id="462" name="Straight Connector 15"/>
          <p:cNvCxnSpPr/>
          <p:nvPr/>
        </p:nvCxnSpPr>
        <p:spPr>
          <a:xfrm>
            <a:off x="658800" y="7003080"/>
            <a:ext cx="360" cy="290520"/>
          </a:xfrm>
          <a:prstGeom prst="straightConnector1">
            <a:avLst/>
          </a:prstGeom>
          <a:ln cap="rnd" w="6480">
            <a:solidFill>
              <a:srgbClr val="559bd1"/>
            </a:solidFill>
            <a:round/>
            <a:headEnd len="med" type="arrow" w="med"/>
          </a:ln>
        </p:spPr>
      </p:cxnSp>
      <p:sp>
        <p:nvSpPr>
          <p:cNvPr id="463" name="TextBox 16"/>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464" name="ING identifier" descr=""/>
          <p:cNvPicPr/>
          <p:nvPr/>
        </p:nvPicPr>
        <p:blipFill>
          <a:blip r:embed="rId2"/>
          <a:stretch/>
        </p:blipFill>
        <p:spPr>
          <a:xfrm>
            <a:off x="10544400" y="4964040"/>
            <a:ext cx="1647360" cy="1893600"/>
          </a:xfrm>
          <a:prstGeom prst="rect">
            <a:avLst/>
          </a:prstGeom>
          <a:ln w="0">
            <a:noFill/>
          </a:ln>
        </p:spPr>
      </p:pic>
      <p:sp>
        <p:nvSpPr>
          <p:cNvPr id="465"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466" name="Text Placeholder 6"/>
          <p:cNvSpPr/>
          <p:nvPr/>
        </p:nvSpPr>
        <p:spPr>
          <a:xfrm>
            <a:off x="51696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467" name="PlaceHolder 2"/>
          <p:cNvSpPr>
            <a:spLocks noGrp="1"/>
          </p:cNvSpPr>
          <p:nvPr>
            <p:ph type="title"/>
          </p:nvPr>
        </p:nvSpPr>
        <p:spPr>
          <a:xfrm>
            <a:off x="658800" y="1634400"/>
            <a:ext cx="3711960" cy="1325160"/>
          </a:xfrm>
          <a:prstGeom prst="rect">
            <a:avLst/>
          </a:prstGeom>
          <a:solidFill>
            <a:srgbClr val="ff6200"/>
          </a:solidFill>
          <a:ln w="648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468"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469" name="TextBox 9"/>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6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4561" name="Master Grid"/>
          <p:cNvGrpSpPr/>
          <p:nvPr/>
        </p:nvGrpSpPr>
        <p:grpSpPr>
          <a:xfrm>
            <a:off x="0" y="0"/>
            <a:ext cx="12191760" cy="6858000"/>
            <a:chOff x="0" y="0"/>
            <a:chExt cx="12191760" cy="6858000"/>
          </a:xfrm>
        </p:grpSpPr>
        <p:grpSp>
          <p:nvGrpSpPr>
            <p:cNvPr id="4562" name="GRID"/>
            <p:cNvGrpSpPr/>
            <p:nvPr/>
          </p:nvGrpSpPr>
          <p:grpSpPr>
            <a:xfrm>
              <a:off x="0" y="0"/>
              <a:ext cx="12191760" cy="6858000"/>
              <a:chOff x="0" y="0"/>
              <a:chExt cx="12191760" cy="6858000"/>
            </a:xfrm>
          </p:grpSpPr>
          <p:grpSp>
            <p:nvGrpSpPr>
              <p:cNvPr id="4563" name="Group 454"/>
              <p:cNvGrpSpPr/>
              <p:nvPr/>
            </p:nvGrpSpPr>
            <p:grpSpPr>
              <a:xfrm>
                <a:off x="0" y="0"/>
                <a:ext cx="12191760" cy="6858000"/>
                <a:chOff x="0" y="0"/>
                <a:chExt cx="12191760" cy="6858000"/>
              </a:xfrm>
            </p:grpSpPr>
            <p:cxnSp>
              <p:nvCxnSpPr>
                <p:cNvPr id="456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456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456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456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456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456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457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457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457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457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457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457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457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457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457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457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458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458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458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458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458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458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458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458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458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458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459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459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459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459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459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459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459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459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459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459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460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460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4602" name="Group 455"/>
              <p:cNvGrpSpPr/>
              <p:nvPr/>
            </p:nvGrpSpPr>
            <p:grpSpPr>
              <a:xfrm>
                <a:off x="0" y="0"/>
                <a:ext cx="12191760" cy="6857640"/>
                <a:chOff x="0" y="0"/>
                <a:chExt cx="12191760" cy="6857640"/>
              </a:xfrm>
            </p:grpSpPr>
            <p:cxnSp>
              <p:nvCxnSpPr>
                <p:cNvPr id="460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460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460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460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460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460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460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461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461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461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461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461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461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461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461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461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461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462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462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462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462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462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4625" name="Group 396"/>
            <p:cNvGrpSpPr/>
            <p:nvPr/>
          </p:nvGrpSpPr>
          <p:grpSpPr>
            <a:xfrm>
              <a:off x="329400" y="326520"/>
              <a:ext cx="11532960" cy="5878800"/>
              <a:chOff x="329400" y="326520"/>
              <a:chExt cx="11532960" cy="5878800"/>
            </a:xfrm>
          </p:grpSpPr>
          <p:grpSp>
            <p:nvGrpSpPr>
              <p:cNvPr id="4626" name="Group 397"/>
              <p:cNvGrpSpPr/>
              <p:nvPr/>
            </p:nvGrpSpPr>
            <p:grpSpPr>
              <a:xfrm>
                <a:off x="329400" y="326520"/>
                <a:ext cx="11532960" cy="5878800"/>
                <a:chOff x="329400" y="326520"/>
                <a:chExt cx="11532960" cy="5878800"/>
              </a:xfrm>
            </p:grpSpPr>
            <p:cxnSp>
              <p:nvCxnSpPr>
                <p:cNvPr id="462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462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462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463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463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463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463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463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463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463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463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463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463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464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464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464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464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464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464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464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464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464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464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465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465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465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465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465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465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465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465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465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465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466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466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466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4663" name="Group 398"/>
              <p:cNvGrpSpPr/>
              <p:nvPr/>
            </p:nvGrpSpPr>
            <p:grpSpPr>
              <a:xfrm>
                <a:off x="329400" y="326520"/>
                <a:ext cx="11532960" cy="5878080"/>
                <a:chOff x="329400" y="326520"/>
                <a:chExt cx="11532960" cy="5878080"/>
              </a:xfrm>
            </p:grpSpPr>
            <p:cxnSp>
              <p:nvCxnSpPr>
                <p:cNvPr id="466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466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466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466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466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466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467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467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467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467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467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467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467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467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467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467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468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468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468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4683" name="Master Grid Edge"/>
          <p:cNvGrpSpPr/>
          <p:nvPr/>
        </p:nvGrpSpPr>
        <p:grpSpPr>
          <a:xfrm>
            <a:off x="-435240" y="-435240"/>
            <a:ext cx="13042800" cy="7728480"/>
            <a:chOff x="-435240" y="-435240"/>
            <a:chExt cx="13042800" cy="7728480"/>
          </a:xfrm>
        </p:grpSpPr>
        <p:grpSp>
          <p:nvGrpSpPr>
            <p:cNvPr id="4684" name="Group 27"/>
            <p:cNvGrpSpPr/>
            <p:nvPr/>
          </p:nvGrpSpPr>
          <p:grpSpPr>
            <a:xfrm>
              <a:off x="-435240" y="-435240"/>
              <a:ext cx="13042800" cy="7728480"/>
              <a:chOff x="-435240" y="-435240"/>
              <a:chExt cx="13042800" cy="7728480"/>
            </a:xfrm>
          </p:grpSpPr>
          <p:cxnSp>
            <p:nvCxnSpPr>
              <p:cNvPr id="4685" name="Straight Connector 1371"/>
              <p:cNvCxnSpPr/>
              <p:nvPr/>
            </p:nvCxnSpPr>
            <p:spPr>
              <a:xfrm>
                <a:off x="-435240" y="489600"/>
                <a:ext cx="126360" cy="360"/>
              </a:xfrm>
              <a:prstGeom prst="straightConnector1">
                <a:avLst/>
              </a:prstGeom>
              <a:ln w="6480">
                <a:solidFill>
                  <a:srgbClr val="a8a8a8"/>
                </a:solidFill>
                <a:miter/>
              </a:ln>
            </p:spPr>
          </p:cxnSp>
          <p:cxnSp>
            <p:nvCxnSpPr>
              <p:cNvPr id="4686" name="Straight Connector 1372"/>
              <p:cNvCxnSpPr/>
              <p:nvPr/>
            </p:nvCxnSpPr>
            <p:spPr>
              <a:xfrm>
                <a:off x="-435240" y="326520"/>
                <a:ext cx="126360" cy="360"/>
              </a:xfrm>
              <a:prstGeom prst="straightConnector1">
                <a:avLst/>
              </a:prstGeom>
              <a:ln w="6480">
                <a:solidFill>
                  <a:srgbClr val="a8a8a8"/>
                </a:solidFill>
                <a:miter/>
              </a:ln>
            </p:spPr>
          </p:cxnSp>
          <p:cxnSp>
            <p:nvCxnSpPr>
              <p:cNvPr id="4687" name="Straight Connector 1373"/>
              <p:cNvCxnSpPr/>
              <p:nvPr/>
            </p:nvCxnSpPr>
            <p:spPr>
              <a:xfrm>
                <a:off x="-435240" y="816120"/>
                <a:ext cx="126360" cy="360"/>
              </a:xfrm>
              <a:prstGeom prst="straightConnector1">
                <a:avLst/>
              </a:prstGeom>
              <a:ln w="6480">
                <a:solidFill>
                  <a:srgbClr val="a8a8a8"/>
                </a:solidFill>
                <a:miter/>
              </a:ln>
            </p:spPr>
          </p:cxnSp>
          <p:cxnSp>
            <p:nvCxnSpPr>
              <p:cNvPr id="4688" name="Straight Connector 1374"/>
              <p:cNvCxnSpPr/>
              <p:nvPr/>
            </p:nvCxnSpPr>
            <p:spPr>
              <a:xfrm>
                <a:off x="-435240" y="653040"/>
                <a:ext cx="126360" cy="360"/>
              </a:xfrm>
              <a:prstGeom prst="straightConnector1">
                <a:avLst/>
              </a:prstGeom>
              <a:ln w="6480">
                <a:solidFill>
                  <a:srgbClr val="a8a8a8"/>
                </a:solidFill>
                <a:miter/>
              </a:ln>
            </p:spPr>
          </p:cxnSp>
          <p:cxnSp>
            <p:nvCxnSpPr>
              <p:cNvPr id="4689" name="Straight Connector 1375"/>
              <p:cNvCxnSpPr/>
              <p:nvPr/>
            </p:nvCxnSpPr>
            <p:spPr>
              <a:xfrm>
                <a:off x="-435240" y="1142640"/>
                <a:ext cx="126360" cy="360"/>
              </a:xfrm>
              <a:prstGeom prst="straightConnector1">
                <a:avLst/>
              </a:prstGeom>
              <a:ln w="6480">
                <a:solidFill>
                  <a:srgbClr val="a8a8a8"/>
                </a:solidFill>
                <a:miter/>
              </a:ln>
            </p:spPr>
          </p:cxnSp>
          <p:cxnSp>
            <p:nvCxnSpPr>
              <p:cNvPr id="4690" name="Straight Connector 1376"/>
              <p:cNvCxnSpPr/>
              <p:nvPr/>
            </p:nvCxnSpPr>
            <p:spPr>
              <a:xfrm>
                <a:off x="-435240" y="979560"/>
                <a:ext cx="126360" cy="360"/>
              </a:xfrm>
              <a:prstGeom prst="straightConnector1">
                <a:avLst/>
              </a:prstGeom>
              <a:ln w="6480">
                <a:solidFill>
                  <a:srgbClr val="a8a8a8"/>
                </a:solidFill>
                <a:miter/>
              </a:ln>
            </p:spPr>
          </p:cxnSp>
          <p:cxnSp>
            <p:nvCxnSpPr>
              <p:cNvPr id="4691" name="Straight Connector 1377"/>
              <p:cNvCxnSpPr/>
              <p:nvPr/>
            </p:nvCxnSpPr>
            <p:spPr>
              <a:xfrm>
                <a:off x="-435240" y="1469520"/>
                <a:ext cx="126360" cy="360"/>
              </a:xfrm>
              <a:prstGeom prst="straightConnector1">
                <a:avLst/>
              </a:prstGeom>
              <a:ln w="6480">
                <a:solidFill>
                  <a:srgbClr val="a8a8a8"/>
                </a:solidFill>
                <a:miter/>
              </a:ln>
            </p:spPr>
          </p:cxnSp>
          <p:cxnSp>
            <p:nvCxnSpPr>
              <p:cNvPr id="4692" name="Straight Connector 1378"/>
              <p:cNvCxnSpPr/>
              <p:nvPr/>
            </p:nvCxnSpPr>
            <p:spPr>
              <a:xfrm>
                <a:off x="-435240" y="1306080"/>
                <a:ext cx="126360" cy="360"/>
              </a:xfrm>
              <a:prstGeom prst="straightConnector1">
                <a:avLst/>
              </a:prstGeom>
              <a:ln w="6480">
                <a:solidFill>
                  <a:srgbClr val="a8a8a8"/>
                </a:solidFill>
                <a:miter/>
              </a:ln>
            </p:spPr>
          </p:cxnSp>
          <p:cxnSp>
            <p:nvCxnSpPr>
              <p:cNvPr id="4693" name="Straight Connector 1379"/>
              <p:cNvCxnSpPr/>
              <p:nvPr/>
            </p:nvCxnSpPr>
            <p:spPr>
              <a:xfrm>
                <a:off x="-435240" y="1796040"/>
                <a:ext cx="126360" cy="360"/>
              </a:xfrm>
              <a:prstGeom prst="straightConnector1">
                <a:avLst/>
              </a:prstGeom>
              <a:ln w="6480">
                <a:solidFill>
                  <a:srgbClr val="a8a8a8"/>
                </a:solidFill>
                <a:miter/>
              </a:ln>
            </p:spPr>
          </p:cxnSp>
          <p:cxnSp>
            <p:nvCxnSpPr>
              <p:cNvPr id="4694" name="Straight Connector 1380"/>
              <p:cNvCxnSpPr/>
              <p:nvPr/>
            </p:nvCxnSpPr>
            <p:spPr>
              <a:xfrm>
                <a:off x="-435240" y="1632600"/>
                <a:ext cx="126360" cy="360"/>
              </a:xfrm>
              <a:prstGeom prst="straightConnector1">
                <a:avLst/>
              </a:prstGeom>
              <a:ln w="6480">
                <a:solidFill>
                  <a:srgbClr val="a8a8a8"/>
                </a:solidFill>
                <a:miter/>
              </a:ln>
            </p:spPr>
          </p:cxnSp>
          <p:cxnSp>
            <p:nvCxnSpPr>
              <p:cNvPr id="4695" name="Straight Connector 1381"/>
              <p:cNvCxnSpPr/>
              <p:nvPr/>
            </p:nvCxnSpPr>
            <p:spPr>
              <a:xfrm>
                <a:off x="-435240" y="2122560"/>
                <a:ext cx="126360" cy="360"/>
              </a:xfrm>
              <a:prstGeom prst="straightConnector1">
                <a:avLst/>
              </a:prstGeom>
              <a:ln w="6480">
                <a:solidFill>
                  <a:srgbClr val="a8a8a8"/>
                </a:solidFill>
                <a:miter/>
              </a:ln>
            </p:spPr>
          </p:cxnSp>
          <p:cxnSp>
            <p:nvCxnSpPr>
              <p:cNvPr id="4696" name="Straight Connector 1382"/>
              <p:cNvCxnSpPr/>
              <p:nvPr/>
            </p:nvCxnSpPr>
            <p:spPr>
              <a:xfrm>
                <a:off x="-435240" y="1959120"/>
                <a:ext cx="126360" cy="360"/>
              </a:xfrm>
              <a:prstGeom prst="straightConnector1">
                <a:avLst/>
              </a:prstGeom>
              <a:ln w="6480">
                <a:solidFill>
                  <a:srgbClr val="a8a8a8"/>
                </a:solidFill>
                <a:miter/>
              </a:ln>
            </p:spPr>
          </p:cxnSp>
          <p:cxnSp>
            <p:nvCxnSpPr>
              <p:cNvPr id="4697" name="Straight Connector 1383"/>
              <p:cNvCxnSpPr/>
              <p:nvPr/>
            </p:nvCxnSpPr>
            <p:spPr>
              <a:xfrm>
                <a:off x="-435240" y="2449080"/>
                <a:ext cx="126360" cy="360"/>
              </a:xfrm>
              <a:prstGeom prst="straightConnector1">
                <a:avLst/>
              </a:prstGeom>
              <a:ln w="6480">
                <a:solidFill>
                  <a:srgbClr val="a8a8a8"/>
                </a:solidFill>
                <a:miter/>
              </a:ln>
            </p:spPr>
          </p:cxnSp>
          <p:cxnSp>
            <p:nvCxnSpPr>
              <p:cNvPr id="4698" name="Straight Connector 1384"/>
              <p:cNvCxnSpPr/>
              <p:nvPr/>
            </p:nvCxnSpPr>
            <p:spPr>
              <a:xfrm>
                <a:off x="-435240" y="2285640"/>
                <a:ext cx="126360" cy="360"/>
              </a:xfrm>
              <a:prstGeom prst="straightConnector1">
                <a:avLst/>
              </a:prstGeom>
              <a:ln w="6480">
                <a:solidFill>
                  <a:srgbClr val="a8a8a8"/>
                </a:solidFill>
                <a:miter/>
              </a:ln>
            </p:spPr>
          </p:cxnSp>
          <p:cxnSp>
            <p:nvCxnSpPr>
              <p:cNvPr id="4699" name="Straight Connector 1385"/>
              <p:cNvCxnSpPr/>
              <p:nvPr/>
            </p:nvCxnSpPr>
            <p:spPr>
              <a:xfrm>
                <a:off x="-435240" y="2775600"/>
                <a:ext cx="126360" cy="360"/>
              </a:xfrm>
              <a:prstGeom prst="straightConnector1">
                <a:avLst/>
              </a:prstGeom>
              <a:ln w="6480">
                <a:solidFill>
                  <a:srgbClr val="a8a8a8"/>
                </a:solidFill>
                <a:miter/>
              </a:ln>
            </p:spPr>
          </p:cxnSp>
          <p:cxnSp>
            <p:nvCxnSpPr>
              <p:cNvPr id="4700" name="Straight Connector 1386"/>
              <p:cNvCxnSpPr/>
              <p:nvPr/>
            </p:nvCxnSpPr>
            <p:spPr>
              <a:xfrm>
                <a:off x="-435240" y="2612520"/>
                <a:ext cx="126360" cy="360"/>
              </a:xfrm>
              <a:prstGeom prst="straightConnector1">
                <a:avLst/>
              </a:prstGeom>
              <a:ln w="6480">
                <a:solidFill>
                  <a:srgbClr val="a8a8a8"/>
                </a:solidFill>
                <a:miter/>
              </a:ln>
            </p:spPr>
          </p:cxnSp>
          <p:cxnSp>
            <p:nvCxnSpPr>
              <p:cNvPr id="4701" name="Straight Connector 1387"/>
              <p:cNvCxnSpPr/>
              <p:nvPr/>
            </p:nvCxnSpPr>
            <p:spPr>
              <a:xfrm>
                <a:off x="-435240" y="3102120"/>
                <a:ext cx="126360" cy="360"/>
              </a:xfrm>
              <a:prstGeom prst="straightConnector1">
                <a:avLst/>
              </a:prstGeom>
              <a:ln w="6480">
                <a:solidFill>
                  <a:srgbClr val="a8a8a8"/>
                </a:solidFill>
                <a:miter/>
              </a:ln>
            </p:spPr>
          </p:cxnSp>
          <p:cxnSp>
            <p:nvCxnSpPr>
              <p:cNvPr id="4702" name="Straight Connector 1388"/>
              <p:cNvCxnSpPr/>
              <p:nvPr/>
            </p:nvCxnSpPr>
            <p:spPr>
              <a:xfrm>
                <a:off x="-435240" y="2939040"/>
                <a:ext cx="126360" cy="360"/>
              </a:xfrm>
              <a:prstGeom prst="straightConnector1">
                <a:avLst/>
              </a:prstGeom>
              <a:ln w="6480">
                <a:solidFill>
                  <a:srgbClr val="a8a8a8"/>
                </a:solidFill>
                <a:miter/>
              </a:ln>
            </p:spPr>
          </p:cxnSp>
          <p:cxnSp>
            <p:nvCxnSpPr>
              <p:cNvPr id="4703" name="Straight Connector 1389"/>
              <p:cNvCxnSpPr/>
              <p:nvPr/>
            </p:nvCxnSpPr>
            <p:spPr>
              <a:xfrm>
                <a:off x="-435240" y="3428640"/>
                <a:ext cx="126360" cy="360"/>
              </a:xfrm>
              <a:prstGeom prst="straightConnector1">
                <a:avLst/>
              </a:prstGeom>
              <a:ln w="6480">
                <a:solidFill>
                  <a:srgbClr val="a8a8a8"/>
                </a:solidFill>
                <a:miter/>
              </a:ln>
            </p:spPr>
          </p:cxnSp>
          <p:cxnSp>
            <p:nvCxnSpPr>
              <p:cNvPr id="4704" name="Straight Connector 1390"/>
              <p:cNvCxnSpPr/>
              <p:nvPr/>
            </p:nvCxnSpPr>
            <p:spPr>
              <a:xfrm>
                <a:off x="-435240" y="3265560"/>
                <a:ext cx="126360" cy="360"/>
              </a:xfrm>
              <a:prstGeom prst="straightConnector1">
                <a:avLst/>
              </a:prstGeom>
              <a:ln w="6480">
                <a:solidFill>
                  <a:srgbClr val="a8a8a8"/>
                </a:solidFill>
                <a:miter/>
              </a:ln>
            </p:spPr>
          </p:cxnSp>
          <p:cxnSp>
            <p:nvCxnSpPr>
              <p:cNvPr id="4705" name="Straight Connector 1391"/>
              <p:cNvCxnSpPr/>
              <p:nvPr/>
            </p:nvCxnSpPr>
            <p:spPr>
              <a:xfrm>
                <a:off x="-435240" y="3755520"/>
                <a:ext cx="126360" cy="360"/>
              </a:xfrm>
              <a:prstGeom prst="straightConnector1">
                <a:avLst/>
              </a:prstGeom>
              <a:ln w="6480">
                <a:solidFill>
                  <a:srgbClr val="a8a8a8"/>
                </a:solidFill>
                <a:miter/>
              </a:ln>
            </p:spPr>
          </p:cxnSp>
          <p:cxnSp>
            <p:nvCxnSpPr>
              <p:cNvPr id="4706" name="Straight Connector 1392"/>
              <p:cNvCxnSpPr/>
              <p:nvPr/>
            </p:nvCxnSpPr>
            <p:spPr>
              <a:xfrm>
                <a:off x="-435240" y="3592080"/>
                <a:ext cx="126360" cy="360"/>
              </a:xfrm>
              <a:prstGeom prst="straightConnector1">
                <a:avLst/>
              </a:prstGeom>
              <a:ln w="6480">
                <a:solidFill>
                  <a:srgbClr val="a8a8a8"/>
                </a:solidFill>
                <a:miter/>
              </a:ln>
            </p:spPr>
          </p:cxnSp>
          <p:cxnSp>
            <p:nvCxnSpPr>
              <p:cNvPr id="4707" name="Straight Connector 1438"/>
              <p:cNvCxnSpPr/>
              <p:nvPr/>
            </p:nvCxnSpPr>
            <p:spPr>
              <a:xfrm>
                <a:off x="-435240" y="4081680"/>
                <a:ext cx="126360" cy="360"/>
              </a:xfrm>
              <a:prstGeom prst="straightConnector1">
                <a:avLst/>
              </a:prstGeom>
              <a:ln w="6480">
                <a:solidFill>
                  <a:srgbClr val="a8a8a8"/>
                </a:solidFill>
                <a:miter/>
              </a:ln>
            </p:spPr>
          </p:cxnSp>
          <p:cxnSp>
            <p:nvCxnSpPr>
              <p:cNvPr id="4708" name="Straight Connector 1439"/>
              <p:cNvCxnSpPr/>
              <p:nvPr/>
            </p:nvCxnSpPr>
            <p:spPr>
              <a:xfrm>
                <a:off x="-435240" y="3918240"/>
                <a:ext cx="126360" cy="360"/>
              </a:xfrm>
              <a:prstGeom prst="straightConnector1">
                <a:avLst/>
              </a:prstGeom>
              <a:ln w="6480">
                <a:solidFill>
                  <a:srgbClr val="a8a8a8"/>
                </a:solidFill>
                <a:miter/>
              </a:ln>
            </p:spPr>
          </p:cxnSp>
          <p:cxnSp>
            <p:nvCxnSpPr>
              <p:cNvPr id="4709" name="Straight Connector 1440"/>
              <p:cNvCxnSpPr/>
              <p:nvPr/>
            </p:nvCxnSpPr>
            <p:spPr>
              <a:xfrm>
                <a:off x="-435240" y="4408200"/>
                <a:ext cx="126360" cy="360"/>
              </a:xfrm>
              <a:prstGeom prst="straightConnector1">
                <a:avLst/>
              </a:prstGeom>
              <a:ln w="6480">
                <a:solidFill>
                  <a:srgbClr val="a8a8a8"/>
                </a:solidFill>
                <a:miter/>
              </a:ln>
            </p:spPr>
          </p:cxnSp>
          <p:cxnSp>
            <p:nvCxnSpPr>
              <p:cNvPr id="4710" name="Straight Connector 1441"/>
              <p:cNvCxnSpPr/>
              <p:nvPr/>
            </p:nvCxnSpPr>
            <p:spPr>
              <a:xfrm>
                <a:off x="-435240" y="4244760"/>
                <a:ext cx="126360" cy="360"/>
              </a:xfrm>
              <a:prstGeom prst="straightConnector1">
                <a:avLst/>
              </a:prstGeom>
              <a:ln w="6480">
                <a:solidFill>
                  <a:srgbClr val="a8a8a8"/>
                </a:solidFill>
                <a:miter/>
              </a:ln>
            </p:spPr>
          </p:cxnSp>
          <p:cxnSp>
            <p:nvCxnSpPr>
              <p:cNvPr id="4711" name="Straight Connector 1442"/>
              <p:cNvCxnSpPr/>
              <p:nvPr/>
            </p:nvCxnSpPr>
            <p:spPr>
              <a:xfrm>
                <a:off x="-435240" y="4734720"/>
                <a:ext cx="126360" cy="360"/>
              </a:xfrm>
              <a:prstGeom prst="straightConnector1">
                <a:avLst/>
              </a:prstGeom>
              <a:ln w="6480">
                <a:solidFill>
                  <a:srgbClr val="a8a8a8"/>
                </a:solidFill>
                <a:miter/>
              </a:ln>
            </p:spPr>
          </p:cxnSp>
          <p:cxnSp>
            <p:nvCxnSpPr>
              <p:cNvPr id="4712" name="Straight Connector 1443"/>
              <p:cNvCxnSpPr/>
              <p:nvPr/>
            </p:nvCxnSpPr>
            <p:spPr>
              <a:xfrm>
                <a:off x="-435240" y="4571280"/>
                <a:ext cx="126360" cy="360"/>
              </a:xfrm>
              <a:prstGeom prst="straightConnector1">
                <a:avLst/>
              </a:prstGeom>
              <a:ln w="6480">
                <a:solidFill>
                  <a:srgbClr val="a8a8a8"/>
                </a:solidFill>
                <a:miter/>
              </a:ln>
            </p:spPr>
          </p:cxnSp>
          <p:cxnSp>
            <p:nvCxnSpPr>
              <p:cNvPr id="4713" name="Straight Connector 1444"/>
              <p:cNvCxnSpPr/>
              <p:nvPr/>
            </p:nvCxnSpPr>
            <p:spPr>
              <a:xfrm>
                <a:off x="-435240" y="5061240"/>
                <a:ext cx="126360" cy="360"/>
              </a:xfrm>
              <a:prstGeom prst="straightConnector1">
                <a:avLst/>
              </a:prstGeom>
              <a:ln w="6480">
                <a:solidFill>
                  <a:srgbClr val="a8a8a8"/>
                </a:solidFill>
                <a:miter/>
              </a:ln>
            </p:spPr>
          </p:cxnSp>
          <p:cxnSp>
            <p:nvCxnSpPr>
              <p:cNvPr id="4714" name="Straight Connector 1446"/>
              <p:cNvCxnSpPr/>
              <p:nvPr/>
            </p:nvCxnSpPr>
            <p:spPr>
              <a:xfrm>
                <a:off x="-435240" y="5387760"/>
                <a:ext cx="126360" cy="360"/>
              </a:xfrm>
              <a:prstGeom prst="straightConnector1">
                <a:avLst/>
              </a:prstGeom>
              <a:ln w="6480">
                <a:solidFill>
                  <a:srgbClr val="a8a8a8"/>
                </a:solidFill>
                <a:miter/>
              </a:ln>
            </p:spPr>
          </p:cxnSp>
          <p:cxnSp>
            <p:nvCxnSpPr>
              <p:cNvPr id="4715" name="Straight Connector 1447"/>
              <p:cNvCxnSpPr/>
              <p:nvPr/>
            </p:nvCxnSpPr>
            <p:spPr>
              <a:xfrm>
                <a:off x="-435240" y="5224680"/>
                <a:ext cx="126360" cy="360"/>
              </a:xfrm>
              <a:prstGeom prst="straightConnector1">
                <a:avLst/>
              </a:prstGeom>
              <a:ln w="6480">
                <a:solidFill>
                  <a:srgbClr val="a8a8a8"/>
                </a:solidFill>
                <a:miter/>
              </a:ln>
            </p:spPr>
          </p:cxnSp>
          <p:cxnSp>
            <p:nvCxnSpPr>
              <p:cNvPr id="4716" name="Straight Connector 1448"/>
              <p:cNvCxnSpPr/>
              <p:nvPr/>
            </p:nvCxnSpPr>
            <p:spPr>
              <a:xfrm>
                <a:off x="-435240" y="5714280"/>
                <a:ext cx="126360" cy="360"/>
              </a:xfrm>
              <a:prstGeom prst="straightConnector1">
                <a:avLst/>
              </a:prstGeom>
              <a:ln w="6480">
                <a:solidFill>
                  <a:srgbClr val="a8a8a8"/>
                </a:solidFill>
                <a:miter/>
              </a:ln>
            </p:spPr>
          </p:cxnSp>
          <p:cxnSp>
            <p:nvCxnSpPr>
              <p:cNvPr id="4717" name="Straight Connector 1449"/>
              <p:cNvCxnSpPr/>
              <p:nvPr/>
            </p:nvCxnSpPr>
            <p:spPr>
              <a:xfrm>
                <a:off x="-435240" y="5551200"/>
                <a:ext cx="126360" cy="360"/>
              </a:xfrm>
              <a:prstGeom prst="straightConnector1">
                <a:avLst/>
              </a:prstGeom>
              <a:ln w="6480">
                <a:solidFill>
                  <a:srgbClr val="a8a8a8"/>
                </a:solidFill>
                <a:miter/>
              </a:ln>
            </p:spPr>
          </p:cxnSp>
          <p:cxnSp>
            <p:nvCxnSpPr>
              <p:cNvPr id="4718" name="Straight Connector 1450"/>
              <p:cNvCxnSpPr/>
              <p:nvPr/>
            </p:nvCxnSpPr>
            <p:spPr>
              <a:xfrm>
                <a:off x="-435240" y="6041160"/>
                <a:ext cx="126360" cy="360"/>
              </a:xfrm>
              <a:prstGeom prst="straightConnector1">
                <a:avLst/>
              </a:prstGeom>
              <a:ln w="6480">
                <a:solidFill>
                  <a:srgbClr val="a8a8a8"/>
                </a:solidFill>
                <a:miter/>
              </a:ln>
            </p:spPr>
          </p:cxnSp>
          <p:cxnSp>
            <p:nvCxnSpPr>
              <p:cNvPr id="4719" name="Straight Connector 1451"/>
              <p:cNvCxnSpPr/>
              <p:nvPr/>
            </p:nvCxnSpPr>
            <p:spPr>
              <a:xfrm>
                <a:off x="-435240" y="5877720"/>
                <a:ext cx="126360" cy="360"/>
              </a:xfrm>
              <a:prstGeom prst="straightConnector1">
                <a:avLst/>
              </a:prstGeom>
              <a:ln w="6480">
                <a:solidFill>
                  <a:srgbClr val="a8a8a8"/>
                </a:solidFill>
                <a:miter/>
              </a:ln>
            </p:spPr>
          </p:cxnSp>
          <p:cxnSp>
            <p:nvCxnSpPr>
              <p:cNvPr id="4720" name="Straight Connector 1452"/>
              <p:cNvCxnSpPr/>
              <p:nvPr/>
            </p:nvCxnSpPr>
            <p:spPr>
              <a:xfrm>
                <a:off x="-435240" y="6367680"/>
                <a:ext cx="126360" cy="360"/>
              </a:xfrm>
              <a:prstGeom prst="straightConnector1">
                <a:avLst/>
              </a:prstGeom>
              <a:ln w="6480">
                <a:solidFill>
                  <a:srgbClr val="a8a8a8"/>
                </a:solidFill>
                <a:miter/>
              </a:ln>
            </p:spPr>
          </p:cxnSp>
          <p:cxnSp>
            <p:nvCxnSpPr>
              <p:cNvPr id="4721" name="Straight Connector 1453"/>
              <p:cNvCxnSpPr/>
              <p:nvPr/>
            </p:nvCxnSpPr>
            <p:spPr>
              <a:xfrm>
                <a:off x="-435240" y="6204240"/>
                <a:ext cx="126360" cy="360"/>
              </a:xfrm>
              <a:prstGeom prst="straightConnector1">
                <a:avLst/>
              </a:prstGeom>
              <a:ln w="6480">
                <a:solidFill>
                  <a:srgbClr val="a8a8a8"/>
                </a:solidFill>
                <a:miter/>
              </a:ln>
            </p:spPr>
          </p:cxnSp>
          <p:cxnSp>
            <p:nvCxnSpPr>
              <p:cNvPr id="4722" name="Straight Connector 1083"/>
              <p:cNvCxnSpPr/>
              <p:nvPr/>
            </p:nvCxnSpPr>
            <p:spPr>
              <a:xfrm>
                <a:off x="493920" y="-435240"/>
                <a:ext cx="360" cy="126360"/>
              </a:xfrm>
              <a:prstGeom prst="straightConnector1">
                <a:avLst/>
              </a:prstGeom>
              <a:ln w="6480">
                <a:solidFill>
                  <a:srgbClr val="a8a8a8"/>
                </a:solidFill>
                <a:miter/>
              </a:ln>
            </p:spPr>
          </p:cxnSp>
          <p:cxnSp>
            <p:nvCxnSpPr>
              <p:cNvPr id="4723" name="Straight Connector 1084"/>
              <p:cNvCxnSpPr/>
              <p:nvPr/>
            </p:nvCxnSpPr>
            <p:spPr>
              <a:xfrm>
                <a:off x="329400" y="-435240"/>
                <a:ext cx="360" cy="126360"/>
              </a:xfrm>
              <a:prstGeom prst="straightConnector1">
                <a:avLst/>
              </a:prstGeom>
              <a:ln w="6480">
                <a:solidFill>
                  <a:srgbClr val="a8a8a8"/>
                </a:solidFill>
                <a:miter/>
              </a:ln>
            </p:spPr>
          </p:cxnSp>
          <p:cxnSp>
            <p:nvCxnSpPr>
              <p:cNvPr id="4724" name="Straight Connector 1085"/>
              <p:cNvCxnSpPr/>
              <p:nvPr/>
            </p:nvCxnSpPr>
            <p:spPr>
              <a:xfrm>
                <a:off x="823680" y="-435240"/>
                <a:ext cx="360" cy="126360"/>
              </a:xfrm>
              <a:prstGeom prst="straightConnector1">
                <a:avLst/>
              </a:prstGeom>
              <a:ln w="6480">
                <a:solidFill>
                  <a:srgbClr val="a8a8a8"/>
                </a:solidFill>
                <a:miter/>
              </a:ln>
            </p:spPr>
          </p:cxnSp>
          <p:cxnSp>
            <p:nvCxnSpPr>
              <p:cNvPr id="4725" name="Straight Connector 1086"/>
              <p:cNvCxnSpPr/>
              <p:nvPr/>
            </p:nvCxnSpPr>
            <p:spPr>
              <a:xfrm>
                <a:off x="658800" y="-435240"/>
                <a:ext cx="360" cy="126360"/>
              </a:xfrm>
              <a:prstGeom prst="straightConnector1">
                <a:avLst/>
              </a:prstGeom>
              <a:ln w="6480">
                <a:solidFill>
                  <a:srgbClr val="a8a8a8"/>
                </a:solidFill>
                <a:miter/>
              </a:ln>
            </p:spPr>
          </p:cxnSp>
          <p:cxnSp>
            <p:nvCxnSpPr>
              <p:cNvPr id="4726" name="Straight Connector 1087"/>
              <p:cNvCxnSpPr/>
              <p:nvPr/>
            </p:nvCxnSpPr>
            <p:spPr>
              <a:xfrm>
                <a:off x="1153080" y="-435240"/>
                <a:ext cx="360" cy="126360"/>
              </a:xfrm>
              <a:prstGeom prst="straightConnector1">
                <a:avLst/>
              </a:prstGeom>
              <a:ln w="6480">
                <a:solidFill>
                  <a:srgbClr val="a8a8a8"/>
                </a:solidFill>
                <a:miter/>
              </a:ln>
            </p:spPr>
          </p:cxnSp>
          <p:cxnSp>
            <p:nvCxnSpPr>
              <p:cNvPr id="4727" name="Straight Connector 1088"/>
              <p:cNvCxnSpPr/>
              <p:nvPr/>
            </p:nvCxnSpPr>
            <p:spPr>
              <a:xfrm>
                <a:off x="988200" y="-435240"/>
                <a:ext cx="360" cy="126360"/>
              </a:xfrm>
              <a:prstGeom prst="straightConnector1">
                <a:avLst/>
              </a:prstGeom>
              <a:ln w="6480">
                <a:solidFill>
                  <a:srgbClr val="a8a8a8"/>
                </a:solidFill>
                <a:miter/>
              </a:ln>
            </p:spPr>
          </p:cxnSp>
          <p:cxnSp>
            <p:nvCxnSpPr>
              <p:cNvPr id="4728" name="Straight Connector 1089"/>
              <p:cNvCxnSpPr/>
              <p:nvPr/>
            </p:nvCxnSpPr>
            <p:spPr>
              <a:xfrm>
                <a:off x="1482480" y="-435240"/>
                <a:ext cx="360" cy="126360"/>
              </a:xfrm>
              <a:prstGeom prst="straightConnector1">
                <a:avLst/>
              </a:prstGeom>
              <a:ln w="6480">
                <a:solidFill>
                  <a:srgbClr val="a8a8a8"/>
                </a:solidFill>
                <a:miter/>
              </a:ln>
            </p:spPr>
          </p:cxnSp>
          <p:cxnSp>
            <p:nvCxnSpPr>
              <p:cNvPr id="4729" name="Straight Connector 1090"/>
              <p:cNvCxnSpPr/>
              <p:nvPr/>
            </p:nvCxnSpPr>
            <p:spPr>
              <a:xfrm>
                <a:off x="1317960" y="-435240"/>
                <a:ext cx="360" cy="126360"/>
              </a:xfrm>
              <a:prstGeom prst="straightConnector1">
                <a:avLst/>
              </a:prstGeom>
              <a:ln w="6480">
                <a:solidFill>
                  <a:srgbClr val="a8a8a8"/>
                </a:solidFill>
                <a:miter/>
              </a:ln>
            </p:spPr>
          </p:cxnSp>
          <p:cxnSp>
            <p:nvCxnSpPr>
              <p:cNvPr id="4730" name="Straight Connector 1091"/>
              <p:cNvCxnSpPr/>
              <p:nvPr/>
            </p:nvCxnSpPr>
            <p:spPr>
              <a:xfrm>
                <a:off x="1812240" y="-435240"/>
                <a:ext cx="360" cy="126360"/>
              </a:xfrm>
              <a:prstGeom prst="straightConnector1">
                <a:avLst/>
              </a:prstGeom>
              <a:ln w="6480">
                <a:solidFill>
                  <a:srgbClr val="a8a8a8"/>
                </a:solidFill>
                <a:miter/>
              </a:ln>
            </p:spPr>
          </p:cxnSp>
          <p:cxnSp>
            <p:nvCxnSpPr>
              <p:cNvPr id="4731" name="Straight Connector 1092"/>
              <p:cNvCxnSpPr/>
              <p:nvPr/>
            </p:nvCxnSpPr>
            <p:spPr>
              <a:xfrm>
                <a:off x="1647360" y="-435240"/>
                <a:ext cx="360" cy="126360"/>
              </a:xfrm>
              <a:prstGeom prst="straightConnector1">
                <a:avLst/>
              </a:prstGeom>
              <a:ln w="6480">
                <a:solidFill>
                  <a:srgbClr val="a8a8a8"/>
                </a:solidFill>
                <a:miter/>
              </a:ln>
            </p:spPr>
          </p:cxnSp>
          <p:cxnSp>
            <p:nvCxnSpPr>
              <p:cNvPr id="4732" name="Straight Connector 1093"/>
              <p:cNvCxnSpPr/>
              <p:nvPr/>
            </p:nvCxnSpPr>
            <p:spPr>
              <a:xfrm>
                <a:off x="2141640" y="-435240"/>
                <a:ext cx="360" cy="126360"/>
              </a:xfrm>
              <a:prstGeom prst="straightConnector1">
                <a:avLst/>
              </a:prstGeom>
              <a:ln w="6480">
                <a:solidFill>
                  <a:srgbClr val="a8a8a8"/>
                </a:solidFill>
                <a:miter/>
              </a:ln>
            </p:spPr>
          </p:cxnSp>
          <p:cxnSp>
            <p:nvCxnSpPr>
              <p:cNvPr id="4733" name="Straight Connector 1094"/>
              <p:cNvCxnSpPr/>
              <p:nvPr/>
            </p:nvCxnSpPr>
            <p:spPr>
              <a:xfrm>
                <a:off x="1976760" y="-435240"/>
                <a:ext cx="360" cy="126360"/>
              </a:xfrm>
              <a:prstGeom prst="straightConnector1">
                <a:avLst/>
              </a:prstGeom>
              <a:ln w="6480">
                <a:solidFill>
                  <a:srgbClr val="a8a8a8"/>
                </a:solidFill>
                <a:miter/>
              </a:ln>
            </p:spPr>
          </p:cxnSp>
          <p:cxnSp>
            <p:nvCxnSpPr>
              <p:cNvPr id="4734" name="Straight Connector 1095"/>
              <p:cNvCxnSpPr/>
              <p:nvPr/>
            </p:nvCxnSpPr>
            <p:spPr>
              <a:xfrm>
                <a:off x="2471040" y="-435240"/>
                <a:ext cx="360" cy="126360"/>
              </a:xfrm>
              <a:prstGeom prst="straightConnector1">
                <a:avLst/>
              </a:prstGeom>
              <a:ln w="6480">
                <a:solidFill>
                  <a:srgbClr val="a8a8a8"/>
                </a:solidFill>
                <a:miter/>
              </a:ln>
            </p:spPr>
          </p:cxnSp>
          <p:cxnSp>
            <p:nvCxnSpPr>
              <p:cNvPr id="4735" name="Straight Connector 1096"/>
              <p:cNvCxnSpPr/>
              <p:nvPr/>
            </p:nvCxnSpPr>
            <p:spPr>
              <a:xfrm>
                <a:off x="2306520" y="-435240"/>
                <a:ext cx="360" cy="126360"/>
              </a:xfrm>
              <a:prstGeom prst="straightConnector1">
                <a:avLst/>
              </a:prstGeom>
              <a:ln w="6480">
                <a:solidFill>
                  <a:srgbClr val="a8a8a8"/>
                </a:solidFill>
                <a:miter/>
              </a:ln>
            </p:spPr>
          </p:cxnSp>
          <p:cxnSp>
            <p:nvCxnSpPr>
              <p:cNvPr id="4736" name="Straight Connector 1097"/>
              <p:cNvCxnSpPr/>
              <p:nvPr/>
            </p:nvCxnSpPr>
            <p:spPr>
              <a:xfrm>
                <a:off x="2800800" y="-435240"/>
                <a:ext cx="360" cy="126360"/>
              </a:xfrm>
              <a:prstGeom prst="straightConnector1">
                <a:avLst/>
              </a:prstGeom>
              <a:ln w="6480">
                <a:solidFill>
                  <a:srgbClr val="a8a8a8"/>
                </a:solidFill>
                <a:miter/>
              </a:ln>
            </p:spPr>
          </p:cxnSp>
          <p:cxnSp>
            <p:nvCxnSpPr>
              <p:cNvPr id="4737" name="Straight Connector 1098"/>
              <p:cNvCxnSpPr/>
              <p:nvPr/>
            </p:nvCxnSpPr>
            <p:spPr>
              <a:xfrm>
                <a:off x="2635920" y="-435240"/>
                <a:ext cx="360" cy="126360"/>
              </a:xfrm>
              <a:prstGeom prst="straightConnector1">
                <a:avLst/>
              </a:prstGeom>
              <a:ln w="6480">
                <a:solidFill>
                  <a:srgbClr val="a8a8a8"/>
                </a:solidFill>
                <a:miter/>
              </a:ln>
            </p:spPr>
          </p:cxnSp>
          <p:cxnSp>
            <p:nvCxnSpPr>
              <p:cNvPr id="4738" name="Straight Connector 1099"/>
              <p:cNvCxnSpPr/>
              <p:nvPr/>
            </p:nvCxnSpPr>
            <p:spPr>
              <a:xfrm>
                <a:off x="3130200" y="-435240"/>
                <a:ext cx="360" cy="126360"/>
              </a:xfrm>
              <a:prstGeom prst="straightConnector1">
                <a:avLst/>
              </a:prstGeom>
              <a:ln w="6480">
                <a:solidFill>
                  <a:srgbClr val="a8a8a8"/>
                </a:solidFill>
                <a:miter/>
              </a:ln>
            </p:spPr>
          </p:cxnSp>
          <p:cxnSp>
            <p:nvCxnSpPr>
              <p:cNvPr id="4739" name="Straight Connector 1100"/>
              <p:cNvCxnSpPr/>
              <p:nvPr/>
            </p:nvCxnSpPr>
            <p:spPr>
              <a:xfrm>
                <a:off x="2965320" y="-435240"/>
                <a:ext cx="360" cy="126360"/>
              </a:xfrm>
              <a:prstGeom prst="straightConnector1">
                <a:avLst/>
              </a:prstGeom>
              <a:ln w="6480">
                <a:solidFill>
                  <a:srgbClr val="a8a8a8"/>
                </a:solidFill>
                <a:miter/>
              </a:ln>
            </p:spPr>
          </p:cxnSp>
          <p:cxnSp>
            <p:nvCxnSpPr>
              <p:cNvPr id="4740" name="Straight Connector 1101"/>
              <p:cNvCxnSpPr/>
              <p:nvPr/>
            </p:nvCxnSpPr>
            <p:spPr>
              <a:xfrm>
                <a:off x="3459600" y="-435240"/>
                <a:ext cx="360" cy="126360"/>
              </a:xfrm>
              <a:prstGeom prst="straightConnector1">
                <a:avLst/>
              </a:prstGeom>
              <a:ln w="6480">
                <a:solidFill>
                  <a:srgbClr val="a8a8a8"/>
                </a:solidFill>
                <a:miter/>
              </a:ln>
            </p:spPr>
          </p:cxnSp>
          <p:cxnSp>
            <p:nvCxnSpPr>
              <p:cNvPr id="4741" name="Straight Connector 1102"/>
              <p:cNvCxnSpPr/>
              <p:nvPr/>
            </p:nvCxnSpPr>
            <p:spPr>
              <a:xfrm>
                <a:off x="3295080" y="-435240"/>
                <a:ext cx="360" cy="126360"/>
              </a:xfrm>
              <a:prstGeom prst="straightConnector1">
                <a:avLst/>
              </a:prstGeom>
              <a:ln w="6480">
                <a:solidFill>
                  <a:srgbClr val="a8a8a8"/>
                </a:solidFill>
                <a:miter/>
              </a:ln>
            </p:spPr>
          </p:cxnSp>
          <p:cxnSp>
            <p:nvCxnSpPr>
              <p:cNvPr id="4742" name="Straight Connector 1103"/>
              <p:cNvCxnSpPr/>
              <p:nvPr/>
            </p:nvCxnSpPr>
            <p:spPr>
              <a:xfrm>
                <a:off x="3789360" y="-435240"/>
                <a:ext cx="360" cy="126360"/>
              </a:xfrm>
              <a:prstGeom prst="straightConnector1">
                <a:avLst/>
              </a:prstGeom>
              <a:ln w="6480">
                <a:solidFill>
                  <a:srgbClr val="a8a8a8"/>
                </a:solidFill>
                <a:miter/>
              </a:ln>
            </p:spPr>
          </p:cxnSp>
          <p:cxnSp>
            <p:nvCxnSpPr>
              <p:cNvPr id="4743" name="Straight Connector 1104"/>
              <p:cNvCxnSpPr/>
              <p:nvPr/>
            </p:nvCxnSpPr>
            <p:spPr>
              <a:xfrm>
                <a:off x="3624480" y="-435240"/>
                <a:ext cx="360" cy="126360"/>
              </a:xfrm>
              <a:prstGeom prst="straightConnector1">
                <a:avLst/>
              </a:prstGeom>
              <a:ln w="6480">
                <a:solidFill>
                  <a:srgbClr val="a8a8a8"/>
                </a:solidFill>
                <a:miter/>
              </a:ln>
            </p:spPr>
          </p:cxnSp>
          <p:cxnSp>
            <p:nvCxnSpPr>
              <p:cNvPr id="4744" name="Straight Connector 1105"/>
              <p:cNvCxnSpPr/>
              <p:nvPr/>
            </p:nvCxnSpPr>
            <p:spPr>
              <a:xfrm>
                <a:off x="4118760" y="-435240"/>
                <a:ext cx="360" cy="126360"/>
              </a:xfrm>
              <a:prstGeom prst="straightConnector1">
                <a:avLst/>
              </a:prstGeom>
              <a:ln w="6480">
                <a:solidFill>
                  <a:srgbClr val="a8a8a8"/>
                </a:solidFill>
                <a:miter/>
              </a:ln>
            </p:spPr>
          </p:cxnSp>
          <p:cxnSp>
            <p:nvCxnSpPr>
              <p:cNvPr id="4745" name="Straight Connector 1106"/>
              <p:cNvCxnSpPr/>
              <p:nvPr/>
            </p:nvCxnSpPr>
            <p:spPr>
              <a:xfrm>
                <a:off x="3953880" y="-435240"/>
                <a:ext cx="360" cy="126360"/>
              </a:xfrm>
              <a:prstGeom prst="straightConnector1">
                <a:avLst/>
              </a:prstGeom>
              <a:ln w="6480">
                <a:solidFill>
                  <a:srgbClr val="a8a8a8"/>
                </a:solidFill>
                <a:miter/>
              </a:ln>
            </p:spPr>
          </p:cxnSp>
          <p:cxnSp>
            <p:nvCxnSpPr>
              <p:cNvPr id="4746" name="Straight Connector 1107"/>
              <p:cNvCxnSpPr/>
              <p:nvPr/>
            </p:nvCxnSpPr>
            <p:spPr>
              <a:xfrm>
                <a:off x="4448160" y="-435240"/>
                <a:ext cx="360" cy="126360"/>
              </a:xfrm>
              <a:prstGeom prst="straightConnector1">
                <a:avLst/>
              </a:prstGeom>
              <a:ln w="6480">
                <a:solidFill>
                  <a:srgbClr val="a8a8a8"/>
                </a:solidFill>
                <a:miter/>
              </a:ln>
            </p:spPr>
          </p:cxnSp>
          <p:cxnSp>
            <p:nvCxnSpPr>
              <p:cNvPr id="4747" name="Straight Connector 1108"/>
              <p:cNvCxnSpPr/>
              <p:nvPr/>
            </p:nvCxnSpPr>
            <p:spPr>
              <a:xfrm>
                <a:off x="4283640" y="-435240"/>
                <a:ext cx="360" cy="126360"/>
              </a:xfrm>
              <a:prstGeom prst="straightConnector1">
                <a:avLst/>
              </a:prstGeom>
              <a:ln w="6480">
                <a:solidFill>
                  <a:srgbClr val="a8a8a8"/>
                </a:solidFill>
                <a:miter/>
              </a:ln>
            </p:spPr>
          </p:cxnSp>
          <p:cxnSp>
            <p:nvCxnSpPr>
              <p:cNvPr id="4748" name="Straight Connector 1109"/>
              <p:cNvCxnSpPr/>
              <p:nvPr/>
            </p:nvCxnSpPr>
            <p:spPr>
              <a:xfrm>
                <a:off x="4777920" y="-435240"/>
                <a:ext cx="360" cy="126360"/>
              </a:xfrm>
              <a:prstGeom prst="straightConnector1">
                <a:avLst/>
              </a:prstGeom>
              <a:ln w="6480">
                <a:solidFill>
                  <a:srgbClr val="a8a8a8"/>
                </a:solidFill>
                <a:miter/>
              </a:ln>
            </p:spPr>
          </p:cxnSp>
          <p:cxnSp>
            <p:nvCxnSpPr>
              <p:cNvPr id="4749" name="Straight Connector 1110"/>
              <p:cNvCxnSpPr/>
              <p:nvPr/>
            </p:nvCxnSpPr>
            <p:spPr>
              <a:xfrm>
                <a:off x="4613040" y="-435240"/>
                <a:ext cx="360" cy="126360"/>
              </a:xfrm>
              <a:prstGeom prst="straightConnector1">
                <a:avLst/>
              </a:prstGeom>
              <a:ln w="6480">
                <a:solidFill>
                  <a:srgbClr val="a8a8a8"/>
                </a:solidFill>
                <a:miter/>
              </a:ln>
            </p:spPr>
          </p:cxnSp>
          <p:cxnSp>
            <p:nvCxnSpPr>
              <p:cNvPr id="4750" name="Straight Connector 1111"/>
              <p:cNvCxnSpPr/>
              <p:nvPr/>
            </p:nvCxnSpPr>
            <p:spPr>
              <a:xfrm>
                <a:off x="5107320" y="-435240"/>
                <a:ext cx="360" cy="126360"/>
              </a:xfrm>
              <a:prstGeom prst="straightConnector1">
                <a:avLst/>
              </a:prstGeom>
              <a:ln w="6480">
                <a:solidFill>
                  <a:srgbClr val="a8a8a8"/>
                </a:solidFill>
                <a:miter/>
              </a:ln>
            </p:spPr>
          </p:cxnSp>
          <p:cxnSp>
            <p:nvCxnSpPr>
              <p:cNvPr id="4751" name="Straight Connector 1112"/>
              <p:cNvCxnSpPr/>
              <p:nvPr/>
            </p:nvCxnSpPr>
            <p:spPr>
              <a:xfrm>
                <a:off x="4942440" y="-435240"/>
                <a:ext cx="360" cy="126360"/>
              </a:xfrm>
              <a:prstGeom prst="straightConnector1">
                <a:avLst/>
              </a:prstGeom>
              <a:ln w="6480">
                <a:solidFill>
                  <a:srgbClr val="a8a8a8"/>
                </a:solidFill>
                <a:miter/>
              </a:ln>
            </p:spPr>
          </p:cxnSp>
          <p:cxnSp>
            <p:nvCxnSpPr>
              <p:cNvPr id="4752" name="Straight Connector 1113"/>
              <p:cNvCxnSpPr/>
              <p:nvPr/>
            </p:nvCxnSpPr>
            <p:spPr>
              <a:xfrm>
                <a:off x="5436720" y="-435240"/>
                <a:ext cx="360" cy="126360"/>
              </a:xfrm>
              <a:prstGeom prst="straightConnector1">
                <a:avLst/>
              </a:prstGeom>
              <a:ln w="6480">
                <a:solidFill>
                  <a:srgbClr val="a8a8a8"/>
                </a:solidFill>
                <a:miter/>
              </a:ln>
            </p:spPr>
          </p:cxnSp>
          <p:cxnSp>
            <p:nvCxnSpPr>
              <p:cNvPr id="4753" name="Straight Connector 1114"/>
              <p:cNvCxnSpPr/>
              <p:nvPr/>
            </p:nvCxnSpPr>
            <p:spPr>
              <a:xfrm>
                <a:off x="5272200" y="-435240"/>
                <a:ext cx="360" cy="126360"/>
              </a:xfrm>
              <a:prstGeom prst="straightConnector1">
                <a:avLst/>
              </a:prstGeom>
              <a:ln w="6480">
                <a:solidFill>
                  <a:srgbClr val="a8a8a8"/>
                </a:solidFill>
                <a:miter/>
              </a:ln>
            </p:spPr>
          </p:cxnSp>
          <p:cxnSp>
            <p:nvCxnSpPr>
              <p:cNvPr id="4754" name="Straight Connector 1115"/>
              <p:cNvCxnSpPr/>
              <p:nvPr/>
            </p:nvCxnSpPr>
            <p:spPr>
              <a:xfrm>
                <a:off x="5766480" y="-435240"/>
                <a:ext cx="360" cy="126360"/>
              </a:xfrm>
              <a:prstGeom prst="straightConnector1">
                <a:avLst/>
              </a:prstGeom>
              <a:ln w="6480">
                <a:solidFill>
                  <a:srgbClr val="a8a8a8"/>
                </a:solidFill>
                <a:miter/>
              </a:ln>
            </p:spPr>
          </p:cxnSp>
          <p:cxnSp>
            <p:nvCxnSpPr>
              <p:cNvPr id="4755" name="Straight Connector 1116"/>
              <p:cNvCxnSpPr/>
              <p:nvPr/>
            </p:nvCxnSpPr>
            <p:spPr>
              <a:xfrm>
                <a:off x="5601600" y="-435240"/>
                <a:ext cx="360" cy="126360"/>
              </a:xfrm>
              <a:prstGeom prst="straightConnector1">
                <a:avLst/>
              </a:prstGeom>
              <a:ln w="6480">
                <a:solidFill>
                  <a:srgbClr val="a8a8a8"/>
                </a:solidFill>
                <a:miter/>
              </a:ln>
            </p:spPr>
          </p:cxnSp>
          <p:cxnSp>
            <p:nvCxnSpPr>
              <p:cNvPr id="4756" name="Straight Connector 1117"/>
              <p:cNvCxnSpPr/>
              <p:nvPr/>
            </p:nvCxnSpPr>
            <p:spPr>
              <a:xfrm>
                <a:off x="6095880" y="-435240"/>
                <a:ext cx="360" cy="126360"/>
              </a:xfrm>
              <a:prstGeom prst="straightConnector1">
                <a:avLst/>
              </a:prstGeom>
              <a:ln w="6480">
                <a:solidFill>
                  <a:srgbClr val="a8a8a8"/>
                </a:solidFill>
                <a:miter/>
              </a:ln>
            </p:spPr>
          </p:cxnSp>
          <p:cxnSp>
            <p:nvCxnSpPr>
              <p:cNvPr id="4757" name="Straight Connector 1118"/>
              <p:cNvCxnSpPr/>
              <p:nvPr/>
            </p:nvCxnSpPr>
            <p:spPr>
              <a:xfrm>
                <a:off x="5931000" y="-435240"/>
                <a:ext cx="360" cy="126360"/>
              </a:xfrm>
              <a:prstGeom prst="straightConnector1">
                <a:avLst/>
              </a:prstGeom>
              <a:ln w="6480">
                <a:solidFill>
                  <a:srgbClr val="a8a8a8"/>
                </a:solidFill>
                <a:miter/>
              </a:ln>
            </p:spPr>
          </p:cxnSp>
          <p:cxnSp>
            <p:nvCxnSpPr>
              <p:cNvPr id="4758" name="Straight Connector 1119"/>
              <p:cNvCxnSpPr/>
              <p:nvPr/>
            </p:nvCxnSpPr>
            <p:spPr>
              <a:xfrm>
                <a:off x="6425280" y="-435240"/>
                <a:ext cx="360" cy="126360"/>
              </a:xfrm>
              <a:prstGeom prst="straightConnector1">
                <a:avLst/>
              </a:prstGeom>
              <a:ln w="6480">
                <a:solidFill>
                  <a:srgbClr val="a8a8a8"/>
                </a:solidFill>
                <a:miter/>
              </a:ln>
            </p:spPr>
          </p:cxnSp>
          <p:cxnSp>
            <p:nvCxnSpPr>
              <p:cNvPr id="4759" name="Straight Connector 1120"/>
              <p:cNvCxnSpPr/>
              <p:nvPr/>
            </p:nvCxnSpPr>
            <p:spPr>
              <a:xfrm>
                <a:off x="6260760" y="-435240"/>
                <a:ext cx="360" cy="126360"/>
              </a:xfrm>
              <a:prstGeom prst="straightConnector1">
                <a:avLst/>
              </a:prstGeom>
              <a:ln w="6480">
                <a:solidFill>
                  <a:srgbClr val="a8a8a8"/>
                </a:solidFill>
                <a:miter/>
              </a:ln>
            </p:spPr>
          </p:cxnSp>
          <p:cxnSp>
            <p:nvCxnSpPr>
              <p:cNvPr id="4760" name="Straight Connector 1126"/>
              <p:cNvCxnSpPr/>
              <p:nvPr/>
            </p:nvCxnSpPr>
            <p:spPr>
              <a:xfrm>
                <a:off x="6590160" y="-435240"/>
                <a:ext cx="360" cy="126360"/>
              </a:xfrm>
              <a:prstGeom prst="straightConnector1">
                <a:avLst/>
              </a:prstGeom>
              <a:ln w="6480">
                <a:solidFill>
                  <a:srgbClr val="a8a8a8"/>
                </a:solidFill>
                <a:miter/>
              </a:ln>
            </p:spPr>
          </p:cxnSp>
          <p:cxnSp>
            <p:nvCxnSpPr>
              <p:cNvPr id="4761" name="Straight Connector 1128"/>
              <p:cNvCxnSpPr/>
              <p:nvPr/>
            </p:nvCxnSpPr>
            <p:spPr>
              <a:xfrm>
                <a:off x="6919560" y="-435240"/>
                <a:ext cx="360" cy="126360"/>
              </a:xfrm>
              <a:prstGeom prst="straightConnector1">
                <a:avLst/>
              </a:prstGeom>
              <a:ln w="6480">
                <a:solidFill>
                  <a:srgbClr val="a8a8a8"/>
                </a:solidFill>
                <a:miter/>
              </a:ln>
            </p:spPr>
          </p:cxnSp>
          <p:cxnSp>
            <p:nvCxnSpPr>
              <p:cNvPr id="4762" name="Straight Connector 1129"/>
              <p:cNvCxnSpPr/>
              <p:nvPr/>
            </p:nvCxnSpPr>
            <p:spPr>
              <a:xfrm>
                <a:off x="6754680" y="-435240"/>
                <a:ext cx="360" cy="126360"/>
              </a:xfrm>
              <a:prstGeom prst="straightConnector1">
                <a:avLst/>
              </a:prstGeom>
              <a:ln w="6480">
                <a:solidFill>
                  <a:srgbClr val="a8a8a8"/>
                </a:solidFill>
                <a:miter/>
              </a:ln>
            </p:spPr>
          </p:cxnSp>
          <p:cxnSp>
            <p:nvCxnSpPr>
              <p:cNvPr id="4763" name="Straight Connector 1130"/>
              <p:cNvCxnSpPr/>
              <p:nvPr/>
            </p:nvCxnSpPr>
            <p:spPr>
              <a:xfrm>
                <a:off x="7248960" y="-435240"/>
                <a:ext cx="360" cy="126360"/>
              </a:xfrm>
              <a:prstGeom prst="straightConnector1">
                <a:avLst/>
              </a:prstGeom>
              <a:ln w="6480">
                <a:solidFill>
                  <a:srgbClr val="a8a8a8"/>
                </a:solidFill>
                <a:miter/>
              </a:ln>
            </p:spPr>
          </p:cxnSp>
          <p:cxnSp>
            <p:nvCxnSpPr>
              <p:cNvPr id="4764" name="Straight Connector 1131"/>
              <p:cNvCxnSpPr/>
              <p:nvPr/>
            </p:nvCxnSpPr>
            <p:spPr>
              <a:xfrm>
                <a:off x="7084440" y="-435240"/>
                <a:ext cx="360" cy="126360"/>
              </a:xfrm>
              <a:prstGeom prst="straightConnector1">
                <a:avLst/>
              </a:prstGeom>
              <a:ln w="6480">
                <a:solidFill>
                  <a:srgbClr val="a8a8a8"/>
                </a:solidFill>
                <a:miter/>
              </a:ln>
            </p:spPr>
          </p:cxnSp>
          <p:cxnSp>
            <p:nvCxnSpPr>
              <p:cNvPr id="4765" name="Straight Connector 1132"/>
              <p:cNvCxnSpPr/>
              <p:nvPr/>
            </p:nvCxnSpPr>
            <p:spPr>
              <a:xfrm>
                <a:off x="7578720" y="-435240"/>
                <a:ext cx="360" cy="126360"/>
              </a:xfrm>
              <a:prstGeom prst="straightConnector1">
                <a:avLst/>
              </a:prstGeom>
              <a:ln w="6480">
                <a:solidFill>
                  <a:srgbClr val="a8a8a8"/>
                </a:solidFill>
                <a:miter/>
              </a:ln>
            </p:spPr>
          </p:cxnSp>
          <p:cxnSp>
            <p:nvCxnSpPr>
              <p:cNvPr id="4766" name="Straight Connector 1133"/>
              <p:cNvCxnSpPr/>
              <p:nvPr/>
            </p:nvCxnSpPr>
            <p:spPr>
              <a:xfrm>
                <a:off x="7413840" y="-435240"/>
                <a:ext cx="360" cy="126360"/>
              </a:xfrm>
              <a:prstGeom prst="straightConnector1">
                <a:avLst/>
              </a:prstGeom>
              <a:ln w="6480">
                <a:solidFill>
                  <a:srgbClr val="a8a8a8"/>
                </a:solidFill>
                <a:miter/>
              </a:ln>
            </p:spPr>
          </p:cxnSp>
          <p:cxnSp>
            <p:nvCxnSpPr>
              <p:cNvPr id="4767" name="Straight Connector 1134"/>
              <p:cNvCxnSpPr/>
              <p:nvPr/>
            </p:nvCxnSpPr>
            <p:spPr>
              <a:xfrm>
                <a:off x="7908120" y="-435240"/>
                <a:ext cx="360" cy="126360"/>
              </a:xfrm>
              <a:prstGeom prst="straightConnector1">
                <a:avLst/>
              </a:prstGeom>
              <a:ln w="6480">
                <a:solidFill>
                  <a:srgbClr val="a8a8a8"/>
                </a:solidFill>
                <a:miter/>
              </a:ln>
            </p:spPr>
          </p:cxnSp>
          <p:cxnSp>
            <p:nvCxnSpPr>
              <p:cNvPr id="4768" name="Straight Connector 1135"/>
              <p:cNvCxnSpPr/>
              <p:nvPr/>
            </p:nvCxnSpPr>
            <p:spPr>
              <a:xfrm>
                <a:off x="7743240" y="-435240"/>
                <a:ext cx="360" cy="126360"/>
              </a:xfrm>
              <a:prstGeom prst="straightConnector1">
                <a:avLst/>
              </a:prstGeom>
              <a:ln w="6480">
                <a:solidFill>
                  <a:srgbClr val="a8a8a8"/>
                </a:solidFill>
                <a:miter/>
              </a:ln>
            </p:spPr>
          </p:cxnSp>
          <p:cxnSp>
            <p:nvCxnSpPr>
              <p:cNvPr id="4769" name="Straight Connector 1136"/>
              <p:cNvCxnSpPr/>
              <p:nvPr/>
            </p:nvCxnSpPr>
            <p:spPr>
              <a:xfrm>
                <a:off x="8237520" y="-435240"/>
                <a:ext cx="360" cy="126360"/>
              </a:xfrm>
              <a:prstGeom prst="straightConnector1">
                <a:avLst/>
              </a:prstGeom>
              <a:ln w="6480">
                <a:solidFill>
                  <a:srgbClr val="a8a8a8"/>
                </a:solidFill>
                <a:miter/>
              </a:ln>
            </p:spPr>
          </p:cxnSp>
          <p:cxnSp>
            <p:nvCxnSpPr>
              <p:cNvPr id="4770" name="Straight Connector 1137"/>
              <p:cNvCxnSpPr/>
              <p:nvPr/>
            </p:nvCxnSpPr>
            <p:spPr>
              <a:xfrm>
                <a:off x="8073000" y="-435240"/>
                <a:ext cx="360" cy="126360"/>
              </a:xfrm>
              <a:prstGeom prst="straightConnector1">
                <a:avLst/>
              </a:prstGeom>
              <a:ln w="6480">
                <a:solidFill>
                  <a:srgbClr val="a8a8a8"/>
                </a:solidFill>
                <a:miter/>
              </a:ln>
            </p:spPr>
          </p:cxnSp>
          <p:cxnSp>
            <p:nvCxnSpPr>
              <p:cNvPr id="4771" name="Straight Connector 1138"/>
              <p:cNvCxnSpPr/>
              <p:nvPr/>
            </p:nvCxnSpPr>
            <p:spPr>
              <a:xfrm>
                <a:off x="8567280" y="-435240"/>
                <a:ext cx="360" cy="126360"/>
              </a:xfrm>
              <a:prstGeom prst="straightConnector1">
                <a:avLst/>
              </a:prstGeom>
              <a:ln w="6480">
                <a:solidFill>
                  <a:srgbClr val="a8a8a8"/>
                </a:solidFill>
                <a:miter/>
              </a:ln>
            </p:spPr>
          </p:cxnSp>
          <p:cxnSp>
            <p:nvCxnSpPr>
              <p:cNvPr id="4772" name="Straight Connector 1139"/>
              <p:cNvCxnSpPr/>
              <p:nvPr/>
            </p:nvCxnSpPr>
            <p:spPr>
              <a:xfrm>
                <a:off x="8402400" y="-435240"/>
                <a:ext cx="360" cy="126360"/>
              </a:xfrm>
              <a:prstGeom prst="straightConnector1">
                <a:avLst/>
              </a:prstGeom>
              <a:ln w="6480">
                <a:solidFill>
                  <a:srgbClr val="a8a8a8"/>
                </a:solidFill>
                <a:miter/>
              </a:ln>
            </p:spPr>
          </p:cxnSp>
          <p:cxnSp>
            <p:nvCxnSpPr>
              <p:cNvPr id="4773" name="Straight Connector 1140"/>
              <p:cNvCxnSpPr/>
              <p:nvPr/>
            </p:nvCxnSpPr>
            <p:spPr>
              <a:xfrm>
                <a:off x="8896680" y="-435240"/>
                <a:ext cx="360" cy="126360"/>
              </a:xfrm>
              <a:prstGeom prst="straightConnector1">
                <a:avLst/>
              </a:prstGeom>
              <a:ln w="6480">
                <a:solidFill>
                  <a:srgbClr val="a8a8a8"/>
                </a:solidFill>
                <a:miter/>
              </a:ln>
            </p:spPr>
          </p:cxnSp>
          <p:cxnSp>
            <p:nvCxnSpPr>
              <p:cNvPr id="4774" name="Straight Connector 1141"/>
              <p:cNvCxnSpPr/>
              <p:nvPr/>
            </p:nvCxnSpPr>
            <p:spPr>
              <a:xfrm>
                <a:off x="8731800" y="-435240"/>
                <a:ext cx="360" cy="126360"/>
              </a:xfrm>
              <a:prstGeom prst="straightConnector1">
                <a:avLst/>
              </a:prstGeom>
              <a:ln w="6480">
                <a:solidFill>
                  <a:srgbClr val="a8a8a8"/>
                </a:solidFill>
                <a:miter/>
              </a:ln>
            </p:spPr>
          </p:cxnSp>
          <p:cxnSp>
            <p:nvCxnSpPr>
              <p:cNvPr id="4775" name="Straight Connector 1142"/>
              <p:cNvCxnSpPr/>
              <p:nvPr/>
            </p:nvCxnSpPr>
            <p:spPr>
              <a:xfrm>
                <a:off x="9226080" y="-435240"/>
                <a:ext cx="360" cy="126360"/>
              </a:xfrm>
              <a:prstGeom prst="straightConnector1">
                <a:avLst/>
              </a:prstGeom>
              <a:ln w="6480">
                <a:solidFill>
                  <a:srgbClr val="a8a8a8"/>
                </a:solidFill>
                <a:miter/>
              </a:ln>
            </p:spPr>
          </p:cxnSp>
          <p:cxnSp>
            <p:nvCxnSpPr>
              <p:cNvPr id="4776" name="Straight Connector 1143"/>
              <p:cNvCxnSpPr/>
              <p:nvPr/>
            </p:nvCxnSpPr>
            <p:spPr>
              <a:xfrm>
                <a:off x="9061560" y="-435240"/>
                <a:ext cx="360" cy="126360"/>
              </a:xfrm>
              <a:prstGeom prst="straightConnector1">
                <a:avLst/>
              </a:prstGeom>
              <a:ln w="6480">
                <a:solidFill>
                  <a:srgbClr val="a8a8a8"/>
                </a:solidFill>
                <a:miter/>
              </a:ln>
            </p:spPr>
          </p:cxnSp>
          <p:cxnSp>
            <p:nvCxnSpPr>
              <p:cNvPr id="4777" name="Straight Connector 1144"/>
              <p:cNvCxnSpPr/>
              <p:nvPr/>
            </p:nvCxnSpPr>
            <p:spPr>
              <a:xfrm>
                <a:off x="9555840" y="-435240"/>
                <a:ext cx="360" cy="126360"/>
              </a:xfrm>
              <a:prstGeom prst="straightConnector1">
                <a:avLst/>
              </a:prstGeom>
              <a:ln w="6480">
                <a:solidFill>
                  <a:srgbClr val="a8a8a8"/>
                </a:solidFill>
                <a:miter/>
              </a:ln>
            </p:spPr>
          </p:cxnSp>
          <p:cxnSp>
            <p:nvCxnSpPr>
              <p:cNvPr id="4778" name="Straight Connector 1145"/>
              <p:cNvCxnSpPr/>
              <p:nvPr/>
            </p:nvCxnSpPr>
            <p:spPr>
              <a:xfrm>
                <a:off x="9390960" y="-435240"/>
                <a:ext cx="360" cy="126360"/>
              </a:xfrm>
              <a:prstGeom prst="straightConnector1">
                <a:avLst/>
              </a:prstGeom>
              <a:ln w="6480">
                <a:solidFill>
                  <a:srgbClr val="a8a8a8"/>
                </a:solidFill>
                <a:miter/>
              </a:ln>
            </p:spPr>
          </p:cxnSp>
          <p:cxnSp>
            <p:nvCxnSpPr>
              <p:cNvPr id="4779" name="Straight Connector 1146"/>
              <p:cNvCxnSpPr/>
              <p:nvPr/>
            </p:nvCxnSpPr>
            <p:spPr>
              <a:xfrm>
                <a:off x="9885240" y="-435240"/>
                <a:ext cx="360" cy="126360"/>
              </a:xfrm>
              <a:prstGeom prst="straightConnector1">
                <a:avLst/>
              </a:prstGeom>
              <a:ln w="6480">
                <a:solidFill>
                  <a:srgbClr val="a8a8a8"/>
                </a:solidFill>
                <a:miter/>
              </a:ln>
            </p:spPr>
          </p:cxnSp>
          <p:cxnSp>
            <p:nvCxnSpPr>
              <p:cNvPr id="4780" name="Straight Connector 1147"/>
              <p:cNvCxnSpPr/>
              <p:nvPr/>
            </p:nvCxnSpPr>
            <p:spPr>
              <a:xfrm>
                <a:off x="9720360" y="-435240"/>
                <a:ext cx="360" cy="126360"/>
              </a:xfrm>
              <a:prstGeom prst="straightConnector1">
                <a:avLst/>
              </a:prstGeom>
              <a:ln w="6480">
                <a:solidFill>
                  <a:srgbClr val="a8a8a8"/>
                </a:solidFill>
                <a:miter/>
              </a:ln>
            </p:spPr>
          </p:cxnSp>
          <p:cxnSp>
            <p:nvCxnSpPr>
              <p:cNvPr id="4781" name="Straight Connector 1148"/>
              <p:cNvCxnSpPr/>
              <p:nvPr/>
            </p:nvCxnSpPr>
            <p:spPr>
              <a:xfrm>
                <a:off x="10214640" y="-435240"/>
                <a:ext cx="360" cy="126360"/>
              </a:xfrm>
              <a:prstGeom prst="straightConnector1">
                <a:avLst/>
              </a:prstGeom>
              <a:ln w="6480">
                <a:solidFill>
                  <a:srgbClr val="a8a8a8"/>
                </a:solidFill>
                <a:miter/>
              </a:ln>
            </p:spPr>
          </p:cxnSp>
          <p:cxnSp>
            <p:nvCxnSpPr>
              <p:cNvPr id="4782" name="Straight Connector 1149"/>
              <p:cNvCxnSpPr/>
              <p:nvPr/>
            </p:nvCxnSpPr>
            <p:spPr>
              <a:xfrm>
                <a:off x="10050120" y="-435240"/>
                <a:ext cx="360" cy="126360"/>
              </a:xfrm>
              <a:prstGeom prst="straightConnector1">
                <a:avLst/>
              </a:prstGeom>
              <a:ln w="6480">
                <a:solidFill>
                  <a:srgbClr val="a8a8a8"/>
                </a:solidFill>
                <a:miter/>
              </a:ln>
            </p:spPr>
          </p:cxnSp>
          <p:cxnSp>
            <p:nvCxnSpPr>
              <p:cNvPr id="4783" name="Straight Connector 1150"/>
              <p:cNvCxnSpPr/>
              <p:nvPr/>
            </p:nvCxnSpPr>
            <p:spPr>
              <a:xfrm>
                <a:off x="10544400" y="-435240"/>
                <a:ext cx="360" cy="126360"/>
              </a:xfrm>
              <a:prstGeom prst="straightConnector1">
                <a:avLst/>
              </a:prstGeom>
              <a:ln w="6480">
                <a:solidFill>
                  <a:srgbClr val="a8a8a8"/>
                </a:solidFill>
                <a:miter/>
              </a:ln>
            </p:spPr>
          </p:cxnSp>
          <p:cxnSp>
            <p:nvCxnSpPr>
              <p:cNvPr id="4784" name="Straight Connector 1151"/>
              <p:cNvCxnSpPr/>
              <p:nvPr/>
            </p:nvCxnSpPr>
            <p:spPr>
              <a:xfrm>
                <a:off x="10379520" y="-435240"/>
                <a:ext cx="360" cy="126360"/>
              </a:xfrm>
              <a:prstGeom prst="straightConnector1">
                <a:avLst/>
              </a:prstGeom>
              <a:ln w="6480">
                <a:solidFill>
                  <a:srgbClr val="a8a8a8"/>
                </a:solidFill>
                <a:miter/>
              </a:ln>
            </p:spPr>
          </p:cxnSp>
          <p:cxnSp>
            <p:nvCxnSpPr>
              <p:cNvPr id="4785" name="Straight Connector 1152"/>
              <p:cNvCxnSpPr/>
              <p:nvPr/>
            </p:nvCxnSpPr>
            <p:spPr>
              <a:xfrm>
                <a:off x="10873800" y="-435240"/>
                <a:ext cx="360" cy="126360"/>
              </a:xfrm>
              <a:prstGeom prst="straightConnector1">
                <a:avLst/>
              </a:prstGeom>
              <a:ln w="6480">
                <a:solidFill>
                  <a:srgbClr val="a8a8a8"/>
                </a:solidFill>
                <a:miter/>
              </a:ln>
            </p:spPr>
          </p:cxnSp>
          <p:cxnSp>
            <p:nvCxnSpPr>
              <p:cNvPr id="4786" name="Straight Connector 1153"/>
              <p:cNvCxnSpPr/>
              <p:nvPr/>
            </p:nvCxnSpPr>
            <p:spPr>
              <a:xfrm>
                <a:off x="10708920" y="-435240"/>
                <a:ext cx="360" cy="126360"/>
              </a:xfrm>
              <a:prstGeom prst="straightConnector1">
                <a:avLst/>
              </a:prstGeom>
              <a:ln w="6480">
                <a:solidFill>
                  <a:srgbClr val="a8a8a8"/>
                </a:solidFill>
                <a:miter/>
              </a:ln>
            </p:spPr>
          </p:cxnSp>
          <p:cxnSp>
            <p:nvCxnSpPr>
              <p:cNvPr id="4787" name="Straight Connector 1154"/>
              <p:cNvCxnSpPr/>
              <p:nvPr/>
            </p:nvCxnSpPr>
            <p:spPr>
              <a:xfrm>
                <a:off x="11203200" y="-435240"/>
                <a:ext cx="360" cy="126360"/>
              </a:xfrm>
              <a:prstGeom prst="straightConnector1">
                <a:avLst/>
              </a:prstGeom>
              <a:ln w="6480">
                <a:solidFill>
                  <a:srgbClr val="a8a8a8"/>
                </a:solidFill>
                <a:miter/>
              </a:ln>
            </p:spPr>
          </p:cxnSp>
          <p:cxnSp>
            <p:nvCxnSpPr>
              <p:cNvPr id="4788" name="Straight Connector 1155"/>
              <p:cNvCxnSpPr/>
              <p:nvPr/>
            </p:nvCxnSpPr>
            <p:spPr>
              <a:xfrm>
                <a:off x="11038680" y="-435240"/>
                <a:ext cx="360" cy="126360"/>
              </a:xfrm>
              <a:prstGeom prst="straightConnector1">
                <a:avLst/>
              </a:prstGeom>
              <a:ln w="6480">
                <a:solidFill>
                  <a:srgbClr val="a8a8a8"/>
                </a:solidFill>
                <a:miter/>
              </a:ln>
            </p:spPr>
          </p:cxnSp>
          <p:cxnSp>
            <p:nvCxnSpPr>
              <p:cNvPr id="4789" name="Straight Connector 1156"/>
              <p:cNvCxnSpPr/>
              <p:nvPr/>
            </p:nvCxnSpPr>
            <p:spPr>
              <a:xfrm>
                <a:off x="11532960" y="-435240"/>
                <a:ext cx="360" cy="126360"/>
              </a:xfrm>
              <a:prstGeom prst="straightConnector1">
                <a:avLst/>
              </a:prstGeom>
              <a:ln w="6480">
                <a:solidFill>
                  <a:srgbClr val="a8a8a8"/>
                </a:solidFill>
                <a:miter/>
              </a:ln>
            </p:spPr>
          </p:cxnSp>
          <p:cxnSp>
            <p:nvCxnSpPr>
              <p:cNvPr id="4790" name="Straight Connector 1157"/>
              <p:cNvCxnSpPr/>
              <p:nvPr/>
            </p:nvCxnSpPr>
            <p:spPr>
              <a:xfrm>
                <a:off x="11368080" y="-435240"/>
                <a:ext cx="360" cy="126360"/>
              </a:xfrm>
              <a:prstGeom prst="straightConnector1">
                <a:avLst/>
              </a:prstGeom>
              <a:ln w="6480">
                <a:solidFill>
                  <a:srgbClr val="a8a8a8"/>
                </a:solidFill>
                <a:miter/>
              </a:ln>
            </p:spPr>
          </p:cxnSp>
          <p:cxnSp>
            <p:nvCxnSpPr>
              <p:cNvPr id="4791" name="Straight Connector 1158"/>
              <p:cNvCxnSpPr/>
              <p:nvPr/>
            </p:nvCxnSpPr>
            <p:spPr>
              <a:xfrm>
                <a:off x="11862360" y="-435240"/>
                <a:ext cx="360" cy="126360"/>
              </a:xfrm>
              <a:prstGeom prst="straightConnector1">
                <a:avLst/>
              </a:prstGeom>
              <a:ln w="6480">
                <a:solidFill>
                  <a:srgbClr val="a8a8a8"/>
                </a:solidFill>
                <a:miter/>
              </a:ln>
            </p:spPr>
          </p:cxnSp>
          <p:cxnSp>
            <p:nvCxnSpPr>
              <p:cNvPr id="4792" name="Straight Connector 1159"/>
              <p:cNvCxnSpPr/>
              <p:nvPr/>
            </p:nvCxnSpPr>
            <p:spPr>
              <a:xfrm>
                <a:off x="11697480" y="-435240"/>
                <a:ext cx="360" cy="126360"/>
              </a:xfrm>
              <a:prstGeom prst="straightConnector1">
                <a:avLst/>
              </a:prstGeom>
              <a:ln w="6480">
                <a:solidFill>
                  <a:srgbClr val="a8a8a8"/>
                </a:solidFill>
                <a:miter/>
              </a:ln>
            </p:spPr>
          </p:cxnSp>
          <p:cxnSp>
            <p:nvCxnSpPr>
              <p:cNvPr id="4793" name="Straight Connector 1845"/>
              <p:cNvCxnSpPr/>
              <p:nvPr/>
            </p:nvCxnSpPr>
            <p:spPr>
              <a:xfrm>
                <a:off x="12481560" y="489600"/>
                <a:ext cx="126360" cy="360"/>
              </a:xfrm>
              <a:prstGeom prst="straightConnector1">
                <a:avLst/>
              </a:prstGeom>
              <a:ln w="6480">
                <a:solidFill>
                  <a:srgbClr val="a8a8a8"/>
                </a:solidFill>
                <a:miter/>
              </a:ln>
            </p:spPr>
          </p:cxnSp>
          <p:cxnSp>
            <p:nvCxnSpPr>
              <p:cNvPr id="4794" name="Straight Connector 1846"/>
              <p:cNvCxnSpPr/>
              <p:nvPr/>
            </p:nvCxnSpPr>
            <p:spPr>
              <a:xfrm>
                <a:off x="12481560" y="326520"/>
                <a:ext cx="126360" cy="360"/>
              </a:xfrm>
              <a:prstGeom prst="straightConnector1">
                <a:avLst/>
              </a:prstGeom>
              <a:ln w="6480">
                <a:solidFill>
                  <a:srgbClr val="a8a8a8"/>
                </a:solidFill>
                <a:miter/>
              </a:ln>
            </p:spPr>
          </p:cxnSp>
          <p:cxnSp>
            <p:nvCxnSpPr>
              <p:cNvPr id="4795" name="Straight Connector 1847"/>
              <p:cNvCxnSpPr/>
              <p:nvPr/>
            </p:nvCxnSpPr>
            <p:spPr>
              <a:xfrm>
                <a:off x="12481560" y="816120"/>
                <a:ext cx="126360" cy="360"/>
              </a:xfrm>
              <a:prstGeom prst="straightConnector1">
                <a:avLst/>
              </a:prstGeom>
              <a:ln w="6480">
                <a:solidFill>
                  <a:srgbClr val="a8a8a8"/>
                </a:solidFill>
                <a:miter/>
              </a:ln>
            </p:spPr>
          </p:cxnSp>
          <p:cxnSp>
            <p:nvCxnSpPr>
              <p:cNvPr id="4796" name="Straight Connector 1848"/>
              <p:cNvCxnSpPr/>
              <p:nvPr/>
            </p:nvCxnSpPr>
            <p:spPr>
              <a:xfrm>
                <a:off x="12481560" y="653040"/>
                <a:ext cx="126360" cy="360"/>
              </a:xfrm>
              <a:prstGeom prst="straightConnector1">
                <a:avLst/>
              </a:prstGeom>
              <a:ln w="6480">
                <a:solidFill>
                  <a:srgbClr val="a8a8a8"/>
                </a:solidFill>
                <a:miter/>
              </a:ln>
            </p:spPr>
          </p:cxnSp>
          <p:cxnSp>
            <p:nvCxnSpPr>
              <p:cNvPr id="4797" name="Straight Connector 1849"/>
              <p:cNvCxnSpPr/>
              <p:nvPr/>
            </p:nvCxnSpPr>
            <p:spPr>
              <a:xfrm>
                <a:off x="12481560" y="1142640"/>
                <a:ext cx="126360" cy="360"/>
              </a:xfrm>
              <a:prstGeom prst="straightConnector1">
                <a:avLst/>
              </a:prstGeom>
              <a:ln w="6480">
                <a:solidFill>
                  <a:srgbClr val="a8a8a8"/>
                </a:solidFill>
                <a:miter/>
              </a:ln>
            </p:spPr>
          </p:cxnSp>
          <p:cxnSp>
            <p:nvCxnSpPr>
              <p:cNvPr id="4798" name="Straight Connector 1850"/>
              <p:cNvCxnSpPr/>
              <p:nvPr/>
            </p:nvCxnSpPr>
            <p:spPr>
              <a:xfrm>
                <a:off x="12481560" y="979560"/>
                <a:ext cx="126360" cy="360"/>
              </a:xfrm>
              <a:prstGeom prst="straightConnector1">
                <a:avLst/>
              </a:prstGeom>
              <a:ln w="6480">
                <a:solidFill>
                  <a:srgbClr val="a8a8a8"/>
                </a:solidFill>
                <a:miter/>
              </a:ln>
            </p:spPr>
          </p:cxnSp>
          <p:cxnSp>
            <p:nvCxnSpPr>
              <p:cNvPr id="4799" name="Straight Connector 1851"/>
              <p:cNvCxnSpPr/>
              <p:nvPr/>
            </p:nvCxnSpPr>
            <p:spPr>
              <a:xfrm>
                <a:off x="12481560" y="1469520"/>
                <a:ext cx="126360" cy="360"/>
              </a:xfrm>
              <a:prstGeom prst="straightConnector1">
                <a:avLst/>
              </a:prstGeom>
              <a:ln w="6480">
                <a:solidFill>
                  <a:srgbClr val="a8a8a8"/>
                </a:solidFill>
                <a:miter/>
              </a:ln>
            </p:spPr>
          </p:cxnSp>
          <p:cxnSp>
            <p:nvCxnSpPr>
              <p:cNvPr id="4800" name="Straight Connector 1852"/>
              <p:cNvCxnSpPr/>
              <p:nvPr/>
            </p:nvCxnSpPr>
            <p:spPr>
              <a:xfrm>
                <a:off x="12481560" y="1306080"/>
                <a:ext cx="126360" cy="360"/>
              </a:xfrm>
              <a:prstGeom prst="straightConnector1">
                <a:avLst/>
              </a:prstGeom>
              <a:ln w="6480">
                <a:solidFill>
                  <a:srgbClr val="a8a8a8"/>
                </a:solidFill>
                <a:miter/>
              </a:ln>
            </p:spPr>
          </p:cxnSp>
          <p:cxnSp>
            <p:nvCxnSpPr>
              <p:cNvPr id="4801" name="Straight Connector 1853"/>
              <p:cNvCxnSpPr/>
              <p:nvPr/>
            </p:nvCxnSpPr>
            <p:spPr>
              <a:xfrm>
                <a:off x="12481560" y="1796040"/>
                <a:ext cx="126360" cy="360"/>
              </a:xfrm>
              <a:prstGeom prst="straightConnector1">
                <a:avLst/>
              </a:prstGeom>
              <a:ln w="6480">
                <a:solidFill>
                  <a:srgbClr val="a8a8a8"/>
                </a:solidFill>
                <a:miter/>
              </a:ln>
            </p:spPr>
          </p:cxnSp>
          <p:cxnSp>
            <p:nvCxnSpPr>
              <p:cNvPr id="4802" name="Straight Connector 1854"/>
              <p:cNvCxnSpPr/>
              <p:nvPr/>
            </p:nvCxnSpPr>
            <p:spPr>
              <a:xfrm>
                <a:off x="12481560" y="1632600"/>
                <a:ext cx="126360" cy="360"/>
              </a:xfrm>
              <a:prstGeom prst="straightConnector1">
                <a:avLst/>
              </a:prstGeom>
              <a:ln w="6480">
                <a:solidFill>
                  <a:srgbClr val="a8a8a8"/>
                </a:solidFill>
                <a:miter/>
              </a:ln>
            </p:spPr>
          </p:cxnSp>
          <p:cxnSp>
            <p:nvCxnSpPr>
              <p:cNvPr id="4803" name="Straight Connector 1855"/>
              <p:cNvCxnSpPr/>
              <p:nvPr/>
            </p:nvCxnSpPr>
            <p:spPr>
              <a:xfrm>
                <a:off x="12481560" y="2122560"/>
                <a:ext cx="126360" cy="360"/>
              </a:xfrm>
              <a:prstGeom prst="straightConnector1">
                <a:avLst/>
              </a:prstGeom>
              <a:ln w="6480">
                <a:solidFill>
                  <a:srgbClr val="a8a8a8"/>
                </a:solidFill>
                <a:miter/>
              </a:ln>
            </p:spPr>
          </p:cxnSp>
          <p:cxnSp>
            <p:nvCxnSpPr>
              <p:cNvPr id="4804" name="Straight Connector 1856"/>
              <p:cNvCxnSpPr/>
              <p:nvPr/>
            </p:nvCxnSpPr>
            <p:spPr>
              <a:xfrm>
                <a:off x="12481560" y="1959120"/>
                <a:ext cx="126360" cy="360"/>
              </a:xfrm>
              <a:prstGeom prst="straightConnector1">
                <a:avLst/>
              </a:prstGeom>
              <a:ln w="6480">
                <a:solidFill>
                  <a:srgbClr val="a8a8a8"/>
                </a:solidFill>
                <a:miter/>
              </a:ln>
            </p:spPr>
          </p:cxnSp>
          <p:cxnSp>
            <p:nvCxnSpPr>
              <p:cNvPr id="4805" name="Straight Connector 1857"/>
              <p:cNvCxnSpPr/>
              <p:nvPr/>
            </p:nvCxnSpPr>
            <p:spPr>
              <a:xfrm>
                <a:off x="12481560" y="2449080"/>
                <a:ext cx="126360" cy="360"/>
              </a:xfrm>
              <a:prstGeom prst="straightConnector1">
                <a:avLst/>
              </a:prstGeom>
              <a:ln w="6480">
                <a:solidFill>
                  <a:srgbClr val="a8a8a8"/>
                </a:solidFill>
                <a:miter/>
              </a:ln>
            </p:spPr>
          </p:cxnSp>
          <p:cxnSp>
            <p:nvCxnSpPr>
              <p:cNvPr id="4806" name="Straight Connector 1858"/>
              <p:cNvCxnSpPr/>
              <p:nvPr/>
            </p:nvCxnSpPr>
            <p:spPr>
              <a:xfrm>
                <a:off x="12481560" y="2285640"/>
                <a:ext cx="126360" cy="360"/>
              </a:xfrm>
              <a:prstGeom prst="straightConnector1">
                <a:avLst/>
              </a:prstGeom>
              <a:ln w="6480">
                <a:solidFill>
                  <a:srgbClr val="a8a8a8"/>
                </a:solidFill>
                <a:miter/>
              </a:ln>
            </p:spPr>
          </p:cxnSp>
          <p:cxnSp>
            <p:nvCxnSpPr>
              <p:cNvPr id="4807" name="Straight Connector 1859"/>
              <p:cNvCxnSpPr/>
              <p:nvPr/>
            </p:nvCxnSpPr>
            <p:spPr>
              <a:xfrm>
                <a:off x="12481560" y="2775600"/>
                <a:ext cx="126360" cy="360"/>
              </a:xfrm>
              <a:prstGeom prst="straightConnector1">
                <a:avLst/>
              </a:prstGeom>
              <a:ln w="6480">
                <a:solidFill>
                  <a:srgbClr val="a8a8a8"/>
                </a:solidFill>
                <a:miter/>
              </a:ln>
            </p:spPr>
          </p:cxnSp>
          <p:cxnSp>
            <p:nvCxnSpPr>
              <p:cNvPr id="4808" name="Straight Connector 1860"/>
              <p:cNvCxnSpPr/>
              <p:nvPr/>
            </p:nvCxnSpPr>
            <p:spPr>
              <a:xfrm>
                <a:off x="12481560" y="2612520"/>
                <a:ext cx="126360" cy="360"/>
              </a:xfrm>
              <a:prstGeom prst="straightConnector1">
                <a:avLst/>
              </a:prstGeom>
              <a:ln w="6480">
                <a:solidFill>
                  <a:srgbClr val="a8a8a8"/>
                </a:solidFill>
                <a:miter/>
              </a:ln>
            </p:spPr>
          </p:cxnSp>
          <p:cxnSp>
            <p:nvCxnSpPr>
              <p:cNvPr id="4809" name="Straight Connector 1861"/>
              <p:cNvCxnSpPr/>
              <p:nvPr/>
            </p:nvCxnSpPr>
            <p:spPr>
              <a:xfrm>
                <a:off x="12481560" y="3102120"/>
                <a:ext cx="126360" cy="360"/>
              </a:xfrm>
              <a:prstGeom prst="straightConnector1">
                <a:avLst/>
              </a:prstGeom>
              <a:ln w="6480">
                <a:solidFill>
                  <a:srgbClr val="a8a8a8"/>
                </a:solidFill>
                <a:miter/>
              </a:ln>
            </p:spPr>
          </p:cxnSp>
          <p:cxnSp>
            <p:nvCxnSpPr>
              <p:cNvPr id="4810" name="Straight Connector 1862"/>
              <p:cNvCxnSpPr/>
              <p:nvPr/>
            </p:nvCxnSpPr>
            <p:spPr>
              <a:xfrm>
                <a:off x="12481560" y="2939040"/>
                <a:ext cx="126360" cy="360"/>
              </a:xfrm>
              <a:prstGeom prst="straightConnector1">
                <a:avLst/>
              </a:prstGeom>
              <a:ln w="6480">
                <a:solidFill>
                  <a:srgbClr val="a8a8a8"/>
                </a:solidFill>
                <a:miter/>
              </a:ln>
            </p:spPr>
          </p:cxnSp>
          <p:cxnSp>
            <p:nvCxnSpPr>
              <p:cNvPr id="4811" name="Straight Connector 1863"/>
              <p:cNvCxnSpPr/>
              <p:nvPr/>
            </p:nvCxnSpPr>
            <p:spPr>
              <a:xfrm>
                <a:off x="12481560" y="3428640"/>
                <a:ext cx="126360" cy="360"/>
              </a:xfrm>
              <a:prstGeom prst="straightConnector1">
                <a:avLst/>
              </a:prstGeom>
              <a:ln w="6480">
                <a:solidFill>
                  <a:srgbClr val="a8a8a8"/>
                </a:solidFill>
                <a:miter/>
              </a:ln>
            </p:spPr>
          </p:cxnSp>
          <p:cxnSp>
            <p:nvCxnSpPr>
              <p:cNvPr id="4812" name="Straight Connector 1864"/>
              <p:cNvCxnSpPr/>
              <p:nvPr/>
            </p:nvCxnSpPr>
            <p:spPr>
              <a:xfrm>
                <a:off x="12481560" y="3265560"/>
                <a:ext cx="126360" cy="360"/>
              </a:xfrm>
              <a:prstGeom prst="straightConnector1">
                <a:avLst/>
              </a:prstGeom>
              <a:ln w="6480">
                <a:solidFill>
                  <a:srgbClr val="a8a8a8"/>
                </a:solidFill>
                <a:miter/>
              </a:ln>
            </p:spPr>
          </p:cxnSp>
          <p:cxnSp>
            <p:nvCxnSpPr>
              <p:cNvPr id="4813" name="Straight Connector 1865"/>
              <p:cNvCxnSpPr/>
              <p:nvPr/>
            </p:nvCxnSpPr>
            <p:spPr>
              <a:xfrm>
                <a:off x="12481560" y="3755520"/>
                <a:ext cx="126360" cy="360"/>
              </a:xfrm>
              <a:prstGeom prst="straightConnector1">
                <a:avLst/>
              </a:prstGeom>
              <a:ln w="6480">
                <a:solidFill>
                  <a:srgbClr val="a8a8a8"/>
                </a:solidFill>
                <a:miter/>
              </a:ln>
            </p:spPr>
          </p:cxnSp>
          <p:cxnSp>
            <p:nvCxnSpPr>
              <p:cNvPr id="4814" name="Straight Connector 1866"/>
              <p:cNvCxnSpPr/>
              <p:nvPr/>
            </p:nvCxnSpPr>
            <p:spPr>
              <a:xfrm>
                <a:off x="12481560" y="3592080"/>
                <a:ext cx="126360" cy="360"/>
              </a:xfrm>
              <a:prstGeom prst="straightConnector1">
                <a:avLst/>
              </a:prstGeom>
              <a:ln w="6480">
                <a:solidFill>
                  <a:srgbClr val="a8a8a8"/>
                </a:solidFill>
                <a:miter/>
              </a:ln>
            </p:spPr>
          </p:cxnSp>
          <p:cxnSp>
            <p:nvCxnSpPr>
              <p:cNvPr id="4815" name="Straight Connector 1867"/>
              <p:cNvCxnSpPr/>
              <p:nvPr/>
            </p:nvCxnSpPr>
            <p:spPr>
              <a:xfrm>
                <a:off x="12481560" y="4081680"/>
                <a:ext cx="126360" cy="360"/>
              </a:xfrm>
              <a:prstGeom prst="straightConnector1">
                <a:avLst/>
              </a:prstGeom>
              <a:ln w="6480">
                <a:solidFill>
                  <a:srgbClr val="a8a8a8"/>
                </a:solidFill>
                <a:miter/>
              </a:ln>
            </p:spPr>
          </p:cxnSp>
          <p:cxnSp>
            <p:nvCxnSpPr>
              <p:cNvPr id="4816" name="Straight Connector 1868"/>
              <p:cNvCxnSpPr/>
              <p:nvPr/>
            </p:nvCxnSpPr>
            <p:spPr>
              <a:xfrm>
                <a:off x="12481560" y="3918240"/>
                <a:ext cx="126360" cy="360"/>
              </a:xfrm>
              <a:prstGeom prst="straightConnector1">
                <a:avLst/>
              </a:prstGeom>
              <a:ln w="6480">
                <a:solidFill>
                  <a:srgbClr val="a8a8a8"/>
                </a:solidFill>
                <a:miter/>
              </a:ln>
            </p:spPr>
          </p:cxnSp>
          <p:cxnSp>
            <p:nvCxnSpPr>
              <p:cNvPr id="4817" name="Straight Connector 1869"/>
              <p:cNvCxnSpPr/>
              <p:nvPr/>
            </p:nvCxnSpPr>
            <p:spPr>
              <a:xfrm>
                <a:off x="12481560" y="4408200"/>
                <a:ext cx="126360" cy="360"/>
              </a:xfrm>
              <a:prstGeom prst="straightConnector1">
                <a:avLst/>
              </a:prstGeom>
              <a:ln w="6480">
                <a:solidFill>
                  <a:srgbClr val="a8a8a8"/>
                </a:solidFill>
                <a:miter/>
              </a:ln>
            </p:spPr>
          </p:cxnSp>
          <p:cxnSp>
            <p:nvCxnSpPr>
              <p:cNvPr id="4818" name="Straight Connector 1870"/>
              <p:cNvCxnSpPr/>
              <p:nvPr/>
            </p:nvCxnSpPr>
            <p:spPr>
              <a:xfrm>
                <a:off x="12481560" y="4244760"/>
                <a:ext cx="126360" cy="360"/>
              </a:xfrm>
              <a:prstGeom prst="straightConnector1">
                <a:avLst/>
              </a:prstGeom>
              <a:ln w="6480">
                <a:solidFill>
                  <a:srgbClr val="a8a8a8"/>
                </a:solidFill>
                <a:miter/>
              </a:ln>
            </p:spPr>
          </p:cxnSp>
          <p:cxnSp>
            <p:nvCxnSpPr>
              <p:cNvPr id="4819" name="Straight Connector 1871"/>
              <p:cNvCxnSpPr/>
              <p:nvPr/>
            </p:nvCxnSpPr>
            <p:spPr>
              <a:xfrm>
                <a:off x="12481560" y="4734720"/>
                <a:ext cx="126360" cy="360"/>
              </a:xfrm>
              <a:prstGeom prst="straightConnector1">
                <a:avLst/>
              </a:prstGeom>
              <a:ln w="6480">
                <a:solidFill>
                  <a:srgbClr val="a8a8a8"/>
                </a:solidFill>
                <a:miter/>
              </a:ln>
            </p:spPr>
          </p:cxnSp>
          <p:cxnSp>
            <p:nvCxnSpPr>
              <p:cNvPr id="4820" name="Straight Connector 1872"/>
              <p:cNvCxnSpPr/>
              <p:nvPr/>
            </p:nvCxnSpPr>
            <p:spPr>
              <a:xfrm>
                <a:off x="12481560" y="4571280"/>
                <a:ext cx="126360" cy="360"/>
              </a:xfrm>
              <a:prstGeom prst="straightConnector1">
                <a:avLst/>
              </a:prstGeom>
              <a:ln w="6480">
                <a:solidFill>
                  <a:srgbClr val="a8a8a8"/>
                </a:solidFill>
                <a:miter/>
              </a:ln>
            </p:spPr>
          </p:cxnSp>
          <p:cxnSp>
            <p:nvCxnSpPr>
              <p:cNvPr id="4821" name="Straight Connector 1873"/>
              <p:cNvCxnSpPr/>
              <p:nvPr/>
            </p:nvCxnSpPr>
            <p:spPr>
              <a:xfrm>
                <a:off x="12481560" y="5061240"/>
                <a:ext cx="126360" cy="360"/>
              </a:xfrm>
              <a:prstGeom prst="straightConnector1">
                <a:avLst/>
              </a:prstGeom>
              <a:ln w="6480">
                <a:solidFill>
                  <a:srgbClr val="a8a8a8"/>
                </a:solidFill>
                <a:miter/>
              </a:ln>
            </p:spPr>
          </p:cxnSp>
          <p:cxnSp>
            <p:nvCxnSpPr>
              <p:cNvPr id="4822" name="Straight Connector 1875"/>
              <p:cNvCxnSpPr/>
              <p:nvPr/>
            </p:nvCxnSpPr>
            <p:spPr>
              <a:xfrm>
                <a:off x="12481560" y="5387760"/>
                <a:ext cx="126360" cy="360"/>
              </a:xfrm>
              <a:prstGeom prst="straightConnector1">
                <a:avLst/>
              </a:prstGeom>
              <a:ln w="6480">
                <a:solidFill>
                  <a:srgbClr val="a8a8a8"/>
                </a:solidFill>
                <a:miter/>
              </a:ln>
            </p:spPr>
          </p:cxnSp>
          <p:cxnSp>
            <p:nvCxnSpPr>
              <p:cNvPr id="4823" name="Straight Connector 1876"/>
              <p:cNvCxnSpPr/>
              <p:nvPr/>
            </p:nvCxnSpPr>
            <p:spPr>
              <a:xfrm>
                <a:off x="12481560" y="5224680"/>
                <a:ext cx="126360" cy="360"/>
              </a:xfrm>
              <a:prstGeom prst="straightConnector1">
                <a:avLst/>
              </a:prstGeom>
              <a:ln w="6480">
                <a:solidFill>
                  <a:srgbClr val="a8a8a8"/>
                </a:solidFill>
                <a:miter/>
              </a:ln>
            </p:spPr>
          </p:cxnSp>
          <p:cxnSp>
            <p:nvCxnSpPr>
              <p:cNvPr id="4824" name="Straight Connector 1877"/>
              <p:cNvCxnSpPr/>
              <p:nvPr/>
            </p:nvCxnSpPr>
            <p:spPr>
              <a:xfrm>
                <a:off x="12481560" y="5714280"/>
                <a:ext cx="126360" cy="360"/>
              </a:xfrm>
              <a:prstGeom prst="straightConnector1">
                <a:avLst/>
              </a:prstGeom>
              <a:ln w="6480">
                <a:solidFill>
                  <a:srgbClr val="a8a8a8"/>
                </a:solidFill>
                <a:miter/>
              </a:ln>
            </p:spPr>
          </p:cxnSp>
          <p:cxnSp>
            <p:nvCxnSpPr>
              <p:cNvPr id="4825" name="Straight Connector 1878"/>
              <p:cNvCxnSpPr/>
              <p:nvPr/>
            </p:nvCxnSpPr>
            <p:spPr>
              <a:xfrm>
                <a:off x="12481560" y="5551200"/>
                <a:ext cx="126360" cy="360"/>
              </a:xfrm>
              <a:prstGeom prst="straightConnector1">
                <a:avLst/>
              </a:prstGeom>
              <a:ln w="6480">
                <a:solidFill>
                  <a:srgbClr val="a8a8a8"/>
                </a:solidFill>
                <a:miter/>
              </a:ln>
            </p:spPr>
          </p:cxnSp>
          <p:cxnSp>
            <p:nvCxnSpPr>
              <p:cNvPr id="4826" name="Straight Connector 1879"/>
              <p:cNvCxnSpPr/>
              <p:nvPr/>
            </p:nvCxnSpPr>
            <p:spPr>
              <a:xfrm>
                <a:off x="12481560" y="6041160"/>
                <a:ext cx="126360" cy="360"/>
              </a:xfrm>
              <a:prstGeom prst="straightConnector1">
                <a:avLst/>
              </a:prstGeom>
              <a:ln w="6480">
                <a:solidFill>
                  <a:srgbClr val="a8a8a8"/>
                </a:solidFill>
                <a:miter/>
              </a:ln>
            </p:spPr>
          </p:cxnSp>
          <p:cxnSp>
            <p:nvCxnSpPr>
              <p:cNvPr id="4827" name="Straight Connector 1880"/>
              <p:cNvCxnSpPr/>
              <p:nvPr/>
            </p:nvCxnSpPr>
            <p:spPr>
              <a:xfrm>
                <a:off x="12481560" y="5877720"/>
                <a:ext cx="126360" cy="360"/>
              </a:xfrm>
              <a:prstGeom prst="straightConnector1">
                <a:avLst/>
              </a:prstGeom>
              <a:ln w="6480">
                <a:solidFill>
                  <a:srgbClr val="a8a8a8"/>
                </a:solidFill>
                <a:miter/>
              </a:ln>
            </p:spPr>
          </p:cxnSp>
          <p:cxnSp>
            <p:nvCxnSpPr>
              <p:cNvPr id="4828" name="Straight Connector 1881"/>
              <p:cNvCxnSpPr/>
              <p:nvPr/>
            </p:nvCxnSpPr>
            <p:spPr>
              <a:xfrm>
                <a:off x="12481560" y="6367680"/>
                <a:ext cx="126360" cy="360"/>
              </a:xfrm>
              <a:prstGeom prst="straightConnector1">
                <a:avLst/>
              </a:prstGeom>
              <a:ln w="6480">
                <a:solidFill>
                  <a:srgbClr val="a8a8a8"/>
                </a:solidFill>
                <a:miter/>
              </a:ln>
            </p:spPr>
          </p:cxnSp>
          <p:cxnSp>
            <p:nvCxnSpPr>
              <p:cNvPr id="4829" name="Straight Connector 1882"/>
              <p:cNvCxnSpPr/>
              <p:nvPr/>
            </p:nvCxnSpPr>
            <p:spPr>
              <a:xfrm>
                <a:off x="12481560" y="6204240"/>
                <a:ext cx="126360" cy="360"/>
              </a:xfrm>
              <a:prstGeom prst="straightConnector1">
                <a:avLst/>
              </a:prstGeom>
              <a:ln w="6480">
                <a:solidFill>
                  <a:srgbClr val="a8a8a8"/>
                </a:solidFill>
                <a:miter/>
              </a:ln>
            </p:spPr>
          </p:cxnSp>
          <p:cxnSp>
            <p:nvCxnSpPr>
              <p:cNvPr id="4830" name="Straight Connector 2020"/>
              <p:cNvCxnSpPr/>
              <p:nvPr/>
            </p:nvCxnSpPr>
            <p:spPr>
              <a:xfrm>
                <a:off x="493920" y="7167240"/>
                <a:ext cx="360" cy="126360"/>
              </a:xfrm>
              <a:prstGeom prst="straightConnector1">
                <a:avLst/>
              </a:prstGeom>
              <a:ln w="6480">
                <a:solidFill>
                  <a:srgbClr val="a8a8a8"/>
                </a:solidFill>
                <a:miter/>
              </a:ln>
            </p:spPr>
          </p:cxnSp>
          <p:cxnSp>
            <p:nvCxnSpPr>
              <p:cNvPr id="4831" name="Straight Connector 2021"/>
              <p:cNvCxnSpPr/>
              <p:nvPr/>
            </p:nvCxnSpPr>
            <p:spPr>
              <a:xfrm>
                <a:off x="329400" y="7167240"/>
                <a:ext cx="360" cy="126360"/>
              </a:xfrm>
              <a:prstGeom prst="straightConnector1">
                <a:avLst/>
              </a:prstGeom>
              <a:ln w="6480">
                <a:solidFill>
                  <a:srgbClr val="a8a8a8"/>
                </a:solidFill>
                <a:miter/>
              </a:ln>
            </p:spPr>
          </p:cxnSp>
          <p:cxnSp>
            <p:nvCxnSpPr>
              <p:cNvPr id="4832" name="Straight Connector 2022"/>
              <p:cNvCxnSpPr/>
              <p:nvPr/>
            </p:nvCxnSpPr>
            <p:spPr>
              <a:xfrm>
                <a:off x="823680" y="7167240"/>
                <a:ext cx="360" cy="126360"/>
              </a:xfrm>
              <a:prstGeom prst="straightConnector1">
                <a:avLst/>
              </a:prstGeom>
              <a:ln w="6480">
                <a:solidFill>
                  <a:srgbClr val="a8a8a8"/>
                </a:solidFill>
                <a:miter/>
              </a:ln>
            </p:spPr>
          </p:cxnSp>
          <p:cxnSp>
            <p:nvCxnSpPr>
              <p:cNvPr id="4833" name="Straight Connector 2023"/>
              <p:cNvCxnSpPr/>
              <p:nvPr/>
            </p:nvCxnSpPr>
            <p:spPr>
              <a:xfrm>
                <a:off x="658800" y="7167240"/>
                <a:ext cx="360" cy="126360"/>
              </a:xfrm>
              <a:prstGeom prst="straightConnector1">
                <a:avLst/>
              </a:prstGeom>
              <a:ln w="6480">
                <a:solidFill>
                  <a:srgbClr val="a8a8a8"/>
                </a:solidFill>
                <a:miter/>
              </a:ln>
            </p:spPr>
          </p:cxnSp>
          <p:cxnSp>
            <p:nvCxnSpPr>
              <p:cNvPr id="4834" name="Straight Connector 2024"/>
              <p:cNvCxnSpPr/>
              <p:nvPr/>
            </p:nvCxnSpPr>
            <p:spPr>
              <a:xfrm>
                <a:off x="1153080" y="7167240"/>
                <a:ext cx="360" cy="126360"/>
              </a:xfrm>
              <a:prstGeom prst="straightConnector1">
                <a:avLst/>
              </a:prstGeom>
              <a:ln w="6480">
                <a:solidFill>
                  <a:srgbClr val="a8a8a8"/>
                </a:solidFill>
                <a:miter/>
              </a:ln>
            </p:spPr>
          </p:cxnSp>
          <p:cxnSp>
            <p:nvCxnSpPr>
              <p:cNvPr id="4835" name="Straight Connector 2025"/>
              <p:cNvCxnSpPr/>
              <p:nvPr/>
            </p:nvCxnSpPr>
            <p:spPr>
              <a:xfrm>
                <a:off x="988200" y="7167240"/>
                <a:ext cx="360" cy="126360"/>
              </a:xfrm>
              <a:prstGeom prst="straightConnector1">
                <a:avLst/>
              </a:prstGeom>
              <a:ln w="6480">
                <a:solidFill>
                  <a:srgbClr val="a8a8a8"/>
                </a:solidFill>
                <a:miter/>
              </a:ln>
            </p:spPr>
          </p:cxnSp>
          <p:cxnSp>
            <p:nvCxnSpPr>
              <p:cNvPr id="4836" name="Straight Connector 2026"/>
              <p:cNvCxnSpPr/>
              <p:nvPr/>
            </p:nvCxnSpPr>
            <p:spPr>
              <a:xfrm>
                <a:off x="1482480" y="7167240"/>
                <a:ext cx="360" cy="126360"/>
              </a:xfrm>
              <a:prstGeom prst="straightConnector1">
                <a:avLst/>
              </a:prstGeom>
              <a:ln w="6480">
                <a:solidFill>
                  <a:srgbClr val="a8a8a8"/>
                </a:solidFill>
                <a:miter/>
              </a:ln>
            </p:spPr>
          </p:cxnSp>
          <p:cxnSp>
            <p:nvCxnSpPr>
              <p:cNvPr id="4837" name="Straight Connector 2027"/>
              <p:cNvCxnSpPr/>
              <p:nvPr/>
            </p:nvCxnSpPr>
            <p:spPr>
              <a:xfrm>
                <a:off x="1317960" y="7167240"/>
                <a:ext cx="360" cy="126360"/>
              </a:xfrm>
              <a:prstGeom prst="straightConnector1">
                <a:avLst/>
              </a:prstGeom>
              <a:ln w="6480">
                <a:solidFill>
                  <a:srgbClr val="a8a8a8"/>
                </a:solidFill>
                <a:miter/>
              </a:ln>
            </p:spPr>
          </p:cxnSp>
          <p:cxnSp>
            <p:nvCxnSpPr>
              <p:cNvPr id="4838" name="Straight Connector 2028"/>
              <p:cNvCxnSpPr/>
              <p:nvPr/>
            </p:nvCxnSpPr>
            <p:spPr>
              <a:xfrm>
                <a:off x="1812240" y="7167240"/>
                <a:ext cx="360" cy="126360"/>
              </a:xfrm>
              <a:prstGeom prst="straightConnector1">
                <a:avLst/>
              </a:prstGeom>
              <a:ln w="6480">
                <a:solidFill>
                  <a:srgbClr val="a8a8a8"/>
                </a:solidFill>
                <a:miter/>
              </a:ln>
            </p:spPr>
          </p:cxnSp>
          <p:cxnSp>
            <p:nvCxnSpPr>
              <p:cNvPr id="4839" name="Straight Connector 2029"/>
              <p:cNvCxnSpPr/>
              <p:nvPr/>
            </p:nvCxnSpPr>
            <p:spPr>
              <a:xfrm>
                <a:off x="1647360" y="7167240"/>
                <a:ext cx="360" cy="126360"/>
              </a:xfrm>
              <a:prstGeom prst="straightConnector1">
                <a:avLst/>
              </a:prstGeom>
              <a:ln w="6480">
                <a:solidFill>
                  <a:srgbClr val="a8a8a8"/>
                </a:solidFill>
                <a:miter/>
              </a:ln>
            </p:spPr>
          </p:cxnSp>
          <p:cxnSp>
            <p:nvCxnSpPr>
              <p:cNvPr id="4840" name="Straight Connector 2030"/>
              <p:cNvCxnSpPr/>
              <p:nvPr/>
            </p:nvCxnSpPr>
            <p:spPr>
              <a:xfrm>
                <a:off x="2141640" y="7167240"/>
                <a:ext cx="360" cy="126360"/>
              </a:xfrm>
              <a:prstGeom prst="straightConnector1">
                <a:avLst/>
              </a:prstGeom>
              <a:ln w="6480">
                <a:solidFill>
                  <a:srgbClr val="a8a8a8"/>
                </a:solidFill>
                <a:miter/>
              </a:ln>
            </p:spPr>
          </p:cxnSp>
          <p:cxnSp>
            <p:nvCxnSpPr>
              <p:cNvPr id="4841" name="Straight Connector 2031"/>
              <p:cNvCxnSpPr/>
              <p:nvPr/>
            </p:nvCxnSpPr>
            <p:spPr>
              <a:xfrm>
                <a:off x="1976760" y="7167240"/>
                <a:ext cx="360" cy="126360"/>
              </a:xfrm>
              <a:prstGeom prst="straightConnector1">
                <a:avLst/>
              </a:prstGeom>
              <a:ln w="6480">
                <a:solidFill>
                  <a:srgbClr val="a8a8a8"/>
                </a:solidFill>
                <a:miter/>
              </a:ln>
            </p:spPr>
          </p:cxnSp>
          <p:cxnSp>
            <p:nvCxnSpPr>
              <p:cNvPr id="4842" name="Straight Connector 2032"/>
              <p:cNvCxnSpPr/>
              <p:nvPr/>
            </p:nvCxnSpPr>
            <p:spPr>
              <a:xfrm>
                <a:off x="2471040" y="7167240"/>
                <a:ext cx="360" cy="126360"/>
              </a:xfrm>
              <a:prstGeom prst="straightConnector1">
                <a:avLst/>
              </a:prstGeom>
              <a:ln w="6480">
                <a:solidFill>
                  <a:srgbClr val="a8a8a8"/>
                </a:solidFill>
                <a:miter/>
              </a:ln>
            </p:spPr>
          </p:cxnSp>
          <p:cxnSp>
            <p:nvCxnSpPr>
              <p:cNvPr id="4843" name="Straight Connector 2033"/>
              <p:cNvCxnSpPr/>
              <p:nvPr/>
            </p:nvCxnSpPr>
            <p:spPr>
              <a:xfrm>
                <a:off x="2306520" y="7167240"/>
                <a:ext cx="360" cy="126360"/>
              </a:xfrm>
              <a:prstGeom prst="straightConnector1">
                <a:avLst/>
              </a:prstGeom>
              <a:ln w="6480">
                <a:solidFill>
                  <a:srgbClr val="a8a8a8"/>
                </a:solidFill>
                <a:miter/>
              </a:ln>
            </p:spPr>
          </p:cxnSp>
          <p:cxnSp>
            <p:nvCxnSpPr>
              <p:cNvPr id="4844" name="Straight Connector 2034"/>
              <p:cNvCxnSpPr/>
              <p:nvPr/>
            </p:nvCxnSpPr>
            <p:spPr>
              <a:xfrm>
                <a:off x="2800800" y="7167240"/>
                <a:ext cx="360" cy="126360"/>
              </a:xfrm>
              <a:prstGeom prst="straightConnector1">
                <a:avLst/>
              </a:prstGeom>
              <a:ln w="6480">
                <a:solidFill>
                  <a:srgbClr val="a8a8a8"/>
                </a:solidFill>
                <a:miter/>
              </a:ln>
            </p:spPr>
          </p:cxnSp>
          <p:cxnSp>
            <p:nvCxnSpPr>
              <p:cNvPr id="4845" name="Straight Connector 2035"/>
              <p:cNvCxnSpPr/>
              <p:nvPr/>
            </p:nvCxnSpPr>
            <p:spPr>
              <a:xfrm>
                <a:off x="2635920" y="7167240"/>
                <a:ext cx="360" cy="126360"/>
              </a:xfrm>
              <a:prstGeom prst="straightConnector1">
                <a:avLst/>
              </a:prstGeom>
              <a:ln w="6480">
                <a:solidFill>
                  <a:srgbClr val="a8a8a8"/>
                </a:solidFill>
                <a:miter/>
              </a:ln>
            </p:spPr>
          </p:cxnSp>
          <p:cxnSp>
            <p:nvCxnSpPr>
              <p:cNvPr id="4846" name="Straight Connector 2036"/>
              <p:cNvCxnSpPr/>
              <p:nvPr/>
            </p:nvCxnSpPr>
            <p:spPr>
              <a:xfrm>
                <a:off x="3130200" y="7167240"/>
                <a:ext cx="360" cy="126360"/>
              </a:xfrm>
              <a:prstGeom prst="straightConnector1">
                <a:avLst/>
              </a:prstGeom>
              <a:ln w="6480">
                <a:solidFill>
                  <a:srgbClr val="a8a8a8"/>
                </a:solidFill>
                <a:miter/>
              </a:ln>
            </p:spPr>
          </p:cxnSp>
          <p:cxnSp>
            <p:nvCxnSpPr>
              <p:cNvPr id="4847" name="Straight Connector 2037"/>
              <p:cNvCxnSpPr/>
              <p:nvPr/>
            </p:nvCxnSpPr>
            <p:spPr>
              <a:xfrm>
                <a:off x="2965320" y="7167240"/>
                <a:ext cx="360" cy="126360"/>
              </a:xfrm>
              <a:prstGeom prst="straightConnector1">
                <a:avLst/>
              </a:prstGeom>
              <a:ln w="6480">
                <a:solidFill>
                  <a:srgbClr val="a8a8a8"/>
                </a:solidFill>
                <a:miter/>
              </a:ln>
            </p:spPr>
          </p:cxnSp>
          <p:cxnSp>
            <p:nvCxnSpPr>
              <p:cNvPr id="4848" name="Straight Connector 2038"/>
              <p:cNvCxnSpPr/>
              <p:nvPr/>
            </p:nvCxnSpPr>
            <p:spPr>
              <a:xfrm>
                <a:off x="3459600" y="7167240"/>
                <a:ext cx="360" cy="126360"/>
              </a:xfrm>
              <a:prstGeom prst="straightConnector1">
                <a:avLst/>
              </a:prstGeom>
              <a:ln w="6480">
                <a:solidFill>
                  <a:srgbClr val="a8a8a8"/>
                </a:solidFill>
                <a:miter/>
              </a:ln>
            </p:spPr>
          </p:cxnSp>
          <p:cxnSp>
            <p:nvCxnSpPr>
              <p:cNvPr id="4849" name="Straight Connector 2039"/>
              <p:cNvCxnSpPr/>
              <p:nvPr/>
            </p:nvCxnSpPr>
            <p:spPr>
              <a:xfrm>
                <a:off x="3295080" y="7167240"/>
                <a:ext cx="360" cy="126360"/>
              </a:xfrm>
              <a:prstGeom prst="straightConnector1">
                <a:avLst/>
              </a:prstGeom>
              <a:ln w="6480">
                <a:solidFill>
                  <a:srgbClr val="a8a8a8"/>
                </a:solidFill>
                <a:miter/>
              </a:ln>
            </p:spPr>
          </p:cxnSp>
          <p:cxnSp>
            <p:nvCxnSpPr>
              <p:cNvPr id="4850" name="Straight Connector 2040"/>
              <p:cNvCxnSpPr/>
              <p:nvPr/>
            </p:nvCxnSpPr>
            <p:spPr>
              <a:xfrm>
                <a:off x="3789360" y="7167240"/>
                <a:ext cx="360" cy="126360"/>
              </a:xfrm>
              <a:prstGeom prst="straightConnector1">
                <a:avLst/>
              </a:prstGeom>
              <a:ln w="6480">
                <a:solidFill>
                  <a:srgbClr val="a8a8a8"/>
                </a:solidFill>
                <a:miter/>
              </a:ln>
            </p:spPr>
          </p:cxnSp>
          <p:cxnSp>
            <p:nvCxnSpPr>
              <p:cNvPr id="4851" name="Straight Connector 2041"/>
              <p:cNvCxnSpPr/>
              <p:nvPr/>
            </p:nvCxnSpPr>
            <p:spPr>
              <a:xfrm>
                <a:off x="3624480" y="7167240"/>
                <a:ext cx="360" cy="126360"/>
              </a:xfrm>
              <a:prstGeom prst="straightConnector1">
                <a:avLst/>
              </a:prstGeom>
              <a:ln w="6480">
                <a:solidFill>
                  <a:srgbClr val="a8a8a8"/>
                </a:solidFill>
                <a:miter/>
              </a:ln>
            </p:spPr>
          </p:cxnSp>
          <p:cxnSp>
            <p:nvCxnSpPr>
              <p:cNvPr id="4852" name="Straight Connector 2042"/>
              <p:cNvCxnSpPr/>
              <p:nvPr/>
            </p:nvCxnSpPr>
            <p:spPr>
              <a:xfrm>
                <a:off x="4118760" y="7167240"/>
                <a:ext cx="360" cy="126360"/>
              </a:xfrm>
              <a:prstGeom prst="straightConnector1">
                <a:avLst/>
              </a:prstGeom>
              <a:ln w="6480">
                <a:solidFill>
                  <a:srgbClr val="a8a8a8"/>
                </a:solidFill>
                <a:miter/>
              </a:ln>
            </p:spPr>
          </p:cxnSp>
          <p:cxnSp>
            <p:nvCxnSpPr>
              <p:cNvPr id="4853" name="Straight Connector 2043"/>
              <p:cNvCxnSpPr/>
              <p:nvPr/>
            </p:nvCxnSpPr>
            <p:spPr>
              <a:xfrm>
                <a:off x="3953880" y="7167240"/>
                <a:ext cx="360" cy="126360"/>
              </a:xfrm>
              <a:prstGeom prst="straightConnector1">
                <a:avLst/>
              </a:prstGeom>
              <a:ln w="6480">
                <a:solidFill>
                  <a:srgbClr val="a8a8a8"/>
                </a:solidFill>
                <a:miter/>
              </a:ln>
            </p:spPr>
          </p:cxnSp>
          <p:cxnSp>
            <p:nvCxnSpPr>
              <p:cNvPr id="4854" name="Straight Connector 2044"/>
              <p:cNvCxnSpPr/>
              <p:nvPr/>
            </p:nvCxnSpPr>
            <p:spPr>
              <a:xfrm>
                <a:off x="4448160" y="7167240"/>
                <a:ext cx="360" cy="126360"/>
              </a:xfrm>
              <a:prstGeom prst="straightConnector1">
                <a:avLst/>
              </a:prstGeom>
              <a:ln w="6480">
                <a:solidFill>
                  <a:srgbClr val="a8a8a8"/>
                </a:solidFill>
                <a:miter/>
              </a:ln>
            </p:spPr>
          </p:cxnSp>
          <p:cxnSp>
            <p:nvCxnSpPr>
              <p:cNvPr id="4855" name="Straight Connector 2045"/>
              <p:cNvCxnSpPr/>
              <p:nvPr/>
            </p:nvCxnSpPr>
            <p:spPr>
              <a:xfrm>
                <a:off x="4283640" y="7167240"/>
                <a:ext cx="360" cy="126360"/>
              </a:xfrm>
              <a:prstGeom prst="straightConnector1">
                <a:avLst/>
              </a:prstGeom>
              <a:ln w="6480">
                <a:solidFill>
                  <a:srgbClr val="a8a8a8"/>
                </a:solidFill>
                <a:miter/>
              </a:ln>
            </p:spPr>
          </p:cxnSp>
          <p:cxnSp>
            <p:nvCxnSpPr>
              <p:cNvPr id="4856" name="Straight Connector 2046"/>
              <p:cNvCxnSpPr/>
              <p:nvPr/>
            </p:nvCxnSpPr>
            <p:spPr>
              <a:xfrm>
                <a:off x="4777920" y="7167240"/>
                <a:ext cx="360" cy="126360"/>
              </a:xfrm>
              <a:prstGeom prst="straightConnector1">
                <a:avLst/>
              </a:prstGeom>
              <a:ln w="6480">
                <a:solidFill>
                  <a:srgbClr val="a8a8a8"/>
                </a:solidFill>
                <a:miter/>
              </a:ln>
            </p:spPr>
          </p:cxnSp>
          <p:cxnSp>
            <p:nvCxnSpPr>
              <p:cNvPr id="4857" name="Straight Connector 2047"/>
              <p:cNvCxnSpPr/>
              <p:nvPr/>
            </p:nvCxnSpPr>
            <p:spPr>
              <a:xfrm>
                <a:off x="4613040" y="7167240"/>
                <a:ext cx="360" cy="126360"/>
              </a:xfrm>
              <a:prstGeom prst="straightConnector1">
                <a:avLst/>
              </a:prstGeom>
              <a:ln w="6480">
                <a:solidFill>
                  <a:srgbClr val="a8a8a8"/>
                </a:solidFill>
                <a:miter/>
              </a:ln>
            </p:spPr>
          </p:cxnSp>
          <p:cxnSp>
            <p:nvCxnSpPr>
              <p:cNvPr id="4858" name="Straight Connector 2048"/>
              <p:cNvCxnSpPr/>
              <p:nvPr/>
            </p:nvCxnSpPr>
            <p:spPr>
              <a:xfrm>
                <a:off x="5107320" y="7167240"/>
                <a:ext cx="360" cy="126360"/>
              </a:xfrm>
              <a:prstGeom prst="straightConnector1">
                <a:avLst/>
              </a:prstGeom>
              <a:ln w="6480">
                <a:solidFill>
                  <a:srgbClr val="a8a8a8"/>
                </a:solidFill>
                <a:miter/>
              </a:ln>
            </p:spPr>
          </p:cxnSp>
          <p:cxnSp>
            <p:nvCxnSpPr>
              <p:cNvPr id="4859" name="Straight Connector 2049"/>
              <p:cNvCxnSpPr/>
              <p:nvPr/>
            </p:nvCxnSpPr>
            <p:spPr>
              <a:xfrm>
                <a:off x="4942440" y="7167240"/>
                <a:ext cx="360" cy="126360"/>
              </a:xfrm>
              <a:prstGeom prst="straightConnector1">
                <a:avLst/>
              </a:prstGeom>
              <a:ln w="6480">
                <a:solidFill>
                  <a:srgbClr val="a8a8a8"/>
                </a:solidFill>
                <a:miter/>
              </a:ln>
            </p:spPr>
          </p:cxnSp>
          <p:cxnSp>
            <p:nvCxnSpPr>
              <p:cNvPr id="4860" name="Straight Connector 2050"/>
              <p:cNvCxnSpPr/>
              <p:nvPr/>
            </p:nvCxnSpPr>
            <p:spPr>
              <a:xfrm>
                <a:off x="5436720" y="7167240"/>
                <a:ext cx="360" cy="126360"/>
              </a:xfrm>
              <a:prstGeom prst="straightConnector1">
                <a:avLst/>
              </a:prstGeom>
              <a:ln w="6480">
                <a:solidFill>
                  <a:srgbClr val="a8a8a8"/>
                </a:solidFill>
                <a:miter/>
              </a:ln>
            </p:spPr>
          </p:cxnSp>
          <p:cxnSp>
            <p:nvCxnSpPr>
              <p:cNvPr id="4861" name="Straight Connector 2051"/>
              <p:cNvCxnSpPr/>
              <p:nvPr/>
            </p:nvCxnSpPr>
            <p:spPr>
              <a:xfrm>
                <a:off x="5272200" y="7167240"/>
                <a:ext cx="360" cy="126360"/>
              </a:xfrm>
              <a:prstGeom prst="straightConnector1">
                <a:avLst/>
              </a:prstGeom>
              <a:ln w="6480">
                <a:solidFill>
                  <a:srgbClr val="a8a8a8"/>
                </a:solidFill>
                <a:miter/>
              </a:ln>
            </p:spPr>
          </p:cxnSp>
          <p:cxnSp>
            <p:nvCxnSpPr>
              <p:cNvPr id="4862" name="Straight Connector 2052"/>
              <p:cNvCxnSpPr/>
              <p:nvPr/>
            </p:nvCxnSpPr>
            <p:spPr>
              <a:xfrm>
                <a:off x="5766480" y="7167240"/>
                <a:ext cx="360" cy="126360"/>
              </a:xfrm>
              <a:prstGeom prst="straightConnector1">
                <a:avLst/>
              </a:prstGeom>
              <a:ln w="6480">
                <a:solidFill>
                  <a:srgbClr val="a8a8a8"/>
                </a:solidFill>
                <a:miter/>
              </a:ln>
            </p:spPr>
          </p:cxnSp>
          <p:cxnSp>
            <p:nvCxnSpPr>
              <p:cNvPr id="4863" name="Straight Connector 2053"/>
              <p:cNvCxnSpPr/>
              <p:nvPr/>
            </p:nvCxnSpPr>
            <p:spPr>
              <a:xfrm>
                <a:off x="5601600" y="7167240"/>
                <a:ext cx="360" cy="126360"/>
              </a:xfrm>
              <a:prstGeom prst="straightConnector1">
                <a:avLst/>
              </a:prstGeom>
              <a:ln w="6480">
                <a:solidFill>
                  <a:srgbClr val="a8a8a8"/>
                </a:solidFill>
                <a:miter/>
              </a:ln>
            </p:spPr>
          </p:cxnSp>
          <p:cxnSp>
            <p:nvCxnSpPr>
              <p:cNvPr id="4864" name="Straight Connector 2054"/>
              <p:cNvCxnSpPr/>
              <p:nvPr/>
            </p:nvCxnSpPr>
            <p:spPr>
              <a:xfrm>
                <a:off x="6095880" y="7167240"/>
                <a:ext cx="360" cy="126360"/>
              </a:xfrm>
              <a:prstGeom prst="straightConnector1">
                <a:avLst/>
              </a:prstGeom>
              <a:ln w="6480">
                <a:solidFill>
                  <a:srgbClr val="a8a8a8"/>
                </a:solidFill>
                <a:miter/>
              </a:ln>
            </p:spPr>
          </p:cxnSp>
          <p:cxnSp>
            <p:nvCxnSpPr>
              <p:cNvPr id="4865" name="Straight Connector 2055"/>
              <p:cNvCxnSpPr/>
              <p:nvPr/>
            </p:nvCxnSpPr>
            <p:spPr>
              <a:xfrm>
                <a:off x="5931000" y="7167240"/>
                <a:ext cx="360" cy="126360"/>
              </a:xfrm>
              <a:prstGeom prst="straightConnector1">
                <a:avLst/>
              </a:prstGeom>
              <a:ln w="6480">
                <a:solidFill>
                  <a:srgbClr val="a8a8a8"/>
                </a:solidFill>
                <a:miter/>
              </a:ln>
            </p:spPr>
          </p:cxnSp>
          <p:cxnSp>
            <p:nvCxnSpPr>
              <p:cNvPr id="4866" name="Straight Connector 2056"/>
              <p:cNvCxnSpPr/>
              <p:nvPr/>
            </p:nvCxnSpPr>
            <p:spPr>
              <a:xfrm>
                <a:off x="6425280" y="7167240"/>
                <a:ext cx="360" cy="126360"/>
              </a:xfrm>
              <a:prstGeom prst="straightConnector1">
                <a:avLst/>
              </a:prstGeom>
              <a:ln w="6480">
                <a:solidFill>
                  <a:srgbClr val="a8a8a8"/>
                </a:solidFill>
                <a:miter/>
              </a:ln>
            </p:spPr>
          </p:cxnSp>
          <p:cxnSp>
            <p:nvCxnSpPr>
              <p:cNvPr id="4867" name="Straight Connector 2057"/>
              <p:cNvCxnSpPr/>
              <p:nvPr/>
            </p:nvCxnSpPr>
            <p:spPr>
              <a:xfrm>
                <a:off x="6260760" y="7167240"/>
                <a:ext cx="360" cy="126360"/>
              </a:xfrm>
              <a:prstGeom prst="straightConnector1">
                <a:avLst/>
              </a:prstGeom>
              <a:ln w="6480">
                <a:solidFill>
                  <a:srgbClr val="a8a8a8"/>
                </a:solidFill>
                <a:miter/>
              </a:ln>
            </p:spPr>
          </p:cxnSp>
          <p:cxnSp>
            <p:nvCxnSpPr>
              <p:cNvPr id="4868" name="Straight Connector 2058"/>
              <p:cNvCxnSpPr/>
              <p:nvPr/>
            </p:nvCxnSpPr>
            <p:spPr>
              <a:xfrm>
                <a:off x="6590160" y="7167240"/>
                <a:ext cx="360" cy="126360"/>
              </a:xfrm>
              <a:prstGeom prst="straightConnector1">
                <a:avLst/>
              </a:prstGeom>
              <a:ln w="6480">
                <a:solidFill>
                  <a:srgbClr val="a8a8a8"/>
                </a:solidFill>
                <a:miter/>
              </a:ln>
            </p:spPr>
          </p:cxnSp>
          <p:cxnSp>
            <p:nvCxnSpPr>
              <p:cNvPr id="4869" name="Straight Connector 2059"/>
              <p:cNvCxnSpPr/>
              <p:nvPr/>
            </p:nvCxnSpPr>
            <p:spPr>
              <a:xfrm>
                <a:off x="6919560" y="7167240"/>
                <a:ext cx="360" cy="126360"/>
              </a:xfrm>
              <a:prstGeom prst="straightConnector1">
                <a:avLst/>
              </a:prstGeom>
              <a:ln w="6480">
                <a:solidFill>
                  <a:srgbClr val="a8a8a8"/>
                </a:solidFill>
                <a:miter/>
              </a:ln>
            </p:spPr>
          </p:cxnSp>
          <p:cxnSp>
            <p:nvCxnSpPr>
              <p:cNvPr id="4870" name="Straight Connector 2060"/>
              <p:cNvCxnSpPr/>
              <p:nvPr/>
            </p:nvCxnSpPr>
            <p:spPr>
              <a:xfrm>
                <a:off x="6754680" y="7167240"/>
                <a:ext cx="360" cy="126360"/>
              </a:xfrm>
              <a:prstGeom prst="straightConnector1">
                <a:avLst/>
              </a:prstGeom>
              <a:ln w="6480">
                <a:solidFill>
                  <a:srgbClr val="a8a8a8"/>
                </a:solidFill>
                <a:miter/>
              </a:ln>
            </p:spPr>
          </p:cxnSp>
          <p:cxnSp>
            <p:nvCxnSpPr>
              <p:cNvPr id="4871" name="Straight Connector 2061"/>
              <p:cNvCxnSpPr/>
              <p:nvPr/>
            </p:nvCxnSpPr>
            <p:spPr>
              <a:xfrm>
                <a:off x="7248960" y="7167240"/>
                <a:ext cx="360" cy="126360"/>
              </a:xfrm>
              <a:prstGeom prst="straightConnector1">
                <a:avLst/>
              </a:prstGeom>
              <a:ln w="6480">
                <a:solidFill>
                  <a:srgbClr val="a8a8a8"/>
                </a:solidFill>
                <a:miter/>
              </a:ln>
            </p:spPr>
          </p:cxnSp>
          <p:cxnSp>
            <p:nvCxnSpPr>
              <p:cNvPr id="4872" name="Straight Connector 2062"/>
              <p:cNvCxnSpPr/>
              <p:nvPr/>
            </p:nvCxnSpPr>
            <p:spPr>
              <a:xfrm>
                <a:off x="7084440" y="7167240"/>
                <a:ext cx="360" cy="126360"/>
              </a:xfrm>
              <a:prstGeom prst="straightConnector1">
                <a:avLst/>
              </a:prstGeom>
              <a:ln w="6480">
                <a:solidFill>
                  <a:srgbClr val="a8a8a8"/>
                </a:solidFill>
                <a:miter/>
              </a:ln>
            </p:spPr>
          </p:cxnSp>
          <p:cxnSp>
            <p:nvCxnSpPr>
              <p:cNvPr id="4873" name="Straight Connector 2063"/>
              <p:cNvCxnSpPr/>
              <p:nvPr/>
            </p:nvCxnSpPr>
            <p:spPr>
              <a:xfrm>
                <a:off x="7578720" y="7167240"/>
                <a:ext cx="360" cy="126360"/>
              </a:xfrm>
              <a:prstGeom prst="straightConnector1">
                <a:avLst/>
              </a:prstGeom>
              <a:ln w="6480">
                <a:solidFill>
                  <a:srgbClr val="a8a8a8"/>
                </a:solidFill>
                <a:miter/>
              </a:ln>
            </p:spPr>
          </p:cxnSp>
          <p:cxnSp>
            <p:nvCxnSpPr>
              <p:cNvPr id="4874" name="Straight Connector 2064"/>
              <p:cNvCxnSpPr/>
              <p:nvPr/>
            </p:nvCxnSpPr>
            <p:spPr>
              <a:xfrm>
                <a:off x="7413840" y="7167240"/>
                <a:ext cx="360" cy="126360"/>
              </a:xfrm>
              <a:prstGeom prst="straightConnector1">
                <a:avLst/>
              </a:prstGeom>
              <a:ln w="6480">
                <a:solidFill>
                  <a:srgbClr val="a8a8a8"/>
                </a:solidFill>
                <a:miter/>
              </a:ln>
            </p:spPr>
          </p:cxnSp>
          <p:cxnSp>
            <p:nvCxnSpPr>
              <p:cNvPr id="4875" name="Straight Connector 2065"/>
              <p:cNvCxnSpPr/>
              <p:nvPr/>
            </p:nvCxnSpPr>
            <p:spPr>
              <a:xfrm>
                <a:off x="7908120" y="7167240"/>
                <a:ext cx="360" cy="126360"/>
              </a:xfrm>
              <a:prstGeom prst="straightConnector1">
                <a:avLst/>
              </a:prstGeom>
              <a:ln w="6480">
                <a:solidFill>
                  <a:srgbClr val="a8a8a8"/>
                </a:solidFill>
                <a:miter/>
              </a:ln>
            </p:spPr>
          </p:cxnSp>
          <p:cxnSp>
            <p:nvCxnSpPr>
              <p:cNvPr id="4876" name="Straight Connector 2066"/>
              <p:cNvCxnSpPr/>
              <p:nvPr/>
            </p:nvCxnSpPr>
            <p:spPr>
              <a:xfrm>
                <a:off x="7743240" y="7167240"/>
                <a:ext cx="360" cy="126360"/>
              </a:xfrm>
              <a:prstGeom prst="straightConnector1">
                <a:avLst/>
              </a:prstGeom>
              <a:ln w="6480">
                <a:solidFill>
                  <a:srgbClr val="a8a8a8"/>
                </a:solidFill>
                <a:miter/>
              </a:ln>
            </p:spPr>
          </p:cxnSp>
          <p:cxnSp>
            <p:nvCxnSpPr>
              <p:cNvPr id="4877" name="Straight Connector 2067"/>
              <p:cNvCxnSpPr/>
              <p:nvPr/>
            </p:nvCxnSpPr>
            <p:spPr>
              <a:xfrm>
                <a:off x="8237520" y="7167240"/>
                <a:ext cx="360" cy="126360"/>
              </a:xfrm>
              <a:prstGeom prst="straightConnector1">
                <a:avLst/>
              </a:prstGeom>
              <a:ln w="6480">
                <a:solidFill>
                  <a:srgbClr val="a8a8a8"/>
                </a:solidFill>
                <a:miter/>
              </a:ln>
            </p:spPr>
          </p:cxnSp>
          <p:cxnSp>
            <p:nvCxnSpPr>
              <p:cNvPr id="4878" name="Straight Connector 2068"/>
              <p:cNvCxnSpPr/>
              <p:nvPr/>
            </p:nvCxnSpPr>
            <p:spPr>
              <a:xfrm>
                <a:off x="8073000" y="7167240"/>
                <a:ext cx="360" cy="126360"/>
              </a:xfrm>
              <a:prstGeom prst="straightConnector1">
                <a:avLst/>
              </a:prstGeom>
              <a:ln w="6480">
                <a:solidFill>
                  <a:srgbClr val="a8a8a8"/>
                </a:solidFill>
                <a:miter/>
              </a:ln>
            </p:spPr>
          </p:cxnSp>
          <p:cxnSp>
            <p:nvCxnSpPr>
              <p:cNvPr id="4879" name="Straight Connector 2069"/>
              <p:cNvCxnSpPr/>
              <p:nvPr/>
            </p:nvCxnSpPr>
            <p:spPr>
              <a:xfrm>
                <a:off x="8567280" y="7167240"/>
                <a:ext cx="360" cy="126360"/>
              </a:xfrm>
              <a:prstGeom prst="straightConnector1">
                <a:avLst/>
              </a:prstGeom>
              <a:ln w="6480">
                <a:solidFill>
                  <a:srgbClr val="a8a8a8"/>
                </a:solidFill>
                <a:miter/>
              </a:ln>
            </p:spPr>
          </p:cxnSp>
          <p:cxnSp>
            <p:nvCxnSpPr>
              <p:cNvPr id="4880" name="Straight Connector 2070"/>
              <p:cNvCxnSpPr/>
              <p:nvPr/>
            </p:nvCxnSpPr>
            <p:spPr>
              <a:xfrm>
                <a:off x="8402400" y="7167240"/>
                <a:ext cx="360" cy="126360"/>
              </a:xfrm>
              <a:prstGeom prst="straightConnector1">
                <a:avLst/>
              </a:prstGeom>
              <a:ln w="6480">
                <a:solidFill>
                  <a:srgbClr val="a8a8a8"/>
                </a:solidFill>
                <a:miter/>
              </a:ln>
            </p:spPr>
          </p:cxnSp>
          <p:cxnSp>
            <p:nvCxnSpPr>
              <p:cNvPr id="4881" name="Straight Connector 2071"/>
              <p:cNvCxnSpPr/>
              <p:nvPr/>
            </p:nvCxnSpPr>
            <p:spPr>
              <a:xfrm>
                <a:off x="8896680" y="7167240"/>
                <a:ext cx="360" cy="126360"/>
              </a:xfrm>
              <a:prstGeom prst="straightConnector1">
                <a:avLst/>
              </a:prstGeom>
              <a:ln w="6480">
                <a:solidFill>
                  <a:srgbClr val="a8a8a8"/>
                </a:solidFill>
                <a:miter/>
              </a:ln>
            </p:spPr>
          </p:cxnSp>
          <p:cxnSp>
            <p:nvCxnSpPr>
              <p:cNvPr id="4882" name="Straight Connector 2072"/>
              <p:cNvCxnSpPr/>
              <p:nvPr/>
            </p:nvCxnSpPr>
            <p:spPr>
              <a:xfrm>
                <a:off x="8731800" y="7167240"/>
                <a:ext cx="360" cy="126360"/>
              </a:xfrm>
              <a:prstGeom prst="straightConnector1">
                <a:avLst/>
              </a:prstGeom>
              <a:ln w="6480">
                <a:solidFill>
                  <a:srgbClr val="a8a8a8"/>
                </a:solidFill>
                <a:miter/>
              </a:ln>
            </p:spPr>
          </p:cxnSp>
          <p:cxnSp>
            <p:nvCxnSpPr>
              <p:cNvPr id="4883" name="Straight Connector 2073"/>
              <p:cNvCxnSpPr/>
              <p:nvPr/>
            </p:nvCxnSpPr>
            <p:spPr>
              <a:xfrm>
                <a:off x="9226080" y="7167240"/>
                <a:ext cx="360" cy="126360"/>
              </a:xfrm>
              <a:prstGeom prst="straightConnector1">
                <a:avLst/>
              </a:prstGeom>
              <a:ln w="6480">
                <a:solidFill>
                  <a:srgbClr val="a8a8a8"/>
                </a:solidFill>
                <a:miter/>
              </a:ln>
            </p:spPr>
          </p:cxnSp>
          <p:cxnSp>
            <p:nvCxnSpPr>
              <p:cNvPr id="4884" name="Straight Connector 2074"/>
              <p:cNvCxnSpPr/>
              <p:nvPr/>
            </p:nvCxnSpPr>
            <p:spPr>
              <a:xfrm>
                <a:off x="9061560" y="7167240"/>
                <a:ext cx="360" cy="126360"/>
              </a:xfrm>
              <a:prstGeom prst="straightConnector1">
                <a:avLst/>
              </a:prstGeom>
              <a:ln w="6480">
                <a:solidFill>
                  <a:srgbClr val="a8a8a8"/>
                </a:solidFill>
                <a:miter/>
              </a:ln>
            </p:spPr>
          </p:cxnSp>
          <p:cxnSp>
            <p:nvCxnSpPr>
              <p:cNvPr id="4885" name="Straight Connector 2075"/>
              <p:cNvCxnSpPr/>
              <p:nvPr/>
            </p:nvCxnSpPr>
            <p:spPr>
              <a:xfrm>
                <a:off x="9555840" y="7167240"/>
                <a:ext cx="360" cy="126360"/>
              </a:xfrm>
              <a:prstGeom prst="straightConnector1">
                <a:avLst/>
              </a:prstGeom>
              <a:ln w="6480">
                <a:solidFill>
                  <a:srgbClr val="a8a8a8"/>
                </a:solidFill>
                <a:miter/>
              </a:ln>
            </p:spPr>
          </p:cxnSp>
          <p:cxnSp>
            <p:nvCxnSpPr>
              <p:cNvPr id="4886" name="Straight Connector 2076"/>
              <p:cNvCxnSpPr/>
              <p:nvPr/>
            </p:nvCxnSpPr>
            <p:spPr>
              <a:xfrm>
                <a:off x="9390960" y="7167240"/>
                <a:ext cx="360" cy="126360"/>
              </a:xfrm>
              <a:prstGeom prst="straightConnector1">
                <a:avLst/>
              </a:prstGeom>
              <a:ln w="6480">
                <a:solidFill>
                  <a:srgbClr val="a8a8a8"/>
                </a:solidFill>
                <a:miter/>
              </a:ln>
            </p:spPr>
          </p:cxnSp>
          <p:cxnSp>
            <p:nvCxnSpPr>
              <p:cNvPr id="4887" name="Straight Connector 2077"/>
              <p:cNvCxnSpPr/>
              <p:nvPr/>
            </p:nvCxnSpPr>
            <p:spPr>
              <a:xfrm>
                <a:off x="9885240" y="7167240"/>
                <a:ext cx="360" cy="126360"/>
              </a:xfrm>
              <a:prstGeom prst="straightConnector1">
                <a:avLst/>
              </a:prstGeom>
              <a:ln w="6480">
                <a:solidFill>
                  <a:srgbClr val="a8a8a8"/>
                </a:solidFill>
                <a:miter/>
              </a:ln>
            </p:spPr>
          </p:cxnSp>
          <p:cxnSp>
            <p:nvCxnSpPr>
              <p:cNvPr id="4888" name="Straight Connector 2078"/>
              <p:cNvCxnSpPr/>
              <p:nvPr/>
            </p:nvCxnSpPr>
            <p:spPr>
              <a:xfrm>
                <a:off x="9720360" y="7167240"/>
                <a:ext cx="360" cy="126360"/>
              </a:xfrm>
              <a:prstGeom prst="straightConnector1">
                <a:avLst/>
              </a:prstGeom>
              <a:ln w="6480">
                <a:solidFill>
                  <a:srgbClr val="a8a8a8"/>
                </a:solidFill>
                <a:miter/>
              </a:ln>
            </p:spPr>
          </p:cxnSp>
          <p:cxnSp>
            <p:nvCxnSpPr>
              <p:cNvPr id="4889" name="Straight Connector 2079"/>
              <p:cNvCxnSpPr/>
              <p:nvPr/>
            </p:nvCxnSpPr>
            <p:spPr>
              <a:xfrm>
                <a:off x="10214640" y="7167240"/>
                <a:ext cx="360" cy="126360"/>
              </a:xfrm>
              <a:prstGeom prst="straightConnector1">
                <a:avLst/>
              </a:prstGeom>
              <a:ln w="6480">
                <a:solidFill>
                  <a:srgbClr val="a8a8a8"/>
                </a:solidFill>
                <a:miter/>
              </a:ln>
            </p:spPr>
          </p:cxnSp>
          <p:cxnSp>
            <p:nvCxnSpPr>
              <p:cNvPr id="4890" name="Straight Connector 2080"/>
              <p:cNvCxnSpPr/>
              <p:nvPr/>
            </p:nvCxnSpPr>
            <p:spPr>
              <a:xfrm>
                <a:off x="10050120" y="7167240"/>
                <a:ext cx="360" cy="126360"/>
              </a:xfrm>
              <a:prstGeom prst="straightConnector1">
                <a:avLst/>
              </a:prstGeom>
              <a:ln w="6480">
                <a:solidFill>
                  <a:srgbClr val="a8a8a8"/>
                </a:solidFill>
                <a:miter/>
              </a:ln>
            </p:spPr>
          </p:cxnSp>
          <p:cxnSp>
            <p:nvCxnSpPr>
              <p:cNvPr id="4891" name="Straight Connector 2081"/>
              <p:cNvCxnSpPr/>
              <p:nvPr/>
            </p:nvCxnSpPr>
            <p:spPr>
              <a:xfrm>
                <a:off x="10544400" y="7167240"/>
                <a:ext cx="360" cy="126360"/>
              </a:xfrm>
              <a:prstGeom prst="straightConnector1">
                <a:avLst/>
              </a:prstGeom>
              <a:ln w="6480">
                <a:solidFill>
                  <a:srgbClr val="a8a8a8"/>
                </a:solidFill>
                <a:miter/>
              </a:ln>
            </p:spPr>
          </p:cxnSp>
          <p:cxnSp>
            <p:nvCxnSpPr>
              <p:cNvPr id="4892" name="Straight Connector 2082"/>
              <p:cNvCxnSpPr/>
              <p:nvPr/>
            </p:nvCxnSpPr>
            <p:spPr>
              <a:xfrm>
                <a:off x="10379520" y="7167240"/>
                <a:ext cx="360" cy="126360"/>
              </a:xfrm>
              <a:prstGeom prst="straightConnector1">
                <a:avLst/>
              </a:prstGeom>
              <a:ln w="6480">
                <a:solidFill>
                  <a:srgbClr val="a8a8a8"/>
                </a:solidFill>
                <a:miter/>
              </a:ln>
            </p:spPr>
          </p:cxnSp>
          <p:cxnSp>
            <p:nvCxnSpPr>
              <p:cNvPr id="4893" name="Straight Connector 2083"/>
              <p:cNvCxnSpPr/>
              <p:nvPr/>
            </p:nvCxnSpPr>
            <p:spPr>
              <a:xfrm>
                <a:off x="10873800" y="7167240"/>
                <a:ext cx="360" cy="126360"/>
              </a:xfrm>
              <a:prstGeom prst="straightConnector1">
                <a:avLst/>
              </a:prstGeom>
              <a:ln w="6480">
                <a:solidFill>
                  <a:srgbClr val="a8a8a8"/>
                </a:solidFill>
                <a:miter/>
              </a:ln>
            </p:spPr>
          </p:cxnSp>
          <p:cxnSp>
            <p:nvCxnSpPr>
              <p:cNvPr id="4894" name="Straight Connector 2084"/>
              <p:cNvCxnSpPr/>
              <p:nvPr/>
            </p:nvCxnSpPr>
            <p:spPr>
              <a:xfrm>
                <a:off x="10708920" y="7167240"/>
                <a:ext cx="360" cy="126360"/>
              </a:xfrm>
              <a:prstGeom prst="straightConnector1">
                <a:avLst/>
              </a:prstGeom>
              <a:ln w="6480">
                <a:solidFill>
                  <a:srgbClr val="a8a8a8"/>
                </a:solidFill>
                <a:miter/>
              </a:ln>
            </p:spPr>
          </p:cxnSp>
          <p:cxnSp>
            <p:nvCxnSpPr>
              <p:cNvPr id="4895" name="Straight Connector 2085"/>
              <p:cNvCxnSpPr/>
              <p:nvPr/>
            </p:nvCxnSpPr>
            <p:spPr>
              <a:xfrm>
                <a:off x="11203200" y="7167240"/>
                <a:ext cx="360" cy="126360"/>
              </a:xfrm>
              <a:prstGeom prst="straightConnector1">
                <a:avLst/>
              </a:prstGeom>
              <a:ln w="6480">
                <a:solidFill>
                  <a:srgbClr val="a8a8a8"/>
                </a:solidFill>
                <a:miter/>
              </a:ln>
            </p:spPr>
          </p:cxnSp>
          <p:cxnSp>
            <p:nvCxnSpPr>
              <p:cNvPr id="4896" name="Straight Connector 2086"/>
              <p:cNvCxnSpPr/>
              <p:nvPr/>
            </p:nvCxnSpPr>
            <p:spPr>
              <a:xfrm>
                <a:off x="11038680" y="7167240"/>
                <a:ext cx="360" cy="126360"/>
              </a:xfrm>
              <a:prstGeom prst="straightConnector1">
                <a:avLst/>
              </a:prstGeom>
              <a:ln w="6480">
                <a:solidFill>
                  <a:srgbClr val="a8a8a8"/>
                </a:solidFill>
                <a:miter/>
              </a:ln>
            </p:spPr>
          </p:cxnSp>
          <p:cxnSp>
            <p:nvCxnSpPr>
              <p:cNvPr id="4897" name="Straight Connector 2087"/>
              <p:cNvCxnSpPr/>
              <p:nvPr/>
            </p:nvCxnSpPr>
            <p:spPr>
              <a:xfrm>
                <a:off x="11532960" y="7167240"/>
                <a:ext cx="360" cy="126360"/>
              </a:xfrm>
              <a:prstGeom prst="straightConnector1">
                <a:avLst/>
              </a:prstGeom>
              <a:ln w="6480">
                <a:solidFill>
                  <a:srgbClr val="a8a8a8"/>
                </a:solidFill>
                <a:miter/>
              </a:ln>
            </p:spPr>
          </p:cxnSp>
          <p:cxnSp>
            <p:nvCxnSpPr>
              <p:cNvPr id="4898" name="Straight Connector 2088"/>
              <p:cNvCxnSpPr/>
              <p:nvPr/>
            </p:nvCxnSpPr>
            <p:spPr>
              <a:xfrm>
                <a:off x="11368080" y="7167240"/>
                <a:ext cx="360" cy="126360"/>
              </a:xfrm>
              <a:prstGeom prst="straightConnector1">
                <a:avLst/>
              </a:prstGeom>
              <a:ln w="6480">
                <a:solidFill>
                  <a:srgbClr val="a8a8a8"/>
                </a:solidFill>
                <a:miter/>
              </a:ln>
            </p:spPr>
          </p:cxnSp>
          <p:cxnSp>
            <p:nvCxnSpPr>
              <p:cNvPr id="4899" name="Straight Connector 2089"/>
              <p:cNvCxnSpPr/>
              <p:nvPr/>
            </p:nvCxnSpPr>
            <p:spPr>
              <a:xfrm>
                <a:off x="11862360" y="7167240"/>
                <a:ext cx="360" cy="126360"/>
              </a:xfrm>
              <a:prstGeom prst="straightConnector1">
                <a:avLst/>
              </a:prstGeom>
              <a:ln w="6480">
                <a:solidFill>
                  <a:srgbClr val="a8a8a8"/>
                </a:solidFill>
                <a:miter/>
              </a:ln>
            </p:spPr>
          </p:cxnSp>
          <p:cxnSp>
            <p:nvCxnSpPr>
              <p:cNvPr id="490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4901" name="Group 28"/>
            <p:cNvGrpSpPr/>
            <p:nvPr/>
          </p:nvGrpSpPr>
          <p:grpSpPr>
            <a:xfrm>
              <a:off x="-435240" y="-435240"/>
              <a:ext cx="13042800" cy="7728480"/>
              <a:chOff x="-435240" y="-435240"/>
              <a:chExt cx="13042800" cy="7728480"/>
            </a:xfrm>
          </p:grpSpPr>
          <p:cxnSp>
            <p:nvCxnSpPr>
              <p:cNvPr id="4902" name="Straight Connector 1897"/>
              <p:cNvCxnSpPr/>
              <p:nvPr/>
            </p:nvCxnSpPr>
            <p:spPr>
              <a:xfrm>
                <a:off x="12355560" y="4898520"/>
                <a:ext cx="252360" cy="360"/>
              </a:xfrm>
              <a:prstGeom prst="straightConnector1">
                <a:avLst/>
              </a:prstGeom>
              <a:ln w="6480">
                <a:solidFill>
                  <a:srgbClr val="a8a8a8"/>
                </a:solidFill>
                <a:miter/>
              </a:ln>
            </p:spPr>
          </p:cxnSp>
          <p:cxnSp>
            <p:nvCxnSpPr>
              <p:cNvPr id="4903" name="Straight Connector 181"/>
              <p:cNvCxnSpPr/>
              <p:nvPr/>
            </p:nvCxnSpPr>
            <p:spPr>
              <a:xfrm>
                <a:off x="-435240" y="326520"/>
                <a:ext cx="252360" cy="360"/>
              </a:xfrm>
              <a:prstGeom prst="straightConnector1">
                <a:avLst/>
              </a:prstGeom>
              <a:ln w="6480">
                <a:solidFill>
                  <a:srgbClr val="a8a8a8"/>
                </a:solidFill>
                <a:miter/>
              </a:ln>
            </p:spPr>
          </p:cxnSp>
          <p:cxnSp>
            <p:nvCxnSpPr>
              <p:cNvPr id="4904" name="Straight Connector 182"/>
              <p:cNvCxnSpPr/>
              <p:nvPr/>
            </p:nvCxnSpPr>
            <p:spPr>
              <a:xfrm>
                <a:off x="-435240" y="0"/>
                <a:ext cx="252360" cy="360"/>
              </a:xfrm>
              <a:prstGeom prst="straightConnector1">
                <a:avLst/>
              </a:prstGeom>
              <a:ln w="6480">
                <a:solidFill>
                  <a:srgbClr val="a8a8a8"/>
                </a:solidFill>
                <a:miter/>
              </a:ln>
            </p:spPr>
          </p:cxnSp>
          <p:cxnSp>
            <p:nvCxnSpPr>
              <p:cNvPr id="4905" name="Straight Connector 183"/>
              <p:cNvCxnSpPr/>
              <p:nvPr/>
            </p:nvCxnSpPr>
            <p:spPr>
              <a:xfrm>
                <a:off x="-435240" y="979560"/>
                <a:ext cx="252360" cy="360"/>
              </a:xfrm>
              <a:prstGeom prst="straightConnector1">
                <a:avLst/>
              </a:prstGeom>
              <a:ln w="6480">
                <a:solidFill>
                  <a:srgbClr val="a8a8a8"/>
                </a:solidFill>
                <a:miter/>
              </a:ln>
            </p:spPr>
          </p:cxnSp>
          <p:cxnSp>
            <p:nvCxnSpPr>
              <p:cNvPr id="4906" name="Straight Connector 184"/>
              <p:cNvCxnSpPr/>
              <p:nvPr/>
            </p:nvCxnSpPr>
            <p:spPr>
              <a:xfrm>
                <a:off x="-435240" y="653040"/>
                <a:ext cx="252360" cy="360"/>
              </a:xfrm>
              <a:prstGeom prst="straightConnector1">
                <a:avLst/>
              </a:prstGeom>
              <a:ln w="6480">
                <a:solidFill>
                  <a:srgbClr val="a8a8a8"/>
                </a:solidFill>
                <a:miter/>
              </a:ln>
            </p:spPr>
          </p:cxnSp>
          <p:cxnSp>
            <p:nvCxnSpPr>
              <p:cNvPr id="4907" name="Straight Connector 185"/>
              <p:cNvCxnSpPr/>
              <p:nvPr/>
            </p:nvCxnSpPr>
            <p:spPr>
              <a:xfrm>
                <a:off x="-435240" y="1632600"/>
                <a:ext cx="252360" cy="360"/>
              </a:xfrm>
              <a:prstGeom prst="straightConnector1">
                <a:avLst/>
              </a:prstGeom>
              <a:ln w="6480">
                <a:solidFill>
                  <a:srgbClr val="a8a8a8"/>
                </a:solidFill>
                <a:miter/>
              </a:ln>
            </p:spPr>
          </p:cxnSp>
          <p:cxnSp>
            <p:nvCxnSpPr>
              <p:cNvPr id="4908" name="Straight Connector 186"/>
              <p:cNvCxnSpPr/>
              <p:nvPr/>
            </p:nvCxnSpPr>
            <p:spPr>
              <a:xfrm>
                <a:off x="-435240" y="1306080"/>
                <a:ext cx="252360" cy="360"/>
              </a:xfrm>
              <a:prstGeom prst="straightConnector1">
                <a:avLst/>
              </a:prstGeom>
              <a:ln w="6480">
                <a:solidFill>
                  <a:srgbClr val="a8a8a8"/>
                </a:solidFill>
                <a:miter/>
              </a:ln>
            </p:spPr>
          </p:cxnSp>
          <p:cxnSp>
            <p:nvCxnSpPr>
              <p:cNvPr id="4909" name="Straight Connector 187"/>
              <p:cNvCxnSpPr/>
              <p:nvPr/>
            </p:nvCxnSpPr>
            <p:spPr>
              <a:xfrm>
                <a:off x="-435240" y="2285640"/>
                <a:ext cx="252360" cy="360"/>
              </a:xfrm>
              <a:prstGeom prst="straightConnector1">
                <a:avLst/>
              </a:prstGeom>
              <a:ln w="6480">
                <a:solidFill>
                  <a:srgbClr val="a8a8a8"/>
                </a:solidFill>
                <a:miter/>
              </a:ln>
            </p:spPr>
          </p:cxnSp>
          <p:cxnSp>
            <p:nvCxnSpPr>
              <p:cNvPr id="4910" name="Straight Connector 188"/>
              <p:cNvCxnSpPr/>
              <p:nvPr/>
            </p:nvCxnSpPr>
            <p:spPr>
              <a:xfrm>
                <a:off x="-435240" y="1959120"/>
                <a:ext cx="252360" cy="360"/>
              </a:xfrm>
              <a:prstGeom prst="straightConnector1">
                <a:avLst/>
              </a:prstGeom>
              <a:ln w="6480">
                <a:solidFill>
                  <a:srgbClr val="a8a8a8"/>
                </a:solidFill>
                <a:miter/>
              </a:ln>
            </p:spPr>
          </p:cxnSp>
          <p:cxnSp>
            <p:nvCxnSpPr>
              <p:cNvPr id="4911" name="Straight Connector 189"/>
              <p:cNvCxnSpPr/>
              <p:nvPr/>
            </p:nvCxnSpPr>
            <p:spPr>
              <a:xfrm>
                <a:off x="-435240" y="2939040"/>
                <a:ext cx="252360" cy="360"/>
              </a:xfrm>
              <a:prstGeom prst="straightConnector1">
                <a:avLst/>
              </a:prstGeom>
              <a:ln w="6480">
                <a:solidFill>
                  <a:srgbClr val="a8a8a8"/>
                </a:solidFill>
                <a:miter/>
              </a:ln>
            </p:spPr>
          </p:cxnSp>
          <p:cxnSp>
            <p:nvCxnSpPr>
              <p:cNvPr id="4912" name="Straight Connector 190"/>
              <p:cNvCxnSpPr/>
              <p:nvPr/>
            </p:nvCxnSpPr>
            <p:spPr>
              <a:xfrm>
                <a:off x="-435240" y="2612520"/>
                <a:ext cx="252360" cy="360"/>
              </a:xfrm>
              <a:prstGeom prst="straightConnector1">
                <a:avLst/>
              </a:prstGeom>
              <a:ln w="6480">
                <a:solidFill>
                  <a:srgbClr val="a8a8a8"/>
                </a:solidFill>
                <a:miter/>
              </a:ln>
            </p:spPr>
          </p:cxnSp>
          <p:cxnSp>
            <p:nvCxnSpPr>
              <p:cNvPr id="4913" name="Straight Connector 191"/>
              <p:cNvCxnSpPr/>
              <p:nvPr/>
            </p:nvCxnSpPr>
            <p:spPr>
              <a:xfrm>
                <a:off x="-435240" y="3592080"/>
                <a:ext cx="252360" cy="360"/>
              </a:xfrm>
              <a:prstGeom prst="straightConnector1">
                <a:avLst/>
              </a:prstGeom>
              <a:ln w="6480">
                <a:solidFill>
                  <a:srgbClr val="a8a8a8"/>
                </a:solidFill>
                <a:miter/>
              </a:ln>
            </p:spPr>
          </p:cxnSp>
          <p:cxnSp>
            <p:nvCxnSpPr>
              <p:cNvPr id="4914" name="Straight Connector 192"/>
              <p:cNvCxnSpPr/>
              <p:nvPr/>
            </p:nvCxnSpPr>
            <p:spPr>
              <a:xfrm>
                <a:off x="-435240" y="3265560"/>
                <a:ext cx="252360" cy="360"/>
              </a:xfrm>
              <a:prstGeom prst="straightConnector1">
                <a:avLst/>
              </a:prstGeom>
              <a:ln w="6480">
                <a:solidFill>
                  <a:srgbClr val="a8a8a8"/>
                </a:solidFill>
                <a:miter/>
              </a:ln>
            </p:spPr>
          </p:cxnSp>
          <p:cxnSp>
            <p:nvCxnSpPr>
              <p:cNvPr id="4915" name="Straight Connector 193"/>
              <p:cNvCxnSpPr/>
              <p:nvPr/>
            </p:nvCxnSpPr>
            <p:spPr>
              <a:xfrm>
                <a:off x="-435240" y="4245120"/>
                <a:ext cx="252360" cy="360"/>
              </a:xfrm>
              <a:prstGeom prst="straightConnector1">
                <a:avLst/>
              </a:prstGeom>
              <a:ln w="6480">
                <a:solidFill>
                  <a:srgbClr val="a8a8a8"/>
                </a:solidFill>
                <a:miter/>
              </a:ln>
            </p:spPr>
          </p:cxnSp>
          <p:cxnSp>
            <p:nvCxnSpPr>
              <p:cNvPr id="4916" name="Straight Connector 194"/>
              <p:cNvCxnSpPr/>
              <p:nvPr/>
            </p:nvCxnSpPr>
            <p:spPr>
              <a:xfrm>
                <a:off x="-435240" y="3918600"/>
                <a:ext cx="252360" cy="360"/>
              </a:xfrm>
              <a:prstGeom prst="straightConnector1">
                <a:avLst/>
              </a:prstGeom>
              <a:ln w="6480">
                <a:solidFill>
                  <a:srgbClr val="a8a8a8"/>
                </a:solidFill>
                <a:miter/>
              </a:ln>
            </p:spPr>
          </p:cxnSp>
          <p:cxnSp>
            <p:nvCxnSpPr>
              <p:cNvPr id="4917" name="Straight Connector 195"/>
              <p:cNvCxnSpPr/>
              <p:nvPr/>
            </p:nvCxnSpPr>
            <p:spPr>
              <a:xfrm>
                <a:off x="-435240" y="4898520"/>
                <a:ext cx="252360" cy="360"/>
              </a:xfrm>
              <a:prstGeom prst="straightConnector1">
                <a:avLst/>
              </a:prstGeom>
              <a:ln w="6480">
                <a:solidFill>
                  <a:srgbClr val="a8a8a8"/>
                </a:solidFill>
                <a:miter/>
              </a:ln>
            </p:spPr>
          </p:cxnSp>
          <p:cxnSp>
            <p:nvCxnSpPr>
              <p:cNvPr id="4918" name="Straight Connector 196"/>
              <p:cNvCxnSpPr/>
              <p:nvPr/>
            </p:nvCxnSpPr>
            <p:spPr>
              <a:xfrm>
                <a:off x="-435240" y="4571640"/>
                <a:ext cx="252360" cy="360"/>
              </a:xfrm>
              <a:prstGeom prst="straightConnector1">
                <a:avLst/>
              </a:prstGeom>
              <a:ln w="6480">
                <a:solidFill>
                  <a:srgbClr val="a8a8a8"/>
                </a:solidFill>
                <a:miter/>
              </a:ln>
            </p:spPr>
          </p:cxnSp>
          <p:cxnSp>
            <p:nvCxnSpPr>
              <p:cNvPr id="4919" name="Straight Connector 197"/>
              <p:cNvCxnSpPr/>
              <p:nvPr/>
            </p:nvCxnSpPr>
            <p:spPr>
              <a:xfrm>
                <a:off x="-435240" y="5551560"/>
                <a:ext cx="252360" cy="360"/>
              </a:xfrm>
              <a:prstGeom prst="straightConnector1">
                <a:avLst/>
              </a:prstGeom>
              <a:ln w="6480">
                <a:solidFill>
                  <a:srgbClr val="a8a8a8"/>
                </a:solidFill>
                <a:miter/>
              </a:ln>
            </p:spPr>
          </p:cxnSp>
          <p:cxnSp>
            <p:nvCxnSpPr>
              <p:cNvPr id="4920" name="Straight Connector 198"/>
              <p:cNvCxnSpPr/>
              <p:nvPr/>
            </p:nvCxnSpPr>
            <p:spPr>
              <a:xfrm>
                <a:off x="-435240" y="5225040"/>
                <a:ext cx="252360" cy="360"/>
              </a:xfrm>
              <a:prstGeom prst="straightConnector1">
                <a:avLst/>
              </a:prstGeom>
              <a:ln w="6480">
                <a:solidFill>
                  <a:srgbClr val="a8a8a8"/>
                </a:solidFill>
                <a:miter/>
              </a:ln>
            </p:spPr>
          </p:cxnSp>
          <p:cxnSp>
            <p:nvCxnSpPr>
              <p:cNvPr id="4921" name="Straight Connector 199"/>
              <p:cNvCxnSpPr/>
              <p:nvPr/>
            </p:nvCxnSpPr>
            <p:spPr>
              <a:xfrm>
                <a:off x="-435240" y="6204600"/>
                <a:ext cx="252360" cy="360"/>
              </a:xfrm>
              <a:prstGeom prst="straightConnector1">
                <a:avLst/>
              </a:prstGeom>
              <a:ln w="6480">
                <a:solidFill>
                  <a:srgbClr val="a8a8a8"/>
                </a:solidFill>
                <a:miter/>
              </a:ln>
            </p:spPr>
          </p:cxnSp>
          <p:cxnSp>
            <p:nvCxnSpPr>
              <p:cNvPr id="4922" name="Straight Connector 200"/>
              <p:cNvCxnSpPr/>
              <p:nvPr/>
            </p:nvCxnSpPr>
            <p:spPr>
              <a:xfrm>
                <a:off x="-435240" y="5878080"/>
                <a:ext cx="252360" cy="360"/>
              </a:xfrm>
              <a:prstGeom prst="straightConnector1">
                <a:avLst/>
              </a:prstGeom>
              <a:ln w="6480">
                <a:solidFill>
                  <a:srgbClr val="a8a8a8"/>
                </a:solidFill>
                <a:miter/>
              </a:ln>
            </p:spPr>
          </p:cxnSp>
          <p:cxnSp>
            <p:nvCxnSpPr>
              <p:cNvPr id="4923" name="Straight Connector 201"/>
              <p:cNvCxnSpPr/>
              <p:nvPr/>
            </p:nvCxnSpPr>
            <p:spPr>
              <a:xfrm>
                <a:off x="-435240" y="6857640"/>
                <a:ext cx="252360" cy="360"/>
              </a:xfrm>
              <a:prstGeom prst="straightConnector1">
                <a:avLst/>
              </a:prstGeom>
              <a:ln w="6480">
                <a:solidFill>
                  <a:srgbClr val="a8a8a8"/>
                </a:solidFill>
                <a:miter/>
              </a:ln>
            </p:spPr>
          </p:cxnSp>
          <p:cxnSp>
            <p:nvCxnSpPr>
              <p:cNvPr id="4924" name="Straight Connector 202"/>
              <p:cNvCxnSpPr/>
              <p:nvPr/>
            </p:nvCxnSpPr>
            <p:spPr>
              <a:xfrm>
                <a:off x="-435240" y="6531120"/>
                <a:ext cx="252360" cy="360"/>
              </a:xfrm>
              <a:prstGeom prst="straightConnector1">
                <a:avLst/>
              </a:prstGeom>
              <a:ln w="6480">
                <a:solidFill>
                  <a:srgbClr val="a8a8a8"/>
                </a:solidFill>
                <a:miter/>
              </a:ln>
            </p:spPr>
          </p:cxnSp>
          <p:cxnSp>
            <p:nvCxnSpPr>
              <p:cNvPr id="4925" name="Straight Connector 806"/>
              <p:cNvCxnSpPr/>
              <p:nvPr/>
            </p:nvCxnSpPr>
            <p:spPr>
              <a:xfrm flipV="1">
                <a:off x="11862360" y="-435240"/>
                <a:ext cx="360" cy="252360"/>
              </a:xfrm>
              <a:prstGeom prst="straightConnector1">
                <a:avLst/>
              </a:prstGeom>
              <a:ln w="6480">
                <a:solidFill>
                  <a:srgbClr val="a8a8a8"/>
                </a:solidFill>
                <a:miter/>
              </a:ln>
            </p:spPr>
          </p:cxnSp>
          <p:cxnSp>
            <p:nvCxnSpPr>
              <p:cNvPr id="4926" name="Straight Connector 807"/>
              <p:cNvCxnSpPr/>
              <p:nvPr/>
            </p:nvCxnSpPr>
            <p:spPr>
              <a:xfrm flipV="1">
                <a:off x="12191760" y="-435240"/>
                <a:ext cx="360" cy="252360"/>
              </a:xfrm>
              <a:prstGeom prst="straightConnector1">
                <a:avLst/>
              </a:prstGeom>
              <a:ln w="6480">
                <a:solidFill>
                  <a:srgbClr val="a8a8a8"/>
                </a:solidFill>
                <a:miter/>
              </a:ln>
            </p:spPr>
          </p:cxnSp>
          <p:cxnSp>
            <p:nvCxnSpPr>
              <p:cNvPr id="4927" name="Straight Connector 808"/>
              <p:cNvCxnSpPr/>
              <p:nvPr/>
            </p:nvCxnSpPr>
            <p:spPr>
              <a:xfrm flipV="1">
                <a:off x="11203200" y="-435240"/>
                <a:ext cx="360" cy="252360"/>
              </a:xfrm>
              <a:prstGeom prst="straightConnector1">
                <a:avLst/>
              </a:prstGeom>
              <a:ln w="6480">
                <a:solidFill>
                  <a:srgbClr val="a8a8a8"/>
                </a:solidFill>
                <a:miter/>
              </a:ln>
            </p:spPr>
          </p:cxnSp>
          <p:cxnSp>
            <p:nvCxnSpPr>
              <p:cNvPr id="4928" name="Straight Connector 809"/>
              <p:cNvCxnSpPr/>
              <p:nvPr/>
            </p:nvCxnSpPr>
            <p:spPr>
              <a:xfrm flipV="1">
                <a:off x="11532960" y="-435240"/>
                <a:ext cx="360" cy="252360"/>
              </a:xfrm>
              <a:prstGeom prst="straightConnector1">
                <a:avLst/>
              </a:prstGeom>
              <a:ln w="6480">
                <a:solidFill>
                  <a:srgbClr val="a8a8a8"/>
                </a:solidFill>
                <a:miter/>
              </a:ln>
            </p:spPr>
          </p:cxnSp>
          <p:cxnSp>
            <p:nvCxnSpPr>
              <p:cNvPr id="4929" name="Straight Connector 810"/>
              <p:cNvCxnSpPr/>
              <p:nvPr/>
            </p:nvCxnSpPr>
            <p:spPr>
              <a:xfrm flipV="1">
                <a:off x="10544400" y="-435240"/>
                <a:ext cx="360" cy="252360"/>
              </a:xfrm>
              <a:prstGeom prst="straightConnector1">
                <a:avLst/>
              </a:prstGeom>
              <a:ln w="6480">
                <a:solidFill>
                  <a:srgbClr val="a8a8a8"/>
                </a:solidFill>
                <a:miter/>
              </a:ln>
            </p:spPr>
          </p:cxnSp>
          <p:cxnSp>
            <p:nvCxnSpPr>
              <p:cNvPr id="4930" name="Straight Connector 811"/>
              <p:cNvCxnSpPr/>
              <p:nvPr/>
            </p:nvCxnSpPr>
            <p:spPr>
              <a:xfrm flipV="1">
                <a:off x="10873800" y="-435240"/>
                <a:ext cx="360" cy="252360"/>
              </a:xfrm>
              <a:prstGeom prst="straightConnector1">
                <a:avLst/>
              </a:prstGeom>
              <a:ln w="6480">
                <a:solidFill>
                  <a:srgbClr val="a8a8a8"/>
                </a:solidFill>
                <a:miter/>
              </a:ln>
            </p:spPr>
          </p:cxnSp>
          <p:cxnSp>
            <p:nvCxnSpPr>
              <p:cNvPr id="4931" name="Straight Connector 812"/>
              <p:cNvCxnSpPr/>
              <p:nvPr/>
            </p:nvCxnSpPr>
            <p:spPr>
              <a:xfrm flipV="1">
                <a:off x="9885240" y="-435240"/>
                <a:ext cx="360" cy="252360"/>
              </a:xfrm>
              <a:prstGeom prst="straightConnector1">
                <a:avLst/>
              </a:prstGeom>
              <a:ln w="6480">
                <a:solidFill>
                  <a:srgbClr val="a8a8a8"/>
                </a:solidFill>
                <a:miter/>
              </a:ln>
            </p:spPr>
          </p:cxnSp>
          <p:cxnSp>
            <p:nvCxnSpPr>
              <p:cNvPr id="4932" name="Straight Connector 813"/>
              <p:cNvCxnSpPr/>
              <p:nvPr/>
            </p:nvCxnSpPr>
            <p:spPr>
              <a:xfrm flipV="1">
                <a:off x="10214640" y="-435240"/>
                <a:ext cx="360" cy="252360"/>
              </a:xfrm>
              <a:prstGeom prst="straightConnector1">
                <a:avLst/>
              </a:prstGeom>
              <a:ln w="6480">
                <a:solidFill>
                  <a:srgbClr val="a8a8a8"/>
                </a:solidFill>
                <a:miter/>
              </a:ln>
            </p:spPr>
          </p:cxnSp>
          <p:cxnSp>
            <p:nvCxnSpPr>
              <p:cNvPr id="4933" name="Straight Connector 814"/>
              <p:cNvCxnSpPr/>
              <p:nvPr/>
            </p:nvCxnSpPr>
            <p:spPr>
              <a:xfrm flipV="1">
                <a:off x="9226080" y="-435240"/>
                <a:ext cx="360" cy="252360"/>
              </a:xfrm>
              <a:prstGeom prst="straightConnector1">
                <a:avLst/>
              </a:prstGeom>
              <a:ln w="6480">
                <a:solidFill>
                  <a:srgbClr val="a8a8a8"/>
                </a:solidFill>
                <a:miter/>
              </a:ln>
            </p:spPr>
          </p:cxnSp>
          <p:cxnSp>
            <p:nvCxnSpPr>
              <p:cNvPr id="4934" name="Straight Connector 815"/>
              <p:cNvCxnSpPr/>
              <p:nvPr/>
            </p:nvCxnSpPr>
            <p:spPr>
              <a:xfrm flipV="1">
                <a:off x="9555840" y="-435240"/>
                <a:ext cx="360" cy="252360"/>
              </a:xfrm>
              <a:prstGeom prst="straightConnector1">
                <a:avLst/>
              </a:prstGeom>
              <a:ln w="6480">
                <a:solidFill>
                  <a:srgbClr val="a8a8a8"/>
                </a:solidFill>
                <a:miter/>
              </a:ln>
            </p:spPr>
          </p:cxnSp>
          <p:cxnSp>
            <p:nvCxnSpPr>
              <p:cNvPr id="4935" name="Straight Connector 816"/>
              <p:cNvCxnSpPr/>
              <p:nvPr/>
            </p:nvCxnSpPr>
            <p:spPr>
              <a:xfrm flipV="1">
                <a:off x="8567280" y="-435240"/>
                <a:ext cx="360" cy="252360"/>
              </a:xfrm>
              <a:prstGeom prst="straightConnector1">
                <a:avLst/>
              </a:prstGeom>
              <a:ln w="6480">
                <a:solidFill>
                  <a:srgbClr val="a8a8a8"/>
                </a:solidFill>
                <a:miter/>
              </a:ln>
            </p:spPr>
          </p:cxnSp>
          <p:cxnSp>
            <p:nvCxnSpPr>
              <p:cNvPr id="4936" name="Straight Connector 817"/>
              <p:cNvCxnSpPr/>
              <p:nvPr/>
            </p:nvCxnSpPr>
            <p:spPr>
              <a:xfrm flipV="1">
                <a:off x="8896680" y="-435240"/>
                <a:ext cx="360" cy="252360"/>
              </a:xfrm>
              <a:prstGeom prst="straightConnector1">
                <a:avLst/>
              </a:prstGeom>
              <a:ln w="6480">
                <a:solidFill>
                  <a:srgbClr val="a8a8a8"/>
                </a:solidFill>
                <a:miter/>
              </a:ln>
            </p:spPr>
          </p:cxnSp>
          <p:cxnSp>
            <p:nvCxnSpPr>
              <p:cNvPr id="4937" name="Straight Connector 818"/>
              <p:cNvCxnSpPr/>
              <p:nvPr/>
            </p:nvCxnSpPr>
            <p:spPr>
              <a:xfrm flipV="1">
                <a:off x="7908120" y="-435240"/>
                <a:ext cx="360" cy="252360"/>
              </a:xfrm>
              <a:prstGeom prst="straightConnector1">
                <a:avLst/>
              </a:prstGeom>
              <a:ln w="6480">
                <a:solidFill>
                  <a:srgbClr val="a8a8a8"/>
                </a:solidFill>
                <a:miter/>
              </a:ln>
            </p:spPr>
          </p:cxnSp>
          <p:cxnSp>
            <p:nvCxnSpPr>
              <p:cNvPr id="4938" name="Straight Connector 819"/>
              <p:cNvCxnSpPr/>
              <p:nvPr/>
            </p:nvCxnSpPr>
            <p:spPr>
              <a:xfrm flipV="1">
                <a:off x="8237520" y="-435240"/>
                <a:ext cx="360" cy="252360"/>
              </a:xfrm>
              <a:prstGeom prst="straightConnector1">
                <a:avLst/>
              </a:prstGeom>
              <a:ln w="6480">
                <a:solidFill>
                  <a:srgbClr val="a8a8a8"/>
                </a:solidFill>
                <a:miter/>
              </a:ln>
            </p:spPr>
          </p:cxnSp>
          <p:cxnSp>
            <p:nvCxnSpPr>
              <p:cNvPr id="4939" name="Straight Connector 820"/>
              <p:cNvCxnSpPr/>
              <p:nvPr/>
            </p:nvCxnSpPr>
            <p:spPr>
              <a:xfrm flipV="1">
                <a:off x="7248960" y="-435240"/>
                <a:ext cx="360" cy="252360"/>
              </a:xfrm>
              <a:prstGeom prst="straightConnector1">
                <a:avLst/>
              </a:prstGeom>
              <a:ln w="6480">
                <a:solidFill>
                  <a:srgbClr val="a8a8a8"/>
                </a:solidFill>
                <a:miter/>
              </a:ln>
            </p:spPr>
          </p:cxnSp>
          <p:cxnSp>
            <p:nvCxnSpPr>
              <p:cNvPr id="4940" name="Straight Connector 821"/>
              <p:cNvCxnSpPr/>
              <p:nvPr/>
            </p:nvCxnSpPr>
            <p:spPr>
              <a:xfrm flipV="1">
                <a:off x="7578720" y="-435240"/>
                <a:ext cx="360" cy="252360"/>
              </a:xfrm>
              <a:prstGeom prst="straightConnector1">
                <a:avLst/>
              </a:prstGeom>
              <a:ln w="6480">
                <a:solidFill>
                  <a:srgbClr val="a8a8a8"/>
                </a:solidFill>
                <a:miter/>
              </a:ln>
            </p:spPr>
          </p:cxnSp>
          <p:cxnSp>
            <p:nvCxnSpPr>
              <p:cNvPr id="4941" name="Straight Connector 822"/>
              <p:cNvCxnSpPr/>
              <p:nvPr/>
            </p:nvCxnSpPr>
            <p:spPr>
              <a:xfrm flipV="1">
                <a:off x="6590160" y="-435240"/>
                <a:ext cx="360" cy="252360"/>
              </a:xfrm>
              <a:prstGeom prst="straightConnector1">
                <a:avLst/>
              </a:prstGeom>
              <a:ln w="6480">
                <a:solidFill>
                  <a:srgbClr val="a8a8a8"/>
                </a:solidFill>
                <a:miter/>
              </a:ln>
            </p:spPr>
          </p:cxnSp>
          <p:cxnSp>
            <p:nvCxnSpPr>
              <p:cNvPr id="4942" name="Straight Connector 823"/>
              <p:cNvCxnSpPr/>
              <p:nvPr/>
            </p:nvCxnSpPr>
            <p:spPr>
              <a:xfrm flipV="1">
                <a:off x="6919560" y="-435240"/>
                <a:ext cx="360" cy="252360"/>
              </a:xfrm>
              <a:prstGeom prst="straightConnector1">
                <a:avLst/>
              </a:prstGeom>
              <a:ln w="6480">
                <a:solidFill>
                  <a:srgbClr val="a8a8a8"/>
                </a:solidFill>
                <a:miter/>
              </a:ln>
            </p:spPr>
          </p:cxnSp>
          <p:cxnSp>
            <p:nvCxnSpPr>
              <p:cNvPr id="4943" name="Straight Connector 824"/>
              <p:cNvCxnSpPr/>
              <p:nvPr/>
            </p:nvCxnSpPr>
            <p:spPr>
              <a:xfrm flipV="1">
                <a:off x="5931000" y="-435240"/>
                <a:ext cx="360" cy="252360"/>
              </a:xfrm>
              <a:prstGeom prst="straightConnector1">
                <a:avLst/>
              </a:prstGeom>
              <a:ln w="6480">
                <a:solidFill>
                  <a:srgbClr val="a8a8a8"/>
                </a:solidFill>
                <a:miter/>
              </a:ln>
            </p:spPr>
          </p:cxnSp>
          <p:cxnSp>
            <p:nvCxnSpPr>
              <p:cNvPr id="4944" name="Straight Connector 825"/>
              <p:cNvCxnSpPr/>
              <p:nvPr/>
            </p:nvCxnSpPr>
            <p:spPr>
              <a:xfrm flipV="1">
                <a:off x="6260760" y="-435240"/>
                <a:ext cx="360" cy="252360"/>
              </a:xfrm>
              <a:prstGeom prst="straightConnector1">
                <a:avLst/>
              </a:prstGeom>
              <a:ln w="6480">
                <a:solidFill>
                  <a:srgbClr val="a8a8a8"/>
                </a:solidFill>
                <a:miter/>
              </a:ln>
            </p:spPr>
          </p:cxnSp>
          <p:cxnSp>
            <p:nvCxnSpPr>
              <p:cNvPr id="4945" name="Straight Connector 826"/>
              <p:cNvCxnSpPr/>
              <p:nvPr/>
            </p:nvCxnSpPr>
            <p:spPr>
              <a:xfrm flipV="1">
                <a:off x="5272200" y="-435240"/>
                <a:ext cx="360" cy="252360"/>
              </a:xfrm>
              <a:prstGeom prst="straightConnector1">
                <a:avLst/>
              </a:prstGeom>
              <a:ln w="6480">
                <a:solidFill>
                  <a:srgbClr val="a8a8a8"/>
                </a:solidFill>
                <a:miter/>
              </a:ln>
            </p:spPr>
          </p:cxnSp>
          <p:cxnSp>
            <p:nvCxnSpPr>
              <p:cNvPr id="4946" name="Straight Connector 827"/>
              <p:cNvCxnSpPr/>
              <p:nvPr/>
            </p:nvCxnSpPr>
            <p:spPr>
              <a:xfrm flipV="1">
                <a:off x="5601600" y="-435240"/>
                <a:ext cx="360" cy="252360"/>
              </a:xfrm>
              <a:prstGeom prst="straightConnector1">
                <a:avLst/>
              </a:prstGeom>
              <a:ln w="6480">
                <a:solidFill>
                  <a:srgbClr val="a8a8a8"/>
                </a:solidFill>
                <a:miter/>
              </a:ln>
            </p:spPr>
          </p:cxnSp>
          <p:cxnSp>
            <p:nvCxnSpPr>
              <p:cNvPr id="4947" name="Straight Connector 828"/>
              <p:cNvCxnSpPr/>
              <p:nvPr/>
            </p:nvCxnSpPr>
            <p:spPr>
              <a:xfrm flipV="1">
                <a:off x="4613040" y="-435240"/>
                <a:ext cx="360" cy="252360"/>
              </a:xfrm>
              <a:prstGeom prst="straightConnector1">
                <a:avLst/>
              </a:prstGeom>
              <a:ln w="6480">
                <a:solidFill>
                  <a:srgbClr val="a8a8a8"/>
                </a:solidFill>
                <a:miter/>
              </a:ln>
            </p:spPr>
          </p:cxnSp>
          <p:cxnSp>
            <p:nvCxnSpPr>
              <p:cNvPr id="4948" name="Straight Connector 829"/>
              <p:cNvCxnSpPr/>
              <p:nvPr/>
            </p:nvCxnSpPr>
            <p:spPr>
              <a:xfrm flipV="1">
                <a:off x="4942440" y="-435240"/>
                <a:ext cx="360" cy="252360"/>
              </a:xfrm>
              <a:prstGeom prst="straightConnector1">
                <a:avLst/>
              </a:prstGeom>
              <a:ln w="6480">
                <a:solidFill>
                  <a:srgbClr val="a8a8a8"/>
                </a:solidFill>
                <a:miter/>
              </a:ln>
            </p:spPr>
          </p:cxnSp>
          <p:cxnSp>
            <p:nvCxnSpPr>
              <p:cNvPr id="4949" name="Straight Connector 830"/>
              <p:cNvCxnSpPr/>
              <p:nvPr/>
            </p:nvCxnSpPr>
            <p:spPr>
              <a:xfrm flipV="1">
                <a:off x="3953880" y="-435240"/>
                <a:ext cx="360" cy="252360"/>
              </a:xfrm>
              <a:prstGeom prst="straightConnector1">
                <a:avLst/>
              </a:prstGeom>
              <a:ln w="6480">
                <a:solidFill>
                  <a:srgbClr val="a8a8a8"/>
                </a:solidFill>
                <a:miter/>
              </a:ln>
            </p:spPr>
          </p:cxnSp>
          <p:cxnSp>
            <p:nvCxnSpPr>
              <p:cNvPr id="4950" name="Straight Connector 831"/>
              <p:cNvCxnSpPr/>
              <p:nvPr/>
            </p:nvCxnSpPr>
            <p:spPr>
              <a:xfrm flipV="1">
                <a:off x="4283640" y="-435240"/>
                <a:ext cx="360" cy="252360"/>
              </a:xfrm>
              <a:prstGeom prst="straightConnector1">
                <a:avLst/>
              </a:prstGeom>
              <a:ln w="6480">
                <a:solidFill>
                  <a:srgbClr val="a8a8a8"/>
                </a:solidFill>
                <a:miter/>
              </a:ln>
            </p:spPr>
          </p:cxnSp>
          <p:cxnSp>
            <p:nvCxnSpPr>
              <p:cNvPr id="4951" name="Straight Connector 832"/>
              <p:cNvCxnSpPr/>
              <p:nvPr/>
            </p:nvCxnSpPr>
            <p:spPr>
              <a:xfrm flipV="1">
                <a:off x="3295080" y="-435240"/>
                <a:ext cx="360" cy="252360"/>
              </a:xfrm>
              <a:prstGeom prst="straightConnector1">
                <a:avLst/>
              </a:prstGeom>
              <a:ln w="6480">
                <a:solidFill>
                  <a:srgbClr val="a8a8a8"/>
                </a:solidFill>
                <a:miter/>
              </a:ln>
            </p:spPr>
          </p:cxnSp>
          <p:cxnSp>
            <p:nvCxnSpPr>
              <p:cNvPr id="4952" name="Straight Connector 833"/>
              <p:cNvCxnSpPr/>
              <p:nvPr/>
            </p:nvCxnSpPr>
            <p:spPr>
              <a:xfrm flipV="1">
                <a:off x="3624480" y="-435240"/>
                <a:ext cx="360" cy="252360"/>
              </a:xfrm>
              <a:prstGeom prst="straightConnector1">
                <a:avLst/>
              </a:prstGeom>
              <a:ln w="6480">
                <a:solidFill>
                  <a:srgbClr val="a8a8a8"/>
                </a:solidFill>
                <a:miter/>
              </a:ln>
            </p:spPr>
          </p:cxnSp>
          <p:cxnSp>
            <p:nvCxnSpPr>
              <p:cNvPr id="4953" name="Straight Connector 834"/>
              <p:cNvCxnSpPr/>
              <p:nvPr/>
            </p:nvCxnSpPr>
            <p:spPr>
              <a:xfrm flipV="1">
                <a:off x="2635920" y="-435240"/>
                <a:ext cx="360" cy="252360"/>
              </a:xfrm>
              <a:prstGeom prst="straightConnector1">
                <a:avLst/>
              </a:prstGeom>
              <a:ln w="6480">
                <a:solidFill>
                  <a:srgbClr val="a8a8a8"/>
                </a:solidFill>
                <a:miter/>
              </a:ln>
            </p:spPr>
          </p:cxnSp>
          <p:cxnSp>
            <p:nvCxnSpPr>
              <p:cNvPr id="4954" name="Straight Connector 835"/>
              <p:cNvCxnSpPr/>
              <p:nvPr/>
            </p:nvCxnSpPr>
            <p:spPr>
              <a:xfrm flipV="1">
                <a:off x="2965320" y="-435240"/>
                <a:ext cx="360" cy="252360"/>
              </a:xfrm>
              <a:prstGeom prst="straightConnector1">
                <a:avLst/>
              </a:prstGeom>
              <a:ln w="6480">
                <a:solidFill>
                  <a:srgbClr val="a8a8a8"/>
                </a:solidFill>
                <a:miter/>
              </a:ln>
            </p:spPr>
          </p:cxnSp>
          <p:cxnSp>
            <p:nvCxnSpPr>
              <p:cNvPr id="4955" name="Straight Connector 836"/>
              <p:cNvCxnSpPr/>
              <p:nvPr/>
            </p:nvCxnSpPr>
            <p:spPr>
              <a:xfrm flipV="1">
                <a:off x="1976760" y="-435240"/>
                <a:ext cx="360" cy="252360"/>
              </a:xfrm>
              <a:prstGeom prst="straightConnector1">
                <a:avLst/>
              </a:prstGeom>
              <a:ln w="6480">
                <a:solidFill>
                  <a:srgbClr val="a8a8a8"/>
                </a:solidFill>
                <a:miter/>
              </a:ln>
            </p:spPr>
          </p:cxnSp>
          <p:cxnSp>
            <p:nvCxnSpPr>
              <p:cNvPr id="4956" name="Straight Connector 837"/>
              <p:cNvCxnSpPr/>
              <p:nvPr/>
            </p:nvCxnSpPr>
            <p:spPr>
              <a:xfrm flipV="1">
                <a:off x="2306520" y="-435240"/>
                <a:ext cx="360" cy="252360"/>
              </a:xfrm>
              <a:prstGeom prst="straightConnector1">
                <a:avLst/>
              </a:prstGeom>
              <a:ln w="6480">
                <a:solidFill>
                  <a:srgbClr val="a8a8a8"/>
                </a:solidFill>
                <a:miter/>
              </a:ln>
            </p:spPr>
          </p:cxnSp>
          <p:cxnSp>
            <p:nvCxnSpPr>
              <p:cNvPr id="4957" name="Straight Connector 838"/>
              <p:cNvCxnSpPr/>
              <p:nvPr/>
            </p:nvCxnSpPr>
            <p:spPr>
              <a:xfrm flipV="1">
                <a:off x="1317960" y="-435240"/>
                <a:ext cx="360" cy="252360"/>
              </a:xfrm>
              <a:prstGeom prst="straightConnector1">
                <a:avLst/>
              </a:prstGeom>
              <a:ln w="6480">
                <a:solidFill>
                  <a:srgbClr val="a8a8a8"/>
                </a:solidFill>
                <a:miter/>
              </a:ln>
            </p:spPr>
          </p:cxnSp>
          <p:cxnSp>
            <p:nvCxnSpPr>
              <p:cNvPr id="4958" name="Straight Connector 839"/>
              <p:cNvCxnSpPr/>
              <p:nvPr/>
            </p:nvCxnSpPr>
            <p:spPr>
              <a:xfrm flipV="1">
                <a:off x="1647360" y="-435240"/>
                <a:ext cx="360" cy="252360"/>
              </a:xfrm>
              <a:prstGeom prst="straightConnector1">
                <a:avLst/>
              </a:prstGeom>
              <a:ln w="6480">
                <a:solidFill>
                  <a:srgbClr val="a8a8a8"/>
                </a:solidFill>
                <a:miter/>
              </a:ln>
            </p:spPr>
          </p:cxnSp>
          <p:cxnSp>
            <p:nvCxnSpPr>
              <p:cNvPr id="4959" name="Straight Connector 840"/>
              <p:cNvCxnSpPr/>
              <p:nvPr/>
            </p:nvCxnSpPr>
            <p:spPr>
              <a:xfrm flipV="1">
                <a:off x="658800" y="-435240"/>
                <a:ext cx="360" cy="252360"/>
              </a:xfrm>
              <a:prstGeom prst="straightConnector1">
                <a:avLst/>
              </a:prstGeom>
              <a:ln w="6480">
                <a:solidFill>
                  <a:srgbClr val="a8a8a8"/>
                </a:solidFill>
                <a:miter/>
              </a:ln>
            </p:spPr>
          </p:cxnSp>
          <p:cxnSp>
            <p:nvCxnSpPr>
              <p:cNvPr id="4960" name="Straight Connector 841"/>
              <p:cNvCxnSpPr/>
              <p:nvPr/>
            </p:nvCxnSpPr>
            <p:spPr>
              <a:xfrm flipV="1">
                <a:off x="988200" y="-435240"/>
                <a:ext cx="360" cy="252360"/>
              </a:xfrm>
              <a:prstGeom prst="straightConnector1">
                <a:avLst/>
              </a:prstGeom>
              <a:ln w="6480">
                <a:solidFill>
                  <a:srgbClr val="a8a8a8"/>
                </a:solidFill>
                <a:miter/>
              </a:ln>
            </p:spPr>
          </p:cxnSp>
          <p:cxnSp>
            <p:nvCxnSpPr>
              <p:cNvPr id="4961" name="Straight Connector 842"/>
              <p:cNvCxnSpPr/>
              <p:nvPr/>
            </p:nvCxnSpPr>
            <p:spPr>
              <a:xfrm flipV="1">
                <a:off x="0" y="-435240"/>
                <a:ext cx="360" cy="252360"/>
              </a:xfrm>
              <a:prstGeom prst="straightConnector1">
                <a:avLst/>
              </a:prstGeom>
              <a:ln w="6480">
                <a:solidFill>
                  <a:srgbClr val="a8a8a8"/>
                </a:solidFill>
                <a:miter/>
              </a:ln>
            </p:spPr>
          </p:cxnSp>
          <p:cxnSp>
            <p:nvCxnSpPr>
              <p:cNvPr id="4962" name="Straight Connector 843"/>
              <p:cNvCxnSpPr/>
              <p:nvPr/>
            </p:nvCxnSpPr>
            <p:spPr>
              <a:xfrm flipV="1">
                <a:off x="329400" y="-435240"/>
                <a:ext cx="360" cy="252360"/>
              </a:xfrm>
              <a:prstGeom prst="straightConnector1">
                <a:avLst/>
              </a:prstGeom>
              <a:ln w="6480">
                <a:solidFill>
                  <a:srgbClr val="a8a8a8"/>
                </a:solidFill>
                <a:miter/>
              </a:ln>
            </p:spPr>
          </p:cxnSp>
          <p:cxnSp>
            <p:nvCxnSpPr>
              <p:cNvPr id="4963" name="Straight Connector 1883"/>
              <p:cNvCxnSpPr/>
              <p:nvPr/>
            </p:nvCxnSpPr>
            <p:spPr>
              <a:xfrm>
                <a:off x="12355560" y="326520"/>
                <a:ext cx="252360" cy="360"/>
              </a:xfrm>
              <a:prstGeom prst="straightConnector1">
                <a:avLst/>
              </a:prstGeom>
              <a:ln w="6480">
                <a:solidFill>
                  <a:srgbClr val="a8a8a8"/>
                </a:solidFill>
                <a:miter/>
              </a:ln>
            </p:spPr>
          </p:cxnSp>
          <p:cxnSp>
            <p:nvCxnSpPr>
              <p:cNvPr id="4964" name="Straight Connector 1884"/>
              <p:cNvCxnSpPr/>
              <p:nvPr/>
            </p:nvCxnSpPr>
            <p:spPr>
              <a:xfrm>
                <a:off x="12355560" y="0"/>
                <a:ext cx="252360" cy="360"/>
              </a:xfrm>
              <a:prstGeom prst="straightConnector1">
                <a:avLst/>
              </a:prstGeom>
              <a:ln w="6480">
                <a:solidFill>
                  <a:srgbClr val="a8a8a8"/>
                </a:solidFill>
                <a:miter/>
              </a:ln>
            </p:spPr>
          </p:cxnSp>
          <p:cxnSp>
            <p:nvCxnSpPr>
              <p:cNvPr id="4965" name="Straight Connector 1885"/>
              <p:cNvCxnSpPr/>
              <p:nvPr/>
            </p:nvCxnSpPr>
            <p:spPr>
              <a:xfrm>
                <a:off x="12355560" y="979560"/>
                <a:ext cx="252360" cy="360"/>
              </a:xfrm>
              <a:prstGeom prst="straightConnector1">
                <a:avLst/>
              </a:prstGeom>
              <a:ln w="6480">
                <a:solidFill>
                  <a:srgbClr val="a8a8a8"/>
                </a:solidFill>
                <a:miter/>
              </a:ln>
            </p:spPr>
          </p:cxnSp>
          <p:cxnSp>
            <p:nvCxnSpPr>
              <p:cNvPr id="4966" name="Straight Connector 1886"/>
              <p:cNvCxnSpPr/>
              <p:nvPr/>
            </p:nvCxnSpPr>
            <p:spPr>
              <a:xfrm>
                <a:off x="12355560" y="653040"/>
                <a:ext cx="252360" cy="360"/>
              </a:xfrm>
              <a:prstGeom prst="straightConnector1">
                <a:avLst/>
              </a:prstGeom>
              <a:ln w="6480">
                <a:solidFill>
                  <a:srgbClr val="a8a8a8"/>
                </a:solidFill>
                <a:miter/>
              </a:ln>
            </p:spPr>
          </p:cxnSp>
          <p:cxnSp>
            <p:nvCxnSpPr>
              <p:cNvPr id="4967" name="Straight Connector 1887"/>
              <p:cNvCxnSpPr/>
              <p:nvPr/>
            </p:nvCxnSpPr>
            <p:spPr>
              <a:xfrm>
                <a:off x="12355560" y="1632600"/>
                <a:ext cx="252360" cy="360"/>
              </a:xfrm>
              <a:prstGeom prst="straightConnector1">
                <a:avLst/>
              </a:prstGeom>
              <a:ln w="6480">
                <a:solidFill>
                  <a:srgbClr val="a8a8a8"/>
                </a:solidFill>
                <a:miter/>
              </a:ln>
            </p:spPr>
          </p:cxnSp>
          <p:cxnSp>
            <p:nvCxnSpPr>
              <p:cNvPr id="4968" name="Straight Connector 1888"/>
              <p:cNvCxnSpPr/>
              <p:nvPr/>
            </p:nvCxnSpPr>
            <p:spPr>
              <a:xfrm>
                <a:off x="12355560" y="1306080"/>
                <a:ext cx="252360" cy="360"/>
              </a:xfrm>
              <a:prstGeom prst="straightConnector1">
                <a:avLst/>
              </a:prstGeom>
              <a:ln w="6480">
                <a:solidFill>
                  <a:srgbClr val="a8a8a8"/>
                </a:solidFill>
                <a:miter/>
              </a:ln>
            </p:spPr>
          </p:cxnSp>
          <p:cxnSp>
            <p:nvCxnSpPr>
              <p:cNvPr id="4969" name="Straight Connector 1889"/>
              <p:cNvCxnSpPr/>
              <p:nvPr/>
            </p:nvCxnSpPr>
            <p:spPr>
              <a:xfrm>
                <a:off x="12355560" y="2285640"/>
                <a:ext cx="252360" cy="360"/>
              </a:xfrm>
              <a:prstGeom prst="straightConnector1">
                <a:avLst/>
              </a:prstGeom>
              <a:ln w="6480">
                <a:solidFill>
                  <a:srgbClr val="a8a8a8"/>
                </a:solidFill>
                <a:miter/>
              </a:ln>
            </p:spPr>
          </p:cxnSp>
          <p:cxnSp>
            <p:nvCxnSpPr>
              <p:cNvPr id="4970" name="Straight Connector 1890"/>
              <p:cNvCxnSpPr/>
              <p:nvPr/>
            </p:nvCxnSpPr>
            <p:spPr>
              <a:xfrm>
                <a:off x="12355560" y="1959120"/>
                <a:ext cx="252360" cy="360"/>
              </a:xfrm>
              <a:prstGeom prst="straightConnector1">
                <a:avLst/>
              </a:prstGeom>
              <a:ln w="6480">
                <a:solidFill>
                  <a:srgbClr val="a8a8a8"/>
                </a:solidFill>
                <a:miter/>
              </a:ln>
            </p:spPr>
          </p:cxnSp>
          <p:cxnSp>
            <p:nvCxnSpPr>
              <p:cNvPr id="4971" name="Straight Connector 1891"/>
              <p:cNvCxnSpPr/>
              <p:nvPr/>
            </p:nvCxnSpPr>
            <p:spPr>
              <a:xfrm>
                <a:off x="12355560" y="2939040"/>
                <a:ext cx="252360" cy="360"/>
              </a:xfrm>
              <a:prstGeom prst="straightConnector1">
                <a:avLst/>
              </a:prstGeom>
              <a:ln w="6480">
                <a:solidFill>
                  <a:srgbClr val="a8a8a8"/>
                </a:solidFill>
                <a:miter/>
              </a:ln>
            </p:spPr>
          </p:cxnSp>
          <p:cxnSp>
            <p:nvCxnSpPr>
              <p:cNvPr id="4972" name="Straight Connector 1892"/>
              <p:cNvCxnSpPr/>
              <p:nvPr/>
            </p:nvCxnSpPr>
            <p:spPr>
              <a:xfrm>
                <a:off x="12355560" y="2612520"/>
                <a:ext cx="252360" cy="360"/>
              </a:xfrm>
              <a:prstGeom prst="straightConnector1">
                <a:avLst/>
              </a:prstGeom>
              <a:ln w="6480">
                <a:solidFill>
                  <a:srgbClr val="a8a8a8"/>
                </a:solidFill>
                <a:miter/>
              </a:ln>
            </p:spPr>
          </p:cxnSp>
          <p:cxnSp>
            <p:nvCxnSpPr>
              <p:cNvPr id="4973" name="Straight Connector 1893"/>
              <p:cNvCxnSpPr/>
              <p:nvPr/>
            </p:nvCxnSpPr>
            <p:spPr>
              <a:xfrm>
                <a:off x="12355560" y="3592080"/>
                <a:ext cx="252360" cy="360"/>
              </a:xfrm>
              <a:prstGeom prst="straightConnector1">
                <a:avLst/>
              </a:prstGeom>
              <a:ln w="6480">
                <a:solidFill>
                  <a:srgbClr val="a8a8a8"/>
                </a:solidFill>
                <a:miter/>
              </a:ln>
            </p:spPr>
          </p:cxnSp>
          <p:cxnSp>
            <p:nvCxnSpPr>
              <p:cNvPr id="4974" name="Straight Connector 1894"/>
              <p:cNvCxnSpPr/>
              <p:nvPr/>
            </p:nvCxnSpPr>
            <p:spPr>
              <a:xfrm>
                <a:off x="12355560" y="3265560"/>
                <a:ext cx="252360" cy="360"/>
              </a:xfrm>
              <a:prstGeom prst="straightConnector1">
                <a:avLst/>
              </a:prstGeom>
              <a:ln w="6480">
                <a:solidFill>
                  <a:srgbClr val="a8a8a8"/>
                </a:solidFill>
                <a:miter/>
              </a:ln>
            </p:spPr>
          </p:cxnSp>
          <p:cxnSp>
            <p:nvCxnSpPr>
              <p:cNvPr id="4975" name="Straight Connector 1895"/>
              <p:cNvCxnSpPr/>
              <p:nvPr/>
            </p:nvCxnSpPr>
            <p:spPr>
              <a:xfrm>
                <a:off x="12355560" y="4245120"/>
                <a:ext cx="252360" cy="360"/>
              </a:xfrm>
              <a:prstGeom prst="straightConnector1">
                <a:avLst/>
              </a:prstGeom>
              <a:ln w="6480">
                <a:solidFill>
                  <a:srgbClr val="a8a8a8"/>
                </a:solidFill>
                <a:miter/>
              </a:ln>
            </p:spPr>
          </p:cxnSp>
          <p:cxnSp>
            <p:nvCxnSpPr>
              <p:cNvPr id="4976" name="Straight Connector 1896"/>
              <p:cNvCxnSpPr/>
              <p:nvPr/>
            </p:nvCxnSpPr>
            <p:spPr>
              <a:xfrm>
                <a:off x="12355560" y="3918600"/>
                <a:ext cx="252360" cy="360"/>
              </a:xfrm>
              <a:prstGeom prst="straightConnector1">
                <a:avLst/>
              </a:prstGeom>
              <a:ln w="6480">
                <a:solidFill>
                  <a:srgbClr val="a8a8a8"/>
                </a:solidFill>
                <a:miter/>
              </a:ln>
            </p:spPr>
          </p:cxnSp>
          <p:cxnSp>
            <p:nvCxnSpPr>
              <p:cNvPr id="4977" name="Straight Connector 1898"/>
              <p:cNvCxnSpPr/>
              <p:nvPr/>
            </p:nvCxnSpPr>
            <p:spPr>
              <a:xfrm>
                <a:off x="12355560" y="4571640"/>
                <a:ext cx="252360" cy="360"/>
              </a:xfrm>
              <a:prstGeom prst="straightConnector1">
                <a:avLst/>
              </a:prstGeom>
              <a:ln w="6480">
                <a:solidFill>
                  <a:srgbClr val="a8a8a8"/>
                </a:solidFill>
                <a:miter/>
              </a:ln>
            </p:spPr>
          </p:cxnSp>
          <p:cxnSp>
            <p:nvCxnSpPr>
              <p:cNvPr id="4978" name="Straight Connector 1899"/>
              <p:cNvCxnSpPr/>
              <p:nvPr/>
            </p:nvCxnSpPr>
            <p:spPr>
              <a:xfrm>
                <a:off x="12355560" y="5551560"/>
                <a:ext cx="252360" cy="360"/>
              </a:xfrm>
              <a:prstGeom prst="straightConnector1">
                <a:avLst/>
              </a:prstGeom>
              <a:ln w="6480">
                <a:solidFill>
                  <a:srgbClr val="a8a8a8"/>
                </a:solidFill>
                <a:miter/>
              </a:ln>
            </p:spPr>
          </p:cxnSp>
          <p:cxnSp>
            <p:nvCxnSpPr>
              <p:cNvPr id="4979" name="Straight Connector 1900"/>
              <p:cNvCxnSpPr/>
              <p:nvPr/>
            </p:nvCxnSpPr>
            <p:spPr>
              <a:xfrm>
                <a:off x="12355560" y="5225040"/>
                <a:ext cx="252360" cy="360"/>
              </a:xfrm>
              <a:prstGeom prst="straightConnector1">
                <a:avLst/>
              </a:prstGeom>
              <a:ln w="6480">
                <a:solidFill>
                  <a:srgbClr val="a8a8a8"/>
                </a:solidFill>
                <a:miter/>
              </a:ln>
            </p:spPr>
          </p:cxnSp>
          <p:cxnSp>
            <p:nvCxnSpPr>
              <p:cNvPr id="4980" name="Straight Connector 1901"/>
              <p:cNvCxnSpPr/>
              <p:nvPr/>
            </p:nvCxnSpPr>
            <p:spPr>
              <a:xfrm>
                <a:off x="12355560" y="6204600"/>
                <a:ext cx="252360" cy="360"/>
              </a:xfrm>
              <a:prstGeom prst="straightConnector1">
                <a:avLst/>
              </a:prstGeom>
              <a:ln w="6480">
                <a:solidFill>
                  <a:srgbClr val="a8a8a8"/>
                </a:solidFill>
                <a:miter/>
              </a:ln>
            </p:spPr>
          </p:cxnSp>
          <p:cxnSp>
            <p:nvCxnSpPr>
              <p:cNvPr id="4981" name="Straight Connector 1902"/>
              <p:cNvCxnSpPr/>
              <p:nvPr/>
            </p:nvCxnSpPr>
            <p:spPr>
              <a:xfrm>
                <a:off x="12355560" y="5878080"/>
                <a:ext cx="252360" cy="360"/>
              </a:xfrm>
              <a:prstGeom prst="straightConnector1">
                <a:avLst/>
              </a:prstGeom>
              <a:ln w="6480">
                <a:solidFill>
                  <a:srgbClr val="a8a8a8"/>
                </a:solidFill>
                <a:miter/>
              </a:ln>
            </p:spPr>
          </p:cxnSp>
          <p:cxnSp>
            <p:nvCxnSpPr>
              <p:cNvPr id="4982" name="Straight Connector 1903"/>
              <p:cNvCxnSpPr/>
              <p:nvPr/>
            </p:nvCxnSpPr>
            <p:spPr>
              <a:xfrm>
                <a:off x="12355560" y="6857640"/>
                <a:ext cx="252360" cy="360"/>
              </a:xfrm>
              <a:prstGeom prst="straightConnector1">
                <a:avLst/>
              </a:prstGeom>
              <a:ln w="6480">
                <a:solidFill>
                  <a:srgbClr val="a8a8a8"/>
                </a:solidFill>
                <a:miter/>
              </a:ln>
            </p:spPr>
          </p:cxnSp>
          <p:cxnSp>
            <p:nvCxnSpPr>
              <p:cNvPr id="4983" name="Straight Connector 1904"/>
              <p:cNvCxnSpPr/>
              <p:nvPr/>
            </p:nvCxnSpPr>
            <p:spPr>
              <a:xfrm>
                <a:off x="12355560" y="6531120"/>
                <a:ext cx="252360" cy="360"/>
              </a:xfrm>
              <a:prstGeom prst="straightConnector1">
                <a:avLst/>
              </a:prstGeom>
              <a:ln w="6480">
                <a:solidFill>
                  <a:srgbClr val="a8a8a8"/>
                </a:solidFill>
                <a:miter/>
              </a:ln>
            </p:spPr>
          </p:cxnSp>
          <p:cxnSp>
            <p:nvCxnSpPr>
              <p:cNvPr id="498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498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498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498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498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498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4990" name="Straight Connector 2097"/>
              <p:cNvCxnSpPr/>
              <p:nvPr/>
            </p:nvCxnSpPr>
            <p:spPr>
              <a:xfrm flipV="1">
                <a:off x="9885240" y="7041240"/>
                <a:ext cx="360" cy="252360"/>
              </a:xfrm>
              <a:prstGeom prst="straightConnector1">
                <a:avLst/>
              </a:prstGeom>
              <a:ln w="6480">
                <a:solidFill>
                  <a:srgbClr val="a8a8a8"/>
                </a:solidFill>
                <a:miter/>
              </a:ln>
            </p:spPr>
          </p:cxnSp>
          <p:cxnSp>
            <p:nvCxnSpPr>
              <p:cNvPr id="499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4992" name="Straight Connector 2099"/>
              <p:cNvCxnSpPr/>
              <p:nvPr/>
            </p:nvCxnSpPr>
            <p:spPr>
              <a:xfrm flipV="1">
                <a:off x="9226080" y="7041240"/>
                <a:ext cx="360" cy="252360"/>
              </a:xfrm>
              <a:prstGeom prst="straightConnector1">
                <a:avLst/>
              </a:prstGeom>
              <a:ln w="6480">
                <a:solidFill>
                  <a:srgbClr val="a8a8a8"/>
                </a:solidFill>
                <a:miter/>
              </a:ln>
            </p:spPr>
          </p:cxnSp>
          <p:cxnSp>
            <p:nvCxnSpPr>
              <p:cNvPr id="4993" name="Straight Connector 2100"/>
              <p:cNvCxnSpPr/>
              <p:nvPr/>
            </p:nvCxnSpPr>
            <p:spPr>
              <a:xfrm flipV="1">
                <a:off x="9555840" y="7041240"/>
                <a:ext cx="360" cy="252360"/>
              </a:xfrm>
              <a:prstGeom prst="straightConnector1">
                <a:avLst/>
              </a:prstGeom>
              <a:ln w="6480">
                <a:solidFill>
                  <a:srgbClr val="a8a8a8"/>
                </a:solidFill>
                <a:miter/>
              </a:ln>
            </p:spPr>
          </p:cxnSp>
          <p:cxnSp>
            <p:nvCxnSpPr>
              <p:cNvPr id="4994" name="Straight Connector 2101"/>
              <p:cNvCxnSpPr/>
              <p:nvPr/>
            </p:nvCxnSpPr>
            <p:spPr>
              <a:xfrm flipV="1">
                <a:off x="8567280" y="7041240"/>
                <a:ext cx="360" cy="252360"/>
              </a:xfrm>
              <a:prstGeom prst="straightConnector1">
                <a:avLst/>
              </a:prstGeom>
              <a:ln w="6480">
                <a:solidFill>
                  <a:srgbClr val="a8a8a8"/>
                </a:solidFill>
                <a:miter/>
              </a:ln>
            </p:spPr>
          </p:cxnSp>
          <p:cxnSp>
            <p:nvCxnSpPr>
              <p:cNvPr id="4995" name="Straight Connector 2102"/>
              <p:cNvCxnSpPr/>
              <p:nvPr/>
            </p:nvCxnSpPr>
            <p:spPr>
              <a:xfrm flipV="1">
                <a:off x="8896680" y="7041240"/>
                <a:ext cx="360" cy="252360"/>
              </a:xfrm>
              <a:prstGeom prst="straightConnector1">
                <a:avLst/>
              </a:prstGeom>
              <a:ln w="6480">
                <a:solidFill>
                  <a:srgbClr val="a8a8a8"/>
                </a:solidFill>
                <a:miter/>
              </a:ln>
            </p:spPr>
          </p:cxnSp>
          <p:cxnSp>
            <p:nvCxnSpPr>
              <p:cNvPr id="4996" name="Straight Connector 2103"/>
              <p:cNvCxnSpPr/>
              <p:nvPr/>
            </p:nvCxnSpPr>
            <p:spPr>
              <a:xfrm flipV="1">
                <a:off x="7908120" y="7041240"/>
                <a:ext cx="360" cy="252360"/>
              </a:xfrm>
              <a:prstGeom prst="straightConnector1">
                <a:avLst/>
              </a:prstGeom>
              <a:ln w="6480">
                <a:solidFill>
                  <a:srgbClr val="a8a8a8"/>
                </a:solidFill>
                <a:miter/>
              </a:ln>
            </p:spPr>
          </p:cxnSp>
          <p:cxnSp>
            <p:nvCxnSpPr>
              <p:cNvPr id="4997" name="Straight Connector 2104"/>
              <p:cNvCxnSpPr/>
              <p:nvPr/>
            </p:nvCxnSpPr>
            <p:spPr>
              <a:xfrm flipV="1">
                <a:off x="8237520" y="7041240"/>
                <a:ext cx="360" cy="252360"/>
              </a:xfrm>
              <a:prstGeom prst="straightConnector1">
                <a:avLst/>
              </a:prstGeom>
              <a:ln w="6480">
                <a:solidFill>
                  <a:srgbClr val="a8a8a8"/>
                </a:solidFill>
                <a:miter/>
              </a:ln>
            </p:spPr>
          </p:cxnSp>
          <p:cxnSp>
            <p:nvCxnSpPr>
              <p:cNvPr id="4998" name="Straight Connector 2105"/>
              <p:cNvCxnSpPr/>
              <p:nvPr/>
            </p:nvCxnSpPr>
            <p:spPr>
              <a:xfrm flipV="1">
                <a:off x="7248960" y="7041240"/>
                <a:ext cx="360" cy="252360"/>
              </a:xfrm>
              <a:prstGeom prst="straightConnector1">
                <a:avLst/>
              </a:prstGeom>
              <a:ln w="6480">
                <a:solidFill>
                  <a:srgbClr val="a8a8a8"/>
                </a:solidFill>
                <a:miter/>
              </a:ln>
            </p:spPr>
          </p:cxnSp>
          <p:cxnSp>
            <p:nvCxnSpPr>
              <p:cNvPr id="4999" name="Straight Connector 2106"/>
              <p:cNvCxnSpPr/>
              <p:nvPr/>
            </p:nvCxnSpPr>
            <p:spPr>
              <a:xfrm flipV="1">
                <a:off x="7578720" y="7041240"/>
                <a:ext cx="360" cy="252360"/>
              </a:xfrm>
              <a:prstGeom prst="straightConnector1">
                <a:avLst/>
              </a:prstGeom>
              <a:ln w="6480">
                <a:solidFill>
                  <a:srgbClr val="a8a8a8"/>
                </a:solidFill>
                <a:miter/>
              </a:ln>
            </p:spPr>
          </p:cxnSp>
          <p:cxnSp>
            <p:nvCxnSpPr>
              <p:cNvPr id="5000" name="Straight Connector 2107"/>
              <p:cNvCxnSpPr/>
              <p:nvPr/>
            </p:nvCxnSpPr>
            <p:spPr>
              <a:xfrm flipV="1">
                <a:off x="6590160" y="7041240"/>
                <a:ext cx="360" cy="252360"/>
              </a:xfrm>
              <a:prstGeom prst="straightConnector1">
                <a:avLst/>
              </a:prstGeom>
              <a:ln w="6480">
                <a:solidFill>
                  <a:srgbClr val="a8a8a8"/>
                </a:solidFill>
                <a:miter/>
              </a:ln>
            </p:spPr>
          </p:cxnSp>
          <p:cxnSp>
            <p:nvCxnSpPr>
              <p:cNvPr id="5001" name="Straight Connector 2108"/>
              <p:cNvCxnSpPr/>
              <p:nvPr/>
            </p:nvCxnSpPr>
            <p:spPr>
              <a:xfrm flipV="1">
                <a:off x="6919560" y="7041240"/>
                <a:ext cx="360" cy="252360"/>
              </a:xfrm>
              <a:prstGeom prst="straightConnector1">
                <a:avLst/>
              </a:prstGeom>
              <a:ln w="6480">
                <a:solidFill>
                  <a:srgbClr val="a8a8a8"/>
                </a:solidFill>
                <a:miter/>
              </a:ln>
            </p:spPr>
          </p:cxnSp>
          <p:cxnSp>
            <p:nvCxnSpPr>
              <p:cNvPr id="5002" name="Straight Connector 2109"/>
              <p:cNvCxnSpPr/>
              <p:nvPr/>
            </p:nvCxnSpPr>
            <p:spPr>
              <a:xfrm flipV="1">
                <a:off x="5931000" y="7041240"/>
                <a:ext cx="360" cy="252360"/>
              </a:xfrm>
              <a:prstGeom prst="straightConnector1">
                <a:avLst/>
              </a:prstGeom>
              <a:ln w="6480">
                <a:solidFill>
                  <a:srgbClr val="a8a8a8"/>
                </a:solidFill>
                <a:miter/>
              </a:ln>
            </p:spPr>
          </p:cxnSp>
          <p:cxnSp>
            <p:nvCxnSpPr>
              <p:cNvPr id="5003" name="Straight Connector 2110"/>
              <p:cNvCxnSpPr/>
              <p:nvPr/>
            </p:nvCxnSpPr>
            <p:spPr>
              <a:xfrm flipV="1">
                <a:off x="6260760" y="7041240"/>
                <a:ext cx="360" cy="252360"/>
              </a:xfrm>
              <a:prstGeom prst="straightConnector1">
                <a:avLst/>
              </a:prstGeom>
              <a:ln w="6480">
                <a:solidFill>
                  <a:srgbClr val="a8a8a8"/>
                </a:solidFill>
                <a:miter/>
              </a:ln>
            </p:spPr>
          </p:cxnSp>
          <p:cxnSp>
            <p:nvCxnSpPr>
              <p:cNvPr id="5004" name="Straight Connector 2111"/>
              <p:cNvCxnSpPr/>
              <p:nvPr/>
            </p:nvCxnSpPr>
            <p:spPr>
              <a:xfrm flipV="1">
                <a:off x="5272200" y="7041240"/>
                <a:ext cx="360" cy="252360"/>
              </a:xfrm>
              <a:prstGeom prst="straightConnector1">
                <a:avLst/>
              </a:prstGeom>
              <a:ln w="6480">
                <a:solidFill>
                  <a:srgbClr val="a8a8a8"/>
                </a:solidFill>
                <a:miter/>
              </a:ln>
            </p:spPr>
          </p:cxnSp>
          <p:cxnSp>
            <p:nvCxnSpPr>
              <p:cNvPr id="5005" name="Straight Connector 2112"/>
              <p:cNvCxnSpPr/>
              <p:nvPr/>
            </p:nvCxnSpPr>
            <p:spPr>
              <a:xfrm flipV="1">
                <a:off x="5601600" y="7041240"/>
                <a:ext cx="360" cy="252360"/>
              </a:xfrm>
              <a:prstGeom prst="straightConnector1">
                <a:avLst/>
              </a:prstGeom>
              <a:ln w="6480">
                <a:solidFill>
                  <a:srgbClr val="a8a8a8"/>
                </a:solidFill>
                <a:miter/>
              </a:ln>
            </p:spPr>
          </p:cxnSp>
          <p:cxnSp>
            <p:nvCxnSpPr>
              <p:cNvPr id="5006" name="Straight Connector 2113"/>
              <p:cNvCxnSpPr/>
              <p:nvPr/>
            </p:nvCxnSpPr>
            <p:spPr>
              <a:xfrm flipV="1">
                <a:off x="4613040" y="7041240"/>
                <a:ext cx="360" cy="252360"/>
              </a:xfrm>
              <a:prstGeom prst="straightConnector1">
                <a:avLst/>
              </a:prstGeom>
              <a:ln w="6480">
                <a:solidFill>
                  <a:srgbClr val="a8a8a8"/>
                </a:solidFill>
                <a:miter/>
              </a:ln>
            </p:spPr>
          </p:cxnSp>
          <p:cxnSp>
            <p:nvCxnSpPr>
              <p:cNvPr id="5007" name="Straight Connector 2114"/>
              <p:cNvCxnSpPr/>
              <p:nvPr/>
            </p:nvCxnSpPr>
            <p:spPr>
              <a:xfrm flipV="1">
                <a:off x="4942440" y="7041240"/>
                <a:ext cx="360" cy="252360"/>
              </a:xfrm>
              <a:prstGeom prst="straightConnector1">
                <a:avLst/>
              </a:prstGeom>
              <a:ln w="6480">
                <a:solidFill>
                  <a:srgbClr val="a8a8a8"/>
                </a:solidFill>
                <a:miter/>
              </a:ln>
            </p:spPr>
          </p:cxnSp>
          <p:cxnSp>
            <p:nvCxnSpPr>
              <p:cNvPr id="5008" name="Straight Connector 2115"/>
              <p:cNvCxnSpPr/>
              <p:nvPr/>
            </p:nvCxnSpPr>
            <p:spPr>
              <a:xfrm flipV="1">
                <a:off x="3953880" y="7041240"/>
                <a:ext cx="360" cy="252360"/>
              </a:xfrm>
              <a:prstGeom prst="straightConnector1">
                <a:avLst/>
              </a:prstGeom>
              <a:ln w="6480">
                <a:solidFill>
                  <a:srgbClr val="a8a8a8"/>
                </a:solidFill>
                <a:miter/>
              </a:ln>
            </p:spPr>
          </p:cxnSp>
          <p:cxnSp>
            <p:nvCxnSpPr>
              <p:cNvPr id="5009" name="Straight Connector 2116"/>
              <p:cNvCxnSpPr/>
              <p:nvPr/>
            </p:nvCxnSpPr>
            <p:spPr>
              <a:xfrm flipV="1">
                <a:off x="4283640" y="7041240"/>
                <a:ext cx="360" cy="252360"/>
              </a:xfrm>
              <a:prstGeom prst="straightConnector1">
                <a:avLst/>
              </a:prstGeom>
              <a:ln w="6480">
                <a:solidFill>
                  <a:srgbClr val="a8a8a8"/>
                </a:solidFill>
                <a:miter/>
              </a:ln>
            </p:spPr>
          </p:cxnSp>
          <p:cxnSp>
            <p:nvCxnSpPr>
              <p:cNvPr id="5010" name="Straight Connector 2117"/>
              <p:cNvCxnSpPr/>
              <p:nvPr/>
            </p:nvCxnSpPr>
            <p:spPr>
              <a:xfrm flipV="1">
                <a:off x="3295080" y="7041240"/>
                <a:ext cx="360" cy="252360"/>
              </a:xfrm>
              <a:prstGeom prst="straightConnector1">
                <a:avLst/>
              </a:prstGeom>
              <a:ln w="6480">
                <a:solidFill>
                  <a:srgbClr val="a8a8a8"/>
                </a:solidFill>
                <a:miter/>
              </a:ln>
            </p:spPr>
          </p:cxnSp>
          <p:cxnSp>
            <p:nvCxnSpPr>
              <p:cNvPr id="5011" name="Straight Connector 2118"/>
              <p:cNvCxnSpPr/>
              <p:nvPr/>
            </p:nvCxnSpPr>
            <p:spPr>
              <a:xfrm flipV="1">
                <a:off x="3624480" y="7041240"/>
                <a:ext cx="360" cy="252360"/>
              </a:xfrm>
              <a:prstGeom prst="straightConnector1">
                <a:avLst/>
              </a:prstGeom>
              <a:ln w="6480">
                <a:solidFill>
                  <a:srgbClr val="a8a8a8"/>
                </a:solidFill>
                <a:miter/>
              </a:ln>
            </p:spPr>
          </p:cxnSp>
          <p:cxnSp>
            <p:nvCxnSpPr>
              <p:cNvPr id="5012" name="Straight Connector 2119"/>
              <p:cNvCxnSpPr/>
              <p:nvPr/>
            </p:nvCxnSpPr>
            <p:spPr>
              <a:xfrm flipV="1">
                <a:off x="2635920" y="7041240"/>
                <a:ext cx="360" cy="252360"/>
              </a:xfrm>
              <a:prstGeom prst="straightConnector1">
                <a:avLst/>
              </a:prstGeom>
              <a:ln w="6480">
                <a:solidFill>
                  <a:srgbClr val="a8a8a8"/>
                </a:solidFill>
                <a:miter/>
              </a:ln>
            </p:spPr>
          </p:cxnSp>
          <p:cxnSp>
            <p:nvCxnSpPr>
              <p:cNvPr id="5013" name="Straight Connector 2120"/>
              <p:cNvCxnSpPr/>
              <p:nvPr/>
            </p:nvCxnSpPr>
            <p:spPr>
              <a:xfrm flipV="1">
                <a:off x="2965320" y="7041240"/>
                <a:ext cx="360" cy="252360"/>
              </a:xfrm>
              <a:prstGeom prst="straightConnector1">
                <a:avLst/>
              </a:prstGeom>
              <a:ln w="6480">
                <a:solidFill>
                  <a:srgbClr val="a8a8a8"/>
                </a:solidFill>
                <a:miter/>
              </a:ln>
            </p:spPr>
          </p:cxnSp>
          <p:cxnSp>
            <p:nvCxnSpPr>
              <p:cNvPr id="5014" name="Straight Connector 2121"/>
              <p:cNvCxnSpPr/>
              <p:nvPr/>
            </p:nvCxnSpPr>
            <p:spPr>
              <a:xfrm flipV="1">
                <a:off x="1976760" y="7041240"/>
                <a:ext cx="360" cy="252360"/>
              </a:xfrm>
              <a:prstGeom prst="straightConnector1">
                <a:avLst/>
              </a:prstGeom>
              <a:ln w="6480">
                <a:solidFill>
                  <a:srgbClr val="a8a8a8"/>
                </a:solidFill>
                <a:miter/>
              </a:ln>
            </p:spPr>
          </p:cxnSp>
          <p:cxnSp>
            <p:nvCxnSpPr>
              <p:cNvPr id="5015" name="Straight Connector 2122"/>
              <p:cNvCxnSpPr/>
              <p:nvPr/>
            </p:nvCxnSpPr>
            <p:spPr>
              <a:xfrm flipV="1">
                <a:off x="2306520" y="7041240"/>
                <a:ext cx="360" cy="252360"/>
              </a:xfrm>
              <a:prstGeom prst="straightConnector1">
                <a:avLst/>
              </a:prstGeom>
              <a:ln w="6480">
                <a:solidFill>
                  <a:srgbClr val="a8a8a8"/>
                </a:solidFill>
                <a:miter/>
              </a:ln>
            </p:spPr>
          </p:cxnSp>
          <p:cxnSp>
            <p:nvCxnSpPr>
              <p:cNvPr id="5016" name="Straight Connector 2123"/>
              <p:cNvCxnSpPr/>
              <p:nvPr/>
            </p:nvCxnSpPr>
            <p:spPr>
              <a:xfrm flipV="1">
                <a:off x="1317960" y="7041240"/>
                <a:ext cx="360" cy="252360"/>
              </a:xfrm>
              <a:prstGeom prst="straightConnector1">
                <a:avLst/>
              </a:prstGeom>
              <a:ln w="6480">
                <a:solidFill>
                  <a:srgbClr val="a8a8a8"/>
                </a:solidFill>
                <a:miter/>
              </a:ln>
            </p:spPr>
          </p:cxnSp>
          <p:cxnSp>
            <p:nvCxnSpPr>
              <p:cNvPr id="5017" name="Straight Connector 2124"/>
              <p:cNvCxnSpPr/>
              <p:nvPr/>
            </p:nvCxnSpPr>
            <p:spPr>
              <a:xfrm flipV="1">
                <a:off x="1647360" y="7041240"/>
                <a:ext cx="360" cy="252360"/>
              </a:xfrm>
              <a:prstGeom prst="straightConnector1">
                <a:avLst/>
              </a:prstGeom>
              <a:ln w="6480">
                <a:solidFill>
                  <a:srgbClr val="a8a8a8"/>
                </a:solidFill>
                <a:miter/>
              </a:ln>
            </p:spPr>
          </p:cxnSp>
          <p:cxnSp>
            <p:nvCxnSpPr>
              <p:cNvPr id="5018" name="Straight Connector 2125"/>
              <p:cNvCxnSpPr/>
              <p:nvPr/>
            </p:nvCxnSpPr>
            <p:spPr>
              <a:xfrm flipV="1">
                <a:off x="658800" y="7041240"/>
                <a:ext cx="360" cy="252360"/>
              </a:xfrm>
              <a:prstGeom prst="straightConnector1">
                <a:avLst/>
              </a:prstGeom>
              <a:ln w="6480">
                <a:solidFill>
                  <a:srgbClr val="a8a8a8"/>
                </a:solidFill>
                <a:miter/>
              </a:ln>
            </p:spPr>
          </p:cxnSp>
          <p:cxnSp>
            <p:nvCxnSpPr>
              <p:cNvPr id="5019" name="Straight Connector 2126"/>
              <p:cNvCxnSpPr/>
              <p:nvPr/>
            </p:nvCxnSpPr>
            <p:spPr>
              <a:xfrm flipV="1">
                <a:off x="988200" y="7041240"/>
                <a:ext cx="360" cy="252360"/>
              </a:xfrm>
              <a:prstGeom prst="straightConnector1">
                <a:avLst/>
              </a:prstGeom>
              <a:ln w="6480">
                <a:solidFill>
                  <a:srgbClr val="a8a8a8"/>
                </a:solidFill>
                <a:miter/>
              </a:ln>
            </p:spPr>
          </p:cxnSp>
          <p:cxnSp>
            <p:nvCxnSpPr>
              <p:cNvPr id="5020" name="Straight Connector 2127"/>
              <p:cNvCxnSpPr/>
              <p:nvPr/>
            </p:nvCxnSpPr>
            <p:spPr>
              <a:xfrm flipV="1">
                <a:off x="0" y="7041240"/>
                <a:ext cx="360" cy="252360"/>
              </a:xfrm>
              <a:prstGeom prst="straightConnector1">
                <a:avLst/>
              </a:prstGeom>
              <a:ln w="6480">
                <a:solidFill>
                  <a:srgbClr val="a8a8a8"/>
                </a:solidFill>
                <a:miter/>
              </a:ln>
            </p:spPr>
          </p:cxnSp>
          <p:cxnSp>
            <p:nvCxnSpPr>
              <p:cNvPr id="502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5022" name="PlaceHolder 1"/>
          <p:cNvSpPr>
            <a:spLocks noGrp="1"/>
          </p:cNvSpPr>
          <p:nvPr>
            <p:ph type="body"/>
          </p:nvPr>
        </p:nvSpPr>
        <p:spPr>
          <a:xfrm>
            <a:off x="6267960" y="1795680"/>
            <a:ext cx="5266440" cy="440352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023" name="PlaceHolder 2"/>
          <p:cNvSpPr>
            <a:spLocks noGrp="1"/>
          </p:cNvSpPr>
          <p:nvPr>
            <p:ph type="body"/>
          </p:nvPr>
        </p:nvSpPr>
        <p:spPr>
          <a:xfrm>
            <a:off x="659160" y="1141200"/>
            <a:ext cx="52664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024" name="PlaceHolder 3"/>
          <p:cNvSpPr>
            <a:spLocks noGrp="1"/>
          </p:cNvSpPr>
          <p:nvPr>
            <p:ph type="sldNum" idx="14"/>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5525B3A2-2FC5-4DA1-8FD8-C49EA2D1DC4F}"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5025" name="PlaceHolder 4"/>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5026" name="PlaceHolder 5"/>
          <p:cNvSpPr>
            <a:spLocks noGrp="1"/>
          </p:cNvSpPr>
          <p:nvPr>
            <p:ph type="ftr" idx="15"/>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027" name="PlaceHolder 6"/>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5028" name="Group 16"/>
          <p:cNvGrpSpPr/>
          <p:nvPr/>
        </p:nvGrpSpPr>
        <p:grpSpPr>
          <a:xfrm>
            <a:off x="-2368440" y="0"/>
            <a:ext cx="1871640" cy="4379040"/>
            <a:chOff x="-2368440" y="0"/>
            <a:chExt cx="1871640" cy="4379040"/>
          </a:xfrm>
        </p:grpSpPr>
        <p:grpSp>
          <p:nvGrpSpPr>
            <p:cNvPr id="5029" name="Group 17"/>
            <p:cNvGrpSpPr/>
            <p:nvPr/>
          </p:nvGrpSpPr>
          <p:grpSpPr>
            <a:xfrm>
              <a:off x="-2368440" y="0"/>
              <a:ext cx="1871640" cy="4379040"/>
              <a:chOff x="-2368440" y="0"/>
              <a:chExt cx="1871640" cy="4379040"/>
            </a:xfrm>
          </p:grpSpPr>
          <p:grpSp>
            <p:nvGrpSpPr>
              <p:cNvPr id="5030" name="Group 19"/>
              <p:cNvGrpSpPr/>
              <p:nvPr/>
            </p:nvGrpSpPr>
            <p:grpSpPr>
              <a:xfrm>
                <a:off x="-2368440" y="0"/>
                <a:ext cx="1871640" cy="4379040"/>
                <a:chOff x="-2368440" y="0"/>
                <a:chExt cx="1871640" cy="4379040"/>
              </a:xfrm>
            </p:grpSpPr>
            <p:grpSp>
              <p:nvGrpSpPr>
                <p:cNvPr id="5031" name="Group 21"/>
                <p:cNvGrpSpPr/>
                <p:nvPr/>
              </p:nvGrpSpPr>
              <p:grpSpPr>
                <a:xfrm>
                  <a:off x="-2368440" y="0"/>
                  <a:ext cx="1871640" cy="4379040"/>
                  <a:chOff x="-2368440" y="0"/>
                  <a:chExt cx="1871640" cy="4379040"/>
                </a:xfrm>
              </p:grpSpPr>
              <p:sp>
                <p:nvSpPr>
                  <p:cNvPr id="503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503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503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5035" name="Picture 20" descr=""/>
              <p:cNvPicPr/>
              <p:nvPr/>
            </p:nvPicPr>
            <p:blipFill>
              <a:blip r:embed="rId6"/>
              <a:stretch/>
            </p:blipFill>
            <p:spPr>
              <a:xfrm>
                <a:off x="-2236680" y="1755000"/>
                <a:ext cx="1045800" cy="788760"/>
              </a:xfrm>
              <a:prstGeom prst="rect">
                <a:avLst/>
              </a:prstGeom>
              <a:ln w="0">
                <a:noFill/>
              </a:ln>
            </p:spPr>
          </p:pic>
        </p:grpSp>
        <p:sp>
          <p:nvSpPr>
            <p:cNvPr id="5036" name="Rectangle 18"/>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7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5074" name="Master Grid"/>
          <p:cNvGrpSpPr/>
          <p:nvPr/>
        </p:nvGrpSpPr>
        <p:grpSpPr>
          <a:xfrm>
            <a:off x="0" y="0"/>
            <a:ext cx="12191760" cy="6858000"/>
            <a:chOff x="0" y="0"/>
            <a:chExt cx="12191760" cy="6858000"/>
          </a:xfrm>
        </p:grpSpPr>
        <p:grpSp>
          <p:nvGrpSpPr>
            <p:cNvPr id="5075" name="GRID"/>
            <p:cNvGrpSpPr/>
            <p:nvPr/>
          </p:nvGrpSpPr>
          <p:grpSpPr>
            <a:xfrm>
              <a:off x="0" y="0"/>
              <a:ext cx="12191760" cy="6858000"/>
              <a:chOff x="0" y="0"/>
              <a:chExt cx="12191760" cy="6858000"/>
            </a:xfrm>
          </p:grpSpPr>
          <p:grpSp>
            <p:nvGrpSpPr>
              <p:cNvPr id="5076" name="Group 454"/>
              <p:cNvGrpSpPr/>
              <p:nvPr/>
            </p:nvGrpSpPr>
            <p:grpSpPr>
              <a:xfrm>
                <a:off x="0" y="0"/>
                <a:ext cx="12191760" cy="6858000"/>
                <a:chOff x="0" y="0"/>
                <a:chExt cx="12191760" cy="6858000"/>
              </a:xfrm>
            </p:grpSpPr>
            <p:cxnSp>
              <p:nvCxnSpPr>
                <p:cNvPr id="507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507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507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508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508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508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508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508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508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508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508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508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508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509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509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509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509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509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509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509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509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509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509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510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510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510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510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510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510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510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510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510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510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511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511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511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511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511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5115" name="Group 455"/>
              <p:cNvGrpSpPr/>
              <p:nvPr/>
            </p:nvGrpSpPr>
            <p:grpSpPr>
              <a:xfrm>
                <a:off x="0" y="0"/>
                <a:ext cx="12191760" cy="6857640"/>
                <a:chOff x="0" y="0"/>
                <a:chExt cx="12191760" cy="6857640"/>
              </a:xfrm>
            </p:grpSpPr>
            <p:cxnSp>
              <p:nvCxnSpPr>
                <p:cNvPr id="511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511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511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511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512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512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512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512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512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512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512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512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512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512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513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513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513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513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513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513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513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513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5138" name="Group 396"/>
            <p:cNvGrpSpPr/>
            <p:nvPr/>
          </p:nvGrpSpPr>
          <p:grpSpPr>
            <a:xfrm>
              <a:off x="329400" y="326520"/>
              <a:ext cx="11532960" cy="5878800"/>
              <a:chOff x="329400" y="326520"/>
              <a:chExt cx="11532960" cy="5878800"/>
            </a:xfrm>
          </p:grpSpPr>
          <p:grpSp>
            <p:nvGrpSpPr>
              <p:cNvPr id="5139" name="Group 397"/>
              <p:cNvGrpSpPr/>
              <p:nvPr/>
            </p:nvGrpSpPr>
            <p:grpSpPr>
              <a:xfrm>
                <a:off x="329400" y="326520"/>
                <a:ext cx="11532960" cy="5878800"/>
                <a:chOff x="329400" y="326520"/>
                <a:chExt cx="11532960" cy="5878800"/>
              </a:xfrm>
            </p:grpSpPr>
            <p:cxnSp>
              <p:nvCxnSpPr>
                <p:cNvPr id="514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514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514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514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514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514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514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514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514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514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515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515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515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515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515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515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515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515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515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515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516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516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516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516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516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516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516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516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516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516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517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517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517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517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517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517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5176" name="Group 398"/>
              <p:cNvGrpSpPr/>
              <p:nvPr/>
            </p:nvGrpSpPr>
            <p:grpSpPr>
              <a:xfrm>
                <a:off x="329400" y="326520"/>
                <a:ext cx="11532960" cy="5878080"/>
                <a:chOff x="329400" y="326520"/>
                <a:chExt cx="11532960" cy="5878080"/>
              </a:xfrm>
            </p:grpSpPr>
            <p:cxnSp>
              <p:nvCxnSpPr>
                <p:cNvPr id="517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517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517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518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518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518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518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518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518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518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518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518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518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519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519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519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519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519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519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5196" name="Master Grid Edge"/>
          <p:cNvGrpSpPr/>
          <p:nvPr/>
        </p:nvGrpSpPr>
        <p:grpSpPr>
          <a:xfrm>
            <a:off x="-435240" y="-435240"/>
            <a:ext cx="13042800" cy="7728480"/>
            <a:chOff x="-435240" y="-435240"/>
            <a:chExt cx="13042800" cy="7728480"/>
          </a:xfrm>
        </p:grpSpPr>
        <p:grpSp>
          <p:nvGrpSpPr>
            <p:cNvPr id="5197" name="Group 27"/>
            <p:cNvGrpSpPr/>
            <p:nvPr/>
          </p:nvGrpSpPr>
          <p:grpSpPr>
            <a:xfrm>
              <a:off x="-435240" y="-435240"/>
              <a:ext cx="13042800" cy="7728480"/>
              <a:chOff x="-435240" y="-435240"/>
              <a:chExt cx="13042800" cy="7728480"/>
            </a:xfrm>
          </p:grpSpPr>
          <p:cxnSp>
            <p:nvCxnSpPr>
              <p:cNvPr id="5198" name="Straight Connector 1371"/>
              <p:cNvCxnSpPr/>
              <p:nvPr/>
            </p:nvCxnSpPr>
            <p:spPr>
              <a:xfrm>
                <a:off x="-435240" y="489600"/>
                <a:ext cx="126360" cy="360"/>
              </a:xfrm>
              <a:prstGeom prst="straightConnector1">
                <a:avLst/>
              </a:prstGeom>
              <a:ln w="6480">
                <a:solidFill>
                  <a:srgbClr val="a8a8a8"/>
                </a:solidFill>
                <a:miter/>
              </a:ln>
            </p:spPr>
          </p:cxnSp>
          <p:cxnSp>
            <p:nvCxnSpPr>
              <p:cNvPr id="5199" name="Straight Connector 1372"/>
              <p:cNvCxnSpPr/>
              <p:nvPr/>
            </p:nvCxnSpPr>
            <p:spPr>
              <a:xfrm>
                <a:off x="-435240" y="326520"/>
                <a:ext cx="126360" cy="360"/>
              </a:xfrm>
              <a:prstGeom prst="straightConnector1">
                <a:avLst/>
              </a:prstGeom>
              <a:ln w="6480">
                <a:solidFill>
                  <a:srgbClr val="a8a8a8"/>
                </a:solidFill>
                <a:miter/>
              </a:ln>
            </p:spPr>
          </p:cxnSp>
          <p:cxnSp>
            <p:nvCxnSpPr>
              <p:cNvPr id="5200" name="Straight Connector 1373"/>
              <p:cNvCxnSpPr/>
              <p:nvPr/>
            </p:nvCxnSpPr>
            <p:spPr>
              <a:xfrm>
                <a:off x="-435240" y="816120"/>
                <a:ext cx="126360" cy="360"/>
              </a:xfrm>
              <a:prstGeom prst="straightConnector1">
                <a:avLst/>
              </a:prstGeom>
              <a:ln w="6480">
                <a:solidFill>
                  <a:srgbClr val="a8a8a8"/>
                </a:solidFill>
                <a:miter/>
              </a:ln>
            </p:spPr>
          </p:cxnSp>
          <p:cxnSp>
            <p:nvCxnSpPr>
              <p:cNvPr id="5201" name="Straight Connector 1374"/>
              <p:cNvCxnSpPr/>
              <p:nvPr/>
            </p:nvCxnSpPr>
            <p:spPr>
              <a:xfrm>
                <a:off x="-435240" y="653040"/>
                <a:ext cx="126360" cy="360"/>
              </a:xfrm>
              <a:prstGeom prst="straightConnector1">
                <a:avLst/>
              </a:prstGeom>
              <a:ln w="6480">
                <a:solidFill>
                  <a:srgbClr val="a8a8a8"/>
                </a:solidFill>
                <a:miter/>
              </a:ln>
            </p:spPr>
          </p:cxnSp>
          <p:cxnSp>
            <p:nvCxnSpPr>
              <p:cNvPr id="5202" name="Straight Connector 1375"/>
              <p:cNvCxnSpPr/>
              <p:nvPr/>
            </p:nvCxnSpPr>
            <p:spPr>
              <a:xfrm>
                <a:off x="-435240" y="1142640"/>
                <a:ext cx="126360" cy="360"/>
              </a:xfrm>
              <a:prstGeom prst="straightConnector1">
                <a:avLst/>
              </a:prstGeom>
              <a:ln w="6480">
                <a:solidFill>
                  <a:srgbClr val="a8a8a8"/>
                </a:solidFill>
                <a:miter/>
              </a:ln>
            </p:spPr>
          </p:cxnSp>
          <p:cxnSp>
            <p:nvCxnSpPr>
              <p:cNvPr id="5203" name="Straight Connector 1376"/>
              <p:cNvCxnSpPr/>
              <p:nvPr/>
            </p:nvCxnSpPr>
            <p:spPr>
              <a:xfrm>
                <a:off x="-435240" y="979560"/>
                <a:ext cx="126360" cy="360"/>
              </a:xfrm>
              <a:prstGeom prst="straightConnector1">
                <a:avLst/>
              </a:prstGeom>
              <a:ln w="6480">
                <a:solidFill>
                  <a:srgbClr val="a8a8a8"/>
                </a:solidFill>
                <a:miter/>
              </a:ln>
            </p:spPr>
          </p:cxnSp>
          <p:cxnSp>
            <p:nvCxnSpPr>
              <p:cNvPr id="5204" name="Straight Connector 1377"/>
              <p:cNvCxnSpPr/>
              <p:nvPr/>
            </p:nvCxnSpPr>
            <p:spPr>
              <a:xfrm>
                <a:off x="-435240" y="1469520"/>
                <a:ext cx="126360" cy="360"/>
              </a:xfrm>
              <a:prstGeom prst="straightConnector1">
                <a:avLst/>
              </a:prstGeom>
              <a:ln w="6480">
                <a:solidFill>
                  <a:srgbClr val="a8a8a8"/>
                </a:solidFill>
                <a:miter/>
              </a:ln>
            </p:spPr>
          </p:cxnSp>
          <p:cxnSp>
            <p:nvCxnSpPr>
              <p:cNvPr id="5205" name="Straight Connector 1378"/>
              <p:cNvCxnSpPr/>
              <p:nvPr/>
            </p:nvCxnSpPr>
            <p:spPr>
              <a:xfrm>
                <a:off x="-435240" y="1306080"/>
                <a:ext cx="126360" cy="360"/>
              </a:xfrm>
              <a:prstGeom prst="straightConnector1">
                <a:avLst/>
              </a:prstGeom>
              <a:ln w="6480">
                <a:solidFill>
                  <a:srgbClr val="a8a8a8"/>
                </a:solidFill>
                <a:miter/>
              </a:ln>
            </p:spPr>
          </p:cxnSp>
          <p:cxnSp>
            <p:nvCxnSpPr>
              <p:cNvPr id="5206" name="Straight Connector 1379"/>
              <p:cNvCxnSpPr/>
              <p:nvPr/>
            </p:nvCxnSpPr>
            <p:spPr>
              <a:xfrm>
                <a:off x="-435240" y="1796040"/>
                <a:ext cx="126360" cy="360"/>
              </a:xfrm>
              <a:prstGeom prst="straightConnector1">
                <a:avLst/>
              </a:prstGeom>
              <a:ln w="6480">
                <a:solidFill>
                  <a:srgbClr val="a8a8a8"/>
                </a:solidFill>
                <a:miter/>
              </a:ln>
            </p:spPr>
          </p:cxnSp>
          <p:cxnSp>
            <p:nvCxnSpPr>
              <p:cNvPr id="5207" name="Straight Connector 1380"/>
              <p:cNvCxnSpPr/>
              <p:nvPr/>
            </p:nvCxnSpPr>
            <p:spPr>
              <a:xfrm>
                <a:off x="-435240" y="1632600"/>
                <a:ext cx="126360" cy="360"/>
              </a:xfrm>
              <a:prstGeom prst="straightConnector1">
                <a:avLst/>
              </a:prstGeom>
              <a:ln w="6480">
                <a:solidFill>
                  <a:srgbClr val="a8a8a8"/>
                </a:solidFill>
                <a:miter/>
              </a:ln>
            </p:spPr>
          </p:cxnSp>
          <p:cxnSp>
            <p:nvCxnSpPr>
              <p:cNvPr id="5208" name="Straight Connector 1381"/>
              <p:cNvCxnSpPr/>
              <p:nvPr/>
            </p:nvCxnSpPr>
            <p:spPr>
              <a:xfrm>
                <a:off x="-435240" y="2122560"/>
                <a:ext cx="126360" cy="360"/>
              </a:xfrm>
              <a:prstGeom prst="straightConnector1">
                <a:avLst/>
              </a:prstGeom>
              <a:ln w="6480">
                <a:solidFill>
                  <a:srgbClr val="a8a8a8"/>
                </a:solidFill>
                <a:miter/>
              </a:ln>
            </p:spPr>
          </p:cxnSp>
          <p:cxnSp>
            <p:nvCxnSpPr>
              <p:cNvPr id="5209" name="Straight Connector 1382"/>
              <p:cNvCxnSpPr/>
              <p:nvPr/>
            </p:nvCxnSpPr>
            <p:spPr>
              <a:xfrm>
                <a:off x="-435240" y="1959120"/>
                <a:ext cx="126360" cy="360"/>
              </a:xfrm>
              <a:prstGeom prst="straightConnector1">
                <a:avLst/>
              </a:prstGeom>
              <a:ln w="6480">
                <a:solidFill>
                  <a:srgbClr val="a8a8a8"/>
                </a:solidFill>
                <a:miter/>
              </a:ln>
            </p:spPr>
          </p:cxnSp>
          <p:cxnSp>
            <p:nvCxnSpPr>
              <p:cNvPr id="5210" name="Straight Connector 1383"/>
              <p:cNvCxnSpPr/>
              <p:nvPr/>
            </p:nvCxnSpPr>
            <p:spPr>
              <a:xfrm>
                <a:off x="-435240" y="2449080"/>
                <a:ext cx="126360" cy="360"/>
              </a:xfrm>
              <a:prstGeom prst="straightConnector1">
                <a:avLst/>
              </a:prstGeom>
              <a:ln w="6480">
                <a:solidFill>
                  <a:srgbClr val="a8a8a8"/>
                </a:solidFill>
                <a:miter/>
              </a:ln>
            </p:spPr>
          </p:cxnSp>
          <p:cxnSp>
            <p:nvCxnSpPr>
              <p:cNvPr id="5211" name="Straight Connector 1384"/>
              <p:cNvCxnSpPr/>
              <p:nvPr/>
            </p:nvCxnSpPr>
            <p:spPr>
              <a:xfrm>
                <a:off x="-435240" y="2285640"/>
                <a:ext cx="126360" cy="360"/>
              </a:xfrm>
              <a:prstGeom prst="straightConnector1">
                <a:avLst/>
              </a:prstGeom>
              <a:ln w="6480">
                <a:solidFill>
                  <a:srgbClr val="a8a8a8"/>
                </a:solidFill>
                <a:miter/>
              </a:ln>
            </p:spPr>
          </p:cxnSp>
          <p:cxnSp>
            <p:nvCxnSpPr>
              <p:cNvPr id="5212" name="Straight Connector 1385"/>
              <p:cNvCxnSpPr/>
              <p:nvPr/>
            </p:nvCxnSpPr>
            <p:spPr>
              <a:xfrm>
                <a:off x="-435240" y="2775600"/>
                <a:ext cx="126360" cy="360"/>
              </a:xfrm>
              <a:prstGeom prst="straightConnector1">
                <a:avLst/>
              </a:prstGeom>
              <a:ln w="6480">
                <a:solidFill>
                  <a:srgbClr val="a8a8a8"/>
                </a:solidFill>
                <a:miter/>
              </a:ln>
            </p:spPr>
          </p:cxnSp>
          <p:cxnSp>
            <p:nvCxnSpPr>
              <p:cNvPr id="5213" name="Straight Connector 1386"/>
              <p:cNvCxnSpPr/>
              <p:nvPr/>
            </p:nvCxnSpPr>
            <p:spPr>
              <a:xfrm>
                <a:off x="-435240" y="2612520"/>
                <a:ext cx="126360" cy="360"/>
              </a:xfrm>
              <a:prstGeom prst="straightConnector1">
                <a:avLst/>
              </a:prstGeom>
              <a:ln w="6480">
                <a:solidFill>
                  <a:srgbClr val="a8a8a8"/>
                </a:solidFill>
                <a:miter/>
              </a:ln>
            </p:spPr>
          </p:cxnSp>
          <p:cxnSp>
            <p:nvCxnSpPr>
              <p:cNvPr id="5214" name="Straight Connector 1387"/>
              <p:cNvCxnSpPr/>
              <p:nvPr/>
            </p:nvCxnSpPr>
            <p:spPr>
              <a:xfrm>
                <a:off x="-435240" y="3102120"/>
                <a:ext cx="126360" cy="360"/>
              </a:xfrm>
              <a:prstGeom prst="straightConnector1">
                <a:avLst/>
              </a:prstGeom>
              <a:ln w="6480">
                <a:solidFill>
                  <a:srgbClr val="a8a8a8"/>
                </a:solidFill>
                <a:miter/>
              </a:ln>
            </p:spPr>
          </p:cxnSp>
          <p:cxnSp>
            <p:nvCxnSpPr>
              <p:cNvPr id="5215" name="Straight Connector 1388"/>
              <p:cNvCxnSpPr/>
              <p:nvPr/>
            </p:nvCxnSpPr>
            <p:spPr>
              <a:xfrm>
                <a:off x="-435240" y="2939040"/>
                <a:ext cx="126360" cy="360"/>
              </a:xfrm>
              <a:prstGeom prst="straightConnector1">
                <a:avLst/>
              </a:prstGeom>
              <a:ln w="6480">
                <a:solidFill>
                  <a:srgbClr val="a8a8a8"/>
                </a:solidFill>
                <a:miter/>
              </a:ln>
            </p:spPr>
          </p:cxnSp>
          <p:cxnSp>
            <p:nvCxnSpPr>
              <p:cNvPr id="5216" name="Straight Connector 1389"/>
              <p:cNvCxnSpPr/>
              <p:nvPr/>
            </p:nvCxnSpPr>
            <p:spPr>
              <a:xfrm>
                <a:off x="-435240" y="3428640"/>
                <a:ext cx="126360" cy="360"/>
              </a:xfrm>
              <a:prstGeom prst="straightConnector1">
                <a:avLst/>
              </a:prstGeom>
              <a:ln w="6480">
                <a:solidFill>
                  <a:srgbClr val="a8a8a8"/>
                </a:solidFill>
                <a:miter/>
              </a:ln>
            </p:spPr>
          </p:cxnSp>
          <p:cxnSp>
            <p:nvCxnSpPr>
              <p:cNvPr id="5217" name="Straight Connector 1390"/>
              <p:cNvCxnSpPr/>
              <p:nvPr/>
            </p:nvCxnSpPr>
            <p:spPr>
              <a:xfrm>
                <a:off x="-435240" y="3265560"/>
                <a:ext cx="126360" cy="360"/>
              </a:xfrm>
              <a:prstGeom prst="straightConnector1">
                <a:avLst/>
              </a:prstGeom>
              <a:ln w="6480">
                <a:solidFill>
                  <a:srgbClr val="a8a8a8"/>
                </a:solidFill>
                <a:miter/>
              </a:ln>
            </p:spPr>
          </p:cxnSp>
          <p:cxnSp>
            <p:nvCxnSpPr>
              <p:cNvPr id="5218" name="Straight Connector 1391"/>
              <p:cNvCxnSpPr/>
              <p:nvPr/>
            </p:nvCxnSpPr>
            <p:spPr>
              <a:xfrm>
                <a:off x="-435240" y="3755520"/>
                <a:ext cx="126360" cy="360"/>
              </a:xfrm>
              <a:prstGeom prst="straightConnector1">
                <a:avLst/>
              </a:prstGeom>
              <a:ln w="6480">
                <a:solidFill>
                  <a:srgbClr val="a8a8a8"/>
                </a:solidFill>
                <a:miter/>
              </a:ln>
            </p:spPr>
          </p:cxnSp>
          <p:cxnSp>
            <p:nvCxnSpPr>
              <p:cNvPr id="5219" name="Straight Connector 1392"/>
              <p:cNvCxnSpPr/>
              <p:nvPr/>
            </p:nvCxnSpPr>
            <p:spPr>
              <a:xfrm>
                <a:off x="-435240" y="3592080"/>
                <a:ext cx="126360" cy="360"/>
              </a:xfrm>
              <a:prstGeom prst="straightConnector1">
                <a:avLst/>
              </a:prstGeom>
              <a:ln w="6480">
                <a:solidFill>
                  <a:srgbClr val="a8a8a8"/>
                </a:solidFill>
                <a:miter/>
              </a:ln>
            </p:spPr>
          </p:cxnSp>
          <p:cxnSp>
            <p:nvCxnSpPr>
              <p:cNvPr id="5220" name="Straight Connector 1438"/>
              <p:cNvCxnSpPr/>
              <p:nvPr/>
            </p:nvCxnSpPr>
            <p:spPr>
              <a:xfrm>
                <a:off x="-435240" y="4081680"/>
                <a:ext cx="126360" cy="360"/>
              </a:xfrm>
              <a:prstGeom prst="straightConnector1">
                <a:avLst/>
              </a:prstGeom>
              <a:ln w="6480">
                <a:solidFill>
                  <a:srgbClr val="a8a8a8"/>
                </a:solidFill>
                <a:miter/>
              </a:ln>
            </p:spPr>
          </p:cxnSp>
          <p:cxnSp>
            <p:nvCxnSpPr>
              <p:cNvPr id="5221" name="Straight Connector 1439"/>
              <p:cNvCxnSpPr/>
              <p:nvPr/>
            </p:nvCxnSpPr>
            <p:spPr>
              <a:xfrm>
                <a:off x="-435240" y="3918240"/>
                <a:ext cx="126360" cy="360"/>
              </a:xfrm>
              <a:prstGeom prst="straightConnector1">
                <a:avLst/>
              </a:prstGeom>
              <a:ln w="6480">
                <a:solidFill>
                  <a:srgbClr val="a8a8a8"/>
                </a:solidFill>
                <a:miter/>
              </a:ln>
            </p:spPr>
          </p:cxnSp>
          <p:cxnSp>
            <p:nvCxnSpPr>
              <p:cNvPr id="5222" name="Straight Connector 1440"/>
              <p:cNvCxnSpPr/>
              <p:nvPr/>
            </p:nvCxnSpPr>
            <p:spPr>
              <a:xfrm>
                <a:off x="-435240" y="4408200"/>
                <a:ext cx="126360" cy="360"/>
              </a:xfrm>
              <a:prstGeom prst="straightConnector1">
                <a:avLst/>
              </a:prstGeom>
              <a:ln w="6480">
                <a:solidFill>
                  <a:srgbClr val="a8a8a8"/>
                </a:solidFill>
                <a:miter/>
              </a:ln>
            </p:spPr>
          </p:cxnSp>
          <p:cxnSp>
            <p:nvCxnSpPr>
              <p:cNvPr id="5223" name="Straight Connector 1441"/>
              <p:cNvCxnSpPr/>
              <p:nvPr/>
            </p:nvCxnSpPr>
            <p:spPr>
              <a:xfrm>
                <a:off x="-435240" y="4244760"/>
                <a:ext cx="126360" cy="360"/>
              </a:xfrm>
              <a:prstGeom prst="straightConnector1">
                <a:avLst/>
              </a:prstGeom>
              <a:ln w="6480">
                <a:solidFill>
                  <a:srgbClr val="a8a8a8"/>
                </a:solidFill>
                <a:miter/>
              </a:ln>
            </p:spPr>
          </p:cxnSp>
          <p:cxnSp>
            <p:nvCxnSpPr>
              <p:cNvPr id="5224" name="Straight Connector 1442"/>
              <p:cNvCxnSpPr/>
              <p:nvPr/>
            </p:nvCxnSpPr>
            <p:spPr>
              <a:xfrm>
                <a:off x="-435240" y="4734720"/>
                <a:ext cx="126360" cy="360"/>
              </a:xfrm>
              <a:prstGeom prst="straightConnector1">
                <a:avLst/>
              </a:prstGeom>
              <a:ln w="6480">
                <a:solidFill>
                  <a:srgbClr val="a8a8a8"/>
                </a:solidFill>
                <a:miter/>
              </a:ln>
            </p:spPr>
          </p:cxnSp>
          <p:cxnSp>
            <p:nvCxnSpPr>
              <p:cNvPr id="5225" name="Straight Connector 1443"/>
              <p:cNvCxnSpPr/>
              <p:nvPr/>
            </p:nvCxnSpPr>
            <p:spPr>
              <a:xfrm>
                <a:off x="-435240" y="4571280"/>
                <a:ext cx="126360" cy="360"/>
              </a:xfrm>
              <a:prstGeom prst="straightConnector1">
                <a:avLst/>
              </a:prstGeom>
              <a:ln w="6480">
                <a:solidFill>
                  <a:srgbClr val="a8a8a8"/>
                </a:solidFill>
                <a:miter/>
              </a:ln>
            </p:spPr>
          </p:cxnSp>
          <p:cxnSp>
            <p:nvCxnSpPr>
              <p:cNvPr id="5226" name="Straight Connector 1444"/>
              <p:cNvCxnSpPr/>
              <p:nvPr/>
            </p:nvCxnSpPr>
            <p:spPr>
              <a:xfrm>
                <a:off x="-435240" y="5061240"/>
                <a:ext cx="126360" cy="360"/>
              </a:xfrm>
              <a:prstGeom prst="straightConnector1">
                <a:avLst/>
              </a:prstGeom>
              <a:ln w="6480">
                <a:solidFill>
                  <a:srgbClr val="a8a8a8"/>
                </a:solidFill>
                <a:miter/>
              </a:ln>
            </p:spPr>
          </p:cxnSp>
          <p:cxnSp>
            <p:nvCxnSpPr>
              <p:cNvPr id="5227" name="Straight Connector 1446"/>
              <p:cNvCxnSpPr/>
              <p:nvPr/>
            </p:nvCxnSpPr>
            <p:spPr>
              <a:xfrm>
                <a:off x="-435240" y="5387760"/>
                <a:ext cx="126360" cy="360"/>
              </a:xfrm>
              <a:prstGeom prst="straightConnector1">
                <a:avLst/>
              </a:prstGeom>
              <a:ln w="6480">
                <a:solidFill>
                  <a:srgbClr val="a8a8a8"/>
                </a:solidFill>
                <a:miter/>
              </a:ln>
            </p:spPr>
          </p:cxnSp>
          <p:cxnSp>
            <p:nvCxnSpPr>
              <p:cNvPr id="5228" name="Straight Connector 1447"/>
              <p:cNvCxnSpPr/>
              <p:nvPr/>
            </p:nvCxnSpPr>
            <p:spPr>
              <a:xfrm>
                <a:off x="-435240" y="5224680"/>
                <a:ext cx="126360" cy="360"/>
              </a:xfrm>
              <a:prstGeom prst="straightConnector1">
                <a:avLst/>
              </a:prstGeom>
              <a:ln w="6480">
                <a:solidFill>
                  <a:srgbClr val="a8a8a8"/>
                </a:solidFill>
                <a:miter/>
              </a:ln>
            </p:spPr>
          </p:cxnSp>
          <p:cxnSp>
            <p:nvCxnSpPr>
              <p:cNvPr id="5229" name="Straight Connector 1448"/>
              <p:cNvCxnSpPr/>
              <p:nvPr/>
            </p:nvCxnSpPr>
            <p:spPr>
              <a:xfrm>
                <a:off x="-435240" y="5714280"/>
                <a:ext cx="126360" cy="360"/>
              </a:xfrm>
              <a:prstGeom prst="straightConnector1">
                <a:avLst/>
              </a:prstGeom>
              <a:ln w="6480">
                <a:solidFill>
                  <a:srgbClr val="a8a8a8"/>
                </a:solidFill>
                <a:miter/>
              </a:ln>
            </p:spPr>
          </p:cxnSp>
          <p:cxnSp>
            <p:nvCxnSpPr>
              <p:cNvPr id="5230" name="Straight Connector 1449"/>
              <p:cNvCxnSpPr/>
              <p:nvPr/>
            </p:nvCxnSpPr>
            <p:spPr>
              <a:xfrm>
                <a:off x="-435240" y="5551200"/>
                <a:ext cx="126360" cy="360"/>
              </a:xfrm>
              <a:prstGeom prst="straightConnector1">
                <a:avLst/>
              </a:prstGeom>
              <a:ln w="6480">
                <a:solidFill>
                  <a:srgbClr val="a8a8a8"/>
                </a:solidFill>
                <a:miter/>
              </a:ln>
            </p:spPr>
          </p:cxnSp>
          <p:cxnSp>
            <p:nvCxnSpPr>
              <p:cNvPr id="5231" name="Straight Connector 1450"/>
              <p:cNvCxnSpPr/>
              <p:nvPr/>
            </p:nvCxnSpPr>
            <p:spPr>
              <a:xfrm>
                <a:off x="-435240" y="6041160"/>
                <a:ext cx="126360" cy="360"/>
              </a:xfrm>
              <a:prstGeom prst="straightConnector1">
                <a:avLst/>
              </a:prstGeom>
              <a:ln w="6480">
                <a:solidFill>
                  <a:srgbClr val="a8a8a8"/>
                </a:solidFill>
                <a:miter/>
              </a:ln>
            </p:spPr>
          </p:cxnSp>
          <p:cxnSp>
            <p:nvCxnSpPr>
              <p:cNvPr id="5232" name="Straight Connector 1451"/>
              <p:cNvCxnSpPr/>
              <p:nvPr/>
            </p:nvCxnSpPr>
            <p:spPr>
              <a:xfrm>
                <a:off x="-435240" y="5877720"/>
                <a:ext cx="126360" cy="360"/>
              </a:xfrm>
              <a:prstGeom prst="straightConnector1">
                <a:avLst/>
              </a:prstGeom>
              <a:ln w="6480">
                <a:solidFill>
                  <a:srgbClr val="a8a8a8"/>
                </a:solidFill>
                <a:miter/>
              </a:ln>
            </p:spPr>
          </p:cxnSp>
          <p:cxnSp>
            <p:nvCxnSpPr>
              <p:cNvPr id="5233" name="Straight Connector 1452"/>
              <p:cNvCxnSpPr/>
              <p:nvPr/>
            </p:nvCxnSpPr>
            <p:spPr>
              <a:xfrm>
                <a:off x="-435240" y="6367680"/>
                <a:ext cx="126360" cy="360"/>
              </a:xfrm>
              <a:prstGeom prst="straightConnector1">
                <a:avLst/>
              </a:prstGeom>
              <a:ln w="6480">
                <a:solidFill>
                  <a:srgbClr val="a8a8a8"/>
                </a:solidFill>
                <a:miter/>
              </a:ln>
            </p:spPr>
          </p:cxnSp>
          <p:cxnSp>
            <p:nvCxnSpPr>
              <p:cNvPr id="5234" name="Straight Connector 1453"/>
              <p:cNvCxnSpPr/>
              <p:nvPr/>
            </p:nvCxnSpPr>
            <p:spPr>
              <a:xfrm>
                <a:off x="-435240" y="6204240"/>
                <a:ext cx="126360" cy="360"/>
              </a:xfrm>
              <a:prstGeom prst="straightConnector1">
                <a:avLst/>
              </a:prstGeom>
              <a:ln w="6480">
                <a:solidFill>
                  <a:srgbClr val="a8a8a8"/>
                </a:solidFill>
                <a:miter/>
              </a:ln>
            </p:spPr>
          </p:cxnSp>
          <p:cxnSp>
            <p:nvCxnSpPr>
              <p:cNvPr id="5235" name="Straight Connector 1083"/>
              <p:cNvCxnSpPr/>
              <p:nvPr/>
            </p:nvCxnSpPr>
            <p:spPr>
              <a:xfrm>
                <a:off x="493920" y="-435240"/>
                <a:ext cx="360" cy="126360"/>
              </a:xfrm>
              <a:prstGeom prst="straightConnector1">
                <a:avLst/>
              </a:prstGeom>
              <a:ln w="6480">
                <a:solidFill>
                  <a:srgbClr val="a8a8a8"/>
                </a:solidFill>
                <a:miter/>
              </a:ln>
            </p:spPr>
          </p:cxnSp>
          <p:cxnSp>
            <p:nvCxnSpPr>
              <p:cNvPr id="5236" name="Straight Connector 1084"/>
              <p:cNvCxnSpPr/>
              <p:nvPr/>
            </p:nvCxnSpPr>
            <p:spPr>
              <a:xfrm>
                <a:off x="329400" y="-435240"/>
                <a:ext cx="360" cy="126360"/>
              </a:xfrm>
              <a:prstGeom prst="straightConnector1">
                <a:avLst/>
              </a:prstGeom>
              <a:ln w="6480">
                <a:solidFill>
                  <a:srgbClr val="a8a8a8"/>
                </a:solidFill>
                <a:miter/>
              </a:ln>
            </p:spPr>
          </p:cxnSp>
          <p:cxnSp>
            <p:nvCxnSpPr>
              <p:cNvPr id="5237" name="Straight Connector 1085"/>
              <p:cNvCxnSpPr/>
              <p:nvPr/>
            </p:nvCxnSpPr>
            <p:spPr>
              <a:xfrm>
                <a:off x="823680" y="-435240"/>
                <a:ext cx="360" cy="126360"/>
              </a:xfrm>
              <a:prstGeom prst="straightConnector1">
                <a:avLst/>
              </a:prstGeom>
              <a:ln w="6480">
                <a:solidFill>
                  <a:srgbClr val="a8a8a8"/>
                </a:solidFill>
                <a:miter/>
              </a:ln>
            </p:spPr>
          </p:cxnSp>
          <p:cxnSp>
            <p:nvCxnSpPr>
              <p:cNvPr id="5238" name="Straight Connector 1086"/>
              <p:cNvCxnSpPr/>
              <p:nvPr/>
            </p:nvCxnSpPr>
            <p:spPr>
              <a:xfrm>
                <a:off x="658800" y="-435240"/>
                <a:ext cx="360" cy="126360"/>
              </a:xfrm>
              <a:prstGeom prst="straightConnector1">
                <a:avLst/>
              </a:prstGeom>
              <a:ln w="6480">
                <a:solidFill>
                  <a:srgbClr val="a8a8a8"/>
                </a:solidFill>
                <a:miter/>
              </a:ln>
            </p:spPr>
          </p:cxnSp>
          <p:cxnSp>
            <p:nvCxnSpPr>
              <p:cNvPr id="5239" name="Straight Connector 1087"/>
              <p:cNvCxnSpPr/>
              <p:nvPr/>
            </p:nvCxnSpPr>
            <p:spPr>
              <a:xfrm>
                <a:off x="1153080" y="-435240"/>
                <a:ext cx="360" cy="126360"/>
              </a:xfrm>
              <a:prstGeom prst="straightConnector1">
                <a:avLst/>
              </a:prstGeom>
              <a:ln w="6480">
                <a:solidFill>
                  <a:srgbClr val="a8a8a8"/>
                </a:solidFill>
                <a:miter/>
              </a:ln>
            </p:spPr>
          </p:cxnSp>
          <p:cxnSp>
            <p:nvCxnSpPr>
              <p:cNvPr id="5240" name="Straight Connector 1088"/>
              <p:cNvCxnSpPr/>
              <p:nvPr/>
            </p:nvCxnSpPr>
            <p:spPr>
              <a:xfrm>
                <a:off x="988200" y="-435240"/>
                <a:ext cx="360" cy="126360"/>
              </a:xfrm>
              <a:prstGeom prst="straightConnector1">
                <a:avLst/>
              </a:prstGeom>
              <a:ln w="6480">
                <a:solidFill>
                  <a:srgbClr val="a8a8a8"/>
                </a:solidFill>
                <a:miter/>
              </a:ln>
            </p:spPr>
          </p:cxnSp>
          <p:cxnSp>
            <p:nvCxnSpPr>
              <p:cNvPr id="5241" name="Straight Connector 1089"/>
              <p:cNvCxnSpPr/>
              <p:nvPr/>
            </p:nvCxnSpPr>
            <p:spPr>
              <a:xfrm>
                <a:off x="1482480" y="-435240"/>
                <a:ext cx="360" cy="126360"/>
              </a:xfrm>
              <a:prstGeom prst="straightConnector1">
                <a:avLst/>
              </a:prstGeom>
              <a:ln w="6480">
                <a:solidFill>
                  <a:srgbClr val="a8a8a8"/>
                </a:solidFill>
                <a:miter/>
              </a:ln>
            </p:spPr>
          </p:cxnSp>
          <p:cxnSp>
            <p:nvCxnSpPr>
              <p:cNvPr id="5242" name="Straight Connector 1090"/>
              <p:cNvCxnSpPr/>
              <p:nvPr/>
            </p:nvCxnSpPr>
            <p:spPr>
              <a:xfrm>
                <a:off x="1317960" y="-435240"/>
                <a:ext cx="360" cy="126360"/>
              </a:xfrm>
              <a:prstGeom prst="straightConnector1">
                <a:avLst/>
              </a:prstGeom>
              <a:ln w="6480">
                <a:solidFill>
                  <a:srgbClr val="a8a8a8"/>
                </a:solidFill>
                <a:miter/>
              </a:ln>
            </p:spPr>
          </p:cxnSp>
          <p:cxnSp>
            <p:nvCxnSpPr>
              <p:cNvPr id="5243" name="Straight Connector 1091"/>
              <p:cNvCxnSpPr/>
              <p:nvPr/>
            </p:nvCxnSpPr>
            <p:spPr>
              <a:xfrm>
                <a:off x="1812240" y="-435240"/>
                <a:ext cx="360" cy="126360"/>
              </a:xfrm>
              <a:prstGeom prst="straightConnector1">
                <a:avLst/>
              </a:prstGeom>
              <a:ln w="6480">
                <a:solidFill>
                  <a:srgbClr val="a8a8a8"/>
                </a:solidFill>
                <a:miter/>
              </a:ln>
            </p:spPr>
          </p:cxnSp>
          <p:cxnSp>
            <p:nvCxnSpPr>
              <p:cNvPr id="5244" name="Straight Connector 1092"/>
              <p:cNvCxnSpPr/>
              <p:nvPr/>
            </p:nvCxnSpPr>
            <p:spPr>
              <a:xfrm>
                <a:off x="1647360" y="-435240"/>
                <a:ext cx="360" cy="126360"/>
              </a:xfrm>
              <a:prstGeom prst="straightConnector1">
                <a:avLst/>
              </a:prstGeom>
              <a:ln w="6480">
                <a:solidFill>
                  <a:srgbClr val="a8a8a8"/>
                </a:solidFill>
                <a:miter/>
              </a:ln>
            </p:spPr>
          </p:cxnSp>
          <p:cxnSp>
            <p:nvCxnSpPr>
              <p:cNvPr id="5245" name="Straight Connector 1093"/>
              <p:cNvCxnSpPr/>
              <p:nvPr/>
            </p:nvCxnSpPr>
            <p:spPr>
              <a:xfrm>
                <a:off x="2141640" y="-435240"/>
                <a:ext cx="360" cy="126360"/>
              </a:xfrm>
              <a:prstGeom prst="straightConnector1">
                <a:avLst/>
              </a:prstGeom>
              <a:ln w="6480">
                <a:solidFill>
                  <a:srgbClr val="a8a8a8"/>
                </a:solidFill>
                <a:miter/>
              </a:ln>
            </p:spPr>
          </p:cxnSp>
          <p:cxnSp>
            <p:nvCxnSpPr>
              <p:cNvPr id="5246" name="Straight Connector 1094"/>
              <p:cNvCxnSpPr/>
              <p:nvPr/>
            </p:nvCxnSpPr>
            <p:spPr>
              <a:xfrm>
                <a:off x="1976760" y="-435240"/>
                <a:ext cx="360" cy="126360"/>
              </a:xfrm>
              <a:prstGeom prst="straightConnector1">
                <a:avLst/>
              </a:prstGeom>
              <a:ln w="6480">
                <a:solidFill>
                  <a:srgbClr val="a8a8a8"/>
                </a:solidFill>
                <a:miter/>
              </a:ln>
            </p:spPr>
          </p:cxnSp>
          <p:cxnSp>
            <p:nvCxnSpPr>
              <p:cNvPr id="5247" name="Straight Connector 1095"/>
              <p:cNvCxnSpPr/>
              <p:nvPr/>
            </p:nvCxnSpPr>
            <p:spPr>
              <a:xfrm>
                <a:off x="2471040" y="-435240"/>
                <a:ext cx="360" cy="126360"/>
              </a:xfrm>
              <a:prstGeom prst="straightConnector1">
                <a:avLst/>
              </a:prstGeom>
              <a:ln w="6480">
                <a:solidFill>
                  <a:srgbClr val="a8a8a8"/>
                </a:solidFill>
                <a:miter/>
              </a:ln>
            </p:spPr>
          </p:cxnSp>
          <p:cxnSp>
            <p:nvCxnSpPr>
              <p:cNvPr id="5248" name="Straight Connector 1096"/>
              <p:cNvCxnSpPr/>
              <p:nvPr/>
            </p:nvCxnSpPr>
            <p:spPr>
              <a:xfrm>
                <a:off x="2306520" y="-435240"/>
                <a:ext cx="360" cy="126360"/>
              </a:xfrm>
              <a:prstGeom prst="straightConnector1">
                <a:avLst/>
              </a:prstGeom>
              <a:ln w="6480">
                <a:solidFill>
                  <a:srgbClr val="a8a8a8"/>
                </a:solidFill>
                <a:miter/>
              </a:ln>
            </p:spPr>
          </p:cxnSp>
          <p:cxnSp>
            <p:nvCxnSpPr>
              <p:cNvPr id="5249" name="Straight Connector 1097"/>
              <p:cNvCxnSpPr/>
              <p:nvPr/>
            </p:nvCxnSpPr>
            <p:spPr>
              <a:xfrm>
                <a:off x="2800800" y="-435240"/>
                <a:ext cx="360" cy="126360"/>
              </a:xfrm>
              <a:prstGeom prst="straightConnector1">
                <a:avLst/>
              </a:prstGeom>
              <a:ln w="6480">
                <a:solidFill>
                  <a:srgbClr val="a8a8a8"/>
                </a:solidFill>
                <a:miter/>
              </a:ln>
            </p:spPr>
          </p:cxnSp>
          <p:cxnSp>
            <p:nvCxnSpPr>
              <p:cNvPr id="5250" name="Straight Connector 1098"/>
              <p:cNvCxnSpPr/>
              <p:nvPr/>
            </p:nvCxnSpPr>
            <p:spPr>
              <a:xfrm>
                <a:off x="2635920" y="-435240"/>
                <a:ext cx="360" cy="126360"/>
              </a:xfrm>
              <a:prstGeom prst="straightConnector1">
                <a:avLst/>
              </a:prstGeom>
              <a:ln w="6480">
                <a:solidFill>
                  <a:srgbClr val="a8a8a8"/>
                </a:solidFill>
                <a:miter/>
              </a:ln>
            </p:spPr>
          </p:cxnSp>
          <p:cxnSp>
            <p:nvCxnSpPr>
              <p:cNvPr id="5251" name="Straight Connector 1099"/>
              <p:cNvCxnSpPr/>
              <p:nvPr/>
            </p:nvCxnSpPr>
            <p:spPr>
              <a:xfrm>
                <a:off x="3130200" y="-435240"/>
                <a:ext cx="360" cy="126360"/>
              </a:xfrm>
              <a:prstGeom prst="straightConnector1">
                <a:avLst/>
              </a:prstGeom>
              <a:ln w="6480">
                <a:solidFill>
                  <a:srgbClr val="a8a8a8"/>
                </a:solidFill>
                <a:miter/>
              </a:ln>
            </p:spPr>
          </p:cxnSp>
          <p:cxnSp>
            <p:nvCxnSpPr>
              <p:cNvPr id="5252" name="Straight Connector 1100"/>
              <p:cNvCxnSpPr/>
              <p:nvPr/>
            </p:nvCxnSpPr>
            <p:spPr>
              <a:xfrm>
                <a:off x="2965320" y="-435240"/>
                <a:ext cx="360" cy="126360"/>
              </a:xfrm>
              <a:prstGeom prst="straightConnector1">
                <a:avLst/>
              </a:prstGeom>
              <a:ln w="6480">
                <a:solidFill>
                  <a:srgbClr val="a8a8a8"/>
                </a:solidFill>
                <a:miter/>
              </a:ln>
            </p:spPr>
          </p:cxnSp>
          <p:cxnSp>
            <p:nvCxnSpPr>
              <p:cNvPr id="5253" name="Straight Connector 1101"/>
              <p:cNvCxnSpPr/>
              <p:nvPr/>
            </p:nvCxnSpPr>
            <p:spPr>
              <a:xfrm>
                <a:off x="3459600" y="-435240"/>
                <a:ext cx="360" cy="126360"/>
              </a:xfrm>
              <a:prstGeom prst="straightConnector1">
                <a:avLst/>
              </a:prstGeom>
              <a:ln w="6480">
                <a:solidFill>
                  <a:srgbClr val="a8a8a8"/>
                </a:solidFill>
                <a:miter/>
              </a:ln>
            </p:spPr>
          </p:cxnSp>
          <p:cxnSp>
            <p:nvCxnSpPr>
              <p:cNvPr id="5254" name="Straight Connector 1102"/>
              <p:cNvCxnSpPr/>
              <p:nvPr/>
            </p:nvCxnSpPr>
            <p:spPr>
              <a:xfrm>
                <a:off x="3295080" y="-435240"/>
                <a:ext cx="360" cy="126360"/>
              </a:xfrm>
              <a:prstGeom prst="straightConnector1">
                <a:avLst/>
              </a:prstGeom>
              <a:ln w="6480">
                <a:solidFill>
                  <a:srgbClr val="a8a8a8"/>
                </a:solidFill>
                <a:miter/>
              </a:ln>
            </p:spPr>
          </p:cxnSp>
          <p:cxnSp>
            <p:nvCxnSpPr>
              <p:cNvPr id="5255" name="Straight Connector 1103"/>
              <p:cNvCxnSpPr/>
              <p:nvPr/>
            </p:nvCxnSpPr>
            <p:spPr>
              <a:xfrm>
                <a:off x="3789360" y="-435240"/>
                <a:ext cx="360" cy="126360"/>
              </a:xfrm>
              <a:prstGeom prst="straightConnector1">
                <a:avLst/>
              </a:prstGeom>
              <a:ln w="6480">
                <a:solidFill>
                  <a:srgbClr val="a8a8a8"/>
                </a:solidFill>
                <a:miter/>
              </a:ln>
            </p:spPr>
          </p:cxnSp>
          <p:cxnSp>
            <p:nvCxnSpPr>
              <p:cNvPr id="5256" name="Straight Connector 1104"/>
              <p:cNvCxnSpPr/>
              <p:nvPr/>
            </p:nvCxnSpPr>
            <p:spPr>
              <a:xfrm>
                <a:off x="3624480" y="-435240"/>
                <a:ext cx="360" cy="126360"/>
              </a:xfrm>
              <a:prstGeom prst="straightConnector1">
                <a:avLst/>
              </a:prstGeom>
              <a:ln w="6480">
                <a:solidFill>
                  <a:srgbClr val="a8a8a8"/>
                </a:solidFill>
                <a:miter/>
              </a:ln>
            </p:spPr>
          </p:cxnSp>
          <p:cxnSp>
            <p:nvCxnSpPr>
              <p:cNvPr id="5257" name="Straight Connector 1105"/>
              <p:cNvCxnSpPr/>
              <p:nvPr/>
            </p:nvCxnSpPr>
            <p:spPr>
              <a:xfrm>
                <a:off x="4118760" y="-435240"/>
                <a:ext cx="360" cy="126360"/>
              </a:xfrm>
              <a:prstGeom prst="straightConnector1">
                <a:avLst/>
              </a:prstGeom>
              <a:ln w="6480">
                <a:solidFill>
                  <a:srgbClr val="a8a8a8"/>
                </a:solidFill>
                <a:miter/>
              </a:ln>
            </p:spPr>
          </p:cxnSp>
          <p:cxnSp>
            <p:nvCxnSpPr>
              <p:cNvPr id="5258" name="Straight Connector 1106"/>
              <p:cNvCxnSpPr/>
              <p:nvPr/>
            </p:nvCxnSpPr>
            <p:spPr>
              <a:xfrm>
                <a:off x="3953880" y="-435240"/>
                <a:ext cx="360" cy="126360"/>
              </a:xfrm>
              <a:prstGeom prst="straightConnector1">
                <a:avLst/>
              </a:prstGeom>
              <a:ln w="6480">
                <a:solidFill>
                  <a:srgbClr val="a8a8a8"/>
                </a:solidFill>
                <a:miter/>
              </a:ln>
            </p:spPr>
          </p:cxnSp>
          <p:cxnSp>
            <p:nvCxnSpPr>
              <p:cNvPr id="5259" name="Straight Connector 1107"/>
              <p:cNvCxnSpPr/>
              <p:nvPr/>
            </p:nvCxnSpPr>
            <p:spPr>
              <a:xfrm>
                <a:off x="4448160" y="-435240"/>
                <a:ext cx="360" cy="126360"/>
              </a:xfrm>
              <a:prstGeom prst="straightConnector1">
                <a:avLst/>
              </a:prstGeom>
              <a:ln w="6480">
                <a:solidFill>
                  <a:srgbClr val="a8a8a8"/>
                </a:solidFill>
                <a:miter/>
              </a:ln>
            </p:spPr>
          </p:cxnSp>
          <p:cxnSp>
            <p:nvCxnSpPr>
              <p:cNvPr id="5260" name="Straight Connector 1108"/>
              <p:cNvCxnSpPr/>
              <p:nvPr/>
            </p:nvCxnSpPr>
            <p:spPr>
              <a:xfrm>
                <a:off x="4283640" y="-435240"/>
                <a:ext cx="360" cy="126360"/>
              </a:xfrm>
              <a:prstGeom prst="straightConnector1">
                <a:avLst/>
              </a:prstGeom>
              <a:ln w="6480">
                <a:solidFill>
                  <a:srgbClr val="a8a8a8"/>
                </a:solidFill>
                <a:miter/>
              </a:ln>
            </p:spPr>
          </p:cxnSp>
          <p:cxnSp>
            <p:nvCxnSpPr>
              <p:cNvPr id="5261" name="Straight Connector 1109"/>
              <p:cNvCxnSpPr/>
              <p:nvPr/>
            </p:nvCxnSpPr>
            <p:spPr>
              <a:xfrm>
                <a:off x="4777920" y="-435240"/>
                <a:ext cx="360" cy="126360"/>
              </a:xfrm>
              <a:prstGeom prst="straightConnector1">
                <a:avLst/>
              </a:prstGeom>
              <a:ln w="6480">
                <a:solidFill>
                  <a:srgbClr val="a8a8a8"/>
                </a:solidFill>
                <a:miter/>
              </a:ln>
            </p:spPr>
          </p:cxnSp>
          <p:cxnSp>
            <p:nvCxnSpPr>
              <p:cNvPr id="5262" name="Straight Connector 1110"/>
              <p:cNvCxnSpPr/>
              <p:nvPr/>
            </p:nvCxnSpPr>
            <p:spPr>
              <a:xfrm>
                <a:off x="4613040" y="-435240"/>
                <a:ext cx="360" cy="126360"/>
              </a:xfrm>
              <a:prstGeom prst="straightConnector1">
                <a:avLst/>
              </a:prstGeom>
              <a:ln w="6480">
                <a:solidFill>
                  <a:srgbClr val="a8a8a8"/>
                </a:solidFill>
                <a:miter/>
              </a:ln>
            </p:spPr>
          </p:cxnSp>
          <p:cxnSp>
            <p:nvCxnSpPr>
              <p:cNvPr id="5263" name="Straight Connector 1111"/>
              <p:cNvCxnSpPr/>
              <p:nvPr/>
            </p:nvCxnSpPr>
            <p:spPr>
              <a:xfrm>
                <a:off x="5107320" y="-435240"/>
                <a:ext cx="360" cy="126360"/>
              </a:xfrm>
              <a:prstGeom prst="straightConnector1">
                <a:avLst/>
              </a:prstGeom>
              <a:ln w="6480">
                <a:solidFill>
                  <a:srgbClr val="a8a8a8"/>
                </a:solidFill>
                <a:miter/>
              </a:ln>
            </p:spPr>
          </p:cxnSp>
          <p:cxnSp>
            <p:nvCxnSpPr>
              <p:cNvPr id="5264" name="Straight Connector 1112"/>
              <p:cNvCxnSpPr/>
              <p:nvPr/>
            </p:nvCxnSpPr>
            <p:spPr>
              <a:xfrm>
                <a:off x="4942440" y="-435240"/>
                <a:ext cx="360" cy="126360"/>
              </a:xfrm>
              <a:prstGeom prst="straightConnector1">
                <a:avLst/>
              </a:prstGeom>
              <a:ln w="6480">
                <a:solidFill>
                  <a:srgbClr val="a8a8a8"/>
                </a:solidFill>
                <a:miter/>
              </a:ln>
            </p:spPr>
          </p:cxnSp>
          <p:cxnSp>
            <p:nvCxnSpPr>
              <p:cNvPr id="5265" name="Straight Connector 1113"/>
              <p:cNvCxnSpPr/>
              <p:nvPr/>
            </p:nvCxnSpPr>
            <p:spPr>
              <a:xfrm>
                <a:off x="5436720" y="-435240"/>
                <a:ext cx="360" cy="126360"/>
              </a:xfrm>
              <a:prstGeom prst="straightConnector1">
                <a:avLst/>
              </a:prstGeom>
              <a:ln w="6480">
                <a:solidFill>
                  <a:srgbClr val="a8a8a8"/>
                </a:solidFill>
                <a:miter/>
              </a:ln>
            </p:spPr>
          </p:cxnSp>
          <p:cxnSp>
            <p:nvCxnSpPr>
              <p:cNvPr id="5266" name="Straight Connector 1114"/>
              <p:cNvCxnSpPr/>
              <p:nvPr/>
            </p:nvCxnSpPr>
            <p:spPr>
              <a:xfrm>
                <a:off x="5272200" y="-435240"/>
                <a:ext cx="360" cy="126360"/>
              </a:xfrm>
              <a:prstGeom prst="straightConnector1">
                <a:avLst/>
              </a:prstGeom>
              <a:ln w="6480">
                <a:solidFill>
                  <a:srgbClr val="a8a8a8"/>
                </a:solidFill>
                <a:miter/>
              </a:ln>
            </p:spPr>
          </p:cxnSp>
          <p:cxnSp>
            <p:nvCxnSpPr>
              <p:cNvPr id="5267" name="Straight Connector 1115"/>
              <p:cNvCxnSpPr/>
              <p:nvPr/>
            </p:nvCxnSpPr>
            <p:spPr>
              <a:xfrm>
                <a:off x="5766480" y="-435240"/>
                <a:ext cx="360" cy="126360"/>
              </a:xfrm>
              <a:prstGeom prst="straightConnector1">
                <a:avLst/>
              </a:prstGeom>
              <a:ln w="6480">
                <a:solidFill>
                  <a:srgbClr val="a8a8a8"/>
                </a:solidFill>
                <a:miter/>
              </a:ln>
            </p:spPr>
          </p:cxnSp>
          <p:cxnSp>
            <p:nvCxnSpPr>
              <p:cNvPr id="5268" name="Straight Connector 1116"/>
              <p:cNvCxnSpPr/>
              <p:nvPr/>
            </p:nvCxnSpPr>
            <p:spPr>
              <a:xfrm>
                <a:off x="5601600" y="-435240"/>
                <a:ext cx="360" cy="126360"/>
              </a:xfrm>
              <a:prstGeom prst="straightConnector1">
                <a:avLst/>
              </a:prstGeom>
              <a:ln w="6480">
                <a:solidFill>
                  <a:srgbClr val="a8a8a8"/>
                </a:solidFill>
                <a:miter/>
              </a:ln>
            </p:spPr>
          </p:cxnSp>
          <p:cxnSp>
            <p:nvCxnSpPr>
              <p:cNvPr id="5269" name="Straight Connector 1117"/>
              <p:cNvCxnSpPr/>
              <p:nvPr/>
            </p:nvCxnSpPr>
            <p:spPr>
              <a:xfrm>
                <a:off x="6095880" y="-435240"/>
                <a:ext cx="360" cy="126360"/>
              </a:xfrm>
              <a:prstGeom prst="straightConnector1">
                <a:avLst/>
              </a:prstGeom>
              <a:ln w="6480">
                <a:solidFill>
                  <a:srgbClr val="a8a8a8"/>
                </a:solidFill>
                <a:miter/>
              </a:ln>
            </p:spPr>
          </p:cxnSp>
          <p:cxnSp>
            <p:nvCxnSpPr>
              <p:cNvPr id="5270" name="Straight Connector 1118"/>
              <p:cNvCxnSpPr/>
              <p:nvPr/>
            </p:nvCxnSpPr>
            <p:spPr>
              <a:xfrm>
                <a:off x="5931000" y="-435240"/>
                <a:ext cx="360" cy="126360"/>
              </a:xfrm>
              <a:prstGeom prst="straightConnector1">
                <a:avLst/>
              </a:prstGeom>
              <a:ln w="6480">
                <a:solidFill>
                  <a:srgbClr val="a8a8a8"/>
                </a:solidFill>
                <a:miter/>
              </a:ln>
            </p:spPr>
          </p:cxnSp>
          <p:cxnSp>
            <p:nvCxnSpPr>
              <p:cNvPr id="5271" name="Straight Connector 1119"/>
              <p:cNvCxnSpPr/>
              <p:nvPr/>
            </p:nvCxnSpPr>
            <p:spPr>
              <a:xfrm>
                <a:off x="6425280" y="-435240"/>
                <a:ext cx="360" cy="126360"/>
              </a:xfrm>
              <a:prstGeom prst="straightConnector1">
                <a:avLst/>
              </a:prstGeom>
              <a:ln w="6480">
                <a:solidFill>
                  <a:srgbClr val="a8a8a8"/>
                </a:solidFill>
                <a:miter/>
              </a:ln>
            </p:spPr>
          </p:cxnSp>
          <p:cxnSp>
            <p:nvCxnSpPr>
              <p:cNvPr id="5272" name="Straight Connector 1120"/>
              <p:cNvCxnSpPr/>
              <p:nvPr/>
            </p:nvCxnSpPr>
            <p:spPr>
              <a:xfrm>
                <a:off x="6260760" y="-435240"/>
                <a:ext cx="360" cy="126360"/>
              </a:xfrm>
              <a:prstGeom prst="straightConnector1">
                <a:avLst/>
              </a:prstGeom>
              <a:ln w="6480">
                <a:solidFill>
                  <a:srgbClr val="a8a8a8"/>
                </a:solidFill>
                <a:miter/>
              </a:ln>
            </p:spPr>
          </p:cxnSp>
          <p:cxnSp>
            <p:nvCxnSpPr>
              <p:cNvPr id="5273" name="Straight Connector 1126"/>
              <p:cNvCxnSpPr/>
              <p:nvPr/>
            </p:nvCxnSpPr>
            <p:spPr>
              <a:xfrm>
                <a:off x="6590160" y="-435240"/>
                <a:ext cx="360" cy="126360"/>
              </a:xfrm>
              <a:prstGeom prst="straightConnector1">
                <a:avLst/>
              </a:prstGeom>
              <a:ln w="6480">
                <a:solidFill>
                  <a:srgbClr val="a8a8a8"/>
                </a:solidFill>
                <a:miter/>
              </a:ln>
            </p:spPr>
          </p:cxnSp>
          <p:cxnSp>
            <p:nvCxnSpPr>
              <p:cNvPr id="5274" name="Straight Connector 1128"/>
              <p:cNvCxnSpPr/>
              <p:nvPr/>
            </p:nvCxnSpPr>
            <p:spPr>
              <a:xfrm>
                <a:off x="6919560" y="-435240"/>
                <a:ext cx="360" cy="126360"/>
              </a:xfrm>
              <a:prstGeom prst="straightConnector1">
                <a:avLst/>
              </a:prstGeom>
              <a:ln w="6480">
                <a:solidFill>
                  <a:srgbClr val="a8a8a8"/>
                </a:solidFill>
                <a:miter/>
              </a:ln>
            </p:spPr>
          </p:cxnSp>
          <p:cxnSp>
            <p:nvCxnSpPr>
              <p:cNvPr id="5275" name="Straight Connector 1129"/>
              <p:cNvCxnSpPr/>
              <p:nvPr/>
            </p:nvCxnSpPr>
            <p:spPr>
              <a:xfrm>
                <a:off x="6754680" y="-435240"/>
                <a:ext cx="360" cy="126360"/>
              </a:xfrm>
              <a:prstGeom prst="straightConnector1">
                <a:avLst/>
              </a:prstGeom>
              <a:ln w="6480">
                <a:solidFill>
                  <a:srgbClr val="a8a8a8"/>
                </a:solidFill>
                <a:miter/>
              </a:ln>
            </p:spPr>
          </p:cxnSp>
          <p:cxnSp>
            <p:nvCxnSpPr>
              <p:cNvPr id="5276" name="Straight Connector 1130"/>
              <p:cNvCxnSpPr/>
              <p:nvPr/>
            </p:nvCxnSpPr>
            <p:spPr>
              <a:xfrm>
                <a:off x="7248960" y="-435240"/>
                <a:ext cx="360" cy="126360"/>
              </a:xfrm>
              <a:prstGeom prst="straightConnector1">
                <a:avLst/>
              </a:prstGeom>
              <a:ln w="6480">
                <a:solidFill>
                  <a:srgbClr val="a8a8a8"/>
                </a:solidFill>
                <a:miter/>
              </a:ln>
            </p:spPr>
          </p:cxnSp>
          <p:cxnSp>
            <p:nvCxnSpPr>
              <p:cNvPr id="5277" name="Straight Connector 1131"/>
              <p:cNvCxnSpPr/>
              <p:nvPr/>
            </p:nvCxnSpPr>
            <p:spPr>
              <a:xfrm>
                <a:off x="7084440" y="-435240"/>
                <a:ext cx="360" cy="126360"/>
              </a:xfrm>
              <a:prstGeom prst="straightConnector1">
                <a:avLst/>
              </a:prstGeom>
              <a:ln w="6480">
                <a:solidFill>
                  <a:srgbClr val="a8a8a8"/>
                </a:solidFill>
                <a:miter/>
              </a:ln>
            </p:spPr>
          </p:cxnSp>
          <p:cxnSp>
            <p:nvCxnSpPr>
              <p:cNvPr id="5278" name="Straight Connector 1132"/>
              <p:cNvCxnSpPr/>
              <p:nvPr/>
            </p:nvCxnSpPr>
            <p:spPr>
              <a:xfrm>
                <a:off x="7578720" y="-435240"/>
                <a:ext cx="360" cy="126360"/>
              </a:xfrm>
              <a:prstGeom prst="straightConnector1">
                <a:avLst/>
              </a:prstGeom>
              <a:ln w="6480">
                <a:solidFill>
                  <a:srgbClr val="a8a8a8"/>
                </a:solidFill>
                <a:miter/>
              </a:ln>
            </p:spPr>
          </p:cxnSp>
          <p:cxnSp>
            <p:nvCxnSpPr>
              <p:cNvPr id="5279" name="Straight Connector 1133"/>
              <p:cNvCxnSpPr/>
              <p:nvPr/>
            </p:nvCxnSpPr>
            <p:spPr>
              <a:xfrm>
                <a:off x="7413840" y="-435240"/>
                <a:ext cx="360" cy="126360"/>
              </a:xfrm>
              <a:prstGeom prst="straightConnector1">
                <a:avLst/>
              </a:prstGeom>
              <a:ln w="6480">
                <a:solidFill>
                  <a:srgbClr val="a8a8a8"/>
                </a:solidFill>
                <a:miter/>
              </a:ln>
            </p:spPr>
          </p:cxnSp>
          <p:cxnSp>
            <p:nvCxnSpPr>
              <p:cNvPr id="5280" name="Straight Connector 1134"/>
              <p:cNvCxnSpPr/>
              <p:nvPr/>
            </p:nvCxnSpPr>
            <p:spPr>
              <a:xfrm>
                <a:off x="7908120" y="-435240"/>
                <a:ext cx="360" cy="126360"/>
              </a:xfrm>
              <a:prstGeom prst="straightConnector1">
                <a:avLst/>
              </a:prstGeom>
              <a:ln w="6480">
                <a:solidFill>
                  <a:srgbClr val="a8a8a8"/>
                </a:solidFill>
                <a:miter/>
              </a:ln>
            </p:spPr>
          </p:cxnSp>
          <p:cxnSp>
            <p:nvCxnSpPr>
              <p:cNvPr id="5281" name="Straight Connector 1135"/>
              <p:cNvCxnSpPr/>
              <p:nvPr/>
            </p:nvCxnSpPr>
            <p:spPr>
              <a:xfrm>
                <a:off x="7743240" y="-435240"/>
                <a:ext cx="360" cy="126360"/>
              </a:xfrm>
              <a:prstGeom prst="straightConnector1">
                <a:avLst/>
              </a:prstGeom>
              <a:ln w="6480">
                <a:solidFill>
                  <a:srgbClr val="a8a8a8"/>
                </a:solidFill>
                <a:miter/>
              </a:ln>
            </p:spPr>
          </p:cxnSp>
          <p:cxnSp>
            <p:nvCxnSpPr>
              <p:cNvPr id="5282" name="Straight Connector 1136"/>
              <p:cNvCxnSpPr/>
              <p:nvPr/>
            </p:nvCxnSpPr>
            <p:spPr>
              <a:xfrm>
                <a:off x="8237520" y="-435240"/>
                <a:ext cx="360" cy="126360"/>
              </a:xfrm>
              <a:prstGeom prst="straightConnector1">
                <a:avLst/>
              </a:prstGeom>
              <a:ln w="6480">
                <a:solidFill>
                  <a:srgbClr val="a8a8a8"/>
                </a:solidFill>
                <a:miter/>
              </a:ln>
            </p:spPr>
          </p:cxnSp>
          <p:cxnSp>
            <p:nvCxnSpPr>
              <p:cNvPr id="5283" name="Straight Connector 1137"/>
              <p:cNvCxnSpPr/>
              <p:nvPr/>
            </p:nvCxnSpPr>
            <p:spPr>
              <a:xfrm>
                <a:off x="8073000" y="-435240"/>
                <a:ext cx="360" cy="126360"/>
              </a:xfrm>
              <a:prstGeom prst="straightConnector1">
                <a:avLst/>
              </a:prstGeom>
              <a:ln w="6480">
                <a:solidFill>
                  <a:srgbClr val="a8a8a8"/>
                </a:solidFill>
                <a:miter/>
              </a:ln>
            </p:spPr>
          </p:cxnSp>
          <p:cxnSp>
            <p:nvCxnSpPr>
              <p:cNvPr id="5284" name="Straight Connector 1138"/>
              <p:cNvCxnSpPr/>
              <p:nvPr/>
            </p:nvCxnSpPr>
            <p:spPr>
              <a:xfrm>
                <a:off x="8567280" y="-435240"/>
                <a:ext cx="360" cy="126360"/>
              </a:xfrm>
              <a:prstGeom prst="straightConnector1">
                <a:avLst/>
              </a:prstGeom>
              <a:ln w="6480">
                <a:solidFill>
                  <a:srgbClr val="a8a8a8"/>
                </a:solidFill>
                <a:miter/>
              </a:ln>
            </p:spPr>
          </p:cxnSp>
          <p:cxnSp>
            <p:nvCxnSpPr>
              <p:cNvPr id="5285" name="Straight Connector 1139"/>
              <p:cNvCxnSpPr/>
              <p:nvPr/>
            </p:nvCxnSpPr>
            <p:spPr>
              <a:xfrm>
                <a:off x="8402400" y="-435240"/>
                <a:ext cx="360" cy="126360"/>
              </a:xfrm>
              <a:prstGeom prst="straightConnector1">
                <a:avLst/>
              </a:prstGeom>
              <a:ln w="6480">
                <a:solidFill>
                  <a:srgbClr val="a8a8a8"/>
                </a:solidFill>
                <a:miter/>
              </a:ln>
            </p:spPr>
          </p:cxnSp>
          <p:cxnSp>
            <p:nvCxnSpPr>
              <p:cNvPr id="5286" name="Straight Connector 1140"/>
              <p:cNvCxnSpPr/>
              <p:nvPr/>
            </p:nvCxnSpPr>
            <p:spPr>
              <a:xfrm>
                <a:off x="8896680" y="-435240"/>
                <a:ext cx="360" cy="126360"/>
              </a:xfrm>
              <a:prstGeom prst="straightConnector1">
                <a:avLst/>
              </a:prstGeom>
              <a:ln w="6480">
                <a:solidFill>
                  <a:srgbClr val="a8a8a8"/>
                </a:solidFill>
                <a:miter/>
              </a:ln>
            </p:spPr>
          </p:cxnSp>
          <p:cxnSp>
            <p:nvCxnSpPr>
              <p:cNvPr id="5287" name="Straight Connector 1141"/>
              <p:cNvCxnSpPr/>
              <p:nvPr/>
            </p:nvCxnSpPr>
            <p:spPr>
              <a:xfrm>
                <a:off x="8731800" y="-435240"/>
                <a:ext cx="360" cy="126360"/>
              </a:xfrm>
              <a:prstGeom prst="straightConnector1">
                <a:avLst/>
              </a:prstGeom>
              <a:ln w="6480">
                <a:solidFill>
                  <a:srgbClr val="a8a8a8"/>
                </a:solidFill>
                <a:miter/>
              </a:ln>
            </p:spPr>
          </p:cxnSp>
          <p:cxnSp>
            <p:nvCxnSpPr>
              <p:cNvPr id="5288" name="Straight Connector 1142"/>
              <p:cNvCxnSpPr/>
              <p:nvPr/>
            </p:nvCxnSpPr>
            <p:spPr>
              <a:xfrm>
                <a:off x="9226080" y="-435240"/>
                <a:ext cx="360" cy="126360"/>
              </a:xfrm>
              <a:prstGeom prst="straightConnector1">
                <a:avLst/>
              </a:prstGeom>
              <a:ln w="6480">
                <a:solidFill>
                  <a:srgbClr val="a8a8a8"/>
                </a:solidFill>
                <a:miter/>
              </a:ln>
            </p:spPr>
          </p:cxnSp>
          <p:cxnSp>
            <p:nvCxnSpPr>
              <p:cNvPr id="5289" name="Straight Connector 1143"/>
              <p:cNvCxnSpPr/>
              <p:nvPr/>
            </p:nvCxnSpPr>
            <p:spPr>
              <a:xfrm>
                <a:off x="9061560" y="-435240"/>
                <a:ext cx="360" cy="126360"/>
              </a:xfrm>
              <a:prstGeom prst="straightConnector1">
                <a:avLst/>
              </a:prstGeom>
              <a:ln w="6480">
                <a:solidFill>
                  <a:srgbClr val="a8a8a8"/>
                </a:solidFill>
                <a:miter/>
              </a:ln>
            </p:spPr>
          </p:cxnSp>
          <p:cxnSp>
            <p:nvCxnSpPr>
              <p:cNvPr id="5290" name="Straight Connector 1144"/>
              <p:cNvCxnSpPr/>
              <p:nvPr/>
            </p:nvCxnSpPr>
            <p:spPr>
              <a:xfrm>
                <a:off x="9555840" y="-435240"/>
                <a:ext cx="360" cy="126360"/>
              </a:xfrm>
              <a:prstGeom prst="straightConnector1">
                <a:avLst/>
              </a:prstGeom>
              <a:ln w="6480">
                <a:solidFill>
                  <a:srgbClr val="a8a8a8"/>
                </a:solidFill>
                <a:miter/>
              </a:ln>
            </p:spPr>
          </p:cxnSp>
          <p:cxnSp>
            <p:nvCxnSpPr>
              <p:cNvPr id="5291" name="Straight Connector 1145"/>
              <p:cNvCxnSpPr/>
              <p:nvPr/>
            </p:nvCxnSpPr>
            <p:spPr>
              <a:xfrm>
                <a:off x="9390960" y="-435240"/>
                <a:ext cx="360" cy="126360"/>
              </a:xfrm>
              <a:prstGeom prst="straightConnector1">
                <a:avLst/>
              </a:prstGeom>
              <a:ln w="6480">
                <a:solidFill>
                  <a:srgbClr val="a8a8a8"/>
                </a:solidFill>
                <a:miter/>
              </a:ln>
            </p:spPr>
          </p:cxnSp>
          <p:cxnSp>
            <p:nvCxnSpPr>
              <p:cNvPr id="5292" name="Straight Connector 1146"/>
              <p:cNvCxnSpPr/>
              <p:nvPr/>
            </p:nvCxnSpPr>
            <p:spPr>
              <a:xfrm>
                <a:off x="9885240" y="-435240"/>
                <a:ext cx="360" cy="126360"/>
              </a:xfrm>
              <a:prstGeom prst="straightConnector1">
                <a:avLst/>
              </a:prstGeom>
              <a:ln w="6480">
                <a:solidFill>
                  <a:srgbClr val="a8a8a8"/>
                </a:solidFill>
                <a:miter/>
              </a:ln>
            </p:spPr>
          </p:cxnSp>
          <p:cxnSp>
            <p:nvCxnSpPr>
              <p:cNvPr id="5293" name="Straight Connector 1147"/>
              <p:cNvCxnSpPr/>
              <p:nvPr/>
            </p:nvCxnSpPr>
            <p:spPr>
              <a:xfrm>
                <a:off x="9720360" y="-435240"/>
                <a:ext cx="360" cy="126360"/>
              </a:xfrm>
              <a:prstGeom prst="straightConnector1">
                <a:avLst/>
              </a:prstGeom>
              <a:ln w="6480">
                <a:solidFill>
                  <a:srgbClr val="a8a8a8"/>
                </a:solidFill>
                <a:miter/>
              </a:ln>
            </p:spPr>
          </p:cxnSp>
          <p:cxnSp>
            <p:nvCxnSpPr>
              <p:cNvPr id="5294" name="Straight Connector 1148"/>
              <p:cNvCxnSpPr/>
              <p:nvPr/>
            </p:nvCxnSpPr>
            <p:spPr>
              <a:xfrm>
                <a:off x="10214640" y="-435240"/>
                <a:ext cx="360" cy="126360"/>
              </a:xfrm>
              <a:prstGeom prst="straightConnector1">
                <a:avLst/>
              </a:prstGeom>
              <a:ln w="6480">
                <a:solidFill>
                  <a:srgbClr val="a8a8a8"/>
                </a:solidFill>
                <a:miter/>
              </a:ln>
            </p:spPr>
          </p:cxnSp>
          <p:cxnSp>
            <p:nvCxnSpPr>
              <p:cNvPr id="5295" name="Straight Connector 1149"/>
              <p:cNvCxnSpPr/>
              <p:nvPr/>
            </p:nvCxnSpPr>
            <p:spPr>
              <a:xfrm>
                <a:off x="10050120" y="-435240"/>
                <a:ext cx="360" cy="126360"/>
              </a:xfrm>
              <a:prstGeom prst="straightConnector1">
                <a:avLst/>
              </a:prstGeom>
              <a:ln w="6480">
                <a:solidFill>
                  <a:srgbClr val="a8a8a8"/>
                </a:solidFill>
                <a:miter/>
              </a:ln>
            </p:spPr>
          </p:cxnSp>
          <p:cxnSp>
            <p:nvCxnSpPr>
              <p:cNvPr id="5296" name="Straight Connector 1150"/>
              <p:cNvCxnSpPr/>
              <p:nvPr/>
            </p:nvCxnSpPr>
            <p:spPr>
              <a:xfrm>
                <a:off x="10544400" y="-435240"/>
                <a:ext cx="360" cy="126360"/>
              </a:xfrm>
              <a:prstGeom prst="straightConnector1">
                <a:avLst/>
              </a:prstGeom>
              <a:ln w="6480">
                <a:solidFill>
                  <a:srgbClr val="a8a8a8"/>
                </a:solidFill>
                <a:miter/>
              </a:ln>
            </p:spPr>
          </p:cxnSp>
          <p:cxnSp>
            <p:nvCxnSpPr>
              <p:cNvPr id="5297" name="Straight Connector 1151"/>
              <p:cNvCxnSpPr/>
              <p:nvPr/>
            </p:nvCxnSpPr>
            <p:spPr>
              <a:xfrm>
                <a:off x="10379520" y="-435240"/>
                <a:ext cx="360" cy="126360"/>
              </a:xfrm>
              <a:prstGeom prst="straightConnector1">
                <a:avLst/>
              </a:prstGeom>
              <a:ln w="6480">
                <a:solidFill>
                  <a:srgbClr val="a8a8a8"/>
                </a:solidFill>
                <a:miter/>
              </a:ln>
            </p:spPr>
          </p:cxnSp>
          <p:cxnSp>
            <p:nvCxnSpPr>
              <p:cNvPr id="5298" name="Straight Connector 1152"/>
              <p:cNvCxnSpPr/>
              <p:nvPr/>
            </p:nvCxnSpPr>
            <p:spPr>
              <a:xfrm>
                <a:off x="10873800" y="-435240"/>
                <a:ext cx="360" cy="126360"/>
              </a:xfrm>
              <a:prstGeom prst="straightConnector1">
                <a:avLst/>
              </a:prstGeom>
              <a:ln w="6480">
                <a:solidFill>
                  <a:srgbClr val="a8a8a8"/>
                </a:solidFill>
                <a:miter/>
              </a:ln>
            </p:spPr>
          </p:cxnSp>
          <p:cxnSp>
            <p:nvCxnSpPr>
              <p:cNvPr id="5299" name="Straight Connector 1153"/>
              <p:cNvCxnSpPr/>
              <p:nvPr/>
            </p:nvCxnSpPr>
            <p:spPr>
              <a:xfrm>
                <a:off x="10708920" y="-435240"/>
                <a:ext cx="360" cy="126360"/>
              </a:xfrm>
              <a:prstGeom prst="straightConnector1">
                <a:avLst/>
              </a:prstGeom>
              <a:ln w="6480">
                <a:solidFill>
                  <a:srgbClr val="a8a8a8"/>
                </a:solidFill>
                <a:miter/>
              </a:ln>
            </p:spPr>
          </p:cxnSp>
          <p:cxnSp>
            <p:nvCxnSpPr>
              <p:cNvPr id="5300" name="Straight Connector 1154"/>
              <p:cNvCxnSpPr/>
              <p:nvPr/>
            </p:nvCxnSpPr>
            <p:spPr>
              <a:xfrm>
                <a:off x="11203200" y="-435240"/>
                <a:ext cx="360" cy="126360"/>
              </a:xfrm>
              <a:prstGeom prst="straightConnector1">
                <a:avLst/>
              </a:prstGeom>
              <a:ln w="6480">
                <a:solidFill>
                  <a:srgbClr val="a8a8a8"/>
                </a:solidFill>
                <a:miter/>
              </a:ln>
            </p:spPr>
          </p:cxnSp>
          <p:cxnSp>
            <p:nvCxnSpPr>
              <p:cNvPr id="5301" name="Straight Connector 1155"/>
              <p:cNvCxnSpPr/>
              <p:nvPr/>
            </p:nvCxnSpPr>
            <p:spPr>
              <a:xfrm>
                <a:off x="11038680" y="-435240"/>
                <a:ext cx="360" cy="126360"/>
              </a:xfrm>
              <a:prstGeom prst="straightConnector1">
                <a:avLst/>
              </a:prstGeom>
              <a:ln w="6480">
                <a:solidFill>
                  <a:srgbClr val="a8a8a8"/>
                </a:solidFill>
                <a:miter/>
              </a:ln>
            </p:spPr>
          </p:cxnSp>
          <p:cxnSp>
            <p:nvCxnSpPr>
              <p:cNvPr id="5302" name="Straight Connector 1156"/>
              <p:cNvCxnSpPr/>
              <p:nvPr/>
            </p:nvCxnSpPr>
            <p:spPr>
              <a:xfrm>
                <a:off x="11532960" y="-435240"/>
                <a:ext cx="360" cy="126360"/>
              </a:xfrm>
              <a:prstGeom prst="straightConnector1">
                <a:avLst/>
              </a:prstGeom>
              <a:ln w="6480">
                <a:solidFill>
                  <a:srgbClr val="a8a8a8"/>
                </a:solidFill>
                <a:miter/>
              </a:ln>
            </p:spPr>
          </p:cxnSp>
          <p:cxnSp>
            <p:nvCxnSpPr>
              <p:cNvPr id="5303" name="Straight Connector 1157"/>
              <p:cNvCxnSpPr/>
              <p:nvPr/>
            </p:nvCxnSpPr>
            <p:spPr>
              <a:xfrm>
                <a:off x="11368080" y="-435240"/>
                <a:ext cx="360" cy="126360"/>
              </a:xfrm>
              <a:prstGeom prst="straightConnector1">
                <a:avLst/>
              </a:prstGeom>
              <a:ln w="6480">
                <a:solidFill>
                  <a:srgbClr val="a8a8a8"/>
                </a:solidFill>
                <a:miter/>
              </a:ln>
            </p:spPr>
          </p:cxnSp>
          <p:cxnSp>
            <p:nvCxnSpPr>
              <p:cNvPr id="5304" name="Straight Connector 1158"/>
              <p:cNvCxnSpPr/>
              <p:nvPr/>
            </p:nvCxnSpPr>
            <p:spPr>
              <a:xfrm>
                <a:off x="11862360" y="-435240"/>
                <a:ext cx="360" cy="126360"/>
              </a:xfrm>
              <a:prstGeom prst="straightConnector1">
                <a:avLst/>
              </a:prstGeom>
              <a:ln w="6480">
                <a:solidFill>
                  <a:srgbClr val="a8a8a8"/>
                </a:solidFill>
                <a:miter/>
              </a:ln>
            </p:spPr>
          </p:cxnSp>
          <p:cxnSp>
            <p:nvCxnSpPr>
              <p:cNvPr id="5305" name="Straight Connector 1159"/>
              <p:cNvCxnSpPr/>
              <p:nvPr/>
            </p:nvCxnSpPr>
            <p:spPr>
              <a:xfrm>
                <a:off x="11697480" y="-435240"/>
                <a:ext cx="360" cy="126360"/>
              </a:xfrm>
              <a:prstGeom prst="straightConnector1">
                <a:avLst/>
              </a:prstGeom>
              <a:ln w="6480">
                <a:solidFill>
                  <a:srgbClr val="a8a8a8"/>
                </a:solidFill>
                <a:miter/>
              </a:ln>
            </p:spPr>
          </p:cxnSp>
          <p:cxnSp>
            <p:nvCxnSpPr>
              <p:cNvPr id="5306" name="Straight Connector 1845"/>
              <p:cNvCxnSpPr/>
              <p:nvPr/>
            </p:nvCxnSpPr>
            <p:spPr>
              <a:xfrm>
                <a:off x="12481560" y="489600"/>
                <a:ext cx="126360" cy="360"/>
              </a:xfrm>
              <a:prstGeom prst="straightConnector1">
                <a:avLst/>
              </a:prstGeom>
              <a:ln w="6480">
                <a:solidFill>
                  <a:srgbClr val="a8a8a8"/>
                </a:solidFill>
                <a:miter/>
              </a:ln>
            </p:spPr>
          </p:cxnSp>
          <p:cxnSp>
            <p:nvCxnSpPr>
              <p:cNvPr id="5307" name="Straight Connector 1846"/>
              <p:cNvCxnSpPr/>
              <p:nvPr/>
            </p:nvCxnSpPr>
            <p:spPr>
              <a:xfrm>
                <a:off x="12481560" y="326520"/>
                <a:ext cx="126360" cy="360"/>
              </a:xfrm>
              <a:prstGeom prst="straightConnector1">
                <a:avLst/>
              </a:prstGeom>
              <a:ln w="6480">
                <a:solidFill>
                  <a:srgbClr val="a8a8a8"/>
                </a:solidFill>
                <a:miter/>
              </a:ln>
            </p:spPr>
          </p:cxnSp>
          <p:cxnSp>
            <p:nvCxnSpPr>
              <p:cNvPr id="5308" name="Straight Connector 1847"/>
              <p:cNvCxnSpPr/>
              <p:nvPr/>
            </p:nvCxnSpPr>
            <p:spPr>
              <a:xfrm>
                <a:off x="12481560" y="816120"/>
                <a:ext cx="126360" cy="360"/>
              </a:xfrm>
              <a:prstGeom prst="straightConnector1">
                <a:avLst/>
              </a:prstGeom>
              <a:ln w="6480">
                <a:solidFill>
                  <a:srgbClr val="a8a8a8"/>
                </a:solidFill>
                <a:miter/>
              </a:ln>
            </p:spPr>
          </p:cxnSp>
          <p:cxnSp>
            <p:nvCxnSpPr>
              <p:cNvPr id="5309" name="Straight Connector 1848"/>
              <p:cNvCxnSpPr/>
              <p:nvPr/>
            </p:nvCxnSpPr>
            <p:spPr>
              <a:xfrm>
                <a:off x="12481560" y="653040"/>
                <a:ext cx="126360" cy="360"/>
              </a:xfrm>
              <a:prstGeom prst="straightConnector1">
                <a:avLst/>
              </a:prstGeom>
              <a:ln w="6480">
                <a:solidFill>
                  <a:srgbClr val="a8a8a8"/>
                </a:solidFill>
                <a:miter/>
              </a:ln>
            </p:spPr>
          </p:cxnSp>
          <p:cxnSp>
            <p:nvCxnSpPr>
              <p:cNvPr id="5310" name="Straight Connector 1849"/>
              <p:cNvCxnSpPr/>
              <p:nvPr/>
            </p:nvCxnSpPr>
            <p:spPr>
              <a:xfrm>
                <a:off x="12481560" y="1142640"/>
                <a:ext cx="126360" cy="360"/>
              </a:xfrm>
              <a:prstGeom prst="straightConnector1">
                <a:avLst/>
              </a:prstGeom>
              <a:ln w="6480">
                <a:solidFill>
                  <a:srgbClr val="a8a8a8"/>
                </a:solidFill>
                <a:miter/>
              </a:ln>
            </p:spPr>
          </p:cxnSp>
          <p:cxnSp>
            <p:nvCxnSpPr>
              <p:cNvPr id="5311" name="Straight Connector 1850"/>
              <p:cNvCxnSpPr/>
              <p:nvPr/>
            </p:nvCxnSpPr>
            <p:spPr>
              <a:xfrm>
                <a:off x="12481560" y="979560"/>
                <a:ext cx="126360" cy="360"/>
              </a:xfrm>
              <a:prstGeom prst="straightConnector1">
                <a:avLst/>
              </a:prstGeom>
              <a:ln w="6480">
                <a:solidFill>
                  <a:srgbClr val="a8a8a8"/>
                </a:solidFill>
                <a:miter/>
              </a:ln>
            </p:spPr>
          </p:cxnSp>
          <p:cxnSp>
            <p:nvCxnSpPr>
              <p:cNvPr id="5312" name="Straight Connector 1851"/>
              <p:cNvCxnSpPr/>
              <p:nvPr/>
            </p:nvCxnSpPr>
            <p:spPr>
              <a:xfrm>
                <a:off x="12481560" y="1469520"/>
                <a:ext cx="126360" cy="360"/>
              </a:xfrm>
              <a:prstGeom prst="straightConnector1">
                <a:avLst/>
              </a:prstGeom>
              <a:ln w="6480">
                <a:solidFill>
                  <a:srgbClr val="a8a8a8"/>
                </a:solidFill>
                <a:miter/>
              </a:ln>
            </p:spPr>
          </p:cxnSp>
          <p:cxnSp>
            <p:nvCxnSpPr>
              <p:cNvPr id="5313" name="Straight Connector 1852"/>
              <p:cNvCxnSpPr/>
              <p:nvPr/>
            </p:nvCxnSpPr>
            <p:spPr>
              <a:xfrm>
                <a:off x="12481560" y="1306080"/>
                <a:ext cx="126360" cy="360"/>
              </a:xfrm>
              <a:prstGeom prst="straightConnector1">
                <a:avLst/>
              </a:prstGeom>
              <a:ln w="6480">
                <a:solidFill>
                  <a:srgbClr val="a8a8a8"/>
                </a:solidFill>
                <a:miter/>
              </a:ln>
            </p:spPr>
          </p:cxnSp>
          <p:cxnSp>
            <p:nvCxnSpPr>
              <p:cNvPr id="5314" name="Straight Connector 1853"/>
              <p:cNvCxnSpPr/>
              <p:nvPr/>
            </p:nvCxnSpPr>
            <p:spPr>
              <a:xfrm>
                <a:off x="12481560" y="1796040"/>
                <a:ext cx="126360" cy="360"/>
              </a:xfrm>
              <a:prstGeom prst="straightConnector1">
                <a:avLst/>
              </a:prstGeom>
              <a:ln w="6480">
                <a:solidFill>
                  <a:srgbClr val="a8a8a8"/>
                </a:solidFill>
                <a:miter/>
              </a:ln>
            </p:spPr>
          </p:cxnSp>
          <p:cxnSp>
            <p:nvCxnSpPr>
              <p:cNvPr id="5315" name="Straight Connector 1854"/>
              <p:cNvCxnSpPr/>
              <p:nvPr/>
            </p:nvCxnSpPr>
            <p:spPr>
              <a:xfrm>
                <a:off x="12481560" y="1632600"/>
                <a:ext cx="126360" cy="360"/>
              </a:xfrm>
              <a:prstGeom prst="straightConnector1">
                <a:avLst/>
              </a:prstGeom>
              <a:ln w="6480">
                <a:solidFill>
                  <a:srgbClr val="a8a8a8"/>
                </a:solidFill>
                <a:miter/>
              </a:ln>
            </p:spPr>
          </p:cxnSp>
          <p:cxnSp>
            <p:nvCxnSpPr>
              <p:cNvPr id="5316" name="Straight Connector 1855"/>
              <p:cNvCxnSpPr/>
              <p:nvPr/>
            </p:nvCxnSpPr>
            <p:spPr>
              <a:xfrm>
                <a:off x="12481560" y="2122560"/>
                <a:ext cx="126360" cy="360"/>
              </a:xfrm>
              <a:prstGeom prst="straightConnector1">
                <a:avLst/>
              </a:prstGeom>
              <a:ln w="6480">
                <a:solidFill>
                  <a:srgbClr val="a8a8a8"/>
                </a:solidFill>
                <a:miter/>
              </a:ln>
            </p:spPr>
          </p:cxnSp>
          <p:cxnSp>
            <p:nvCxnSpPr>
              <p:cNvPr id="5317" name="Straight Connector 1856"/>
              <p:cNvCxnSpPr/>
              <p:nvPr/>
            </p:nvCxnSpPr>
            <p:spPr>
              <a:xfrm>
                <a:off x="12481560" y="1959120"/>
                <a:ext cx="126360" cy="360"/>
              </a:xfrm>
              <a:prstGeom prst="straightConnector1">
                <a:avLst/>
              </a:prstGeom>
              <a:ln w="6480">
                <a:solidFill>
                  <a:srgbClr val="a8a8a8"/>
                </a:solidFill>
                <a:miter/>
              </a:ln>
            </p:spPr>
          </p:cxnSp>
          <p:cxnSp>
            <p:nvCxnSpPr>
              <p:cNvPr id="5318" name="Straight Connector 1857"/>
              <p:cNvCxnSpPr/>
              <p:nvPr/>
            </p:nvCxnSpPr>
            <p:spPr>
              <a:xfrm>
                <a:off x="12481560" y="2449080"/>
                <a:ext cx="126360" cy="360"/>
              </a:xfrm>
              <a:prstGeom prst="straightConnector1">
                <a:avLst/>
              </a:prstGeom>
              <a:ln w="6480">
                <a:solidFill>
                  <a:srgbClr val="a8a8a8"/>
                </a:solidFill>
                <a:miter/>
              </a:ln>
            </p:spPr>
          </p:cxnSp>
          <p:cxnSp>
            <p:nvCxnSpPr>
              <p:cNvPr id="5319" name="Straight Connector 1858"/>
              <p:cNvCxnSpPr/>
              <p:nvPr/>
            </p:nvCxnSpPr>
            <p:spPr>
              <a:xfrm>
                <a:off x="12481560" y="2285640"/>
                <a:ext cx="126360" cy="360"/>
              </a:xfrm>
              <a:prstGeom prst="straightConnector1">
                <a:avLst/>
              </a:prstGeom>
              <a:ln w="6480">
                <a:solidFill>
                  <a:srgbClr val="a8a8a8"/>
                </a:solidFill>
                <a:miter/>
              </a:ln>
            </p:spPr>
          </p:cxnSp>
          <p:cxnSp>
            <p:nvCxnSpPr>
              <p:cNvPr id="5320" name="Straight Connector 1859"/>
              <p:cNvCxnSpPr/>
              <p:nvPr/>
            </p:nvCxnSpPr>
            <p:spPr>
              <a:xfrm>
                <a:off x="12481560" y="2775600"/>
                <a:ext cx="126360" cy="360"/>
              </a:xfrm>
              <a:prstGeom prst="straightConnector1">
                <a:avLst/>
              </a:prstGeom>
              <a:ln w="6480">
                <a:solidFill>
                  <a:srgbClr val="a8a8a8"/>
                </a:solidFill>
                <a:miter/>
              </a:ln>
            </p:spPr>
          </p:cxnSp>
          <p:cxnSp>
            <p:nvCxnSpPr>
              <p:cNvPr id="5321" name="Straight Connector 1860"/>
              <p:cNvCxnSpPr/>
              <p:nvPr/>
            </p:nvCxnSpPr>
            <p:spPr>
              <a:xfrm>
                <a:off x="12481560" y="2612520"/>
                <a:ext cx="126360" cy="360"/>
              </a:xfrm>
              <a:prstGeom prst="straightConnector1">
                <a:avLst/>
              </a:prstGeom>
              <a:ln w="6480">
                <a:solidFill>
                  <a:srgbClr val="a8a8a8"/>
                </a:solidFill>
                <a:miter/>
              </a:ln>
            </p:spPr>
          </p:cxnSp>
          <p:cxnSp>
            <p:nvCxnSpPr>
              <p:cNvPr id="5322" name="Straight Connector 1861"/>
              <p:cNvCxnSpPr/>
              <p:nvPr/>
            </p:nvCxnSpPr>
            <p:spPr>
              <a:xfrm>
                <a:off x="12481560" y="3102120"/>
                <a:ext cx="126360" cy="360"/>
              </a:xfrm>
              <a:prstGeom prst="straightConnector1">
                <a:avLst/>
              </a:prstGeom>
              <a:ln w="6480">
                <a:solidFill>
                  <a:srgbClr val="a8a8a8"/>
                </a:solidFill>
                <a:miter/>
              </a:ln>
            </p:spPr>
          </p:cxnSp>
          <p:cxnSp>
            <p:nvCxnSpPr>
              <p:cNvPr id="5323" name="Straight Connector 1862"/>
              <p:cNvCxnSpPr/>
              <p:nvPr/>
            </p:nvCxnSpPr>
            <p:spPr>
              <a:xfrm>
                <a:off x="12481560" y="2939040"/>
                <a:ext cx="126360" cy="360"/>
              </a:xfrm>
              <a:prstGeom prst="straightConnector1">
                <a:avLst/>
              </a:prstGeom>
              <a:ln w="6480">
                <a:solidFill>
                  <a:srgbClr val="a8a8a8"/>
                </a:solidFill>
                <a:miter/>
              </a:ln>
            </p:spPr>
          </p:cxnSp>
          <p:cxnSp>
            <p:nvCxnSpPr>
              <p:cNvPr id="5324" name="Straight Connector 1863"/>
              <p:cNvCxnSpPr/>
              <p:nvPr/>
            </p:nvCxnSpPr>
            <p:spPr>
              <a:xfrm>
                <a:off x="12481560" y="3428640"/>
                <a:ext cx="126360" cy="360"/>
              </a:xfrm>
              <a:prstGeom prst="straightConnector1">
                <a:avLst/>
              </a:prstGeom>
              <a:ln w="6480">
                <a:solidFill>
                  <a:srgbClr val="a8a8a8"/>
                </a:solidFill>
                <a:miter/>
              </a:ln>
            </p:spPr>
          </p:cxnSp>
          <p:cxnSp>
            <p:nvCxnSpPr>
              <p:cNvPr id="5325" name="Straight Connector 1864"/>
              <p:cNvCxnSpPr/>
              <p:nvPr/>
            </p:nvCxnSpPr>
            <p:spPr>
              <a:xfrm>
                <a:off x="12481560" y="3265560"/>
                <a:ext cx="126360" cy="360"/>
              </a:xfrm>
              <a:prstGeom prst="straightConnector1">
                <a:avLst/>
              </a:prstGeom>
              <a:ln w="6480">
                <a:solidFill>
                  <a:srgbClr val="a8a8a8"/>
                </a:solidFill>
                <a:miter/>
              </a:ln>
            </p:spPr>
          </p:cxnSp>
          <p:cxnSp>
            <p:nvCxnSpPr>
              <p:cNvPr id="5326" name="Straight Connector 1865"/>
              <p:cNvCxnSpPr/>
              <p:nvPr/>
            </p:nvCxnSpPr>
            <p:spPr>
              <a:xfrm>
                <a:off x="12481560" y="3755520"/>
                <a:ext cx="126360" cy="360"/>
              </a:xfrm>
              <a:prstGeom prst="straightConnector1">
                <a:avLst/>
              </a:prstGeom>
              <a:ln w="6480">
                <a:solidFill>
                  <a:srgbClr val="a8a8a8"/>
                </a:solidFill>
                <a:miter/>
              </a:ln>
            </p:spPr>
          </p:cxnSp>
          <p:cxnSp>
            <p:nvCxnSpPr>
              <p:cNvPr id="5327" name="Straight Connector 1866"/>
              <p:cNvCxnSpPr/>
              <p:nvPr/>
            </p:nvCxnSpPr>
            <p:spPr>
              <a:xfrm>
                <a:off x="12481560" y="3592080"/>
                <a:ext cx="126360" cy="360"/>
              </a:xfrm>
              <a:prstGeom prst="straightConnector1">
                <a:avLst/>
              </a:prstGeom>
              <a:ln w="6480">
                <a:solidFill>
                  <a:srgbClr val="a8a8a8"/>
                </a:solidFill>
                <a:miter/>
              </a:ln>
            </p:spPr>
          </p:cxnSp>
          <p:cxnSp>
            <p:nvCxnSpPr>
              <p:cNvPr id="5328" name="Straight Connector 1867"/>
              <p:cNvCxnSpPr/>
              <p:nvPr/>
            </p:nvCxnSpPr>
            <p:spPr>
              <a:xfrm>
                <a:off x="12481560" y="4081680"/>
                <a:ext cx="126360" cy="360"/>
              </a:xfrm>
              <a:prstGeom prst="straightConnector1">
                <a:avLst/>
              </a:prstGeom>
              <a:ln w="6480">
                <a:solidFill>
                  <a:srgbClr val="a8a8a8"/>
                </a:solidFill>
                <a:miter/>
              </a:ln>
            </p:spPr>
          </p:cxnSp>
          <p:cxnSp>
            <p:nvCxnSpPr>
              <p:cNvPr id="5329" name="Straight Connector 1868"/>
              <p:cNvCxnSpPr/>
              <p:nvPr/>
            </p:nvCxnSpPr>
            <p:spPr>
              <a:xfrm>
                <a:off x="12481560" y="3918240"/>
                <a:ext cx="126360" cy="360"/>
              </a:xfrm>
              <a:prstGeom prst="straightConnector1">
                <a:avLst/>
              </a:prstGeom>
              <a:ln w="6480">
                <a:solidFill>
                  <a:srgbClr val="a8a8a8"/>
                </a:solidFill>
                <a:miter/>
              </a:ln>
            </p:spPr>
          </p:cxnSp>
          <p:cxnSp>
            <p:nvCxnSpPr>
              <p:cNvPr id="5330" name="Straight Connector 1869"/>
              <p:cNvCxnSpPr/>
              <p:nvPr/>
            </p:nvCxnSpPr>
            <p:spPr>
              <a:xfrm>
                <a:off x="12481560" y="4408200"/>
                <a:ext cx="126360" cy="360"/>
              </a:xfrm>
              <a:prstGeom prst="straightConnector1">
                <a:avLst/>
              </a:prstGeom>
              <a:ln w="6480">
                <a:solidFill>
                  <a:srgbClr val="a8a8a8"/>
                </a:solidFill>
                <a:miter/>
              </a:ln>
            </p:spPr>
          </p:cxnSp>
          <p:cxnSp>
            <p:nvCxnSpPr>
              <p:cNvPr id="5331" name="Straight Connector 1870"/>
              <p:cNvCxnSpPr/>
              <p:nvPr/>
            </p:nvCxnSpPr>
            <p:spPr>
              <a:xfrm>
                <a:off x="12481560" y="4244760"/>
                <a:ext cx="126360" cy="360"/>
              </a:xfrm>
              <a:prstGeom prst="straightConnector1">
                <a:avLst/>
              </a:prstGeom>
              <a:ln w="6480">
                <a:solidFill>
                  <a:srgbClr val="a8a8a8"/>
                </a:solidFill>
                <a:miter/>
              </a:ln>
            </p:spPr>
          </p:cxnSp>
          <p:cxnSp>
            <p:nvCxnSpPr>
              <p:cNvPr id="5332" name="Straight Connector 1871"/>
              <p:cNvCxnSpPr/>
              <p:nvPr/>
            </p:nvCxnSpPr>
            <p:spPr>
              <a:xfrm>
                <a:off x="12481560" y="4734720"/>
                <a:ext cx="126360" cy="360"/>
              </a:xfrm>
              <a:prstGeom prst="straightConnector1">
                <a:avLst/>
              </a:prstGeom>
              <a:ln w="6480">
                <a:solidFill>
                  <a:srgbClr val="a8a8a8"/>
                </a:solidFill>
                <a:miter/>
              </a:ln>
            </p:spPr>
          </p:cxnSp>
          <p:cxnSp>
            <p:nvCxnSpPr>
              <p:cNvPr id="5333" name="Straight Connector 1872"/>
              <p:cNvCxnSpPr/>
              <p:nvPr/>
            </p:nvCxnSpPr>
            <p:spPr>
              <a:xfrm>
                <a:off x="12481560" y="4571280"/>
                <a:ext cx="126360" cy="360"/>
              </a:xfrm>
              <a:prstGeom prst="straightConnector1">
                <a:avLst/>
              </a:prstGeom>
              <a:ln w="6480">
                <a:solidFill>
                  <a:srgbClr val="a8a8a8"/>
                </a:solidFill>
                <a:miter/>
              </a:ln>
            </p:spPr>
          </p:cxnSp>
          <p:cxnSp>
            <p:nvCxnSpPr>
              <p:cNvPr id="5334" name="Straight Connector 1873"/>
              <p:cNvCxnSpPr/>
              <p:nvPr/>
            </p:nvCxnSpPr>
            <p:spPr>
              <a:xfrm>
                <a:off x="12481560" y="5061240"/>
                <a:ext cx="126360" cy="360"/>
              </a:xfrm>
              <a:prstGeom prst="straightConnector1">
                <a:avLst/>
              </a:prstGeom>
              <a:ln w="6480">
                <a:solidFill>
                  <a:srgbClr val="a8a8a8"/>
                </a:solidFill>
                <a:miter/>
              </a:ln>
            </p:spPr>
          </p:cxnSp>
          <p:cxnSp>
            <p:nvCxnSpPr>
              <p:cNvPr id="5335" name="Straight Connector 1875"/>
              <p:cNvCxnSpPr/>
              <p:nvPr/>
            </p:nvCxnSpPr>
            <p:spPr>
              <a:xfrm>
                <a:off x="12481560" y="5387760"/>
                <a:ext cx="126360" cy="360"/>
              </a:xfrm>
              <a:prstGeom prst="straightConnector1">
                <a:avLst/>
              </a:prstGeom>
              <a:ln w="6480">
                <a:solidFill>
                  <a:srgbClr val="a8a8a8"/>
                </a:solidFill>
                <a:miter/>
              </a:ln>
            </p:spPr>
          </p:cxnSp>
          <p:cxnSp>
            <p:nvCxnSpPr>
              <p:cNvPr id="5336" name="Straight Connector 1876"/>
              <p:cNvCxnSpPr/>
              <p:nvPr/>
            </p:nvCxnSpPr>
            <p:spPr>
              <a:xfrm>
                <a:off x="12481560" y="5224680"/>
                <a:ext cx="126360" cy="360"/>
              </a:xfrm>
              <a:prstGeom prst="straightConnector1">
                <a:avLst/>
              </a:prstGeom>
              <a:ln w="6480">
                <a:solidFill>
                  <a:srgbClr val="a8a8a8"/>
                </a:solidFill>
                <a:miter/>
              </a:ln>
            </p:spPr>
          </p:cxnSp>
          <p:cxnSp>
            <p:nvCxnSpPr>
              <p:cNvPr id="5337" name="Straight Connector 1877"/>
              <p:cNvCxnSpPr/>
              <p:nvPr/>
            </p:nvCxnSpPr>
            <p:spPr>
              <a:xfrm>
                <a:off x="12481560" y="5714280"/>
                <a:ext cx="126360" cy="360"/>
              </a:xfrm>
              <a:prstGeom prst="straightConnector1">
                <a:avLst/>
              </a:prstGeom>
              <a:ln w="6480">
                <a:solidFill>
                  <a:srgbClr val="a8a8a8"/>
                </a:solidFill>
                <a:miter/>
              </a:ln>
            </p:spPr>
          </p:cxnSp>
          <p:cxnSp>
            <p:nvCxnSpPr>
              <p:cNvPr id="5338" name="Straight Connector 1878"/>
              <p:cNvCxnSpPr/>
              <p:nvPr/>
            </p:nvCxnSpPr>
            <p:spPr>
              <a:xfrm>
                <a:off x="12481560" y="5551200"/>
                <a:ext cx="126360" cy="360"/>
              </a:xfrm>
              <a:prstGeom prst="straightConnector1">
                <a:avLst/>
              </a:prstGeom>
              <a:ln w="6480">
                <a:solidFill>
                  <a:srgbClr val="a8a8a8"/>
                </a:solidFill>
                <a:miter/>
              </a:ln>
            </p:spPr>
          </p:cxnSp>
          <p:cxnSp>
            <p:nvCxnSpPr>
              <p:cNvPr id="5339" name="Straight Connector 1879"/>
              <p:cNvCxnSpPr/>
              <p:nvPr/>
            </p:nvCxnSpPr>
            <p:spPr>
              <a:xfrm>
                <a:off x="12481560" y="6041160"/>
                <a:ext cx="126360" cy="360"/>
              </a:xfrm>
              <a:prstGeom prst="straightConnector1">
                <a:avLst/>
              </a:prstGeom>
              <a:ln w="6480">
                <a:solidFill>
                  <a:srgbClr val="a8a8a8"/>
                </a:solidFill>
                <a:miter/>
              </a:ln>
            </p:spPr>
          </p:cxnSp>
          <p:cxnSp>
            <p:nvCxnSpPr>
              <p:cNvPr id="5340" name="Straight Connector 1880"/>
              <p:cNvCxnSpPr/>
              <p:nvPr/>
            </p:nvCxnSpPr>
            <p:spPr>
              <a:xfrm>
                <a:off x="12481560" y="5877720"/>
                <a:ext cx="126360" cy="360"/>
              </a:xfrm>
              <a:prstGeom prst="straightConnector1">
                <a:avLst/>
              </a:prstGeom>
              <a:ln w="6480">
                <a:solidFill>
                  <a:srgbClr val="a8a8a8"/>
                </a:solidFill>
                <a:miter/>
              </a:ln>
            </p:spPr>
          </p:cxnSp>
          <p:cxnSp>
            <p:nvCxnSpPr>
              <p:cNvPr id="5341" name="Straight Connector 1881"/>
              <p:cNvCxnSpPr/>
              <p:nvPr/>
            </p:nvCxnSpPr>
            <p:spPr>
              <a:xfrm>
                <a:off x="12481560" y="6367680"/>
                <a:ext cx="126360" cy="360"/>
              </a:xfrm>
              <a:prstGeom prst="straightConnector1">
                <a:avLst/>
              </a:prstGeom>
              <a:ln w="6480">
                <a:solidFill>
                  <a:srgbClr val="a8a8a8"/>
                </a:solidFill>
                <a:miter/>
              </a:ln>
            </p:spPr>
          </p:cxnSp>
          <p:cxnSp>
            <p:nvCxnSpPr>
              <p:cNvPr id="5342" name="Straight Connector 1882"/>
              <p:cNvCxnSpPr/>
              <p:nvPr/>
            </p:nvCxnSpPr>
            <p:spPr>
              <a:xfrm>
                <a:off x="12481560" y="6204240"/>
                <a:ext cx="126360" cy="360"/>
              </a:xfrm>
              <a:prstGeom prst="straightConnector1">
                <a:avLst/>
              </a:prstGeom>
              <a:ln w="6480">
                <a:solidFill>
                  <a:srgbClr val="a8a8a8"/>
                </a:solidFill>
                <a:miter/>
              </a:ln>
            </p:spPr>
          </p:cxnSp>
          <p:cxnSp>
            <p:nvCxnSpPr>
              <p:cNvPr id="5343" name="Straight Connector 2020"/>
              <p:cNvCxnSpPr/>
              <p:nvPr/>
            </p:nvCxnSpPr>
            <p:spPr>
              <a:xfrm>
                <a:off x="493920" y="7167240"/>
                <a:ext cx="360" cy="126360"/>
              </a:xfrm>
              <a:prstGeom prst="straightConnector1">
                <a:avLst/>
              </a:prstGeom>
              <a:ln w="6480">
                <a:solidFill>
                  <a:srgbClr val="a8a8a8"/>
                </a:solidFill>
                <a:miter/>
              </a:ln>
            </p:spPr>
          </p:cxnSp>
          <p:cxnSp>
            <p:nvCxnSpPr>
              <p:cNvPr id="5344" name="Straight Connector 2021"/>
              <p:cNvCxnSpPr/>
              <p:nvPr/>
            </p:nvCxnSpPr>
            <p:spPr>
              <a:xfrm>
                <a:off x="329400" y="7167240"/>
                <a:ext cx="360" cy="126360"/>
              </a:xfrm>
              <a:prstGeom prst="straightConnector1">
                <a:avLst/>
              </a:prstGeom>
              <a:ln w="6480">
                <a:solidFill>
                  <a:srgbClr val="a8a8a8"/>
                </a:solidFill>
                <a:miter/>
              </a:ln>
            </p:spPr>
          </p:cxnSp>
          <p:cxnSp>
            <p:nvCxnSpPr>
              <p:cNvPr id="5345" name="Straight Connector 2022"/>
              <p:cNvCxnSpPr/>
              <p:nvPr/>
            </p:nvCxnSpPr>
            <p:spPr>
              <a:xfrm>
                <a:off x="823680" y="7167240"/>
                <a:ext cx="360" cy="126360"/>
              </a:xfrm>
              <a:prstGeom prst="straightConnector1">
                <a:avLst/>
              </a:prstGeom>
              <a:ln w="6480">
                <a:solidFill>
                  <a:srgbClr val="a8a8a8"/>
                </a:solidFill>
                <a:miter/>
              </a:ln>
            </p:spPr>
          </p:cxnSp>
          <p:cxnSp>
            <p:nvCxnSpPr>
              <p:cNvPr id="5346" name="Straight Connector 2023"/>
              <p:cNvCxnSpPr/>
              <p:nvPr/>
            </p:nvCxnSpPr>
            <p:spPr>
              <a:xfrm>
                <a:off x="658800" y="7167240"/>
                <a:ext cx="360" cy="126360"/>
              </a:xfrm>
              <a:prstGeom prst="straightConnector1">
                <a:avLst/>
              </a:prstGeom>
              <a:ln w="6480">
                <a:solidFill>
                  <a:srgbClr val="a8a8a8"/>
                </a:solidFill>
                <a:miter/>
              </a:ln>
            </p:spPr>
          </p:cxnSp>
          <p:cxnSp>
            <p:nvCxnSpPr>
              <p:cNvPr id="5347" name="Straight Connector 2024"/>
              <p:cNvCxnSpPr/>
              <p:nvPr/>
            </p:nvCxnSpPr>
            <p:spPr>
              <a:xfrm>
                <a:off x="1153080" y="7167240"/>
                <a:ext cx="360" cy="126360"/>
              </a:xfrm>
              <a:prstGeom prst="straightConnector1">
                <a:avLst/>
              </a:prstGeom>
              <a:ln w="6480">
                <a:solidFill>
                  <a:srgbClr val="a8a8a8"/>
                </a:solidFill>
                <a:miter/>
              </a:ln>
            </p:spPr>
          </p:cxnSp>
          <p:cxnSp>
            <p:nvCxnSpPr>
              <p:cNvPr id="5348" name="Straight Connector 2025"/>
              <p:cNvCxnSpPr/>
              <p:nvPr/>
            </p:nvCxnSpPr>
            <p:spPr>
              <a:xfrm>
                <a:off x="988200" y="7167240"/>
                <a:ext cx="360" cy="126360"/>
              </a:xfrm>
              <a:prstGeom prst="straightConnector1">
                <a:avLst/>
              </a:prstGeom>
              <a:ln w="6480">
                <a:solidFill>
                  <a:srgbClr val="a8a8a8"/>
                </a:solidFill>
                <a:miter/>
              </a:ln>
            </p:spPr>
          </p:cxnSp>
          <p:cxnSp>
            <p:nvCxnSpPr>
              <p:cNvPr id="5349" name="Straight Connector 2026"/>
              <p:cNvCxnSpPr/>
              <p:nvPr/>
            </p:nvCxnSpPr>
            <p:spPr>
              <a:xfrm>
                <a:off x="1482480" y="7167240"/>
                <a:ext cx="360" cy="126360"/>
              </a:xfrm>
              <a:prstGeom prst="straightConnector1">
                <a:avLst/>
              </a:prstGeom>
              <a:ln w="6480">
                <a:solidFill>
                  <a:srgbClr val="a8a8a8"/>
                </a:solidFill>
                <a:miter/>
              </a:ln>
            </p:spPr>
          </p:cxnSp>
          <p:cxnSp>
            <p:nvCxnSpPr>
              <p:cNvPr id="5350" name="Straight Connector 2027"/>
              <p:cNvCxnSpPr/>
              <p:nvPr/>
            </p:nvCxnSpPr>
            <p:spPr>
              <a:xfrm>
                <a:off x="1317960" y="7167240"/>
                <a:ext cx="360" cy="126360"/>
              </a:xfrm>
              <a:prstGeom prst="straightConnector1">
                <a:avLst/>
              </a:prstGeom>
              <a:ln w="6480">
                <a:solidFill>
                  <a:srgbClr val="a8a8a8"/>
                </a:solidFill>
                <a:miter/>
              </a:ln>
            </p:spPr>
          </p:cxnSp>
          <p:cxnSp>
            <p:nvCxnSpPr>
              <p:cNvPr id="5351" name="Straight Connector 2028"/>
              <p:cNvCxnSpPr/>
              <p:nvPr/>
            </p:nvCxnSpPr>
            <p:spPr>
              <a:xfrm>
                <a:off x="1812240" y="7167240"/>
                <a:ext cx="360" cy="126360"/>
              </a:xfrm>
              <a:prstGeom prst="straightConnector1">
                <a:avLst/>
              </a:prstGeom>
              <a:ln w="6480">
                <a:solidFill>
                  <a:srgbClr val="a8a8a8"/>
                </a:solidFill>
                <a:miter/>
              </a:ln>
            </p:spPr>
          </p:cxnSp>
          <p:cxnSp>
            <p:nvCxnSpPr>
              <p:cNvPr id="5352" name="Straight Connector 2029"/>
              <p:cNvCxnSpPr/>
              <p:nvPr/>
            </p:nvCxnSpPr>
            <p:spPr>
              <a:xfrm>
                <a:off x="1647360" y="7167240"/>
                <a:ext cx="360" cy="126360"/>
              </a:xfrm>
              <a:prstGeom prst="straightConnector1">
                <a:avLst/>
              </a:prstGeom>
              <a:ln w="6480">
                <a:solidFill>
                  <a:srgbClr val="a8a8a8"/>
                </a:solidFill>
                <a:miter/>
              </a:ln>
            </p:spPr>
          </p:cxnSp>
          <p:cxnSp>
            <p:nvCxnSpPr>
              <p:cNvPr id="5353" name="Straight Connector 2030"/>
              <p:cNvCxnSpPr/>
              <p:nvPr/>
            </p:nvCxnSpPr>
            <p:spPr>
              <a:xfrm>
                <a:off x="2141640" y="7167240"/>
                <a:ext cx="360" cy="126360"/>
              </a:xfrm>
              <a:prstGeom prst="straightConnector1">
                <a:avLst/>
              </a:prstGeom>
              <a:ln w="6480">
                <a:solidFill>
                  <a:srgbClr val="a8a8a8"/>
                </a:solidFill>
                <a:miter/>
              </a:ln>
            </p:spPr>
          </p:cxnSp>
          <p:cxnSp>
            <p:nvCxnSpPr>
              <p:cNvPr id="5354" name="Straight Connector 2031"/>
              <p:cNvCxnSpPr/>
              <p:nvPr/>
            </p:nvCxnSpPr>
            <p:spPr>
              <a:xfrm>
                <a:off x="1976760" y="7167240"/>
                <a:ext cx="360" cy="126360"/>
              </a:xfrm>
              <a:prstGeom prst="straightConnector1">
                <a:avLst/>
              </a:prstGeom>
              <a:ln w="6480">
                <a:solidFill>
                  <a:srgbClr val="a8a8a8"/>
                </a:solidFill>
                <a:miter/>
              </a:ln>
            </p:spPr>
          </p:cxnSp>
          <p:cxnSp>
            <p:nvCxnSpPr>
              <p:cNvPr id="5355" name="Straight Connector 2032"/>
              <p:cNvCxnSpPr/>
              <p:nvPr/>
            </p:nvCxnSpPr>
            <p:spPr>
              <a:xfrm>
                <a:off x="2471040" y="7167240"/>
                <a:ext cx="360" cy="126360"/>
              </a:xfrm>
              <a:prstGeom prst="straightConnector1">
                <a:avLst/>
              </a:prstGeom>
              <a:ln w="6480">
                <a:solidFill>
                  <a:srgbClr val="a8a8a8"/>
                </a:solidFill>
                <a:miter/>
              </a:ln>
            </p:spPr>
          </p:cxnSp>
          <p:cxnSp>
            <p:nvCxnSpPr>
              <p:cNvPr id="5356" name="Straight Connector 2033"/>
              <p:cNvCxnSpPr/>
              <p:nvPr/>
            </p:nvCxnSpPr>
            <p:spPr>
              <a:xfrm>
                <a:off x="2306520" y="7167240"/>
                <a:ext cx="360" cy="126360"/>
              </a:xfrm>
              <a:prstGeom prst="straightConnector1">
                <a:avLst/>
              </a:prstGeom>
              <a:ln w="6480">
                <a:solidFill>
                  <a:srgbClr val="a8a8a8"/>
                </a:solidFill>
                <a:miter/>
              </a:ln>
            </p:spPr>
          </p:cxnSp>
          <p:cxnSp>
            <p:nvCxnSpPr>
              <p:cNvPr id="5357" name="Straight Connector 2034"/>
              <p:cNvCxnSpPr/>
              <p:nvPr/>
            </p:nvCxnSpPr>
            <p:spPr>
              <a:xfrm>
                <a:off x="2800800" y="7167240"/>
                <a:ext cx="360" cy="126360"/>
              </a:xfrm>
              <a:prstGeom prst="straightConnector1">
                <a:avLst/>
              </a:prstGeom>
              <a:ln w="6480">
                <a:solidFill>
                  <a:srgbClr val="a8a8a8"/>
                </a:solidFill>
                <a:miter/>
              </a:ln>
            </p:spPr>
          </p:cxnSp>
          <p:cxnSp>
            <p:nvCxnSpPr>
              <p:cNvPr id="5358" name="Straight Connector 2035"/>
              <p:cNvCxnSpPr/>
              <p:nvPr/>
            </p:nvCxnSpPr>
            <p:spPr>
              <a:xfrm>
                <a:off x="2635920" y="7167240"/>
                <a:ext cx="360" cy="126360"/>
              </a:xfrm>
              <a:prstGeom prst="straightConnector1">
                <a:avLst/>
              </a:prstGeom>
              <a:ln w="6480">
                <a:solidFill>
                  <a:srgbClr val="a8a8a8"/>
                </a:solidFill>
                <a:miter/>
              </a:ln>
            </p:spPr>
          </p:cxnSp>
          <p:cxnSp>
            <p:nvCxnSpPr>
              <p:cNvPr id="5359" name="Straight Connector 2036"/>
              <p:cNvCxnSpPr/>
              <p:nvPr/>
            </p:nvCxnSpPr>
            <p:spPr>
              <a:xfrm>
                <a:off x="3130200" y="7167240"/>
                <a:ext cx="360" cy="126360"/>
              </a:xfrm>
              <a:prstGeom prst="straightConnector1">
                <a:avLst/>
              </a:prstGeom>
              <a:ln w="6480">
                <a:solidFill>
                  <a:srgbClr val="a8a8a8"/>
                </a:solidFill>
                <a:miter/>
              </a:ln>
            </p:spPr>
          </p:cxnSp>
          <p:cxnSp>
            <p:nvCxnSpPr>
              <p:cNvPr id="5360" name="Straight Connector 2037"/>
              <p:cNvCxnSpPr/>
              <p:nvPr/>
            </p:nvCxnSpPr>
            <p:spPr>
              <a:xfrm>
                <a:off x="2965320" y="7167240"/>
                <a:ext cx="360" cy="126360"/>
              </a:xfrm>
              <a:prstGeom prst="straightConnector1">
                <a:avLst/>
              </a:prstGeom>
              <a:ln w="6480">
                <a:solidFill>
                  <a:srgbClr val="a8a8a8"/>
                </a:solidFill>
                <a:miter/>
              </a:ln>
            </p:spPr>
          </p:cxnSp>
          <p:cxnSp>
            <p:nvCxnSpPr>
              <p:cNvPr id="5361" name="Straight Connector 2038"/>
              <p:cNvCxnSpPr/>
              <p:nvPr/>
            </p:nvCxnSpPr>
            <p:spPr>
              <a:xfrm>
                <a:off x="3459600" y="7167240"/>
                <a:ext cx="360" cy="126360"/>
              </a:xfrm>
              <a:prstGeom prst="straightConnector1">
                <a:avLst/>
              </a:prstGeom>
              <a:ln w="6480">
                <a:solidFill>
                  <a:srgbClr val="a8a8a8"/>
                </a:solidFill>
                <a:miter/>
              </a:ln>
            </p:spPr>
          </p:cxnSp>
          <p:cxnSp>
            <p:nvCxnSpPr>
              <p:cNvPr id="5362" name="Straight Connector 2039"/>
              <p:cNvCxnSpPr/>
              <p:nvPr/>
            </p:nvCxnSpPr>
            <p:spPr>
              <a:xfrm>
                <a:off x="3295080" y="7167240"/>
                <a:ext cx="360" cy="126360"/>
              </a:xfrm>
              <a:prstGeom prst="straightConnector1">
                <a:avLst/>
              </a:prstGeom>
              <a:ln w="6480">
                <a:solidFill>
                  <a:srgbClr val="a8a8a8"/>
                </a:solidFill>
                <a:miter/>
              </a:ln>
            </p:spPr>
          </p:cxnSp>
          <p:cxnSp>
            <p:nvCxnSpPr>
              <p:cNvPr id="5363" name="Straight Connector 2040"/>
              <p:cNvCxnSpPr/>
              <p:nvPr/>
            </p:nvCxnSpPr>
            <p:spPr>
              <a:xfrm>
                <a:off x="3789360" y="7167240"/>
                <a:ext cx="360" cy="126360"/>
              </a:xfrm>
              <a:prstGeom prst="straightConnector1">
                <a:avLst/>
              </a:prstGeom>
              <a:ln w="6480">
                <a:solidFill>
                  <a:srgbClr val="a8a8a8"/>
                </a:solidFill>
                <a:miter/>
              </a:ln>
            </p:spPr>
          </p:cxnSp>
          <p:cxnSp>
            <p:nvCxnSpPr>
              <p:cNvPr id="5364" name="Straight Connector 2041"/>
              <p:cNvCxnSpPr/>
              <p:nvPr/>
            </p:nvCxnSpPr>
            <p:spPr>
              <a:xfrm>
                <a:off x="3624480" y="7167240"/>
                <a:ext cx="360" cy="126360"/>
              </a:xfrm>
              <a:prstGeom prst="straightConnector1">
                <a:avLst/>
              </a:prstGeom>
              <a:ln w="6480">
                <a:solidFill>
                  <a:srgbClr val="a8a8a8"/>
                </a:solidFill>
                <a:miter/>
              </a:ln>
            </p:spPr>
          </p:cxnSp>
          <p:cxnSp>
            <p:nvCxnSpPr>
              <p:cNvPr id="5365" name="Straight Connector 2042"/>
              <p:cNvCxnSpPr/>
              <p:nvPr/>
            </p:nvCxnSpPr>
            <p:spPr>
              <a:xfrm>
                <a:off x="4118760" y="7167240"/>
                <a:ext cx="360" cy="126360"/>
              </a:xfrm>
              <a:prstGeom prst="straightConnector1">
                <a:avLst/>
              </a:prstGeom>
              <a:ln w="6480">
                <a:solidFill>
                  <a:srgbClr val="a8a8a8"/>
                </a:solidFill>
                <a:miter/>
              </a:ln>
            </p:spPr>
          </p:cxnSp>
          <p:cxnSp>
            <p:nvCxnSpPr>
              <p:cNvPr id="5366" name="Straight Connector 2043"/>
              <p:cNvCxnSpPr/>
              <p:nvPr/>
            </p:nvCxnSpPr>
            <p:spPr>
              <a:xfrm>
                <a:off x="3953880" y="7167240"/>
                <a:ext cx="360" cy="126360"/>
              </a:xfrm>
              <a:prstGeom prst="straightConnector1">
                <a:avLst/>
              </a:prstGeom>
              <a:ln w="6480">
                <a:solidFill>
                  <a:srgbClr val="a8a8a8"/>
                </a:solidFill>
                <a:miter/>
              </a:ln>
            </p:spPr>
          </p:cxnSp>
          <p:cxnSp>
            <p:nvCxnSpPr>
              <p:cNvPr id="5367" name="Straight Connector 2044"/>
              <p:cNvCxnSpPr/>
              <p:nvPr/>
            </p:nvCxnSpPr>
            <p:spPr>
              <a:xfrm>
                <a:off x="4448160" y="7167240"/>
                <a:ext cx="360" cy="126360"/>
              </a:xfrm>
              <a:prstGeom prst="straightConnector1">
                <a:avLst/>
              </a:prstGeom>
              <a:ln w="6480">
                <a:solidFill>
                  <a:srgbClr val="a8a8a8"/>
                </a:solidFill>
                <a:miter/>
              </a:ln>
            </p:spPr>
          </p:cxnSp>
          <p:cxnSp>
            <p:nvCxnSpPr>
              <p:cNvPr id="5368" name="Straight Connector 2045"/>
              <p:cNvCxnSpPr/>
              <p:nvPr/>
            </p:nvCxnSpPr>
            <p:spPr>
              <a:xfrm>
                <a:off x="4283640" y="7167240"/>
                <a:ext cx="360" cy="126360"/>
              </a:xfrm>
              <a:prstGeom prst="straightConnector1">
                <a:avLst/>
              </a:prstGeom>
              <a:ln w="6480">
                <a:solidFill>
                  <a:srgbClr val="a8a8a8"/>
                </a:solidFill>
                <a:miter/>
              </a:ln>
            </p:spPr>
          </p:cxnSp>
          <p:cxnSp>
            <p:nvCxnSpPr>
              <p:cNvPr id="5369" name="Straight Connector 2046"/>
              <p:cNvCxnSpPr/>
              <p:nvPr/>
            </p:nvCxnSpPr>
            <p:spPr>
              <a:xfrm>
                <a:off x="4777920" y="7167240"/>
                <a:ext cx="360" cy="126360"/>
              </a:xfrm>
              <a:prstGeom prst="straightConnector1">
                <a:avLst/>
              </a:prstGeom>
              <a:ln w="6480">
                <a:solidFill>
                  <a:srgbClr val="a8a8a8"/>
                </a:solidFill>
                <a:miter/>
              </a:ln>
            </p:spPr>
          </p:cxnSp>
          <p:cxnSp>
            <p:nvCxnSpPr>
              <p:cNvPr id="5370" name="Straight Connector 2047"/>
              <p:cNvCxnSpPr/>
              <p:nvPr/>
            </p:nvCxnSpPr>
            <p:spPr>
              <a:xfrm>
                <a:off x="4613040" y="7167240"/>
                <a:ext cx="360" cy="126360"/>
              </a:xfrm>
              <a:prstGeom prst="straightConnector1">
                <a:avLst/>
              </a:prstGeom>
              <a:ln w="6480">
                <a:solidFill>
                  <a:srgbClr val="a8a8a8"/>
                </a:solidFill>
                <a:miter/>
              </a:ln>
            </p:spPr>
          </p:cxnSp>
          <p:cxnSp>
            <p:nvCxnSpPr>
              <p:cNvPr id="5371" name="Straight Connector 2048"/>
              <p:cNvCxnSpPr/>
              <p:nvPr/>
            </p:nvCxnSpPr>
            <p:spPr>
              <a:xfrm>
                <a:off x="5107320" y="7167240"/>
                <a:ext cx="360" cy="126360"/>
              </a:xfrm>
              <a:prstGeom prst="straightConnector1">
                <a:avLst/>
              </a:prstGeom>
              <a:ln w="6480">
                <a:solidFill>
                  <a:srgbClr val="a8a8a8"/>
                </a:solidFill>
                <a:miter/>
              </a:ln>
            </p:spPr>
          </p:cxnSp>
          <p:cxnSp>
            <p:nvCxnSpPr>
              <p:cNvPr id="5372" name="Straight Connector 2049"/>
              <p:cNvCxnSpPr/>
              <p:nvPr/>
            </p:nvCxnSpPr>
            <p:spPr>
              <a:xfrm>
                <a:off x="4942440" y="7167240"/>
                <a:ext cx="360" cy="126360"/>
              </a:xfrm>
              <a:prstGeom prst="straightConnector1">
                <a:avLst/>
              </a:prstGeom>
              <a:ln w="6480">
                <a:solidFill>
                  <a:srgbClr val="a8a8a8"/>
                </a:solidFill>
                <a:miter/>
              </a:ln>
            </p:spPr>
          </p:cxnSp>
          <p:cxnSp>
            <p:nvCxnSpPr>
              <p:cNvPr id="5373" name="Straight Connector 2050"/>
              <p:cNvCxnSpPr/>
              <p:nvPr/>
            </p:nvCxnSpPr>
            <p:spPr>
              <a:xfrm>
                <a:off x="5436720" y="7167240"/>
                <a:ext cx="360" cy="126360"/>
              </a:xfrm>
              <a:prstGeom prst="straightConnector1">
                <a:avLst/>
              </a:prstGeom>
              <a:ln w="6480">
                <a:solidFill>
                  <a:srgbClr val="a8a8a8"/>
                </a:solidFill>
                <a:miter/>
              </a:ln>
            </p:spPr>
          </p:cxnSp>
          <p:cxnSp>
            <p:nvCxnSpPr>
              <p:cNvPr id="5374" name="Straight Connector 2051"/>
              <p:cNvCxnSpPr/>
              <p:nvPr/>
            </p:nvCxnSpPr>
            <p:spPr>
              <a:xfrm>
                <a:off x="5272200" y="7167240"/>
                <a:ext cx="360" cy="126360"/>
              </a:xfrm>
              <a:prstGeom prst="straightConnector1">
                <a:avLst/>
              </a:prstGeom>
              <a:ln w="6480">
                <a:solidFill>
                  <a:srgbClr val="a8a8a8"/>
                </a:solidFill>
                <a:miter/>
              </a:ln>
            </p:spPr>
          </p:cxnSp>
          <p:cxnSp>
            <p:nvCxnSpPr>
              <p:cNvPr id="5375" name="Straight Connector 2052"/>
              <p:cNvCxnSpPr/>
              <p:nvPr/>
            </p:nvCxnSpPr>
            <p:spPr>
              <a:xfrm>
                <a:off x="5766480" y="7167240"/>
                <a:ext cx="360" cy="126360"/>
              </a:xfrm>
              <a:prstGeom prst="straightConnector1">
                <a:avLst/>
              </a:prstGeom>
              <a:ln w="6480">
                <a:solidFill>
                  <a:srgbClr val="a8a8a8"/>
                </a:solidFill>
                <a:miter/>
              </a:ln>
            </p:spPr>
          </p:cxnSp>
          <p:cxnSp>
            <p:nvCxnSpPr>
              <p:cNvPr id="5376" name="Straight Connector 2053"/>
              <p:cNvCxnSpPr/>
              <p:nvPr/>
            </p:nvCxnSpPr>
            <p:spPr>
              <a:xfrm>
                <a:off x="5601600" y="7167240"/>
                <a:ext cx="360" cy="126360"/>
              </a:xfrm>
              <a:prstGeom prst="straightConnector1">
                <a:avLst/>
              </a:prstGeom>
              <a:ln w="6480">
                <a:solidFill>
                  <a:srgbClr val="a8a8a8"/>
                </a:solidFill>
                <a:miter/>
              </a:ln>
            </p:spPr>
          </p:cxnSp>
          <p:cxnSp>
            <p:nvCxnSpPr>
              <p:cNvPr id="5377" name="Straight Connector 2054"/>
              <p:cNvCxnSpPr/>
              <p:nvPr/>
            </p:nvCxnSpPr>
            <p:spPr>
              <a:xfrm>
                <a:off x="6095880" y="7167240"/>
                <a:ext cx="360" cy="126360"/>
              </a:xfrm>
              <a:prstGeom prst="straightConnector1">
                <a:avLst/>
              </a:prstGeom>
              <a:ln w="6480">
                <a:solidFill>
                  <a:srgbClr val="a8a8a8"/>
                </a:solidFill>
                <a:miter/>
              </a:ln>
            </p:spPr>
          </p:cxnSp>
          <p:cxnSp>
            <p:nvCxnSpPr>
              <p:cNvPr id="5378" name="Straight Connector 2055"/>
              <p:cNvCxnSpPr/>
              <p:nvPr/>
            </p:nvCxnSpPr>
            <p:spPr>
              <a:xfrm>
                <a:off x="5931000" y="7167240"/>
                <a:ext cx="360" cy="126360"/>
              </a:xfrm>
              <a:prstGeom prst="straightConnector1">
                <a:avLst/>
              </a:prstGeom>
              <a:ln w="6480">
                <a:solidFill>
                  <a:srgbClr val="a8a8a8"/>
                </a:solidFill>
                <a:miter/>
              </a:ln>
            </p:spPr>
          </p:cxnSp>
          <p:cxnSp>
            <p:nvCxnSpPr>
              <p:cNvPr id="5379" name="Straight Connector 2056"/>
              <p:cNvCxnSpPr/>
              <p:nvPr/>
            </p:nvCxnSpPr>
            <p:spPr>
              <a:xfrm>
                <a:off x="6425280" y="7167240"/>
                <a:ext cx="360" cy="126360"/>
              </a:xfrm>
              <a:prstGeom prst="straightConnector1">
                <a:avLst/>
              </a:prstGeom>
              <a:ln w="6480">
                <a:solidFill>
                  <a:srgbClr val="a8a8a8"/>
                </a:solidFill>
                <a:miter/>
              </a:ln>
            </p:spPr>
          </p:cxnSp>
          <p:cxnSp>
            <p:nvCxnSpPr>
              <p:cNvPr id="5380" name="Straight Connector 2057"/>
              <p:cNvCxnSpPr/>
              <p:nvPr/>
            </p:nvCxnSpPr>
            <p:spPr>
              <a:xfrm>
                <a:off x="6260760" y="7167240"/>
                <a:ext cx="360" cy="126360"/>
              </a:xfrm>
              <a:prstGeom prst="straightConnector1">
                <a:avLst/>
              </a:prstGeom>
              <a:ln w="6480">
                <a:solidFill>
                  <a:srgbClr val="a8a8a8"/>
                </a:solidFill>
                <a:miter/>
              </a:ln>
            </p:spPr>
          </p:cxnSp>
          <p:cxnSp>
            <p:nvCxnSpPr>
              <p:cNvPr id="5381" name="Straight Connector 2058"/>
              <p:cNvCxnSpPr/>
              <p:nvPr/>
            </p:nvCxnSpPr>
            <p:spPr>
              <a:xfrm>
                <a:off x="6590160" y="7167240"/>
                <a:ext cx="360" cy="126360"/>
              </a:xfrm>
              <a:prstGeom prst="straightConnector1">
                <a:avLst/>
              </a:prstGeom>
              <a:ln w="6480">
                <a:solidFill>
                  <a:srgbClr val="a8a8a8"/>
                </a:solidFill>
                <a:miter/>
              </a:ln>
            </p:spPr>
          </p:cxnSp>
          <p:cxnSp>
            <p:nvCxnSpPr>
              <p:cNvPr id="5382" name="Straight Connector 2059"/>
              <p:cNvCxnSpPr/>
              <p:nvPr/>
            </p:nvCxnSpPr>
            <p:spPr>
              <a:xfrm>
                <a:off x="6919560" y="7167240"/>
                <a:ext cx="360" cy="126360"/>
              </a:xfrm>
              <a:prstGeom prst="straightConnector1">
                <a:avLst/>
              </a:prstGeom>
              <a:ln w="6480">
                <a:solidFill>
                  <a:srgbClr val="a8a8a8"/>
                </a:solidFill>
                <a:miter/>
              </a:ln>
            </p:spPr>
          </p:cxnSp>
          <p:cxnSp>
            <p:nvCxnSpPr>
              <p:cNvPr id="5383" name="Straight Connector 2060"/>
              <p:cNvCxnSpPr/>
              <p:nvPr/>
            </p:nvCxnSpPr>
            <p:spPr>
              <a:xfrm>
                <a:off x="6754680" y="7167240"/>
                <a:ext cx="360" cy="126360"/>
              </a:xfrm>
              <a:prstGeom prst="straightConnector1">
                <a:avLst/>
              </a:prstGeom>
              <a:ln w="6480">
                <a:solidFill>
                  <a:srgbClr val="a8a8a8"/>
                </a:solidFill>
                <a:miter/>
              </a:ln>
            </p:spPr>
          </p:cxnSp>
          <p:cxnSp>
            <p:nvCxnSpPr>
              <p:cNvPr id="5384" name="Straight Connector 2061"/>
              <p:cNvCxnSpPr/>
              <p:nvPr/>
            </p:nvCxnSpPr>
            <p:spPr>
              <a:xfrm>
                <a:off x="7248960" y="7167240"/>
                <a:ext cx="360" cy="126360"/>
              </a:xfrm>
              <a:prstGeom prst="straightConnector1">
                <a:avLst/>
              </a:prstGeom>
              <a:ln w="6480">
                <a:solidFill>
                  <a:srgbClr val="a8a8a8"/>
                </a:solidFill>
                <a:miter/>
              </a:ln>
            </p:spPr>
          </p:cxnSp>
          <p:cxnSp>
            <p:nvCxnSpPr>
              <p:cNvPr id="5385" name="Straight Connector 2062"/>
              <p:cNvCxnSpPr/>
              <p:nvPr/>
            </p:nvCxnSpPr>
            <p:spPr>
              <a:xfrm>
                <a:off x="7084440" y="7167240"/>
                <a:ext cx="360" cy="126360"/>
              </a:xfrm>
              <a:prstGeom prst="straightConnector1">
                <a:avLst/>
              </a:prstGeom>
              <a:ln w="6480">
                <a:solidFill>
                  <a:srgbClr val="a8a8a8"/>
                </a:solidFill>
                <a:miter/>
              </a:ln>
            </p:spPr>
          </p:cxnSp>
          <p:cxnSp>
            <p:nvCxnSpPr>
              <p:cNvPr id="5386" name="Straight Connector 2063"/>
              <p:cNvCxnSpPr/>
              <p:nvPr/>
            </p:nvCxnSpPr>
            <p:spPr>
              <a:xfrm>
                <a:off x="7578720" y="7167240"/>
                <a:ext cx="360" cy="126360"/>
              </a:xfrm>
              <a:prstGeom prst="straightConnector1">
                <a:avLst/>
              </a:prstGeom>
              <a:ln w="6480">
                <a:solidFill>
                  <a:srgbClr val="a8a8a8"/>
                </a:solidFill>
                <a:miter/>
              </a:ln>
            </p:spPr>
          </p:cxnSp>
          <p:cxnSp>
            <p:nvCxnSpPr>
              <p:cNvPr id="5387" name="Straight Connector 2064"/>
              <p:cNvCxnSpPr/>
              <p:nvPr/>
            </p:nvCxnSpPr>
            <p:spPr>
              <a:xfrm>
                <a:off x="7413840" y="7167240"/>
                <a:ext cx="360" cy="126360"/>
              </a:xfrm>
              <a:prstGeom prst="straightConnector1">
                <a:avLst/>
              </a:prstGeom>
              <a:ln w="6480">
                <a:solidFill>
                  <a:srgbClr val="a8a8a8"/>
                </a:solidFill>
                <a:miter/>
              </a:ln>
            </p:spPr>
          </p:cxnSp>
          <p:cxnSp>
            <p:nvCxnSpPr>
              <p:cNvPr id="5388" name="Straight Connector 2065"/>
              <p:cNvCxnSpPr/>
              <p:nvPr/>
            </p:nvCxnSpPr>
            <p:spPr>
              <a:xfrm>
                <a:off x="7908120" y="7167240"/>
                <a:ext cx="360" cy="126360"/>
              </a:xfrm>
              <a:prstGeom prst="straightConnector1">
                <a:avLst/>
              </a:prstGeom>
              <a:ln w="6480">
                <a:solidFill>
                  <a:srgbClr val="a8a8a8"/>
                </a:solidFill>
                <a:miter/>
              </a:ln>
            </p:spPr>
          </p:cxnSp>
          <p:cxnSp>
            <p:nvCxnSpPr>
              <p:cNvPr id="5389" name="Straight Connector 2066"/>
              <p:cNvCxnSpPr/>
              <p:nvPr/>
            </p:nvCxnSpPr>
            <p:spPr>
              <a:xfrm>
                <a:off x="7743240" y="7167240"/>
                <a:ext cx="360" cy="126360"/>
              </a:xfrm>
              <a:prstGeom prst="straightConnector1">
                <a:avLst/>
              </a:prstGeom>
              <a:ln w="6480">
                <a:solidFill>
                  <a:srgbClr val="a8a8a8"/>
                </a:solidFill>
                <a:miter/>
              </a:ln>
            </p:spPr>
          </p:cxnSp>
          <p:cxnSp>
            <p:nvCxnSpPr>
              <p:cNvPr id="5390" name="Straight Connector 2067"/>
              <p:cNvCxnSpPr/>
              <p:nvPr/>
            </p:nvCxnSpPr>
            <p:spPr>
              <a:xfrm>
                <a:off x="8237520" y="7167240"/>
                <a:ext cx="360" cy="126360"/>
              </a:xfrm>
              <a:prstGeom prst="straightConnector1">
                <a:avLst/>
              </a:prstGeom>
              <a:ln w="6480">
                <a:solidFill>
                  <a:srgbClr val="a8a8a8"/>
                </a:solidFill>
                <a:miter/>
              </a:ln>
            </p:spPr>
          </p:cxnSp>
          <p:cxnSp>
            <p:nvCxnSpPr>
              <p:cNvPr id="5391" name="Straight Connector 2068"/>
              <p:cNvCxnSpPr/>
              <p:nvPr/>
            </p:nvCxnSpPr>
            <p:spPr>
              <a:xfrm>
                <a:off x="8073000" y="7167240"/>
                <a:ext cx="360" cy="126360"/>
              </a:xfrm>
              <a:prstGeom prst="straightConnector1">
                <a:avLst/>
              </a:prstGeom>
              <a:ln w="6480">
                <a:solidFill>
                  <a:srgbClr val="a8a8a8"/>
                </a:solidFill>
                <a:miter/>
              </a:ln>
            </p:spPr>
          </p:cxnSp>
          <p:cxnSp>
            <p:nvCxnSpPr>
              <p:cNvPr id="5392" name="Straight Connector 2069"/>
              <p:cNvCxnSpPr/>
              <p:nvPr/>
            </p:nvCxnSpPr>
            <p:spPr>
              <a:xfrm>
                <a:off x="8567280" y="7167240"/>
                <a:ext cx="360" cy="126360"/>
              </a:xfrm>
              <a:prstGeom prst="straightConnector1">
                <a:avLst/>
              </a:prstGeom>
              <a:ln w="6480">
                <a:solidFill>
                  <a:srgbClr val="a8a8a8"/>
                </a:solidFill>
                <a:miter/>
              </a:ln>
            </p:spPr>
          </p:cxnSp>
          <p:cxnSp>
            <p:nvCxnSpPr>
              <p:cNvPr id="5393" name="Straight Connector 2070"/>
              <p:cNvCxnSpPr/>
              <p:nvPr/>
            </p:nvCxnSpPr>
            <p:spPr>
              <a:xfrm>
                <a:off x="8402400" y="7167240"/>
                <a:ext cx="360" cy="126360"/>
              </a:xfrm>
              <a:prstGeom prst="straightConnector1">
                <a:avLst/>
              </a:prstGeom>
              <a:ln w="6480">
                <a:solidFill>
                  <a:srgbClr val="a8a8a8"/>
                </a:solidFill>
                <a:miter/>
              </a:ln>
            </p:spPr>
          </p:cxnSp>
          <p:cxnSp>
            <p:nvCxnSpPr>
              <p:cNvPr id="5394" name="Straight Connector 2071"/>
              <p:cNvCxnSpPr/>
              <p:nvPr/>
            </p:nvCxnSpPr>
            <p:spPr>
              <a:xfrm>
                <a:off x="8896680" y="7167240"/>
                <a:ext cx="360" cy="126360"/>
              </a:xfrm>
              <a:prstGeom prst="straightConnector1">
                <a:avLst/>
              </a:prstGeom>
              <a:ln w="6480">
                <a:solidFill>
                  <a:srgbClr val="a8a8a8"/>
                </a:solidFill>
                <a:miter/>
              </a:ln>
            </p:spPr>
          </p:cxnSp>
          <p:cxnSp>
            <p:nvCxnSpPr>
              <p:cNvPr id="5395" name="Straight Connector 2072"/>
              <p:cNvCxnSpPr/>
              <p:nvPr/>
            </p:nvCxnSpPr>
            <p:spPr>
              <a:xfrm>
                <a:off x="8731800" y="7167240"/>
                <a:ext cx="360" cy="126360"/>
              </a:xfrm>
              <a:prstGeom prst="straightConnector1">
                <a:avLst/>
              </a:prstGeom>
              <a:ln w="6480">
                <a:solidFill>
                  <a:srgbClr val="a8a8a8"/>
                </a:solidFill>
                <a:miter/>
              </a:ln>
            </p:spPr>
          </p:cxnSp>
          <p:cxnSp>
            <p:nvCxnSpPr>
              <p:cNvPr id="5396" name="Straight Connector 2073"/>
              <p:cNvCxnSpPr/>
              <p:nvPr/>
            </p:nvCxnSpPr>
            <p:spPr>
              <a:xfrm>
                <a:off x="9226080" y="7167240"/>
                <a:ext cx="360" cy="126360"/>
              </a:xfrm>
              <a:prstGeom prst="straightConnector1">
                <a:avLst/>
              </a:prstGeom>
              <a:ln w="6480">
                <a:solidFill>
                  <a:srgbClr val="a8a8a8"/>
                </a:solidFill>
                <a:miter/>
              </a:ln>
            </p:spPr>
          </p:cxnSp>
          <p:cxnSp>
            <p:nvCxnSpPr>
              <p:cNvPr id="5397" name="Straight Connector 2074"/>
              <p:cNvCxnSpPr/>
              <p:nvPr/>
            </p:nvCxnSpPr>
            <p:spPr>
              <a:xfrm>
                <a:off x="9061560" y="7167240"/>
                <a:ext cx="360" cy="126360"/>
              </a:xfrm>
              <a:prstGeom prst="straightConnector1">
                <a:avLst/>
              </a:prstGeom>
              <a:ln w="6480">
                <a:solidFill>
                  <a:srgbClr val="a8a8a8"/>
                </a:solidFill>
                <a:miter/>
              </a:ln>
            </p:spPr>
          </p:cxnSp>
          <p:cxnSp>
            <p:nvCxnSpPr>
              <p:cNvPr id="5398" name="Straight Connector 2075"/>
              <p:cNvCxnSpPr/>
              <p:nvPr/>
            </p:nvCxnSpPr>
            <p:spPr>
              <a:xfrm>
                <a:off x="9555840" y="7167240"/>
                <a:ext cx="360" cy="126360"/>
              </a:xfrm>
              <a:prstGeom prst="straightConnector1">
                <a:avLst/>
              </a:prstGeom>
              <a:ln w="6480">
                <a:solidFill>
                  <a:srgbClr val="a8a8a8"/>
                </a:solidFill>
                <a:miter/>
              </a:ln>
            </p:spPr>
          </p:cxnSp>
          <p:cxnSp>
            <p:nvCxnSpPr>
              <p:cNvPr id="5399" name="Straight Connector 2076"/>
              <p:cNvCxnSpPr/>
              <p:nvPr/>
            </p:nvCxnSpPr>
            <p:spPr>
              <a:xfrm>
                <a:off x="9390960" y="7167240"/>
                <a:ext cx="360" cy="126360"/>
              </a:xfrm>
              <a:prstGeom prst="straightConnector1">
                <a:avLst/>
              </a:prstGeom>
              <a:ln w="6480">
                <a:solidFill>
                  <a:srgbClr val="a8a8a8"/>
                </a:solidFill>
                <a:miter/>
              </a:ln>
            </p:spPr>
          </p:cxnSp>
          <p:cxnSp>
            <p:nvCxnSpPr>
              <p:cNvPr id="5400" name="Straight Connector 2077"/>
              <p:cNvCxnSpPr/>
              <p:nvPr/>
            </p:nvCxnSpPr>
            <p:spPr>
              <a:xfrm>
                <a:off x="9885240" y="7167240"/>
                <a:ext cx="360" cy="126360"/>
              </a:xfrm>
              <a:prstGeom prst="straightConnector1">
                <a:avLst/>
              </a:prstGeom>
              <a:ln w="6480">
                <a:solidFill>
                  <a:srgbClr val="a8a8a8"/>
                </a:solidFill>
                <a:miter/>
              </a:ln>
            </p:spPr>
          </p:cxnSp>
          <p:cxnSp>
            <p:nvCxnSpPr>
              <p:cNvPr id="5401" name="Straight Connector 2078"/>
              <p:cNvCxnSpPr/>
              <p:nvPr/>
            </p:nvCxnSpPr>
            <p:spPr>
              <a:xfrm>
                <a:off x="9720360" y="7167240"/>
                <a:ext cx="360" cy="126360"/>
              </a:xfrm>
              <a:prstGeom prst="straightConnector1">
                <a:avLst/>
              </a:prstGeom>
              <a:ln w="6480">
                <a:solidFill>
                  <a:srgbClr val="a8a8a8"/>
                </a:solidFill>
                <a:miter/>
              </a:ln>
            </p:spPr>
          </p:cxnSp>
          <p:cxnSp>
            <p:nvCxnSpPr>
              <p:cNvPr id="5402" name="Straight Connector 2079"/>
              <p:cNvCxnSpPr/>
              <p:nvPr/>
            </p:nvCxnSpPr>
            <p:spPr>
              <a:xfrm>
                <a:off x="10214640" y="7167240"/>
                <a:ext cx="360" cy="126360"/>
              </a:xfrm>
              <a:prstGeom prst="straightConnector1">
                <a:avLst/>
              </a:prstGeom>
              <a:ln w="6480">
                <a:solidFill>
                  <a:srgbClr val="a8a8a8"/>
                </a:solidFill>
                <a:miter/>
              </a:ln>
            </p:spPr>
          </p:cxnSp>
          <p:cxnSp>
            <p:nvCxnSpPr>
              <p:cNvPr id="5403" name="Straight Connector 2080"/>
              <p:cNvCxnSpPr/>
              <p:nvPr/>
            </p:nvCxnSpPr>
            <p:spPr>
              <a:xfrm>
                <a:off x="10050120" y="7167240"/>
                <a:ext cx="360" cy="126360"/>
              </a:xfrm>
              <a:prstGeom prst="straightConnector1">
                <a:avLst/>
              </a:prstGeom>
              <a:ln w="6480">
                <a:solidFill>
                  <a:srgbClr val="a8a8a8"/>
                </a:solidFill>
                <a:miter/>
              </a:ln>
            </p:spPr>
          </p:cxnSp>
          <p:cxnSp>
            <p:nvCxnSpPr>
              <p:cNvPr id="5404" name="Straight Connector 2081"/>
              <p:cNvCxnSpPr/>
              <p:nvPr/>
            </p:nvCxnSpPr>
            <p:spPr>
              <a:xfrm>
                <a:off x="10544400" y="7167240"/>
                <a:ext cx="360" cy="126360"/>
              </a:xfrm>
              <a:prstGeom prst="straightConnector1">
                <a:avLst/>
              </a:prstGeom>
              <a:ln w="6480">
                <a:solidFill>
                  <a:srgbClr val="a8a8a8"/>
                </a:solidFill>
                <a:miter/>
              </a:ln>
            </p:spPr>
          </p:cxnSp>
          <p:cxnSp>
            <p:nvCxnSpPr>
              <p:cNvPr id="5405" name="Straight Connector 2082"/>
              <p:cNvCxnSpPr/>
              <p:nvPr/>
            </p:nvCxnSpPr>
            <p:spPr>
              <a:xfrm>
                <a:off x="10379520" y="7167240"/>
                <a:ext cx="360" cy="126360"/>
              </a:xfrm>
              <a:prstGeom prst="straightConnector1">
                <a:avLst/>
              </a:prstGeom>
              <a:ln w="6480">
                <a:solidFill>
                  <a:srgbClr val="a8a8a8"/>
                </a:solidFill>
                <a:miter/>
              </a:ln>
            </p:spPr>
          </p:cxnSp>
          <p:cxnSp>
            <p:nvCxnSpPr>
              <p:cNvPr id="5406" name="Straight Connector 2083"/>
              <p:cNvCxnSpPr/>
              <p:nvPr/>
            </p:nvCxnSpPr>
            <p:spPr>
              <a:xfrm>
                <a:off x="10873800" y="7167240"/>
                <a:ext cx="360" cy="126360"/>
              </a:xfrm>
              <a:prstGeom prst="straightConnector1">
                <a:avLst/>
              </a:prstGeom>
              <a:ln w="6480">
                <a:solidFill>
                  <a:srgbClr val="a8a8a8"/>
                </a:solidFill>
                <a:miter/>
              </a:ln>
            </p:spPr>
          </p:cxnSp>
          <p:cxnSp>
            <p:nvCxnSpPr>
              <p:cNvPr id="5407" name="Straight Connector 2084"/>
              <p:cNvCxnSpPr/>
              <p:nvPr/>
            </p:nvCxnSpPr>
            <p:spPr>
              <a:xfrm>
                <a:off x="10708920" y="7167240"/>
                <a:ext cx="360" cy="126360"/>
              </a:xfrm>
              <a:prstGeom prst="straightConnector1">
                <a:avLst/>
              </a:prstGeom>
              <a:ln w="6480">
                <a:solidFill>
                  <a:srgbClr val="a8a8a8"/>
                </a:solidFill>
                <a:miter/>
              </a:ln>
            </p:spPr>
          </p:cxnSp>
          <p:cxnSp>
            <p:nvCxnSpPr>
              <p:cNvPr id="5408" name="Straight Connector 2085"/>
              <p:cNvCxnSpPr/>
              <p:nvPr/>
            </p:nvCxnSpPr>
            <p:spPr>
              <a:xfrm>
                <a:off x="11203200" y="7167240"/>
                <a:ext cx="360" cy="126360"/>
              </a:xfrm>
              <a:prstGeom prst="straightConnector1">
                <a:avLst/>
              </a:prstGeom>
              <a:ln w="6480">
                <a:solidFill>
                  <a:srgbClr val="a8a8a8"/>
                </a:solidFill>
                <a:miter/>
              </a:ln>
            </p:spPr>
          </p:cxnSp>
          <p:cxnSp>
            <p:nvCxnSpPr>
              <p:cNvPr id="5409" name="Straight Connector 2086"/>
              <p:cNvCxnSpPr/>
              <p:nvPr/>
            </p:nvCxnSpPr>
            <p:spPr>
              <a:xfrm>
                <a:off x="11038680" y="7167240"/>
                <a:ext cx="360" cy="126360"/>
              </a:xfrm>
              <a:prstGeom prst="straightConnector1">
                <a:avLst/>
              </a:prstGeom>
              <a:ln w="6480">
                <a:solidFill>
                  <a:srgbClr val="a8a8a8"/>
                </a:solidFill>
                <a:miter/>
              </a:ln>
            </p:spPr>
          </p:cxnSp>
          <p:cxnSp>
            <p:nvCxnSpPr>
              <p:cNvPr id="5410" name="Straight Connector 2087"/>
              <p:cNvCxnSpPr/>
              <p:nvPr/>
            </p:nvCxnSpPr>
            <p:spPr>
              <a:xfrm>
                <a:off x="11532960" y="7167240"/>
                <a:ext cx="360" cy="126360"/>
              </a:xfrm>
              <a:prstGeom prst="straightConnector1">
                <a:avLst/>
              </a:prstGeom>
              <a:ln w="6480">
                <a:solidFill>
                  <a:srgbClr val="a8a8a8"/>
                </a:solidFill>
                <a:miter/>
              </a:ln>
            </p:spPr>
          </p:cxnSp>
          <p:cxnSp>
            <p:nvCxnSpPr>
              <p:cNvPr id="5411" name="Straight Connector 2088"/>
              <p:cNvCxnSpPr/>
              <p:nvPr/>
            </p:nvCxnSpPr>
            <p:spPr>
              <a:xfrm>
                <a:off x="11368080" y="7167240"/>
                <a:ext cx="360" cy="126360"/>
              </a:xfrm>
              <a:prstGeom prst="straightConnector1">
                <a:avLst/>
              </a:prstGeom>
              <a:ln w="6480">
                <a:solidFill>
                  <a:srgbClr val="a8a8a8"/>
                </a:solidFill>
                <a:miter/>
              </a:ln>
            </p:spPr>
          </p:cxnSp>
          <p:cxnSp>
            <p:nvCxnSpPr>
              <p:cNvPr id="5412" name="Straight Connector 2089"/>
              <p:cNvCxnSpPr/>
              <p:nvPr/>
            </p:nvCxnSpPr>
            <p:spPr>
              <a:xfrm>
                <a:off x="11862360" y="7167240"/>
                <a:ext cx="360" cy="126360"/>
              </a:xfrm>
              <a:prstGeom prst="straightConnector1">
                <a:avLst/>
              </a:prstGeom>
              <a:ln w="6480">
                <a:solidFill>
                  <a:srgbClr val="a8a8a8"/>
                </a:solidFill>
                <a:miter/>
              </a:ln>
            </p:spPr>
          </p:cxnSp>
          <p:cxnSp>
            <p:nvCxnSpPr>
              <p:cNvPr id="541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5414" name="Group 28"/>
            <p:cNvGrpSpPr/>
            <p:nvPr/>
          </p:nvGrpSpPr>
          <p:grpSpPr>
            <a:xfrm>
              <a:off x="-435240" y="-435240"/>
              <a:ext cx="13042800" cy="7728480"/>
              <a:chOff x="-435240" y="-435240"/>
              <a:chExt cx="13042800" cy="7728480"/>
            </a:xfrm>
          </p:grpSpPr>
          <p:cxnSp>
            <p:nvCxnSpPr>
              <p:cNvPr id="5415" name="Straight Connector 1897"/>
              <p:cNvCxnSpPr/>
              <p:nvPr/>
            </p:nvCxnSpPr>
            <p:spPr>
              <a:xfrm>
                <a:off x="12355560" y="4898520"/>
                <a:ext cx="252360" cy="360"/>
              </a:xfrm>
              <a:prstGeom prst="straightConnector1">
                <a:avLst/>
              </a:prstGeom>
              <a:ln w="6480">
                <a:solidFill>
                  <a:srgbClr val="a8a8a8"/>
                </a:solidFill>
                <a:miter/>
              </a:ln>
            </p:spPr>
          </p:cxnSp>
          <p:cxnSp>
            <p:nvCxnSpPr>
              <p:cNvPr id="5416" name="Straight Connector 181"/>
              <p:cNvCxnSpPr/>
              <p:nvPr/>
            </p:nvCxnSpPr>
            <p:spPr>
              <a:xfrm>
                <a:off x="-435240" y="326520"/>
                <a:ext cx="252360" cy="360"/>
              </a:xfrm>
              <a:prstGeom prst="straightConnector1">
                <a:avLst/>
              </a:prstGeom>
              <a:ln w="6480">
                <a:solidFill>
                  <a:srgbClr val="a8a8a8"/>
                </a:solidFill>
                <a:miter/>
              </a:ln>
            </p:spPr>
          </p:cxnSp>
          <p:cxnSp>
            <p:nvCxnSpPr>
              <p:cNvPr id="5417" name="Straight Connector 182"/>
              <p:cNvCxnSpPr/>
              <p:nvPr/>
            </p:nvCxnSpPr>
            <p:spPr>
              <a:xfrm>
                <a:off x="-435240" y="0"/>
                <a:ext cx="252360" cy="360"/>
              </a:xfrm>
              <a:prstGeom prst="straightConnector1">
                <a:avLst/>
              </a:prstGeom>
              <a:ln w="6480">
                <a:solidFill>
                  <a:srgbClr val="a8a8a8"/>
                </a:solidFill>
                <a:miter/>
              </a:ln>
            </p:spPr>
          </p:cxnSp>
          <p:cxnSp>
            <p:nvCxnSpPr>
              <p:cNvPr id="5418" name="Straight Connector 183"/>
              <p:cNvCxnSpPr/>
              <p:nvPr/>
            </p:nvCxnSpPr>
            <p:spPr>
              <a:xfrm>
                <a:off x="-435240" y="979560"/>
                <a:ext cx="252360" cy="360"/>
              </a:xfrm>
              <a:prstGeom prst="straightConnector1">
                <a:avLst/>
              </a:prstGeom>
              <a:ln w="6480">
                <a:solidFill>
                  <a:srgbClr val="a8a8a8"/>
                </a:solidFill>
                <a:miter/>
              </a:ln>
            </p:spPr>
          </p:cxnSp>
          <p:cxnSp>
            <p:nvCxnSpPr>
              <p:cNvPr id="5419" name="Straight Connector 184"/>
              <p:cNvCxnSpPr/>
              <p:nvPr/>
            </p:nvCxnSpPr>
            <p:spPr>
              <a:xfrm>
                <a:off x="-435240" y="653040"/>
                <a:ext cx="252360" cy="360"/>
              </a:xfrm>
              <a:prstGeom prst="straightConnector1">
                <a:avLst/>
              </a:prstGeom>
              <a:ln w="6480">
                <a:solidFill>
                  <a:srgbClr val="a8a8a8"/>
                </a:solidFill>
                <a:miter/>
              </a:ln>
            </p:spPr>
          </p:cxnSp>
          <p:cxnSp>
            <p:nvCxnSpPr>
              <p:cNvPr id="5420" name="Straight Connector 185"/>
              <p:cNvCxnSpPr/>
              <p:nvPr/>
            </p:nvCxnSpPr>
            <p:spPr>
              <a:xfrm>
                <a:off x="-435240" y="1632600"/>
                <a:ext cx="252360" cy="360"/>
              </a:xfrm>
              <a:prstGeom prst="straightConnector1">
                <a:avLst/>
              </a:prstGeom>
              <a:ln w="6480">
                <a:solidFill>
                  <a:srgbClr val="a8a8a8"/>
                </a:solidFill>
                <a:miter/>
              </a:ln>
            </p:spPr>
          </p:cxnSp>
          <p:cxnSp>
            <p:nvCxnSpPr>
              <p:cNvPr id="5421" name="Straight Connector 186"/>
              <p:cNvCxnSpPr/>
              <p:nvPr/>
            </p:nvCxnSpPr>
            <p:spPr>
              <a:xfrm>
                <a:off x="-435240" y="1306080"/>
                <a:ext cx="252360" cy="360"/>
              </a:xfrm>
              <a:prstGeom prst="straightConnector1">
                <a:avLst/>
              </a:prstGeom>
              <a:ln w="6480">
                <a:solidFill>
                  <a:srgbClr val="a8a8a8"/>
                </a:solidFill>
                <a:miter/>
              </a:ln>
            </p:spPr>
          </p:cxnSp>
          <p:cxnSp>
            <p:nvCxnSpPr>
              <p:cNvPr id="5422" name="Straight Connector 187"/>
              <p:cNvCxnSpPr/>
              <p:nvPr/>
            </p:nvCxnSpPr>
            <p:spPr>
              <a:xfrm>
                <a:off x="-435240" y="2285640"/>
                <a:ext cx="252360" cy="360"/>
              </a:xfrm>
              <a:prstGeom prst="straightConnector1">
                <a:avLst/>
              </a:prstGeom>
              <a:ln w="6480">
                <a:solidFill>
                  <a:srgbClr val="a8a8a8"/>
                </a:solidFill>
                <a:miter/>
              </a:ln>
            </p:spPr>
          </p:cxnSp>
          <p:cxnSp>
            <p:nvCxnSpPr>
              <p:cNvPr id="5423" name="Straight Connector 188"/>
              <p:cNvCxnSpPr/>
              <p:nvPr/>
            </p:nvCxnSpPr>
            <p:spPr>
              <a:xfrm>
                <a:off x="-435240" y="1959120"/>
                <a:ext cx="252360" cy="360"/>
              </a:xfrm>
              <a:prstGeom prst="straightConnector1">
                <a:avLst/>
              </a:prstGeom>
              <a:ln w="6480">
                <a:solidFill>
                  <a:srgbClr val="a8a8a8"/>
                </a:solidFill>
                <a:miter/>
              </a:ln>
            </p:spPr>
          </p:cxnSp>
          <p:cxnSp>
            <p:nvCxnSpPr>
              <p:cNvPr id="5424" name="Straight Connector 189"/>
              <p:cNvCxnSpPr/>
              <p:nvPr/>
            </p:nvCxnSpPr>
            <p:spPr>
              <a:xfrm>
                <a:off x="-435240" y="2939040"/>
                <a:ext cx="252360" cy="360"/>
              </a:xfrm>
              <a:prstGeom prst="straightConnector1">
                <a:avLst/>
              </a:prstGeom>
              <a:ln w="6480">
                <a:solidFill>
                  <a:srgbClr val="a8a8a8"/>
                </a:solidFill>
                <a:miter/>
              </a:ln>
            </p:spPr>
          </p:cxnSp>
          <p:cxnSp>
            <p:nvCxnSpPr>
              <p:cNvPr id="5425" name="Straight Connector 190"/>
              <p:cNvCxnSpPr/>
              <p:nvPr/>
            </p:nvCxnSpPr>
            <p:spPr>
              <a:xfrm>
                <a:off x="-435240" y="2612520"/>
                <a:ext cx="252360" cy="360"/>
              </a:xfrm>
              <a:prstGeom prst="straightConnector1">
                <a:avLst/>
              </a:prstGeom>
              <a:ln w="6480">
                <a:solidFill>
                  <a:srgbClr val="a8a8a8"/>
                </a:solidFill>
                <a:miter/>
              </a:ln>
            </p:spPr>
          </p:cxnSp>
          <p:cxnSp>
            <p:nvCxnSpPr>
              <p:cNvPr id="5426" name="Straight Connector 191"/>
              <p:cNvCxnSpPr/>
              <p:nvPr/>
            </p:nvCxnSpPr>
            <p:spPr>
              <a:xfrm>
                <a:off x="-435240" y="3592080"/>
                <a:ext cx="252360" cy="360"/>
              </a:xfrm>
              <a:prstGeom prst="straightConnector1">
                <a:avLst/>
              </a:prstGeom>
              <a:ln w="6480">
                <a:solidFill>
                  <a:srgbClr val="a8a8a8"/>
                </a:solidFill>
                <a:miter/>
              </a:ln>
            </p:spPr>
          </p:cxnSp>
          <p:cxnSp>
            <p:nvCxnSpPr>
              <p:cNvPr id="5427" name="Straight Connector 192"/>
              <p:cNvCxnSpPr/>
              <p:nvPr/>
            </p:nvCxnSpPr>
            <p:spPr>
              <a:xfrm>
                <a:off x="-435240" y="3265560"/>
                <a:ext cx="252360" cy="360"/>
              </a:xfrm>
              <a:prstGeom prst="straightConnector1">
                <a:avLst/>
              </a:prstGeom>
              <a:ln w="6480">
                <a:solidFill>
                  <a:srgbClr val="a8a8a8"/>
                </a:solidFill>
                <a:miter/>
              </a:ln>
            </p:spPr>
          </p:cxnSp>
          <p:cxnSp>
            <p:nvCxnSpPr>
              <p:cNvPr id="5428" name="Straight Connector 193"/>
              <p:cNvCxnSpPr/>
              <p:nvPr/>
            </p:nvCxnSpPr>
            <p:spPr>
              <a:xfrm>
                <a:off x="-435240" y="4245120"/>
                <a:ext cx="252360" cy="360"/>
              </a:xfrm>
              <a:prstGeom prst="straightConnector1">
                <a:avLst/>
              </a:prstGeom>
              <a:ln w="6480">
                <a:solidFill>
                  <a:srgbClr val="a8a8a8"/>
                </a:solidFill>
                <a:miter/>
              </a:ln>
            </p:spPr>
          </p:cxnSp>
          <p:cxnSp>
            <p:nvCxnSpPr>
              <p:cNvPr id="5429" name="Straight Connector 194"/>
              <p:cNvCxnSpPr/>
              <p:nvPr/>
            </p:nvCxnSpPr>
            <p:spPr>
              <a:xfrm>
                <a:off x="-435240" y="3918600"/>
                <a:ext cx="252360" cy="360"/>
              </a:xfrm>
              <a:prstGeom prst="straightConnector1">
                <a:avLst/>
              </a:prstGeom>
              <a:ln w="6480">
                <a:solidFill>
                  <a:srgbClr val="a8a8a8"/>
                </a:solidFill>
                <a:miter/>
              </a:ln>
            </p:spPr>
          </p:cxnSp>
          <p:cxnSp>
            <p:nvCxnSpPr>
              <p:cNvPr id="5430" name="Straight Connector 195"/>
              <p:cNvCxnSpPr/>
              <p:nvPr/>
            </p:nvCxnSpPr>
            <p:spPr>
              <a:xfrm>
                <a:off x="-435240" y="4898520"/>
                <a:ext cx="252360" cy="360"/>
              </a:xfrm>
              <a:prstGeom prst="straightConnector1">
                <a:avLst/>
              </a:prstGeom>
              <a:ln w="6480">
                <a:solidFill>
                  <a:srgbClr val="a8a8a8"/>
                </a:solidFill>
                <a:miter/>
              </a:ln>
            </p:spPr>
          </p:cxnSp>
          <p:cxnSp>
            <p:nvCxnSpPr>
              <p:cNvPr id="5431" name="Straight Connector 196"/>
              <p:cNvCxnSpPr/>
              <p:nvPr/>
            </p:nvCxnSpPr>
            <p:spPr>
              <a:xfrm>
                <a:off x="-435240" y="4571640"/>
                <a:ext cx="252360" cy="360"/>
              </a:xfrm>
              <a:prstGeom prst="straightConnector1">
                <a:avLst/>
              </a:prstGeom>
              <a:ln w="6480">
                <a:solidFill>
                  <a:srgbClr val="a8a8a8"/>
                </a:solidFill>
                <a:miter/>
              </a:ln>
            </p:spPr>
          </p:cxnSp>
          <p:cxnSp>
            <p:nvCxnSpPr>
              <p:cNvPr id="5432" name="Straight Connector 197"/>
              <p:cNvCxnSpPr/>
              <p:nvPr/>
            </p:nvCxnSpPr>
            <p:spPr>
              <a:xfrm>
                <a:off x="-435240" y="5551560"/>
                <a:ext cx="252360" cy="360"/>
              </a:xfrm>
              <a:prstGeom prst="straightConnector1">
                <a:avLst/>
              </a:prstGeom>
              <a:ln w="6480">
                <a:solidFill>
                  <a:srgbClr val="a8a8a8"/>
                </a:solidFill>
                <a:miter/>
              </a:ln>
            </p:spPr>
          </p:cxnSp>
          <p:cxnSp>
            <p:nvCxnSpPr>
              <p:cNvPr id="5433" name="Straight Connector 198"/>
              <p:cNvCxnSpPr/>
              <p:nvPr/>
            </p:nvCxnSpPr>
            <p:spPr>
              <a:xfrm>
                <a:off x="-435240" y="5225040"/>
                <a:ext cx="252360" cy="360"/>
              </a:xfrm>
              <a:prstGeom prst="straightConnector1">
                <a:avLst/>
              </a:prstGeom>
              <a:ln w="6480">
                <a:solidFill>
                  <a:srgbClr val="a8a8a8"/>
                </a:solidFill>
                <a:miter/>
              </a:ln>
            </p:spPr>
          </p:cxnSp>
          <p:cxnSp>
            <p:nvCxnSpPr>
              <p:cNvPr id="5434" name="Straight Connector 199"/>
              <p:cNvCxnSpPr/>
              <p:nvPr/>
            </p:nvCxnSpPr>
            <p:spPr>
              <a:xfrm>
                <a:off x="-435240" y="6204600"/>
                <a:ext cx="252360" cy="360"/>
              </a:xfrm>
              <a:prstGeom prst="straightConnector1">
                <a:avLst/>
              </a:prstGeom>
              <a:ln w="6480">
                <a:solidFill>
                  <a:srgbClr val="a8a8a8"/>
                </a:solidFill>
                <a:miter/>
              </a:ln>
            </p:spPr>
          </p:cxnSp>
          <p:cxnSp>
            <p:nvCxnSpPr>
              <p:cNvPr id="5435" name="Straight Connector 200"/>
              <p:cNvCxnSpPr/>
              <p:nvPr/>
            </p:nvCxnSpPr>
            <p:spPr>
              <a:xfrm>
                <a:off x="-435240" y="5878080"/>
                <a:ext cx="252360" cy="360"/>
              </a:xfrm>
              <a:prstGeom prst="straightConnector1">
                <a:avLst/>
              </a:prstGeom>
              <a:ln w="6480">
                <a:solidFill>
                  <a:srgbClr val="a8a8a8"/>
                </a:solidFill>
                <a:miter/>
              </a:ln>
            </p:spPr>
          </p:cxnSp>
          <p:cxnSp>
            <p:nvCxnSpPr>
              <p:cNvPr id="5436" name="Straight Connector 201"/>
              <p:cNvCxnSpPr/>
              <p:nvPr/>
            </p:nvCxnSpPr>
            <p:spPr>
              <a:xfrm>
                <a:off x="-435240" y="6857640"/>
                <a:ext cx="252360" cy="360"/>
              </a:xfrm>
              <a:prstGeom prst="straightConnector1">
                <a:avLst/>
              </a:prstGeom>
              <a:ln w="6480">
                <a:solidFill>
                  <a:srgbClr val="a8a8a8"/>
                </a:solidFill>
                <a:miter/>
              </a:ln>
            </p:spPr>
          </p:cxnSp>
          <p:cxnSp>
            <p:nvCxnSpPr>
              <p:cNvPr id="5437" name="Straight Connector 202"/>
              <p:cNvCxnSpPr/>
              <p:nvPr/>
            </p:nvCxnSpPr>
            <p:spPr>
              <a:xfrm>
                <a:off x="-435240" y="6531120"/>
                <a:ext cx="252360" cy="360"/>
              </a:xfrm>
              <a:prstGeom prst="straightConnector1">
                <a:avLst/>
              </a:prstGeom>
              <a:ln w="6480">
                <a:solidFill>
                  <a:srgbClr val="a8a8a8"/>
                </a:solidFill>
                <a:miter/>
              </a:ln>
            </p:spPr>
          </p:cxnSp>
          <p:cxnSp>
            <p:nvCxnSpPr>
              <p:cNvPr id="5438" name="Straight Connector 806"/>
              <p:cNvCxnSpPr/>
              <p:nvPr/>
            </p:nvCxnSpPr>
            <p:spPr>
              <a:xfrm flipV="1">
                <a:off x="11862360" y="-435240"/>
                <a:ext cx="360" cy="252360"/>
              </a:xfrm>
              <a:prstGeom prst="straightConnector1">
                <a:avLst/>
              </a:prstGeom>
              <a:ln w="6480">
                <a:solidFill>
                  <a:srgbClr val="a8a8a8"/>
                </a:solidFill>
                <a:miter/>
              </a:ln>
            </p:spPr>
          </p:cxnSp>
          <p:cxnSp>
            <p:nvCxnSpPr>
              <p:cNvPr id="5439" name="Straight Connector 807"/>
              <p:cNvCxnSpPr/>
              <p:nvPr/>
            </p:nvCxnSpPr>
            <p:spPr>
              <a:xfrm flipV="1">
                <a:off x="12191760" y="-435240"/>
                <a:ext cx="360" cy="252360"/>
              </a:xfrm>
              <a:prstGeom prst="straightConnector1">
                <a:avLst/>
              </a:prstGeom>
              <a:ln w="6480">
                <a:solidFill>
                  <a:srgbClr val="a8a8a8"/>
                </a:solidFill>
                <a:miter/>
              </a:ln>
            </p:spPr>
          </p:cxnSp>
          <p:cxnSp>
            <p:nvCxnSpPr>
              <p:cNvPr id="5440" name="Straight Connector 808"/>
              <p:cNvCxnSpPr/>
              <p:nvPr/>
            </p:nvCxnSpPr>
            <p:spPr>
              <a:xfrm flipV="1">
                <a:off x="11203200" y="-435240"/>
                <a:ext cx="360" cy="252360"/>
              </a:xfrm>
              <a:prstGeom prst="straightConnector1">
                <a:avLst/>
              </a:prstGeom>
              <a:ln w="6480">
                <a:solidFill>
                  <a:srgbClr val="a8a8a8"/>
                </a:solidFill>
                <a:miter/>
              </a:ln>
            </p:spPr>
          </p:cxnSp>
          <p:cxnSp>
            <p:nvCxnSpPr>
              <p:cNvPr id="5441" name="Straight Connector 809"/>
              <p:cNvCxnSpPr/>
              <p:nvPr/>
            </p:nvCxnSpPr>
            <p:spPr>
              <a:xfrm flipV="1">
                <a:off x="11532960" y="-435240"/>
                <a:ext cx="360" cy="252360"/>
              </a:xfrm>
              <a:prstGeom prst="straightConnector1">
                <a:avLst/>
              </a:prstGeom>
              <a:ln w="6480">
                <a:solidFill>
                  <a:srgbClr val="a8a8a8"/>
                </a:solidFill>
                <a:miter/>
              </a:ln>
            </p:spPr>
          </p:cxnSp>
          <p:cxnSp>
            <p:nvCxnSpPr>
              <p:cNvPr id="5442" name="Straight Connector 810"/>
              <p:cNvCxnSpPr/>
              <p:nvPr/>
            </p:nvCxnSpPr>
            <p:spPr>
              <a:xfrm flipV="1">
                <a:off x="10544400" y="-435240"/>
                <a:ext cx="360" cy="252360"/>
              </a:xfrm>
              <a:prstGeom prst="straightConnector1">
                <a:avLst/>
              </a:prstGeom>
              <a:ln w="6480">
                <a:solidFill>
                  <a:srgbClr val="a8a8a8"/>
                </a:solidFill>
                <a:miter/>
              </a:ln>
            </p:spPr>
          </p:cxnSp>
          <p:cxnSp>
            <p:nvCxnSpPr>
              <p:cNvPr id="5443" name="Straight Connector 811"/>
              <p:cNvCxnSpPr/>
              <p:nvPr/>
            </p:nvCxnSpPr>
            <p:spPr>
              <a:xfrm flipV="1">
                <a:off x="10873800" y="-435240"/>
                <a:ext cx="360" cy="252360"/>
              </a:xfrm>
              <a:prstGeom prst="straightConnector1">
                <a:avLst/>
              </a:prstGeom>
              <a:ln w="6480">
                <a:solidFill>
                  <a:srgbClr val="a8a8a8"/>
                </a:solidFill>
                <a:miter/>
              </a:ln>
            </p:spPr>
          </p:cxnSp>
          <p:cxnSp>
            <p:nvCxnSpPr>
              <p:cNvPr id="5444" name="Straight Connector 812"/>
              <p:cNvCxnSpPr/>
              <p:nvPr/>
            </p:nvCxnSpPr>
            <p:spPr>
              <a:xfrm flipV="1">
                <a:off x="9885240" y="-435240"/>
                <a:ext cx="360" cy="252360"/>
              </a:xfrm>
              <a:prstGeom prst="straightConnector1">
                <a:avLst/>
              </a:prstGeom>
              <a:ln w="6480">
                <a:solidFill>
                  <a:srgbClr val="a8a8a8"/>
                </a:solidFill>
                <a:miter/>
              </a:ln>
            </p:spPr>
          </p:cxnSp>
          <p:cxnSp>
            <p:nvCxnSpPr>
              <p:cNvPr id="5445" name="Straight Connector 813"/>
              <p:cNvCxnSpPr/>
              <p:nvPr/>
            </p:nvCxnSpPr>
            <p:spPr>
              <a:xfrm flipV="1">
                <a:off x="10214640" y="-435240"/>
                <a:ext cx="360" cy="252360"/>
              </a:xfrm>
              <a:prstGeom prst="straightConnector1">
                <a:avLst/>
              </a:prstGeom>
              <a:ln w="6480">
                <a:solidFill>
                  <a:srgbClr val="a8a8a8"/>
                </a:solidFill>
                <a:miter/>
              </a:ln>
            </p:spPr>
          </p:cxnSp>
          <p:cxnSp>
            <p:nvCxnSpPr>
              <p:cNvPr id="5446" name="Straight Connector 814"/>
              <p:cNvCxnSpPr/>
              <p:nvPr/>
            </p:nvCxnSpPr>
            <p:spPr>
              <a:xfrm flipV="1">
                <a:off x="9226080" y="-435240"/>
                <a:ext cx="360" cy="252360"/>
              </a:xfrm>
              <a:prstGeom prst="straightConnector1">
                <a:avLst/>
              </a:prstGeom>
              <a:ln w="6480">
                <a:solidFill>
                  <a:srgbClr val="a8a8a8"/>
                </a:solidFill>
                <a:miter/>
              </a:ln>
            </p:spPr>
          </p:cxnSp>
          <p:cxnSp>
            <p:nvCxnSpPr>
              <p:cNvPr id="5447" name="Straight Connector 815"/>
              <p:cNvCxnSpPr/>
              <p:nvPr/>
            </p:nvCxnSpPr>
            <p:spPr>
              <a:xfrm flipV="1">
                <a:off x="9555840" y="-435240"/>
                <a:ext cx="360" cy="252360"/>
              </a:xfrm>
              <a:prstGeom prst="straightConnector1">
                <a:avLst/>
              </a:prstGeom>
              <a:ln w="6480">
                <a:solidFill>
                  <a:srgbClr val="a8a8a8"/>
                </a:solidFill>
                <a:miter/>
              </a:ln>
            </p:spPr>
          </p:cxnSp>
          <p:cxnSp>
            <p:nvCxnSpPr>
              <p:cNvPr id="5448" name="Straight Connector 816"/>
              <p:cNvCxnSpPr/>
              <p:nvPr/>
            </p:nvCxnSpPr>
            <p:spPr>
              <a:xfrm flipV="1">
                <a:off x="8567280" y="-435240"/>
                <a:ext cx="360" cy="252360"/>
              </a:xfrm>
              <a:prstGeom prst="straightConnector1">
                <a:avLst/>
              </a:prstGeom>
              <a:ln w="6480">
                <a:solidFill>
                  <a:srgbClr val="a8a8a8"/>
                </a:solidFill>
                <a:miter/>
              </a:ln>
            </p:spPr>
          </p:cxnSp>
          <p:cxnSp>
            <p:nvCxnSpPr>
              <p:cNvPr id="5449" name="Straight Connector 817"/>
              <p:cNvCxnSpPr/>
              <p:nvPr/>
            </p:nvCxnSpPr>
            <p:spPr>
              <a:xfrm flipV="1">
                <a:off x="8896680" y="-435240"/>
                <a:ext cx="360" cy="252360"/>
              </a:xfrm>
              <a:prstGeom prst="straightConnector1">
                <a:avLst/>
              </a:prstGeom>
              <a:ln w="6480">
                <a:solidFill>
                  <a:srgbClr val="a8a8a8"/>
                </a:solidFill>
                <a:miter/>
              </a:ln>
            </p:spPr>
          </p:cxnSp>
          <p:cxnSp>
            <p:nvCxnSpPr>
              <p:cNvPr id="5450" name="Straight Connector 818"/>
              <p:cNvCxnSpPr/>
              <p:nvPr/>
            </p:nvCxnSpPr>
            <p:spPr>
              <a:xfrm flipV="1">
                <a:off x="7908120" y="-435240"/>
                <a:ext cx="360" cy="252360"/>
              </a:xfrm>
              <a:prstGeom prst="straightConnector1">
                <a:avLst/>
              </a:prstGeom>
              <a:ln w="6480">
                <a:solidFill>
                  <a:srgbClr val="a8a8a8"/>
                </a:solidFill>
                <a:miter/>
              </a:ln>
            </p:spPr>
          </p:cxnSp>
          <p:cxnSp>
            <p:nvCxnSpPr>
              <p:cNvPr id="5451" name="Straight Connector 819"/>
              <p:cNvCxnSpPr/>
              <p:nvPr/>
            </p:nvCxnSpPr>
            <p:spPr>
              <a:xfrm flipV="1">
                <a:off x="8237520" y="-435240"/>
                <a:ext cx="360" cy="252360"/>
              </a:xfrm>
              <a:prstGeom prst="straightConnector1">
                <a:avLst/>
              </a:prstGeom>
              <a:ln w="6480">
                <a:solidFill>
                  <a:srgbClr val="a8a8a8"/>
                </a:solidFill>
                <a:miter/>
              </a:ln>
            </p:spPr>
          </p:cxnSp>
          <p:cxnSp>
            <p:nvCxnSpPr>
              <p:cNvPr id="5452" name="Straight Connector 820"/>
              <p:cNvCxnSpPr/>
              <p:nvPr/>
            </p:nvCxnSpPr>
            <p:spPr>
              <a:xfrm flipV="1">
                <a:off x="7248960" y="-435240"/>
                <a:ext cx="360" cy="252360"/>
              </a:xfrm>
              <a:prstGeom prst="straightConnector1">
                <a:avLst/>
              </a:prstGeom>
              <a:ln w="6480">
                <a:solidFill>
                  <a:srgbClr val="a8a8a8"/>
                </a:solidFill>
                <a:miter/>
              </a:ln>
            </p:spPr>
          </p:cxnSp>
          <p:cxnSp>
            <p:nvCxnSpPr>
              <p:cNvPr id="5453" name="Straight Connector 821"/>
              <p:cNvCxnSpPr/>
              <p:nvPr/>
            </p:nvCxnSpPr>
            <p:spPr>
              <a:xfrm flipV="1">
                <a:off x="7578720" y="-435240"/>
                <a:ext cx="360" cy="252360"/>
              </a:xfrm>
              <a:prstGeom prst="straightConnector1">
                <a:avLst/>
              </a:prstGeom>
              <a:ln w="6480">
                <a:solidFill>
                  <a:srgbClr val="a8a8a8"/>
                </a:solidFill>
                <a:miter/>
              </a:ln>
            </p:spPr>
          </p:cxnSp>
          <p:cxnSp>
            <p:nvCxnSpPr>
              <p:cNvPr id="5454" name="Straight Connector 822"/>
              <p:cNvCxnSpPr/>
              <p:nvPr/>
            </p:nvCxnSpPr>
            <p:spPr>
              <a:xfrm flipV="1">
                <a:off x="6590160" y="-435240"/>
                <a:ext cx="360" cy="252360"/>
              </a:xfrm>
              <a:prstGeom prst="straightConnector1">
                <a:avLst/>
              </a:prstGeom>
              <a:ln w="6480">
                <a:solidFill>
                  <a:srgbClr val="a8a8a8"/>
                </a:solidFill>
                <a:miter/>
              </a:ln>
            </p:spPr>
          </p:cxnSp>
          <p:cxnSp>
            <p:nvCxnSpPr>
              <p:cNvPr id="5455" name="Straight Connector 823"/>
              <p:cNvCxnSpPr/>
              <p:nvPr/>
            </p:nvCxnSpPr>
            <p:spPr>
              <a:xfrm flipV="1">
                <a:off x="6919560" y="-435240"/>
                <a:ext cx="360" cy="252360"/>
              </a:xfrm>
              <a:prstGeom prst="straightConnector1">
                <a:avLst/>
              </a:prstGeom>
              <a:ln w="6480">
                <a:solidFill>
                  <a:srgbClr val="a8a8a8"/>
                </a:solidFill>
                <a:miter/>
              </a:ln>
            </p:spPr>
          </p:cxnSp>
          <p:cxnSp>
            <p:nvCxnSpPr>
              <p:cNvPr id="5456" name="Straight Connector 824"/>
              <p:cNvCxnSpPr/>
              <p:nvPr/>
            </p:nvCxnSpPr>
            <p:spPr>
              <a:xfrm flipV="1">
                <a:off x="5931000" y="-435240"/>
                <a:ext cx="360" cy="252360"/>
              </a:xfrm>
              <a:prstGeom prst="straightConnector1">
                <a:avLst/>
              </a:prstGeom>
              <a:ln w="6480">
                <a:solidFill>
                  <a:srgbClr val="a8a8a8"/>
                </a:solidFill>
                <a:miter/>
              </a:ln>
            </p:spPr>
          </p:cxnSp>
          <p:cxnSp>
            <p:nvCxnSpPr>
              <p:cNvPr id="5457" name="Straight Connector 825"/>
              <p:cNvCxnSpPr/>
              <p:nvPr/>
            </p:nvCxnSpPr>
            <p:spPr>
              <a:xfrm flipV="1">
                <a:off x="6260760" y="-435240"/>
                <a:ext cx="360" cy="252360"/>
              </a:xfrm>
              <a:prstGeom prst="straightConnector1">
                <a:avLst/>
              </a:prstGeom>
              <a:ln w="6480">
                <a:solidFill>
                  <a:srgbClr val="a8a8a8"/>
                </a:solidFill>
                <a:miter/>
              </a:ln>
            </p:spPr>
          </p:cxnSp>
          <p:cxnSp>
            <p:nvCxnSpPr>
              <p:cNvPr id="5458" name="Straight Connector 826"/>
              <p:cNvCxnSpPr/>
              <p:nvPr/>
            </p:nvCxnSpPr>
            <p:spPr>
              <a:xfrm flipV="1">
                <a:off x="5272200" y="-435240"/>
                <a:ext cx="360" cy="252360"/>
              </a:xfrm>
              <a:prstGeom prst="straightConnector1">
                <a:avLst/>
              </a:prstGeom>
              <a:ln w="6480">
                <a:solidFill>
                  <a:srgbClr val="a8a8a8"/>
                </a:solidFill>
                <a:miter/>
              </a:ln>
            </p:spPr>
          </p:cxnSp>
          <p:cxnSp>
            <p:nvCxnSpPr>
              <p:cNvPr id="5459" name="Straight Connector 827"/>
              <p:cNvCxnSpPr/>
              <p:nvPr/>
            </p:nvCxnSpPr>
            <p:spPr>
              <a:xfrm flipV="1">
                <a:off x="5601600" y="-435240"/>
                <a:ext cx="360" cy="252360"/>
              </a:xfrm>
              <a:prstGeom prst="straightConnector1">
                <a:avLst/>
              </a:prstGeom>
              <a:ln w="6480">
                <a:solidFill>
                  <a:srgbClr val="a8a8a8"/>
                </a:solidFill>
                <a:miter/>
              </a:ln>
            </p:spPr>
          </p:cxnSp>
          <p:cxnSp>
            <p:nvCxnSpPr>
              <p:cNvPr id="5460" name="Straight Connector 828"/>
              <p:cNvCxnSpPr/>
              <p:nvPr/>
            </p:nvCxnSpPr>
            <p:spPr>
              <a:xfrm flipV="1">
                <a:off x="4613040" y="-435240"/>
                <a:ext cx="360" cy="252360"/>
              </a:xfrm>
              <a:prstGeom prst="straightConnector1">
                <a:avLst/>
              </a:prstGeom>
              <a:ln w="6480">
                <a:solidFill>
                  <a:srgbClr val="a8a8a8"/>
                </a:solidFill>
                <a:miter/>
              </a:ln>
            </p:spPr>
          </p:cxnSp>
          <p:cxnSp>
            <p:nvCxnSpPr>
              <p:cNvPr id="5461" name="Straight Connector 829"/>
              <p:cNvCxnSpPr/>
              <p:nvPr/>
            </p:nvCxnSpPr>
            <p:spPr>
              <a:xfrm flipV="1">
                <a:off x="4942440" y="-435240"/>
                <a:ext cx="360" cy="252360"/>
              </a:xfrm>
              <a:prstGeom prst="straightConnector1">
                <a:avLst/>
              </a:prstGeom>
              <a:ln w="6480">
                <a:solidFill>
                  <a:srgbClr val="a8a8a8"/>
                </a:solidFill>
                <a:miter/>
              </a:ln>
            </p:spPr>
          </p:cxnSp>
          <p:cxnSp>
            <p:nvCxnSpPr>
              <p:cNvPr id="5462" name="Straight Connector 830"/>
              <p:cNvCxnSpPr/>
              <p:nvPr/>
            </p:nvCxnSpPr>
            <p:spPr>
              <a:xfrm flipV="1">
                <a:off x="3953880" y="-435240"/>
                <a:ext cx="360" cy="252360"/>
              </a:xfrm>
              <a:prstGeom prst="straightConnector1">
                <a:avLst/>
              </a:prstGeom>
              <a:ln w="6480">
                <a:solidFill>
                  <a:srgbClr val="a8a8a8"/>
                </a:solidFill>
                <a:miter/>
              </a:ln>
            </p:spPr>
          </p:cxnSp>
          <p:cxnSp>
            <p:nvCxnSpPr>
              <p:cNvPr id="5463" name="Straight Connector 831"/>
              <p:cNvCxnSpPr/>
              <p:nvPr/>
            </p:nvCxnSpPr>
            <p:spPr>
              <a:xfrm flipV="1">
                <a:off x="4283640" y="-435240"/>
                <a:ext cx="360" cy="252360"/>
              </a:xfrm>
              <a:prstGeom prst="straightConnector1">
                <a:avLst/>
              </a:prstGeom>
              <a:ln w="6480">
                <a:solidFill>
                  <a:srgbClr val="a8a8a8"/>
                </a:solidFill>
                <a:miter/>
              </a:ln>
            </p:spPr>
          </p:cxnSp>
          <p:cxnSp>
            <p:nvCxnSpPr>
              <p:cNvPr id="5464" name="Straight Connector 832"/>
              <p:cNvCxnSpPr/>
              <p:nvPr/>
            </p:nvCxnSpPr>
            <p:spPr>
              <a:xfrm flipV="1">
                <a:off x="3295080" y="-435240"/>
                <a:ext cx="360" cy="252360"/>
              </a:xfrm>
              <a:prstGeom prst="straightConnector1">
                <a:avLst/>
              </a:prstGeom>
              <a:ln w="6480">
                <a:solidFill>
                  <a:srgbClr val="a8a8a8"/>
                </a:solidFill>
                <a:miter/>
              </a:ln>
            </p:spPr>
          </p:cxnSp>
          <p:cxnSp>
            <p:nvCxnSpPr>
              <p:cNvPr id="5465" name="Straight Connector 833"/>
              <p:cNvCxnSpPr/>
              <p:nvPr/>
            </p:nvCxnSpPr>
            <p:spPr>
              <a:xfrm flipV="1">
                <a:off x="3624480" y="-435240"/>
                <a:ext cx="360" cy="252360"/>
              </a:xfrm>
              <a:prstGeom prst="straightConnector1">
                <a:avLst/>
              </a:prstGeom>
              <a:ln w="6480">
                <a:solidFill>
                  <a:srgbClr val="a8a8a8"/>
                </a:solidFill>
                <a:miter/>
              </a:ln>
            </p:spPr>
          </p:cxnSp>
          <p:cxnSp>
            <p:nvCxnSpPr>
              <p:cNvPr id="5466" name="Straight Connector 834"/>
              <p:cNvCxnSpPr/>
              <p:nvPr/>
            </p:nvCxnSpPr>
            <p:spPr>
              <a:xfrm flipV="1">
                <a:off x="2635920" y="-435240"/>
                <a:ext cx="360" cy="252360"/>
              </a:xfrm>
              <a:prstGeom prst="straightConnector1">
                <a:avLst/>
              </a:prstGeom>
              <a:ln w="6480">
                <a:solidFill>
                  <a:srgbClr val="a8a8a8"/>
                </a:solidFill>
                <a:miter/>
              </a:ln>
            </p:spPr>
          </p:cxnSp>
          <p:cxnSp>
            <p:nvCxnSpPr>
              <p:cNvPr id="5467" name="Straight Connector 835"/>
              <p:cNvCxnSpPr/>
              <p:nvPr/>
            </p:nvCxnSpPr>
            <p:spPr>
              <a:xfrm flipV="1">
                <a:off x="2965320" y="-435240"/>
                <a:ext cx="360" cy="252360"/>
              </a:xfrm>
              <a:prstGeom prst="straightConnector1">
                <a:avLst/>
              </a:prstGeom>
              <a:ln w="6480">
                <a:solidFill>
                  <a:srgbClr val="a8a8a8"/>
                </a:solidFill>
                <a:miter/>
              </a:ln>
            </p:spPr>
          </p:cxnSp>
          <p:cxnSp>
            <p:nvCxnSpPr>
              <p:cNvPr id="5468" name="Straight Connector 836"/>
              <p:cNvCxnSpPr/>
              <p:nvPr/>
            </p:nvCxnSpPr>
            <p:spPr>
              <a:xfrm flipV="1">
                <a:off x="1976760" y="-435240"/>
                <a:ext cx="360" cy="252360"/>
              </a:xfrm>
              <a:prstGeom prst="straightConnector1">
                <a:avLst/>
              </a:prstGeom>
              <a:ln w="6480">
                <a:solidFill>
                  <a:srgbClr val="a8a8a8"/>
                </a:solidFill>
                <a:miter/>
              </a:ln>
            </p:spPr>
          </p:cxnSp>
          <p:cxnSp>
            <p:nvCxnSpPr>
              <p:cNvPr id="5469" name="Straight Connector 837"/>
              <p:cNvCxnSpPr/>
              <p:nvPr/>
            </p:nvCxnSpPr>
            <p:spPr>
              <a:xfrm flipV="1">
                <a:off x="2306520" y="-435240"/>
                <a:ext cx="360" cy="252360"/>
              </a:xfrm>
              <a:prstGeom prst="straightConnector1">
                <a:avLst/>
              </a:prstGeom>
              <a:ln w="6480">
                <a:solidFill>
                  <a:srgbClr val="a8a8a8"/>
                </a:solidFill>
                <a:miter/>
              </a:ln>
            </p:spPr>
          </p:cxnSp>
          <p:cxnSp>
            <p:nvCxnSpPr>
              <p:cNvPr id="5470" name="Straight Connector 838"/>
              <p:cNvCxnSpPr/>
              <p:nvPr/>
            </p:nvCxnSpPr>
            <p:spPr>
              <a:xfrm flipV="1">
                <a:off x="1317960" y="-435240"/>
                <a:ext cx="360" cy="252360"/>
              </a:xfrm>
              <a:prstGeom prst="straightConnector1">
                <a:avLst/>
              </a:prstGeom>
              <a:ln w="6480">
                <a:solidFill>
                  <a:srgbClr val="a8a8a8"/>
                </a:solidFill>
                <a:miter/>
              </a:ln>
            </p:spPr>
          </p:cxnSp>
          <p:cxnSp>
            <p:nvCxnSpPr>
              <p:cNvPr id="5471" name="Straight Connector 839"/>
              <p:cNvCxnSpPr/>
              <p:nvPr/>
            </p:nvCxnSpPr>
            <p:spPr>
              <a:xfrm flipV="1">
                <a:off x="1647360" y="-435240"/>
                <a:ext cx="360" cy="252360"/>
              </a:xfrm>
              <a:prstGeom prst="straightConnector1">
                <a:avLst/>
              </a:prstGeom>
              <a:ln w="6480">
                <a:solidFill>
                  <a:srgbClr val="a8a8a8"/>
                </a:solidFill>
                <a:miter/>
              </a:ln>
            </p:spPr>
          </p:cxnSp>
          <p:cxnSp>
            <p:nvCxnSpPr>
              <p:cNvPr id="5472" name="Straight Connector 840"/>
              <p:cNvCxnSpPr/>
              <p:nvPr/>
            </p:nvCxnSpPr>
            <p:spPr>
              <a:xfrm flipV="1">
                <a:off x="658800" y="-435240"/>
                <a:ext cx="360" cy="252360"/>
              </a:xfrm>
              <a:prstGeom prst="straightConnector1">
                <a:avLst/>
              </a:prstGeom>
              <a:ln w="6480">
                <a:solidFill>
                  <a:srgbClr val="a8a8a8"/>
                </a:solidFill>
                <a:miter/>
              </a:ln>
            </p:spPr>
          </p:cxnSp>
          <p:cxnSp>
            <p:nvCxnSpPr>
              <p:cNvPr id="5473" name="Straight Connector 841"/>
              <p:cNvCxnSpPr/>
              <p:nvPr/>
            </p:nvCxnSpPr>
            <p:spPr>
              <a:xfrm flipV="1">
                <a:off x="988200" y="-435240"/>
                <a:ext cx="360" cy="252360"/>
              </a:xfrm>
              <a:prstGeom prst="straightConnector1">
                <a:avLst/>
              </a:prstGeom>
              <a:ln w="6480">
                <a:solidFill>
                  <a:srgbClr val="a8a8a8"/>
                </a:solidFill>
                <a:miter/>
              </a:ln>
            </p:spPr>
          </p:cxnSp>
          <p:cxnSp>
            <p:nvCxnSpPr>
              <p:cNvPr id="5474" name="Straight Connector 842"/>
              <p:cNvCxnSpPr/>
              <p:nvPr/>
            </p:nvCxnSpPr>
            <p:spPr>
              <a:xfrm flipV="1">
                <a:off x="0" y="-435240"/>
                <a:ext cx="360" cy="252360"/>
              </a:xfrm>
              <a:prstGeom prst="straightConnector1">
                <a:avLst/>
              </a:prstGeom>
              <a:ln w="6480">
                <a:solidFill>
                  <a:srgbClr val="a8a8a8"/>
                </a:solidFill>
                <a:miter/>
              </a:ln>
            </p:spPr>
          </p:cxnSp>
          <p:cxnSp>
            <p:nvCxnSpPr>
              <p:cNvPr id="5475" name="Straight Connector 843"/>
              <p:cNvCxnSpPr/>
              <p:nvPr/>
            </p:nvCxnSpPr>
            <p:spPr>
              <a:xfrm flipV="1">
                <a:off x="329400" y="-435240"/>
                <a:ext cx="360" cy="252360"/>
              </a:xfrm>
              <a:prstGeom prst="straightConnector1">
                <a:avLst/>
              </a:prstGeom>
              <a:ln w="6480">
                <a:solidFill>
                  <a:srgbClr val="a8a8a8"/>
                </a:solidFill>
                <a:miter/>
              </a:ln>
            </p:spPr>
          </p:cxnSp>
          <p:cxnSp>
            <p:nvCxnSpPr>
              <p:cNvPr id="5476" name="Straight Connector 1883"/>
              <p:cNvCxnSpPr/>
              <p:nvPr/>
            </p:nvCxnSpPr>
            <p:spPr>
              <a:xfrm>
                <a:off x="12355560" y="326520"/>
                <a:ext cx="252360" cy="360"/>
              </a:xfrm>
              <a:prstGeom prst="straightConnector1">
                <a:avLst/>
              </a:prstGeom>
              <a:ln w="6480">
                <a:solidFill>
                  <a:srgbClr val="a8a8a8"/>
                </a:solidFill>
                <a:miter/>
              </a:ln>
            </p:spPr>
          </p:cxnSp>
          <p:cxnSp>
            <p:nvCxnSpPr>
              <p:cNvPr id="5477" name="Straight Connector 1884"/>
              <p:cNvCxnSpPr/>
              <p:nvPr/>
            </p:nvCxnSpPr>
            <p:spPr>
              <a:xfrm>
                <a:off x="12355560" y="0"/>
                <a:ext cx="252360" cy="360"/>
              </a:xfrm>
              <a:prstGeom prst="straightConnector1">
                <a:avLst/>
              </a:prstGeom>
              <a:ln w="6480">
                <a:solidFill>
                  <a:srgbClr val="a8a8a8"/>
                </a:solidFill>
                <a:miter/>
              </a:ln>
            </p:spPr>
          </p:cxnSp>
          <p:cxnSp>
            <p:nvCxnSpPr>
              <p:cNvPr id="5478" name="Straight Connector 1885"/>
              <p:cNvCxnSpPr/>
              <p:nvPr/>
            </p:nvCxnSpPr>
            <p:spPr>
              <a:xfrm>
                <a:off x="12355560" y="979560"/>
                <a:ext cx="252360" cy="360"/>
              </a:xfrm>
              <a:prstGeom prst="straightConnector1">
                <a:avLst/>
              </a:prstGeom>
              <a:ln w="6480">
                <a:solidFill>
                  <a:srgbClr val="a8a8a8"/>
                </a:solidFill>
                <a:miter/>
              </a:ln>
            </p:spPr>
          </p:cxnSp>
          <p:cxnSp>
            <p:nvCxnSpPr>
              <p:cNvPr id="5479" name="Straight Connector 1886"/>
              <p:cNvCxnSpPr/>
              <p:nvPr/>
            </p:nvCxnSpPr>
            <p:spPr>
              <a:xfrm>
                <a:off x="12355560" y="653040"/>
                <a:ext cx="252360" cy="360"/>
              </a:xfrm>
              <a:prstGeom prst="straightConnector1">
                <a:avLst/>
              </a:prstGeom>
              <a:ln w="6480">
                <a:solidFill>
                  <a:srgbClr val="a8a8a8"/>
                </a:solidFill>
                <a:miter/>
              </a:ln>
            </p:spPr>
          </p:cxnSp>
          <p:cxnSp>
            <p:nvCxnSpPr>
              <p:cNvPr id="5480" name="Straight Connector 1887"/>
              <p:cNvCxnSpPr/>
              <p:nvPr/>
            </p:nvCxnSpPr>
            <p:spPr>
              <a:xfrm>
                <a:off x="12355560" y="1632600"/>
                <a:ext cx="252360" cy="360"/>
              </a:xfrm>
              <a:prstGeom prst="straightConnector1">
                <a:avLst/>
              </a:prstGeom>
              <a:ln w="6480">
                <a:solidFill>
                  <a:srgbClr val="a8a8a8"/>
                </a:solidFill>
                <a:miter/>
              </a:ln>
            </p:spPr>
          </p:cxnSp>
          <p:cxnSp>
            <p:nvCxnSpPr>
              <p:cNvPr id="5481" name="Straight Connector 1888"/>
              <p:cNvCxnSpPr/>
              <p:nvPr/>
            </p:nvCxnSpPr>
            <p:spPr>
              <a:xfrm>
                <a:off x="12355560" y="1306080"/>
                <a:ext cx="252360" cy="360"/>
              </a:xfrm>
              <a:prstGeom prst="straightConnector1">
                <a:avLst/>
              </a:prstGeom>
              <a:ln w="6480">
                <a:solidFill>
                  <a:srgbClr val="a8a8a8"/>
                </a:solidFill>
                <a:miter/>
              </a:ln>
            </p:spPr>
          </p:cxnSp>
          <p:cxnSp>
            <p:nvCxnSpPr>
              <p:cNvPr id="5482" name="Straight Connector 1889"/>
              <p:cNvCxnSpPr/>
              <p:nvPr/>
            </p:nvCxnSpPr>
            <p:spPr>
              <a:xfrm>
                <a:off x="12355560" y="2285640"/>
                <a:ext cx="252360" cy="360"/>
              </a:xfrm>
              <a:prstGeom prst="straightConnector1">
                <a:avLst/>
              </a:prstGeom>
              <a:ln w="6480">
                <a:solidFill>
                  <a:srgbClr val="a8a8a8"/>
                </a:solidFill>
                <a:miter/>
              </a:ln>
            </p:spPr>
          </p:cxnSp>
          <p:cxnSp>
            <p:nvCxnSpPr>
              <p:cNvPr id="5483" name="Straight Connector 1890"/>
              <p:cNvCxnSpPr/>
              <p:nvPr/>
            </p:nvCxnSpPr>
            <p:spPr>
              <a:xfrm>
                <a:off x="12355560" y="1959120"/>
                <a:ext cx="252360" cy="360"/>
              </a:xfrm>
              <a:prstGeom prst="straightConnector1">
                <a:avLst/>
              </a:prstGeom>
              <a:ln w="6480">
                <a:solidFill>
                  <a:srgbClr val="a8a8a8"/>
                </a:solidFill>
                <a:miter/>
              </a:ln>
            </p:spPr>
          </p:cxnSp>
          <p:cxnSp>
            <p:nvCxnSpPr>
              <p:cNvPr id="5484" name="Straight Connector 1891"/>
              <p:cNvCxnSpPr/>
              <p:nvPr/>
            </p:nvCxnSpPr>
            <p:spPr>
              <a:xfrm>
                <a:off x="12355560" y="2939040"/>
                <a:ext cx="252360" cy="360"/>
              </a:xfrm>
              <a:prstGeom prst="straightConnector1">
                <a:avLst/>
              </a:prstGeom>
              <a:ln w="6480">
                <a:solidFill>
                  <a:srgbClr val="a8a8a8"/>
                </a:solidFill>
                <a:miter/>
              </a:ln>
            </p:spPr>
          </p:cxnSp>
          <p:cxnSp>
            <p:nvCxnSpPr>
              <p:cNvPr id="5485" name="Straight Connector 1892"/>
              <p:cNvCxnSpPr/>
              <p:nvPr/>
            </p:nvCxnSpPr>
            <p:spPr>
              <a:xfrm>
                <a:off x="12355560" y="2612520"/>
                <a:ext cx="252360" cy="360"/>
              </a:xfrm>
              <a:prstGeom prst="straightConnector1">
                <a:avLst/>
              </a:prstGeom>
              <a:ln w="6480">
                <a:solidFill>
                  <a:srgbClr val="a8a8a8"/>
                </a:solidFill>
                <a:miter/>
              </a:ln>
            </p:spPr>
          </p:cxnSp>
          <p:cxnSp>
            <p:nvCxnSpPr>
              <p:cNvPr id="5486" name="Straight Connector 1893"/>
              <p:cNvCxnSpPr/>
              <p:nvPr/>
            </p:nvCxnSpPr>
            <p:spPr>
              <a:xfrm>
                <a:off x="12355560" y="3592080"/>
                <a:ext cx="252360" cy="360"/>
              </a:xfrm>
              <a:prstGeom prst="straightConnector1">
                <a:avLst/>
              </a:prstGeom>
              <a:ln w="6480">
                <a:solidFill>
                  <a:srgbClr val="a8a8a8"/>
                </a:solidFill>
                <a:miter/>
              </a:ln>
            </p:spPr>
          </p:cxnSp>
          <p:cxnSp>
            <p:nvCxnSpPr>
              <p:cNvPr id="5487" name="Straight Connector 1894"/>
              <p:cNvCxnSpPr/>
              <p:nvPr/>
            </p:nvCxnSpPr>
            <p:spPr>
              <a:xfrm>
                <a:off x="12355560" y="3265560"/>
                <a:ext cx="252360" cy="360"/>
              </a:xfrm>
              <a:prstGeom prst="straightConnector1">
                <a:avLst/>
              </a:prstGeom>
              <a:ln w="6480">
                <a:solidFill>
                  <a:srgbClr val="a8a8a8"/>
                </a:solidFill>
                <a:miter/>
              </a:ln>
            </p:spPr>
          </p:cxnSp>
          <p:cxnSp>
            <p:nvCxnSpPr>
              <p:cNvPr id="5488" name="Straight Connector 1895"/>
              <p:cNvCxnSpPr/>
              <p:nvPr/>
            </p:nvCxnSpPr>
            <p:spPr>
              <a:xfrm>
                <a:off x="12355560" y="4245120"/>
                <a:ext cx="252360" cy="360"/>
              </a:xfrm>
              <a:prstGeom prst="straightConnector1">
                <a:avLst/>
              </a:prstGeom>
              <a:ln w="6480">
                <a:solidFill>
                  <a:srgbClr val="a8a8a8"/>
                </a:solidFill>
                <a:miter/>
              </a:ln>
            </p:spPr>
          </p:cxnSp>
          <p:cxnSp>
            <p:nvCxnSpPr>
              <p:cNvPr id="5489" name="Straight Connector 1896"/>
              <p:cNvCxnSpPr/>
              <p:nvPr/>
            </p:nvCxnSpPr>
            <p:spPr>
              <a:xfrm>
                <a:off x="12355560" y="3918600"/>
                <a:ext cx="252360" cy="360"/>
              </a:xfrm>
              <a:prstGeom prst="straightConnector1">
                <a:avLst/>
              </a:prstGeom>
              <a:ln w="6480">
                <a:solidFill>
                  <a:srgbClr val="a8a8a8"/>
                </a:solidFill>
                <a:miter/>
              </a:ln>
            </p:spPr>
          </p:cxnSp>
          <p:cxnSp>
            <p:nvCxnSpPr>
              <p:cNvPr id="5490" name="Straight Connector 1898"/>
              <p:cNvCxnSpPr/>
              <p:nvPr/>
            </p:nvCxnSpPr>
            <p:spPr>
              <a:xfrm>
                <a:off x="12355560" y="4571640"/>
                <a:ext cx="252360" cy="360"/>
              </a:xfrm>
              <a:prstGeom prst="straightConnector1">
                <a:avLst/>
              </a:prstGeom>
              <a:ln w="6480">
                <a:solidFill>
                  <a:srgbClr val="a8a8a8"/>
                </a:solidFill>
                <a:miter/>
              </a:ln>
            </p:spPr>
          </p:cxnSp>
          <p:cxnSp>
            <p:nvCxnSpPr>
              <p:cNvPr id="5491" name="Straight Connector 1899"/>
              <p:cNvCxnSpPr/>
              <p:nvPr/>
            </p:nvCxnSpPr>
            <p:spPr>
              <a:xfrm>
                <a:off x="12355560" y="5551560"/>
                <a:ext cx="252360" cy="360"/>
              </a:xfrm>
              <a:prstGeom prst="straightConnector1">
                <a:avLst/>
              </a:prstGeom>
              <a:ln w="6480">
                <a:solidFill>
                  <a:srgbClr val="a8a8a8"/>
                </a:solidFill>
                <a:miter/>
              </a:ln>
            </p:spPr>
          </p:cxnSp>
          <p:cxnSp>
            <p:nvCxnSpPr>
              <p:cNvPr id="5492" name="Straight Connector 1900"/>
              <p:cNvCxnSpPr/>
              <p:nvPr/>
            </p:nvCxnSpPr>
            <p:spPr>
              <a:xfrm>
                <a:off x="12355560" y="5225040"/>
                <a:ext cx="252360" cy="360"/>
              </a:xfrm>
              <a:prstGeom prst="straightConnector1">
                <a:avLst/>
              </a:prstGeom>
              <a:ln w="6480">
                <a:solidFill>
                  <a:srgbClr val="a8a8a8"/>
                </a:solidFill>
                <a:miter/>
              </a:ln>
            </p:spPr>
          </p:cxnSp>
          <p:cxnSp>
            <p:nvCxnSpPr>
              <p:cNvPr id="5493" name="Straight Connector 1901"/>
              <p:cNvCxnSpPr/>
              <p:nvPr/>
            </p:nvCxnSpPr>
            <p:spPr>
              <a:xfrm>
                <a:off x="12355560" y="6204600"/>
                <a:ext cx="252360" cy="360"/>
              </a:xfrm>
              <a:prstGeom prst="straightConnector1">
                <a:avLst/>
              </a:prstGeom>
              <a:ln w="6480">
                <a:solidFill>
                  <a:srgbClr val="a8a8a8"/>
                </a:solidFill>
                <a:miter/>
              </a:ln>
            </p:spPr>
          </p:cxnSp>
          <p:cxnSp>
            <p:nvCxnSpPr>
              <p:cNvPr id="5494" name="Straight Connector 1902"/>
              <p:cNvCxnSpPr/>
              <p:nvPr/>
            </p:nvCxnSpPr>
            <p:spPr>
              <a:xfrm>
                <a:off x="12355560" y="5878080"/>
                <a:ext cx="252360" cy="360"/>
              </a:xfrm>
              <a:prstGeom prst="straightConnector1">
                <a:avLst/>
              </a:prstGeom>
              <a:ln w="6480">
                <a:solidFill>
                  <a:srgbClr val="a8a8a8"/>
                </a:solidFill>
                <a:miter/>
              </a:ln>
            </p:spPr>
          </p:cxnSp>
          <p:cxnSp>
            <p:nvCxnSpPr>
              <p:cNvPr id="5495" name="Straight Connector 1903"/>
              <p:cNvCxnSpPr/>
              <p:nvPr/>
            </p:nvCxnSpPr>
            <p:spPr>
              <a:xfrm>
                <a:off x="12355560" y="6857640"/>
                <a:ext cx="252360" cy="360"/>
              </a:xfrm>
              <a:prstGeom prst="straightConnector1">
                <a:avLst/>
              </a:prstGeom>
              <a:ln w="6480">
                <a:solidFill>
                  <a:srgbClr val="a8a8a8"/>
                </a:solidFill>
                <a:miter/>
              </a:ln>
            </p:spPr>
          </p:cxnSp>
          <p:cxnSp>
            <p:nvCxnSpPr>
              <p:cNvPr id="5496" name="Straight Connector 1904"/>
              <p:cNvCxnSpPr/>
              <p:nvPr/>
            </p:nvCxnSpPr>
            <p:spPr>
              <a:xfrm>
                <a:off x="12355560" y="6531120"/>
                <a:ext cx="252360" cy="360"/>
              </a:xfrm>
              <a:prstGeom prst="straightConnector1">
                <a:avLst/>
              </a:prstGeom>
              <a:ln w="6480">
                <a:solidFill>
                  <a:srgbClr val="a8a8a8"/>
                </a:solidFill>
                <a:miter/>
              </a:ln>
            </p:spPr>
          </p:cxnSp>
          <p:cxnSp>
            <p:nvCxnSpPr>
              <p:cNvPr id="549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549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549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550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550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550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5503" name="Straight Connector 2097"/>
              <p:cNvCxnSpPr/>
              <p:nvPr/>
            </p:nvCxnSpPr>
            <p:spPr>
              <a:xfrm flipV="1">
                <a:off x="9885240" y="7041240"/>
                <a:ext cx="360" cy="252360"/>
              </a:xfrm>
              <a:prstGeom prst="straightConnector1">
                <a:avLst/>
              </a:prstGeom>
              <a:ln w="6480">
                <a:solidFill>
                  <a:srgbClr val="a8a8a8"/>
                </a:solidFill>
                <a:miter/>
              </a:ln>
            </p:spPr>
          </p:cxnSp>
          <p:cxnSp>
            <p:nvCxnSpPr>
              <p:cNvPr id="550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5505" name="Straight Connector 2099"/>
              <p:cNvCxnSpPr/>
              <p:nvPr/>
            </p:nvCxnSpPr>
            <p:spPr>
              <a:xfrm flipV="1">
                <a:off x="9226080" y="7041240"/>
                <a:ext cx="360" cy="252360"/>
              </a:xfrm>
              <a:prstGeom prst="straightConnector1">
                <a:avLst/>
              </a:prstGeom>
              <a:ln w="6480">
                <a:solidFill>
                  <a:srgbClr val="a8a8a8"/>
                </a:solidFill>
                <a:miter/>
              </a:ln>
            </p:spPr>
          </p:cxnSp>
          <p:cxnSp>
            <p:nvCxnSpPr>
              <p:cNvPr id="5506" name="Straight Connector 2100"/>
              <p:cNvCxnSpPr/>
              <p:nvPr/>
            </p:nvCxnSpPr>
            <p:spPr>
              <a:xfrm flipV="1">
                <a:off x="9555840" y="7041240"/>
                <a:ext cx="360" cy="252360"/>
              </a:xfrm>
              <a:prstGeom prst="straightConnector1">
                <a:avLst/>
              </a:prstGeom>
              <a:ln w="6480">
                <a:solidFill>
                  <a:srgbClr val="a8a8a8"/>
                </a:solidFill>
                <a:miter/>
              </a:ln>
            </p:spPr>
          </p:cxnSp>
          <p:cxnSp>
            <p:nvCxnSpPr>
              <p:cNvPr id="5507" name="Straight Connector 2101"/>
              <p:cNvCxnSpPr/>
              <p:nvPr/>
            </p:nvCxnSpPr>
            <p:spPr>
              <a:xfrm flipV="1">
                <a:off x="8567280" y="7041240"/>
                <a:ext cx="360" cy="252360"/>
              </a:xfrm>
              <a:prstGeom prst="straightConnector1">
                <a:avLst/>
              </a:prstGeom>
              <a:ln w="6480">
                <a:solidFill>
                  <a:srgbClr val="a8a8a8"/>
                </a:solidFill>
                <a:miter/>
              </a:ln>
            </p:spPr>
          </p:cxnSp>
          <p:cxnSp>
            <p:nvCxnSpPr>
              <p:cNvPr id="5508" name="Straight Connector 2102"/>
              <p:cNvCxnSpPr/>
              <p:nvPr/>
            </p:nvCxnSpPr>
            <p:spPr>
              <a:xfrm flipV="1">
                <a:off x="8896680" y="7041240"/>
                <a:ext cx="360" cy="252360"/>
              </a:xfrm>
              <a:prstGeom prst="straightConnector1">
                <a:avLst/>
              </a:prstGeom>
              <a:ln w="6480">
                <a:solidFill>
                  <a:srgbClr val="a8a8a8"/>
                </a:solidFill>
                <a:miter/>
              </a:ln>
            </p:spPr>
          </p:cxnSp>
          <p:cxnSp>
            <p:nvCxnSpPr>
              <p:cNvPr id="5509" name="Straight Connector 2103"/>
              <p:cNvCxnSpPr/>
              <p:nvPr/>
            </p:nvCxnSpPr>
            <p:spPr>
              <a:xfrm flipV="1">
                <a:off x="7908120" y="7041240"/>
                <a:ext cx="360" cy="252360"/>
              </a:xfrm>
              <a:prstGeom prst="straightConnector1">
                <a:avLst/>
              </a:prstGeom>
              <a:ln w="6480">
                <a:solidFill>
                  <a:srgbClr val="a8a8a8"/>
                </a:solidFill>
                <a:miter/>
              </a:ln>
            </p:spPr>
          </p:cxnSp>
          <p:cxnSp>
            <p:nvCxnSpPr>
              <p:cNvPr id="5510" name="Straight Connector 2104"/>
              <p:cNvCxnSpPr/>
              <p:nvPr/>
            </p:nvCxnSpPr>
            <p:spPr>
              <a:xfrm flipV="1">
                <a:off x="8237520" y="7041240"/>
                <a:ext cx="360" cy="252360"/>
              </a:xfrm>
              <a:prstGeom prst="straightConnector1">
                <a:avLst/>
              </a:prstGeom>
              <a:ln w="6480">
                <a:solidFill>
                  <a:srgbClr val="a8a8a8"/>
                </a:solidFill>
                <a:miter/>
              </a:ln>
            </p:spPr>
          </p:cxnSp>
          <p:cxnSp>
            <p:nvCxnSpPr>
              <p:cNvPr id="5511" name="Straight Connector 2105"/>
              <p:cNvCxnSpPr/>
              <p:nvPr/>
            </p:nvCxnSpPr>
            <p:spPr>
              <a:xfrm flipV="1">
                <a:off x="7248960" y="7041240"/>
                <a:ext cx="360" cy="252360"/>
              </a:xfrm>
              <a:prstGeom prst="straightConnector1">
                <a:avLst/>
              </a:prstGeom>
              <a:ln w="6480">
                <a:solidFill>
                  <a:srgbClr val="a8a8a8"/>
                </a:solidFill>
                <a:miter/>
              </a:ln>
            </p:spPr>
          </p:cxnSp>
          <p:cxnSp>
            <p:nvCxnSpPr>
              <p:cNvPr id="5512" name="Straight Connector 2106"/>
              <p:cNvCxnSpPr/>
              <p:nvPr/>
            </p:nvCxnSpPr>
            <p:spPr>
              <a:xfrm flipV="1">
                <a:off x="7578720" y="7041240"/>
                <a:ext cx="360" cy="252360"/>
              </a:xfrm>
              <a:prstGeom prst="straightConnector1">
                <a:avLst/>
              </a:prstGeom>
              <a:ln w="6480">
                <a:solidFill>
                  <a:srgbClr val="a8a8a8"/>
                </a:solidFill>
                <a:miter/>
              </a:ln>
            </p:spPr>
          </p:cxnSp>
          <p:cxnSp>
            <p:nvCxnSpPr>
              <p:cNvPr id="5513" name="Straight Connector 2107"/>
              <p:cNvCxnSpPr/>
              <p:nvPr/>
            </p:nvCxnSpPr>
            <p:spPr>
              <a:xfrm flipV="1">
                <a:off x="6590160" y="7041240"/>
                <a:ext cx="360" cy="252360"/>
              </a:xfrm>
              <a:prstGeom prst="straightConnector1">
                <a:avLst/>
              </a:prstGeom>
              <a:ln w="6480">
                <a:solidFill>
                  <a:srgbClr val="a8a8a8"/>
                </a:solidFill>
                <a:miter/>
              </a:ln>
            </p:spPr>
          </p:cxnSp>
          <p:cxnSp>
            <p:nvCxnSpPr>
              <p:cNvPr id="5514" name="Straight Connector 2108"/>
              <p:cNvCxnSpPr/>
              <p:nvPr/>
            </p:nvCxnSpPr>
            <p:spPr>
              <a:xfrm flipV="1">
                <a:off x="6919560" y="7041240"/>
                <a:ext cx="360" cy="252360"/>
              </a:xfrm>
              <a:prstGeom prst="straightConnector1">
                <a:avLst/>
              </a:prstGeom>
              <a:ln w="6480">
                <a:solidFill>
                  <a:srgbClr val="a8a8a8"/>
                </a:solidFill>
                <a:miter/>
              </a:ln>
            </p:spPr>
          </p:cxnSp>
          <p:cxnSp>
            <p:nvCxnSpPr>
              <p:cNvPr id="5515" name="Straight Connector 2109"/>
              <p:cNvCxnSpPr/>
              <p:nvPr/>
            </p:nvCxnSpPr>
            <p:spPr>
              <a:xfrm flipV="1">
                <a:off x="5931000" y="7041240"/>
                <a:ext cx="360" cy="252360"/>
              </a:xfrm>
              <a:prstGeom prst="straightConnector1">
                <a:avLst/>
              </a:prstGeom>
              <a:ln w="6480">
                <a:solidFill>
                  <a:srgbClr val="a8a8a8"/>
                </a:solidFill>
                <a:miter/>
              </a:ln>
            </p:spPr>
          </p:cxnSp>
          <p:cxnSp>
            <p:nvCxnSpPr>
              <p:cNvPr id="5516" name="Straight Connector 2110"/>
              <p:cNvCxnSpPr/>
              <p:nvPr/>
            </p:nvCxnSpPr>
            <p:spPr>
              <a:xfrm flipV="1">
                <a:off x="6260760" y="7041240"/>
                <a:ext cx="360" cy="252360"/>
              </a:xfrm>
              <a:prstGeom prst="straightConnector1">
                <a:avLst/>
              </a:prstGeom>
              <a:ln w="6480">
                <a:solidFill>
                  <a:srgbClr val="a8a8a8"/>
                </a:solidFill>
                <a:miter/>
              </a:ln>
            </p:spPr>
          </p:cxnSp>
          <p:cxnSp>
            <p:nvCxnSpPr>
              <p:cNvPr id="5517" name="Straight Connector 2111"/>
              <p:cNvCxnSpPr/>
              <p:nvPr/>
            </p:nvCxnSpPr>
            <p:spPr>
              <a:xfrm flipV="1">
                <a:off x="5272200" y="7041240"/>
                <a:ext cx="360" cy="252360"/>
              </a:xfrm>
              <a:prstGeom prst="straightConnector1">
                <a:avLst/>
              </a:prstGeom>
              <a:ln w="6480">
                <a:solidFill>
                  <a:srgbClr val="a8a8a8"/>
                </a:solidFill>
                <a:miter/>
              </a:ln>
            </p:spPr>
          </p:cxnSp>
          <p:cxnSp>
            <p:nvCxnSpPr>
              <p:cNvPr id="5518" name="Straight Connector 2112"/>
              <p:cNvCxnSpPr/>
              <p:nvPr/>
            </p:nvCxnSpPr>
            <p:spPr>
              <a:xfrm flipV="1">
                <a:off x="5601600" y="7041240"/>
                <a:ext cx="360" cy="252360"/>
              </a:xfrm>
              <a:prstGeom prst="straightConnector1">
                <a:avLst/>
              </a:prstGeom>
              <a:ln w="6480">
                <a:solidFill>
                  <a:srgbClr val="a8a8a8"/>
                </a:solidFill>
                <a:miter/>
              </a:ln>
            </p:spPr>
          </p:cxnSp>
          <p:cxnSp>
            <p:nvCxnSpPr>
              <p:cNvPr id="5519" name="Straight Connector 2113"/>
              <p:cNvCxnSpPr/>
              <p:nvPr/>
            </p:nvCxnSpPr>
            <p:spPr>
              <a:xfrm flipV="1">
                <a:off x="4613040" y="7041240"/>
                <a:ext cx="360" cy="252360"/>
              </a:xfrm>
              <a:prstGeom prst="straightConnector1">
                <a:avLst/>
              </a:prstGeom>
              <a:ln w="6480">
                <a:solidFill>
                  <a:srgbClr val="a8a8a8"/>
                </a:solidFill>
                <a:miter/>
              </a:ln>
            </p:spPr>
          </p:cxnSp>
          <p:cxnSp>
            <p:nvCxnSpPr>
              <p:cNvPr id="5520" name="Straight Connector 2114"/>
              <p:cNvCxnSpPr/>
              <p:nvPr/>
            </p:nvCxnSpPr>
            <p:spPr>
              <a:xfrm flipV="1">
                <a:off x="4942440" y="7041240"/>
                <a:ext cx="360" cy="252360"/>
              </a:xfrm>
              <a:prstGeom prst="straightConnector1">
                <a:avLst/>
              </a:prstGeom>
              <a:ln w="6480">
                <a:solidFill>
                  <a:srgbClr val="a8a8a8"/>
                </a:solidFill>
                <a:miter/>
              </a:ln>
            </p:spPr>
          </p:cxnSp>
          <p:cxnSp>
            <p:nvCxnSpPr>
              <p:cNvPr id="5521" name="Straight Connector 2115"/>
              <p:cNvCxnSpPr/>
              <p:nvPr/>
            </p:nvCxnSpPr>
            <p:spPr>
              <a:xfrm flipV="1">
                <a:off x="3953880" y="7041240"/>
                <a:ext cx="360" cy="252360"/>
              </a:xfrm>
              <a:prstGeom prst="straightConnector1">
                <a:avLst/>
              </a:prstGeom>
              <a:ln w="6480">
                <a:solidFill>
                  <a:srgbClr val="a8a8a8"/>
                </a:solidFill>
                <a:miter/>
              </a:ln>
            </p:spPr>
          </p:cxnSp>
          <p:cxnSp>
            <p:nvCxnSpPr>
              <p:cNvPr id="5522" name="Straight Connector 2116"/>
              <p:cNvCxnSpPr/>
              <p:nvPr/>
            </p:nvCxnSpPr>
            <p:spPr>
              <a:xfrm flipV="1">
                <a:off x="4283640" y="7041240"/>
                <a:ext cx="360" cy="252360"/>
              </a:xfrm>
              <a:prstGeom prst="straightConnector1">
                <a:avLst/>
              </a:prstGeom>
              <a:ln w="6480">
                <a:solidFill>
                  <a:srgbClr val="a8a8a8"/>
                </a:solidFill>
                <a:miter/>
              </a:ln>
            </p:spPr>
          </p:cxnSp>
          <p:cxnSp>
            <p:nvCxnSpPr>
              <p:cNvPr id="5523" name="Straight Connector 2117"/>
              <p:cNvCxnSpPr/>
              <p:nvPr/>
            </p:nvCxnSpPr>
            <p:spPr>
              <a:xfrm flipV="1">
                <a:off x="3295080" y="7041240"/>
                <a:ext cx="360" cy="252360"/>
              </a:xfrm>
              <a:prstGeom prst="straightConnector1">
                <a:avLst/>
              </a:prstGeom>
              <a:ln w="6480">
                <a:solidFill>
                  <a:srgbClr val="a8a8a8"/>
                </a:solidFill>
                <a:miter/>
              </a:ln>
            </p:spPr>
          </p:cxnSp>
          <p:cxnSp>
            <p:nvCxnSpPr>
              <p:cNvPr id="5524" name="Straight Connector 2118"/>
              <p:cNvCxnSpPr/>
              <p:nvPr/>
            </p:nvCxnSpPr>
            <p:spPr>
              <a:xfrm flipV="1">
                <a:off x="3624480" y="7041240"/>
                <a:ext cx="360" cy="252360"/>
              </a:xfrm>
              <a:prstGeom prst="straightConnector1">
                <a:avLst/>
              </a:prstGeom>
              <a:ln w="6480">
                <a:solidFill>
                  <a:srgbClr val="a8a8a8"/>
                </a:solidFill>
                <a:miter/>
              </a:ln>
            </p:spPr>
          </p:cxnSp>
          <p:cxnSp>
            <p:nvCxnSpPr>
              <p:cNvPr id="5525" name="Straight Connector 2119"/>
              <p:cNvCxnSpPr/>
              <p:nvPr/>
            </p:nvCxnSpPr>
            <p:spPr>
              <a:xfrm flipV="1">
                <a:off x="2635920" y="7041240"/>
                <a:ext cx="360" cy="252360"/>
              </a:xfrm>
              <a:prstGeom prst="straightConnector1">
                <a:avLst/>
              </a:prstGeom>
              <a:ln w="6480">
                <a:solidFill>
                  <a:srgbClr val="a8a8a8"/>
                </a:solidFill>
                <a:miter/>
              </a:ln>
            </p:spPr>
          </p:cxnSp>
          <p:cxnSp>
            <p:nvCxnSpPr>
              <p:cNvPr id="5526" name="Straight Connector 2120"/>
              <p:cNvCxnSpPr/>
              <p:nvPr/>
            </p:nvCxnSpPr>
            <p:spPr>
              <a:xfrm flipV="1">
                <a:off x="2965320" y="7041240"/>
                <a:ext cx="360" cy="252360"/>
              </a:xfrm>
              <a:prstGeom prst="straightConnector1">
                <a:avLst/>
              </a:prstGeom>
              <a:ln w="6480">
                <a:solidFill>
                  <a:srgbClr val="a8a8a8"/>
                </a:solidFill>
                <a:miter/>
              </a:ln>
            </p:spPr>
          </p:cxnSp>
          <p:cxnSp>
            <p:nvCxnSpPr>
              <p:cNvPr id="5527" name="Straight Connector 2121"/>
              <p:cNvCxnSpPr/>
              <p:nvPr/>
            </p:nvCxnSpPr>
            <p:spPr>
              <a:xfrm flipV="1">
                <a:off x="1976760" y="7041240"/>
                <a:ext cx="360" cy="252360"/>
              </a:xfrm>
              <a:prstGeom prst="straightConnector1">
                <a:avLst/>
              </a:prstGeom>
              <a:ln w="6480">
                <a:solidFill>
                  <a:srgbClr val="a8a8a8"/>
                </a:solidFill>
                <a:miter/>
              </a:ln>
            </p:spPr>
          </p:cxnSp>
          <p:cxnSp>
            <p:nvCxnSpPr>
              <p:cNvPr id="5528" name="Straight Connector 2122"/>
              <p:cNvCxnSpPr/>
              <p:nvPr/>
            </p:nvCxnSpPr>
            <p:spPr>
              <a:xfrm flipV="1">
                <a:off x="2306520" y="7041240"/>
                <a:ext cx="360" cy="252360"/>
              </a:xfrm>
              <a:prstGeom prst="straightConnector1">
                <a:avLst/>
              </a:prstGeom>
              <a:ln w="6480">
                <a:solidFill>
                  <a:srgbClr val="a8a8a8"/>
                </a:solidFill>
                <a:miter/>
              </a:ln>
            </p:spPr>
          </p:cxnSp>
          <p:cxnSp>
            <p:nvCxnSpPr>
              <p:cNvPr id="5529" name="Straight Connector 2123"/>
              <p:cNvCxnSpPr/>
              <p:nvPr/>
            </p:nvCxnSpPr>
            <p:spPr>
              <a:xfrm flipV="1">
                <a:off x="1317960" y="7041240"/>
                <a:ext cx="360" cy="252360"/>
              </a:xfrm>
              <a:prstGeom prst="straightConnector1">
                <a:avLst/>
              </a:prstGeom>
              <a:ln w="6480">
                <a:solidFill>
                  <a:srgbClr val="a8a8a8"/>
                </a:solidFill>
                <a:miter/>
              </a:ln>
            </p:spPr>
          </p:cxnSp>
          <p:cxnSp>
            <p:nvCxnSpPr>
              <p:cNvPr id="5530" name="Straight Connector 2124"/>
              <p:cNvCxnSpPr/>
              <p:nvPr/>
            </p:nvCxnSpPr>
            <p:spPr>
              <a:xfrm flipV="1">
                <a:off x="1647360" y="7041240"/>
                <a:ext cx="360" cy="252360"/>
              </a:xfrm>
              <a:prstGeom prst="straightConnector1">
                <a:avLst/>
              </a:prstGeom>
              <a:ln w="6480">
                <a:solidFill>
                  <a:srgbClr val="a8a8a8"/>
                </a:solidFill>
                <a:miter/>
              </a:ln>
            </p:spPr>
          </p:cxnSp>
          <p:cxnSp>
            <p:nvCxnSpPr>
              <p:cNvPr id="5531" name="Straight Connector 2125"/>
              <p:cNvCxnSpPr/>
              <p:nvPr/>
            </p:nvCxnSpPr>
            <p:spPr>
              <a:xfrm flipV="1">
                <a:off x="658800" y="7041240"/>
                <a:ext cx="360" cy="252360"/>
              </a:xfrm>
              <a:prstGeom prst="straightConnector1">
                <a:avLst/>
              </a:prstGeom>
              <a:ln w="6480">
                <a:solidFill>
                  <a:srgbClr val="a8a8a8"/>
                </a:solidFill>
                <a:miter/>
              </a:ln>
            </p:spPr>
          </p:cxnSp>
          <p:cxnSp>
            <p:nvCxnSpPr>
              <p:cNvPr id="5532" name="Straight Connector 2126"/>
              <p:cNvCxnSpPr/>
              <p:nvPr/>
            </p:nvCxnSpPr>
            <p:spPr>
              <a:xfrm flipV="1">
                <a:off x="988200" y="7041240"/>
                <a:ext cx="360" cy="252360"/>
              </a:xfrm>
              <a:prstGeom prst="straightConnector1">
                <a:avLst/>
              </a:prstGeom>
              <a:ln w="6480">
                <a:solidFill>
                  <a:srgbClr val="a8a8a8"/>
                </a:solidFill>
                <a:miter/>
              </a:ln>
            </p:spPr>
          </p:cxnSp>
          <p:cxnSp>
            <p:nvCxnSpPr>
              <p:cNvPr id="5533" name="Straight Connector 2127"/>
              <p:cNvCxnSpPr/>
              <p:nvPr/>
            </p:nvCxnSpPr>
            <p:spPr>
              <a:xfrm flipV="1">
                <a:off x="0" y="7041240"/>
                <a:ext cx="360" cy="252360"/>
              </a:xfrm>
              <a:prstGeom prst="straightConnector1">
                <a:avLst/>
              </a:prstGeom>
              <a:ln w="6480">
                <a:solidFill>
                  <a:srgbClr val="a8a8a8"/>
                </a:solidFill>
                <a:miter/>
              </a:ln>
            </p:spPr>
          </p:cxnSp>
          <p:cxnSp>
            <p:nvCxnSpPr>
              <p:cNvPr id="553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5535" name="PlaceHolder 1"/>
          <p:cNvSpPr>
            <a:spLocks noGrp="1"/>
          </p:cNvSpPr>
          <p:nvPr>
            <p:ph type="sldNum" idx="1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10FCA84-5478-49FD-A389-A03CEF51B22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5536" name="PlaceHolder 2"/>
          <p:cNvSpPr>
            <a:spLocks noGrp="1"/>
          </p:cNvSpPr>
          <p:nvPr>
            <p:ph type="body"/>
          </p:nvPr>
        </p:nvSpPr>
        <p:spPr>
          <a:xfrm>
            <a:off x="6267960" y="1141920"/>
            <a:ext cx="5266440" cy="23972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537" name="PlaceHolder 3"/>
          <p:cNvSpPr>
            <a:spLocks noGrp="1"/>
          </p:cNvSpPr>
          <p:nvPr>
            <p:ph type="body"/>
          </p:nvPr>
        </p:nvSpPr>
        <p:spPr>
          <a:xfrm>
            <a:off x="659160" y="1141920"/>
            <a:ext cx="52664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538" name="PlaceHolder 4"/>
          <p:cNvSpPr>
            <a:spLocks noGrp="1"/>
          </p:cNvSpPr>
          <p:nvPr>
            <p:ph type="body"/>
          </p:nvPr>
        </p:nvSpPr>
        <p:spPr>
          <a:xfrm>
            <a:off x="6267960" y="3802320"/>
            <a:ext cx="5266440" cy="23976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539" name="PlaceHolder 5"/>
          <p:cNvSpPr>
            <a:spLocks noGrp="1"/>
          </p:cNvSpPr>
          <p:nvPr>
            <p:ph type="body"/>
          </p:nvPr>
        </p:nvSpPr>
        <p:spPr>
          <a:xfrm>
            <a:off x="659160" y="3802320"/>
            <a:ext cx="5266440" cy="23976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13"/>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5540" name="PlaceHolder 6"/>
          <p:cNvSpPr>
            <a:spLocks noGrp="1"/>
          </p:cNvSpPr>
          <p:nvPr>
            <p:ph type="ftr" idx="17"/>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541"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5542" name="Group 17"/>
          <p:cNvGrpSpPr/>
          <p:nvPr/>
        </p:nvGrpSpPr>
        <p:grpSpPr>
          <a:xfrm>
            <a:off x="-2368440" y="0"/>
            <a:ext cx="1871640" cy="4379040"/>
            <a:chOff x="-2368440" y="0"/>
            <a:chExt cx="1871640" cy="4379040"/>
          </a:xfrm>
        </p:grpSpPr>
        <p:grpSp>
          <p:nvGrpSpPr>
            <p:cNvPr id="5543" name="Group 18"/>
            <p:cNvGrpSpPr/>
            <p:nvPr/>
          </p:nvGrpSpPr>
          <p:grpSpPr>
            <a:xfrm>
              <a:off x="-2368440" y="0"/>
              <a:ext cx="1871640" cy="4379040"/>
              <a:chOff x="-2368440" y="0"/>
              <a:chExt cx="1871640" cy="4379040"/>
            </a:xfrm>
          </p:grpSpPr>
          <p:grpSp>
            <p:nvGrpSpPr>
              <p:cNvPr id="5544" name="Group 20"/>
              <p:cNvGrpSpPr/>
              <p:nvPr/>
            </p:nvGrpSpPr>
            <p:grpSpPr>
              <a:xfrm>
                <a:off x="-2368440" y="0"/>
                <a:ext cx="1871640" cy="4379040"/>
                <a:chOff x="-2368440" y="0"/>
                <a:chExt cx="1871640" cy="4379040"/>
              </a:xfrm>
            </p:grpSpPr>
            <p:grpSp>
              <p:nvGrpSpPr>
                <p:cNvPr id="5545" name="Group 26"/>
                <p:cNvGrpSpPr/>
                <p:nvPr/>
              </p:nvGrpSpPr>
              <p:grpSpPr>
                <a:xfrm>
                  <a:off x="-2368440" y="0"/>
                  <a:ext cx="1871640" cy="4379040"/>
                  <a:chOff x="-2368440" y="0"/>
                  <a:chExt cx="1871640" cy="4379040"/>
                </a:xfrm>
              </p:grpSpPr>
              <p:sp>
                <p:nvSpPr>
                  <p:cNvPr id="554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554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554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5549" name="Picture 21" descr=""/>
              <p:cNvPicPr/>
              <p:nvPr/>
            </p:nvPicPr>
            <p:blipFill>
              <a:blip r:embed="rId14"/>
              <a:stretch/>
            </p:blipFill>
            <p:spPr>
              <a:xfrm>
                <a:off x="-2236680" y="1755000"/>
                <a:ext cx="1045800" cy="788760"/>
              </a:xfrm>
              <a:prstGeom prst="rect">
                <a:avLst/>
              </a:prstGeom>
              <a:ln w="0">
                <a:noFill/>
              </a:ln>
            </p:spPr>
          </p:pic>
        </p:grpSp>
        <p:sp>
          <p:nvSpPr>
            <p:cNvPr id="5550" name="Rectangle 1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87"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5588" name="Master Grid"/>
          <p:cNvGrpSpPr/>
          <p:nvPr/>
        </p:nvGrpSpPr>
        <p:grpSpPr>
          <a:xfrm>
            <a:off x="0" y="0"/>
            <a:ext cx="12191760" cy="6858000"/>
            <a:chOff x="0" y="0"/>
            <a:chExt cx="12191760" cy="6858000"/>
          </a:xfrm>
        </p:grpSpPr>
        <p:grpSp>
          <p:nvGrpSpPr>
            <p:cNvPr id="5589" name="GRID"/>
            <p:cNvGrpSpPr/>
            <p:nvPr/>
          </p:nvGrpSpPr>
          <p:grpSpPr>
            <a:xfrm>
              <a:off x="0" y="0"/>
              <a:ext cx="12191760" cy="6858000"/>
              <a:chOff x="0" y="0"/>
              <a:chExt cx="12191760" cy="6858000"/>
            </a:xfrm>
          </p:grpSpPr>
          <p:grpSp>
            <p:nvGrpSpPr>
              <p:cNvPr id="5590" name="Group 454"/>
              <p:cNvGrpSpPr/>
              <p:nvPr/>
            </p:nvGrpSpPr>
            <p:grpSpPr>
              <a:xfrm>
                <a:off x="0" y="0"/>
                <a:ext cx="12191760" cy="6858000"/>
                <a:chOff x="0" y="0"/>
                <a:chExt cx="12191760" cy="6858000"/>
              </a:xfrm>
            </p:grpSpPr>
            <p:cxnSp>
              <p:nvCxnSpPr>
                <p:cNvPr id="5591"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5592"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5593"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5594"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5595"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5596"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5597"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5598"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5599"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5600"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5601"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5602"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5603"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5604"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5605"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5606"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5607"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5608"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5609"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5610"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5611"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5612"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5613"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5614"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5615"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5616"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5617"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5618"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5619"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5620"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5621"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5622"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5623"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5624"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5625"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5626"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5627"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5628"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5629" name="Group 455"/>
              <p:cNvGrpSpPr/>
              <p:nvPr/>
            </p:nvGrpSpPr>
            <p:grpSpPr>
              <a:xfrm>
                <a:off x="0" y="0"/>
                <a:ext cx="12191760" cy="6857640"/>
                <a:chOff x="0" y="0"/>
                <a:chExt cx="12191760" cy="6857640"/>
              </a:xfrm>
            </p:grpSpPr>
            <p:cxnSp>
              <p:nvCxnSpPr>
                <p:cNvPr id="5630"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5631"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5632"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5633"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5634"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5635"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5636"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5637"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5638"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5639"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5640"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5641"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5642"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5643"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5644"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5645"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5646"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5647"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5648"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5649"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5650"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5651"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5652" name="Group 396"/>
            <p:cNvGrpSpPr/>
            <p:nvPr/>
          </p:nvGrpSpPr>
          <p:grpSpPr>
            <a:xfrm>
              <a:off x="329400" y="326520"/>
              <a:ext cx="11532960" cy="5878800"/>
              <a:chOff x="329400" y="326520"/>
              <a:chExt cx="11532960" cy="5878800"/>
            </a:xfrm>
          </p:grpSpPr>
          <p:grpSp>
            <p:nvGrpSpPr>
              <p:cNvPr id="5653" name="Group 397"/>
              <p:cNvGrpSpPr/>
              <p:nvPr/>
            </p:nvGrpSpPr>
            <p:grpSpPr>
              <a:xfrm>
                <a:off x="329400" y="326520"/>
                <a:ext cx="11532960" cy="5878800"/>
                <a:chOff x="329400" y="326520"/>
                <a:chExt cx="11532960" cy="5878800"/>
              </a:xfrm>
            </p:grpSpPr>
            <p:cxnSp>
              <p:nvCxnSpPr>
                <p:cNvPr id="5654"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5655"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5656"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5657"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5658"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5659"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5660"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5661"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5662"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5663"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5664"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5665"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5666"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5667"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5668"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5669"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5670"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5671"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5672"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5673"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5674"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5675"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5676"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5677"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5678"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5679"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5680"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5681"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5682"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5683"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5684"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5685"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5686"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5687"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5688"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5689"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5690" name="Group 398"/>
              <p:cNvGrpSpPr/>
              <p:nvPr/>
            </p:nvGrpSpPr>
            <p:grpSpPr>
              <a:xfrm>
                <a:off x="329400" y="326520"/>
                <a:ext cx="11532960" cy="5878080"/>
                <a:chOff x="329400" y="326520"/>
                <a:chExt cx="11532960" cy="5878080"/>
              </a:xfrm>
            </p:grpSpPr>
            <p:cxnSp>
              <p:nvCxnSpPr>
                <p:cNvPr id="5691"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5692"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5693"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5694"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5695"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5696"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5697"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5698"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5699"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5700"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5701"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5702"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5703"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5704"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5705"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5706"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5707"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5708"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5709"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5710" name="Master Grid Edge"/>
          <p:cNvGrpSpPr/>
          <p:nvPr/>
        </p:nvGrpSpPr>
        <p:grpSpPr>
          <a:xfrm>
            <a:off x="-435240" y="-435240"/>
            <a:ext cx="13042800" cy="7728480"/>
            <a:chOff x="-435240" y="-435240"/>
            <a:chExt cx="13042800" cy="7728480"/>
          </a:xfrm>
        </p:grpSpPr>
        <p:grpSp>
          <p:nvGrpSpPr>
            <p:cNvPr id="5711" name="Group 27"/>
            <p:cNvGrpSpPr/>
            <p:nvPr/>
          </p:nvGrpSpPr>
          <p:grpSpPr>
            <a:xfrm>
              <a:off x="-435240" y="-435240"/>
              <a:ext cx="13042800" cy="7728480"/>
              <a:chOff x="-435240" y="-435240"/>
              <a:chExt cx="13042800" cy="7728480"/>
            </a:xfrm>
          </p:grpSpPr>
          <p:cxnSp>
            <p:nvCxnSpPr>
              <p:cNvPr id="5712" name="Straight Connector 1371"/>
              <p:cNvCxnSpPr/>
              <p:nvPr/>
            </p:nvCxnSpPr>
            <p:spPr>
              <a:xfrm>
                <a:off x="-435240" y="489600"/>
                <a:ext cx="126360" cy="360"/>
              </a:xfrm>
              <a:prstGeom prst="straightConnector1">
                <a:avLst/>
              </a:prstGeom>
              <a:ln w="6480">
                <a:solidFill>
                  <a:srgbClr val="a8a8a8"/>
                </a:solidFill>
                <a:miter/>
              </a:ln>
            </p:spPr>
          </p:cxnSp>
          <p:cxnSp>
            <p:nvCxnSpPr>
              <p:cNvPr id="5713" name="Straight Connector 1372"/>
              <p:cNvCxnSpPr/>
              <p:nvPr/>
            </p:nvCxnSpPr>
            <p:spPr>
              <a:xfrm>
                <a:off x="-435240" y="326520"/>
                <a:ext cx="126360" cy="360"/>
              </a:xfrm>
              <a:prstGeom prst="straightConnector1">
                <a:avLst/>
              </a:prstGeom>
              <a:ln w="6480">
                <a:solidFill>
                  <a:srgbClr val="a8a8a8"/>
                </a:solidFill>
                <a:miter/>
              </a:ln>
            </p:spPr>
          </p:cxnSp>
          <p:cxnSp>
            <p:nvCxnSpPr>
              <p:cNvPr id="5714" name="Straight Connector 1373"/>
              <p:cNvCxnSpPr/>
              <p:nvPr/>
            </p:nvCxnSpPr>
            <p:spPr>
              <a:xfrm>
                <a:off x="-435240" y="816120"/>
                <a:ext cx="126360" cy="360"/>
              </a:xfrm>
              <a:prstGeom prst="straightConnector1">
                <a:avLst/>
              </a:prstGeom>
              <a:ln w="6480">
                <a:solidFill>
                  <a:srgbClr val="a8a8a8"/>
                </a:solidFill>
                <a:miter/>
              </a:ln>
            </p:spPr>
          </p:cxnSp>
          <p:cxnSp>
            <p:nvCxnSpPr>
              <p:cNvPr id="5715" name="Straight Connector 1374"/>
              <p:cNvCxnSpPr/>
              <p:nvPr/>
            </p:nvCxnSpPr>
            <p:spPr>
              <a:xfrm>
                <a:off x="-435240" y="653040"/>
                <a:ext cx="126360" cy="360"/>
              </a:xfrm>
              <a:prstGeom prst="straightConnector1">
                <a:avLst/>
              </a:prstGeom>
              <a:ln w="6480">
                <a:solidFill>
                  <a:srgbClr val="a8a8a8"/>
                </a:solidFill>
                <a:miter/>
              </a:ln>
            </p:spPr>
          </p:cxnSp>
          <p:cxnSp>
            <p:nvCxnSpPr>
              <p:cNvPr id="5716" name="Straight Connector 1375"/>
              <p:cNvCxnSpPr/>
              <p:nvPr/>
            </p:nvCxnSpPr>
            <p:spPr>
              <a:xfrm>
                <a:off x="-435240" y="1142640"/>
                <a:ext cx="126360" cy="360"/>
              </a:xfrm>
              <a:prstGeom prst="straightConnector1">
                <a:avLst/>
              </a:prstGeom>
              <a:ln w="6480">
                <a:solidFill>
                  <a:srgbClr val="a8a8a8"/>
                </a:solidFill>
                <a:miter/>
              </a:ln>
            </p:spPr>
          </p:cxnSp>
          <p:cxnSp>
            <p:nvCxnSpPr>
              <p:cNvPr id="5717" name="Straight Connector 1376"/>
              <p:cNvCxnSpPr/>
              <p:nvPr/>
            </p:nvCxnSpPr>
            <p:spPr>
              <a:xfrm>
                <a:off x="-435240" y="979560"/>
                <a:ext cx="126360" cy="360"/>
              </a:xfrm>
              <a:prstGeom prst="straightConnector1">
                <a:avLst/>
              </a:prstGeom>
              <a:ln w="6480">
                <a:solidFill>
                  <a:srgbClr val="a8a8a8"/>
                </a:solidFill>
                <a:miter/>
              </a:ln>
            </p:spPr>
          </p:cxnSp>
          <p:cxnSp>
            <p:nvCxnSpPr>
              <p:cNvPr id="5718" name="Straight Connector 1377"/>
              <p:cNvCxnSpPr/>
              <p:nvPr/>
            </p:nvCxnSpPr>
            <p:spPr>
              <a:xfrm>
                <a:off x="-435240" y="1469520"/>
                <a:ext cx="126360" cy="360"/>
              </a:xfrm>
              <a:prstGeom prst="straightConnector1">
                <a:avLst/>
              </a:prstGeom>
              <a:ln w="6480">
                <a:solidFill>
                  <a:srgbClr val="a8a8a8"/>
                </a:solidFill>
                <a:miter/>
              </a:ln>
            </p:spPr>
          </p:cxnSp>
          <p:cxnSp>
            <p:nvCxnSpPr>
              <p:cNvPr id="5719" name="Straight Connector 1378"/>
              <p:cNvCxnSpPr/>
              <p:nvPr/>
            </p:nvCxnSpPr>
            <p:spPr>
              <a:xfrm>
                <a:off x="-435240" y="1306080"/>
                <a:ext cx="126360" cy="360"/>
              </a:xfrm>
              <a:prstGeom prst="straightConnector1">
                <a:avLst/>
              </a:prstGeom>
              <a:ln w="6480">
                <a:solidFill>
                  <a:srgbClr val="a8a8a8"/>
                </a:solidFill>
                <a:miter/>
              </a:ln>
            </p:spPr>
          </p:cxnSp>
          <p:cxnSp>
            <p:nvCxnSpPr>
              <p:cNvPr id="5720" name="Straight Connector 1379"/>
              <p:cNvCxnSpPr/>
              <p:nvPr/>
            </p:nvCxnSpPr>
            <p:spPr>
              <a:xfrm>
                <a:off x="-435240" y="1796040"/>
                <a:ext cx="126360" cy="360"/>
              </a:xfrm>
              <a:prstGeom prst="straightConnector1">
                <a:avLst/>
              </a:prstGeom>
              <a:ln w="6480">
                <a:solidFill>
                  <a:srgbClr val="a8a8a8"/>
                </a:solidFill>
                <a:miter/>
              </a:ln>
            </p:spPr>
          </p:cxnSp>
          <p:cxnSp>
            <p:nvCxnSpPr>
              <p:cNvPr id="5721" name="Straight Connector 1380"/>
              <p:cNvCxnSpPr/>
              <p:nvPr/>
            </p:nvCxnSpPr>
            <p:spPr>
              <a:xfrm>
                <a:off x="-435240" y="1632600"/>
                <a:ext cx="126360" cy="360"/>
              </a:xfrm>
              <a:prstGeom prst="straightConnector1">
                <a:avLst/>
              </a:prstGeom>
              <a:ln w="6480">
                <a:solidFill>
                  <a:srgbClr val="a8a8a8"/>
                </a:solidFill>
                <a:miter/>
              </a:ln>
            </p:spPr>
          </p:cxnSp>
          <p:cxnSp>
            <p:nvCxnSpPr>
              <p:cNvPr id="5722" name="Straight Connector 1381"/>
              <p:cNvCxnSpPr/>
              <p:nvPr/>
            </p:nvCxnSpPr>
            <p:spPr>
              <a:xfrm>
                <a:off x="-435240" y="2122560"/>
                <a:ext cx="126360" cy="360"/>
              </a:xfrm>
              <a:prstGeom prst="straightConnector1">
                <a:avLst/>
              </a:prstGeom>
              <a:ln w="6480">
                <a:solidFill>
                  <a:srgbClr val="a8a8a8"/>
                </a:solidFill>
                <a:miter/>
              </a:ln>
            </p:spPr>
          </p:cxnSp>
          <p:cxnSp>
            <p:nvCxnSpPr>
              <p:cNvPr id="5723" name="Straight Connector 1382"/>
              <p:cNvCxnSpPr/>
              <p:nvPr/>
            </p:nvCxnSpPr>
            <p:spPr>
              <a:xfrm>
                <a:off x="-435240" y="1959120"/>
                <a:ext cx="126360" cy="360"/>
              </a:xfrm>
              <a:prstGeom prst="straightConnector1">
                <a:avLst/>
              </a:prstGeom>
              <a:ln w="6480">
                <a:solidFill>
                  <a:srgbClr val="a8a8a8"/>
                </a:solidFill>
                <a:miter/>
              </a:ln>
            </p:spPr>
          </p:cxnSp>
          <p:cxnSp>
            <p:nvCxnSpPr>
              <p:cNvPr id="5724" name="Straight Connector 1383"/>
              <p:cNvCxnSpPr/>
              <p:nvPr/>
            </p:nvCxnSpPr>
            <p:spPr>
              <a:xfrm>
                <a:off x="-435240" y="2449080"/>
                <a:ext cx="126360" cy="360"/>
              </a:xfrm>
              <a:prstGeom prst="straightConnector1">
                <a:avLst/>
              </a:prstGeom>
              <a:ln w="6480">
                <a:solidFill>
                  <a:srgbClr val="a8a8a8"/>
                </a:solidFill>
                <a:miter/>
              </a:ln>
            </p:spPr>
          </p:cxnSp>
          <p:cxnSp>
            <p:nvCxnSpPr>
              <p:cNvPr id="5725" name="Straight Connector 1384"/>
              <p:cNvCxnSpPr/>
              <p:nvPr/>
            </p:nvCxnSpPr>
            <p:spPr>
              <a:xfrm>
                <a:off x="-435240" y="2285640"/>
                <a:ext cx="126360" cy="360"/>
              </a:xfrm>
              <a:prstGeom prst="straightConnector1">
                <a:avLst/>
              </a:prstGeom>
              <a:ln w="6480">
                <a:solidFill>
                  <a:srgbClr val="a8a8a8"/>
                </a:solidFill>
                <a:miter/>
              </a:ln>
            </p:spPr>
          </p:cxnSp>
          <p:cxnSp>
            <p:nvCxnSpPr>
              <p:cNvPr id="5726" name="Straight Connector 1385"/>
              <p:cNvCxnSpPr/>
              <p:nvPr/>
            </p:nvCxnSpPr>
            <p:spPr>
              <a:xfrm>
                <a:off x="-435240" y="2775600"/>
                <a:ext cx="126360" cy="360"/>
              </a:xfrm>
              <a:prstGeom prst="straightConnector1">
                <a:avLst/>
              </a:prstGeom>
              <a:ln w="6480">
                <a:solidFill>
                  <a:srgbClr val="a8a8a8"/>
                </a:solidFill>
                <a:miter/>
              </a:ln>
            </p:spPr>
          </p:cxnSp>
          <p:cxnSp>
            <p:nvCxnSpPr>
              <p:cNvPr id="5727" name="Straight Connector 1386"/>
              <p:cNvCxnSpPr/>
              <p:nvPr/>
            </p:nvCxnSpPr>
            <p:spPr>
              <a:xfrm>
                <a:off x="-435240" y="2612520"/>
                <a:ext cx="126360" cy="360"/>
              </a:xfrm>
              <a:prstGeom prst="straightConnector1">
                <a:avLst/>
              </a:prstGeom>
              <a:ln w="6480">
                <a:solidFill>
                  <a:srgbClr val="a8a8a8"/>
                </a:solidFill>
                <a:miter/>
              </a:ln>
            </p:spPr>
          </p:cxnSp>
          <p:cxnSp>
            <p:nvCxnSpPr>
              <p:cNvPr id="5728" name="Straight Connector 1387"/>
              <p:cNvCxnSpPr/>
              <p:nvPr/>
            </p:nvCxnSpPr>
            <p:spPr>
              <a:xfrm>
                <a:off x="-435240" y="3102120"/>
                <a:ext cx="126360" cy="360"/>
              </a:xfrm>
              <a:prstGeom prst="straightConnector1">
                <a:avLst/>
              </a:prstGeom>
              <a:ln w="6480">
                <a:solidFill>
                  <a:srgbClr val="a8a8a8"/>
                </a:solidFill>
                <a:miter/>
              </a:ln>
            </p:spPr>
          </p:cxnSp>
          <p:cxnSp>
            <p:nvCxnSpPr>
              <p:cNvPr id="5729" name="Straight Connector 1388"/>
              <p:cNvCxnSpPr/>
              <p:nvPr/>
            </p:nvCxnSpPr>
            <p:spPr>
              <a:xfrm>
                <a:off x="-435240" y="2939040"/>
                <a:ext cx="126360" cy="360"/>
              </a:xfrm>
              <a:prstGeom prst="straightConnector1">
                <a:avLst/>
              </a:prstGeom>
              <a:ln w="6480">
                <a:solidFill>
                  <a:srgbClr val="a8a8a8"/>
                </a:solidFill>
                <a:miter/>
              </a:ln>
            </p:spPr>
          </p:cxnSp>
          <p:cxnSp>
            <p:nvCxnSpPr>
              <p:cNvPr id="5730" name="Straight Connector 1389"/>
              <p:cNvCxnSpPr/>
              <p:nvPr/>
            </p:nvCxnSpPr>
            <p:spPr>
              <a:xfrm>
                <a:off x="-435240" y="3428640"/>
                <a:ext cx="126360" cy="360"/>
              </a:xfrm>
              <a:prstGeom prst="straightConnector1">
                <a:avLst/>
              </a:prstGeom>
              <a:ln w="6480">
                <a:solidFill>
                  <a:srgbClr val="a8a8a8"/>
                </a:solidFill>
                <a:miter/>
              </a:ln>
            </p:spPr>
          </p:cxnSp>
          <p:cxnSp>
            <p:nvCxnSpPr>
              <p:cNvPr id="5731" name="Straight Connector 1390"/>
              <p:cNvCxnSpPr/>
              <p:nvPr/>
            </p:nvCxnSpPr>
            <p:spPr>
              <a:xfrm>
                <a:off x="-435240" y="3265560"/>
                <a:ext cx="126360" cy="360"/>
              </a:xfrm>
              <a:prstGeom prst="straightConnector1">
                <a:avLst/>
              </a:prstGeom>
              <a:ln w="6480">
                <a:solidFill>
                  <a:srgbClr val="a8a8a8"/>
                </a:solidFill>
                <a:miter/>
              </a:ln>
            </p:spPr>
          </p:cxnSp>
          <p:cxnSp>
            <p:nvCxnSpPr>
              <p:cNvPr id="5732" name="Straight Connector 1391"/>
              <p:cNvCxnSpPr/>
              <p:nvPr/>
            </p:nvCxnSpPr>
            <p:spPr>
              <a:xfrm>
                <a:off x="-435240" y="3755520"/>
                <a:ext cx="126360" cy="360"/>
              </a:xfrm>
              <a:prstGeom prst="straightConnector1">
                <a:avLst/>
              </a:prstGeom>
              <a:ln w="6480">
                <a:solidFill>
                  <a:srgbClr val="a8a8a8"/>
                </a:solidFill>
                <a:miter/>
              </a:ln>
            </p:spPr>
          </p:cxnSp>
          <p:cxnSp>
            <p:nvCxnSpPr>
              <p:cNvPr id="5733" name="Straight Connector 1392"/>
              <p:cNvCxnSpPr/>
              <p:nvPr/>
            </p:nvCxnSpPr>
            <p:spPr>
              <a:xfrm>
                <a:off x="-435240" y="3592080"/>
                <a:ext cx="126360" cy="360"/>
              </a:xfrm>
              <a:prstGeom prst="straightConnector1">
                <a:avLst/>
              </a:prstGeom>
              <a:ln w="6480">
                <a:solidFill>
                  <a:srgbClr val="a8a8a8"/>
                </a:solidFill>
                <a:miter/>
              </a:ln>
            </p:spPr>
          </p:cxnSp>
          <p:cxnSp>
            <p:nvCxnSpPr>
              <p:cNvPr id="5734" name="Straight Connector 1438"/>
              <p:cNvCxnSpPr/>
              <p:nvPr/>
            </p:nvCxnSpPr>
            <p:spPr>
              <a:xfrm>
                <a:off x="-435240" y="4081680"/>
                <a:ext cx="126360" cy="360"/>
              </a:xfrm>
              <a:prstGeom prst="straightConnector1">
                <a:avLst/>
              </a:prstGeom>
              <a:ln w="6480">
                <a:solidFill>
                  <a:srgbClr val="a8a8a8"/>
                </a:solidFill>
                <a:miter/>
              </a:ln>
            </p:spPr>
          </p:cxnSp>
          <p:cxnSp>
            <p:nvCxnSpPr>
              <p:cNvPr id="5735" name="Straight Connector 1439"/>
              <p:cNvCxnSpPr/>
              <p:nvPr/>
            </p:nvCxnSpPr>
            <p:spPr>
              <a:xfrm>
                <a:off x="-435240" y="3918240"/>
                <a:ext cx="126360" cy="360"/>
              </a:xfrm>
              <a:prstGeom prst="straightConnector1">
                <a:avLst/>
              </a:prstGeom>
              <a:ln w="6480">
                <a:solidFill>
                  <a:srgbClr val="a8a8a8"/>
                </a:solidFill>
                <a:miter/>
              </a:ln>
            </p:spPr>
          </p:cxnSp>
          <p:cxnSp>
            <p:nvCxnSpPr>
              <p:cNvPr id="5736" name="Straight Connector 1440"/>
              <p:cNvCxnSpPr/>
              <p:nvPr/>
            </p:nvCxnSpPr>
            <p:spPr>
              <a:xfrm>
                <a:off x="-435240" y="4408200"/>
                <a:ext cx="126360" cy="360"/>
              </a:xfrm>
              <a:prstGeom prst="straightConnector1">
                <a:avLst/>
              </a:prstGeom>
              <a:ln w="6480">
                <a:solidFill>
                  <a:srgbClr val="a8a8a8"/>
                </a:solidFill>
                <a:miter/>
              </a:ln>
            </p:spPr>
          </p:cxnSp>
          <p:cxnSp>
            <p:nvCxnSpPr>
              <p:cNvPr id="5737" name="Straight Connector 1441"/>
              <p:cNvCxnSpPr/>
              <p:nvPr/>
            </p:nvCxnSpPr>
            <p:spPr>
              <a:xfrm>
                <a:off x="-435240" y="4244760"/>
                <a:ext cx="126360" cy="360"/>
              </a:xfrm>
              <a:prstGeom prst="straightConnector1">
                <a:avLst/>
              </a:prstGeom>
              <a:ln w="6480">
                <a:solidFill>
                  <a:srgbClr val="a8a8a8"/>
                </a:solidFill>
                <a:miter/>
              </a:ln>
            </p:spPr>
          </p:cxnSp>
          <p:cxnSp>
            <p:nvCxnSpPr>
              <p:cNvPr id="5738" name="Straight Connector 1442"/>
              <p:cNvCxnSpPr/>
              <p:nvPr/>
            </p:nvCxnSpPr>
            <p:spPr>
              <a:xfrm>
                <a:off x="-435240" y="4734720"/>
                <a:ext cx="126360" cy="360"/>
              </a:xfrm>
              <a:prstGeom prst="straightConnector1">
                <a:avLst/>
              </a:prstGeom>
              <a:ln w="6480">
                <a:solidFill>
                  <a:srgbClr val="a8a8a8"/>
                </a:solidFill>
                <a:miter/>
              </a:ln>
            </p:spPr>
          </p:cxnSp>
          <p:cxnSp>
            <p:nvCxnSpPr>
              <p:cNvPr id="5739" name="Straight Connector 1443"/>
              <p:cNvCxnSpPr/>
              <p:nvPr/>
            </p:nvCxnSpPr>
            <p:spPr>
              <a:xfrm>
                <a:off x="-435240" y="4571280"/>
                <a:ext cx="126360" cy="360"/>
              </a:xfrm>
              <a:prstGeom prst="straightConnector1">
                <a:avLst/>
              </a:prstGeom>
              <a:ln w="6480">
                <a:solidFill>
                  <a:srgbClr val="a8a8a8"/>
                </a:solidFill>
                <a:miter/>
              </a:ln>
            </p:spPr>
          </p:cxnSp>
          <p:cxnSp>
            <p:nvCxnSpPr>
              <p:cNvPr id="5740" name="Straight Connector 1444"/>
              <p:cNvCxnSpPr/>
              <p:nvPr/>
            </p:nvCxnSpPr>
            <p:spPr>
              <a:xfrm>
                <a:off x="-435240" y="5061240"/>
                <a:ext cx="126360" cy="360"/>
              </a:xfrm>
              <a:prstGeom prst="straightConnector1">
                <a:avLst/>
              </a:prstGeom>
              <a:ln w="6480">
                <a:solidFill>
                  <a:srgbClr val="a8a8a8"/>
                </a:solidFill>
                <a:miter/>
              </a:ln>
            </p:spPr>
          </p:cxnSp>
          <p:cxnSp>
            <p:nvCxnSpPr>
              <p:cNvPr id="5741" name="Straight Connector 1446"/>
              <p:cNvCxnSpPr/>
              <p:nvPr/>
            </p:nvCxnSpPr>
            <p:spPr>
              <a:xfrm>
                <a:off x="-435240" y="5387760"/>
                <a:ext cx="126360" cy="360"/>
              </a:xfrm>
              <a:prstGeom prst="straightConnector1">
                <a:avLst/>
              </a:prstGeom>
              <a:ln w="6480">
                <a:solidFill>
                  <a:srgbClr val="a8a8a8"/>
                </a:solidFill>
                <a:miter/>
              </a:ln>
            </p:spPr>
          </p:cxnSp>
          <p:cxnSp>
            <p:nvCxnSpPr>
              <p:cNvPr id="5742" name="Straight Connector 1447"/>
              <p:cNvCxnSpPr/>
              <p:nvPr/>
            </p:nvCxnSpPr>
            <p:spPr>
              <a:xfrm>
                <a:off x="-435240" y="5224680"/>
                <a:ext cx="126360" cy="360"/>
              </a:xfrm>
              <a:prstGeom prst="straightConnector1">
                <a:avLst/>
              </a:prstGeom>
              <a:ln w="6480">
                <a:solidFill>
                  <a:srgbClr val="a8a8a8"/>
                </a:solidFill>
                <a:miter/>
              </a:ln>
            </p:spPr>
          </p:cxnSp>
          <p:cxnSp>
            <p:nvCxnSpPr>
              <p:cNvPr id="5743" name="Straight Connector 1448"/>
              <p:cNvCxnSpPr/>
              <p:nvPr/>
            </p:nvCxnSpPr>
            <p:spPr>
              <a:xfrm>
                <a:off x="-435240" y="5714280"/>
                <a:ext cx="126360" cy="360"/>
              </a:xfrm>
              <a:prstGeom prst="straightConnector1">
                <a:avLst/>
              </a:prstGeom>
              <a:ln w="6480">
                <a:solidFill>
                  <a:srgbClr val="a8a8a8"/>
                </a:solidFill>
                <a:miter/>
              </a:ln>
            </p:spPr>
          </p:cxnSp>
          <p:cxnSp>
            <p:nvCxnSpPr>
              <p:cNvPr id="5744" name="Straight Connector 1449"/>
              <p:cNvCxnSpPr/>
              <p:nvPr/>
            </p:nvCxnSpPr>
            <p:spPr>
              <a:xfrm>
                <a:off x="-435240" y="5551200"/>
                <a:ext cx="126360" cy="360"/>
              </a:xfrm>
              <a:prstGeom prst="straightConnector1">
                <a:avLst/>
              </a:prstGeom>
              <a:ln w="6480">
                <a:solidFill>
                  <a:srgbClr val="a8a8a8"/>
                </a:solidFill>
                <a:miter/>
              </a:ln>
            </p:spPr>
          </p:cxnSp>
          <p:cxnSp>
            <p:nvCxnSpPr>
              <p:cNvPr id="5745" name="Straight Connector 1450"/>
              <p:cNvCxnSpPr/>
              <p:nvPr/>
            </p:nvCxnSpPr>
            <p:spPr>
              <a:xfrm>
                <a:off x="-435240" y="6041160"/>
                <a:ext cx="126360" cy="360"/>
              </a:xfrm>
              <a:prstGeom prst="straightConnector1">
                <a:avLst/>
              </a:prstGeom>
              <a:ln w="6480">
                <a:solidFill>
                  <a:srgbClr val="a8a8a8"/>
                </a:solidFill>
                <a:miter/>
              </a:ln>
            </p:spPr>
          </p:cxnSp>
          <p:cxnSp>
            <p:nvCxnSpPr>
              <p:cNvPr id="5746" name="Straight Connector 1451"/>
              <p:cNvCxnSpPr/>
              <p:nvPr/>
            </p:nvCxnSpPr>
            <p:spPr>
              <a:xfrm>
                <a:off x="-435240" y="5877720"/>
                <a:ext cx="126360" cy="360"/>
              </a:xfrm>
              <a:prstGeom prst="straightConnector1">
                <a:avLst/>
              </a:prstGeom>
              <a:ln w="6480">
                <a:solidFill>
                  <a:srgbClr val="a8a8a8"/>
                </a:solidFill>
                <a:miter/>
              </a:ln>
            </p:spPr>
          </p:cxnSp>
          <p:cxnSp>
            <p:nvCxnSpPr>
              <p:cNvPr id="5747" name="Straight Connector 1452"/>
              <p:cNvCxnSpPr/>
              <p:nvPr/>
            </p:nvCxnSpPr>
            <p:spPr>
              <a:xfrm>
                <a:off x="-435240" y="6367680"/>
                <a:ext cx="126360" cy="360"/>
              </a:xfrm>
              <a:prstGeom prst="straightConnector1">
                <a:avLst/>
              </a:prstGeom>
              <a:ln w="6480">
                <a:solidFill>
                  <a:srgbClr val="a8a8a8"/>
                </a:solidFill>
                <a:miter/>
              </a:ln>
            </p:spPr>
          </p:cxnSp>
          <p:cxnSp>
            <p:nvCxnSpPr>
              <p:cNvPr id="5748" name="Straight Connector 1453"/>
              <p:cNvCxnSpPr/>
              <p:nvPr/>
            </p:nvCxnSpPr>
            <p:spPr>
              <a:xfrm>
                <a:off x="-435240" y="6204240"/>
                <a:ext cx="126360" cy="360"/>
              </a:xfrm>
              <a:prstGeom prst="straightConnector1">
                <a:avLst/>
              </a:prstGeom>
              <a:ln w="6480">
                <a:solidFill>
                  <a:srgbClr val="a8a8a8"/>
                </a:solidFill>
                <a:miter/>
              </a:ln>
            </p:spPr>
          </p:cxnSp>
          <p:cxnSp>
            <p:nvCxnSpPr>
              <p:cNvPr id="5749" name="Straight Connector 1083"/>
              <p:cNvCxnSpPr/>
              <p:nvPr/>
            </p:nvCxnSpPr>
            <p:spPr>
              <a:xfrm>
                <a:off x="493920" y="-435240"/>
                <a:ext cx="360" cy="126360"/>
              </a:xfrm>
              <a:prstGeom prst="straightConnector1">
                <a:avLst/>
              </a:prstGeom>
              <a:ln w="6480">
                <a:solidFill>
                  <a:srgbClr val="a8a8a8"/>
                </a:solidFill>
                <a:miter/>
              </a:ln>
            </p:spPr>
          </p:cxnSp>
          <p:cxnSp>
            <p:nvCxnSpPr>
              <p:cNvPr id="5750" name="Straight Connector 1084"/>
              <p:cNvCxnSpPr/>
              <p:nvPr/>
            </p:nvCxnSpPr>
            <p:spPr>
              <a:xfrm>
                <a:off x="329400" y="-435240"/>
                <a:ext cx="360" cy="126360"/>
              </a:xfrm>
              <a:prstGeom prst="straightConnector1">
                <a:avLst/>
              </a:prstGeom>
              <a:ln w="6480">
                <a:solidFill>
                  <a:srgbClr val="a8a8a8"/>
                </a:solidFill>
                <a:miter/>
              </a:ln>
            </p:spPr>
          </p:cxnSp>
          <p:cxnSp>
            <p:nvCxnSpPr>
              <p:cNvPr id="5751" name="Straight Connector 1085"/>
              <p:cNvCxnSpPr/>
              <p:nvPr/>
            </p:nvCxnSpPr>
            <p:spPr>
              <a:xfrm>
                <a:off x="823680" y="-435240"/>
                <a:ext cx="360" cy="126360"/>
              </a:xfrm>
              <a:prstGeom prst="straightConnector1">
                <a:avLst/>
              </a:prstGeom>
              <a:ln w="6480">
                <a:solidFill>
                  <a:srgbClr val="a8a8a8"/>
                </a:solidFill>
                <a:miter/>
              </a:ln>
            </p:spPr>
          </p:cxnSp>
          <p:cxnSp>
            <p:nvCxnSpPr>
              <p:cNvPr id="5752" name="Straight Connector 1086"/>
              <p:cNvCxnSpPr/>
              <p:nvPr/>
            </p:nvCxnSpPr>
            <p:spPr>
              <a:xfrm>
                <a:off x="658800" y="-435240"/>
                <a:ext cx="360" cy="126360"/>
              </a:xfrm>
              <a:prstGeom prst="straightConnector1">
                <a:avLst/>
              </a:prstGeom>
              <a:ln w="6480">
                <a:solidFill>
                  <a:srgbClr val="a8a8a8"/>
                </a:solidFill>
                <a:miter/>
              </a:ln>
            </p:spPr>
          </p:cxnSp>
          <p:cxnSp>
            <p:nvCxnSpPr>
              <p:cNvPr id="5753" name="Straight Connector 1087"/>
              <p:cNvCxnSpPr/>
              <p:nvPr/>
            </p:nvCxnSpPr>
            <p:spPr>
              <a:xfrm>
                <a:off x="1153080" y="-435240"/>
                <a:ext cx="360" cy="126360"/>
              </a:xfrm>
              <a:prstGeom prst="straightConnector1">
                <a:avLst/>
              </a:prstGeom>
              <a:ln w="6480">
                <a:solidFill>
                  <a:srgbClr val="a8a8a8"/>
                </a:solidFill>
                <a:miter/>
              </a:ln>
            </p:spPr>
          </p:cxnSp>
          <p:cxnSp>
            <p:nvCxnSpPr>
              <p:cNvPr id="5754" name="Straight Connector 1088"/>
              <p:cNvCxnSpPr/>
              <p:nvPr/>
            </p:nvCxnSpPr>
            <p:spPr>
              <a:xfrm>
                <a:off x="988200" y="-435240"/>
                <a:ext cx="360" cy="126360"/>
              </a:xfrm>
              <a:prstGeom prst="straightConnector1">
                <a:avLst/>
              </a:prstGeom>
              <a:ln w="6480">
                <a:solidFill>
                  <a:srgbClr val="a8a8a8"/>
                </a:solidFill>
                <a:miter/>
              </a:ln>
            </p:spPr>
          </p:cxnSp>
          <p:cxnSp>
            <p:nvCxnSpPr>
              <p:cNvPr id="5755" name="Straight Connector 1089"/>
              <p:cNvCxnSpPr/>
              <p:nvPr/>
            </p:nvCxnSpPr>
            <p:spPr>
              <a:xfrm>
                <a:off x="1482480" y="-435240"/>
                <a:ext cx="360" cy="126360"/>
              </a:xfrm>
              <a:prstGeom prst="straightConnector1">
                <a:avLst/>
              </a:prstGeom>
              <a:ln w="6480">
                <a:solidFill>
                  <a:srgbClr val="a8a8a8"/>
                </a:solidFill>
                <a:miter/>
              </a:ln>
            </p:spPr>
          </p:cxnSp>
          <p:cxnSp>
            <p:nvCxnSpPr>
              <p:cNvPr id="5756" name="Straight Connector 1090"/>
              <p:cNvCxnSpPr/>
              <p:nvPr/>
            </p:nvCxnSpPr>
            <p:spPr>
              <a:xfrm>
                <a:off x="1317960" y="-435240"/>
                <a:ext cx="360" cy="126360"/>
              </a:xfrm>
              <a:prstGeom prst="straightConnector1">
                <a:avLst/>
              </a:prstGeom>
              <a:ln w="6480">
                <a:solidFill>
                  <a:srgbClr val="a8a8a8"/>
                </a:solidFill>
                <a:miter/>
              </a:ln>
            </p:spPr>
          </p:cxnSp>
          <p:cxnSp>
            <p:nvCxnSpPr>
              <p:cNvPr id="5757" name="Straight Connector 1091"/>
              <p:cNvCxnSpPr/>
              <p:nvPr/>
            </p:nvCxnSpPr>
            <p:spPr>
              <a:xfrm>
                <a:off x="1812240" y="-435240"/>
                <a:ext cx="360" cy="126360"/>
              </a:xfrm>
              <a:prstGeom prst="straightConnector1">
                <a:avLst/>
              </a:prstGeom>
              <a:ln w="6480">
                <a:solidFill>
                  <a:srgbClr val="a8a8a8"/>
                </a:solidFill>
                <a:miter/>
              </a:ln>
            </p:spPr>
          </p:cxnSp>
          <p:cxnSp>
            <p:nvCxnSpPr>
              <p:cNvPr id="5758" name="Straight Connector 1092"/>
              <p:cNvCxnSpPr/>
              <p:nvPr/>
            </p:nvCxnSpPr>
            <p:spPr>
              <a:xfrm>
                <a:off x="1647360" y="-435240"/>
                <a:ext cx="360" cy="126360"/>
              </a:xfrm>
              <a:prstGeom prst="straightConnector1">
                <a:avLst/>
              </a:prstGeom>
              <a:ln w="6480">
                <a:solidFill>
                  <a:srgbClr val="a8a8a8"/>
                </a:solidFill>
                <a:miter/>
              </a:ln>
            </p:spPr>
          </p:cxnSp>
          <p:cxnSp>
            <p:nvCxnSpPr>
              <p:cNvPr id="5759" name="Straight Connector 1093"/>
              <p:cNvCxnSpPr/>
              <p:nvPr/>
            </p:nvCxnSpPr>
            <p:spPr>
              <a:xfrm>
                <a:off x="2141640" y="-435240"/>
                <a:ext cx="360" cy="126360"/>
              </a:xfrm>
              <a:prstGeom prst="straightConnector1">
                <a:avLst/>
              </a:prstGeom>
              <a:ln w="6480">
                <a:solidFill>
                  <a:srgbClr val="a8a8a8"/>
                </a:solidFill>
                <a:miter/>
              </a:ln>
            </p:spPr>
          </p:cxnSp>
          <p:cxnSp>
            <p:nvCxnSpPr>
              <p:cNvPr id="5760" name="Straight Connector 1094"/>
              <p:cNvCxnSpPr/>
              <p:nvPr/>
            </p:nvCxnSpPr>
            <p:spPr>
              <a:xfrm>
                <a:off x="1976760" y="-435240"/>
                <a:ext cx="360" cy="126360"/>
              </a:xfrm>
              <a:prstGeom prst="straightConnector1">
                <a:avLst/>
              </a:prstGeom>
              <a:ln w="6480">
                <a:solidFill>
                  <a:srgbClr val="a8a8a8"/>
                </a:solidFill>
                <a:miter/>
              </a:ln>
            </p:spPr>
          </p:cxnSp>
          <p:cxnSp>
            <p:nvCxnSpPr>
              <p:cNvPr id="5761" name="Straight Connector 1095"/>
              <p:cNvCxnSpPr/>
              <p:nvPr/>
            </p:nvCxnSpPr>
            <p:spPr>
              <a:xfrm>
                <a:off x="2471040" y="-435240"/>
                <a:ext cx="360" cy="126360"/>
              </a:xfrm>
              <a:prstGeom prst="straightConnector1">
                <a:avLst/>
              </a:prstGeom>
              <a:ln w="6480">
                <a:solidFill>
                  <a:srgbClr val="a8a8a8"/>
                </a:solidFill>
                <a:miter/>
              </a:ln>
            </p:spPr>
          </p:cxnSp>
          <p:cxnSp>
            <p:nvCxnSpPr>
              <p:cNvPr id="5762" name="Straight Connector 1096"/>
              <p:cNvCxnSpPr/>
              <p:nvPr/>
            </p:nvCxnSpPr>
            <p:spPr>
              <a:xfrm>
                <a:off x="2306520" y="-435240"/>
                <a:ext cx="360" cy="126360"/>
              </a:xfrm>
              <a:prstGeom prst="straightConnector1">
                <a:avLst/>
              </a:prstGeom>
              <a:ln w="6480">
                <a:solidFill>
                  <a:srgbClr val="a8a8a8"/>
                </a:solidFill>
                <a:miter/>
              </a:ln>
            </p:spPr>
          </p:cxnSp>
          <p:cxnSp>
            <p:nvCxnSpPr>
              <p:cNvPr id="5763" name="Straight Connector 1097"/>
              <p:cNvCxnSpPr/>
              <p:nvPr/>
            </p:nvCxnSpPr>
            <p:spPr>
              <a:xfrm>
                <a:off x="2800800" y="-435240"/>
                <a:ext cx="360" cy="126360"/>
              </a:xfrm>
              <a:prstGeom prst="straightConnector1">
                <a:avLst/>
              </a:prstGeom>
              <a:ln w="6480">
                <a:solidFill>
                  <a:srgbClr val="a8a8a8"/>
                </a:solidFill>
                <a:miter/>
              </a:ln>
            </p:spPr>
          </p:cxnSp>
          <p:cxnSp>
            <p:nvCxnSpPr>
              <p:cNvPr id="5764" name="Straight Connector 1098"/>
              <p:cNvCxnSpPr/>
              <p:nvPr/>
            </p:nvCxnSpPr>
            <p:spPr>
              <a:xfrm>
                <a:off x="2635920" y="-435240"/>
                <a:ext cx="360" cy="126360"/>
              </a:xfrm>
              <a:prstGeom prst="straightConnector1">
                <a:avLst/>
              </a:prstGeom>
              <a:ln w="6480">
                <a:solidFill>
                  <a:srgbClr val="a8a8a8"/>
                </a:solidFill>
                <a:miter/>
              </a:ln>
            </p:spPr>
          </p:cxnSp>
          <p:cxnSp>
            <p:nvCxnSpPr>
              <p:cNvPr id="5765" name="Straight Connector 1099"/>
              <p:cNvCxnSpPr/>
              <p:nvPr/>
            </p:nvCxnSpPr>
            <p:spPr>
              <a:xfrm>
                <a:off x="3130200" y="-435240"/>
                <a:ext cx="360" cy="126360"/>
              </a:xfrm>
              <a:prstGeom prst="straightConnector1">
                <a:avLst/>
              </a:prstGeom>
              <a:ln w="6480">
                <a:solidFill>
                  <a:srgbClr val="a8a8a8"/>
                </a:solidFill>
                <a:miter/>
              </a:ln>
            </p:spPr>
          </p:cxnSp>
          <p:cxnSp>
            <p:nvCxnSpPr>
              <p:cNvPr id="5766" name="Straight Connector 1100"/>
              <p:cNvCxnSpPr/>
              <p:nvPr/>
            </p:nvCxnSpPr>
            <p:spPr>
              <a:xfrm>
                <a:off x="2965320" y="-435240"/>
                <a:ext cx="360" cy="126360"/>
              </a:xfrm>
              <a:prstGeom prst="straightConnector1">
                <a:avLst/>
              </a:prstGeom>
              <a:ln w="6480">
                <a:solidFill>
                  <a:srgbClr val="a8a8a8"/>
                </a:solidFill>
                <a:miter/>
              </a:ln>
            </p:spPr>
          </p:cxnSp>
          <p:cxnSp>
            <p:nvCxnSpPr>
              <p:cNvPr id="5767" name="Straight Connector 1101"/>
              <p:cNvCxnSpPr/>
              <p:nvPr/>
            </p:nvCxnSpPr>
            <p:spPr>
              <a:xfrm>
                <a:off x="3459600" y="-435240"/>
                <a:ext cx="360" cy="126360"/>
              </a:xfrm>
              <a:prstGeom prst="straightConnector1">
                <a:avLst/>
              </a:prstGeom>
              <a:ln w="6480">
                <a:solidFill>
                  <a:srgbClr val="a8a8a8"/>
                </a:solidFill>
                <a:miter/>
              </a:ln>
            </p:spPr>
          </p:cxnSp>
          <p:cxnSp>
            <p:nvCxnSpPr>
              <p:cNvPr id="5768" name="Straight Connector 1102"/>
              <p:cNvCxnSpPr/>
              <p:nvPr/>
            </p:nvCxnSpPr>
            <p:spPr>
              <a:xfrm>
                <a:off x="3295080" y="-435240"/>
                <a:ext cx="360" cy="126360"/>
              </a:xfrm>
              <a:prstGeom prst="straightConnector1">
                <a:avLst/>
              </a:prstGeom>
              <a:ln w="6480">
                <a:solidFill>
                  <a:srgbClr val="a8a8a8"/>
                </a:solidFill>
                <a:miter/>
              </a:ln>
            </p:spPr>
          </p:cxnSp>
          <p:cxnSp>
            <p:nvCxnSpPr>
              <p:cNvPr id="5769" name="Straight Connector 1103"/>
              <p:cNvCxnSpPr/>
              <p:nvPr/>
            </p:nvCxnSpPr>
            <p:spPr>
              <a:xfrm>
                <a:off x="3789360" y="-435240"/>
                <a:ext cx="360" cy="126360"/>
              </a:xfrm>
              <a:prstGeom prst="straightConnector1">
                <a:avLst/>
              </a:prstGeom>
              <a:ln w="6480">
                <a:solidFill>
                  <a:srgbClr val="a8a8a8"/>
                </a:solidFill>
                <a:miter/>
              </a:ln>
            </p:spPr>
          </p:cxnSp>
          <p:cxnSp>
            <p:nvCxnSpPr>
              <p:cNvPr id="5770" name="Straight Connector 1104"/>
              <p:cNvCxnSpPr/>
              <p:nvPr/>
            </p:nvCxnSpPr>
            <p:spPr>
              <a:xfrm>
                <a:off x="3624480" y="-435240"/>
                <a:ext cx="360" cy="126360"/>
              </a:xfrm>
              <a:prstGeom prst="straightConnector1">
                <a:avLst/>
              </a:prstGeom>
              <a:ln w="6480">
                <a:solidFill>
                  <a:srgbClr val="a8a8a8"/>
                </a:solidFill>
                <a:miter/>
              </a:ln>
            </p:spPr>
          </p:cxnSp>
          <p:cxnSp>
            <p:nvCxnSpPr>
              <p:cNvPr id="5771" name="Straight Connector 1105"/>
              <p:cNvCxnSpPr/>
              <p:nvPr/>
            </p:nvCxnSpPr>
            <p:spPr>
              <a:xfrm>
                <a:off x="4118760" y="-435240"/>
                <a:ext cx="360" cy="126360"/>
              </a:xfrm>
              <a:prstGeom prst="straightConnector1">
                <a:avLst/>
              </a:prstGeom>
              <a:ln w="6480">
                <a:solidFill>
                  <a:srgbClr val="a8a8a8"/>
                </a:solidFill>
                <a:miter/>
              </a:ln>
            </p:spPr>
          </p:cxnSp>
          <p:cxnSp>
            <p:nvCxnSpPr>
              <p:cNvPr id="5772" name="Straight Connector 1106"/>
              <p:cNvCxnSpPr/>
              <p:nvPr/>
            </p:nvCxnSpPr>
            <p:spPr>
              <a:xfrm>
                <a:off x="3953880" y="-435240"/>
                <a:ext cx="360" cy="126360"/>
              </a:xfrm>
              <a:prstGeom prst="straightConnector1">
                <a:avLst/>
              </a:prstGeom>
              <a:ln w="6480">
                <a:solidFill>
                  <a:srgbClr val="a8a8a8"/>
                </a:solidFill>
                <a:miter/>
              </a:ln>
            </p:spPr>
          </p:cxnSp>
          <p:cxnSp>
            <p:nvCxnSpPr>
              <p:cNvPr id="5773" name="Straight Connector 1107"/>
              <p:cNvCxnSpPr/>
              <p:nvPr/>
            </p:nvCxnSpPr>
            <p:spPr>
              <a:xfrm>
                <a:off x="4448160" y="-435240"/>
                <a:ext cx="360" cy="126360"/>
              </a:xfrm>
              <a:prstGeom prst="straightConnector1">
                <a:avLst/>
              </a:prstGeom>
              <a:ln w="6480">
                <a:solidFill>
                  <a:srgbClr val="a8a8a8"/>
                </a:solidFill>
                <a:miter/>
              </a:ln>
            </p:spPr>
          </p:cxnSp>
          <p:cxnSp>
            <p:nvCxnSpPr>
              <p:cNvPr id="5774" name="Straight Connector 1108"/>
              <p:cNvCxnSpPr/>
              <p:nvPr/>
            </p:nvCxnSpPr>
            <p:spPr>
              <a:xfrm>
                <a:off x="4283640" y="-435240"/>
                <a:ext cx="360" cy="126360"/>
              </a:xfrm>
              <a:prstGeom prst="straightConnector1">
                <a:avLst/>
              </a:prstGeom>
              <a:ln w="6480">
                <a:solidFill>
                  <a:srgbClr val="a8a8a8"/>
                </a:solidFill>
                <a:miter/>
              </a:ln>
            </p:spPr>
          </p:cxnSp>
          <p:cxnSp>
            <p:nvCxnSpPr>
              <p:cNvPr id="5775" name="Straight Connector 1109"/>
              <p:cNvCxnSpPr/>
              <p:nvPr/>
            </p:nvCxnSpPr>
            <p:spPr>
              <a:xfrm>
                <a:off x="4777920" y="-435240"/>
                <a:ext cx="360" cy="126360"/>
              </a:xfrm>
              <a:prstGeom prst="straightConnector1">
                <a:avLst/>
              </a:prstGeom>
              <a:ln w="6480">
                <a:solidFill>
                  <a:srgbClr val="a8a8a8"/>
                </a:solidFill>
                <a:miter/>
              </a:ln>
            </p:spPr>
          </p:cxnSp>
          <p:cxnSp>
            <p:nvCxnSpPr>
              <p:cNvPr id="5776" name="Straight Connector 1110"/>
              <p:cNvCxnSpPr/>
              <p:nvPr/>
            </p:nvCxnSpPr>
            <p:spPr>
              <a:xfrm>
                <a:off x="4613040" y="-435240"/>
                <a:ext cx="360" cy="126360"/>
              </a:xfrm>
              <a:prstGeom prst="straightConnector1">
                <a:avLst/>
              </a:prstGeom>
              <a:ln w="6480">
                <a:solidFill>
                  <a:srgbClr val="a8a8a8"/>
                </a:solidFill>
                <a:miter/>
              </a:ln>
            </p:spPr>
          </p:cxnSp>
          <p:cxnSp>
            <p:nvCxnSpPr>
              <p:cNvPr id="5777" name="Straight Connector 1111"/>
              <p:cNvCxnSpPr/>
              <p:nvPr/>
            </p:nvCxnSpPr>
            <p:spPr>
              <a:xfrm>
                <a:off x="5107320" y="-435240"/>
                <a:ext cx="360" cy="126360"/>
              </a:xfrm>
              <a:prstGeom prst="straightConnector1">
                <a:avLst/>
              </a:prstGeom>
              <a:ln w="6480">
                <a:solidFill>
                  <a:srgbClr val="a8a8a8"/>
                </a:solidFill>
                <a:miter/>
              </a:ln>
            </p:spPr>
          </p:cxnSp>
          <p:cxnSp>
            <p:nvCxnSpPr>
              <p:cNvPr id="5778" name="Straight Connector 1112"/>
              <p:cNvCxnSpPr/>
              <p:nvPr/>
            </p:nvCxnSpPr>
            <p:spPr>
              <a:xfrm>
                <a:off x="4942440" y="-435240"/>
                <a:ext cx="360" cy="126360"/>
              </a:xfrm>
              <a:prstGeom prst="straightConnector1">
                <a:avLst/>
              </a:prstGeom>
              <a:ln w="6480">
                <a:solidFill>
                  <a:srgbClr val="a8a8a8"/>
                </a:solidFill>
                <a:miter/>
              </a:ln>
            </p:spPr>
          </p:cxnSp>
          <p:cxnSp>
            <p:nvCxnSpPr>
              <p:cNvPr id="5779" name="Straight Connector 1113"/>
              <p:cNvCxnSpPr/>
              <p:nvPr/>
            </p:nvCxnSpPr>
            <p:spPr>
              <a:xfrm>
                <a:off x="5436720" y="-435240"/>
                <a:ext cx="360" cy="126360"/>
              </a:xfrm>
              <a:prstGeom prst="straightConnector1">
                <a:avLst/>
              </a:prstGeom>
              <a:ln w="6480">
                <a:solidFill>
                  <a:srgbClr val="a8a8a8"/>
                </a:solidFill>
                <a:miter/>
              </a:ln>
            </p:spPr>
          </p:cxnSp>
          <p:cxnSp>
            <p:nvCxnSpPr>
              <p:cNvPr id="5780" name="Straight Connector 1114"/>
              <p:cNvCxnSpPr/>
              <p:nvPr/>
            </p:nvCxnSpPr>
            <p:spPr>
              <a:xfrm>
                <a:off x="5272200" y="-435240"/>
                <a:ext cx="360" cy="126360"/>
              </a:xfrm>
              <a:prstGeom prst="straightConnector1">
                <a:avLst/>
              </a:prstGeom>
              <a:ln w="6480">
                <a:solidFill>
                  <a:srgbClr val="a8a8a8"/>
                </a:solidFill>
                <a:miter/>
              </a:ln>
            </p:spPr>
          </p:cxnSp>
          <p:cxnSp>
            <p:nvCxnSpPr>
              <p:cNvPr id="5781" name="Straight Connector 1115"/>
              <p:cNvCxnSpPr/>
              <p:nvPr/>
            </p:nvCxnSpPr>
            <p:spPr>
              <a:xfrm>
                <a:off x="5766480" y="-435240"/>
                <a:ext cx="360" cy="126360"/>
              </a:xfrm>
              <a:prstGeom prst="straightConnector1">
                <a:avLst/>
              </a:prstGeom>
              <a:ln w="6480">
                <a:solidFill>
                  <a:srgbClr val="a8a8a8"/>
                </a:solidFill>
                <a:miter/>
              </a:ln>
            </p:spPr>
          </p:cxnSp>
          <p:cxnSp>
            <p:nvCxnSpPr>
              <p:cNvPr id="5782" name="Straight Connector 1116"/>
              <p:cNvCxnSpPr/>
              <p:nvPr/>
            </p:nvCxnSpPr>
            <p:spPr>
              <a:xfrm>
                <a:off x="5601600" y="-435240"/>
                <a:ext cx="360" cy="126360"/>
              </a:xfrm>
              <a:prstGeom prst="straightConnector1">
                <a:avLst/>
              </a:prstGeom>
              <a:ln w="6480">
                <a:solidFill>
                  <a:srgbClr val="a8a8a8"/>
                </a:solidFill>
                <a:miter/>
              </a:ln>
            </p:spPr>
          </p:cxnSp>
          <p:cxnSp>
            <p:nvCxnSpPr>
              <p:cNvPr id="5783" name="Straight Connector 1117"/>
              <p:cNvCxnSpPr/>
              <p:nvPr/>
            </p:nvCxnSpPr>
            <p:spPr>
              <a:xfrm>
                <a:off x="6095880" y="-435240"/>
                <a:ext cx="360" cy="126360"/>
              </a:xfrm>
              <a:prstGeom prst="straightConnector1">
                <a:avLst/>
              </a:prstGeom>
              <a:ln w="6480">
                <a:solidFill>
                  <a:srgbClr val="a8a8a8"/>
                </a:solidFill>
                <a:miter/>
              </a:ln>
            </p:spPr>
          </p:cxnSp>
          <p:cxnSp>
            <p:nvCxnSpPr>
              <p:cNvPr id="5784" name="Straight Connector 1118"/>
              <p:cNvCxnSpPr/>
              <p:nvPr/>
            </p:nvCxnSpPr>
            <p:spPr>
              <a:xfrm>
                <a:off x="5931000" y="-435240"/>
                <a:ext cx="360" cy="126360"/>
              </a:xfrm>
              <a:prstGeom prst="straightConnector1">
                <a:avLst/>
              </a:prstGeom>
              <a:ln w="6480">
                <a:solidFill>
                  <a:srgbClr val="a8a8a8"/>
                </a:solidFill>
                <a:miter/>
              </a:ln>
            </p:spPr>
          </p:cxnSp>
          <p:cxnSp>
            <p:nvCxnSpPr>
              <p:cNvPr id="5785" name="Straight Connector 1119"/>
              <p:cNvCxnSpPr/>
              <p:nvPr/>
            </p:nvCxnSpPr>
            <p:spPr>
              <a:xfrm>
                <a:off x="6425280" y="-435240"/>
                <a:ext cx="360" cy="126360"/>
              </a:xfrm>
              <a:prstGeom prst="straightConnector1">
                <a:avLst/>
              </a:prstGeom>
              <a:ln w="6480">
                <a:solidFill>
                  <a:srgbClr val="a8a8a8"/>
                </a:solidFill>
                <a:miter/>
              </a:ln>
            </p:spPr>
          </p:cxnSp>
          <p:cxnSp>
            <p:nvCxnSpPr>
              <p:cNvPr id="5786" name="Straight Connector 1120"/>
              <p:cNvCxnSpPr/>
              <p:nvPr/>
            </p:nvCxnSpPr>
            <p:spPr>
              <a:xfrm>
                <a:off x="6260760" y="-435240"/>
                <a:ext cx="360" cy="126360"/>
              </a:xfrm>
              <a:prstGeom prst="straightConnector1">
                <a:avLst/>
              </a:prstGeom>
              <a:ln w="6480">
                <a:solidFill>
                  <a:srgbClr val="a8a8a8"/>
                </a:solidFill>
                <a:miter/>
              </a:ln>
            </p:spPr>
          </p:cxnSp>
          <p:cxnSp>
            <p:nvCxnSpPr>
              <p:cNvPr id="5787" name="Straight Connector 1126"/>
              <p:cNvCxnSpPr/>
              <p:nvPr/>
            </p:nvCxnSpPr>
            <p:spPr>
              <a:xfrm>
                <a:off x="6590160" y="-435240"/>
                <a:ext cx="360" cy="126360"/>
              </a:xfrm>
              <a:prstGeom prst="straightConnector1">
                <a:avLst/>
              </a:prstGeom>
              <a:ln w="6480">
                <a:solidFill>
                  <a:srgbClr val="a8a8a8"/>
                </a:solidFill>
                <a:miter/>
              </a:ln>
            </p:spPr>
          </p:cxnSp>
          <p:cxnSp>
            <p:nvCxnSpPr>
              <p:cNvPr id="5788" name="Straight Connector 1128"/>
              <p:cNvCxnSpPr/>
              <p:nvPr/>
            </p:nvCxnSpPr>
            <p:spPr>
              <a:xfrm>
                <a:off x="6919560" y="-435240"/>
                <a:ext cx="360" cy="126360"/>
              </a:xfrm>
              <a:prstGeom prst="straightConnector1">
                <a:avLst/>
              </a:prstGeom>
              <a:ln w="6480">
                <a:solidFill>
                  <a:srgbClr val="a8a8a8"/>
                </a:solidFill>
                <a:miter/>
              </a:ln>
            </p:spPr>
          </p:cxnSp>
          <p:cxnSp>
            <p:nvCxnSpPr>
              <p:cNvPr id="5789" name="Straight Connector 1129"/>
              <p:cNvCxnSpPr/>
              <p:nvPr/>
            </p:nvCxnSpPr>
            <p:spPr>
              <a:xfrm>
                <a:off x="6754680" y="-435240"/>
                <a:ext cx="360" cy="126360"/>
              </a:xfrm>
              <a:prstGeom prst="straightConnector1">
                <a:avLst/>
              </a:prstGeom>
              <a:ln w="6480">
                <a:solidFill>
                  <a:srgbClr val="a8a8a8"/>
                </a:solidFill>
                <a:miter/>
              </a:ln>
            </p:spPr>
          </p:cxnSp>
          <p:cxnSp>
            <p:nvCxnSpPr>
              <p:cNvPr id="5790" name="Straight Connector 1130"/>
              <p:cNvCxnSpPr/>
              <p:nvPr/>
            </p:nvCxnSpPr>
            <p:spPr>
              <a:xfrm>
                <a:off x="7248960" y="-435240"/>
                <a:ext cx="360" cy="126360"/>
              </a:xfrm>
              <a:prstGeom prst="straightConnector1">
                <a:avLst/>
              </a:prstGeom>
              <a:ln w="6480">
                <a:solidFill>
                  <a:srgbClr val="a8a8a8"/>
                </a:solidFill>
                <a:miter/>
              </a:ln>
            </p:spPr>
          </p:cxnSp>
          <p:cxnSp>
            <p:nvCxnSpPr>
              <p:cNvPr id="5791" name="Straight Connector 1131"/>
              <p:cNvCxnSpPr/>
              <p:nvPr/>
            </p:nvCxnSpPr>
            <p:spPr>
              <a:xfrm>
                <a:off x="7084440" y="-435240"/>
                <a:ext cx="360" cy="126360"/>
              </a:xfrm>
              <a:prstGeom prst="straightConnector1">
                <a:avLst/>
              </a:prstGeom>
              <a:ln w="6480">
                <a:solidFill>
                  <a:srgbClr val="a8a8a8"/>
                </a:solidFill>
                <a:miter/>
              </a:ln>
            </p:spPr>
          </p:cxnSp>
          <p:cxnSp>
            <p:nvCxnSpPr>
              <p:cNvPr id="5792" name="Straight Connector 1132"/>
              <p:cNvCxnSpPr/>
              <p:nvPr/>
            </p:nvCxnSpPr>
            <p:spPr>
              <a:xfrm>
                <a:off x="7578720" y="-435240"/>
                <a:ext cx="360" cy="126360"/>
              </a:xfrm>
              <a:prstGeom prst="straightConnector1">
                <a:avLst/>
              </a:prstGeom>
              <a:ln w="6480">
                <a:solidFill>
                  <a:srgbClr val="a8a8a8"/>
                </a:solidFill>
                <a:miter/>
              </a:ln>
            </p:spPr>
          </p:cxnSp>
          <p:cxnSp>
            <p:nvCxnSpPr>
              <p:cNvPr id="5793" name="Straight Connector 1133"/>
              <p:cNvCxnSpPr/>
              <p:nvPr/>
            </p:nvCxnSpPr>
            <p:spPr>
              <a:xfrm>
                <a:off x="7413840" y="-435240"/>
                <a:ext cx="360" cy="126360"/>
              </a:xfrm>
              <a:prstGeom prst="straightConnector1">
                <a:avLst/>
              </a:prstGeom>
              <a:ln w="6480">
                <a:solidFill>
                  <a:srgbClr val="a8a8a8"/>
                </a:solidFill>
                <a:miter/>
              </a:ln>
            </p:spPr>
          </p:cxnSp>
          <p:cxnSp>
            <p:nvCxnSpPr>
              <p:cNvPr id="5794" name="Straight Connector 1134"/>
              <p:cNvCxnSpPr/>
              <p:nvPr/>
            </p:nvCxnSpPr>
            <p:spPr>
              <a:xfrm>
                <a:off x="7908120" y="-435240"/>
                <a:ext cx="360" cy="126360"/>
              </a:xfrm>
              <a:prstGeom prst="straightConnector1">
                <a:avLst/>
              </a:prstGeom>
              <a:ln w="6480">
                <a:solidFill>
                  <a:srgbClr val="a8a8a8"/>
                </a:solidFill>
                <a:miter/>
              </a:ln>
            </p:spPr>
          </p:cxnSp>
          <p:cxnSp>
            <p:nvCxnSpPr>
              <p:cNvPr id="5795" name="Straight Connector 1135"/>
              <p:cNvCxnSpPr/>
              <p:nvPr/>
            </p:nvCxnSpPr>
            <p:spPr>
              <a:xfrm>
                <a:off x="7743240" y="-435240"/>
                <a:ext cx="360" cy="126360"/>
              </a:xfrm>
              <a:prstGeom prst="straightConnector1">
                <a:avLst/>
              </a:prstGeom>
              <a:ln w="6480">
                <a:solidFill>
                  <a:srgbClr val="a8a8a8"/>
                </a:solidFill>
                <a:miter/>
              </a:ln>
            </p:spPr>
          </p:cxnSp>
          <p:cxnSp>
            <p:nvCxnSpPr>
              <p:cNvPr id="5796" name="Straight Connector 1136"/>
              <p:cNvCxnSpPr/>
              <p:nvPr/>
            </p:nvCxnSpPr>
            <p:spPr>
              <a:xfrm>
                <a:off x="8237520" y="-435240"/>
                <a:ext cx="360" cy="126360"/>
              </a:xfrm>
              <a:prstGeom prst="straightConnector1">
                <a:avLst/>
              </a:prstGeom>
              <a:ln w="6480">
                <a:solidFill>
                  <a:srgbClr val="a8a8a8"/>
                </a:solidFill>
                <a:miter/>
              </a:ln>
            </p:spPr>
          </p:cxnSp>
          <p:cxnSp>
            <p:nvCxnSpPr>
              <p:cNvPr id="5797" name="Straight Connector 1137"/>
              <p:cNvCxnSpPr/>
              <p:nvPr/>
            </p:nvCxnSpPr>
            <p:spPr>
              <a:xfrm>
                <a:off x="8073000" y="-435240"/>
                <a:ext cx="360" cy="126360"/>
              </a:xfrm>
              <a:prstGeom prst="straightConnector1">
                <a:avLst/>
              </a:prstGeom>
              <a:ln w="6480">
                <a:solidFill>
                  <a:srgbClr val="a8a8a8"/>
                </a:solidFill>
                <a:miter/>
              </a:ln>
            </p:spPr>
          </p:cxnSp>
          <p:cxnSp>
            <p:nvCxnSpPr>
              <p:cNvPr id="5798" name="Straight Connector 1138"/>
              <p:cNvCxnSpPr/>
              <p:nvPr/>
            </p:nvCxnSpPr>
            <p:spPr>
              <a:xfrm>
                <a:off x="8567280" y="-435240"/>
                <a:ext cx="360" cy="126360"/>
              </a:xfrm>
              <a:prstGeom prst="straightConnector1">
                <a:avLst/>
              </a:prstGeom>
              <a:ln w="6480">
                <a:solidFill>
                  <a:srgbClr val="a8a8a8"/>
                </a:solidFill>
                <a:miter/>
              </a:ln>
            </p:spPr>
          </p:cxnSp>
          <p:cxnSp>
            <p:nvCxnSpPr>
              <p:cNvPr id="5799" name="Straight Connector 1139"/>
              <p:cNvCxnSpPr/>
              <p:nvPr/>
            </p:nvCxnSpPr>
            <p:spPr>
              <a:xfrm>
                <a:off x="8402400" y="-435240"/>
                <a:ext cx="360" cy="126360"/>
              </a:xfrm>
              <a:prstGeom prst="straightConnector1">
                <a:avLst/>
              </a:prstGeom>
              <a:ln w="6480">
                <a:solidFill>
                  <a:srgbClr val="a8a8a8"/>
                </a:solidFill>
                <a:miter/>
              </a:ln>
            </p:spPr>
          </p:cxnSp>
          <p:cxnSp>
            <p:nvCxnSpPr>
              <p:cNvPr id="5800" name="Straight Connector 1140"/>
              <p:cNvCxnSpPr/>
              <p:nvPr/>
            </p:nvCxnSpPr>
            <p:spPr>
              <a:xfrm>
                <a:off x="8896680" y="-435240"/>
                <a:ext cx="360" cy="126360"/>
              </a:xfrm>
              <a:prstGeom prst="straightConnector1">
                <a:avLst/>
              </a:prstGeom>
              <a:ln w="6480">
                <a:solidFill>
                  <a:srgbClr val="a8a8a8"/>
                </a:solidFill>
                <a:miter/>
              </a:ln>
            </p:spPr>
          </p:cxnSp>
          <p:cxnSp>
            <p:nvCxnSpPr>
              <p:cNvPr id="5801" name="Straight Connector 1141"/>
              <p:cNvCxnSpPr/>
              <p:nvPr/>
            </p:nvCxnSpPr>
            <p:spPr>
              <a:xfrm>
                <a:off x="8731800" y="-435240"/>
                <a:ext cx="360" cy="126360"/>
              </a:xfrm>
              <a:prstGeom prst="straightConnector1">
                <a:avLst/>
              </a:prstGeom>
              <a:ln w="6480">
                <a:solidFill>
                  <a:srgbClr val="a8a8a8"/>
                </a:solidFill>
                <a:miter/>
              </a:ln>
            </p:spPr>
          </p:cxnSp>
          <p:cxnSp>
            <p:nvCxnSpPr>
              <p:cNvPr id="5802" name="Straight Connector 1142"/>
              <p:cNvCxnSpPr/>
              <p:nvPr/>
            </p:nvCxnSpPr>
            <p:spPr>
              <a:xfrm>
                <a:off x="9226080" y="-435240"/>
                <a:ext cx="360" cy="126360"/>
              </a:xfrm>
              <a:prstGeom prst="straightConnector1">
                <a:avLst/>
              </a:prstGeom>
              <a:ln w="6480">
                <a:solidFill>
                  <a:srgbClr val="a8a8a8"/>
                </a:solidFill>
                <a:miter/>
              </a:ln>
            </p:spPr>
          </p:cxnSp>
          <p:cxnSp>
            <p:nvCxnSpPr>
              <p:cNvPr id="5803" name="Straight Connector 1143"/>
              <p:cNvCxnSpPr/>
              <p:nvPr/>
            </p:nvCxnSpPr>
            <p:spPr>
              <a:xfrm>
                <a:off x="9061560" y="-435240"/>
                <a:ext cx="360" cy="126360"/>
              </a:xfrm>
              <a:prstGeom prst="straightConnector1">
                <a:avLst/>
              </a:prstGeom>
              <a:ln w="6480">
                <a:solidFill>
                  <a:srgbClr val="a8a8a8"/>
                </a:solidFill>
                <a:miter/>
              </a:ln>
            </p:spPr>
          </p:cxnSp>
          <p:cxnSp>
            <p:nvCxnSpPr>
              <p:cNvPr id="5804" name="Straight Connector 1144"/>
              <p:cNvCxnSpPr/>
              <p:nvPr/>
            </p:nvCxnSpPr>
            <p:spPr>
              <a:xfrm>
                <a:off x="9555840" y="-435240"/>
                <a:ext cx="360" cy="126360"/>
              </a:xfrm>
              <a:prstGeom prst="straightConnector1">
                <a:avLst/>
              </a:prstGeom>
              <a:ln w="6480">
                <a:solidFill>
                  <a:srgbClr val="a8a8a8"/>
                </a:solidFill>
                <a:miter/>
              </a:ln>
            </p:spPr>
          </p:cxnSp>
          <p:cxnSp>
            <p:nvCxnSpPr>
              <p:cNvPr id="5805" name="Straight Connector 1145"/>
              <p:cNvCxnSpPr/>
              <p:nvPr/>
            </p:nvCxnSpPr>
            <p:spPr>
              <a:xfrm>
                <a:off x="9390960" y="-435240"/>
                <a:ext cx="360" cy="126360"/>
              </a:xfrm>
              <a:prstGeom prst="straightConnector1">
                <a:avLst/>
              </a:prstGeom>
              <a:ln w="6480">
                <a:solidFill>
                  <a:srgbClr val="a8a8a8"/>
                </a:solidFill>
                <a:miter/>
              </a:ln>
            </p:spPr>
          </p:cxnSp>
          <p:cxnSp>
            <p:nvCxnSpPr>
              <p:cNvPr id="5806" name="Straight Connector 1146"/>
              <p:cNvCxnSpPr/>
              <p:nvPr/>
            </p:nvCxnSpPr>
            <p:spPr>
              <a:xfrm>
                <a:off x="9885240" y="-435240"/>
                <a:ext cx="360" cy="126360"/>
              </a:xfrm>
              <a:prstGeom prst="straightConnector1">
                <a:avLst/>
              </a:prstGeom>
              <a:ln w="6480">
                <a:solidFill>
                  <a:srgbClr val="a8a8a8"/>
                </a:solidFill>
                <a:miter/>
              </a:ln>
            </p:spPr>
          </p:cxnSp>
          <p:cxnSp>
            <p:nvCxnSpPr>
              <p:cNvPr id="5807" name="Straight Connector 1147"/>
              <p:cNvCxnSpPr/>
              <p:nvPr/>
            </p:nvCxnSpPr>
            <p:spPr>
              <a:xfrm>
                <a:off x="9720360" y="-435240"/>
                <a:ext cx="360" cy="126360"/>
              </a:xfrm>
              <a:prstGeom prst="straightConnector1">
                <a:avLst/>
              </a:prstGeom>
              <a:ln w="6480">
                <a:solidFill>
                  <a:srgbClr val="a8a8a8"/>
                </a:solidFill>
                <a:miter/>
              </a:ln>
            </p:spPr>
          </p:cxnSp>
          <p:cxnSp>
            <p:nvCxnSpPr>
              <p:cNvPr id="5808" name="Straight Connector 1148"/>
              <p:cNvCxnSpPr/>
              <p:nvPr/>
            </p:nvCxnSpPr>
            <p:spPr>
              <a:xfrm>
                <a:off x="10214640" y="-435240"/>
                <a:ext cx="360" cy="126360"/>
              </a:xfrm>
              <a:prstGeom prst="straightConnector1">
                <a:avLst/>
              </a:prstGeom>
              <a:ln w="6480">
                <a:solidFill>
                  <a:srgbClr val="a8a8a8"/>
                </a:solidFill>
                <a:miter/>
              </a:ln>
            </p:spPr>
          </p:cxnSp>
          <p:cxnSp>
            <p:nvCxnSpPr>
              <p:cNvPr id="5809" name="Straight Connector 1149"/>
              <p:cNvCxnSpPr/>
              <p:nvPr/>
            </p:nvCxnSpPr>
            <p:spPr>
              <a:xfrm>
                <a:off x="10050120" y="-435240"/>
                <a:ext cx="360" cy="126360"/>
              </a:xfrm>
              <a:prstGeom prst="straightConnector1">
                <a:avLst/>
              </a:prstGeom>
              <a:ln w="6480">
                <a:solidFill>
                  <a:srgbClr val="a8a8a8"/>
                </a:solidFill>
                <a:miter/>
              </a:ln>
            </p:spPr>
          </p:cxnSp>
          <p:cxnSp>
            <p:nvCxnSpPr>
              <p:cNvPr id="5810" name="Straight Connector 1150"/>
              <p:cNvCxnSpPr/>
              <p:nvPr/>
            </p:nvCxnSpPr>
            <p:spPr>
              <a:xfrm>
                <a:off x="10544400" y="-435240"/>
                <a:ext cx="360" cy="126360"/>
              </a:xfrm>
              <a:prstGeom prst="straightConnector1">
                <a:avLst/>
              </a:prstGeom>
              <a:ln w="6480">
                <a:solidFill>
                  <a:srgbClr val="a8a8a8"/>
                </a:solidFill>
                <a:miter/>
              </a:ln>
            </p:spPr>
          </p:cxnSp>
          <p:cxnSp>
            <p:nvCxnSpPr>
              <p:cNvPr id="5811" name="Straight Connector 1151"/>
              <p:cNvCxnSpPr/>
              <p:nvPr/>
            </p:nvCxnSpPr>
            <p:spPr>
              <a:xfrm>
                <a:off x="10379520" y="-435240"/>
                <a:ext cx="360" cy="126360"/>
              </a:xfrm>
              <a:prstGeom prst="straightConnector1">
                <a:avLst/>
              </a:prstGeom>
              <a:ln w="6480">
                <a:solidFill>
                  <a:srgbClr val="a8a8a8"/>
                </a:solidFill>
                <a:miter/>
              </a:ln>
            </p:spPr>
          </p:cxnSp>
          <p:cxnSp>
            <p:nvCxnSpPr>
              <p:cNvPr id="5812" name="Straight Connector 1152"/>
              <p:cNvCxnSpPr/>
              <p:nvPr/>
            </p:nvCxnSpPr>
            <p:spPr>
              <a:xfrm>
                <a:off x="10873800" y="-435240"/>
                <a:ext cx="360" cy="126360"/>
              </a:xfrm>
              <a:prstGeom prst="straightConnector1">
                <a:avLst/>
              </a:prstGeom>
              <a:ln w="6480">
                <a:solidFill>
                  <a:srgbClr val="a8a8a8"/>
                </a:solidFill>
                <a:miter/>
              </a:ln>
            </p:spPr>
          </p:cxnSp>
          <p:cxnSp>
            <p:nvCxnSpPr>
              <p:cNvPr id="5813" name="Straight Connector 1153"/>
              <p:cNvCxnSpPr/>
              <p:nvPr/>
            </p:nvCxnSpPr>
            <p:spPr>
              <a:xfrm>
                <a:off x="10708920" y="-435240"/>
                <a:ext cx="360" cy="126360"/>
              </a:xfrm>
              <a:prstGeom prst="straightConnector1">
                <a:avLst/>
              </a:prstGeom>
              <a:ln w="6480">
                <a:solidFill>
                  <a:srgbClr val="a8a8a8"/>
                </a:solidFill>
                <a:miter/>
              </a:ln>
            </p:spPr>
          </p:cxnSp>
          <p:cxnSp>
            <p:nvCxnSpPr>
              <p:cNvPr id="5814" name="Straight Connector 1154"/>
              <p:cNvCxnSpPr/>
              <p:nvPr/>
            </p:nvCxnSpPr>
            <p:spPr>
              <a:xfrm>
                <a:off x="11203200" y="-435240"/>
                <a:ext cx="360" cy="126360"/>
              </a:xfrm>
              <a:prstGeom prst="straightConnector1">
                <a:avLst/>
              </a:prstGeom>
              <a:ln w="6480">
                <a:solidFill>
                  <a:srgbClr val="a8a8a8"/>
                </a:solidFill>
                <a:miter/>
              </a:ln>
            </p:spPr>
          </p:cxnSp>
          <p:cxnSp>
            <p:nvCxnSpPr>
              <p:cNvPr id="5815" name="Straight Connector 1155"/>
              <p:cNvCxnSpPr/>
              <p:nvPr/>
            </p:nvCxnSpPr>
            <p:spPr>
              <a:xfrm>
                <a:off x="11038680" y="-435240"/>
                <a:ext cx="360" cy="126360"/>
              </a:xfrm>
              <a:prstGeom prst="straightConnector1">
                <a:avLst/>
              </a:prstGeom>
              <a:ln w="6480">
                <a:solidFill>
                  <a:srgbClr val="a8a8a8"/>
                </a:solidFill>
                <a:miter/>
              </a:ln>
            </p:spPr>
          </p:cxnSp>
          <p:cxnSp>
            <p:nvCxnSpPr>
              <p:cNvPr id="5816" name="Straight Connector 1156"/>
              <p:cNvCxnSpPr/>
              <p:nvPr/>
            </p:nvCxnSpPr>
            <p:spPr>
              <a:xfrm>
                <a:off x="11532960" y="-435240"/>
                <a:ext cx="360" cy="126360"/>
              </a:xfrm>
              <a:prstGeom prst="straightConnector1">
                <a:avLst/>
              </a:prstGeom>
              <a:ln w="6480">
                <a:solidFill>
                  <a:srgbClr val="a8a8a8"/>
                </a:solidFill>
                <a:miter/>
              </a:ln>
            </p:spPr>
          </p:cxnSp>
          <p:cxnSp>
            <p:nvCxnSpPr>
              <p:cNvPr id="5817" name="Straight Connector 1157"/>
              <p:cNvCxnSpPr/>
              <p:nvPr/>
            </p:nvCxnSpPr>
            <p:spPr>
              <a:xfrm>
                <a:off x="11368080" y="-435240"/>
                <a:ext cx="360" cy="126360"/>
              </a:xfrm>
              <a:prstGeom prst="straightConnector1">
                <a:avLst/>
              </a:prstGeom>
              <a:ln w="6480">
                <a:solidFill>
                  <a:srgbClr val="a8a8a8"/>
                </a:solidFill>
                <a:miter/>
              </a:ln>
            </p:spPr>
          </p:cxnSp>
          <p:cxnSp>
            <p:nvCxnSpPr>
              <p:cNvPr id="5818" name="Straight Connector 1158"/>
              <p:cNvCxnSpPr/>
              <p:nvPr/>
            </p:nvCxnSpPr>
            <p:spPr>
              <a:xfrm>
                <a:off x="11862360" y="-435240"/>
                <a:ext cx="360" cy="126360"/>
              </a:xfrm>
              <a:prstGeom prst="straightConnector1">
                <a:avLst/>
              </a:prstGeom>
              <a:ln w="6480">
                <a:solidFill>
                  <a:srgbClr val="a8a8a8"/>
                </a:solidFill>
                <a:miter/>
              </a:ln>
            </p:spPr>
          </p:cxnSp>
          <p:cxnSp>
            <p:nvCxnSpPr>
              <p:cNvPr id="5819" name="Straight Connector 1159"/>
              <p:cNvCxnSpPr/>
              <p:nvPr/>
            </p:nvCxnSpPr>
            <p:spPr>
              <a:xfrm>
                <a:off x="11697480" y="-435240"/>
                <a:ext cx="360" cy="126360"/>
              </a:xfrm>
              <a:prstGeom prst="straightConnector1">
                <a:avLst/>
              </a:prstGeom>
              <a:ln w="6480">
                <a:solidFill>
                  <a:srgbClr val="a8a8a8"/>
                </a:solidFill>
                <a:miter/>
              </a:ln>
            </p:spPr>
          </p:cxnSp>
          <p:cxnSp>
            <p:nvCxnSpPr>
              <p:cNvPr id="5820" name="Straight Connector 1845"/>
              <p:cNvCxnSpPr/>
              <p:nvPr/>
            </p:nvCxnSpPr>
            <p:spPr>
              <a:xfrm>
                <a:off x="12481560" y="489600"/>
                <a:ext cx="126360" cy="360"/>
              </a:xfrm>
              <a:prstGeom prst="straightConnector1">
                <a:avLst/>
              </a:prstGeom>
              <a:ln w="6480">
                <a:solidFill>
                  <a:srgbClr val="a8a8a8"/>
                </a:solidFill>
                <a:miter/>
              </a:ln>
            </p:spPr>
          </p:cxnSp>
          <p:cxnSp>
            <p:nvCxnSpPr>
              <p:cNvPr id="5821" name="Straight Connector 1846"/>
              <p:cNvCxnSpPr/>
              <p:nvPr/>
            </p:nvCxnSpPr>
            <p:spPr>
              <a:xfrm>
                <a:off x="12481560" y="326520"/>
                <a:ext cx="126360" cy="360"/>
              </a:xfrm>
              <a:prstGeom prst="straightConnector1">
                <a:avLst/>
              </a:prstGeom>
              <a:ln w="6480">
                <a:solidFill>
                  <a:srgbClr val="a8a8a8"/>
                </a:solidFill>
                <a:miter/>
              </a:ln>
            </p:spPr>
          </p:cxnSp>
          <p:cxnSp>
            <p:nvCxnSpPr>
              <p:cNvPr id="5822" name="Straight Connector 1847"/>
              <p:cNvCxnSpPr/>
              <p:nvPr/>
            </p:nvCxnSpPr>
            <p:spPr>
              <a:xfrm>
                <a:off x="12481560" y="816120"/>
                <a:ext cx="126360" cy="360"/>
              </a:xfrm>
              <a:prstGeom prst="straightConnector1">
                <a:avLst/>
              </a:prstGeom>
              <a:ln w="6480">
                <a:solidFill>
                  <a:srgbClr val="a8a8a8"/>
                </a:solidFill>
                <a:miter/>
              </a:ln>
            </p:spPr>
          </p:cxnSp>
          <p:cxnSp>
            <p:nvCxnSpPr>
              <p:cNvPr id="5823" name="Straight Connector 1848"/>
              <p:cNvCxnSpPr/>
              <p:nvPr/>
            </p:nvCxnSpPr>
            <p:spPr>
              <a:xfrm>
                <a:off x="12481560" y="653040"/>
                <a:ext cx="126360" cy="360"/>
              </a:xfrm>
              <a:prstGeom prst="straightConnector1">
                <a:avLst/>
              </a:prstGeom>
              <a:ln w="6480">
                <a:solidFill>
                  <a:srgbClr val="a8a8a8"/>
                </a:solidFill>
                <a:miter/>
              </a:ln>
            </p:spPr>
          </p:cxnSp>
          <p:cxnSp>
            <p:nvCxnSpPr>
              <p:cNvPr id="5824" name="Straight Connector 1849"/>
              <p:cNvCxnSpPr/>
              <p:nvPr/>
            </p:nvCxnSpPr>
            <p:spPr>
              <a:xfrm>
                <a:off x="12481560" y="1142640"/>
                <a:ext cx="126360" cy="360"/>
              </a:xfrm>
              <a:prstGeom prst="straightConnector1">
                <a:avLst/>
              </a:prstGeom>
              <a:ln w="6480">
                <a:solidFill>
                  <a:srgbClr val="a8a8a8"/>
                </a:solidFill>
                <a:miter/>
              </a:ln>
            </p:spPr>
          </p:cxnSp>
          <p:cxnSp>
            <p:nvCxnSpPr>
              <p:cNvPr id="5825" name="Straight Connector 1850"/>
              <p:cNvCxnSpPr/>
              <p:nvPr/>
            </p:nvCxnSpPr>
            <p:spPr>
              <a:xfrm>
                <a:off x="12481560" y="979560"/>
                <a:ext cx="126360" cy="360"/>
              </a:xfrm>
              <a:prstGeom prst="straightConnector1">
                <a:avLst/>
              </a:prstGeom>
              <a:ln w="6480">
                <a:solidFill>
                  <a:srgbClr val="a8a8a8"/>
                </a:solidFill>
                <a:miter/>
              </a:ln>
            </p:spPr>
          </p:cxnSp>
          <p:cxnSp>
            <p:nvCxnSpPr>
              <p:cNvPr id="5826" name="Straight Connector 1851"/>
              <p:cNvCxnSpPr/>
              <p:nvPr/>
            </p:nvCxnSpPr>
            <p:spPr>
              <a:xfrm>
                <a:off x="12481560" y="1469520"/>
                <a:ext cx="126360" cy="360"/>
              </a:xfrm>
              <a:prstGeom prst="straightConnector1">
                <a:avLst/>
              </a:prstGeom>
              <a:ln w="6480">
                <a:solidFill>
                  <a:srgbClr val="a8a8a8"/>
                </a:solidFill>
                <a:miter/>
              </a:ln>
            </p:spPr>
          </p:cxnSp>
          <p:cxnSp>
            <p:nvCxnSpPr>
              <p:cNvPr id="5827" name="Straight Connector 1852"/>
              <p:cNvCxnSpPr/>
              <p:nvPr/>
            </p:nvCxnSpPr>
            <p:spPr>
              <a:xfrm>
                <a:off x="12481560" y="1306080"/>
                <a:ext cx="126360" cy="360"/>
              </a:xfrm>
              <a:prstGeom prst="straightConnector1">
                <a:avLst/>
              </a:prstGeom>
              <a:ln w="6480">
                <a:solidFill>
                  <a:srgbClr val="a8a8a8"/>
                </a:solidFill>
                <a:miter/>
              </a:ln>
            </p:spPr>
          </p:cxnSp>
          <p:cxnSp>
            <p:nvCxnSpPr>
              <p:cNvPr id="5828" name="Straight Connector 1853"/>
              <p:cNvCxnSpPr/>
              <p:nvPr/>
            </p:nvCxnSpPr>
            <p:spPr>
              <a:xfrm>
                <a:off x="12481560" y="1796040"/>
                <a:ext cx="126360" cy="360"/>
              </a:xfrm>
              <a:prstGeom prst="straightConnector1">
                <a:avLst/>
              </a:prstGeom>
              <a:ln w="6480">
                <a:solidFill>
                  <a:srgbClr val="a8a8a8"/>
                </a:solidFill>
                <a:miter/>
              </a:ln>
            </p:spPr>
          </p:cxnSp>
          <p:cxnSp>
            <p:nvCxnSpPr>
              <p:cNvPr id="5829" name="Straight Connector 1854"/>
              <p:cNvCxnSpPr/>
              <p:nvPr/>
            </p:nvCxnSpPr>
            <p:spPr>
              <a:xfrm>
                <a:off x="12481560" y="1632600"/>
                <a:ext cx="126360" cy="360"/>
              </a:xfrm>
              <a:prstGeom prst="straightConnector1">
                <a:avLst/>
              </a:prstGeom>
              <a:ln w="6480">
                <a:solidFill>
                  <a:srgbClr val="a8a8a8"/>
                </a:solidFill>
                <a:miter/>
              </a:ln>
            </p:spPr>
          </p:cxnSp>
          <p:cxnSp>
            <p:nvCxnSpPr>
              <p:cNvPr id="5830" name="Straight Connector 1855"/>
              <p:cNvCxnSpPr/>
              <p:nvPr/>
            </p:nvCxnSpPr>
            <p:spPr>
              <a:xfrm>
                <a:off x="12481560" y="2122560"/>
                <a:ext cx="126360" cy="360"/>
              </a:xfrm>
              <a:prstGeom prst="straightConnector1">
                <a:avLst/>
              </a:prstGeom>
              <a:ln w="6480">
                <a:solidFill>
                  <a:srgbClr val="a8a8a8"/>
                </a:solidFill>
                <a:miter/>
              </a:ln>
            </p:spPr>
          </p:cxnSp>
          <p:cxnSp>
            <p:nvCxnSpPr>
              <p:cNvPr id="5831" name="Straight Connector 1856"/>
              <p:cNvCxnSpPr/>
              <p:nvPr/>
            </p:nvCxnSpPr>
            <p:spPr>
              <a:xfrm>
                <a:off x="12481560" y="1959120"/>
                <a:ext cx="126360" cy="360"/>
              </a:xfrm>
              <a:prstGeom prst="straightConnector1">
                <a:avLst/>
              </a:prstGeom>
              <a:ln w="6480">
                <a:solidFill>
                  <a:srgbClr val="a8a8a8"/>
                </a:solidFill>
                <a:miter/>
              </a:ln>
            </p:spPr>
          </p:cxnSp>
          <p:cxnSp>
            <p:nvCxnSpPr>
              <p:cNvPr id="5832" name="Straight Connector 1857"/>
              <p:cNvCxnSpPr/>
              <p:nvPr/>
            </p:nvCxnSpPr>
            <p:spPr>
              <a:xfrm>
                <a:off x="12481560" y="2449080"/>
                <a:ext cx="126360" cy="360"/>
              </a:xfrm>
              <a:prstGeom prst="straightConnector1">
                <a:avLst/>
              </a:prstGeom>
              <a:ln w="6480">
                <a:solidFill>
                  <a:srgbClr val="a8a8a8"/>
                </a:solidFill>
                <a:miter/>
              </a:ln>
            </p:spPr>
          </p:cxnSp>
          <p:cxnSp>
            <p:nvCxnSpPr>
              <p:cNvPr id="5833" name="Straight Connector 1858"/>
              <p:cNvCxnSpPr/>
              <p:nvPr/>
            </p:nvCxnSpPr>
            <p:spPr>
              <a:xfrm>
                <a:off x="12481560" y="2285640"/>
                <a:ext cx="126360" cy="360"/>
              </a:xfrm>
              <a:prstGeom prst="straightConnector1">
                <a:avLst/>
              </a:prstGeom>
              <a:ln w="6480">
                <a:solidFill>
                  <a:srgbClr val="a8a8a8"/>
                </a:solidFill>
                <a:miter/>
              </a:ln>
            </p:spPr>
          </p:cxnSp>
          <p:cxnSp>
            <p:nvCxnSpPr>
              <p:cNvPr id="5834" name="Straight Connector 1859"/>
              <p:cNvCxnSpPr/>
              <p:nvPr/>
            </p:nvCxnSpPr>
            <p:spPr>
              <a:xfrm>
                <a:off x="12481560" y="2775600"/>
                <a:ext cx="126360" cy="360"/>
              </a:xfrm>
              <a:prstGeom prst="straightConnector1">
                <a:avLst/>
              </a:prstGeom>
              <a:ln w="6480">
                <a:solidFill>
                  <a:srgbClr val="a8a8a8"/>
                </a:solidFill>
                <a:miter/>
              </a:ln>
            </p:spPr>
          </p:cxnSp>
          <p:cxnSp>
            <p:nvCxnSpPr>
              <p:cNvPr id="5835" name="Straight Connector 1860"/>
              <p:cNvCxnSpPr/>
              <p:nvPr/>
            </p:nvCxnSpPr>
            <p:spPr>
              <a:xfrm>
                <a:off x="12481560" y="2612520"/>
                <a:ext cx="126360" cy="360"/>
              </a:xfrm>
              <a:prstGeom prst="straightConnector1">
                <a:avLst/>
              </a:prstGeom>
              <a:ln w="6480">
                <a:solidFill>
                  <a:srgbClr val="a8a8a8"/>
                </a:solidFill>
                <a:miter/>
              </a:ln>
            </p:spPr>
          </p:cxnSp>
          <p:cxnSp>
            <p:nvCxnSpPr>
              <p:cNvPr id="5836" name="Straight Connector 1861"/>
              <p:cNvCxnSpPr/>
              <p:nvPr/>
            </p:nvCxnSpPr>
            <p:spPr>
              <a:xfrm>
                <a:off x="12481560" y="3102120"/>
                <a:ext cx="126360" cy="360"/>
              </a:xfrm>
              <a:prstGeom prst="straightConnector1">
                <a:avLst/>
              </a:prstGeom>
              <a:ln w="6480">
                <a:solidFill>
                  <a:srgbClr val="a8a8a8"/>
                </a:solidFill>
                <a:miter/>
              </a:ln>
            </p:spPr>
          </p:cxnSp>
          <p:cxnSp>
            <p:nvCxnSpPr>
              <p:cNvPr id="5837" name="Straight Connector 1862"/>
              <p:cNvCxnSpPr/>
              <p:nvPr/>
            </p:nvCxnSpPr>
            <p:spPr>
              <a:xfrm>
                <a:off x="12481560" y="2939040"/>
                <a:ext cx="126360" cy="360"/>
              </a:xfrm>
              <a:prstGeom prst="straightConnector1">
                <a:avLst/>
              </a:prstGeom>
              <a:ln w="6480">
                <a:solidFill>
                  <a:srgbClr val="a8a8a8"/>
                </a:solidFill>
                <a:miter/>
              </a:ln>
            </p:spPr>
          </p:cxnSp>
          <p:cxnSp>
            <p:nvCxnSpPr>
              <p:cNvPr id="5838" name="Straight Connector 1863"/>
              <p:cNvCxnSpPr/>
              <p:nvPr/>
            </p:nvCxnSpPr>
            <p:spPr>
              <a:xfrm>
                <a:off x="12481560" y="3428640"/>
                <a:ext cx="126360" cy="360"/>
              </a:xfrm>
              <a:prstGeom prst="straightConnector1">
                <a:avLst/>
              </a:prstGeom>
              <a:ln w="6480">
                <a:solidFill>
                  <a:srgbClr val="a8a8a8"/>
                </a:solidFill>
                <a:miter/>
              </a:ln>
            </p:spPr>
          </p:cxnSp>
          <p:cxnSp>
            <p:nvCxnSpPr>
              <p:cNvPr id="5839" name="Straight Connector 1864"/>
              <p:cNvCxnSpPr/>
              <p:nvPr/>
            </p:nvCxnSpPr>
            <p:spPr>
              <a:xfrm>
                <a:off x="12481560" y="3265560"/>
                <a:ext cx="126360" cy="360"/>
              </a:xfrm>
              <a:prstGeom prst="straightConnector1">
                <a:avLst/>
              </a:prstGeom>
              <a:ln w="6480">
                <a:solidFill>
                  <a:srgbClr val="a8a8a8"/>
                </a:solidFill>
                <a:miter/>
              </a:ln>
            </p:spPr>
          </p:cxnSp>
          <p:cxnSp>
            <p:nvCxnSpPr>
              <p:cNvPr id="5840" name="Straight Connector 1865"/>
              <p:cNvCxnSpPr/>
              <p:nvPr/>
            </p:nvCxnSpPr>
            <p:spPr>
              <a:xfrm>
                <a:off x="12481560" y="3755520"/>
                <a:ext cx="126360" cy="360"/>
              </a:xfrm>
              <a:prstGeom prst="straightConnector1">
                <a:avLst/>
              </a:prstGeom>
              <a:ln w="6480">
                <a:solidFill>
                  <a:srgbClr val="a8a8a8"/>
                </a:solidFill>
                <a:miter/>
              </a:ln>
            </p:spPr>
          </p:cxnSp>
          <p:cxnSp>
            <p:nvCxnSpPr>
              <p:cNvPr id="5841" name="Straight Connector 1866"/>
              <p:cNvCxnSpPr/>
              <p:nvPr/>
            </p:nvCxnSpPr>
            <p:spPr>
              <a:xfrm>
                <a:off x="12481560" y="3592080"/>
                <a:ext cx="126360" cy="360"/>
              </a:xfrm>
              <a:prstGeom prst="straightConnector1">
                <a:avLst/>
              </a:prstGeom>
              <a:ln w="6480">
                <a:solidFill>
                  <a:srgbClr val="a8a8a8"/>
                </a:solidFill>
                <a:miter/>
              </a:ln>
            </p:spPr>
          </p:cxnSp>
          <p:cxnSp>
            <p:nvCxnSpPr>
              <p:cNvPr id="5842" name="Straight Connector 1867"/>
              <p:cNvCxnSpPr/>
              <p:nvPr/>
            </p:nvCxnSpPr>
            <p:spPr>
              <a:xfrm>
                <a:off x="12481560" y="4081680"/>
                <a:ext cx="126360" cy="360"/>
              </a:xfrm>
              <a:prstGeom prst="straightConnector1">
                <a:avLst/>
              </a:prstGeom>
              <a:ln w="6480">
                <a:solidFill>
                  <a:srgbClr val="a8a8a8"/>
                </a:solidFill>
                <a:miter/>
              </a:ln>
            </p:spPr>
          </p:cxnSp>
          <p:cxnSp>
            <p:nvCxnSpPr>
              <p:cNvPr id="5843" name="Straight Connector 1868"/>
              <p:cNvCxnSpPr/>
              <p:nvPr/>
            </p:nvCxnSpPr>
            <p:spPr>
              <a:xfrm>
                <a:off x="12481560" y="3918240"/>
                <a:ext cx="126360" cy="360"/>
              </a:xfrm>
              <a:prstGeom prst="straightConnector1">
                <a:avLst/>
              </a:prstGeom>
              <a:ln w="6480">
                <a:solidFill>
                  <a:srgbClr val="a8a8a8"/>
                </a:solidFill>
                <a:miter/>
              </a:ln>
            </p:spPr>
          </p:cxnSp>
          <p:cxnSp>
            <p:nvCxnSpPr>
              <p:cNvPr id="5844" name="Straight Connector 1869"/>
              <p:cNvCxnSpPr/>
              <p:nvPr/>
            </p:nvCxnSpPr>
            <p:spPr>
              <a:xfrm>
                <a:off x="12481560" y="4408200"/>
                <a:ext cx="126360" cy="360"/>
              </a:xfrm>
              <a:prstGeom prst="straightConnector1">
                <a:avLst/>
              </a:prstGeom>
              <a:ln w="6480">
                <a:solidFill>
                  <a:srgbClr val="a8a8a8"/>
                </a:solidFill>
                <a:miter/>
              </a:ln>
            </p:spPr>
          </p:cxnSp>
          <p:cxnSp>
            <p:nvCxnSpPr>
              <p:cNvPr id="5845" name="Straight Connector 1870"/>
              <p:cNvCxnSpPr/>
              <p:nvPr/>
            </p:nvCxnSpPr>
            <p:spPr>
              <a:xfrm>
                <a:off x="12481560" y="4244760"/>
                <a:ext cx="126360" cy="360"/>
              </a:xfrm>
              <a:prstGeom prst="straightConnector1">
                <a:avLst/>
              </a:prstGeom>
              <a:ln w="6480">
                <a:solidFill>
                  <a:srgbClr val="a8a8a8"/>
                </a:solidFill>
                <a:miter/>
              </a:ln>
            </p:spPr>
          </p:cxnSp>
          <p:cxnSp>
            <p:nvCxnSpPr>
              <p:cNvPr id="5846" name="Straight Connector 1871"/>
              <p:cNvCxnSpPr/>
              <p:nvPr/>
            </p:nvCxnSpPr>
            <p:spPr>
              <a:xfrm>
                <a:off x="12481560" y="4734720"/>
                <a:ext cx="126360" cy="360"/>
              </a:xfrm>
              <a:prstGeom prst="straightConnector1">
                <a:avLst/>
              </a:prstGeom>
              <a:ln w="6480">
                <a:solidFill>
                  <a:srgbClr val="a8a8a8"/>
                </a:solidFill>
                <a:miter/>
              </a:ln>
            </p:spPr>
          </p:cxnSp>
          <p:cxnSp>
            <p:nvCxnSpPr>
              <p:cNvPr id="5847" name="Straight Connector 1872"/>
              <p:cNvCxnSpPr/>
              <p:nvPr/>
            </p:nvCxnSpPr>
            <p:spPr>
              <a:xfrm>
                <a:off x="12481560" y="4571280"/>
                <a:ext cx="126360" cy="360"/>
              </a:xfrm>
              <a:prstGeom prst="straightConnector1">
                <a:avLst/>
              </a:prstGeom>
              <a:ln w="6480">
                <a:solidFill>
                  <a:srgbClr val="a8a8a8"/>
                </a:solidFill>
                <a:miter/>
              </a:ln>
            </p:spPr>
          </p:cxnSp>
          <p:cxnSp>
            <p:nvCxnSpPr>
              <p:cNvPr id="5848" name="Straight Connector 1873"/>
              <p:cNvCxnSpPr/>
              <p:nvPr/>
            </p:nvCxnSpPr>
            <p:spPr>
              <a:xfrm>
                <a:off x="12481560" y="5061240"/>
                <a:ext cx="126360" cy="360"/>
              </a:xfrm>
              <a:prstGeom prst="straightConnector1">
                <a:avLst/>
              </a:prstGeom>
              <a:ln w="6480">
                <a:solidFill>
                  <a:srgbClr val="a8a8a8"/>
                </a:solidFill>
                <a:miter/>
              </a:ln>
            </p:spPr>
          </p:cxnSp>
          <p:cxnSp>
            <p:nvCxnSpPr>
              <p:cNvPr id="5849" name="Straight Connector 1875"/>
              <p:cNvCxnSpPr/>
              <p:nvPr/>
            </p:nvCxnSpPr>
            <p:spPr>
              <a:xfrm>
                <a:off x="12481560" y="5387760"/>
                <a:ext cx="126360" cy="360"/>
              </a:xfrm>
              <a:prstGeom prst="straightConnector1">
                <a:avLst/>
              </a:prstGeom>
              <a:ln w="6480">
                <a:solidFill>
                  <a:srgbClr val="a8a8a8"/>
                </a:solidFill>
                <a:miter/>
              </a:ln>
            </p:spPr>
          </p:cxnSp>
          <p:cxnSp>
            <p:nvCxnSpPr>
              <p:cNvPr id="5850" name="Straight Connector 1876"/>
              <p:cNvCxnSpPr/>
              <p:nvPr/>
            </p:nvCxnSpPr>
            <p:spPr>
              <a:xfrm>
                <a:off x="12481560" y="5224680"/>
                <a:ext cx="126360" cy="360"/>
              </a:xfrm>
              <a:prstGeom prst="straightConnector1">
                <a:avLst/>
              </a:prstGeom>
              <a:ln w="6480">
                <a:solidFill>
                  <a:srgbClr val="a8a8a8"/>
                </a:solidFill>
                <a:miter/>
              </a:ln>
            </p:spPr>
          </p:cxnSp>
          <p:cxnSp>
            <p:nvCxnSpPr>
              <p:cNvPr id="5851" name="Straight Connector 1877"/>
              <p:cNvCxnSpPr/>
              <p:nvPr/>
            </p:nvCxnSpPr>
            <p:spPr>
              <a:xfrm>
                <a:off x="12481560" y="5714280"/>
                <a:ext cx="126360" cy="360"/>
              </a:xfrm>
              <a:prstGeom prst="straightConnector1">
                <a:avLst/>
              </a:prstGeom>
              <a:ln w="6480">
                <a:solidFill>
                  <a:srgbClr val="a8a8a8"/>
                </a:solidFill>
                <a:miter/>
              </a:ln>
            </p:spPr>
          </p:cxnSp>
          <p:cxnSp>
            <p:nvCxnSpPr>
              <p:cNvPr id="5852" name="Straight Connector 1878"/>
              <p:cNvCxnSpPr/>
              <p:nvPr/>
            </p:nvCxnSpPr>
            <p:spPr>
              <a:xfrm>
                <a:off x="12481560" y="5551200"/>
                <a:ext cx="126360" cy="360"/>
              </a:xfrm>
              <a:prstGeom prst="straightConnector1">
                <a:avLst/>
              </a:prstGeom>
              <a:ln w="6480">
                <a:solidFill>
                  <a:srgbClr val="a8a8a8"/>
                </a:solidFill>
                <a:miter/>
              </a:ln>
            </p:spPr>
          </p:cxnSp>
          <p:cxnSp>
            <p:nvCxnSpPr>
              <p:cNvPr id="5853" name="Straight Connector 1879"/>
              <p:cNvCxnSpPr/>
              <p:nvPr/>
            </p:nvCxnSpPr>
            <p:spPr>
              <a:xfrm>
                <a:off x="12481560" y="6041160"/>
                <a:ext cx="126360" cy="360"/>
              </a:xfrm>
              <a:prstGeom prst="straightConnector1">
                <a:avLst/>
              </a:prstGeom>
              <a:ln w="6480">
                <a:solidFill>
                  <a:srgbClr val="a8a8a8"/>
                </a:solidFill>
                <a:miter/>
              </a:ln>
            </p:spPr>
          </p:cxnSp>
          <p:cxnSp>
            <p:nvCxnSpPr>
              <p:cNvPr id="5854" name="Straight Connector 1880"/>
              <p:cNvCxnSpPr/>
              <p:nvPr/>
            </p:nvCxnSpPr>
            <p:spPr>
              <a:xfrm>
                <a:off x="12481560" y="5877720"/>
                <a:ext cx="126360" cy="360"/>
              </a:xfrm>
              <a:prstGeom prst="straightConnector1">
                <a:avLst/>
              </a:prstGeom>
              <a:ln w="6480">
                <a:solidFill>
                  <a:srgbClr val="a8a8a8"/>
                </a:solidFill>
                <a:miter/>
              </a:ln>
            </p:spPr>
          </p:cxnSp>
          <p:cxnSp>
            <p:nvCxnSpPr>
              <p:cNvPr id="5855" name="Straight Connector 1881"/>
              <p:cNvCxnSpPr/>
              <p:nvPr/>
            </p:nvCxnSpPr>
            <p:spPr>
              <a:xfrm>
                <a:off x="12481560" y="6367680"/>
                <a:ext cx="126360" cy="360"/>
              </a:xfrm>
              <a:prstGeom prst="straightConnector1">
                <a:avLst/>
              </a:prstGeom>
              <a:ln w="6480">
                <a:solidFill>
                  <a:srgbClr val="a8a8a8"/>
                </a:solidFill>
                <a:miter/>
              </a:ln>
            </p:spPr>
          </p:cxnSp>
          <p:cxnSp>
            <p:nvCxnSpPr>
              <p:cNvPr id="5856" name="Straight Connector 1882"/>
              <p:cNvCxnSpPr/>
              <p:nvPr/>
            </p:nvCxnSpPr>
            <p:spPr>
              <a:xfrm>
                <a:off x="12481560" y="6204240"/>
                <a:ext cx="126360" cy="360"/>
              </a:xfrm>
              <a:prstGeom prst="straightConnector1">
                <a:avLst/>
              </a:prstGeom>
              <a:ln w="6480">
                <a:solidFill>
                  <a:srgbClr val="a8a8a8"/>
                </a:solidFill>
                <a:miter/>
              </a:ln>
            </p:spPr>
          </p:cxnSp>
          <p:cxnSp>
            <p:nvCxnSpPr>
              <p:cNvPr id="5857" name="Straight Connector 2020"/>
              <p:cNvCxnSpPr/>
              <p:nvPr/>
            </p:nvCxnSpPr>
            <p:spPr>
              <a:xfrm>
                <a:off x="493920" y="7167240"/>
                <a:ext cx="360" cy="126360"/>
              </a:xfrm>
              <a:prstGeom prst="straightConnector1">
                <a:avLst/>
              </a:prstGeom>
              <a:ln w="6480">
                <a:solidFill>
                  <a:srgbClr val="a8a8a8"/>
                </a:solidFill>
                <a:miter/>
              </a:ln>
            </p:spPr>
          </p:cxnSp>
          <p:cxnSp>
            <p:nvCxnSpPr>
              <p:cNvPr id="5858" name="Straight Connector 2021"/>
              <p:cNvCxnSpPr/>
              <p:nvPr/>
            </p:nvCxnSpPr>
            <p:spPr>
              <a:xfrm>
                <a:off x="329400" y="7167240"/>
                <a:ext cx="360" cy="126360"/>
              </a:xfrm>
              <a:prstGeom prst="straightConnector1">
                <a:avLst/>
              </a:prstGeom>
              <a:ln w="6480">
                <a:solidFill>
                  <a:srgbClr val="a8a8a8"/>
                </a:solidFill>
                <a:miter/>
              </a:ln>
            </p:spPr>
          </p:cxnSp>
          <p:cxnSp>
            <p:nvCxnSpPr>
              <p:cNvPr id="5859" name="Straight Connector 2022"/>
              <p:cNvCxnSpPr/>
              <p:nvPr/>
            </p:nvCxnSpPr>
            <p:spPr>
              <a:xfrm>
                <a:off x="823680" y="7167240"/>
                <a:ext cx="360" cy="126360"/>
              </a:xfrm>
              <a:prstGeom prst="straightConnector1">
                <a:avLst/>
              </a:prstGeom>
              <a:ln w="6480">
                <a:solidFill>
                  <a:srgbClr val="a8a8a8"/>
                </a:solidFill>
                <a:miter/>
              </a:ln>
            </p:spPr>
          </p:cxnSp>
          <p:cxnSp>
            <p:nvCxnSpPr>
              <p:cNvPr id="5860" name="Straight Connector 2023"/>
              <p:cNvCxnSpPr/>
              <p:nvPr/>
            </p:nvCxnSpPr>
            <p:spPr>
              <a:xfrm>
                <a:off x="658800" y="7167240"/>
                <a:ext cx="360" cy="126360"/>
              </a:xfrm>
              <a:prstGeom prst="straightConnector1">
                <a:avLst/>
              </a:prstGeom>
              <a:ln w="6480">
                <a:solidFill>
                  <a:srgbClr val="a8a8a8"/>
                </a:solidFill>
                <a:miter/>
              </a:ln>
            </p:spPr>
          </p:cxnSp>
          <p:cxnSp>
            <p:nvCxnSpPr>
              <p:cNvPr id="5861" name="Straight Connector 2024"/>
              <p:cNvCxnSpPr/>
              <p:nvPr/>
            </p:nvCxnSpPr>
            <p:spPr>
              <a:xfrm>
                <a:off x="1153080" y="7167240"/>
                <a:ext cx="360" cy="126360"/>
              </a:xfrm>
              <a:prstGeom prst="straightConnector1">
                <a:avLst/>
              </a:prstGeom>
              <a:ln w="6480">
                <a:solidFill>
                  <a:srgbClr val="a8a8a8"/>
                </a:solidFill>
                <a:miter/>
              </a:ln>
            </p:spPr>
          </p:cxnSp>
          <p:cxnSp>
            <p:nvCxnSpPr>
              <p:cNvPr id="5862" name="Straight Connector 2025"/>
              <p:cNvCxnSpPr/>
              <p:nvPr/>
            </p:nvCxnSpPr>
            <p:spPr>
              <a:xfrm>
                <a:off x="988200" y="7167240"/>
                <a:ext cx="360" cy="126360"/>
              </a:xfrm>
              <a:prstGeom prst="straightConnector1">
                <a:avLst/>
              </a:prstGeom>
              <a:ln w="6480">
                <a:solidFill>
                  <a:srgbClr val="a8a8a8"/>
                </a:solidFill>
                <a:miter/>
              </a:ln>
            </p:spPr>
          </p:cxnSp>
          <p:cxnSp>
            <p:nvCxnSpPr>
              <p:cNvPr id="5863" name="Straight Connector 2026"/>
              <p:cNvCxnSpPr/>
              <p:nvPr/>
            </p:nvCxnSpPr>
            <p:spPr>
              <a:xfrm>
                <a:off x="1482480" y="7167240"/>
                <a:ext cx="360" cy="126360"/>
              </a:xfrm>
              <a:prstGeom prst="straightConnector1">
                <a:avLst/>
              </a:prstGeom>
              <a:ln w="6480">
                <a:solidFill>
                  <a:srgbClr val="a8a8a8"/>
                </a:solidFill>
                <a:miter/>
              </a:ln>
            </p:spPr>
          </p:cxnSp>
          <p:cxnSp>
            <p:nvCxnSpPr>
              <p:cNvPr id="5864" name="Straight Connector 2027"/>
              <p:cNvCxnSpPr/>
              <p:nvPr/>
            </p:nvCxnSpPr>
            <p:spPr>
              <a:xfrm>
                <a:off x="1317960" y="7167240"/>
                <a:ext cx="360" cy="126360"/>
              </a:xfrm>
              <a:prstGeom prst="straightConnector1">
                <a:avLst/>
              </a:prstGeom>
              <a:ln w="6480">
                <a:solidFill>
                  <a:srgbClr val="a8a8a8"/>
                </a:solidFill>
                <a:miter/>
              </a:ln>
            </p:spPr>
          </p:cxnSp>
          <p:cxnSp>
            <p:nvCxnSpPr>
              <p:cNvPr id="5865" name="Straight Connector 2028"/>
              <p:cNvCxnSpPr/>
              <p:nvPr/>
            </p:nvCxnSpPr>
            <p:spPr>
              <a:xfrm>
                <a:off x="1812240" y="7167240"/>
                <a:ext cx="360" cy="126360"/>
              </a:xfrm>
              <a:prstGeom prst="straightConnector1">
                <a:avLst/>
              </a:prstGeom>
              <a:ln w="6480">
                <a:solidFill>
                  <a:srgbClr val="a8a8a8"/>
                </a:solidFill>
                <a:miter/>
              </a:ln>
            </p:spPr>
          </p:cxnSp>
          <p:cxnSp>
            <p:nvCxnSpPr>
              <p:cNvPr id="5866" name="Straight Connector 2029"/>
              <p:cNvCxnSpPr/>
              <p:nvPr/>
            </p:nvCxnSpPr>
            <p:spPr>
              <a:xfrm>
                <a:off x="1647360" y="7167240"/>
                <a:ext cx="360" cy="126360"/>
              </a:xfrm>
              <a:prstGeom prst="straightConnector1">
                <a:avLst/>
              </a:prstGeom>
              <a:ln w="6480">
                <a:solidFill>
                  <a:srgbClr val="a8a8a8"/>
                </a:solidFill>
                <a:miter/>
              </a:ln>
            </p:spPr>
          </p:cxnSp>
          <p:cxnSp>
            <p:nvCxnSpPr>
              <p:cNvPr id="5867" name="Straight Connector 2030"/>
              <p:cNvCxnSpPr/>
              <p:nvPr/>
            </p:nvCxnSpPr>
            <p:spPr>
              <a:xfrm>
                <a:off x="2141640" y="7167240"/>
                <a:ext cx="360" cy="126360"/>
              </a:xfrm>
              <a:prstGeom prst="straightConnector1">
                <a:avLst/>
              </a:prstGeom>
              <a:ln w="6480">
                <a:solidFill>
                  <a:srgbClr val="a8a8a8"/>
                </a:solidFill>
                <a:miter/>
              </a:ln>
            </p:spPr>
          </p:cxnSp>
          <p:cxnSp>
            <p:nvCxnSpPr>
              <p:cNvPr id="5868" name="Straight Connector 2031"/>
              <p:cNvCxnSpPr/>
              <p:nvPr/>
            </p:nvCxnSpPr>
            <p:spPr>
              <a:xfrm>
                <a:off x="1976760" y="7167240"/>
                <a:ext cx="360" cy="126360"/>
              </a:xfrm>
              <a:prstGeom prst="straightConnector1">
                <a:avLst/>
              </a:prstGeom>
              <a:ln w="6480">
                <a:solidFill>
                  <a:srgbClr val="a8a8a8"/>
                </a:solidFill>
                <a:miter/>
              </a:ln>
            </p:spPr>
          </p:cxnSp>
          <p:cxnSp>
            <p:nvCxnSpPr>
              <p:cNvPr id="5869" name="Straight Connector 2032"/>
              <p:cNvCxnSpPr/>
              <p:nvPr/>
            </p:nvCxnSpPr>
            <p:spPr>
              <a:xfrm>
                <a:off x="2471040" y="7167240"/>
                <a:ext cx="360" cy="126360"/>
              </a:xfrm>
              <a:prstGeom prst="straightConnector1">
                <a:avLst/>
              </a:prstGeom>
              <a:ln w="6480">
                <a:solidFill>
                  <a:srgbClr val="a8a8a8"/>
                </a:solidFill>
                <a:miter/>
              </a:ln>
            </p:spPr>
          </p:cxnSp>
          <p:cxnSp>
            <p:nvCxnSpPr>
              <p:cNvPr id="5870" name="Straight Connector 2033"/>
              <p:cNvCxnSpPr/>
              <p:nvPr/>
            </p:nvCxnSpPr>
            <p:spPr>
              <a:xfrm>
                <a:off x="2306520" y="7167240"/>
                <a:ext cx="360" cy="126360"/>
              </a:xfrm>
              <a:prstGeom prst="straightConnector1">
                <a:avLst/>
              </a:prstGeom>
              <a:ln w="6480">
                <a:solidFill>
                  <a:srgbClr val="a8a8a8"/>
                </a:solidFill>
                <a:miter/>
              </a:ln>
            </p:spPr>
          </p:cxnSp>
          <p:cxnSp>
            <p:nvCxnSpPr>
              <p:cNvPr id="5871" name="Straight Connector 2034"/>
              <p:cNvCxnSpPr/>
              <p:nvPr/>
            </p:nvCxnSpPr>
            <p:spPr>
              <a:xfrm>
                <a:off x="2800800" y="7167240"/>
                <a:ext cx="360" cy="126360"/>
              </a:xfrm>
              <a:prstGeom prst="straightConnector1">
                <a:avLst/>
              </a:prstGeom>
              <a:ln w="6480">
                <a:solidFill>
                  <a:srgbClr val="a8a8a8"/>
                </a:solidFill>
                <a:miter/>
              </a:ln>
            </p:spPr>
          </p:cxnSp>
          <p:cxnSp>
            <p:nvCxnSpPr>
              <p:cNvPr id="5872" name="Straight Connector 2035"/>
              <p:cNvCxnSpPr/>
              <p:nvPr/>
            </p:nvCxnSpPr>
            <p:spPr>
              <a:xfrm>
                <a:off x="2635920" y="7167240"/>
                <a:ext cx="360" cy="126360"/>
              </a:xfrm>
              <a:prstGeom prst="straightConnector1">
                <a:avLst/>
              </a:prstGeom>
              <a:ln w="6480">
                <a:solidFill>
                  <a:srgbClr val="a8a8a8"/>
                </a:solidFill>
                <a:miter/>
              </a:ln>
            </p:spPr>
          </p:cxnSp>
          <p:cxnSp>
            <p:nvCxnSpPr>
              <p:cNvPr id="5873" name="Straight Connector 2036"/>
              <p:cNvCxnSpPr/>
              <p:nvPr/>
            </p:nvCxnSpPr>
            <p:spPr>
              <a:xfrm>
                <a:off x="3130200" y="7167240"/>
                <a:ext cx="360" cy="126360"/>
              </a:xfrm>
              <a:prstGeom prst="straightConnector1">
                <a:avLst/>
              </a:prstGeom>
              <a:ln w="6480">
                <a:solidFill>
                  <a:srgbClr val="a8a8a8"/>
                </a:solidFill>
                <a:miter/>
              </a:ln>
            </p:spPr>
          </p:cxnSp>
          <p:cxnSp>
            <p:nvCxnSpPr>
              <p:cNvPr id="5874" name="Straight Connector 2037"/>
              <p:cNvCxnSpPr/>
              <p:nvPr/>
            </p:nvCxnSpPr>
            <p:spPr>
              <a:xfrm>
                <a:off x="2965320" y="7167240"/>
                <a:ext cx="360" cy="126360"/>
              </a:xfrm>
              <a:prstGeom prst="straightConnector1">
                <a:avLst/>
              </a:prstGeom>
              <a:ln w="6480">
                <a:solidFill>
                  <a:srgbClr val="a8a8a8"/>
                </a:solidFill>
                <a:miter/>
              </a:ln>
            </p:spPr>
          </p:cxnSp>
          <p:cxnSp>
            <p:nvCxnSpPr>
              <p:cNvPr id="5875" name="Straight Connector 2038"/>
              <p:cNvCxnSpPr/>
              <p:nvPr/>
            </p:nvCxnSpPr>
            <p:spPr>
              <a:xfrm>
                <a:off x="3459600" y="7167240"/>
                <a:ext cx="360" cy="126360"/>
              </a:xfrm>
              <a:prstGeom prst="straightConnector1">
                <a:avLst/>
              </a:prstGeom>
              <a:ln w="6480">
                <a:solidFill>
                  <a:srgbClr val="a8a8a8"/>
                </a:solidFill>
                <a:miter/>
              </a:ln>
            </p:spPr>
          </p:cxnSp>
          <p:cxnSp>
            <p:nvCxnSpPr>
              <p:cNvPr id="5876" name="Straight Connector 2039"/>
              <p:cNvCxnSpPr/>
              <p:nvPr/>
            </p:nvCxnSpPr>
            <p:spPr>
              <a:xfrm>
                <a:off x="3295080" y="7167240"/>
                <a:ext cx="360" cy="126360"/>
              </a:xfrm>
              <a:prstGeom prst="straightConnector1">
                <a:avLst/>
              </a:prstGeom>
              <a:ln w="6480">
                <a:solidFill>
                  <a:srgbClr val="a8a8a8"/>
                </a:solidFill>
                <a:miter/>
              </a:ln>
            </p:spPr>
          </p:cxnSp>
          <p:cxnSp>
            <p:nvCxnSpPr>
              <p:cNvPr id="5877" name="Straight Connector 2040"/>
              <p:cNvCxnSpPr/>
              <p:nvPr/>
            </p:nvCxnSpPr>
            <p:spPr>
              <a:xfrm>
                <a:off x="3789360" y="7167240"/>
                <a:ext cx="360" cy="126360"/>
              </a:xfrm>
              <a:prstGeom prst="straightConnector1">
                <a:avLst/>
              </a:prstGeom>
              <a:ln w="6480">
                <a:solidFill>
                  <a:srgbClr val="a8a8a8"/>
                </a:solidFill>
                <a:miter/>
              </a:ln>
            </p:spPr>
          </p:cxnSp>
          <p:cxnSp>
            <p:nvCxnSpPr>
              <p:cNvPr id="5878" name="Straight Connector 2041"/>
              <p:cNvCxnSpPr/>
              <p:nvPr/>
            </p:nvCxnSpPr>
            <p:spPr>
              <a:xfrm>
                <a:off x="3624480" y="7167240"/>
                <a:ext cx="360" cy="126360"/>
              </a:xfrm>
              <a:prstGeom prst="straightConnector1">
                <a:avLst/>
              </a:prstGeom>
              <a:ln w="6480">
                <a:solidFill>
                  <a:srgbClr val="a8a8a8"/>
                </a:solidFill>
                <a:miter/>
              </a:ln>
            </p:spPr>
          </p:cxnSp>
          <p:cxnSp>
            <p:nvCxnSpPr>
              <p:cNvPr id="5879" name="Straight Connector 2042"/>
              <p:cNvCxnSpPr/>
              <p:nvPr/>
            </p:nvCxnSpPr>
            <p:spPr>
              <a:xfrm>
                <a:off x="4118760" y="7167240"/>
                <a:ext cx="360" cy="126360"/>
              </a:xfrm>
              <a:prstGeom prst="straightConnector1">
                <a:avLst/>
              </a:prstGeom>
              <a:ln w="6480">
                <a:solidFill>
                  <a:srgbClr val="a8a8a8"/>
                </a:solidFill>
                <a:miter/>
              </a:ln>
            </p:spPr>
          </p:cxnSp>
          <p:cxnSp>
            <p:nvCxnSpPr>
              <p:cNvPr id="5880" name="Straight Connector 2043"/>
              <p:cNvCxnSpPr/>
              <p:nvPr/>
            </p:nvCxnSpPr>
            <p:spPr>
              <a:xfrm>
                <a:off x="3953880" y="7167240"/>
                <a:ext cx="360" cy="126360"/>
              </a:xfrm>
              <a:prstGeom prst="straightConnector1">
                <a:avLst/>
              </a:prstGeom>
              <a:ln w="6480">
                <a:solidFill>
                  <a:srgbClr val="a8a8a8"/>
                </a:solidFill>
                <a:miter/>
              </a:ln>
            </p:spPr>
          </p:cxnSp>
          <p:cxnSp>
            <p:nvCxnSpPr>
              <p:cNvPr id="5881" name="Straight Connector 2044"/>
              <p:cNvCxnSpPr/>
              <p:nvPr/>
            </p:nvCxnSpPr>
            <p:spPr>
              <a:xfrm>
                <a:off x="4448160" y="7167240"/>
                <a:ext cx="360" cy="126360"/>
              </a:xfrm>
              <a:prstGeom prst="straightConnector1">
                <a:avLst/>
              </a:prstGeom>
              <a:ln w="6480">
                <a:solidFill>
                  <a:srgbClr val="a8a8a8"/>
                </a:solidFill>
                <a:miter/>
              </a:ln>
            </p:spPr>
          </p:cxnSp>
          <p:cxnSp>
            <p:nvCxnSpPr>
              <p:cNvPr id="5882" name="Straight Connector 2045"/>
              <p:cNvCxnSpPr/>
              <p:nvPr/>
            </p:nvCxnSpPr>
            <p:spPr>
              <a:xfrm>
                <a:off x="4283640" y="7167240"/>
                <a:ext cx="360" cy="126360"/>
              </a:xfrm>
              <a:prstGeom prst="straightConnector1">
                <a:avLst/>
              </a:prstGeom>
              <a:ln w="6480">
                <a:solidFill>
                  <a:srgbClr val="a8a8a8"/>
                </a:solidFill>
                <a:miter/>
              </a:ln>
            </p:spPr>
          </p:cxnSp>
          <p:cxnSp>
            <p:nvCxnSpPr>
              <p:cNvPr id="5883" name="Straight Connector 2046"/>
              <p:cNvCxnSpPr/>
              <p:nvPr/>
            </p:nvCxnSpPr>
            <p:spPr>
              <a:xfrm>
                <a:off x="4777920" y="7167240"/>
                <a:ext cx="360" cy="126360"/>
              </a:xfrm>
              <a:prstGeom prst="straightConnector1">
                <a:avLst/>
              </a:prstGeom>
              <a:ln w="6480">
                <a:solidFill>
                  <a:srgbClr val="a8a8a8"/>
                </a:solidFill>
                <a:miter/>
              </a:ln>
            </p:spPr>
          </p:cxnSp>
          <p:cxnSp>
            <p:nvCxnSpPr>
              <p:cNvPr id="5884" name="Straight Connector 2047"/>
              <p:cNvCxnSpPr/>
              <p:nvPr/>
            </p:nvCxnSpPr>
            <p:spPr>
              <a:xfrm>
                <a:off x="4613040" y="7167240"/>
                <a:ext cx="360" cy="126360"/>
              </a:xfrm>
              <a:prstGeom prst="straightConnector1">
                <a:avLst/>
              </a:prstGeom>
              <a:ln w="6480">
                <a:solidFill>
                  <a:srgbClr val="a8a8a8"/>
                </a:solidFill>
                <a:miter/>
              </a:ln>
            </p:spPr>
          </p:cxnSp>
          <p:cxnSp>
            <p:nvCxnSpPr>
              <p:cNvPr id="5885" name="Straight Connector 2048"/>
              <p:cNvCxnSpPr/>
              <p:nvPr/>
            </p:nvCxnSpPr>
            <p:spPr>
              <a:xfrm>
                <a:off x="5107320" y="7167240"/>
                <a:ext cx="360" cy="126360"/>
              </a:xfrm>
              <a:prstGeom prst="straightConnector1">
                <a:avLst/>
              </a:prstGeom>
              <a:ln w="6480">
                <a:solidFill>
                  <a:srgbClr val="a8a8a8"/>
                </a:solidFill>
                <a:miter/>
              </a:ln>
            </p:spPr>
          </p:cxnSp>
          <p:cxnSp>
            <p:nvCxnSpPr>
              <p:cNvPr id="5886" name="Straight Connector 2049"/>
              <p:cNvCxnSpPr/>
              <p:nvPr/>
            </p:nvCxnSpPr>
            <p:spPr>
              <a:xfrm>
                <a:off x="4942440" y="7167240"/>
                <a:ext cx="360" cy="126360"/>
              </a:xfrm>
              <a:prstGeom prst="straightConnector1">
                <a:avLst/>
              </a:prstGeom>
              <a:ln w="6480">
                <a:solidFill>
                  <a:srgbClr val="a8a8a8"/>
                </a:solidFill>
                <a:miter/>
              </a:ln>
            </p:spPr>
          </p:cxnSp>
          <p:cxnSp>
            <p:nvCxnSpPr>
              <p:cNvPr id="5887" name="Straight Connector 2050"/>
              <p:cNvCxnSpPr/>
              <p:nvPr/>
            </p:nvCxnSpPr>
            <p:spPr>
              <a:xfrm>
                <a:off x="5436720" y="7167240"/>
                <a:ext cx="360" cy="126360"/>
              </a:xfrm>
              <a:prstGeom prst="straightConnector1">
                <a:avLst/>
              </a:prstGeom>
              <a:ln w="6480">
                <a:solidFill>
                  <a:srgbClr val="a8a8a8"/>
                </a:solidFill>
                <a:miter/>
              </a:ln>
            </p:spPr>
          </p:cxnSp>
          <p:cxnSp>
            <p:nvCxnSpPr>
              <p:cNvPr id="5888" name="Straight Connector 2051"/>
              <p:cNvCxnSpPr/>
              <p:nvPr/>
            </p:nvCxnSpPr>
            <p:spPr>
              <a:xfrm>
                <a:off x="5272200" y="7167240"/>
                <a:ext cx="360" cy="126360"/>
              </a:xfrm>
              <a:prstGeom prst="straightConnector1">
                <a:avLst/>
              </a:prstGeom>
              <a:ln w="6480">
                <a:solidFill>
                  <a:srgbClr val="a8a8a8"/>
                </a:solidFill>
                <a:miter/>
              </a:ln>
            </p:spPr>
          </p:cxnSp>
          <p:cxnSp>
            <p:nvCxnSpPr>
              <p:cNvPr id="5889" name="Straight Connector 2052"/>
              <p:cNvCxnSpPr/>
              <p:nvPr/>
            </p:nvCxnSpPr>
            <p:spPr>
              <a:xfrm>
                <a:off x="5766480" y="7167240"/>
                <a:ext cx="360" cy="126360"/>
              </a:xfrm>
              <a:prstGeom prst="straightConnector1">
                <a:avLst/>
              </a:prstGeom>
              <a:ln w="6480">
                <a:solidFill>
                  <a:srgbClr val="a8a8a8"/>
                </a:solidFill>
                <a:miter/>
              </a:ln>
            </p:spPr>
          </p:cxnSp>
          <p:cxnSp>
            <p:nvCxnSpPr>
              <p:cNvPr id="5890" name="Straight Connector 2053"/>
              <p:cNvCxnSpPr/>
              <p:nvPr/>
            </p:nvCxnSpPr>
            <p:spPr>
              <a:xfrm>
                <a:off x="5601600" y="7167240"/>
                <a:ext cx="360" cy="126360"/>
              </a:xfrm>
              <a:prstGeom prst="straightConnector1">
                <a:avLst/>
              </a:prstGeom>
              <a:ln w="6480">
                <a:solidFill>
                  <a:srgbClr val="a8a8a8"/>
                </a:solidFill>
                <a:miter/>
              </a:ln>
            </p:spPr>
          </p:cxnSp>
          <p:cxnSp>
            <p:nvCxnSpPr>
              <p:cNvPr id="5891" name="Straight Connector 2054"/>
              <p:cNvCxnSpPr/>
              <p:nvPr/>
            </p:nvCxnSpPr>
            <p:spPr>
              <a:xfrm>
                <a:off x="6095880" y="7167240"/>
                <a:ext cx="360" cy="126360"/>
              </a:xfrm>
              <a:prstGeom prst="straightConnector1">
                <a:avLst/>
              </a:prstGeom>
              <a:ln w="6480">
                <a:solidFill>
                  <a:srgbClr val="a8a8a8"/>
                </a:solidFill>
                <a:miter/>
              </a:ln>
            </p:spPr>
          </p:cxnSp>
          <p:cxnSp>
            <p:nvCxnSpPr>
              <p:cNvPr id="5892" name="Straight Connector 2055"/>
              <p:cNvCxnSpPr/>
              <p:nvPr/>
            </p:nvCxnSpPr>
            <p:spPr>
              <a:xfrm>
                <a:off x="5931000" y="7167240"/>
                <a:ext cx="360" cy="126360"/>
              </a:xfrm>
              <a:prstGeom prst="straightConnector1">
                <a:avLst/>
              </a:prstGeom>
              <a:ln w="6480">
                <a:solidFill>
                  <a:srgbClr val="a8a8a8"/>
                </a:solidFill>
                <a:miter/>
              </a:ln>
            </p:spPr>
          </p:cxnSp>
          <p:cxnSp>
            <p:nvCxnSpPr>
              <p:cNvPr id="5893" name="Straight Connector 2056"/>
              <p:cNvCxnSpPr/>
              <p:nvPr/>
            </p:nvCxnSpPr>
            <p:spPr>
              <a:xfrm>
                <a:off x="6425280" y="7167240"/>
                <a:ext cx="360" cy="126360"/>
              </a:xfrm>
              <a:prstGeom prst="straightConnector1">
                <a:avLst/>
              </a:prstGeom>
              <a:ln w="6480">
                <a:solidFill>
                  <a:srgbClr val="a8a8a8"/>
                </a:solidFill>
                <a:miter/>
              </a:ln>
            </p:spPr>
          </p:cxnSp>
          <p:cxnSp>
            <p:nvCxnSpPr>
              <p:cNvPr id="5894" name="Straight Connector 2057"/>
              <p:cNvCxnSpPr/>
              <p:nvPr/>
            </p:nvCxnSpPr>
            <p:spPr>
              <a:xfrm>
                <a:off x="6260760" y="7167240"/>
                <a:ext cx="360" cy="126360"/>
              </a:xfrm>
              <a:prstGeom prst="straightConnector1">
                <a:avLst/>
              </a:prstGeom>
              <a:ln w="6480">
                <a:solidFill>
                  <a:srgbClr val="a8a8a8"/>
                </a:solidFill>
                <a:miter/>
              </a:ln>
            </p:spPr>
          </p:cxnSp>
          <p:cxnSp>
            <p:nvCxnSpPr>
              <p:cNvPr id="5895" name="Straight Connector 2058"/>
              <p:cNvCxnSpPr/>
              <p:nvPr/>
            </p:nvCxnSpPr>
            <p:spPr>
              <a:xfrm>
                <a:off x="6590160" y="7167240"/>
                <a:ext cx="360" cy="126360"/>
              </a:xfrm>
              <a:prstGeom prst="straightConnector1">
                <a:avLst/>
              </a:prstGeom>
              <a:ln w="6480">
                <a:solidFill>
                  <a:srgbClr val="a8a8a8"/>
                </a:solidFill>
                <a:miter/>
              </a:ln>
            </p:spPr>
          </p:cxnSp>
          <p:cxnSp>
            <p:nvCxnSpPr>
              <p:cNvPr id="5896" name="Straight Connector 2059"/>
              <p:cNvCxnSpPr/>
              <p:nvPr/>
            </p:nvCxnSpPr>
            <p:spPr>
              <a:xfrm>
                <a:off x="6919560" y="7167240"/>
                <a:ext cx="360" cy="126360"/>
              </a:xfrm>
              <a:prstGeom prst="straightConnector1">
                <a:avLst/>
              </a:prstGeom>
              <a:ln w="6480">
                <a:solidFill>
                  <a:srgbClr val="a8a8a8"/>
                </a:solidFill>
                <a:miter/>
              </a:ln>
            </p:spPr>
          </p:cxnSp>
          <p:cxnSp>
            <p:nvCxnSpPr>
              <p:cNvPr id="5897" name="Straight Connector 2060"/>
              <p:cNvCxnSpPr/>
              <p:nvPr/>
            </p:nvCxnSpPr>
            <p:spPr>
              <a:xfrm>
                <a:off x="6754680" y="7167240"/>
                <a:ext cx="360" cy="126360"/>
              </a:xfrm>
              <a:prstGeom prst="straightConnector1">
                <a:avLst/>
              </a:prstGeom>
              <a:ln w="6480">
                <a:solidFill>
                  <a:srgbClr val="a8a8a8"/>
                </a:solidFill>
                <a:miter/>
              </a:ln>
            </p:spPr>
          </p:cxnSp>
          <p:cxnSp>
            <p:nvCxnSpPr>
              <p:cNvPr id="5898" name="Straight Connector 2061"/>
              <p:cNvCxnSpPr/>
              <p:nvPr/>
            </p:nvCxnSpPr>
            <p:spPr>
              <a:xfrm>
                <a:off x="7248960" y="7167240"/>
                <a:ext cx="360" cy="126360"/>
              </a:xfrm>
              <a:prstGeom prst="straightConnector1">
                <a:avLst/>
              </a:prstGeom>
              <a:ln w="6480">
                <a:solidFill>
                  <a:srgbClr val="a8a8a8"/>
                </a:solidFill>
                <a:miter/>
              </a:ln>
            </p:spPr>
          </p:cxnSp>
          <p:cxnSp>
            <p:nvCxnSpPr>
              <p:cNvPr id="5899" name="Straight Connector 2062"/>
              <p:cNvCxnSpPr/>
              <p:nvPr/>
            </p:nvCxnSpPr>
            <p:spPr>
              <a:xfrm>
                <a:off x="7084440" y="7167240"/>
                <a:ext cx="360" cy="126360"/>
              </a:xfrm>
              <a:prstGeom prst="straightConnector1">
                <a:avLst/>
              </a:prstGeom>
              <a:ln w="6480">
                <a:solidFill>
                  <a:srgbClr val="a8a8a8"/>
                </a:solidFill>
                <a:miter/>
              </a:ln>
            </p:spPr>
          </p:cxnSp>
          <p:cxnSp>
            <p:nvCxnSpPr>
              <p:cNvPr id="5900" name="Straight Connector 2063"/>
              <p:cNvCxnSpPr/>
              <p:nvPr/>
            </p:nvCxnSpPr>
            <p:spPr>
              <a:xfrm>
                <a:off x="7578720" y="7167240"/>
                <a:ext cx="360" cy="126360"/>
              </a:xfrm>
              <a:prstGeom prst="straightConnector1">
                <a:avLst/>
              </a:prstGeom>
              <a:ln w="6480">
                <a:solidFill>
                  <a:srgbClr val="a8a8a8"/>
                </a:solidFill>
                <a:miter/>
              </a:ln>
            </p:spPr>
          </p:cxnSp>
          <p:cxnSp>
            <p:nvCxnSpPr>
              <p:cNvPr id="5901" name="Straight Connector 2064"/>
              <p:cNvCxnSpPr/>
              <p:nvPr/>
            </p:nvCxnSpPr>
            <p:spPr>
              <a:xfrm>
                <a:off x="7413840" y="7167240"/>
                <a:ext cx="360" cy="126360"/>
              </a:xfrm>
              <a:prstGeom prst="straightConnector1">
                <a:avLst/>
              </a:prstGeom>
              <a:ln w="6480">
                <a:solidFill>
                  <a:srgbClr val="a8a8a8"/>
                </a:solidFill>
                <a:miter/>
              </a:ln>
            </p:spPr>
          </p:cxnSp>
          <p:cxnSp>
            <p:nvCxnSpPr>
              <p:cNvPr id="5902" name="Straight Connector 2065"/>
              <p:cNvCxnSpPr/>
              <p:nvPr/>
            </p:nvCxnSpPr>
            <p:spPr>
              <a:xfrm>
                <a:off x="7908120" y="7167240"/>
                <a:ext cx="360" cy="126360"/>
              </a:xfrm>
              <a:prstGeom prst="straightConnector1">
                <a:avLst/>
              </a:prstGeom>
              <a:ln w="6480">
                <a:solidFill>
                  <a:srgbClr val="a8a8a8"/>
                </a:solidFill>
                <a:miter/>
              </a:ln>
            </p:spPr>
          </p:cxnSp>
          <p:cxnSp>
            <p:nvCxnSpPr>
              <p:cNvPr id="5903" name="Straight Connector 2066"/>
              <p:cNvCxnSpPr/>
              <p:nvPr/>
            </p:nvCxnSpPr>
            <p:spPr>
              <a:xfrm>
                <a:off x="7743240" y="7167240"/>
                <a:ext cx="360" cy="126360"/>
              </a:xfrm>
              <a:prstGeom prst="straightConnector1">
                <a:avLst/>
              </a:prstGeom>
              <a:ln w="6480">
                <a:solidFill>
                  <a:srgbClr val="a8a8a8"/>
                </a:solidFill>
                <a:miter/>
              </a:ln>
            </p:spPr>
          </p:cxnSp>
          <p:cxnSp>
            <p:nvCxnSpPr>
              <p:cNvPr id="5904" name="Straight Connector 2067"/>
              <p:cNvCxnSpPr/>
              <p:nvPr/>
            </p:nvCxnSpPr>
            <p:spPr>
              <a:xfrm>
                <a:off x="8237520" y="7167240"/>
                <a:ext cx="360" cy="126360"/>
              </a:xfrm>
              <a:prstGeom prst="straightConnector1">
                <a:avLst/>
              </a:prstGeom>
              <a:ln w="6480">
                <a:solidFill>
                  <a:srgbClr val="a8a8a8"/>
                </a:solidFill>
                <a:miter/>
              </a:ln>
            </p:spPr>
          </p:cxnSp>
          <p:cxnSp>
            <p:nvCxnSpPr>
              <p:cNvPr id="5905" name="Straight Connector 2068"/>
              <p:cNvCxnSpPr/>
              <p:nvPr/>
            </p:nvCxnSpPr>
            <p:spPr>
              <a:xfrm>
                <a:off x="8073000" y="7167240"/>
                <a:ext cx="360" cy="126360"/>
              </a:xfrm>
              <a:prstGeom prst="straightConnector1">
                <a:avLst/>
              </a:prstGeom>
              <a:ln w="6480">
                <a:solidFill>
                  <a:srgbClr val="a8a8a8"/>
                </a:solidFill>
                <a:miter/>
              </a:ln>
            </p:spPr>
          </p:cxnSp>
          <p:cxnSp>
            <p:nvCxnSpPr>
              <p:cNvPr id="5906" name="Straight Connector 2069"/>
              <p:cNvCxnSpPr/>
              <p:nvPr/>
            </p:nvCxnSpPr>
            <p:spPr>
              <a:xfrm>
                <a:off x="8567280" y="7167240"/>
                <a:ext cx="360" cy="126360"/>
              </a:xfrm>
              <a:prstGeom prst="straightConnector1">
                <a:avLst/>
              </a:prstGeom>
              <a:ln w="6480">
                <a:solidFill>
                  <a:srgbClr val="a8a8a8"/>
                </a:solidFill>
                <a:miter/>
              </a:ln>
            </p:spPr>
          </p:cxnSp>
          <p:cxnSp>
            <p:nvCxnSpPr>
              <p:cNvPr id="5907" name="Straight Connector 2070"/>
              <p:cNvCxnSpPr/>
              <p:nvPr/>
            </p:nvCxnSpPr>
            <p:spPr>
              <a:xfrm>
                <a:off x="8402400" y="7167240"/>
                <a:ext cx="360" cy="126360"/>
              </a:xfrm>
              <a:prstGeom prst="straightConnector1">
                <a:avLst/>
              </a:prstGeom>
              <a:ln w="6480">
                <a:solidFill>
                  <a:srgbClr val="a8a8a8"/>
                </a:solidFill>
                <a:miter/>
              </a:ln>
            </p:spPr>
          </p:cxnSp>
          <p:cxnSp>
            <p:nvCxnSpPr>
              <p:cNvPr id="5908" name="Straight Connector 2071"/>
              <p:cNvCxnSpPr/>
              <p:nvPr/>
            </p:nvCxnSpPr>
            <p:spPr>
              <a:xfrm>
                <a:off x="8896680" y="7167240"/>
                <a:ext cx="360" cy="126360"/>
              </a:xfrm>
              <a:prstGeom prst="straightConnector1">
                <a:avLst/>
              </a:prstGeom>
              <a:ln w="6480">
                <a:solidFill>
                  <a:srgbClr val="a8a8a8"/>
                </a:solidFill>
                <a:miter/>
              </a:ln>
            </p:spPr>
          </p:cxnSp>
          <p:cxnSp>
            <p:nvCxnSpPr>
              <p:cNvPr id="5909" name="Straight Connector 2072"/>
              <p:cNvCxnSpPr/>
              <p:nvPr/>
            </p:nvCxnSpPr>
            <p:spPr>
              <a:xfrm>
                <a:off x="8731800" y="7167240"/>
                <a:ext cx="360" cy="126360"/>
              </a:xfrm>
              <a:prstGeom prst="straightConnector1">
                <a:avLst/>
              </a:prstGeom>
              <a:ln w="6480">
                <a:solidFill>
                  <a:srgbClr val="a8a8a8"/>
                </a:solidFill>
                <a:miter/>
              </a:ln>
            </p:spPr>
          </p:cxnSp>
          <p:cxnSp>
            <p:nvCxnSpPr>
              <p:cNvPr id="5910" name="Straight Connector 2073"/>
              <p:cNvCxnSpPr/>
              <p:nvPr/>
            </p:nvCxnSpPr>
            <p:spPr>
              <a:xfrm>
                <a:off x="9226080" y="7167240"/>
                <a:ext cx="360" cy="126360"/>
              </a:xfrm>
              <a:prstGeom prst="straightConnector1">
                <a:avLst/>
              </a:prstGeom>
              <a:ln w="6480">
                <a:solidFill>
                  <a:srgbClr val="a8a8a8"/>
                </a:solidFill>
                <a:miter/>
              </a:ln>
            </p:spPr>
          </p:cxnSp>
          <p:cxnSp>
            <p:nvCxnSpPr>
              <p:cNvPr id="5911" name="Straight Connector 2074"/>
              <p:cNvCxnSpPr/>
              <p:nvPr/>
            </p:nvCxnSpPr>
            <p:spPr>
              <a:xfrm>
                <a:off x="9061560" y="7167240"/>
                <a:ext cx="360" cy="126360"/>
              </a:xfrm>
              <a:prstGeom prst="straightConnector1">
                <a:avLst/>
              </a:prstGeom>
              <a:ln w="6480">
                <a:solidFill>
                  <a:srgbClr val="a8a8a8"/>
                </a:solidFill>
                <a:miter/>
              </a:ln>
            </p:spPr>
          </p:cxnSp>
          <p:cxnSp>
            <p:nvCxnSpPr>
              <p:cNvPr id="5912" name="Straight Connector 2075"/>
              <p:cNvCxnSpPr/>
              <p:nvPr/>
            </p:nvCxnSpPr>
            <p:spPr>
              <a:xfrm>
                <a:off x="9555840" y="7167240"/>
                <a:ext cx="360" cy="126360"/>
              </a:xfrm>
              <a:prstGeom prst="straightConnector1">
                <a:avLst/>
              </a:prstGeom>
              <a:ln w="6480">
                <a:solidFill>
                  <a:srgbClr val="a8a8a8"/>
                </a:solidFill>
                <a:miter/>
              </a:ln>
            </p:spPr>
          </p:cxnSp>
          <p:cxnSp>
            <p:nvCxnSpPr>
              <p:cNvPr id="5913" name="Straight Connector 2076"/>
              <p:cNvCxnSpPr/>
              <p:nvPr/>
            </p:nvCxnSpPr>
            <p:spPr>
              <a:xfrm>
                <a:off x="9390960" y="7167240"/>
                <a:ext cx="360" cy="126360"/>
              </a:xfrm>
              <a:prstGeom prst="straightConnector1">
                <a:avLst/>
              </a:prstGeom>
              <a:ln w="6480">
                <a:solidFill>
                  <a:srgbClr val="a8a8a8"/>
                </a:solidFill>
                <a:miter/>
              </a:ln>
            </p:spPr>
          </p:cxnSp>
          <p:cxnSp>
            <p:nvCxnSpPr>
              <p:cNvPr id="5914" name="Straight Connector 2077"/>
              <p:cNvCxnSpPr/>
              <p:nvPr/>
            </p:nvCxnSpPr>
            <p:spPr>
              <a:xfrm>
                <a:off x="9885240" y="7167240"/>
                <a:ext cx="360" cy="126360"/>
              </a:xfrm>
              <a:prstGeom prst="straightConnector1">
                <a:avLst/>
              </a:prstGeom>
              <a:ln w="6480">
                <a:solidFill>
                  <a:srgbClr val="a8a8a8"/>
                </a:solidFill>
                <a:miter/>
              </a:ln>
            </p:spPr>
          </p:cxnSp>
          <p:cxnSp>
            <p:nvCxnSpPr>
              <p:cNvPr id="5915" name="Straight Connector 2078"/>
              <p:cNvCxnSpPr/>
              <p:nvPr/>
            </p:nvCxnSpPr>
            <p:spPr>
              <a:xfrm>
                <a:off x="9720360" y="7167240"/>
                <a:ext cx="360" cy="126360"/>
              </a:xfrm>
              <a:prstGeom prst="straightConnector1">
                <a:avLst/>
              </a:prstGeom>
              <a:ln w="6480">
                <a:solidFill>
                  <a:srgbClr val="a8a8a8"/>
                </a:solidFill>
                <a:miter/>
              </a:ln>
            </p:spPr>
          </p:cxnSp>
          <p:cxnSp>
            <p:nvCxnSpPr>
              <p:cNvPr id="5916" name="Straight Connector 2079"/>
              <p:cNvCxnSpPr/>
              <p:nvPr/>
            </p:nvCxnSpPr>
            <p:spPr>
              <a:xfrm>
                <a:off x="10214640" y="7167240"/>
                <a:ext cx="360" cy="126360"/>
              </a:xfrm>
              <a:prstGeom prst="straightConnector1">
                <a:avLst/>
              </a:prstGeom>
              <a:ln w="6480">
                <a:solidFill>
                  <a:srgbClr val="a8a8a8"/>
                </a:solidFill>
                <a:miter/>
              </a:ln>
            </p:spPr>
          </p:cxnSp>
          <p:cxnSp>
            <p:nvCxnSpPr>
              <p:cNvPr id="5917" name="Straight Connector 2080"/>
              <p:cNvCxnSpPr/>
              <p:nvPr/>
            </p:nvCxnSpPr>
            <p:spPr>
              <a:xfrm>
                <a:off x="10050120" y="7167240"/>
                <a:ext cx="360" cy="126360"/>
              </a:xfrm>
              <a:prstGeom prst="straightConnector1">
                <a:avLst/>
              </a:prstGeom>
              <a:ln w="6480">
                <a:solidFill>
                  <a:srgbClr val="a8a8a8"/>
                </a:solidFill>
                <a:miter/>
              </a:ln>
            </p:spPr>
          </p:cxnSp>
          <p:cxnSp>
            <p:nvCxnSpPr>
              <p:cNvPr id="5918" name="Straight Connector 2081"/>
              <p:cNvCxnSpPr/>
              <p:nvPr/>
            </p:nvCxnSpPr>
            <p:spPr>
              <a:xfrm>
                <a:off x="10544400" y="7167240"/>
                <a:ext cx="360" cy="126360"/>
              </a:xfrm>
              <a:prstGeom prst="straightConnector1">
                <a:avLst/>
              </a:prstGeom>
              <a:ln w="6480">
                <a:solidFill>
                  <a:srgbClr val="a8a8a8"/>
                </a:solidFill>
                <a:miter/>
              </a:ln>
            </p:spPr>
          </p:cxnSp>
          <p:cxnSp>
            <p:nvCxnSpPr>
              <p:cNvPr id="5919" name="Straight Connector 2082"/>
              <p:cNvCxnSpPr/>
              <p:nvPr/>
            </p:nvCxnSpPr>
            <p:spPr>
              <a:xfrm>
                <a:off x="10379520" y="7167240"/>
                <a:ext cx="360" cy="126360"/>
              </a:xfrm>
              <a:prstGeom prst="straightConnector1">
                <a:avLst/>
              </a:prstGeom>
              <a:ln w="6480">
                <a:solidFill>
                  <a:srgbClr val="a8a8a8"/>
                </a:solidFill>
                <a:miter/>
              </a:ln>
            </p:spPr>
          </p:cxnSp>
          <p:cxnSp>
            <p:nvCxnSpPr>
              <p:cNvPr id="5920" name="Straight Connector 2083"/>
              <p:cNvCxnSpPr/>
              <p:nvPr/>
            </p:nvCxnSpPr>
            <p:spPr>
              <a:xfrm>
                <a:off x="10873800" y="7167240"/>
                <a:ext cx="360" cy="126360"/>
              </a:xfrm>
              <a:prstGeom prst="straightConnector1">
                <a:avLst/>
              </a:prstGeom>
              <a:ln w="6480">
                <a:solidFill>
                  <a:srgbClr val="a8a8a8"/>
                </a:solidFill>
                <a:miter/>
              </a:ln>
            </p:spPr>
          </p:cxnSp>
          <p:cxnSp>
            <p:nvCxnSpPr>
              <p:cNvPr id="5921" name="Straight Connector 2084"/>
              <p:cNvCxnSpPr/>
              <p:nvPr/>
            </p:nvCxnSpPr>
            <p:spPr>
              <a:xfrm>
                <a:off x="10708920" y="7167240"/>
                <a:ext cx="360" cy="126360"/>
              </a:xfrm>
              <a:prstGeom prst="straightConnector1">
                <a:avLst/>
              </a:prstGeom>
              <a:ln w="6480">
                <a:solidFill>
                  <a:srgbClr val="a8a8a8"/>
                </a:solidFill>
                <a:miter/>
              </a:ln>
            </p:spPr>
          </p:cxnSp>
          <p:cxnSp>
            <p:nvCxnSpPr>
              <p:cNvPr id="5922" name="Straight Connector 2085"/>
              <p:cNvCxnSpPr/>
              <p:nvPr/>
            </p:nvCxnSpPr>
            <p:spPr>
              <a:xfrm>
                <a:off x="11203200" y="7167240"/>
                <a:ext cx="360" cy="126360"/>
              </a:xfrm>
              <a:prstGeom prst="straightConnector1">
                <a:avLst/>
              </a:prstGeom>
              <a:ln w="6480">
                <a:solidFill>
                  <a:srgbClr val="a8a8a8"/>
                </a:solidFill>
                <a:miter/>
              </a:ln>
            </p:spPr>
          </p:cxnSp>
          <p:cxnSp>
            <p:nvCxnSpPr>
              <p:cNvPr id="5923" name="Straight Connector 2086"/>
              <p:cNvCxnSpPr/>
              <p:nvPr/>
            </p:nvCxnSpPr>
            <p:spPr>
              <a:xfrm>
                <a:off x="11038680" y="7167240"/>
                <a:ext cx="360" cy="126360"/>
              </a:xfrm>
              <a:prstGeom prst="straightConnector1">
                <a:avLst/>
              </a:prstGeom>
              <a:ln w="6480">
                <a:solidFill>
                  <a:srgbClr val="a8a8a8"/>
                </a:solidFill>
                <a:miter/>
              </a:ln>
            </p:spPr>
          </p:cxnSp>
          <p:cxnSp>
            <p:nvCxnSpPr>
              <p:cNvPr id="5924" name="Straight Connector 2087"/>
              <p:cNvCxnSpPr/>
              <p:nvPr/>
            </p:nvCxnSpPr>
            <p:spPr>
              <a:xfrm>
                <a:off x="11532960" y="7167240"/>
                <a:ext cx="360" cy="126360"/>
              </a:xfrm>
              <a:prstGeom prst="straightConnector1">
                <a:avLst/>
              </a:prstGeom>
              <a:ln w="6480">
                <a:solidFill>
                  <a:srgbClr val="a8a8a8"/>
                </a:solidFill>
                <a:miter/>
              </a:ln>
            </p:spPr>
          </p:cxnSp>
          <p:cxnSp>
            <p:nvCxnSpPr>
              <p:cNvPr id="5925" name="Straight Connector 2088"/>
              <p:cNvCxnSpPr/>
              <p:nvPr/>
            </p:nvCxnSpPr>
            <p:spPr>
              <a:xfrm>
                <a:off x="11368080" y="7167240"/>
                <a:ext cx="360" cy="126360"/>
              </a:xfrm>
              <a:prstGeom prst="straightConnector1">
                <a:avLst/>
              </a:prstGeom>
              <a:ln w="6480">
                <a:solidFill>
                  <a:srgbClr val="a8a8a8"/>
                </a:solidFill>
                <a:miter/>
              </a:ln>
            </p:spPr>
          </p:cxnSp>
          <p:cxnSp>
            <p:nvCxnSpPr>
              <p:cNvPr id="5926" name="Straight Connector 2089"/>
              <p:cNvCxnSpPr/>
              <p:nvPr/>
            </p:nvCxnSpPr>
            <p:spPr>
              <a:xfrm>
                <a:off x="11862360" y="7167240"/>
                <a:ext cx="360" cy="126360"/>
              </a:xfrm>
              <a:prstGeom prst="straightConnector1">
                <a:avLst/>
              </a:prstGeom>
              <a:ln w="6480">
                <a:solidFill>
                  <a:srgbClr val="a8a8a8"/>
                </a:solidFill>
                <a:miter/>
              </a:ln>
            </p:spPr>
          </p:cxnSp>
          <p:cxnSp>
            <p:nvCxnSpPr>
              <p:cNvPr id="5927" name="Straight Connector 2090"/>
              <p:cNvCxnSpPr/>
              <p:nvPr/>
            </p:nvCxnSpPr>
            <p:spPr>
              <a:xfrm>
                <a:off x="11697480" y="7167240"/>
                <a:ext cx="360" cy="126360"/>
              </a:xfrm>
              <a:prstGeom prst="straightConnector1">
                <a:avLst/>
              </a:prstGeom>
              <a:ln w="6480">
                <a:solidFill>
                  <a:srgbClr val="a8a8a8"/>
                </a:solidFill>
                <a:miter/>
              </a:ln>
            </p:spPr>
          </p:cxnSp>
        </p:grpSp>
        <p:grpSp>
          <p:nvGrpSpPr>
            <p:cNvPr id="5928" name="Group 28"/>
            <p:cNvGrpSpPr/>
            <p:nvPr/>
          </p:nvGrpSpPr>
          <p:grpSpPr>
            <a:xfrm>
              <a:off x="-435240" y="-435240"/>
              <a:ext cx="13042800" cy="7728480"/>
              <a:chOff x="-435240" y="-435240"/>
              <a:chExt cx="13042800" cy="7728480"/>
            </a:xfrm>
          </p:grpSpPr>
          <p:cxnSp>
            <p:nvCxnSpPr>
              <p:cNvPr id="5929" name="Straight Connector 1897"/>
              <p:cNvCxnSpPr/>
              <p:nvPr/>
            </p:nvCxnSpPr>
            <p:spPr>
              <a:xfrm>
                <a:off x="12355560" y="4898520"/>
                <a:ext cx="252360" cy="360"/>
              </a:xfrm>
              <a:prstGeom prst="straightConnector1">
                <a:avLst/>
              </a:prstGeom>
              <a:ln w="6480">
                <a:solidFill>
                  <a:srgbClr val="a8a8a8"/>
                </a:solidFill>
                <a:miter/>
              </a:ln>
            </p:spPr>
          </p:cxnSp>
          <p:cxnSp>
            <p:nvCxnSpPr>
              <p:cNvPr id="5930" name="Straight Connector 181"/>
              <p:cNvCxnSpPr/>
              <p:nvPr/>
            </p:nvCxnSpPr>
            <p:spPr>
              <a:xfrm>
                <a:off x="-435240" y="326520"/>
                <a:ext cx="252360" cy="360"/>
              </a:xfrm>
              <a:prstGeom prst="straightConnector1">
                <a:avLst/>
              </a:prstGeom>
              <a:ln w="6480">
                <a:solidFill>
                  <a:srgbClr val="a8a8a8"/>
                </a:solidFill>
                <a:miter/>
              </a:ln>
            </p:spPr>
          </p:cxnSp>
          <p:cxnSp>
            <p:nvCxnSpPr>
              <p:cNvPr id="5931" name="Straight Connector 182"/>
              <p:cNvCxnSpPr/>
              <p:nvPr/>
            </p:nvCxnSpPr>
            <p:spPr>
              <a:xfrm>
                <a:off x="-435240" y="0"/>
                <a:ext cx="252360" cy="360"/>
              </a:xfrm>
              <a:prstGeom prst="straightConnector1">
                <a:avLst/>
              </a:prstGeom>
              <a:ln w="6480">
                <a:solidFill>
                  <a:srgbClr val="a8a8a8"/>
                </a:solidFill>
                <a:miter/>
              </a:ln>
            </p:spPr>
          </p:cxnSp>
          <p:cxnSp>
            <p:nvCxnSpPr>
              <p:cNvPr id="5932" name="Straight Connector 183"/>
              <p:cNvCxnSpPr/>
              <p:nvPr/>
            </p:nvCxnSpPr>
            <p:spPr>
              <a:xfrm>
                <a:off x="-435240" y="979560"/>
                <a:ext cx="252360" cy="360"/>
              </a:xfrm>
              <a:prstGeom prst="straightConnector1">
                <a:avLst/>
              </a:prstGeom>
              <a:ln w="6480">
                <a:solidFill>
                  <a:srgbClr val="a8a8a8"/>
                </a:solidFill>
                <a:miter/>
              </a:ln>
            </p:spPr>
          </p:cxnSp>
          <p:cxnSp>
            <p:nvCxnSpPr>
              <p:cNvPr id="5933" name="Straight Connector 184"/>
              <p:cNvCxnSpPr/>
              <p:nvPr/>
            </p:nvCxnSpPr>
            <p:spPr>
              <a:xfrm>
                <a:off x="-435240" y="653040"/>
                <a:ext cx="252360" cy="360"/>
              </a:xfrm>
              <a:prstGeom prst="straightConnector1">
                <a:avLst/>
              </a:prstGeom>
              <a:ln w="6480">
                <a:solidFill>
                  <a:srgbClr val="a8a8a8"/>
                </a:solidFill>
                <a:miter/>
              </a:ln>
            </p:spPr>
          </p:cxnSp>
          <p:cxnSp>
            <p:nvCxnSpPr>
              <p:cNvPr id="5934" name="Straight Connector 185"/>
              <p:cNvCxnSpPr/>
              <p:nvPr/>
            </p:nvCxnSpPr>
            <p:spPr>
              <a:xfrm>
                <a:off x="-435240" y="1632600"/>
                <a:ext cx="252360" cy="360"/>
              </a:xfrm>
              <a:prstGeom prst="straightConnector1">
                <a:avLst/>
              </a:prstGeom>
              <a:ln w="6480">
                <a:solidFill>
                  <a:srgbClr val="a8a8a8"/>
                </a:solidFill>
                <a:miter/>
              </a:ln>
            </p:spPr>
          </p:cxnSp>
          <p:cxnSp>
            <p:nvCxnSpPr>
              <p:cNvPr id="5935" name="Straight Connector 186"/>
              <p:cNvCxnSpPr/>
              <p:nvPr/>
            </p:nvCxnSpPr>
            <p:spPr>
              <a:xfrm>
                <a:off x="-435240" y="1306080"/>
                <a:ext cx="252360" cy="360"/>
              </a:xfrm>
              <a:prstGeom prst="straightConnector1">
                <a:avLst/>
              </a:prstGeom>
              <a:ln w="6480">
                <a:solidFill>
                  <a:srgbClr val="a8a8a8"/>
                </a:solidFill>
                <a:miter/>
              </a:ln>
            </p:spPr>
          </p:cxnSp>
          <p:cxnSp>
            <p:nvCxnSpPr>
              <p:cNvPr id="5936" name="Straight Connector 187"/>
              <p:cNvCxnSpPr/>
              <p:nvPr/>
            </p:nvCxnSpPr>
            <p:spPr>
              <a:xfrm>
                <a:off x="-435240" y="2285640"/>
                <a:ext cx="252360" cy="360"/>
              </a:xfrm>
              <a:prstGeom prst="straightConnector1">
                <a:avLst/>
              </a:prstGeom>
              <a:ln w="6480">
                <a:solidFill>
                  <a:srgbClr val="a8a8a8"/>
                </a:solidFill>
                <a:miter/>
              </a:ln>
            </p:spPr>
          </p:cxnSp>
          <p:cxnSp>
            <p:nvCxnSpPr>
              <p:cNvPr id="5937" name="Straight Connector 188"/>
              <p:cNvCxnSpPr/>
              <p:nvPr/>
            </p:nvCxnSpPr>
            <p:spPr>
              <a:xfrm>
                <a:off x="-435240" y="1959120"/>
                <a:ext cx="252360" cy="360"/>
              </a:xfrm>
              <a:prstGeom prst="straightConnector1">
                <a:avLst/>
              </a:prstGeom>
              <a:ln w="6480">
                <a:solidFill>
                  <a:srgbClr val="a8a8a8"/>
                </a:solidFill>
                <a:miter/>
              </a:ln>
            </p:spPr>
          </p:cxnSp>
          <p:cxnSp>
            <p:nvCxnSpPr>
              <p:cNvPr id="5938" name="Straight Connector 189"/>
              <p:cNvCxnSpPr/>
              <p:nvPr/>
            </p:nvCxnSpPr>
            <p:spPr>
              <a:xfrm>
                <a:off x="-435240" y="2939040"/>
                <a:ext cx="252360" cy="360"/>
              </a:xfrm>
              <a:prstGeom prst="straightConnector1">
                <a:avLst/>
              </a:prstGeom>
              <a:ln w="6480">
                <a:solidFill>
                  <a:srgbClr val="a8a8a8"/>
                </a:solidFill>
                <a:miter/>
              </a:ln>
            </p:spPr>
          </p:cxnSp>
          <p:cxnSp>
            <p:nvCxnSpPr>
              <p:cNvPr id="5939" name="Straight Connector 190"/>
              <p:cNvCxnSpPr/>
              <p:nvPr/>
            </p:nvCxnSpPr>
            <p:spPr>
              <a:xfrm>
                <a:off x="-435240" y="2612520"/>
                <a:ext cx="252360" cy="360"/>
              </a:xfrm>
              <a:prstGeom prst="straightConnector1">
                <a:avLst/>
              </a:prstGeom>
              <a:ln w="6480">
                <a:solidFill>
                  <a:srgbClr val="a8a8a8"/>
                </a:solidFill>
                <a:miter/>
              </a:ln>
            </p:spPr>
          </p:cxnSp>
          <p:cxnSp>
            <p:nvCxnSpPr>
              <p:cNvPr id="5940" name="Straight Connector 191"/>
              <p:cNvCxnSpPr/>
              <p:nvPr/>
            </p:nvCxnSpPr>
            <p:spPr>
              <a:xfrm>
                <a:off x="-435240" y="3592080"/>
                <a:ext cx="252360" cy="360"/>
              </a:xfrm>
              <a:prstGeom prst="straightConnector1">
                <a:avLst/>
              </a:prstGeom>
              <a:ln w="6480">
                <a:solidFill>
                  <a:srgbClr val="a8a8a8"/>
                </a:solidFill>
                <a:miter/>
              </a:ln>
            </p:spPr>
          </p:cxnSp>
          <p:cxnSp>
            <p:nvCxnSpPr>
              <p:cNvPr id="5941" name="Straight Connector 192"/>
              <p:cNvCxnSpPr/>
              <p:nvPr/>
            </p:nvCxnSpPr>
            <p:spPr>
              <a:xfrm>
                <a:off x="-435240" y="3265560"/>
                <a:ext cx="252360" cy="360"/>
              </a:xfrm>
              <a:prstGeom prst="straightConnector1">
                <a:avLst/>
              </a:prstGeom>
              <a:ln w="6480">
                <a:solidFill>
                  <a:srgbClr val="a8a8a8"/>
                </a:solidFill>
                <a:miter/>
              </a:ln>
            </p:spPr>
          </p:cxnSp>
          <p:cxnSp>
            <p:nvCxnSpPr>
              <p:cNvPr id="5942" name="Straight Connector 193"/>
              <p:cNvCxnSpPr/>
              <p:nvPr/>
            </p:nvCxnSpPr>
            <p:spPr>
              <a:xfrm>
                <a:off x="-435240" y="4245120"/>
                <a:ext cx="252360" cy="360"/>
              </a:xfrm>
              <a:prstGeom prst="straightConnector1">
                <a:avLst/>
              </a:prstGeom>
              <a:ln w="6480">
                <a:solidFill>
                  <a:srgbClr val="a8a8a8"/>
                </a:solidFill>
                <a:miter/>
              </a:ln>
            </p:spPr>
          </p:cxnSp>
          <p:cxnSp>
            <p:nvCxnSpPr>
              <p:cNvPr id="5943" name="Straight Connector 194"/>
              <p:cNvCxnSpPr/>
              <p:nvPr/>
            </p:nvCxnSpPr>
            <p:spPr>
              <a:xfrm>
                <a:off x="-435240" y="3918600"/>
                <a:ext cx="252360" cy="360"/>
              </a:xfrm>
              <a:prstGeom prst="straightConnector1">
                <a:avLst/>
              </a:prstGeom>
              <a:ln w="6480">
                <a:solidFill>
                  <a:srgbClr val="a8a8a8"/>
                </a:solidFill>
                <a:miter/>
              </a:ln>
            </p:spPr>
          </p:cxnSp>
          <p:cxnSp>
            <p:nvCxnSpPr>
              <p:cNvPr id="5944" name="Straight Connector 195"/>
              <p:cNvCxnSpPr/>
              <p:nvPr/>
            </p:nvCxnSpPr>
            <p:spPr>
              <a:xfrm>
                <a:off x="-435240" y="4898520"/>
                <a:ext cx="252360" cy="360"/>
              </a:xfrm>
              <a:prstGeom prst="straightConnector1">
                <a:avLst/>
              </a:prstGeom>
              <a:ln w="6480">
                <a:solidFill>
                  <a:srgbClr val="a8a8a8"/>
                </a:solidFill>
                <a:miter/>
              </a:ln>
            </p:spPr>
          </p:cxnSp>
          <p:cxnSp>
            <p:nvCxnSpPr>
              <p:cNvPr id="5945" name="Straight Connector 196"/>
              <p:cNvCxnSpPr/>
              <p:nvPr/>
            </p:nvCxnSpPr>
            <p:spPr>
              <a:xfrm>
                <a:off x="-435240" y="4571640"/>
                <a:ext cx="252360" cy="360"/>
              </a:xfrm>
              <a:prstGeom prst="straightConnector1">
                <a:avLst/>
              </a:prstGeom>
              <a:ln w="6480">
                <a:solidFill>
                  <a:srgbClr val="a8a8a8"/>
                </a:solidFill>
                <a:miter/>
              </a:ln>
            </p:spPr>
          </p:cxnSp>
          <p:cxnSp>
            <p:nvCxnSpPr>
              <p:cNvPr id="5946" name="Straight Connector 197"/>
              <p:cNvCxnSpPr/>
              <p:nvPr/>
            </p:nvCxnSpPr>
            <p:spPr>
              <a:xfrm>
                <a:off x="-435240" y="5551560"/>
                <a:ext cx="252360" cy="360"/>
              </a:xfrm>
              <a:prstGeom prst="straightConnector1">
                <a:avLst/>
              </a:prstGeom>
              <a:ln w="6480">
                <a:solidFill>
                  <a:srgbClr val="a8a8a8"/>
                </a:solidFill>
                <a:miter/>
              </a:ln>
            </p:spPr>
          </p:cxnSp>
          <p:cxnSp>
            <p:nvCxnSpPr>
              <p:cNvPr id="5947" name="Straight Connector 198"/>
              <p:cNvCxnSpPr/>
              <p:nvPr/>
            </p:nvCxnSpPr>
            <p:spPr>
              <a:xfrm>
                <a:off x="-435240" y="5225040"/>
                <a:ext cx="252360" cy="360"/>
              </a:xfrm>
              <a:prstGeom prst="straightConnector1">
                <a:avLst/>
              </a:prstGeom>
              <a:ln w="6480">
                <a:solidFill>
                  <a:srgbClr val="a8a8a8"/>
                </a:solidFill>
                <a:miter/>
              </a:ln>
            </p:spPr>
          </p:cxnSp>
          <p:cxnSp>
            <p:nvCxnSpPr>
              <p:cNvPr id="5948" name="Straight Connector 199"/>
              <p:cNvCxnSpPr/>
              <p:nvPr/>
            </p:nvCxnSpPr>
            <p:spPr>
              <a:xfrm>
                <a:off x="-435240" y="6204600"/>
                <a:ext cx="252360" cy="360"/>
              </a:xfrm>
              <a:prstGeom prst="straightConnector1">
                <a:avLst/>
              </a:prstGeom>
              <a:ln w="6480">
                <a:solidFill>
                  <a:srgbClr val="a8a8a8"/>
                </a:solidFill>
                <a:miter/>
              </a:ln>
            </p:spPr>
          </p:cxnSp>
          <p:cxnSp>
            <p:nvCxnSpPr>
              <p:cNvPr id="5949" name="Straight Connector 200"/>
              <p:cNvCxnSpPr/>
              <p:nvPr/>
            </p:nvCxnSpPr>
            <p:spPr>
              <a:xfrm>
                <a:off x="-435240" y="5878080"/>
                <a:ext cx="252360" cy="360"/>
              </a:xfrm>
              <a:prstGeom prst="straightConnector1">
                <a:avLst/>
              </a:prstGeom>
              <a:ln w="6480">
                <a:solidFill>
                  <a:srgbClr val="a8a8a8"/>
                </a:solidFill>
                <a:miter/>
              </a:ln>
            </p:spPr>
          </p:cxnSp>
          <p:cxnSp>
            <p:nvCxnSpPr>
              <p:cNvPr id="5950" name="Straight Connector 201"/>
              <p:cNvCxnSpPr/>
              <p:nvPr/>
            </p:nvCxnSpPr>
            <p:spPr>
              <a:xfrm>
                <a:off x="-435240" y="6857640"/>
                <a:ext cx="252360" cy="360"/>
              </a:xfrm>
              <a:prstGeom prst="straightConnector1">
                <a:avLst/>
              </a:prstGeom>
              <a:ln w="6480">
                <a:solidFill>
                  <a:srgbClr val="a8a8a8"/>
                </a:solidFill>
                <a:miter/>
              </a:ln>
            </p:spPr>
          </p:cxnSp>
          <p:cxnSp>
            <p:nvCxnSpPr>
              <p:cNvPr id="5951" name="Straight Connector 202"/>
              <p:cNvCxnSpPr/>
              <p:nvPr/>
            </p:nvCxnSpPr>
            <p:spPr>
              <a:xfrm>
                <a:off x="-435240" y="6531120"/>
                <a:ext cx="252360" cy="360"/>
              </a:xfrm>
              <a:prstGeom prst="straightConnector1">
                <a:avLst/>
              </a:prstGeom>
              <a:ln w="6480">
                <a:solidFill>
                  <a:srgbClr val="a8a8a8"/>
                </a:solidFill>
                <a:miter/>
              </a:ln>
            </p:spPr>
          </p:cxnSp>
          <p:cxnSp>
            <p:nvCxnSpPr>
              <p:cNvPr id="5952" name="Straight Connector 806"/>
              <p:cNvCxnSpPr/>
              <p:nvPr/>
            </p:nvCxnSpPr>
            <p:spPr>
              <a:xfrm flipV="1">
                <a:off x="11862360" y="-435240"/>
                <a:ext cx="360" cy="252360"/>
              </a:xfrm>
              <a:prstGeom prst="straightConnector1">
                <a:avLst/>
              </a:prstGeom>
              <a:ln w="6480">
                <a:solidFill>
                  <a:srgbClr val="a8a8a8"/>
                </a:solidFill>
                <a:miter/>
              </a:ln>
            </p:spPr>
          </p:cxnSp>
          <p:cxnSp>
            <p:nvCxnSpPr>
              <p:cNvPr id="5953" name="Straight Connector 807"/>
              <p:cNvCxnSpPr/>
              <p:nvPr/>
            </p:nvCxnSpPr>
            <p:spPr>
              <a:xfrm flipV="1">
                <a:off x="12191760" y="-435240"/>
                <a:ext cx="360" cy="252360"/>
              </a:xfrm>
              <a:prstGeom prst="straightConnector1">
                <a:avLst/>
              </a:prstGeom>
              <a:ln w="6480">
                <a:solidFill>
                  <a:srgbClr val="a8a8a8"/>
                </a:solidFill>
                <a:miter/>
              </a:ln>
            </p:spPr>
          </p:cxnSp>
          <p:cxnSp>
            <p:nvCxnSpPr>
              <p:cNvPr id="5954" name="Straight Connector 808"/>
              <p:cNvCxnSpPr/>
              <p:nvPr/>
            </p:nvCxnSpPr>
            <p:spPr>
              <a:xfrm flipV="1">
                <a:off x="11203200" y="-435240"/>
                <a:ext cx="360" cy="252360"/>
              </a:xfrm>
              <a:prstGeom prst="straightConnector1">
                <a:avLst/>
              </a:prstGeom>
              <a:ln w="6480">
                <a:solidFill>
                  <a:srgbClr val="a8a8a8"/>
                </a:solidFill>
                <a:miter/>
              </a:ln>
            </p:spPr>
          </p:cxnSp>
          <p:cxnSp>
            <p:nvCxnSpPr>
              <p:cNvPr id="5955" name="Straight Connector 809"/>
              <p:cNvCxnSpPr/>
              <p:nvPr/>
            </p:nvCxnSpPr>
            <p:spPr>
              <a:xfrm flipV="1">
                <a:off x="11532960" y="-435240"/>
                <a:ext cx="360" cy="252360"/>
              </a:xfrm>
              <a:prstGeom prst="straightConnector1">
                <a:avLst/>
              </a:prstGeom>
              <a:ln w="6480">
                <a:solidFill>
                  <a:srgbClr val="a8a8a8"/>
                </a:solidFill>
                <a:miter/>
              </a:ln>
            </p:spPr>
          </p:cxnSp>
          <p:cxnSp>
            <p:nvCxnSpPr>
              <p:cNvPr id="5956" name="Straight Connector 810"/>
              <p:cNvCxnSpPr/>
              <p:nvPr/>
            </p:nvCxnSpPr>
            <p:spPr>
              <a:xfrm flipV="1">
                <a:off x="10544400" y="-435240"/>
                <a:ext cx="360" cy="252360"/>
              </a:xfrm>
              <a:prstGeom prst="straightConnector1">
                <a:avLst/>
              </a:prstGeom>
              <a:ln w="6480">
                <a:solidFill>
                  <a:srgbClr val="a8a8a8"/>
                </a:solidFill>
                <a:miter/>
              </a:ln>
            </p:spPr>
          </p:cxnSp>
          <p:cxnSp>
            <p:nvCxnSpPr>
              <p:cNvPr id="5957" name="Straight Connector 811"/>
              <p:cNvCxnSpPr/>
              <p:nvPr/>
            </p:nvCxnSpPr>
            <p:spPr>
              <a:xfrm flipV="1">
                <a:off x="10873800" y="-435240"/>
                <a:ext cx="360" cy="252360"/>
              </a:xfrm>
              <a:prstGeom prst="straightConnector1">
                <a:avLst/>
              </a:prstGeom>
              <a:ln w="6480">
                <a:solidFill>
                  <a:srgbClr val="a8a8a8"/>
                </a:solidFill>
                <a:miter/>
              </a:ln>
            </p:spPr>
          </p:cxnSp>
          <p:cxnSp>
            <p:nvCxnSpPr>
              <p:cNvPr id="5958" name="Straight Connector 812"/>
              <p:cNvCxnSpPr/>
              <p:nvPr/>
            </p:nvCxnSpPr>
            <p:spPr>
              <a:xfrm flipV="1">
                <a:off x="9885240" y="-435240"/>
                <a:ext cx="360" cy="252360"/>
              </a:xfrm>
              <a:prstGeom prst="straightConnector1">
                <a:avLst/>
              </a:prstGeom>
              <a:ln w="6480">
                <a:solidFill>
                  <a:srgbClr val="a8a8a8"/>
                </a:solidFill>
                <a:miter/>
              </a:ln>
            </p:spPr>
          </p:cxnSp>
          <p:cxnSp>
            <p:nvCxnSpPr>
              <p:cNvPr id="5959" name="Straight Connector 813"/>
              <p:cNvCxnSpPr/>
              <p:nvPr/>
            </p:nvCxnSpPr>
            <p:spPr>
              <a:xfrm flipV="1">
                <a:off x="10214640" y="-435240"/>
                <a:ext cx="360" cy="252360"/>
              </a:xfrm>
              <a:prstGeom prst="straightConnector1">
                <a:avLst/>
              </a:prstGeom>
              <a:ln w="6480">
                <a:solidFill>
                  <a:srgbClr val="a8a8a8"/>
                </a:solidFill>
                <a:miter/>
              </a:ln>
            </p:spPr>
          </p:cxnSp>
          <p:cxnSp>
            <p:nvCxnSpPr>
              <p:cNvPr id="5960" name="Straight Connector 814"/>
              <p:cNvCxnSpPr/>
              <p:nvPr/>
            </p:nvCxnSpPr>
            <p:spPr>
              <a:xfrm flipV="1">
                <a:off x="9226080" y="-435240"/>
                <a:ext cx="360" cy="252360"/>
              </a:xfrm>
              <a:prstGeom prst="straightConnector1">
                <a:avLst/>
              </a:prstGeom>
              <a:ln w="6480">
                <a:solidFill>
                  <a:srgbClr val="a8a8a8"/>
                </a:solidFill>
                <a:miter/>
              </a:ln>
            </p:spPr>
          </p:cxnSp>
          <p:cxnSp>
            <p:nvCxnSpPr>
              <p:cNvPr id="5961" name="Straight Connector 815"/>
              <p:cNvCxnSpPr/>
              <p:nvPr/>
            </p:nvCxnSpPr>
            <p:spPr>
              <a:xfrm flipV="1">
                <a:off x="9555840" y="-435240"/>
                <a:ext cx="360" cy="252360"/>
              </a:xfrm>
              <a:prstGeom prst="straightConnector1">
                <a:avLst/>
              </a:prstGeom>
              <a:ln w="6480">
                <a:solidFill>
                  <a:srgbClr val="a8a8a8"/>
                </a:solidFill>
                <a:miter/>
              </a:ln>
            </p:spPr>
          </p:cxnSp>
          <p:cxnSp>
            <p:nvCxnSpPr>
              <p:cNvPr id="5962" name="Straight Connector 816"/>
              <p:cNvCxnSpPr/>
              <p:nvPr/>
            </p:nvCxnSpPr>
            <p:spPr>
              <a:xfrm flipV="1">
                <a:off x="8567280" y="-435240"/>
                <a:ext cx="360" cy="252360"/>
              </a:xfrm>
              <a:prstGeom prst="straightConnector1">
                <a:avLst/>
              </a:prstGeom>
              <a:ln w="6480">
                <a:solidFill>
                  <a:srgbClr val="a8a8a8"/>
                </a:solidFill>
                <a:miter/>
              </a:ln>
            </p:spPr>
          </p:cxnSp>
          <p:cxnSp>
            <p:nvCxnSpPr>
              <p:cNvPr id="5963" name="Straight Connector 817"/>
              <p:cNvCxnSpPr/>
              <p:nvPr/>
            </p:nvCxnSpPr>
            <p:spPr>
              <a:xfrm flipV="1">
                <a:off x="8896680" y="-435240"/>
                <a:ext cx="360" cy="252360"/>
              </a:xfrm>
              <a:prstGeom prst="straightConnector1">
                <a:avLst/>
              </a:prstGeom>
              <a:ln w="6480">
                <a:solidFill>
                  <a:srgbClr val="a8a8a8"/>
                </a:solidFill>
                <a:miter/>
              </a:ln>
            </p:spPr>
          </p:cxnSp>
          <p:cxnSp>
            <p:nvCxnSpPr>
              <p:cNvPr id="5964" name="Straight Connector 818"/>
              <p:cNvCxnSpPr/>
              <p:nvPr/>
            </p:nvCxnSpPr>
            <p:spPr>
              <a:xfrm flipV="1">
                <a:off x="7908120" y="-435240"/>
                <a:ext cx="360" cy="252360"/>
              </a:xfrm>
              <a:prstGeom prst="straightConnector1">
                <a:avLst/>
              </a:prstGeom>
              <a:ln w="6480">
                <a:solidFill>
                  <a:srgbClr val="a8a8a8"/>
                </a:solidFill>
                <a:miter/>
              </a:ln>
            </p:spPr>
          </p:cxnSp>
          <p:cxnSp>
            <p:nvCxnSpPr>
              <p:cNvPr id="5965" name="Straight Connector 819"/>
              <p:cNvCxnSpPr/>
              <p:nvPr/>
            </p:nvCxnSpPr>
            <p:spPr>
              <a:xfrm flipV="1">
                <a:off x="8237520" y="-435240"/>
                <a:ext cx="360" cy="252360"/>
              </a:xfrm>
              <a:prstGeom prst="straightConnector1">
                <a:avLst/>
              </a:prstGeom>
              <a:ln w="6480">
                <a:solidFill>
                  <a:srgbClr val="a8a8a8"/>
                </a:solidFill>
                <a:miter/>
              </a:ln>
            </p:spPr>
          </p:cxnSp>
          <p:cxnSp>
            <p:nvCxnSpPr>
              <p:cNvPr id="5966" name="Straight Connector 820"/>
              <p:cNvCxnSpPr/>
              <p:nvPr/>
            </p:nvCxnSpPr>
            <p:spPr>
              <a:xfrm flipV="1">
                <a:off x="7248960" y="-435240"/>
                <a:ext cx="360" cy="252360"/>
              </a:xfrm>
              <a:prstGeom prst="straightConnector1">
                <a:avLst/>
              </a:prstGeom>
              <a:ln w="6480">
                <a:solidFill>
                  <a:srgbClr val="a8a8a8"/>
                </a:solidFill>
                <a:miter/>
              </a:ln>
            </p:spPr>
          </p:cxnSp>
          <p:cxnSp>
            <p:nvCxnSpPr>
              <p:cNvPr id="5967" name="Straight Connector 821"/>
              <p:cNvCxnSpPr/>
              <p:nvPr/>
            </p:nvCxnSpPr>
            <p:spPr>
              <a:xfrm flipV="1">
                <a:off x="7578720" y="-435240"/>
                <a:ext cx="360" cy="252360"/>
              </a:xfrm>
              <a:prstGeom prst="straightConnector1">
                <a:avLst/>
              </a:prstGeom>
              <a:ln w="6480">
                <a:solidFill>
                  <a:srgbClr val="a8a8a8"/>
                </a:solidFill>
                <a:miter/>
              </a:ln>
            </p:spPr>
          </p:cxnSp>
          <p:cxnSp>
            <p:nvCxnSpPr>
              <p:cNvPr id="5968" name="Straight Connector 822"/>
              <p:cNvCxnSpPr/>
              <p:nvPr/>
            </p:nvCxnSpPr>
            <p:spPr>
              <a:xfrm flipV="1">
                <a:off x="6590160" y="-435240"/>
                <a:ext cx="360" cy="252360"/>
              </a:xfrm>
              <a:prstGeom prst="straightConnector1">
                <a:avLst/>
              </a:prstGeom>
              <a:ln w="6480">
                <a:solidFill>
                  <a:srgbClr val="a8a8a8"/>
                </a:solidFill>
                <a:miter/>
              </a:ln>
            </p:spPr>
          </p:cxnSp>
          <p:cxnSp>
            <p:nvCxnSpPr>
              <p:cNvPr id="5969" name="Straight Connector 823"/>
              <p:cNvCxnSpPr/>
              <p:nvPr/>
            </p:nvCxnSpPr>
            <p:spPr>
              <a:xfrm flipV="1">
                <a:off x="6919560" y="-435240"/>
                <a:ext cx="360" cy="252360"/>
              </a:xfrm>
              <a:prstGeom prst="straightConnector1">
                <a:avLst/>
              </a:prstGeom>
              <a:ln w="6480">
                <a:solidFill>
                  <a:srgbClr val="a8a8a8"/>
                </a:solidFill>
                <a:miter/>
              </a:ln>
            </p:spPr>
          </p:cxnSp>
          <p:cxnSp>
            <p:nvCxnSpPr>
              <p:cNvPr id="5970" name="Straight Connector 824"/>
              <p:cNvCxnSpPr/>
              <p:nvPr/>
            </p:nvCxnSpPr>
            <p:spPr>
              <a:xfrm flipV="1">
                <a:off x="5931000" y="-435240"/>
                <a:ext cx="360" cy="252360"/>
              </a:xfrm>
              <a:prstGeom prst="straightConnector1">
                <a:avLst/>
              </a:prstGeom>
              <a:ln w="6480">
                <a:solidFill>
                  <a:srgbClr val="a8a8a8"/>
                </a:solidFill>
                <a:miter/>
              </a:ln>
            </p:spPr>
          </p:cxnSp>
          <p:cxnSp>
            <p:nvCxnSpPr>
              <p:cNvPr id="5971" name="Straight Connector 825"/>
              <p:cNvCxnSpPr/>
              <p:nvPr/>
            </p:nvCxnSpPr>
            <p:spPr>
              <a:xfrm flipV="1">
                <a:off x="6260760" y="-435240"/>
                <a:ext cx="360" cy="252360"/>
              </a:xfrm>
              <a:prstGeom prst="straightConnector1">
                <a:avLst/>
              </a:prstGeom>
              <a:ln w="6480">
                <a:solidFill>
                  <a:srgbClr val="a8a8a8"/>
                </a:solidFill>
                <a:miter/>
              </a:ln>
            </p:spPr>
          </p:cxnSp>
          <p:cxnSp>
            <p:nvCxnSpPr>
              <p:cNvPr id="5972" name="Straight Connector 826"/>
              <p:cNvCxnSpPr/>
              <p:nvPr/>
            </p:nvCxnSpPr>
            <p:spPr>
              <a:xfrm flipV="1">
                <a:off x="5272200" y="-435240"/>
                <a:ext cx="360" cy="252360"/>
              </a:xfrm>
              <a:prstGeom prst="straightConnector1">
                <a:avLst/>
              </a:prstGeom>
              <a:ln w="6480">
                <a:solidFill>
                  <a:srgbClr val="a8a8a8"/>
                </a:solidFill>
                <a:miter/>
              </a:ln>
            </p:spPr>
          </p:cxnSp>
          <p:cxnSp>
            <p:nvCxnSpPr>
              <p:cNvPr id="5973" name="Straight Connector 827"/>
              <p:cNvCxnSpPr/>
              <p:nvPr/>
            </p:nvCxnSpPr>
            <p:spPr>
              <a:xfrm flipV="1">
                <a:off x="5601600" y="-435240"/>
                <a:ext cx="360" cy="252360"/>
              </a:xfrm>
              <a:prstGeom prst="straightConnector1">
                <a:avLst/>
              </a:prstGeom>
              <a:ln w="6480">
                <a:solidFill>
                  <a:srgbClr val="a8a8a8"/>
                </a:solidFill>
                <a:miter/>
              </a:ln>
            </p:spPr>
          </p:cxnSp>
          <p:cxnSp>
            <p:nvCxnSpPr>
              <p:cNvPr id="5974" name="Straight Connector 828"/>
              <p:cNvCxnSpPr/>
              <p:nvPr/>
            </p:nvCxnSpPr>
            <p:spPr>
              <a:xfrm flipV="1">
                <a:off x="4613040" y="-435240"/>
                <a:ext cx="360" cy="252360"/>
              </a:xfrm>
              <a:prstGeom prst="straightConnector1">
                <a:avLst/>
              </a:prstGeom>
              <a:ln w="6480">
                <a:solidFill>
                  <a:srgbClr val="a8a8a8"/>
                </a:solidFill>
                <a:miter/>
              </a:ln>
            </p:spPr>
          </p:cxnSp>
          <p:cxnSp>
            <p:nvCxnSpPr>
              <p:cNvPr id="5975" name="Straight Connector 829"/>
              <p:cNvCxnSpPr/>
              <p:nvPr/>
            </p:nvCxnSpPr>
            <p:spPr>
              <a:xfrm flipV="1">
                <a:off x="4942440" y="-435240"/>
                <a:ext cx="360" cy="252360"/>
              </a:xfrm>
              <a:prstGeom prst="straightConnector1">
                <a:avLst/>
              </a:prstGeom>
              <a:ln w="6480">
                <a:solidFill>
                  <a:srgbClr val="a8a8a8"/>
                </a:solidFill>
                <a:miter/>
              </a:ln>
            </p:spPr>
          </p:cxnSp>
          <p:cxnSp>
            <p:nvCxnSpPr>
              <p:cNvPr id="5976" name="Straight Connector 830"/>
              <p:cNvCxnSpPr/>
              <p:nvPr/>
            </p:nvCxnSpPr>
            <p:spPr>
              <a:xfrm flipV="1">
                <a:off x="3953880" y="-435240"/>
                <a:ext cx="360" cy="252360"/>
              </a:xfrm>
              <a:prstGeom prst="straightConnector1">
                <a:avLst/>
              </a:prstGeom>
              <a:ln w="6480">
                <a:solidFill>
                  <a:srgbClr val="a8a8a8"/>
                </a:solidFill>
                <a:miter/>
              </a:ln>
            </p:spPr>
          </p:cxnSp>
          <p:cxnSp>
            <p:nvCxnSpPr>
              <p:cNvPr id="5977" name="Straight Connector 831"/>
              <p:cNvCxnSpPr/>
              <p:nvPr/>
            </p:nvCxnSpPr>
            <p:spPr>
              <a:xfrm flipV="1">
                <a:off x="4283640" y="-435240"/>
                <a:ext cx="360" cy="252360"/>
              </a:xfrm>
              <a:prstGeom prst="straightConnector1">
                <a:avLst/>
              </a:prstGeom>
              <a:ln w="6480">
                <a:solidFill>
                  <a:srgbClr val="a8a8a8"/>
                </a:solidFill>
                <a:miter/>
              </a:ln>
            </p:spPr>
          </p:cxnSp>
          <p:cxnSp>
            <p:nvCxnSpPr>
              <p:cNvPr id="5978" name="Straight Connector 832"/>
              <p:cNvCxnSpPr/>
              <p:nvPr/>
            </p:nvCxnSpPr>
            <p:spPr>
              <a:xfrm flipV="1">
                <a:off x="3295080" y="-435240"/>
                <a:ext cx="360" cy="252360"/>
              </a:xfrm>
              <a:prstGeom prst="straightConnector1">
                <a:avLst/>
              </a:prstGeom>
              <a:ln w="6480">
                <a:solidFill>
                  <a:srgbClr val="a8a8a8"/>
                </a:solidFill>
                <a:miter/>
              </a:ln>
            </p:spPr>
          </p:cxnSp>
          <p:cxnSp>
            <p:nvCxnSpPr>
              <p:cNvPr id="5979" name="Straight Connector 833"/>
              <p:cNvCxnSpPr/>
              <p:nvPr/>
            </p:nvCxnSpPr>
            <p:spPr>
              <a:xfrm flipV="1">
                <a:off x="3624480" y="-435240"/>
                <a:ext cx="360" cy="252360"/>
              </a:xfrm>
              <a:prstGeom prst="straightConnector1">
                <a:avLst/>
              </a:prstGeom>
              <a:ln w="6480">
                <a:solidFill>
                  <a:srgbClr val="a8a8a8"/>
                </a:solidFill>
                <a:miter/>
              </a:ln>
            </p:spPr>
          </p:cxnSp>
          <p:cxnSp>
            <p:nvCxnSpPr>
              <p:cNvPr id="5980" name="Straight Connector 834"/>
              <p:cNvCxnSpPr/>
              <p:nvPr/>
            </p:nvCxnSpPr>
            <p:spPr>
              <a:xfrm flipV="1">
                <a:off x="2635920" y="-435240"/>
                <a:ext cx="360" cy="252360"/>
              </a:xfrm>
              <a:prstGeom prst="straightConnector1">
                <a:avLst/>
              </a:prstGeom>
              <a:ln w="6480">
                <a:solidFill>
                  <a:srgbClr val="a8a8a8"/>
                </a:solidFill>
                <a:miter/>
              </a:ln>
            </p:spPr>
          </p:cxnSp>
          <p:cxnSp>
            <p:nvCxnSpPr>
              <p:cNvPr id="5981" name="Straight Connector 835"/>
              <p:cNvCxnSpPr/>
              <p:nvPr/>
            </p:nvCxnSpPr>
            <p:spPr>
              <a:xfrm flipV="1">
                <a:off x="2965320" y="-435240"/>
                <a:ext cx="360" cy="252360"/>
              </a:xfrm>
              <a:prstGeom prst="straightConnector1">
                <a:avLst/>
              </a:prstGeom>
              <a:ln w="6480">
                <a:solidFill>
                  <a:srgbClr val="a8a8a8"/>
                </a:solidFill>
                <a:miter/>
              </a:ln>
            </p:spPr>
          </p:cxnSp>
          <p:cxnSp>
            <p:nvCxnSpPr>
              <p:cNvPr id="5982" name="Straight Connector 836"/>
              <p:cNvCxnSpPr/>
              <p:nvPr/>
            </p:nvCxnSpPr>
            <p:spPr>
              <a:xfrm flipV="1">
                <a:off x="1976760" y="-435240"/>
                <a:ext cx="360" cy="252360"/>
              </a:xfrm>
              <a:prstGeom prst="straightConnector1">
                <a:avLst/>
              </a:prstGeom>
              <a:ln w="6480">
                <a:solidFill>
                  <a:srgbClr val="a8a8a8"/>
                </a:solidFill>
                <a:miter/>
              </a:ln>
            </p:spPr>
          </p:cxnSp>
          <p:cxnSp>
            <p:nvCxnSpPr>
              <p:cNvPr id="5983" name="Straight Connector 837"/>
              <p:cNvCxnSpPr/>
              <p:nvPr/>
            </p:nvCxnSpPr>
            <p:spPr>
              <a:xfrm flipV="1">
                <a:off x="2306520" y="-435240"/>
                <a:ext cx="360" cy="252360"/>
              </a:xfrm>
              <a:prstGeom prst="straightConnector1">
                <a:avLst/>
              </a:prstGeom>
              <a:ln w="6480">
                <a:solidFill>
                  <a:srgbClr val="a8a8a8"/>
                </a:solidFill>
                <a:miter/>
              </a:ln>
            </p:spPr>
          </p:cxnSp>
          <p:cxnSp>
            <p:nvCxnSpPr>
              <p:cNvPr id="5984" name="Straight Connector 838"/>
              <p:cNvCxnSpPr/>
              <p:nvPr/>
            </p:nvCxnSpPr>
            <p:spPr>
              <a:xfrm flipV="1">
                <a:off x="1317960" y="-435240"/>
                <a:ext cx="360" cy="252360"/>
              </a:xfrm>
              <a:prstGeom prst="straightConnector1">
                <a:avLst/>
              </a:prstGeom>
              <a:ln w="6480">
                <a:solidFill>
                  <a:srgbClr val="a8a8a8"/>
                </a:solidFill>
                <a:miter/>
              </a:ln>
            </p:spPr>
          </p:cxnSp>
          <p:cxnSp>
            <p:nvCxnSpPr>
              <p:cNvPr id="5985" name="Straight Connector 839"/>
              <p:cNvCxnSpPr/>
              <p:nvPr/>
            </p:nvCxnSpPr>
            <p:spPr>
              <a:xfrm flipV="1">
                <a:off x="1647360" y="-435240"/>
                <a:ext cx="360" cy="252360"/>
              </a:xfrm>
              <a:prstGeom prst="straightConnector1">
                <a:avLst/>
              </a:prstGeom>
              <a:ln w="6480">
                <a:solidFill>
                  <a:srgbClr val="a8a8a8"/>
                </a:solidFill>
                <a:miter/>
              </a:ln>
            </p:spPr>
          </p:cxnSp>
          <p:cxnSp>
            <p:nvCxnSpPr>
              <p:cNvPr id="5986" name="Straight Connector 840"/>
              <p:cNvCxnSpPr/>
              <p:nvPr/>
            </p:nvCxnSpPr>
            <p:spPr>
              <a:xfrm flipV="1">
                <a:off x="658800" y="-435240"/>
                <a:ext cx="360" cy="252360"/>
              </a:xfrm>
              <a:prstGeom prst="straightConnector1">
                <a:avLst/>
              </a:prstGeom>
              <a:ln w="6480">
                <a:solidFill>
                  <a:srgbClr val="a8a8a8"/>
                </a:solidFill>
                <a:miter/>
              </a:ln>
            </p:spPr>
          </p:cxnSp>
          <p:cxnSp>
            <p:nvCxnSpPr>
              <p:cNvPr id="5987" name="Straight Connector 841"/>
              <p:cNvCxnSpPr/>
              <p:nvPr/>
            </p:nvCxnSpPr>
            <p:spPr>
              <a:xfrm flipV="1">
                <a:off x="988200" y="-435240"/>
                <a:ext cx="360" cy="252360"/>
              </a:xfrm>
              <a:prstGeom prst="straightConnector1">
                <a:avLst/>
              </a:prstGeom>
              <a:ln w="6480">
                <a:solidFill>
                  <a:srgbClr val="a8a8a8"/>
                </a:solidFill>
                <a:miter/>
              </a:ln>
            </p:spPr>
          </p:cxnSp>
          <p:cxnSp>
            <p:nvCxnSpPr>
              <p:cNvPr id="5988" name="Straight Connector 842"/>
              <p:cNvCxnSpPr/>
              <p:nvPr/>
            </p:nvCxnSpPr>
            <p:spPr>
              <a:xfrm flipV="1">
                <a:off x="0" y="-435240"/>
                <a:ext cx="360" cy="252360"/>
              </a:xfrm>
              <a:prstGeom prst="straightConnector1">
                <a:avLst/>
              </a:prstGeom>
              <a:ln w="6480">
                <a:solidFill>
                  <a:srgbClr val="a8a8a8"/>
                </a:solidFill>
                <a:miter/>
              </a:ln>
            </p:spPr>
          </p:cxnSp>
          <p:cxnSp>
            <p:nvCxnSpPr>
              <p:cNvPr id="5989" name="Straight Connector 843"/>
              <p:cNvCxnSpPr/>
              <p:nvPr/>
            </p:nvCxnSpPr>
            <p:spPr>
              <a:xfrm flipV="1">
                <a:off x="329400" y="-435240"/>
                <a:ext cx="360" cy="252360"/>
              </a:xfrm>
              <a:prstGeom prst="straightConnector1">
                <a:avLst/>
              </a:prstGeom>
              <a:ln w="6480">
                <a:solidFill>
                  <a:srgbClr val="a8a8a8"/>
                </a:solidFill>
                <a:miter/>
              </a:ln>
            </p:spPr>
          </p:cxnSp>
          <p:cxnSp>
            <p:nvCxnSpPr>
              <p:cNvPr id="5990" name="Straight Connector 1883"/>
              <p:cNvCxnSpPr/>
              <p:nvPr/>
            </p:nvCxnSpPr>
            <p:spPr>
              <a:xfrm>
                <a:off x="12355560" y="326520"/>
                <a:ext cx="252360" cy="360"/>
              </a:xfrm>
              <a:prstGeom prst="straightConnector1">
                <a:avLst/>
              </a:prstGeom>
              <a:ln w="6480">
                <a:solidFill>
                  <a:srgbClr val="a8a8a8"/>
                </a:solidFill>
                <a:miter/>
              </a:ln>
            </p:spPr>
          </p:cxnSp>
          <p:cxnSp>
            <p:nvCxnSpPr>
              <p:cNvPr id="5991" name="Straight Connector 1884"/>
              <p:cNvCxnSpPr/>
              <p:nvPr/>
            </p:nvCxnSpPr>
            <p:spPr>
              <a:xfrm>
                <a:off x="12355560" y="0"/>
                <a:ext cx="252360" cy="360"/>
              </a:xfrm>
              <a:prstGeom prst="straightConnector1">
                <a:avLst/>
              </a:prstGeom>
              <a:ln w="6480">
                <a:solidFill>
                  <a:srgbClr val="a8a8a8"/>
                </a:solidFill>
                <a:miter/>
              </a:ln>
            </p:spPr>
          </p:cxnSp>
          <p:cxnSp>
            <p:nvCxnSpPr>
              <p:cNvPr id="5992" name="Straight Connector 1885"/>
              <p:cNvCxnSpPr/>
              <p:nvPr/>
            </p:nvCxnSpPr>
            <p:spPr>
              <a:xfrm>
                <a:off x="12355560" y="979560"/>
                <a:ext cx="252360" cy="360"/>
              </a:xfrm>
              <a:prstGeom prst="straightConnector1">
                <a:avLst/>
              </a:prstGeom>
              <a:ln w="6480">
                <a:solidFill>
                  <a:srgbClr val="a8a8a8"/>
                </a:solidFill>
                <a:miter/>
              </a:ln>
            </p:spPr>
          </p:cxnSp>
          <p:cxnSp>
            <p:nvCxnSpPr>
              <p:cNvPr id="5993" name="Straight Connector 1886"/>
              <p:cNvCxnSpPr/>
              <p:nvPr/>
            </p:nvCxnSpPr>
            <p:spPr>
              <a:xfrm>
                <a:off x="12355560" y="653040"/>
                <a:ext cx="252360" cy="360"/>
              </a:xfrm>
              <a:prstGeom prst="straightConnector1">
                <a:avLst/>
              </a:prstGeom>
              <a:ln w="6480">
                <a:solidFill>
                  <a:srgbClr val="a8a8a8"/>
                </a:solidFill>
                <a:miter/>
              </a:ln>
            </p:spPr>
          </p:cxnSp>
          <p:cxnSp>
            <p:nvCxnSpPr>
              <p:cNvPr id="5994" name="Straight Connector 1887"/>
              <p:cNvCxnSpPr/>
              <p:nvPr/>
            </p:nvCxnSpPr>
            <p:spPr>
              <a:xfrm>
                <a:off x="12355560" y="1632600"/>
                <a:ext cx="252360" cy="360"/>
              </a:xfrm>
              <a:prstGeom prst="straightConnector1">
                <a:avLst/>
              </a:prstGeom>
              <a:ln w="6480">
                <a:solidFill>
                  <a:srgbClr val="a8a8a8"/>
                </a:solidFill>
                <a:miter/>
              </a:ln>
            </p:spPr>
          </p:cxnSp>
          <p:cxnSp>
            <p:nvCxnSpPr>
              <p:cNvPr id="5995" name="Straight Connector 1888"/>
              <p:cNvCxnSpPr/>
              <p:nvPr/>
            </p:nvCxnSpPr>
            <p:spPr>
              <a:xfrm>
                <a:off x="12355560" y="1306080"/>
                <a:ext cx="252360" cy="360"/>
              </a:xfrm>
              <a:prstGeom prst="straightConnector1">
                <a:avLst/>
              </a:prstGeom>
              <a:ln w="6480">
                <a:solidFill>
                  <a:srgbClr val="a8a8a8"/>
                </a:solidFill>
                <a:miter/>
              </a:ln>
            </p:spPr>
          </p:cxnSp>
          <p:cxnSp>
            <p:nvCxnSpPr>
              <p:cNvPr id="5996" name="Straight Connector 1889"/>
              <p:cNvCxnSpPr/>
              <p:nvPr/>
            </p:nvCxnSpPr>
            <p:spPr>
              <a:xfrm>
                <a:off x="12355560" y="2285640"/>
                <a:ext cx="252360" cy="360"/>
              </a:xfrm>
              <a:prstGeom prst="straightConnector1">
                <a:avLst/>
              </a:prstGeom>
              <a:ln w="6480">
                <a:solidFill>
                  <a:srgbClr val="a8a8a8"/>
                </a:solidFill>
                <a:miter/>
              </a:ln>
            </p:spPr>
          </p:cxnSp>
          <p:cxnSp>
            <p:nvCxnSpPr>
              <p:cNvPr id="5997" name="Straight Connector 1890"/>
              <p:cNvCxnSpPr/>
              <p:nvPr/>
            </p:nvCxnSpPr>
            <p:spPr>
              <a:xfrm>
                <a:off x="12355560" y="1959120"/>
                <a:ext cx="252360" cy="360"/>
              </a:xfrm>
              <a:prstGeom prst="straightConnector1">
                <a:avLst/>
              </a:prstGeom>
              <a:ln w="6480">
                <a:solidFill>
                  <a:srgbClr val="a8a8a8"/>
                </a:solidFill>
                <a:miter/>
              </a:ln>
            </p:spPr>
          </p:cxnSp>
          <p:cxnSp>
            <p:nvCxnSpPr>
              <p:cNvPr id="5998" name="Straight Connector 1891"/>
              <p:cNvCxnSpPr/>
              <p:nvPr/>
            </p:nvCxnSpPr>
            <p:spPr>
              <a:xfrm>
                <a:off x="12355560" y="2939040"/>
                <a:ext cx="252360" cy="360"/>
              </a:xfrm>
              <a:prstGeom prst="straightConnector1">
                <a:avLst/>
              </a:prstGeom>
              <a:ln w="6480">
                <a:solidFill>
                  <a:srgbClr val="a8a8a8"/>
                </a:solidFill>
                <a:miter/>
              </a:ln>
            </p:spPr>
          </p:cxnSp>
          <p:cxnSp>
            <p:nvCxnSpPr>
              <p:cNvPr id="5999" name="Straight Connector 1892"/>
              <p:cNvCxnSpPr/>
              <p:nvPr/>
            </p:nvCxnSpPr>
            <p:spPr>
              <a:xfrm>
                <a:off x="12355560" y="2612520"/>
                <a:ext cx="252360" cy="360"/>
              </a:xfrm>
              <a:prstGeom prst="straightConnector1">
                <a:avLst/>
              </a:prstGeom>
              <a:ln w="6480">
                <a:solidFill>
                  <a:srgbClr val="a8a8a8"/>
                </a:solidFill>
                <a:miter/>
              </a:ln>
            </p:spPr>
          </p:cxnSp>
          <p:cxnSp>
            <p:nvCxnSpPr>
              <p:cNvPr id="6000" name="Straight Connector 1893"/>
              <p:cNvCxnSpPr/>
              <p:nvPr/>
            </p:nvCxnSpPr>
            <p:spPr>
              <a:xfrm>
                <a:off x="12355560" y="3592080"/>
                <a:ext cx="252360" cy="360"/>
              </a:xfrm>
              <a:prstGeom prst="straightConnector1">
                <a:avLst/>
              </a:prstGeom>
              <a:ln w="6480">
                <a:solidFill>
                  <a:srgbClr val="a8a8a8"/>
                </a:solidFill>
                <a:miter/>
              </a:ln>
            </p:spPr>
          </p:cxnSp>
          <p:cxnSp>
            <p:nvCxnSpPr>
              <p:cNvPr id="6001" name="Straight Connector 1894"/>
              <p:cNvCxnSpPr/>
              <p:nvPr/>
            </p:nvCxnSpPr>
            <p:spPr>
              <a:xfrm>
                <a:off x="12355560" y="3265560"/>
                <a:ext cx="252360" cy="360"/>
              </a:xfrm>
              <a:prstGeom prst="straightConnector1">
                <a:avLst/>
              </a:prstGeom>
              <a:ln w="6480">
                <a:solidFill>
                  <a:srgbClr val="a8a8a8"/>
                </a:solidFill>
                <a:miter/>
              </a:ln>
            </p:spPr>
          </p:cxnSp>
          <p:cxnSp>
            <p:nvCxnSpPr>
              <p:cNvPr id="6002" name="Straight Connector 1895"/>
              <p:cNvCxnSpPr/>
              <p:nvPr/>
            </p:nvCxnSpPr>
            <p:spPr>
              <a:xfrm>
                <a:off x="12355560" y="4245120"/>
                <a:ext cx="252360" cy="360"/>
              </a:xfrm>
              <a:prstGeom prst="straightConnector1">
                <a:avLst/>
              </a:prstGeom>
              <a:ln w="6480">
                <a:solidFill>
                  <a:srgbClr val="a8a8a8"/>
                </a:solidFill>
                <a:miter/>
              </a:ln>
            </p:spPr>
          </p:cxnSp>
          <p:cxnSp>
            <p:nvCxnSpPr>
              <p:cNvPr id="6003" name="Straight Connector 1896"/>
              <p:cNvCxnSpPr/>
              <p:nvPr/>
            </p:nvCxnSpPr>
            <p:spPr>
              <a:xfrm>
                <a:off x="12355560" y="3918600"/>
                <a:ext cx="252360" cy="360"/>
              </a:xfrm>
              <a:prstGeom prst="straightConnector1">
                <a:avLst/>
              </a:prstGeom>
              <a:ln w="6480">
                <a:solidFill>
                  <a:srgbClr val="a8a8a8"/>
                </a:solidFill>
                <a:miter/>
              </a:ln>
            </p:spPr>
          </p:cxnSp>
          <p:cxnSp>
            <p:nvCxnSpPr>
              <p:cNvPr id="6004" name="Straight Connector 1898"/>
              <p:cNvCxnSpPr/>
              <p:nvPr/>
            </p:nvCxnSpPr>
            <p:spPr>
              <a:xfrm>
                <a:off x="12355560" y="4571640"/>
                <a:ext cx="252360" cy="360"/>
              </a:xfrm>
              <a:prstGeom prst="straightConnector1">
                <a:avLst/>
              </a:prstGeom>
              <a:ln w="6480">
                <a:solidFill>
                  <a:srgbClr val="a8a8a8"/>
                </a:solidFill>
                <a:miter/>
              </a:ln>
            </p:spPr>
          </p:cxnSp>
          <p:cxnSp>
            <p:nvCxnSpPr>
              <p:cNvPr id="6005" name="Straight Connector 1899"/>
              <p:cNvCxnSpPr/>
              <p:nvPr/>
            </p:nvCxnSpPr>
            <p:spPr>
              <a:xfrm>
                <a:off x="12355560" y="5551560"/>
                <a:ext cx="252360" cy="360"/>
              </a:xfrm>
              <a:prstGeom prst="straightConnector1">
                <a:avLst/>
              </a:prstGeom>
              <a:ln w="6480">
                <a:solidFill>
                  <a:srgbClr val="a8a8a8"/>
                </a:solidFill>
                <a:miter/>
              </a:ln>
            </p:spPr>
          </p:cxnSp>
          <p:cxnSp>
            <p:nvCxnSpPr>
              <p:cNvPr id="6006" name="Straight Connector 1900"/>
              <p:cNvCxnSpPr/>
              <p:nvPr/>
            </p:nvCxnSpPr>
            <p:spPr>
              <a:xfrm>
                <a:off x="12355560" y="5225040"/>
                <a:ext cx="252360" cy="360"/>
              </a:xfrm>
              <a:prstGeom prst="straightConnector1">
                <a:avLst/>
              </a:prstGeom>
              <a:ln w="6480">
                <a:solidFill>
                  <a:srgbClr val="a8a8a8"/>
                </a:solidFill>
                <a:miter/>
              </a:ln>
            </p:spPr>
          </p:cxnSp>
          <p:cxnSp>
            <p:nvCxnSpPr>
              <p:cNvPr id="6007" name="Straight Connector 1901"/>
              <p:cNvCxnSpPr/>
              <p:nvPr/>
            </p:nvCxnSpPr>
            <p:spPr>
              <a:xfrm>
                <a:off x="12355560" y="6204600"/>
                <a:ext cx="252360" cy="360"/>
              </a:xfrm>
              <a:prstGeom prst="straightConnector1">
                <a:avLst/>
              </a:prstGeom>
              <a:ln w="6480">
                <a:solidFill>
                  <a:srgbClr val="a8a8a8"/>
                </a:solidFill>
                <a:miter/>
              </a:ln>
            </p:spPr>
          </p:cxnSp>
          <p:cxnSp>
            <p:nvCxnSpPr>
              <p:cNvPr id="6008" name="Straight Connector 1902"/>
              <p:cNvCxnSpPr/>
              <p:nvPr/>
            </p:nvCxnSpPr>
            <p:spPr>
              <a:xfrm>
                <a:off x="12355560" y="5878080"/>
                <a:ext cx="252360" cy="360"/>
              </a:xfrm>
              <a:prstGeom prst="straightConnector1">
                <a:avLst/>
              </a:prstGeom>
              <a:ln w="6480">
                <a:solidFill>
                  <a:srgbClr val="a8a8a8"/>
                </a:solidFill>
                <a:miter/>
              </a:ln>
            </p:spPr>
          </p:cxnSp>
          <p:cxnSp>
            <p:nvCxnSpPr>
              <p:cNvPr id="6009" name="Straight Connector 1903"/>
              <p:cNvCxnSpPr/>
              <p:nvPr/>
            </p:nvCxnSpPr>
            <p:spPr>
              <a:xfrm>
                <a:off x="12355560" y="6857640"/>
                <a:ext cx="252360" cy="360"/>
              </a:xfrm>
              <a:prstGeom prst="straightConnector1">
                <a:avLst/>
              </a:prstGeom>
              <a:ln w="6480">
                <a:solidFill>
                  <a:srgbClr val="a8a8a8"/>
                </a:solidFill>
                <a:miter/>
              </a:ln>
            </p:spPr>
          </p:cxnSp>
          <p:cxnSp>
            <p:nvCxnSpPr>
              <p:cNvPr id="6010" name="Straight Connector 1904"/>
              <p:cNvCxnSpPr/>
              <p:nvPr/>
            </p:nvCxnSpPr>
            <p:spPr>
              <a:xfrm>
                <a:off x="12355560" y="6531120"/>
                <a:ext cx="252360" cy="360"/>
              </a:xfrm>
              <a:prstGeom prst="straightConnector1">
                <a:avLst/>
              </a:prstGeom>
              <a:ln w="6480">
                <a:solidFill>
                  <a:srgbClr val="a8a8a8"/>
                </a:solidFill>
                <a:miter/>
              </a:ln>
            </p:spPr>
          </p:cxnSp>
          <p:cxnSp>
            <p:nvCxnSpPr>
              <p:cNvPr id="6011" name="Straight Connector 2091"/>
              <p:cNvCxnSpPr/>
              <p:nvPr/>
            </p:nvCxnSpPr>
            <p:spPr>
              <a:xfrm flipV="1">
                <a:off x="11862360" y="7041240"/>
                <a:ext cx="360" cy="252360"/>
              </a:xfrm>
              <a:prstGeom prst="straightConnector1">
                <a:avLst/>
              </a:prstGeom>
              <a:ln w="6480">
                <a:solidFill>
                  <a:srgbClr val="a8a8a8"/>
                </a:solidFill>
                <a:miter/>
              </a:ln>
            </p:spPr>
          </p:cxnSp>
          <p:cxnSp>
            <p:nvCxnSpPr>
              <p:cNvPr id="6012" name="Straight Connector 2092"/>
              <p:cNvCxnSpPr/>
              <p:nvPr/>
            </p:nvCxnSpPr>
            <p:spPr>
              <a:xfrm flipV="1">
                <a:off x="12191760" y="7041240"/>
                <a:ext cx="360" cy="252360"/>
              </a:xfrm>
              <a:prstGeom prst="straightConnector1">
                <a:avLst/>
              </a:prstGeom>
              <a:ln w="6480">
                <a:solidFill>
                  <a:srgbClr val="a8a8a8"/>
                </a:solidFill>
                <a:miter/>
              </a:ln>
            </p:spPr>
          </p:cxnSp>
          <p:cxnSp>
            <p:nvCxnSpPr>
              <p:cNvPr id="6013" name="Straight Connector 2093"/>
              <p:cNvCxnSpPr/>
              <p:nvPr/>
            </p:nvCxnSpPr>
            <p:spPr>
              <a:xfrm flipV="1">
                <a:off x="11203200" y="7041240"/>
                <a:ext cx="360" cy="252360"/>
              </a:xfrm>
              <a:prstGeom prst="straightConnector1">
                <a:avLst/>
              </a:prstGeom>
              <a:ln w="6480">
                <a:solidFill>
                  <a:srgbClr val="a8a8a8"/>
                </a:solidFill>
                <a:miter/>
              </a:ln>
            </p:spPr>
          </p:cxnSp>
          <p:cxnSp>
            <p:nvCxnSpPr>
              <p:cNvPr id="6014" name="Straight Connector 2094"/>
              <p:cNvCxnSpPr/>
              <p:nvPr/>
            </p:nvCxnSpPr>
            <p:spPr>
              <a:xfrm flipV="1">
                <a:off x="11532960" y="7041240"/>
                <a:ext cx="360" cy="252360"/>
              </a:xfrm>
              <a:prstGeom prst="straightConnector1">
                <a:avLst/>
              </a:prstGeom>
              <a:ln w="6480">
                <a:solidFill>
                  <a:srgbClr val="a8a8a8"/>
                </a:solidFill>
                <a:miter/>
              </a:ln>
            </p:spPr>
          </p:cxnSp>
          <p:cxnSp>
            <p:nvCxnSpPr>
              <p:cNvPr id="6015" name="Straight Connector 2095"/>
              <p:cNvCxnSpPr/>
              <p:nvPr/>
            </p:nvCxnSpPr>
            <p:spPr>
              <a:xfrm flipV="1">
                <a:off x="10544400" y="7041240"/>
                <a:ext cx="360" cy="252360"/>
              </a:xfrm>
              <a:prstGeom prst="straightConnector1">
                <a:avLst/>
              </a:prstGeom>
              <a:ln w="6480">
                <a:solidFill>
                  <a:srgbClr val="a8a8a8"/>
                </a:solidFill>
                <a:miter/>
              </a:ln>
            </p:spPr>
          </p:cxnSp>
          <p:cxnSp>
            <p:nvCxnSpPr>
              <p:cNvPr id="6016" name="Straight Connector 2096"/>
              <p:cNvCxnSpPr/>
              <p:nvPr/>
            </p:nvCxnSpPr>
            <p:spPr>
              <a:xfrm flipV="1">
                <a:off x="10873800" y="7041240"/>
                <a:ext cx="360" cy="252360"/>
              </a:xfrm>
              <a:prstGeom prst="straightConnector1">
                <a:avLst/>
              </a:prstGeom>
              <a:ln w="6480">
                <a:solidFill>
                  <a:srgbClr val="a8a8a8"/>
                </a:solidFill>
                <a:miter/>
              </a:ln>
            </p:spPr>
          </p:cxnSp>
          <p:cxnSp>
            <p:nvCxnSpPr>
              <p:cNvPr id="6017" name="Straight Connector 2097"/>
              <p:cNvCxnSpPr/>
              <p:nvPr/>
            </p:nvCxnSpPr>
            <p:spPr>
              <a:xfrm flipV="1">
                <a:off x="9885240" y="7041240"/>
                <a:ext cx="360" cy="252360"/>
              </a:xfrm>
              <a:prstGeom prst="straightConnector1">
                <a:avLst/>
              </a:prstGeom>
              <a:ln w="6480">
                <a:solidFill>
                  <a:srgbClr val="a8a8a8"/>
                </a:solidFill>
                <a:miter/>
              </a:ln>
            </p:spPr>
          </p:cxnSp>
          <p:cxnSp>
            <p:nvCxnSpPr>
              <p:cNvPr id="6018" name="Straight Connector 2098"/>
              <p:cNvCxnSpPr/>
              <p:nvPr/>
            </p:nvCxnSpPr>
            <p:spPr>
              <a:xfrm flipV="1">
                <a:off x="10214640" y="7041240"/>
                <a:ext cx="360" cy="252360"/>
              </a:xfrm>
              <a:prstGeom prst="straightConnector1">
                <a:avLst/>
              </a:prstGeom>
              <a:ln w="6480">
                <a:solidFill>
                  <a:srgbClr val="a8a8a8"/>
                </a:solidFill>
                <a:miter/>
              </a:ln>
            </p:spPr>
          </p:cxnSp>
          <p:cxnSp>
            <p:nvCxnSpPr>
              <p:cNvPr id="6019" name="Straight Connector 2099"/>
              <p:cNvCxnSpPr/>
              <p:nvPr/>
            </p:nvCxnSpPr>
            <p:spPr>
              <a:xfrm flipV="1">
                <a:off x="9226080" y="7041240"/>
                <a:ext cx="360" cy="252360"/>
              </a:xfrm>
              <a:prstGeom prst="straightConnector1">
                <a:avLst/>
              </a:prstGeom>
              <a:ln w="6480">
                <a:solidFill>
                  <a:srgbClr val="a8a8a8"/>
                </a:solidFill>
                <a:miter/>
              </a:ln>
            </p:spPr>
          </p:cxnSp>
          <p:cxnSp>
            <p:nvCxnSpPr>
              <p:cNvPr id="6020" name="Straight Connector 2100"/>
              <p:cNvCxnSpPr/>
              <p:nvPr/>
            </p:nvCxnSpPr>
            <p:spPr>
              <a:xfrm flipV="1">
                <a:off x="9555840" y="7041240"/>
                <a:ext cx="360" cy="252360"/>
              </a:xfrm>
              <a:prstGeom prst="straightConnector1">
                <a:avLst/>
              </a:prstGeom>
              <a:ln w="6480">
                <a:solidFill>
                  <a:srgbClr val="a8a8a8"/>
                </a:solidFill>
                <a:miter/>
              </a:ln>
            </p:spPr>
          </p:cxnSp>
          <p:cxnSp>
            <p:nvCxnSpPr>
              <p:cNvPr id="6021" name="Straight Connector 2101"/>
              <p:cNvCxnSpPr/>
              <p:nvPr/>
            </p:nvCxnSpPr>
            <p:spPr>
              <a:xfrm flipV="1">
                <a:off x="8567280" y="7041240"/>
                <a:ext cx="360" cy="252360"/>
              </a:xfrm>
              <a:prstGeom prst="straightConnector1">
                <a:avLst/>
              </a:prstGeom>
              <a:ln w="6480">
                <a:solidFill>
                  <a:srgbClr val="a8a8a8"/>
                </a:solidFill>
                <a:miter/>
              </a:ln>
            </p:spPr>
          </p:cxnSp>
          <p:cxnSp>
            <p:nvCxnSpPr>
              <p:cNvPr id="6022" name="Straight Connector 2102"/>
              <p:cNvCxnSpPr/>
              <p:nvPr/>
            </p:nvCxnSpPr>
            <p:spPr>
              <a:xfrm flipV="1">
                <a:off x="8896680" y="7041240"/>
                <a:ext cx="360" cy="252360"/>
              </a:xfrm>
              <a:prstGeom prst="straightConnector1">
                <a:avLst/>
              </a:prstGeom>
              <a:ln w="6480">
                <a:solidFill>
                  <a:srgbClr val="a8a8a8"/>
                </a:solidFill>
                <a:miter/>
              </a:ln>
            </p:spPr>
          </p:cxnSp>
          <p:cxnSp>
            <p:nvCxnSpPr>
              <p:cNvPr id="6023" name="Straight Connector 2103"/>
              <p:cNvCxnSpPr/>
              <p:nvPr/>
            </p:nvCxnSpPr>
            <p:spPr>
              <a:xfrm flipV="1">
                <a:off x="7908120" y="7041240"/>
                <a:ext cx="360" cy="252360"/>
              </a:xfrm>
              <a:prstGeom prst="straightConnector1">
                <a:avLst/>
              </a:prstGeom>
              <a:ln w="6480">
                <a:solidFill>
                  <a:srgbClr val="a8a8a8"/>
                </a:solidFill>
                <a:miter/>
              </a:ln>
            </p:spPr>
          </p:cxnSp>
          <p:cxnSp>
            <p:nvCxnSpPr>
              <p:cNvPr id="6024" name="Straight Connector 2104"/>
              <p:cNvCxnSpPr/>
              <p:nvPr/>
            </p:nvCxnSpPr>
            <p:spPr>
              <a:xfrm flipV="1">
                <a:off x="8237520" y="7041240"/>
                <a:ext cx="360" cy="252360"/>
              </a:xfrm>
              <a:prstGeom prst="straightConnector1">
                <a:avLst/>
              </a:prstGeom>
              <a:ln w="6480">
                <a:solidFill>
                  <a:srgbClr val="a8a8a8"/>
                </a:solidFill>
                <a:miter/>
              </a:ln>
            </p:spPr>
          </p:cxnSp>
          <p:cxnSp>
            <p:nvCxnSpPr>
              <p:cNvPr id="6025" name="Straight Connector 2105"/>
              <p:cNvCxnSpPr/>
              <p:nvPr/>
            </p:nvCxnSpPr>
            <p:spPr>
              <a:xfrm flipV="1">
                <a:off x="7248960" y="7041240"/>
                <a:ext cx="360" cy="252360"/>
              </a:xfrm>
              <a:prstGeom prst="straightConnector1">
                <a:avLst/>
              </a:prstGeom>
              <a:ln w="6480">
                <a:solidFill>
                  <a:srgbClr val="a8a8a8"/>
                </a:solidFill>
                <a:miter/>
              </a:ln>
            </p:spPr>
          </p:cxnSp>
          <p:cxnSp>
            <p:nvCxnSpPr>
              <p:cNvPr id="6026" name="Straight Connector 2106"/>
              <p:cNvCxnSpPr/>
              <p:nvPr/>
            </p:nvCxnSpPr>
            <p:spPr>
              <a:xfrm flipV="1">
                <a:off x="7578720" y="7041240"/>
                <a:ext cx="360" cy="252360"/>
              </a:xfrm>
              <a:prstGeom prst="straightConnector1">
                <a:avLst/>
              </a:prstGeom>
              <a:ln w="6480">
                <a:solidFill>
                  <a:srgbClr val="a8a8a8"/>
                </a:solidFill>
                <a:miter/>
              </a:ln>
            </p:spPr>
          </p:cxnSp>
          <p:cxnSp>
            <p:nvCxnSpPr>
              <p:cNvPr id="6027" name="Straight Connector 2107"/>
              <p:cNvCxnSpPr/>
              <p:nvPr/>
            </p:nvCxnSpPr>
            <p:spPr>
              <a:xfrm flipV="1">
                <a:off x="6590160" y="7041240"/>
                <a:ext cx="360" cy="252360"/>
              </a:xfrm>
              <a:prstGeom prst="straightConnector1">
                <a:avLst/>
              </a:prstGeom>
              <a:ln w="6480">
                <a:solidFill>
                  <a:srgbClr val="a8a8a8"/>
                </a:solidFill>
                <a:miter/>
              </a:ln>
            </p:spPr>
          </p:cxnSp>
          <p:cxnSp>
            <p:nvCxnSpPr>
              <p:cNvPr id="6028" name="Straight Connector 2108"/>
              <p:cNvCxnSpPr/>
              <p:nvPr/>
            </p:nvCxnSpPr>
            <p:spPr>
              <a:xfrm flipV="1">
                <a:off x="6919560" y="7041240"/>
                <a:ext cx="360" cy="252360"/>
              </a:xfrm>
              <a:prstGeom prst="straightConnector1">
                <a:avLst/>
              </a:prstGeom>
              <a:ln w="6480">
                <a:solidFill>
                  <a:srgbClr val="a8a8a8"/>
                </a:solidFill>
                <a:miter/>
              </a:ln>
            </p:spPr>
          </p:cxnSp>
          <p:cxnSp>
            <p:nvCxnSpPr>
              <p:cNvPr id="6029" name="Straight Connector 2109"/>
              <p:cNvCxnSpPr/>
              <p:nvPr/>
            </p:nvCxnSpPr>
            <p:spPr>
              <a:xfrm flipV="1">
                <a:off x="5931000" y="7041240"/>
                <a:ext cx="360" cy="252360"/>
              </a:xfrm>
              <a:prstGeom prst="straightConnector1">
                <a:avLst/>
              </a:prstGeom>
              <a:ln w="6480">
                <a:solidFill>
                  <a:srgbClr val="a8a8a8"/>
                </a:solidFill>
                <a:miter/>
              </a:ln>
            </p:spPr>
          </p:cxnSp>
          <p:cxnSp>
            <p:nvCxnSpPr>
              <p:cNvPr id="6030" name="Straight Connector 2110"/>
              <p:cNvCxnSpPr/>
              <p:nvPr/>
            </p:nvCxnSpPr>
            <p:spPr>
              <a:xfrm flipV="1">
                <a:off x="6260760" y="7041240"/>
                <a:ext cx="360" cy="252360"/>
              </a:xfrm>
              <a:prstGeom prst="straightConnector1">
                <a:avLst/>
              </a:prstGeom>
              <a:ln w="6480">
                <a:solidFill>
                  <a:srgbClr val="a8a8a8"/>
                </a:solidFill>
                <a:miter/>
              </a:ln>
            </p:spPr>
          </p:cxnSp>
          <p:cxnSp>
            <p:nvCxnSpPr>
              <p:cNvPr id="6031" name="Straight Connector 2111"/>
              <p:cNvCxnSpPr/>
              <p:nvPr/>
            </p:nvCxnSpPr>
            <p:spPr>
              <a:xfrm flipV="1">
                <a:off x="5272200" y="7041240"/>
                <a:ext cx="360" cy="252360"/>
              </a:xfrm>
              <a:prstGeom prst="straightConnector1">
                <a:avLst/>
              </a:prstGeom>
              <a:ln w="6480">
                <a:solidFill>
                  <a:srgbClr val="a8a8a8"/>
                </a:solidFill>
                <a:miter/>
              </a:ln>
            </p:spPr>
          </p:cxnSp>
          <p:cxnSp>
            <p:nvCxnSpPr>
              <p:cNvPr id="6032" name="Straight Connector 2112"/>
              <p:cNvCxnSpPr/>
              <p:nvPr/>
            </p:nvCxnSpPr>
            <p:spPr>
              <a:xfrm flipV="1">
                <a:off x="5601600" y="7041240"/>
                <a:ext cx="360" cy="252360"/>
              </a:xfrm>
              <a:prstGeom prst="straightConnector1">
                <a:avLst/>
              </a:prstGeom>
              <a:ln w="6480">
                <a:solidFill>
                  <a:srgbClr val="a8a8a8"/>
                </a:solidFill>
                <a:miter/>
              </a:ln>
            </p:spPr>
          </p:cxnSp>
          <p:cxnSp>
            <p:nvCxnSpPr>
              <p:cNvPr id="6033" name="Straight Connector 2113"/>
              <p:cNvCxnSpPr/>
              <p:nvPr/>
            </p:nvCxnSpPr>
            <p:spPr>
              <a:xfrm flipV="1">
                <a:off x="4613040" y="7041240"/>
                <a:ext cx="360" cy="252360"/>
              </a:xfrm>
              <a:prstGeom prst="straightConnector1">
                <a:avLst/>
              </a:prstGeom>
              <a:ln w="6480">
                <a:solidFill>
                  <a:srgbClr val="a8a8a8"/>
                </a:solidFill>
                <a:miter/>
              </a:ln>
            </p:spPr>
          </p:cxnSp>
          <p:cxnSp>
            <p:nvCxnSpPr>
              <p:cNvPr id="6034" name="Straight Connector 2114"/>
              <p:cNvCxnSpPr/>
              <p:nvPr/>
            </p:nvCxnSpPr>
            <p:spPr>
              <a:xfrm flipV="1">
                <a:off x="4942440" y="7041240"/>
                <a:ext cx="360" cy="252360"/>
              </a:xfrm>
              <a:prstGeom prst="straightConnector1">
                <a:avLst/>
              </a:prstGeom>
              <a:ln w="6480">
                <a:solidFill>
                  <a:srgbClr val="a8a8a8"/>
                </a:solidFill>
                <a:miter/>
              </a:ln>
            </p:spPr>
          </p:cxnSp>
          <p:cxnSp>
            <p:nvCxnSpPr>
              <p:cNvPr id="6035" name="Straight Connector 2115"/>
              <p:cNvCxnSpPr/>
              <p:nvPr/>
            </p:nvCxnSpPr>
            <p:spPr>
              <a:xfrm flipV="1">
                <a:off x="3953880" y="7041240"/>
                <a:ext cx="360" cy="252360"/>
              </a:xfrm>
              <a:prstGeom prst="straightConnector1">
                <a:avLst/>
              </a:prstGeom>
              <a:ln w="6480">
                <a:solidFill>
                  <a:srgbClr val="a8a8a8"/>
                </a:solidFill>
                <a:miter/>
              </a:ln>
            </p:spPr>
          </p:cxnSp>
          <p:cxnSp>
            <p:nvCxnSpPr>
              <p:cNvPr id="6036" name="Straight Connector 2116"/>
              <p:cNvCxnSpPr/>
              <p:nvPr/>
            </p:nvCxnSpPr>
            <p:spPr>
              <a:xfrm flipV="1">
                <a:off x="4283640" y="7041240"/>
                <a:ext cx="360" cy="252360"/>
              </a:xfrm>
              <a:prstGeom prst="straightConnector1">
                <a:avLst/>
              </a:prstGeom>
              <a:ln w="6480">
                <a:solidFill>
                  <a:srgbClr val="a8a8a8"/>
                </a:solidFill>
                <a:miter/>
              </a:ln>
            </p:spPr>
          </p:cxnSp>
          <p:cxnSp>
            <p:nvCxnSpPr>
              <p:cNvPr id="6037" name="Straight Connector 2117"/>
              <p:cNvCxnSpPr/>
              <p:nvPr/>
            </p:nvCxnSpPr>
            <p:spPr>
              <a:xfrm flipV="1">
                <a:off x="3295080" y="7041240"/>
                <a:ext cx="360" cy="252360"/>
              </a:xfrm>
              <a:prstGeom prst="straightConnector1">
                <a:avLst/>
              </a:prstGeom>
              <a:ln w="6480">
                <a:solidFill>
                  <a:srgbClr val="a8a8a8"/>
                </a:solidFill>
                <a:miter/>
              </a:ln>
            </p:spPr>
          </p:cxnSp>
          <p:cxnSp>
            <p:nvCxnSpPr>
              <p:cNvPr id="6038" name="Straight Connector 2118"/>
              <p:cNvCxnSpPr/>
              <p:nvPr/>
            </p:nvCxnSpPr>
            <p:spPr>
              <a:xfrm flipV="1">
                <a:off x="3624480" y="7041240"/>
                <a:ext cx="360" cy="252360"/>
              </a:xfrm>
              <a:prstGeom prst="straightConnector1">
                <a:avLst/>
              </a:prstGeom>
              <a:ln w="6480">
                <a:solidFill>
                  <a:srgbClr val="a8a8a8"/>
                </a:solidFill>
                <a:miter/>
              </a:ln>
            </p:spPr>
          </p:cxnSp>
          <p:cxnSp>
            <p:nvCxnSpPr>
              <p:cNvPr id="6039" name="Straight Connector 2119"/>
              <p:cNvCxnSpPr/>
              <p:nvPr/>
            </p:nvCxnSpPr>
            <p:spPr>
              <a:xfrm flipV="1">
                <a:off x="2635920" y="7041240"/>
                <a:ext cx="360" cy="252360"/>
              </a:xfrm>
              <a:prstGeom prst="straightConnector1">
                <a:avLst/>
              </a:prstGeom>
              <a:ln w="6480">
                <a:solidFill>
                  <a:srgbClr val="a8a8a8"/>
                </a:solidFill>
                <a:miter/>
              </a:ln>
            </p:spPr>
          </p:cxnSp>
          <p:cxnSp>
            <p:nvCxnSpPr>
              <p:cNvPr id="6040" name="Straight Connector 2120"/>
              <p:cNvCxnSpPr/>
              <p:nvPr/>
            </p:nvCxnSpPr>
            <p:spPr>
              <a:xfrm flipV="1">
                <a:off x="2965320" y="7041240"/>
                <a:ext cx="360" cy="252360"/>
              </a:xfrm>
              <a:prstGeom prst="straightConnector1">
                <a:avLst/>
              </a:prstGeom>
              <a:ln w="6480">
                <a:solidFill>
                  <a:srgbClr val="a8a8a8"/>
                </a:solidFill>
                <a:miter/>
              </a:ln>
            </p:spPr>
          </p:cxnSp>
          <p:cxnSp>
            <p:nvCxnSpPr>
              <p:cNvPr id="6041" name="Straight Connector 2121"/>
              <p:cNvCxnSpPr/>
              <p:nvPr/>
            </p:nvCxnSpPr>
            <p:spPr>
              <a:xfrm flipV="1">
                <a:off x="1976760" y="7041240"/>
                <a:ext cx="360" cy="252360"/>
              </a:xfrm>
              <a:prstGeom prst="straightConnector1">
                <a:avLst/>
              </a:prstGeom>
              <a:ln w="6480">
                <a:solidFill>
                  <a:srgbClr val="a8a8a8"/>
                </a:solidFill>
                <a:miter/>
              </a:ln>
            </p:spPr>
          </p:cxnSp>
          <p:cxnSp>
            <p:nvCxnSpPr>
              <p:cNvPr id="6042" name="Straight Connector 2122"/>
              <p:cNvCxnSpPr/>
              <p:nvPr/>
            </p:nvCxnSpPr>
            <p:spPr>
              <a:xfrm flipV="1">
                <a:off x="2306520" y="7041240"/>
                <a:ext cx="360" cy="252360"/>
              </a:xfrm>
              <a:prstGeom prst="straightConnector1">
                <a:avLst/>
              </a:prstGeom>
              <a:ln w="6480">
                <a:solidFill>
                  <a:srgbClr val="a8a8a8"/>
                </a:solidFill>
                <a:miter/>
              </a:ln>
            </p:spPr>
          </p:cxnSp>
          <p:cxnSp>
            <p:nvCxnSpPr>
              <p:cNvPr id="6043" name="Straight Connector 2123"/>
              <p:cNvCxnSpPr/>
              <p:nvPr/>
            </p:nvCxnSpPr>
            <p:spPr>
              <a:xfrm flipV="1">
                <a:off x="1317960" y="7041240"/>
                <a:ext cx="360" cy="252360"/>
              </a:xfrm>
              <a:prstGeom prst="straightConnector1">
                <a:avLst/>
              </a:prstGeom>
              <a:ln w="6480">
                <a:solidFill>
                  <a:srgbClr val="a8a8a8"/>
                </a:solidFill>
                <a:miter/>
              </a:ln>
            </p:spPr>
          </p:cxnSp>
          <p:cxnSp>
            <p:nvCxnSpPr>
              <p:cNvPr id="6044" name="Straight Connector 2124"/>
              <p:cNvCxnSpPr/>
              <p:nvPr/>
            </p:nvCxnSpPr>
            <p:spPr>
              <a:xfrm flipV="1">
                <a:off x="1647360" y="7041240"/>
                <a:ext cx="360" cy="252360"/>
              </a:xfrm>
              <a:prstGeom prst="straightConnector1">
                <a:avLst/>
              </a:prstGeom>
              <a:ln w="6480">
                <a:solidFill>
                  <a:srgbClr val="a8a8a8"/>
                </a:solidFill>
                <a:miter/>
              </a:ln>
            </p:spPr>
          </p:cxnSp>
          <p:cxnSp>
            <p:nvCxnSpPr>
              <p:cNvPr id="6045" name="Straight Connector 2125"/>
              <p:cNvCxnSpPr/>
              <p:nvPr/>
            </p:nvCxnSpPr>
            <p:spPr>
              <a:xfrm flipV="1">
                <a:off x="658800" y="7041240"/>
                <a:ext cx="360" cy="252360"/>
              </a:xfrm>
              <a:prstGeom prst="straightConnector1">
                <a:avLst/>
              </a:prstGeom>
              <a:ln w="6480">
                <a:solidFill>
                  <a:srgbClr val="a8a8a8"/>
                </a:solidFill>
                <a:miter/>
              </a:ln>
            </p:spPr>
          </p:cxnSp>
          <p:cxnSp>
            <p:nvCxnSpPr>
              <p:cNvPr id="6046" name="Straight Connector 2126"/>
              <p:cNvCxnSpPr/>
              <p:nvPr/>
            </p:nvCxnSpPr>
            <p:spPr>
              <a:xfrm flipV="1">
                <a:off x="988200" y="7041240"/>
                <a:ext cx="360" cy="252360"/>
              </a:xfrm>
              <a:prstGeom prst="straightConnector1">
                <a:avLst/>
              </a:prstGeom>
              <a:ln w="6480">
                <a:solidFill>
                  <a:srgbClr val="a8a8a8"/>
                </a:solidFill>
                <a:miter/>
              </a:ln>
            </p:spPr>
          </p:cxnSp>
          <p:cxnSp>
            <p:nvCxnSpPr>
              <p:cNvPr id="6047" name="Straight Connector 2127"/>
              <p:cNvCxnSpPr/>
              <p:nvPr/>
            </p:nvCxnSpPr>
            <p:spPr>
              <a:xfrm flipV="1">
                <a:off x="0" y="7041240"/>
                <a:ext cx="360" cy="252360"/>
              </a:xfrm>
              <a:prstGeom prst="straightConnector1">
                <a:avLst/>
              </a:prstGeom>
              <a:ln w="6480">
                <a:solidFill>
                  <a:srgbClr val="a8a8a8"/>
                </a:solidFill>
                <a:miter/>
              </a:ln>
            </p:spPr>
          </p:cxnSp>
          <p:cxnSp>
            <p:nvCxnSpPr>
              <p:cNvPr id="6048"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6049" name="PlaceHolder 1"/>
          <p:cNvSpPr>
            <a:spLocks noGrp="1"/>
          </p:cNvSpPr>
          <p:nvPr>
            <p:ph type="sldNum" idx="18"/>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3E108BB0-7829-4A90-BBF1-2AD7115853CF}"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6050" name="PlaceHolder 2"/>
          <p:cNvSpPr>
            <a:spLocks noGrp="1"/>
          </p:cNvSpPr>
          <p:nvPr>
            <p:ph type="ftr" idx="19"/>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51" name="PlaceHolder 3"/>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6052" name="Group 14"/>
          <p:cNvGrpSpPr/>
          <p:nvPr/>
        </p:nvGrpSpPr>
        <p:grpSpPr>
          <a:xfrm>
            <a:off x="-2368440" y="0"/>
            <a:ext cx="1871640" cy="4379040"/>
            <a:chOff x="-2368440" y="0"/>
            <a:chExt cx="1871640" cy="4379040"/>
          </a:xfrm>
        </p:grpSpPr>
        <p:grpSp>
          <p:nvGrpSpPr>
            <p:cNvPr id="6053" name="Group 15"/>
            <p:cNvGrpSpPr/>
            <p:nvPr/>
          </p:nvGrpSpPr>
          <p:grpSpPr>
            <a:xfrm>
              <a:off x="-2368440" y="0"/>
              <a:ext cx="1871640" cy="4379040"/>
              <a:chOff x="-2368440" y="0"/>
              <a:chExt cx="1871640" cy="4379040"/>
            </a:xfrm>
          </p:grpSpPr>
          <p:grpSp>
            <p:nvGrpSpPr>
              <p:cNvPr id="6054" name="Group 17"/>
              <p:cNvGrpSpPr/>
              <p:nvPr/>
            </p:nvGrpSpPr>
            <p:grpSpPr>
              <a:xfrm>
                <a:off x="-2368440" y="0"/>
                <a:ext cx="1871640" cy="4379040"/>
                <a:chOff x="-2368440" y="0"/>
                <a:chExt cx="1871640" cy="4379040"/>
              </a:xfrm>
            </p:grpSpPr>
            <p:grpSp>
              <p:nvGrpSpPr>
                <p:cNvPr id="6055" name="Group 28"/>
                <p:cNvGrpSpPr/>
                <p:nvPr/>
              </p:nvGrpSpPr>
              <p:grpSpPr>
                <a:xfrm>
                  <a:off x="-2368440" y="0"/>
                  <a:ext cx="1871640" cy="4379040"/>
                  <a:chOff x="-2368440" y="0"/>
                  <a:chExt cx="1871640" cy="4379040"/>
                </a:xfrm>
              </p:grpSpPr>
              <p:sp>
                <p:nvSpPr>
                  <p:cNvPr id="605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605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605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6059" name="Picture 27" descr=""/>
              <p:cNvPicPr/>
              <p:nvPr/>
            </p:nvPicPr>
            <p:blipFill>
              <a:blip r:embed="rId2"/>
              <a:stretch/>
            </p:blipFill>
            <p:spPr>
              <a:xfrm>
                <a:off x="-2236680" y="1755000"/>
                <a:ext cx="1045800" cy="788760"/>
              </a:xfrm>
              <a:prstGeom prst="rect">
                <a:avLst/>
              </a:prstGeom>
              <a:ln w="0">
                <a:noFill/>
              </a:ln>
            </p:spPr>
          </p:pic>
        </p:grpSp>
        <p:sp>
          <p:nvSpPr>
            <p:cNvPr id="6060" name="Rectangle 16"/>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
        <p:nvSpPr>
          <p:cNvPr id="6061" name="PlaceHolder 4"/>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9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6099" name="Master Grid"/>
          <p:cNvGrpSpPr/>
          <p:nvPr/>
        </p:nvGrpSpPr>
        <p:grpSpPr>
          <a:xfrm>
            <a:off x="0" y="0"/>
            <a:ext cx="12191760" cy="6858000"/>
            <a:chOff x="0" y="0"/>
            <a:chExt cx="12191760" cy="6858000"/>
          </a:xfrm>
        </p:grpSpPr>
        <p:grpSp>
          <p:nvGrpSpPr>
            <p:cNvPr id="6100" name="GRID"/>
            <p:cNvGrpSpPr/>
            <p:nvPr/>
          </p:nvGrpSpPr>
          <p:grpSpPr>
            <a:xfrm>
              <a:off x="0" y="0"/>
              <a:ext cx="12191760" cy="6858000"/>
              <a:chOff x="0" y="0"/>
              <a:chExt cx="12191760" cy="6858000"/>
            </a:xfrm>
          </p:grpSpPr>
          <p:grpSp>
            <p:nvGrpSpPr>
              <p:cNvPr id="6101" name="Group 454"/>
              <p:cNvGrpSpPr/>
              <p:nvPr/>
            </p:nvGrpSpPr>
            <p:grpSpPr>
              <a:xfrm>
                <a:off x="0" y="0"/>
                <a:ext cx="12191760" cy="6858000"/>
                <a:chOff x="0" y="0"/>
                <a:chExt cx="12191760" cy="6858000"/>
              </a:xfrm>
            </p:grpSpPr>
            <p:cxnSp>
              <p:nvCxnSpPr>
                <p:cNvPr id="610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610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610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610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610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610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610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610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611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611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611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611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611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611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611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611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611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611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612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612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612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612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612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612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612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612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612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612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613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613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613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613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613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613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613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613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613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613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6140" name="Group 455"/>
              <p:cNvGrpSpPr/>
              <p:nvPr/>
            </p:nvGrpSpPr>
            <p:grpSpPr>
              <a:xfrm>
                <a:off x="0" y="0"/>
                <a:ext cx="12191760" cy="6857640"/>
                <a:chOff x="0" y="0"/>
                <a:chExt cx="12191760" cy="6857640"/>
              </a:xfrm>
            </p:grpSpPr>
            <p:cxnSp>
              <p:nvCxnSpPr>
                <p:cNvPr id="614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614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614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614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614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614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614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614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614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615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615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615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615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615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615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615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615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615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615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616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616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616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6163" name="Group 396"/>
            <p:cNvGrpSpPr/>
            <p:nvPr/>
          </p:nvGrpSpPr>
          <p:grpSpPr>
            <a:xfrm>
              <a:off x="329400" y="326520"/>
              <a:ext cx="11532960" cy="5878800"/>
              <a:chOff x="329400" y="326520"/>
              <a:chExt cx="11532960" cy="5878800"/>
            </a:xfrm>
          </p:grpSpPr>
          <p:grpSp>
            <p:nvGrpSpPr>
              <p:cNvPr id="6164" name="Group 397"/>
              <p:cNvGrpSpPr/>
              <p:nvPr/>
            </p:nvGrpSpPr>
            <p:grpSpPr>
              <a:xfrm>
                <a:off x="329400" y="326520"/>
                <a:ext cx="11532960" cy="5878800"/>
                <a:chOff x="329400" y="326520"/>
                <a:chExt cx="11532960" cy="5878800"/>
              </a:xfrm>
            </p:grpSpPr>
            <p:cxnSp>
              <p:nvCxnSpPr>
                <p:cNvPr id="616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616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616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616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616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617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617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617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617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617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617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617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617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617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617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618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618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618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618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618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618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618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618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618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618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619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619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619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619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619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619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619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619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619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619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620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6201" name="Group 398"/>
              <p:cNvGrpSpPr/>
              <p:nvPr/>
            </p:nvGrpSpPr>
            <p:grpSpPr>
              <a:xfrm>
                <a:off x="329400" y="326520"/>
                <a:ext cx="11532960" cy="5878080"/>
                <a:chOff x="329400" y="326520"/>
                <a:chExt cx="11532960" cy="5878080"/>
              </a:xfrm>
            </p:grpSpPr>
            <p:cxnSp>
              <p:nvCxnSpPr>
                <p:cNvPr id="620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620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620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620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620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620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620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620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621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621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621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621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621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621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621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621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621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621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622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6221" name="Master Grid Edge"/>
          <p:cNvGrpSpPr/>
          <p:nvPr/>
        </p:nvGrpSpPr>
        <p:grpSpPr>
          <a:xfrm>
            <a:off x="-435240" y="-435240"/>
            <a:ext cx="13042800" cy="7728480"/>
            <a:chOff x="-435240" y="-435240"/>
            <a:chExt cx="13042800" cy="7728480"/>
          </a:xfrm>
        </p:grpSpPr>
        <p:grpSp>
          <p:nvGrpSpPr>
            <p:cNvPr id="6222" name="Group 27"/>
            <p:cNvGrpSpPr/>
            <p:nvPr/>
          </p:nvGrpSpPr>
          <p:grpSpPr>
            <a:xfrm>
              <a:off x="-435240" y="-435240"/>
              <a:ext cx="13042800" cy="7728480"/>
              <a:chOff x="-435240" y="-435240"/>
              <a:chExt cx="13042800" cy="7728480"/>
            </a:xfrm>
          </p:grpSpPr>
          <p:cxnSp>
            <p:nvCxnSpPr>
              <p:cNvPr id="6223" name="Straight Connector 1371"/>
              <p:cNvCxnSpPr/>
              <p:nvPr/>
            </p:nvCxnSpPr>
            <p:spPr>
              <a:xfrm>
                <a:off x="-435240" y="489600"/>
                <a:ext cx="126360" cy="360"/>
              </a:xfrm>
              <a:prstGeom prst="straightConnector1">
                <a:avLst/>
              </a:prstGeom>
              <a:ln w="6480">
                <a:solidFill>
                  <a:srgbClr val="a8a8a8"/>
                </a:solidFill>
                <a:miter/>
              </a:ln>
            </p:spPr>
          </p:cxnSp>
          <p:cxnSp>
            <p:nvCxnSpPr>
              <p:cNvPr id="6224" name="Straight Connector 1372"/>
              <p:cNvCxnSpPr/>
              <p:nvPr/>
            </p:nvCxnSpPr>
            <p:spPr>
              <a:xfrm>
                <a:off x="-435240" y="326520"/>
                <a:ext cx="126360" cy="360"/>
              </a:xfrm>
              <a:prstGeom prst="straightConnector1">
                <a:avLst/>
              </a:prstGeom>
              <a:ln w="6480">
                <a:solidFill>
                  <a:srgbClr val="a8a8a8"/>
                </a:solidFill>
                <a:miter/>
              </a:ln>
            </p:spPr>
          </p:cxnSp>
          <p:cxnSp>
            <p:nvCxnSpPr>
              <p:cNvPr id="6225" name="Straight Connector 1373"/>
              <p:cNvCxnSpPr/>
              <p:nvPr/>
            </p:nvCxnSpPr>
            <p:spPr>
              <a:xfrm>
                <a:off x="-435240" y="816120"/>
                <a:ext cx="126360" cy="360"/>
              </a:xfrm>
              <a:prstGeom prst="straightConnector1">
                <a:avLst/>
              </a:prstGeom>
              <a:ln w="6480">
                <a:solidFill>
                  <a:srgbClr val="a8a8a8"/>
                </a:solidFill>
                <a:miter/>
              </a:ln>
            </p:spPr>
          </p:cxnSp>
          <p:cxnSp>
            <p:nvCxnSpPr>
              <p:cNvPr id="6226" name="Straight Connector 1374"/>
              <p:cNvCxnSpPr/>
              <p:nvPr/>
            </p:nvCxnSpPr>
            <p:spPr>
              <a:xfrm>
                <a:off x="-435240" y="653040"/>
                <a:ext cx="126360" cy="360"/>
              </a:xfrm>
              <a:prstGeom prst="straightConnector1">
                <a:avLst/>
              </a:prstGeom>
              <a:ln w="6480">
                <a:solidFill>
                  <a:srgbClr val="a8a8a8"/>
                </a:solidFill>
                <a:miter/>
              </a:ln>
            </p:spPr>
          </p:cxnSp>
          <p:cxnSp>
            <p:nvCxnSpPr>
              <p:cNvPr id="6227" name="Straight Connector 1375"/>
              <p:cNvCxnSpPr/>
              <p:nvPr/>
            </p:nvCxnSpPr>
            <p:spPr>
              <a:xfrm>
                <a:off x="-435240" y="1142640"/>
                <a:ext cx="126360" cy="360"/>
              </a:xfrm>
              <a:prstGeom prst="straightConnector1">
                <a:avLst/>
              </a:prstGeom>
              <a:ln w="6480">
                <a:solidFill>
                  <a:srgbClr val="a8a8a8"/>
                </a:solidFill>
                <a:miter/>
              </a:ln>
            </p:spPr>
          </p:cxnSp>
          <p:cxnSp>
            <p:nvCxnSpPr>
              <p:cNvPr id="6228" name="Straight Connector 1376"/>
              <p:cNvCxnSpPr/>
              <p:nvPr/>
            </p:nvCxnSpPr>
            <p:spPr>
              <a:xfrm>
                <a:off x="-435240" y="979560"/>
                <a:ext cx="126360" cy="360"/>
              </a:xfrm>
              <a:prstGeom prst="straightConnector1">
                <a:avLst/>
              </a:prstGeom>
              <a:ln w="6480">
                <a:solidFill>
                  <a:srgbClr val="a8a8a8"/>
                </a:solidFill>
                <a:miter/>
              </a:ln>
            </p:spPr>
          </p:cxnSp>
          <p:cxnSp>
            <p:nvCxnSpPr>
              <p:cNvPr id="6229" name="Straight Connector 1377"/>
              <p:cNvCxnSpPr/>
              <p:nvPr/>
            </p:nvCxnSpPr>
            <p:spPr>
              <a:xfrm>
                <a:off x="-435240" y="1469520"/>
                <a:ext cx="126360" cy="360"/>
              </a:xfrm>
              <a:prstGeom prst="straightConnector1">
                <a:avLst/>
              </a:prstGeom>
              <a:ln w="6480">
                <a:solidFill>
                  <a:srgbClr val="a8a8a8"/>
                </a:solidFill>
                <a:miter/>
              </a:ln>
            </p:spPr>
          </p:cxnSp>
          <p:cxnSp>
            <p:nvCxnSpPr>
              <p:cNvPr id="6230" name="Straight Connector 1378"/>
              <p:cNvCxnSpPr/>
              <p:nvPr/>
            </p:nvCxnSpPr>
            <p:spPr>
              <a:xfrm>
                <a:off x="-435240" y="1306080"/>
                <a:ext cx="126360" cy="360"/>
              </a:xfrm>
              <a:prstGeom prst="straightConnector1">
                <a:avLst/>
              </a:prstGeom>
              <a:ln w="6480">
                <a:solidFill>
                  <a:srgbClr val="a8a8a8"/>
                </a:solidFill>
                <a:miter/>
              </a:ln>
            </p:spPr>
          </p:cxnSp>
          <p:cxnSp>
            <p:nvCxnSpPr>
              <p:cNvPr id="6231" name="Straight Connector 1379"/>
              <p:cNvCxnSpPr/>
              <p:nvPr/>
            </p:nvCxnSpPr>
            <p:spPr>
              <a:xfrm>
                <a:off x="-435240" y="1796040"/>
                <a:ext cx="126360" cy="360"/>
              </a:xfrm>
              <a:prstGeom prst="straightConnector1">
                <a:avLst/>
              </a:prstGeom>
              <a:ln w="6480">
                <a:solidFill>
                  <a:srgbClr val="a8a8a8"/>
                </a:solidFill>
                <a:miter/>
              </a:ln>
            </p:spPr>
          </p:cxnSp>
          <p:cxnSp>
            <p:nvCxnSpPr>
              <p:cNvPr id="6232" name="Straight Connector 1380"/>
              <p:cNvCxnSpPr/>
              <p:nvPr/>
            </p:nvCxnSpPr>
            <p:spPr>
              <a:xfrm>
                <a:off x="-435240" y="1632600"/>
                <a:ext cx="126360" cy="360"/>
              </a:xfrm>
              <a:prstGeom prst="straightConnector1">
                <a:avLst/>
              </a:prstGeom>
              <a:ln w="6480">
                <a:solidFill>
                  <a:srgbClr val="a8a8a8"/>
                </a:solidFill>
                <a:miter/>
              </a:ln>
            </p:spPr>
          </p:cxnSp>
          <p:cxnSp>
            <p:nvCxnSpPr>
              <p:cNvPr id="6233" name="Straight Connector 1381"/>
              <p:cNvCxnSpPr/>
              <p:nvPr/>
            </p:nvCxnSpPr>
            <p:spPr>
              <a:xfrm>
                <a:off x="-435240" y="2122560"/>
                <a:ext cx="126360" cy="360"/>
              </a:xfrm>
              <a:prstGeom prst="straightConnector1">
                <a:avLst/>
              </a:prstGeom>
              <a:ln w="6480">
                <a:solidFill>
                  <a:srgbClr val="a8a8a8"/>
                </a:solidFill>
                <a:miter/>
              </a:ln>
            </p:spPr>
          </p:cxnSp>
          <p:cxnSp>
            <p:nvCxnSpPr>
              <p:cNvPr id="6234" name="Straight Connector 1382"/>
              <p:cNvCxnSpPr/>
              <p:nvPr/>
            </p:nvCxnSpPr>
            <p:spPr>
              <a:xfrm>
                <a:off x="-435240" y="1959120"/>
                <a:ext cx="126360" cy="360"/>
              </a:xfrm>
              <a:prstGeom prst="straightConnector1">
                <a:avLst/>
              </a:prstGeom>
              <a:ln w="6480">
                <a:solidFill>
                  <a:srgbClr val="a8a8a8"/>
                </a:solidFill>
                <a:miter/>
              </a:ln>
            </p:spPr>
          </p:cxnSp>
          <p:cxnSp>
            <p:nvCxnSpPr>
              <p:cNvPr id="6235" name="Straight Connector 1383"/>
              <p:cNvCxnSpPr/>
              <p:nvPr/>
            </p:nvCxnSpPr>
            <p:spPr>
              <a:xfrm>
                <a:off x="-435240" y="2449080"/>
                <a:ext cx="126360" cy="360"/>
              </a:xfrm>
              <a:prstGeom prst="straightConnector1">
                <a:avLst/>
              </a:prstGeom>
              <a:ln w="6480">
                <a:solidFill>
                  <a:srgbClr val="a8a8a8"/>
                </a:solidFill>
                <a:miter/>
              </a:ln>
            </p:spPr>
          </p:cxnSp>
          <p:cxnSp>
            <p:nvCxnSpPr>
              <p:cNvPr id="6236" name="Straight Connector 1384"/>
              <p:cNvCxnSpPr/>
              <p:nvPr/>
            </p:nvCxnSpPr>
            <p:spPr>
              <a:xfrm>
                <a:off x="-435240" y="2285640"/>
                <a:ext cx="126360" cy="360"/>
              </a:xfrm>
              <a:prstGeom prst="straightConnector1">
                <a:avLst/>
              </a:prstGeom>
              <a:ln w="6480">
                <a:solidFill>
                  <a:srgbClr val="a8a8a8"/>
                </a:solidFill>
                <a:miter/>
              </a:ln>
            </p:spPr>
          </p:cxnSp>
          <p:cxnSp>
            <p:nvCxnSpPr>
              <p:cNvPr id="6237" name="Straight Connector 1385"/>
              <p:cNvCxnSpPr/>
              <p:nvPr/>
            </p:nvCxnSpPr>
            <p:spPr>
              <a:xfrm>
                <a:off x="-435240" y="2775600"/>
                <a:ext cx="126360" cy="360"/>
              </a:xfrm>
              <a:prstGeom prst="straightConnector1">
                <a:avLst/>
              </a:prstGeom>
              <a:ln w="6480">
                <a:solidFill>
                  <a:srgbClr val="a8a8a8"/>
                </a:solidFill>
                <a:miter/>
              </a:ln>
            </p:spPr>
          </p:cxnSp>
          <p:cxnSp>
            <p:nvCxnSpPr>
              <p:cNvPr id="6238" name="Straight Connector 1386"/>
              <p:cNvCxnSpPr/>
              <p:nvPr/>
            </p:nvCxnSpPr>
            <p:spPr>
              <a:xfrm>
                <a:off x="-435240" y="2612520"/>
                <a:ext cx="126360" cy="360"/>
              </a:xfrm>
              <a:prstGeom prst="straightConnector1">
                <a:avLst/>
              </a:prstGeom>
              <a:ln w="6480">
                <a:solidFill>
                  <a:srgbClr val="a8a8a8"/>
                </a:solidFill>
                <a:miter/>
              </a:ln>
            </p:spPr>
          </p:cxnSp>
          <p:cxnSp>
            <p:nvCxnSpPr>
              <p:cNvPr id="6239" name="Straight Connector 1387"/>
              <p:cNvCxnSpPr/>
              <p:nvPr/>
            </p:nvCxnSpPr>
            <p:spPr>
              <a:xfrm>
                <a:off x="-435240" y="3102120"/>
                <a:ext cx="126360" cy="360"/>
              </a:xfrm>
              <a:prstGeom prst="straightConnector1">
                <a:avLst/>
              </a:prstGeom>
              <a:ln w="6480">
                <a:solidFill>
                  <a:srgbClr val="a8a8a8"/>
                </a:solidFill>
                <a:miter/>
              </a:ln>
            </p:spPr>
          </p:cxnSp>
          <p:cxnSp>
            <p:nvCxnSpPr>
              <p:cNvPr id="6240" name="Straight Connector 1388"/>
              <p:cNvCxnSpPr/>
              <p:nvPr/>
            </p:nvCxnSpPr>
            <p:spPr>
              <a:xfrm>
                <a:off x="-435240" y="2939040"/>
                <a:ext cx="126360" cy="360"/>
              </a:xfrm>
              <a:prstGeom prst="straightConnector1">
                <a:avLst/>
              </a:prstGeom>
              <a:ln w="6480">
                <a:solidFill>
                  <a:srgbClr val="a8a8a8"/>
                </a:solidFill>
                <a:miter/>
              </a:ln>
            </p:spPr>
          </p:cxnSp>
          <p:cxnSp>
            <p:nvCxnSpPr>
              <p:cNvPr id="6241" name="Straight Connector 1389"/>
              <p:cNvCxnSpPr/>
              <p:nvPr/>
            </p:nvCxnSpPr>
            <p:spPr>
              <a:xfrm>
                <a:off x="-435240" y="3428640"/>
                <a:ext cx="126360" cy="360"/>
              </a:xfrm>
              <a:prstGeom prst="straightConnector1">
                <a:avLst/>
              </a:prstGeom>
              <a:ln w="6480">
                <a:solidFill>
                  <a:srgbClr val="a8a8a8"/>
                </a:solidFill>
                <a:miter/>
              </a:ln>
            </p:spPr>
          </p:cxnSp>
          <p:cxnSp>
            <p:nvCxnSpPr>
              <p:cNvPr id="6242" name="Straight Connector 1390"/>
              <p:cNvCxnSpPr/>
              <p:nvPr/>
            </p:nvCxnSpPr>
            <p:spPr>
              <a:xfrm>
                <a:off x="-435240" y="3265560"/>
                <a:ext cx="126360" cy="360"/>
              </a:xfrm>
              <a:prstGeom prst="straightConnector1">
                <a:avLst/>
              </a:prstGeom>
              <a:ln w="6480">
                <a:solidFill>
                  <a:srgbClr val="a8a8a8"/>
                </a:solidFill>
                <a:miter/>
              </a:ln>
            </p:spPr>
          </p:cxnSp>
          <p:cxnSp>
            <p:nvCxnSpPr>
              <p:cNvPr id="6243" name="Straight Connector 1391"/>
              <p:cNvCxnSpPr/>
              <p:nvPr/>
            </p:nvCxnSpPr>
            <p:spPr>
              <a:xfrm>
                <a:off x="-435240" y="3755520"/>
                <a:ext cx="126360" cy="360"/>
              </a:xfrm>
              <a:prstGeom prst="straightConnector1">
                <a:avLst/>
              </a:prstGeom>
              <a:ln w="6480">
                <a:solidFill>
                  <a:srgbClr val="a8a8a8"/>
                </a:solidFill>
                <a:miter/>
              </a:ln>
            </p:spPr>
          </p:cxnSp>
          <p:cxnSp>
            <p:nvCxnSpPr>
              <p:cNvPr id="6244" name="Straight Connector 1392"/>
              <p:cNvCxnSpPr/>
              <p:nvPr/>
            </p:nvCxnSpPr>
            <p:spPr>
              <a:xfrm>
                <a:off x="-435240" y="3592080"/>
                <a:ext cx="126360" cy="360"/>
              </a:xfrm>
              <a:prstGeom prst="straightConnector1">
                <a:avLst/>
              </a:prstGeom>
              <a:ln w="6480">
                <a:solidFill>
                  <a:srgbClr val="a8a8a8"/>
                </a:solidFill>
                <a:miter/>
              </a:ln>
            </p:spPr>
          </p:cxnSp>
          <p:cxnSp>
            <p:nvCxnSpPr>
              <p:cNvPr id="6245" name="Straight Connector 1438"/>
              <p:cNvCxnSpPr/>
              <p:nvPr/>
            </p:nvCxnSpPr>
            <p:spPr>
              <a:xfrm>
                <a:off x="-435240" y="4081680"/>
                <a:ext cx="126360" cy="360"/>
              </a:xfrm>
              <a:prstGeom prst="straightConnector1">
                <a:avLst/>
              </a:prstGeom>
              <a:ln w="6480">
                <a:solidFill>
                  <a:srgbClr val="a8a8a8"/>
                </a:solidFill>
                <a:miter/>
              </a:ln>
            </p:spPr>
          </p:cxnSp>
          <p:cxnSp>
            <p:nvCxnSpPr>
              <p:cNvPr id="6246" name="Straight Connector 1439"/>
              <p:cNvCxnSpPr/>
              <p:nvPr/>
            </p:nvCxnSpPr>
            <p:spPr>
              <a:xfrm>
                <a:off x="-435240" y="3918240"/>
                <a:ext cx="126360" cy="360"/>
              </a:xfrm>
              <a:prstGeom prst="straightConnector1">
                <a:avLst/>
              </a:prstGeom>
              <a:ln w="6480">
                <a:solidFill>
                  <a:srgbClr val="a8a8a8"/>
                </a:solidFill>
                <a:miter/>
              </a:ln>
            </p:spPr>
          </p:cxnSp>
          <p:cxnSp>
            <p:nvCxnSpPr>
              <p:cNvPr id="6247" name="Straight Connector 1440"/>
              <p:cNvCxnSpPr/>
              <p:nvPr/>
            </p:nvCxnSpPr>
            <p:spPr>
              <a:xfrm>
                <a:off x="-435240" y="4408200"/>
                <a:ext cx="126360" cy="360"/>
              </a:xfrm>
              <a:prstGeom prst="straightConnector1">
                <a:avLst/>
              </a:prstGeom>
              <a:ln w="6480">
                <a:solidFill>
                  <a:srgbClr val="a8a8a8"/>
                </a:solidFill>
                <a:miter/>
              </a:ln>
            </p:spPr>
          </p:cxnSp>
          <p:cxnSp>
            <p:nvCxnSpPr>
              <p:cNvPr id="6248" name="Straight Connector 1441"/>
              <p:cNvCxnSpPr/>
              <p:nvPr/>
            </p:nvCxnSpPr>
            <p:spPr>
              <a:xfrm>
                <a:off x="-435240" y="4244760"/>
                <a:ext cx="126360" cy="360"/>
              </a:xfrm>
              <a:prstGeom prst="straightConnector1">
                <a:avLst/>
              </a:prstGeom>
              <a:ln w="6480">
                <a:solidFill>
                  <a:srgbClr val="a8a8a8"/>
                </a:solidFill>
                <a:miter/>
              </a:ln>
            </p:spPr>
          </p:cxnSp>
          <p:cxnSp>
            <p:nvCxnSpPr>
              <p:cNvPr id="6249" name="Straight Connector 1442"/>
              <p:cNvCxnSpPr/>
              <p:nvPr/>
            </p:nvCxnSpPr>
            <p:spPr>
              <a:xfrm>
                <a:off x="-435240" y="4734720"/>
                <a:ext cx="126360" cy="360"/>
              </a:xfrm>
              <a:prstGeom prst="straightConnector1">
                <a:avLst/>
              </a:prstGeom>
              <a:ln w="6480">
                <a:solidFill>
                  <a:srgbClr val="a8a8a8"/>
                </a:solidFill>
                <a:miter/>
              </a:ln>
            </p:spPr>
          </p:cxnSp>
          <p:cxnSp>
            <p:nvCxnSpPr>
              <p:cNvPr id="6250" name="Straight Connector 1443"/>
              <p:cNvCxnSpPr/>
              <p:nvPr/>
            </p:nvCxnSpPr>
            <p:spPr>
              <a:xfrm>
                <a:off x="-435240" y="4571280"/>
                <a:ext cx="126360" cy="360"/>
              </a:xfrm>
              <a:prstGeom prst="straightConnector1">
                <a:avLst/>
              </a:prstGeom>
              <a:ln w="6480">
                <a:solidFill>
                  <a:srgbClr val="a8a8a8"/>
                </a:solidFill>
                <a:miter/>
              </a:ln>
            </p:spPr>
          </p:cxnSp>
          <p:cxnSp>
            <p:nvCxnSpPr>
              <p:cNvPr id="6251" name="Straight Connector 1444"/>
              <p:cNvCxnSpPr/>
              <p:nvPr/>
            </p:nvCxnSpPr>
            <p:spPr>
              <a:xfrm>
                <a:off x="-435240" y="5061240"/>
                <a:ext cx="126360" cy="360"/>
              </a:xfrm>
              <a:prstGeom prst="straightConnector1">
                <a:avLst/>
              </a:prstGeom>
              <a:ln w="6480">
                <a:solidFill>
                  <a:srgbClr val="a8a8a8"/>
                </a:solidFill>
                <a:miter/>
              </a:ln>
            </p:spPr>
          </p:cxnSp>
          <p:cxnSp>
            <p:nvCxnSpPr>
              <p:cNvPr id="6252" name="Straight Connector 1446"/>
              <p:cNvCxnSpPr/>
              <p:nvPr/>
            </p:nvCxnSpPr>
            <p:spPr>
              <a:xfrm>
                <a:off x="-435240" y="5387760"/>
                <a:ext cx="126360" cy="360"/>
              </a:xfrm>
              <a:prstGeom prst="straightConnector1">
                <a:avLst/>
              </a:prstGeom>
              <a:ln w="6480">
                <a:solidFill>
                  <a:srgbClr val="a8a8a8"/>
                </a:solidFill>
                <a:miter/>
              </a:ln>
            </p:spPr>
          </p:cxnSp>
          <p:cxnSp>
            <p:nvCxnSpPr>
              <p:cNvPr id="6253" name="Straight Connector 1447"/>
              <p:cNvCxnSpPr/>
              <p:nvPr/>
            </p:nvCxnSpPr>
            <p:spPr>
              <a:xfrm>
                <a:off x="-435240" y="5224680"/>
                <a:ext cx="126360" cy="360"/>
              </a:xfrm>
              <a:prstGeom prst="straightConnector1">
                <a:avLst/>
              </a:prstGeom>
              <a:ln w="6480">
                <a:solidFill>
                  <a:srgbClr val="a8a8a8"/>
                </a:solidFill>
                <a:miter/>
              </a:ln>
            </p:spPr>
          </p:cxnSp>
          <p:cxnSp>
            <p:nvCxnSpPr>
              <p:cNvPr id="6254" name="Straight Connector 1448"/>
              <p:cNvCxnSpPr/>
              <p:nvPr/>
            </p:nvCxnSpPr>
            <p:spPr>
              <a:xfrm>
                <a:off x="-435240" y="5714280"/>
                <a:ext cx="126360" cy="360"/>
              </a:xfrm>
              <a:prstGeom prst="straightConnector1">
                <a:avLst/>
              </a:prstGeom>
              <a:ln w="6480">
                <a:solidFill>
                  <a:srgbClr val="a8a8a8"/>
                </a:solidFill>
                <a:miter/>
              </a:ln>
            </p:spPr>
          </p:cxnSp>
          <p:cxnSp>
            <p:nvCxnSpPr>
              <p:cNvPr id="6255" name="Straight Connector 1449"/>
              <p:cNvCxnSpPr/>
              <p:nvPr/>
            </p:nvCxnSpPr>
            <p:spPr>
              <a:xfrm>
                <a:off x="-435240" y="5551200"/>
                <a:ext cx="126360" cy="360"/>
              </a:xfrm>
              <a:prstGeom prst="straightConnector1">
                <a:avLst/>
              </a:prstGeom>
              <a:ln w="6480">
                <a:solidFill>
                  <a:srgbClr val="a8a8a8"/>
                </a:solidFill>
                <a:miter/>
              </a:ln>
            </p:spPr>
          </p:cxnSp>
          <p:cxnSp>
            <p:nvCxnSpPr>
              <p:cNvPr id="6256" name="Straight Connector 1450"/>
              <p:cNvCxnSpPr/>
              <p:nvPr/>
            </p:nvCxnSpPr>
            <p:spPr>
              <a:xfrm>
                <a:off x="-435240" y="6041160"/>
                <a:ext cx="126360" cy="360"/>
              </a:xfrm>
              <a:prstGeom prst="straightConnector1">
                <a:avLst/>
              </a:prstGeom>
              <a:ln w="6480">
                <a:solidFill>
                  <a:srgbClr val="a8a8a8"/>
                </a:solidFill>
                <a:miter/>
              </a:ln>
            </p:spPr>
          </p:cxnSp>
          <p:cxnSp>
            <p:nvCxnSpPr>
              <p:cNvPr id="6257" name="Straight Connector 1451"/>
              <p:cNvCxnSpPr/>
              <p:nvPr/>
            </p:nvCxnSpPr>
            <p:spPr>
              <a:xfrm>
                <a:off x="-435240" y="5877720"/>
                <a:ext cx="126360" cy="360"/>
              </a:xfrm>
              <a:prstGeom prst="straightConnector1">
                <a:avLst/>
              </a:prstGeom>
              <a:ln w="6480">
                <a:solidFill>
                  <a:srgbClr val="a8a8a8"/>
                </a:solidFill>
                <a:miter/>
              </a:ln>
            </p:spPr>
          </p:cxnSp>
          <p:cxnSp>
            <p:nvCxnSpPr>
              <p:cNvPr id="6258" name="Straight Connector 1452"/>
              <p:cNvCxnSpPr/>
              <p:nvPr/>
            </p:nvCxnSpPr>
            <p:spPr>
              <a:xfrm>
                <a:off x="-435240" y="6367680"/>
                <a:ext cx="126360" cy="360"/>
              </a:xfrm>
              <a:prstGeom prst="straightConnector1">
                <a:avLst/>
              </a:prstGeom>
              <a:ln w="6480">
                <a:solidFill>
                  <a:srgbClr val="a8a8a8"/>
                </a:solidFill>
                <a:miter/>
              </a:ln>
            </p:spPr>
          </p:cxnSp>
          <p:cxnSp>
            <p:nvCxnSpPr>
              <p:cNvPr id="6259" name="Straight Connector 1453"/>
              <p:cNvCxnSpPr/>
              <p:nvPr/>
            </p:nvCxnSpPr>
            <p:spPr>
              <a:xfrm>
                <a:off x="-435240" y="6204240"/>
                <a:ext cx="126360" cy="360"/>
              </a:xfrm>
              <a:prstGeom prst="straightConnector1">
                <a:avLst/>
              </a:prstGeom>
              <a:ln w="6480">
                <a:solidFill>
                  <a:srgbClr val="a8a8a8"/>
                </a:solidFill>
                <a:miter/>
              </a:ln>
            </p:spPr>
          </p:cxnSp>
          <p:cxnSp>
            <p:nvCxnSpPr>
              <p:cNvPr id="6260" name="Straight Connector 1083"/>
              <p:cNvCxnSpPr/>
              <p:nvPr/>
            </p:nvCxnSpPr>
            <p:spPr>
              <a:xfrm>
                <a:off x="493920" y="-435240"/>
                <a:ext cx="360" cy="126360"/>
              </a:xfrm>
              <a:prstGeom prst="straightConnector1">
                <a:avLst/>
              </a:prstGeom>
              <a:ln w="6480">
                <a:solidFill>
                  <a:srgbClr val="a8a8a8"/>
                </a:solidFill>
                <a:miter/>
              </a:ln>
            </p:spPr>
          </p:cxnSp>
          <p:cxnSp>
            <p:nvCxnSpPr>
              <p:cNvPr id="6261" name="Straight Connector 1084"/>
              <p:cNvCxnSpPr/>
              <p:nvPr/>
            </p:nvCxnSpPr>
            <p:spPr>
              <a:xfrm>
                <a:off x="329400" y="-435240"/>
                <a:ext cx="360" cy="126360"/>
              </a:xfrm>
              <a:prstGeom prst="straightConnector1">
                <a:avLst/>
              </a:prstGeom>
              <a:ln w="6480">
                <a:solidFill>
                  <a:srgbClr val="a8a8a8"/>
                </a:solidFill>
                <a:miter/>
              </a:ln>
            </p:spPr>
          </p:cxnSp>
          <p:cxnSp>
            <p:nvCxnSpPr>
              <p:cNvPr id="6262" name="Straight Connector 1085"/>
              <p:cNvCxnSpPr/>
              <p:nvPr/>
            </p:nvCxnSpPr>
            <p:spPr>
              <a:xfrm>
                <a:off x="823680" y="-435240"/>
                <a:ext cx="360" cy="126360"/>
              </a:xfrm>
              <a:prstGeom prst="straightConnector1">
                <a:avLst/>
              </a:prstGeom>
              <a:ln w="6480">
                <a:solidFill>
                  <a:srgbClr val="a8a8a8"/>
                </a:solidFill>
                <a:miter/>
              </a:ln>
            </p:spPr>
          </p:cxnSp>
          <p:cxnSp>
            <p:nvCxnSpPr>
              <p:cNvPr id="6263" name="Straight Connector 1086"/>
              <p:cNvCxnSpPr/>
              <p:nvPr/>
            </p:nvCxnSpPr>
            <p:spPr>
              <a:xfrm>
                <a:off x="658800" y="-435240"/>
                <a:ext cx="360" cy="126360"/>
              </a:xfrm>
              <a:prstGeom prst="straightConnector1">
                <a:avLst/>
              </a:prstGeom>
              <a:ln w="6480">
                <a:solidFill>
                  <a:srgbClr val="a8a8a8"/>
                </a:solidFill>
                <a:miter/>
              </a:ln>
            </p:spPr>
          </p:cxnSp>
          <p:cxnSp>
            <p:nvCxnSpPr>
              <p:cNvPr id="6264" name="Straight Connector 1087"/>
              <p:cNvCxnSpPr/>
              <p:nvPr/>
            </p:nvCxnSpPr>
            <p:spPr>
              <a:xfrm>
                <a:off x="1153080" y="-435240"/>
                <a:ext cx="360" cy="126360"/>
              </a:xfrm>
              <a:prstGeom prst="straightConnector1">
                <a:avLst/>
              </a:prstGeom>
              <a:ln w="6480">
                <a:solidFill>
                  <a:srgbClr val="a8a8a8"/>
                </a:solidFill>
                <a:miter/>
              </a:ln>
            </p:spPr>
          </p:cxnSp>
          <p:cxnSp>
            <p:nvCxnSpPr>
              <p:cNvPr id="6265" name="Straight Connector 1088"/>
              <p:cNvCxnSpPr/>
              <p:nvPr/>
            </p:nvCxnSpPr>
            <p:spPr>
              <a:xfrm>
                <a:off x="988200" y="-435240"/>
                <a:ext cx="360" cy="126360"/>
              </a:xfrm>
              <a:prstGeom prst="straightConnector1">
                <a:avLst/>
              </a:prstGeom>
              <a:ln w="6480">
                <a:solidFill>
                  <a:srgbClr val="a8a8a8"/>
                </a:solidFill>
                <a:miter/>
              </a:ln>
            </p:spPr>
          </p:cxnSp>
          <p:cxnSp>
            <p:nvCxnSpPr>
              <p:cNvPr id="6266" name="Straight Connector 1089"/>
              <p:cNvCxnSpPr/>
              <p:nvPr/>
            </p:nvCxnSpPr>
            <p:spPr>
              <a:xfrm>
                <a:off x="1482480" y="-435240"/>
                <a:ext cx="360" cy="126360"/>
              </a:xfrm>
              <a:prstGeom prst="straightConnector1">
                <a:avLst/>
              </a:prstGeom>
              <a:ln w="6480">
                <a:solidFill>
                  <a:srgbClr val="a8a8a8"/>
                </a:solidFill>
                <a:miter/>
              </a:ln>
            </p:spPr>
          </p:cxnSp>
          <p:cxnSp>
            <p:nvCxnSpPr>
              <p:cNvPr id="6267" name="Straight Connector 1090"/>
              <p:cNvCxnSpPr/>
              <p:nvPr/>
            </p:nvCxnSpPr>
            <p:spPr>
              <a:xfrm>
                <a:off x="1317960" y="-435240"/>
                <a:ext cx="360" cy="126360"/>
              </a:xfrm>
              <a:prstGeom prst="straightConnector1">
                <a:avLst/>
              </a:prstGeom>
              <a:ln w="6480">
                <a:solidFill>
                  <a:srgbClr val="a8a8a8"/>
                </a:solidFill>
                <a:miter/>
              </a:ln>
            </p:spPr>
          </p:cxnSp>
          <p:cxnSp>
            <p:nvCxnSpPr>
              <p:cNvPr id="6268" name="Straight Connector 1091"/>
              <p:cNvCxnSpPr/>
              <p:nvPr/>
            </p:nvCxnSpPr>
            <p:spPr>
              <a:xfrm>
                <a:off x="1812240" y="-435240"/>
                <a:ext cx="360" cy="126360"/>
              </a:xfrm>
              <a:prstGeom prst="straightConnector1">
                <a:avLst/>
              </a:prstGeom>
              <a:ln w="6480">
                <a:solidFill>
                  <a:srgbClr val="a8a8a8"/>
                </a:solidFill>
                <a:miter/>
              </a:ln>
            </p:spPr>
          </p:cxnSp>
          <p:cxnSp>
            <p:nvCxnSpPr>
              <p:cNvPr id="6269" name="Straight Connector 1092"/>
              <p:cNvCxnSpPr/>
              <p:nvPr/>
            </p:nvCxnSpPr>
            <p:spPr>
              <a:xfrm>
                <a:off x="1647360" y="-435240"/>
                <a:ext cx="360" cy="126360"/>
              </a:xfrm>
              <a:prstGeom prst="straightConnector1">
                <a:avLst/>
              </a:prstGeom>
              <a:ln w="6480">
                <a:solidFill>
                  <a:srgbClr val="a8a8a8"/>
                </a:solidFill>
                <a:miter/>
              </a:ln>
            </p:spPr>
          </p:cxnSp>
          <p:cxnSp>
            <p:nvCxnSpPr>
              <p:cNvPr id="6270" name="Straight Connector 1093"/>
              <p:cNvCxnSpPr/>
              <p:nvPr/>
            </p:nvCxnSpPr>
            <p:spPr>
              <a:xfrm>
                <a:off x="2141640" y="-435240"/>
                <a:ext cx="360" cy="126360"/>
              </a:xfrm>
              <a:prstGeom prst="straightConnector1">
                <a:avLst/>
              </a:prstGeom>
              <a:ln w="6480">
                <a:solidFill>
                  <a:srgbClr val="a8a8a8"/>
                </a:solidFill>
                <a:miter/>
              </a:ln>
            </p:spPr>
          </p:cxnSp>
          <p:cxnSp>
            <p:nvCxnSpPr>
              <p:cNvPr id="6271" name="Straight Connector 1094"/>
              <p:cNvCxnSpPr/>
              <p:nvPr/>
            </p:nvCxnSpPr>
            <p:spPr>
              <a:xfrm>
                <a:off x="1976760" y="-435240"/>
                <a:ext cx="360" cy="126360"/>
              </a:xfrm>
              <a:prstGeom prst="straightConnector1">
                <a:avLst/>
              </a:prstGeom>
              <a:ln w="6480">
                <a:solidFill>
                  <a:srgbClr val="a8a8a8"/>
                </a:solidFill>
                <a:miter/>
              </a:ln>
            </p:spPr>
          </p:cxnSp>
          <p:cxnSp>
            <p:nvCxnSpPr>
              <p:cNvPr id="6272" name="Straight Connector 1095"/>
              <p:cNvCxnSpPr/>
              <p:nvPr/>
            </p:nvCxnSpPr>
            <p:spPr>
              <a:xfrm>
                <a:off x="2471040" y="-435240"/>
                <a:ext cx="360" cy="126360"/>
              </a:xfrm>
              <a:prstGeom prst="straightConnector1">
                <a:avLst/>
              </a:prstGeom>
              <a:ln w="6480">
                <a:solidFill>
                  <a:srgbClr val="a8a8a8"/>
                </a:solidFill>
                <a:miter/>
              </a:ln>
            </p:spPr>
          </p:cxnSp>
          <p:cxnSp>
            <p:nvCxnSpPr>
              <p:cNvPr id="6273" name="Straight Connector 1096"/>
              <p:cNvCxnSpPr/>
              <p:nvPr/>
            </p:nvCxnSpPr>
            <p:spPr>
              <a:xfrm>
                <a:off x="2306520" y="-435240"/>
                <a:ext cx="360" cy="126360"/>
              </a:xfrm>
              <a:prstGeom prst="straightConnector1">
                <a:avLst/>
              </a:prstGeom>
              <a:ln w="6480">
                <a:solidFill>
                  <a:srgbClr val="a8a8a8"/>
                </a:solidFill>
                <a:miter/>
              </a:ln>
            </p:spPr>
          </p:cxnSp>
          <p:cxnSp>
            <p:nvCxnSpPr>
              <p:cNvPr id="6274" name="Straight Connector 1097"/>
              <p:cNvCxnSpPr/>
              <p:nvPr/>
            </p:nvCxnSpPr>
            <p:spPr>
              <a:xfrm>
                <a:off x="2800800" y="-435240"/>
                <a:ext cx="360" cy="126360"/>
              </a:xfrm>
              <a:prstGeom prst="straightConnector1">
                <a:avLst/>
              </a:prstGeom>
              <a:ln w="6480">
                <a:solidFill>
                  <a:srgbClr val="a8a8a8"/>
                </a:solidFill>
                <a:miter/>
              </a:ln>
            </p:spPr>
          </p:cxnSp>
          <p:cxnSp>
            <p:nvCxnSpPr>
              <p:cNvPr id="6275" name="Straight Connector 1098"/>
              <p:cNvCxnSpPr/>
              <p:nvPr/>
            </p:nvCxnSpPr>
            <p:spPr>
              <a:xfrm>
                <a:off x="2635920" y="-435240"/>
                <a:ext cx="360" cy="126360"/>
              </a:xfrm>
              <a:prstGeom prst="straightConnector1">
                <a:avLst/>
              </a:prstGeom>
              <a:ln w="6480">
                <a:solidFill>
                  <a:srgbClr val="a8a8a8"/>
                </a:solidFill>
                <a:miter/>
              </a:ln>
            </p:spPr>
          </p:cxnSp>
          <p:cxnSp>
            <p:nvCxnSpPr>
              <p:cNvPr id="6276" name="Straight Connector 1099"/>
              <p:cNvCxnSpPr/>
              <p:nvPr/>
            </p:nvCxnSpPr>
            <p:spPr>
              <a:xfrm>
                <a:off x="3130200" y="-435240"/>
                <a:ext cx="360" cy="126360"/>
              </a:xfrm>
              <a:prstGeom prst="straightConnector1">
                <a:avLst/>
              </a:prstGeom>
              <a:ln w="6480">
                <a:solidFill>
                  <a:srgbClr val="a8a8a8"/>
                </a:solidFill>
                <a:miter/>
              </a:ln>
            </p:spPr>
          </p:cxnSp>
          <p:cxnSp>
            <p:nvCxnSpPr>
              <p:cNvPr id="6277" name="Straight Connector 1100"/>
              <p:cNvCxnSpPr/>
              <p:nvPr/>
            </p:nvCxnSpPr>
            <p:spPr>
              <a:xfrm>
                <a:off x="2965320" y="-435240"/>
                <a:ext cx="360" cy="126360"/>
              </a:xfrm>
              <a:prstGeom prst="straightConnector1">
                <a:avLst/>
              </a:prstGeom>
              <a:ln w="6480">
                <a:solidFill>
                  <a:srgbClr val="a8a8a8"/>
                </a:solidFill>
                <a:miter/>
              </a:ln>
            </p:spPr>
          </p:cxnSp>
          <p:cxnSp>
            <p:nvCxnSpPr>
              <p:cNvPr id="6278" name="Straight Connector 1101"/>
              <p:cNvCxnSpPr/>
              <p:nvPr/>
            </p:nvCxnSpPr>
            <p:spPr>
              <a:xfrm>
                <a:off x="3459600" y="-435240"/>
                <a:ext cx="360" cy="126360"/>
              </a:xfrm>
              <a:prstGeom prst="straightConnector1">
                <a:avLst/>
              </a:prstGeom>
              <a:ln w="6480">
                <a:solidFill>
                  <a:srgbClr val="a8a8a8"/>
                </a:solidFill>
                <a:miter/>
              </a:ln>
            </p:spPr>
          </p:cxnSp>
          <p:cxnSp>
            <p:nvCxnSpPr>
              <p:cNvPr id="6279" name="Straight Connector 1102"/>
              <p:cNvCxnSpPr/>
              <p:nvPr/>
            </p:nvCxnSpPr>
            <p:spPr>
              <a:xfrm>
                <a:off x="3295080" y="-435240"/>
                <a:ext cx="360" cy="126360"/>
              </a:xfrm>
              <a:prstGeom prst="straightConnector1">
                <a:avLst/>
              </a:prstGeom>
              <a:ln w="6480">
                <a:solidFill>
                  <a:srgbClr val="a8a8a8"/>
                </a:solidFill>
                <a:miter/>
              </a:ln>
            </p:spPr>
          </p:cxnSp>
          <p:cxnSp>
            <p:nvCxnSpPr>
              <p:cNvPr id="6280" name="Straight Connector 1103"/>
              <p:cNvCxnSpPr/>
              <p:nvPr/>
            </p:nvCxnSpPr>
            <p:spPr>
              <a:xfrm>
                <a:off x="3789360" y="-435240"/>
                <a:ext cx="360" cy="126360"/>
              </a:xfrm>
              <a:prstGeom prst="straightConnector1">
                <a:avLst/>
              </a:prstGeom>
              <a:ln w="6480">
                <a:solidFill>
                  <a:srgbClr val="a8a8a8"/>
                </a:solidFill>
                <a:miter/>
              </a:ln>
            </p:spPr>
          </p:cxnSp>
          <p:cxnSp>
            <p:nvCxnSpPr>
              <p:cNvPr id="6281" name="Straight Connector 1104"/>
              <p:cNvCxnSpPr/>
              <p:nvPr/>
            </p:nvCxnSpPr>
            <p:spPr>
              <a:xfrm>
                <a:off x="3624480" y="-435240"/>
                <a:ext cx="360" cy="126360"/>
              </a:xfrm>
              <a:prstGeom prst="straightConnector1">
                <a:avLst/>
              </a:prstGeom>
              <a:ln w="6480">
                <a:solidFill>
                  <a:srgbClr val="a8a8a8"/>
                </a:solidFill>
                <a:miter/>
              </a:ln>
            </p:spPr>
          </p:cxnSp>
          <p:cxnSp>
            <p:nvCxnSpPr>
              <p:cNvPr id="6282" name="Straight Connector 1105"/>
              <p:cNvCxnSpPr/>
              <p:nvPr/>
            </p:nvCxnSpPr>
            <p:spPr>
              <a:xfrm>
                <a:off x="4118760" y="-435240"/>
                <a:ext cx="360" cy="126360"/>
              </a:xfrm>
              <a:prstGeom prst="straightConnector1">
                <a:avLst/>
              </a:prstGeom>
              <a:ln w="6480">
                <a:solidFill>
                  <a:srgbClr val="a8a8a8"/>
                </a:solidFill>
                <a:miter/>
              </a:ln>
            </p:spPr>
          </p:cxnSp>
          <p:cxnSp>
            <p:nvCxnSpPr>
              <p:cNvPr id="6283" name="Straight Connector 1106"/>
              <p:cNvCxnSpPr/>
              <p:nvPr/>
            </p:nvCxnSpPr>
            <p:spPr>
              <a:xfrm>
                <a:off x="3953880" y="-435240"/>
                <a:ext cx="360" cy="126360"/>
              </a:xfrm>
              <a:prstGeom prst="straightConnector1">
                <a:avLst/>
              </a:prstGeom>
              <a:ln w="6480">
                <a:solidFill>
                  <a:srgbClr val="a8a8a8"/>
                </a:solidFill>
                <a:miter/>
              </a:ln>
            </p:spPr>
          </p:cxnSp>
          <p:cxnSp>
            <p:nvCxnSpPr>
              <p:cNvPr id="6284" name="Straight Connector 1107"/>
              <p:cNvCxnSpPr/>
              <p:nvPr/>
            </p:nvCxnSpPr>
            <p:spPr>
              <a:xfrm>
                <a:off x="4448160" y="-435240"/>
                <a:ext cx="360" cy="126360"/>
              </a:xfrm>
              <a:prstGeom prst="straightConnector1">
                <a:avLst/>
              </a:prstGeom>
              <a:ln w="6480">
                <a:solidFill>
                  <a:srgbClr val="a8a8a8"/>
                </a:solidFill>
                <a:miter/>
              </a:ln>
            </p:spPr>
          </p:cxnSp>
          <p:cxnSp>
            <p:nvCxnSpPr>
              <p:cNvPr id="6285" name="Straight Connector 1108"/>
              <p:cNvCxnSpPr/>
              <p:nvPr/>
            </p:nvCxnSpPr>
            <p:spPr>
              <a:xfrm>
                <a:off x="4283640" y="-435240"/>
                <a:ext cx="360" cy="126360"/>
              </a:xfrm>
              <a:prstGeom prst="straightConnector1">
                <a:avLst/>
              </a:prstGeom>
              <a:ln w="6480">
                <a:solidFill>
                  <a:srgbClr val="a8a8a8"/>
                </a:solidFill>
                <a:miter/>
              </a:ln>
            </p:spPr>
          </p:cxnSp>
          <p:cxnSp>
            <p:nvCxnSpPr>
              <p:cNvPr id="6286" name="Straight Connector 1109"/>
              <p:cNvCxnSpPr/>
              <p:nvPr/>
            </p:nvCxnSpPr>
            <p:spPr>
              <a:xfrm>
                <a:off x="4777920" y="-435240"/>
                <a:ext cx="360" cy="126360"/>
              </a:xfrm>
              <a:prstGeom prst="straightConnector1">
                <a:avLst/>
              </a:prstGeom>
              <a:ln w="6480">
                <a:solidFill>
                  <a:srgbClr val="a8a8a8"/>
                </a:solidFill>
                <a:miter/>
              </a:ln>
            </p:spPr>
          </p:cxnSp>
          <p:cxnSp>
            <p:nvCxnSpPr>
              <p:cNvPr id="6287" name="Straight Connector 1110"/>
              <p:cNvCxnSpPr/>
              <p:nvPr/>
            </p:nvCxnSpPr>
            <p:spPr>
              <a:xfrm>
                <a:off x="4613040" y="-435240"/>
                <a:ext cx="360" cy="126360"/>
              </a:xfrm>
              <a:prstGeom prst="straightConnector1">
                <a:avLst/>
              </a:prstGeom>
              <a:ln w="6480">
                <a:solidFill>
                  <a:srgbClr val="a8a8a8"/>
                </a:solidFill>
                <a:miter/>
              </a:ln>
            </p:spPr>
          </p:cxnSp>
          <p:cxnSp>
            <p:nvCxnSpPr>
              <p:cNvPr id="6288" name="Straight Connector 1111"/>
              <p:cNvCxnSpPr/>
              <p:nvPr/>
            </p:nvCxnSpPr>
            <p:spPr>
              <a:xfrm>
                <a:off x="5107320" y="-435240"/>
                <a:ext cx="360" cy="126360"/>
              </a:xfrm>
              <a:prstGeom prst="straightConnector1">
                <a:avLst/>
              </a:prstGeom>
              <a:ln w="6480">
                <a:solidFill>
                  <a:srgbClr val="a8a8a8"/>
                </a:solidFill>
                <a:miter/>
              </a:ln>
            </p:spPr>
          </p:cxnSp>
          <p:cxnSp>
            <p:nvCxnSpPr>
              <p:cNvPr id="6289" name="Straight Connector 1112"/>
              <p:cNvCxnSpPr/>
              <p:nvPr/>
            </p:nvCxnSpPr>
            <p:spPr>
              <a:xfrm>
                <a:off x="4942440" y="-435240"/>
                <a:ext cx="360" cy="126360"/>
              </a:xfrm>
              <a:prstGeom prst="straightConnector1">
                <a:avLst/>
              </a:prstGeom>
              <a:ln w="6480">
                <a:solidFill>
                  <a:srgbClr val="a8a8a8"/>
                </a:solidFill>
                <a:miter/>
              </a:ln>
            </p:spPr>
          </p:cxnSp>
          <p:cxnSp>
            <p:nvCxnSpPr>
              <p:cNvPr id="6290" name="Straight Connector 1113"/>
              <p:cNvCxnSpPr/>
              <p:nvPr/>
            </p:nvCxnSpPr>
            <p:spPr>
              <a:xfrm>
                <a:off x="5436720" y="-435240"/>
                <a:ext cx="360" cy="126360"/>
              </a:xfrm>
              <a:prstGeom prst="straightConnector1">
                <a:avLst/>
              </a:prstGeom>
              <a:ln w="6480">
                <a:solidFill>
                  <a:srgbClr val="a8a8a8"/>
                </a:solidFill>
                <a:miter/>
              </a:ln>
            </p:spPr>
          </p:cxnSp>
          <p:cxnSp>
            <p:nvCxnSpPr>
              <p:cNvPr id="6291" name="Straight Connector 1114"/>
              <p:cNvCxnSpPr/>
              <p:nvPr/>
            </p:nvCxnSpPr>
            <p:spPr>
              <a:xfrm>
                <a:off x="5272200" y="-435240"/>
                <a:ext cx="360" cy="126360"/>
              </a:xfrm>
              <a:prstGeom prst="straightConnector1">
                <a:avLst/>
              </a:prstGeom>
              <a:ln w="6480">
                <a:solidFill>
                  <a:srgbClr val="a8a8a8"/>
                </a:solidFill>
                <a:miter/>
              </a:ln>
            </p:spPr>
          </p:cxnSp>
          <p:cxnSp>
            <p:nvCxnSpPr>
              <p:cNvPr id="6292" name="Straight Connector 1115"/>
              <p:cNvCxnSpPr/>
              <p:nvPr/>
            </p:nvCxnSpPr>
            <p:spPr>
              <a:xfrm>
                <a:off x="5766480" y="-435240"/>
                <a:ext cx="360" cy="126360"/>
              </a:xfrm>
              <a:prstGeom prst="straightConnector1">
                <a:avLst/>
              </a:prstGeom>
              <a:ln w="6480">
                <a:solidFill>
                  <a:srgbClr val="a8a8a8"/>
                </a:solidFill>
                <a:miter/>
              </a:ln>
            </p:spPr>
          </p:cxnSp>
          <p:cxnSp>
            <p:nvCxnSpPr>
              <p:cNvPr id="6293" name="Straight Connector 1116"/>
              <p:cNvCxnSpPr/>
              <p:nvPr/>
            </p:nvCxnSpPr>
            <p:spPr>
              <a:xfrm>
                <a:off x="5601600" y="-435240"/>
                <a:ext cx="360" cy="126360"/>
              </a:xfrm>
              <a:prstGeom prst="straightConnector1">
                <a:avLst/>
              </a:prstGeom>
              <a:ln w="6480">
                <a:solidFill>
                  <a:srgbClr val="a8a8a8"/>
                </a:solidFill>
                <a:miter/>
              </a:ln>
            </p:spPr>
          </p:cxnSp>
          <p:cxnSp>
            <p:nvCxnSpPr>
              <p:cNvPr id="6294" name="Straight Connector 1117"/>
              <p:cNvCxnSpPr/>
              <p:nvPr/>
            </p:nvCxnSpPr>
            <p:spPr>
              <a:xfrm>
                <a:off x="6095880" y="-435240"/>
                <a:ext cx="360" cy="126360"/>
              </a:xfrm>
              <a:prstGeom prst="straightConnector1">
                <a:avLst/>
              </a:prstGeom>
              <a:ln w="6480">
                <a:solidFill>
                  <a:srgbClr val="a8a8a8"/>
                </a:solidFill>
                <a:miter/>
              </a:ln>
            </p:spPr>
          </p:cxnSp>
          <p:cxnSp>
            <p:nvCxnSpPr>
              <p:cNvPr id="6295" name="Straight Connector 1118"/>
              <p:cNvCxnSpPr/>
              <p:nvPr/>
            </p:nvCxnSpPr>
            <p:spPr>
              <a:xfrm>
                <a:off x="5931000" y="-435240"/>
                <a:ext cx="360" cy="126360"/>
              </a:xfrm>
              <a:prstGeom prst="straightConnector1">
                <a:avLst/>
              </a:prstGeom>
              <a:ln w="6480">
                <a:solidFill>
                  <a:srgbClr val="a8a8a8"/>
                </a:solidFill>
                <a:miter/>
              </a:ln>
            </p:spPr>
          </p:cxnSp>
          <p:cxnSp>
            <p:nvCxnSpPr>
              <p:cNvPr id="6296" name="Straight Connector 1119"/>
              <p:cNvCxnSpPr/>
              <p:nvPr/>
            </p:nvCxnSpPr>
            <p:spPr>
              <a:xfrm>
                <a:off x="6425280" y="-435240"/>
                <a:ext cx="360" cy="126360"/>
              </a:xfrm>
              <a:prstGeom prst="straightConnector1">
                <a:avLst/>
              </a:prstGeom>
              <a:ln w="6480">
                <a:solidFill>
                  <a:srgbClr val="a8a8a8"/>
                </a:solidFill>
                <a:miter/>
              </a:ln>
            </p:spPr>
          </p:cxnSp>
          <p:cxnSp>
            <p:nvCxnSpPr>
              <p:cNvPr id="6297" name="Straight Connector 1120"/>
              <p:cNvCxnSpPr/>
              <p:nvPr/>
            </p:nvCxnSpPr>
            <p:spPr>
              <a:xfrm>
                <a:off x="6260760" y="-435240"/>
                <a:ext cx="360" cy="126360"/>
              </a:xfrm>
              <a:prstGeom prst="straightConnector1">
                <a:avLst/>
              </a:prstGeom>
              <a:ln w="6480">
                <a:solidFill>
                  <a:srgbClr val="a8a8a8"/>
                </a:solidFill>
                <a:miter/>
              </a:ln>
            </p:spPr>
          </p:cxnSp>
          <p:cxnSp>
            <p:nvCxnSpPr>
              <p:cNvPr id="6298" name="Straight Connector 1126"/>
              <p:cNvCxnSpPr/>
              <p:nvPr/>
            </p:nvCxnSpPr>
            <p:spPr>
              <a:xfrm>
                <a:off x="6590160" y="-435240"/>
                <a:ext cx="360" cy="126360"/>
              </a:xfrm>
              <a:prstGeom prst="straightConnector1">
                <a:avLst/>
              </a:prstGeom>
              <a:ln w="6480">
                <a:solidFill>
                  <a:srgbClr val="a8a8a8"/>
                </a:solidFill>
                <a:miter/>
              </a:ln>
            </p:spPr>
          </p:cxnSp>
          <p:cxnSp>
            <p:nvCxnSpPr>
              <p:cNvPr id="6299" name="Straight Connector 1128"/>
              <p:cNvCxnSpPr/>
              <p:nvPr/>
            </p:nvCxnSpPr>
            <p:spPr>
              <a:xfrm>
                <a:off x="6919560" y="-435240"/>
                <a:ext cx="360" cy="126360"/>
              </a:xfrm>
              <a:prstGeom prst="straightConnector1">
                <a:avLst/>
              </a:prstGeom>
              <a:ln w="6480">
                <a:solidFill>
                  <a:srgbClr val="a8a8a8"/>
                </a:solidFill>
                <a:miter/>
              </a:ln>
            </p:spPr>
          </p:cxnSp>
          <p:cxnSp>
            <p:nvCxnSpPr>
              <p:cNvPr id="6300" name="Straight Connector 1129"/>
              <p:cNvCxnSpPr/>
              <p:nvPr/>
            </p:nvCxnSpPr>
            <p:spPr>
              <a:xfrm>
                <a:off x="6754680" y="-435240"/>
                <a:ext cx="360" cy="126360"/>
              </a:xfrm>
              <a:prstGeom prst="straightConnector1">
                <a:avLst/>
              </a:prstGeom>
              <a:ln w="6480">
                <a:solidFill>
                  <a:srgbClr val="a8a8a8"/>
                </a:solidFill>
                <a:miter/>
              </a:ln>
            </p:spPr>
          </p:cxnSp>
          <p:cxnSp>
            <p:nvCxnSpPr>
              <p:cNvPr id="6301" name="Straight Connector 1130"/>
              <p:cNvCxnSpPr/>
              <p:nvPr/>
            </p:nvCxnSpPr>
            <p:spPr>
              <a:xfrm>
                <a:off x="7248960" y="-435240"/>
                <a:ext cx="360" cy="126360"/>
              </a:xfrm>
              <a:prstGeom prst="straightConnector1">
                <a:avLst/>
              </a:prstGeom>
              <a:ln w="6480">
                <a:solidFill>
                  <a:srgbClr val="a8a8a8"/>
                </a:solidFill>
                <a:miter/>
              </a:ln>
            </p:spPr>
          </p:cxnSp>
          <p:cxnSp>
            <p:nvCxnSpPr>
              <p:cNvPr id="6302" name="Straight Connector 1131"/>
              <p:cNvCxnSpPr/>
              <p:nvPr/>
            </p:nvCxnSpPr>
            <p:spPr>
              <a:xfrm>
                <a:off x="7084440" y="-435240"/>
                <a:ext cx="360" cy="126360"/>
              </a:xfrm>
              <a:prstGeom prst="straightConnector1">
                <a:avLst/>
              </a:prstGeom>
              <a:ln w="6480">
                <a:solidFill>
                  <a:srgbClr val="a8a8a8"/>
                </a:solidFill>
                <a:miter/>
              </a:ln>
            </p:spPr>
          </p:cxnSp>
          <p:cxnSp>
            <p:nvCxnSpPr>
              <p:cNvPr id="6303" name="Straight Connector 1132"/>
              <p:cNvCxnSpPr/>
              <p:nvPr/>
            </p:nvCxnSpPr>
            <p:spPr>
              <a:xfrm>
                <a:off x="7578720" y="-435240"/>
                <a:ext cx="360" cy="126360"/>
              </a:xfrm>
              <a:prstGeom prst="straightConnector1">
                <a:avLst/>
              </a:prstGeom>
              <a:ln w="6480">
                <a:solidFill>
                  <a:srgbClr val="a8a8a8"/>
                </a:solidFill>
                <a:miter/>
              </a:ln>
            </p:spPr>
          </p:cxnSp>
          <p:cxnSp>
            <p:nvCxnSpPr>
              <p:cNvPr id="6304" name="Straight Connector 1133"/>
              <p:cNvCxnSpPr/>
              <p:nvPr/>
            </p:nvCxnSpPr>
            <p:spPr>
              <a:xfrm>
                <a:off x="7413840" y="-435240"/>
                <a:ext cx="360" cy="126360"/>
              </a:xfrm>
              <a:prstGeom prst="straightConnector1">
                <a:avLst/>
              </a:prstGeom>
              <a:ln w="6480">
                <a:solidFill>
                  <a:srgbClr val="a8a8a8"/>
                </a:solidFill>
                <a:miter/>
              </a:ln>
            </p:spPr>
          </p:cxnSp>
          <p:cxnSp>
            <p:nvCxnSpPr>
              <p:cNvPr id="6305" name="Straight Connector 1134"/>
              <p:cNvCxnSpPr/>
              <p:nvPr/>
            </p:nvCxnSpPr>
            <p:spPr>
              <a:xfrm>
                <a:off x="7908120" y="-435240"/>
                <a:ext cx="360" cy="126360"/>
              </a:xfrm>
              <a:prstGeom prst="straightConnector1">
                <a:avLst/>
              </a:prstGeom>
              <a:ln w="6480">
                <a:solidFill>
                  <a:srgbClr val="a8a8a8"/>
                </a:solidFill>
                <a:miter/>
              </a:ln>
            </p:spPr>
          </p:cxnSp>
          <p:cxnSp>
            <p:nvCxnSpPr>
              <p:cNvPr id="6306" name="Straight Connector 1135"/>
              <p:cNvCxnSpPr/>
              <p:nvPr/>
            </p:nvCxnSpPr>
            <p:spPr>
              <a:xfrm>
                <a:off x="7743240" y="-435240"/>
                <a:ext cx="360" cy="126360"/>
              </a:xfrm>
              <a:prstGeom prst="straightConnector1">
                <a:avLst/>
              </a:prstGeom>
              <a:ln w="6480">
                <a:solidFill>
                  <a:srgbClr val="a8a8a8"/>
                </a:solidFill>
                <a:miter/>
              </a:ln>
            </p:spPr>
          </p:cxnSp>
          <p:cxnSp>
            <p:nvCxnSpPr>
              <p:cNvPr id="6307" name="Straight Connector 1136"/>
              <p:cNvCxnSpPr/>
              <p:nvPr/>
            </p:nvCxnSpPr>
            <p:spPr>
              <a:xfrm>
                <a:off x="8237520" y="-435240"/>
                <a:ext cx="360" cy="126360"/>
              </a:xfrm>
              <a:prstGeom prst="straightConnector1">
                <a:avLst/>
              </a:prstGeom>
              <a:ln w="6480">
                <a:solidFill>
                  <a:srgbClr val="a8a8a8"/>
                </a:solidFill>
                <a:miter/>
              </a:ln>
            </p:spPr>
          </p:cxnSp>
          <p:cxnSp>
            <p:nvCxnSpPr>
              <p:cNvPr id="6308" name="Straight Connector 1137"/>
              <p:cNvCxnSpPr/>
              <p:nvPr/>
            </p:nvCxnSpPr>
            <p:spPr>
              <a:xfrm>
                <a:off x="8073000" y="-435240"/>
                <a:ext cx="360" cy="126360"/>
              </a:xfrm>
              <a:prstGeom prst="straightConnector1">
                <a:avLst/>
              </a:prstGeom>
              <a:ln w="6480">
                <a:solidFill>
                  <a:srgbClr val="a8a8a8"/>
                </a:solidFill>
                <a:miter/>
              </a:ln>
            </p:spPr>
          </p:cxnSp>
          <p:cxnSp>
            <p:nvCxnSpPr>
              <p:cNvPr id="6309" name="Straight Connector 1138"/>
              <p:cNvCxnSpPr/>
              <p:nvPr/>
            </p:nvCxnSpPr>
            <p:spPr>
              <a:xfrm>
                <a:off x="8567280" y="-435240"/>
                <a:ext cx="360" cy="126360"/>
              </a:xfrm>
              <a:prstGeom prst="straightConnector1">
                <a:avLst/>
              </a:prstGeom>
              <a:ln w="6480">
                <a:solidFill>
                  <a:srgbClr val="a8a8a8"/>
                </a:solidFill>
                <a:miter/>
              </a:ln>
            </p:spPr>
          </p:cxnSp>
          <p:cxnSp>
            <p:nvCxnSpPr>
              <p:cNvPr id="6310" name="Straight Connector 1139"/>
              <p:cNvCxnSpPr/>
              <p:nvPr/>
            </p:nvCxnSpPr>
            <p:spPr>
              <a:xfrm>
                <a:off x="8402400" y="-435240"/>
                <a:ext cx="360" cy="126360"/>
              </a:xfrm>
              <a:prstGeom prst="straightConnector1">
                <a:avLst/>
              </a:prstGeom>
              <a:ln w="6480">
                <a:solidFill>
                  <a:srgbClr val="a8a8a8"/>
                </a:solidFill>
                <a:miter/>
              </a:ln>
            </p:spPr>
          </p:cxnSp>
          <p:cxnSp>
            <p:nvCxnSpPr>
              <p:cNvPr id="6311" name="Straight Connector 1140"/>
              <p:cNvCxnSpPr/>
              <p:nvPr/>
            </p:nvCxnSpPr>
            <p:spPr>
              <a:xfrm>
                <a:off x="8896680" y="-435240"/>
                <a:ext cx="360" cy="126360"/>
              </a:xfrm>
              <a:prstGeom prst="straightConnector1">
                <a:avLst/>
              </a:prstGeom>
              <a:ln w="6480">
                <a:solidFill>
                  <a:srgbClr val="a8a8a8"/>
                </a:solidFill>
                <a:miter/>
              </a:ln>
            </p:spPr>
          </p:cxnSp>
          <p:cxnSp>
            <p:nvCxnSpPr>
              <p:cNvPr id="6312" name="Straight Connector 1141"/>
              <p:cNvCxnSpPr/>
              <p:nvPr/>
            </p:nvCxnSpPr>
            <p:spPr>
              <a:xfrm>
                <a:off x="8731800" y="-435240"/>
                <a:ext cx="360" cy="126360"/>
              </a:xfrm>
              <a:prstGeom prst="straightConnector1">
                <a:avLst/>
              </a:prstGeom>
              <a:ln w="6480">
                <a:solidFill>
                  <a:srgbClr val="a8a8a8"/>
                </a:solidFill>
                <a:miter/>
              </a:ln>
            </p:spPr>
          </p:cxnSp>
          <p:cxnSp>
            <p:nvCxnSpPr>
              <p:cNvPr id="6313" name="Straight Connector 1142"/>
              <p:cNvCxnSpPr/>
              <p:nvPr/>
            </p:nvCxnSpPr>
            <p:spPr>
              <a:xfrm>
                <a:off x="9226080" y="-435240"/>
                <a:ext cx="360" cy="126360"/>
              </a:xfrm>
              <a:prstGeom prst="straightConnector1">
                <a:avLst/>
              </a:prstGeom>
              <a:ln w="6480">
                <a:solidFill>
                  <a:srgbClr val="a8a8a8"/>
                </a:solidFill>
                <a:miter/>
              </a:ln>
            </p:spPr>
          </p:cxnSp>
          <p:cxnSp>
            <p:nvCxnSpPr>
              <p:cNvPr id="6314" name="Straight Connector 1143"/>
              <p:cNvCxnSpPr/>
              <p:nvPr/>
            </p:nvCxnSpPr>
            <p:spPr>
              <a:xfrm>
                <a:off x="9061560" y="-435240"/>
                <a:ext cx="360" cy="126360"/>
              </a:xfrm>
              <a:prstGeom prst="straightConnector1">
                <a:avLst/>
              </a:prstGeom>
              <a:ln w="6480">
                <a:solidFill>
                  <a:srgbClr val="a8a8a8"/>
                </a:solidFill>
                <a:miter/>
              </a:ln>
            </p:spPr>
          </p:cxnSp>
          <p:cxnSp>
            <p:nvCxnSpPr>
              <p:cNvPr id="6315" name="Straight Connector 1144"/>
              <p:cNvCxnSpPr/>
              <p:nvPr/>
            </p:nvCxnSpPr>
            <p:spPr>
              <a:xfrm>
                <a:off x="9555840" y="-435240"/>
                <a:ext cx="360" cy="126360"/>
              </a:xfrm>
              <a:prstGeom prst="straightConnector1">
                <a:avLst/>
              </a:prstGeom>
              <a:ln w="6480">
                <a:solidFill>
                  <a:srgbClr val="a8a8a8"/>
                </a:solidFill>
                <a:miter/>
              </a:ln>
            </p:spPr>
          </p:cxnSp>
          <p:cxnSp>
            <p:nvCxnSpPr>
              <p:cNvPr id="6316" name="Straight Connector 1145"/>
              <p:cNvCxnSpPr/>
              <p:nvPr/>
            </p:nvCxnSpPr>
            <p:spPr>
              <a:xfrm>
                <a:off x="9390960" y="-435240"/>
                <a:ext cx="360" cy="126360"/>
              </a:xfrm>
              <a:prstGeom prst="straightConnector1">
                <a:avLst/>
              </a:prstGeom>
              <a:ln w="6480">
                <a:solidFill>
                  <a:srgbClr val="a8a8a8"/>
                </a:solidFill>
                <a:miter/>
              </a:ln>
            </p:spPr>
          </p:cxnSp>
          <p:cxnSp>
            <p:nvCxnSpPr>
              <p:cNvPr id="6317" name="Straight Connector 1146"/>
              <p:cNvCxnSpPr/>
              <p:nvPr/>
            </p:nvCxnSpPr>
            <p:spPr>
              <a:xfrm>
                <a:off x="9885240" y="-435240"/>
                <a:ext cx="360" cy="126360"/>
              </a:xfrm>
              <a:prstGeom prst="straightConnector1">
                <a:avLst/>
              </a:prstGeom>
              <a:ln w="6480">
                <a:solidFill>
                  <a:srgbClr val="a8a8a8"/>
                </a:solidFill>
                <a:miter/>
              </a:ln>
            </p:spPr>
          </p:cxnSp>
          <p:cxnSp>
            <p:nvCxnSpPr>
              <p:cNvPr id="6318" name="Straight Connector 1147"/>
              <p:cNvCxnSpPr/>
              <p:nvPr/>
            </p:nvCxnSpPr>
            <p:spPr>
              <a:xfrm>
                <a:off x="9720360" y="-435240"/>
                <a:ext cx="360" cy="126360"/>
              </a:xfrm>
              <a:prstGeom prst="straightConnector1">
                <a:avLst/>
              </a:prstGeom>
              <a:ln w="6480">
                <a:solidFill>
                  <a:srgbClr val="a8a8a8"/>
                </a:solidFill>
                <a:miter/>
              </a:ln>
            </p:spPr>
          </p:cxnSp>
          <p:cxnSp>
            <p:nvCxnSpPr>
              <p:cNvPr id="6319" name="Straight Connector 1148"/>
              <p:cNvCxnSpPr/>
              <p:nvPr/>
            </p:nvCxnSpPr>
            <p:spPr>
              <a:xfrm>
                <a:off x="10214640" y="-435240"/>
                <a:ext cx="360" cy="126360"/>
              </a:xfrm>
              <a:prstGeom prst="straightConnector1">
                <a:avLst/>
              </a:prstGeom>
              <a:ln w="6480">
                <a:solidFill>
                  <a:srgbClr val="a8a8a8"/>
                </a:solidFill>
                <a:miter/>
              </a:ln>
            </p:spPr>
          </p:cxnSp>
          <p:cxnSp>
            <p:nvCxnSpPr>
              <p:cNvPr id="6320" name="Straight Connector 1149"/>
              <p:cNvCxnSpPr/>
              <p:nvPr/>
            </p:nvCxnSpPr>
            <p:spPr>
              <a:xfrm>
                <a:off x="10050120" y="-435240"/>
                <a:ext cx="360" cy="126360"/>
              </a:xfrm>
              <a:prstGeom prst="straightConnector1">
                <a:avLst/>
              </a:prstGeom>
              <a:ln w="6480">
                <a:solidFill>
                  <a:srgbClr val="a8a8a8"/>
                </a:solidFill>
                <a:miter/>
              </a:ln>
            </p:spPr>
          </p:cxnSp>
          <p:cxnSp>
            <p:nvCxnSpPr>
              <p:cNvPr id="6321" name="Straight Connector 1150"/>
              <p:cNvCxnSpPr/>
              <p:nvPr/>
            </p:nvCxnSpPr>
            <p:spPr>
              <a:xfrm>
                <a:off x="10544400" y="-435240"/>
                <a:ext cx="360" cy="126360"/>
              </a:xfrm>
              <a:prstGeom prst="straightConnector1">
                <a:avLst/>
              </a:prstGeom>
              <a:ln w="6480">
                <a:solidFill>
                  <a:srgbClr val="a8a8a8"/>
                </a:solidFill>
                <a:miter/>
              </a:ln>
            </p:spPr>
          </p:cxnSp>
          <p:cxnSp>
            <p:nvCxnSpPr>
              <p:cNvPr id="6322" name="Straight Connector 1151"/>
              <p:cNvCxnSpPr/>
              <p:nvPr/>
            </p:nvCxnSpPr>
            <p:spPr>
              <a:xfrm>
                <a:off x="10379520" y="-435240"/>
                <a:ext cx="360" cy="126360"/>
              </a:xfrm>
              <a:prstGeom prst="straightConnector1">
                <a:avLst/>
              </a:prstGeom>
              <a:ln w="6480">
                <a:solidFill>
                  <a:srgbClr val="a8a8a8"/>
                </a:solidFill>
                <a:miter/>
              </a:ln>
            </p:spPr>
          </p:cxnSp>
          <p:cxnSp>
            <p:nvCxnSpPr>
              <p:cNvPr id="6323" name="Straight Connector 1152"/>
              <p:cNvCxnSpPr/>
              <p:nvPr/>
            </p:nvCxnSpPr>
            <p:spPr>
              <a:xfrm>
                <a:off x="10873800" y="-435240"/>
                <a:ext cx="360" cy="126360"/>
              </a:xfrm>
              <a:prstGeom prst="straightConnector1">
                <a:avLst/>
              </a:prstGeom>
              <a:ln w="6480">
                <a:solidFill>
                  <a:srgbClr val="a8a8a8"/>
                </a:solidFill>
                <a:miter/>
              </a:ln>
            </p:spPr>
          </p:cxnSp>
          <p:cxnSp>
            <p:nvCxnSpPr>
              <p:cNvPr id="6324" name="Straight Connector 1153"/>
              <p:cNvCxnSpPr/>
              <p:nvPr/>
            </p:nvCxnSpPr>
            <p:spPr>
              <a:xfrm>
                <a:off x="10708920" y="-435240"/>
                <a:ext cx="360" cy="126360"/>
              </a:xfrm>
              <a:prstGeom prst="straightConnector1">
                <a:avLst/>
              </a:prstGeom>
              <a:ln w="6480">
                <a:solidFill>
                  <a:srgbClr val="a8a8a8"/>
                </a:solidFill>
                <a:miter/>
              </a:ln>
            </p:spPr>
          </p:cxnSp>
          <p:cxnSp>
            <p:nvCxnSpPr>
              <p:cNvPr id="6325" name="Straight Connector 1154"/>
              <p:cNvCxnSpPr/>
              <p:nvPr/>
            </p:nvCxnSpPr>
            <p:spPr>
              <a:xfrm>
                <a:off x="11203200" y="-435240"/>
                <a:ext cx="360" cy="126360"/>
              </a:xfrm>
              <a:prstGeom prst="straightConnector1">
                <a:avLst/>
              </a:prstGeom>
              <a:ln w="6480">
                <a:solidFill>
                  <a:srgbClr val="a8a8a8"/>
                </a:solidFill>
                <a:miter/>
              </a:ln>
            </p:spPr>
          </p:cxnSp>
          <p:cxnSp>
            <p:nvCxnSpPr>
              <p:cNvPr id="6326" name="Straight Connector 1155"/>
              <p:cNvCxnSpPr/>
              <p:nvPr/>
            </p:nvCxnSpPr>
            <p:spPr>
              <a:xfrm>
                <a:off x="11038680" y="-435240"/>
                <a:ext cx="360" cy="126360"/>
              </a:xfrm>
              <a:prstGeom prst="straightConnector1">
                <a:avLst/>
              </a:prstGeom>
              <a:ln w="6480">
                <a:solidFill>
                  <a:srgbClr val="a8a8a8"/>
                </a:solidFill>
                <a:miter/>
              </a:ln>
            </p:spPr>
          </p:cxnSp>
          <p:cxnSp>
            <p:nvCxnSpPr>
              <p:cNvPr id="6327" name="Straight Connector 1156"/>
              <p:cNvCxnSpPr/>
              <p:nvPr/>
            </p:nvCxnSpPr>
            <p:spPr>
              <a:xfrm>
                <a:off x="11532960" y="-435240"/>
                <a:ext cx="360" cy="126360"/>
              </a:xfrm>
              <a:prstGeom prst="straightConnector1">
                <a:avLst/>
              </a:prstGeom>
              <a:ln w="6480">
                <a:solidFill>
                  <a:srgbClr val="a8a8a8"/>
                </a:solidFill>
                <a:miter/>
              </a:ln>
            </p:spPr>
          </p:cxnSp>
          <p:cxnSp>
            <p:nvCxnSpPr>
              <p:cNvPr id="6328" name="Straight Connector 1157"/>
              <p:cNvCxnSpPr/>
              <p:nvPr/>
            </p:nvCxnSpPr>
            <p:spPr>
              <a:xfrm>
                <a:off x="11368080" y="-435240"/>
                <a:ext cx="360" cy="126360"/>
              </a:xfrm>
              <a:prstGeom prst="straightConnector1">
                <a:avLst/>
              </a:prstGeom>
              <a:ln w="6480">
                <a:solidFill>
                  <a:srgbClr val="a8a8a8"/>
                </a:solidFill>
                <a:miter/>
              </a:ln>
            </p:spPr>
          </p:cxnSp>
          <p:cxnSp>
            <p:nvCxnSpPr>
              <p:cNvPr id="6329" name="Straight Connector 1158"/>
              <p:cNvCxnSpPr/>
              <p:nvPr/>
            </p:nvCxnSpPr>
            <p:spPr>
              <a:xfrm>
                <a:off x="11862360" y="-435240"/>
                <a:ext cx="360" cy="126360"/>
              </a:xfrm>
              <a:prstGeom prst="straightConnector1">
                <a:avLst/>
              </a:prstGeom>
              <a:ln w="6480">
                <a:solidFill>
                  <a:srgbClr val="a8a8a8"/>
                </a:solidFill>
                <a:miter/>
              </a:ln>
            </p:spPr>
          </p:cxnSp>
          <p:cxnSp>
            <p:nvCxnSpPr>
              <p:cNvPr id="6330" name="Straight Connector 1159"/>
              <p:cNvCxnSpPr/>
              <p:nvPr/>
            </p:nvCxnSpPr>
            <p:spPr>
              <a:xfrm>
                <a:off x="11697480" y="-435240"/>
                <a:ext cx="360" cy="126360"/>
              </a:xfrm>
              <a:prstGeom prst="straightConnector1">
                <a:avLst/>
              </a:prstGeom>
              <a:ln w="6480">
                <a:solidFill>
                  <a:srgbClr val="a8a8a8"/>
                </a:solidFill>
                <a:miter/>
              </a:ln>
            </p:spPr>
          </p:cxnSp>
          <p:cxnSp>
            <p:nvCxnSpPr>
              <p:cNvPr id="6331" name="Straight Connector 1845"/>
              <p:cNvCxnSpPr/>
              <p:nvPr/>
            </p:nvCxnSpPr>
            <p:spPr>
              <a:xfrm>
                <a:off x="12481560" y="489600"/>
                <a:ext cx="126360" cy="360"/>
              </a:xfrm>
              <a:prstGeom prst="straightConnector1">
                <a:avLst/>
              </a:prstGeom>
              <a:ln w="6480">
                <a:solidFill>
                  <a:srgbClr val="a8a8a8"/>
                </a:solidFill>
                <a:miter/>
              </a:ln>
            </p:spPr>
          </p:cxnSp>
          <p:cxnSp>
            <p:nvCxnSpPr>
              <p:cNvPr id="6332" name="Straight Connector 1846"/>
              <p:cNvCxnSpPr/>
              <p:nvPr/>
            </p:nvCxnSpPr>
            <p:spPr>
              <a:xfrm>
                <a:off x="12481560" y="326520"/>
                <a:ext cx="126360" cy="360"/>
              </a:xfrm>
              <a:prstGeom prst="straightConnector1">
                <a:avLst/>
              </a:prstGeom>
              <a:ln w="6480">
                <a:solidFill>
                  <a:srgbClr val="a8a8a8"/>
                </a:solidFill>
                <a:miter/>
              </a:ln>
            </p:spPr>
          </p:cxnSp>
          <p:cxnSp>
            <p:nvCxnSpPr>
              <p:cNvPr id="6333" name="Straight Connector 1847"/>
              <p:cNvCxnSpPr/>
              <p:nvPr/>
            </p:nvCxnSpPr>
            <p:spPr>
              <a:xfrm>
                <a:off x="12481560" y="816120"/>
                <a:ext cx="126360" cy="360"/>
              </a:xfrm>
              <a:prstGeom prst="straightConnector1">
                <a:avLst/>
              </a:prstGeom>
              <a:ln w="6480">
                <a:solidFill>
                  <a:srgbClr val="a8a8a8"/>
                </a:solidFill>
                <a:miter/>
              </a:ln>
            </p:spPr>
          </p:cxnSp>
          <p:cxnSp>
            <p:nvCxnSpPr>
              <p:cNvPr id="6334" name="Straight Connector 1848"/>
              <p:cNvCxnSpPr/>
              <p:nvPr/>
            </p:nvCxnSpPr>
            <p:spPr>
              <a:xfrm>
                <a:off x="12481560" y="653040"/>
                <a:ext cx="126360" cy="360"/>
              </a:xfrm>
              <a:prstGeom prst="straightConnector1">
                <a:avLst/>
              </a:prstGeom>
              <a:ln w="6480">
                <a:solidFill>
                  <a:srgbClr val="a8a8a8"/>
                </a:solidFill>
                <a:miter/>
              </a:ln>
            </p:spPr>
          </p:cxnSp>
          <p:cxnSp>
            <p:nvCxnSpPr>
              <p:cNvPr id="6335" name="Straight Connector 1849"/>
              <p:cNvCxnSpPr/>
              <p:nvPr/>
            </p:nvCxnSpPr>
            <p:spPr>
              <a:xfrm>
                <a:off x="12481560" y="1142640"/>
                <a:ext cx="126360" cy="360"/>
              </a:xfrm>
              <a:prstGeom prst="straightConnector1">
                <a:avLst/>
              </a:prstGeom>
              <a:ln w="6480">
                <a:solidFill>
                  <a:srgbClr val="a8a8a8"/>
                </a:solidFill>
                <a:miter/>
              </a:ln>
            </p:spPr>
          </p:cxnSp>
          <p:cxnSp>
            <p:nvCxnSpPr>
              <p:cNvPr id="6336" name="Straight Connector 1850"/>
              <p:cNvCxnSpPr/>
              <p:nvPr/>
            </p:nvCxnSpPr>
            <p:spPr>
              <a:xfrm>
                <a:off x="12481560" y="979560"/>
                <a:ext cx="126360" cy="360"/>
              </a:xfrm>
              <a:prstGeom prst="straightConnector1">
                <a:avLst/>
              </a:prstGeom>
              <a:ln w="6480">
                <a:solidFill>
                  <a:srgbClr val="a8a8a8"/>
                </a:solidFill>
                <a:miter/>
              </a:ln>
            </p:spPr>
          </p:cxnSp>
          <p:cxnSp>
            <p:nvCxnSpPr>
              <p:cNvPr id="6337" name="Straight Connector 1851"/>
              <p:cNvCxnSpPr/>
              <p:nvPr/>
            </p:nvCxnSpPr>
            <p:spPr>
              <a:xfrm>
                <a:off x="12481560" y="1469520"/>
                <a:ext cx="126360" cy="360"/>
              </a:xfrm>
              <a:prstGeom prst="straightConnector1">
                <a:avLst/>
              </a:prstGeom>
              <a:ln w="6480">
                <a:solidFill>
                  <a:srgbClr val="a8a8a8"/>
                </a:solidFill>
                <a:miter/>
              </a:ln>
            </p:spPr>
          </p:cxnSp>
          <p:cxnSp>
            <p:nvCxnSpPr>
              <p:cNvPr id="6338" name="Straight Connector 1852"/>
              <p:cNvCxnSpPr/>
              <p:nvPr/>
            </p:nvCxnSpPr>
            <p:spPr>
              <a:xfrm>
                <a:off x="12481560" y="1306080"/>
                <a:ext cx="126360" cy="360"/>
              </a:xfrm>
              <a:prstGeom prst="straightConnector1">
                <a:avLst/>
              </a:prstGeom>
              <a:ln w="6480">
                <a:solidFill>
                  <a:srgbClr val="a8a8a8"/>
                </a:solidFill>
                <a:miter/>
              </a:ln>
            </p:spPr>
          </p:cxnSp>
          <p:cxnSp>
            <p:nvCxnSpPr>
              <p:cNvPr id="6339" name="Straight Connector 1853"/>
              <p:cNvCxnSpPr/>
              <p:nvPr/>
            </p:nvCxnSpPr>
            <p:spPr>
              <a:xfrm>
                <a:off x="12481560" y="1796040"/>
                <a:ext cx="126360" cy="360"/>
              </a:xfrm>
              <a:prstGeom prst="straightConnector1">
                <a:avLst/>
              </a:prstGeom>
              <a:ln w="6480">
                <a:solidFill>
                  <a:srgbClr val="a8a8a8"/>
                </a:solidFill>
                <a:miter/>
              </a:ln>
            </p:spPr>
          </p:cxnSp>
          <p:cxnSp>
            <p:nvCxnSpPr>
              <p:cNvPr id="6340" name="Straight Connector 1854"/>
              <p:cNvCxnSpPr/>
              <p:nvPr/>
            </p:nvCxnSpPr>
            <p:spPr>
              <a:xfrm>
                <a:off x="12481560" y="1632600"/>
                <a:ext cx="126360" cy="360"/>
              </a:xfrm>
              <a:prstGeom prst="straightConnector1">
                <a:avLst/>
              </a:prstGeom>
              <a:ln w="6480">
                <a:solidFill>
                  <a:srgbClr val="a8a8a8"/>
                </a:solidFill>
                <a:miter/>
              </a:ln>
            </p:spPr>
          </p:cxnSp>
          <p:cxnSp>
            <p:nvCxnSpPr>
              <p:cNvPr id="6341" name="Straight Connector 1855"/>
              <p:cNvCxnSpPr/>
              <p:nvPr/>
            </p:nvCxnSpPr>
            <p:spPr>
              <a:xfrm>
                <a:off x="12481560" y="2122560"/>
                <a:ext cx="126360" cy="360"/>
              </a:xfrm>
              <a:prstGeom prst="straightConnector1">
                <a:avLst/>
              </a:prstGeom>
              <a:ln w="6480">
                <a:solidFill>
                  <a:srgbClr val="a8a8a8"/>
                </a:solidFill>
                <a:miter/>
              </a:ln>
            </p:spPr>
          </p:cxnSp>
          <p:cxnSp>
            <p:nvCxnSpPr>
              <p:cNvPr id="6342" name="Straight Connector 1856"/>
              <p:cNvCxnSpPr/>
              <p:nvPr/>
            </p:nvCxnSpPr>
            <p:spPr>
              <a:xfrm>
                <a:off x="12481560" y="1959120"/>
                <a:ext cx="126360" cy="360"/>
              </a:xfrm>
              <a:prstGeom prst="straightConnector1">
                <a:avLst/>
              </a:prstGeom>
              <a:ln w="6480">
                <a:solidFill>
                  <a:srgbClr val="a8a8a8"/>
                </a:solidFill>
                <a:miter/>
              </a:ln>
            </p:spPr>
          </p:cxnSp>
          <p:cxnSp>
            <p:nvCxnSpPr>
              <p:cNvPr id="6343" name="Straight Connector 1857"/>
              <p:cNvCxnSpPr/>
              <p:nvPr/>
            </p:nvCxnSpPr>
            <p:spPr>
              <a:xfrm>
                <a:off x="12481560" y="2449080"/>
                <a:ext cx="126360" cy="360"/>
              </a:xfrm>
              <a:prstGeom prst="straightConnector1">
                <a:avLst/>
              </a:prstGeom>
              <a:ln w="6480">
                <a:solidFill>
                  <a:srgbClr val="a8a8a8"/>
                </a:solidFill>
                <a:miter/>
              </a:ln>
            </p:spPr>
          </p:cxnSp>
          <p:cxnSp>
            <p:nvCxnSpPr>
              <p:cNvPr id="6344" name="Straight Connector 1858"/>
              <p:cNvCxnSpPr/>
              <p:nvPr/>
            </p:nvCxnSpPr>
            <p:spPr>
              <a:xfrm>
                <a:off x="12481560" y="2285640"/>
                <a:ext cx="126360" cy="360"/>
              </a:xfrm>
              <a:prstGeom prst="straightConnector1">
                <a:avLst/>
              </a:prstGeom>
              <a:ln w="6480">
                <a:solidFill>
                  <a:srgbClr val="a8a8a8"/>
                </a:solidFill>
                <a:miter/>
              </a:ln>
            </p:spPr>
          </p:cxnSp>
          <p:cxnSp>
            <p:nvCxnSpPr>
              <p:cNvPr id="6345" name="Straight Connector 1859"/>
              <p:cNvCxnSpPr/>
              <p:nvPr/>
            </p:nvCxnSpPr>
            <p:spPr>
              <a:xfrm>
                <a:off x="12481560" y="2775600"/>
                <a:ext cx="126360" cy="360"/>
              </a:xfrm>
              <a:prstGeom prst="straightConnector1">
                <a:avLst/>
              </a:prstGeom>
              <a:ln w="6480">
                <a:solidFill>
                  <a:srgbClr val="a8a8a8"/>
                </a:solidFill>
                <a:miter/>
              </a:ln>
            </p:spPr>
          </p:cxnSp>
          <p:cxnSp>
            <p:nvCxnSpPr>
              <p:cNvPr id="6346" name="Straight Connector 1860"/>
              <p:cNvCxnSpPr/>
              <p:nvPr/>
            </p:nvCxnSpPr>
            <p:spPr>
              <a:xfrm>
                <a:off x="12481560" y="2612520"/>
                <a:ext cx="126360" cy="360"/>
              </a:xfrm>
              <a:prstGeom prst="straightConnector1">
                <a:avLst/>
              </a:prstGeom>
              <a:ln w="6480">
                <a:solidFill>
                  <a:srgbClr val="a8a8a8"/>
                </a:solidFill>
                <a:miter/>
              </a:ln>
            </p:spPr>
          </p:cxnSp>
          <p:cxnSp>
            <p:nvCxnSpPr>
              <p:cNvPr id="6347" name="Straight Connector 1861"/>
              <p:cNvCxnSpPr/>
              <p:nvPr/>
            </p:nvCxnSpPr>
            <p:spPr>
              <a:xfrm>
                <a:off x="12481560" y="3102120"/>
                <a:ext cx="126360" cy="360"/>
              </a:xfrm>
              <a:prstGeom prst="straightConnector1">
                <a:avLst/>
              </a:prstGeom>
              <a:ln w="6480">
                <a:solidFill>
                  <a:srgbClr val="a8a8a8"/>
                </a:solidFill>
                <a:miter/>
              </a:ln>
            </p:spPr>
          </p:cxnSp>
          <p:cxnSp>
            <p:nvCxnSpPr>
              <p:cNvPr id="6348" name="Straight Connector 1862"/>
              <p:cNvCxnSpPr/>
              <p:nvPr/>
            </p:nvCxnSpPr>
            <p:spPr>
              <a:xfrm>
                <a:off x="12481560" y="2939040"/>
                <a:ext cx="126360" cy="360"/>
              </a:xfrm>
              <a:prstGeom prst="straightConnector1">
                <a:avLst/>
              </a:prstGeom>
              <a:ln w="6480">
                <a:solidFill>
                  <a:srgbClr val="a8a8a8"/>
                </a:solidFill>
                <a:miter/>
              </a:ln>
            </p:spPr>
          </p:cxnSp>
          <p:cxnSp>
            <p:nvCxnSpPr>
              <p:cNvPr id="6349" name="Straight Connector 1863"/>
              <p:cNvCxnSpPr/>
              <p:nvPr/>
            </p:nvCxnSpPr>
            <p:spPr>
              <a:xfrm>
                <a:off x="12481560" y="3428640"/>
                <a:ext cx="126360" cy="360"/>
              </a:xfrm>
              <a:prstGeom prst="straightConnector1">
                <a:avLst/>
              </a:prstGeom>
              <a:ln w="6480">
                <a:solidFill>
                  <a:srgbClr val="a8a8a8"/>
                </a:solidFill>
                <a:miter/>
              </a:ln>
            </p:spPr>
          </p:cxnSp>
          <p:cxnSp>
            <p:nvCxnSpPr>
              <p:cNvPr id="6350" name="Straight Connector 1864"/>
              <p:cNvCxnSpPr/>
              <p:nvPr/>
            </p:nvCxnSpPr>
            <p:spPr>
              <a:xfrm>
                <a:off x="12481560" y="3265560"/>
                <a:ext cx="126360" cy="360"/>
              </a:xfrm>
              <a:prstGeom prst="straightConnector1">
                <a:avLst/>
              </a:prstGeom>
              <a:ln w="6480">
                <a:solidFill>
                  <a:srgbClr val="a8a8a8"/>
                </a:solidFill>
                <a:miter/>
              </a:ln>
            </p:spPr>
          </p:cxnSp>
          <p:cxnSp>
            <p:nvCxnSpPr>
              <p:cNvPr id="6351" name="Straight Connector 1865"/>
              <p:cNvCxnSpPr/>
              <p:nvPr/>
            </p:nvCxnSpPr>
            <p:spPr>
              <a:xfrm>
                <a:off x="12481560" y="3755520"/>
                <a:ext cx="126360" cy="360"/>
              </a:xfrm>
              <a:prstGeom prst="straightConnector1">
                <a:avLst/>
              </a:prstGeom>
              <a:ln w="6480">
                <a:solidFill>
                  <a:srgbClr val="a8a8a8"/>
                </a:solidFill>
                <a:miter/>
              </a:ln>
            </p:spPr>
          </p:cxnSp>
          <p:cxnSp>
            <p:nvCxnSpPr>
              <p:cNvPr id="6352" name="Straight Connector 1866"/>
              <p:cNvCxnSpPr/>
              <p:nvPr/>
            </p:nvCxnSpPr>
            <p:spPr>
              <a:xfrm>
                <a:off x="12481560" y="3592080"/>
                <a:ext cx="126360" cy="360"/>
              </a:xfrm>
              <a:prstGeom prst="straightConnector1">
                <a:avLst/>
              </a:prstGeom>
              <a:ln w="6480">
                <a:solidFill>
                  <a:srgbClr val="a8a8a8"/>
                </a:solidFill>
                <a:miter/>
              </a:ln>
            </p:spPr>
          </p:cxnSp>
          <p:cxnSp>
            <p:nvCxnSpPr>
              <p:cNvPr id="6353" name="Straight Connector 1867"/>
              <p:cNvCxnSpPr/>
              <p:nvPr/>
            </p:nvCxnSpPr>
            <p:spPr>
              <a:xfrm>
                <a:off x="12481560" y="4081680"/>
                <a:ext cx="126360" cy="360"/>
              </a:xfrm>
              <a:prstGeom prst="straightConnector1">
                <a:avLst/>
              </a:prstGeom>
              <a:ln w="6480">
                <a:solidFill>
                  <a:srgbClr val="a8a8a8"/>
                </a:solidFill>
                <a:miter/>
              </a:ln>
            </p:spPr>
          </p:cxnSp>
          <p:cxnSp>
            <p:nvCxnSpPr>
              <p:cNvPr id="6354" name="Straight Connector 1868"/>
              <p:cNvCxnSpPr/>
              <p:nvPr/>
            </p:nvCxnSpPr>
            <p:spPr>
              <a:xfrm>
                <a:off x="12481560" y="3918240"/>
                <a:ext cx="126360" cy="360"/>
              </a:xfrm>
              <a:prstGeom prst="straightConnector1">
                <a:avLst/>
              </a:prstGeom>
              <a:ln w="6480">
                <a:solidFill>
                  <a:srgbClr val="a8a8a8"/>
                </a:solidFill>
                <a:miter/>
              </a:ln>
            </p:spPr>
          </p:cxnSp>
          <p:cxnSp>
            <p:nvCxnSpPr>
              <p:cNvPr id="6355" name="Straight Connector 1869"/>
              <p:cNvCxnSpPr/>
              <p:nvPr/>
            </p:nvCxnSpPr>
            <p:spPr>
              <a:xfrm>
                <a:off x="12481560" y="4408200"/>
                <a:ext cx="126360" cy="360"/>
              </a:xfrm>
              <a:prstGeom prst="straightConnector1">
                <a:avLst/>
              </a:prstGeom>
              <a:ln w="6480">
                <a:solidFill>
                  <a:srgbClr val="a8a8a8"/>
                </a:solidFill>
                <a:miter/>
              </a:ln>
            </p:spPr>
          </p:cxnSp>
          <p:cxnSp>
            <p:nvCxnSpPr>
              <p:cNvPr id="6356" name="Straight Connector 1870"/>
              <p:cNvCxnSpPr/>
              <p:nvPr/>
            </p:nvCxnSpPr>
            <p:spPr>
              <a:xfrm>
                <a:off x="12481560" y="4244760"/>
                <a:ext cx="126360" cy="360"/>
              </a:xfrm>
              <a:prstGeom prst="straightConnector1">
                <a:avLst/>
              </a:prstGeom>
              <a:ln w="6480">
                <a:solidFill>
                  <a:srgbClr val="a8a8a8"/>
                </a:solidFill>
                <a:miter/>
              </a:ln>
            </p:spPr>
          </p:cxnSp>
          <p:cxnSp>
            <p:nvCxnSpPr>
              <p:cNvPr id="6357" name="Straight Connector 1871"/>
              <p:cNvCxnSpPr/>
              <p:nvPr/>
            </p:nvCxnSpPr>
            <p:spPr>
              <a:xfrm>
                <a:off x="12481560" y="4734720"/>
                <a:ext cx="126360" cy="360"/>
              </a:xfrm>
              <a:prstGeom prst="straightConnector1">
                <a:avLst/>
              </a:prstGeom>
              <a:ln w="6480">
                <a:solidFill>
                  <a:srgbClr val="a8a8a8"/>
                </a:solidFill>
                <a:miter/>
              </a:ln>
            </p:spPr>
          </p:cxnSp>
          <p:cxnSp>
            <p:nvCxnSpPr>
              <p:cNvPr id="6358" name="Straight Connector 1872"/>
              <p:cNvCxnSpPr/>
              <p:nvPr/>
            </p:nvCxnSpPr>
            <p:spPr>
              <a:xfrm>
                <a:off x="12481560" y="4571280"/>
                <a:ext cx="126360" cy="360"/>
              </a:xfrm>
              <a:prstGeom prst="straightConnector1">
                <a:avLst/>
              </a:prstGeom>
              <a:ln w="6480">
                <a:solidFill>
                  <a:srgbClr val="a8a8a8"/>
                </a:solidFill>
                <a:miter/>
              </a:ln>
            </p:spPr>
          </p:cxnSp>
          <p:cxnSp>
            <p:nvCxnSpPr>
              <p:cNvPr id="6359" name="Straight Connector 1873"/>
              <p:cNvCxnSpPr/>
              <p:nvPr/>
            </p:nvCxnSpPr>
            <p:spPr>
              <a:xfrm>
                <a:off x="12481560" y="5061240"/>
                <a:ext cx="126360" cy="360"/>
              </a:xfrm>
              <a:prstGeom prst="straightConnector1">
                <a:avLst/>
              </a:prstGeom>
              <a:ln w="6480">
                <a:solidFill>
                  <a:srgbClr val="a8a8a8"/>
                </a:solidFill>
                <a:miter/>
              </a:ln>
            </p:spPr>
          </p:cxnSp>
          <p:cxnSp>
            <p:nvCxnSpPr>
              <p:cNvPr id="6360" name="Straight Connector 1875"/>
              <p:cNvCxnSpPr/>
              <p:nvPr/>
            </p:nvCxnSpPr>
            <p:spPr>
              <a:xfrm>
                <a:off x="12481560" y="5387760"/>
                <a:ext cx="126360" cy="360"/>
              </a:xfrm>
              <a:prstGeom prst="straightConnector1">
                <a:avLst/>
              </a:prstGeom>
              <a:ln w="6480">
                <a:solidFill>
                  <a:srgbClr val="a8a8a8"/>
                </a:solidFill>
                <a:miter/>
              </a:ln>
            </p:spPr>
          </p:cxnSp>
          <p:cxnSp>
            <p:nvCxnSpPr>
              <p:cNvPr id="6361" name="Straight Connector 1876"/>
              <p:cNvCxnSpPr/>
              <p:nvPr/>
            </p:nvCxnSpPr>
            <p:spPr>
              <a:xfrm>
                <a:off x="12481560" y="5224680"/>
                <a:ext cx="126360" cy="360"/>
              </a:xfrm>
              <a:prstGeom prst="straightConnector1">
                <a:avLst/>
              </a:prstGeom>
              <a:ln w="6480">
                <a:solidFill>
                  <a:srgbClr val="a8a8a8"/>
                </a:solidFill>
                <a:miter/>
              </a:ln>
            </p:spPr>
          </p:cxnSp>
          <p:cxnSp>
            <p:nvCxnSpPr>
              <p:cNvPr id="6362" name="Straight Connector 1877"/>
              <p:cNvCxnSpPr/>
              <p:nvPr/>
            </p:nvCxnSpPr>
            <p:spPr>
              <a:xfrm>
                <a:off x="12481560" y="5714280"/>
                <a:ext cx="126360" cy="360"/>
              </a:xfrm>
              <a:prstGeom prst="straightConnector1">
                <a:avLst/>
              </a:prstGeom>
              <a:ln w="6480">
                <a:solidFill>
                  <a:srgbClr val="a8a8a8"/>
                </a:solidFill>
                <a:miter/>
              </a:ln>
            </p:spPr>
          </p:cxnSp>
          <p:cxnSp>
            <p:nvCxnSpPr>
              <p:cNvPr id="6363" name="Straight Connector 1878"/>
              <p:cNvCxnSpPr/>
              <p:nvPr/>
            </p:nvCxnSpPr>
            <p:spPr>
              <a:xfrm>
                <a:off x="12481560" y="5551200"/>
                <a:ext cx="126360" cy="360"/>
              </a:xfrm>
              <a:prstGeom prst="straightConnector1">
                <a:avLst/>
              </a:prstGeom>
              <a:ln w="6480">
                <a:solidFill>
                  <a:srgbClr val="a8a8a8"/>
                </a:solidFill>
                <a:miter/>
              </a:ln>
            </p:spPr>
          </p:cxnSp>
          <p:cxnSp>
            <p:nvCxnSpPr>
              <p:cNvPr id="6364" name="Straight Connector 1879"/>
              <p:cNvCxnSpPr/>
              <p:nvPr/>
            </p:nvCxnSpPr>
            <p:spPr>
              <a:xfrm>
                <a:off x="12481560" y="6041160"/>
                <a:ext cx="126360" cy="360"/>
              </a:xfrm>
              <a:prstGeom prst="straightConnector1">
                <a:avLst/>
              </a:prstGeom>
              <a:ln w="6480">
                <a:solidFill>
                  <a:srgbClr val="a8a8a8"/>
                </a:solidFill>
                <a:miter/>
              </a:ln>
            </p:spPr>
          </p:cxnSp>
          <p:cxnSp>
            <p:nvCxnSpPr>
              <p:cNvPr id="6365" name="Straight Connector 1880"/>
              <p:cNvCxnSpPr/>
              <p:nvPr/>
            </p:nvCxnSpPr>
            <p:spPr>
              <a:xfrm>
                <a:off x="12481560" y="5877720"/>
                <a:ext cx="126360" cy="360"/>
              </a:xfrm>
              <a:prstGeom prst="straightConnector1">
                <a:avLst/>
              </a:prstGeom>
              <a:ln w="6480">
                <a:solidFill>
                  <a:srgbClr val="a8a8a8"/>
                </a:solidFill>
                <a:miter/>
              </a:ln>
            </p:spPr>
          </p:cxnSp>
          <p:cxnSp>
            <p:nvCxnSpPr>
              <p:cNvPr id="6366" name="Straight Connector 1881"/>
              <p:cNvCxnSpPr/>
              <p:nvPr/>
            </p:nvCxnSpPr>
            <p:spPr>
              <a:xfrm>
                <a:off x="12481560" y="6367680"/>
                <a:ext cx="126360" cy="360"/>
              </a:xfrm>
              <a:prstGeom prst="straightConnector1">
                <a:avLst/>
              </a:prstGeom>
              <a:ln w="6480">
                <a:solidFill>
                  <a:srgbClr val="a8a8a8"/>
                </a:solidFill>
                <a:miter/>
              </a:ln>
            </p:spPr>
          </p:cxnSp>
          <p:cxnSp>
            <p:nvCxnSpPr>
              <p:cNvPr id="6367" name="Straight Connector 1882"/>
              <p:cNvCxnSpPr/>
              <p:nvPr/>
            </p:nvCxnSpPr>
            <p:spPr>
              <a:xfrm>
                <a:off x="12481560" y="6204240"/>
                <a:ext cx="126360" cy="360"/>
              </a:xfrm>
              <a:prstGeom prst="straightConnector1">
                <a:avLst/>
              </a:prstGeom>
              <a:ln w="6480">
                <a:solidFill>
                  <a:srgbClr val="a8a8a8"/>
                </a:solidFill>
                <a:miter/>
              </a:ln>
            </p:spPr>
          </p:cxnSp>
          <p:cxnSp>
            <p:nvCxnSpPr>
              <p:cNvPr id="6368" name="Straight Connector 2020"/>
              <p:cNvCxnSpPr/>
              <p:nvPr/>
            </p:nvCxnSpPr>
            <p:spPr>
              <a:xfrm>
                <a:off x="493920" y="7167240"/>
                <a:ext cx="360" cy="126360"/>
              </a:xfrm>
              <a:prstGeom prst="straightConnector1">
                <a:avLst/>
              </a:prstGeom>
              <a:ln w="6480">
                <a:solidFill>
                  <a:srgbClr val="a8a8a8"/>
                </a:solidFill>
                <a:miter/>
              </a:ln>
            </p:spPr>
          </p:cxnSp>
          <p:cxnSp>
            <p:nvCxnSpPr>
              <p:cNvPr id="6369" name="Straight Connector 2021"/>
              <p:cNvCxnSpPr/>
              <p:nvPr/>
            </p:nvCxnSpPr>
            <p:spPr>
              <a:xfrm>
                <a:off x="329400" y="7167240"/>
                <a:ext cx="360" cy="126360"/>
              </a:xfrm>
              <a:prstGeom prst="straightConnector1">
                <a:avLst/>
              </a:prstGeom>
              <a:ln w="6480">
                <a:solidFill>
                  <a:srgbClr val="a8a8a8"/>
                </a:solidFill>
                <a:miter/>
              </a:ln>
            </p:spPr>
          </p:cxnSp>
          <p:cxnSp>
            <p:nvCxnSpPr>
              <p:cNvPr id="6370" name="Straight Connector 2022"/>
              <p:cNvCxnSpPr/>
              <p:nvPr/>
            </p:nvCxnSpPr>
            <p:spPr>
              <a:xfrm>
                <a:off x="823680" y="7167240"/>
                <a:ext cx="360" cy="126360"/>
              </a:xfrm>
              <a:prstGeom prst="straightConnector1">
                <a:avLst/>
              </a:prstGeom>
              <a:ln w="6480">
                <a:solidFill>
                  <a:srgbClr val="a8a8a8"/>
                </a:solidFill>
                <a:miter/>
              </a:ln>
            </p:spPr>
          </p:cxnSp>
          <p:cxnSp>
            <p:nvCxnSpPr>
              <p:cNvPr id="6371" name="Straight Connector 2023"/>
              <p:cNvCxnSpPr/>
              <p:nvPr/>
            </p:nvCxnSpPr>
            <p:spPr>
              <a:xfrm>
                <a:off x="658800" y="7167240"/>
                <a:ext cx="360" cy="126360"/>
              </a:xfrm>
              <a:prstGeom prst="straightConnector1">
                <a:avLst/>
              </a:prstGeom>
              <a:ln w="6480">
                <a:solidFill>
                  <a:srgbClr val="a8a8a8"/>
                </a:solidFill>
                <a:miter/>
              </a:ln>
            </p:spPr>
          </p:cxnSp>
          <p:cxnSp>
            <p:nvCxnSpPr>
              <p:cNvPr id="6372" name="Straight Connector 2024"/>
              <p:cNvCxnSpPr/>
              <p:nvPr/>
            </p:nvCxnSpPr>
            <p:spPr>
              <a:xfrm>
                <a:off x="1153080" y="7167240"/>
                <a:ext cx="360" cy="126360"/>
              </a:xfrm>
              <a:prstGeom prst="straightConnector1">
                <a:avLst/>
              </a:prstGeom>
              <a:ln w="6480">
                <a:solidFill>
                  <a:srgbClr val="a8a8a8"/>
                </a:solidFill>
                <a:miter/>
              </a:ln>
            </p:spPr>
          </p:cxnSp>
          <p:cxnSp>
            <p:nvCxnSpPr>
              <p:cNvPr id="6373" name="Straight Connector 2025"/>
              <p:cNvCxnSpPr/>
              <p:nvPr/>
            </p:nvCxnSpPr>
            <p:spPr>
              <a:xfrm>
                <a:off x="988200" y="7167240"/>
                <a:ext cx="360" cy="126360"/>
              </a:xfrm>
              <a:prstGeom prst="straightConnector1">
                <a:avLst/>
              </a:prstGeom>
              <a:ln w="6480">
                <a:solidFill>
                  <a:srgbClr val="a8a8a8"/>
                </a:solidFill>
                <a:miter/>
              </a:ln>
            </p:spPr>
          </p:cxnSp>
          <p:cxnSp>
            <p:nvCxnSpPr>
              <p:cNvPr id="6374" name="Straight Connector 2026"/>
              <p:cNvCxnSpPr/>
              <p:nvPr/>
            </p:nvCxnSpPr>
            <p:spPr>
              <a:xfrm>
                <a:off x="1482480" y="7167240"/>
                <a:ext cx="360" cy="126360"/>
              </a:xfrm>
              <a:prstGeom prst="straightConnector1">
                <a:avLst/>
              </a:prstGeom>
              <a:ln w="6480">
                <a:solidFill>
                  <a:srgbClr val="a8a8a8"/>
                </a:solidFill>
                <a:miter/>
              </a:ln>
            </p:spPr>
          </p:cxnSp>
          <p:cxnSp>
            <p:nvCxnSpPr>
              <p:cNvPr id="6375" name="Straight Connector 2027"/>
              <p:cNvCxnSpPr/>
              <p:nvPr/>
            </p:nvCxnSpPr>
            <p:spPr>
              <a:xfrm>
                <a:off x="1317960" y="7167240"/>
                <a:ext cx="360" cy="126360"/>
              </a:xfrm>
              <a:prstGeom prst="straightConnector1">
                <a:avLst/>
              </a:prstGeom>
              <a:ln w="6480">
                <a:solidFill>
                  <a:srgbClr val="a8a8a8"/>
                </a:solidFill>
                <a:miter/>
              </a:ln>
            </p:spPr>
          </p:cxnSp>
          <p:cxnSp>
            <p:nvCxnSpPr>
              <p:cNvPr id="6376" name="Straight Connector 2028"/>
              <p:cNvCxnSpPr/>
              <p:nvPr/>
            </p:nvCxnSpPr>
            <p:spPr>
              <a:xfrm>
                <a:off x="1812240" y="7167240"/>
                <a:ext cx="360" cy="126360"/>
              </a:xfrm>
              <a:prstGeom prst="straightConnector1">
                <a:avLst/>
              </a:prstGeom>
              <a:ln w="6480">
                <a:solidFill>
                  <a:srgbClr val="a8a8a8"/>
                </a:solidFill>
                <a:miter/>
              </a:ln>
            </p:spPr>
          </p:cxnSp>
          <p:cxnSp>
            <p:nvCxnSpPr>
              <p:cNvPr id="6377" name="Straight Connector 2029"/>
              <p:cNvCxnSpPr/>
              <p:nvPr/>
            </p:nvCxnSpPr>
            <p:spPr>
              <a:xfrm>
                <a:off x="1647360" y="7167240"/>
                <a:ext cx="360" cy="126360"/>
              </a:xfrm>
              <a:prstGeom prst="straightConnector1">
                <a:avLst/>
              </a:prstGeom>
              <a:ln w="6480">
                <a:solidFill>
                  <a:srgbClr val="a8a8a8"/>
                </a:solidFill>
                <a:miter/>
              </a:ln>
            </p:spPr>
          </p:cxnSp>
          <p:cxnSp>
            <p:nvCxnSpPr>
              <p:cNvPr id="6378" name="Straight Connector 2030"/>
              <p:cNvCxnSpPr/>
              <p:nvPr/>
            </p:nvCxnSpPr>
            <p:spPr>
              <a:xfrm>
                <a:off x="2141640" y="7167240"/>
                <a:ext cx="360" cy="126360"/>
              </a:xfrm>
              <a:prstGeom prst="straightConnector1">
                <a:avLst/>
              </a:prstGeom>
              <a:ln w="6480">
                <a:solidFill>
                  <a:srgbClr val="a8a8a8"/>
                </a:solidFill>
                <a:miter/>
              </a:ln>
            </p:spPr>
          </p:cxnSp>
          <p:cxnSp>
            <p:nvCxnSpPr>
              <p:cNvPr id="6379" name="Straight Connector 2031"/>
              <p:cNvCxnSpPr/>
              <p:nvPr/>
            </p:nvCxnSpPr>
            <p:spPr>
              <a:xfrm>
                <a:off x="1976760" y="7167240"/>
                <a:ext cx="360" cy="126360"/>
              </a:xfrm>
              <a:prstGeom prst="straightConnector1">
                <a:avLst/>
              </a:prstGeom>
              <a:ln w="6480">
                <a:solidFill>
                  <a:srgbClr val="a8a8a8"/>
                </a:solidFill>
                <a:miter/>
              </a:ln>
            </p:spPr>
          </p:cxnSp>
          <p:cxnSp>
            <p:nvCxnSpPr>
              <p:cNvPr id="6380" name="Straight Connector 2032"/>
              <p:cNvCxnSpPr/>
              <p:nvPr/>
            </p:nvCxnSpPr>
            <p:spPr>
              <a:xfrm>
                <a:off x="2471040" y="7167240"/>
                <a:ext cx="360" cy="126360"/>
              </a:xfrm>
              <a:prstGeom prst="straightConnector1">
                <a:avLst/>
              </a:prstGeom>
              <a:ln w="6480">
                <a:solidFill>
                  <a:srgbClr val="a8a8a8"/>
                </a:solidFill>
                <a:miter/>
              </a:ln>
            </p:spPr>
          </p:cxnSp>
          <p:cxnSp>
            <p:nvCxnSpPr>
              <p:cNvPr id="6381" name="Straight Connector 2033"/>
              <p:cNvCxnSpPr/>
              <p:nvPr/>
            </p:nvCxnSpPr>
            <p:spPr>
              <a:xfrm>
                <a:off x="2306520" y="7167240"/>
                <a:ext cx="360" cy="126360"/>
              </a:xfrm>
              <a:prstGeom prst="straightConnector1">
                <a:avLst/>
              </a:prstGeom>
              <a:ln w="6480">
                <a:solidFill>
                  <a:srgbClr val="a8a8a8"/>
                </a:solidFill>
                <a:miter/>
              </a:ln>
            </p:spPr>
          </p:cxnSp>
          <p:cxnSp>
            <p:nvCxnSpPr>
              <p:cNvPr id="6382" name="Straight Connector 2034"/>
              <p:cNvCxnSpPr/>
              <p:nvPr/>
            </p:nvCxnSpPr>
            <p:spPr>
              <a:xfrm>
                <a:off x="2800800" y="7167240"/>
                <a:ext cx="360" cy="126360"/>
              </a:xfrm>
              <a:prstGeom prst="straightConnector1">
                <a:avLst/>
              </a:prstGeom>
              <a:ln w="6480">
                <a:solidFill>
                  <a:srgbClr val="a8a8a8"/>
                </a:solidFill>
                <a:miter/>
              </a:ln>
            </p:spPr>
          </p:cxnSp>
          <p:cxnSp>
            <p:nvCxnSpPr>
              <p:cNvPr id="6383" name="Straight Connector 2035"/>
              <p:cNvCxnSpPr/>
              <p:nvPr/>
            </p:nvCxnSpPr>
            <p:spPr>
              <a:xfrm>
                <a:off x="2635920" y="7167240"/>
                <a:ext cx="360" cy="126360"/>
              </a:xfrm>
              <a:prstGeom prst="straightConnector1">
                <a:avLst/>
              </a:prstGeom>
              <a:ln w="6480">
                <a:solidFill>
                  <a:srgbClr val="a8a8a8"/>
                </a:solidFill>
                <a:miter/>
              </a:ln>
            </p:spPr>
          </p:cxnSp>
          <p:cxnSp>
            <p:nvCxnSpPr>
              <p:cNvPr id="6384" name="Straight Connector 2036"/>
              <p:cNvCxnSpPr/>
              <p:nvPr/>
            </p:nvCxnSpPr>
            <p:spPr>
              <a:xfrm>
                <a:off x="3130200" y="7167240"/>
                <a:ext cx="360" cy="126360"/>
              </a:xfrm>
              <a:prstGeom prst="straightConnector1">
                <a:avLst/>
              </a:prstGeom>
              <a:ln w="6480">
                <a:solidFill>
                  <a:srgbClr val="a8a8a8"/>
                </a:solidFill>
                <a:miter/>
              </a:ln>
            </p:spPr>
          </p:cxnSp>
          <p:cxnSp>
            <p:nvCxnSpPr>
              <p:cNvPr id="6385" name="Straight Connector 2037"/>
              <p:cNvCxnSpPr/>
              <p:nvPr/>
            </p:nvCxnSpPr>
            <p:spPr>
              <a:xfrm>
                <a:off x="2965320" y="7167240"/>
                <a:ext cx="360" cy="126360"/>
              </a:xfrm>
              <a:prstGeom prst="straightConnector1">
                <a:avLst/>
              </a:prstGeom>
              <a:ln w="6480">
                <a:solidFill>
                  <a:srgbClr val="a8a8a8"/>
                </a:solidFill>
                <a:miter/>
              </a:ln>
            </p:spPr>
          </p:cxnSp>
          <p:cxnSp>
            <p:nvCxnSpPr>
              <p:cNvPr id="6386" name="Straight Connector 2038"/>
              <p:cNvCxnSpPr/>
              <p:nvPr/>
            </p:nvCxnSpPr>
            <p:spPr>
              <a:xfrm>
                <a:off x="3459600" y="7167240"/>
                <a:ext cx="360" cy="126360"/>
              </a:xfrm>
              <a:prstGeom prst="straightConnector1">
                <a:avLst/>
              </a:prstGeom>
              <a:ln w="6480">
                <a:solidFill>
                  <a:srgbClr val="a8a8a8"/>
                </a:solidFill>
                <a:miter/>
              </a:ln>
            </p:spPr>
          </p:cxnSp>
          <p:cxnSp>
            <p:nvCxnSpPr>
              <p:cNvPr id="6387" name="Straight Connector 2039"/>
              <p:cNvCxnSpPr/>
              <p:nvPr/>
            </p:nvCxnSpPr>
            <p:spPr>
              <a:xfrm>
                <a:off x="3295080" y="7167240"/>
                <a:ext cx="360" cy="126360"/>
              </a:xfrm>
              <a:prstGeom prst="straightConnector1">
                <a:avLst/>
              </a:prstGeom>
              <a:ln w="6480">
                <a:solidFill>
                  <a:srgbClr val="a8a8a8"/>
                </a:solidFill>
                <a:miter/>
              </a:ln>
            </p:spPr>
          </p:cxnSp>
          <p:cxnSp>
            <p:nvCxnSpPr>
              <p:cNvPr id="6388" name="Straight Connector 2040"/>
              <p:cNvCxnSpPr/>
              <p:nvPr/>
            </p:nvCxnSpPr>
            <p:spPr>
              <a:xfrm>
                <a:off x="3789360" y="7167240"/>
                <a:ext cx="360" cy="126360"/>
              </a:xfrm>
              <a:prstGeom prst="straightConnector1">
                <a:avLst/>
              </a:prstGeom>
              <a:ln w="6480">
                <a:solidFill>
                  <a:srgbClr val="a8a8a8"/>
                </a:solidFill>
                <a:miter/>
              </a:ln>
            </p:spPr>
          </p:cxnSp>
          <p:cxnSp>
            <p:nvCxnSpPr>
              <p:cNvPr id="6389" name="Straight Connector 2041"/>
              <p:cNvCxnSpPr/>
              <p:nvPr/>
            </p:nvCxnSpPr>
            <p:spPr>
              <a:xfrm>
                <a:off x="3624480" y="7167240"/>
                <a:ext cx="360" cy="126360"/>
              </a:xfrm>
              <a:prstGeom prst="straightConnector1">
                <a:avLst/>
              </a:prstGeom>
              <a:ln w="6480">
                <a:solidFill>
                  <a:srgbClr val="a8a8a8"/>
                </a:solidFill>
                <a:miter/>
              </a:ln>
            </p:spPr>
          </p:cxnSp>
          <p:cxnSp>
            <p:nvCxnSpPr>
              <p:cNvPr id="6390" name="Straight Connector 2042"/>
              <p:cNvCxnSpPr/>
              <p:nvPr/>
            </p:nvCxnSpPr>
            <p:spPr>
              <a:xfrm>
                <a:off x="4118760" y="7167240"/>
                <a:ext cx="360" cy="126360"/>
              </a:xfrm>
              <a:prstGeom prst="straightConnector1">
                <a:avLst/>
              </a:prstGeom>
              <a:ln w="6480">
                <a:solidFill>
                  <a:srgbClr val="a8a8a8"/>
                </a:solidFill>
                <a:miter/>
              </a:ln>
            </p:spPr>
          </p:cxnSp>
          <p:cxnSp>
            <p:nvCxnSpPr>
              <p:cNvPr id="6391" name="Straight Connector 2043"/>
              <p:cNvCxnSpPr/>
              <p:nvPr/>
            </p:nvCxnSpPr>
            <p:spPr>
              <a:xfrm>
                <a:off x="3953880" y="7167240"/>
                <a:ext cx="360" cy="126360"/>
              </a:xfrm>
              <a:prstGeom prst="straightConnector1">
                <a:avLst/>
              </a:prstGeom>
              <a:ln w="6480">
                <a:solidFill>
                  <a:srgbClr val="a8a8a8"/>
                </a:solidFill>
                <a:miter/>
              </a:ln>
            </p:spPr>
          </p:cxnSp>
          <p:cxnSp>
            <p:nvCxnSpPr>
              <p:cNvPr id="6392" name="Straight Connector 2044"/>
              <p:cNvCxnSpPr/>
              <p:nvPr/>
            </p:nvCxnSpPr>
            <p:spPr>
              <a:xfrm>
                <a:off x="4448160" y="7167240"/>
                <a:ext cx="360" cy="126360"/>
              </a:xfrm>
              <a:prstGeom prst="straightConnector1">
                <a:avLst/>
              </a:prstGeom>
              <a:ln w="6480">
                <a:solidFill>
                  <a:srgbClr val="a8a8a8"/>
                </a:solidFill>
                <a:miter/>
              </a:ln>
            </p:spPr>
          </p:cxnSp>
          <p:cxnSp>
            <p:nvCxnSpPr>
              <p:cNvPr id="6393" name="Straight Connector 2045"/>
              <p:cNvCxnSpPr/>
              <p:nvPr/>
            </p:nvCxnSpPr>
            <p:spPr>
              <a:xfrm>
                <a:off x="4283640" y="7167240"/>
                <a:ext cx="360" cy="126360"/>
              </a:xfrm>
              <a:prstGeom prst="straightConnector1">
                <a:avLst/>
              </a:prstGeom>
              <a:ln w="6480">
                <a:solidFill>
                  <a:srgbClr val="a8a8a8"/>
                </a:solidFill>
                <a:miter/>
              </a:ln>
            </p:spPr>
          </p:cxnSp>
          <p:cxnSp>
            <p:nvCxnSpPr>
              <p:cNvPr id="6394" name="Straight Connector 2046"/>
              <p:cNvCxnSpPr/>
              <p:nvPr/>
            </p:nvCxnSpPr>
            <p:spPr>
              <a:xfrm>
                <a:off x="4777920" y="7167240"/>
                <a:ext cx="360" cy="126360"/>
              </a:xfrm>
              <a:prstGeom prst="straightConnector1">
                <a:avLst/>
              </a:prstGeom>
              <a:ln w="6480">
                <a:solidFill>
                  <a:srgbClr val="a8a8a8"/>
                </a:solidFill>
                <a:miter/>
              </a:ln>
            </p:spPr>
          </p:cxnSp>
          <p:cxnSp>
            <p:nvCxnSpPr>
              <p:cNvPr id="6395" name="Straight Connector 2047"/>
              <p:cNvCxnSpPr/>
              <p:nvPr/>
            </p:nvCxnSpPr>
            <p:spPr>
              <a:xfrm>
                <a:off x="4613040" y="7167240"/>
                <a:ext cx="360" cy="126360"/>
              </a:xfrm>
              <a:prstGeom prst="straightConnector1">
                <a:avLst/>
              </a:prstGeom>
              <a:ln w="6480">
                <a:solidFill>
                  <a:srgbClr val="a8a8a8"/>
                </a:solidFill>
                <a:miter/>
              </a:ln>
            </p:spPr>
          </p:cxnSp>
          <p:cxnSp>
            <p:nvCxnSpPr>
              <p:cNvPr id="6396" name="Straight Connector 2048"/>
              <p:cNvCxnSpPr/>
              <p:nvPr/>
            </p:nvCxnSpPr>
            <p:spPr>
              <a:xfrm>
                <a:off x="5107320" y="7167240"/>
                <a:ext cx="360" cy="126360"/>
              </a:xfrm>
              <a:prstGeom prst="straightConnector1">
                <a:avLst/>
              </a:prstGeom>
              <a:ln w="6480">
                <a:solidFill>
                  <a:srgbClr val="a8a8a8"/>
                </a:solidFill>
                <a:miter/>
              </a:ln>
            </p:spPr>
          </p:cxnSp>
          <p:cxnSp>
            <p:nvCxnSpPr>
              <p:cNvPr id="6397" name="Straight Connector 2049"/>
              <p:cNvCxnSpPr/>
              <p:nvPr/>
            </p:nvCxnSpPr>
            <p:spPr>
              <a:xfrm>
                <a:off x="4942440" y="7167240"/>
                <a:ext cx="360" cy="126360"/>
              </a:xfrm>
              <a:prstGeom prst="straightConnector1">
                <a:avLst/>
              </a:prstGeom>
              <a:ln w="6480">
                <a:solidFill>
                  <a:srgbClr val="a8a8a8"/>
                </a:solidFill>
                <a:miter/>
              </a:ln>
            </p:spPr>
          </p:cxnSp>
          <p:cxnSp>
            <p:nvCxnSpPr>
              <p:cNvPr id="6398" name="Straight Connector 2050"/>
              <p:cNvCxnSpPr/>
              <p:nvPr/>
            </p:nvCxnSpPr>
            <p:spPr>
              <a:xfrm>
                <a:off x="5436720" y="7167240"/>
                <a:ext cx="360" cy="126360"/>
              </a:xfrm>
              <a:prstGeom prst="straightConnector1">
                <a:avLst/>
              </a:prstGeom>
              <a:ln w="6480">
                <a:solidFill>
                  <a:srgbClr val="a8a8a8"/>
                </a:solidFill>
                <a:miter/>
              </a:ln>
            </p:spPr>
          </p:cxnSp>
          <p:cxnSp>
            <p:nvCxnSpPr>
              <p:cNvPr id="6399" name="Straight Connector 2051"/>
              <p:cNvCxnSpPr/>
              <p:nvPr/>
            </p:nvCxnSpPr>
            <p:spPr>
              <a:xfrm>
                <a:off x="5272200" y="7167240"/>
                <a:ext cx="360" cy="126360"/>
              </a:xfrm>
              <a:prstGeom prst="straightConnector1">
                <a:avLst/>
              </a:prstGeom>
              <a:ln w="6480">
                <a:solidFill>
                  <a:srgbClr val="a8a8a8"/>
                </a:solidFill>
                <a:miter/>
              </a:ln>
            </p:spPr>
          </p:cxnSp>
          <p:cxnSp>
            <p:nvCxnSpPr>
              <p:cNvPr id="6400" name="Straight Connector 2052"/>
              <p:cNvCxnSpPr/>
              <p:nvPr/>
            </p:nvCxnSpPr>
            <p:spPr>
              <a:xfrm>
                <a:off x="5766480" y="7167240"/>
                <a:ext cx="360" cy="126360"/>
              </a:xfrm>
              <a:prstGeom prst="straightConnector1">
                <a:avLst/>
              </a:prstGeom>
              <a:ln w="6480">
                <a:solidFill>
                  <a:srgbClr val="a8a8a8"/>
                </a:solidFill>
                <a:miter/>
              </a:ln>
            </p:spPr>
          </p:cxnSp>
          <p:cxnSp>
            <p:nvCxnSpPr>
              <p:cNvPr id="6401" name="Straight Connector 2053"/>
              <p:cNvCxnSpPr/>
              <p:nvPr/>
            </p:nvCxnSpPr>
            <p:spPr>
              <a:xfrm>
                <a:off x="5601600" y="7167240"/>
                <a:ext cx="360" cy="126360"/>
              </a:xfrm>
              <a:prstGeom prst="straightConnector1">
                <a:avLst/>
              </a:prstGeom>
              <a:ln w="6480">
                <a:solidFill>
                  <a:srgbClr val="a8a8a8"/>
                </a:solidFill>
                <a:miter/>
              </a:ln>
            </p:spPr>
          </p:cxnSp>
          <p:cxnSp>
            <p:nvCxnSpPr>
              <p:cNvPr id="6402" name="Straight Connector 2054"/>
              <p:cNvCxnSpPr/>
              <p:nvPr/>
            </p:nvCxnSpPr>
            <p:spPr>
              <a:xfrm>
                <a:off x="6095880" y="7167240"/>
                <a:ext cx="360" cy="126360"/>
              </a:xfrm>
              <a:prstGeom prst="straightConnector1">
                <a:avLst/>
              </a:prstGeom>
              <a:ln w="6480">
                <a:solidFill>
                  <a:srgbClr val="a8a8a8"/>
                </a:solidFill>
                <a:miter/>
              </a:ln>
            </p:spPr>
          </p:cxnSp>
          <p:cxnSp>
            <p:nvCxnSpPr>
              <p:cNvPr id="6403" name="Straight Connector 2055"/>
              <p:cNvCxnSpPr/>
              <p:nvPr/>
            </p:nvCxnSpPr>
            <p:spPr>
              <a:xfrm>
                <a:off x="5931000" y="7167240"/>
                <a:ext cx="360" cy="126360"/>
              </a:xfrm>
              <a:prstGeom prst="straightConnector1">
                <a:avLst/>
              </a:prstGeom>
              <a:ln w="6480">
                <a:solidFill>
                  <a:srgbClr val="a8a8a8"/>
                </a:solidFill>
                <a:miter/>
              </a:ln>
            </p:spPr>
          </p:cxnSp>
          <p:cxnSp>
            <p:nvCxnSpPr>
              <p:cNvPr id="6404" name="Straight Connector 2056"/>
              <p:cNvCxnSpPr/>
              <p:nvPr/>
            </p:nvCxnSpPr>
            <p:spPr>
              <a:xfrm>
                <a:off x="6425280" y="7167240"/>
                <a:ext cx="360" cy="126360"/>
              </a:xfrm>
              <a:prstGeom prst="straightConnector1">
                <a:avLst/>
              </a:prstGeom>
              <a:ln w="6480">
                <a:solidFill>
                  <a:srgbClr val="a8a8a8"/>
                </a:solidFill>
                <a:miter/>
              </a:ln>
            </p:spPr>
          </p:cxnSp>
          <p:cxnSp>
            <p:nvCxnSpPr>
              <p:cNvPr id="6405" name="Straight Connector 2057"/>
              <p:cNvCxnSpPr/>
              <p:nvPr/>
            </p:nvCxnSpPr>
            <p:spPr>
              <a:xfrm>
                <a:off x="6260760" y="7167240"/>
                <a:ext cx="360" cy="126360"/>
              </a:xfrm>
              <a:prstGeom prst="straightConnector1">
                <a:avLst/>
              </a:prstGeom>
              <a:ln w="6480">
                <a:solidFill>
                  <a:srgbClr val="a8a8a8"/>
                </a:solidFill>
                <a:miter/>
              </a:ln>
            </p:spPr>
          </p:cxnSp>
          <p:cxnSp>
            <p:nvCxnSpPr>
              <p:cNvPr id="6406" name="Straight Connector 2058"/>
              <p:cNvCxnSpPr/>
              <p:nvPr/>
            </p:nvCxnSpPr>
            <p:spPr>
              <a:xfrm>
                <a:off x="6590160" y="7167240"/>
                <a:ext cx="360" cy="126360"/>
              </a:xfrm>
              <a:prstGeom prst="straightConnector1">
                <a:avLst/>
              </a:prstGeom>
              <a:ln w="6480">
                <a:solidFill>
                  <a:srgbClr val="a8a8a8"/>
                </a:solidFill>
                <a:miter/>
              </a:ln>
            </p:spPr>
          </p:cxnSp>
          <p:cxnSp>
            <p:nvCxnSpPr>
              <p:cNvPr id="6407" name="Straight Connector 2059"/>
              <p:cNvCxnSpPr/>
              <p:nvPr/>
            </p:nvCxnSpPr>
            <p:spPr>
              <a:xfrm>
                <a:off x="6919560" y="7167240"/>
                <a:ext cx="360" cy="126360"/>
              </a:xfrm>
              <a:prstGeom prst="straightConnector1">
                <a:avLst/>
              </a:prstGeom>
              <a:ln w="6480">
                <a:solidFill>
                  <a:srgbClr val="a8a8a8"/>
                </a:solidFill>
                <a:miter/>
              </a:ln>
            </p:spPr>
          </p:cxnSp>
          <p:cxnSp>
            <p:nvCxnSpPr>
              <p:cNvPr id="6408" name="Straight Connector 2060"/>
              <p:cNvCxnSpPr/>
              <p:nvPr/>
            </p:nvCxnSpPr>
            <p:spPr>
              <a:xfrm>
                <a:off x="6754680" y="7167240"/>
                <a:ext cx="360" cy="126360"/>
              </a:xfrm>
              <a:prstGeom prst="straightConnector1">
                <a:avLst/>
              </a:prstGeom>
              <a:ln w="6480">
                <a:solidFill>
                  <a:srgbClr val="a8a8a8"/>
                </a:solidFill>
                <a:miter/>
              </a:ln>
            </p:spPr>
          </p:cxnSp>
          <p:cxnSp>
            <p:nvCxnSpPr>
              <p:cNvPr id="6409" name="Straight Connector 2061"/>
              <p:cNvCxnSpPr/>
              <p:nvPr/>
            </p:nvCxnSpPr>
            <p:spPr>
              <a:xfrm>
                <a:off x="7248960" y="7167240"/>
                <a:ext cx="360" cy="126360"/>
              </a:xfrm>
              <a:prstGeom prst="straightConnector1">
                <a:avLst/>
              </a:prstGeom>
              <a:ln w="6480">
                <a:solidFill>
                  <a:srgbClr val="a8a8a8"/>
                </a:solidFill>
                <a:miter/>
              </a:ln>
            </p:spPr>
          </p:cxnSp>
          <p:cxnSp>
            <p:nvCxnSpPr>
              <p:cNvPr id="6410" name="Straight Connector 2062"/>
              <p:cNvCxnSpPr/>
              <p:nvPr/>
            </p:nvCxnSpPr>
            <p:spPr>
              <a:xfrm>
                <a:off x="7084440" y="7167240"/>
                <a:ext cx="360" cy="126360"/>
              </a:xfrm>
              <a:prstGeom prst="straightConnector1">
                <a:avLst/>
              </a:prstGeom>
              <a:ln w="6480">
                <a:solidFill>
                  <a:srgbClr val="a8a8a8"/>
                </a:solidFill>
                <a:miter/>
              </a:ln>
            </p:spPr>
          </p:cxnSp>
          <p:cxnSp>
            <p:nvCxnSpPr>
              <p:cNvPr id="6411" name="Straight Connector 2063"/>
              <p:cNvCxnSpPr/>
              <p:nvPr/>
            </p:nvCxnSpPr>
            <p:spPr>
              <a:xfrm>
                <a:off x="7578720" y="7167240"/>
                <a:ext cx="360" cy="126360"/>
              </a:xfrm>
              <a:prstGeom prst="straightConnector1">
                <a:avLst/>
              </a:prstGeom>
              <a:ln w="6480">
                <a:solidFill>
                  <a:srgbClr val="a8a8a8"/>
                </a:solidFill>
                <a:miter/>
              </a:ln>
            </p:spPr>
          </p:cxnSp>
          <p:cxnSp>
            <p:nvCxnSpPr>
              <p:cNvPr id="6412" name="Straight Connector 2064"/>
              <p:cNvCxnSpPr/>
              <p:nvPr/>
            </p:nvCxnSpPr>
            <p:spPr>
              <a:xfrm>
                <a:off x="7413840" y="7167240"/>
                <a:ext cx="360" cy="126360"/>
              </a:xfrm>
              <a:prstGeom prst="straightConnector1">
                <a:avLst/>
              </a:prstGeom>
              <a:ln w="6480">
                <a:solidFill>
                  <a:srgbClr val="a8a8a8"/>
                </a:solidFill>
                <a:miter/>
              </a:ln>
            </p:spPr>
          </p:cxnSp>
          <p:cxnSp>
            <p:nvCxnSpPr>
              <p:cNvPr id="6413" name="Straight Connector 2065"/>
              <p:cNvCxnSpPr/>
              <p:nvPr/>
            </p:nvCxnSpPr>
            <p:spPr>
              <a:xfrm>
                <a:off x="7908120" y="7167240"/>
                <a:ext cx="360" cy="126360"/>
              </a:xfrm>
              <a:prstGeom prst="straightConnector1">
                <a:avLst/>
              </a:prstGeom>
              <a:ln w="6480">
                <a:solidFill>
                  <a:srgbClr val="a8a8a8"/>
                </a:solidFill>
                <a:miter/>
              </a:ln>
            </p:spPr>
          </p:cxnSp>
          <p:cxnSp>
            <p:nvCxnSpPr>
              <p:cNvPr id="6414" name="Straight Connector 2066"/>
              <p:cNvCxnSpPr/>
              <p:nvPr/>
            </p:nvCxnSpPr>
            <p:spPr>
              <a:xfrm>
                <a:off x="7743240" y="7167240"/>
                <a:ext cx="360" cy="126360"/>
              </a:xfrm>
              <a:prstGeom prst="straightConnector1">
                <a:avLst/>
              </a:prstGeom>
              <a:ln w="6480">
                <a:solidFill>
                  <a:srgbClr val="a8a8a8"/>
                </a:solidFill>
                <a:miter/>
              </a:ln>
            </p:spPr>
          </p:cxnSp>
          <p:cxnSp>
            <p:nvCxnSpPr>
              <p:cNvPr id="6415" name="Straight Connector 2067"/>
              <p:cNvCxnSpPr/>
              <p:nvPr/>
            </p:nvCxnSpPr>
            <p:spPr>
              <a:xfrm>
                <a:off x="8237520" y="7167240"/>
                <a:ext cx="360" cy="126360"/>
              </a:xfrm>
              <a:prstGeom prst="straightConnector1">
                <a:avLst/>
              </a:prstGeom>
              <a:ln w="6480">
                <a:solidFill>
                  <a:srgbClr val="a8a8a8"/>
                </a:solidFill>
                <a:miter/>
              </a:ln>
            </p:spPr>
          </p:cxnSp>
          <p:cxnSp>
            <p:nvCxnSpPr>
              <p:cNvPr id="6416" name="Straight Connector 2068"/>
              <p:cNvCxnSpPr/>
              <p:nvPr/>
            </p:nvCxnSpPr>
            <p:spPr>
              <a:xfrm>
                <a:off x="8073000" y="7167240"/>
                <a:ext cx="360" cy="126360"/>
              </a:xfrm>
              <a:prstGeom prst="straightConnector1">
                <a:avLst/>
              </a:prstGeom>
              <a:ln w="6480">
                <a:solidFill>
                  <a:srgbClr val="a8a8a8"/>
                </a:solidFill>
                <a:miter/>
              </a:ln>
            </p:spPr>
          </p:cxnSp>
          <p:cxnSp>
            <p:nvCxnSpPr>
              <p:cNvPr id="6417" name="Straight Connector 2069"/>
              <p:cNvCxnSpPr/>
              <p:nvPr/>
            </p:nvCxnSpPr>
            <p:spPr>
              <a:xfrm>
                <a:off x="8567280" y="7167240"/>
                <a:ext cx="360" cy="126360"/>
              </a:xfrm>
              <a:prstGeom prst="straightConnector1">
                <a:avLst/>
              </a:prstGeom>
              <a:ln w="6480">
                <a:solidFill>
                  <a:srgbClr val="a8a8a8"/>
                </a:solidFill>
                <a:miter/>
              </a:ln>
            </p:spPr>
          </p:cxnSp>
          <p:cxnSp>
            <p:nvCxnSpPr>
              <p:cNvPr id="6418" name="Straight Connector 2070"/>
              <p:cNvCxnSpPr/>
              <p:nvPr/>
            </p:nvCxnSpPr>
            <p:spPr>
              <a:xfrm>
                <a:off x="8402400" y="7167240"/>
                <a:ext cx="360" cy="126360"/>
              </a:xfrm>
              <a:prstGeom prst="straightConnector1">
                <a:avLst/>
              </a:prstGeom>
              <a:ln w="6480">
                <a:solidFill>
                  <a:srgbClr val="a8a8a8"/>
                </a:solidFill>
                <a:miter/>
              </a:ln>
            </p:spPr>
          </p:cxnSp>
          <p:cxnSp>
            <p:nvCxnSpPr>
              <p:cNvPr id="6419" name="Straight Connector 2071"/>
              <p:cNvCxnSpPr/>
              <p:nvPr/>
            </p:nvCxnSpPr>
            <p:spPr>
              <a:xfrm>
                <a:off x="8896680" y="7167240"/>
                <a:ext cx="360" cy="126360"/>
              </a:xfrm>
              <a:prstGeom prst="straightConnector1">
                <a:avLst/>
              </a:prstGeom>
              <a:ln w="6480">
                <a:solidFill>
                  <a:srgbClr val="a8a8a8"/>
                </a:solidFill>
                <a:miter/>
              </a:ln>
            </p:spPr>
          </p:cxnSp>
          <p:cxnSp>
            <p:nvCxnSpPr>
              <p:cNvPr id="6420" name="Straight Connector 2072"/>
              <p:cNvCxnSpPr/>
              <p:nvPr/>
            </p:nvCxnSpPr>
            <p:spPr>
              <a:xfrm>
                <a:off x="8731800" y="7167240"/>
                <a:ext cx="360" cy="126360"/>
              </a:xfrm>
              <a:prstGeom prst="straightConnector1">
                <a:avLst/>
              </a:prstGeom>
              <a:ln w="6480">
                <a:solidFill>
                  <a:srgbClr val="a8a8a8"/>
                </a:solidFill>
                <a:miter/>
              </a:ln>
            </p:spPr>
          </p:cxnSp>
          <p:cxnSp>
            <p:nvCxnSpPr>
              <p:cNvPr id="6421" name="Straight Connector 2073"/>
              <p:cNvCxnSpPr/>
              <p:nvPr/>
            </p:nvCxnSpPr>
            <p:spPr>
              <a:xfrm>
                <a:off x="9226080" y="7167240"/>
                <a:ext cx="360" cy="126360"/>
              </a:xfrm>
              <a:prstGeom prst="straightConnector1">
                <a:avLst/>
              </a:prstGeom>
              <a:ln w="6480">
                <a:solidFill>
                  <a:srgbClr val="a8a8a8"/>
                </a:solidFill>
                <a:miter/>
              </a:ln>
            </p:spPr>
          </p:cxnSp>
          <p:cxnSp>
            <p:nvCxnSpPr>
              <p:cNvPr id="6422" name="Straight Connector 2074"/>
              <p:cNvCxnSpPr/>
              <p:nvPr/>
            </p:nvCxnSpPr>
            <p:spPr>
              <a:xfrm>
                <a:off x="9061560" y="7167240"/>
                <a:ext cx="360" cy="126360"/>
              </a:xfrm>
              <a:prstGeom prst="straightConnector1">
                <a:avLst/>
              </a:prstGeom>
              <a:ln w="6480">
                <a:solidFill>
                  <a:srgbClr val="a8a8a8"/>
                </a:solidFill>
                <a:miter/>
              </a:ln>
            </p:spPr>
          </p:cxnSp>
          <p:cxnSp>
            <p:nvCxnSpPr>
              <p:cNvPr id="6423" name="Straight Connector 2075"/>
              <p:cNvCxnSpPr/>
              <p:nvPr/>
            </p:nvCxnSpPr>
            <p:spPr>
              <a:xfrm>
                <a:off x="9555840" y="7167240"/>
                <a:ext cx="360" cy="126360"/>
              </a:xfrm>
              <a:prstGeom prst="straightConnector1">
                <a:avLst/>
              </a:prstGeom>
              <a:ln w="6480">
                <a:solidFill>
                  <a:srgbClr val="a8a8a8"/>
                </a:solidFill>
                <a:miter/>
              </a:ln>
            </p:spPr>
          </p:cxnSp>
          <p:cxnSp>
            <p:nvCxnSpPr>
              <p:cNvPr id="6424" name="Straight Connector 2076"/>
              <p:cNvCxnSpPr/>
              <p:nvPr/>
            </p:nvCxnSpPr>
            <p:spPr>
              <a:xfrm>
                <a:off x="9390960" y="7167240"/>
                <a:ext cx="360" cy="126360"/>
              </a:xfrm>
              <a:prstGeom prst="straightConnector1">
                <a:avLst/>
              </a:prstGeom>
              <a:ln w="6480">
                <a:solidFill>
                  <a:srgbClr val="a8a8a8"/>
                </a:solidFill>
                <a:miter/>
              </a:ln>
            </p:spPr>
          </p:cxnSp>
          <p:cxnSp>
            <p:nvCxnSpPr>
              <p:cNvPr id="6425" name="Straight Connector 2077"/>
              <p:cNvCxnSpPr/>
              <p:nvPr/>
            </p:nvCxnSpPr>
            <p:spPr>
              <a:xfrm>
                <a:off x="9885240" y="7167240"/>
                <a:ext cx="360" cy="126360"/>
              </a:xfrm>
              <a:prstGeom prst="straightConnector1">
                <a:avLst/>
              </a:prstGeom>
              <a:ln w="6480">
                <a:solidFill>
                  <a:srgbClr val="a8a8a8"/>
                </a:solidFill>
                <a:miter/>
              </a:ln>
            </p:spPr>
          </p:cxnSp>
          <p:cxnSp>
            <p:nvCxnSpPr>
              <p:cNvPr id="6426" name="Straight Connector 2078"/>
              <p:cNvCxnSpPr/>
              <p:nvPr/>
            </p:nvCxnSpPr>
            <p:spPr>
              <a:xfrm>
                <a:off x="9720360" y="7167240"/>
                <a:ext cx="360" cy="126360"/>
              </a:xfrm>
              <a:prstGeom prst="straightConnector1">
                <a:avLst/>
              </a:prstGeom>
              <a:ln w="6480">
                <a:solidFill>
                  <a:srgbClr val="a8a8a8"/>
                </a:solidFill>
                <a:miter/>
              </a:ln>
            </p:spPr>
          </p:cxnSp>
          <p:cxnSp>
            <p:nvCxnSpPr>
              <p:cNvPr id="6427" name="Straight Connector 2079"/>
              <p:cNvCxnSpPr/>
              <p:nvPr/>
            </p:nvCxnSpPr>
            <p:spPr>
              <a:xfrm>
                <a:off x="10214640" y="7167240"/>
                <a:ext cx="360" cy="126360"/>
              </a:xfrm>
              <a:prstGeom prst="straightConnector1">
                <a:avLst/>
              </a:prstGeom>
              <a:ln w="6480">
                <a:solidFill>
                  <a:srgbClr val="a8a8a8"/>
                </a:solidFill>
                <a:miter/>
              </a:ln>
            </p:spPr>
          </p:cxnSp>
          <p:cxnSp>
            <p:nvCxnSpPr>
              <p:cNvPr id="6428" name="Straight Connector 2080"/>
              <p:cNvCxnSpPr/>
              <p:nvPr/>
            </p:nvCxnSpPr>
            <p:spPr>
              <a:xfrm>
                <a:off x="10050120" y="7167240"/>
                <a:ext cx="360" cy="126360"/>
              </a:xfrm>
              <a:prstGeom prst="straightConnector1">
                <a:avLst/>
              </a:prstGeom>
              <a:ln w="6480">
                <a:solidFill>
                  <a:srgbClr val="a8a8a8"/>
                </a:solidFill>
                <a:miter/>
              </a:ln>
            </p:spPr>
          </p:cxnSp>
          <p:cxnSp>
            <p:nvCxnSpPr>
              <p:cNvPr id="6429" name="Straight Connector 2081"/>
              <p:cNvCxnSpPr/>
              <p:nvPr/>
            </p:nvCxnSpPr>
            <p:spPr>
              <a:xfrm>
                <a:off x="10544400" y="7167240"/>
                <a:ext cx="360" cy="126360"/>
              </a:xfrm>
              <a:prstGeom prst="straightConnector1">
                <a:avLst/>
              </a:prstGeom>
              <a:ln w="6480">
                <a:solidFill>
                  <a:srgbClr val="a8a8a8"/>
                </a:solidFill>
                <a:miter/>
              </a:ln>
            </p:spPr>
          </p:cxnSp>
          <p:cxnSp>
            <p:nvCxnSpPr>
              <p:cNvPr id="6430" name="Straight Connector 2082"/>
              <p:cNvCxnSpPr/>
              <p:nvPr/>
            </p:nvCxnSpPr>
            <p:spPr>
              <a:xfrm>
                <a:off x="10379520" y="7167240"/>
                <a:ext cx="360" cy="126360"/>
              </a:xfrm>
              <a:prstGeom prst="straightConnector1">
                <a:avLst/>
              </a:prstGeom>
              <a:ln w="6480">
                <a:solidFill>
                  <a:srgbClr val="a8a8a8"/>
                </a:solidFill>
                <a:miter/>
              </a:ln>
            </p:spPr>
          </p:cxnSp>
          <p:cxnSp>
            <p:nvCxnSpPr>
              <p:cNvPr id="6431" name="Straight Connector 2083"/>
              <p:cNvCxnSpPr/>
              <p:nvPr/>
            </p:nvCxnSpPr>
            <p:spPr>
              <a:xfrm>
                <a:off x="10873800" y="7167240"/>
                <a:ext cx="360" cy="126360"/>
              </a:xfrm>
              <a:prstGeom prst="straightConnector1">
                <a:avLst/>
              </a:prstGeom>
              <a:ln w="6480">
                <a:solidFill>
                  <a:srgbClr val="a8a8a8"/>
                </a:solidFill>
                <a:miter/>
              </a:ln>
            </p:spPr>
          </p:cxnSp>
          <p:cxnSp>
            <p:nvCxnSpPr>
              <p:cNvPr id="6432" name="Straight Connector 2084"/>
              <p:cNvCxnSpPr/>
              <p:nvPr/>
            </p:nvCxnSpPr>
            <p:spPr>
              <a:xfrm>
                <a:off x="10708920" y="7167240"/>
                <a:ext cx="360" cy="126360"/>
              </a:xfrm>
              <a:prstGeom prst="straightConnector1">
                <a:avLst/>
              </a:prstGeom>
              <a:ln w="6480">
                <a:solidFill>
                  <a:srgbClr val="a8a8a8"/>
                </a:solidFill>
                <a:miter/>
              </a:ln>
            </p:spPr>
          </p:cxnSp>
          <p:cxnSp>
            <p:nvCxnSpPr>
              <p:cNvPr id="6433" name="Straight Connector 2085"/>
              <p:cNvCxnSpPr/>
              <p:nvPr/>
            </p:nvCxnSpPr>
            <p:spPr>
              <a:xfrm>
                <a:off x="11203200" y="7167240"/>
                <a:ext cx="360" cy="126360"/>
              </a:xfrm>
              <a:prstGeom prst="straightConnector1">
                <a:avLst/>
              </a:prstGeom>
              <a:ln w="6480">
                <a:solidFill>
                  <a:srgbClr val="a8a8a8"/>
                </a:solidFill>
                <a:miter/>
              </a:ln>
            </p:spPr>
          </p:cxnSp>
          <p:cxnSp>
            <p:nvCxnSpPr>
              <p:cNvPr id="6434" name="Straight Connector 2086"/>
              <p:cNvCxnSpPr/>
              <p:nvPr/>
            </p:nvCxnSpPr>
            <p:spPr>
              <a:xfrm>
                <a:off x="11038680" y="7167240"/>
                <a:ext cx="360" cy="126360"/>
              </a:xfrm>
              <a:prstGeom prst="straightConnector1">
                <a:avLst/>
              </a:prstGeom>
              <a:ln w="6480">
                <a:solidFill>
                  <a:srgbClr val="a8a8a8"/>
                </a:solidFill>
                <a:miter/>
              </a:ln>
            </p:spPr>
          </p:cxnSp>
          <p:cxnSp>
            <p:nvCxnSpPr>
              <p:cNvPr id="6435" name="Straight Connector 2087"/>
              <p:cNvCxnSpPr/>
              <p:nvPr/>
            </p:nvCxnSpPr>
            <p:spPr>
              <a:xfrm>
                <a:off x="11532960" y="7167240"/>
                <a:ext cx="360" cy="126360"/>
              </a:xfrm>
              <a:prstGeom prst="straightConnector1">
                <a:avLst/>
              </a:prstGeom>
              <a:ln w="6480">
                <a:solidFill>
                  <a:srgbClr val="a8a8a8"/>
                </a:solidFill>
                <a:miter/>
              </a:ln>
            </p:spPr>
          </p:cxnSp>
          <p:cxnSp>
            <p:nvCxnSpPr>
              <p:cNvPr id="6436" name="Straight Connector 2088"/>
              <p:cNvCxnSpPr/>
              <p:nvPr/>
            </p:nvCxnSpPr>
            <p:spPr>
              <a:xfrm>
                <a:off x="11368080" y="7167240"/>
                <a:ext cx="360" cy="126360"/>
              </a:xfrm>
              <a:prstGeom prst="straightConnector1">
                <a:avLst/>
              </a:prstGeom>
              <a:ln w="6480">
                <a:solidFill>
                  <a:srgbClr val="a8a8a8"/>
                </a:solidFill>
                <a:miter/>
              </a:ln>
            </p:spPr>
          </p:cxnSp>
          <p:cxnSp>
            <p:nvCxnSpPr>
              <p:cNvPr id="6437" name="Straight Connector 2089"/>
              <p:cNvCxnSpPr/>
              <p:nvPr/>
            </p:nvCxnSpPr>
            <p:spPr>
              <a:xfrm>
                <a:off x="11862360" y="7167240"/>
                <a:ext cx="360" cy="126360"/>
              </a:xfrm>
              <a:prstGeom prst="straightConnector1">
                <a:avLst/>
              </a:prstGeom>
              <a:ln w="6480">
                <a:solidFill>
                  <a:srgbClr val="a8a8a8"/>
                </a:solidFill>
                <a:miter/>
              </a:ln>
            </p:spPr>
          </p:cxnSp>
          <p:cxnSp>
            <p:nvCxnSpPr>
              <p:cNvPr id="643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6439" name="Group 28"/>
            <p:cNvGrpSpPr/>
            <p:nvPr/>
          </p:nvGrpSpPr>
          <p:grpSpPr>
            <a:xfrm>
              <a:off x="-435240" y="-435240"/>
              <a:ext cx="13042800" cy="7728480"/>
              <a:chOff x="-435240" y="-435240"/>
              <a:chExt cx="13042800" cy="7728480"/>
            </a:xfrm>
          </p:grpSpPr>
          <p:cxnSp>
            <p:nvCxnSpPr>
              <p:cNvPr id="6440" name="Straight Connector 1897"/>
              <p:cNvCxnSpPr/>
              <p:nvPr/>
            </p:nvCxnSpPr>
            <p:spPr>
              <a:xfrm>
                <a:off x="12355560" y="4898520"/>
                <a:ext cx="252360" cy="360"/>
              </a:xfrm>
              <a:prstGeom prst="straightConnector1">
                <a:avLst/>
              </a:prstGeom>
              <a:ln w="6480">
                <a:solidFill>
                  <a:srgbClr val="a8a8a8"/>
                </a:solidFill>
                <a:miter/>
              </a:ln>
            </p:spPr>
          </p:cxnSp>
          <p:cxnSp>
            <p:nvCxnSpPr>
              <p:cNvPr id="6441" name="Straight Connector 181"/>
              <p:cNvCxnSpPr/>
              <p:nvPr/>
            </p:nvCxnSpPr>
            <p:spPr>
              <a:xfrm>
                <a:off x="-435240" y="326520"/>
                <a:ext cx="252360" cy="360"/>
              </a:xfrm>
              <a:prstGeom prst="straightConnector1">
                <a:avLst/>
              </a:prstGeom>
              <a:ln w="6480">
                <a:solidFill>
                  <a:srgbClr val="a8a8a8"/>
                </a:solidFill>
                <a:miter/>
              </a:ln>
            </p:spPr>
          </p:cxnSp>
          <p:cxnSp>
            <p:nvCxnSpPr>
              <p:cNvPr id="6442" name="Straight Connector 182"/>
              <p:cNvCxnSpPr/>
              <p:nvPr/>
            </p:nvCxnSpPr>
            <p:spPr>
              <a:xfrm>
                <a:off x="-435240" y="0"/>
                <a:ext cx="252360" cy="360"/>
              </a:xfrm>
              <a:prstGeom prst="straightConnector1">
                <a:avLst/>
              </a:prstGeom>
              <a:ln w="6480">
                <a:solidFill>
                  <a:srgbClr val="a8a8a8"/>
                </a:solidFill>
                <a:miter/>
              </a:ln>
            </p:spPr>
          </p:cxnSp>
          <p:cxnSp>
            <p:nvCxnSpPr>
              <p:cNvPr id="6443" name="Straight Connector 183"/>
              <p:cNvCxnSpPr/>
              <p:nvPr/>
            </p:nvCxnSpPr>
            <p:spPr>
              <a:xfrm>
                <a:off x="-435240" y="979560"/>
                <a:ext cx="252360" cy="360"/>
              </a:xfrm>
              <a:prstGeom prst="straightConnector1">
                <a:avLst/>
              </a:prstGeom>
              <a:ln w="6480">
                <a:solidFill>
                  <a:srgbClr val="a8a8a8"/>
                </a:solidFill>
                <a:miter/>
              </a:ln>
            </p:spPr>
          </p:cxnSp>
          <p:cxnSp>
            <p:nvCxnSpPr>
              <p:cNvPr id="6444" name="Straight Connector 184"/>
              <p:cNvCxnSpPr/>
              <p:nvPr/>
            </p:nvCxnSpPr>
            <p:spPr>
              <a:xfrm>
                <a:off x="-435240" y="653040"/>
                <a:ext cx="252360" cy="360"/>
              </a:xfrm>
              <a:prstGeom prst="straightConnector1">
                <a:avLst/>
              </a:prstGeom>
              <a:ln w="6480">
                <a:solidFill>
                  <a:srgbClr val="a8a8a8"/>
                </a:solidFill>
                <a:miter/>
              </a:ln>
            </p:spPr>
          </p:cxnSp>
          <p:cxnSp>
            <p:nvCxnSpPr>
              <p:cNvPr id="6445" name="Straight Connector 185"/>
              <p:cNvCxnSpPr/>
              <p:nvPr/>
            </p:nvCxnSpPr>
            <p:spPr>
              <a:xfrm>
                <a:off x="-435240" y="1632600"/>
                <a:ext cx="252360" cy="360"/>
              </a:xfrm>
              <a:prstGeom prst="straightConnector1">
                <a:avLst/>
              </a:prstGeom>
              <a:ln w="6480">
                <a:solidFill>
                  <a:srgbClr val="a8a8a8"/>
                </a:solidFill>
                <a:miter/>
              </a:ln>
            </p:spPr>
          </p:cxnSp>
          <p:cxnSp>
            <p:nvCxnSpPr>
              <p:cNvPr id="6446" name="Straight Connector 186"/>
              <p:cNvCxnSpPr/>
              <p:nvPr/>
            </p:nvCxnSpPr>
            <p:spPr>
              <a:xfrm>
                <a:off x="-435240" y="1306080"/>
                <a:ext cx="252360" cy="360"/>
              </a:xfrm>
              <a:prstGeom prst="straightConnector1">
                <a:avLst/>
              </a:prstGeom>
              <a:ln w="6480">
                <a:solidFill>
                  <a:srgbClr val="a8a8a8"/>
                </a:solidFill>
                <a:miter/>
              </a:ln>
            </p:spPr>
          </p:cxnSp>
          <p:cxnSp>
            <p:nvCxnSpPr>
              <p:cNvPr id="6447" name="Straight Connector 187"/>
              <p:cNvCxnSpPr/>
              <p:nvPr/>
            </p:nvCxnSpPr>
            <p:spPr>
              <a:xfrm>
                <a:off x="-435240" y="2285640"/>
                <a:ext cx="252360" cy="360"/>
              </a:xfrm>
              <a:prstGeom prst="straightConnector1">
                <a:avLst/>
              </a:prstGeom>
              <a:ln w="6480">
                <a:solidFill>
                  <a:srgbClr val="a8a8a8"/>
                </a:solidFill>
                <a:miter/>
              </a:ln>
            </p:spPr>
          </p:cxnSp>
          <p:cxnSp>
            <p:nvCxnSpPr>
              <p:cNvPr id="6448" name="Straight Connector 188"/>
              <p:cNvCxnSpPr/>
              <p:nvPr/>
            </p:nvCxnSpPr>
            <p:spPr>
              <a:xfrm>
                <a:off x="-435240" y="1959120"/>
                <a:ext cx="252360" cy="360"/>
              </a:xfrm>
              <a:prstGeom prst="straightConnector1">
                <a:avLst/>
              </a:prstGeom>
              <a:ln w="6480">
                <a:solidFill>
                  <a:srgbClr val="a8a8a8"/>
                </a:solidFill>
                <a:miter/>
              </a:ln>
            </p:spPr>
          </p:cxnSp>
          <p:cxnSp>
            <p:nvCxnSpPr>
              <p:cNvPr id="6449" name="Straight Connector 189"/>
              <p:cNvCxnSpPr/>
              <p:nvPr/>
            </p:nvCxnSpPr>
            <p:spPr>
              <a:xfrm>
                <a:off x="-435240" y="2939040"/>
                <a:ext cx="252360" cy="360"/>
              </a:xfrm>
              <a:prstGeom prst="straightConnector1">
                <a:avLst/>
              </a:prstGeom>
              <a:ln w="6480">
                <a:solidFill>
                  <a:srgbClr val="a8a8a8"/>
                </a:solidFill>
                <a:miter/>
              </a:ln>
            </p:spPr>
          </p:cxnSp>
          <p:cxnSp>
            <p:nvCxnSpPr>
              <p:cNvPr id="6450" name="Straight Connector 190"/>
              <p:cNvCxnSpPr/>
              <p:nvPr/>
            </p:nvCxnSpPr>
            <p:spPr>
              <a:xfrm>
                <a:off x="-435240" y="2612520"/>
                <a:ext cx="252360" cy="360"/>
              </a:xfrm>
              <a:prstGeom prst="straightConnector1">
                <a:avLst/>
              </a:prstGeom>
              <a:ln w="6480">
                <a:solidFill>
                  <a:srgbClr val="a8a8a8"/>
                </a:solidFill>
                <a:miter/>
              </a:ln>
            </p:spPr>
          </p:cxnSp>
          <p:cxnSp>
            <p:nvCxnSpPr>
              <p:cNvPr id="6451" name="Straight Connector 191"/>
              <p:cNvCxnSpPr/>
              <p:nvPr/>
            </p:nvCxnSpPr>
            <p:spPr>
              <a:xfrm>
                <a:off x="-435240" y="3592080"/>
                <a:ext cx="252360" cy="360"/>
              </a:xfrm>
              <a:prstGeom prst="straightConnector1">
                <a:avLst/>
              </a:prstGeom>
              <a:ln w="6480">
                <a:solidFill>
                  <a:srgbClr val="a8a8a8"/>
                </a:solidFill>
                <a:miter/>
              </a:ln>
            </p:spPr>
          </p:cxnSp>
          <p:cxnSp>
            <p:nvCxnSpPr>
              <p:cNvPr id="6452" name="Straight Connector 192"/>
              <p:cNvCxnSpPr/>
              <p:nvPr/>
            </p:nvCxnSpPr>
            <p:spPr>
              <a:xfrm>
                <a:off x="-435240" y="3265560"/>
                <a:ext cx="252360" cy="360"/>
              </a:xfrm>
              <a:prstGeom prst="straightConnector1">
                <a:avLst/>
              </a:prstGeom>
              <a:ln w="6480">
                <a:solidFill>
                  <a:srgbClr val="a8a8a8"/>
                </a:solidFill>
                <a:miter/>
              </a:ln>
            </p:spPr>
          </p:cxnSp>
          <p:cxnSp>
            <p:nvCxnSpPr>
              <p:cNvPr id="6453" name="Straight Connector 193"/>
              <p:cNvCxnSpPr/>
              <p:nvPr/>
            </p:nvCxnSpPr>
            <p:spPr>
              <a:xfrm>
                <a:off x="-435240" y="4245120"/>
                <a:ext cx="252360" cy="360"/>
              </a:xfrm>
              <a:prstGeom prst="straightConnector1">
                <a:avLst/>
              </a:prstGeom>
              <a:ln w="6480">
                <a:solidFill>
                  <a:srgbClr val="a8a8a8"/>
                </a:solidFill>
                <a:miter/>
              </a:ln>
            </p:spPr>
          </p:cxnSp>
          <p:cxnSp>
            <p:nvCxnSpPr>
              <p:cNvPr id="6454" name="Straight Connector 194"/>
              <p:cNvCxnSpPr/>
              <p:nvPr/>
            </p:nvCxnSpPr>
            <p:spPr>
              <a:xfrm>
                <a:off x="-435240" y="3918600"/>
                <a:ext cx="252360" cy="360"/>
              </a:xfrm>
              <a:prstGeom prst="straightConnector1">
                <a:avLst/>
              </a:prstGeom>
              <a:ln w="6480">
                <a:solidFill>
                  <a:srgbClr val="a8a8a8"/>
                </a:solidFill>
                <a:miter/>
              </a:ln>
            </p:spPr>
          </p:cxnSp>
          <p:cxnSp>
            <p:nvCxnSpPr>
              <p:cNvPr id="6455" name="Straight Connector 195"/>
              <p:cNvCxnSpPr/>
              <p:nvPr/>
            </p:nvCxnSpPr>
            <p:spPr>
              <a:xfrm>
                <a:off x="-435240" y="4898520"/>
                <a:ext cx="252360" cy="360"/>
              </a:xfrm>
              <a:prstGeom prst="straightConnector1">
                <a:avLst/>
              </a:prstGeom>
              <a:ln w="6480">
                <a:solidFill>
                  <a:srgbClr val="a8a8a8"/>
                </a:solidFill>
                <a:miter/>
              </a:ln>
            </p:spPr>
          </p:cxnSp>
          <p:cxnSp>
            <p:nvCxnSpPr>
              <p:cNvPr id="6456" name="Straight Connector 196"/>
              <p:cNvCxnSpPr/>
              <p:nvPr/>
            </p:nvCxnSpPr>
            <p:spPr>
              <a:xfrm>
                <a:off x="-435240" y="4571640"/>
                <a:ext cx="252360" cy="360"/>
              </a:xfrm>
              <a:prstGeom prst="straightConnector1">
                <a:avLst/>
              </a:prstGeom>
              <a:ln w="6480">
                <a:solidFill>
                  <a:srgbClr val="a8a8a8"/>
                </a:solidFill>
                <a:miter/>
              </a:ln>
            </p:spPr>
          </p:cxnSp>
          <p:cxnSp>
            <p:nvCxnSpPr>
              <p:cNvPr id="6457" name="Straight Connector 197"/>
              <p:cNvCxnSpPr/>
              <p:nvPr/>
            </p:nvCxnSpPr>
            <p:spPr>
              <a:xfrm>
                <a:off x="-435240" y="5551560"/>
                <a:ext cx="252360" cy="360"/>
              </a:xfrm>
              <a:prstGeom prst="straightConnector1">
                <a:avLst/>
              </a:prstGeom>
              <a:ln w="6480">
                <a:solidFill>
                  <a:srgbClr val="a8a8a8"/>
                </a:solidFill>
                <a:miter/>
              </a:ln>
            </p:spPr>
          </p:cxnSp>
          <p:cxnSp>
            <p:nvCxnSpPr>
              <p:cNvPr id="6458" name="Straight Connector 198"/>
              <p:cNvCxnSpPr/>
              <p:nvPr/>
            </p:nvCxnSpPr>
            <p:spPr>
              <a:xfrm>
                <a:off x="-435240" y="5225040"/>
                <a:ext cx="252360" cy="360"/>
              </a:xfrm>
              <a:prstGeom prst="straightConnector1">
                <a:avLst/>
              </a:prstGeom>
              <a:ln w="6480">
                <a:solidFill>
                  <a:srgbClr val="a8a8a8"/>
                </a:solidFill>
                <a:miter/>
              </a:ln>
            </p:spPr>
          </p:cxnSp>
          <p:cxnSp>
            <p:nvCxnSpPr>
              <p:cNvPr id="6459" name="Straight Connector 199"/>
              <p:cNvCxnSpPr/>
              <p:nvPr/>
            </p:nvCxnSpPr>
            <p:spPr>
              <a:xfrm>
                <a:off x="-435240" y="6204600"/>
                <a:ext cx="252360" cy="360"/>
              </a:xfrm>
              <a:prstGeom prst="straightConnector1">
                <a:avLst/>
              </a:prstGeom>
              <a:ln w="6480">
                <a:solidFill>
                  <a:srgbClr val="a8a8a8"/>
                </a:solidFill>
                <a:miter/>
              </a:ln>
            </p:spPr>
          </p:cxnSp>
          <p:cxnSp>
            <p:nvCxnSpPr>
              <p:cNvPr id="6460" name="Straight Connector 200"/>
              <p:cNvCxnSpPr/>
              <p:nvPr/>
            </p:nvCxnSpPr>
            <p:spPr>
              <a:xfrm>
                <a:off x="-435240" y="5878080"/>
                <a:ext cx="252360" cy="360"/>
              </a:xfrm>
              <a:prstGeom prst="straightConnector1">
                <a:avLst/>
              </a:prstGeom>
              <a:ln w="6480">
                <a:solidFill>
                  <a:srgbClr val="a8a8a8"/>
                </a:solidFill>
                <a:miter/>
              </a:ln>
            </p:spPr>
          </p:cxnSp>
          <p:cxnSp>
            <p:nvCxnSpPr>
              <p:cNvPr id="6461" name="Straight Connector 201"/>
              <p:cNvCxnSpPr/>
              <p:nvPr/>
            </p:nvCxnSpPr>
            <p:spPr>
              <a:xfrm>
                <a:off x="-435240" y="6857640"/>
                <a:ext cx="252360" cy="360"/>
              </a:xfrm>
              <a:prstGeom prst="straightConnector1">
                <a:avLst/>
              </a:prstGeom>
              <a:ln w="6480">
                <a:solidFill>
                  <a:srgbClr val="a8a8a8"/>
                </a:solidFill>
                <a:miter/>
              </a:ln>
            </p:spPr>
          </p:cxnSp>
          <p:cxnSp>
            <p:nvCxnSpPr>
              <p:cNvPr id="6462" name="Straight Connector 202"/>
              <p:cNvCxnSpPr/>
              <p:nvPr/>
            </p:nvCxnSpPr>
            <p:spPr>
              <a:xfrm>
                <a:off x="-435240" y="6531120"/>
                <a:ext cx="252360" cy="360"/>
              </a:xfrm>
              <a:prstGeom prst="straightConnector1">
                <a:avLst/>
              </a:prstGeom>
              <a:ln w="6480">
                <a:solidFill>
                  <a:srgbClr val="a8a8a8"/>
                </a:solidFill>
                <a:miter/>
              </a:ln>
            </p:spPr>
          </p:cxnSp>
          <p:cxnSp>
            <p:nvCxnSpPr>
              <p:cNvPr id="6463" name="Straight Connector 806"/>
              <p:cNvCxnSpPr/>
              <p:nvPr/>
            </p:nvCxnSpPr>
            <p:spPr>
              <a:xfrm flipV="1">
                <a:off x="11862360" y="-435240"/>
                <a:ext cx="360" cy="252360"/>
              </a:xfrm>
              <a:prstGeom prst="straightConnector1">
                <a:avLst/>
              </a:prstGeom>
              <a:ln w="6480">
                <a:solidFill>
                  <a:srgbClr val="a8a8a8"/>
                </a:solidFill>
                <a:miter/>
              </a:ln>
            </p:spPr>
          </p:cxnSp>
          <p:cxnSp>
            <p:nvCxnSpPr>
              <p:cNvPr id="6464" name="Straight Connector 807"/>
              <p:cNvCxnSpPr/>
              <p:nvPr/>
            </p:nvCxnSpPr>
            <p:spPr>
              <a:xfrm flipV="1">
                <a:off x="12191760" y="-435240"/>
                <a:ext cx="360" cy="252360"/>
              </a:xfrm>
              <a:prstGeom prst="straightConnector1">
                <a:avLst/>
              </a:prstGeom>
              <a:ln w="6480">
                <a:solidFill>
                  <a:srgbClr val="a8a8a8"/>
                </a:solidFill>
                <a:miter/>
              </a:ln>
            </p:spPr>
          </p:cxnSp>
          <p:cxnSp>
            <p:nvCxnSpPr>
              <p:cNvPr id="6465" name="Straight Connector 808"/>
              <p:cNvCxnSpPr/>
              <p:nvPr/>
            </p:nvCxnSpPr>
            <p:spPr>
              <a:xfrm flipV="1">
                <a:off x="11203200" y="-435240"/>
                <a:ext cx="360" cy="252360"/>
              </a:xfrm>
              <a:prstGeom prst="straightConnector1">
                <a:avLst/>
              </a:prstGeom>
              <a:ln w="6480">
                <a:solidFill>
                  <a:srgbClr val="a8a8a8"/>
                </a:solidFill>
                <a:miter/>
              </a:ln>
            </p:spPr>
          </p:cxnSp>
          <p:cxnSp>
            <p:nvCxnSpPr>
              <p:cNvPr id="6466" name="Straight Connector 809"/>
              <p:cNvCxnSpPr/>
              <p:nvPr/>
            </p:nvCxnSpPr>
            <p:spPr>
              <a:xfrm flipV="1">
                <a:off x="11532960" y="-435240"/>
                <a:ext cx="360" cy="252360"/>
              </a:xfrm>
              <a:prstGeom prst="straightConnector1">
                <a:avLst/>
              </a:prstGeom>
              <a:ln w="6480">
                <a:solidFill>
                  <a:srgbClr val="a8a8a8"/>
                </a:solidFill>
                <a:miter/>
              </a:ln>
            </p:spPr>
          </p:cxnSp>
          <p:cxnSp>
            <p:nvCxnSpPr>
              <p:cNvPr id="6467" name="Straight Connector 810"/>
              <p:cNvCxnSpPr/>
              <p:nvPr/>
            </p:nvCxnSpPr>
            <p:spPr>
              <a:xfrm flipV="1">
                <a:off x="10544400" y="-435240"/>
                <a:ext cx="360" cy="252360"/>
              </a:xfrm>
              <a:prstGeom prst="straightConnector1">
                <a:avLst/>
              </a:prstGeom>
              <a:ln w="6480">
                <a:solidFill>
                  <a:srgbClr val="a8a8a8"/>
                </a:solidFill>
                <a:miter/>
              </a:ln>
            </p:spPr>
          </p:cxnSp>
          <p:cxnSp>
            <p:nvCxnSpPr>
              <p:cNvPr id="6468" name="Straight Connector 811"/>
              <p:cNvCxnSpPr/>
              <p:nvPr/>
            </p:nvCxnSpPr>
            <p:spPr>
              <a:xfrm flipV="1">
                <a:off x="10873800" y="-435240"/>
                <a:ext cx="360" cy="252360"/>
              </a:xfrm>
              <a:prstGeom prst="straightConnector1">
                <a:avLst/>
              </a:prstGeom>
              <a:ln w="6480">
                <a:solidFill>
                  <a:srgbClr val="a8a8a8"/>
                </a:solidFill>
                <a:miter/>
              </a:ln>
            </p:spPr>
          </p:cxnSp>
          <p:cxnSp>
            <p:nvCxnSpPr>
              <p:cNvPr id="6469" name="Straight Connector 812"/>
              <p:cNvCxnSpPr/>
              <p:nvPr/>
            </p:nvCxnSpPr>
            <p:spPr>
              <a:xfrm flipV="1">
                <a:off x="9885240" y="-435240"/>
                <a:ext cx="360" cy="252360"/>
              </a:xfrm>
              <a:prstGeom prst="straightConnector1">
                <a:avLst/>
              </a:prstGeom>
              <a:ln w="6480">
                <a:solidFill>
                  <a:srgbClr val="a8a8a8"/>
                </a:solidFill>
                <a:miter/>
              </a:ln>
            </p:spPr>
          </p:cxnSp>
          <p:cxnSp>
            <p:nvCxnSpPr>
              <p:cNvPr id="6470" name="Straight Connector 813"/>
              <p:cNvCxnSpPr/>
              <p:nvPr/>
            </p:nvCxnSpPr>
            <p:spPr>
              <a:xfrm flipV="1">
                <a:off x="10214640" y="-435240"/>
                <a:ext cx="360" cy="252360"/>
              </a:xfrm>
              <a:prstGeom prst="straightConnector1">
                <a:avLst/>
              </a:prstGeom>
              <a:ln w="6480">
                <a:solidFill>
                  <a:srgbClr val="a8a8a8"/>
                </a:solidFill>
                <a:miter/>
              </a:ln>
            </p:spPr>
          </p:cxnSp>
          <p:cxnSp>
            <p:nvCxnSpPr>
              <p:cNvPr id="6471" name="Straight Connector 814"/>
              <p:cNvCxnSpPr/>
              <p:nvPr/>
            </p:nvCxnSpPr>
            <p:spPr>
              <a:xfrm flipV="1">
                <a:off x="9226080" y="-435240"/>
                <a:ext cx="360" cy="252360"/>
              </a:xfrm>
              <a:prstGeom prst="straightConnector1">
                <a:avLst/>
              </a:prstGeom>
              <a:ln w="6480">
                <a:solidFill>
                  <a:srgbClr val="a8a8a8"/>
                </a:solidFill>
                <a:miter/>
              </a:ln>
            </p:spPr>
          </p:cxnSp>
          <p:cxnSp>
            <p:nvCxnSpPr>
              <p:cNvPr id="6472" name="Straight Connector 815"/>
              <p:cNvCxnSpPr/>
              <p:nvPr/>
            </p:nvCxnSpPr>
            <p:spPr>
              <a:xfrm flipV="1">
                <a:off x="9555840" y="-435240"/>
                <a:ext cx="360" cy="252360"/>
              </a:xfrm>
              <a:prstGeom prst="straightConnector1">
                <a:avLst/>
              </a:prstGeom>
              <a:ln w="6480">
                <a:solidFill>
                  <a:srgbClr val="a8a8a8"/>
                </a:solidFill>
                <a:miter/>
              </a:ln>
            </p:spPr>
          </p:cxnSp>
          <p:cxnSp>
            <p:nvCxnSpPr>
              <p:cNvPr id="6473" name="Straight Connector 816"/>
              <p:cNvCxnSpPr/>
              <p:nvPr/>
            </p:nvCxnSpPr>
            <p:spPr>
              <a:xfrm flipV="1">
                <a:off x="8567280" y="-435240"/>
                <a:ext cx="360" cy="252360"/>
              </a:xfrm>
              <a:prstGeom prst="straightConnector1">
                <a:avLst/>
              </a:prstGeom>
              <a:ln w="6480">
                <a:solidFill>
                  <a:srgbClr val="a8a8a8"/>
                </a:solidFill>
                <a:miter/>
              </a:ln>
            </p:spPr>
          </p:cxnSp>
          <p:cxnSp>
            <p:nvCxnSpPr>
              <p:cNvPr id="6474" name="Straight Connector 817"/>
              <p:cNvCxnSpPr/>
              <p:nvPr/>
            </p:nvCxnSpPr>
            <p:spPr>
              <a:xfrm flipV="1">
                <a:off x="8896680" y="-435240"/>
                <a:ext cx="360" cy="252360"/>
              </a:xfrm>
              <a:prstGeom prst="straightConnector1">
                <a:avLst/>
              </a:prstGeom>
              <a:ln w="6480">
                <a:solidFill>
                  <a:srgbClr val="a8a8a8"/>
                </a:solidFill>
                <a:miter/>
              </a:ln>
            </p:spPr>
          </p:cxnSp>
          <p:cxnSp>
            <p:nvCxnSpPr>
              <p:cNvPr id="6475" name="Straight Connector 818"/>
              <p:cNvCxnSpPr/>
              <p:nvPr/>
            </p:nvCxnSpPr>
            <p:spPr>
              <a:xfrm flipV="1">
                <a:off x="7908120" y="-435240"/>
                <a:ext cx="360" cy="252360"/>
              </a:xfrm>
              <a:prstGeom prst="straightConnector1">
                <a:avLst/>
              </a:prstGeom>
              <a:ln w="6480">
                <a:solidFill>
                  <a:srgbClr val="a8a8a8"/>
                </a:solidFill>
                <a:miter/>
              </a:ln>
            </p:spPr>
          </p:cxnSp>
          <p:cxnSp>
            <p:nvCxnSpPr>
              <p:cNvPr id="6476" name="Straight Connector 819"/>
              <p:cNvCxnSpPr/>
              <p:nvPr/>
            </p:nvCxnSpPr>
            <p:spPr>
              <a:xfrm flipV="1">
                <a:off x="8237520" y="-435240"/>
                <a:ext cx="360" cy="252360"/>
              </a:xfrm>
              <a:prstGeom prst="straightConnector1">
                <a:avLst/>
              </a:prstGeom>
              <a:ln w="6480">
                <a:solidFill>
                  <a:srgbClr val="a8a8a8"/>
                </a:solidFill>
                <a:miter/>
              </a:ln>
            </p:spPr>
          </p:cxnSp>
          <p:cxnSp>
            <p:nvCxnSpPr>
              <p:cNvPr id="6477" name="Straight Connector 820"/>
              <p:cNvCxnSpPr/>
              <p:nvPr/>
            </p:nvCxnSpPr>
            <p:spPr>
              <a:xfrm flipV="1">
                <a:off x="7248960" y="-435240"/>
                <a:ext cx="360" cy="252360"/>
              </a:xfrm>
              <a:prstGeom prst="straightConnector1">
                <a:avLst/>
              </a:prstGeom>
              <a:ln w="6480">
                <a:solidFill>
                  <a:srgbClr val="a8a8a8"/>
                </a:solidFill>
                <a:miter/>
              </a:ln>
            </p:spPr>
          </p:cxnSp>
          <p:cxnSp>
            <p:nvCxnSpPr>
              <p:cNvPr id="6478" name="Straight Connector 821"/>
              <p:cNvCxnSpPr/>
              <p:nvPr/>
            </p:nvCxnSpPr>
            <p:spPr>
              <a:xfrm flipV="1">
                <a:off x="7578720" y="-435240"/>
                <a:ext cx="360" cy="252360"/>
              </a:xfrm>
              <a:prstGeom prst="straightConnector1">
                <a:avLst/>
              </a:prstGeom>
              <a:ln w="6480">
                <a:solidFill>
                  <a:srgbClr val="a8a8a8"/>
                </a:solidFill>
                <a:miter/>
              </a:ln>
            </p:spPr>
          </p:cxnSp>
          <p:cxnSp>
            <p:nvCxnSpPr>
              <p:cNvPr id="6479" name="Straight Connector 822"/>
              <p:cNvCxnSpPr/>
              <p:nvPr/>
            </p:nvCxnSpPr>
            <p:spPr>
              <a:xfrm flipV="1">
                <a:off x="6590160" y="-435240"/>
                <a:ext cx="360" cy="252360"/>
              </a:xfrm>
              <a:prstGeom prst="straightConnector1">
                <a:avLst/>
              </a:prstGeom>
              <a:ln w="6480">
                <a:solidFill>
                  <a:srgbClr val="a8a8a8"/>
                </a:solidFill>
                <a:miter/>
              </a:ln>
            </p:spPr>
          </p:cxnSp>
          <p:cxnSp>
            <p:nvCxnSpPr>
              <p:cNvPr id="6480" name="Straight Connector 823"/>
              <p:cNvCxnSpPr/>
              <p:nvPr/>
            </p:nvCxnSpPr>
            <p:spPr>
              <a:xfrm flipV="1">
                <a:off x="6919560" y="-435240"/>
                <a:ext cx="360" cy="252360"/>
              </a:xfrm>
              <a:prstGeom prst="straightConnector1">
                <a:avLst/>
              </a:prstGeom>
              <a:ln w="6480">
                <a:solidFill>
                  <a:srgbClr val="a8a8a8"/>
                </a:solidFill>
                <a:miter/>
              </a:ln>
            </p:spPr>
          </p:cxnSp>
          <p:cxnSp>
            <p:nvCxnSpPr>
              <p:cNvPr id="6481" name="Straight Connector 824"/>
              <p:cNvCxnSpPr/>
              <p:nvPr/>
            </p:nvCxnSpPr>
            <p:spPr>
              <a:xfrm flipV="1">
                <a:off x="5931000" y="-435240"/>
                <a:ext cx="360" cy="252360"/>
              </a:xfrm>
              <a:prstGeom prst="straightConnector1">
                <a:avLst/>
              </a:prstGeom>
              <a:ln w="6480">
                <a:solidFill>
                  <a:srgbClr val="a8a8a8"/>
                </a:solidFill>
                <a:miter/>
              </a:ln>
            </p:spPr>
          </p:cxnSp>
          <p:cxnSp>
            <p:nvCxnSpPr>
              <p:cNvPr id="6482" name="Straight Connector 825"/>
              <p:cNvCxnSpPr/>
              <p:nvPr/>
            </p:nvCxnSpPr>
            <p:spPr>
              <a:xfrm flipV="1">
                <a:off x="6260760" y="-435240"/>
                <a:ext cx="360" cy="252360"/>
              </a:xfrm>
              <a:prstGeom prst="straightConnector1">
                <a:avLst/>
              </a:prstGeom>
              <a:ln w="6480">
                <a:solidFill>
                  <a:srgbClr val="a8a8a8"/>
                </a:solidFill>
                <a:miter/>
              </a:ln>
            </p:spPr>
          </p:cxnSp>
          <p:cxnSp>
            <p:nvCxnSpPr>
              <p:cNvPr id="6483" name="Straight Connector 826"/>
              <p:cNvCxnSpPr/>
              <p:nvPr/>
            </p:nvCxnSpPr>
            <p:spPr>
              <a:xfrm flipV="1">
                <a:off x="5272200" y="-435240"/>
                <a:ext cx="360" cy="252360"/>
              </a:xfrm>
              <a:prstGeom prst="straightConnector1">
                <a:avLst/>
              </a:prstGeom>
              <a:ln w="6480">
                <a:solidFill>
                  <a:srgbClr val="a8a8a8"/>
                </a:solidFill>
                <a:miter/>
              </a:ln>
            </p:spPr>
          </p:cxnSp>
          <p:cxnSp>
            <p:nvCxnSpPr>
              <p:cNvPr id="6484" name="Straight Connector 827"/>
              <p:cNvCxnSpPr/>
              <p:nvPr/>
            </p:nvCxnSpPr>
            <p:spPr>
              <a:xfrm flipV="1">
                <a:off x="5601600" y="-435240"/>
                <a:ext cx="360" cy="252360"/>
              </a:xfrm>
              <a:prstGeom prst="straightConnector1">
                <a:avLst/>
              </a:prstGeom>
              <a:ln w="6480">
                <a:solidFill>
                  <a:srgbClr val="a8a8a8"/>
                </a:solidFill>
                <a:miter/>
              </a:ln>
            </p:spPr>
          </p:cxnSp>
          <p:cxnSp>
            <p:nvCxnSpPr>
              <p:cNvPr id="6485" name="Straight Connector 828"/>
              <p:cNvCxnSpPr/>
              <p:nvPr/>
            </p:nvCxnSpPr>
            <p:spPr>
              <a:xfrm flipV="1">
                <a:off x="4613040" y="-435240"/>
                <a:ext cx="360" cy="252360"/>
              </a:xfrm>
              <a:prstGeom prst="straightConnector1">
                <a:avLst/>
              </a:prstGeom>
              <a:ln w="6480">
                <a:solidFill>
                  <a:srgbClr val="a8a8a8"/>
                </a:solidFill>
                <a:miter/>
              </a:ln>
            </p:spPr>
          </p:cxnSp>
          <p:cxnSp>
            <p:nvCxnSpPr>
              <p:cNvPr id="6486" name="Straight Connector 829"/>
              <p:cNvCxnSpPr/>
              <p:nvPr/>
            </p:nvCxnSpPr>
            <p:spPr>
              <a:xfrm flipV="1">
                <a:off x="4942440" y="-435240"/>
                <a:ext cx="360" cy="252360"/>
              </a:xfrm>
              <a:prstGeom prst="straightConnector1">
                <a:avLst/>
              </a:prstGeom>
              <a:ln w="6480">
                <a:solidFill>
                  <a:srgbClr val="a8a8a8"/>
                </a:solidFill>
                <a:miter/>
              </a:ln>
            </p:spPr>
          </p:cxnSp>
          <p:cxnSp>
            <p:nvCxnSpPr>
              <p:cNvPr id="6487" name="Straight Connector 830"/>
              <p:cNvCxnSpPr/>
              <p:nvPr/>
            </p:nvCxnSpPr>
            <p:spPr>
              <a:xfrm flipV="1">
                <a:off x="3953880" y="-435240"/>
                <a:ext cx="360" cy="252360"/>
              </a:xfrm>
              <a:prstGeom prst="straightConnector1">
                <a:avLst/>
              </a:prstGeom>
              <a:ln w="6480">
                <a:solidFill>
                  <a:srgbClr val="a8a8a8"/>
                </a:solidFill>
                <a:miter/>
              </a:ln>
            </p:spPr>
          </p:cxnSp>
          <p:cxnSp>
            <p:nvCxnSpPr>
              <p:cNvPr id="6488" name="Straight Connector 831"/>
              <p:cNvCxnSpPr/>
              <p:nvPr/>
            </p:nvCxnSpPr>
            <p:spPr>
              <a:xfrm flipV="1">
                <a:off x="4283640" y="-435240"/>
                <a:ext cx="360" cy="252360"/>
              </a:xfrm>
              <a:prstGeom prst="straightConnector1">
                <a:avLst/>
              </a:prstGeom>
              <a:ln w="6480">
                <a:solidFill>
                  <a:srgbClr val="a8a8a8"/>
                </a:solidFill>
                <a:miter/>
              </a:ln>
            </p:spPr>
          </p:cxnSp>
          <p:cxnSp>
            <p:nvCxnSpPr>
              <p:cNvPr id="6489" name="Straight Connector 832"/>
              <p:cNvCxnSpPr/>
              <p:nvPr/>
            </p:nvCxnSpPr>
            <p:spPr>
              <a:xfrm flipV="1">
                <a:off x="3295080" y="-435240"/>
                <a:ext cx="360" cy="252360"/>
              </a:xfrm>
              <a:prstGeom prst="straightConnector1">
                <a:avLst/>
              </a:prstGeom>
              <a:ln w="6480">
                <a:solidFill>
                  <a:srgbClr val="a8a8a8"/>
                </a:solidFill>
                <a:miter/>
              </a:ln>
            </p:spPr>
          </p:cxnSp>
          <p:cxnSp>
            <p:nvCxnSpPr>
              <p:cNvPr id="6490" name="Straight Connector 833"/>
              <p:cNvCxnSpPr/>
              <p:nvPr/>
            </p:nvCxnSpPr>
            <p:spPr>
              <a:xfrm flipV="1">
                <a:off x="3624480" y="-435240"/>
                <a:ext cx="360" cy="252360"/>
              </a:xfrm>
              <a:prstGeom prst="straightConnector1">
                <a:avLst/>
              </a:prstGeom>
              <a:ln w="6480">
                <a:solidFill>
                  <a:srgbClr val="a8a8a8"/>
                </a:solidFill>
                <a:miter/>
              </a:ln>
            </p:spPr>
          </p:cxnSp>
          <p:cxnSp>
            <p:nvCxnSpPr>
              <p:cNvPr id="6491" name="Straight Connector 834"/>
              <p:cNvCxnSpPr/>
              <p:nvPr/>
            </p:nvCxnSpPr>
            <p:spPr>
              <a:xfrm flipV="1">
                <a:off x="2635920" y="-435240"/>
                <a:ext cx="360" cy="252360"/>
              </a:xfrm>
              <a:prstGeom prst="straightConnector1">
                <a:avLst/>
              </a:prstGeom>
              <a:ln w="6480">
                <a:solidFill>
                  <a:srgbClr val="a8a8a8"/>
                </a:solidFill>
                <a:miter/>
              </a:ln>
            </p:spPr>
          </p:cxnSp>
          <p:cxnSp>
            <p:nvCxnSpPr>
              <p:cNvPr id="6492" name="Straight Connector 835"/>
              <p:cNvCxnSpPr/>
              <p:nvPr/>
            </p:nvCxnSpPr>
            <p:spPr>
              <a:xfrm flipV="1">
                <a:off x="2965320" y="-435240"/>
                <a:ext cx="360" cy="252360"/>
              </a:xfrm>
              <a:prstGeom prst="straightConnector1">
                <a:avLst/>
              </a:prstGeom>
              <a:ln w="6480">
                <a:solidFill>
                  <a:srgbClr val="a8a8a8"/>
                </a:solidFill>
                <a:miter/>
              </a:ln>
            </p:spPr>
          </p:cxnSp>
          <p:cxnSp>
            <p:nvCxnSpPr>
              <p:cNvPr id="6493" name="Straight Connector 836"/>
              <p:cNvCxnSpPr/>
              <p:nvPr/>
            </p:nvCxnSpPr>
            <p:spPr>
              <a:xfrm flipV="1">
                <a:off x="1976760" y="-435240"/>
                <a:ext cx="360" cy="252360"/>
              </a:xfrm>
              <a:prstGeom prst="straightConnector1">
                <a:avLst/>
              </a:prstGeom>
              <a:ln w="6480">
                <a:solidFill>
                  <a:srgbClr val="a8a8a8"/>
                </a:solidFill>
                <a:miter/>
              </a:ln>
            </p:spPr>
          </p:cxnSp>
          <p:cxnSp>
            <p:nvCxnSpPr>
              <p:cNvPr id="6494" name="Straight Connector 837"/>
              <p:cNvCxnSpPr/>
              <p:nvPr/>
            </p:nvCxnSpPr>
            <p:spPr>
              <a:xfrm flipV="1">
                <a:off x="2306520" y="-435240"/>
                <a:ext cx="360" cy="252360"/>
              </a:xfrm>
              <a:prstGeom prst="straightConnector1">
                <a:avLst/>
              </a:prstGeom>
              <a:ln w="6480">
                <a:solidFill>
                  <a:srgbClr val="a8a8a8"/>
                </a:solidFill>
                <a:miter/>
              </a:ln>
            </p:spPr>
          </p:cxnSp>
          <p:cxnSp>
            <p:nvCxnSpPr>
              <p:cNvPr id="6495" name="Straight Connector 838"/>
              <p:cNvCxnSpPr/>
              <p:nvPr/>
            </p:nvCxnSpPr>
            <p:spPr>
              <a:xfrm flipV="1">
                <a:off x="1317960" y="-435240"/>
                <a:ext cx="360" cy="252360"/>
              </a:xfrm>
              <a:prstGeom prst="straightConnector1">
                <a:avLst/>
              </a:prstGeom>
              <a:ln w="6480">
                <a:solidFill>
                  <a:srgbClr val="a8a8a8"/>
                </a:solidFill>
                <a:miter/>
              </a:ln>
            </p:spPr>
          </p:cxnSp>
          <p:cxnSp>
            <p:nvCxnSpPr>
              <p:cNvPr id="6496" name="Straight Connector 839"/>
              <p:cNvCxnSpPr/>
              <p:nvPr/>
            </p:nvCxnSpPr>
            <p:spPr>
              <a:xfrm flipV="1">
                <a:off x="1647360" y="-435240"/>
                <a:ext cx="360" cy="252360"/>
              </a:xfrm>
              <a:prstGeom prst="straightConnector1">
                <a:avLst/>
              </a:prstGeom>
              <a:ln w="6480">
                <a:solidFill>
                  <a:srgbClr val="a8a8a8"/>
                </a:solidFill>
                <a:miter/>
              </a:ln>
            </p:spPr>
          </p:cxnSp>
          <p:cxnSp>
            <p:nvCxnSpPr>
              <p:cNvPr id="6497" name="Straight Connector 840"/>
              <p:cNvCxnSpPr/>
              <p:nvPr/>
            </p:nvCxnSpPr>
            <p:spPr>
              <a:xfrm flipV="1">
                <a:off x="658800" y="-435240"/>
                <a:ext cx="360" cy="252360"/>
              </a:xfrm>
              <a:prstGeom prst="straightConnector1">
                <a:avLst/>
              </a:prstGeom>
              <a:ln w="6480">
                <a:solidFill>
                  <a:srgbClr val="a8a8a8"/>
                </a:solidFill>
                <a:miter/>
              </a:ln>
            </p:spPr>
          </p:cxnSp>
          <p:cxnSp>
            <p:nvCxnSpPr>
              <p:cNvPr id="6498" name="Straight Connector 841"/>
              <p:cNvCxnSpPr/>
              <p:nvPr/>
            </p:nvCxnSpPr>
            <p:spPr>
              <a:xfrm flipV="1">
                <a:off x="988200" y="-435240"/>
                <a:ext cx="360" cy="252360"/>
              </a:xfrm>
              <a:prstGeom prst="straightConnector1">
                <a:avLst/>
              </a:prstGeom>
              <a:ln w="6480">
                <a:solidFill>
                  <a:srgbClr val="a8a8a8"/>
                </a:solidFill>
                <a:miter/>
              </a:ln>
            </p:spPr>
          </p:cxnSp>
          <p:cxnSp>
            <p:nvCxnSpPr>
              <p:cNvPr id="6499" name="Straight Connector 842"/>
              <p:cNvCxnSpPr/>
              <p:nvPr/>
            </p:nvCxnSpPr>
            <p:spPr>
              <a:xfrm flipV="1">
                <a:off x="0" y="-435240"/>
                <a:ext cx="360" cy="252360"/>
              </a:xfrm>
              <a:prstGeom prst="straightConnector1">
                <a:avLst/>
              </a:prstGeom>
              <a:ln w="6480">
                <a:solidFill>
                  <a:srgbClr val="a8a8a8"/>
                </a:solidFill>
                <a:miter/>
              </a:ln>
            </p:spPr>
          </p:cxnSp>
          <p:cxnSp>
            <p:nvCxnSpPr>
              <p:cNvPr id="6500" name="Straight Connector 843"/>
              <p:cNvCxnSpPr/>
              <p:nvPr/>
            </p:nvCxnSpPr>
            <p:spPr>
              <a:xfrm flipV="1">
                <a:off x="329400" y="-435240"/>
                <a:ext cx="360" cy="252360"/>
              </a:xfrm>
              <a:prstGeom prst="straightConnector1">
                <a:avLst/>
              </a:prstGeom>
              <a:ln w="6480">
                <a:solidFill>
                  <a:srgbClr val="a8a8a8"/>
                </a:solidFill>
                <a:miter/>
              </a:ln>
            </p:spPr>
          </p:cxnSp>
          <p:cxnSp>
            <p:nvCxnSpPr>
              <p:cNvPr id="6501" name="Straight Connector 1883"/>
              <p:cNvCxnSpPr/>
              <p:nvPr/>
            </p:nvCxnSpPr>
            <p:spPr>
              <a:xfrm>
                <a:off x="12355560" y="326520"/>
                <a:ext cx="252360" cy="360"/>
              </a:xfrm>
              <a:prstGeom prst="straightConnector1">
                <a:avLst/>
              </a:prstGeom>
              <a:ln w="6480">
                <a:solidFill>
                  <a:srgbClr val="a8a8a8"/>
                </a:solidFill>
                <a:miter/>
              </a:ln>
            </p:spPr>
          </p:cxnSp>
          <p:cxnSp>
            <p:nvCxnSpPr>
              <p:cNvPr id="6502" name="Straight Connector 1884"/>
              <p:cNvCxnSpPr/>
              <p:nvPr/>
            </p:nvCxnSpPr>
            <p:spPr>
              <a:xfrm>
                <a:off x="12355560" y="0"/>
                <a:ext cx="252360" cy="360"/>
              </a:xfrm>
              <a:prstGeom prst="straightConnector1">
                <a:avLst/>
              </a:prstGeom>
              <a:ln w="6480">
                <a:solidFill>
                  <a:srgbClr val="a8a8a8"/>
                </a:solidFill>
                <a:miter/>
              </a:ln>
            </p:spPr>
          </p:cxnSp>
          <p:cxnSp>
            <p:nvCxnSpPr>
              <p:cNvPr id="6503" name="Straight Connector 1885"/>
              <p:cNvCxnSpPr/>
              <p:nvPr/>
            </p:nvCxnSpPr>
            <p:spPr>
              <a:xfrm>
                <a:off x="12355560" y="979560"/>
                <a:ext cx="252360" cy="360"/>
              </a:xfrm>
              <a:prstGeom prst="straightConnector1">
                <a:avLst/>
              </a:prstGeom>
              <a:ln w="6480">
                <a:solidFill>
                  <a:srgbClr val="a8a8a8"/>
                </a:solidFill>
                <a:miter/>
              </a:ln>
            </p:spPr>
          </p:cxnSp>
          <p:cxnSp>
            <p:nvCxnSpPr>
              <p:cNvPr id="6504" name="Straight Connector 1886"/>
              <p:cNvCxnSpPr/>
              <p:nvPr/>
            </p:nvCxnSpPr>
            <p:spPr>
              <a:xfrm>
                <a:off x="12355560" y="653040"/>
                <a:ext cx="252360" cy="360"/>
              </a:xfrm>
              <a:prstGeom prst="straightConnector1">
                <a:avLst/>
              </a:prstGeom>
              <a:ln w="6480">
                <a:solidFill>
                  <a:srgbClr val="a8a8a8"/>
                </a:solidFill>
                <a:miter/>
              </a:ln>
            </p:spPr>
          </p:cxnSp>
          <p:cxnSp>
            <p:nvCxnSpPr>
              <p:cNvPr id="6505" name="Straight Connector 1887"/>
              <p:cNvCxnSpPr/>
              <p:nvPr/>
            </p:nvCxnSpPr>
            <p:spPr>
              <a:xfrm>
                <a:off x="12355560" y="1632600"/>
                <a:ext cx="252360" cy="360"/>
              </a:xfrm>
              <a:prstGeom prst="straightConnector1">
                <a:avLst/>
              </a:prstGeom>
              <a:ln w="6480">
                <a:solidFill>
                  <a:srgbClr val="a8a8a8"/>
                </a:solidFill>
                <a:miter/>
              </a:ln>
            </p:spPr>
          </p:cxnSp>
          <p:cxnSp>
            <p:nvCxnSpPr>
              <p:cNvPr id="6506" name="Straight Connector 1888"/>
              <p:cNvCxnSpPr/>
              <p:nvPr/>
            </p:nvCxnSpPr>
            <p:spPr>
              <a:xfrm>
                <a:off x="12355560" y="1306080"/>
                <a:ext cx="252360" cy="360"/>
              </a:xfrm>
              <a:prstGeom prst="straightConnector1">
                <a:avLst/>
              </a:prstGeom>
              <a:ln w="6480">
                <a:solidFill>
                  <a:srgbClr val="a8a8a8"/>
                </a:solidFill>
                <a:miter/>
              </a:ln>
            </p:spPr>
          </p:cxnSp>
          <p:cxnSp>
            <p:nvCxnSpPr>
              <p:cNvPr id="6507" name="Straight Connector 1889"/>
              <p:cNvCxnSpPr/>
              <p:nvPr/>
            </p:nvCxnSpPr>
            <p:spPr>
              <a:xfrm>
                <a:off x="12355560" y="2285640"/>
                <a:ext cx="252360" cy="360"/>
              </a:xfrm>
              <a:prstGeom prst="straightConnector1">
                <a:avLst/>
              </a:prstGeom>
              <a:ln w="6480">
                <a:solidFill>
                  <a:srgbClr val="a8a8a8"/>
                </a:solidFill>
                <a:miter/>
              </a:ln>
            </p:spPr>
          </p:cxnSp>
          <p:cxnSp>
            <p:nvCxnSpPr>
              <p:cNvPr id="6508" name="Straight Connector 1890"/>
              <p:cNvCxnSpPr/>
              <p:nvPr/>
            </p:nvCxnSpPr>
            <p:spPr>
              <a:xfrm>
                <a:off x="12355560" y="1959120"/>
                <a:ext cx="252360" cy="360"/>
              </a:xfrm>
              <a:prstGeom prst="straightConnector1">
                <a:avLst/>
              </a:prstGeom>
              <a:ln w="6480">
                <a:solidFill>
                  <a:srgbClr val="a8a8a8"/>
                </a:solidFill>
                <a:miter/>
              </a:ln>
            </p:spPr>
          </p:cxnSp>
          <p:cxnSp>
            <p:nvCxnSpPr>
              <p:cNvPr id="6509" name="Straight Connector 1891"/>
              <p:cNvCxnSpPr/>
              <p:nvPr/>
            </p:nvCxnSpPr>
            <p:spPr>
              <a:xfrm>
                <a:off x="12355560" y="2939040"/>
                <a:ext cx="252360" cy="360"/>
              </a:xfrm>
              <a:prstGeom prst="straightConnector1">
                <a:avLst/>
              </a:prstGeom>
              <a:ln w="6480">
                <a:solidFill>
                  <a:srgbClr val="a8a8a8"/>
                </a:solidFill>
                <a:miter/>
              </a:ln>
            </p:spPr>
          </p:cxnSp>
          <p:cxnSp>
            <p:nvCxnSpPr>
              <p:cNvPr id="6510" name="Straight Connector 1892"/>
              <p:cNvCxnSpPr/>
              <p:nvPr/>
            </p:nvCxnSpPr>
            <p:spPr>
              <a:xfrm>
                <a:off x="12355560" y="2612520"/>
                <a:ext cx="252360" cy="360"/>
              </a:xfrm>
              <a:prstGeom prst="straightConnector1">
                <a:avLst/>
              </a:prstGeom>
              <a:ln w="6480">
                <a:solidFill>
                  <a:srgbClr val="a8a8a8"/>
                </a:solidFill>
                <a:miter/>
              </a:ln>
            </p:spPr>
          </p:cxnSp>
          <p:cxnSp>
            <p:nvCxnSpPr>
              <p:cNvPr id="6511" name="Straight Connector 1893"/>
              <p:cNvCxnSpPr/>
              <p:nvPr/>
            </p:nvCxnSpPr>
            <p:spPr>
              <a:xfrm>
                <a:off x="12355560" y="3592080"/>
                <a:ext cx="252360" cy="360"/>
              </a:xfrm>
              <a:prstGeom prst="straightConnector1">
                <a:avLst/>
              </a:prstGeom>
              <a:ln w="6480">
                <a:solidFill>
                  <a:srgbClr val="a8a8a8"/>
                </a:solidFill>
                <a:miter/>
              </a:ln>
            </p:spPr>
          </p:cxnSp>
          <p:cxnSp>
            <p:nvCxnSpPr>
              <p:cNvPr id="6512" name="Straight Connector 1894"/>
              <p:cNvCxnSpPr/>
              <p:nvPr/>
            </p:nvCxnSpPr>
            <p:spPr>
              <a:xfrm>
                <a:off x="12355560" y="3265560"/>
                <a:ext cx="252360" cy="360"/>
              </a:xfrm>
              <a:prstGeom prst="straightConnector1">
                <a:avLst/>
              </a:prstGeom>
              <a:ln w="6480">
                <a:solidFill>
                  <a:srgbClr val="a8a8a8"/>
                </a:solidFill>
                <a:miter/>
              </a:ln>
            </p:spPr>
          </p:cxnSp>
          <p:cxnSp>
            <p:nvCxnSpPr>
              <p:cNvPr id="6513" name="Straight Connector 1895"/>
              <p:cNvCxnSpPr/>
              <p:nvPr/>
            </p:nvCxnSpPr>
            <p:spPr>
              <a:xfrm>
                <a:off x="12355560" y="4245120"/>
                <a:ext cx="252360" cy="360"/>
              </a:xfrm>
              <a:prstGeom prst="straightConnector1">
                <a:avLst/>
              </a:prstGeom>
              <a:ln w="6480">
                <a:solidFill>
                  <a:srgbClr val="a8a8a8"/>
                </a:solidFill>
                <a:miter/>
              </a:ln>
            </p:spPr>
          </p:cxnSp>
          <p:cxnSp>
            <p:nvCxnSpPr>
              <p:cNvPr id="6514" name="Straight Connector 1896"/>
              <p:cNvCxnSpPr/>
              <p:nvPr/>
            </p:nvCxnSpPr>
            <p:spPr>
              <a:xfrm>
                <a:off x="12355560" y="3918600"/>
                <a:ext cx="252360" cy="360"/>
              </a:xfrm>
              <a:prstGeom prst="straightConnector1">
                <a:avLst/>
              </a:prstGeom>
              <a:ln w="6480">
                <a:solidFill>
                  <a:srgbClr val="a8a8a8"/>
                </a:solidFill>
                <a:miter/>
              </a:ln>
            </p:spPr>
          </p:cxnSp>
          <p:cxnSp>
            <p:nvCxnSpPr>
              <p:cNvPr id="6515" name="Straight Connector 1898"/>
              <p:cNvCxnSpPr/>
              <p:nvPr/>
            </p:nvCxnSpPr>
            <p:spPr>
              <a:xfrm>
                <a:off x="12355560" y="4571640"/>
                <a:ext cx="252360" cy="360"/>
              </a:xfrm>
              <a:prstGeom prst="straightConnector1">
                <a:avLst/>
              </a:prstGeom>
              <a:ln w="6480">
                <a:solidFill>
                  <a:srgbClr val="a8a8a8"/>
                </a:solidFill>
                <a:miter/>
              </a:ln>
            </p:spPr>
          </p:cxnSp>
          <p:cxnSp>
            <p:nvCxnSpPr>
              <p:cNvPr id="6516" name="Straight Connector 1899"/>
              <p:cNvCxnSpPr/>
              <p:nvPr/>
            </p:nvCxnSpPr>
            <p:spPr>
              <a:xfrm>
                <a:off x="12355560" y="5551560"/>
                <a:ext cx="252360" cy="360"/>
              </a:xfrm>
              <a:prstGeom prst="straightConnector1">
                <a:avLst/>
              </a:prstGeom>
              <a:ln w="6480">
                <a:solidFill>
                  <a:srgbClr val="a8a8a8"/>
                </a:solidFill>
                <a:miter/>
              </a:ln>
            </p:spPr>
          </p:cxnSp>
          <p:cxnSp>
            <p:nvCxnSpPr>
              <p:cNvPr id="6517" name="Straight Connector 1900"/>
              <p:cNvCxnSpPr/>
              <p:nvPr/>
            </p:nvCxnSpPr>
            <p:spPr>
              <a:xfrm>
                <a:off x="12355560" y="5225040"/>
                <a:ext cx="252360" cy="360"/>
              </a:xfrm>
              <a:prstGeom prst="straightConnector1">
                <a:avLst/>
              </a:prstGeom>
              <a:ln w="6480">
                <a:solidFill>
                  <a:srgbClr val="a8a8a8"/>
                </a:solidFill>
                <a:miter/>
              </a:ln>
            </p:spPr>
          </p:cxnSp>
          <p:cxnSp>
            <p:nvCxnSpPr>
              <p:cNvPr id="6518" name="Straight Connector 1901"/>
              <p:cNvCxnSpPr/>
              <p:nvPr/>
            </p:nvCxnSpPr>
            <p:spPr>
              <a:xfrm>
                <a:off x="12355560" y="6204600"/>
                <a:ext cx="252360" cy="360"/>
              </a:xfrm>
              <a:prstGeom prst="straightConnector1">
                <a:avLst/>
              </a:prstGeom>
              <a:ln w="6480">
                <a:solidFill>
                  <a:srgbClr val="a8a8a8"/>
                </a:solidFill>
                <a:miter/>
              </a:ln>
            </p:spPr>
          </p:cxnSp>
          <p:cxnSp>
            <p:nvCxnSpPr>
              <p:cNvPr id="6519" name="Straight Connector 1902"/>
              <p:cNvCxnSpPr/>
              <p:nvPr/>
            </p:nvCxnSpPr>
            <p:spPr>
              <a:xfrm>
                <a:off x="12355560" y="5878080"/>
                <a:ext cx="252360" cy="360"/>
              </a:xfrm>
              <a:prstGeom prst="straightConnector1">
                <a:avLst/>
              </a:prstGeom>
              <a:ln w="6480">
                <a:solidFill>
                  <a:srgbClr val="a8a8a8"/>
                </a:solidFill>
                <a:miter/>
              </a:ln>
            </p:spPr>
          </p:cxnSp>
          <p:cxnSp>
            <p:nvCxnSpPr>
              <p:cNvPr id="6520" name="Straight Connector 1903"/>
              <p:cNvCxnSpPr/>
              <p:nvPr/>
            </p:nvCxnSpPr>
            <p:spPr>
              <a:xfrm>
                <a:off x="12355560" y="6857640"/>
                <a:ext cx="252360" cy="360"/>
              </a:xfrm>
              <a:prstGeom prst="straightConnector1">
                <a:avLst/>
              </a:prstGeom>
              <a:ln w="6480">
                <a:solidFill>
                  <a:srgbClr val="a8a8a8"/>
                </a:solidFill>
                <a:miter/>
              </a:ln>
            </p:spPr>
          </p:cxnSp>
          <p:cxnSp>
            <p:nvCxnSpPr>
              <p:cNvPr id="6521" name="Straight Connector 1904"/>
              <p:cNvCxnSpPr/>
              <p:nvPr/>
            </p:nvCxnSpPr>
            <p:spPr>
              <a:xfrm>
                <a:off x="12355560" y="6531120"/>
                <a:ext cx="252360" cy="360"/>
              </a:xfrm>
              <a:prstGeom prst="straightConnector1">
                <a:avLst/>
              </a:prstGeom>
              <a:ln w="6480">
                <a:solidFill>
                  <a:srgbClr val="a8a8a8"/>
                </a:solidFill>
                <a:miter/>
              </a:ln>
            </p:spPr>
          </p:cxnSp>
          <p:cxnSp>
            <p:nvCxnSpPr>
              <p:cNvPr id="652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652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652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652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652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652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6528" name="Straight Connector 2097"/>
              <p:cNvCxnSpPr/>
              <p:nvPr/>
            </p:nvCxnSpPr>
            <p:spPr>
              <a:xfrm flipV="1">
                <a:off x="9885240" y="7041240"/>
                <a:ext cx="360" cy="252360"/>
              </a:xfrm>
              <a:prstGeom prst="straightConnector1">
                <a:avLst/>
              </a:prstGeom>
              <a:ln w="6480">
                <a:solidFill>
                  <a:srgbClr val="a8a8a8"/>
                </a:solidFill>
                <a:miter/>
              </a:ln>
            </p:spPr>
          </p:cxnSp>
          <p:cxnSp>
            <p:nvCxnSpPr>
              <p:cNvPr id="652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6530" name="Straight Connector 2099"/>
              <p:cNvCxnSpPr/>
              <p:nvPr/>
            </p:nvCxnSpPr>
            <p:spPr>
              <a:xfrm flipV="1">
                <a:off x="9226080" y="7041240"/>
                <a:ext cx="360" cy="252360"/>
              </a:xfrm>
              <a:prstGeom prst="straightConnector1">
                <a:avLst/>
              </a:prstGeom>
              <a:ln w="6480">
                <a:solidFill>
                  <a:srgbClr val="a8a8a8"/>
                </a:solidFill>
                <a:miter/>
              </a:ln>
            </p:spPr>
          </p:cxnSp>
          <p:cxnSp>
            <p:nvCxnSpPr>
              <p:cNvPr id="6531" name="Straight Connector 2100"/>
              <p:cNvCxnSpPr/>
              <p:nvPr/>
            </p:nvCxnSpPr>
            <p:spPr>
              <a:xfrm flipV="1">
                <a:off x="9555840" y="7041240"/>
                <a:ext cx="360" cy="252360"/>
              </a:xfrm>
              <a:prstGeom prst="straightConnector1">
                <a:avLst/>
              </a:prstGeom>
              <a:ln w="6480">
                <a:solidFill>
                  <a:srgbClr val="a8a8a8"/>
                </a:solidFill>
                <a:miter/>
              </a:ln>
            </p:spPr>
          </p:cxnSp>
          <p:cxnSp>
            <p:nvCxnSpPr>
              <p:cNvPr id="6532" name="Straight Connector 2101"/>
              <p:cNvCxnSpPr/>
              <p:nvPr/>
            </p:nvCxnSpPr>
            <p:spPr>
              <a:xfrm flipV="1">
                <a:off x="8567280" y="7041240"/>
                <a:ext cx="360" cy="252360"/>
              </a:xfrm>
              <a:prstGeom prst="straightConnector1">
                <a:avLst/>
              </a:prstGeom>
              <a:ln w="6480">
                <a:solidFill>
                  <a:srgbClr val="a8a8a8"/>
                </a:solidFill>
                <a:miter/>
              </a:ln>
            </p:spPr>
          </p:cxnSp>
          <p:cxnSp>
            <p:nvCxnSpPr>
              <p:cNvPr id="6533" name="Straight Connector 2102"/>
              <p:cNvCxnSpPr/>
              <p:nvPr/>
            </p:nvCxnSpPr>
            <p:spPr>
              <a:xfrm flipV="1">
                <a:off x="8896680" y="7041240"/>
                <a:ext cx="360" cy="252360"/>
              </a:xfrm>
              <a:prstGeom prst="straightConnector1">
                <a:avLst/>
              </a:prstGeom>
              <a:ln w="6480">
                <a:solidFill>
                  <a:srgbClr val="a8a8a8"/>
                </a:solidFill>
                <a:miter/>
              </a:ln>
            </p:spPr>
          </p:cxnSp>
          <p:cxnSp>
            <p:nvCxnSpPr>
              <p:cNvPr id="6534" name="Straight Connector 2103"/>
              <p:cNvCxnSpPr/>
              <p:nvPr/>
            </p:nvCxnSpPr>
            <p:spPr>
              <a:xfrm flipV="1">
                <a:off x="7908120" y="7041240"/>
                <a:ext cx="360" cy="252360"/>
              </a:xfrm>
              <a:prstGeom prst="straightConnector1">
                <a:avLst/>
              </a:prstGeom>
              <a:ln w="6480">
                <a:solidFill>
                  <a:srgbClr val="a8a8a8"/>
                </a:solidFill>
                <a:miter/>
              </a:ln>
            </p:spPr>
          </p:cxnSp>
          <p:cxnSp>
            <p:nvCxnSpPr>
              <p:cNvPr id="6535" name="Straight Connector 2104"/>
              <p:cNvCxnSpPr/>
              <p:nvPr/>
            </p:nvCxnSpPr>
            <p:spPr>
              <a:xfrm flipV="1">
                <a:off x="8237520" y="7041240"/>
                <a:ext cx="360" cy="252360"/>
              </a:xfrm>
              <a:prstGeom prst="straightConnector1">
                <a:avLst/>
              </a:prstGeom>
              <a:ln w="6480">
                <a:solidFill>
                  <a:srgbClr val="a8a8a8"/>
                </a:solidFill>
                <a:miter/>
              </a:ln>
            </p:spPr>
          </p:cxnSp>
          <p:cxnSp>
            <p:nvCxnSpPr>
              <p:cNvPr id="6536" name="Straight Connector 2105"/>
              <p:cNvCxnSpPr/>
              <p:nvPr/>
            </p:nvCxnSpPr>
            <p:spPr>
              <a:xfrm flipV="1">
                <a:off x="7248960" y="7041240"/>
                <a:ext cx="360" cy="252360"/>
              </a:xfrm>
              <a:prstGeom prst="straightConnector1">
                <a:avLst/>
              </a:prstGeom>
              <a:ln w="6480">
                <a:solidFill>
                  <a:srgbClr val="a8a8a8"/>
                </a:solidFill>
                <a:miter/>
              </a:ln>
            </p:spPr>
          </p:cxnSp>
          <p:cxnSp>
            <p:nvCxnSpPr>
              <p:cNvPr id="6537" name="Straight Connector 2106"/>
              <p:cNvCxnSpPr/>
              <p:nvPr/>
            </p:nvCxnSpPr>
            <p:spPr>
              <a:xfrm flipV="1">
                <a:off x="7578720" y="7041240"/>
                <a:ext cx="360" cy="252360"/>
              </a:xfrm>
              <a:prstGeom prst="straightConnector1">
                <a:avLst/>
              </a:prstGeom>
              <a:ln w="6480">
                <a:solidFill>
                  <a:srgbClr val="a8a8a8"/>
                </a:solidFill>
                <a:miter/>
              </a:ln>
            </p:spPr>
          </p:cxnSp>
          <p:cxnSp>
            <p:nvCxnSpPr>
              <p:cNvPr id="6538" name="Straight Connector 2107"/>
              <p:cNvCxnSpPr/>
              <p:nvPr/>
            </p:nvCxnSpPr>
            <p:spPr>
              <a:xfrm flipV="1">
                <a:off x="6590160" y="7041240"/>
                <a:ext cx="360" cy="252360"/>
              </a:xfrm>
              <a:prstGeom prst="straightConnector1">
                <a:avLst/>
              </a:prstGeom>
              <a:ln w="6480">
                <a:solidFill>
                  <a:srgbClr val="a8a8a8"/>
                </a:solidFill>
                <a:miter/>
              </a:ln>
            </p:spPr>
          </p:cxnSp>
          <p:cxnSp>
            <p:nvCxnSpPr>
              <p:cNvPr id="6539" name="Straight Connector 2108"/>
              <p:cNvCxnSpPr/>
              <p:nvPr/>
            </p:nvCxnSpPr>
            <p:spPr>
              <a:xfrm flipV="1">
                <a:off x="6919560" y="7041240"/>
                <a:ext cx="360" cy="252360"/>
              </a:xfrm>
              <a:prstGeom prst="straightConnector1">
                <a:avLst/>
              </a:prstGeom>
              <a:ln w="6480">
                <a:solidFill>
                  <a:srgbClr val="a8a8a8"/>
                </a:solidFill>
                <a:miter/>
              </a:ln>
            </p:spPr>
          </p:cxnSp>
          <p:cxnSp>
            <p:nvCxnSpPr>
              <p:cNvPr id="6540" name="Straight Connector 2109"/>
              <p:cNvCxnSpPr/>
              <p:nvPr/>
            </p:nvCxnSpPr>
            <p:spPr>
              <a:xfrm flipV="1">
                <a:off x="5931000" y="7041240"/>
                <a:ext cx="360" cy="252360"/>
              </a:xfrm>
              <a:prstGeom prst="straightConnector1">
                <a:avLst/>
              </a:prstGeom>
              <a:ln w="6480">
                <a:solidFill>
                  <a:srgbClr val="a8a8a8"/>
                </a:solidFill>
                <a:miter/>
              </a:ln>
            </p:spPr>
          </p:cxnSp>
          <p:cxnSp>
            <p:nvCxnSpPr>
              <p:cNvPr id="6541" name="Straight Connector 2110"/>
              <p:cNvCxnSpPr/>
              <p:nvPr/>
            </p:nvCxnSpPr>
            <p:spPr>
              <a:xfrm flipV="1">
                <a:off x="6260760" y="7041240"/>
                <a:ext cx="360" cy="252360"/>
              </a:xfrm>
              <a:prstGeom prst="straightConnector1">
                <a:avLst/>
              </a:prstGeom>
              <a:ln w="6480">
                <a:solidFill>
                  <a:srgbClr val="a8a8a8"/>
                </a:solidFill>
                <a:miter/>
              </a:ln>
            </p:spPr>
          </p:cxnSp>
          <p:cxnSp>
            <p:nvCxnSpPr>
              <p:cNvPr id="6542" name="Straight Connector 2111"/>
              <p:cNvCxnSpPr/>
              <p:nvPr/>
            </p:nvCxnSpPr>
            <p:spPr>
              <a:xfrm flipV="1">
                <a:off x="5272200" y="7041240"/>
                <a:ext cx="360" cy="252360"/>
              </a:xfrm>
              <a:prstGeom prst="straightConnector1">
                <a:avLst/>
              </a:prstGeom>
              <a:ln w="6480">
                <a:solidFill>
                  <a:srgbClr val="a8a8a8"/>
                </a:solidFill>
                <a:miter/>
              </a:ln>
            </p:spPr>
          </p:cxnSp>
          <p:cxnSp>
            <p:nvCxnSpPr>
              <p:cNvPr id="6543" name="Straight Connector 2112"/>
              <p:cNvCxnSpPr/>
              <p:nvPr/>
            </p:nvCxnSpPr>
            <p:spPr>
              <a:xfrm flipV="1">
                <a:off x="5601600" y="7041240"/>
                <a:ext cx="360" cy="252360"/>
              </a:xfrm>
              <a:prstGeom prst="straightConnector1">
                <a:avLst/>
              </a:prstGeom>
              <a:ln w="6480">
                <a:solidFill>
                  <a:srgbClr val="a8a8a8"/>
                </a:solidFill>
                <a:miter/>
              </a:ln>
            </p:spPr>
          </p:cxnSp>
          <p:cxnSp>
            <p:nvCxnSpPr>
              <p:cNvPr id="6544" name="Straight Connector 2113"/>
              <p:cNvCxnSpPr/>
              <p:nvPr/>
            </p:nvCxnSpPr>
            <p:spPr>
              <a:xfrm flipV="1">
                <a:off x="4613040" y="7041240"/>
                <a:ext cx="360" cy="252360"/>
              </a:xfrm>
              <a:prstGeom prst="straightConnector1">
                <a:avLst/>
              </a:prstGeom>
              <a:ln w="6480">
                <a:solidFill>
                  <a:srgbClr val="a8a8a8"/>
                </a:solidFill>
                <a:miter/>
              </a:ln>
            </p:spPr>
          </p:cxnSp>
          <p:cxnSp>
            <p:nvCxnSpPr>
              <p:cNvPr id="6545" name="Straight Connector 2114"/>
              <p:cNvCxnSpPr/>
              <p:nvPr/>
            </p:nvCxnSpPr>
            <p:spPr>
              <a:xfrm flipV="1">
                <a:off x="4942440" y="7041240"/>
                <a:ext cx="360" cy="252360"/>
              </a:xfrm>
              <a:prstGeom prst="straightConnector1">
                <a:avLst/>
              </a:prstGeom>
              <a:ln w="6480">
                <a:solidFill>
                  <a:srgbClr val="a8a8a8"/>
                </a:solidFill>
                <a:miter/>
              </a:ln>
            </p:spPr>
          </p:cxnSp>
          <p:cxnSp>
            <p:nvCxnSpPr>
              <p:cNvPr id="6546" name="Straight Connector 2115"/>
              <p:cNvCxnSpPr/>
              <p:nvPr/>
            </p:nvCxnSpPr>
            <p:spPr>
              <a:xfrm flipV="1">
                <a:off x="3953880" y="7041240"/>
                <a:ext cx="360" cy="252360"/>
              </a:xfrm>
              <a:prstGeom prst="straightConnector1">
                <a:avLst/>
              </a:prstGeom>
              <a:ln w="6480">
                <a:solidFill>
                  <a:srgbClr val="a8a8a8"/>
                </a:solidFill>
                <a:miter/>
              </a:ln>
            </p:spPr>
          </p:cxnSp>
          <p:cxnSp>
            <p:nvCxnSpPr>
              <p:cNvPr id="6547" name="Straight Connector 2116"/>
              <p:cNvCxnSpPr/>
              <p:nvPr/>
            </p:nvCxnSpPr>
            <p:spPr>
              <a:xfrm flipV="1">
                <a:off x="4283640" y="7041240"/>
                <a:ext cx="360" cy="252360"/>
              </a:xfrm>
              <a:prstGeom prst="straightConnector1">
                <a:avLst/>
              </a:prstGeom>
              <a:ln w="6480">
                <a:solidFill>
                  <a:srgbClr val="a8a8a8"/>
                </a:solidFill>
                <a:miter/>
              </a:ln>
            </p:spPr>
          </p:cxnSp>
          <p:cxnSp>
            <p:nvCxnSpPr>
              <p:cNvPr id="6548" name="Straight Connector 2117"/>
              <p:cNvCxnSpPr/>
              <p:nvPr/>
            </p:nvCxnSpPr>
            <p:spPr>
              <a:xfrm flipV="1">
                <a:off x="3295080" y="7041240"/>
                <a:ext cx="360" cy="252360"/>
              </a:xfrm>
              <a:prstGeom prst="straightConnector1">
                <a:avLst/>
              </a:prstGeom>
              <a:ln w="6480">
                <a:solidFill>
                  <a:srgbClr val="a8a8a8"/>
                </a:solidFill>
                <a:miter/>
              </a:ln>
            </p:spPr>
          </p:cxnSp>
          <p:cxnSp>
            <p:nvCxnSpPr>
              <p:cNvPr id="6549" name="Straight Connector 2118"/>
              <p:cNvCxnSpPr/>
              <p:nvPr/>
            </p:nvCxnSpPr>
            <p:spPr>
              <a:xfrm flipV="1">
                <a:off x="3624480" y="7041240"/>
                <a:ext cx="360" cy="252360"/>
              </a:xfrm>
              <a:prstGeom prst="straightConnector1">
                <a:avLst/>
              </a:prstGeom>
              <a:ln w="6480">
                <a:solidFill>
                  <a:srgbClr val="a8a8a8"/>
                </a:solidFill>
                <a:miter/>
              </a:ln>
            </p:spPr>
          </p:cxnSp>
          <p:cxnSp>
            <p:nvCxnSpPr>
              <p:cNvPr id="6550" name="Straight Connector 2119"/>
              <p:cNvCxnSpPr/>
              <p:nvPr/>
            </p:nvCxnSpPr>
            <p:spPr>
              <a:xfrm flipV="1">
                <a:off x="2635920" y="7041240"/>
                <a:ext cx="360" cy="252360"/>
              </a:xfrm>
              <a:prstGeom prst="straightConnector1">
                <a:avLst/>
              </a:prstGeom>
              <a:ln w="6480">
                <a:solidFill>
                  <a:srgbClr val="a8a8a8"/>
                </a:solidFill>
                <a:miter/>
              </a:ln>
            </p:spPr>
          </p:cxnSp>
          <p:cxnSp>
            <p:nvCxnSpPr>
              <p:cNvPr id="6551" name="Straight Connector 2120"/>
              <p:cNvCxnSpPr/>
              <p:nvPr/>
            </p:nvCxnSpPr>
            <p:spPr>
              <a:xfrm flipV="1">
                <a:off x="2965320" y="7041240"/>
                <a:ext cx="360" cy="252360"/>
              </a:xfrm>
              <a:prstGeom prst="straightConnector1">
                <a:avLst/>
              </a:prstGeom>
              <a:ln w="6480">
                <a:solidFill>
                  <a:srgbClr val="a8a8a8"/>
                </a:solidFill>
                <a:miter/>
              </a:ln>
            </p:spPr>
          </p:cxnSp>
          <p:cxnSp>
            <p:nvCxnSpPr>
              <p:cNvPr id="6552" name="Straight Connector 2121"/>
              <p:cNvCxnSpPr/>
              <p:nvPr/>
            </p:nvCxnSpPr>
            <p:spPr>
              <a:xfrm flipV="1">
                <a:off x="1976760" y="7041240"/>
                <a:ext cx="360" cy="252360"/>
              </a:xfrm>
              <a:prstGeom prst="straightConnector1">
                <a:avLst/>
              </a:prstGeom>
              <a:ln w="6480">
                <a:solidFill>
                  <a:srgbClr val="a8a8a8"/>
                </a:solidFill>
                <a:miter/>
              </a:ln>
            </p:spPr>
          </p:cxnSp>
          <p:cxnSp>
            <p:nvCxnSpPr>
              <p:cNvPr id="6553" name="Straight Connector 2122"/>
              <p:cNvCxnSpPr/>
              <p:nvPr/>
            </p:nvCxnSpPr>
            <p:spPr>
              <a:xfrm flipV="1">
                <a:off x="2306520" y="7041240"/>
                <a:ext cx="360" cy="252360"/>
              </a:xfrm>
              <a:prstGeom prst="straightConnector1">
                <a:avLst/>
              </a:prstGeom>
              <a:ln w="6480">
                <a:solidFill>
                  <a:srgbClr val="a8a8a8"/>
                </a:solidFill>
                <a:miter/>
              </a:ln>
            </p:spPr>
          </p:cxnSp>
          <p:cxnSp>
            <p:nvCxnSpPr>
              <p:cNvPr id="6554" name="Straight Connector 2123"/>
              <p:cNvCxnSpPr/>
              <p:nvPr/>
            </p:nvCxnSpPr>
            <p:spPr>
              <a:xfrm flipV="1">
                <a:off x="1317960" y="7041240"/>
                <a:ext cx="360" cy="252360"/>
              </a:xfrm>
              <a:prstGeom prst="straightConnector1">
                <a:avLst/>
              </a:prstGeom>
              <a:ln w="6480">
                <a:solidFill>
                  <a:srgbClr val="a8a8a8"/>
                </a:solidFill>
                <a:miter/>
              </a:ln>
            </p:spPr>
          </p:cxnSp>
          <p:cxnSp>
            <p:nvCxnSpPr>
              <p:cNvPr id="6555" name="Straight Connector 2124"/>
              <p:cNvCxnSpPr/>
              <p:nvPr/>
            </p:nvCxnSpPr>
            <p:spPr>
              <a:xfrm flipV="1">
                <a:off x="1647360" y="7041240"/>
                <a:ext cx="360" cy="252360"/>
              </a:xfrm>
              <a:prstGeom prst="straightConnector1">
                <a:avLst/>
              </a:prstGeom>
              <a:ln w="6480">
                <a:solidFill>
                  <a:srgbClr val="a8a8a8"/>
                </a:solidFill>
                <a:miter/>
              </a:ln>
            </p:spPr>
          </p:cxnSp>
          <p:cxnSp>
            <p:nvCxnSpPr>
              <p:cNvPr id="6556" name="Straight Connector 2125"/>
              <p:cNvCxnSpPr/>
              <p:nvPr/>
            </p:nvCxnSpPr>
            <p:spPr>
              <a:xfrm flipV="1">
                <a:off x="658800" y="7041240"/>
                <a:ext cx="360" cy="252360"/>
              </a:xfrm>
              <a:prstGeom prst="straightConnector1">
                <a:avLst/>
              </a:prstGeom>
              <a:ln w="6480">
                <a:solidFill>
                  <a:srgbClr val="a8a8a8"/>
                </a:solidFill>
                <a:miter/>
              </a:ln>
            </p:spPr>
          </p:cxnSp>
          <p:cxnSp>
            <p:nvCxnSpPr>
              <p:cNvPr id="6557" name="Straight Connector 2126"/>
              <p:cNvCxnSpPr/>
              <p:nvPr/>
            </p:nvCxnSpPr>
            <p:spPr>
              <a:xfrm flipV="1">
                <a:off x="988200" y="7041240"/>
                <a:ext cx="360" cy="252360"/>
              </a:xfrm>
              <a:prstGeom prst="straightConnector1">
                <a:avLst/>
              </a:prstGeom>
              <a:ln w="6480">
                <a:solidFill>
                  <a:srgbClr val="a8a8a8"/>
                </a:solidFill>
                <a:miter/>
              </a:ln>
            </p:spPr>
          </p:cxnSp>
          <p:cxnSp>
            <p:nvCxnSpPr>
              <p:cNvPr id="6558" name="Straight Connector 2127"/>
              <p:cNvCxnSpPr/>
              <p:nvPr/>
            </p:nvCxnSpPr>
            <p:spPr>
              <a:xfrm flipV="1">
                <a:off x="0" y="7041240"/>
                <a:ext cx="360" cy="252360"/>
              </a:xfrm>
              <a:prstGeom prst="straightConnector1">
                <a:avLst/>
              </a:prstGeom>
              <a:ln w="6480">
                <a:solidFill>
                  <a:srgbClr val="a8a8a8"/>
                </a:solidFill>
                <a:miter/>
              </a:ln>
            </p:spPr>
          </p:cxnSp>
          <p:cxnSp>
            <p:nvCxnSpPr>
              <p:cNvPr id="655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6560" name="PlaceHolder 1"/>
          <p:cNvSpPr>
            <a:spLocks noGrp="1"/>
          </p:cNvSpPr>
          <p:nvPr>
            <p:ph type="body"/>
          </p:nvPr>
        </p:nvSpPr>
        <p:spPr>
          <a:xfrm>
            <a:off x="659160" y="1141920"/>
            <a:ext cx="3401280" cy="23972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6561" name="PlaceHolder 2"/>
          <p:cNvSpPr>
            <a:spLocks noGrp="1"/>
          </p:cNvSpPr>
          <p:nvPr>
            <p:ph type="body"/>
          </p:nvPr>
        </p:nvSpPr>
        <p:spPr>
          <a:xfrm>
            <a:off x="4395600" y="11419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6562" name="PlaceHolder 3"/>
          <p:cNvSpPr>
            <a:spLocks noGrp="1"/>
          </p:cNvSpPr>
          <p:nvPr>
            <p:ph type="body"/>
          </p:nvPr>
        </p:nvSpPr>
        <p:spPr>
          <a:xfrm>
            <a:off x="8132760" y="11419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6563" name="PlaceHolder 4"/>
          <p:cNvSpPr>
            <a:spLocks noGrp="1"/>
          </p:cNvSpPr>
          <p:nvPr>
            <p:ph type="sldNum" idx="2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A10BB4EE-6FA4-4EF0-B16A-9B3B839BCA0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6564" name="PlaceHolder 5"/>
          <p:cNvSpPr>
            <a:spLocks noGrp="1"/>
          </p:cNvSpPr>
          <p:nvPr>
            <p:ph type="ftr" idx="21"/>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65" name="PlaceHolder 6"/>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6566" name="PlaceHolder 7"/>
          <p:cNvSpPr>
            <a:spLocks noGrp="1"/>
          </p:cNvSpPr>
          <p:nvPr>
            <p:ph type="body"/>
          </p:nvPr>
        </p:nvSpPr>
        <p:spPr>
          <a:xfrm>
            <a:off x="8132760" y="38023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6567" name="PlaceHolder 8"/>
          <p:cNvSpPr>
            <a:spLocks noGrp="1"/>
          </p:cNvSpPr>
          <p:nvPr>
            <p:ph type="body"/>
          </p:nvPr>
        </p:nvSpPr>
        <p:spPr>
          <a:xfrm>
            <a:off x="4395600" y="38023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6568" name="PlaceHolder 9"/>
          <p:cNvSpPr>
            <a:spLocks noGrp="1"/>
          </p:cNvSpPr>
          <p:nvPr>
            <p:ph type="body"/>
          </p:nvPr>
        </p:nvSpPr>
        <p:spPr>
          <a:xfrm>
            <a:off x="659160" y="3802320"/>
            <a:ext cx="340128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grpSp>
        <p:nvGrpSpPr>
          <p:cNvPr id="6569" name="Group 38"/>
          <p:cNvGrpSpPr/>
          <p:nvPr/>
        </p:nvGrpSpPr>
        <p:grpSpPr>
          <a:xfrm>
            <a:off x="-2368440" y="0"/>
            <a:ext cx="1871640" cy="4379040"/>
            <a:chOff x="-2368440" y="0"/>
            <a:chExt cx="1871640" cy="4379040"/>
          </a:xfrm>
        </p:grpSpPr>
        <p:grpSp>
          <p:nvGrpSpPr>
            <p:cNvPr id="6570" name="Group 39"/>
            <p:cNvGrpSpPr/>
            <p:nvPr/>
          </p:nvGrpSpPr>
          <p:grpSpPr>
            <a:xfrm>
              <a:off x="-2368440" y="0"/>
              <a:ext cx="1871640" cy="4379040"/>
              <a:chOff x="-2368440" y="0"/>
              <a:chExt cx="1871640" cy="4379040"/>
            </a:xfrm>
          </p:grpSpPr>
          <p:grpSp>
            <p:nvGrpSpPr>
              <p:cNvPr id="6571" name="Group 41"/>
              <p:cNvGrpSpPr/>
              <p:nvPr/>
            </p:nvGrpSpPr>
            <p:grpSpPr>
              <a:xfrm>
                <a:off x="-2368440" y="0"/>
                <a:ext cx="1871640" cy="4379040"/>
                <a:chOff x="-2368440" y="0"/>
                <a:chExt cx="1871640" cy="4379040"/>
              </a:xfrm>
            </p:grpSpPr>
            <p:grpSp>
              <p:nvGrpSpPr>
                <p:cNvPr id="6572" name="Group 43"/>
                <p:cNvGrpSpPr/>
                <p:nvPr/>
              </p:nvGrpSpPr>
              <p:grpSpPr>
                <a:xfrm>
                  <a:off x="-2368440" y="0"/>
                  <a:ext cx="1871640" cy="4379040"/>
                  <a:chOff x="-2368440" y="0"/>
                  <a:chExt cx="1871640" cy="4379040"/>
                </a:xfrm>
              </p:grpSpPr>
              <p:sp>
                <p:nvSpPr>
                  <p:cNvPr id="6573"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6574"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6575"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6576" name="Picture 42" descr=""/>
              <p:cNvPicPr/>
              <p:nvPr/>
            </p:nvPicPr>
            <p:blipFill>
              <a:blip r:embed="rId13"/>
              <a:stretch/>
            </p:blipFill>
            <p:spPr>
              <a:xfrm>
                <a:off x="-2236680" y="1755000"/>
                <a:ext cx="1045800" cy="788760"/>
              </a:xfrm>
              <a:prstGeom prst="rect">
                <a:avLst/>
              </a:prstGeom>
              <a:ln w="0">
                <a:noFill/>
              </a:ln>
            </p:spPr>
          </p:pic>
        </p:grpSp>
        <p:sp>
          <p:nvSpPr>
            <p:cNvPr id="6577" name="Rectangle 40"/>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14"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6615" name="Master Grid"/>
          <p:cNvGrpSpPr/>
          <p:nvPr/>
        </p:nvGrpSpPr>
        <p:grpSpPr>
          <a:xfrm>
            <a:off x="0" y="0"/>
            <a:ext cx="12191760" cy="6858000"/>
            <a:chOff x="0" y="0"/>
            <a:chExt cx="12191760" cy="6858000"/>
          </a:xfrm>
        </p:grpSpPr>
        <p:grpSp>
          <p:nvGrpSpPr>
            <p:cNvPr id="6616" name="GRID"/>
            <p:cNvGrpSpPr/>
            <p:nvPr/>
          </p:nvGrpSpPr>
          <p:grpSpPr>
            <a:xfrm>
              <a:off x="0" y="0"/>
              <a:ext cx="12191760" cy="6858000"/>
              <a:chOff x="0" y="0"/>
              <a:chExt cx="12191760" cy="6858000"/>
            </a:xfrm>
          </p:grpSpPr>
          <p:grpSp>
            <p:nvGrpSpPr>
              <p:cNvPr id="6617" name="Group 454"/>
              <p:cNvGrpSpPr/>
              <p:nvPr/>
            </p:nvGrpSpPr>
            <p:grpSpPr>
              <a:xfrm>
                <a:off x="0" y="0"/>
                <a:ext cx="12191760" cy="6858000"/>
                <a:chOff x="0" y="0"/>
                <a:chExt cx="12191760" cy="6858000"/>
              </a:xfrm>
            </p:grpSpPr>
            <p:cxnSp>
              <p:nvCxnSpPr>
                <p:cNvPr id="6618"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6619"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6620"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6621"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6622"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6623"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6624"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6625"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6626"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6627"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6628"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6629"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6630"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6631"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6632"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6633"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6634"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6635"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6636"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6637"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6638"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6639"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6640"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6641"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6642"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6643"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6644"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6645"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6646"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6647"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6648"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6649"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6650"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6651"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6652"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6653"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6654"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6655"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6656" name="Group 455"/>
              <p:cNvGrpSpPr/>
              <p:nvPr/>
            </p:nvGrpSpPr>
            <p:grpSpPr>
              <a:xfrm>
                <a:off x="0" y="0"/>
                <a:ext cx="12191760" cy="6857640"/>
                <a:chOff x="0" y="0"/>
                <a:chExt cx="12191760" cy="6857640"/>
              </a:xfrm>
            </p:grpSpPr>
            <p:cxnSp>
              <p:nvCxnSpPr>
                <p:cNvPr id="6657"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6658"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6659"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6660"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6661"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6662"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6663"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6664"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6665"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6666"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6667"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6668"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6669"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6670"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6671"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6672"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6673"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6674"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6675"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6676"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6677"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6678"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6679" name="Group 396"/>
            <p:cNvGrpSpPr/>
            <p:nvPr/>
          </p:nvGrpSpPr>
          <p:grpSpPr>
            <a:xfrm>
              <a:off x="329400" y="326520"/>
              <a:ext cx="11532960" cy="5878800"/>
              <a:chOff x="329400" y="326520"/>
              <a:chExt cx="11532960" cy="5878800"/>
            </a:xfrm>
          </p:grpSpPr>
          <p:grpSp>
            <p:nvGrpSpPr>
              <p:cNvPr id="6680" name="Group 397"/>
              <p:cNvGrpSpPr/>
              <p:nvPr/>
            </p:nvGrpSpPr>
            <p:grpSpPr>
              <a:xfrm>
                <a:off x="329400" y="326520"/>
                <a:ext cx="11532960" cy="5878800"/>
                <a:chOff x="329400" y="326520"/>
                <a:chExt cx="11532960" cy="5878800"/>
              </a:xfrm>
            </p:grpSpPr>
            <p:cxnSp>
              <p:nvCxnSpPr>
                <p:cNvPr id="6681"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6682"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6683"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6684"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6685"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6686"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6687"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6688"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6689"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6690"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6691"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6692"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6693"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6694"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6695"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6696"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6697"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6698"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6699"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6700"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6701"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6702"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6703"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6704"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6705"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6706"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6707"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6708"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6709"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6710"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6711"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6712"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6713"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6714"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6715"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6716"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6717" name="Group 398"/>
              <p:cNvGrpSpPr/>
              <p:nvPr/>
            </p:nvGrpSpPr>
            <p:grpSpPr>
              <a:xfrm>
                <a:off x="329400" y="326520"/>
                <a:ext cx="11532960" cy="5878080"/>
                <a:chOff x="329400" y="326520"/>
                <a:chExt cx="11532960" cy="5878080"/>
              </a:xfrm>
            </p:grpSpPr>
            <p:cxnSp>
              <p:nvCxnSpPr>
                <p:cNvPr id="6718"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6719"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6720"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6721"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6722"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6723"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6724"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6725"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6726"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6727"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6728"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6729"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6730"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6731"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6732"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6733"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6734"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6735"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6736"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6737" name="Master Grid Edge"/>
          <p:cNvGrpSpPr/>
          <p:nvPr/>
        </p:nvGrpSpPr>
        <p:grpSpPr>
          <a:xfrm>
            <a:off x="-435240" y="-435240"/>
            <a:ext cx="13042800" cy="7728480"/>
            <a:chOff x="-435240" y="-435240"/>
            <a:chExt cx="13042800" cy="7728480"/>
          </a:xfrm>
        </p:grpSpPr>
        <p:grpSp>
          <p:nvGrpSpPr>
            <p:cNvPr id="6738" name="Group 27"/>
            <p:cNvGrpSpPr/>
            <p:nvPr/>
          </p:nvGrpSpPr>
          <p:grpSpPr>
            <a:xfrm>
              <a:off x="-435240" y="-435240"/>
              <a:ext cx="13042800" cy="7728480"/>
              <a:chOff x="-435240" y="-435240"/>
              <a:chExt cx="13042800" cy="7728480"/>
            </a:xfrm>
          </p:grpSpPr>
          <p:cxnSp>
            <p:nvCxnSpPr>
              <p:cNvPr id="6739" name="Straight Connector 1371"/>
              <p:cNvCxnSpPr/>
              <p:nvPr/>
            </p:nvCxnSpPr>
            <p:spPr>
              <a:xfrm>
                <a:off x="-435240" y="489600"/>
                <a:ext cx="126360" cy="360"/>
              </a:xfrm>
              <a:prstGeom prst="straightConnector1">
                <a:avLst/>
              </a:prstGeom>
              <a:ln w="6480">
                <a:solidFill>
                  <a:srgbClr val="a8a8a8"/>
                </a:solidFill>
                <a:miter/>
              </a:ln>
            </p:spPr>
          </p:cxnSp>
          <p:cxnSp>
            <p:nvCxnSpPr>
              <p:cNvPr id="6740" name="Straight Connector 1372"/>
              <p:cNvCxnSpPr/>
              <p:nvPr/>
            </p:nvCxnSpPr>
            <p:spPr>
              <a:xfrm>
                <a:off x="-435240" y="326520"/>
                <a:ext cx="126360" cy="360"/>
              </a:xfrm>
              <a:prstGeom prst="straightConnector1">
                <a:avLst/>
              </a:prstGeom>
              <a:ln w="6480">
                <a:solidFill>
                  <a:srgbClr val="a8a8a8"/>
                </a:solidFill>
                <a:miter/>
              </a:ln>
            </p:spPr>
          </p:cxnSp>
          <p:cxnSp>
            <p:nvCxnSpPr>
              <p:cNvPr id="6741" name="Straight Connector 1373"/>
              <p:cNvCxnSpPr/>
              <p:nvPr/>
            </p:nvCxnSpPr>
            <p:spPr>
              <a:xfrm>
                <a:off x="-435240" y="816120"/>
                <a:ext cx="126360" cy="360"/>
              </a:xfrm>
              <a:prstGeom prst="straightConnector1">
                <a:avLst/>
              </a:prstGeom>
              <a:ln w="6480">
                <a:solidFill>
                  <a:srgbClr val="a8a8a8"/>
                </a:solidFill>
                <a:miter/>
              </a:ln>
            </p:spPr>
          </p:cxnSp>
          <p:cxnSp>
            <p:nvCxnSpPr>
              <p:cNvPr id="6742" name="Straight Connector 1374"/>
              <p:cNvCxnSpPr/>
              <p:nvPr/>
            </p:nvCxnSpPr>
            <p:spPr>
              <a:xfrm>
                <a:off x="-435240" y="653040"/>
                <a:ext cx="126360" cy="360"/>
              </a:xfrm>
              <a:prstGeom prst="straightConnector1">
                <a:avLst/>
              </a:prstGeom>
              <a:ln w="6480">
                <a:solidFill>
                  <a:srgbClr val="a8a8a8"/>
                </a:solidFill>
                <a:miter/>
              </a:ln>
            </p:spPr>
          </p:cxnSp>
          <p:cxnSp>
            <p:nvCxnSpPr>
              <p:cNvPr id="6743" name="Straight Connector 1375"/>
              <p:cNvCxnSpPr/>
              <p:nvPr/>
            </p:nvCxnSpPr>
            <p:spPr>
              <a:xfrm>
                <a:off x="-435240" y="1142640"/>
                <a:ext cx="126360" cy="360"/>
              </a:xfrm>
              <a:prstGeom prst="straightConnector1">
                <a:avLst/>
              </a:prstGeom>
              <a:ln w="6480">
                <a:solidFill>
                  <a:srgbClr val="a8a8a8"/>
                </a:solidFill>
                <a:miter/>
              </a:ln>
            </p:spPr>
          </p:cxnSp>
          <p:cxnSp>
            <p:nvCxnSpPr>
              <p:cNvPr id="6744" name="Straight Connector 1376"/>
              <p:cNvCxnSpPr/>
              <p:nvPr/>
            </p:nvCxnSpPr>
            <p:spPr>
              <a:xfrm>
                <a:off x="-435240" y="979560"/>
                <a:ext cx="126360" cy="360"/>
              </a:xfrm>
              <a:prstGeom prst="straightConnector1">
                <a:avLst/>
              </a:prstGeom>
              <a:ln w="6480">
                <a:solidFill>
                  <a:srgbClr val="a8a8a8"/>
                </a:solidFill>
                <a:miter/>
              </a:ln>
            </p:spPr>
          </p:cxnSp>
          <p:cxnSp>
            <p:nvCxnSpPr>
              <p:cNvPr id="6745" name="Straight Connector 1377"/>
              <p:cNvCxnSpPr/>
              <p:nvPr/>
            </p:nvCxnSpPr>
            <p:spPr>
              <a:xfrm>
                <a:off x="-435240" y="1469520"/>
                <a:ext cx="126360" cy="360"/>
              </a:xfrm>
              <a:prstGeom prst="straightConnector1">
                <a:avLst/>
              </a:prstGeom>
              <a:ln w="6480">
                <a:solidFill>
                  <a:srgbClr val="a8a8a8"/>
                </a:solidFill>
                <a:miter/>
              </a:ln>
            </p:spPr>
          </p:cxnSp>
          <p:cxnSp>
            <p:nvCxnSpPr>
              <p:cNvPr id="6746" name="Straight Connector 1378"/>
              <p:cNvCxnSpPr/>
              <p:nvPr/>
            </p:nvCxnSpPr>
            <p:spPr>
              <a:xfrm>
                <a:off x="-435240" y="1306080"/>
                <a:ext cx="126360" cy="360"/>
              </a:xfrm>
              <a:prstGeom prst="straightConnector1">
                <a:avLst/>
              </a:prstGeom>
              <a:ln w="6480">
                <a:solidFill>
                  <a:srgbClr val="a8a8a8"/>
                </a:solidFill>
                <a:miter/>
              </a:ln>
            </p:spPr>
          </p:cxnSp>
          <p:cxnSp>
            <p:nvCxnSpPr>
              <p:cNvPr id="6747" name="Straight Connector 1379"/>
              <p:cNvCxnSpPr/>
              <p:nvPr/>
            </p:nvCxnSpPr>
            <p:spPr>
              <a:xfrm>
                <a:off x="-435240" y="1796040"/>
                <a:ext cx="126360" cy="360"/>
              </a:xfrm>
              <a:prstGeom prst="straightConnector1">
                <a:avLst/>
              </a:prstGeom>
              <a:ln w="6480">
                <a:solidFill>
                  <a:srgbClr val="a8a8a8"/>
                </a:solidFill>
                <a:miter/>
              </a:ln>
            </p:spPr>
          </p:cxnSp>
          <p:cxnSp>
            <p:nvCxnSpPr>
              <p:cNvPr id="6748" name="Straight Connector 1380"/>
              <p:cNvCxnSpPr/>
              <p:nvPr/>
            </p:nvCxnSpPr>
            <p:spPr>
              <a:xfrm>
                <a:off x="-435240" y="1632600"/>
                <a:ext cx="126360" cy="360"/>
              </a:xfrm>
              <a:prstGeom prst="straightConnector1">
                <a:avLst/>
              </a:prstGeom>
              <a:ln w="6480">
                <a:solidFill>
                  <a:srgbClr val="a8a8a8"/>
                </a:solidFill>
                <a:miter/>
              </a:ln>
            </p:spPr>
          </p:cxnSp>
          <p:cxnSp>
            <p:nvCxnSpPr>
              <p:cNvPr id="6749" name="Straight Connector 1381"/>
              <p:cNvCxnSpPr/>
              <p:nvPr/>
            </p:nvCxnSpPr>
            <p:spPr>
              <a:xfrm>
                <a:off x="-435240" y="2122560"/>
                <a:ext cx="126360" cy="360"/>
              </a:xfrm>
              <a:prstGeom prst="straightConnector1">
                <a:avLst/>
              </a:prstGeom>
              <a:ln w="6480">
                <a:solidFill>
                  <a:srgbClr val="a8a8a8"/>
                </a:solidFill>
                <a:miter/>
              </a:ln>
            </p:spPr>
          </p:cxnSp>
          <p:cxnSp>
            <p:nvCxnSpPr>
              <p:cNvPr id="6750" name="Straight Connector 1382"/>
              <p:cNvCxnSpPr/>
              <p:nvPr/>
            </p:nvCxnSpPr>
            <p:spPr>
              <a:xfrm>
                <a:off x="-435240" y="1959120"/>
                <a:ext cx="126360" cy="360"/>
              </a:xfrm>
              <a:prstGeom prst="straightConnector1">
                <a:avLst/>
              </a:prstGeom>
              <a:ln w="6480">
                <a:solidFill>
                  <a:srgbClr val="a8a8a8"/>
                </a:solidFill>
                <a:miter/>
              </a:ln>
            </p:spPr>
          </p:cxnSp>
          <p:cxnSp>
            <p:nvCxnSpPr>
              <p:cNvPr id="6751" name="Straight Connector 1383"/>
              <p:cNvCxnSpPr/>
              <p:nvPr/>
            </p:nvCxnSpPr>
            <p:spPr>
              <a:xfrm>
                <a:off x="-435240" y="2449080"/>
                <a:ext cx="126360" cy="360"/>
              </a:xfrm>
              <a:prstGeom prst="straightConnector1">
                <a:avLst/>
              </a:prstGeom>
              <a:ln w="6480">
                <a:solidFill>
                  <a:srgbClr val="a8a8a8"/>
                </a:solidFill>
                <a:miter/>
              </a:ln>
            </p:spPr>
          </p:cxnSp>
          <p:cxnSp>
            <p:nvCxnSpPr>
              <p:cNvPr id="6752" name="Straight Connector 1384"/>
              <p:cNvCxnSpPr/>
              <p:nvPr/>
            </p:nvCxnSpPr>
            <p:spPr>
              <a:xfrm>
                <a:off x="-435240" y="2285640"/>
                <a:ext cx="126360" cy="360"/>
              </a:xfrm>
              <a:prstGeom prst="straightConnector1">
                <a:avLst/>
              </a:prstGeom>
              <a:ln w="6480">
                <a:solidFill>
                  <a:srgbClr val="a8a8a8"/>
                </a:solidFill>
                <a:miter/>
              </a:ln>
            </p:spPr>
          </p:cxnSp>
          <p:cxnSp>
            <p:nvCxnSpPr>
              <p:cNvPr id="6753" name="Straight Connector 1385"/>
              <p:cNvCxnSpPr/>
              <p:nvPr/>
            </p:nvCxnSpPr>
            <p:spPr>
              <a:xfrm>
                <a:off x="-435240" y="2775600"/>
                <a:ext cx="126360" cy="360"/>
              </a:xfrm>
              <a:prstGeom prst="straightConnector1">
                <a:avLst/>
              </a:prstGeom>
              <a:ln w="6480">
                <a:solidFill>
                  <a:srgbClr val="a8a8a8"/>
                </a:solidFill>
                <a:miter/>
              </a:ln>
            </p:spPr>
          </p:cxnSp>
          <p:cxnSp>
            <p:nvCxnSpPr>
              <p:cNvPr id="6754" name="Straight Connector 1386"/>
              <p:cNvCxnSpPr/>
              <p:nvPr/>
            </p:nvCxnSpPr>
            <p:spPr>
              <a:xfrm>
                <a:off x="-435240" y="2612520"/>
                <a:ext cx="126360" cy="360"/>
              </a:xfrm>
              <a:prstGeom prst="straightConnector1">
                <a:avLst/>
              </a:prstGeom>
              <a:ln w="6480">
                <a:solidFill>
                  <a:srgbClr val="a8a8a8"/>
                </a:solidFill>
                <a:miter/>
              </a:ln>
            </p:spPr>
          </p:cxnSp>
          <p:cxnSp>
            <p:nvCxnSpPr>
              <p:cNvPr id="6755" name="Straight Connector 1387"/>
              <p:cNvCxnSpPr/>
              <p:nvPr/>
            </p:nvCxnSpPr>
            <p:spPr>
              <a:xfrm>
                <a:off x="-435240" y="3102120"/>
                <a:ext cx="126360" cy="360"/>
              </a:xfrm>
              <a:prstGeom prst="straightConnector1">
                <a:avLst/>
              </a:prstGeom>
              <a:ln w="6480">
                <a:solidFill>
                  <a:srgbClr val="a8a8a8"/>
                </a:solidFill>
                <a:miter/>
              </a:ln>
            </p:spPr>
          </p:cxnSp>
          <p:cxnSp>
            <p:nvCxnSpPr>
              <p:cNvPr id="6756" name="Straight Connector 1388"/>
              <p:cNvCxnSpPr/>
              <p:nvPr/>
            </p:nvCxnSpPr>
            <p:spPr>
              <a:xfrm>
                <a:off x="-435240" y="2939040"/>
                <a:ext cx="126360" cy="360"/>
              </a:xfrm>
              <a:prstGeom prst="straightConnector1">
                <a:avLst/>
              </a:prstGeom>
              <a:ln w="6480">
                <a:solidFill>
                  <a:srgbClr val="a8a8a8"/>
                </a:solidFill>
                <a:miter/>
              </a:ln>
            </p:spPr>
          </p:cxnSp>
          <p:cxnSp>
            <p:nvCxnSpPr>
              <p:cNvPr id="6757" name="Straight Connector 1389"/>
              <p:cNvCxnSpPr/>
              <p:nvPr/>
            </p:nvCxnSpPr>
            <p:spPr>
              <a:xfrm>
                <a:off x="-435240" y="3428640"/>
                <a:ext cx="126360" cy="360"/>
              </a:xfrm>
              <a:prstGeom prst="straightConnector1">
                <a:avLst/>
              </a:prstGeom>
              <a:ln w="6480">
                <a:solidFill>
                  <a:srgbClr val="a8a8a8"/>
                </a:solidFill>
                <a:miter/>
              </a:ln>
            </p:spPr>
          </p:cxnSp>
          <p:cxnSp>
            <p:nvCxnSpPr>
              <p:cNvPr id="6758" name="Straight Connector 1390"/>
              <p:cNvCxnSpPr/>
              <p:nvPr/>
            </p:nvCxnSpPr>
            <p:spPr>
              <a:xfrm>
                <a:off x="-435240" y="3265560"/>
                <a:ext cx="126360" cy="360"/>
              </a:xfrm>
              <a:prstGeom prst="straightConnector1">
                <a:avLst/>
              </a:prstGeom>
              <a:ln w="6480">
                <a:solidFill>
                  <a:srgbClr val="a8a8a8"/>
                </a:solidFill>
                <a:miter/>
              </a:ln>
            </p:spPr>
          </p:cxnSp>
          <p:cxnSp>
            <p:nvCxnSpPr>
              <p:cNvPr id="6759" name="Straight Connector 1391"/>
              <p:cNvCxnSpPr/>
              <p:nvPr/>
            </p:nvCxnSpPr>
            <p:spPr>
              <a:xfrm>
                <a:off x="-435240" y="3755520"/>
                <a:ext cx="126360" cy="360"/>
              </a:xfrm>
              <a:prstGeom prst="straightConnector1">
                <a:avLst/>
              </a:prstGeom>
              <a:ln w="6480">
                <a:solidFill>
                  <a:srgbClr val="a8a8a8"/>
                </a:solidFill>
                <a:miter/>
              </a:ln>
            </p:spPr>
          </p:cxnSp>
          <p:cxnSp>
            <p:nvCxnSpPr>
              <p:cNvPr id="6760" name="Straight Connector 1392"/>
              <p:cNvCxnSpPr/>
              <p:nvPr/>
            </p:nvCxnSpPr>
            <p:spPr>
              <a:xfrm>
                <a:off x="-435240" y="3592080"/>
                <a:ext cx="126360" cy="360"/>
              </a:xfrm>
              <a:prstGeom prst="straightConnector1">
                <a:avLst/>
              </a:prstGeom>
              <a:ln w="6480">
                <a:solidFill>
                  <a:srgbClr val="a8a8a8"/>
                </a:solidFill>
                <a:miter/>
              </a:ln>
            </p:spPr>
          </p:cxnSp>
          <p:cxnSp>
            <p:nvCxnSpPr>
              <p:cNvPr id="6761" name="Straight Connector 1438"/>
              <p:cNvCxnSpPr/>
              <p:nvPr/>
            </p:nvCxnSpPr>
            <p:spPr>
              <a:xfrm>
                <a:off x="-435240" y="4081680"/>
                <a:ext cx="126360" cy="360"/>
              </a:xfrm>
              <a:prstGeom prst="straightConnector1">
                <a:avLst/>
              </a:prstGeom>
              <a:ln w="6480">
                <a:solidFill>
                  <a:srgbClr val="a8a8a8"/>
                </a:solidFill>
                <a:miter/>
              </a:ln>
            </p:spPr>
          </p:cxnSp>
          <p:cxnSp>
            <p:nvCxnSpPr>
              <p:cNvPr id="6762" name="Straight Connector 1439"/>
              <p:cNvCxnSpPr/>
              <p:nvPr/>
            </p:nvCxnSpPr>
            <p:spPr>
              <a:xfrm>
                <a:off x="-435240" y="3918240"/>
                <a:ext cx="126360" cy="360"/>
              </a:xfrm>
              <a:prstGeom prst="straightConnector1">
                <a:avLst/>
              </a:prstGeom>
              <a:ln w="6480">
                <a:solidFill>
                  <a:srgbClr val="a8a8a8"/>
                </a:solidFill>
                <a:miter/>
              </a:ln>
            </p:spPr>
          </p:cxnSp>
          <p:cxnSp>
            <p:nvCxnSpPr>
              <p:cNvPr id="6763" name="Straight Connector 1440"/>
              <p:cNvCxnSpPr/>
              <p:nvPr/>
            </p:nvCxnSpPr>
            <p:spPr>
              <a:xfrm>
                <a:off x="-435240" y="4408200"/>
                <a:ext cx="126360" cy="360"/>
              </a:xfrm>
              <a:prstGeom prst="straightConnector1">
                <a:avLst/>
              </a:prstGeom>
              <a:ln w="6480">
                <a:solidFill>
                  <a:srgbClr val="a8a8a8"/>
                </a:solidFill>
                <a:miter/>
              </a:ln>
            </p:spPr>
          </p:cxnSp>
          <p:cxnSp>
            <p:nvCxnSpPr>
              <p:cNvPr id="6764" name="Straight Connector 1441"/>
              <p:cNvCxnSpPr/>
              <p:nvPr/>
            </p:nvCxnSpPr>
            <p:spPr>
              <a:xfrm>
                <a:off x="-435240" y="4244760"/>
                <a:ext cx="126360" cy="360"/>
              </a:xfrm>
              <a:prstGeom prst="straightConnector1">
                <a:avLst/>
              </a:prstGeom>
              <a:ln w="6480">
                <a:solidFill>
                  <a:srgbClr val="a8a8a8"/>
                </a:solidFill>
                <a:miter/>
              </a:ln>
            </p:spPr>
          </p:cxnSp>
          <p:cxnSp>
            <p:nvCxnSpPr>
              <p:cNvPr id="6765" name="Straight Connector 1442"/>
              <p:cNvCxnSpPr/>
              <p:nvPr/>
            </p:nvCxnSpPr>
            <p:spPr>
              <a:xfrm>
                <a:off x="-435240" y="4734720"/>
                <a:ext cx="126360" cy="360"/>
              </a:xfrm>
              <a:prstGeom prst="straightConnector1">
                <a:avLst/>
              </a:prstGeom>
              <a:ln w="6480">
                <a:solidFill>
                  <a:srgbClr val="a8a8a8"/>
                </a:solidFill>
                <a:miter/>
              </a:ln>
            </p:spPr>
          </p:cxnSp>
          <p:cxnSp>
            <p:nvCxnSpPr>
              <p:cNvPr id="6766" name="Straight Connector 1443"/>
              <p:cNvCxnSpPr/>
              <p:nvPr/>
            </p:nvCxnSpPr>
            <p:spPr>
              <a:xfrm>
                <a:off x="-435240" y="4571280"/>
                <a:ext cx="126360" cy="360"/>
              </a:xfrm>
              <a:prstGeom prst="straightConnector1">
                <a:avLst/>
              </a:prstGeom>
              <a:ln w="6480">
                <a:solidFill>
                  <a:srgbClr val="a8a8a8"/>
                </a:solidFill>
                <a:miter/>
              </a:ln>
            </p:spPr>
          </p:cxnSp>
          <p:cxnSp>
            <p:nvCxnSpPr>
              <p:cNvPr id="6767" name="Straight Connector 1444"/>
              <p:cNvCxnSpPr/>
              <p:nvPr/>
            </p:nvCxnSpPr>
            <p:spPr>
              <a:xfrm>
                <a:off x="-435240" y="5061240"/>
                <a:ext cx="126360" cy="360"/>
              </a:xfrm>
              <a:prstGeom prst="straightConnector1">
                <a:avLst/>
              </a:prstGeom>
              <a:ln w="6480">
                <a:solidFill>
                  <a:srgbClr val="a8a8a8"/>
                </a:solidFill>
                <a:miter/>
              </a:ln>
            </p:spPr>
          </p:cxnSp>
          <p:cxnSp>
            <p:nvCxnSpPr>
              <p:cNvPr id="6768" name="Straight Connector 1446"/>
              <p:cNvCxnSpPr/>
              <p:nvPr/>
            </p:nvCxnSpPr>
            <p:spPr>
              <a:xfrm>
                <a:off x="-435240" y="5387760"/>
                <a:ext cx="126360" cy="360"/>
              </a:xfrm>
              <a:prstGeom prst="straightConnector1">
                <a:avLst/>
              </a:prstGeom>
              <a:ln w="6480">
                <a:solidFill>
                  <a:srgbClr val="a8a8a8"/>
                </a:solidFill>
                <a:miter/>
              </a:ln>
            </p:spPr>
          </p:cxnSp>
          <p:cxnSp>
            <p:nvCxnSpPr>
              <p:cNvPr id="6769" name="Straight Connector 1447"/>
              <p:cNvCxnSpPr/>
              <p:nvPr/>
            </p:nvCxnSpPr>
            <p:spPr>
              <a:xfrm>
                <a:off x="-435240" y="5224680"/>
                <a:ext cx="126360" cy="360"/>
              </a:xfrm>
              <a:prstGeom prst="straightConnector1">
                <a:avLst/>
              </a:prstGeom>
              <a:ln w="6480">
                <a:solidFill>
                  <a:srgbClr val="a8a8a8"/>
                </a:solidFill>
                <a:miter/>
              </a:ln>
            </p:spPr>
          </p:cxnSp>
          <p:cxnSp>
            <p:nvCxnSpPr>
              <p:cNvPr id="6770" name="Straight Connector 1448"/>
              <p:cNvCxnSpPr/>
              <p:nvPr/>
            </p:nvCxnSpPr>
            <p:spPr>
              <a:xfrm>
                <a:off x="-435240" y="5714280"/>
                <a:ext cx="126360" cy="360"/>
              </a:xfrm>
              <a:prstGeom prst="straightConnector1">
                <a:avLst/>
              </a:prstGeom>
              <a:ln w="6480">
                <a:solidFill>
                  <a:srgbClr val="a8a8a8"/>
                </a:solidFill>
                <a:miter/>
              </a:ln>
            </p:spPr>
          </p:cxnSp>
          <p:cxnSp>
            <p:nvCxnSpPr>
              <p:cNvPr id="6771" name="Straight Connector 1449"/>
              <p:cNvCxnSpPr/>
              <p:nvPr/>
            </p:nvCxnSpPr>
            <p:spPr>
              <a:xfrm>
                <a:off x="-435240" y="5551200"/>
                <a:ext cx="126360" cy="360"/>
              </a:xfrm>
              <a:prstGeom prst="straightConnector1">
                <a:avLst/>
              </a:prstGeom>
              <a:ln w="6480">
                <a:solidFill>
                  <a:srgbClr val="a8a8a8"/>
                </a:solidFill>
                <a:miter/>
              </a:ln>
            </p:spPr>
          </p:cxnSp>
          <p:cxnSp>
            <p:nvCxnSpPr>
              <p:cNvPr id="6772" name="Straight Connector 1450"/>
              <p:cNvCxnSpPr/>
              <p:nvPr/>
            </p:nvCxnSpPr>
            <p:spPr>
              <a:xfrm>
                <a:off x="-435240" y="6041160"/>
                <a:ext cx="126360" cy="360"/>
              </a:xfrm>
              <a:prstGeom prst="straightConnector1">
                <a:avLst/>
              </a:prstGeom>
              <a:ln w="6480">
                <a:solidFill>
                  <a:srgbClr val="a8a8a8"/>
                </a:solidFill>
                <a:miter/>
              </a:ln>
            </p:spPr>
          </p:cxnSp>
          <p:cxnSp>
            <p:nvCxnSpPr>
              <p:cNvPr id="6773" name="Straight Connector 1451"/>
              <p:cNvCxnSpPr/>
              <p:nvPr/>
            </p:nvCxnSpPr>
            <p:spPr>
              <a:xfrm>
                <a:off x="-435240" y="5877720"/>
                <a:ext cx="126360" cy="360"/>
              </a:xfrm>
              <a:prstGeom prst="straightConnector1">
                <a:avLst/>
              </a:prstGeom>
              <a:ln w="6480">
                <a:solidFill>
                  <a:srgbClr val="a8a8a8"/>
                </a:solidFill>
                <a:miter/>
              </a:ln>
            </p:spPr>
          </p:cxnSp>
          <p:cxnSp>
            <p:nvCxnSpPr>
              <p:cNvPr id="6774" name="Straight Connector 1452"/>
              <p:cNvCxnSpPr/>
              <p:nvPr/>
            </p:nvCxnSpPr>
            <p:spPr>
              <a:xfrm>
                <a:off x="-435240" y="6367680"/>
                <a:ext cx="126360" cy="360"/>
              </a:xfrm>
              <a:prstGeom prst="straightConnector1">
                <a:avLst/>
              </a:prstGeom>
              <a:ln w="6480">
                <a:solidFill>
                  <a:srgbClr val="a8a8a8"/>
                </a:solidFill>
                <a:miter/>
              </a:ln>
            </p:spPr>
          </p:cxnSp>
          <p:cxnSp>
            <p:nvCxnSpPr>
              <p:cNvPr id="6775" name="Straight Connector 1453"/>
              <p:cNvCxnSpPr/>
              <p:nvPr/>
            </p:nvCxnSpPr>
            <p:spPr>
              <a:xfrm>
                <a:off x="-435240" y="6204240"/>
                <a:ext cx="126360" cy="360"/>
              </a:xfrm>
              <a:prstGeom prst="straightConnector1">
                <a:avLst/>
              </a:prstGeom>
              <a:ln w="6480">
                <a:solidFill>
                  <a:srgbClr val="a8a8a8"/>
                </a:solidFill>
                <a:miter/>
              </a:ln>
            </p:spPr>
          </p:cxnSp>
          <p:cxnSp>
            <p:nvCxnSpPr>
              <p:cNvPr id="6776" name="Straight Connector 1083"/>
              <p:cNvCxnSpPr/>
              <p:nvPr/>
            </p:nvCxnSpPr>
            <p:spPr>
              <a:xfrm>
                <a:off x="493920" y="-435240"/>
                <a:ext cx="360" cy="126360"/>
              </a:xfrm>
              <a:prstGeom prst="straightConnector1">
                <a:avLst/>
              </a:prstGeom>
              <a:ln w="6480">
                <a:solidFill>
                  <a:srgbClr val="a8a8a8"/>
                </a:solidFill>
                <a:miter/>
              </a:ln>
            </p:spPr>
          </p:cxnSp>
          <p:cxnSp>
            <p:nvCxnSpPr>
              <p:cNvPr id="6777" name="Straight Connector 1084"/>
              <p:cNvCxnSpPr/>
              <p:nvPr/>
            </p:nvCxnSpPr>
            <p:spPr>
              <a:xfrm>
                <a:off x="329400" y="-435240"/>
                <a:ext cx="360" cy="126360"/>
              </a:xfrm>
              <a:prstGeom prst="straightConnector1">
                <a:avLst/>
              </a:prstGeom>
              <a:ln w="6480">
                <a:solidFill>
                  <a:srgbClr val="a8a8a8"/>
                </a:solidFill>
                <a:miter/>
              </a:ln>
            </p:spPr>
          </p:cxnSp>
          <p:cxnSp>
            <p:nvCxnSpPr>
              <p:cNvPr id="6778" name="Straight Connector 1085"/>
              <p:cNvCxnSpPr/>
              <p:nvPr/>
            </p:nvCxnSpPr>
            <p:spPr>
              <a:xfrm>
                <a:off x="823680" y="-435240"/>
                <a:ext cx="360" cy="126360"/>
              </a:xfrm>
              <a:prstGeom prst="straightConnector1">
                <a:avLst/>
              </a:prstGeom>
              <a:ln w="6480">
                <a:solidFill>
                  <a:srgbClr val="a8a8a8"/>
                </a:solidFill>
                <a:miter/>
              </a:ln>
            </p:spPr>
          </p:cxnSp>
          <p:cxnSp>
            <p:nvCxnSpPr>
              <p:cNvPr id="6779" name="Straight Connector 1086"/>
              <p:cNvCxnSpPr/>
              <p:nvPr/>
            </p:nvCxnSpPr>
            <p:spPr>
              <a:xfrm>
                <a:off x="658800" y="-435240"/>
                <a:ext cx="360" cy="126360"/>
              </a:xfrm>
              <a:prstGeom prst="straightConnector1">
                <a:avLst/>
              </a:prstGeom>
              <a:ln w="6480">
                <a:solidFill>
                  <a:srgbClr val="a8a8a8"/>
                </a:solidFill>
                <a:miter/>
              </a:ln>
            </p:spPr>
          </p:cxnSp>
          <p:cxnSp>
            <p:nvCxnSpPr>
              <p:cNvPr id="6780" name="Straight Connector 1087"/>
              <p:cNvCxnSpPr/>
              <p:nvPr/>
            </p:nvCxnSpPr>
            <p:spPr>
              <a:xfrm>
                <a:off x="1153080" y="-435240"/>
                <a:ext cx="360" cy="126360"/>
              </a:xfrm>
              <a:prstGeom prst="straightConnector1">
                <a:avLst/>
              </a:prstGeom>
              <a:ln w="6480">
                <a:solidFill>
                  <a:srgbClr val="a8a8a8"/>
                </a:solidFill>
                <a:miter/>
              </a:ln>
            </p:spPr>
          </p:cxnSp>
          <p:cxnSp>
            <p:nvCxnSpPr>
              <p:cNvPr id="6781" name="Straight Connector 1088"/>
              <p:cNvCxnSpPr/>
              <p:nvPr/>
            </p:nvCxnSpPr>
            <p:spPr>
              <a:xfrm>
                <a:off x="988200" y="-435240"/>
                <a:ext cx="360" cy="126360"/>
              </a:xfrm>
              <a:prstGeom prst="straightConnector1">
                <a:avLst/>
              </a:prstGeom>
              <a:ln w="6480">
                <a:solidFill>
                  <a:srgbClr val="a8a8a8"/>
                </a:solidFill>
                <a:miter/>
              </a:ln>
            </p:spPr>
          </p:cxnSp>
          <p:cxnSp>
            <p:nvCxnSpPr>
              <p:cNvPr id="6782" name="Straight Connector 1089"/>
              <p:cNvCxnSpPr/>
              <p:nvPr/>
            </p:nvCxnSpPr>
            <p:spPr>
              <a:xfrm>
                <a:off x="1482480" y="-435240"/>
                <a:ext cx="360" cy="126360"/>
              </a:xfrm>
              <a:prstGeom prst="straightConnector1">
                <a:avLst/>
              </a:prstGeom>
              <a:ln w="6480">
                <a:solidFill>
                  <a:srgbClr val="a8a8a8"/>
                </a:solidFill>
                <a:miter/>
              </a:ln>
            </p:spPr>
          </p:cxnSp>
          <p:cxnSp>
            <p:nvCxnSpPr>
              <p:cNvPr id="6783" name="Straight Connector 1090"/>
              <p:cNvCxnSpPr/>
              <p:nvPr/>
            </p:nvCxnSpPr>
            <p:spPr>
              <a:xfrm>
                <a:off x="1317960" y="-435240"/>
                <a:ext cx="360" cy="126360"/>
              </a:xfrm>
              <a:prstGeom prst="straightConnector1">
                <a:avLst/>
              </a:prstGeom>
              <a:ln w="6480">
                <a:solidFill>
                  <a:srgbClr val="a8a8a8"/>
                </a:solidFill>
                <a:miter/>
              </a:ln>
            </p:spPr>
          </p:cxnSp>
          <p:cxnSp>
            <p:nvCxnSpPr>
              <p:cNvPr id="6784" name="Straight Connector 1091"/>
              <p:cNvCxnSpPr/>
              <p:nvPr/>
            </p:nvCxnSpPr>
            <p:spPr>
              <a:xfrm>
                <a:off x="1812240" y="-435240"/>
                <a:ext cx="360" cy="126360"/>
              </a:xfrm>
              <a:prstGeom prst="straightConnector1">
                <a:avLst/>
              </a:prstGeom>
              <a:ln w="6480">
                <a:solidFill>
                  <a:srgbClr val="a8a8a8"/>
                </a:solidFill>
                <a:miter/>
              </a:ln>
            </p:spPr>
          </p:cxnSp>
          <p:cxnSp>
            <p:nvCxnSpPr>
              <p:cNvPr id="6785" name="Straight Connector 1092"/>
              <p:cNvCxnSpPr/>
              <p:nvPr/>
            </p:nvCxnSpPr>
            <p:spPr>
              <a:xfrm>
                <a:off x="1647360" y="-435240"/>
                <a:ext cx="360" cy="126360"/>
              </a:xfrm>
              <a:prstGeom prst="straightConnector1">
                <a:avLst/>
              </a:prstGeom>
              <a:ln w="6480">
                <a:solidFill>
                  <a:srgbClr val="a8a8a8"/>
                </a:solidFill>
                <a:miter/>
              </a:ln>
            </p:spPr>
          </p:cxnSp>
          <p:cxnSp>
            <p:nvCxnSpPr>
              <p:cNvPr id="6786" name="Straight Connector 1093"/>
              <p:cNvCxnSpPr/>
              <p:nvPr/>
            </p:nvCxnSpPr>
            <p:spPr>
              <a:xfrm>
                <a:off x="2141640" y="-435240"/>
                <a:ext cx="360" cy="126360"/>
              </a:xfrm>
              <a:prstGeom prst="straightConnector1">
                <a:avLst/>
              </a:prstGeom>
              <a:ln w="6480">
                <a:solidFill>
                  <a:srgbClr val="a8a8a8"/>
                </a:solidFill>
                <a:miter/>
              </a:ln>
            </p:spPr>
          </p:cxnSp>
          <p:cxnSp>
            <p:nvCxnSpPr>
              <p:cNvPr id="6787" name="Straight Connector 1094"/>
              <p:cNvCxnSpPr/>
              <p:nvPr/>
            </p:nvCxnSpPr>
            <p:spPr>
              <a:xfrm>
                <a:off x="1976760" y="-435240"/>
                <a:ext cx="360" cy="126360"/>
              </a:xfrm>
              <a:prstGeom prst="straightConnector1">
                <a:avLst/>
              </a:prstGeom>
              <a:ln w="6480">
                <a:solidFill>
                  <a:srgbClr val="a8a8a8"/>
                </a:solidFill>
                <a:miter/>
              </a:ln>
            </p:spPr>
          </p:cxnSp>
          <p:cxnSp>
            <p:nvCxnSpPr>
              <p:cNvPr id="6788" name="Straight Connector 1095"/>
              <p:cNvCxnSpPr/>
              <p:nvPr/>
            </p:nvCxnSpPr>
            <p:spPr>
              <a:xfrm>
                <a:off x="2471040" y="-435240"/>
                <a:ext cx="360" cy="126360"/>
              </a:xfrm>
              <a:prstGeom prst="straightConnector1">
                <a:avLst/>
              </a:prstGeom>
              <a:ln w="6480">
                <a:solidFill>
                  <a:srgbClr val="a8a8a8"/>
                </a:solidFill>
                <a:miter/>
              </a:ln>
            </p:spPr>
          </p:cxnSp>
          <p:cxnSp>
            <p:nvCxnSpPr>
              <p:cNvPr id="6789" name="Straight Connector 1096"/>
              <p:cNvCxnSpPr/>
              <p:nvPr/>
            </p:nvCxnSpPr>
            <p:spPr>
              <a:xfrm>
                <a:off x="2306520" y="-435240"/>
                <a:ext cx="360" cy="126360"/>
              </a:xfrm>
              <a:prstGeom prst="straightConnector1">
                <a:avLst/>
              </a:prstGeom>
              <a:ln w="6480">
                <a:solidFill>
                  <a:srgbClr val="a8a8a8"/>
                </a:solidFill>
                <a:miter/>
              </a:ln>
            </p:spPr>
          </p:cxnSp>
          <p:cxnSp>
            <p:nvCxnSpPr>
              <p:cNvPr id="6790" name="Straight Connector 1097"/>
              <p:cNvCxnSpPr/>
              <p:nvPr/>
            </p:nvCxnSpPr>
            <p:spPr>
              <a:xfrm>
                <a:off x="2800800" y="-435240"/>
                <a:ext cx="360" cy="126360"/>
              </a:xfrm>
              <a:prstGeom prst="straightConnector1">
                <a:avLst/>
              </a:prstGeom>
              <a:ln w="6480">
                <a:solidFill>
                  <a:srgbClr val="a8a8a8"/>
                </a:solidFill>
                <a:miter/>
              </a:ln>
            </p:spPr>
          </p:cxnSp>
          <p:cxnSp>
            <p:nvCxnSpPr>
              <p:cNvPr id="6791" name="Straight Connector 1098"/>
              <p:cNvCxnSpPr/>
              <p:nvPr/>
            </p:nvCxnSpPr>
            <p:spPr>
              <a:xfrm>
                <a:off x="2635920" y="-435240"/>
                <a:ext cx="360" cy="126360"/>
              </a:xfrm>
              <a:prstGeom prst="straightConnector1">
                <a:avLst/>
              </a:prstGeom>
              <a:ln w="6480">
                <a:solidFill>
                  <a:srgbClr val="a8a8a8"/>
                </a:solidFill>
                <a:miter/>
              </a:ln>
            </p:spPr>
          </p:cxnSp>
          <p:cxnSp>
            <p:nvCxnSpPr>
              <p:cNvPr id="6792" name="Straight Connector 1099"/>
              <p:cNvCxnSpPr/>
              <p:nvPr/>
            </p:nvCxnSpPr>
            <p:spPr>
              <a:xfrm>
                <a:off x="3130200" y="-435240"/>
                <a:ext cx="360" cy="126360"/>
              </a:xfrm>
              <a:prstGeom prst="straightConnector1">
                <a:avLst/>
              </a:prstGeom>
              <a:ln w="6480">
                <a:solidFill>
                  <a:srgbClr val="a8a8a8"/>
                </a:solidFill>
                <a:miter/>
              </a:ln>
            </p:spPr>
          </p:cxnSp>
          <p:cxnSp>
            <p:nvCxnSpPr>
              <p:cNvPr id="6793" name="Straight Connector 1100"/>
              <p:cNvCxnSpPr/>
              <p:nvPr/>
            </p:nvCxnSpPr>
            <p:spPr>
              <a:xfrm>
                <a:off x="2965320" y="-435240"/>
                <a:ext cx="360" cy="126360"/>
              </a:xfrm>
              <a:prstGeom prst="straightConnector1">
                <a:avLst/>
              </a:prstGeom>
              <a:ln w="6480">
                <a:solidFill>
                  <a:srgbClr val="a8a8a8"/>
                </a:solidFill>
                <a:miter/>
              </a:ln>
            </p:spPr>
          </p:cxnSp>
          <p:cxnSp>
            <p:nvCxnSpPr>
              <p:cNvPr id="6794" name="Straight Connector 1101"/>
              <p:cNvCxnSpPr/>
              <p:nvPr/>
            </p:nvCxnSpPr>
            <p:spPr>
              <a:xfrm>
                <a:off x="3459600" y="-435240"/>
                <a:ext cx="360" cy="126360"/>
              </a:xfrm>
              <a:prstGeom prst="straightConnector1">
                <a:avLst/>
              </a:prstGeom>
              <a:ln w="6480">
                <a:solidFill>
                  <a:srgbClr val="a8a8a8"/>
                </a:solidFill>
                <a:miter/>
              </a:ln>
            </p:spPr>
          </p:cxnSp>
          <p:cxnSp>
            <p:nvCxnSpPr>
              <p:cNvPr id="6795" name="Straight Connector 1102"/>
              <p:cNvCxnSpPr/>
              <p:nvPr/>
            </p:nvCxnSpPr>
            <p:spPr>
              <a:xfrm>
                <a:off x="3295080" y="-435240"/>
                <a:ext cx="360" cy="126360"/>
              </a:xfrm>
              <a:prstGeom prst="straightConnector1">
                <a:avLst/>
              </a:prstGeom>
              <a:ln w="6480">
                <a:solidFill>
                  <a:srgbClr val="a8a8a8"/>
                </a:solidFill>
                <a:miter/>
              </a:ln>
            </p:spPr>
          </p:cxnSp>
          <p:cxnSp>
            <p:nvCxnSpPr>
              <p:cNvPr id="6796" name="Straight Connector 1103"/>
              <p:cNvCxnSpPr/>
              <p:nvPr/>
            </p:nvCxnSpPr>
            <p:spPr>
              <a:xfrm>
                <a:off x="3789360" y="-435240"/>
                <a:ext cx="360" cy="126360"/>
              </a:xfrm>
              <a:prstGeom prst="straightConnector1">
                <a:avLst/>
              </a:prstGeom>
              <a:ln w="6480">
                <a:solidFill>
                  <a:srgbClr val="a8a8a8"/>
                </a:solidFill>
                <a:miter/>
              </a:ln>
            </p:spPr>
          </p:cxnSp>
          <p:cxnSp>
            <p:nvCxnSpPr>
              <p:cNvPr id="6797" name="Straight Connector 1104"/>
              <p:cNvCxnSpPr/>
              <p:nvPr/>
            </p:nvCxnSpPr>
            <p:spPr>
              <a:xfrm>
                <a:off x="3624480" y="-435240"/>
                <a:ext cx="360" cy="126360"/>
              </a:xfrm>
              <a:prstGeom prst="straightConnector1">
                <a:avLst/>
              </a:prstGeom>
              <a:ln w="6480">
                <a:solidFill>
                  <a:srgbClr val="a8a8a8"/>
                </a:solidFill>
                <a:miter/>
              </a:ln>
            </p:spPr>
          </p:cxnSp>
          <p:cxnSp>
            <p:nvCxnSpPr>
              <p:cNvPr id="6798" name="Straight Connector 1105"/>
              <p:cNvCxnSpPr/>
              <p:nvPr/>
            </p:nvCxnSpPr>
            <p:spPr>
              <a:xfrm>
                <a:off x="4118760" y="-435240"/>
                <a:ext cx="360" cy="126360"/>
              </a:xfrm>
              <a:prstGeom prst="straightConnector1">
                <a:avLst/>
              </a:prstGeom>
              <a:ln w="6480">
                <a:solidFill>
                  <a:srgbClr val="a8a8a8"/>
                </a:solidFill>
                <a:miter/>
              </a:ln>
            </p:spPr>
          </p:cxnSp>
          <p:cxnSp>
            <p:nvCxnSpPr>
              <p:cNvPr id="6799" name="Straight Connector 1106"/>
              <p:cNvCxnSpPr/>
              <p:nvPr/>
            </p:nvCxnSpPr>
            <p:spPr>
              <a:xfrm>
                <a:off x="3953880" y="-435240"/>
                <a:ext cx="360" cy="126360"/>
              </a:xfrm>
              <a:prstGeom prst="straightConnector1">
                <a:avLst/>
              </a:prstGeom>
              <a:ln w="6480">
                <a:solidFill>
                  <a:srgbClr val="a8a8a8"/>
                </a:solidFill>
                <a:miter/>
              </a:ln>
            </p:spPr>
          </p:cxnSp>
          <p:cxnSp>
            <p:nvCxnSpPr>
              <p:cNvPr id="6800" name="Straight Connector 1107"/>
              <p:cNvCxnSpPr/>
              <p:nvPr/>
            </p:nvCxnSpPr>
            <p:spPr>
              <a:xfrm>
                <a:off x="4448160" y="-435240"/>
                <a:ext cx="360" cy="126360"/>
              </a:xfrm>
              <a:prstGeom prst="straightConnector1">
                <a:avLst/>
              </a:prstGeom>
              <a:ln w="6480">
                <a:solidFill>
                  <a:srgbClr val="a8a8a8"/>
                </a:solidFill>
                <a:miter/>
              </a:ln>
            </p:spPr>
          </p:cxnSp>
          <p:cxnSp>
            <p:nvCxnSpPr>
              <p:cNvPr id="6801" name="Straight Connector 1108"/>
              <p:cNvCxnSpPr/>
              <p:nvPr/>
            </p:nvCxnSpPr>
            <p:spPr>
              <a:xfrm>
                <a:off x="4283640" y="-435240"/>
                <a:ext cx="360" cy="126360"/>
              </a:xfrm>
              <a:prstGeom prst="straightConnector1">
                <a:avLst/>
              </a:prstGeom>
              <a:ln w="6480">
                <a:solidFill>
                  <a:srgbClr val="a8a8a8"/>
                </a:solidFill>
                <a:miter/>
              </a:ln>
            </p:spPr>
          </p:cxnSp>
          <p:cxnSp>
            <p:nvCxnSpPr>
              <p:cNvPr id="6802" name="Straight Connector 1109"/>
              <p:cNvCxnSpPr/>
              <p:nvPr/>
            </p:nvCxnSpPr>
            <p:spPr>
              <a:xfrm>
                <a:off x="4777920" y="-435240"/>
                <a:ext cx="360" cy="126360"/>
              </a:xfrm>
              <a:prstGeom prst="straightConnector1">
                <a:avLst/>
              </a:prstGeom>
              <a:ln w="6480">
                <a:solidFill>
                  <a:srgbClr val="a8a8a8"/>
                </a:solidFill>
                <a:miter/>
              </a:ln>
            </p:spPr>
          </p:cxnSp>
          <p:cxnSp>
            <p:nvCxnSpPr>
              <p:cNvPr id="6803" name="Straight Connector 1110"/>
              <p:cNvCxnSpPr/>
              <p:nvPr/>
            </p:nvCxnSpPr>
            <p:spPr>
              <a:xfrm>
                <a:off x="4613040" y="-435240"/>
                <a:ext cx="360" cy="126360"/>
              </a:xfrm>
              <a:prstGeom prst="straightConnector1">
                <a:avLst/>
              </a:prstGeom>
              <a:ln w="6480">
                <a:solidFill>
                  <a:srgbClr val="a8a8a8"/>
                </a:solidFill>
                <a:miter/>
              </a:ln>
            </p:spPr>
          </p:cxnSp>
          <p:cxnSp>
            <p:nvCxnSpPr>
              <p:cNvPr id="6804" name="Straight Connector 1111"/>
              <p:cNvCxnSpPr/>
              <p:nvPr/>
            </p:nvCxnSpPr>
            <p:spPr>
              <a:xfrm>
                <a:off x="5107320" y="-435240"/>
                <a:ext cx="360" cy="126360"/>
              </a:xfrm>
              <a:prstGeom prst="straightConnector1">
                <a:avLst/>
              </a:prstGeom>
              <a:ln w="6480">
                <a:solidFill>
                  <a:srgbClr val="a8a8a8"/>
                </a:solidFill>
                <a:miter/>
              </a:ln>
            </p:spPr>
          </p:cxnSp>
          <p:cxnSp>
            <p:nvCxnSpPr>
              <p:cNvPr id="6805" name="Straight Connector 1112"/>
              <p:cNvCxnSpPr/>
              <p:nvPr/>
            </p:nvCxnSpPr>
            <p:spPr>
              <a:xfrm>
                <a:off x="4942440" y="-435240"/>
                <a:ext cx="360" cy="126360"/>
              </a:xfrm>
              <a:prstGeom prst="straightConnector1">
                <a:avLst/>
              </a:prstGeom>
              <a:ln w="6480">
                <a:solidFill>
                  <a:srgbClr val="a8a8a8"/>
                </a:solidFill>
                <a:miter/>
              </a:ln>
            </p:spPr>
          </p:cxnSp>
          <p:cxnSp>
            <p:nvCxnSpPr>
              <p:cNvPr id="6806" name="Straight Connector 1113"/>
              <p:cNvCxnSpPr/>
              <p:nvPr/>
            </p:nvCxnSpPr>
            <p:spPr>
              <a:xfrm>
                <a:off x="5436720" y="-435240"/>
                <a:ext cx="360" cy="126360"/>
              </a:xfrm>
              <a:prstGeom prst="straightConnector1">
                <a:avLst/>
              </a:prstGeom>
              <a:ln w="6480">
                <a:solidFill>
                  <a:srgbClr val="a8a8a8"/>
                </a:solidFill>
                <a:miter/>
              </a:ln>
            </p:spPr>
          </p:cxnSp>
          <p:cxnSp>
            <p:nvCxnSpPr>
              <p:cNvPr id="6807" name="Straight Connector 1114"/>
              <p:cNvCxnSpPr/>
              <p:nvPr/>
            </p:nvCxnSpPr>
            <p:spPr>
              <a:xfrm>
                <a:off x="5272200" y="-435240"/>
                <a:ext cx="360" cy="126360"/>
              </a:xfrm>
              <a:prstGeom prst="straightConnector1">
                <a:avLst/>
              </a:prstGeom>
              <a:ln w="6480">
                <a:solidFill>
                  <a:srgbClr val="a8a8a8"/>
                </a:solidFill>
                <a:miter/>
              </a:ln>
            </p:spPr>
          </p:cxnSp>
          <p:cxnSp>
            <p:nvCxnSpPr>
              <p:cNvPr id="6808" name="Straight Connector 1115"/>
              <p:cNvCxnSpPr/>
              <p:nvPr/>
            </p:nvCxnSpPr>
            <p:spPr>
              <a:xfrm>
                <a:off x="5766480" y="-435240"/>
                <a:ext cx="360" cy="126360"/>
              </a:xfrm>
              <a:prstGeom prst="straightConnector1">
                <a:avLst/>
              </a:prstGeom>
              <a:ln w="6480">
                <a:solidFill>
                  <a:srgbClr val="a8a8a8"/>
                </a:solidFill>
                <a:miter/>
              </a:ln>
            </p:spPr>
          </p:cxnSp>
          <p:cxnSp>
            <p:nvCxnSpPr>
              <p:cNvPr id="6809" name="Straight Connector 1116"/>
              <p:cNvCxnSpPr/>
              <p:nvPr/>
            </p:nvCxnSpPr>
            <p:spPr>
              <a:xfrm>
                <a:off x="5601600" y="-435240"/>
                <a:ext cx="360" cy="126360"/>
              </a:xfrm>
              <a:prstGeom prst="straightConnector1">
                <a:avLst/>
              </a:prstGeom>
              <a:ln w="6480">
                <a:solidFill>
                  <a:srgbClr val="a8a8a8"/>
                </a:solidFill>
                <a:miter/>
              </a:ln>
            </p:spPr>
          </p:cxnSp>
          <p:cxnSp>
            <p:nvCxnSpPr>
              <p:cNvPr id="6810" name="Straight Connector 1117"/>
              <p:cNvCxnSpPr/>
              <p:nvPr/>
            </p:nvCxnSpPr>
            <p:spPr>
              <a:xfrm>
                <a:off x="6095880" y="-435240"/>
                <a:ext cx="360" cy="126360"/>
              </a:xfrm>
              <a:prstGeom prst="straightConnector1">
                <a:avLst/>
              </a:prstGeom>
              <a:ln w="6480">
                <a:solidFill>
                  <a:srgbClr val="a8a8a8"/>
                </a:solidFill>
                <a:miter/>
              </a:ln>
            </p:spPr>
          </p:cxnSp>
          <p:cxnSp>
            <p:nvCxnSpPr>
              <p:cNvPr id="6811" name="Straight Connector 1118"/>
              <p:cNvCxnSpPr/>
              <p:nvPr/>
            </p:nvCxnSpPr>
            <p:spPr>
              <a:xfrm>
                <a:off x="5931000" y="-435240"/>
                <a:ext cx="360" cy="126360"/>
              </a:xfrm>
              <a:prstGeom prst="straightConnector1">
                <a:avLst/>
              </a:prstGeom>
              <a:ln w="6480">
                <a:solidFill>
                  <a:srgbClr val="a8a8a8"/>
                </a:solidFill>
                <a:miter/>
              </a:ln>
            </p:spPr>
          </p:cxnSp>
          <p:cxnSp>
            <p:nvCxnSpPr>
              <p:cNvPr id="6812" name="Straight Connector 1119"/>
              <p:cNvCxnSpPr/>
              <p:nvPr/>
            </p:nvCxnSpPr>
            <p:spPr>
              <a:xfrm>
                <a:off x="6425280" y="-435240"/>
                <a:ext cx="360" cy="126360"/>
              </a:xfrm>
              <a:prstGeom prst="straightConnector1">
                <a:avLst/>
              </a:prstGeom>
              <a:ln w="6480">
                <a:solidFill>
                  <a:srgbClr val="a8a8a8"/>
                </a:solidFill>
                <a:miter/>
              </a:ln>
            </p:spPr>
          </p:cxnSp>
          <p:cxnSp>
            <p:nvCxnSpPr>
              <p:cNvPr id="6813" name="Straight Connector 1120"/>
              <p:cNvCxnSpPr/>
              <p:nvPr/>
            </p:nvCxnSpPr>
            <p:spPr>
              <a:xfrm>
                <a:off x="6260760" y="-435240"/>
                <a:ext cx="360" cy="126360"/>
              </a:xfrm>
              <a:prstGeom prst="straightConnector1">
                <a:avLst/>
              </a:prstGeom>
              <a:ln w="6480">
                <a:solidFill>
                  <a:srgbClr val="a8a8a8"/>
                </a:solidFill>
                <a:miter/>
              </a:ln>
            </p:spPr>
          </p:cxnSp>
          <p:cxnSp>
            <p:nvCxnSpPr>
              <p:cNvPr id="6814" name="Straight Connector 1126"/>
              <p:cNvCxnSpPr/>
              <p:nvPr/>
            </p:nvCxnSpPr>
            <p:spPr>
              <a:xfrm>
                <a:off x="6590160" y="-435240"/>
                <a:ext cx="360" cy="126360"/>
              </a:xfrm>
              <a:prstGeom prst="straightConnector1">
                <a:avLst/>
              </a:prstGeom>
              <a:ln w="6480">
                <a:solidFill>
                  <a:srgbClr val="a8a8a8"/>
                </a:solidFill>
                <a:miter/>
              </a:ln>
            </p:spPr>
          </p:cxnSp>
          <p:cxnSp>
            <p:nvCxnSpPr>
              <p:cNvPr id="6815" name="Straight Connector 1128"/>
              <p:cNvCxnSpPr/>
              <p:nvPr/>
            </p:nvCxnSpPr>
            <p:spPr>
              <a:xfrm>
                <a:off x="6919560" y="-435240"/>
                <a:ext cx="360" cy="126360"/>
              </a:xfrm>
              <a:prstGeom prst="straightConnector1">
                <a:avLst/>
              </a:prstGeom>
              <a:ln w="6480">
                <a:solidFill>
                  <a:srgbClr val="a8a8a8"/>
                </a:solidFill>
                <a:miter/>
              </a:ln>
            </p:spPr>
          </p:cxnSp>
          <p:cxnSp>
            <p:nvCxnSpPr>
              <p:cNvPr id="6816" name="Straight Connector 1129"/>
              <p:cNvCxnSpPr/>
              <p:nvPr/>
            </p:nvCxnSpPr>
            <p:spPr>
              <a:xfrm>
                <a:off x="6754680" y="-435240"/>
                <a:ext cx="360" cy="126360"/>
              </a:xfrm>
              <a:prstGeom prst="straightConnector1">
                <a:avLst/>
              </a:prstGeom>
              <a:ln w="6480">
                <a:solidFill>
                  <a:srgbClr val="a8a8a8"/>
                </a:solidFill>
                <a:miter/>
              </a:ln>
            </p:spPr>
          </p:cxnSp>
          <p:cxnSp>
            <p:nvCxnSpPr>
              <p:cNvPr id="6817" name="Straight Connector 1130"/>
              <p:cNvCxnSpPr/>
              <p:nvPr/>
            </p:nvCxnSpPr>
            <p:spPr>
              <a:xfrm>
                <a:off x="7248960" y="-435240"/>
                <a:ext cx="360" cy="126360"/>
              </a:xfrm>
              <a:prstGeom prst="straightConnector1">
                <a:avLst/>
              </a:prstGeom>
              <a:ln w="6480">
                <a:solidFill>
                  <a:srgbClr val="a8a8a8"/>
                </a:solidFill>
                <a:miter/>
              </a:ln>
            </p:spPr>
          </p:cxnSp>
          <p:cxnSp>
            <p:nvCxnSpPr>
              <p:cNvPr id="6818" name="Straight Connector 1131"/>
              <p:cNvCxnSpPr/>
              <p:nvPr/>
            </p:nvCxnSpPr>
            <p:spPr>
              <a:xfrm>
                <a:off x="7084440" y="-435240"/>
                <a:ext cx="360" cy="126360"/>
              </a:xfrm>
              <a:prstGeom prst="straightConnector1">
                <a:avLst/>
              </a:prstGeom>
              <a:ln w="6480">
                <a:solidFill>
                  <a:srgbClr val="a8a8a8"/>
                </a:solidFill>
                <a:miter/>
              </a:ln>
            </p:spPr>
          </p:cxnSp>
          <p:cxnSp>
            <p:nvCxnSpPr>
              <p:cNvPr id="6819" name="Straight Connector 1132"/>
              <p:cNvCxnSpPr/>
              <p:nvPr/>
            </p:nvCxnSpPr>
            <p:spPr>
              <a:xfrm>
                <a:off x="7578720" y="-435240"/>
                <a:ext cx="360" cy="126360"/>
              </a:xfrm>
              <a:prstGeom prst="straightConnector1">
                <a:avLst/>
              </a:prstGeom>
              <a:ln w="6480">
                <a:solidFill>
                  <a:srgbClr val="a8a8a8"/>
                </a:solidFill>
                <a:miter/>
              </a:ln>
            </p:spPr>
          </p:cxnSp>
          <p:cxnSp>
            <p:nvCxnSpPr>
              <p:cNvPr id="6820" name="Straight Connector 1133"/>
              <p:cNvCxnSpPr/>
              <p:nvPr/>
            </p:nvCxnSpPr>
            <p:spPr>
              <a:xfrm>
                <a:off x="7413840" y="-435240"/>
                <a:ext cx="360" cy="126360"/>
              </a:xfrm>
              <a:prstGeom prst="straightConnector1">
                <a:avLst/>
              </a:prstGeom>
              <a:ln w="6480">
                <a:solidFill>
                  <a:srgbClr val="a8a8a8"/>
                </a:solidFill>
                <a:miter/>
              </a:ln>
            </p:spPr>
          </p:cxnSp>
          <p:cxnSp>
            <p:nvCxnSpPr>
              <p:cNvPr id="6821" name="Straight Connector 1134"/>
              <p:cNvCxnSpPr/>
              <p:nvPr/>
            </p:nvCxnSpPr>
            <p:spPr>
              <a:xfrm>
                <a:off x="7908120" y="-435240"/>
                <a:ext cx="360" cy="126360"/>
              </a:xfrm>
              <a:prstGeom prst="straightConnector1">
                <a:avLst/>
              </a:prstGeom>
              <a:ln w="6480">
                <a:solidFill>
                  <a:srgbClr val="a8a8a8"/>
                </a:solidFill>
                <a:miter/>
              </a:ln>
            </p:spPr>
          </p:cxnSp>
          <p:cxnSp>
            <p:nvCxnSpPr>
              <p:cNvPr id="6822" name="Straight Connector 1135"/>
              <p:cNvCxnSpPr/>
              <p:nvPr/>
            </p:nvCxnSpPr>
            <p:spPr>
              <a:xfrm>
                <a:off x="7743240" y="-435240"/>
                <a:ext cx="360" cy="126360"/>
              </a:xfrm>
              <a:prstGeom prst="straightConnector1">
                <a:avLst/>
              </a:prstGeom>
              <a:ln w="6480">
                <a:solidFill>
                  <a:srgbClr val="a8a8a8"/>
                </a:solidFill>
                <a:miter/>
              </a:ln>
            </p:spPr>
          </p:cxnSp>
          <p:cxnSp>
            <p:nvCxnSpPr>
              <p:cNvPr id="6823" name="Straight Connector 1136"/>
              <p:cNvCxnSpPr/>
              <p:nvPr/>
            </p:nvCxnSpPr>
            <p:spPr>
              <a:xfrm>
                <a:off x="8237520" y="-435240"/>
                <a:ext cx="360" cy="126360"/>
              </a:xfrm>
              <a:prstGeom prst="straightConnector1">
                <a:avLst/>
              </a:prstGeom>
              <a:ln w="6480">
                <a:solidFill>
                  <a:srgbClr val="a8a8a8"/>
                </a:solidFill>
                <a:miter/>
              </a:ln>
            </p:spPr>
          </p:cxnSp>
          <p:cxnSp>
            <p:nvCxnSpPr>
              <p:cNvPr id="6824" name="Straight Connector 1137"/>
              <p:cNvCxnSpPr/>
              <p:nvPr/>
            </p:nvCxnSpPr>
            <p:spPr>
              <a:xfrm>
                <a:off x="8073000" y="-435240"/>
                <a:ext cx="360" cy="126360"/>
              </a:xfrm>
              <a:prstGeom prst="straightConnector1">
                <a:avLst/>
              </a:prstGeom>
              <a:ln w="6480">
                <a:solidFill>
                  <a:srgbClr val="a8a8a8"/>
                </a:solidFill>
                <a:miter/>
              </a:ln>
            </p:spPr>
          </p:cxnSp>
          <p:cxnSp>
            <p:nvCxnSpPr>
              <p:cNvPr id="6825" name="Straight Connector 1138"/>
              <p:cNvCxnSpPr/>
              <p:nvPr/>
            </p:nvCxnSpPr>
            <p:spPr>
              <a:xfrm>
                <a:off x="8567280" y="-435240"/>
                <a:ext cx="360" cy="126360"/>
              </a:xfrm>
              <a:prstGeom prst="straightConnector1">
                <a:avLst/>
              </a:prstGeom>
              <a:ln w="6480">
                <a:solidFill>
                  <a:srgbClr val="a8a8a8"/>
                </a:solidFill>
                <a:miter/>
              </a:ln>
            </p:spPr>
          </p:cxnSp>
          <p:cxnSp>
            <p:nvCxnSpPr>
              <p:cNvPr id="6826" name="Straight Connector 1139"/>
              <p:cNvCxnSpPr/>
              <p:nvPr/>
            </p:nvCxnSpPr>
            <p:spPr>
              <a:xfrm>
                <a:off x="8402400" y="-435240"/>
                <a:ext cx="360" cy="126360"/>
              </a:xfrm>
              <a:prstGeom prst="straightConnector1">
                <a:avLst/>
              </a:prstGeom>
              <a:ln w="6480">
                <a:solidFill>
                  <a:srgbClr val="a8a8a8"/>
                </a:solidFill>
                <a:miter/>
              </a:ln>
            </p:spPr>
          </p:cxnSp>
          <p:cxnSp>
            <p:nvCxnSpPr>
              <p:cNvPr id="6827" name="Straight Connector 1140"/>
              <p:cNvCxnSpPr/>
              <p:nvPr/>
            </p:nvCxnSpPr>
            <p:spPr>
              <a:xfrm>
                <a:off x="8896680" y="-435240"/>
                <a:ext cx="360" cy="126360"/>
              </a:xfrm>
              <a:prstGeom prst="straightConnector1">
                <a:avLst/>
              </a:prstGeom>
              <a:ln w="6480">
                <a:solidFill>
                  <a:srgbClr val="a8a8a8"/>
                </a:solidFill>
                <a:miter/>
              </a:ln>
            </p:spPr>
          </p:cxnSp>
          <p:cxnSp>
            <p:nvCxnSpPr>
              <p:cNvPr id="6828" name="Straight Connector 1141"/>
              <p:cNvCxnSpPr/>
              <p:nvPr/>
            </p:nvCxnSpPr>
            <p:spPr>
              <a:xfrm>
                <a:off x="8731800" y="-435240"/>
                <a:ext cx="360" cy="126360"/>
              </a:xfrm>
              <a:prstGeom prst="straightConnector1">
                <a:avLst/>
              </a:prstGeom>
              <a:ln w="6480">
                <a:solidFill>
                  <a:srgbClr val="a8a8a8"/>
                </a:solidFill>
                <a:miter/>
              </a:ln>
            </p:spPr>
          </p:cxnSp>
          <p:cxnSp>
            <p:nvCxnSpPr>
              <p:cNvPr id="6829" name="Straight Connector 1142"/>
              <p:cNvCxnSpPr/>
              <p:nvPr/>
            </p:nvCxnSpPr>
            <p:spPr>
              <a:xfrm>
                <a:off x="9226080" y="-435240"/>
                <a:ext cx="360" cy="126360"/>
              </a:xfrm>
              <a:prstGeom prst="straightConnector1">
                <a:avLst/>
              </a:prstGeom>
              <a:ln w="6480">
                <a:solidFill>
                  <a:srgbClr val="a8a8a8"/>
                </a:solidFill>
                <a:miter/>
              </a:ln>
            </p:spPr>
          </p:cxnSp>
          <p:cxnSp>
            <p:nvCxnSpPr>
              <p:cNvPr id="6830" name="Straight Connector 1143"/>
              <p:cNvCxnSpPr/>
              <p:nvPr/>
            </p:nvCxnSpPr>
            <p:spPr>
              <a:xfrm>
                <a:off x="9061560" y="-435240"/>
                <a:ext cx="360" cy="126360"/>
              </a:xfrm>
              <a:prstGeom prst="straightConnector1">
                <a:avLst/>
              </a:prstGeom>
              <a:ln w="6480">
                <a:solidFill>
                  <a:srgbClr val="a8a8a8"/>
                </a:solidFill>
                <a:miter/>
              </a:ln>
            </p:spPr>
          </p:cxnSp>
          <p:cxnSp>
            <p:nvCxnSpPr>
              <p:cNvPr id="6831" name="Straight Connector 1144"/>
              <p:cNvCxnSpPr/>
              <p:nvPr/>
            </p:nvCxnSpPr>
            <p:spPr>
              <a:xfrm>
                <a:off x="9555840" y="-435240"/>
                <a:ext cx="360" cy="126360"/>
              </a:xfrm>
              <a:prstGeom prst="straightConnector1">
                <a:avLst/>
              </a:prstGeom>
              <a:ln w="6480">
                <a:solidFill>
                  <a:srgbClr val="a8a8a8"/>
                </a:solidFill>
                <a:miter/>
              </a:ln>
            </p:spPr>
          </p:cxnSp>
          <p:cxnSp>
            <p:nvCxnSpPr>
              <p:cNvPr id="6832" name="Straight Connector 1145"/>
              <p:cNvCxnSpPr/>
              <p:nvPr/>
            </p:nvCxnSpPr>
            <p:spPr>
              <a:xfrm>
                <a:off x="9390960" y="-435240"/>
                <a:ext cx="360" cy="126360"/>
              </a:xfrm>
              <a:prstGeom prst="straightConnector1">
                <a:avLst/>
              </a:prstGeom>
              <a:ln w="6480">
                <a:solidFill>
                  <a:srgbClr val="a8a8a8"/>
                </a:solidFill>
                <a:miter/>
              </a:ln>
            </p:spPr>
          </p:cxnSp>
          <p:cxnSp>
            <p:nvCxnSpPr>
              <p:cNvPr id="6833" name="Straight Connector 1146"/>
              <p:cNvCxnSpPr/>
              <p:nvPr/>
            </p:nvCxnSpPr>
            <p:spPr>
              <a:xfrm>
                <a:off x="9885240" y="-435240"/>
                <a:ext cx="360" cy="126360"/>
              </a:xfrm>
              <a:prstGeom prst="straightConnector1">
                <a:avLst/>
              </a:prstGeom>
              <a:ln w="6480">
                <a:solidFill>
                  <a:srgbClr val="a8a8a8"/>
                </a:solidFill>
                <a:miter/>
              </a:ln>
            </p:spPr>
          </p:cxnSp>
          <p:cxnSp>
            <p:nvCxnSpPr>
              <p:cNvPr id="6834" name="Straight Connector 1147"/>
              <p:cNvCxnSpPr/>
              <p:nvPr/>
            </p:nvCxnSpPr>
            <p:spPr>
              <a:xfrm>
                <a:off x="9720360" y="-435240"/>
                <a:ext cx="360" cy="126360"/>
              </a:xfrm>
              <a:prstGeom prst="straightConnector1">
                <a:avLst/>
              </a:prstGeom>
              <a:ln w="6480">
                <a:solidFill>
                  <a:srgbClr val="a8a8a8"/>
                </a:solidFill>
                <a:miter/>
              </a:ln>
            </p:spPr>
          </p:cxnSp>
          <p:cxnSp>
            <p:nvCxnSpPr>
              <p:cNvPr id="6835" name="Straight Connector 1148"/>
              <p:cNvCxnSpPr/>
              <p:nvPr/>
            </p:nvCxnSpPr>
            <p:spPr>
              <a:xfrm>
                <a:off x="10214640" y="-435240"/>
                <a:ext cx="360" cy="126360"/>
              </a:xfrm>
              <a:prstGeom prst="straightConnector1">
                <a:avLst/>
              </a:prstGeom>
              <a:ln w="6480">
                <a:solidFill>
                  <a:srgbClr val="a8a8a8"/>
                </a:solidFill>
                <a:miter/>
              </a:ln>
            </p:spPr>
          </p:cxnSp>
          <p:cxnSp>
            <p:nvCxnSpPr>
              <p:cNvPr id="6836" name="Straight Connector 1149"/>
              <p:cNvCxnSpPr/>
              <p:nvPr/>
            </p:nvCxnSpPr>
            <p:spPr>
              <a:xfrm>
                <a:off x="10050120" y="-435240"/>
                <a:ext cx="360" cy="126360"/>
              </a:xfrm>
              <a:prstGeom prst="straightConnector1">
                <a:avLst/>
              </a:prstGeom>
              <a:ln w="6480">
                <a:solidFill>
                  <a:srgbClr val="a8a8a8"/>
                </a:solidFill>
                <a:miter/>
              </a:ln>
            </p:spPr>
          </p:cxnSp>
          <p:cxnSp>
            <p:nvCxnSpPr>
              <p:cNvPr id="6837" name="Straight Connector 1150"/>
              <p:cNvCxnSpPr/>
              <p:nvPr/>
            </p:nvCxnSpPr>
            <p:spPr>
              <a:xfrm>
                <a:off x="10544400" y="-435240"/>
                <a:ext cx="360" cy="126360"/>
              </a:xfrm>
              <a:prstGeom prst="straightConnector1">
                <a:avLst/>
              </a:prstGeom>
              <a:ln w="6480">
                <a:solidFill>
                  <a:srgbClr val="a8a8a8"/>
                </a:solidFill>
                <a:miter/>
              </a:ln>
            </p:spPr>
          </p:cxnSp>
          <p:cxnSp>
            <p:nvCxnSpPr>
              <p:cNvPr id="6838" name="Straight Connector 1151"/>
              <p:cNvCxnSpPr/>
              <p:nvPr/>
            </p:nvCxnSpPr>
            <p:spPr>
              <a:xfrm>
                <a:off x="10379520" y="-435240"/>
                <a:ext cx="360" cy="126360"/>
              </a:xfrm>
              <a:prstGeom prst="straightConnector1">
                <a:avLst/>
              </a:prstGeom>
              <a:ln w="6480">
                <a:solidFill>
                  <a:srgbClr val="a8a8a8"/>
                </a:solidFill>
                <a:miter/>
              </a:ln>
            </p:spPr>
          </p:cxnSp>
          <p:cxnSp>
            <p:nvCxnSpPr>
              <p:cNvPr id="6839" name="Straight Connector 1152"/>
              <p:cNvCxnSpPr/>
              <p:nvPr/>
            </p:nvCxnSpPr>
            <p:spPr>
              <a:xfrm>
                <a:off x="10873800" y="-435240"/>
                <a:ext cx="360" cy="126360"/>
              </a:xfrm>
              <a:prstGeom prst="straightConnector1">
                <a:avLst/>
              </a:prstGeom>
              <a:ln w="6480">
                <a:solidFill>
                  <a:srgbClr val="a8a8a8"/>
                </a:solidFill>
                <a:miter/>
              </a:ln>
            </p:spPr>
          </p:cxnSp>
          <p:cxnSp>
            <p:nvCxnSpPr>
              <p:cNvPr id="6840" name="Straight Connector 1153"/>
              <p:cNvCxnSpPr/>
              <p:nvPr/>
            </p:nvCxnSpPr>
            <p:spPr>
              <a:xfrm>
                <a:off x="10708920" y="-435240"/>
                <a:ext cx="360" cy="126360"/>
              </a:xfrm>
              <a:prstGeom prst="straightConnector1">
                <a:avLst/>
              </a:prstGeom>
              <a:ln w="6480">
                <a:solidFill>
                  <a:srgbClr val="a8a8a8"/>
                </a:solidFill>
                <a:miter/>
              </a:ln>
            </p:spPr>
          </p:cxnSp>
          <p:cxnSp>
            <p:nvCxnSpPr>
              <p:cNvPr id="6841" name="Straight Connector 1154"/>
              <p:cNvCxnSpPr/>
              <p:nvPr/>
            </p:nvCxnSpPr>
            <p:spPr>
              <a:xfrm>
                <a:off x="11203200" y="-435240"/>
                <a:ext cx="360" cy="126360"/>
              </a:xfrm>
              <a:prstGeom prst="straightConnector1">
                <a:avLst/>
              </a:prstGeom>
              <a:ln w="6480">
                <a:solidFill>
                  <a:srgbClr val="a8a8a8"/>
                </a:solidFill>
                <a:miter/>
              </a:ln>
            </p:spPr>
          </p:cxnSp>
          <p:cxnSp>
            <p:nvCxnSpPr>
              <p:cNvPr id="6842" name="Straight Connector 1155"/>
              <p:cNvCxnSpPr/>
              <p:nvPr/>
            </p:nvCxnSpPr>
            <p:spPr>
              <a:xfrm>
                <a:off x="11038680" y="-435240"/>
                <a:ext cx="360" cy="126360"/>
              </a:xfrm>
              <a:prstGeom prst="straightConnector1">
                <a:avLst/>
              </a:prstGeom>
              <a:ln w="6480">
                <a:solidFill>
                  <a:srgbClr val="a8a8a8"/>
                </a:solidFill>
                <a:miter/>
              </a:ln>
            </p:spPr>
          </p:cxnSp>
          <p:cxnSp>
            <p:nvCxnSpPr>
              <p:cNvPr id="6843" name="Straight Connector 1156"/>
              <p:cNvCxnSpPr/>
              <p:nvPr/>
            </p:nvCxnSpPr>
            <p:spPr>
              <a:xfrm>
                <a:off x="11532960" y="-435240"/>
                <a:ext cx="360" cy="126360"/>
              </a:xfrm>
              <a:prstGeom prst="straightConnector1">
                <a:avLst/>
              </a:prstGeom>
              <a:ln w="6480">
                <a:solidFill>
                  <a:srgbClr val="a8a8a8"/>
                </a:solidFill>
                <a:miter/>
              </a:ln>
            </p:spPr>
          </p:cxnSp>
          <p:cxnSp>
            <p:nvCxnSpPr>
              <p:cNvPr id="6844" name="Straight Connector 1157"/>
              <p:cNvCxnSpPr/>
              <p:nvPr/>
            </p:nvCxnSpPr>
            <p:spPr>
              <a:xfrm>
                <a:off x="11368080" y="-435240"/>
                <a:ext cx="360" cy="126360"/>
              </a:xfrm>
              <a:prstGeom prst="straightConnector1">
                <a:avLst/>
              </a:prstGeom>
              <a:ln w="6480">
                <a:solidFill>
                  <a:srgbClr val="a8a8a8"/>
                </a:solidFill>
                <a:miter/>
              </a:ln>
            </p:spPr>
          </p:cxnSp>
          <p:cxnSp>
            <p:nvCxnSpPr>
              <p:cNvPr id="6845" name="Straight Connector 1158"/>
              <p:cNvCxnSpPr/>
              <p:nvPr/>
            </p:nvCxnSpPr>
            <p:spPr>
              <a:xfrm>
                <a:off x="11862360" y="-435240"/>
                <a:ext cx="360" cy="126360"/>
              </a:xfrm>
              <a:prstGeom prst="straightConnector1">
                <a:avLst/>
              </a:prstGeom>
              <a:ln w="6480">
                <a:solidFill>
                  <a:srgbClr val="a8a8a8"/>
                </a:solidFill>
                <a:miter/>
              </a:ln>
            </p:spPr>
          </p:cxnSp>
          <p:cxnSp>
            <p:nvCxnSpPr>
              <p:cNvPr id="6846" name="Straight Connector 1159"/>
              <p:cNvCxnSpPr/>
              <p:nvPr/>
            </p:nvCxnSpPr>
            <p:spPr>
              <a:xfrm>
                <a:off x="11697480" y="-435240"/>
                <a:ext cx="360" cy="126360"/>
              </a:xfrm>
              <a:prstGeom prst="straightConnector1">
                <a:avLst/>
              </a:prstGeom>
              <a:ln w="6480">
                <a:solidFill>
                  <a:srgbClr val="a8a8a8"/>
                </a:solidFill>
                <a:miter/>
              </a:ln>
            </p:spPr>
          </p:cxnSp>
          <p:cxnSp>
            <p:nvCxnSpPr>
              <p:cNvPr id="6847" name="Straight Connector 1845"/>
              <p:cNvCxnSpPr/>
              <p:nvPr/>
            </p:nvCxnSpPr>
            <p:spPr>
              <a:xfrm>
                <a:off x="12481560" y="489600"/>
                <a:ext cx="126360" cy="360"/>
              </a:xfrm>
              <a:prstGeom prst="straightConnector1">
                <a:avLst/>
              </a:prstGeom>
              <a:ln w="6480">
                <a:solidFill>
                  <a:srgbClr val="a8a8a8"/>
                </a:solidFill>
                <a:miter/>
              </a:ln>
            </p:spPr>
          </p:cxnSp>
          <p:cxnSp>
            <p:nvCxnSpPr>
              <p:cNvPr id="6848" name="Straight Connector 1846"/>
              <p:cNvCxnSpPr/>
              <p:nvPr/>
            </p:nvCxnSpPr>
            <p:spPr>
              <a:xfrm>
                <a:off x="12481560" y="326520"/>
                <a:ext cx="126360" cy="360"/>
              </a:xfrm>
              <a:prstGeom prst="straightConnector1">
                <a:avLst/>
              </a:prstGeom>
              <a:ln w="6480">
                <a:solidFill>
                  <a:srgbClr val="a8a8a8"/>
                </a:solidFill>
                <a:miter/>
              </a:ln>
            </p:spPr>
          </p:cxnSp>
          <p:cxnSp>
            <p:nvCxnSpPr>
              <p:cNvPr id="6849" name="Straight Connector 1847"/>
              <p:cNvCxnSpPr/>
              <p:nvPr/>
            </p:nvCxnSpPr>
            <p:spPr>
              <a:xfrm>
                <a:off x="12481560" y="816120"/>
                <a:ext cx="126360" cy="360"/>
              </a:xfrm>
              <a:prstGeom prst="straightConnector1">
                <a:avLst/>
              </a:prstGeom>
              <a:ln w="6480">
                <a:solidFill>
                  <a:srgbClr val="a8a8a8"/>
                </a:solidFill>
                <a:miter/>
              </a:ln>
            </p:spPr>
          </p:cxnSp>
          <p:cxnSp>
            <p:nvCxnSpPr>
              <p:cNvPr id="6850" name="Straight Connector 1848"/>
              <p:cNvCxnSpPr/>
              <p:nvPr/>
            </p:nvCxnSpPr>
            <p:spPr>
              <a:xfrm>
                <a:off x="12481560" y="653040"/>
                <a:ext cx="126360" cy="360"/>
              </a:xfrm>
              <a:prstGeom prst="straightConnector1">
                <a:avLst/>
              </a:prstGeom>
              <a:ln w="6480">
                <a:solidFill>
                  <a:srgbClr val="a8a8a8"/>
                </a:solidFill>
                <a:miter/>
              </a:ln>
            </p:spPr>
          </p:cxnSp>
          <p:cxnSp>
            <p:nvCxnSpPr>
              <p:cNvPr id="6851" name="Straight Connector 1849"/>
              <p:cNvCxnSpPr/>
              <p:nvPr/>
            </p:nvCxnSpPr>
            <p:spPr>
              <a:xfrm>
                <a:off x="12481560" y="1142640"/>
                <a:ext cx="126360" cy="360"/>
              </a:xfrm>
              <a:prstGeom prst="straightConnector1">
                <a:avLst/>
              </a:prstGeom>
              <a:ln w="6480">
                <a:solidFill>
                  <a:srgbClr val="a8a8a8"/>
                </a:solidFill>
                <a:miter/>
              </a:ln>
            </p:spPr>
          </p:cxnSp>
          <p:cxnSp>
            <p:nvCxnSpPr>
              <p:cNvPr id="6852" name="Straight Connector 1850"/>
              <p:cNvCxnSpPr/>
              <p:nvPr/>
            </p:nvCxnSpPr>
            <p:spPr>
              <a:xfrm>
                <a:off x="12481560" y="979560"/>
                <a:ext cx="126360" cy="360"/>
              </a:xfrm>
              <a:prstGeom prst="straightConnector1">
                <a:avLst/>
              </a:prstGeom>
              <a:ln w="6480">
                <a:solidFill>
                  <a:srgbClr val="a8a8a8"/>
                </a:solidFill>
                <a:miter/>
              </a:ln>
            </p:spPr>
          </p:cxnSp>
          <p:cxnSp>
            <p:nvCxnSpPr>
              <p:cNvPr id="6853" name="Straight Connector 1851"/>
              <p:cNvCxnSpPr/>
              <p:nvPr/>
            </p:nvCxnSpPr>
            <p:spPr>
              <a:xfrm>
                <a:off x="12481560" y="1469520"/>
                <a:ext cx="126360" cy="360"/>
              </a:xfrm>
              <a:prstGeom prst="straightConnector1">
                <a:avLst/>
              </a:prstGeom>
              <a:ln w="6480">
                <a:solidFill>
                  <a:srgbClr val="a8a8a8"/>
                </a:solidFill>
                <a:miter/>
              </a:ln>
            </p:spPr>
          </p:cxnSp>
          <p:cxnSp>
            <p:nvCxnSpPr>
              <p:cNvPr id="6854" name="Straight Connector 1852"/>
              <p:cNvCxnSpPr/>
              <p:nvPr/>
            </p:nvCxnSpPr>
            <p:spPr>
              <a:xfrm>
                <a:off x="12481560" y="1306080"/>
                <a:ext cx="126360" cy="360"/>
              </a:xfrm>
              <a:prstGeom prst="straightConnector1">
                <a:avLst/>
              </a:prstGeom>
              <a:ln w="6480">
                <a:solidFill>
                  <a:srgbClr val="a8a8a8"/>
                </a:solidFill>
                <a:miter/>
              </a:ln>
            </p:spPr>
          </p:cxnSp>
          <p:cxnSp>
            <p:nvCxnSpPr>
              <p:cNvPr id="6855" name="Straight Connector 1853"/>
              <p:cNvCxnSpPr/>
              <p:nvPr/>
            </p:nvCxnSpPr>
            <p:spPr>
              <a:xfrm>
                <a:off x="12481560" y="1796040"/>
                <a:ext cx="126360" cy="360"/>
              </a:xfrm>
              <a:prstGeom prst="straightConnector1">
                <a:avLst/>
              </a:prstGeom>
              <a:ln w="6480">
                <a:solidFill>
                  <a:srgbClr val="a8a8a8"/>
                </a:solidFill>
                <a:miter/>
              </a:ln>
            </p:spPr>
          </p:cxnSp>
          <p:cxnSp>
            <p:nvCxnSpPr>
              <p:cNvPr id="6856" name="Straight Connector 1854"/>
              <p:cNvCxnSpPr/>
              <p:nvPr/>
            </p:nvCxnSpPr>
            <p:spPr>
              <a:xfrm>
                <a:off x="12481560" y="1632600"/>
                <a:ext cx="126360" cy="360"/>
              </a:xfrm>
              <a:prstGeom prst="straightConnector1">
                <a:avLst/>
              </a:prstGeom>
              <a:ln w="6480">
                <a:solidFill>
                  <a:srgbClr val="a8a8a8"/>
                </a:solidFill>
                <a:miter/>
              </a:ln>
            </p:spPr>
          </p:cxnSp>
          <p:cxnSp>
            <p:nvCxnSpPr>
              <p:cNvPr id="6857" name="Straight Connector 1855"/>
              <p:cNvCxnSpPr/>
              <p:nvPr/>
            </p:nvCxnSpPr>
            <p:spPr>
              <a:xfrm>
                <a:off x="12481560" y="2122560"/>
                <a:ext cx="126360" cy="360"/>
              </a:xfrm>
              <a:prstGeom prst="straightConnector1">
                <a:avLst/>
              </a:prstGeom>
              <a:ln w="6480">
                <a:solidFill>
                  <a:srgbClr val="a8a8a8"/>
                </a:solidFill>
                <a:miter/>
              </a:ln>
            </p:spPr>
          </p:cxnSp>
          <p:cxnSp>
            <p:nvCxnSpPr>
              <p:cNvPr id="6858" name="Straight Connector 1856"/>
              <p:cNvCxnSpPr/>
              <p:nvPr/>
            </p:nvCxnSpPr>
            <p:spPr>
              <a:xfrm>
                <a:off x="12481560" y="1959120"/>
                <a:ext cx="126360" cy="360"/>
              </a:xfrm>
              <a:prstGeom prst="straightConnector1">
                <a:avLst/>
              </a:prstGeom>
              <a:ln w="6480">
                <a:solidFill>
                  <a:srgbClr val="a8a8a8"/>
                </a:solidFill>
                <a:miter/>
              </a:ln>
            </p:spPr>
          </p:cxnSp>
          <p:cxnSp>
            <p:nvCxnSpPr>
              <p:cNvPr id="6859" name="Straight Connector 1857"/>
              <p:cNvCxnSpPr/>
              <p:nvPr/>
            </p:nvCxnSpPr>
            <p:spPr>
              <a:xfrm>
                <a:off x="12481560" y="2449080"/>
                <a:ext cx="126360" cy="360"/>
              </a:xfrm>
              <a:prstGeom prst="straightConnector1">
                <a:avLst/>
              </a:prstGeom>
              <a:ln w="6480">
                <a:solidFill>
                  <a:srgbClr val="a8a8a8"/>
                </a:solidFill>
                <a:miter/>
              </a:ln>
            </p:spPr>
          </p:cxnSp>
          <p:cxnSp>
            <p:nvCxnSpPr>
              <p:cNvPr id="6860" name="Straight Connector 1858"/>
              <p:cNvCxnSpPr/>
              <p:nvPr/>
            </p:nvCxnSpPr>
            <p:spPr>
              <a:xfrm>
                <a:off x="12481560" y="2285640"/>
                <a:ext cx="126360" cy="360"/>
              </a:xfrm>
              <a:prstGeom prst="straightConnector1">
                <a:avLst/>
              </a:prstGeom>
              <a:ln w="6480">
                <a:solidFill>
                  <a:srgbClr val="a8a8a8"/>
                </a:solidFill>
                <a:miter/>
              </a:ln>
            </p:spPr>
          </p:cxnSp>
          <p:cxnSp>
            <p:nvCxnSpPr>
              <p:cNvPr id="6861" name="Straight Connector 1859"/>
              <p:cNvCxnSpPr/>
              <p:nvPr/>
            </p:nvCxnSpPr>
            <p:spPr>
              <a:xfrm>
                <a:off x="12481560" y="2775600"/>
                <a:ext cx="126360" cy="360"/>
              </a:xfrm>
              <a:prstGeom prst="straightConnector1">
                <a:avLst/>
              </a:prstGeom>
              <a:ln w="6480">
                <a:solidFill>
                  <a:srgbClr val="a8a8a8"/>
                </a:solidFill>
                <a:miter/>
              </a:ln>
            </p:spPr>
          </p:cxnSp>
          <p:cxnSp>
            <p:nvCxnSpPr>
              <p:cNvPr id="6862" name="Straight Connector 1860"/>
              <p:cNvCxnSpPr/>
              <p:nvPr/>
            </p:nvCxnSpPr>
            <p:spPr>
              <a:xfrm>
                <a:off x="12481560" y="2612520"/>
                <a:ext cx="126360" cy="360"/>
              </a:xfrm>
              <a:prstGeom prst="straightConnector1">
                <a:avLst/>
              </a:prstGeom>
              <a:ln w="6480">
                <a:solidFill>
                  <a:srgbClr val="a8a8a8"/>
                </a:solidFill>
                <a:miter/>
              </a:ln>
            </p:spPr>
          </p:cxnSp>
          <p:cxnSp>
            <p:nvCxnSpPr>
              <p:cNvPr id="6863" name="Straight Connector 1861"/>
              <p:cNvCxnSpPr/>
              <p:nvPr/>
            </p:nvCxnSpPr>
            <p:spPr>
              <a:xfrm>
                <a:off x="12481560" y="3102120"/>
                <a:ext cx="126360" cy="360"/>
              </a:xfrm>
              <a:prstGeom prst="straightConnector1">
                <a:avLst/>
              </a:prstGeom>
              <a:ln w="6480">
                <a:solidFill>
                  <a:srgbClr val="a8a8a8"/>
                </a:solidFill>
                <a:miter/>
              </a:ln>
            </p:spPr>
          </p:cxnSp>
          <p:cxnSp>
            <p:nvCxnSpPr>
              <p:cNvPr id="6864" name="Straight Connector 1862"/>
              <p:cNvCxnSpPr/>
              <p:nvPr/>
            </p:nvCxnSpPr>
            <p:spPr>
              <a:xfrm>
                <a:off x="12481560" y="2939040"/>
                <a:ext cx="126360" cy="360"/>
              </a:xfrm>
              <a:prstGeom prst="straightConnector1">
                <a:avLst/>
              </a:prstGeom>
              <a:ln w="6480">
                <a:solidFill>
                  <a:srgbClr val="a8a8a8"/>
                </a:solidFill>
                <a:miter/>
              </a:ln>
            </p:spPr>
          </p:cxnSp>
          <p:cxnSp>
            <p:nvCxnSpPr>
              <p:cNvPr id="6865" name="Straight Connector 1863"/>
              <p:cNvCxnSpPr/>
              <p:nvPr/>
            </p:nvCxnSpPr>
            <p:spPr>
              <a:xfrm>
                <a:off x="12481560" y="3428640"/>
                <a:ext cx="126360" cy="360"/>
              </a:xfrm>
              <a:prstGeom prst="straightConnector1">
                <a:avLst/>
              </a:prstGeom>
              <a:ln w="6480">
                <a:solidFill>
                  <a:srgbClr val="a8a8a8"/>
                </a:solidFill>
                <a:miter/>
              </a:ln>
            </p:spPr>
          </p:cxnSp>
          <p:cxnSp>
            <p:nvCxnSpPr>
              <p:cNvPr id="6866" name="Straight Connector 1864"/>
              <p:cNvCxnSpPr/>
              <p:nvPr/>
            </p:nvCxnSpPr>
            <p:spPr>
              <a:xfrm>
                <a:off x="12481560" y="3265560"/>
                <a:ext cx="126360" cy="360"/>
              </a:xfrm>
              <a:prstGeom prst="straightConnector1">
                <a:avLst/>
              </a:prstGeom>
              <a:ln w="6480">
                <a:solidFill>
                  <a:srgbClr val="a8a8a8"/>
                </a:solidFill>
                <a:miter/>
              </a:ln>
            </p:spPr>
          </p:cxnSp>
          <p:cxnSp>
            <p:nvCxnSpPr>
              <p:cNvPr id="6867" name="Straight Connector 1865"/>
              <p:cNvCxnSpPr/>
              <p:nvPr/>
            </p:nvCxnSpPr>
            <p:spPr>
              <a:xfrm>
                <a:off x="12481560" y="3755520"/>
                <a:ext cx="126360" cy="360"/>
              </a:xfrm>
              <a:prstGeom prst="straightConnector1">
                <a:avLst/>
              </a:prstGeom>
              <a:ln w="6480">
                <a:solidFill>
                  <a:srgbClr val="a8a8a8"/>
                </a:solidFill>
                <a:miter/>
              </a:ln>
            </p:spPr>
          </p:cxnSp>
          <p:cxnSp>
            <p:nvCxnSpPr>
              <p:cNvPr id="6868" name="Straight Connector 1866"/>
              <p:cNvCxnSpPr/>
              <p:nvPr/>
            </p:nvCxnSpPr>
            <p:spPr>
              <a:xfrm>
                <a:off x="12481560" y="3592080"/>
                <a:ext cx="126360" cy="360"/>
              </a:xfrm>
              <a:prstGeom prst="straightConnector1">
                <a:avLst/>
              </a:prstGeom>
              <a:ln w="6480">
                <a:solidFill>
                  <a:srgbClr val="a8a8a8"/>
                </a:solidFill>
                <a:miter/>
              </a:ln>
            </p:spPr>
          </p:cxnSp>
          <p:cxnSp>
            <p:nvCxnSpPr>
              <p:cNvPr id="6869" name="Straight Connector 1867"/>
              <p:cNvCxnSpPr/>
              <p:nvPr/>
            </p:nvCxnSpPr>
            <p:spPr>
              <a:xfrm>
                <a:off x="12481560" y="4081680"/>
                <a:ext cx="126360" cy="360"/>
              </a:xfrm>
              <a:prstGeom prst="straightConnector1">
                <a:avLst/>
              </a:prstGeom>
              <a:ln w="6480">
                <a:solidFill>
                  <a:srgbClr val="a8a8a8"/>
                </a:solidFill>
                <a:miter/>
              </a:ln>
            </p:spPr>
          </p:cxnSp>
          <p:cxnSp>
            <p:nvCxnSpPr>
              <p:cNvPr id="6870" name="Straight Connector 1868"/>
              <p:cNvCxnSpPr/>
              <p:nvPr/>
            </p:nvCxnSpPr>
            <p:spPr>
              <a:xfrm>
                <a:off x="12481560" y="3918240"/>
                <a:ext cx="126360" cy="360"/>
              </a:xfrm>
              <a:prstGeom prst="straightConnector1">
                <a:avLst/>
              </a:prstGeom>
              <a:ln w="6480">
                <a:solidFill>
                  <a:srgbClr val="a8a8a8"/>
                </a:solidFill>
                <a:miter/>
              </a:ln>
            </p:spPr>
          </p:cxnSp>
          <p:cxnSp>
            <p:nvCxnSpPr>
              <p:cNvPr id="6871" name="Straight Connector 1869"/>
              <p:cNvCxnSpPr/>
              <p:nvPr/>
            </p:nvCxnSpPr>
            <p:spPr>
              <a:xfrm>
                <a:off x="12481560" y="4408200"/>
                <a:ext cx="126360" cy="360"/>
              </a:xfrm>
              <a:prstGeom prst="straightConnector1">
                <a:avLst/>
              </a:prstGeom>
              <a:ln w="6480">
                <a:solidFill>
                  <a:srgbClr val="a8a8a8"/>
                </a:solidFill>
                <a:miter/>
              </a:ln>
            </p:spPr>
          </p:cxnSp>
          <p:cxnSp>
            <p:nvCxnSpPr>
              <p:cNvPr id="6872" name="Straight Connector 1870"/>
              <p:cNvCxnSpPr/>
              <p:nvPr/>
            </p:nvCxnSpPr>
            <p:spPr>
              <a:xfrm>
                <a:off x="12481560" y="4244760"/>
                <a:ext cx="126360" cy="360"/>
              </a:xfrm>
              <a:prstGeom prst="straightConnector1">
                <a:avLst/>
              </a:prstGeom>
              <a:ln w="6480">
                <a:solidFill>
                  <a:srgbClr val="a8a8a8"/>
                </a:solidFill>
                <a:miter/>
              </a:ln>
            </p:spPr>
          </p:cxnSp>
          <p:cxnSp>
            <p:nvCxnSpPr>
              <p:cNvPr id="6873" name="Straight Connector 1871"/>
              <p:cNvCxnSpPr/>
              <p:nvPr/>
            </p:nvCxnSpPr>
            <p:spPr>
              <a:xfrm>
                <a:off x="12481560" y="4734720"/>
                <a:ext cx="126360" cy="360"/>
              </a:xfrm>
              <a:prstGeom prst="straightConnector1">
                <a:avLst/>
              </a:prstGeom>
              <a:ln w="6480">
                <a:solidFill>
                  <a:srgbClr val="a8a8a8"/>
                </a:solidFill>
                <a:miter/>
              </a:ln>
            </p:spPr>
          </p:cxnSp>
          <p:cxnSp>
            <p:nvCxnSpPr>
              <p:cNvPr id="6874" name="Straight Connector 1872"/>
              <p:cNvCxnSpPr/>
              <p:nvPr/>
            </p:nvCxnSpPr>
            <p:spPr>
              <a:xfrm>
                <a:off x="12481560" y="4571280"/>
                <a:ext cx="126360" cy="360"/>
              </a:xfrm>
              <a:prstGeom prst="straightConnector1">
                <a:avLst/>
              </a:prstGeom>
              <a:ln w="6480">
                <a:solidFill>
                  <a:srgbClr val="a8a8a8"/>
                </a:solidFill>
                <a:miter/>
              </a:ln>
            </p:spPr>
          </p:cxnSp>
          <p:cxnSp>
            <p:nvCxnSpPr>
              <p:cNvPr id="6875" name="Straight Connector 1873"/>
              <p:cNvCxnSpPr/>
              <p:nvPr/>
            </p:nvCxnSpPr>
            <p:spPr>
              <a:xfrm>
                <a:off x="12481560" y="5061240"/>
                <a:ext cx="126360" cy="360"/>
              </a:xfrm>
              <a:prstGeom prst="straightConnector1">
                <a:avLst/>
              </a:prstGeom>
              <a:ln w="6480">
                <a:solidFill>
                  <a:srgbClr val="a8a8a8"/>
                </a:solidFill>
                <a:miter/>
              </a:ln>
            </p:spPr>
          </p:cxnSp>
          <p:cxnSp>
            <p:nvCxnSpPr>
              <p:cNvPr id="6876" name="Straight Connector 1875"/>
              <p:cNvCxnSpPr/>
              <p:nvPr/>
            </p:nvCxnSpPr>
            <p:spPr>
              <a:xfrm>
                <a:off x="12481560" y="5387760"/>
                <a:ext cx="126360" cy="360"/>
              </a:xfrm>
              <a:prstGeom prst="straightConnector1">
                <a:avLst/>
              </a:prstGeom>
              <a:ln w="6480">
                <a:solidFill>
                  <a:srgbClr val="a8a8a8"/>
                </a:solidFill>
                <a:miter/>
              </a:ln>
            </p:spPr>
          </p:cxnSp>
          <p:cxnSp>
            <p:nvCxnSpPr>
              <p:cNvPr id="6877" name="Straight Connector 1876"/>
              <p:cNvCxnSpPr/>
              <p:nvPr/>
            </p:nvCxnSpPr>
            <p:spPr>
              <a:xfrm>
                <a:off x="12481560" y="5224680"/>
                <a:ext cx="126360" cy="360"/>
              </a:xfrm>
              <a:prstGeom prst="straightConnector1">
                <a:avLst/>
              </a:prstGeom>
              <a:ln w="6480">
                <a:solidFill>
                  <a:srgbClr val="a8a8a8"/>
                </a:solidFill>
                <a:miter/>
              </a:ln>
            </p:spPr>
          </p:cxnSp>
          <p:cxnSp>
            <p:nvCxnSpPr>
              <p:cNvPr id="6878" name="Straight Connector 1877"/>
              <p:cNvCxnSpPr/>
              <p:nvPr/>
            </p:nvCxnSpPr>
            <p:spPr>
              <a:xfrm>
                <a:off x="12481560" y="5714280"/>
                <a:ext cx="126360" cy="360"/>
              </a:xfrm>
              <a:prstGeom prst="straightConnector1">
                <a:avLst/>
              </a:prstGeom>
              <a:ln w="6480">
                <a:solidFill>
                  <a:srgbClr val="a8a8a8"/>
                </a:solidFill>
                <a:miter/>
              </a:ln>
            </p:spPr>
          </p:cxnSp>
          <p:cxnSp>
            <p:nvCxnSpPr>
              <p:cNvPr id="6879" name="Straight Connector 1878"/>
              <p:cNvCxnSpPr/>
              <p:nvPr/>
            </p:nvCxnSpPr>
            <p:spPr>
              <a:xfrm>
                <a:off x="12481560" y="5551200"/>
                <a:ext cx="126360" cy="360"/>
              </a:xfrm>
              <a:prstGeom prst="straightConnector1">
                <a:avLst/>
              </a:prstGeom>
              <a:ln w="6480">
                <a:solidFill>
                  <a:srgbClr val="a8a8a8"/>
                </a:solidFill>
                <a:miter/>
              </a:ln>
            </p:spPr>
          </p:cxnSp>
          <p:cxnSp>
            <p:nvCxnSpPr>
              <p:cNvPr id="6880" name="Straight Connector 1879"/>
              <p:cNvCxnSpPr/>
              <p:nvPr/>
            </p:nvCxnSpPr>
            <p:spPr>
              <a:xfrm>
                <a:off x="12481560" y="6041160"/>
                <a:ext cx="126360" cy="360"/>
              </a:xfrm>
              <a:prstGeom prst="straightConnector1">
                <a:avLst/>
              </a:prstGeom>
              <a:ln w="6480">
                <a:solidFill>
                  <a:srgbClr val="a8a8a8"/>
                </a:solidFill>
                <a:miter/>
              </a:ln>
            </p:spPr>
          </p:cxnSp>
          <p:cxnSp>
            <p:nvCxnSpPr>
              <p:cNvPr id="6881" name="Straight Connector 1880"/>
              <p:cNvCxnSpPr/>
              <p:nvPr/>
            </p:nvCxnSpPr>
            <p:spPr>
              <a:xfrm>
                <a:off x="12481560" y="5877720"/>
                <a:ext cx="126360" cy="360"/>
              </a:xfrm>
              <a:prstGeom prst="straightConnector1">
                <a:avLst/>
              </a:prstGeom>
              <a:ln w="6480">
                <a:solidFill>
                  <a:srgbClr val="a8a8a8"/>
                </a:solidFill>
                <a:miter/>
              </a:ln>
            </p:spPr>
          </p:cxnSp>
          <p:cxnSp>
            <p:nvCxnSpPr>
              <p:cNvPr id="6882" name="Straight Connector 1881"/>
              <p:cNvCxnSpPr/>
              <p:nvPr/>
            </p:nvCxnSpPr>
            <p:spPr>
              <a:xfrm>
                <a:off x="12481560" y="6367680"/>
                <a:ext cx="126360" cy="360"/>
              </a:xfrm>
              <a:prstGeom prst="straightConnector1">
                <a:avLst/>
              </a:prstGeom>
              <a:ln w="6480">
                <a:solidFill>
                  <a:srgbClr val="a8a8a8"/>
                </a:solidFill>
                <a:miter/>
              </a:ln>
            </p:spPr>
          </p:cxnSp>
          <p:cxnSp>
            <p:nvCxnSpPr>
              <p:cNvPr id="6883" name="Straight Connector 1882"/>
              <p:cNvCxnSpPr/>
              <p:nvPr/>
            </p:nvCxnSpPr>
            <p:spPr>
              <a:xfrm>
                <a:off x="12481560" y="6204240"/>
                <a:ext cx="126360" cy="360"/>
              </a:xfrm>
              <a:prstGeom prst="straightConnector1">
                <a:avLst/>
              </a:prstGeom>
              <a:ln w="6480">
                <a:solidFill>
                  <a:srgbClr val="a8a8a8"/>
                </a:solidFill>
                <a:miter/>
              </a:ln>
            </p:spPr>
          </p:cxnSp>
          <p:cxnSp>
            <p:nvCxnSpPr>
              <p:cNvPr id="6884" name="Straight Connector 2020"/>
              <p:cNvCxnSpPr/>
              <p:nvPr/>
            </p:nvCxnSpPr>
            <p:spPr>
              <a:xfrm>
                <a:off x="493920" y="7167240"/>
                <a:ext cx="360" cy="126360"/>
              </a:xfrm>
              <a:prstGeom prst="straightConnector1">
                <a:avLst/>
              </a:prstGeom>
              <a:ln w="6480">
                <a:solidFill>
                  <a:srgbClr val="a8a8a8"/>
                </a:solidFill>
                <a:miter/>
              </a:ln>
            </p:spPr>
          </p:cxnSp>
          <p:cxnSp>
            <p:nvCxnSpPr>
              <p:cNvPr id="6885" name="Straight Connector 2021"/>
              <p:cNvCxnSpPr/>
              <p:nvPr/>
            </p:nvCxnSpPr>
            <p:spPr>
              <a:xfrm>
                <a:off x="329400" y="7167240"/>
                <a:ext cx="360" cy="126360"/>
              </a:xfrm>
              <a:prstGeom prst="straightConnector1">
                <a:avLst/>
              </a:prstGeom>
              <a:ln w="6480">
                <a:solidFill>
                  <a:srgbClr val="a8a8a8"/>
                </a:solidFill>
                <a:miter/>
              </a:ln>
            </p:spPr>
          </p:cxnSp>
          <p:cxnSp>
            <p:nvCxnSpPr>
              <p:cNvPr id="6886" name="Straight Connector 2022"/>
              <p:cNvCxnSpPr/>
              <p:nvPr/>
            </p:nvCxnSpPr>
            <p:spPr>
              <a:xfrm>
                <a:off x="823680" y="7167240"/>
                <a:ext cx="360" cy="126360"/>
              </a:xfrm>
              <a:prstGeom prst="straightConnector1">
                <a:avLst/>
              </a:prstGeom>
              <a:ln w="6480">
                <a:solidFill>
                  <a:srgbClr val="a8a8a8"/>
                </a:solidFill>
                <a:miter/>
              </a:ln>
            </p:spPr>
          </p:cxnSp>
          <p:cxnSp>
            <p:nvCxnSpPr>
              <p:cNvPr id="6887" name="Straight Connector 2023"/>
              <p:cNvCxnSpPr/>
              <p:nvPr/>
            </p:nvCxnSpPr>
            <p:spPr>
              <a:xfrm>
                <a:off x="658800" y="7167240"/>
                <a:ext cx="360" cy="126360"/>
              </a:xfrm>
              <a:prstGeom prst="straightConnector1">
                <a:avLst/>
              </a:prstGeom>
              <a:ln w="6480">
                <a:solidFill>
                  <a:srgbClr val="a8a8a8"/>
                </a:solidFill>
                <a:miter/>
              </a:ln>
            </p:spPr>
          </p:cxnSp>
          <p:cxnSp>
            <p:nvCxnSpPr>
              <p:cNvPr id="6888" name="Straight Connector 2024"/>
              <p:cNvCxnSpPr/>
              <p:nvPr/>
            </p:nvCxnSpPr>
            <p:spPr>
              <a:xfrm>
                <a:off x="1153080" y="7167240"/>
                <a:ext cx="360" cy="126360"/>
              </a:xfrm>
              <a:prstGeom prst="straightConnector1">
                <a:avLst/>
              </a:prstGeom>
              <a:ln w="6480">
                <a:solidFill>
                  <a:srgbClr val="a8a8a8"/>
                </a:solidFill>
                <a:miter/>
              </a:ln>
            </p:spPr>
          </p:cxnSp>
          <p:cxnSp>
            <p:nvCxnSpPr>
              <p:cNvPr id="6889" name="Straight Connector 2025"/>
              <p:cNvCxnSpPr/>
              <p:nvPr/>
            </p:nvCxnSpPr>
            <p:spPr>
              <a:xfrm>
                <a:off x="988200" y="7167240"/>
                <a:ext cx="360" cy="126360"/>
              </a:xfrm>
              <a:prstGeom prst="straightConnector1">
                <a:avLst/>
              </a:prstGeom>
              <a:ln w="6480">
                <a:solidFill>
                  <a:srgbClr val="a8a8a8"/>
                </a:solidFill>
                <a:miter/>
              </a:ln>
            </p:spPr>
          </p:cxnSp>
          <p:cxnSp>
            <p:nvCxnSpPr>
              <p:cNvPr id="6890" name="Straight Connector 2026"/>
              <p:cNvCxnSpPr/>
              <p:nvPr/>
            </p:nvCxnSpPr>
            <p:spPr>
              <a:xfrm>
                <a:off x="1482480" y="7167240"/>
                <a:ext cx="360" cy="126360"/>
              </a:xfrm>
              <a:prstGeom prst="straightConnector1">
                <a:avLst/>
              </a:prstGeom>
              <a:ln w="6480">
                <a:solidFill>
                  <a:srgbClr val="a8a8a8"/>
                </a:solidFill>
                <a:miter/>
              </a:ln>
            </p:spPr>
          </p:cxnSp>
          <p:cxnSp>
            <p:nvCxnSpPr>
              <p:cNvPr id="6891" name="Straight Connector 2027"/>
              <p:cNvCxnSpPr/>
              <p:nvPr/>
            </p:nvCxnSpPr>
            <p:spPr>
              <a:xfrm>
                <a:off x="1317960" y="7167240"/>
                <a:ext cx="360" cy="126360"/>
              </a:xfrm>
              <a:prstGeom prst="straightConnector1">
                <a:avLst/>
              </a:prstGeom>
              <a:ln w="6480">
                <a:solidFill>
                  <a:srgbClr val="a8a8a8"/>
                </a:solidFill>
                <a:miter/>
              </a:ln>
            </p:spPr>
          </p:cxnSp>
          <p:cxnSp>
            <p:nvCxnSpPr>
              <p:cNvPr id="6892" name="Straight Connector 2028"/>
              <p:cNvCxnSpPr/>
              <p:nvPr/>
            </p:nvCxnSpPr>
            <p:spPr>
              <a:xfrm>
                <a:off x="1812240" y="7167240"/>
                <a:ext cx="360" cy="126360"/>
              </a:xfrm>
              <a:prstGeom prst="straightConnector1">
                <a:avLst/>
              </a:prstGeom>
              <a:ln w="6480">
                <a:solidFill>
                  <a:srgbClr val="a8a8a8"/>
                </a:solidFill>
                <a:miter/>
              </a:ln>
            </p:spPr>
          </p:cxnSp>
          <p:cxnSp>
            <p:nvCxnSpPr>
              <p:cNvPr id="6893" name="Straight Connector 2029"/>
              <p:cNvCxnSpPr/>
              <p:nvPr/>
            </p:nvCxnSpPr>
            <p:spPr>
              <a:xfrm>
                <a:off x="1647360" y="7167240"/>
                <a:ext cx="360" cy="126360"/>
              </a:xfrm>
              <a:prstGeom prst="straightConnector1">
                <a:avLst/>
              </a:prstGeom>
              <a:ln w="6480">
                <a:solidFill>
                  <a:srgbClr val="a8a8a8"/>
                </a:solidFill>
                <a:miter/>
              </a:ln>
            </p:spPr>
          </p:cxnSp>
          <p:cxnSp>
            <p:nvCxnSpPr>
              <p:cNvPr id="6894" name="Straight Connector 2030"/>
              <p:cNvCxnSpPr/>
              <p:nvPr/>
            </p:nvCxnSpPr>
            <p:spPr>
              <a:xfrm>
                <a:off x="2141640" y="7167240"/>
                <a:ext cx="360" cy="126360"/>
              </a:xfrm>
              <a:prstGeom prst="straightConnector1">
                <a:avLst/>
              </a:prstGeom>
              <a:ln w="6480">
                <a:solidFill>
                  <a:srgbClr val="a8a8a8"/>
                </a:solidFill>
                <a:miter/>
              </a:ln>
            </p:spPr>
          </p:cxnSp>
          <p:cxnSp>
            <p:nvCxnSpPr>
              <p:cNvPr id="6895" name="Straight Connector 2031"/>
              <p:cNvCxnSpPr/>
              <p:nvPr/>
            </p:nvCxnSpPr>
            <p:spPr>
              <a:xfrm>
                <a:off x="1976760" y="7167240"/>
                <a:ext cx="360" cy="126360"/>
              </a:xfrm>
              <a:prstGeom prst="straightConnector1">
                <a:avLst/>
              </a:prstGeom>
              <a:ln w="6480">
                <a:solidFill>
                  <a:srgbClr val="a8a8a8"/>
                </a:solidFill>
                <a:miter/>
              </a:ln>
            </p:spPr>
          </p:cxnSp>
          <p:cxnSp>
            <p:nvCxnSpPr>
              <p:cNvPr id="6896" name="Straight Connector 2032"/>
              <p:cNvCxnSpPr/>
              <p:nvPr/>
            </p:nvCxnSpPr>
            <p:spPr>
              <a:xfrm>
                <a:off x="2471040" y="7167240"/>
                <a:ext cx="360" cy="126360"/>
              </a:xfrm>
              <a:prstGeom prst="straightConnector1">
                <a:avLst/>
              </a:prstGeom>
              <a:ln w="6480">
                <a:solidFill>
                  <a:srgbClr val="a8a8a8"/>
                </a:solidFill>
                <a:miter/>
              </a:ln>
            </p:spPr>
          </p:cxnSp>
          <p:cxnSp>
            <p:nvCxnSpPr>
              <p:cNvPr id="6897" name="Straight Connector 2033"/>
              <p:cNvCxnSpPr/>
              <p:nvPr/>
            </p:nvCxnSpPr>
            <p:spPr>
              <a:xfrm>
                <a:off x="2306520" y="7167240"/>
                <a:ext cx="360" cy="126360"/>
              </a:xfrm>
              <a:prstGeom prst="straightConnector1">
                <a:avLst/>
              </a:prstGeom>
              <a:ln w="6480">
                <a:solidFill>
                  <a:srgbClr val="a8a8a8"/>
                </a:solidFill>
                <a:miter/>
              </a:ln>
            </p:spPr>
          </p:cxnSp>
          <p:cxnSp>
            <p:nvCxnSpPr>
              <p:cNvPr id="6898" name="Straight Connector 2034"/>
              <p:cNvCxnSpPr/>
              <p:nvPr/>
            </p:nvCxnSpPr>
            <p:spPr>
              <a:xfrm>
                <a:off x="2800800" y="7167240"/>
                <a:ext cx="360" cy="126360"/>
              </a:xfrm>
              <a:prstGeom prst="straightConnector1">
                <a:avLst/>
              </a:prstGeom>
              <a:ln w="6480">
                <a:solidFill>
                  <a:srgbClr val="a8a8a8"/>
                </a:solidFill>
                <a:miter/>
              </a:ln>
            </p:spPr>
          </p:cxnSp>
          <p:cxnSp>
            <p:nvCxnSpPr>
              <p:cNvPr id="6899" name="Straight Connector 2035"/>
              <p:cNvCxnSpPr/>
              <p:nvPr/>
            </p:nvCxnSpPr>
            <p:spPr>
              <a:xfrm>
                <a:off x="2635920" y="7167240"/>
                <a:ext cx="360" cy="126360"/>
              </a:xfrm>
              <a:prstGeom prst="straightConnector1">
                <a:avLst/>
              </a:prstGeom>
              <a:ln w="6480">
                <a:solidFill>
                  <a:srgbClr val="a8a8a8"/>
                </a:solidFill>
                <a:miter/>
              </a:ln>
            </p:spPr>
          </p:cxnSp>
          <p:cxnSp>
            <p:nvCxnSpPr>
              <p:cNvPr id="6900" name="Straight Connector 2036"/>
              <p:cNvCxnSpPr/>
              <p:nvPr/>
            </p:nvCxnSpPr>
            <p:spPr>
              <a:xfrm>
                <a:off x="3130200" y="7167240"/>
                <a:ext cx="360" cy="126360"/>
              </a:xfrm>
              <a:prstGeom prst="straightConnector1">
                <a:avLst/>
              </a:prstGeom>
              <a:ln w="6480">
                <a:solidFill>
                  <a:srgbClr val="a8a8a8"/>
                </a:solidFill>
                <a:miter/>
              </a:ln>
            </p:spPr>
          </p:cxnSp>
          <p:cxnSp>
            <p:nvCxnSpPr>
              <p:cNvPr id="6901" name="Straight Connector 2037"/>
              <p:cNvCxnSpPr/>
              <p:nvPr/>
            </p:nvCxnSpPr>
            <p:spPr>
              <a:xfrm>
                <a:off x="2965320" y="7167240"/>
                <a:ext cx="360" cy="126360"/>
              </a:xfrm>
              <a:prstGeom prst="straightConnector1">
                <a:avLst/>
              </a:prstGeom>
              <a:ln w="6480">
                <a:solidFill>
                  <a:srgbClr val="a8a8a8"/>
                </a:solidFill>
                <a:miter/>
              </a:ln>
            </p:spPr>
          </p:cxnSp>
          <p:cxnSp>
            <p:nvCxnSpPr>
              <p:cNvPr id="6902" name="Straight Connector 2038"/>
              <p:cNvCxnSpPr/>
              <p:nvPr/>
            </p:nvCxnSpPr>
            <p:spPr>
              <a:xfrm>
                <a:off x="3459600" y="7167240"/>
                <a:ext cx="360" cy="126360"/>
              </a:xfrm>
              <a:prstGeom prst="straightConnector1">
                <a:avLst/>
              </a:prstGeom>
              <a:ln w="6480">
                <a:solidFill>
                  <a:srgbClr val="a8a8a8"/>
                </a:solidFill>
                <a:miter/>
              </a:ln>
            </p:spPr>
          </p:cxnSp>
          <p:cxnSp>
            <p:nvCxnSpPr>
              <p:cNvPr id="6903" name="Straight Connector 2039"/>
              <p:cNvCxnSpPr/>
              <p:nvPr/>
            </p:nvCxnSpPr>
            <p:spPr>
              <a:xfrm>
                <a:off x="3295080" y="7167240"/>
                <a:ext cx="360" cy="126360"/>
              </a:xfrm>
              <a:prstGeom prst="straightConnector1">
                <a:avLst/>
              </a:prstGeom>
              <a:ln w="6480">
                <a:solidFill>
                  <a:srgbClr val="a8a8a8"/>
                </a:solidFill>
                <a:miter/>
              </a:ln>
            </p:spPr>
          </p:cxnSp>
          <p:cxnSp>
            <p:nvCxnSpPr>
              <p:cNvPr id="6904" name="Straight Connector 2040"/>
              <p:cNvCxnSpPr/>
              <p:nvPr/>
            </p:nvCxnSpPr>
            <p:spPr>
              <a:xfrm>
                <a:off x="3789360" y="7167240"/>
                <a:ext cx="360" cy="126360"/>
              </a:xfrm>
              <a:prstGeom prst="straightConnector1">
                <a:avLst/>
              </a:prstGeom>
              <a:ln w="6480">
                <a:solidFill>
                  <a:srgbClr val="a8a8a8"/>
                </a:solidFill>
                <a:miter/>
              </a:ln>
            </p:spPr>
          </p:cxnSp>
          <p:cxnSp>
            <p:nvCxnSpPr>
              <p:cNvPr id="6905" name="Straight Connector 2041"/>
              <p:cNvCxnSpPr/>
              <p:nvPr/>
            </p:nvCxnSpPr>
            <p:spPr>
              <a:xfrm>
                <a:off x="3624480" y="7167240"/>
                <a:ext cx="360" cy="126360"/>
              </a:xfrm>
              <a:prstGeom prst="straightConnector1">
                <a:avLst/>
              </a:prstGeom>
              <a:ln w="6480">
                <a:solidFill>
                  <a:srgbClr val="a8a8a8"/>
                </a:solidFill>
                <a:miter/>
              </a:ln>
            </p:spPr>
          </p:cxnSp>
          <p:cxnSp>
            <p:nvCxnSpPr>
              <p:cNvPr id="6906" name="Straight Connector 2042"/>
              <p:cNvCxnSpPr/>
              <p:nvPr/>
            </p:nvCxnSpPr>
            <p:spPr>
              <a:xfrm>
                <a:off x="4118760" y="7167240"/>
                <a:ext cx="360" cy="126360"/>
              </a:xfrm>
              <a:prstGeom prst="straightConnector1">
                <a:avLst/>
              </a:prstGeom>
              <a:ln w="6480">
                <a:solidFill>
                  <a:srgbClr val="a8a8a8"/>
                </a:solidFill>
                <a:miter/>
              </a:ln>
            </p:spPr>
          </p:cxnSp>
          <p:cxnSp>
            <p:nvCxnSpPr>
              <p:cNvPr id="6907" name="Straight Connector 2043"/>
              <p:cNvCxnSpPr/>
              <p:nvPr/>
            </p:nvCxnSpPr>
            <p:spPr>
              <a:xfrm>
                <a:off x="3953880" y="7167240"/>
                <a:ext cx="360" cy="126360"/>
              </a:xfrm>
              <a:prstGeom prst="straightConnector1">
                <a:avLst/>
              </a:prstGeom>
              <a:ln w="6480">
                <a:solidFill>
                  <a:srgbClr val="a8a8a8"/>
                </a:solidFill>
                <a:miter/>
              </a:ln>
            </p:spPr>
          </p:cxnSp>
          <p:cxnSp>
            <p:nvCxnSpPr>
              <p:cNvPr id="6908" name="Straight Connector 2044"/>
              <p:cNvCxnSpPr/>
              <p:nvPr/>
            </p:nvCxnSpPr>
            <p:spPr>
              <a:xfrm>
                <a:off x="4448160" y="7167240"/>
                <a:ext cx="360" cy="126360"/>
              </a:xfrm>
              <a:prstGeom prst="straightConnector1">
                <a:avLst/>
              </a:prstGeom>
              <a:ln w="6480">
                <a:solidFill>
                  <a:srgbClr val="a8a8a8"/>
                </a:solidFill>
                <a:miter/>
              </a:ln>
            </p:spPr>
          </p:cxnSp>
          <p:cxnSp>
            <p:nvCxnSpPr>
              <p:cNvPr id="6909" name="Straight Connector 2045"/>
              <p:cNvCxnSpPr/>
              <p:nvPr/>
            </p:nvCxnSpPr>
            <p:spPr>
              <a:xfrm>
                <a:off x="4283640" y="7167240"/>
                <a:ext cx="360" cy="126360"/>
              </a:xfrm>
              <a:prstGeom prst="straightConnector1">
                <a:avLst/>
              </a:prstGeom>
              <a:ln w="6480">
                <a:solidFill>
                  <a:srgbClr val="a8a8a8"/>
                </a:solidFill>
                <a:miter/>
              </a:ln>
            </p:spPr>
          </p:cxnSp>
          <p:cxnSp>
            <p:nvCxnSpPr>
              <p:cNvPr id="6910" name="Straight Connector 2046"/>
              <p:cNvCxnSpPr/>
              <p:nvPr/>
            </p:nvCxnSpPr>
            <p:spPr>
              <a:xfrm>
                <a:off x="4777920" y="7167240"/>
                <a:ext cx="360" cy="126360"/>
              </a:xfrm>
              <a:prstGeom prst="straightConnector1">
                <a:avLst/>
              </a:prstGeom>
              <a:ln w="6480">
                <a:solidFill>
                  <a:srgbClr val="a8a8a8"/>
                </a:solidFill>
                <a:miter/>
              </a:ln>
            </p:spPr>
          </p:cxnSp>
          <p:cxnSp>
            <p:nvCxnSpPr>
              <p:cNvPr id="6911" name="Straight Connector 2047"/>
              <p:cNvCxnSpPr/>
              <p:nvPr/>
            </p:nvCxnSpPr>
            <p:spPr>
              <a:xfrm>
                <a:off x="4613040" y="7167240"/>
                <a:ext cx="360" cy="126360"/>
              </a:xfrm>
              <a:prstGeom prst="straightConnector1">
                <a:avLst/>
              </a:prstGeom>
              <a:ln w="6480">
                <a:solidFill>
                  <a:srgbClr val="a8a8a8"/>
                </a:solidFill>
                <a:miter/>
              </a:ln>
            </p:spPr>
          </p:cxnSp>
          <p:cxnSp>
            <p:nvCxnSpPr>
              <p:cNvPr id="6912" name="Straight Connector 2048"/>
              <p:cNvCxnSpPr/>
              <p:nvPr/>
            </p:nvCxnSpPr>
            <p:spPr>
              <a:xfrm>
                <a:off x="5107320" y="7167240"/>
                <a:ext cx="360" cy="126360"/>
              </a:xfrm>
              <a:prstGeom prst="straightConnector1">
                <a:avLst/>
              </a:prstGeom>
              <a:ln w="6480">
                <a:solidFill>
                  <a:srgbClr val="a8a8a8"/>
                </a:solidFill>
                <a:miter/>
              </a:ln>
            </p:spPr>
          </p:cxnSp>
          <p:cxnSp>
            <p:nvCxnSpPr>
              <p:cNvPr id="6913" name="Straight Connector 2049"/>
              <p:cNvCxnSpPr/>
              <p:nvPr/>
            </p:nvCxnSpPr>
            <p:spPr>
              <a:xfrm>
                <a:off x="4942440" y="7167240"/>
                <a:ext cx="360" cy="126360"/>
              </a:xfrm>
              <a:prstGeom prst="straightConnector1">
                <a:avLst/>
              </a:prstGeom>
              <a:ln w="6480">
                <a:solidFill>
                  <a:srgbClr val="a8a8a8"/>
                </a:solidFill>
                <a:miter/>
              </a:ln>
            </p:spPr>
          </p:cxnSp>
          <p:cxnSp>
            <p:nvCxnSpPr>
              <p:cNvPr id="6914" name="Straight Connector 2050"/>
              <p:cNvCxnSpPr/>
              <p:nvPr/>
            </p:nvCxnSpPr>
            <p:spPr>
              <a:xfrm>
                <a:off x="5436720" y="7167240"/>
                <a:ext cx="360" cy="126360"/>
              </a:xfrm>
              <a:prstGeom prst="straightConnector1">
                <a:avLst/>
              </a:prstGeom>
              <a:ln w="6480">
                <a:solidFill>
                  <a:srgbClr val="a8a8a8"/>
                </a:solidFill>
                <a:miter/>
              </a:ln>
            </p:spPr>
          </p:cxnSp>
          <p:cxnSp>
            <p:nvCxnSpPr>
              <p:cNvPr id="6915" name="Straight Connector 2051"/>
              <p:cNvCxnSpPr/>
              <p:nvPr/>
            </p:nvCxnSpPr>
            <p:spPr>
              <a:xfrm>
                <a:off x="5272200" y="7167240"/>
                <a:ext cx="360" cy="126360"/>
              </a:xfrm>
              <a:prstGeom prst="straightConnector1">
                <a:avLst/>
              </a:prstGeom>
              <a:ln w="6480">
                <a:solidFill>
                  <a:srgbClr val="a8a8a8"/>
                </a:solidFill>
                <a:miter/>
              </a:ln>
            </p:spPr>
          </p:cxnSp>
          <p:cxnSp>
            <p:nvCxnSpPr>
              <p:cNvPr id="6916" name="Straight Connector 2052"/>
              <p:cNvCxnSpPr/>
              <p:nvPr/>
            </p:nvCxnSpPr>
            <p:spPr>
              <a:xfrm>
                <a:off x="5766480" y="7167240"/>
                <a:ext cx="360" cy="126360"/>
              </a:xfrm>
              <a:prstGeom prst="straightConnector1">
                <a:avLst/>
              </a:prstGeom>
              <a:ln w="6480">
                <a:solidFill>
                  <a:srgbClr val="a8a8a8"/>
                </a:solidFill>
                <a:miter/>
              </a:ln>
            </p:spPr>
          </p:cxnSp>
          <p:cxnSp>
            <p:nvCxnSpPr>
              <p:cNvPr id="6917" name="Straight Connector 2053"/>
              <p:cNvCxnSpPr/>
              <p:nvPr/>
            </p:nvCxnSpPr>
            <p:spPr>
              <a:xfrm>
                <a:off x="5601600" y="7167240"/>
                <a:ext cx="360" cy="126360"/>
              </a:xfrm>
              <a:prstGeom prst="straightConnector1">
                <a:avLst/>
              </a:prstGeom>
              <a:ln w="6480">
                <a:solidFill>
                  <a:srgbClr val="a8a8a8"/>
                </a:solidFill>
                <a:miter/>
              </a:ln>
            </p:spPr>
          </p:cxnSp>
          <p:cxnSp>
            <p:nvCxnSpPr>
              <p:cNvPr id="6918" name="Straight Connector 2054"/>
              <p:cNvCxnSpPr/>
              <p:nvPr/>
            </p:nvCxnSpPr>
            <p:spPr>
              <a:xfrm>
                <a:off x="6095880" y="7167240"/>
                <a:ext cx="360" cy="126360"/>
              </a:xfrm>
              <a:prstGeom prst="straightConnector1">
                <a:avLst/>
              </a:prstGeom>
              <a:ln w="6480">
                <a:solidFill>
                  <a:srgbClr val="a8a8a8"/>
                </a:solidFill>
                <a:miter/>
              </a:ln>
            </p:spPr>
          </p:cxnSp>
          <p:cxnSp>
            <p:nvCxnSpPr>
              <p:cNvPr id="6919" name="Straight Connector 2055"/>
              <p:cNvCxnSpPr/>
              <p:nvPr/>
            </p:nvCxnSpPr>
            <p:spPr>
              <a:xfrm>
                <a:off x="5931000" y="7167240"/>
                <a:ext cx="360" cy="126360"/>
              </a:xfrm>
              <a:prstGeom prst="straightConnector1">
                <a:avLst/>
              </a:prstGeom>
              <a:ln w="6480">
                <a:solidFill>
                  <a:srgbClr val="a8a8a8"/>
                </a:solidFill>
                <a:miter/>
              </a:ln>
            </p:spPr>
          </p:cxnSp>
          <p:cxnSp>
            <p:nvCxnSpPr>
              <p:cNvPr id="6920" name="Straight Connector 2056"/>
              <p:cNvCxnSpPr/>
              <p:nvPr/>
            </p:nvCxnSpPr>
            <p:spPr>
              <a:xfrm>
                <a:off x="6425280" y="7167240"/>
                <a:ext cx="360" cy="126360"/>
              </a:xfrm>
              <a:prstGeom prst="straightConnector1">
                <a:avLst/>
              </a:prstGeom>
              <a:ln w="6480">
                <a:solidFill>
                  <a:srgbClr val="a8a8a8"/>
                </a:solidFill>
                <a:miter/>
              </a:ln>
            </p:spPr>
          </p:cxnSp>
          <p:cxnSp>
            <p:nvCxnSpPr>
              <p:cNvPr id="6921" name="Straight Connector 2057"/>
              <p:cNvCxnSpPr/>
              <p:nvPr/>
            </p:nvCxnSpPr>
            <p:spPr>
              <a:xfrm>
                <a:off x="6260760" y="7167240"/>
                <a:ext cx="360" cy="126360"/>
              </a:xfrm>
              <a:prstGeom prst="straightConnector1">
                <a:avLst/>
              </a:prstGeom>
              <a:ln w="6480">
                <a:solidFill>
                  <a:srgbClr val="a8a8a8"/>
                </a:solidFill>
                <a:miter/>
              </a:ln>
            </p:spPr>
          </p:cxnSp>
          <p:cxnSp>
            <p:nvCxnSpPr>
              <p:cNvPr id="6922" name="Straight Connector 2058"/>
              <p:cNvCxnSpPr/>
              <p:nvPr/>
            </p:nvCxnSpPr>
            <p:spPr>
              <a:xfrm>
                <a:off x="6590160" y="7167240"/>
                <a:ext cx="360" cy="126360"/>
              </a:xfrm>
              <a:prstGeom prst="straightConnector1">
                <a:avLst/>
              </a:prstGeom>
              <a:ln w="6480">
                <a:solidFill>
                  <a:srgbClr val="a8a8a8"/>
                </a:solidFill>
                <a:miter/>
              </a:ln>
            </p:spPr>
          </p:cxnSp>
          <p:cxnSp>
            <p:nvCxnSpPr>
              <p:cNvPr id="6923" name="Straight Connector 2059"/>
              <p:cNvCxnSpPr/>
              <p:nvPr/>
            </p:nvCxnSpPr>
            <p:spPr>
              <a:xfrm>
                <a:off x="6919560" y="7167240"/>
                <a:ext cx="360" cy="126360"/>
              </a:xfrm>
              <a:prstGeom prst="straightConnector1">
                <a:avLst/>
              </a:prstGeom>
              <a:ln w="6480">
                <a:solidFill>
                  <a:srgbClr val="a8a8a8"/>
                </a:solidFill>
                <a:miter/>
              </a:ln>
            </p:spPr>
          </p:cxnSp>
          <p:cxnSp>
            <p:nvCxnSpPr>
              <p:cNvPr id="6924" name="Straight Connector 2060"/>
              <p:cNvCxnSpPr/>
              <p:nvPr/>
            </p:nvCxnSpPr>
            <p:spPr>
              <a:xfrm>
                <a:off x="6754680" y="7167240"/>
                <a:ext cx="360" cy="126360"/>
              </a:xfrm>
              <a:prstGeom prst="straightConnector1">
                <a:avLst/>
              </a:prstGeom>
              <a:ln w="6480">
                <a:solidFill>
                  <a:srgbClr val="a8a8a8"/>
                </a:solidFill>
                <a:miter/>
              </a:ln>
            </p:spPr>
          </p:cxnSp>
          <p:cxnSp>
            <p:nvCxnSpPr>
              <p:cNvPr id="6925" name="Straight Connector 2061"/>
              <p:cNvCxnSpPr/>
              <p:nvPr/>
            </p:nvCxnSpPr>
            <p:spPr>
              <a:xfrm>
                <a:off x="7248960" y="7167240"/>
                <a:ext cx="360" cy="126360"/>
              </a:xfrm>
              <a:prstGeom prst="straightConnector1">
                <a:avLst/>
              </a:prstGeom>
              <a:ln w="6480">
                <a:solidFill>
                  <a:srgbClr val="a8a8a8"/>
                </a:solidFill>
                <a:miter/>
              </a:ln>
            </p:spPr>
          </p:cxnSp>
          <p:cxnSp>
            <p:nvCxnSpPr>
              <p:cNvPr id="6926" name="Straight Connector 2062"/>
              <p:cNvCxnSpPr/>
              <p:nvPr/>
            </p:nvCxnSpPr>
            <p:spPr>
              <a:xfrm>
                <a:off x="7084440" y="7167240"/>
                <a:ext cx="360" cy="126360"/>
              </a:xfrm>
              <a:prstGeom prst="straightConnector1">
                <a:avLst/>
              </a:prstGeom>
              <a:ln w="6480">
                <a:solidFill>
                  <a:srgbClr val="a8a8a8"/>
                </a:solidFill>
                <a:miter/>
              </a:ln>
            </p:spPr>
          </p:cxnSp>
          <p:cxnSp>
            <p:nvCxnSpPr>
              <p:cNvPr id="6927" name="Straight Connector 2063"/>
              <p:cNvCxnSpPr/>
              <p:nvPr/>
            </p:nvCxnSpPr>
            <p:spPr>
              <a:xfrm>
                <a:off x="7578720" y="7167240"/>
                <a:ext cx="360" cy="126360"/>
              </a:xfrm>
              <a:prstGeom prst="straightConnector1">
                <a:avLst/>
              </a:prstGeom>
              <a:ln w="6480">
                <a:solidFill>
                  <a:srgbClr val="a8a8a8"/>
                </a:solidFill>
                <a:miter/>
              </a:ln>
            </p:spPr>
          </p:cxnSp>
          <p:cxnSp>
            <p:nvCxnSpPr>
              <p:cNvPr id="6928" name="Straight Connector 2064"/>
              <p:cNvCxnSpPr/>
              <p:nvPr/>
            </p:nvCxnSpPr>
            <p:spPr>
              <a:xfrm>
                <a:off x="7413840" y="7167240"/>
                <a:ext cx="360" cy="126360"/>
              </a:xfrm>
              <a:prstGeom prst="straightConnector1">
                <a:avLst/>
              </a:prstGeom>
              <a:ln w="6480">
                <a:solidFill>
                  <a:srgbClr val="a8a8a8"/>
                </a:solidFill>
                <a:miter/>
              </a:ln>
            </p:spPr>
          </p:cxnSp>
          <p:cxnSp>
            <p:nvCxnSpPr>
              <p:cNvPr id="6929" name="Straight Connector 2065"/>
              <p:cNvCxnSpPr/>
              <p:nvPr/>
            </p:nvCxnSpPr>
            <p:spPr>
              <a:xfrm>
                <a:off x="7908120" y="7167240"/>
                <a:ext cx="360" cy="126360"/>
              </a:xfrm>
              <a:prstGeom prst="straightConnector1">
                <a:avLst/>
              </a:prstGeom>
              <a:ln w="6480">
                <a:solidFill>
                  <a:srgbClr val="a8a8a8"/>
                </a:solidFill>
                <a:miter/>
              </a:ln>
            </p:spPr>
          </p:cxnSp>
          <p:cxnSp>
            <p:nvCxnSpPr>
              <p:cNvPr id="6930" name="Straight Connector 2066"/>
              <p:cNvCxnSpPr/>
              <p:nvPr/>
            </p:nvCxnSpPr>
            <p:spPr>
              <a:xfrm>
                <a:off x="7743240" y="7167240"/>
                <a:ext cx="360" cy="126360"/>
              </a:xfrm>
              <a:prstGeom prst="straightConnector1">
                <a:avLst/>
              </a:prstGeom>
              <a:ln w="6480">
                <a:solidFill>
                  <a:srgbClr val="a8a8a8"/>
                </a:solidFill>
                <a:miter/>
              </a:ln>
            </p:spPr>
          </p:cxnSp>
          <p:cxnSp>
            <p:nvCxnSpPr>
              <p:cNvPr id="6931" name="Straight Connector 2067"/>
              <p:cNvCxnSpPr/>
              <p:nvPr/>
            </p:nvCxnSpPr>
            <p:spPr>
              <a:xfrm>
                <a:off x="8237520" y="7167240"/>
                <a:ext cx="360" cy="126360"/>
              </a:xfrm>
              <a:prstGeom prst="straightConnector1">
                <a:avLst/>
              </a:prstGeom>
              <a:ln w="6480">
                <a:solidFill>
                  <a:srgbClr val="a8a8a8"/>
                </a:solidFill>
                <a:miter/>
              </a:ln>
            </p:spPr>
          </p:cxnSp>
          <p:cxnSp>
            <p:nvCxnSpPr>
              <p:cNvPr id="6932" name="Straight Connector 2068"/>
              <p:cNvCxnSpPr/>
              <p:nvPr/>
            </p:nvCxnSpPr>
            <p:spPr>
              <a:xfrm>
                <a:off x="8073000" y="7167240"/>
                <a:ext cx="360" cy="126360"/>
              </a:xfrm>
              <a:prstGeom prst="straightConnector1">
                <a:avLst/>
              </a:prstGeom>
              <a:ln w="6480">
                <a:solidFill>
                  <a:srgbClr val="a8a8a8"/>
                </a:solidFill>
                <a:miter/>
              </a:ln>
            </p:spPr>
          </p:cxnSp>
          <p:cxnSp>
            <p:nvCxnSpPr>
              <p:cNvPr id="6933" name="Straight Connector 2069"/>
              <p:cNvCxnSpPr/>
              <p:nvPr/>
            </p:nvCxnSpPr>
            <p:spPr>
              <a:xfrm>
                <a:off x="8567280" y="7167240"/>
                <a:ext cx="360" cy="126360"/>
              </a:xfrm>
              <a:prstGeom prst="straightConnector1">
                <a:avLst/>
              </a:prstGeom>
              <a:ln w="6480">
                <a:solidFill>
                  <a:srgbClr val="a8a8a8"/>
                </a:solidFill>
                <a:miter/>
              </a:ln>
            </p:spPr>
          </p:cxnSp>
          <p:cxnSp>
            <p:nvCxnSpPr>
              <p:cNvPr id="6934" name="Straight Connector 2070"/>
              <p:cNvCxnSpPr/>
              <p:nvPr/>
            </p:nvCxnSpPr>
            <p:spPr>
              <a:xfrm>
                <a:off x="8402400" y="7167240"/>
                <a:ext cx="360" cy="126360"/>
              </a:xfrm>
              <a:prstGeom prst="straightConnector1">
                <a:avLst/>
              </a:prstGeom>
              <a:ln w="6480">
                <a:solidFill>
                  <a:srgbClr val="a8a8a8"/>
                </a:solidFill>
                <a:miter/>
              </a:ln>
            </p:spPr>
          </p:cxnSp>
          <p:cxnSp>
            <p:nvCxnSpPr>
              <p:cNvPr id="6935" name="Straight Connector 2071"/>
              <p:cNvCxnSpPr/>
              <p:nvPr/>
            </p:nvCxnSpPr>
            <p:spPr>
              <a:xfrm>
                <a:off x="8896680" y="7167240"/>
                <a:ext cx="360" cy="126360"/>
              </a:xfrm>
              <a:prstGeom prst="straightConnector1">
                <a:avLst/>
              </a:prstGeom>
              <a:ln w="6480">
                <a:solidFill>
                  <a:srgbClr val="a8a8a8"/>
                </a:solidFill>
                <a:miter/>
              </a:ln>
            </p:spPr>
          </p:cxnSp>
          <p:cxnSp>
            <p:nvCxnSpPr>
              <p:cNvPr id="6936" name="Straight Connector 2072"/>
              <p:cNvCxnSpPr/>
              <p:nvPr/>
            </p:nvCxnSpPr>
            <p:spPr>
              <a:xfrm>
                <a:off x="8731800" y="7167240"/>
                <a:ext cx="360" cy="126360"/>
              </a:xfrm>
              <a:prstGeom prst="straightConnector1">
                <a:avLst/>
              </a:prstGeom>
              <a:ln w="6480">
                <a:solidFill>
                  <a:srgbClr val="a8a8a8"/>
                </a:solidFill>
                <a:miter/>
              </a:ln>
            </p:spPr>
          </p:cxnSp>
          <p:cxnSp>
            <p:nvCxnSpPr>
              <p:cNvPr id="6937" name="Straight Connector 2073"/>
              <p:cNvCxnSpPr/>
              <p:nvPr/>
            </p:nvCxnSpPr>
            <p:spPr>
              <a:xfrm>
                <a:off x="9226080" y="7167240"/>
                <a:ext cx="360" cy="126360"/>
              </a:xfrm>
              <a:prstGeom prst="straightConnector1">
                <a:avLst/>
              </a:prstGeom>
              <a:ln w="6480">
                <a:solidFill>
                  <a:srgbClr val="a8a8a8"/>
                </a:solidFill>
                <a:miter/>
              </a:ln>
            </p:spPr>
          </p:cxnSp>
          <p:cxnSp>
            <p:nvCxnSpPr>
              <p:cNvPr id="6938" name="Straight Connector 2074"/>
              <p:cNvCxnSpPr/>
              <p:nvPr/>
            </p:nvCxnSpPr>
            <p:spPr>
              <a:xfrm>
                <a:off x="9061560" y="7167240"/>
                <a:ext cx="360" cy="126360"/>
              </a:xfrm>
              <a:prstGeom prst="straightConnector1">
                <a:avLst/>
              </a:prstGeom>
              <a:ln w="6480">
                <a:solidFill>
                  <a:srgbClr val="a8a8a8"/>
                </a:solidFill>
                <a:miter/>
              </a:ln>
            </p:spPr>
          </p:cxnSp>
          <p:cxnSp>
            <p:nvCxnSpPr>
              <p:cNvPr id="6939" name="Straight Connector 2075"/>
              <p:cNvCxnSpPr/>
              <p:nvPr/>
            </p:nvCxnSpPr>
            <p:spPr>
              <a:xfrm>
                <a:off x="9555840" y="7167240"/>
                <a:ext cx="360" cy="126360"/>
              </a:xfrm>
              <a:prstGeom prst="straightConnector1">
                <a:avLst/>
              </a:prstGeom>
              <a:ln w="6480">
                <a:solidFill>
                  <a:srgbClr val="a8a8a8"/>
                </a:solidFill>
                <a:miter/>
              </a:ln>
            </p:spPr>
          </p:cxnSp>
          <p:cxnSp>
            <p:nvCxnSpPr>
              <p:cNvPr id="6940" name="Straight Connector 2076"/>
              <p:cNvCxnSpPr/>
              <p:nvPr/>
            </p:nvCxnSpPr>
            <p:spPr>
              <a:xfrm>
                <a:off x="9390960" y="7167240"/>
                <a:ext cx="360" cy="126360"/>
              </a:xfrm>
              <a:prstGeom prst="straightConnector1">
                <a:avLst/>
              </a:prstGeom>
              <a:ln w="6480">
                <a:solidFill>
                  <a:srgbClr val="a8a8a8"/>
                </a:solidFill>
                <a:miter/>
              </a:ln>
            </p:spPr>
          </p:cxnSp>
          <p:cxnSp>
            <p:nvCxnSpPr>
              <p:cNvPr id="6941" name="Straight Connector 2077"/>
              <p:cNvCxnSpPr/>
              <p:nvPr/>
            </p:nvCxnSpPr>
            <p:spPr>
              <a:xfrm>
                <a:off x="9885240" y="7167240"/>
                <a:ext cx="360" cy="126360"/>
              </a:xfrm>
              <a:prstGeom prst="straightConnector1">
                <a:avLst/>
              </a:prstGeom>
              <a:ln w="6480">
                <a:solidFill>
                  <a:srgbClr val="a8a8a8"/>
                </a:solidFill>
                <a:miter/>
              </a:ln>
            </p:spPr>
          </p:cxnSp>
          <p:cxnSp>
            <p:nvCxnSpPr>
              <p:cNvPr id="6942" name="Straight Connector 2078"/>
              <p:cNvCxnSpPr/>
              <p:nvPr/>
            </p:nvCxnSpPr>
            <p:spPr>
              <a:xfrm>
                <a:off x="9720360" y="7167240"/>
                <a:ext cx="360" cy="126360"/>
              </a:xfrm>
              <a:prstGeom prst="straightConnector1">
                <a:avLst/>
              </a:prstGeom>
              <a:ln w="6480">
                <a:solidFill>
                  <a:srgbClr val="a8a8a8"/>
                </a:solidFill>
                <a:miter/>
              </a:ln>
            </p:spPr>
          </p:cxnSp>
          <p:cxnSp>
            <p:nvCxnSpPr>
              <p:cNvPr id="6943" name="Straight Connector 2079"/>
              <p:cNvCxnSpPr/>
              <p:nvPr/>
            </p:nvCxnSpPr>
            <p:spPr>
              <a:xfrm>
                <a:off x="10214640" y="7167240"/>
                <a:ext cx="360" cy="126360"/>
              </a:xfrm>
              <a:prstGeom prst="straightConnector1">
                <a:avLst/>
              </a:prstGeom>
              <a:ln w="6480">
                <a:solidFill>
                  <a:srgbClr val="a8a8a8"/>
                </a:solidFill>
                <a:miter/>
              </a:ln>
            </p:spPr>
          </p:cxnSp>
          <p:cxnSp>
            <p:nvCxnSpPr>
              <p:cNvPr id="6944" name="Straight Connector 2080"/>
              <p:cNvCxnSpPr/>
              <p:nvPr/>
            </p:nvCxnSpPr>
            <p:spPr>
              <a:xfrm>
                <a:off x="10050120" y="7167240"/>
                <a:ext cx="360" cy="126360"/>
              </a:xfrm>
              <a:prstGeom prst="straightConnector1">
                <a:avLst/>
              </a:prstGeom>
              <a:ln w="6480">
                <a:solidFill>
                  <a:srgbClr val="a8a8a8"/>
                </a:solidFill>
                <a:miter/>
              </a:ln>
            </p:spPr>
          </p:cxnSp>
          <p:cxnSp>
            <p:nvCxnSpPr>
              <p:cNvPr id="6945" name="Straight Connector 2081"/>
              <p:cNvCxnSpPr/>
              <p:nvPr/>
            </p:nvCxnSpPr>
            <p:spPr>
              <a:xfrm>
                <a:off x="10544400" y="7167240"/>
                <a:ext cx="360" cy="126360"/>
              </a:xfrm>
              <a:prstGeom prst="straightConnector1">
                <a:avLst/>
              </a:prstGeom>
              <a:ln w="6480">
                <a:solidFill>
                  <a:srgbClr val="a8a8a8"/>
                </a:solidFill>
                <a:miter/>
              </a:ln>
            </p:spPr>
          </p:cxnSp>
          <p:cxnSp>
            <p:nvCxnSpPr>
              <p:cNvPr id="6946" name="Straight Connector 2082"/>
              <p:cNvCxnSpPr/>
              <p:nvPr/>
            </p:nvCxnSpPr>
            <p:spPr>
              <a:xfrm>
                <a:off x="10379520" y="7167240"/>
                <a:ext cx="360" cy="126360"/>
              </a:xfrm>
              <a:prstGeom prst="straightConnector1">
                <a:avLst/>
              </a:prstGeom>
              <a:ln w="6480">
                <a:solidFill>
                  <a:srgbClr val="a8a8a8"/>
                </a:solidFill>
                <a:miter/>
              </a:ln>
            </p:spPr>
          </p:cxnSp>
          <p:cxnSp>
            <p:nvCxnSpPr>
              <p:cNvPr id="6947" name="Straight Connector 2083"/>
              <p:cNvCxnSpPr/>
              <p:nvPr/>
            </p:nvCxnSpPr>
            <p:spPr>
              <a:xfrm>
                <a:off x="10873800" y="7167240"/>
                <a:ext cx="360" cy="126360"/>
              </a:xfrm>
              <a:prstGeom prst="straightConnector1">
                <a:avLst/>
              </a:prstGeom>
              <a:ln w="6480">
                <a:solidFill>
                  <a:srgbClr val="a8a8a8"/>
                </a:solidFill>
                <a:miter/>
              </a:ln>
            </p:spPr>
          </p:cxnSp>
          <p:cxnSp>
            <p:nvCxnSpPr>
              <p:cNvPr id="6948" name="Straight Connector 2084"/>
              <p:cNvCxnSpPr/>
              <p:nvPr/>
            </p:nvCxnSpPr>
            <p:spPr>
              <a:xfrm>
                <a:off x="10708920" y="7167240"/>
                <a:ext cx="360" cy="126360"/>
              </a:xfrm>
              <a:prstGeom prst="straightConnector1">
                <a:avLst/>
              </a:prstGeom>
              <a:ln w="6480">
                <a:solidFill>
                  <a:srgbClr val="a8a8a8"/>
                </a:solidFill>
                <a:miter/>
              </a:ln>
            </p:spPr>
          </p:cxnSp>
          <p:cxnSp>
            <p:nvCxnSpPr>
              <p:cNvPr id="6949" name="Straight Connector 2085"/>
              <p:cNvCxnSpPr/>
              <p:nvPr/>
            </p:nvCxnSpPr>
            <p:spPr>
              <a:xfrm>
                <a:off x="11203200" y="7167240"/>
                <a:ext cx="360" cy="126360"/>
              </a:xfrm>
              <a:prstGeom prst="straightConnector1">
                <a:avLst/>
              </a:prstGeom>
              <a:ln w="6480">
                <a:solidFill>
                  <a:srgbClr val="a8a8a8"/>
                </a:solidFill>
                <a:miter/>
              </a:ln>
            </p:spPr>
          </p:cxnSp>
          <p:cxnSp>
            <p:nvCxnSpPr>
              <p:cNvPr id="6950" name="Straight Connector 2086"/>
              <p:cNvCxnSpPr/>
              <p:nvPr/>
            </p:nvCxnSpPr>
            <p:spPr>
              <a:xfrm>
                <a:off x="11038680" y="7167240"/>
                <a:ext cx="360" cy="126360"/>
              </a:xfrm>
              <a:prstGeom prst="straightConnector1">
                <a:avLst/>
              </a:prstGeom>
              <a:ln w="6480">
                <a:solidFill>
                  <a:srgbClr val="a8a8a8"/>
                </a:solidFill>
                <a:miter/>
              </a:ln>
            </p:spPr>
          </p:cxnSp>
          <p:cxnSp>
            <p:nvCxnSpPr>
              <p:cNvPr id="6951" name="Straight Connector 2087"/>
              <p:cNvCxnSpPr/>
              <p:nvPr/>
            </p:nvCxnSpPr>
            <p:spPr>
              <a:xfrm>
                <a:off x="11532960" y="7167240"/>
                <a:ext cx="360" cy="126360"/>
              </a:xfrm>
              <a:prstGeom prst="straightConnector1">
                <a:avLst/>
              </a:prstGeom>
              <a:ln w="6480">
                <a:solidFill>
                  <a:srgbClr val="a8a8a8"/>
                </a:solidFill>
                <a:miter/>
              </a:ln>
            </p:spPr>
          </p:cxnSp>
          <p:cxnSp>
            <p:nvCxnSpPr>
              <p:cNvPr id="6952" name="Straight Connector 2088"/>
              <p:cNvCxnSpPr/>
              <p:nvPr/>
            </p:nvCxnSpPr>
            <p:spPr>
              <a:xfrm>
                <a:off x="11368080" y="7167240"/>
                <a:ext cx="360" cy="126360"/>
              </a:xfrm>
              <a:prstGeom prst="straightConnector1">
                <a:avLst/>
              </a:prstGeom>
              <a:ln w="6480">
                <a:solidFill>
                  <a:srgbClr val="a8a8a8"/>
                </a:solidFill>
                <a:miter/>
              </a:ln>
            </p:spPr>
          </p:cxnSp>
          <p:cxnSp>
            <p:nvCxnSpPr>
              <p:cNvPr id="6953" name="Straight Connector 2089"/>
              <p:cNvCxnSpPr/>
              <p:nvPr/>
            </p:nvCxnSpPr>
            <p:spPr>
              <a:xfrm>
                <a:off x="11862360" y="7167240"/>
                <a:ext cx="360" cy="126360"/>
              </a:xfrm>
              <a:prstGeom prst="straightConnector1">
                <a:avLst/>
              </a:prstGeom>
              <a:ln w="6480">
                <a:solidFill>
                  <a:srgbClr val="a8a8a8"/>
                </a:solidFill>
                <a:miter/>
              </a:ln>
            </p:spPr>
          </p:cxnSp>
          <p:cxnSp>
            <p:nvCxnSpPr>
              <p:cNvPr id="6954" name="Straight Connector 2090"/>
              <p:cNvCxnSpPr/>
              <p:nvPr/>
            </p:nvCxnSpPr>
            <p:spPr>
              <a:xfrm>
                <a:off x="11697480" y="7167240"/>
                <a:ext cx="360" cy="126360"/>
              </a:xfrm>
              <a:prstGeom prst="straightConnector1">
                <a:avLst/>
              </a:prstGeom>
              <a:ln w="6480">
                <a:solidFill>
                  <a:srgbClr val="a8a8a8"/>
                </a:solidFill>
                <a:miter/>
              </a:ln>
            </p:spPr>
          </p:cxnSp>
        </p:grpSp>
        <p:grpSp>
          <p:nvGrpSpPr>
            <p:cNvPr id="6955" name="Group 28"/>
            <p:cNvGrpSpPr/>
            <p:nvPr/>
          </p:nvGrpSpPr>
          <p:grpSpPr>
            <a:xfrm>
              <a:off x="-435240" y="-435240"/>
              <a:ext cx="13042800" cy="7728480"/>
              <a:chOff x="-435240" y="-435240"/>
              <a:chExt cx="13042800" cy="7728480"/>
            </a:xfrm>
          </p:grpSpPr>
          <p:cxnSp>
            <p:nvCxnSpPr>
              <p:cNvPr id="6956" name="Straight Connector 1897"/>
              <p:cNvCxnSpPr/>
              <p:nvPr/>
            </p:nvCxnSpPr>
            <p:spPr>
              <a:xfrm>
                <a:off x="12355560" y="4898520"/>
                <a:ext cx="252360" cy="360"/>
              </a:xfrm>
              <a:prstGeom prst="straightConnector1">
                <a:avLst/>
              </a:prstGeom>
              <a:ln w="6480">
                <a:solidFill>
                  <a:srgbClr val="a8a8a8"/>
                </a:solidFill>
                <a:miter/>
              </a:ln>
            </p:spPr>
          </p:cxnSp>
          <p:cxnSp>
            <p:nvCxnSpPr>
              <p:cNvPr id="6957" name="Straight Connector 181"/>
              <p:cNvCxnSpPr/>
              <p:nvPr/>
            </p:nvCxnSpPr>
            <p:spPr>
              <a:xfrm>
                <a:off x="-435240" y="326520"/>
                <a:ext cx="252360" cy="360"/>
              </a:xfrm>
              <a:prstGeom prst="straightConnector1">
                <a:avLst/>
              </a:prstGeom>
              <a:ln w="6480">
                <a:solidFill>
                  <a:srgbClr val="a8a8a8"/>
                </a:solidFill>
                <a:miter/>
              </a:ln>
            </p:spPr>
          </p:cxnSp>
          <p:cxnSp>
            <p:nvCxnSpPr>
              <p:cNvPr id="6958" name="Straight Connector 182"/>
              <p:cNvCxnSpPr/>
              <p:nvPr/>
            </p:nvCxnSpPr>
            <p:spPr>
              <a:xfrm>
                <a:off x="-435240" y="0"/>
                <a:ext cx="252360" cy="360"/>
              </a:xfrm>
              <a:prstGeom prst="straightConnector1">
                <a:avLst/>
              </a:prstGeom>
              <a:ln w="6480">
                <a:solidFill>
                  <a:srgbClr val="a8a8a8"/>
                </a:solidFill>
                <a:miter/>
              </a:ln>
            </p:spPr>
          </p:cxnSp>
          <p:cxnSp>
            <p:nvCxnSpPr>
              <p:cNvPr id="6959" name="Straight Connector 183"/>
              <p:cNvCxnSpPr/>
              <p:nvPr/>
            </p:nvCxnSpPr>
            <p:spPr>
              <a:xfrm>
                <a:off x="-435240" y="979560"/>
                <a:ext cx="252360" cy="360"/>
              </a:xfrm>
              <a:prstGeom prst="straightConnector1">
                <a:avLst/>
              </a:prstGeom>
              <a:ln w="6480">
                <a:solidFill>
                  <a:srgbClr val="a8a8a8"/>
                </a:solidFill>
                <a:miter/>
              </a:ln>
            </p:spPr>
          </p:cxnSp>
          <p:cxnSp>
            <p:nvCxnSpPr>
              <p:cNvPr id="6960" name="Straight Connector 184"/>
              <p:cNvCxnSpPr/>
              <p:nvPr/>
            </p:nvCxnSpPr>
            <p:spPr>
              <a:xfrm>
                <a:off x="-435240" y="653040"/>
                <a:ext cx="252360" cy="360"/>
              </a:xfrm>
              <a:prstGeom prst="straightConnector1">
                <a:avLst/>
              </a:prstGeom>
              <a:ln w="6480">
                <a:solidFill>
                  <a:srgbClr val="a8a8a8"/>
                </a:solidFill>
                <a:miter/>
              </a:ln>
            </p:spPr>
          </p:cxnSp>
          <p:cxnSp>
            <p:nvCxnSpPr>
              <p:cNvPr id="6961" name="Straight Connector 185"/>
              <p:cNvCxnSpPr/>
              <p:nvPr/>
            </p:nvCxnSpPr>
            <p:spPr>
              <a:xfrm>
                <a:off x="-435240" y="1632600"/>
                <a:ext cx="252360" cy="360"/>
              </a:xfrm>
              <a:prstGeom prst="straightConnector1">
                <a:avLst/>
              </a:prstGeom>
              <a:ln w="6480">
                <a:solidFill>
                  <a:srgbClr val="a8a8a8"/>
                </a:solidFill>
                <a:miter/>
              </a:ln>
            </p:spPr>
          </p:cxnSp>
          <p:cxnSp>
            <p:nvCxnSpPr>
              <p:cNvPr id="6962" name="Straight Connector 186"/>
              <p:cNvCxnSpPr/>
              <p:nvPr/>
            </p:nvCxnSpPr>
            <p:spPr>
              <a:xfrm>
                <a:off x="-435240" y="1306080"/>
                <a:ext cx="252360" cy="360"/>
              </a:xfrm>
              <a:prstGeom prst="straightConnector1">
                <a:avLst/>
              </a:prstGeom>
              <a:ln w="6480">
                <a:solidFill>
                  <a:srgbClr val="a8a8a8"/>
                </a:solidFill>
                <a:miter/>
              </a:ln>
            </p:spPr>
          </p:cxnSp>
          <p:cxnSp>
            <p:nvCxnSpPr>
              <p:cNvPr id="6963" name="Straight Connector 187"/>
              <p:cNvCxnSpPr/>
              <p:nvPr/>
            </p:nvCxnSpPr>
            <p:spPr>
              <a:xfrm>
                <a:off x="-435240" y="2285640"/>
                <a:ext cx="252360" cy="360"/>
              </a:xfrm>
              <a:prstGeom prst="straightConnector1">
                <a:avLst/>
              </a:prstGeom>
              <a:ln w="6480">
                <a:solidFill>
                  <a:srgbClr val="a8a8a8"/>
                </a:solidFill>
                <a:miter/>
              </a:ln>
            </p:spPr>
          </p:cxnSp>
          <p:cxnSp>
            <p:nvCxnSpPr>
              <p:cNvPr id="6964" name="Straight Connector 188"/>
              <p:cNvCxnSpPr/>
              <p:nvPr/>
            </p:nvCxnSpPr>
            <p:spPr>
              <a:xfrm>
                <a:off x="-435240" y="1959120"/>
                <a:ext cx="252360" cy="360"/>
              </a:xfrm>
              <a:prstGeom prst="straightConnector1">
                <a:avLst/>
              </a:prstGeom>
              <a:ln w="6480">
                <a:solidFill>
                  <a:srgbClr val="a8a8a8"/>
                </a:solidFill>
                <a:miter/>
              </a:ln>
            </p:spPr>
          </p:cxnSp>
          <p:cxnSp>
            <p:nvCxnSpPr>
              <p:cNvPr id="6965" name="Straight Connector 189"/>
              <p:cNvCxnSpPr/>
              <p:nvPr/>
            </p:nvCxnSpPr>
            <p:spPr>
              <a:xfrm>
                <a:off x="-435240" y="2939040"/>
                <a:ext cx="252360" cy="360"/>
              </a:xfrm>
              <a:prstGeom prst="straightConnector1">
                <a:avLst/>
              </a:prstGeom>
              <a:ln w="6480">
                <a:solidFill>
                  <a:srgbClr val="a8a8a8"/>
                </a:solidFill>
                <a:miter/>
              </a:ln>
            </p:spPr>
          </p:cxnSp>
          <p:cxnSp>
            <p:nvCxnSpPr>
              <p:cNvPr id="6966" name="Straight Connector 190"/>
              <p:cNvCxnSpPr/>
              <p:nvPr/>
            </p:nvCxnSpPr>
            <p:spPr>
              <a:xfrm>
                <a:off x="-435240" y="2612520"/>
                <a:ext cx="252360" cy="360"/>
              </a:xfrm>
              <a:prstGeom prst="straightConnector1">
                <a:avLst/>
              </a:prstGeom>
              <a:ln w="6480">
                <a:solidFill>
                  <a:srgbClr val="a8a8a8"/>
                </a:solidFill>
                <a:miter/>
              </a:ln>
            </p:spPr>
          </p:cxnSp>
          <p:cxnSp>
            <p:nvCxnSpPr>
              <p:cNvPr id="6967" name="Straight Connector 191"/>
              <p:cNvCxnSpPr/>
              <p:nvPr/>
            </p:nvCxnSpPr>
            <p:spPr>
              <a:xfrm>
                <a:off x="-435240" y="3592080"/>
                <a:ext cx="252360" cy="360"/>
              </a:xfrm>
              <a:prstGeom prst="straightConnector1">
                <a:avLst/>
              </a:prstGeom>
              <a:ln w="6480">
                <a:solidFill>
                  <a:srgbClr val="a8a8a8"/>
                </a:solidFill>
                <a:miter/>
              </a:ln>
            </p:spPr>
          </p:cxnSp>
          <p:cxnSp>
            <p:nvCxnSpPr>
              <p:cNvPr id="6968" name="Straight Connector 192"/>
              <p:cNvCxnSpPr/>
              <p:nvPr/>
            </p:nvCxnSpPr>
            <p:spPr>
              <a:xfrm>
                <a:off x="-435240" y="3265560"/>
                <a:ext cx="252360" cy="360"/>
              </a:xfrm>
              <a:prstGeom prst="straightConnector1">
                <a:avLst/>
              </a:prstGeom>
              <a:ln w="6480">
                <a:solidFill>
                  <a:srgbClr val="a8a8a8"/>
                </a:solidFill>
                <a:miter/>
              </a:ln>
            </p:spPr>
          </p:cxnSp>
          <p:cxnSp>
            <p:nvCxnSpPr>
              <p:cNvPr id="6969" name="Straight Connector 193"/>
              <p:cNvCxnSpPr/>
              <p:nvPr/>
            </p:nvCxnSpPr>
            <p:spPr>
              <a:xfrm>
                <a:off x="-435240" y="4245120"/>
                <a:ext cx="252360" cy="360"/>
              </a:xfrm>
              <a:prstGeom prst="straightConnector1">
                <a:avLst/>
              </a:prstGeom>
              <a:ln w="6480">
                <a:solidFill>
                  <a:srgbClr val="a8a8a8"/>
                </a:solidFill>
                <a:miter/>
              </a:ln>
            </p:spPr>
          </p:cxnSp>
          <p:cxnSp>
            <p:nvCxnSpPr>
              <p:cNvPr id="6970" name="Straight Connector 194"/>
              <p:cNvCxnSpPr/>
              <p:nvPr/>
            </p:nvCxnSpPr>
            <p:spPr>
              <a:xfrm>
                <a:off x="-435240" y="3918600"/>
                <a:ext cx="252360" cy="360"/>
              </a:xfrm>
              <a:prstGeom prst="straightConnector1">
                <a:avLst/>
              </a:prstGeom>
              <a:ln w="6480">
                <a:solidFill>
                  <a:srgbClr val="a8a8a8"/>
                </a:solidFill>
                <a:miter/>
              </a:ln>
            </p:spPr>
          </p:cxnSp>
          <p:cxnSp>
            <p:nvCxnSpPr>
              <p:cNvPr id="6971" name="Straight Connector 195"/>
              <p:cNvCxnSpPr/>
              <p:nvPr/>
            </p:nvCxnSpPr>
            <p:spPr>
              <a:xfrm>
                <a:off x="-435240" y="4898520"/>
                <a:ext cx="252360" cy="360"/>
              </a:xfrm>
              <a:prstGeom prst="straightConnector1">
                <a:avLst/>
              </a:prstGeom>
              <a:ln w="6480">
                <a:solidFill>
                  <a:srgbClr val="a8a8a8"/>
                </a:solidFill>
                <a:miter/>
              </a:ln>
            </p:spPr>
          </p:cxnSp>
          <p:cxnSp>
            <p:nvCxnSpPr>
              <p:cNvPr id="6972" name="Straight Connector 196"/>
              <p:cNvCxnSpPr/>
              <p:nvPr/>
            </p:nvCxnSpPr>
            <p:spPr>
              <a:xfrm>
                <a:off x="-435240" y="4571640"/>
                <a:ext cx="252360" cy="360"/>
              </a:xfrm>
              <a:prstGeom prst="straightConnector1">
                <a:avLst/>
              </a:prstGeom>
              <a:ln w="6480">
                <a:solidFill>
                  <a:srgbClr val="a8a8a8"/>
                </a:solidFill>
                <a:miter/>
              </a:ln>
            </p:spPr>
          </p:cxnSp>
          <p:cxnSp>
            <p:nvCxnSpPr>
              <p:cNvPr id="6973" name="Straight Connector 197"/>
              <p:cNvCxnSpPr/>
              <p:nvPr/>
            </p:nvCxnSpPr>
            <p:spPr>
              <a:xfrm>
                <a:off x="-435240" y="5551560"/>
                <a:ext cx="252360" cy="360"/>
              </a:xfrm>
              <a:prstGeom prst="straightConnector1">
                <a:avLst/>
              </a:prstGeom>
              <a:ln w="6480">
                <a:solidFill>
                  <a:srgbClr val="a8a8a8"/>
                </a:solidFill>
                <a:miter/>
              </a:ln>
            </p:spPr>
          </p:cxnSp>
          <p:cxnSp>
            <p:nvCxnSpPr>
              <p:cNvPr id="6974" name="Straight Connector 198"/>
              <p:cNvCxnSpPr/>
              <p:nvPr/>
            </p:nvCxnSpPr>
            <p:spPr>
              <a:xfrm>
                <a:off x="-435240" y="5225040"/>
                <a:ext cx="252360" cy="360"/>
              </a:xfrm>
              <a:prstGeom prst="straightConnector1">
                <a:avLst/>
              </a:prstGeom>
              <a:ln w="6480">
                <a:solidFill>
                  <a:srgbClr val="a8a8a8"/>
                </a:solidFill>
                <a:miter/>
              </a:ln>
            </p:spPr>
          </p:cxnSp>
          <p:cxnSp>
            <p:nvCxnSpPr>
              <p:cNvPr id="6975" name="Straight Connector 199"/>
              <p:cNvCxnSpPr/>
              <p:nvPr/>
            </p:nvCxnSpPr>
            <p:spPr>
              <a:xfrm>
                <a:off x="-435240" y="6204600"/>
                <a:ext cx="252360" cy="360"/>
              </a:xfrm>
              <a:prstGeom prst="straightConnector1">
                <a:avLst/>
              </a:prstGeom>
              <a:ln w="6480">
                <a:solidFill>
                  <a:srgbClr val="a8a8a8"/>
                </a:solidFill>
                <a:miter/>
              </a:ln>
            </p:spPr>
          </p:cxnSp>
          <p:cxnSp>
            <p:nvCxnSpPr>
              <p:cNvPr id="6976" name="Straight Connector 200"/>
              <p:cNvCxnSpPr/>
              <p:nvPr/>
            </p:nvCxnSpPr>
            <p:spPr>
              <a:xfrm>
                <a:off x="-435240" y="5878080"/>
                <a:ext cx="252360" cy="360"/>
              </a:xfrm>
              <a:prstGeom prst="straightConnector1">
                <a:avLst/>
              </a:prstGeom>
              <a:ln w="6480">
                <a:solidFill>
                  <a:srgbClr val="a8a8a8"/>
                </a:solidFill>
                <a:miter/>
              </a:ln>
            </p:spPr>
          </p:cxnSp>
          <p:cxnSp>
            <p:nvCxnSpPr>
              <p:cNvPr id="6977" name="Straight Connector 201"/>
              <p:cNvCxnSpPr/>
              <p:nvPr/>
            </p:nvCxnSpPr>
            <p:spPr>
              <a:xfrm>
                <a:off x="-435240" y="6857640"/>
                <a:ext cx="252360" cy="360"/>
              </a:xfrm>
              <a:prstGeom prst="straightConnector1">
                <a:avLst/>
              </a:prstGeom>
              <a:ln w="6480">
                <a:solidFill>
                  <a:srgbClr val="a8a8a8"/>
                </a:solidFill>
                <a:miter/>
              </a:ln>
            </p:spPr>
          </p:cxnSp>
          <p:cxnSp>
            <p:nvCxnSpPr>
              <p:cNvPr id="6978" name="Straight Connector 202"/>
              <p:cNvCxnSpPr/>
              <p:nvPr/>
            </p:nvCxnSpPr>
            <p:spPr>
              <a:xfrm>
                <a:off x="-435240" y="6531120"/>
                <a:ext cx="252360" cy="360"/>
              </a:xfrm>
              <a:prstGeom prst="straightConnector1">
                <a:avLst/>
              </a:prstGeom>
              <a:ln w="6480">
                <a:solidFill>
                  <a:srgbClr val="a8a8a8"/>
                </a:solidFill>
                <a:miter/>
              </a:ln>
            </p:spPr>
          </p:cxnSp>
          <p:cxnSp>
            <p:nvCxnSpPr>
              <p:cNvPr id="6979" name="Straight Connector 806"/>
              <p:cNvCxnSpPr/>
              <p:nvPr/>
            </p:nvCxnSpPr>
            <p:spPr>
              <a:xfrm flipV="1">
                <a:off x="11862360" y="-435240"/>
                <a:ext cx="360" cy="252360"/>
              </a:xfrm>
              <a:prstGeom prst="straightConnector1">
                <a:avLst/>
              </a:prstGeom>
              <a:ln w="6480">
                <a:solidFill>
                  <a:srgbClr val="a8a8a8"/>
                </a:solidFill>
                <a:miter/>
              </a:ln>
            </p:spPr>
          </p:cxnSp>
          <p:cxnSp>
            <p:nvCxnSpPr>
              <p:cNvPr id="6980" name="Straight Connector 807"/>
              <p:cNvCxnSpPr/>
              <p:nvPr/>
            </p:nvCxnSpPr>
            <p:spPr>
              <a:xfrm flipV="1">
                <a:off x="12191760" y="-435240"/>
                <a:ext cx="360" cy="252360"/>
              </a:xfrm>
              <a:prstGeom prst="straightConnector1">
                <a:avLst/>
              </a:prstGeom>
              <a:ln w="6480">
                <a:solidFill>
                  <a:srgbClr val="a8a8a8"/>
                </a:solidFill>
                <a:miter/>
              </a:ln>
            </p:spPr>
          </p:cxnSp>
          <p:cxnSp>
            <p:nvCxnSpPr>
              <p:cNvPr id="6981" name="Straight Connector 808"/>
              <p:cNvCxnSpPr/>
              <p:nvPr/>
            </p:nvCxnSpPr>
            <p:spPr>
              <a:xfrm flipV="1">
                <a:off x="11203200" y="-435240"/>
                <a:ext cx="360" cy="252360"/>
              </a:xfrm>
              <a:prstGeom prst="straightConnector1">
                <a:avLst/>
              </a:prstGeom>
              <a:ln w="6480">
                <a:solidFill>
                  <a:srgbClr val="a8a8a8"/>
                </a:solidFill>
                <a:miter/>
              </a:ln>
            </p:spPr>
          </p:cxnSp>
          <p:cxnSp>
            <p:nvCxnSpPr>
              <p:cNvPr id="6982" name="Straight Connector 809"/>
              <p:cNvCxnSpPr/>
              <p:nvPr/>
            </p:nvCxnSpPr>
            <p:spPr>
              <a:xfrm flipV="1">
                <a:off x="11532960" y="-435240"/>
                <a:ext cx="360" cy="252360"/>
              </a:xfrm>
              <a:prstGeom prst="straightConnector1">
                <a:avLst/>
              </a:prstGeom>
              <a:ln w="6480">
                <a:solidFill>
                  <a:srgbClr val="a8a8a8"/>
                </a:solidFill>
                <a:miter/>
              </a:ln>
            </p:spPr>
          </p:cxnSp>
          <p:cxnSp>
            <p:nvCxnSpPr>
              <p:cNvPr id="6983" name="Straight Connector 810"/>
              <p:cNvCxnSpPr/>
              <p:nvPr/>
            </p:nvCxnSpPr>
            <p:spPr>
              <a:xfrm flipV="1">
                <a:off x="10544400" y="-435240"/>
                <a:ext cx="360" cy="252360"/>
              </a:xfrm>
              <a:prstGeom prst="straightConnector1">
                <a:avLst/>
              </a:prstGeom>
              <a:ln w="6480">
                <a:solidFill>
                  <a:srgbClr val="a8a8a8"/>
                </a:solidFill>
                <a:miter/>
              </a:ln>
            </p:spPr>
          </p:cxnSp>
          <p:cxnSp>
            <p:nvCxnSpPr>
              <p:cNvPr id="6984" name="Straight Connector 811"/>
              <p:cNvCxnSpPr/>
              <p:nvPr/>
            </p:nvCxnSpPr>
            <p:spPr>
              <a:xfrm flipV="1">
                <a:off x="10873800" y="-435240"/>
                <a:ext cx="360" cy="252360"/>
              </a:xfrm>
              <a:prstGeom prst="straightConnector1">
                <a:avLst/>
              </a:prstGeom>
              <a:ln w="6480">
                <a:solidFill>
                  <a:srgbClr val="a8a8a8"/>
                </a:solidFill>
                <a:miter/>
              </a:ln>
            </p:spPr>
          </p:cxnSp>
          <p:cxnSp>
            <p:nvCxnSpPr>
              <p:cNvPr id="6985" name="Straight Connector 812"/>
              <p:cNvCxnSpPr/>
              <p:nvPr/>
            </p:nvCxnSpPr>
            <p:spPr>
              <a:xfrm flipV="1">
                <a:off x="9885240" y="-435240"/>
                <a:ext cx="360" cy="252360"/>
              </a:xfrm>
              <a:prstGeom prst="straightConnector1">
                <a:avLst/>
              </a:prstGeom>
              <a:ln w="6480">
                <a:solidFill>
                  <a:srgbClr val="a8a8a8"/>
                </a:solidFill>
                <a:miter/>
              </a:ln>
            </p:spPr>
          </p:cxnSp>
          <p:cxnSp>
            <p:nvCxnSpPr>
              <p:cNvPr id="6986" name="Straight Connector 813"/>
              <p:cNvCxnSpPr/>
              <p:nvPr/>
            </p:nvCxnSpPr>
            <p:spPr>
              <a:xfrm flipV="1">
                <a:off x="10214640" y="-435240"/>
                <a:ext cx="360" cy="252360"/>
              </a:xfrm>
              <a:prstGeom prst="straightConnector1">
                <a:avLst/>
              </a:prstGeom>
              <a:ln w="6480">
                <a:solidFill>
                  <a:srgbClr val="a8a8a8"/>
                </a:solidFill>
                <a:miter/>
              </a:ln>
            </p:spPr>
          </p:cxnSp>
          <p:cxnSp>
            <p:nvCxnSpPr>
              <p:cNvPr id="6987" name="Straight Connector 814"/>
              <p:cNvCxnSpPr/>
              <p:nvPr/>
            </p:nvCxnSpPr>
            <p:spPr>
              <a:xfrm flipV="1">
                <a:off x="9226080" y="-435240"/>
                <a:ext cx="360" cy="252360"/>
              </a:xfrm>
              <a:prstGeom prst="straightConnector1">
                <a:avLst/>
              </a:prstGeom>
              <a:ln w="6480">
                <a:solidFill>
                  <a:srgbClr val="a8a8a8"/>
                </a:solidFill>
                <a:miter/>
              </a:ln>
            </p:spPr>
          </p:cxnSp>
          <p:cxnSp>
            <p:nvCxnSpPr>
              <p:cNvPr id="6988" name="Straight Connector 815"/>
              <p:cNvCxnSpPr/>
              <p:nvPr/>
            </p:nvCxnSpPr>
            <p:spPr>
              <a:xfrm flipV="1">
                <a:off x="9555840" y="-435240"/>
                <a:ext cx="360" cy="252360"/>
              </a:xfrm>
              <a:prstGeom prst="straightConnector1">
                <a:avLst/>
              </a:prstGeom>
              <a:ln w="6480">
                <a:solidFill>
                  <a:srgbClr val="a8a8a8"/>
                </a:solidFill>
                <a:miter/>
              </a:ln>
            </p:spPr>
          </p:cxnSp>
          <p:cxnSp>
            <p:nvCxnSpPr>
              <p:cNvPr id="6989" name="Straight Connector 816"/>
              <p:cNvCxnSpPr/>
              <p:nvPr/>
            </p:nvCxnSpPr>
            <p:spPr>
              <a:xfrm flipV="1">
                <a:off x="8567280" y="-435240"/>
                <a:ext cx="360" cy="252360"/>
              </a:xfrm>
              <a:prstGeom prst="straightConnector1">
                <a:avLst/>
              </a:prstGeom>
              <a:ln w="6480">
                <a:solidFill>
                  <a:srgbClr val="a8a8a8"/>
                </a:solidFill>
                <a:miter/>
              </a:ln>
            </p:spPr>
          </p:cxnSp>
          <p:cxnSp>
            <p:nvCxnSpPr>
              <p:cNvPr id="6990" name="Straight Connector 817"/>
              <p:cNvCxnSpPr/>
              <p:nvPr/>
            </p:nvCxnSpPr>
            <p:spPr>
              <a:xfrm flipV="1">
                <a:off x="8896680" y="-435240"/>
                <a:ext cx="360" cy="252360"/>
              </a:xfrm>
              <a:prstGeom prst="straightConnector1">
                <a:avLst/>
              </a:prstGeom>
              <a:ln w="6480">
                <a:solidFill>
                  <a:srgbClr val="a8a8a8"/>
                </a:solidFill>
                <a:miter/>
              </a:ln>
            </p:spPr>
          </p:cxnSp>
          <p:cxnSp>
            <p:nvCxnSpPr>
              <p:cNvPr id="6991" name="Straight Connector 818"/>
              <p:cNvCxnSpPr/>
              <p:nvPr/>
            </p:nvCxnSpPr>
            <p:spPr>
              <a:xfrm flipV="1">
                <a:off x="7908120" y="-435240"/>
                <a:ext cx="360" cy="252360"/>
              </a:xfrm>
              <a:prstGeom prst="straightConnector1">
                <a:avLst/>
              </a:prstGeom>
              <a:ln w="6480">
                <a:solidFill>
                  <a:srgbClr val="a8a8a8"/>
                </a:solidFill>
                <a:miter/>
              </a:ln>
            </p:spPr>
          </p:cxnSp>
          <p:cxnSp>
            <p:nvCxnSpPr>
              <p:cNvPr id="6992" name="Straight Connector 819"/>
              <p:cNvCxnSpPr/>
              <p:nvPr/>
            </p:nvCxnSpPr>
            <p:spPr>
              <a:xfrm flipV="1">
                <a:off x="8237520" y="-435240"/>
                <a:ext cx="360" cy="252360"/>
              </a:xfrm>
              <a:prstGeom prst="straightConnector1">
                <a:avLst/>
              </a:prstGeom>
              <a:ln w="6480">
                <a:solidFill>
                  <a:srgbClr val="a8a8a8"/>
                </a:solidFill>
                <a:miter/>
              </a:ln>
            </p:spPr>
          </p:cxnSp>
          <p:cxnSp>
            <p:nvCxnSpPr>
              <p:cNvPr id="6993" name="Straight Connector 820"/>
              <p:cNvCxnSpPr/>
              <p:nvPr/>
            </p:nvCxnSpPr>
            <p:spPr>
              <a:xfrm flipV="1">
                <a:off x="7248960" y="-435240"/>
                <a:ext cx="360" cy="252360"/>
              </a:xfrm>
              <a:prstGeom prst="straightConnector1">
                <a:avLst/>
              </a:prstGeom>
              <a:ln w="6480">
                <a:solidFill>
                  <a:srgbClr val="a8a8a8"/>
                </a:solidFill>
                <a:miter/>
              </a:ln>
            </p:spPr>
          </p:cxnSp>
          <p:cxnSp>
            <p:nvCxnSpPr>
              <p:cNvPr id="6994" name="Straight Connector 821"/>
              <p:cNvCxnSpPr/>
              <p:nvPr/>
            </p:nvCxnSpPr>
            <p:spPr>
              <a:xfrm flipV="1">
                <a:off x="7578720" y="-435240"/>
                <a:ext cx="360" cy="252360"/>
              </a:xfrm>
              <a:prstGeom prst="straightConnector1">
                <a:avLst/>
              </a:prstGeom>
              <a:ln w="6480">
                <a:solidFill>
                  <a:srgbClr val="a8a8a8"/>
                </a:solidFill>
                <a:miter/>
              </a:ln>
            </p:spPr>
          </p:cxnSp>
          <p:cxnSp>
            <p:nvCxnSpPr>
              <p:cNvPr id="6995" name="Straight Connector 822"/>
              <p:cNvCxnSpPr/>
              <p:nvPr/>
            </p:nvCxnSpPr>
            <p:spPr>
              <a:xfrm flipV="1">
                <a:off x="6590160" y="-435240"/>
                <a:ext cx="360" cy="252360"/>
              </a:xfrm>
              <a:prstGeom prst="straightConnector1">
                <a:avLst/>
              </a:prstGeom>
              <a:ln w="6480">
                <a:solidFill>
                  <a:srgbClr val="a8a8a8"/>
                </a:solidFill>
                <a:miter/>
              </a:ln>
            </p:spPr>
          </p:cxnSp>
          <p:cxnSp>
            <p:nvCxnSpPr>
              <p:cNvPr id="6996" name="Straight Connector 823"/>
              <p:cNvCxnSpPr/>
              <p:nvPr/>
            </p:nvCxnSpPr>
            <p:spPr>
              <a:xfrm flipV="1">
                <a:off x="6919560" y="-435240"/>
                <a:ext cx="360" cy="252360"/>
              </a:xfrm>
              <a:prstGeom prst="straightConnector1">
                <a:avLst/>
              </a:prstGeom>
              <a:ln w="6480">
                <a:solidFill>
                  <a:srgbClr val="a8a8a8"/>
                </a:solidFill>
                <a:miter/>
              </a:ln>
            </p:spPr>
          </p:cxnSp>
          <p:cxnSp>
            <p:nvCxnSpPr>
              <p:cNvPr id="6997" name="Straight Connector 824"/>
              <p:cNvCxnSpPr/>
              <p:nvPr/>
            </p:nvCxnSpPr>
            <p:spPr>
              <a:xfrm flipV="1">
                <a:off x="5931000" y="-435240"/>
                <a:ext cx="360" cy="252360"/>
              </a:xfrm>
              <a:prstGeom prst="straightConnector1">
                <a:avLst/>
              </a:prstGeom>
              <a:ln w="6480">
                <a:solidFill>
                  <a:srgbClr val="a8a8a8"/>
                </a:solidFill>
                <a:miter/>
              </a:ln>
            </p:spPr>
          </p:cxnSp>
          <p:cxnSp>
            <p:nvCxnSpPr>
              <p:cNvPr id="6998" name="Straight Connector 825"/>
              <p:cNvCxnSpPr/>
              <p:nvPr/>
            </p:nvCxnSpPr>
            <p:spPr>
              <a:xfrm flipV="1">
                <a:off x="6260760" y="-435240"/>
                <a:ext cx="360" cy="252360"/>
              </a:xfrm>
              <a:prstGeom prst="straightConnector1">
                <a:avLst/>
              </a:prstGeom>
              <a:ln w="6480">
                <a:solidFill>
                  <a:srgbClr val="a8a8a8"/>
                </a:solidFill>
                <a:miter/>
              </a:ln>
            </p:spPr>
          </p:cxnSp>
          <p:cxnSp>
            <p:nvCxnSpPr>
              <p:cNvPr id="6999" name="Straight Connector 826"/>
              <p:cNvCxnSpPr/>
              <p:nvPr/>
            </p:nvCxnSpPr>
            <p:spPr>
              <a:xfrm flipV="1">
                <a:off x="5272200" y="-435240"/>
                <a:ext cx="360" cy="252360"/>
              </a:xfrm>
              <a:prstGeom prst="straightConnector1">
                <a:avLst/>
              </a:prstGeom>
              <a:ln w="6480">
                <a:solidFill>
                  <a:srgbClr val="a8a8a8"/>
                </a:solidFill>
                <a:miter/>
              </a:ln>
            </p:spPr>
          </p:cxnSp>
          <p:cxnSp>
            <p:nvCxnSpPr>
              <p:cNvPr id="7000" name="Straight Connector 827"/>
              <p:cNvCxnSpPr/>
              <p:nvPr/>
            </p:nvCxnSpPr>
            <p:spPr>
              <a:xfrm flipV="1">
                <a:off x="5601600" y="-435240"/>
                <a:ext cx="360" cy="252360"/>
              </a:xfrm>
              <a:prstGeom prst="straightConnector1">
                <a:avLst/>
              </a:prstGeom>
              <a:ln w="6480">
                <a:solidFill>
                  <a:srgbClr val="a8a8a8"/>
                </a:solidFill>
                <a:miter/>
              </a:ln>
            </p:spPr>
          </p:cxnSp>
          <p:cxnSp>
            <p:nvCxnSpPr>
              <p:cNvPr id="7001" name="Straight Connector 828"/>
              <p:cNvCxnSpPr/>
              <p:nvPr/>
            </p:nvCxnSpPr>
            <p:spPr>
              <a:xfrm flipV="1">
                <a:off x="4613040" y="-435240"/>
                <a:ext cx="360" cy="252360"/>
              </a:xfrm>
              <a:prstGeom prst="straightConnector1">
                <a:avLst/>
              </a:prstGeom>
              <a:ln w="6480">
                <a:solidFill>
                  <a:srgbClr val="a8a8a8"/>
                </a:solidFill>
                <a:miter/>
              </a:ln>
            </p:spPr>
          </p:cxnSp>
          <p:cxnSp>
            <p:nvCxnSpPr>
              <p:cNvPr id="7002" name="Straight Connector 829"/>
              <p:cNvCxnSpPr/>
              <p:nvPr/>
            </p:nvCxnSpPr>
            <p:spPr>
              <a:xfrm flipV="1">
                <a:off x="4942440" y="-435240"/>
                <a:ext cx="360" cy="252360"/>
              </a:xfrm>
              <a:prstGeom prst="straightConnector1">
                <a:avLst/>
              </a:prstGeom>
              <a:ln w="6480">
                <a:solidFill>
                  <a:srgbClr val="a8a8a8"/>
                </a:solidFill>
                <a:miter/>
              </a:ln>
            </p:spPr>
          </p:cxnSp>
          <p:cxnSp>
            <p:nvCxnSpPr>
              <p:cNvPr id="7003" name="Straight Connector 830"/>
              <p:cNvCxnSpPr/>
              <p:nvPr/>
            </p:nvCxnSpPr>
            <p:spPr>
              <a:xfrm flipV="1">
                <a:off x="3953880" y="-435240"/>
                <a:ext cx="360" cy="252360"/>
              </a:xfrm>
              <a:prstGeom prst="straightConnector1">
                <a:avLst/>
              </a:prstGeom>
              <a:ln w="6480">
                <a:solidFill>
                  <a:srgbClr val="a8a8a8"/>
                </a:solidFill>
                <a:miter/>
              </a:ln>
            </p:spPr>
          </p:cxnSp>
          <p:cxnSp>
            <p:nvCxnSpPr>
              <p:cNvPr id="7004" name="Straight Connector 831"/>
              <p:cNvCxnSpPr/>
              <p:nvPr/>
            </p:nvCxnSpPr>
            <p:spPr>
              <a:xfrm flipV="1">
                <a:off x="4283640" y="-435240"/>
                <a:ext cx="360" cy="252360"/>
              </a:xfrm>
              <a:prstGeom prst="straightConnector1">
                <a:avLst/>
              </a:prstGeom>
              <a:ln w="6480">
                <a:solidFill>
                  <a:srgbClr val="a8a8a8"/>
                </a:solidFill>
                <a:miter/>
              </a:ln>
            </p:spPr>
          </p:cxnSp>
          <p:cxnSp>
            <p:nvCxnSpPr>
              <p:cNvPr id="7005" name="Straight Connector 832"/>
              <p:cNvCxnSpPr/>
              <p:nvPr/>
            </p:nvCxnSpPr>
            <p:spPr>
              <a:xfrm flipV="1">
                <a:off x="3295080" y="-435240"/>
                <a:ext cx="360" cy="252360"/>
              </a:xfrm>
              <a:prstGeom prst="straightConnector1">
                <a:avLst/>
              </a:prstGeom>
              <a:ln w="6480">
                <a:solidFill>
                  <a:srgbClr val="a8a8a8"/>
                </a:solidFill>
                <a:miter/>
              </a:ln>
            </p:spPr>
          </p:cxnSp>
          <p:cxnSp>
            <p:nvCxnSpPr>
              <p:cNvPr id="7006" name="Straight Connector 833"/>
              <p:cNvCxnSpPr/>
              <p:nvPr/>
            </p:nvCxnSpPr>
            <p:spPr>
              <a:xfrm flipV="1">
                <a:off x="3624480" y="-435240"/>
                <a:ext cx="360" cy="252360"/>
              </a:xfrm>
              <a:prstGeom prst="straightConnector1">
                <a:avLst/>
              </a:prstGeom>
              <a:ln w="6480">
                <a:solidFill>
                  <a:srgbClr val="a8a8a8"/>
                </a:solidFill>
                <a:miter/>
              </a:ln>
            </p:spPr>
          </p:cxnSp>
          <p:cxnSp>
            <p:nvCxnSpPr>
              <p:cNvPr id="7007" name="Straight Connector 834"/>
              <p:cNvCxnSpPr/>
              <p:nvPr/>
            </p:nvCxnSpPr>
            <p:spPr>
              <a:xfrm flipV="1">
                <a:off x="2635920" y="-435240"/>
                <a:ext cx="360" cy="252360"/>
              </a:xfrm>
              <a:prstGeom prst="straightConnector1">
                <a:avLst/>
              </a:prstGeom>
              <a:ln w="6480">
                <a:solidFill>
                  <a:srgbClr val="a8a8a8"/>
                </a:solidFill>
                <a:miter/>
              </a:ln>
            </p:spPr>
          </p:cxnSp>
          <p:cxnSp>
            <p:nvCxnSpPr>
              <p:cNvPr id="7008" name="Straight Connector 835"/>
              <p:cNvCxnSpPr/>
              <p:nvPr/>
            </p:nvCxnSpPr>
            <p:spPr>
              <a:xfrm flipV="1">
                <a:off x="2965320" y="-435240"/>
                <a:ext cx="360" cy="252360"/>
              </a:xfrm>
              <a:prstGeom prst="straightConnector1">
                <a:avLst/>
              </a:prstGeom>
              <a:ln w="6480">
                <a:solidFill>
                  <a:srgbClr val="a8a8a8"/>
                </a:solidFill>
                <a:miter/>
              </a:ln>
            </p:spPr>
          </p:cxnSp>
          <p:cxnSp>
            <p:nvCxnSpPr>
              <p:cNvPr id="7009" name="Straight Connector 836"/>
              <p:cNvCxnSpPr/>
              <p:nvPr/>
            </p:nvCxnSpPr>
            <p:spPr>
              <a:xfrm flipV="1">
                <a:off x="1976760" y="-435240"/>
                <a:ext cx="360" cy="252360"/>
              </a:xfrm>
              <a:prstGeom prst="straightConnector1">
                <a:avLst/>
              </a:prstGeom>
              <a:ln w="6480">
                <a:solidFill>
                  <a:srgbClr val="a8a8a8"/>
                </a:solidFill>
                <a:miter/>
              </a:ln>
            </p:spPr>
          </p:cxnSp>
          <p:cxnSp>
            <p:nvCxnSpPr>
              <p:cNvPr id="7010" name="Straight Connector 837"/>
              <p:cNvCxnSpPr/>
              <p:nvPr/>
            </p:nvCxnSpPr>
            <p:spPr>
              <a:xfrm flipV="1">
                <a:off x="2306520" y="-435240"/>
                <a:ext cx="360" cy="252360"/>
              </a:xfrm>
              <a:prstGeom prst="straightConnector1">
                <a:avLst/>
              </a:prstGeom>
              <a:ln w="6480">
                <a:solidFill>
                  <a:srgbClr val="a8a8a8"/>
                </a:solidFill>
                <a:miter/>
              </a:ln>
            </p:spPr>
          </p:cxnSp>
          <p:cxnSp>
            <p:nvCxnSpPr>
              <p:cNvPr id="7011" name="Straight Connector 838"/>
              <p:cNvCxnSpPr/>
              <p:nvPr/>
            </p:nvCxnSpPr>
            <p:spPr>
              <a:xfrm flipV="1">
                <a:off x="1317960" y="-435240"/>
                <a:ext cx="360" cy="252360"/>
              </a:xfrm>
              <a:prstGeom prst="straightConnector1">
                <a:avLst/>
              </a:prstGeom>
              <a:ln w="6480">
                <a:solidFill>
                  <a:srgbClr val="a8a8a8"/>
                </a:solidFill>
                <a:miter/>
              </a:ln>
            </p:spPr>
          </p:cxnSp>
          <p:cxnSp>
            <p:nvCxnSpPr>
              <p:cNvPr id="7012" name="Straight Connector 839"/>
              <p:cNvCxnSpPr/>
              <p:nvPr/>
            </p:nvCxnSpPr>
            <p:spPr>
              <a:xfrm flipV="1">
                <a:off x="1647360" y="-435240"/>
                <a:ext cx="360" cy="252360"/>
              </a:xfrm>
              <a:prstGeom prst="straightConnector1">
                <a:avLst/>
              </a:prstGeom>
              <a:ln w="6480">
                <a:solidFill>
                  <a:srgbClr val="a8a8a8"/>
                </a:solidFill>
                <a:miter/>
              </a:ln>
            </p:spPr>
          </p:cxnSp>
          <p:cxnSp>
            <p:nvCxnSpPr>
              <p:cNvPr id="7013" name="Straight Connector 840"/>
              <p:cNvCxnSpPr/>
              <p:nvPr/>
            </p:nvCxnSpPr>
            <p:spPr>
              <a:xfrm flipV="1">
                <a:off x="658800" y="-435240"/>
                <a:ext cx="360" cy="252360"/>
              </a:xfrm>
              <a:prstGeom prst="straightConnector1">
                <a:avLst/>
              </a:prstGeom>
              <a:ln w="6480">
                <a:solidFill>
                  <a:srgbClr val="a8a8a8"/>
                </a:solidFill>
                <a:miter/>
              </a:ln>
            </p:spPr>
          </p:cxnSp>
          <p:cxnSp>
            <p:nvCxnSpPr>
              <p:cNvPr id="7014" name="Straight Connector 841"/>
              <p:cNvCxnSpPr/>
              <p:nvPr/>
            </p:nvCxnSpPr>
            <p:spPr>
              <a:xfrm flipV="1">
                <a:off x="988200" y="-435240"/>
                <a:ext cx="360" cy="252360"/>
              </a:xfrm>
              <a:prstGeom prst="straightConnector1">
                <a:avLst/>
              </a:prstGeom>
              <a:ln w="6480">
                <a:solidFill>
                  <a:srgbClr val="a8a8a8"/>
                </a:solidFill>
                <a:miter/>
              </a:ln>
            </p:spPr>
          </p:cxnSp>
          <p:cxnSp>
            <p:nvCxnSpPr>
              <p:cNvPr id="7015" name="Straight Connector 842"/>
              <p:cNvCxnSpPr/>
              <p:nvPr/>
            </p:nvCxnSpPr>
            <p:spPr>
              <a:xfrm flipV="1">
                <a:off x="0" y="-435240"/>
                <a:ext cx="360" cy="252360"/>
              </a:xfrm>
              <a:prstGeom prst="straightConnector1">
                <a:avLst/>
              </a:prstGeom>
              <a:ln w="6480">
                <a:solidFill>
                  <a:srgbClr val="a8a8a8"/>
                </a:solidFill>
                <a:miter/>
              </a:ln>
            </p:spPr>
          </p:cxnSp>
          <p:cxnSp>
            <p:nvCxnSpPr>
              <p:cNvPr id="7016" name="Straight Connector 843"/>
              <p:cNvCxnSpPr/>
              <p:nvPr/>
            </p:nvCxnSpPr>
            <p:spPr>
              <a:xfrm flipV="1">
                <a:off x="329400" y="-435240"/>
                <a:ext cx="360" cy="252360"/>
              </a:xfrm>
              <a:prstGeom prst="straightConnector1">
                <a:avLst/>
              </a:prstGeom>
              <a:ln w="6480">
                <a:solidFill>
                  <a:srgbClr val="a8a8a8"/>
                </a:solidFill>
                <a:miter/>
              </a:ln>
            </p:spPr>
          </p:cxnSp>
          <p:cxnSp>
            <p:nvCxnSpPr>
              <p:cNvPr id="7017" name="Straight Connector 1883"/>
              <p:cNvCxnSpPr/>
              <p:nvPr/>
            </p:nvCxnSpPr>
            <p:spPr>
              <a:xfrm>
                <a:off x="12355560" y="326520"/>
                <a:ext cx="252360" cy="360"/>
              </a:xfrm>
              <a:prstGeom prst="straightConnector1">
                <a:avLst/>
              </a:prstGeom>
              <a:ln w="6480">
                <a:solidFill>
                  <a:srgbClr val="a8a8a8"/>
                </a:solidFill>
                <a:miter/>
              </a:ln>
            </p:spPr>
          </p:cxnSp>
          <p:cxnSp>
            <p:nvCxnSpPr>
              <p:cNvPr id="7018" name="Straight Connector 1884"/>
              <p:cNvCxnSpPr/>
              <p:nvPr/>
            </p:nvCxnSpPr>
            <p:spPr>
              <a:xfrm>
                <a:off x="12355560" y="0"/>
                <a:ext cx="252360" cy="360"/>
              </a:xfrm>
              <a:prstGeom prst="straightConnector1">
                <a:avLst/>
              </a:prstGeom>
              <a:ln w="6480">
                <a:solidFill>
                  <a:srgbClr val="a8a8a8"/>
                </a:solidFill>
                <a:miter/>
              </a:ln>
            </p:spPr>
          </p:cxnSp>
          <p:cxnSp>
            <p:nvCxnSpPr>
              <p:cNvPr id="7019" name="Straight Connector 1885"/>
              <p:cNvCxnSpPr/>
              <p:nvPr/>
            </p:nvCxnSpPr>
            <p:spPr>
              <a:xfrm>
                <a:off x="12355560" y="979560"/>
                <a:ext cx="252360" cy="360"/>
              </a:xfrm>
              <a:prstGeom prst="straightConnector1">
                <a:avLst/>
              </a:prstGeom>
              <a:ln w="6480">
                <a:solidFill>
                  <a:srgbClr val="a8a8a8"/>
                </a:solidFill>
                <a:miter/>
              </a:ln>
            </p:spPr>
          </p:cxnSp>
          <p:cxnSp>
            <p:nvCxnSpPr>
              <p:cNvPr id="7020" name="Straight Connector 1886"/>
              <p:cNvCxnSpPr/>
              <p:nvPr/>
            </p:nvCxnSpPr>
            <p:spPr>
              <a:xfrm>
                <a:off x="12355560" y="653040"/>
                <a:ext cx="252360" cy="360"/>
              </a:xfrm>
              <a:prstGeom prst="straightConnector1">
                <a:avLst/>
              </a:prstGeom>
              <a:ln w="6480">
                <a:solidFill>
                  <a:srgbClr val="a8a8a8"/>
                </a:solidFill>
                <a:miter/>
              </a:ln>
            </p:spPr>
          </p:cxnSp>
          <p:cxnSp>
            <p:nvCxnSpPr>
              <p:cNvPr id="7021" name="Straight Connector 1887"/>
              <p:cNvCxnSpPr/>
              <p:nvPr/>
            </p:nvCxnSpPr>
            <p:spPr>
              <a:xfrm>
                <a:off x="12355560" y="1632600"/>
                <a:ext cx="252360" cy="360"/>
              </a:xfrm>
              <a:prstGeom prst="straightConnector1">
                <a:avLst/>
              </a:prstGeom>
              <a:ln w="6480">
                <a:solidFill>
                  <a:srgbClr val="a8a8a8"/>
                </a:solidFill>
                <a:miter/>
              </a:ln>
            </p:spPr>
          </p:cxnSp>
          <p:cxnSp>
            <p:nvCxnSpPr>
              <p:cNvPr id="7022" name="Straight Connector 1888"/>
              <p:cNvCxnSpPr/>
              <p:nvPr/>
            </p:nvCxnSpPr>
            <p:spPr>
              <a:xfrm>
                <a:off x="12355560" y="1306080"/>
                <a:ext cx="252360" cy="360"/>
              </a:xfrm>
              <a:prstGeom prst="straightConnector1">
                <a:avLst/>
              </a:prstGeom>
              <a:ln w="6480">
                <a:solidFill>
                  <a:srgbClr val="a8a8a8"/>
                </a:solidFill>
                <a:miter/>
              </a:ln>
            </p:spPr>
          </p:cxnSp>
          <p:cxnSp>
            <p:nvCxnSpPr>
              <p:cNvPr id="7023" name="Straight Connector 1889"/>
              <p:cNvCxnSpPr/>
              <p:nvPr/>
            </p:nvCxnSpPr>
            <p:spPr>
              <a:xfrm>
                <a:off x="12355560" y="2285640"/>
                <a:ext cx="252360" cy="360"/>
              </a:xfrm>
              <a:prstGeom prst="straightConnector1">
                <a:avLst/>
              </a:prstGeom>
              <a:ln w="6480">
                <a:solidFill>
                  <a:srgbClr val="a8a8a8"/>
                </a:solidFill>
                <a:miter/>
              </a:ln>
            </p:spPr>
          </p:cxnSp>
          <p:cxnSp>
            <p:nvCxnSpPr>
              <p:cNvPr id="7024" name="Straight Connector 1890"/>
              <p:cNvCxnSpPr/>
              <p:nvPr/>
            </p:nvCxnSpPr>
            <p:spPr>
              <a:xfrm>
                <a:off x="12355560" y="1959120"/>
                <a:ext cx="252360" cy="360"/>
              </a:xfrm>
              <a:prstGeom prst="straightConnector1">
                <a:avLst/>
              </a:prstGeom>
              <a:ln w="6480">
                <a:solidFill>
                  <a:srgbClr val="a8a8a8"/>
                </a:solidFill>
                <a:miter/>
              </a:ln>
            </p:spPr>
          </p:cxnSp>
          <p:cxnSp>
            <p:nvCxnSpPr>
              <p:cNvPr id="7025" name="Straight Connector 1891"/>
              <p:cNvCxnSpPr/>
              <p:nvPr/>
            </p:nvCxnSpPr>
            <p:spPr>
              <a:xfrm>
                <a:off x="12355560" y="2939040"/>
                <a:ext cx="252360" cy="360"/>
              </a:xfrm>
              <a:prstGeom prst="straightConnector1">
                <a:avLst/>
              </a:prstGeom>
              <a:ln w="6480">
                <a:solidFill>
                  <a:srgbClr val="a8a8a8"/>
                </a:solidFill>
                <a:miter/>
              </a:ln>
            </p:spPr>
          </p:cxnSp>
          <p:cxnSp>
            <p:nvCxnSpPr>
              <p:cNvPr id="7026" name="Straight Connector 1892"/>
              <p:cNvCxnSpPr/>
              <p:nvPr/>
            </p:nvCxnSpPr>
            <p:spPr>
              <a:xfrm>
                <a:off x="12355560" y="2612520"/>
                <a:ext cx="252360" cy="360"/>
              </a:xfrm>
              <a:prstGeom prst="straightConnector1">
                <a:avLst/>
              </a:prstGeom>
              <a:ln w="6480">
                <a:solidFill>
                  <a:srgbClr val="a8a8a8"/>
                </a:solidFill>
                <a:miter/>
              </a:ln>
            </p:spPr>
          </p:cxnSp>
          <p:cxnSp>
            <p:nvCxnSpPr>
              <p:cNvPr id="7027" name="Straight Connector 1893"/>
              <p:cNvCxnSpPr/>
              <p:nvPr/>
            </p:nvCxnSpPr>
            <p:spPr>
              <a:xfrm>
                <a:off x="12355560" y="3592080"/>
                <a:ext cx="252360" cy="360"/>
              </a:xfrm>
              <a:prstGeom prst="straightConnector1">
                <a:avLst/>
              </a:prstGeom>
              <a:ln w="6480">
                <a:solidFill>
                  <a:srgbClr val="a8a8a8"/>
                </a:solidFill>
                <a:miter/>
              </a:ln>
            </p:spPr>
          </p:cxnSp>
          <p:cxnSp>
            <p:nvCxnSpPr>
              <p:cNvPr id="7028" name="Straight Connector 1894"/>
              <p:cNvCxnSpPr/>
              <p:nvPr/>
            </p:nvCxnSpPr>
            <p:spPr>
              <a:xfrm>
                <a:off x="12355560" y="3265560"/>
                <a:ext cx="252360" cy="360"/>
              </a:xfrm>
              <a:prstGeom prst="straightConnector1">
                <a:avLst/>
              </a:prstGeom>
              <a:ln w="6480">
                <a:solidFill>
                  <a:srgbClr val="a8a8a8"/>
                </a:solidFill>
                <a:miter/>
              </a:ln>
            </p:spPr>
          </p:cxnSp>
          <p:cxnSp>
            <p:nvCxnSpPr>
              <p:cNvPr id="7029" name="Straight Connector 1895"/>
              <p:cNvCxnSpPr/>
              <p:nvPr/>
            </p:nvCxnSpPr>
            <p:spPr>
              <a:xfrm>
                <a:off x="12355560" y="4245120"/>
                <a:ext cx="252360" cy="360"/>
              </a:xfrm>
              <a:prstGeom prst="straightConnector1">
                <a:avLst/>
              </a:prstGeom>
              <a:ln w="6480">
                <a:solidFill>
                  <a:srgbClr val="a8a8a8"/>
                </a:solidFill>
                <a:miter/>
              </a:ln>
            </p:spPr>
          </p:cxnSp>
          <p:cxnSp>
            <p:nvCxnSpPr>
              <p:cNvPr id="7030" name="Straight Connector 1896"/>
              <p:cNvCxnSpPr/>
              <p:nvPr/>
            </p:nvCxnSpPr>
            <p:spPr>
              <a:xfrm>
                <a:off x="12355560" y="3918600"/>
                <a:ext cx="252360" cy="360"/>
              </a:xfrm>
              <a:prstGeom prst="straightConnector1">
                <a:avLst/>
              </a:prstGeom>
              <a:ln w="6480">
                <a:solidFill>
                  <a:srgbClr val="a8a8a8"/>
                </a:solidFill>
                <a:miter/>
              </a:ln>
            </p:spPr>
          </p:cxnSp>
          <p:cxnSp>
            <p:nvCxnSpPr>
              <p:cNvPr id="7031" name="Straight Connector 1898"/>
              <p:cNvCxnSpPr/>
              <p:nvPr/>
            </p:nvCxnSpPr>
            <p:spPr>
              <a:xfrm>
                <a:off x="12355560" y="4571640"/>
                <a:ext cx="252360" cy="360"/>
              </a:xfrm>
              <a:prstGeom prst="straightConnector1">
                <a:avLst/>
              </a:prstGeom>
              <a:ln w="6480">
                <a:solidFill>
                  <a:srgbClr val="a8a8a8"/>
                </a:solidFill>
                <a:miter/>
              </a:ln>
            </p:spPr>
          </p:cxnSp>
          <p:cxnSp>
            <p:nvCxnSpPr>
              <p:cNvPr id="7032" name="Straight Connector 1899"/>
              <p:cNvCxnSpPr/>
              <p:nvPr/>
            </p:nvCxnSpPr>
            <p:spPr>
              <a:xfrm>
                <a:off x="12355560" y="5551560"/>
                <a:ext cx="252360" cy="360"/>
              </a:xfrm>
              <a:prstGeom prst="straightConnector1">
                <a:avLst/>
              </a:prstGeom>
              <a:ln w="6480">
                <a:solidFill>
                  <a:srgbClr val="a8a8a8"/>
                </a:solidFill>
                <a:miter/>
              </a:ln>
            </p:spPr>
          </p:cxnSp>
          <p:cxnSp>
            <p:nvCxnSpPr>
              <p:cNvPr id="7033" name="Straight Connector 1900"/>
              <p:cNvCxnSpPr/>
              <p:nvPr/>
            </p:nvCxnSpPr>
            <p:spPr>
              <a:xfrm>
                <a:off x="12355560" y="5225040"/>
                <a:ext cx="252360" cy="360"/>
              </a:xfrm>
              <a:prstGeom prst="straightConnector1">
                <a:avLst/>
              </a:prstGeom>
              <a:ln w="6480">
                <a:solidFill>
                  <a:srgbClr val="a8a8a8"/>
                </a:solidFill>
                <a:miter/>
              </a:ln>
            </p:spPr>
          </p:cxnSp>
          <p:cxnSp>
            <p:nvCxnSpPr>
              <p:cNvPr id="7034" name="Straight Connector 1901"/>
              <p:cNvCxnSpPr/>
              <p:nvPr/>
            </p:nvCxnSpPr>
            <p:spPr>
              <a:xfrm>
                <a:off x="12355560" y="6204600"/>
                <a:ext cx="252360" cy="360"/>
              </a:xfrm>
              <a:prstGeom prst="straightConnector1">
                <a:avLst/>
              </a:prstGeom>
              <a:ln w="6480">
                <a:solidFill>
                  <a:srgbClr val="a8a8a8"/>
                </a:solidFill>
                <a:miter/>
              </a:ln>
            </p:spPr>
          </p:cxnSp>
          <p:cxnSp>
            <p:nvCxnSpPr>
              <p:cNvPr id="7035" name="Straight Connector 1902"/>
              <p:cNvCxnSpPr/>
              <p:nvPr/>
            </p:nvCxnSpPr>
            <p:spPr>
              <a:xfrm>
                <a:off x="12355560" y="5878080"/>
                <a:ext cx="252360" cy="360"/>
              </a:xfrm>
              <a:prstGeom prst="straightConnector1">
                <a:avLst/>
              </a:prstGeom>
              <a:ln w="6480">
                <a:solidFill>
                  <a:srgbClr val="a8a8a8"/>
                </a:solidFill>
                <a:miter/>
              </a:ln>
            </p:spPr>
          </p:cxnSp>
          <p:cxnSp>
            <p:nvCxnSpPr>
              <p:cNvPr id="7036" name="Straight Connector 1903"/>
              <p:cNvCxnSpPr/>
              <p:nvPr/>
            </p:nvCxnSpPr>
            <p:spPr>
              <a:xfrm>
                <a:off x="12355560" y="6857640"/>
                <a:ext cx="252360" cy="360"/>
              </a:xfrm>
              <a:prstGeom prst="straightConnector1">
                <a:avLst/>
              </a:prstGeom>
              <a:ln w="6480">
                <a:solidFill>
                  <a:srgbClr val="a8a8a8"/>
                </a:solidFill>
                <a:miter/>
              </a:ln>
            </p:spPr>
          </p:cxnSp>
          <p:cxnSp>
            <p:nvCxnSpPr>
              <p:cNvPr id="7037" name="Straight Connector 1904"/>
              <p:cNvCxnSpPr/>
              <p:nvPr/>
            </p:nvCxnSpPr>
            <p:spPr>
              <a:xfrm>
                <a:off x="12355560" y="6531120"/>
                <a:ext cx="252360" cy="360"/>
              </a:xfrm>
              <a:prstGeom prst="straightConnector1">
                <a:avLst/>
              </a:prstGeom>
              <a:ln w="6480">
                <a:solidFill>
                  <a:srgbClr val="a8a8a8"/>
                </a:solidFill>
                <a:miter/>
              </a:ln>
            </p:spPr>
          </p:cxnSp>
          <p:cxnSp>
            <p:nvCxnSpPr>
              <p:cNvPr id="7038" name="Straight Connector 2091"/>
              <p:cNvCxnSpPr/>
              <p:nvPr/>
            </p:nvCxnSpPr>
            <p:spPr>
              <a:xfrm flipV="1">
                <a:off x="11862360" y="7041240"/>
                <a:ext cx="360" cy="252360"/>
              </a:xfrm>
              <a:prstGeom prst="straightConnector1">
                <a:avLst/>
              </a:prstGeom>
              <a:ln w="6480">
                <a:solidFill>
                  <a:srgbClr val="a8a8a8"/>
                </a:solidFill>
                <a:miter/>
              </a:ln>
            </p:spPr>
          </p:cxnSp>
          <p:cxnSp>
            <p:nvCxnSpPr>
              <p:cNvPr id="7039" name="Straight Connector 2092"/>
              <p:cNvCxnSpPr/>
              <p:nvPr/>
            </p:nvCxnSpPr>
            <p:spPr>
              <a:xfrm flipV="1">
                <a:off x="12191760" y="7041240"/>
                <a:ext cx="360" cy="252360"/>
              </a:xfrm>
              <a:prstGeom prst="straightConnector1">
                <a:avLst/>
              </a:prstGeom>
              <a:ln w="6480">
                <a:solidFill>
                  <a:srgbClr val="a8a8a8"/>
                </a:solidFill>
                <a:miter/>
              </a:ln>
            </p:spPr>
          </p:cxnSp>
          <p:cxnSp>
            <p:nvCxnSpPr>
              <p:cNvPr id="7040" name="Straight Connector 2093"/>
              <p:cNvCxnSpPr/>
              <p:nvPr/>
            </p:nvCxnSpPr>
            <p:spPr>
              <a:xfrm flipV="1">
                <a:off x="11203200" y="7041240"/>
                <a:ext cx="360" cy="252360"/>
              </a:xfrm>
              <a:prstGeom prst="straightConnector1">
                <a:avLst/>
              </a:prstGeom>
              <a:ln w="6480">
                <a:solidFill>
                  <a:srgbClr val="a8a8a8"/>
                </a:solidFill>
                <a:miter/>
              </a:ln>
            </p:spPr>
          </p:cxnSp>
          <p:cxnSp>
            <p:nvCxnSpPr>
              <p:cNvPr id="7041" name="Straight Connector 2094"/>
              <p:cNvCxnSpPr/>
              <p:nvPr/>
            </p:nvCxnSpPr>
            <p:spPr>
              <a:xfrm flipV="1">
                <a:off x="11532960" y="7041240"/>
                <a:ext cx="360" cy="252360"/>
              </a:xfrm>
              <a:prstGeom prst="straightConnector1">
                <a:avLst/>
              </a:prstGeom>
              <a:ln w="6480">
                <a:solidFill>
                  <a:srgbClr val="a8a8a8"/>
                </a:solidFill>
                <a:miter/>
              </a:ln>
            </p:spPr>
          </p:cxnSp>
          <p:cxnSp>
            <p:nvCxnSpPr>
              <p:cNvPr id="7042" name="Straight Connector 2095"/>
              <p:cNvCxnSpPr/>
              <p:nvPr/>
            </p:nvCxnSpPr>
            <p:spPr>
              <a:xfrm flipV="1">
                <a:off x="10544400" y="7041240"/>
                <a:ext cx="360" cy="252360"/>
              </a:xfrm>
              <a:prstGeom prst="straightConnector1">
                <a:avLst/>
              </a:prstGeom>
              <a:ln w="6480">
                <a:solidFill>
                  <a:srgbClr val="a8a8a8"/>
                </a:solidFill>
                <a:miter/>
              </a:ln>
            </p:spPr>
          </p:cxnSp>
          <p:cxnSp>
            <p:nvCxnSpPr>
              <p:cNvPr id="7043" name="Straight Connector 2096"/>
              <p:cNvCxnSpPr/>
              <p:nvPr/>
            </p:nvCxnSpPr>
            <p:spPr>
              <a:xfrm flipV="1">
                <a:off x="10873800" y="7041240"/>
                <a:ext cx="360" cy="252360"/>
              </a:xfrm>
              <a:prstGeom prst="straightConnector1">
                <a:avLst/>
              </a:prstGeom>
              <a:ln w="6480">
                <a:solidFill>
                  <a:srgbClr val="a8a8a8"/>
                </a:solidFill>
                <a:miter/>
              </a:ln>
            </p:spPr>
          </p:cxnSp>
          <p:cxnSp>
            <p:nvCxnSpPr>
              <p:cNvPr id="7044" name="Straight Connector 2097"/>
              <p:cNvCxnSpPr/>
              <p:nvPr/>
            </p:nvCxnSpPr>
            <p:spPr>
              <a:xfrm flipV="1">
                <a:off x="9885240" y="7041240"/>
                <a:ext cx="360" cy="252360"/>
              </a:xfrm>
              <a:prstGeom prst="straightConnector1">
                <a:avLst/>
              </a:prstGeom>
              <a:ln w="6480">
                <a:solidFill>
                  <a:srgbClr val="a8a8a8"/>
                </a:solidFill>
                <a:miter/>
              </a:ln>
            </p:spPr>
          </p:cxnSp>
          <p:cxnSp>
            <p:nvCxnSpPr>
              <p:cNvPr id="7045" name="Straight Connector 2098"/>
              <p:cNvCxnSpPr/>
              <p:nvPr/>
            </p:nvCxnSpPr>
            <p:spPr>
              <a:xfrm flipV="1">
                <a:off x="10214640" y="7041240"/>
                <a:ext cx="360" cy="252360"/>
              </a:xfrm>
              <a:prstGeom prst="straightConnector1">
                <a:avLst/>
              </a:prstGeom>
              <a:ln w="6480">
                <a:solidFill>
                  <a:srgbClr val="a8a8a8"/>
                </a:solidFill>
                <a:miter/>
              </a:ln>
            </p:spPr>
          </p:cxnSp>
          <p:cxnSp>
            <p:nvCxnSpPr>
              <p:cNvPr id="7046" name="Straight Connector 2099"/>
              <p:cNvCxnSpPr/>
              <p:nvPr/>
            </p:nvCxnSpPr>
            <p:spPr>
              <a:xfrm flipV="1">
                <a:off x="9226080" y="7041240"/>
                <a:ext cx="360" cy="252360"/>
              </a:xfrm>
              <a:prstGeom prst="straightConnector1">
                <a:avLst/>
              </a:prstGeom>
              <a:ln w="6480">
                <a:solidFill>
                  <a:srgbClr val="a8a8a8"/>
                </a:solidFill>
                <a:miter/>
              </a:ln>
            </p:spPr>
          </p:cxnSp>
          <p:cxnSp>
            <p:nvCxnSpPr>
              <p:cNvPr id="7047" name="Straight Connector 2100"/>
              <p:cNvCxnSpPr/>
              <p:nvPr/>
            </p:nvCxnSpPr>
            <p:spPr>
              <a:xfrm flipV="1">
                <a:off x="9555840" y="7041240"/>
                <a:ext cx="360" cy="252360"/>
              </a:xfrm>
              <a:prstGeom prst="straightConnector1">
                <a:avLst/>
              </a:prstGeom>
              <a:ln w="6480">
                <a:solidFill>
                  <a:srgbClr val="a8a8a8"/>
                </a:solidFill>
                <a:miter/>
              </a:ln>
            </p:spPr>
          </p:cxnSp>
          <p:cxnSp>
            <p:nvCxnSpPr>
              <p:cNvPr id="7048" name="Straight Connector 2101"/>
              <p:cNvCxnSpPr/>
              <p:nvPr/>
            </p:nvCxnSpPr>
            <p:spPr>
              <a:xfrm flipV="1">
                <a:off x="8567280" y="7041240"/>
                <a:ext cx="360" cy="252360"/>
              </a:xfrm>
              <a:prstGeom prst="straightConnector1">
                <a:avLst/>
              </a:prstGeom>
              <a:ln w="6480">
                <a:solidFill>
                  <a:srgbClr val="a8a8a8"/>
                </a:solidFill>
                <a:miter/>
              </a:ln>
            </p:spPr>
          </p:cxnSp>
          <p:cxnSp>
            <p:nvCxnSpPr>
              <p:cNvPr id="7049" name="Straight Connector 2102"/>
              <p:cNvCxnSpPr/>
              <p:nvPr/>
            </p:nvCxnSpPr>
            <p:spPr>
              <a:xfrm flipV="1">
                <a:off x="8896680" y="7041240"/>
                <a:ext cx="360" cy="252360"/>
              </a:xfrm>
              <a:prstGeom prst="straightConnector1">
                <a:avLst/>
              </a:prstGeom>
              <a:ln w="6480">
                <a:solidFill>
                  <a:srgbClr val="a8a8a8"/>
                </a:solidFill>
                <a:miter/>
              </a:ln>
            </p:spPr>
          </p:cxnSp>
          <p:cxnSp>
            <p:nvCxnSpPr>
              <p:cNvPr id="7050" name="Straight Connector 2103"/>
              <p:cNvCxnSpPr/>
              <p:nvPr/>
            </p:nvCxnSpPr>
            <p:spPr>
              <a:xfrm flipV="1">
                <a:off x="7908120" y="7041240"/>
                <a:ext cx="360" cy="252360"/>
              </a:xfrm>
              <a:prstGeom prst="straightConnector1">
                <a:avLst/>
              </a:prstGeom>
              <a:ln w="6480">
                <a:solidFill>
                  <a:srgbClr val="a8a8a8"/>
                </a:solidFill>
                <a:miter/>
              </a:ln>
            </p:spPr>
          </p:cxnSp>
          <p:cxnSp>
            <p:nvCxnSpPr>
              <p:cNvPr id="7051" name="Straight Connector 2104"/>
              <p:cNvCxnSpPr/>
              <p:nvPr/>
            </p:nvCxnSpPr>
            <p:spPr>
              <a:xfrm flipV="1">
                <a:off x="8237520" y="7041240"/>
                <a:ext cx="360" cy="252360"/>
              </a:xfrm>
              <a:prstGeom prst="straightConnector1">
                <a:avLst/>
              </a:prstGeom>
              <a:ln w="6480">
                <a:solidFill>
                  <a:srgbClr val="a8a8a8"/>
                </a:solidFill>
                <a:miter/>
              </a:ln>
            </p:spPr>
          </p:cxnSp>
          <p:cxnSp>
            <p:nvCxnSpPr>
              <p:cNvPr id="7052" name="Straight Connector 2105"/>
              <p:cNvCxnSpPr/>
              <p:nvPr/>
            </p:nvCxnSpPr>
            <p:spPr>
              <a:xfrm flipV="1">
                <a:off x="7248960" y="7041240"/>
                <a:ext cx="360" cy="252360"/>
              </a:xfrm>
              <a:prstGeom prst="straightConnector1">
                <a:avLst/>
              </a:prstGeom>
              <a:ln w="6480">
                <a:solidFill>
                  <a:srgbClr val="a8a8a8"/>
                </a:solidFill>
                <a:miter/>
              </a:ln>
            </p:spPr>
          </p:cxnSp>
          <p:cxnSp>
            <p:nvCxnSpPr>
              <p:cNvPr id="7053" name="Straight Connector 2106"/>
              <p:cNvCxnSpPr/>
              <p:nvPr/>
            </p:nvCxnSpPr>
            <p:spPr>
              <a:xfrm flipV="1">
                <a:off x="7578720" y="7041240"/>
                <a:ext cx="360" cy="252360"/>
              </a:xfrm>
              <a:prstGeom prst="straightConnector1">
                <a:avLst/>
              </a:prstGeom>
              <a:ln w="6480">
                <a:solidFill>
                  <a:srgbClr val="a8a8a8"/>
                </a:solidFill>
                <a:miter/>
              </a:ln>
            </p:spPr>
          </p:cxnSp>
          <p:cxnSp>
            <p:nvCxnSpPr>
              <p:cNvPr id="7054" name="Straight Connector 2107"/>
              <p:cNvCxnSpPr/>
              <p:nvPr/>
            </p:nvCxnSpPr>
            <p:spPr>
              <a:xfrm flipV="1">
                <a:off x="6590160" y="7041240"/>
                <a:ext cx="360" cy="252360"/>
              </a:xfrm>
              <a:prstGeom prst="straightConnector1">
                <a:avLst/>
              </a:prstGeom>
              <a:ln w="6480">
                <a:solidFill>
                  <a:srgbClr val="a8a8a8"/>
                </a:solidFill>
                <a:miter/>
              </a:ln>
            </p:spPr>
          </p:cxnSp>
          <p:cxnSp>
            <p:nvCxnSpPr>
              <p:cNvPr id="7055" name="Straight Connector 2108"/>
              <p:cNvCxnSpPr/>
              <p:nvPr/>
            </p:nvCxnSpPr>
            <p:spPr>
              <a:xfrm flipV="1">
                <a:off x="6919560" y="7041240"/>
                <a:ext cx="360" cy="252360"/>
              </a:xfrm>
              <a:prstGeom prst="straightConnector1">
                <a:avLst/>
              </a:prstGeom>
              <a:ln w="6480">
                <a:solidFill>
                  <a:srgbClr val="a8a8a8"/>
                </a:solidFill>
                <a:miter/>
              </a:ln>
            </p:spPr>
          </p:cxnSp>
          <p:cxnSp>
            <p:nvCxnSpPr>
              <p:cNvPr id="7056" name="Straight Connector 2109"/>
              <p:cNvCxnSpPr/>
              <p:nvPr/>
            </p:nvCxnSpPr>
            <p:spPr>
              <a:xfrm flipV="1">
                <a:off x="5931000" y="7041240"/>
                <a:ext cx="360" cy="252360"/>
              </a:xfrm>
              <a:prstGeom prst="straightConnector1">
                <a:avLst/>
              </a:prstGeom>
              <a:ln w="6480">
                <a:solidFill>
                  <a:srgbClr val="a8a8a8"/>
                </a:solidFill>
                <a:miter/>
              </a:ln>
            </p:spPr>
          </p:cxnSp>
          <p:cxnSp>
            <p:nvCxnSpPr>
              <p:cNvPr id="7057" name="Straight Connector 2110"/>
              <p:cNvCxnSpPr/>
              <p:nvPr/>
            </p:nvCxnSpPr>
            <p:spPr>
              <a:xfrm flipV="1">
                <a:off x="6260760" y="7041240"/>
                <a:ext cx="360" cy="252360"/>
              </a:xfrm>
              <a:prstGeom prst="straightConnector1">
                <a:avLst/>
              </a:prstGeom>
              <a:ln w="6480">
                <a:solidFill>
                  <a:srgbClr val="a8a8a8"/>
                </a:solidFill>
                <a:miter/>
              </a:ln>
            </p:spPr>
          </p:cxnSp>
          <p:cxnSp>
            <p:nvCxnSpPr>
              <p:cNvPr id="7058" name="Straight Connector 2111"/>
              <p:cNvCxnSpPr/>
              <p:nvPr/>
            </p:nvCxnSpPr>
            <p:spPr>
              <a:xfrm flipV="1">
                <a:off x="5272200" y="7041240"/>
                <a:ext cx="360" cy="252360"/>
              </a:xfrm>
              <a:prstGeom prst="straightConnector1">
                <a:avLst/>
              </a:prstGeom>
              <a:ln w="6480">
                <a:solidFill>
                  <a:srgbClr val="a8a8a8"/>
                </a:solidFill>
                <a:miter/>
              </a:ln>
            </p:spPr>
          </p:cxnSp>
          <p:cxnSp>
            <p:nvCxnSpPr>
              <p:cNvPr id="7059" name="Straight Connector 2112"/>
              <p:cNvCxnSpPr/>
              <p:nvPr/>
            </p:nvCxnSpPr>
            <p:spPr>
              <a:xfrm flipV="1">
                <a:off x="5601600" y="7041240"/>
                <a:ext cx="360" cy="252360"/>
              </a:xfrm>
              <a:prstGeom prst="straightConnector1">
                <a:avLst/>
              </a:prstGeom>
              <a:ln w="6480">
                <a:solidFill>
                  <a:srgbClr val="a8a8a8"/>
                </a:solidFill>
                <a:miter/>
              </a:ln>
            </p:spPr>
          </p:cxnSp>
          <p:cxnSp>
            <p:nvCxnSpPr>
              <p:cNvPr id="7060" name="Straight Connector 2113"/>
              <p:cNvCxnSpPr/>
              <p:nvPr/>
            </p:nvCxnSpPr>
            <p:spPr>
              <a:xfrm flipV="1">
                <a:off x="4613040" y="7041240"/>
                <a:ext cx="360" cy="252360"/>
              </a:xfrm>
              <a:prstGeom prst="straightConnector1">
                <a:avLst/>
              </a:prstGeom>
              <a:ln w="6480">
                <a:solidFill>
                  <a:srgbClr val="a8a8a8"/>
                </a:solidFill>
                <a:miter/>
              </a:ln>
            </p:spPr>
          </p:cxnSp>
          <p:cxnSp>
            <p:nvCxnSpPr>
              <p:cNvPr id="7061" name="Straight Connector 2114"/>
              <p:cNvCxnSpPr/>
              <p:nvPr/>
            </p:nvCxnSpPr>
            <p:spPr>
              <a:xfrm flipV="1">
                <a:off x="4942440" y="7041240"/>
                <a:ext cx="360" cy="252360"/>
              </a:xfrm>
              <a:prstGeom prst="straightConnector1">
                <a:avLst/>
              </a:prstGeom>
              <a:ln w="6480">
                <a:solidFill>
                  <a:srgbClr val="a8a8a8"/>
                </a:solidFill>
                <a:miter/>
              </a:ln>
            </p:spPr>
          </p:cxnSp>
          <p:cxnSp>
            <p:nvCxnSpPr>
              <p:cNvPr id="7062" name="Straight Connector 2115"/>
              <p:cNvCxnSpPr/>
              <p:nvPr/>
            </p:nvCxnSpPr>
            <p:spPr>
              <a:xfrm flipV="1">
                <a:off x="3953880" y="7041240"/>
                <a:ext cx="360" cy="252360"/>
              </a:xfrm>
              <a:prstGeom prst="straightConnector1">
                <a:avLst/>
              </a:prstGeom>
              <a:ln w="6480">
                <a:solidFill>
                  <a:srgbClr val="a8a8a8"/>
                </a:solidFill>
                <a:miter/>
              </a:ln>
            </p:spPr>
          </p:cxnSp>
          <p:cxnSp>
            <p:nvCxnSpPr>
              <p:cNvPr id="7063" name="Straight Connector 2116"/>
              <p:cNvCxnSpPr/>
              <p:nvPr/>
            </p:nvCxnSpPr>
            <p:spPr>
              <a:xfrm flipV="1">
                <a:off x="4283640" y="7041240"/>
                <a:ext cx="360" cy="252360"/>
              </a:xfrm>
              <a:prstGeom prst="straightConnector1">
                <a:avLst/>
              </a:prstGeom>
              <a:ln w="6480">
                <a:solidFill>
                  <a:srgbClr val="a8a8a8"/>
                </a:solidFill>
                <a:miter/>
              </a:ln>
            </p:spPr>
          </p:cxnSp>
          <p:cxnSp>
            <p:nvCxnSpPr>
              <p:cNvPr id="7064" name="Straight Connector 2117"/>
              <p:cNvCxnSpPr/>
              <p:nvPr/>
            </p:nvCxnSpPr>
            <p:spPr>
              <a:xfrm flipV="1">
                <a:off x="3295080" y="7041240"/>
                <a:ext cx="360" cy="252360"/>
              </a:xfrm>
              <a:prstGeom prst="straightConnector1">
                <a:avLst/>
              </a:prstGeom>
              <a:ln w="6480">
                <a:solidFill>
                  <a:srgbClr val="a8a8a8"/>
                </a:solidFill>
                <a:miter/>
              </a:ln>
            </p:spPr>
          </p:cxnSp>
          <p:cxnSp>
            <p:nvCxnSpPr>
              <p:cNvPr id="7065" name="Straight Connector 2118"/>
              <p:cNvCxnSpPr/>
              <p:nvPr/>
            </p:nvCxnSpPr>
            <p:spPr>
              <a:xfrm flipV="1">
                <a:off x="3624480" y="7041240"/>
                <a:ext cx="360" cy="252360"/>
              </a:xfrm>
              <a:prstGeom prst="straightConnector1">
                <a:avLst/>
              </a:prstGeom>
              <a:ln w="6480">
                <a:solidFill>
                  <a:srgbClr val="a8a8a8"/>
                </a:solidFill>
                <a:miter/>
              </a:ln>
            </p:spPr>
          </p:cxnSp>
          <p:cxnSp>
            <p:nvCxnSpPr>
              <p:cNvPr id="7066" name="Straight Connector 2119"/>
              <p:cNvCxnSpPr/>
              <p:nvPr/>
            </p:nvCxnSpPr>
            <p:spPr>
              <a:xfrm flipV="1">
                <a:off x="2635920" y="7041240"/>
                <a:ext cx="360" cy="252360"/>
              </a:xfrm>
              <a:prstGeom prst="straightConnector1">
                <a:avLst/>
              </a:prstGeom>
              <a:ln w="6480">
                <a:solidFill>
                  <a:srgbClr val="a8a8a8"/>
                </a:solidFill>
                <a:miter/>
              </a:ln>
            </p:spPr>
          </p:cxnSp>
          <p:cxnSp>
            <p:nvCxnSpPr>
              <p:cNvPr id="7067" name="Straight Connector 2120"/>
              <p:cNvCxnSpPr/>
              <p:nvPr/>
            </p:nvCxnSpPr>
            <p:spPr>
              <a:xfrm flipV="1">
                <a:off x="2965320" y="7041240"/>
                <a:ext cx="360" cy="252360"/>
              </a:xfrm>
              <a:prstGeom prst="straightConnector1">
                <a:avLst/>
              </a:prstGeom>
              <a:ln w="6480">
                <a:solidFill>
                  <a:srgbClr val="a8a8a8"/>
                </a:solidFill>
                <a:miter/>
              </a:ln>
            </p:spPr>
          </p:cxnSp>
          <p:cxnSp>
            <p:nvCxnSpPr>
              <p:cNvPr id="7068" name="Straight Connector 2121"/>
              <p:cNvCxnSpPr/>
              <p:nvPr/>
            </p:nvCxnSpPr>
            <p:spPr>
              <a:xfrm flipV="1">
                <a:off x="1976760" y="7041240"/>
                <a:ext cx="360" cy="252360"/>
              </a:xfrm>
              <a:prstGeom prst="straightConnector1">
                <a:avLst/>
              </a:prstGeom>
              <a:ln w="6480">
                <a:solidFill>
                  <a:srgbClr val="a8a8a8"/>
                </a:solidFill>
                <a:miter/>
              </a:ln>
            </p:spPr>
          </p:cxnSp>
          <p:cxnSp>
            <p:nvCxnSpPr>
              <p:cNvPr id="7069" name="Straight Connector 2122"/>
              <p:cNvCxnSpPr/>
              <p:nvPr/>
            </p:nvCxnSpPr>
            <p:spPr>
              <a:xfrm flipV="1">
                <a:off x="2306520" y="7041240"/>
                <a:ext cx="360" cy="252360"/>
              </a:xfrm>
              <a:prstGeom prst="straightConnector1">
                <a:avLst/>
              </a:prstGeom>
              <a:ln w="6480">
                <a:solidFill>
                  <a:srgbClr val="a8a8a8"/>
                </a:solidFill>
                <a:miter/>
              </a:ln>
            </p:spPr>
          </p:cxnSp>
          <p:cxnSp>
            <p:nvCxnSpPr>
              <p:cNvPr id="7070" name="Straight Connector 2123"/>
              <p:cNvCxnSpPr/>
              <p:nvPr/>
            </p:nvCxnSpPr>
            <p:spPr>
              <a:xfrm flipV="1">
                <a:off x="1317960" y="7041240"/>
                <a:ext cx="360" cy="252360"/>
              </a:xfrm>
              <a:prstGeom prst="straightConnector1">
                <a:avLst/>
              </a:prstGeom>
              <a:ln w="6480">
                <a:solidFill>
                  <a:srgbClr val="a8a8a8"/>
                </a:solidFill>
                <a:miter/>
              </a:ln>
            </p:spPr>
          </p:cxnSp>
          <p:cxnSp>
            <p:nvCxnSpPr>
              <p:cNvPr id="7071" name="Straight Connector 2124"/>
              <p:cNvCxnSpPr/>
              <p:nvPr/>
            </p:nvCxnSpPr>
            <p:spPr>
              <a:xfrm flipV="1">
                <a:off x="1647360" y="7041240"/>
                <a:ext cx="360" cy="252360"/>
              </a:xfrm>
              <a:prstGeom prst="straightConnector1">
                <a:avLst/>
              </a:prstGeom>
              <a:ln w="6480">
                <a:solidFill>
                  <a:srgbClr val="a8a8a8"/>
                </a:solidFill>
                <a:miter/>
              </a:ln>
            </p:spPr>
          </p:cxnSp>
          <p:cxnSp>
            <p:nvCxnSpPr>
              <p:cNvPr id="7072" name="Straight Connector 2125"/>
              <p:cNvCxnSpPr/>
              <p:nvPr/>
            </p:nvCxnSpPr>
            <p:spPr>
              <a:xfrm flipV="1">
                <a:off x="658800" y="7041240"/>
                <a:ext cx="360" cy="252360"/>
              </a:xfrm>
              <a:prstGeom prst="straightConnector1">
                <a:avLst/>
              </a:prstGeom>
              <a:ln w="6480">
                <a:solidFill>
                  <a:srgbClr val="a8a8a8"/>
                </a:solidFill>
                <a:miter/>
              </a:ln>
            </p:spPr>
          </p:cxnSp>
          <p:cxnSp>
            <p:nvCxnSpPr>
              <p:cNvPr id="7073" name="Straight Connector 2126"/>
              <p:cNvCxnSpPr/>
              <p:nvPr/>
            </p:nvCxnSpPr>
            <p:spPr>
              <a:xfrm flipV="1">
                <a:off x="988200" y="7041240"/>
                <a:ext cx="360" cy="252360"/>
              </a:xfrm>
              <a:prstGeom prst="straightConnector1">
                <a:avLst/>
              </a:prstGeom>
              <a:ln w="6480">
                <a:solidFill>
                  <a:srgbClr val="a8a8a8"/>
                </a:solidFill>
                <a:miter/>
              </a:ln>
            </p:spPr>
          </p:cxnSp>
          <p:cxnSp>
            <p:nvCxnSpPr>
              <p:cNvPr id="7074" name="Straight Connector 2127"/>
              <p:cNvCxnSpPr/>
              <p:nvPr/>
            </p:nvCxnSpPr>
            <p:spPr>
              <a:xfrm flipV="1">
                <a:off x="0" y="7041240"/>
                <a:ext cx="360" cy="252360"/>
              </a:xfrm>
              <a:prstGeom prst="straightConnector1">
                <a:avLst/>
              </a:prstGeom>
              <a:ln w="6480">
                <a:solidFill>
                  <a:srgbClr val="a8a8a8"/>
                </a:solidFill>
                <a:miter/>
              </a:ln>
            </p:spPr>
          </p:cxnSp>
          <p:cxnSp>
            <p:nvCxnSpPr>
              <p:cNvPr id="7075"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7076" name="PlaceHolder 1"/>
          <p:cNvSpPr>
            <a:spLocks noGrp="1"/>
          </p:cNvSpPr>
          <p:nvPr>
            <p:ph type="body"/>
          </p:nvPr>
        </p:nvSpPr>
        <p:spPr>
          <a:xfrm>
            <a:off x="659160" y="1795680"/>
            <a:ext cx="3401640" cy="269676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7077" name="PlaceHolder 2"/>
          <p:cNvSpPr>
            <a:spLocks noGrp="1"/>
          </p:cNvSpPr>
          <p:nvPr>
            <p:ph type="body"/>
          </p:nvPr>
        </p:nvSpPr>
        <p:spPr>
          <a:xfrm>
            <a:off x="4395600" y="1795680"/>
            <a:ext cx="3401640" cy="269676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7078" name="PlaceHolder 3"/>
          <p:cNvSpPr>
            <a:spLocks noGrp="1"/>
          </p:cNvSpPr>
          <p:nvPr>
            <p:ph type="body"/>
          </p:nvPr>
        </p:nvSpPr>
        <p:spPr>
          <a:xfrm>
            <a:off x="8132760" y="1795680"/>
            <a:ext cx="3401640" cy="269676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7079" name="PlaceHolder 4"/>
          <p:cNvSpPr>
            <a:spLocks noGrp="1"/>
          </p:cNvSpPr>
          <p:nvPr>
            <p:ph type="sldNum" idx="22"/>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CC17595-0A9F-4F38-9C12-F9F0790A17AD}"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7080" name="PlaceHolder 5"/>
          <p:cNvSpPr>
            <a:spLocks noGrp="1"/>
          </p:cNvSpPr>
          <p:nvPr>
            <p:ph type="body"/>
          </p:nvPr>
        </p:nvSpPr>
        <p:spPr>
          <a:xfrm>
            <a:off x="6591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7081" name="PlaceHolder 6"/>
          <p:cNvSpPr>
            <a:spLocks noGrp="1"/>
          </p:cNvSpPr>
          <p:nvPr>
            <p:ph type="body"/>
          </p:nvPr>
        </p:nvSpPr>
        <p:spPr>
          <a:xfrm>
            <a:off x="439560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7082" name="PlaceHolder 7"/>
          <p:cNvSpPr>
            <a:spLocks noGrp="1"/>
          </p:cNvSpPr>
          <p:nvPr>
            <p:ph type="body"/>
          </p:nvPr>
        </p:nvSpPr>
        <p:spPr>
          <a:xfrm>
            <a:off x="81327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7083" name="PlaceHolder 8"/>
          <p:cNvSpPr>
            <a:spLocks noGrp="1"/>
          </p:cNvSpPr>
          <p:nvPr>
            <p:ph type="ftr" idx="23"/>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084" name="PlaceHolder 9"/>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7085" name="PlaceHolder 10"/>
          <p:cNvSpPr>
            <a:spLocks noGrp="1"/>
          </p:cNvSpPr>
          <p:nvPr>
            <p:ph type="body"/>
          </p:nvPr>
        </p:nvSpPr>
        <p:spPr>
          <a:xfrm>
            <a:off x="65916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7086" name="PlaceHolder 11"/>
          <p:cNvSpPr>
            <a:spLocks noGrp="1"/>
          </p:cNvSpPr>
          <p:nvPr>
            <p:ph type="body"/>
          </p:nvPr>
        </p:nvSpPr>
        <p:spPr>
          <a:xfrm>
            <a:off x="439560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7087" name="PlaceHolder 12"/>
          <p:cNvSpPr>
            <a:spLocks noGrp="1"/>
          </p:cNvSpPr>
          <p:nvPr>
            <p:ph type="body"/>
          </p:nvPr>
        </p:nvSpPr>
        <p:spPr>
          <a:xfrm>
            <a:off x="813276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grpSp>
        <p:nvGrpSpPr>
          <p:cNvPr id="7088" name="Group 22"/>
          <p:cNvGrpSpPr/>
          <p:nvPr/>
        </p:nvGrpSpPr>
        <p:grpSpPr>
          <a:xfrm>
            <a:off x="-2368440" y="0"/>
            <a:ext cx="1871640" cy="4379040"/>
            <a:chOff x="-2368440" y="0"/>
            <a:chExt cx="1871640" cy="4379040"/>
          </a:xfrm>
        </p:grpSpPr>
        <p:grpSp>
          <p:nvGrpSpPr>
            <p:cNvPr id="7089" name="Group 23"/>
            <p:cNvGrpSpPr/>
            <p:nvPr/>
          </p:nvGrpSpPr>
          <p:grpSpPr>
            <a:xfrm>
              <a:off x="-2368440" y="0"/>
              <a:ext cx="1871640" cy="4379040"/>
              <a:chOff x="-2368440" y="0"/>
              <a:chExt cx="1871640" cy="4379040"/>
            </a:xfrm>
          </p:grpSpPr>
          <p:grpSp>
            <p:nvGrpSpPr>
              <p:cNvPr id="7090" name="Group 25"/>
              <p:cNvGrpSpPr/>
              <p:nvPr/>
            </p:nvGrpSpPr>
            <p:grpSpPr>
              <a:xfrm>
                <a:off x="-2368440" y="0"/>
                <a:ext cx="1871640" cy="4379040"/>
                <a:chOff x="-2368440" y="0"/>
                <a:chExt cx="1871640" cy="4379040"/>
              </a:xfrm>
            </p:grpSpPr>
            <p:grpSp>
              <p:nvGrpSpPr>
                <p:cNvPr id="7091" name="Group 27"/>
                <p:cNvGrpSpPr/>
                <p:nvPr/>
              </p:nvGrpSpPr>
              <p:grpSpPr>
                <a:xfrm>
                  <a:off x="-2368440" y="0"/>
                  <a:ext cx="1871640" cy="4379040"/>
                  <a:chOff x="-2368440" y="0"/>
                  <a:chExt cx="1871640" cy="4379040"/>
                </a:xfrm>
              </p:grpSpPr>
              <p:sp>
                <p:nvSpPr>
                  <p:cNvPr id="709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709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709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7095" name="Picture 26" descr=""/>
              <p:cNvPicPr/>
              <p:nvPr/>
            </p:nvPicPr>
            <p:blipFill>
              <a:blip r:embed="rId13"/>
              <a:stretch/>
            </p:blipFill>
            <p:spPr>
              <a:xfrm>
                <a:off x="-2236680" y="1755000"/>
                <a:ext cx="1045800" cy="788760"/>
              </a:xfrm>
              <a:prstGeom prst="rect">
                <a:avLst/>
              </a:prstGeom>
              <a:ln w="0">
                <a:noFill/>
              </a:ln>
            </p:spPr>
          </p:pic>
        </p:grpSp>
        <p:sp>
          <p:nvSpPr>
            <p:cNvPr id="7096" name="Rectangle 24"/>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3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7134" name="Master Grid"/>
          <p:cNvGrpSpPr/>
          <p:nvPr/>
        </p:nvGrpSpPr>
        <p:grpSpPr>
          <a:xfrm>
            <a:off x="0" y="0"/>
            <a:ext cx="12191760" cy="6858000"/>
            <a:chOff x="0" y="0"/>
            <a:chExt cx="12191760" cy="6858000"/>
          </a:xfrm>
        </p:grpSpPr>
        <p:grpSp>
          <p:nvGrpSpPr>
            <p:cNvPr id="7135" name="GRID"/>
            <p:cNvGrpSpPr/>
            <p:nvPr/>
          </p:nvGrpSpPr>
          <p:grpSpPr>
            <a:xfrm>
              <a:off x="0" y="0"/>
              <a:ext cx="12191760" cy="6858000"/>
              <a:chOff x="0" y="0"/>
              <a:chExt cx="12191760" cy="6858000"/>
            </a:xfrm>
          </p:grpSpPr>
          <p:grpSp>
            <p:nvGrpSpPr>
              <p:cNvPr id="7136" name="Group 454"/>
              <p:cNvGrpSpPr/>
              <p:nvPr/>
            </p:nvGrpSpPr>
            <p:grpSpPr>
              <a:xfrm>
                <a:off x="0" y="0"/>
                <a:ext cx="12191760" cy="6858000"/>
                <a:chOff x="0" y="0"/>
                <a:chExt cx="12191760" cy="6858000"/>
              </a:xfrm>
            </p:grpSpPr>
            <p:cxnSp>
              <p:nvCxnSpPr>
                <p:cNvPr id="713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713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713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714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714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714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714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714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714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714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714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714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714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715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715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715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715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715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715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715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715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715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715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716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716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716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716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716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716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716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716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716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716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717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717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717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717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717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7175" name="Group 455"/>
              <p:cNvGrpSpPr/>
              <p:nvPr/>
            </p:nvGrpSpPr>
            <p:grpSpPr>
              <a:xfrm>
                <a:off x="0" y="0"/>
                <a:ext cx="12191760" cy="6857640"/>
                <a:chOff x="0" y="0"/>
                <a:chExt cx="12191760" cy="6857640"/>
              </a:xfrm>
            </p:grpSpPr>
            <p:cxnSp>
              <p:nvCxnSpPr>
                <p:cNvPr id="717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717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717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717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718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718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718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718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718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718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718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718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718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718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719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719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719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719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719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719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719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719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7198" name="Group 396"/>
            <p:cNvGrpSpPr/>
            <p:nvPr/>
          </p:nvGrpSpPr>
          <p:grpSpPr>
            <a:xfrm>
              <a:off x="329400" y="326520"/>
              <a:ext cx="11532960" cy="5878800"/>
              <a:chOff x="329400" y="326520"/>
              <a:chExt cx="11532960" cy="5878800"/>
            </a:xfrm>
          </p:grpSpPr>
          <p:grpSp>
            <p:nvGrpSpPr>
              <p:cNvPr id="7199" name="Group 397"/>
              <p:cNvGrpSpPr/>
              <p:nvPr/>
            </p:nvGrpSpPr>
            <p:grpSpPr>
              <a:xfrm>
                <a:off x="329400" y="326520"/>
                <a:ext cx="11532960" cy="5878800"/>
                <a:chOff x="329400" y="326520"/>
                <a:chExt cx="11532960" cy="5878800"/>
              </a:xfrm>
            </p:grpSpPr>
            <p:cxnSp>
              <p:nvCxnSpPr>
                <p:cNvPr id="720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720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720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720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720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720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720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720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720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720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721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721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721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721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721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721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721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721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721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721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722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722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722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722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722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722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722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722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722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722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723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723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723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723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723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723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7236" name="Group 398"/>
              <p:cNvGrpSpPr/>
              <p:nvPr/>
            </p:nvGrpSpPr>
            <p:grpSpPr>
              <a:xfrm>
                <a:off x="329400" y="326520"/>
                <a:ext cx="11532960" cy="5878080"/>
                <a:chOff x="329400" y="326520"/>
                <a:chExt cx="11532960" cy="5878080"/>
              </a:xfrm>
            </p:grpSpPr>
            <p:cxnSp>
              <p:nvCxnSpPr>
                <p:cNvPr id="723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723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723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724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724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724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724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724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724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724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724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724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724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725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725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725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725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725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725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7256" name="Master Grid Edge"/>
          <p:cNvGrpSpPr/>
          <p:nvPr/>
        </p:nvGrpSpPr>
        <p:grpSpPr>
          <a:xfrm>
            <a:off x="-435240" y="-435240"/>
            <a:ext cx="13042800" cy="7728480"/>
            <a:chOff x="-435240" y="-435240"/>
            <a:chExt cx="13042800" cy="7728480"/>
          </a:xfrm>
        </p:grpSpPr>
        <p:grpSp>
          <p:nvGrpSpPr>
            <p:cNvPr id="7257" name="Group 27"/>
            <p:cNvGrpSpPr/>
            <p:nvPr/>
          </p:nvGrpSpPr>
          <p:grpSpPr>
            <a:xfrm>
              <a:off x="-435240" y="-435240"/>
              <a:ext cx="13042800" cy="7728480"/>
              <a:chOff x="-435240" y="-435240"/>
              <a:chExt cx="13042800" cy="7728480"/>
            </a:xfrm>
          </p:grpSpPr>
          <p:cxnSp>
            <p:nvCxnSpPr>
              <p:cNvPr id="7258" name="Straight Connector 1371"/>
              <p:cNvCxnSpPr/>
              <p:nvPr/>
            </p:nvCxnSpPr>
            <p:spPr>
              <a:xfrm>
                <a:off x="-435240" y="489600"/>
                <a:ext cx="126360" cy="360"/>
              </a:xfrm>
              <a:prstGeom prst="straightConnector1">
                <a:avLst/>
              </a:prstGeom>
              <a:ln w="6480">
                <a:solidFill>
                  <a:srgbClr val="a8a8a8"/>
                </a:solidFill>
                <a:miter/>
              </a:ln>
            </p:spPr>
          </p:cxnSp>
          <p:cxnSp>
            <p:nvCxnSpPr>
              <p:cNvPr id="7259" name="Straight Connector 1372"/>
              <p:cNvCxnSpPr/>
              <p:nvPr/>
            </p:nvCxnSpPr>
            <p:spPr>
              <a:xfrm>
                <a:off x="-435240" y="326520"/>
                <a:ext cx="126360" cy="360"/>
              </a:xfrm>
              <a:prstGeom prst="straightConnector1">
                <a:avLst/>
              </a:prstGeom>
              <a:ln w="6480">
                <a:solidFill>
                  <a:srgbClr val="a8a8a8"/>
                </a:solidFill>
                <a:miter/>
              </a:ln>
            </p:spPr>
          </p:cxnSp>
          <p:cxnSp>
            <p:nvCxnSpPr>
              <p:cNvPr id="7260" name="Straight Connector 1373"/>
              <p:cNvCxnSpPr/>
              <p:nvPr/>
            </p:nvCxnSpPr>
            <p:spPr>
              <a:xfrm>
                <a:off x="-435240" y="816120"/>
                <a:ext cx="126360" cy="360"/>
              </a:xfrm>
              <a:prstGeom prst="straightConnector1">
                <a:avLst/>
              </a:prstGeom>
              <a:ln w="6480">
                <a:solidFill>
                  <a:srgbClr val="a8a8a8"/>
                </a:solidFill>
                <a:miter/>
              </a:ln>
            </p:spPr>
          </p:cxnSp>
          <p:cxnSp>
            <p:nvCxnSpPr>
              <p:cNvPr id="7261" name="Straight Connector 1374"/>
              <p:cNvCxnSpPr/>
              <p:nvPr/>
            </p:nvCxnSpPr>
            <p:spPr>
              <a:xfrm>
                <a:off x="-435240" y="653040"/>
                <a:ext cx="126360" cy="360"/>
              </a:xfrm>
              <a:prstGeom prst="straightConnector1">
                <a:avLst/>
              </a:prstGeom>
              <a:ln w="6480">
                <a:solidFill>
                  <a:srgbClr val="a8a8a8"/>
                </a:solidFill>
                <a:miter/>
              </a:ln>
            </p:spPr>
          </p:cxnSp>
          <p:cxnSp>
            <p:nvCxnSpPr>
              <p:cNvPr id="7262" name="Straight Connector 1375"/>
              <p:cNvCxnSpPr/>
              <p:nvPr/>
            </p:nvCxnSpPr>
            <p:spPr>
              <a:xfrm>
                <a:off x="-435240" y="1142640"/>
                <a:ext cx="126360" cy="360"/>
              </a:xfrm>
              <a:prstGeom prst="straightConnector1">
                <a:avLst/>
              </a:prstGeom>
              <a:ln w="6480">
                <a:solidFill>
                  <a:srgbClr val="a8a8a8"/>
                </a:solidFill>
                <a:miter/>
              </a:ln>
            </p:spPr>
          </p:cxnSp>
          <p:cxnSp>
            <p:nvCxnSpPr>
              <p:cNvPr id="7263" name="Straight Connector 1376"/>
              <p:cNvCxnSpPr/>
              <p:nvPr/>
            </p:nvCxnSpPr>
            <p:spPr>
              <a:xfrm>
                <a:off x="-435240" y="979560"/>
                <a:ext cx="126360" cy="360"/>
              </a:xfrm>
              <a:prstGeom prst="straightConnector1">
                <a:avLst/>
              </a:prstGeom>
              <a:ln w="6480">
                <a:solidFill>
                  <a:srgbClr val="a8a8a8"/>
                </a:solidFill>
                <a:miter/>
              </a:ln>
            </p:spPr>
          </p:cxnSp>
          <p:cxnSp>
            <p:nvCxnSpPr>
              <p:cNvPr id="7264" name="Straight Connector 1377"/>
              <p:cNvCxnSpPr/>
              <p:nvPr/>
            </p:nvCxnSpPr>
            <p:spPr>
              <a:xfrm>
                <a:off x="-435240" y="1469520"/>
                <a:ext cx="126360" cy="360"/>
              </a:xfrm>
              <a:prstGeom prst="straightConnector1">
                <a:avLst/>
              </a:prstGeom>
              <a:ln w="6480">
                <a:solidFill>
                  <a:srgbClr val="a8a8a8"/>
                </a:solidFill>
                <a:miter/>
              </a:ln>
            </p:spPr>
          </p:cxnSp>
          <p:cxnSp>
            <p:nvCxnSpPr>
              <p:cNvPr id="7265" name="Straight Connector 1378"/>
              <p:cNvCxnSpPr/>
              <p:nvPr/>
            </p:nvCxnSpPr>
            <p:spPr>
              <a:xfrm>
                <a:off x="-435240" y="1306080"/>
                <a:ext cx="126360" cy="360"/>
              </a:xfrm>
              <a:prstGeom prst="straightConnector1">
                <a:avLst/>
              </a:prstGeom>
              <a:ln w="6480">
                <a:solidFill>
                  <a:srgbClr val="a8a8a8"/>
                </a:solidFill>
                <a:miter/>
              </a:ln>
            </p:spPr>
          </p:cxnSp>
          <p:cxnSp>
            <p:nvCxnSpPr>
              <p:cNvPr id="7266" name="Straight Connector 1379"/>
              <p:cNvCxnSpPr/>
              <p:nvPr/>
            </p:nvCxnSpPr>
            <p:spPr>
              <a:xfrm>
                <a:off x="-435240" y="1796040"/>
                <a:ext cx="126360" cy="360"/>
              </a:xfrm>
              <a:prstGeom prst="straightConnector1">
                <a:avLst/>
              </a:prstGeom>
              <a:ln w="6480">
                <a:solidFill>
                  <a:srgbClr val="a8a8a8"/>
                </a:solidFill>
                <a:miter/>
              </a:ln>
            </p:spPr>
          </p:cxnSp>
          <p:cxnSp>
            <p:nvCxnSpPr>
              <p:cNvPr id="7267" name="Straight Connector 1380"/>
              <p:cNvCxnSpPr/>
              <p:nvPr/>
            </p:nvCxnSpPr>
            <p:spPr>
              <a:xfrm>
                <a:off x="-435240" y="1632600"/>
                <a:ext cx="126360" cy="360"/>
              </a:xfrm>
              <a:prstGeom prst="straightConnector1">
                <a:avLst/>
              </a:prstGeom>
              <a:ln w="6480">
                <a:solidFill>
                  <a:srgbClr val="a8a8a8"/>
                </a:solidFill>
                <a:miter/>
              </a:ln>
            </p:spPr>
          </p:cxnSp>
          <p:cxnSp>
            <p:nvCxnSpPr>
              <p:cNvPr id="7268" name="Straight Connector 1381"/>
              <p:cNvCxnSpPr/>
              <p:nvPr/>
            </p:nvCxnSpPr>
            <p:spPr>
              <a:xfrm>
                <a:off x="-435240" y="2122560"/>
                <a:ext cx="126360" cy="360"/>
              </a:xfrm>
              <a:prstGeom prst="straightConnector1">
                <a:avLst/>
              </a:prstGeom>
              <a:ln w="6480">
                <a:solidFill>
                  <a:srgbClr val="a8a8a8"/>
                </a:solidFill>
                <a:miter/>
              </a:ln>
            </p:spPr>
          </p:cxnSp>
          <p:cxnSp>
            <p:nvCxnSpPr>
              <p:cNvPr id="7269" name="Straight Connector 1382"/>
              <p:cNvCxnSpPr/>
              <p:nvPr/>
            </p:nvCxnSpPr>
            <p:spPr>
              <a:xfrm>
                <a:off x="-435240" y="1959120"/>
                <a:ext cx="126360" cy="360"/>
              </a:xfrm>
              <a:prstGeom prst="straightConnector1">
                <a:avLst/>
              </a:prstGeom>
              <a:ln w="6480">
                <a:solidFill>
                  <a:srgbClr val="a8a8a8"/>
                </a:solidFill>
                <a:miter/>
              </a:ln>
            </p:spPr>
          </p:cxnSp>
          <p:cxnSp>
            <p:nvCxnSpPr>
              <p:cNvPr id="7270" name="Straight Connector 1383"/>
              <p:cNvCxnSpPr/>
              <p:nvPr/>
            </p:nvCxnSpPr>
            <p:spPr>
              <a:xfrm>
                <a:off x="-435240" y="2449080"/>
                <a:ext cx="126360" cy="360"/>
              </a:xfrm>
              <a:prstGeom prst="straightConnector1">
                <a:avLst/>
              </a:prstGeom>
              <a:ln w="6480">
                <a:solidFill>
                  <a:srgbClr val="a8a8a8"/>
                </a:solidFill>
                <a:miter/>
              </a:ln>
            </p:spPr>
          </p:cxnSp>
          <p:cxnSp>
            <p:nvCxnSpPr>
              <p:cNvPr id="7271" name="Straight Connector 1384"/>
              <p:cNvCxnSpPr/>
              <p:nvPr/>
            </p:nvCxnSpPr>
            <p:spPr>
              <a:xfrm>
                <a:off x="-435240" y="2285640"/>
                <a:ext cx="126360" cy="360"/>
              </a:xfrm>
              <a:prstGeom prst="straightConnector1">
                <a:avLst/>
              </a:prstGeom>
              <a:ln w="6480">
                <a:solidFill>
                  <a:srgbClr val="a8a8a8"/>
                </a:solidFill>
                <a:miter/>
              </a:ln>
            </p:spPr>
          </p:cxnSp>
          <p:cxnSp>
            <p:nvCxnSpPr>
              <p:cNvPr id="7272" name="Straight Connector 1385"/>
              <p:cNvCxnSpPr/>
              <p:nvPr/>
            </p:nvCxnSpPr>
            <p:spPr>
              <a:xfrm>
                <a:off x="-435240" y="2775600"/>
                <a:ext cx="126360" cy="360"/>
              </a:xfrm>
              <a:prstGeom prst="straightConnector1">
                <a:avLst/>
              </a:prstGeom>
              <a:ln w="6480">
                <a:solidFill>
                  <a:srgbClr val="a8a8a8"/>
                </a:solidFill>
                <a:miter/>
              </a:ln>
            </p:spPr>
          </p:cxnSp>
          <p:cxnSp>
            <p:nvCxnSpPr>
              <p:cNvPr id="7273" name="Straight Connector 1386"/>
              <p:cNvCxnSpPr/>
              <p:nvPr/>
            </p:nvCxnSpPr>
            <p:spPr>
              <a:xfrm>
                <a:off x="-435240" y="2612520"/>
                <a:ext cx="126360" cy="360"/>
              </a:xfrm>
              <a:prstGeom prst="straightConnector1">
                <a:avLst/>
              </a:prstGeom>
              <a:ln w="6480">
                <a:solidFill>
                  <a:srgbClr val="a8a8a8"/>
                </a:solidFill>
                <a:miter/>
              </a:ln>
            </p:spPr>
          </p:cxnSp>
          <p:cxnSp>
            <p:nvCxnSpPr>
              <p:cNvPr id="7274" name="Straight Connector 1387"/>
              <p:cNvCxnSpPr/>
              <p:nvPr/>
            </p:nvCxnSpPr>
            <p:spPr>
              <a:xfrm>
                <a:off x="-435240" y="3102120"/>
                <a:ext cx="126360" cy="360"/>
              </a:xfrm>
              <a:prstGeom prst="straightConnector1">
                <a:avLst/>
              </a:prstGeom>
              <a:ln w="6480">
                <a:solidFill>
                  <a:srgbClr val="a8a8a8"/>
                </a:solidFill>
                <a:miter/>
              </a:ln>
            </p:spPr>
          </p:cxnSp>
          <p:cxnSp>
            <p:nvCxnSpPr>
              <p:cNvPr id="7275" name="Straight Connector 1388"/>
              <p:cNvCxnSpPr/>
              <p:nvPr/>
            </p:nvCxnSpPr>
            <p:spPr>
              <a:xfrm>
                <a:off x="-435240" y="2939040"/>
                <a:ext cx="126360" cy="360"/>
              </a:xfrm>
              <a:prstGeom prst="straightConnector1">
                <a:avLst/>
              </a:prstGeom>
              <a:ln w="6480">
                <a:solidFill>
                  <a:srgbClr val="a8a8a8"/>
                </a:solidFill>
                <a:miter/>
              </a:ln>
            </p:spPr>
          </p:cxnSp>
          <p:cxnSp>
            <p:nvCxnSpPr>
              <p:cNvPr id="7276" name="Straight Connector 1389"/>
              <p:cNvCxnSpPr/>
              <p:nvPr/>
            </p:nvCxnSpPr>
            <p:spPr>
              <a:xfrm>
                <a:off x="-435240" y="3428640"/>
                <a:ext cx="126360" cy="360"/>
              </a:xfrm>
              <a:prstGeom prst="straightConnector1">
                <a:avLst/>
              </a:prstGeom>
              <a:ln w="6480">
                <a:solidFill>
                  <a:srgbClr val="a8a8a8"/>
                </a:solidFill>
                <a:miter/>
              </a:ln>
            </p:spPr>
          </p:cxnSp>
          <p:cxnSp>
            <p:nvCxnSpPr>
              <p:cNvPr id="7277" name="Straight Connector 1390"/>
              <p:cNvCxnSpPr/>
              <p:nvPr/>
            </p:nvCxnSpPr>
            <p:spPr>
              <a:xfrm>
                <a:off x="-435240" y="3265560"/>
                <a:ext cx="126360" cy="360"/>
              </a:xfrm>
              <a:prstGeom prst="straightConnector1">
                <a:avLst/>
              </a:prstGeom>
              <a:ln w="6480">
                <a:solidFill>
                  <a:srgbClr val="a8a8a8"/>
                </a:solidFill>
                <a:miter/>
              </a:ln>
            </p:spPr>
          </p:cxnSp>
          <p:cxnSp>
            <p:nvCxnSpPr>
              <p:cNvPr id="7278" name="Straight Connector 1391"/>
              <p:cNvCxnSpPr/>
              <p:nvPr/>
            </p:nvCxnSpPr>
            <p:spPr>
              <a:xfrm>
                <a:off x="-435240" y="3755520"/>
                <a:ext cx="126360" cy="360"/>
              </a:xfrm>
              <a:prstGeom prst="straightConnector1">
                <a:avLst/>
              </a:prstGeom>
              <a:ln w="6480">
                <a:solidFill>
                  <a:srgbClr val="a8a8a8"/>
                </a:solidFill>
                <a:miter/>
              </a:ln>
            </p:spPr>
          </p:cxnSp>
          <p:cxnSp>
            <p:nvCxnSpPr>
              <p:cNvPr id="7279" name="Straight Connector 1392"/>
              <p:cNvCxnSpPr/>
              <p:nvPr/>
            </p:nvCxnSpPr>
            <p:spPr>
              <a:xfrm>
                <a:off x="-435240" y="3592080"/>
                <a:ext cx="126360" cy="360"/>
              </a:xfrm>
              <a:prstGeom prst="straightConnector1">
                <a:avLst/>
              </a:prstGeom>
              <a:ln w="6480">
                <a:solidFill>
                  <a:srgbClr val="a8a8a8"/>
                </a:solidFill>
                <a:miter/>
              </a:ln>
            </p:spPr>
          </p:cxnSp>
          <p:cxnSp>
            <p:nvCxnSpPr>
              <p:cNvPr id="7280" name="Straight Connector 1438"/>
              <p:cNvCxnSpPr/>
              <p:nvPr/>
            </p:nvCxnSpPr>
            <p:spPr>
              <a:xfrm>
                <a:off x="-435240" y="4081680"/>
                <a:ext cx="126360" cy="360"/>
              </a:xfrm>
              <a:prstGeom prst="straightConnector1">
                <a:avLst/>
              </a:prstGeom>
              <a:ln w="6480">
                <a:solidFill>
                  <a:srgbClr val="a8a8a8"/>
                </a:solidFill>
                <a:miter/>
              </a:ln>
            </p:spPr>
          </p:cxnSp>
          <p:cxnSp>
            <p:nvCxnSpPr>
              <p:cNvPr id="7281" name="Straight Connector 1439"/>
              <p:cNvCxnSpPr/>
              <p:nvPr/>
            </p:nvCxnSpPr>
            <p:spPr>
              <a:xfrm>
                <a:off x="-435240" y="3918240"/>
                <a:ext cx="126360" cy="360"/>
              </a:xfrm>
              <a:prstGeom prst="straightConnector1">
                <a:avLst/>
              </a:prstGeom>
              <a:ln w="6480">
                <a:solidFill>
                  <a:srgbClr val="a8a8a8"/>
                </a:solidFill>
                <a:miter/>
              </a:ln>
            </p:spPr>
          </p:cxnSp>
          <p:cxnSp>
            <p:nvCxnSpPr>
              <p:cNvPr id="7282" name="Straight Connector 1440"/>
              <p:cNvCxnSpPr/>
              <p:nvPr/>
            </p:nvCxnSpPr>
            <p:spPr>
              <a:xfrm>
                <a:off x="-435240" y="4408200"/>
                <a:ext cx="126360" cy="360"/>
              </a:xfrm>
              <a:prstGeom prst="straightConnector1">
                <a:avLst/>
              </a:prstGeom>
              <a:ln w="6480">
                <a:solidFill>
                  <a:srgbClr val="a8a8a8"/>
                </a:solidFill>
                <a:miter/>
              </a:ln>
            </p:spPr>
          </p:cxnSp>
          <p:cxnSp>
            <p:nvCxnSpPr>
              <p:cNvPr id="7283" name="Straight Connector 1441"/>
              <p:cNvCxnSpPr/>
              <p:nvPr/>
            </p:nvCxnSpPr>
            <p:spPr>
              <a:xfrm>
                <a:off x="-435240" y="4244760"/>
                <a:ext cx="126360" cy="360"/>
              </a:xfrm>
              <a:prstGeom prst="straightConnector1">
                <a:avLst/>
              </a:prstGeom>
              <a:ln w="6480">
                <a:solidFill>
                  <a:srgbClr val="a8a8a8"/>
                </a:solidFill>
                <a:miter/>
              </a:ln>
            </p:spPr>
          </p:cxnSp>
          <p:cxnSp>
            <p:nvCxnSpPr>
              <p:cNvPr id="7284" name="Straight Connector 1442"/>
              <p:cNvCxnSpPr/>
              <p:nvPr/>
            </p:nvCxnSpPr>
            <p:spPr>
              <a:xfrm>
                <a:off x="-435240" y="4734720"/>
                <a:ext cx="126360" cy="360"/>
              </a:xfrm>
              <a:prstGeom prst="straightConnector1">
                <a:avLst/>
              </a:prstGeom>
              <a:ln w="6480">
                <a:solidFill>
                  <a:srgbClr val="a8a8a8"/>
                </a:solidFill>
                <a:miter/>
              </a:ln>
            </p:spPr>
          </p:cxnSp>
          <p:cxnSp>
            <p:nvCxnSpPr>
              <p:cNvPr id="7285" name="Straight Connector 1443"/>
              <p:cNvCxnSpPr/>
              <p:nvPr/>
            </p:nvCxnSpPr>
            <p:spPr>
              <a:xfrm>
                <a:off x="-435240" y="4571280"/>
                <a:ext cx="126360" cy="360"/>
              </a:xfrm>
              <a:prstGeom prst="straightConnector1">
                <a:avLst/>
              </a:prstGeom>
              <a:ln w="6480">
                <a:solidFill>
                  <a:srgbClr val="a8a8a8"/>
                </a:solidFill>
                <a:miter/>
              </a:ln>
            </p:spPr>
          </p:cxnSp>
          <p:cxnSp>
            <p:nvCxnSpPr>
              <p:cNvPr id="7286" name="Straight Connector 1444"/>
              <p:cNvCxnSpPr/>
              <p:nvPr/>
            </p:nvCxnSpPr>
            <p:spPr>
              <a:xfrm>
                <a:off x="-435240" y="5061240"/>
                <a:ext cx="126360" cy="360"/>
              </a:xfrm>
              <a:prstGeom prst="straightConnector1">
                <a:avLst/>
              </a:prstGeom>
              <a:ln w="6480">
                <a:solidFill>
                  <a:srgbClr val="a8a8a8"/>
                </a:solidFill>
                <a:miter/>
              </a:ln>
            </p:spPr>
          </p:cxnSp>
          <p:cxnSp>
            <p:nvCxnSpPr>
              <p:cNvPr id="7287" name="Straight Connector 1446"/>
              <p:cNvCxnSpPr/>
              <p:nvPr/>
            </p:nvCxnSpPr>
            <p:spPr>
              <a:xfrm>
                <a:off x="-435240" y="5387760"/>
                <a:ext cx="126360" cy="360"/>
              </a:xfrm>
              <a:prstGeom prst="straightConnector1">
                <a:avLst/>
              </a:prstGeom>
              <a:ln w="6480">
                <a:solidFill>
                  <a:srgbClr val="a8a8a8"/>
                </a:solidFill>
                <a:miter/>
              </a:ln>
            </p:spPr>
          </p:cxnSp>
          <p:cxnSp>
            <p:nvCxnSpPr>
              <p:cNvPr id="7288" name="Straight Connector 1447"/>
              <p:cNvCxnSpPr/>
              <p:nvPr/>
            </p:nvCxnSpPr>
            <p:spPr>
              <a:xfrm>
                <a:off x="-435240" y="5224680"/>
                <a:ext cx="126360" cy="360"/>
              </a:xfrm>
              <a:prstGeom prst="straightConnector1">
                <a:avLst/>
              </a:prstGeom>
              <a:ln w="6480">
                <a:solidFill>
                  <a:srgbClr val="a8a8a8"/>
                </a:solidFill>
                <a:miter/>
              </a:ln>
            </p:spPr>
          </p:cxnSp>
          <p:cxnSp>
            <p:nvCxnSpPr>
              <p:cNvPr id="7289" name="Straight Connector 1448"/>
              <p:cNvCxnSpPr/>
              <p:nvPr/>
            </p:nvCxnSpPr>
            <p:spPr>
              <a:xfrm>
                <a:off x="-435240" y="5714280"/>
                <a:ext cx="126360" cy="360"/>
              </a:xfrm>
              <a:prstGeom prst="straightConnector1">
                <a:avLst/>
              </a:prstGeom>
              <a:ln w="6480">
                <a:solidFill>
                  <a:srgbClr val="a8a8a8"/>
                </a:solidFill>
                <a:miter/>
              </a:ln>
            </p:spPr>
          </p:cxnSp>
          <p:cxnSp>
            <p:nvCxnSpPr>
              <p:cNvPr id="7290" name="Straight Connector 1449"/>
              <p:cNvCxnSpPr/>
              <p:nvPr/>
            </p:nvCxnSpPr>
            <p:spPr>
              <a:xfrm>
                <a:off x="-435240" y="5551200"/>
                <a:ext cx="126360" cy="360"/>
              </a:xfrm>
              <a:prstGeom prst="straightConnector1">
                <a:avLst/>
              </a:prstGeom>
              <a:ln w="6480">
                <a:solidFill>
                  <a:srgbClr val="a8a8a8"/>
                </a:solidFill>
                <a:miter/>
              </a:ln>
            </p:spPr>
          </p:cxnSp>
          <p:cxnSp>
            <p:nvCxnSpPr>
              <p:cNvPr id="7291" name="Straight Connector 1450"/>
              <p:cNvCxnSpPr/>
              <p:nvPr/>
            </p:nvCxnSpPr>
            <p:spPr>
              <a:xfrm>
                <a:off x="-435240" y="6041160"/>
                <a:ext cx="126360" cy="360"/>
              </a:xfrm>
              <a:prstGeom prst="straightConnector1">
                <a:avLst/>
              </a:prstGeom>
              <a:ln w="6480">
                <a:solidFill>
                  <a:srgbClr val="a8a8a8"/>
                </a:solidFill>
                <a:miter/>
              </a:ln>
            </p:spPr>
          </p:cxnSp>
          <p:cxnSp>
            <p:nvCxnSpPr>
              <p:cNvPr id="7292" name="Straight Connector 1451"/>
              <p:cNvCxnSpPr/>
              <p:nvPr/>
            </p:nvCxnSpPr>
            <p:spPr>
              <a:xfrm>
                <a:off x="-435240" y="5877720"/>
                <a:ext cx="126360" cy="360"/>
              </a:xfrm>
              <a:prstGeom prst="straightConnector1">
                <a:avLst/>
              </a:prstGeom>
              <a:ln w="6480">
                <a:solidFill>
                  <a:srgbClr val="a8a8a8"/>
                </a:solidFill>
                <a:miter/>
              </a:ln>
            </p:spPr>
          </p:cxnSp>
          <p:cxnSp>
            <p:nvCxnSpPr>
              <p:cNvPr id="7293" name="Straight Connector 1452"/>
              <p:cNvCxnSpPr/>
              <p:nvPr/>
            </p:nvCxnSpPr>
            <p:spPr>
              <a:xfrm>
                <a:off x="-435240" y="6367680"/>
                <a:ext cx="126360" cy="360"/>
              </a:xfrm>
              <a:prstGeom prst="straightConnector1">
                <a:avLst/>
              </a:prstGeom>
              <a:ln w="6480">
                <a:solidFill>
                  <a:srgbClr val="a8a8a8"/>
                </a:solidFill>
                <a:miter/>
              </a:ln>
            </p:spPr>
          </p:cxnSp>
          <p:cxnSp>
            <p:nvCxnSpPr>
              <p:cNvPr id="7294" name="Straight Connector 1453"/>
              <p:cNvCxnSpPr/>
              <p:nvPr/>
            </p:nvCxnSpPr>
            <p:spPr>
              <a:xfrm>
                <a:off x="-435240" y="6204240"/>
                <a:ext cx="126360" cy="360"/>
              </a:xfrm>
              <a:prstGeom prst="straightConnector1">
                <a:avLst/>
              </a:prstGeom>
              <a:ln w="6480">
                <a:solidFill>
                  <a:srgbClr val="a8a8a8"/>
                </a:solidFill>
                <a:miter/>
              </a:ln>
            </p:spPr>
          </p:cxnSp>
          <p:cxnSp>
            <p:nvCxnSpPr>
              <p:cNvPr id="7295" name="Straight Connector 1083"/>
              <p:cNvCxnSpPr/>
              <p:nvPr/>
            </p:nvCxnSpPr>
            <p:spPr>
              <a:xfrm>
                <a:off x="493920" y="-435240"/>
                <a:ext cx="360" cy="126360"/>
              </a:xfrm>
              <a:prstGeom prst="straightConnector1">
                <a:avLst/>
              </a:prstGeom>
              <a:ln w="6480">
                <a:solidFill>
                  <a:srgbClr val="a8a8a8"/>
                </a:solidFill>
                <a:miter/>
              </a:ln>
            </p:spPr>
          </p:cxnSp>
          <p:cxnSp>
            <p:nvCxnSpPr>
              <p:cNvPr id="7296" name="Straight Connector 1084"/>
              <p:cNvCxnSpPr/>
              <p:nvPr/>
            </p:nvCxnSpPr>
            <p:spPr>
              <a:xfrm>
                <a:off x="329400" y="-435240"/>
                <a:ext cx="360" cy="126360"/>
              </a:xfrm>
              <a:prstGeom prst="straightConnector1">
                <a:avLst/>
              </a:prstGeom>
              <a:ln w="6480">
                <a:solidFill>
                  <a:srgbClr val="a8a8a8"/>
                </a:solidFill>
                <a:miter/>
              </a:ln>
            </p:spPr>
          </p:cxnSp>
          <p:cxnSp>
            <p:nvCxnSpPr>
              <p:cNvPr id="7297" name="Straight Connector 1085"/>
              <p:cNvCxnSpPr/>
              <p:nvPr/>
            </p:nvCxnSpPr>
            <p:spPr>
              <a:xfrm>
                <a:off x="823680" y="-435240"/>
                <a:ext cx="360" cy="126360"/>
              </a:xfrm>
              <a:prstGeom prst="straightConnector1">
                <a:avLst/>
              </a:prstGeom>
              <a:ln w="6480">
                <a:solidFill>
                  <a:srgbClr val="a8a8a8"/>
                </a:solidFill>
                <a:miter/>
              </a:ln>
            </p:spPr>
          </p:cxnSp>
          <p:cxnSp>
            <p:nvCxnSpPr>
              <p:cNvPr id="7298" name="Straight Connector 1086"/>
              <p:cNvCxnSpPr/>
              <p:nvPr/>
            </p:nvCxnSpPr>
            <p:spPr>
              <a:xfrm>
                <a:off x="658800" y="-435240"/>
                <a:ext cx="360" cy="126360"/>
              </a:xfrm>
              <a:prstGeom prst="straightConnector1">
                <a:avLst/>
              </a:prstGeom>
              <a:ln w="6480">
                <a:solidFill>
                  <a:srgbClr val="a8a8a8"/>
                </a:solidFill>
                <a:miter/>
              </a:ln>
            </p:spPr>
          </p:cxnSp>
          <p:cxnSp>
            <p:nvCxnSpPr>
              <p:cNvPr id="7299" name="Straight Connector 1087"/>
              <p:cNvCxnSpPr/>
              <p:nvPr/>
            </p:nvCxnSpPr>
            <p:spPr>
              <a:xfrm>
                <a:off x="1153080" y="-435240"/>
                <a:ext cx="360" cy="126360"/>
              </a:xfrm>
              <a:prstGeom prst="straightConnector1">
                <a:avLst/>
              </a:prstGeom>
              <a:ln w="6480">
                <a:solidFill>
                  <a:srgbClr val="a8a8a8"/>
                </a:solidFill>
                <a:miter/>
              </a:ln>
            </p:spPr>
          </p:cxnSp>
          <p:cxnSp>
            <p:nvCxnSpPr>
              <p:cNvPr id="7300" name="Straight Connector 1088"/>
              <p:cNvCxnSpPr/>
              <p:nvPr/>
            </p:nvCxnSpPr>
            <p:spPr>
              <a:xfrm>
                <a:off x="988200" y="-435240"/>
                <a:ext cx="360" cy="126360"/>
              </a:xfrm>
              <a:prstGeom prst="straightConnector1">
                <a:avLst/>
              </a:prstGeom>
              <a:ln w="6480">
                <a:solidFill>
                  <a:srgbClr val="a8a8a8"/>
                </a:solidFill>
                <a:miter/>
              </a:ln>
            </p:spPr>
          </p:cxnSp>
          <p:cxnSp>
            <p:nvCxnSpPr>
              <p:cNvPr id="7301" name="Straight Connector 1089"/>
              <p:cNvCxnSpPr/>
              <p:nvPr/>
            </p:nvCxnSpPr>
            <p:spPr>
              <a:xfrm>
                <a:off x="1482480" y="-435240"/>
                <a:ext cx="360" cy="126360"/>
              </a:xfrm>
              <a:prstGeom prst="straightConnector1">
                <a:avLst/>
              </a:prstGeom>
              <a:ln w="6480">
                <a:solidFill>
                  <a:srgbClr val="a8a8a8"/>
                </a:solidFill>
                <a:miter/>
              </a:ln>
            </p:spPr>
          </p:cxnSp>
          <p:cxnSp>
            <p:nvCxnSpPr>
              <p:cNvPr id="7302" name="Straight Connector 1090"/>
              <p:cNvCxnSpPr/>
              <p:nvPr/>
            </p:nvCxnSpPr>
            <p:spPr>
              <a:xfrm>
                <a:off x="1317960" y="-435240"/>
                <a:ext cx="360" cy="126360"/>
              </a:xfrm>
              <a:prstGeom prst="straightConnector1">
                <a:avLst/>
              </a:prstGeom>
              <a:ln w="6480">
                <a:solidFill>
                  <a:srgbClr val="a8a8a8"/>
                </a:solidFill>
                <a:miter/>
              </a:ln>
            </p:spPr>
          </p:cxnSp>
          <p:cxnSp>
            <p:nvCxnSpPr>
              <p:cNvPr id="7303" name="Straight Connector 1091"/>
              <p:cNvCxnSpPr/>
              <p:nvPr/>
            </p:nvCxnSpPr>
            <p:spPr>
              <a:xfrm>
                <a:off x="1812240" y="-435240"/>
                <a:ext cx="360" cy="126360"/>
              </a:xfrm>
              <a:prstGeom prst="straightConnector1">
                <a:avLst/>
              </a:prstGeom>
              <a:ln w="6480">
                <a:solidFill>
                  <a:srgbClr val="a8a8a8"/>
                </a:solidFill>
                <a:miter/>
              </a:ln>
            </p:spPr>
          </p:cxnSp>
          <p:cxnSp>
            <p:nvCxnSpPr>
              <p:cNvPr id="7304" name="Straight Connector 1092"/>
              <p:cNvCxnSpPr/>
              <p:nvPr/>
            </p:nvCxnSpPr>
            <p:spPr>
              <a:xfrm>
                <a:off x="1647360" y="-435240"/>
                <a:ext cx="360" cy="126360"/>
              </a:xfrm>
              <a:prstGeom prst="straightConnector1">
                <a:avLst/>
              </a:prstGeom>
              <a:ln w="6480">
                <a:solidFill>
                  <a:srgbClr val="a8a8a8"/>
                </a:solidFill>
                <a:miter/>
              </a:ln>
            </p:spPr>
          </p:cxnSp>
          <p:cxnSp>
            <p:nvCxnSpPr>
              <p:cNvPr id="7305" name="Straight Connector 1093"/>
              <p:cNvCxnSpPr/>
              <p:nvPr/>
            </p:nvCxnSpPr>
            <p:spPr>
              <a:xfrm>
                <a:off x="2141640" y="-435240"/>
                <a:ext cx="360" cy="126360"/>
              </a:xfrm>
              <a:prstGeom prst="straightConnector1">
                <a:avLst/>
              </a:prstGeom>
              <a:ln w="6480">
                <a:solidFill>
                  <a:srgbClr val="a8a8a8"/>
                </a:solidFill>
                <a:miter/>
              </a:ln>
            </p:spPr>
          </p:cxnSp>
          <p:cxnSp>
            <p:nvCxnSpPr>
              <p:cNvPr id="7306" name="Straight Connector 1094"/>
              <p:cNvCxnSpPr/>
              <p:nvPr/>
            </p:nvCxnSpPr>
            <p:spPr>
              <a:xfrm>
                <a:off x="1976760" y="-435240"/>
                <a:ext cx="360" cy="126360"/>
              </a:xfrm>
              <a:prstGeom prst="straightConnector1">
                <a:avLst/>
              </a:prstGeom>
              <a:ln w="6480">
                <a:solidFill>
                  <a:srgbClr val="a8a8a8"/>
                </a:solidFill>
                <a:miter/>
              </a:ln>
            </p:spPr>
          </p:cxnSp>
          <p:cxnSp>
            <p:nvCxnSpPr>
              <p:cNvPr id="7307" name="Straight Connector 1095"/>
              <p:cNvCxnSpPr/>
              <p:nvPr/>
            </p:nvCxnSpPr>
            <p:spPr>
              <a:xfrm>
                <a:off x="2471040" y="-435240"/>
                <a:ext cx="360" cy="126360"/>
              </a:xfrm>
              <a:prstGeom prst="straightConnector1">
                <a:avLst/>
              </a:prstGeom>
              <a:ln w="6480">
                <a:solidFill>
                  <a:srgbClr val="a8a8a8"/>
                </a:solidFill>
                <a:miter/>
              </a:ln>
            </p:spPr>
          </p:cxnSp>
          <p:cxnSp>
            <p:nvCxnSpPr>
              <p:cNvPr id="7308" name="Straight Connector 1096"/>
              <p:cNvCxnSpPr/>
              <p:nvPr/>
            </p:nvCxnSpPr>
            <p:spPr>
              <a:xfrm>
                <a:off x="2306520" y="-435240"/>
                <a:ext cx="360" cy="126360"/>
              </a:xfrm>
              <a:prstGeom prst="straightConnector1">
                <a:avLst/>
              </a:prstGeom>
              <a:ln w="6480">
                <a:solidFill>
                  <a:srgbClr val="a8a8a8"/>
                </a:solidFill>
                <a:miter/>
              </a:ln>
            </p:spPr>
          </p:cxnSp>
          <p:cxnSp>
            <p:nvCxnSpPr>
              <p:cNvPr id="7309" name="Straight Connector 1097"/>
              <p:cNvCxnSpPr/>
              <p:nvPr/>
            </p:nvCxnSpPr>
            <p:spPr>
              <a:xfrm>
                <a:off x="2800800" y="-435240"/>
                <a:ext cx="360" cy="126360"/>
              </a:xfrm>
              <a:prstGeom prst="straightConnector1">
                <a:avLst/>
              </a:prstGeom>
              <a:ln w="6480">
                <a:solidFill>
                  <a:srgbClr val="a8a8a8"/>
                </a:solidFill>
                <a:miter/>
              </a:ln>
            </p:spPr>
          </p:cxnSp>
          <p:cxnSp>
            <p:nvCxnSpPr>
              <p:cNvPr id="7310" name="Straight Connector 1098"/>
              <p:cNvCxnSpPr/>
              <p:nvPr/>
            </p:nvCxnSpPr>
            <p:spPr>
              <a:xfrm>
                <a:off x="2635920" y="-435240"/>
                <a:ext cx="360" cy="126360"/>
              </a:xfrm>
              <a:prstGeom prst="straightConnector1">
                <a:avLst/>
              </a:prstGeom>
              <a:ln w="6480">
                <a:solidFill>
                  <a:srgbClr val="a8a8a8"/>
                </a:solidFill>
                <a:miter/>
              </a:ln>
            </p:spPr>
          </p:cxnSp>
          <p:cxnSp>
            <p:nvCxnSpPr>
              <p:cNvPr id="7311" name="Straight Connector 1099"/>
              <p:cNvCxnSpPr/>
              <p:nvPr/>
            </p:nvCxnSpPr>
            <p:spPr>
              <a:xfrm>
                <a:off x="3130200" y="-435240"/>
                <a:ext cx="360" cy="126360"/>
              </a:xfrm>
              <a:prstGeom prst="straightConnector1">
                <a:avLst/>
              </a:prstGeom>
              <a:ln w="6480">
                <a:solidFill>
                  <a:srgbClr val="a8a8a8"/>
                </a:solidFill>
                <a:miter/>
              </a:ln>
            </p:spPr>
          </p:cxnSp>
          <p:cxnSp>
            <p:nvCxnSpPr>
              <p:cNvPr id="7312" name="Straight Connector 1100"/>
              <p:cNvCxnSpPr/>
              <p:nvPr/>
            </p:nvCxnSpPr>
            <p:spPr>
              <a:xfrm>
                <a:off x="2965320" y="-435240"/>
                <a:ext cx="360" cy="126360"/>
              </a:xfrm>
              <a:prstGeom prst="straightConnector1">
                <a:avLst/>
              </a:prstGeom>
              <a:ln w="6480">
                <a:solidFill>
                  <a:srgbClr val="a8a8a8"/>
                </a:solidFill>
                <a:miter/>
              </a:ln>
            </p:spPr>
          </p:cxnSp>
          <p:cxnSp>
            <p:nvCxnSpPr>
              <p:cNvPr id="7313" name="Straight Connector 1101"/>
              <p:cNvCxnSpPr/>
              <p:nvPr/>
            </p:nvCxnSpPr>
            <p:spPr>
              <a:xfrm>
                <a:off x="3459600" y="-435240"/>
                <a:ext cx="360" cy="126360"/>
              </a:xfrm>
              <a:prstGeom prst="straightConnector1">
                <a:avLst/>
              </a:prstGeom>
              <a:ln w="6480">
                <a:solidFill>
                  <a:srgbClr val="a8a8a8"/>
                </a:solidFill>
                <a:miter/>
              </a:ln>
            </p:spPr>
          </p:cxnSp>
          <p:cxnSp>
            <p:nvCxnSpPr>
              <p:cNvPr id="7314" name="Straight Connector 1102"/>
              <p:cNvCxnSpPr/>
              <p:nvPr/>
            </p:nvCxnSpPr>
            <p:spPr>
              <a:xfrm>
                <a:off x="3295080" y="-435240"/>
                <a:ext cx="360" cy="126360"/>
              </a:xfrm>
              <a:prstGeom prst="straightConnector1">
                <a:avLst/>
              </a:prstGeom>
              <a:ln w="6480">
                <a:solidFill>
                  <a:srgbClr val="a8a8a8"/>
                </a:solidFill>
                <a:miter/>
              </a:ln>
            </p:spPr>
          </p:cxnSp>
          <p:cxnSp>
            <p:nvCxnSpPr>
              <p:cNvPr id="7315" name="Straight Connector 1103"/>
              <p:cNvCxnSpPr/>
              <p:nvPr/>
            </p:nvCxnSpPr>
            <p:spPr>
              <a:xfrm>
                <a:off x="3789360" y="-435240"/>
                <a:ext cx="360" cy="126360"/>
              </a:xfrm>
              <a:prstGeom prst="straightConnector1">
                <a:avLst/>
              </a:prstGeom>
              <a:ln w="6480">
                <a:solidFill>
                  <a:srgbClr val="a8a8a8"/>
                </a:solidFill>
                <a:miter/>
              </a:ln>
            </p:spPr>
          </p:cxnSp>
          <p:cxnSp>
            <p:nvCxnSpPr>
              <p:cNvPr id="7316" name="Straight Connector 1104"/>
              <p:cNvCxnSpPr/>
              <p:nvPr/>
            </p:nvCxnSpPr>
            <p:spPr>
              <a:xfrm>
                <a:off x="3624480" y="-435240"/>
                <a:ext cx="360" cy="126360"/>
              </a:xfrm>
              <a:prstGeom prst="straightConnector1">
                <a:avLst/>
              </a:prstGeom>
              <a:ln w="6480">
                <a:solidFill>
                  <a:srgbClr val="a8a8a8"/>
                </a:solidFill>
                <a:miter/>
              </a:ln>
            </p:spPr>
          </p:cxnSp>
          <p:cxnSp>
            <p:nvCxnSpPr>
              <p:cNvPr id="7317" name="Straight Connector 1105"/>
              <p:cNvCxnSpPr/>
              <p:nvPr/>
            </p:nvCxnSpPr>
            <p:spPr>
              <a:xfrm>
                <a:off x="4118760" y="-435240"/>
                <a:ext cx="360" cy="126360"/>
              </a:xfrm>
              <a:prstGeom prst="straightConnector1">
                <a:avLst/>
              </a:prstGeom>
              <a:ln w="6480">
                <a:solidFill>
                  <a:srgbClr val="a8a8a8"/>
                </a:solidFill>
                <a:miter/>
              </a:ln>
            </p:spPr>
          </p:cxnSp>
          <p:cxnSp>
            <p:nvCxnSpPr>
              <p:cNvPr id="7318" name="Straight Connector 1106"/>
              <p:cNvCxnSpPr/>
              <p:nvPr/>
            </p:nvCxnSpPr>
            <p:spPr>
              <a:xfrm>
                <a:off x="3953880" y="-435240"/>
                <a:ext cx="360" cy="126360"/>
              </a:xfrm>
              <a:prstGeom prst="straightConnector1">
                <a:avLst/>
              </a:prstGeom>
              <a:ln w="6480">
                <a:solidFill>
                  <a:srgbClr val="a8a8a8"/>
                </a:solidFill>
                <a:miter/>
              </a:ln>
            </p:spPr>
          </p:cxnSp>
          <p:cxnSp>
            <p:nvCxnSpPr>
              <p:cNvPr id="7319" name="Straight Connector 1107"/>
              <p:cNvCxnSpPr/>
              <p:nvPr/>
            </p:nvCxnSpPr>
            <p:spPr>
              <a:xfrm>
                <a:off x="4448160" y="-435240"/>
                <a:ext cx="360" cy="126360"/>
              </a:xfrm>
              <a:prstGeom prst="straightConnector1">
                <a:avLst/>
              </a:prstGeom>
              <a:ln w="6480">
                <a:solidFill>
                  <a:srgbClr val="a8a8a8"/>
                </a:solidFill>
                <a:miter/>
              </a:ln>
            </p:spPr>
          </p:cxnSp>
          <p:cxnSp>
            <p:nvCxnSpPr>
              <p:cNvPr id="7320" name="Straight Connector 1108"/>
              <p:cNvCxnSpPr/>
              <p:nvPr/>
            </p:nvCxnSpPr>
            <p:spPr>
              <a:xfrm>
                <a:off x="4283640" y="-435240"/>
                <a:ext cx="360" cy="126360"/>
              </a:xfrm>
              <a:prstGeom prst="straightConnector1">
                <a:avLst/>
              </a:prstGeom>
              <a:ln w="6480">
                <a:solidFill>
                  <a:srgbClr val="a8a8a8"/>
                </a:solidFill>
                <a:miter/>
              </a:ln>
            </p:spPr>
          </p:cxnSp>
          <p:cxnSp>
            <p:nvCxnSpPr>
              <p:cNvPr id="7321" name="Straight Connector 1109"/>
              <p:cNvCxnSpPr/>
              <p:nvPr/>
            </p:nvCxnSpPr>
            <p:spPr>
              <a:xfrm>
                <a:off x="4777920" y="-435240"/>
                <a:ext cx="360" cy="126360"/>
              </a:xfrm>
              <a:prstGeom prst="straightConnector1">
                <a:avLst/>
              </a:prstGeom>
              <a:ln w="6480">
                <a:solidFill>
                  <a:srgbClr val="a8a8a8"/>
                </a:solidFill>
                <a:miter/>
              </a:ln>
            </p:spPr>
          </p:cxnSp>
          <p:cxnSp>
            <p:nvCxnSpPr>
              <p:cNvPr id="7322" name="Straight Connector 1110"/>
              <p:cNvCxnSpPr/>
              <p:nvPr/>
            </p:nvCxnSpPr>
            <p:spPr>
              <a:xfrm>
                <a:off x="4613040" y="-435240"/>
                <a:ext cx="360" cy="126360"/>
              </a:xfrm>
              <a:prstGeom prst="straightConnector1">
                <a:avLst/>
              </a:prstGeom>
              <a:ln w="6480">
                <a:solidFill>
                  <a:srgbClr val="a8a8a8"/>
                </a:solidFill>
                <a:miter/>
              </a:ln>
            </p:spPr>
          </p:cxnSp>
          <p:cxnSp>
            <p:nvCxnSpPr>
              <p:cNvPr id="7323" name="Straight Connector 1111"/>
              <p:cNvCxnSpPr/>
              <p:nvPr/>
            </p:nvCxnSpPr>
            <p:spPr>
              <a:xfrm>
                <a:off x="5107320" y="-435240"/>
                <a:ext cx="360" cy="126360"/>
              </a:xfrm>
              <a:prstGeom prst="straightConnector1">
                <a:avLst/>
              </a:prstGeom>
              <a:ln w="6480">
                <a:solidFill>
                  <a:srgbClr val="a8a8a8"/>
                </a:solidFill>
                <a:miter/>
              </a:ln>
            </p:spPr>
          </p:cxnSp>
          <p:cxnSp>
            <p:nvCxnSpPr>
              <p:cNvPr id="7324" name="Straight Connector 1112"/>
              <p:cNvCxnSpPr/>
              <p:nvPr/>
            </p:nvCxnSpPr>
            <p:spPr>
              <a:xfrm>
                <a:off x="4942440" y="-435240"/>
                <a:ext cx="360" cy="126360"/>
              </a:xfrm>
              <a:prstGeom prst="straightConnector1">
                <a:avLst/>
              </a:prstGeom>
              <a:ln w="6480">
                <a:solidFill>
                  <a:srgbClr val="a8a8a8"/>
                </a:solidFill>
                <a:miter/>
              </a:ln>
            </p:spPr>
          </p:cxnSp>
          <p:cxnSp>
            <p:nvCxnSpPr>
              <p:cNvPr id="7325" name="Straight Connector 1113"/>
              <p:cNvCxnSpPr/>
              <p:nvPr/>
            </p:nvCxnSpPr>
            <p:spPr>
              <a:xfrm>
                <a:off x="5436720" y="-435240"/>
                <a:ext cx="360" cy="126360"/>
              </a:xfrm>
              <a:prstGeom prst="straightConnector1">
                <a:avLst/>
              </a:prstGeom>
              <a:ln w="6480">
                <a:solidFill>
                  <a:srgbClr val="a8a8a8"/>
                </a:solidFill>
                <a:miter/>
              </a:ln>
            </p:spPr>
          </p:cxnSp>
          <p:cxnSp>
            <p:nvCxnSpPr>
              <p:cNvPr id="7326" name="Straight Connector 1114"/>
              <p:cNvCxnSpPr/>
              <p:nvPr/>
            </p:nvCxnSpPr>
            <p:spPr>
              <a:xfrm>
                <a:off x="5272200" y="-435240"/>
                <a:ext cx="360" cy="126360"/>
              </a:xfrm>
              <a:prstGeom prst="straightConnector1">
                <a:avLst/>
              </a:prstGeom>
              <a:ln w="6480">
                <a:solidFill>
                  <a:srgbClr val="a8a8a8"/>
                </a:solidFill>
                <a:miter/>
              </a:ln>
            </p:spPr>
          </p:cxnSp>
          <p:cxnSp>
            <p:nvCxnSpPr>
              <p:cNvPr id="7327" name="Straight Connector 1115"/>
              <p:cNvCxnSpPr/>
              <p:nvPr/>
            </p:nvCxnSpPr>
            <p:spPr>
              <a:xfrm>
                <a:off x="5766480" y="-435240"/>
                <a:ext cx="360" cy="126360"/>
              </a:xfrm>
              <a:prstGeom prst="straightConnector1">
                <a:avLst/>
              </a:prstGeom>
              <a:ln w="6480">
                <a:solidFill>
                  <a:srgbClr val="a8a8a8"/>
                </a:solidFill>
                <a:miter/>
              </a:ln>
            </p:spPr>
          </p:cxnSp>
          <p:cxnSp>
            <p:nvCxnSpPr>
              <p:cNvPr id="7328" name="Straight Connector 1116"/>
              <p:cNvCxnSpPr/>
              <p:nvPr/>
            </p:nvCxnSpPr>
            <p:spPr>
              <a:xfrm>
                <a:off x="5601600" y="-435240"/>
                <a:ext cx="360" cy="126360"/>
              </a:xfrm>
              <a:prstGeom prst="straightConnector1">
                <a:avLst/>
              </a:prstGeom>
              <a:ln w="6480">
                <a:solidFill>
                  <a:srgbClr val="a8a8a8"/>
                </a:solidFill>
                <a:miter/>
              </a:ln>
            </p:spPr>
          </p:cxnSp>
          <p:cxnSp>
            <p:nvCxnSpPr>
              <p:cNvPr id="7329" name="Straight Connector 1117"/>
              <p:cNvCxnSpPr/>
              <p:nvPr/>
            </p:nvCxnSpPr>
            <p:spPr>
              <a:xfrm>
                <a:off x="6095880" y="-435240"/>
                <a:ext cx="360" cy="126360"/>
              </a:xfrm>
              <a:prstGeom prst="straightConnector1">
                <a:avLst/>
              </a:prstGeom>
              <a:ln w="6480">
                <a:solidFill>
                  <a:srgbClr val="a8a8a8"/>
                </a:solidFill>
                <a:miter/>
              </a:ln>
            </p:spPr>
          </p:cxnSp>
          <p:cxnSp>
            <p:nvCxnSpPr>
              <p:cNvPr id="7330" name="Straight Connector 1118"/>
              <p:cNvCxnSpPr/>
              <p:nvPr/>
            </p:nvCxnSpPr>
            <p:spPr>
              <a:xfrm>
                <a:off x="5931000" y="-435240"/>
                <a:ext cx="360" cy="126360"/>
              </a:xfrm>
              <a:prstGeom prst="straightConnector1">
                <a:avLst/>
              </a:prstGeom>
              <a:ln w="6480">
                <a:solidFill>
                  <a:srgbClr val="a8a8a8"/>
                </a:solidFill>
                <a:miter/>
              </a:ln>
            </p:spPr>
          </p:cxnSp>
          <p:cxnSp>
            <p:nvCxnSpPr>
              <p:cNvPr id="7331" name="Straight Connector 1119"/>
              <p:cNvCxnSpPr/>
              <p:nvPr/>
            </p:nvCxnSpPr>
            <p:spPr>
              <a:xfrm>
                <a:off x="6425280" y="-435240"/>
                <a:ext cx="360" cy="126360"/>
              </a:xfrm>
              <a:prstGeom prst="straightConnector1">
                <a:avLst/>
              </a:prstGeom>
              <a:ln w="6480">
                <a:solidFill>
                  <a:srgbClr val="a8a8a8"/>
                </a:solidFill>
                <a:miter/>
              </a:ln>
            </p:spPr>
          </p:cxnSp>
          <p:cxnSp>
            <p:nvCxnSpPr>
              <p:cNvPr id="7332" name="Straight Connector 1120"/>
              <p:cNvCxnSpPr/>
              <p:nvPr/>
            </p:nvCxnSpPr>
            <p:spPr>
              <a:xfrm>
                <a:off x="6260760" y="-435240"/>
                <a:ext cx="360" cy="126360"/>
              </a:xfrm>
              <a:prstGeom prst="straightConnector1">
                <a:avLst/>
              </a:prstGeom>
              <a:ln w="6480">
                <a:solidFill>
                  <a:srgbClr val="a8a8a8"/>
                </a:solidFill>
                <a:miter/>
              </a:ln>
            </p:spPr>
          </p:cxnSp>
          <p:cxnSp>
            <p:nvCxnSpPr>
              <p:cNvPr id="7333" name="Straight Connector 1126"/>
              <p:cNvCxnSpPr/>
              <p:nvPr/>
            </p:nvCxnSpPr>
            <p:spPr>
              <a:xfrm>
                <a:off x="6590160" y="-435240"/>
                <a:ext cx="360" cy="126360"/>
              </a:xfrm>
              <a:prstGeom prst="straightConnector1">
                <a:avLst/>
              </a:prstGeom>
              <a:ln w="6480">
                <a:solidFill>
                  <a:srgbClr val="a8a8a8"/>
                </a:solidFill>
                <a:miter/>
              </a:ln>
            </p:spPr>
          </p:cxnSp>
          <p:cxnSp>
            <p:nvCxnSpPr>
              <p:cNvPr id="7334" name="Straight Connector 1128"/>
              <p:cNvCxnSpPr/>
              <p:nvPr/>
            </p:nvCxnSpPr>
            <p:spPr>
              <a:xfrm>
                <a:off x="6919560" y="-435240"/>
                <a:ext cx="360" cy="126360"/>
              </a:xfrm>
              <a:prstGeom prst="straightConnector1">
                <a:avLst/>
              </a:prstGeom>
              <a:ln w="6480">
                <a:solidFill>
                  <a:srgbClr val="a8a8a8"/>
                </a:solidFill>
                <a:miter/>
              </a:ln>
            </p:spPr>
          </p:cxnSp>
          <p:cxnSp>
            <p:nvCxnSpPr>
              <p:cNvPr id="7335" name="Straight Connector 1129"/>
              <p:cNvCxnSpPr/>
              <p:nvPr/>
            </p:nvCxnSpPr>
            <p:spPr>
              <a:xfrm>
                <a:off x="6754680" y="-435240"/>
                <a:ext cx="360" cy="126360"/>
              </a:xfrm>
              <a:prstGeom prst="straightConnector1">
                <a:avLst/>
              </a:prstGeom>
              <a:ln w="6480">
                <a:solidFill>
                  <a:srgbClr val="a8a8a8"/>
                </a:solidFill>
                <a:miter/>
              </a:ln>
            </p:spPr>
          </p:cxnSp>
          <p:cxnSp>
            <p:nvCxnSpPr>
              <p:cNvPr id="7336" name="Straight Connector 1130"/>
              <p:cNvCxnSpPr/>
              <p:nvPr/>
            </p:nvCxnSpPr>
            <p:spPr>
              <a:xfrm>
                <a:off x="7248960" y="-435240"/>
                <a:ext cx="360" cy="126360"/>
              </a:xfrm>
              <a:prstGeom prst="straightConnector1">
                <a:avLst/>
              </a:prstGeom>
              <a:ln w="6480">
                <a:solidFill>
                  <a:srgbClr val="a8a8a8"/>
                </a:solidFill>
                <a:miter/>
              </a:ln>
            </p:spPr>
          </p:cxnSp>
          <p:cxnSp>
            <p:nvCxnSpPr>
              <p:cNvPr id="7337" name="Straight Connector 1131"/>
              <p:cNvCxnSpPr/>
              <p:nvPr/>
            </p:nvCxnSpPr>
            <p:spPr>
              <a:xfrm>
                <a:off x="7084440" y="-435240"/>
                <a:ext cx="360" cy="126360"/>
              </a:xfrm>
              <a:prstGeom prst="straightConnector1">
                <a:avLst/>
              </a:prstGeom>
              <a:ln w="6480">
                <a:solidFill>
                  <a:srgbClr val="a8a8a8"/>
                </a:solidFill>
                <a:miter/>
              </a:ln>
            </p:spPr>
          </p:cxnSp>
          <p:cxnSp>
            <p:nvCxnSpPr>
              <p:cNvPr id="7338" name="Straight Connector 1132"/>
              <p:cNvCxnSpPr/>
              <p:nvPr/>
            </p:nvCxnSpPr>
            <p:spPr>
              <a:xfrm>
                <a:off x="7578720" y="-435240"/>
                <a:ext cx="360" cy="126360"/>
              </a:xfrm>
              <a:prstGeom prst="straightConnector1">
                <a:avLst/>
              </a:prstGeom>
              <a:ln w="6480">
                <a:solidFill>
                  <a:srgbClr val="a8a8a8"/>
                </a:solidFill>
                <a:miter/>
              </a:ln>
            </p:spPr>
          </p:cxnSp>
          <p:cxnSp>
            <p:nvCxnSpPr>
              <p:cNvPr id="7339" name="Straight Connector 1133"/>
              <p:cNvCxnSpPr/>
              <p:nvPr/>
            </p:nvCxnSpPr>
            <p:spPr>
              <a:xfrm>
                <a:off x="7413840" y="-435240"/>
                <a:ext cx="360" cy="126360"/>
              </a:xfrm>
              <a:prstGeom prst="straightConnector1">
                <a:avLst/>
              </a:prstGeom>
              <a:ln w="6480">
                <a:solidFill>
                  <a:srgbClr val="a8a8a8"/>
                </a:solidFill>
                <a:miter/>
              </a:ln>
            </p:spPr>
          </p:cxnSp>
          <p:cxnSp>
            <p:nvCxnSpPr>
              <p:cNvPr id="7340" name="Straight Connector 1134"/>
              <p:cNvCxnSpPr/>
              <p:nvPr/>
            </p:nvCxnSpPr>
            <p:spPr>
              <a:xfrm>
                <a:off x="7908120" y="-435240"/>
                <a:ext cx="360" cy="126360"/>
              </a:xfrm>
              <a:prstGeom prst="straightConnector1">
                <a:avLst/>
              </a:prstGeom>
              <a:ln w="6480">
                <a:solidFill>
                  <a:srgbClr val="a8a8a8"/>
                </a:solidFill>
                <a:miter/>
              </a:ln>
            </p:spPr>
          </p:cxnSp>
          <p:cxnSp>
            <p:nvCxnSpPr>
              <p:cNvPr id="7341" name="Straight Connector 1135"/>
              <p:cNvCxnSpPr/>
              <p:nvPr/>
            </p:nvCxnSpPr>
            <p:spPr>
              <a:xfrm>
                <a:off x="7743240" y="-435240"/>
                <a:ext cx="360" cy="126360"/>
              </a:xfrm>
              <a:prstGeom prst="straightConnector1">
                <a:avLst/>
              </a:prstGeom>
              <a:ln w="6480">
                <a:solidFill>
                  <a:srgbClr val="a8a8a8"/>
                </a:solidFill>
                <a:miter/>
              </a:ln>
            </p:spPr>
          </p:cxnSp>
          <p:cxnSp>
            <p:nvCxnSpPr>
              <p:cNvPr id="7342" name="Straight Connector 1136"/>
              <p:cNvCxnSpPr/>
              <p:nvPr/>
            </p:nvCxnSpPr>
            <p:spPr>
              <a:xfrm>
                <a:off x="8237520" y="-435240"/>
                <a:ext cx="360" cy="126360"/>
              </a:xfrm>
              <a:prstGeom prst="straightConnector1">
                <a:avLst/>
              </a:prstGeom>
              <a:ln w="6480">
                <a:solidFill>
                  <a:srgbClr val="a8a8a8"/>
                </a:solidFill>
                <a:miter/>
              </a:ln>
            </p:spPr>
          </p:cxnSp>
          <p:cxnSp>
            <p:nvCxnSpPr>
              <p:cNvPr id="7343" name="Straight Connector 1137"/>
              <p:cNvCxnSpPr/>
              <p:nvPr/>
            </p:nvCxnSpPr>
            <p:spPr>
              <a:xfrm>
                <a:off x="8073000" y="-435240"/>
                <a:ext cx="360" cy="126360"/>
              </a:xfrm>
              <a:prstGeom prst="straightConnector1">
                <a:avLst/>
              </a:prstGeom>
              <a:ln w="6480">
                <a:solidFill>
                  <a:srgbClr val="a8a8a8"/>
                </a:solidFill>
                <a:miter/>
              </a:ln>
            </p:spPr>
          </p:cxnSp>
          <p:cxnSp>
            <p:nvCxnSpPr>
              <p:cNvPr id="7344" name="Straight Connector 1138"/>
              <p:cNvCxnSpPr/>
              <p:nvPr/>
            </p:nvCxnSpPr>
            <p:spPr>
              <a:xfrm>
                <a:off x="8567280" y="-435240"/>
                <a:ext cx="360" cy="126360"/>
              </a:xfrm>
              <a:prstGeom prst="straightConnector1">
                <a:avLst/>
              </a:prstGeom>
              <a:ln w="6480">
                <a:solidFill>
                  <a:srgbClr val="a8a8a8"/>
                </a:solidFill>
                <a:miter/>
              </a:ln>
            </p:spPr>
          </p:cxnSp>
          <p:cxnSp>
            <p:nvCxnSpPr>
              <p:cNvPr id="7345" name="Straight Connector 1139"/>
              <p:cNvCxnSpPr/>
              <p:nvPr/>
            </p:nvCxnSpPr>
            <p:spPr>
              <a:xfrm>
                <a:off x="8402400" y="-435240"/>
                <a:ext cx="360" cy="126360"/>
              </a:xfrm>
              <a:prstGeom prst="straightConnector1">
                <a:avLst/>
              </a:prstGeom>
              <a:ln w="6480">
                <a:solidFill>
                  <a:srgbClr val="a8a8a8"/>
                </a:solidFill>
                <a:miter/>
              </a:ln>
            </p:spPr>
          </p:cxnSp>
          <p:cxnSp>
            <p:nvCxnSpPr>
              <p:cNvPr id="7346" name="Straight Connector 1140"/>
              <p:cNvCxnSpPr/>
              <p:nvPr/>
            </p:nvCxnSpPr>
            <p:spPr>
              <a:xfrm>
                <a:off x="8896680" y="-435240"/>
                <a:ext cx="360" cy="126360"/>
              </a:xfrm>
              <a:prstGeom prst="straightConnector1">
                <a:avLst/>
              </a:prstGeom>
              <a:ln w="6480">
                <a:solidFill>
                  <a:srgbClr val="a8a8a8"/>
                </a:solidFill>
                <a:miter/>
              </a:ln>
            </p:spPr>
          </p:cxnSp>
          <p:cxnSp>
            <p:nvCxnSpPr>
              <p:cNvPr id="7347" name="Straight Connector 1141"/>
              <p:cNvCxnSpPr/>
              <p:nvPr/>
            </p:nvCxnSpPr>
            <p:spPr>
              <a:xfrm>
                <a:off x="8731800" y="-435240"/>
                <a:ext cx="360" cy="126360"/>
              </a:xfrm>
              <a:prstGeom prst="straightConnector1">
                <a:avLst/>
              </a:prstGeom>
              <a:ln w="6480">
                <a:solidFill>
                  <a:srgbClr val="a8a8a8"/>
                </a:solidFill>
                <a:miter/>
              </a:ln>
            </p:spPr>
          </p:cxnSp>
          <p:cxnSp>
            <p:nvCxnSpPr>
              <p:cNvPr id="7348" name="Straight Connector 1142"/>
              <p:cNvCxnSpPr/>
              <p:nvPr/>
            </p:nvCxnSpPr>
            <p:spPr>
              <a:xfrm>
                <a:off x="9226080" y="-435240"/>
                <a:ext cx="360" cy="126360"/>
              </a:xfrm>
              <a:prstGeom prst="straightConnector1">
                <a:avLst/>
              </a:prstGeom>
              <a:ln w="6480">
                <a:solidFill>
                  <a:srgbClr val="a8a8a8"/>
                </a:solidFill>
                <a:miter/>
              </a:ln>
            </p:spPr>
          </p:cxnSp>
          <p:cxnSp>
            <p:nvCxnSpPr>
              <p:cNvPr id="7349" name="Straight Connector 1143"/>
              <p:cNvCxnSpPr/>
              <p:nvPr/>
            </p:nvCxnSpPr>
            <p:spPr>
              <a:xfrm>
                <a:off x="9061560" y="-435240"/>
                <a:ext cx="360" cy="126360"/>
              </a:xfrm>
              <a:prstGeom prst="straightConnector1">
                <a:avLst/>
              </a:prstGeom>
              <a:ln w="6480">
                <a:solidFill>
                  <a:srgbClr val="a8a8a8"/>
                </a:solidFill>
                <a:miter/>
              </a:ln>
            </p:spPr>
          </p:cxnSp>
          <p:cxnSp>
            <p:nvCxnSpPr>
              <p:cNvPr id="7350" name="Straight Connector 1144"/>
              <p:cNvCxnSpPr/>
              <p:nvPr/>
            </p:nvCxnSpPr>
            <p:spPr>
              <a:xfrm>
                <a:off x="9555840" y="-435240"/>
                <a:ext cx="360" cy="126360"/>
              </a:xfrm>
              <a:prstGeom prst="straightConnector1">
                <a:avLst/>
              </a:prstGeom>
              <a:ln w="6480">
                <a:solidFill>
                  <a:srgbClr val="a8a8a8"/>
                </a:solidFill>
                <a:miter/>
              </a:ln>
            </p:spPr>
          </p:cxnSp>
          <p:cxnSp>
            <p:nvCxnSpPr>
              <p:cNvPr id="7351" name="Straight Connector 1145"/>
              <p:cNvCxnSpPr/>
              <p:nvPr/>
            </p:nvCxnSpPr>
            <p:spPr>
              <a:xfrm>
                <a:off x="9390960" y="-435240"/>
                <a:ext cx="360" cy="126360"/>
              </a:xfrm>
              <a:prstGeom prst="straightConnector1">
                <a:avLst/>
              </a:prstGeom>
              <a:ln w="6480">
                <a:solidFill>
                  <a:srgbClr val="a8a8a8"/>
                </a:solidFill>
                <a:miter/>
              </a:ln>
            </p:spPr>
          </p:cxnSp>
          <p:cxnSp>
            <p:nvCxnSpPr>
              <p:cNvPr id="7352" name="Straight Connector 1146"/>
              <p:cNvCxnSpPr/>
              <p:nvPr/>
            </p:nvCxnSpPr>
            <p:spPr>
              <a:xfrm>
                <a:off x="9885240" y="-435240"/>
                <a:ext cx="360" cy="126360"/>
              </a:xfrm>
              <a:prstGeom prst="straightConnector1">
                <a:avLst/>
              </a:prstGeom>
              <a:ln w="6480">
                <a:solidFill>
                  <a:srgbClr val="a8a8a8"/>
                </a:solidFill>
                <a:miter/>
              </a:ln>
            </p:spPr>
          </p:cxnSp>
          <p:cxnSp>
            <p:nvCxnSpPr>
              <p:cNvPr id="7353" name="Straight Connector 1147"/>
              <p:cNvCxnSpPr/>
              <p:nvPr/>
            </p:nvCxnSpPr>
            <p:spPr>
              <a:xfrm>
                <a:off x="9720360" y="-435240"/>
                <a:ext cx="360" cy="126360"/>
              </a:xfrm>
              <a:prstGeom prst="straightConnector1">
                <a:avLst/>
              </a:prstGeom>
              <a:ln w="6480">
                <a:solidFill>
                  <a:srgbClr val="a8a8a8"/>
                </a:solidFill>
                <a:miter/>
              </a:ln>
            </p:spPr>
          </p:cxnSp>
          <p:cxnSp>
            <p:nvCxnSpPr>
              <p:cNvPr id="7354" name="Straight Connector 1148"/>
              <p:cNvCxnSpPr/>
              <p:nvPr/>
            </p:nvCxnSpPr>
            <p:spPr>
              <a:xfrm>
                <a:off x="10214640" y="-435240"/>
                <a:ext cx="360" cy="126360"/>
              </a:xfrm>
              <a:prstGeom prst="straightConnector1">
                <a:avLst/>
              </a:prstGeom>
              <a:ln w="6480">
                <a:solidFill>
                  <a:srgbClr val="a8a8a8"/>
                </a:solidFill>
                <a:miter/>
              </a:ln>
            </p:spPr>
          </p:cxnSp>
          <p:cxnSp>
            <p:nvCxnSpPr>
              <p:cNvPr id="7355" name="Straight Connector 1149"/>
              <p:cNvCxnSpPr/>
              <p:nvPr/>
            </p:nvCxnSpPr>
            <p:spPr>
              <a:xfrm>
                <a:off x="10050120" y="-435240"/>
                <a:ext cx="360" cy="126360"/>
              </a:xfrm>
              <a:prstGeom prst="straightConnector1">
                <a:avLst/>
              </a:prstGeom>
              <a:ln w="6480">
                <a:solidFill>
                  <a:srgbClr val="a8a8a8"/>
                </a:solidFill>
                <a:miter/>
              </a:ln>
            </p:spPr>
          </p:cxnSp>
          <p:cxnSp>
            <p:nvCxnSpPr>
              <p:cNvPr id="7356" name="Straight Connector 1150"/>
              <p:cNvCxnSpPr/>
              <p:nvPr/>
            </p:nvCxnSpPr>
            <p:spPr>
              <a:xfrm>
                <a:off x="10544400" y="-435240"/>
                <a:ext cx="360" cy="126360"/>
              </a:xfrm>
              <a:prstGeom prst="straightConnector1">
                <a:avLst/>
              </a:prstGeom>
              <a:ln w="6480">
                <a:solidFill>
                  <a:srgbClr val="a8a8a8"/>
                </a:solidFill>
                <a:miter/>
              </a:ln>
            </p:spPr>
          </p:cxnSp>
          <p:cxnSp>
            <p:nvCxnSpPr>
              <p:cNvPr id="7357" name="Straight Connector 1151"/>
              <p:cNvCxnSpPr/>
              <p:nvPr/>
            </p:nvCxnSpPr>
            <p:spPr>
              <a:xfrm>
                <a:off x="10379520" y="-435240"/>
                <a:ext cx="360" cy="126360"/>
              </a:xfrm>
              <a:prstGeom prst="straightConnector1">
                <a:avLst/>
              </a:prstGeom>
              <a:ln w="6480">
                <a:solidFill>
                  <a:srgbClr val="a8a8a8"/>
                </a:solidFill>
                <a:miter/>
              </a:ln>
            </p:spPr>
          </p:cxnSp>
          <p:cxnSp>
            <p:nvCxnSpPr>
              <p:cNvPr id="7358" name="Straight Connector 1152"/>
              <p:cNvCxnSpPr/>
              <p:nvPr/>
            </p:nvCxnSpPr>
            <p:spPr>
              <a:xfrm>
                <a:off x="10873800" y="-435240"/>
                <a:ext cx="360" cy="126360"/>
              </a:xfrm>
              <a:prstGeom prst="straightConnector1">
                <a:avLst/>
              </a:prstGeom>
              <a:ln w="6480">
                <a:solidFill>
                  <a:srgbClr val="a8a8a8"/>
                </a:solidFill>
                <a:miter/>
              </a:ln>
            </p:spPr>
          </p:cxnSp>
          <p:cxnSp>
            <p:nvCxnSpPr>
              <p:cNvPr id="7359" name="Straight Connector 1153"/>
              <p:cNvCxnSpPr/>
              <p:nvPr/>
            </p:nvCxnSpPr>
            <p:spPr>
              <a:xfrm>
                <a:off x="10708920" y="-435240"/>
                <a:ext cx="360" cy="126360"/>
              </a:xfrm>
              <a:prstGeom prst="straightConnector1">
                <a:avLst/>
              </a:prstGeom>
              <a:ln w="6480">
                <a:solidFill>
                  <a:srgbClr val="a8a8a8"/>
                </a:solidFill>
                <a:miter/>
              </a:ln>
            </p:spPr>
          </p:cxnSp>
          <p:cxnSp>
            <p:nvCxnSpPr>
              <p:cNvPr id="7360" name="Straight Connector 1154"/>
              <p:cNvCxnSpPr/>
              <p:nvPr/>
            </p:nvCxnSpPr>
            <p:spPr>
              <a:xfrm>
                <a:off x="11203200" y="-435240"/>
                <a:ext cx="360" cy="126360"/>
              </a:xfrm>
              <a:prstGeom prst="straightConnector1">
                <a:avLst/>
              </a:prstGeom>
              <a:ln w="6480">
                <a:solidFill>
                  <a:srgbClr val="a8a8a8"/>
                </a:solidFill>
                <a:miter/>
              </a:ln>
            </p:spPr>
          </p:cxnSp>
          <p:cxnSp>
            <p:nvCxnSpPr>
              <p:cNvPr id="7361" name="Straight Connector 1155"/>
              <p:cNvCxnSpPr/>
              <p:nvPr/>
            </p:nvCxnSpPr>
            <p:spPr>
              <a:xfrm>
                <a:off x="11038680" y="-435240"/>
                <a:ext cx="360" cy="126360"/>
              </a:xfrm>
              <a:prstGeom prst="straightConnector1">
                <a:avLst/>
              </a:prstGeom>
              <a:ln w="6480">
                <a:solidFill>
                  <a:srgbClr val="a8a8a8"/>
                </a:solidFill>
                <a:miter/>
              </a:ln>
            </p:spPr>
          </p:cxnSp>
          <p:cxnSp>
            <p:nvCxnSpPr>
              <p:cNvPr id="7362" name="Straight Connector 1156"/>
              <p:cNvCxnSpPr/>
              <p:nvPr/>
            </p:nvCxnSpPr>
            <p:spPr>
              <a:xfrm>
                <a:off x="11532960" y="-435240"/>
                <a:ext cx="360" cy="126360"/>
              </a:xfrm>
              <a:prstGeom prst="straightConnector1">
                <a:avLst/>
              </a:prstGeom>
              <a:ln w="6480">
                <a:solidFill>
                  <a:srgbClr val="a8a8a8"/>
                </a:solidFill>
                <a:miter/>
              </a:ln>
            </p:spPr>
          </p:cxnSp>
          <p:cxnSp>
            <p:nvCxnSpPr>
              <p:cNvPr id="7363" name="Straight Connector 1157"/>
              <p:cNvCxnSpPr/>
              <p:nvPr/>
            </p:nvCxnSpPr>
            <p:spPr>
              <a:xfrm>
                <a:off x="11368080" y="-435240"/>
                <a:ext cx="360" cy="126360"/>
              </a:xfrm>
              <a:prstGeom prst="straightConnector1">
                <a:avLst/>
              </a:prstGeom>
              <a:ln w="6480">
                <a:solidFill>
                  <a:srgbClr val="a8a8a8"/>
                </a:solidFill>
                <a:miter/>
              </a:ln>
            </p:spPr>
          </p:cxnSp>
          <p:cxnSp>
            <p:nvCxnSpPr>
              <p:cNvPr id="7364" name="Straight Connector 1158"/>
              <p:cNvCxnSpPr/>
              <p:nvPr/>
            </p:nvCxnSpPr>
            <p:spPr>
              <a:xfrm>
                <a:off x="11862360" y="-435240"/>
                <a:ext cx="360" cy="126360"/>
              </a:xfrm>
              <a:prstGeom prst="straightConnector1">
                <a:avLst/>
              </a:prstGeom>
              <a:ln w="6480">
                <a:solidFill>
                  <a:srgbClr val="a8a8a8"/>
                </a:solidFill>
                <a:miter/>
              </a:ln>
            </p:spPr>
          </p:cxnSp>
          <p:cxnSp>
            <p:nvCxnSpPr>
              <p:cNvPr id="7365" name="Straight Connector 1159"/>
              <p:cNvCxnSpPr/>
              <p:nvPr/>
            </p:nvCxnSpPr>
            <p:spPr>
              <a:xfrm>
                <a:off x="11697480" y="-435240"/>
                <a:ext cx="360" cy="126360"/>
              </a:xfrm>
              <a:prstGeom prst="straightConnector1">
                <a:avLst/>
              </a:prstGeom>
              <a:ln w="6480">
                <a:solidFill>
                  <a:srgbClr val="a8a8a8"/>
                </a:solidFill>
                <a:miter/>
              </a:ln>
            </p:spPr>
          </p:cxnSp>
          <p:cxnSp>
            <p:nvCxnSpPr>
              <p:cNvPr id="7366" name="Straight Connector 1845"/>
              <p:cNvCxnSpPr/>
              <p:nvPr/>
            </p:nvCxnSpPr>
            <p:spPr>
              <a:xfrm>
                <a:off x="12481560" y="489600"/>
                <a:ext cx="126360" cy="360"/>
              </a:xfrm>
              <a:prstGeom prst="straightConnector1">
                <a:avLst/>
              </a:prstGeom>
              <a:ln w="6480">
                <a:solidFill>
                  <a:srgbClr val="a8a8a8"/>
                </a:solidFill>
                <a:miter/>
              </a:ln>
            </p:spPr>
          </p:cxnSp>
          <p:cxnSp>
            <p:nvCxnSpPr>
              <p:cNvPr id="7367" name="Straight Connector 1846"/>
              <p:cNvCxnSpPr/>
              <p:nvPr/>
            </p:nvCxnSpPr>
            <p:spPr>
              <a:xfrm>
                <a:off x="12481560" y="326520"/>
                <a:ext cx="126360" cy="360"/>
              </a:xfrm>
              <a:prstGeom prst="straightConnector1">
                <a:avLst/>
              </a:prstGeom>
              <a:ln w="6480">
                <a:solidFill>
                  <a:srgbClr val="a8a8a8"/>
                </a:solidFill>
                <a:miter/>
              </a:ln>
            </p:spPr>
          </p:cxnSp>
          <p:cxnSp>
            <p:nvCxnSpPr>
              <p:cNvPr id="7368" name="Straight Connector 1847"/>
              <p:cNvCxnSpPr/>
              <p:nvPr/>
            </p:nvCxnSpPr>
            <p:spPr>
              <a:xfrm>
                <a:off x="12481560" y="816120"/>
                <a:ext cx="126360" cy="360"/>
              </a:xfrm>
              <a:prstGeom prst="straightConnector1">
                <a:avLst/>
              </a:prstGeom>
              <a:ln w="6480">
                <a:solidFill>
                  <a:srgbClr val="a8a8a8"/>
                </a:solidFill>
                <a:miter/>
              </a:ln>
            </p:spPr>
          </p:cxnSp>
          <p:cxnSp>
            <p:nvCxnSpPr>
              <p:cNvPr id="7369" name="Straight Connector 1848"/>
              <p:cNvCxnSpPr/>
              <p:nvPr/>
            </p:nvCxnSpPr>
            <p:spPr>
              <a:xfrm>
                <a:off x="12481560" y="653040"/>
                <a:ext cx="126360" cy="360"/>
              </a:xfrm>
              <a:prstGeom prst="straightConnector1">
                <a:avLst/>
              </a:prstGeom>
              <a:ln w="6480">
                <a:solidFill>
                  <a:srgbClr val="a8a8a8"/>
                </a:solidFill>
                <a:miter/>
              </a:ln>
            </p:spPr>
          </p:cxnSp>
          <p:cxnSp>
            <p:nvCxnSpPr>
              <p:cNvPr id="7370" name="Straight Connector 1849"/>
              <p:cNvCxnSpPr/>
              <p:nvPr/>
            </p:nvCxnSpPr>
            <p:spPr>
              <a:xfrm>
                <a:off x="12481560" y="1142640"/>
                <a:ext cx="126360" cy="360"/>
              </a:xfrm>
              <a:prstGeom prst="straightConnector1">
                <a:avLst/>
              </a:prstGeom>
              <a:ln w="6480">
                <a:solidFill>
                  <a:srgbClr val="a8a8a8"/>
                </a:solidFill>
                <a:miter/>
              </a:ln>
            </p:spPr>
          </p:cxnSp>
          <p:cxnSp>
            <p:nvCxnSpPr>
              <p:cNvPr id="7371" name="Straight Connector 1850"/>
              <p:cNvCxnSpPr/>
              <p:nvPr/>
            </p:nvCxnSpPr>
            <p:spPr>
              <a:xfrm>
                <a:off x="12481560" y="979560"/>
                <a:ext cx="126360" cy="360"/>
              </a:xfrm>
              <a:prstGeom prst="straightConnector1">
                <a:avLst/>
              </a:prstGeom>
              <a:ln w="6480">
                <a:solidFill>
                  <a:srgbClr val="a8a8a8"/>
                </a:solidFill>
                <a:miter/>
              </a:ln>
            </p:spPr>
          </p:cxnSp>
          <p:cxnSp>
            <p:nvCxnSpPr>
              <p:cNvPr id="7372" name="Straight Connector 1851"/>
              <p:cNvCxnSpPr/>
              <p:nvPr/>
            </p:nvCxnSpPr>
            <p:spPr>
              <a:xfrm>
                <a:off x="12481560" y="1469520"/>
                <a:ext cx="126360" cy="360"/>
              </a:xfrm>
              <a:prstGeom prst="straightConnector1">
                <a:avLst/>
              </a:prstGeom>
              <a:ln w="6480">
                <a:solidFill>
                  <a:srgbClr val="a8a8a8"/>
                </a:solidFill>
                <a:miter/>
              </a:ln>
            </p:spPr>
          </p:cxnSp>
          <p:cxnSp>
            <p:nvCxnSpPr>
              <p:cNvPr id="7373" name="Straight Connector 1852"/>
              <p:cNvCxnSpPr/>
              <p:nvPr/>
            </p:nvCxnSpPr>
            <p:spPr>
              <a:xfrm>
                <a:off x="12481560" y="1306080"/>
                <a:ext cx="126360" cy="360"/>
              </a:xfrm>
              <a:prstGeom prst="straightConnector1">
                <a:avLst/>
              </a:prstGeom>
              <a:ln w="6480">
                <a:solidFill>
                  <a:srgbClr val="a8a8a8"/>
                </a:solidFill>
                <a:miter/>
              </a:ln>
            </p:spPr>
          </p:cxnSp>
          <p:cxnSp>
            <p:nvCxnSpPr>
              <p:cNvPr id="7374" name="Straight Connector 1853"/>
              <p:cNvCxnSpPr/>
              <p:nvPr/>
            </p:nvCxnSpPr>
            <p:spPr>
              <a:xfrm>
                <a:off x="12481560" y="1796040"/>
                <a:ext cx="126360" cy="360"/>
              </a:xfrm>
              <a:prstGeom prst="straightConnector1">
                <a:avLst/>
              </a:prstGeom>
              <a:ln w="6480">
                <a:solidFill>
                  <a:srgbClr val="a8a8a8"/>
                </a:solidFill>
                <a:miter/>
              </a:ln>
            </p:spPr>
          </p:cxnSp>
          <p:cxnSp>
            <p:nvCxnSpPr>
              <p:cNvPr id="7375" name="Straight Connector 1854"/>
              <p:cNvCxnSpPr/>
              <p:nvPr/>
            </p:nvCxnSpPr>
            <p:spPr>
              <a:xfrm>
                <a:off x="12481560" y="1632600"/>
                <a:ext cx="126360" cy="360"/>
              </a:xfrm>
              <a:prstGeom prst="straightConnector1">
                <a:avLst/>
              </a:prstGeom>
              <a:ln w="6480">
                <a:solidFill>
                  <a:srgbClr val="a8a8a8"/>
                </a:solidFill>
                <a:miter/>
              </a:ln>
            </p:spPr>
          </p:cxnSp>
          <p:cxnSp>
            <p:nvCxnSpPr>
              <p:cNvPr id="7376" name="Straight Connector 1855"/>
              <p:cNvCxnSpPr/>
              <p:nvPr/>
            </p:nvCxnSpPr>
            <p:spPr>
              <a:xfrm>
                <a:off x="12481560" y="2122560"/>
                <a:ext cx="126360" cy="360"/>
              </a:xfrm>
              <a:prstGeom prst="straightConnector1">
                <a:avLst/>
              </a:prstGeom>
              <a:ln w="6480">
                <a:solidFill>
                  <a:srgbClr val="a8a8a8"/>
                </a:solidFill>
                <a:miter/>
              </a:ln>
            </p:spPr>
          </p:cxnSp>
          <p:cxnSp>
            <p:nvCxnSpPr>
              <p:cNvPr id="7377" name="Straight Connector 1856"/>
              <p:cNvCxnSpPr/>
              <p:nvPr/>
            </p:nvCxnSpPr>
            <p:spPr>
              <a:xfrm>
                <a:off x="12481560" y="1959120"/>
                <a:ext cx="126360" cy="360"/>
              </a:xfrm>
              <a:prstGeom prst="straightConnector1">
                <a:avLst/>
              </a:prstGeom>
              <a:ln w="6480">
                <a:solidFill>
                  <a:srgbClr val="a8a8a8"/>
                </a:solidFill>
                <a:miter/>
              </a:ln>
            </p:spPr>
          </p:cxnSp>
          <p:cxnSp>
            <p:nvCxnSpPr>
              <p:cNvPr id="7378" name="Straight Connector 1857"/>
              <p:cNvCxnSpPr/>
              <p:nvPr/>
            </p:nvCxnSpPr>
            <p:spPr>
              <a:xfrm>
                <a:off x="12481560" y="2449080"/>
                <a:ext cx="126360" cy="360"/>
              </a:xfrm>
              <a:prstGeom prst="straightConnector1">
                <a:avLst/>
              </a:prstGeom>
              <a:ln w="6480">
                <a:solidFill>
                  <a:srgbClr val="a8a8a8"/>
                </a:solidFill>
                <a:miter/>
              </a:ln>
            </p:spPr>
          </p:cxnSp>
          <p:cxnSp>
            <p:nvCxnSpPr>
              <p:cNvPr id="7379" name="Straight Connector 1858"/>
              <p:cNvCxnSpPr/>
              <p:nvPr/>
            </p:nvCxnSpPr>
            <p:spPr>
              <a:xfrm>
                <a:off x="12481560" y="2285640"/>
                <a:ext cx="126360" cy="360"/>
              </a:xfrm>
              <a:prstGeom prst="straightConnector1">
                <a:avLst/>
              </a:prstGeom>
              <a:ln w="6480">
                <a:solidFill>
                  <a:srgbClr val="a8a8a8"/>
                </a:solidFill>
                <a:miter/>
              </a:ln>
            </p:spPr>
          </p:cxnSp>
          <p:cxnSp>
            <p:nvCxnSpPr>
              <p:cNvPr id="7380" name="Straight Connector 1859"/>
              <p:cNvCxnSpPr/>
              <p:nvPr/>
            </p:nvCxnSpPr>
            <p:spPr>
              <a:xfrm>
                <a:off x="12481560" y="2775600"/>
                <a:ext cx="126360" cy="360"/>
              </a:xfrm>
              <a:prstGeom prst="straightConnector1">
                <a:avLst/>
              </a:prstGeom>
              <a:ln w="6480">
                <a:solidFill>
                  <a:srgbClr val="a8a8a8"/>
                </a:solidFill>
                <a:miter/>
              </a:ln>
            </p:spPr>
          </p:cxnSp>
          <p:cxnSp>
            <p:nvCxnSpPr>
              <p:cNvPr id="7381" name="Straight Connector 1860"/>
              <p:cNvCxnSpPr/>
              <p:nvPr/>
            </p:nvCxnSpPr>
            <p:spPr>
              <a:xfrm>
                <a:off x="12481560" y="2612520"/>
                <a:ext cx="126360" cy="360"/>
              </a:xfrm>
              <a:prstGeom prst="straightConnector1">
                <a:avLst/>
              </a:prstGeom>
              <a:ln w="6480">
                <a:solidFill>
                  <a:srgbClr val="a8a8a8"/>
                </a:solidFill>
                <a:miter/>
              </a:ln>
            </p:spPr>
          </p:cxnSp>
          <p:cxnSp>
            <p:nvCxnSpPr>
              <p:cNvPr id="7382" name="Straight Connector 1861"/>
              <p:cNvCxnSpPr/>
              <p:nvPr/>
            </p:nvCxnSpPr>
            <p:spPr>
              <a:xfrm>
                <a:off x="12481560" y="3102120"/>
                <a:ext cx="126360" cy="360"/>
              </a:xfrm>
              <a:prstGeom prst="straightConnector1">
                <a:avLst/>
              </a:prstGeom>
              <a:ln w="6480">
                <a:solidFill>
                  <a:srgbClr val="a8a8a8"/>
                </a:solidFill>
                <a:miter/>
              </a:ln>
            </p:spPr>
          </p:cxnSp>
          <p:cxnSp>
            <p:nvCxnSpPr>
              <p:cNvPr id="7383" name="Straight Connector 1862"/>
              <p:cNvCxnSpPr/>
              <p:nvPr/>
            </p:nvCxnSpPr>
            <p:spPr>
              <a:xfrm>
                <a:off x="12481560" y="2939040"/>
                <a:ext cx="126360" cy="360"/>
              </a:xfrm>
              <a:prstGeom prst="straightConnector1">
                <a:avLst/>
              </a:prstGeom>
              <a:ln w="6480">
                <a:solidFill>
                  <a:srgbClr val="a8a8a8"/>
                </a:solidFill>
                <a:miter/>
              </a:ln>
            </p:spPr>
          </p:cxnSp>
          <p:cxnSp>
            <p:nvCxnSpPr>
              <p:cNvPr id="7384" name="Straight Connector 1863"/>
              <p:cNvCxnSpPr/>
              <p:nvPr/>
            </p:nvCxnSpPr>
            <p:spPr>
              <a:xfrm>
                <a:off x="12481560" y="3428640"/>
                <a:ext cx="126360" cy="360"/>
              </a:xfrm>
              <a:prstGeom prst="straightConnector1">
                <a:avLst/>
              </a:prstGeom>
              <a:ln w="6480">
                <a:solidFill>
                  <a:srgbClr val="a8a8a8"/>
                </a:solidFill>
                <a:miter/>
              </a:ln>
            </p:spPr>
          </p:cxnSp>
          <p:cxnSp>
            <p:nvCxnSpPr>
              <p:cNvPr id="7385" name="Straight Connector 1864"/>
              <p:cNvCxnSpPr/>
              <p:nvPr/>
            </p:nvCxnSpPr>
            <p:spPr>
              <a:xfrm>
                <a:off x="12481560" y="3265560"/>
                <a:ext cx="126360" cy="360"/>
              </a:xfrm>
              <a:prstGeom prst="straightConnector1">
                <a:avLst/>
              </a:prstGeom>
              <a:ln w="6480">
                <a:solidFill>
                  <a:srgbClr val="a8a8a8"/>
                </a:solidFill>
                <a:miter/>
              </a:ln>
            </p:spPr>
          </p:cxnSp>
          <p:cxnSp>
            <p:nvCxnSpPr>
              <p:cNvPr id="7386" name="Straight Connector 1865"/>
              <p:cNvCxnSpPr/>
              <p:nvPr/>
            </p:nvCxnSpPr>
            <p:spPr>
              <a:xfrm>
                <a:off x="12481560" y="3755520"/>
                <a:ext cx="126360" cy="360"/>
              </a:xfrm>
              <a:prstGeom prst="straightConnector1">
                <a:avLst/>
              </a:prstGeom>
              <a:ln w="6480">
                <a:solidFill>
                  <a:srgbClr val="a8a8a8"/>
                </a:solidFill>
                <a:miter/>
              </a:ln>
            </p:spPr>
          </p:cxnSp>
          <p:cxnSp>
            <p:nvCxnSpPr>
              <p:cNvPr id="7387" name="Straight Connector 1866"/>
              <p:cNvCxnSpPr/>
              <p:nvPr/>
            </p:nvCxnSpPr>
            <p:spPr>
              <a:xfrm>
                <a:off x="12481560" y="3592080"/>
                <a:ext cx="126360" cy="360"/>
              </a:xfrm>
              <a:prstGeom prst="straightConnector1">
                <a:avLst/>
              </a:prstGeom>
              <a:ln w="6480">
                <a:solidFill>
                  <a:srgbClr val="a8a8a8"/>
                </a:solidFill>
                <a:miter/>
              </a:ln>
            </p:spPr>
          </p:cxnSp>
          <p:cxnSp>
            <p:nvCxnSpPr>
              <p:cNvPr id="7388" name="Straight Connector 1867"/>
              <p:cNvCxnSpPr/>
              <p:nvPr/>
            </p:nvCxnSpPr>
            <p:spPr>
              <a:xfrm>
                <a:off x="12481560" y="4081680"/>
                <a:ext cx="126360" cy="360"/>
              </a:xfrm>
              <a:prstGeom prst="straightConnector1">
                <a:avLst/>
              </a:prstGeom>
              <a:ln w="6480">
                <a:solidFill>
                  <a:srgbClr val="a8a8a8"/>
                </a:solidFill>
                <a:miter/>
              </a:ln>
            </p:spPr>
          </p:cxnSp>
          <p:cxnSp>
            <p:nvCxnSpPr>
              <p:cNvPr id="7389" name="Straight Connector 1868"/>
              <p:cNvCxnSpPr/>
              <p:nvPr/>
            </p:nvCxnSpPr>
            <p:spPr>
              <a:xfrm>
                <a:off x="12481560" y="3918240"/>
                <a:ext cx="126360" cy="360"/>
              </a:xfrm>
              <a:prstGeom prst="straightConnector1">
                <a:avLst/>
              </a:prstGeom>
              <a:ln w="6480">
                <a:solidFill>
                  <a:srgbClr val="a8a8a8"/>
                </a:solidFill>
                <a:miter/>
              </a:ln>
            </p:spPr>
          </p:cxnSp>
          <p:cxnSp>
            <p:nvCxnSpPr>
              <p:cNvPr id="7390" name="Straight Connector 1869"/>
              <p:cNvCxnSpPr/>
              <p:nvPr/>
            </p:nvCxnSpPr>
            <p:spPr>
              <a:xfrm>
                <a:off x="12481560" y="4408200"/>
                <a:ext cx="126360" cy="360"/>
              </a:xfrm>
              <a:prstGeom prst="straightConnector1">
                <a:avLst/>
              </a:prstGeom>
              <a:ln w="6480">
                <a:solidFill>
                  <a:srgbClr val="a8a8a8"/>
                </a:solidFill>
                <a:miter/>
              </a:ln>
            </p:spPr>
          </p:cxnSp>
          <p:cxnSp>
            <p:nvCxnSpPr>
              <p:cNvPr id="7391" name="Straight Connector 1870"/>
              <p:cNvCxnSpPr/>
              <p:nvPr/>
            </p:nvCxnSpPr>
            <p:spPr>
              <a:xfrm>
                <a:off x="12481560" y="4244760"/>
                <a:ext cx="126360" cy="360"/>
              </a:xfrm>
              <a:prstGeom prst="straightConnector1">
                <a:avLst/>
              </a:prstGeom>
              <a:ln w="6480">
                <a:solidFill>
                  <a:srgbClr val="a8a8a8"/>
                </a:solidFill>
                <a:miter/>
              </a:ln>
            </p:spPr>
          </p:cxnSp>
          <p:cxnSp>
            <p:nvCxnSpPr>
              <p:cNvPr id="7392" name="Straight Connector 1871"/>
              <p:cNvCxnSpPr/>
              <p:nvPr/>
            </p:nvCxnSpPr>
            <p:spPr>
              <a:xfrm>
                <a:off x="12481560" y="4734720"/>
                <a:ext cx="126360" cy="360"/>
              </a:xfrm>
              <a:prstGeom prst="straightConnector1">
                <a:avLst/>
              </a:prstGeom>
              <a:ln w="6480">
                <a:solidFill>
                  <a:srgbClr val="a8a8a8"/>
                </a:solidFill>
                <a:miter/>
              </a:ln>
            </p:spPr>
          </p:cxnSp>
          <p:cxnSp>
            <p:nvCxnSpPr>
              <p:cNvPr id="7393" name="Straight Connector 1872"/>
              <p:cNvCxnSpPr/>
              <p:nvPr/>
            </p:nvCxnSpPr>
            <p:spPr>
              <a:xfrm>
                <a:off x="12481560" y="4571280"/>
                <a:ext cx="126360" cy="360"/>
              </a:xfrm>
              <a:prstGeom prst="straightConnector1">
                <a:avLst/>
              </a:prstGeom>
              <a:ln w="6480">
                <a:solidFill>
                  <a:srgbClr val="a8a8a8"/>
                </a:solidFill>
                <a:miter/>
              </a:ln>
            </p:spPr>
          </p:cxnSp>
          <p:cxnSp>
            <p:nvCxnSpPr>
              <p:cNvPr id="7394" name="Straight Connector 1873"/>
              <p:cNvCxnSpPr/>
              <p:nvPr/>
            </p:nvCxnSpPr>
            <p:spPr>
              <a:xfrm>
                <a:off x="12481560" y="5061240"/>
                <a:ext cx="126360" cy="360"/>
              </a:xfrm>
              <a:prstGeom prst="straightConnector1">
                <a:avLst/>
              </a:prstGeom>
              <a:ln w="6480">
                <a:solidFill>
                  <a:srgbClr val="a8a8a8"/>
                </a:solidFill>
                <a:miter/>
              </a:ln>
            </p:spPr>
          </p:cxnSp>
          <p:cxnSp>
            <p:nvCxnSpPr>
              <p:cNvPr id="7395" name="Straight Connector 1875"/>
              <p:cNvCxnSpPr/>
              <p:nvPr/>
            </p:nvCxnSpPr>
            <p:spPr>
              <a:xfrm>
                <a:off x="12481560" y="5387760"/>
                <a:ext cx="126360" cy="360"/>
              </a:xfrm>
              <a:prstGeom prst="straightConnector1">
                <a:avLst/>
              </a:prstGeom>
              <a:ln w="6480">
                <a:solidFill>
                  <a:srgbClr val="a8a8a8"/>
                </a:solidFill>
                <a:miter/>
              </a:ln>
            </p:spPr>
          </p:cxnSp>
          <p:cxnSp>
            <p:nvCxnSpPr>
              <p:cNvPr id="7396" name="Straight Connector 1876"/>
              <p:cNvCxnSpPr/>
              <p:nvPr/>
            </p:nvCxnSpPr>
            <p:spPr>
              <a:xfrm>
                <a:off x="12481560" y="5224680"/>
                <a:ext cx="126360" cy="360"/>
              </a:xfrm>
              <a:prstGeom prst="straightConnector1">
                <a:avLst/>
              </a:prstGeom>
              <a:ln w="6480">
                <a:solidFill>
                  <a:srgbClr val="a8a8a8"/>
                </a:solidFill>
                <a:miter/>
              </a:ln>
            </p:spPr>
          </p:cxnSp>
          <p:cxnSp>
            <p:nvCxnSpPr>
              <p:cNvPr id="7397" name="Straight Connector 1877"/>
              <p:cNvCxnSpPr/>
              <p:nvPr/>
            </p:nvCxnSpPr>
            <p:spPr>
              <a:xfrm>
                <a:off x="12481560" y="5714280"/>
                <a:ext cx="126360" cy="360"/>
              </a:xfrm>
              <a:prstGeom prst="straightConnector1">
                <a:avLst/>
              </a:prstGeom>
              <a:ln w="6480">
                <a:solidFill>
                  <a:srgbClr val="a8a8a8"/>
                </a:solidFill>
                <a:miter/>
              </a:ln>
            </p:spPr>
          </p:cxnSp>
          <p:cxnSp>
            <p:nvCxnSpPr>
              <p:cNvPr id="7398" name="Straight Connector 1878"/>
              <p:cNvCxnSpPr/>
              <p:nvPr/>
            </p:nvCxnSpPr>
            <p:spPr>
              <a:xfrm>
                <a:off x="12481560" y="5551200"/>
                <a:ext cx="126360" cy="360"/>
              </a:xfrm>
              <a:prstGeom prst="straightConnector1">
                <a:avLst/>
              </a:prstGeom>
              <a:ln w="6480">
                <a:solidFill>
                  <a:srgbClr val="a8a8a8"/>
                </a:solidFill>
                <a:miter/>
              </a:ln>
            </p:spPr>
          </p:cxnSp>
          <p:cxnSp>
            <p:nvCxnSpPr>
              <p:cNvPr id="7399" name="Straight Connector 1879"/>
              <p:cNvCxnSpPr/>
              <p:nvPr/>
            </p:nvCxnSpPr>
            <p:spPr>
              <a:xfrm>
                <a:off x="12481560" y="6041160"/>
                <a:ext cx="126360" cy="360"/>
              </a:xfrm>
              <a:prstGeom prst="straightConnector1">
                <a:avLst/>
              </a:prstGeom>
              <a:ln w="6480">
                <a:solidFill>
                  <a:srgbClr val="a8a8a8"/>
                </a:solidFill>
                <a:miter/>
              </a:ln>
            </p:spPr>
          </p:cxnSp>
          <p:cxnSp>
            <p:nvCxnSpPr>
              <p:cNvPr id="7400" name="Straight Connector 1880"/>
              <p:cNvCxnSpPr/>
              <p:nvPr/>
            </p:nvCxnSpPr>
            <p:spPr>
              <a:xfrm>
                <a:off x="12481560" y="5877720"/>
                <a:ext cx="126360" cy="360"/>
              </a:xfrm>
              <a:prstGeom prst="straightConnector1">
                <a:avLst/>
              </a:prstGeom>
              <a:ln w="6480">
                <a:solidFill>
                  <a:srgbClr val="a8a8a8"/>
                </a:solidFill>
                <a:miter/>
              </a:ln>
            </p:spPr>
          </p:cxnSp>
          <p:cxnSp>
            <p:nvCxnSpPr>
              <p:cNvPr id="7401" name="Straight Connector 1881"/>
              <p:cNvCxnSpPr/>
              <p:nvPr/>
            </p:nvCxnSpPr>
            <p:spPr>
              <a:xfrm>
                <a:off x="12481560" y="6367680"/>
                <a:ext cx="126360" cy="360"/>
              </a:xfrm>
              <a:prstGeom prst="straightConnector1">
                <a:avLst/>
              </a:prstGeom>
              <a:ln w="6480">
                <a:solidFill>
                  <a:srgbClr val="a8a8a8"/>
                </a:solidFill>
                <a:miter/>
              </a:ln>
            </p:spPr>
          </p:cxnSp>
          <p:cxnSp>
            <p:nvCxnSpPr>
              <p:cNvPr id="7402" name="Straight Connector 1882"/>
              <p:cNvCxnSpPr/>
              <p:nvPr/>
            </p:nvCxnSpPr>
            <p:spPr>
              <a:xfrm>
                <a:off x="12481560" y="6204240"/>
                <a:ext cx="126360" cy="360"/>
              </a:xfrm>
              <a:prstGeom prst="straightConnector1">
                <a:avLst/>
              </a:prstGeom>
              <a:ln w="6480">
                <a:solidFill>
                  <a:srgbClr val="a8a8a8"/>
                </a:solidFill>
                <a:miter/>
              </a:ln>
            </p:spPr>
          </p:cxnSp>
          <p:cxnSp>
            <p:nvCxnSpPr>
              <p:cNvPr id="7403" name="Straight Connector 2020"/>
              <p:cNvCxnSpPr/>
              <p:nvPr/>
            </p:nvCxnSpPr>
            <p:spPr>
              <a:xfrm>
                <a:off x="493920" y="7167240"/>
                <a:ext cx="360" cy="126360"/>
              </a:xfrm>
              <a:prstGeom prst="straightConnector1">
                <a:avLst/>
              </a:prstGeom>
              <a:ln w="6480">
                <a:solidFill>
                  <a:srgbClr val="a8a8a8"/>
                </a:solidFill>
                <a:miter/>
              </a:ln>
            </p:spPr>
          </p:cxnSp>
          <p:cxnSp>
            <p:nvCxnSpPr>
              <p:cNvPr id="7404" name="Straight Connector 2021"/>
              <p:cNvCxnSpPr/>
              <p:nvPr/>
            </p:nvCxnSpPr>
            <p:spPr>
              <a:xfrm>
                <a:off x="329400" y="7167240"/>
                <a:ext cx="360" cy="126360"/>
              </a:xfrm>
              <a:prstGeom prst="straightConnector1">
                <a:avLst/>
              </a:prstGeom>
              <a:ln w="6480">
                <a:solidFill>
                  <a:srgbClr val="a8a8a8"/>
                </a:solidFill>
                <a:miter/>
              </a:ln>
            </p:spPr>
          </p:cxnSp>
          <p:cxnSp>
            <p:nvCxnSpPr>
              <p:cNvPr id="7405" name="Straight Connector 2022"/>
              <p:cNvCxnSpPr/>
              <p:nvPr/>
            </p:nvCxnSpPr>
            <p:spPr>
              <a:xfrm>
                <a:off x="823680" y="7167240"/>
                <a:ext cx="360" cy="126360"/>
              </a:xfrm>
              <a:prstGeom prst="straightConnector1">
                <a:avLst/>
              </a:prstGeom>
              <a:ln w="6480">
                <a:solidFill>
                  <a:srgbClr val="a8a8a8"/>
                </a:solidFill>
                <a:miter/>
              </a:ln>
            </p:spPr>
          </p:cxnSp>
          <p:cxnSp>
            <p:nvCxnSpPr>
              <p:cNvPr id="7406" name="Straight Connector 2023"/>
              <p:cNvCxnSpPr/>
              <p:nvPr/>
            </p:nvCxnSpPr>
            <p:spPr>
              <a:xfrm>
                <a:off x="658800" y="7167240"/>
                <a:ext cx="360" cy="126360"/>
              </a:xfrm>
              <a:prstGeom prst="straightConnector1">
                <a:avLst/>
              </a:prstGeom>
              <a:ln w="6480">
                <a:solidFill>
                  <a:srgbClr val="a8a8a8"/>
                </a:solidFill>
                <a:miter/>
              </a:ln>
            </p:spPr>
          </p:cxnSp>
          <p:cxnSp>
            <p:nvCxnSpPr>
              <p:cNvPr id="7407" name="Straight Connector 2024"/>
              <p:cNvCxnSpPr/>
              <p:nvPr/>
            </p:nvCxnSpPr>
            <p:spPr>
              <a:xfrm>
                <a:off x="1153080" y="7167240"/>
                <a:ext cx="360" cy="126360"/>
              </a:xfrm>
              <a:prstGeom prst="straightConnector1">
                <a:avLst/>
              </a:prstGeom>
              <a:ln w="6480">
                <a:solidFill>
                  <a:srgbClr val="a8a8a8"/>
                </a:solidFill>
                <a:miter/>
              </a:ln>
            </p:spPr>
          </p:cxnSp>
          <p:cxnSp>
            <p:nvCxnSpPr>
              <p:cNvPr id="7408" name="Straight Connector 2025"/>
              <p:cNvCxnSpPr/>
              <p:nvPr/>
            </p:nvCxnSpPr>
            <p:spPr>
              <a:xfrm>
                <a:off x="988200" y="7167240"/>
                <a:ext cx="360" cy="126360"/>
              </a:xfrm>
              <a:prstGeom prst="straightConnector1">
                <a:avLst/>
              </a:prstGeom>
              <a:ln w="6480">
                <a:solidFill>
                  <a:srgbClr val="a8a8a8"/>
                </a:solidFill>
                <a:miter/>
              </a:ln>
            </p:spPr>
          </p:cxnSp>
          <p:cxnSp>
            <p:nvCxnSpPr>
              <p:cNvPr id="7409" name="Straight Connector 2026"/>
              <p:cNvCxnSpPr/>
              <p:nvPr/>
            </p:nvCxnSpPr>
            <p:spPr>
              <a:xfrm>
                <a:off x="1482480" y="7167240"/>
                <a:ext cx="360" cy="126360"/>
              </a:xfrm>
              <a:prstGeom prst="straightConnector1">
                <a:avLst/>
              </a:prstGeom>
              <a:ln w="6480">
                <a:solidFill>
                  <a:srgbClr val="a8a8a8"/>
                </a:solidFill>
                <a:miter/>
              </a:ln>
            </p:spPr>
          </p:cxnSp>
          <p:cxnSp>
            <p:nvCxnSpPr>
              <p:cNvPr id="7410" name="Straight Connector 2027"/>
              <p:cNvCxnSpPr/>
              <p:nvPr/>
            </p:nvCxnSpPr>
            <p:spPr>
              <a:xfrm>
                <a:off x="1317960" y="7167240"/>
                <a:ext cx="360" cy="126360"/>
              </a:xfrm>
              <a:prstGeom prst="straightConnector1">
                <a:avLst/>
              </a:prstGeom>
              <a:ln w="6480">
                <a:solidFill>
                  <a:srgbClr val="a8a8a8"/>
                </a:solidFill>
                <a:miter/>
              </a:ln>
            </p:spPr>
          </p:cxnSp>
          <p:cxnSp>
            <p:nvCxnSpPr>
              <p:cNvPr id="7411" name="Straight Connector 2028"/>
              <p:cNvCxnSpPr/>
              <p:nvPr/>
            </p:nvCxnSpPr>
            <p:spPr>
              <a:xfrm>
                <a:off x="1812240" y="7167240"/>
                <a:ext cx="360" cy="126360"/>
              </a:xfrm>
              <a:prstGeom prst="straightConnector1">
                <a:avLst/>
              </a:prstGeom>
              <a:ln w="6480">
                <a:solidFill>
                  <a:srgbClr val="a8a8a8"/>
                </a:solidFill>
                <a:miter/>
              </a:ln>
            </p:spPr>
          </p:cxnSp>
          <p:cxnSp>
            <p:nvCxnSpPr>
              <p:cNvPr id="7412" name="Straight Connector 2029"/>
              <p:cNvCxnSpPr/>
              <p:nvPr/>
            </p:nvCxnSpPr>
            <p:spPr>
              <a:xfrm>
                <a:off x="1647360" y="7167240"/>
                <a:ext cx="360" cy="126360"/>
              </a:xfrm>
              <a:prstGeom prst="straightConnector1">
                <a:avLst/>
              </a:prstGeom>
              <a:ln w="6480">
                <a:solidFill>
                  <a:srgbClr val="a8a8a8"/>
                </a:solidFill>
                <a:miter/>
              </a:ln>
            </p:spPr>
          </p:cxnSp>
          <p:cxnSp>
            <p:nvCxnSpPr>
              <p:cNvPr id="7413" name="Straight Connector 2030"/>
              <p:cNvCxnSpPr/>
              <p:nvPr/>
            </p:nvCxnSpPr>
            <p:spPr>
              <a:xfrm>
                <a:off x="2141640" y="7167240"/>
                <a:ext cx="360" cy="126360"/>
              </a:xfrm>
              <a:prstGeom prst="straightConnector1">
                <a:avLst/>
              </a:prstGeom>
              <a:ln w="6480">
                <a:solidFill>
                  <a:srgbClr val="a8a8a8"/>
                </a:solidFill>
                <a:miter/>
              </a:ln>
            </p:spPr>
          </p:cxnSp>
          <p:cxnSp>
            <p:nvCxnSpPr>
              <p:cNvPr id="7414" name="Straight Connector 2031"/>
              <p:cNvCxnSpPr/>
              <p:nvPr/>
            </p:nvCxnSpPr>
            <p:spPr>
              <a:xfrm>
                <a:off x="1976760" y="7167240"/>
                <a:ext cx="360" cy="126360"/>
              </a:xfrm>
              <a:prstGeom prst="straightConnector1">
                <a:avLst/>
              </a:prstGeom>
              <a:ln w="6480">
                <a:solidFill>
                  <a:srgbClr val="a8a8a8"/>
                </a:solidFill>
                <a:miter/>
              </a:ln>
            </p:spPr>
          </p:cxnSp>
          <p:cxnSp>
            <p:nvCxnSpPr>
              <p:cNvPr id="7415" name="Straight Connector 2032"/>
              <p:cNvCxnSpPr/>
              <p:nvPr/>
            </p:nvCxnSpPr>
            <p:spPr>
              <a:xfrm>
                <a:off x="2471040" y="7167240"/>
                <a:ext cx="360" cy="126360"/>
              </a:xfrm>
              <a:prstGeom prst="straightConnector1">
                <a:avLst/>
              </a:prstGeom>
              <a:ln w="6480">
                <a:solidFill>
                  <a:srgbClr val="a8a8a8"/>
                </a:solidFill>
                <a:miter/>
              </a:ln>
            </p:spPr>
          </p:cxnSp>
          <p:cxnSp>
            <p:nvCxnSpPr>
              <p:cNvPr id="7416" name="Straight Connector 2033"/>
              <p:cNvCxnSpPr/>
              <p:nvPr/>
            </p:nvCxnSpPr>
            <p:spPr>
              <a:xfrm>
                <a:off x="2306520" y="7167240"/>
                <a:ext cx="360" cy="126360"/>
              </a:xfrm>
              <a:prstGeom prst="straightConnector1">
                <a:avLst/>
              </a:prstGeom>
              <a:ln w="6480">
                <a:solidFill>
                  <a:srgbClr val="a8a8a8"/>
                </a:solidFill>
                <a:miter/>
              </a:ln>
            </p:spPr>
          </p:cxnSp>
          <p:cxnSp>
            <p:nvCxnSpPr>
              <p:cNvPr id="7417" name="Straight Connector 2034"/>
              <p:cNvCxnSpPr/>
              <p:nvPr/>
            </p:nvCxnSpPr>
            <p:spPr>
              <a:xfrm>
                <a:off x="2800800" y="7167240"/>
                <a:ext cx="360" cy="126360"/>
              </a:xfrm>
              <a:prstGeom prst="straightConnector1">
                <a:avLst/>
              </a:prstGeom>
              <a:ln w="6480">
                <a:solidFill>
                  <a:srgbClr val="a8a8a8"/>
                </a:solidFill>
                <a:miter/>
              </a:ln>
            </p:spPr>
          </p:cxnSp>
          <p:cxnSp>
            <p:nvCxnSpPr>
              <p:cNvPr id="7418" name="Straight Connector 2035"/>
              <p:cNvCxnSpPr/>
              <p:nvPr/>
            </p:nvCxnSpPr>
            <p:spPr>
              <a:xfrm>
                <a:off x="2635920" y="7167240"/>
                <a:ext cx="360" cy="126360"/>
              </a:xfrm>
              <a:prstGeom prst="straightConnector1">
                <a:avLst/>
              </a:prstGeom>
              <a:ln w="6480">
                <a:solidFill>
                  <a:srgbClr val="a8a8a8"/>
                </a:solidFill>
                <a:miter/>
              </a:ln>
            </p:spPr>
          </p:cxnSp>
          <p:cxnSp>
            <p:nvCxnSpPr>
              <p:cNvPr id="7419" name="Straight Connector 2036"/>
              <p:cNvCxnSpPr/>
              <p:nvPr/>
            </p:nvCxnSpPr>
            <p:spPr>
              <a:xfrm>
                <a:off x="3130200" y="7167240"/>
                <a:ext cx="360" cy="126360"/>
              </a:xfrm>
              <a:prstGeom prst="straightConnector1">
                <a:avLst/>
              </a:prstGeom>
              <a:ln w="6480">
                <a:solidFill>
                  <a:srgbClr val="a8a8a8"/>
                </a:solidFill>
                <a:miter/>
              </a:ln>
            </p:spPr>
          </p:cxnSp>
          <p:cxnSp>
            <p:nvCxnSpPr>
              <p:cNvPr id="7420" name="Straight Connector 2037"/>
              <p:cNvCxnSpPr/>
              <p:nvPr/>
            </p:nvCxnSpPr>
            <p:spPr>
              <a:xfrm>
                <a:off x="2965320" y="7167240"/>
                <a:ext cx="360" cy="126360"/>
              </a:xfrm>
              <a:prstGeom prst="straightConnector1">
                <a:avLst/>
              </a:prstGeom>
              <a:ln w="6480">
                <a:solidFill>
                  <a:srgbClr val="a8a8a8"/>
                </a:solidFill>
                <a:miter/>
              </a:ln>
            </p:spPr>
          </p:cxnSp>
          <p:cxnSp>
            <p:nvCxnSpPr>
              <p:cNvPr id="7421" name="Straight Connector 2038"/>
              <p:cNvCxnSpPr/>
              <p:nvPr/>
            </p:nvCxnSpPr>
            <p:spPr>
              <a:xfrm>
                <a:off x="3459600" y="7167240"/>
                <a:ext cx="360" cy="126360"/>
              </a:xfrm>
              <a:prstGeom prst="straightConnector1">
                <a:avLst/>
              </a:prstGeom>
              <a:ln w="6480">
                <a:solidFill>
                  <a:srgbClr val="a8a8a8"/>
                </a:solidFill>
                <a:miter/>
              </a:ln>
            </p:spPr>
          </p:cxnSp>
          <p:cxnSp>
            <p:nvCxnSpPr>
              <p:cNvPr id="7422" name="Straight Connector 2039"/>
              <p:cNvCxnSpPr/>
              <p:nvPr/>
            </p:nvCxnSpPr>
            <p:spPr>
              <a:xfrm>
                <a:off x="3295080" y="7167240"/>
                <a:ext cx="360" cy="126360"/>
              </a:xfrm>
              <a:prstGeom prst="straightConnector1">
                <a:avLst/>
              </a:prstGeom>
              <a:ln w="6480">
                <a:solidFill>
                  <a:srgbClr val="a8a8a8"/>
                </a:solidFill>
                <a:miter/>
              </a:ln>
            </p:spPr>
          </p:cxnSp>
          <p:cxnSp>
            <p:nvCxnSpPr>
              <p:cNvPr id="7423" name="Straight Connector 2040"/>
              <p:cNvCxnSpPr/>
              <p:nvPr/>
            </p:nvCxnSpPr>
            <p:spPr>
              <a:xfrm>
                <a:off x="3789360" y="7167240"/>
                <a:ext cx="360" cy="126360"/>
              </a:xfrm>
              <a:prstGeom prst="straightConnector1">
                <a:avLst/>
              </a:prstGeom>
              <a:ln w="6480">
                <a:solidFill>
                  <a:srgbClr val="a8a8a8"/>
                </a:solidFill>
                <a:miter/>
              </a:ln>
            </p:spPr>
          </p:cxnSp>
          <p:cxnSp>
            <p:nvCxnSpPr>
              <p:cNvPr id="7424" name="Straight Connector 2041"/>
              <p:cNvCxnSpPr/>
              <p:nvPr/>
            </p:nvCxnSpPr>
            <p:spPr>
              <a:xfrm>
                <a:off x="3624480" y="7167240"/>
                <a:ext cx="360" cy="126360"/>
              </a:xfrm>
              <a:prstGeom prst="straightConnector1">
                <a:avLst/>
              </a:prstGeom>
              <a:ln w="6480">
                <a:solidFill>
                  <a:srgbClr val="a8a8a8"/>
                </a:solidFill>
                <a:miter/>
              </a:ln>
            </p:spPr>
          </p:cxnSp>
          <p:cxnSp>
            <p:nvCxnSpPr>
              <p:cNvPr id="7425" name="Straight Connector 2042"/>
              <p:cNvCxnSpPr/>
              <p:nvPr/>
            </p:nvCxnSpPr>
            <p:spPr>
              <a:xfrm>
                <a:off x="4118760" y="7167240"/>
                <a:ext cx="360" cy="126360"/>
              </a:xfrm>
              <a:prstGeom prst="straightConnector1">
                <a:avLst/>
              </a:prstGeom>
              <a:ln w="6480">
                <a:solidFill>
                  <a:srgbClr val="a8a8a8"/>
                </a:solidFill>
                <a:miter/>
              </a:ln>
            </p:spPr>
          </p:cxnSp>
          <p:cxnSp>
            <p:nvCxnSpPr>
              <p:cNvPr id="7426" name="Straight Connector 2043"/>
              <p:cNvCxnSpPr/>
              <p:nvPr/>
            </p:nvCxnSpPr>
            <p:spPr>
              <a:xfrm>
                <a:off x="3953880" y="7167240"/>
                <a:ext cx="360" cy="126360"/>
              </a:xfrm>
              <a:prstGeom prst="straightConnector1">
                <a:avLst/>
              </a:prstGeom>
              <a:ln w="6480">
                <a:solidFill>
                  <a:srgbClr val="a8a8a8"/>
                </a:solidFill>
                <a:miter/>
              </a:ln>
            </p:spPr>
          </p:cxnSp>
          <p:cxnSp>
            <p:nvCxnSpPr>
              <p:cNvPr id="7427" name="Straight Connector 2044"/>
              <p:cNvCxnSpPr/>
              <p:nvPr/>
            </p:nvCxnSpPr>
            <p:spPr>
              <a:xfrm>
                <a:off x="4448160" y="7167240"/>
                <a:ext cx="360" cy="126360"/>
              </a:xfrm>
              <a:prstGeom prst="straightConnector1">
                <a:avLst/>
              </a:prstGeom>
              <a:ln w="6480">
                <a:solidFill>
                  <a:srgbClr val="a8a8a8"/>
                </a:solidFill>
                <a:miter/>
              </a:ln>
            </p:spPr>
          </p:cxnSp>
          <p:cxnSp>
            <p:nvCxnSpPr>
              <p:cNvPr id="7428" name="Straight Connector 2045"/>
              <p:cNvCxnSpPr/>
              <p:nvPr/>
            </p:nvCxnSpPr>
            <p:spPr>
              <a:xfrm>
                <a:off x="4283640" y="7167240"/>
                <a:ext cx="360" cy="126360"/>
              </a:xfrm>
              <a:prstGeom prst="straightConnector1">
                <a:avLst/>
              </a:prstGeom>
              <a:ln w="6480">
                <a:solidFill>
                  <a:srgbClr val="a8a8a8"/>
                </a:solidFill>
                <a:miter/>
              </a:ln>
            </p:spPr>
          </p:cxnSp>
          <p:cxnSp>
            <p:nvCxnSpPr>
              <p:cNvPr id="7429" name="Straight Connector 2046"/>
              <p:cNvCxnSpPr/>
              <p:nvPr/>
            </p:nvCxnSpPr>
            <p:spPr>
              <a:xfrm>
                <a:off x="4777920" y="7167240"/>
                <a:ext cx="360" cy="126360"/>
              </a:xfrm>
              <a:prstGeom prst="straightConnector1">
                <a:avLst/>
              </a:prstGeom>
              <a:ln w="6480">
                <a:solidFill>
                  <a:srgbClr val="a8a8a8"/>
                </a:solidFill>
                <a:miter/>
              </a:ln>
            </p:spPr>
          </p:cxnSp>
          <p:cxnSp>
            <p:nvCxnSpPr>
              <p:cNvPr id="7430" name="Straight Connector 2047"/>
              <p:cNvCxnSpPr/>
              <p:nvPr/>
            </p:nvCxnSpPr>
            <p:spPr>
              <a:xfrm>
                <a:off x="4613040" y="7167240"/>
                <a:ext cx="360" cy="126360"/>
              </a:xfrm>
              <a:prstGeom prst="straightConnector1">
                <a:avLst/>
              </a:prstGeom>
              <a:ln w="6480">
                <a:solidFill>
                  <a:srgbClr val="a8a8a8"/>
                </a:solidFill>
                <a:miter/>
              </a:ln>
            </p:spPr>
          </p:cxnSp>
          <p:cxnSp>
            <p:nvCxnSpPr>
              <p:cNvPr id="7431" name="Straight Connector 2048"/>
              <p:cNvCxnSpPr/>
              <p:nvPr/>
            </p:nvCxnSpPr>
            <p:spPr>
              <a:xfrm>
                <a:off x="5107320" y="7167240"/>
                <a:ext cx="360" cy="126360"/>
              </a:xfrm>
              <a:prstGeom prst="straightConnector1">
                <a:avLst/>
              </a:prstGeom>
              <a:ln w="6480">
                <a:solidFill>
                  <a:srgbClr val="a8a8a8"/>
                </a:solidFill>
                <a:miter/>
              </a:ln>
            </p:spPr>
          </p:cxnSp>
          <p:cxnSp>
            <p:nvCxnSpPr>
              <p:cNvPr id="7432" name="Straight Connector 2049"/>
              <p:cNvCxnSpPr/>
              <p:nvPr/>
            </p:nvCxnSpPr>
            <p:spPr>
              <a:xfrm>
                <a:off x="4942440" y="7167240"/>
                <a:ext cx="360" cy="126360"/>
              </a:xfrm>
              <a:prstGeom prst="straightConnector1">
                <a:avLst/>
              </a:prstGeom>
              <a:ln w="6480">
                <a:solidFill>
                  <a:srgbClr val="a8a8a8"/>
                </a:solidFill>
                <a:miter/>
              </a:ln>
            </p:spPr>
          </p:cxnSp>
          <p:cxnSp>
            <p:nvCxnSpPr>
              <p:cNvPr id="7433" name="Straight Connector 2050"/>
              <p:cNvCxnSpPr/>
              <p:nvPr/>
            </p:nvCxnSpPr>
            <p:spPr>
              <a:xfrm>
                <a:off x="5436720" y="7167240"/>
                <a:ext cx="360" cy="126360"/>
              </a:xfrm>
              <a:prstGeom prst="straightConnector1">
                <a:avLst/>
              </a:prstGeom>
              <a:ln w="6480">
                <a:solidFill>
                  <a:srgbClr val="a8a8a8"/>
                </a:solidFill>
                <a:miter/>
              </a:ln>
            </p:spPr>
          </p:cxnSp>
          <p:cxnSp>
            <p:nvCxnSpPr>
              <p:cNvPr id="7434" name="Straight Connector 2051"/>
              <p:cNvCxnSpPr/>
              <p:nvPr/>
            </p:nvCxnSpPr>
            <p:spPr>
              <a:xfrm>
                <a:off x="5272200" y="7167240"/>
                <a:ext cx="360" cy="126360"/>
              </a:xfrm>
              <a:prstGeom prst="straightConnector1">
                <a:avLst/>
              </a:prstGeom>
              <a:ln w="6480">
                <a:solidFill>
                  <a:srgbClr val="a8a8a8"/>
                </a:solidFill>
                <a:miter/>
              </a:ln>
            </p:spPr>
          </p:cxnSp>
          <p:cxnSp>
            <p:nvCxnSpPr>
              <p:cNvPr id="7435" name="Straight Connector 2052"/>
              <p:cNvCxnSpPr/>
              <p:nvPr/>
            </p:nvCxnSpPr>
            <p:spPr>
              <a:xfrm>
                <a:off x="5766480" y="7167240"/>
                <a:ext cx="360" cy="126360"/>
              </a:xfrm>
              <a:prstGeom prst="straightConnector1">
                <a:avLst/>
              </a:prstGeom>
              <a:ln w="6480">
                <a:solidFill>
                  <a:srgbClr val="a8a8a8"/>
                </a:solidFill>
                <a:miter/>
              </a:ln>
            </p:spPr>
          </p:cxnSp>
          <p:cxnSp>
            <p:nvCxnSpPr>
              <p:cNvPr id="7436" name="Straight Connector 2053"/>
              <p:cNvCxnSpPr/>
              <p:nvPr/>
            </p:nvCxnSpPr>
            <p:spPr>
              <a:xfrm>
                <a:off x="5601600" y="7167240"/>
                <a:ext cx="360" cy="126360"/>
              </a:xfrm>
              <a:prstGeom prst="straightConnector1">
                <a:avLst/>
              </a:prstGeom>
              <a:ln w="6480">
                <a:solidFill>
                  <a:srgbClr val="a8a8a8"/>
                </a:solidFill>
                <a:miter/>
              </a:ln>
            </p:spPr>
          </p:cxnSp>
          <p:cxnSp>
            <p:nvCxnSpPr>
              <p:cNvPr id="7437" name="Straight Connector 2054"/>
              <p:cNvCxnSpPr/>
              <p:nvPr/>
            </p:nvCxnSpPr>
            <p:spPr>
              <a:xfrm>
                <a:off x="6095880" y="7167240"/>
                <a:ext cx="360" cy="126360"/>
              </a:xfrm>
              <a:prstGeom prst="straightConnector1">
                <a:avLst/>
              </a:prstGeom>
              <a:ln w="6480">
                <a:solidFill>
                  <a:srgbClr val="a8a8a8"/>
                </a:solidFill>
                <a:miter/>
              </a:ln>
            </p:spPr>
          </p:cxnSp>
          <p:cxnSp>
            <p:nvCxnSpPr>
              <p:cNvPr id="7438" name="Straight Connector 2055"/>
              <p:cNvCxnSpPr/>
              <p:nvPr/>
            </p:nvCxnSpPr>
            <p:spPr>
              <a:xfrm>
                <a:off x="5931000" y="7167240"/>
                <a:ext cx="360" cy="126360"/>
              </a:xfrm>
              <a:prstGeom prst="straightConnector1">
                <a:avLst/>
              </a:prstGeom>
              <a:ln w="6480">
                <a:solidFill>
                  <a:srgbClr val="a8a8a8"/>
                </a:solidFill>
                <a:miter/>
              </a:ln>
            </p:spPr>
          </p:cxnSp>
          <p:cxnSp>
            <p:nvCxnSpPr>
              <p:cNvPr id="7439" name="Straight Connector 2056"/>
              <p:cNvCxnSpPr/>
              <p:nvPr/>
            </p:nvCxnSpPr>
            <p:spPr>
              <a:xfrm>
                <a:off x="6425280" y="7167240"/>
                <a:ext cx="360" cy="126360"/>
              </a:xfrm>
              <a:prstGeom prst="straightConnector1">
                <a:avLst/>
              </a:prstGeom>
              <a:ln w="6480">
                <a:solidFill>
                  <a:srgbClr val="a8a8a8"/>
                </a:solidFill>
                <a:miter/>
              </a:ln>
            </p:spPr>
          </p:cxnSp>
          <p:cxnSp>
            <p:nvCxnSpPr>
              <p:cNvPr id="7440" name="Straight Connector 2057"/>
              <p:cNvCxnSpPr/>
              <p:nvPr/>
            </p:nvCxnSpPr>
            <p:spPr>
              <a:xfrm>
                <a:off x="6260760" y="7167240"/>
                <a:ext cx="360" cy="126360"/>
              </a:xfrm>
              <a:prstGeom prst="straightConnector1">
                <a:avLst/>
              </a:prstGeom>
              <a:ln w="6480">
                <a:solidFill>
                  <a:srgbClr val="a8a8a8"/>
                </a:solidFill>
                <a:miter/>
              </a:ln>
            </p:spPr>
          </p:cxnSp>
          <p:cxnSp>
            <p:nvCxnSpPr>
              <p:cNvPr id="7441" name="Straight Connector 2058"/>
              <p:cNvCxnSpPr/>
              <p:nvPr/>
            </p:nvCxnSpPr>
            <p:spPr>
              <a:xfrm>
                <a:off x="6590160" y="7167240"/>
                <a:ext cx="360" cy="126360"/>
              </a:xfrm>
              <a:prstGeom prst="straightConnector1">
                <a:avLst/>
              </a:prstGeom>
              <a:ln w="6480">
                <a:solidFill>
                  <a:srgbClr val="a8a8a8"/>
                </a:solidFill>
                <a:miter/>
              </a:ln>
            </p:spPr>
          </p:cxnSp>
          <p:cxnSp>
            <p:nvCxnSpPr>
              <p:cNvPr id="7442" name="Straight Connector 2059"/>
              <p:cNvCxnSpPr/>
              <p:nvPr/>
            </p:nvCxnSpPr>
            <p:spPr>
              <a:xfrm>
                <a:off x="6919560" y="7167240"/>
                <a:ext cx="360" cy="126360"/>
              </a:xfrm>
              <a:prstGeom prst="straightConnector1">
                <a:avLst/>
              </a:prstGeom>
              <a:ln w="6480">
                <a:solidFill>
                  <a:srgbClr val="a8a8a8"/>
                </a:solidFill>
                <a:miter/>
              </a:ln>
            </p:spPr>
          </p:cxnSp>
          <p:cxnSp>
            <p:nvCxnSpPr>
              <p:cNvPr id="7443" name="Straight Connector 2060"/>
              <p:cNvCxnSpPr/>
              <p:nvPr/>
            </p:nvCxnSpPr>
            <p:spPr>
              <a:xfrm>
                <a:off x="6754680" y="7167240"/>
                <a:ext cx="360" cy="126360"/>
              </a:xfrm>
              <a:prstGeom prst="straightConnector1">
                <a:avLst/>
              </a:prstGeom>
              <a:ln w="6480">
                <a:solidFill>
                  <a:srgbClr val="a8a8a8"/>
                </a:solidFill>
                <a:miter/>
              </a:ln>
            </p:spPr>
          </p:cxnSp>
          <p:cxnSp>
            <p:nvCxnSpPr>
              <p:cNvPr id="7444" name="Straight Connector 2061"/>
              <p:cNvCxnSpPr/>
              <p:nvPr/>
            </p:nvCxnSpPr>
            <p:spPr>
              <a:xfrm>
                <a:off x="7248960" y="7167240"/>
                <a:ext cx="360" cy="126360"/>
              </a:xfrm>
              <a:prstGeom prst="straightConnector1">
                <a:avLst/>
              </a:prstGeom>
              <a:ln w="6480">
                <a:solidFill>
                  <a:srgbClr val="a8a8a8"/>
                </a:solidFill>
                <a:miter/>
              </a:ln>
            </p:spPr>
          </p:cxnSp>
          <p:cxnSp>
            <p:nvCxnSpPr>
              <p:cNvPr id="7445" name="Straight Connector 2062"/>
              <p:cNvCxnSpPr/>
              <p:nvPr/>
            </p:nvCxnSpPr>
            <p:spPr>
              <a:xfrm>
                <a:off x="7084440" y="7167240"/>
                <a:ext cx="360" cy="126360"/>
              </a:xfrm>
              <a:prstGeom prst="straightConnector1">
                <a:avLst/>
              </a:prstGeom>
              <a:ln w="6480">
                <a:solidFill>
                  <a:srgbClr val="a8a8a8"/>
                </a:solidFill>
                <a:miter/>
              </a:ln>
            </p:spPr>
          </p:cxnSp>
          <p:cxnSp>
            <p:nvCxnSpPr>
              <p:cNvPr id="7446" name="Straight Connector 2063"/>
              <p:cNvCxnSpPr/>
              <p:nvPr/>
            </p:nvCxnSpPr>
            <p:spPr>
              <a:xfrm>
                <a:off x="7578720" y="7167240"/>
                <a:ext cx="360" cy="126360"/>
              </a:xfrm>
              <a:prstGeom prst="straightConnector1">
                <a:avLst/>
              </a:prstGeom>
              <a:ln w="6480">
                <a:solidFill>
                  <a:srgbClr val="a8a8a8"/>
                </a:solidFill>
                <a:miter/>
              </a:ln>
            </p:spPr>
          </p:cxnSp>
          <p:cxnSp>
            <p:nvCxnSpPr>
              <p:cNvPr id="7447" name="Straight Connector 2064"/>
              <p:cNvCxnSpPr/>
              <p:nvPr/>
            </p:nvCxnSpPr>
            <p:spPr>
              <a:xfrm>
                <a:off x="7413840" y="7167240"/>
                <a:ext cx="360" cy="126360"/>
              </a:xfrm>
              <a:prstGeom prst="straightConnector1">
                <a:avLst/>
              </a:prstGeom>
              <a:ln w="6480">
                <a:solidFill>
                  <a:srgbClr val="a8a8a8"/>
                </a:solidFill>
                <a:miter/>
              </a:ln>
            </p:spPr>
          </p:cxnSp>
          <p:cxnSp>
            <p:nvCxnSpPr>
              <p:cNvPr id="7448" name="Straight Connector 2065"/>
              <p:cNvCxnSpPr/>
              <p:nvPr/>
            </p:nvCxnSpPr>
            <p:spPr>
              <a:xfrm>
                <a:off x="7908120" y="7167240"/>
                <a:ext cx="360" cy="126360"/>
              </a:xfrm>
              <a:prstGeom prst="straightConnector1">
                <a:avLst/>
              </a:prstGeom>
              <a:ln w="6480">
                <a:solidFill>
                  <a:srgbClr val="a8a8a8"/>
                </a:solidFill>
                <a:miter/>
              </a:ln>
            </p:spPr>
          </p:cxnSp>
          <p:cxnSp>
            <p:nvCxnSpPr>
              <p:cNvPr id="7449" name="Straight Connector 2066"/>
              <p:cNvCxnSpPr/>
              <p:nvPr/>
            </p:nvCxnSpPr>
            <p:spPr>
              <a:xfrm>
                <a:off x="7743240" y="7167240"/>
                <a:ext cx="360" cy="126360"/>
              </a:xfrm>
              <a:prstGeom prst="straightConnector1">
                <a:avLst/>
              </a:prstGeom>
              <a:ln w="6480">
                <a:solidFill>
                  <a:srgbClr val="a8a8a8"/>
                </a:solidFill>
                <a:miter/>
              </a:ln>
            </p:spPr>
          </p:cxnSp>
          <p:cxnSp>
            <p:nvCxnSpPr>
              <p:cNvPr id="7450" name="Straight Connector 2067"/>
              <p:cNvCxnSpPr/>
              <p:nvPr/>
            </p:nvCxnSpPr>
            <p:spPr>
              <a:xfrm>
                <a:off x="8237520" y="7167240"/>
                <a:ext cx="360" cy="126360"/>
              </a:xfrm>
              <a:prstGeom prst="straightConnector1">
                <a:avLst/>
              </a:prstGeom>
              <a:ln w="6480">
                <a:solidFill>
                  <a:srgbClr val="a8a8a8"/>
                </a:solidFill>
                <a:miter/>
              </a:ln>
            </p:spPr>
          </p:cxnSp>
          <p:cxnSp>
            <p:nvCxnSpPr>
              <p:cNvPr id="7451" name="Straight Connector 2068"/>
              <p:cNvCxnSpPr/>
              <p:nvPr/>
            </p:nvCxnSpPr>
            <p:spPr>
              <a:xfrm>
                <a:off x="8073000" y="7167240"/>
                <a:ext cx="360" cy="126360"/>
              </a:xfrm>
              <a:prstGeom prst="straightConnector1">
                <a:avLst/>
              </a:prstGeom>
              <a:ln w="6480">
                <a:solidFill>
                  <a:srgbClr val="a8a8a8"/>
                </a:solidFill>
                <a:miter/>
              </a:ln>
            </p:spPr>
          </p:cxnSp>
          <p:cxnSp>
            <p:nvCxnSpPr>
              <p:cNvPr id="7452" name="Straight Connector 2069"/>
              <p:cNvCxnSpPr/>
              <p:nvPr/>
            </p:nvCxnSpPr>
            <p:spPr>
              <a:xfrm>
                <a:off x="8567280" y="7167240"/>
                <a:ext cx="360" cy="126360"/>
              </a:xfrm>
              <a:prstGeom prst="straightConnector1">
                <a:avLst/>
              </a:prstGeom>
              <a:ln w="6480">
                <a:solidFill>
                  <a:srgbClr val="a8a8a8"/>
                </a:solidFill>
                <a:miter/>
              </a:ln>
            </p:spPr>
          </p:cxnSp>
          <p:cxnSp>
            <p:nvCxnSpPr>
              <p:cNvPr id="7453" name="Straight Connector 2070"/>
              <p:cNvCxnSpPr/>
              <p:nvPr/>
            </p:nvCxnSpPr>
            <p:spPr>
              <a:xfrm>
                <a:off x="8402400" y="7167240"/>
                <a:ext cx="360" cy="126360"/>
              </a:xfrm>
              <a:prstGeom prst="straightConnector1">
                <a:avLst/>
              </a:prstGeom>
              <a:ln w="6480">
                <a:solidFill>
                  <a:srgbClr val="a8a8a8"/>
                </a:solidFill>
                <a:miter/>
              </a:ln>
            </p:spPr>
          </p:cxnSp>
          <p:cxnSp>
            <p:nvCxnSpPr>
              <p:cNvPr id="7454" name="Straight Connector 2071"/>
              <p:cNvCxnSpPr/>
              <p:nvPr/>
            </p:nvCxnSpPr>
            <p:spPr>
              <a:xfrm>
                <a:off x="8896680" y="7167240"/>
                <a:ext cx="360" cy="126360"/>
              </a:xfrm>
              <a:prstGeom prst="straightConnector1">
                <a:avLst/>
              </a:prstGeom>
              <a:ln w="6480">
                <a:solidFill>
                  <a:srgbClr val="a8a8a8"/>
                </a:solidFill>
                <a:miter/>
              </a:ln>
            </p:spPr>
          </p:cxnSp>
          <p:cxnSp>
            <p:nvCxnSpPr>
              <p:cNvPr id="7455" name="Straight Connector 2072"/>
              <p:cNvCxnSpPr/>
              <p:nvPr/>
            </p:nvCxnSpPr>
            <p:spPr>
              <a:xfrm>
                <a:off x="8731800" y="7167240"/>
                <a:ext cx="360" cy="126360"/>
              </a:xfrm>
              <a:prstGeom prst="straightConnector1">
                <a:avLst/>
              </a:prstGeom>
              <a:ln w="6480">
                <a:solidFill>
                  <a:srgbClr val="a8a8a8"/>
                </a:solidFill>
                <a:miter/>
              </a:ln>
            </p:spPr>
          </p:cxnSp>
          <p:cxnSp>
            <p:nvCxnSpPr>
              <p:cNvPr id="7456" name="Straight Connector 2073"/>
              <p:cNvCxnSpPr/>
              <p:nvPr/>
            </p:nvCxnSpPr>
            <p:spPr>
              <a:xfrm>
                <a:off x="9226080" y="7167240"/>
                <a:ext cx="360" cy="126360"/>
              </a:xfrm>
              <a:prstGeom prst="straightConnector1">
                <a:avLst/>
              </a:prstGeom>
              <a:ln w="6480">
                <a:solidFill>
                  <a:srgbClr val="a8a8a8"/>
                </a:solidFill>
                <a:miter/>
              </a:ln>
            </p:spPr>
          </p:cxnSp>
          <p:cxnSp>
            <p:nvCxnSpPr>
              <p:cNvPr id="7457" name="Straight Connector 2074"/>
              <p:cNvCxnSpPr/>
              <p:nvPr/>
            </p:nvCxnSpPr>
            <p:spPr>
              <a:xfrm>
                <a:off x="9061560" y="7167240"/>
                <a:ext cx="360" cy="126360"/>
              </a:xfrm>
              <a:prstGeom prst="straightConnector1">
                <a:avLst/>
              </a:prstGeom>
              <a:ln w="6480">
                <a:solidFill>
                  <a:srgbClr val="a8a8a8"/>
                </a:solidFill>
                <a:miter/>
              </a:ln>
            </p:spPr>
          </p:cxnSp>
          <p:cxnSp>
            <p:nvCxnSpPr>
              <p:cNvPr id="7458" name="Straight Connector 2075"/>
              <p:cNvCxnSpPr/>
              <p:nvPr/>
            </p:nvCxnSpPr>
            <p:spPr>
              <a:xfrm>
                <a:off x="9555840" y="7167240"/>
                <a:ext cx="360" cy="126360"/>
              </a:xfrm>
              <a:prstGeom prst="straightConnector1">
                <a:avLst/>
              </a:prstGeom>
              <a:ln w="6480">
                <a:solidFill>
                  <a:srgbClr val="a8a8a8"/>
                </a:solidFill>
                <a:miter/>
              </a:ln>
            </p:spPr>
          </p:cxnSp>
          <p:cxnSp>
            <p:nvCxnSpPr>
              <p:cNvPr id="7459" name="Straight Connector 2076"/>
              <p:cNvCxnSpPr/>
              <p:nvPr/>
            </p:nvCxnSpPr>
            <p:spPr>
              <a:xfrm>
                <a:off x="9390960" y="7167240"/>
                <a:ext cx="360" cy="126360"/>
              </a:xfrm>
              <a:prstGeom prst="straightConnector1">
                <a:avLst/>
              </a:prstGeom>
              <a:ln w="6480">
                <a:solidFill>
                  <a:srgbClr val="a8a8a8"/>
                </a:solidFill>
                <a:miter/>
              </a:ln>
            </p:spPr>
          </p:cxnSp>
          <p:cxnSp>
            <p:nvCxnSpPr>
              <p:cNvPr id="7460" name="Straight Connector 2077"/>
              <p:cNvCxnSpPr/>
              <p:nvPr/>
            </p:nvCxnSpPr>
            <p:spPr>
              <a:xfrm>
                <a:off x="9885240" y="7167240"/>
                <a:ext cx="360" cy="126360"/>
              </a:xfrm>
              <a:prstGeom prst="straightConnector1">
                <a:avLst/>
              </a:prstGeom>
              <a:ln w="6480">
                <a:solidFill>
                  <a:srgbClr val="a8a8a8"/>
                </a:solidFill>
                <a:miter/>
              </a:ln>
            </p:spPr>
          </p:cxnSp>
          <p:cxnSp>
            <p:nvCxnSpPr>
              <p:cNvPr id="7461" name="Straight Connector 2078"/>
              <p:cNvCxnSpPr/>
              <p:nvPr/>
            </p:nvCxnSpPr>
            <p:spPr>
              <a:xfrm>
                <a:off x="9720360" y="7167240"/>
                <a:ext cx="360" cy="126360"/>
              </a:xfrm>
              <a:prstGeom prst="straightConnector1">
                <a:avLst/>
              </a:prstGeom>
              <a:ln w="6480">
                <a:solidFill>
                  <a:srgbClr val="a8a8a8"/>
                </a:solidFill>
                <a:miter/>
              </a:ln>
            </p:spPr>
          </p:cxnSp>
          <p:cxnSp>
            <p:nvCxnSpPr>
              <p:cNvPr id="7462" name="Straight Connector 2079"/>
              <p:cNvCxnSpPr/>
              <p:nvPr/>
            </p:nvCxnSpPr>
            <p:spPr>
              <a:xfrm>
                <a:off x="10214640" y="7167240"/>
                <a:ext cx="360" cy="126360"/>
              </a:xfrm>
              <a:prstGeom prst="straightConnector1">
                <a:avLst/>
              </a:prstGeom>
              <a:ln w="6480">
                <a:solidFill>
                  <a:srgbClr val="a8a8a8"/>
                </a:solidFill>
                <a:miter/>
              </a:ln>
            </p:spPr>
          </p:cxnSp>
          <p:cxnSp>
            <p:nvCxnSpPr>
              <p:cNvPr id="7463" name="Straight Connector 2080"/>
              <p:cNvCxnSpPr/>
              <p:nvPr/>
            </p:nvCxnSpPr>
            <p:spPr>
              <a:xfrm>
                <a:off x="10050120" y="7167240"/>
                <a:ext cx="360" cy="126360"/>
              </a:xfrm>
              <a:prstGeom prst="straightConnector1">
                <a:avLst/>
              </a:prstGeom>
              <a:ln w="6480">
                <a:solidFill>
                  <a:srgbClr val="a8a8a8"/>
                </a:solidFill>
                <a:miter/>
              </a:ln>
            </p:spPr>
          </p:cxnSp>
          <p:cxnSp>
            <p:nvCxnSpPr>
              <p:cNvPr id="7464" name="Straight Connector 2081"/>
              <p:cNvCxnSpPr/>
              <p:nvPr/>
            </p:nvCxnSpPr>
            <p:spPr>
              <a:xfrm>
                <a:off x="10544400" y="7167240"/>
                <a:ext cx="360" cy="126360"/>
              </a:xfrm>
              <a:prstGeom prst="straightConnector1">
                <a:avLst/>
              </a:prstGeom>
              <a:ln w="6480">
                <a:solidFill>
                  <a:srgbClr val="a8a8a8"/>
                </a:solidFill>
                <a:miter/>
              </a:ln>
            </p:spPr>
          </p:cxnSp>
          <p:cxnSp>
            <p:nvCxnSpPr>
              <p:cNvPr id="7465" name="Straight Connector 2082"/>
              <p:cNvCxnSpPr/>
              <p:nvPr/>
            </p:nvCxnSpPr>
            <p:spPr>
              <a:xfrm>
                <a:off x="10379520" y="7167240"/>
                <a:ext cx="360" cy="126360"/>
              </a:xfrm>
              <a:prstGeom prst="straightConnector1">
                <a:avLst/>
              </a:prstGeom>
              <a:ln w="6480">
                <a:solidFill>
                  <a:srgbClr val="a8a8a8"/>
                </a:solidFill>
                <a:miter/>
              </a:ln>
            </p:spPr>
          </p:cxnSp>
          <p:cxnSp>
            <p:nvCxnSpPr>
              <p:cNvPr id="7466" name="Straight Connector 2083"/>
              <p:cNvCxnSpPr/>
              <p:nvPr/>
            </p:nvCxnSpPr>
            <p:spPr>
              <a:xfrm>
                <a:off x="10873800" y="7167240"/>
                <a:ext cx="360" cy="126360"/>
              </a:xfrm>
              <a:prstGeom prst="straightConnector1">
                <a:avLst/>
              </a:prstGeom>
              <a:ln w="6480">
                <a:solidFill>
                  <a:srgbClr val="a8a8a8"/>
                </a:solidFill>
                <a:miter/>
              </a:ln>
            </p:spPr>
          </p:cxnSp>
          <p:cxnSp>
            <p:nvCxnSpPr>
              <p:cNvPr id="7467" name="Straight Connector 2084"/>
              <p:cNvCxnSpPr/>
              <p:nvPr/>
            </p:nvCxnSpPr>
            <p:spPr>
              <a:xfrm>
                <a:off x="10708920" y="7167240"/>
                <a:ext cx="360" cy="126360"/>
              </a:xfrm>
              <a:prstGeom prst="straightConnector1">
                <a:avLst/>
              </a:prstGeom>
              <a:ln w="6480">
                <a:solidFill>
                  <a:srgbClr val="a8a8a8"/>
                </a:solidFill>
                <a:miter/>
              </a:ln>
            </p:spPr>
          </p:cxnSp>
          <p:cxnSp>
            <p:nvCxnSpPr>
              <p:cNvPr id="7468" name="Straight Connector 2085"/>
              <p:cNvCxnSpPr/>
              <p:nvPr/>
            </p:nvCxnSpPr>
            <p:spPr>
              <a:xfrm>
                <a:off x="11203200" y="7167240"/>
                <a:ext cx="360" cy="126360"/>
              </a:xfrm>
              <a:prstGeom prst="straightConnector1">
                <a:avLst/>
              </a:prstGeom>
              <a:ln w="6480">
                <a:solidFill>
                  <a:srgbClr val="a8a8a8"/>
                </a:solidFill>
                <a:miter/>
              </a:ln>
            </p:spPr>
          </p:cxnSp>
          <p:cxnSp>
            <p:nvCxnSpPr>
              <p:cNvPr id="7469" name="Straight Connector 2086"/>
              <p:cNvCxnSpPr/>
              <p:nvPr/>
            </p:nvCxnSpPr>
            <p:spPr>
              <a:xfrm>
                <a:off x="11038680" y="7167240"/>
                <a:ext cx="360" cy="126360"/>
              </a:xfrm>
              <a:prstGeom prst="straightConnector1">
                <a:avLst/>
              </a:prstGeom>
              <a:ln w="6480">
                <a:solidFill>
                  <a:srgbClr val="a8a8a8"/>
                </a:solidFill>
                <a:miter/>
              </a:ln>
            </p:spPr>
          </p:cxnSp>
          <p:cxnSp>
            <p:nvCxnSpPr>
              <p:cNvPr id="7470" name="Straight Connector 2087"/>
              <p:cNvCxnSpPr/>
              <p:nvPr/>
            </p:nvCxnSpPr>
            <p:spPr>
              <a:xfrm>
                <a:off x="11532960" y="7167240"/>
                <a:ext cx="360" cy="126360"/>
              </a:xfrm>
              <a:prstGeom prst="straightConnector1">
                <a:avLst/>
              </a:prstGeom>
              <a:ln w="6480">
                <a:solidFill>
                  <a:srgbClr val="a8a8a8"/>
                </a:solidFill>
                <a:miter/>
              </a:ln>
            </p:spPr>
          </p:cxnSp>
          <p:cxnSp>
            <p:nvCxnSpPr>
              <p:cNvPr id="7471" name="Straight Connector 2088"/>
              <p:cNvCxnSpPr/>
              <p:nvPr/>
            </p:nvCxnSpPr>
            <p:spPr>
              <a:xfrm>
                <a:off x="11368080" y="7167240"/>
                <a:ext cx="360" cy="126360"/>
              </a:xfrm>
              <a:prstGeom prst="straightConnector1">
                <a:avLst/>
              </a:prstGeom>
              <a:ln w="6480">
                <a:solidFill>
                  <a:srgbClr val="a8a8a8"/>
                </a:solidFill>
                <a:miter/>
              </a:ln>
            </p:spPr>
          </p:cxnSp>
          <p:cxnSp>
            <p:nvCxnSpPr>
              <p:cNvPr id="7472" name="Straight Connector 2089"/>
              <p:cNvCxnSpPr/>
              <p:nvPr/>
            </p:nvCxnSpPr>
            <p:spPr>
              <a:xfrm>
                <a:off x="11862360" y="7167240"/>
                <a:ext cx="360" cy="126360"/>
              </a:xfrm>
              <a:prstGeom prst="straightConnector1">
                <a:avLst/>
              </a:prstGeom>
              <a:ln w="6480">
                <a:solidFill>
                  <a:srgbClr val="a8a8a8"/>
                </a:solidFill>
                <a:miter/>
              </a:ln>
            </p:spPr>
          </p:cxnSp>
          <p:cxnSp>
            <p:nvCxnSpPr>
              <p:cNvPr id="747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7474" name="Group 28"/>
            <p:cNvGrpSpPr/>
            <p:nvPr/>
          </p:nvGrpSpPr>
          <p:grpSpPr>
            <a:xfrm>
              <a:off x="-435240" y="-435240"/>
              <a:ext cx="13042800" cy="7728480"/>
              <a:chOff x="-435240" y="-435240"/>
              <a:chExt cx="13042800" cy="7728480"/>
            </a:xfrm>
          </p:grpSpPr>
          <p:cxnSp>
            <p:nvCxnSpPr>
              <p:cNvPr id="7475" name="Straight Connector 1897"/>
              <p:cNvCxnSpPr/>
              <p:nvPr/>
            </p:nvCxnSpPr>
            <p:spPr>
              <a:xfrm>
                <a:off x="12355560" y="4898520"/>
                <a:ext cx="252360" cy="360"/>
              </a:xfrm>
              <a:prstGeom prst="straightConnector1">
                <a:avLst/>
              </a:prstGeom>
              <a:ln w="6480">
                <a:solidFill>
                  <a:srgbClr val="a8a8a8"/>
                </a:solidFill>
                <a:miter/>
              </a:ln>
            </p:spPr>
          </p:cxnSp>
          <p:cxnSp>
            <p:nvCxnSpPr>
              <p:cNvPr id="7476" name="Straight Connector 181"/>
              <p:cNvCxnSpPr/>
              <p:nvPr/>
            </p:nvCxnSpPr>
            <p:spPr>
              <a:xfrm>
                <a:off x="-435240" y="326520"/>
                <a:ext cx="252360" cy="360"/>
              </a:xfrm>
              <a:prstGeom prst="straightConnector1">
                <a:avLst/>
              </a:prstGeom>
              <a:ln w="6480">
                <a:solidFill>
                  <a:srgbClr val="a8a8a8"/>
                </a:solidFill>
                <a:miter/>
              </a:ln>
            </p:spPr>
          </p:cxnSp>
          <p:cxnSp>
            <p:nvCxnSpPr>
              <p:cNvPr id="7477" name="Straight Connector 182"/>
              <p:cNvCxnSpPr/>
              <p:nvPr/>
            </p:nvCxnSpPr>
            <p:spPr>
              <a:xfrm>
                <a:off x="-435240" y="0"/>
                <a:ext cx="252360" cy="360"/>
              </a:xfrm>
              <a:prstGeom prst="straightConnector1">
                <a:avLst/>
              </a:prstGeom>
              <a:ln w="6480">
                <a:solidFill>
                  <a:srgbClr val="a8a8a8"/>
                </a:solidFill>
                <a:miter/>
              </a:ln>
            </p:spPr>
          </p:cxnSp>
          <p:cxnSp>
            <p:nvCxnSpPr>
              <p:cNvPr id="7478" name="Straight Connector 183"/>
              <p:cNvCxnSpPr/>
              <p:nvPr/>
            </p:nvCxnSpPr>
            <p:spPr>
              <a:xfrm>
                <a:off x="-435240" y="979560"/>
                <a:ext cx="252360" cy="360"/>
              </a:xfrm>
              <a:prstGeom prst="straightConnector1">
                <a:avLst/>
              </a:prstGeom>
              <a:ln w="6480">
                <a:solidFill>
                  <a:srgbClr val="a8a8a8"/>
                </a:solidFill>
                <a:miter/>
              </a:ln>
            </p:spPr>
          </p:cxnSp>
          <p:cxnSp>
            <p:nvCxnSpPr>
              <p:cNvPr id="7479" name="Straight Connector 184"/>
              <p:cNvCxnSpPr/>
              <p:nvPr/>
            </p:nvCxnSpPr>
            <p:spPr>
              <a:xfrm>
                <a:off x="-435240" y="653040"/>
                <a:ext cx="252360" cy="360"/>
              </a:xfrm>
              <a:prstGeom prst="straightConnector1">
                <a:avLst/>
              </a:prstGeom>
              <a:ln w="6480">
                <a:solidFill>
                  <a:srgbClr val="a8a8a8"/>
                </a:solidFill>
                <a:miter/>
              </a:ln>
            </p:spPr>
          </p:cxnSp>
          <p:cxnSp>
            <p:nvCxnSpPr>
              <p:cNvPr id="7480" name="Straight Connector 185"/>
              <p:cNvCxnSpPr/>
              <p:nvPr/>
            </p:nvCxnSpPr>
            <p:spPr>
              <a:xfrm>
                <a:off x="-435240" y="1632600"/>
                <a:ext cx="252360" cy="360"/>
              </a:xfrm>
              <a:prstGeom prst="straightConnector1">
                <a:avLst/>
              </a:prstGeom>
              <a:ln w="6480">
                <a:solidFill>
                  <a:srgbClr val="a8a8a8"/>
                </a:solidFill>
                <a:miter/>
              </a:ln>
            </p:spPr>
          </p:cxnSp>
          <p:cxnSp>
            <p:nvCxnSpPr>
              <p:cNvPr id="7481" name="Straight Connector 186"/>
              <p:cNvCxnSpPr/>
              <p:nvPr/>
            </p:nvCxnSpPr>
            <p:spPr>
              <a:xfrm>
                <a:off x="-435240" y="1306080"/>
                <a:ext cx="252360" cy="360"/>
              </a:xfrm>
              <a:prstGeom prst="straightConnector1">
                <a:avLst/>
              </a:prstGeom>
              <a:ln w="6480">
                <a:solidFill>
                  <a:srgbClr val="a8a8a8"/>
                </a:solidFill>
                <a:miter/>
              </a:ln>
            </p:spPr>
          </p:cxnSp>
          <p:cxnSp>
            <p:nvCxnSpPr>
              <p:cNvPr id="7482" name="Straight Connector 187"/>
              <p:cNvCxnSpPr/>
              <p:nvPr/>
            </p:nvCxnSpPr>
            <p:spPr>
              <a:xfrm>
                <a:off x="-435240" y="2285640"/>
                <a:ext cx="252360" cy="360"/>
              </a:xfrm>
              <a:prstGeom prst="straightConnector1">
                <a:avLst/>
              </a:prstGeom>
              <a:ln w="6480">
                <a:solidFill>
                  <a:srgbClr val="a8a8a8"/>
                </a:solidFill>
                <a:miter/>
              </a:ln>
            </p:spPr>
          </p:cxnSp>
          <p:cxnSp>
            <p:nvCxnSpPr>
              <p:cNvPr id="7483" name="Straight Connector 188"/>
              <p:cNvCxnSpPr/>
              <p:nvPr/>
            </p:nvCxnSpPr>
            <p:spPr>
              <a:xfrm>
                <a:off x="-435240" y="1959120"/>
                <a:ext cx="252360" cy="360"/>
              </a:xfrm>
              <a:prstGeom prst="straightConnector1">
                <a:avLst/>
              </a:prstGeom>
              <a:ln w="6480">
                <a:solidFill>
                  <a:srgbClr val="a8a8a8"/>
                </a:solidFill>
                <a:miter/>
              </a:ln>
            </p:spPr>
          </p:cxnSp>
          <p:cxnSp>
            <p:nvCxnSpPr>
              <p:cNvPr id="7484" name="Straight Connector 189"/>
              <p:cNvCxnSpPr/>
              <p:nvPr/>
            </p:nvCxnSpPr>
            <p:spPr>
              <a:xfrm>
                <a:off x="-435240" y="2939040"/>
                <a:ext cx="252360" cy="360"/>
              </a:xfrm>
              <a:prstGeom prst="straightConnector1">
                <a:avLst/>
              </a:prstGeom>
              <a:ln w="6480">
                <a:solidFill>
                  <a:srgbClr val="a8a8a8"/>
                </a:solidFill>
                <a:miter/>
              </a:ln>
            </p:spPr>
          </p:cxnSp>
          <p:cxnSp>
            <p:nvCxnSpPr>
              <p:cNvPr id="7485" name="Straight Connector 190"/>
              <p:cNvCxnSpPr/>
              <p:nvPr/>
            </p:nvCxnSpPr>
            <p:spPr>
              <a:xfrm>
                <a:off x="-435240" y="2612520"/>
                <a:ext cx="252360" cy="360"/>
              </a:xfrm>
              <a:prstGeom prst="straightConnector1">
                <a:avLst/>
              </a:prstGeom>
              <a:ln w="6480">
                <a:solidFill>
                  <a:srgbClr val="a8a8a8"/>
                </a:solidFill>
                <a:miter/>
              </a:ln>
            </p:spPr>
          </p:cxnSp>
          <p:cxnSp>
            <p:nvCxnSpPr>
              <p:cNvPr id="7486" name="Straight Connector 191"/>
              <p:cNvCxnSpPr/>
              <p:nvPr/>
            </p:nvCxnSpPr>
            <p:spPr>
              <a:xfrm>
                <a:off x="-435240" y="3592080"/>
                <a:ext cx="252360" cy="360"/>
              </a:xfrm>
              <a:prstGeom prst="straightConnector1">
                <a:avLst/>
              </a:prstGeom>
              <a:ln w="6480">
                <a:solidFill>
                  <a:srgbClr val="a8a8a8"/>
                </a:solidFill>
                <a:miter/>
              </a:ln>
            </p:spPr>
          </p:cxnSp>
          <p:cxnSp>
            <p:nvCxnSpPr>
              <p:cNvPr id="7487" name="Straight Connector 192"/>
              <p:cNvCxnSpPr/>
              <p:nvPr/>
            </p:nvCxnSpPr>
            <p:spPr>
              <a:xfrm>
                <a:off x="-435240" y="3265560"/>
                <a:ext cx="252360" cy="360"/>
              </a:xfrm>
              <a:prstGeom prst="straightConnector1">
                <a:avLst/>
              </a:prstGeom>
              <a:ln w="6480">
                <a:solidFill>
                  <a:srgbClr val="a8a8a8"/>
                </a:solidFill>
                <a:miter/>
              </a:ln>
            </p:spPr>
          </p:cxnSp>
          <p:cxnSp>
            <p:nvCxnSpPr>
              <p:cNvPr id="7488" name="Straight Connector 193"/>
              <p:cNvCxnSpPr/>
              <p:nvPr/>
            </p:nvCxnSpPr>
            <p:spPr>
              <a:xfrm>
                <a:off x="-435240" y="4245120"/>
                <a:ext cx="252360" cy="360"/>
              </a:xfrm>
              <a:prstGeom prst="straightConnector1">
                <a:avLst/>
              </a:prstGeom>
              <a:ln w="6480">
                <a:solidFill>
                  <a:srgbClr val="a8a8a8"/>
                </a:solidFill>
                <a:miter/>
              </a:ln>
            </p:spPr>
          </p:cxnSp>
          <p:cxnSp>
            <p:nvCxnSpPr>
              <p:cNvPr id="7489" name="Straight Connector 194"/>
              <p:cNvCxnSpPr/>
              <p:nvPr/>
            </p:nvCxnSpPr>
            <p:spPr>
              <a:xfrm>
                <a:off x="-435240" y="3918600"/>
                <a:ext cx="252360" cy="360"/>
              </a:xfrm>
              <a:prstGeom prst="straightConnector1">
                <a:avLst/>
              </a:prstGeom>
              <a:ln w="6480">
                <a:solidFill>
                  <a:srgbClr val="a8a8a8"/>
                </a:solidFill>
                <a:miter/>
              </a:ln>
            </p:spPr>
          </p:cxnSp>
          <p:cxnSp>
            <p:nvCxnSpPr>
              <p:cNvPr id="7490" name="Straight Connector 195"/>
              <p:cNvCxnSpPr/>
              <p:nvPr/>
            </p:nvCxnSpPr>
            <p:spPr>
              <a:xfrm>
                <a:off x="-435240" y="4898520"/>
                <a:ext cx="252360" cy="360"/>
              </a:xfrm>
              <a:prstGeom prst="straightConnector1">
                <a:avLst/>
              </a:prstGeom>
              <a:ln w="6480">
                <a:solidFill>
                  <a:srgbClr val="a8a8a8"/>
                </a:solidFill>
                <a:miter/>
              </a:ln>
            </p:spPr>
          </p:cxnSp>
          <p:cxnSp>
            <p:nvCxnSpPr>
              <p:cNvPr id="7491" name="Straight Connector 196"/>
              <p:cNvCxnSpPr/>
              <p:nvPr/>
            </p:nvCxnSpPr>
            <p:spPr>
              <a:xfrm>
                <a:off x="-435240" y="4571640"/>
                <a:ext cx="252360" cy="360"/>
              </a:xfrm>
              <a:prstGeom prst="straightConnector1">
                <a:avLst/>
              </a:prstGeom>
              <a:ln w="6480">
                <a:solidFill>
                  <a:srgbClr val="a8a8a8"/>
                </a:solidFill>
                <a:miter/>
              </a:ln>
            </p:spPr>
          </p:cxnSp>
          <p:cxnSp>
            <p:nvCxnSpPr>
              <p:cNvPr id="7492" name="Straight Connector 197"/>
              <p:cNvCxnSpPr/>
              <p:nvPr/>
            </p:nvCxnSpPr>
            <p:spPr>
              <a:xfrm>
                <a:off x="-435240" y="5551560"/>
                <a:ext cx="252360" cy="360"/>
              </a:xfrm>
              <a:prstGeom prst="straightConnector1">
                <a:avLst/>
              </a:prstGeom>
              <a:ln w="6480">
                <a:solidFill>
                  <a:srgbClr val="a8a8a8"/>
                </a:solidFill>
                <a:miter/>
              </a:ln>
            </p:spPr>
          </p:cxnSp>
          <p:cxnSp>
            <p:nvCxnSpPr>
              <p:cNvPr id="7493" name="Straight Connector 198"/>
              <p:cNvCxnSpPr/>
              <p:nvPr/>
            </p:nvCxnSpPr>
            <p:spPr>
              <a:xfrm>
                <a:off x="-435240" y="5225040"/>
                <a:ext cx="252360" cy="360"/>
              </a:xfrm>
              <a:prstGeom prst="straightConnector1">
                <a:avLst/>
              </a:prstGeom>
              <a:ln w="6480">
                <a:solidFill>
                  <a:srgbClr val="a8a8a8"/>
                </a:solidFill>
                <a:miter/>
              </a:ln>
            </p:spPr>
          </p:cxnSp>
          <p:cxnSp>
            <p:nvCxnSpPr>
              <p:cNvPr id="7494" name="Straight Connector 199"/>
              <p:cNvCxnSpPr/>
              <p:nvPr/>
            </p:nvCxnSpPr>
            <p:spPr>
              <a:xfrm>
                <a:off x="-435240" y="6204600"/>
                <a:ext cx="252360" cy="360"/>
              </a:xfrm>
              <a:prstGeom prst="straightConnector1">
                <a:avLst/>
              </a:prstGeom>
              <a:ln w="6480">
                <a:solidFill>
                  <a:srgbClr val="a8a8a8"/>
                </a:solidFill>
                <a:miter/>
              </a:ln>
            </p:spPr>
          </p:cxnSp>
          <p:cxnSp>
            <p:nvCxnSpPr>
              <p:cNvPr id="7495" name="Straight Connector 200"/>
              <p:cNvCxnSpPr/>
              <p:nvPr/>
            </p:nvCxnSpPr>
            <p:spPr>
              <a:xfrm>
                <a:off x="-435240" y="5878080"/>
                <a:ext cx="252360" cy="360"/>
              </a:xfrm>
              <a:prstGeom prst="straightConnector1">
                <a:avLst/>
              </a:prstGeom>
              <a:ln w="6480">
                <a:solidFill>
                  <a:srgbClr val="a8a8a8"/>
                </a:solidFill>
                <a:miter/>
              </a:ln>
            </p:spPr>
          </p:cxnSp>
          <p:cxnSp>
            <p:nvCxnSpPr>
              <p:cNvPr id="7496" name="Straight Connector 201"/>
              <p:cNvCxnSpPr/>
              <p:nvPr/>
            </p:nvCxnSpPr>
            <p:spPr>
              <a:xfrm>
                <a:off x="-435240" y="6857640"/>
                <a:ext cx="252360" cy="360"/>
              </a:xfrm>
              <a:prstGeom prst="straightConnector1">
                <a:avLst/>
              </a:prstGeom>
              <a:ln w="6480">
                <a:solidFill>
                  <a:srgbClr val="a8a8a8"/>
                </a:solidFill>
                <a:miter/>
              </a:ln>
            </p:spPr>
          </p:cxnSp>
          <p:cxnSp>
            <p:nvCxnSpPr>
              <p:cNvPr id="7497" name="Straight Connector 202"/>
              <p:cNvCxnSpPr/>
              <p:nvPr/>
            </p:nvCxnSpPr>
            <p:spPr>
              <a:xfrm>
                <a:off x="-435240" y="6531120"/>
                <a:ext cx="252360" cy="360"/>
              </a:xfrm>
              <a:prstGeom prst="straightConnector1">
                <a:avLst/>
              </a:prstGeom>
              <a:ln w="6480">
                <a:solidFill>
                  <a:srgbClr val="a8a8a8"/>
                </a:solidFill>
                <a:miter/>
              </a:ln>
            </p:spPr>
          </p:cxnSp>
          <p:cxnSp>
            <p:nvCxnSpPr>
              <p:cNvPr id="7498" name="Straight Connector 806"/>
              <p:cNvCxnSpPr/>
              <p:nvPr/>
            </p:nvCxnSpPr>
            <p:spPr>
              <a:xfrm flipV="1">
                <a:off x="11862360" y="-435240"/>
                <a:ext cx="360" cy="252360"/>
              </a:xfrm>
              <a:prstGeom prst="straightConnector1">
                <a:avLst/>
              </a:prstGeom>
              <a:ln w="6480">
                <a:solidFill>
                  <a:srgbClr val="a8a8a8"/>
                </a:solidFill>
                <a:miter/>
              </a:ln>
            </p:spPr>
          </p:cxnSp>
          <p:cxnSp>
            <p:nvCxnSpPr>
              <p:cNvPr id="7499" name="Straight Connector 807"/>
              <p:cNvCxnSpPr/>
              <p:nvPr/>
            </p:nvCxnSpPr>
            <p:spPr>
              <a:xfrm flipV="1">
                <a:off x="12191760" y="-435240"/>
                <a:ext cx="360" cy="252360"/>
              </a:xfrm>
              <a:prstGeom prst="straightConnector1">
                <a:avLst/>
              </a:prstGeom>
              <a:ln w="6480">
                <a:solidFill>
                  <a:srgbClr val="a8a8a8"/>
                </a:solidFill>
                <a:miter/>
              </a:ln>
            </p:spPr>
          </p:cxnSp>
          <p:cxnSp>
            <p:nvCxnSpPr>
              <p:cNvPr id="7500" name="Straight Connector 808"/>
              <p:cNvCxnSpPr/>
              <p:nvPr/>
            </p:nvCxnSpPr>
            <p:spPr>
              <a:xfrm flipV="1">
                <a:off x="11203200" y="-435240"/>
                <a:ext cx="360" cy="252360"/>
              </a:xfrm>
              <a:prstGeom prst="straightConnector1">
                <a:avLst/>
              </a:prstGeom>
              <a:ln w="6480">
                <a:solidFill>
                  <a:srgbClr val="a8a8a8"/>
                </a:solidFill>
                <a:miter/>
              </a:ln>
            </p:spPr>
          </p:cxnSp>
          <p:cxnSp>
            <p:nvCxnSpPr>
              <p:cNvPr id="7501" name="Straight Connector 809"/>
              <p:cNvCxnSpPr/>
              <p:nvPr/>
            </p:nvCxnSpPr>
            <p:spPr>
              <a:xfrm flipV="1">
                <a:off x="11532960" y="-435240"/>
                <a:ext cx="360" cy="252360"/>
              </a:xfrm>
              <a:prstGeom prst="straightConnector1">
                <a:avLst/>
              </a:prstGeom>
              <a:ln w="6480">
                <a:solidFill>
                  <a:srgbClr val="a8a8a8"/>
                </a:solidFill>
                <a:miter/>
              </a:ln>
            </p:spPr>
          </p:cxnSp>
          <p:cxnSp>
            <p:nvCxnSpPr>
              <p:cNvPr id="7502" name="Straight Connector 810"/>
              <p:cNvCxnSpPr/>
              <p:nvPr/>
            </p:nvCxnSpPr>
            <p:spPr>
              <a:xfrm flipV="1">
                <a:off x="10544400" y="-435240"/>
                <a:ext cx="360" cy="252360"/>
              </a:xfrm>
              <a:prstGeom prst="straightConnector1">
                <a:avLst/>
              </a:prstGeom>
              <a:ln w="6480">
                <a:solidFill>
                  <a:srgbClr val="a8a8a8"/>
                </a:solidFill>
                <a:miter/>
              </a:ln>
            </p:spPr>
          </p:cxnSp>
          <p:cxnSp>
            <p:nvCxnSpPr>
              <p:cNvPr id="7503" name="Straight Connector 811"/>
              <p:cNvCxnSpPr/>
              <p:nvPr/>
            </p:nvCxnSpPr>
            <p:spPr>
              <a:xfrm flipV="1">
                <a:off x="10873800" y="-435240"/>
                <a:ext cx="360" cy="252360"/>
              </a:xfrm>
              <a:prstGeom prst="straightConnector1">
                <a:avLst/>
              </a:prstGeom>
              <a:ln w="6480">
                <a:solidFill>
                  <a:srgbClr val="a8a8a8"/>
                </a:solidFill>
                <a:miter/>
              </a:ln>
            </p:spPr>
          </p:cxnSp>
          <p:cxnSp>
            <p:nvCxnSpPr>
              <p:cNvPr id="7504" name="Straight Connector 812"/>
              <p:cNvCxnSpPr/>
              <p:nvPr/>
            </p:nvCxnSpPr>
            <p:spPr>
              <a:xfrm flipV="1">
                <a:off x="9885240" y="-435240"/>
                <a:ext cx="360" cy="252360"/>
              </a:xfrm>
              <a:prstGeom prst="straightConnector1">
                <a:avLst/>
              </a:prstGeom>
              <a:ln w="6480">
                <a:solidFill>
                  <a:srgbClr val="a8a8a8"/>
                </a:solidFill>
                <a:miter/>
              </a:ln>
            </p:spPr>
          </p:cxnSp>
          <p:cxnSp>
            <p:nvCxnSpPr>
              <p:cNvPr id="7505" name="Straight Connector 813"/>
              <p:cNvCxnSpPr/>
              <p:nvPr/>
            </p:nvCxnSpPr>
            <p:spPr>
              <a:xfrm flipV="1">
                <a:off x="10214640" y="-435240"/>
                <a:ext cx="360" cy="252360"/>
              </a:xfrm>
              <a:prstGeom prst="straightConnector1">
                <a:avLst/>
              </a:prstGeom>
              <a:ln w="6480">
                <a:solidFill>
                  <a:srgbClr val="a8a8a8"/>
                </a:solidFill>
                <a:miter/>
              </a:ln>
            </p:spPr>
          </p:cxnSp>
          <p:cxnSp>
            <p:nvCxnSpPr>
              <p:cNvPr id="7506" name="Straight Connector 814"/>
              <p:cNvCxnSpPr/>
              <p:nvPr/>
            </p:nvCxnSpPr>
            <p:spPr>
              <a:xfrm flipV="1">
                <a:off x="9226080" y="-435240"/>
                <a:ext cx="360" cy="252360"/>
              </a:xfrm>
              <a:prstGeom prst="straightConnector1">
                <a:avLst/>
              </a:prstGeom>
              <a:ln w="6480">
                <a:solidFill>
                  <a:srgbClr val="a8a8a8"/>
                </a:solidFill>
                <a:miter/>
              </a:ln>
            </p:spPr>
          </p:cxnSp>
          <p:cxnSp>
            <p:nvCxnSpPr>
              <p:cNvPr id="7507" name="Straight Connector 815"/>
              <p:cNvCxnSpPr/>
              <p:nvPr/>
            </p:nvCxnSpPr>
            <p:spPr>
              <a:xfrm flipV="1">
                <a:off x="9555840" y="-435240"/>
                <a:ext cx="360" cy="252360"/>
              </a:xfrm>
              <a:prstGeom prst="straightConnector1">
                <a:avLst/>
              </a:prstGeom>
              <a:ln w="6480">
                <a:solidFill>
                  <a:srgbClr val="a8a8a8"/>
                </a:solidFill>
                <a:miter/>
              </a:ln>
            </p:spPr>
          </p:cxnSp>
          <p:cxnSp>
            <p:nvCxnSpPr>
              <p:cNvPr id="7508" name="Straight Connector 816"/>
              <p:cNvCxnSpPr/>
              <p:nvPr/>
            </p:nvCxnSpPr>
            <p:spPr>
              <a:xfrm flipV="1">
                <a:off x="8567280" y="-435240"/>
                <a:ext cx="360" cy="252360"/>
              </a:xfrm>
              <a:prstGeom prst="straightConnector1">
                <a:avLst/>
              </a:prstGeom>
              <a:ln w="6480">
                <a:solidFill>
                  <a:srgbClr val="a8a8a8"/>
                </a:solidFill>
                <a:miter/>
              </a:ln>
            </p:spPr>
          </p:cxnSp>
          <p:cxnSp>
            <p:nvCxnSpPr>
              <p:cNvPr id="7509" name="Straight Connector 817"/>
              <p:cNvCxnSpPr/>
              <p:nvPr/>
            </p:nvCxnSpPr>
            <p:spPr>
              <a:xfrm flipV="1">
                <a:off x="8896680" y="-435240"/>
                <a:ext cx="360" cy="252360"/>
              </a:xfrm>
              <a:prstGeom prst="straightConnector1">
                <a:avLst/>
              </a:prstGeom>
              <a:ln w="6480">
                <a:solidFill>
                  <a:srgbClr val="a8a8a8"/>
                </a:solidFill>
                <a:miter/>
              </a:ln>
            </p:spPr>
          </p:cxnSp>
          <p:cxnSp>
            <p:nvCxnSpPr>
              <p:cNvPr id="7510" name="Straight Connector 818"/>
              <p:cNvCxnSpPr/>
              <p:nvPr/>
            </p:nvCxnSpPr>
            <p:spPr>
              <a:xfrm flipV="1">
                <a:off x="7908120" y="-435240"/>
                <a:ext cx="360" cy="252360"/>
              </a:xfrm>
              <a:prstGeom prst="straightConnector1">
                <a:avLst/>
              </a:prstGeom>
              <a:ln w="6480">
                <a:solidFill>
                  <a:srgbClr val="a8a8a8"/>
                </a:solidFill>
                <a:miter/>
              </a:ln>
            </p:spPr>
          </p:cxnSp>
          <p:cxnSp>
            <p:nvCxnSpPr>
              <p:cNvPr id="7511" name="Straight Connector 819"/>
              <p:cNvCxnSpPr/>
              <p:nvPr/>
            </p:nvCxnSpPr>
            <p:spPr>
              <a:xfrm flipV="1">
                <a:off x="8237520" y="-435240"/>
                <a:ext cx="360" cy="252360"/>
              </a:xfrm>
              <a:prstGeom prst="straightConnector1">
                <a:avLst/>
              </a:prstGeom>
              <a:ln w="6480">
                <a:solidFill>
                  <a:srgbClr val="a8a8a8"/>
                </a:solidFill>
                <a:miter/>
              </a:ln>
            </p:spPr>
          </p:cxnSp>
          <p:cxnSp>
            <p:nvCxnSpPr>
              <p:cNvPr id="7512" name="Straight Connector 820"/>
              <p:cNvCxnSpPr/>
              <p:nvPr/>
            </p:nvCxnSpPr>
            <p:spPr>
              <a:xfrm flipV="1">
                <a:off x="7248960" y="-435240"/>
                <a:ext cx="360" cy="252360"/>
              </a:xfrm>
              <a:prstGeom prst="straightConnector1">
                <a:avLst/>
              </a:prstGeom>
              <a:ln w="6480">
                <a:solidFill>
                  <a:srgbClr val="a8a8a8"/>
                </a:solidFill>
                <a:miter/>
              </a:ln>
            </p:spPr>
          </p:cxnSp>
          <p:cxnSp>
            <p:nvCxnSpPr>
              <p:cNvPr id="7513" name="Straight Connector 821"/>
              <p:cNvCxnSpPr/>
              <p:nvPr/>
            </p:nvCxnSpPr>
            <p:spPr>
              <a:xfrm flipV="1">
                <a:off x="7578720" y="-435240"/>
                <a:ext cx="360" cy="252360"/>
              </a:xfrm>
              <a:prstGeom prst="straightConnector1">
                <a:avLst/>
              </a:prstGeom>
              <a:ln w="6480">
                <a:solidFill>
                  <a:srgbClr val="a8a8a8"/>
                </a:solidFill>
                <a:miter/>
              </a:ln>
            </p:spPr>
          </p:cxnSp>
          <p:cxnSp>
            <p:nvCxnSpPr>
              <p:cNvPr id="7514" name="Straight Connector 822"/>
              <p:cNvCxnSpPr/>
              <p:nvPr/>
            </p:nvCxnSpPr>
            <p:spPr>
              <a:xfrm flipV="1">
                <a:off x="6590160" y="-435240"/>
                <a:ext cx="360" cy="252360"/>
              </a:xfrm>
              <a:prstGeom prst="straightConnector1">
                <a:avLst/>
              </a:prstGeom>
              <a:ln w="6480">
                <a:solidFill>
                  <a:srgbClr val="a8a8a8"/>
                </a:solidFill>
                <a:miter/>
              </a:ln>
            </p:spPr>
          </p:cxnSp>
          <p:cxnSp>
            <p:nvCxnSpPr>
              <p:cNvPr id="7515" name="Straight Connector 823"/>
              <p:cNvCxnSpPr/>
              <p:nvPr/>
            </p:nvCxnSpPr>
            <p:spPr>
              <a:xfrm flipV="1">
                <a:off x="6919560" y="-435240"/>
                <a:ext cx="360" cy="252360"/>
              </a:xfrm>
              <a:prstGeom prst="straightConnector1">
                <a:avLst/>
              </a:prstGeom>
              <a:ln w="6480">
                <a:solidFill>
                  <a:srgbClr val="a8a8a8"/>
                </a:solidFill>
                <a:miter/>
              </a:ln>
            </p:spPr>
          </p:cxnSp>
          <p:cxnSp>
            <p:nvCxnSpPr>
              <p:cNvPr id="7516" name="Straight Connector 824"/>
              <p:cNvCxnSpPr/>
              <p:nvPr/>
            </p:nvCxnSpPr>
            <p:spPr>
              <a:xfrm flipV="1">
                <a:off x="5931000" y="-435240"/>
                <a:ext cx="360" cy="252360"/>
              </a:xfrm>
              <a:prstGeom prst="straightConnector1">
                <a:avLst/>
              </a:prstGeom>
              <a:ln w="6480">
                <a:solidFill>
                  <a:srgbClr val="a8a8a8"/>
                </a:solidFill>
                <a:miter/>
              </a:ln>
            </p:spPr>
          </p:cxnSp>
          <p:cxnSp>
            <p:nvCxnSpPr>
              <p:cNvPr id="7517" name="Straight Connector 825"/>
              <p:cNvCxnSpPr/>
              <p:nvPr/>
            </p:nvCxnSpPr>
            <p:spPr>
              <a:xfrm flipV="1">
                <a:off x="6260760" y="-435240"/>
                <a:ext cx="360" cy="252360"/>
              </a:xfrm>
              <a:prstGeom prst="straightConnector1">
                <a:avLst/>
              </a:prstGeom>
              <a:ln w="6480">
                <a:solidFill>
                  <a:srgbClr val="a8a8a8"/>
                </a:solidFill>
                <a:miter/>
              </a:ln>
            </p:spPr>
          </p:cxnSp>
          <p:cxnSp>
            <p:nvCxnSpPr>
              <p:cNvPr id="7518" name="Straight Connector 826"/>
              <p:cNvCxnSpPr/>
              <p:nvPr/>
            </p:nvCxnSpPr>
            <p:spPr>
              <a:xfrm flipV="1">
                <a:off x="5272200" y="-435240"/>
                <a:ext cx="360" cy="252360"/>
              </a:xfrm>
              <a:prstGeom prst="straightConnector1">
                <a:avLst/>
              </a:prstGeom>
              <a:ln w="6480">
                <a:solidFill>
                  <a:srgbClr val="a8a8a8"/>
                </a:solidFill>
                <a:miter/>
              </a:ln>
            </p:spPr>
          </p:cxnSp>
          <p:cxnSp>
            <p:nvCxnSpPr>
              <p:cNvPr id="7519" name="Straight Connector 827"/>
              <p:cNvCxnSpPr/>
              <p:nvPr/>
            </p:nvCxnSpPr>
            <p:spPr>
              <a:xfrm flipV="1">
                <a:off x="5601600" y="-435240"/>
                <a:ext cx="360" cy="252360"/>
              </a:xfrm>
              <a:prstGeom prst="straightConnector1">
                <a:avLst/>
              </a:prstGeom>
              <a:ln w="6480">
                <a:solidFill>
                  <a:srgbClr val="a8a8a8"/>
                </a:solidFill>
                <a:miter/>
              </a:ln>
            </p:spPr>
          </p:cxnSp>
          <p:cxnSp>
            <p:nvCxnSpPr>
              <p:cNvPr id="7520" name="Straight Connector 828"/>
              <p:cNvCxnSpPr/>
              <p:nvPr/>
            </p:nvCxnSpPr>
            <p:spPr>
              <a:xfrm flipV="1">
                <a:off x="4613040" y="-435240"/>
                <a:ext cx="360" cy="252360"/>
              </a:xfrm>
              <a:prstGeom prst="straightConnector1">
                <a:avLst/>
              </a:prstGeom>
              <a:ln w="6480">
                <a:solidFill>
                  <a:srgbClr val="a8a8a8"/>
                </a:solidFill>
                <a:miter/>
              </a:ln>
            </p:spPr>
          </p:cxnSp>
          <p:cxnSp>
            <p:nvCxnSpPr>
              <p:cNvPr id="7521" name="Straight Connector 829"/>
              <p:cNvCxnSpPr/>
              <p:nvPr/>
            </p:nvCxnSpPr>
            <p:spPr>
              <a:xfrm flipV="1">
                <a:off x="4942440" y="-435240"/>
                <a:ext cx="360" cy="252360"/>
              </a:xfrm>
              <a:prstGeom prst="straightConnector1">
                <a:avLst/>
              </a:prstGeom>
              <a:ln w="6480">
                <a:solidFill>
                  <a:srgbClr val="a8a8a8"/>
                </a:solidFill>
                <a:miter/>
              </a:ln>
            </p:spPr>
          </p:cxnSp>
          <p:cxnSp>
            <p:nvCxnSpPr>
              <p:cNvPr id="7522" name="Straight Connector 830"/>
              <p:cNvCxnSpPr/>
              <p:nvPr/>
            </p:nvCxnSpPr>
            <p:spPr>
              <a:xfrm flipV="1">
                <a:off x="3953880" y="-435240"/>
                <a:ext cx="360" cy="252360"/>
              </a:xfrm>
              <a:prstGeom prst="straightConnector1">
                <a:avLst/>
              </a:prstGeom>
              <a:ln w="6480">
                <a:solidFill>
                  <a:srgbClr val="a8a8a8"/>
                </a:solidFill>
                <a:miter/>
              </a:ln>
            </p:spPr>
          </p:cxnSp>
          <p:cxnSp>
            <p:nvCxnSpPr>
              <p:cNvPr id="7523" name="Straight Connector 831"/>
              <p:cNvCxnSpPr/>
              <p:nvPr/>
            </p:nvCxnSpPr>
            <p:spPr>
              <a:xfrm flipV="1">
                <a:off x="4283640" y="-435240"/>
                <a:ext cx="360" cy="252360"/>
              </a:xfrm>
              <a:prstGeom prst="straightConnector1">
                <a:avLst/>
              </a:prstGeom>
              <a:ln w="6480">
                <a:solidFill>
                  <a:srgbClr val="a8a8a8"/>
                </a:solidFill>
                <a:miter/>
              </a:ln>
            </p:spPr>
          </p:cxnSp>
          <p:cxnSp>
            <p:nvCxnSpPr>
              <p:cNvPr id="7524" name="Straight Connector 832"/>
              <p:cNvCxnSpPr/>
              <p:nvPr/>
            </p:nvCxnSpPr>
            <p:spPr>
              <a:xfrm flipV="1">
                <a:off x="3295080" y="-435240"/>
                <a:ext cx="360" cy="252360"/>
              </a:xfrm>
              <a:prstGeom prst="straightConnector1">
                <a:avLst/>
              </a:prstGeom>
              <a:ln w="6480">
                <a:solidFill>
                  <a:srgbClr val="a8a8a8"/>
                </a:solidFill>
                <a:miter/>
              </a:ln>
            </p:spPr>
          </p:cxnSp>
          <p:cxnSp>
            <p:nvCxnSpPr>
              <p:cNvPr id="7525" name="Straight Connector 833"/>
              <p:cNvCxnSpPr/>
              <p:nvPr/>
            </p:nvCxnSpPr>
            <p:spPr>
              <a:xfrm flipV="1">
                <a:off x="3624480" y="-435240"/>
                <a:ext cx="360" cy="252360"/>
              </a:xfrm>
              <a:prstGeom prst="straightConnector1">
                <a:avLst/>
              </a:prstGeom>
              <a:ln w="6480">
                <a:solidFill>
                  <a:srgbClr val="a8a8a8"/>
                </a:solidFill>
                <a:miter/>
              </a:ln>
            </p:spPr>
          </p:cxnSp>
          <p:cxnSp>
            <p:nvCxnSpPr>
              <p:cNvPr id="7526" name="Straight Connector 834"/>
              <p:cNvCxnSpPr/>
              <p:nvPr/>
            </p:nvCxnSpPr>
            <p:spPr>
              <a:xfrm flipV="1">
                <a:off x="2635920" y="-435240"/>
                <a:ext cx="360" cy="252360"/>
              </a:xfrm>
              <a:prstGeom prst="straightConnector1">
                <a:avLst/>
              </a:prstGeom>
              <a:ln w="6480">
                <a:solidFill>
                  <a:srgbClr val="a8a8a8"/>
                </a:solidFill>
                <a:miter/>
              </a:ln>
            </p:spPr>
          </p:cxnSp>
          <p:cxnSp>
            <p:nvCxnSpPr>
              <p:cNvPr id="7527" name="Straight Connector 835"/>
              <p:cNvCxnSpPr/>
              <p:nvPr/>
            </p:nvCxnSpPr>
            <p:spPr>
              <a:xfrm flipV="1">
                <a:off x="2965320" y="-435240"/>
                <a:ext cx="360" cy="252360"/>
              </a:xfrm>
              <a:prstGeom prst="straightConnector1">
                <a:avLst/>
              </a:prstGeom>
              <a:ln w="6480">
                <a:solidFill>
                  <a:srgbClr val="a8a8a8"/>
                </a:solidFill>
                <a:miter/>
              </a:ln>
            </p:spPr>
          </p:cxnSp>
          <p:cxnSp>
            <p:nvCxnSpPr>
              <p:cNvPr id="7528" name="Straight Connector 836"/>
              <p:cNvCxnSpPr/>
              <p:nvPr/>
            </p:nvCxnSpPr>
            <p:spPr>
              <a:xfrm flipV="1">
                <a:off x="1976760" y="-435240"/>
                <a:ext cx="360" cy="252360"/>
              </a:xfrm>
              <a:prstGeom prst="straightConnector1">
                <a:avLst/>
              </a:prstGeom>
              <a:ln w="6480">
                <a:solidFill>
                  <a:srgbClr val="a8a8a8"/>
                </a:solidFill>
                <a:miter/>
              </a:ln>
            </p:spPr>
          </p:cxnSp>
          <p:cxnSp>
            <p:nvCxnSpPr>
              <p:cNvPr id="7529" name="Straight Connector 837"/>
              <p:cNvCxnSpPr/>
              <p:nvPr/>
            </p:nvCxnSpPr>
            <p:spPr>
              <a:xfrm flipV="1">
                <a:off x="2306520" y="-435240"/>
                <a:ext cx="360" cy="252360"/>
              </a:xfrm>
              <a:prstGeom prst="straightConnector1">
                <a:avLst/>
              </a:prstGeom>
              <a:ln w="6480">
                <a:solidFill>
                  <a:srgbClr val="a8a8a8"/>
                </a:solidFill>
                <a:miter/>
              </a:ln>
            </p:spPr>
          </p:cxnSp>
          <p:cxnSp>
            <p:nvCxnSpPr>
              <p:cNvPr id="7530" name="Straight Connector 838"/>
              <p:cNvCxnSpPr/>
              <p:nvPr/>
            </p:nvCxnSpPr>
            <p:spPr>
              <a:xfrm flipV="1">
                <a:off x="1317960" y="-435240"/>
                <a:ext cx="360" cy="252360"/>
              </a:xfrm>
              <a:prstGeom prst="straightConnector1">
                <a:avLst/>
              </a:prstGeom>
              <a:ln w="6480">
                <a:solidFill>
                  <a:srgbClr val="a8a8a8"/>
                </a:solidFill>
                <a:miter/>
              </a:ln>
            </p:spPr>
          </p:cxnSp>
          <p:cxnSp>
            <p:nvCxnSpPr>
              <p:cNvPr id="7531" name="Straight Connector 839"/>
              <p:cNvCxnSpPr/>
              <p:nvPr/>
            </p:nvCxnSpPr>
            <p:spPr>
              <a:xfrm flipV="1">
                <a:off x="1647360" y="-435240"/>
                <a:ext cx="360" cy="252360"/>
              </a:xfrm>
              <a:prstGeom prst="straightConnector1">
                <a:avLst/>
              </a:prstGeom>
              <a:ln w="6480">
                <a:solidFill>
                  <a:srgbClr val="a8a8a8"/>
                </a:solidFill>
                <a:miter/>
              </a:ln>
            </p:spPr>
          </p:cxnSp>
          <p:cxnSp>
            <p:nvCxnSpPr>
              <p:cNvPr id="7532" name="Straight Connector 840"/>
              <p:cNvCxnSpPr/>
              <p:nvPr/>
            </p:nvCxnSpPr>
            <p:spPr>
              <a:xfrm flipV="1">
                <a:off x="658800" y="-435240"/>
                <a:ext cx="360" cy="252360"/>
              </a:xfrm>
              <a:prstGeom prst="straightConnector1">
                <a:avLst/>
              </a:prstGeom>
              <a:ln w="6480">
                <a:solidFill>
                  <a:srgbClr val="a8a8a8"/>
                </a:solidFill>
                <a:miter/>
              </a:ln>
            </p:spPr>
          </p:cxnSp>
          <p:cxnSp>
            <p:nvCxnSpPr>
              <p:cNvPr id="7533" name="Straight Connector 841"/>
              <p:cNvCxnSpPr/>
              <p:nvPr/>
            </p:nvCxnSpPr>
            <p:spPr>
              <a:xfrm flipV="1">
                <a:off x="988200" y="-435240"/>
                <a:ext cx="360" cy="252360"/>
              </a:xfrm>
              <a:prstGeom prst="straightConnector1">
                <a:avLst/>
              </a:prstGeom>
              <a:ln w="6480">
                <a:solidFill>
                  <a:srgbClr val="a8a8a8"/>
                </a:solidFill>
                <a:miter/>
              </a:ln>
            </p:spPr>
          </p:cxnSp>
          <p:cxnSp>
            <p:nvCxnSpPr>
              <p:cNvPr id="7534" name="Straight Connector 842"/>
              <p:cNvCxnSpPr/>
              <p:nvPr/>
            </p:nvCxnSpPr>
            <p:spPr>
              <a:xfrm flipV="1">
                <a:off x="0" y="-435240"/>
                <a:ext cx="360" cy="252360"/>
              </a:xfrm>
              <a:prstGeom prst="straightConnector1">
                <a:avLst/>
              </a:prstGeom>
              <a:ln w="6480">
                <a:solidFill>
                  <a:srgbClr val="a8a8a8"/>
                </a:solidFill>
                <a:miter/>
              </a:ln>
            </p:spPr>
          </p:cxnSp>
          <p:cxnSp>
            <p:nvCxnSpPr>
              <p:cNvPr id="7535" name="Straight Connector 843"/>
              <p:cNvCxnSpPr/>
              <p:nvPr/>
            </p:nvCxnSpPr>
            <p:spPr>
              <a:xfrm flipV="1">
                <a:off x="329400" y="-435240"/>
                <a:ext cx="360" cy="252360"/>
              </a:xfrm>
              <a:prstGeom prst="straightConnector1">
                <a:avLst/>
              </a:prstGeom>
              <a:ln w="6480">
                <a:solidFill>
                  <a:srgbClr val="a8a8a8"/>
                </a:solidFill>
                <a:miter/>
              </a:ln>
            </p:spPr>
          </p:cxnSp>
          <p:cxnSp>
            <p:nvCxnSpPr>
              <p:cNvPr id="7536" name="Straight Connector 1883"/>
              <p:cNvCxnSpPr/>
              <p:nvPr/>
            </p:nvCxnSpPr>
            <p:spPr>
              <a:xfrm>
                <a:off x="12355560" y="326520"/>
                <a:ext cx="252360" cy="360"/>
              </a:xfrm>
              <a:prstGeom prst="straightConnector1">
                <a:avLst/>
              </a:prstGeom>
              <a:ln w="6480">
                <a:solidFill>
                  <a:srgbClr val="a8a8a8"/>
                </a:solidFill>
                <a:miter/>
              </a:ln>
            </p:spPr>
          </p:cxnSp>
          <p:cxnSp>
            <p:nvCxnSpPr>
              <p:cNvPr id="7537" name="Straight Connector 1884"/>
              <p:cNvCxnSpPr/>
              <p:nvPr/>
            </p:nvCxnSpPr>
            <p:spPr>
              <a:xfrm>
                <a:off x="12355560" y="0"/>
                <a:ext cx="252360" cy="360"/>
              </a:xfrm>
              <a:prstGeom prst="straightConnector1">
                <a:avLst/>
              </a:prstGeom>
              <a:ln w="6480">
                <a:solidFill>
                  <a:srgbClr val="a8a8a8"/>
                </a:solidFill>
                <a:miter/>
              </a:ln>
            </p:spPr>
          </p:cxnSp>
          <p:cxnSp>
            <p:nvCxnSpPr>
              <p:cNvPr id="7538" name="Straight Connector 1885"/>
              <p:cNvCxnSpPr/>
              <p:nvPr/>
            </p:nvCxnSpPr>
            <p:spPr>
              <a:xfrm>
                <a:off x="12355560" y="979560"/>
                <a:ext cx="252360" cy="360"/>
              </a:xfrm>
              <a:prstGeom prst="straightConnector1">
                <a:avLst/>
              </a:prstGeom>
              <a:ln w="6480">
                <a:solidFill>
                  <a:srgbClr val="a8a8a8"/>
                </a:solidFill>
                <a:miter/>
              </a:ln>
            </p:spPr>
          </p:cxnSp>
          <p:cxnSp>
            <p:nvCxnSpPr>
              <p:cNvPr id="7539" name="Straight Connector 1886"/>
              <p:cNvCxnSpPr/>
              <p:nvPr/>
            </p:nvCxnSpPr>
            <p:spPr>
              <a:xfrm>
                <a:off x="12355560" y="653040"/>
                <a:ext cx="252360" cy="360"/>
              </a:xfrm>
              <a:prstGeom prst="straightConnector1">
                <a:avLst/>
              </a:prstGeom>
              <a:ln w="6480">
                <a:solidFill>
                  <a:srgbClr val="a8a8a8"/>
                </a:solidFill>
                <a:miter/>
              </a:ln>
            </p:spPr>
          </p:cxnSp>
          <p:cxnSp>
            <p:nvCxnSpPr>
              <p:cNvPr id="7540" name="Straight Connector 1887"/>
              <p:cNvCxnSpPr/>
              <p:nvPr/>
            </p:nvCxnSpPr>
            <p:spPr>
              <a:xfrm>
                <a:off x="12355560" y="1632600"/>
                <a:ext cx="252360" cy="360"/>
              </a:xfrm>
              <a:prstGeom prst="straightConnector1">
                <a:avLst/>
              </a:prstGeom>
              <a:ln w="6480">
                <a:solidFill>
                  <a:srgbClr val="a8a8a8"/>
                </a:solidFill>
                <a:miter/>
              </a:ln>
            </p:spPr>
          </p:cxnSp>
          <p:cxnSp>
            <p:nvCxnSpPr>
              <p:cNvPr id="7541" name="Straight Connector 1888"/>
              <p:cNvCxnSpPr/>
              <p:nvPr/>
            </p:nvCxnSpPr>
            <p:spPr>
              <a:xfrm>
                <a:off x="12355560" y="1306080"/>
                <a:ext cx="252360" cy="360"/>
              </a:xfrm>
              <a:prstGeom prst="straightConnector1">
                <a:avLst/>
              </a:prstGeom>
              <a:ln w="6480">
                <a:solidFill>
                  <a:srgbClr val="a8a8a8"/>
                </a:solidFill>
                <a:miter/>
              </a:ln>
            </p:spPr>
          </p:cxnSp>
          <p:cxnSp>
            <p:nvCxnSpPr>
              <p:cNvPr id="7542" name="Straight Connector 1889"/>
              <p:cNvCxnSpPr/>
              <p:nvPr/>
            </p:nvCxnSpPr>
            <p:spPr>
              <a:xfrm>
                <a:off x="12355560" y="2285640"/>
                <a:ext cx="252360" cy="360"/>
              </a:xfrm>
              <a:prstGeom prst="straightConnector1">
                <a:avLst/>
              </a:prstGeom>
              <a:ln w="6480">
                <a:solidFill>
                  <a:srgbClr val="a8a8a8"/>
                </a:solidFill>
                <a:miter/>
              </a:ln>
            </p:spPr>
          </p:cxnSp>
          <p:cxnSp>
            <p:nvCxnSpPr>
              <p:cNvPr id="7543" name="Straight Connector 1890"/>
              <p:cNvCxnSpPr/>
              <p:nvPr/>
            </p:nvCxnSpPr>
            <p:spPr>
              <a:xfrm>
                <a:off x="12355560" y="1959120"/>
                <a:ext cx="252360" cy="360"/>
              </a:xfrm>
              <a:prstGeom prst="straightConnector1">
                <a:avLst/>
              </a:prstGeom>
              <a:ln w="6480">
                <a:solidFill>
                  <a:srgbClr val="a8a8a8"/>
                </a:solidFill>
                <a:miter/>
              </a:ln>
            </p:spPr>
          </p:cxnSp>
          <p:cxnSp>
            <p:nvCxnSpPr>
              <p:cNvPr id="7544" name="Straight Connector 1891"/>
              <p:cNvCxnSpPr/>
              <p:nvPr/>
            </p:nvCxnSpPr>
            <p:spPr>
              <a:xfrm>
                <a:off x="12355560" y="2939040"/>
                <a:ext cx="252360" cy="360"/>
              </a:xfrm>
              <a:prstGeom prst="straightConnector1">
                <a:avLst/>
              </a:prstGeom>
              <a:ln w="6480">
                <a:solidFill>
                  <a:srgbClr val="a8a8a8"/>
                </a:solidFill>
                <a:miter/>
              </a:ln>
            </p:spPr>
          </p:cxnSp>
          <p:cxnSp>
            <p:nvCxnSpPr>
              <p:cNvPr id="7545" name="Straight Connector 1892"/>
              <p:cNvCxnSpPr/>
              <p:nvPr/>
            </p:nvCxnSpPr>
            <p:spPr>
              <a:xfrm>
                <a:off x="12355560" y="2612520"/>
                <a:ext cx="252360" cy="360"/>
              </a:xfrm>
              <a:prstGeom prst="straightConnector1">
                <a:avLst/>
              </a:prstGeom>
              <a:ln w="6480">
                <a:solidFill>
                  <a:srgbClr val="a8a8a8"/>
                </a:solidFill>
                <a:miter/>
              </a:ln>
            </p:spPr>
          </p:cxnSp>
          <p:cxnSp>
            <p:nvCxnSpPr>
              <p:cNvPr id="7546" name="Straight Connector 1893"/>
              <p:cNvCxnSpPr/>
              <p:nvPr/>
            </p:nvCxnSpPr>
            <p:spPr>
              <a:xfrm>
                <a:off x="12355560" y="3592080"/>
                <a:ext cx="252360" cy="360"/>
              </a:xfrm>
              <a:prstGeom prst="straightConnector1">
                <a:avLst/>
              </a:prstGeom>
              <a:ln w="6480">
                <a:solidFill>
                  <a:srgbClr val="a8a8a8"/>
                </a:solidFill>
                <a:miter/>
              </a:ln>
            </p:spPr>
          </p:cxnSp>
          <p:cxnSp>
            <p:nvCxnSpPr>
              <p:cNvPr id="7547" name="Straight Connector 1894"/>
              <p:cNvCxnSpPr/>
              <p:nvPr/>
            </p:nvCxnSpPr>
            <p:spPr>
              <a:xfrm>
                <a:off x="12355560" y="3265560"/>
                <a:ext cx="252360" cy="360"/>
              </a:xfrm>
              <a:prstGeom prst="straightConnector1">
                <a:avLst/>
              </a:prstGeom>
              <a:ln w="6480">
                <a:solidFill>
                  <a:srgbClr val="a8a8a8"/>
                </a:solidFill>
                <a:miter/>
              </a:ln>
            </p:spPr>
          </p:cxnSp>
          <p:cxnSp>
            <p:nvCxnSpPr>
              <p:cNvPr id="7548" name="Straight Connector 1895"/>
              <p:cNvCxnSpPr/>
              <p:nvPr/>
            </p:nvCxnSpPr>
            <p:spPr>
              <a:xfrm>
                <a:off x="12355560" y="4245120"/>
                <a:ext cx="252360" cy="360"/>
              </a:xfrm>
              <a:prstGeom prst="straightConnector1">
                <a:avLst/>
              </a:prstGeom>
              <a:ln w="6480">
                <a:solidFill>
                  <a:srgbClr val="a8a8a8"/>
                </a:solidFill>
                <a:miter/>
              </a:ln>
            </p:spPr>
          </p:cxnSp>
          <p:cxnSp>
            <p:nvCxnSpPr>
              <p:cNvPr id="7549" name="Straight Connector 1896"/>
              <p:cNvCxnSpPr/>
              <p:nvPr/>
            </p:nvCxnSpPr>
            <p:spPr>
              <a:xfrm>
                <a:off x="12355560" y="3918600"/>
                <a:ext cx="252360" cy="360"/>
              </a:xfrm>
              <a:prstGeom prst="straightConnector1">
                <a:avLst/>
              </a:prstGeom>
              <a:ln w="6480">
                <a:solidFill>
                  <a:srgbClr val="a8a8a8"/>
                </a:solidFill>
                <a:miter/>
              </a:ln>
            </p:spPr>
          </p:cxnSp>
          <p:cxnSp>
            <p:nvCxnSpPr>
              <p:cNvPr id="7550" name="Straight Connector 1898"/>
              <p:cNvCxnSpPr/>
              <p:nvPr/>
            </p:nvCxnSpPr>
            <p:spPr>
              <a:xfrm>
                <a:off x="12355560" y="4571640"/>
                <a:ext cx="252360" cy="360"/>
              </a:xfrm>
              <a:prstGeom prst="straightConnector1">
                <a:avLst/>
              </a:prstGeom>
              <a:ln w="6480">
                <a:solidFill>
                  <a:srgbClr val="a8a8a8"/>
                </a:solidFill>
                <a:miter/>
              </a:ln>
            </p:spPr>
          </p:cxnSp>
          <p:cxnSp>
            <p:nvCxnSpPr>
              <p:cNvPr id="7551" name="Straight Connector 1899"/>
              <p:cNvCxnSpPr/>
              <p:nvPr/>
            </p:nvCxnSpPr>
            <p:spPr>
              <a:xfrm>
                <a:off x="12355560" y="5551560"/>
                <a:ext cx="252360" cy="360"/>
              </a:xfrm>
              <a:prstGeom prst="straightConnector1">
                <a:avLst/>
              </a:prstGeom>
              <a:ln w="6480">
                <a:solidFill>
                  <a:srgbClr val="a8a8a8"/>
                </a:solidFill>
                <a:miter/>
              </a:ln>
            </p:spPr>
          </p:cxnSp>
          <p:cxnSp>
            <p:nvCxnSpPr>
              <p:cNvPr id="7552" name="Straight Connector 1900"/>
              <p:cNvCxnSpPr/>
              <p:nvPr/>
            </p:nvCxnSpPr>
            <p:spPr>
              <a:xfrm>
                <a:off x="12355560" y="5225040"/>
                <a:ext cx="252360" cy="360"/>
              </a:xfrm>
              <a:prstGeom prst="straightConnector1">
                <a:avLst/>
              </a:prstGeom>
              <a:ln w="6480">
                <a:solidFill>
                  <a:srgbClr val="a8a8a8"/>
                </a:solidFill>
                <a:miter/>
              </a:ln>
            </p:spPr>
          </p:cxnSp>
          <p:cxnSp>
            <p:nvCxnSpPr>
              <p:cNvPr id="7553" name="Straight Connector 1901"/>
              <p:cNvCxnSpPr/>
              <p:nvPr/>
            </p:nvCxnSpPr>
            <p:spPr>
              <a:xfrm>
                <a:off x="12355560" y="6204600"/>
                <a:ext cx="252360" cy="360"/>
              </a:xfrm>
              <a:prstGeom prst="straightConnector1">
                <a:avLst/>
              </a:prstGeom>
              <a:ln w="6480">
                <a:solidFill>
                  <a:srgbClr val="a8a8a8"/>
                </a:solidFill>
                <a:miter/>
              </a:ln>
            </p:spPr>
          </p:cxnSp>
          <p:cxnSp>
            <p:nvCxnSpPr>
              <p:cNvPr id="7554" name="Straight Connector 1902"/>
              <p:cNvCxnSpPr/>
              <p:nvPr/>
            </p:nvCxnSpPr>
            <p:spPr>
              <a:xfrm>
                <a:off x="12355560" y="5878080"/>
                <a:ext cx="252360" cy="360"/>
              </a:xfrm>
              <a:prstGeom prst="straightConnector1">
                <a:avLst/>
              </a:prstGeom>
              <a:ln w="6480">
                <a:solidFill>
                  <a:srgbClr val="a8a8a8"/>
                </a:solidFill>
                <a:miter/>
              </a:ln>
            </p:spPr>
          </p:cxnSp>
          <p:cxnSp>
            <p:nvCxnSpPr>
              <p:cNvPr id="7555" name="Straight Connector 1903"/>
              <p:cNvCxnSpPr/>
              <p:nvPr/>
            </p:nvCxnSpPr>
            <p:spPr>
              <a:xfrm>
                <a:off x="12355560" y="6857640"/>
                <a:ext cx="252360" cy="360"/>
              </a:xfrm>
              <a:prstGeom prst="straightConnector1">
                <a:avLst/>
              </a:prstGeom>
              <a:ln w="6480">
                <a:solidFill>
                  <a:srgbClr val="a8a8a8"/>
                </a:solidFill>
                <a:miter/>
              </a:ln>
            </p:spPr>
          </p:cxnSp>
          <p:cxnSp>
            <p:nvCxnSpPr>
              <p:cNvPr id="7556" name="Straight Connector 1904"/>
              <p:cNvCxnSpPr/>
              <p:nvPr/>
            </p:nvCxnSpPr>
            <p:spPr>
              <a:xfrm>
                <a:off x="12355560" y="6531120"/>
                <a:ext cx="252360" cy="360"/>
              </a:xfrm>
              <a:prstGeom prst="straightConnector1">
                <a:avLst/>
              </a:prstGeom>
              <a:ln w="6480">
                <a:solidFill>
                  <a:srgbClr val="a8a8a8"/>
                </a:solidFill>
                <a:miter/>
              </a:ln>
            </p:spPr>
          </p:cxnSp>
          <p:cxnSp>
            <p:nvCxnSpPr>
              <p:cNvPr id="755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755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755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756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756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756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7563" name="Straight Connector 2097"/>
              <p:cNvCxnSpPr/>
              <p:nvPr/>
            </p:nvCxnSpPr>
            <p:spPr>
              <a:xfrm flipV="1">
                <a:off x="9885240" y="7041240"/>
                <a:ext cx="360" cy="252360"/>
              </a:xfrm>
              <a:prstGeom prst="straightConnector1">
                <a:avLst/>
              </a:prstGeom>
              <a:ln w="6480">
                <a:solidFill>
                  <a:srgbClr val="a8a8a8"/>
                </a:solidFill>
                <a:miter/>
              </a:ln>
            </p:spPr>
          </p:cxnSp>
          <p:cxnSp>
            <p:nvCxnSpPr>
              <p:cNvPr id="756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7565" name="Straight Connector 2099"/>
              <p:cNvCxnSpPr/>
              <p:nvPr/>
            </p:nvCxnSpPr>
            <p:spPr>
              <a:xfrm flipV="1">
                <a:off x="9226080" y="7041240"/>
                <a:ext cx="360" cy="252360"/>
              </a:xfrm>
              <a:prstGeom prst="straightConnector1">
                <a:avLst/>
              </a:prstGeom>
              <a:ln w="6480">
                <a:solidFill>
                  <a:srgbClr val="a8a8a8"/>
                </a:solidFill>
                <a:miter/>
              </a:ln>
            </p:spPr>
          </p:cxnSp>
          <p:cxnSp>
            <p:nvCxnSpPr>
              <p:cNvPr id="7566" name="Straight Connector 2100"/>
              <p:cNvCxnSpPr/>
              <p:nvPr/>
            </p:nvCxnSpPr>
            <p:spPr>
              <a:xfrm flipV="1">
                <a:off x="9555840" y="7041240"/>
                <a:ext cx="360" cy="252360"/>
              </a:xfrm>
              <a:prstGeom prst="straightConnector1">
                <a:avLst/>
              </a:prstGeom>
              <a:ln w="6480">
                <a:solidFill>
                  <a:srgbClr val="a8a8a8"/>
                </a:solidFill>
                <a:miter/>
              </a:ln>
            </p:spPr>
          </p:cxnSp>
          <p:cxnSp>
            <p:nvCxnSpPr>
              <p:cNvPr id="7567" name="Straight Connector 2101"/>
              <p:cNvCxnSpPr/>
              <p:nvPr/>
            </p:nvCxnSpPr>
            <p:spPr>
              <a:xfrm flipV="1">
                <a:off x="8567280" y="7041240"/>
                <a:ext cx="360" cy="252360"/>
              </a:xfrm>
              <a:prstGeom prst="straightConnector1">
                <a:avLst/>
              </a:prstGeom>
              <a:ln w="6480">
                <a:solidFill>
                  <a:srgbClr val="a8a8a8"/>
                </a:solidFill>
                <a:miter/>
              </a:ln>
            </p:spPr>
          </p:cxnSp>
          <p:cxnSp>
            <p:nvCxnSpPr>
              <p:cNvPr id="7568" name="Straight Connector 2102"/>
              <p:cNvCxnSpPr/>
              <p:nvPr/>
            </p:nvCxnSpPr>
            <p:spPr>
              <a:xfrm flipV="1">
                <a:off x="8896680" y="7041240"/>
                <a:ext cx="360" cy="252360"/>
              </a:xfrm>
              <a:prstGeom prst="straightConnector1">
                <a:avLst/>
              </a:prstGeom>
              <a:ln w="6480">
                <a:solidFill>
                  <a:srgbClr val="a8a8a8"/>
                </a:solidFill>
                <a:miter/>
              </a:ln>
            </p:spPr>
          </p:cxnSp>
          <p:cxnSp>
            <p:nvCxnSpPr>
              <p:cNvPr id="7569" name="Straight Connector 2103"/>
              <p:cNvCxnSpPr/>
              <p:nvPr/>
            </p:nvCxnSpPr>
            <p:spPr>
              <a:xfrm flipV="1">
                <a:off x="7908120" y="7041240"/>
                <a:ext cx="360" cy="252360"/>
              </a:xfrm>
              <a:prstGeom prst="straightConnector1">
                <a:avLst/>
              </a:prstGeom>
              <a:ln w="6480">
                <a:solidFill>
                  <a:srgbClr val="a8a8a8"/>
                </a:solidFill>
                <a:miter/>
              </a:ln>
            </p:spPr>
          </p:cxnSp>
          <p:cxnSp>
            <p:nvCxnSpPr>
              <p:cNvPr id="7570" name="Straight Connector 2104"/>
              <p:cNvCxnSpPr/>
              <p:nvPr/>
            </p:nvCxnSpPr>
            <p:spPr>
              <a:xfrm flipV="1">
                <a:off x="8237520" y="7041240"/>
                <a:ext cx="360" cy="252360"/>
              </a:xfrm>
              <a:prstGeom prst="straightConnector1">
                <a:avLst/>
              </a:prstGeom>
              <a:ln w="6480">
                <a:solidFill>
                  <a:srgbClr val="a8a8a8"/>
                </a:solidFill>
                <a:miter/>
              </a:ln>
            </p:spPr>
          </p:cxnSp>
          <p:cxnSp>
            <p:nvCxnSpPr>
              <p:cNvPr id="7571" name="Straight Connector 2105"/>
              <p:cNvCxnSpPr/>
              <p:nvPr/>
            </p:nvCxnSpPr>
            <p:spPr>
              <a:xfrm flipV="1">
                <a:off x="7248960" y="7041240"/>
                <a:ext cx="360" cy="252360"/>
              </a:xfrm>
              <a:prstGeom prst="straightConnector1">
                <a:avLst/>
              </a:prstGeom>
              <a:ln w="6480">
                <a:solidFill>
                  <a:srgbClr val="a8a8a8"/>
                </a:solidFill>
                <a:miter/>
              </a:ln>
            </p:spPr>
          </p:cxnSp>
          <p:cxnSp>
            <p:nvCxnSpPr>
              <p:cNvPr id="7572" name="Straight Connector 2106"/>
              <p:cNvCxnSpPr/>
              <p:nvPr/>
            </p:nvCxnSpPr>
            <p:spPr>
              <a:xfrm flipV="1">
                <a:off x="7578720" y="7041240"/>
                <a:ext cx="360" cy="252360"/>
              </a:xfrm>
              <a:prstGeom prst="straightConnector1">
                <a:avLst/>
              </a:prstGeom>
              <a:ln w="6480">
                <a:solidFill>
                  <a:srgbClr val="a8a8a8"/>
                </a:solidFill>
                <a:miter/>
              </a:ln>
            </p:spPr>
          </p:cxnSp>
          <p:cxnSp>
            <p:nvCxnSpPr>
              <p:cNvPr id="7573" name="Straight Connector 2107"/>
              <p:cNvCxnSpPr/>
              <p:nvPr/>
            </p:nvCxnSpPr>
            <p:spPr>
              <a:xfrm flipV="1">
                <a:off x="6590160" y="7041240"/>
                <a:ext cx="360" cy="252360"/>
              </a:xfrm>
              <a:prstGeom prst="straightConnector1">
                <a:avLst/>
              </a:prstGeom>
              <a:ln w="6480">
                <a:solidFill>
                  <a:srgbClr val="a8a8a8"/>
                </a:solidFill>
                <a:miter/>
              </a:ln>
            </p:spPr>
          </p:cxnSp>
          <p:cxnSp>
            <p:nvCxnSpPr>
              <p:cNvPr id="7574" name="Straight Connector 2108"/>
              <p:cNvCxnSpPr/>
              <p:nvPr/>
            </p:nvCxnSpPr>
            <p:spPr>
              <a:xfrm flipV="1">
                <a:off x="6919560" y="7041240"/>
                <a:ext cx="360" cy="252360"/>
              </a:xfrm>
              <a:prstGeom prst="straightConnector1">
                <a:avLst/>
              </a:prstGeom>
              <a:ln w="6480">
                <a:solidFill>
                  <a:srgbClr val="a8a8a8"/>
                </a:solidFill>
                <a:miter/>
              </a:ln>
            </p:spPr>
          </p:cxnSp>
          <p:cxnSp>
            <p:nvCxnSpPr>
              <p:cNvPr id="7575" name="Straight Connector 2109"/>
              <p:cNvCxnSpPr/>
              <p:nvPr/>
            </p:nvCxnSpPr>
            <p:spPr>
              <a:xfrm flipV="1">
                <a:off x="5931000" y="7041240"/>
                <a:ext cx="360" cy="252360"/>
              </a:xfrm>
              <a:prstGeom prst="straightConnector1">
                <a:avLst/>
              </a:prstGeom>
              <a:ln w="6480">
                <a:solidFill>
                  <a:srgbClr val="a8a8a8"/>
                </a:solidFill>
                <a:miter/>
              </a:ln>
            </p:spPr>
          </p:cxnSp>
          <p:cxnSp>
            <p:nvCxnSpPr>
              <p:cNvPr id="7576" name="Straight Connector 2110"/>
              <p:cNvCxnSpPr/>
              <p:nvPr/>
            </p:nvCxnSpPr>
            <p:spPr>
              <a:xfrm flipV="1">
                <a:off x="6260760" y="7041240"/>
                <a:ext cx="360" cy="252360"/>
              </a:xfrm>
              <a:prstGeom prst="straightConnector1">
                <a:avLst/>
              </a:prstGeom>
              <a:ln w="6480">
                <a:solidFill>
                  <a:srgbClr val="a8a8a8"/>
                </a:solidFill>
                <a:miter/>
              </a:ln>
            </p:spPr>
          </p:cxnSp>
          <p:cxnSp>
            <p:nvCxnSpPr>
              <p:cNvPr id="7577" name="Straight Connector 2111"/>
              <p:cNvCxnSpPr/>
              <p:nvPr/>
            </p:nvCxnSpPr>
            <p:spPr>
              <a:xfrm flipV="1">
                <a:off x="5272200" y="7041240"/>
                <a:ext cx="360" cy="252360"/>
              </a:xfrm>
              <a:prstGeom prst="straightConnector1">
                <a:avLst/>
              </a:prstGeom>
              <a:ln w="6480">
                <a:solidFill>
                  <a:srgbClr val="a8a8a8"/>
                </a:solidFill>
                <a:miter/>
              </a:ln>
            </p:spPr>
          </p:cxnSp>
          <p:cxnSp>
            <p:nvCxnSpPr>
              <p:cNvPr id="7578" name="Straight Connector 2112"/>
              <p:cNvCxnSpPr/>
              <p:nvPr/>
            </p:nvCxnSpPr>
            <p:spPr>
              <a:xfrm flipV="1">
                <a:off x="5601600" y="7041240"/>
                <a:ext cx="360" cy="252360"/>
              </a:xfrm>
              <a:prstGeom prst="straightConnector1">
                <a:avLst/>
              </a:prstGeom>
              <a:ln w="6480">
                <a:solidFill>
                  <a:srgbClr val="a8a8a8"/>
                </a:solidFill>
                <a:miter/>
              </a:ln>
            </p:spPr>
          </p:cxnSp>
          <p:cxnSp>
            <p:nvCxnSpPr>
              <p:cNvPr id="7579" name="Straight Connector 2113"/>
              <p:cNvCxnSpPr/>
              <p:nvPr/>
            </p:nvCxnSpPr>
            <p:spPr>
              <a:xfrm flipV="1">
                <a:off x="4613040" y="7041240"/>
                <a:ext cx="360" cy="252360"/>
              </a:xfrm>
              <a:prstGeom prst="straightConnector1">
                <a:avLst/>
              </a:prstGeom>
              <a:ln w="6480">
                <a:solidFill>
                  <a:srgbClr val="a8a8a8"/>
                </a:solidFill>
                <a:miter/>
              </a:ln>
            </p:spPr>
          </p:cxnSp>
          <p:cxnSp>
            <p:nvCxnSpPr>
              <p:cNvPr id="7580" name="Straight Connector 2114"/>
              <p:cNvCxnSpPr/>
              <p:nvPr/>
            </p:nvCxnSpPr>
            <p:spPr>
              <a:xfrm flipV="1">
                <a:off x="4942440" y="7041240"/>
                <a:ext cx="360" cy="252360"/>
              </a:xfrm>
              <a:prstGeom prst="straightConnector1">
                <a:avLst/>
              </a:prstGeom>
              <a:ln w="6480">
                <a:solidFill>
                  <a:srgbClr val="a8a8a8"/>
                </a:solidFill>
                <a:miter/>
              </a:ln>
            </p:spPr>
          </p:cxnSp>
          <p:cxnSp>
            <p:nvCxnSpPr>
              <p:cNvPr id="7581" name="Straight Connector 2115"/>
              <p:cNvCxnSpPr/>
              <p:nvPr/>
            </p:nvCxnSpPr>
            <p:spPr>
              <a:xfrm flipV="1">
                <a:off x="3953880" y="7041240"/>
                <a:ext cx="360" cy="252360"/>
              </a:xfrm>
              <a:prstGeom prst="straightConnector1">
                <a:avLst/>
              </a:prstGeom>
              <a:ln w="6480">
                <a:solidFill>
                  <a:srgbClr val="a8a8a8"/>
                </a:solidFill>
                <a:miter/>
              </a:ln>
            </p:spPr>
          </p:cxnSp>
          <p:cxnSp>
            <p:nvCxnSpPr>
              <p:cNvPr id="7582" name="Straight Connector 2116"/>
              <p:cNvCxnSpPr/>
              <p:nvPr/>
            </p:nvCxnSpPr>
            <p:spPr>
              <a:xfrm flipV="1">
                <a:off x="4283640" y="7041240"/>
                <a:ext cx="360" cy="252360"/>
              </a:xfrm>
              <a:prstGeom prst="straightConnector1">
                <a:avLst/>
              </a:prstGeom>
              <a:ln w="6480">
                <a:solidFill>
                  <a:srgbClr val="a8a8a8"/>
                </a:solidFill>
                <a:miter/>
              </a:ln>
            </p:spPr>
          </p:cxnSp>
          <p:cxnSp>
            <p:nvCxnSpPr>
              <p:cNvPr id="7583" name="Straight Connector 2117"/>
              <p:cNvCxnSpPr/>
              <p:nvPr/>
            </p:nvCxnSpPr>
            <p:spPr>
              <a:xfrm flipV="1">
                <a:off x="3295080" y="7041240"/>
                <a:ext cx="360" cy="252360"/>
              </a:xfrm>
              <a:prstGeom prst="straightConnector1">
                <a:avLst/>
              </a:prstGeom>
              <a:ln w="6480">
                <a:solidFill>
                  <a:srgbClr val="a8a8a8"/>
                </a:solidFill>
                <a:miter/>
              </a:ln>
            </p:spPr>
          </p:cxnSp>
          <p:cxnSp>
            <p:nvCxnSpPr>
              <p:cNvPr id="7584" name="Straight Connector 2118"/>
              <p:cNvCxnSpPr/>
              <p:nvPr/>
            </p:nvCxnSpPr>
            <p:spPr>
              <a:xfrm flipV="1">
                <a:off x="3624480" y="7041240"/>
                <a:ext cx="360" cy="252360"/>
              </a:xfrm>
              <a:prstGeom prst="straightConnector1">
                <a:avLst/>
              </a:prstGeom>
              <a:ln w="6480">
                <a:solidFill>
                  <a:srgbClr val="a8a8a8"/>
                </a:solidFill>
                <a:miter/>
              </a:ln>
            </p:spPr>
          </p:cxnSp>
          <p:cxnSp>
            <p:nvCxnSpPr>
              <p:cNvPr id="7585" name="Straight Connector 2119"/>
              <p:cNvCxnSpPr/>
              <p:nvPr/>
            </p:nvCxnSpPr>
            <p:spPr>
              <a:xfrm flipV="1">
                <a:off x="2635920" y="7041240"/>
                <a:ext cx="360" cy="252360"/>
              </a:xfrm>
              <a:prstGeom prst="straightConnector1">
                <a:avLst/>
              </a:prstGeom>
              <a:ln w="6480">
                <a:solidFill>
                  <a:srgbClr val="a8a8a8"/>
                </a:solidFill>
                <a:miter/>
              </a:ln>
            </p:spPr>
          </p:cxnSp>
          <p:cxnSp>
            <p:nvCxnSpPr>
              <p:cNvPr id="7586" name="Straight Connector 2120"/>
              <p:cNvCxnSpPr/>
              <p:nvPr/>
            </p:nvCxnSpPr>
            <p:spPr>
              <a:xfrm flipV="1">
                <a:off x="2965320" y="7041240"/>
                <a:ext cx="360" cy="252360"/>
              </a:xfrm>
              <a:prstGeom prst="straightConnector1">
                <a:avLst/>
              </a:prstGeom>
              <a:ln w="6480">
                <a:solidFill>
                  <a:srgbClr val="a8a8a8"/>
                </a:solidFill>
                <a:miter/>
              </a:ln>
            </p:spPr>
          </p:cxnSp>
          <p:cxnSp>
            <p:nvCxnSpPr>
              <p:cNvPr id="7587" name="Straight Connector 2121"/>
              <p:cNvCxnSpPr/>
              <p:nvPr/>
            </p:nvCxnSpPr>
            <p:spPr>
              <a:xfrm flipV="1">
                <a:off x="1976760" y="7041240"/>
                <a:ext cx="360" cy="252360"/>
              </a:xfrm>
              <a:prstGeom prst="straightConnector1">
                <a:avLst/>
              </a:prstGeom>
              <a:ln w="6480">
                <a:solidFill>
                  <a:srgbClr val="a8a8a8"/>
                </a:solidFill>
                <a:miter/>
              </a:ln>
            </p:spPr>
          </p:cxnSp>
          <p:cxnSp>
            <p:nvCxnSpPr>
              <p:cNvPr id="7588" name="Straight Connector 2122"/>
              <p:cNvCxnSpPr/>
              <p:nvPr/>
            </p:nvCxnSpPr>
            <p:spPr>
              <a:xfrm flipV="1">
                <a:off x="2306520" y="7041240"/>
                <a:ext cx="360" cy="252360"/>
              </a:xfrm>
              <a:prstGeom prst="straightConnector1">
                <a:avLst/>
              </a:prstGeom>
              <a:ln w="6480">
                <a:solidFill>
                  <a:srgbClr val="a8a8a8"/>
                </a:solidFill>
                <a:miter/>
              </a:ln>
            </p:spPr>
          </p:cxnSp>
          <p:cxnSp>
            <p:nvCxnSpPr>
              <p:cNvPr id="7589" name="Straight Connector 2123"/>
              <p:cNvCxnSpPr/>
              <p:nvPr/>
            </p:nvCxnSpPr>
            <p:spPr>
              <a:xfrm flipV="1">
                <a:off x="1317960" y="7041240"/>
                <a:ext cx="360" cy="252360"/>
              </a:xfrm>
              <a:prstGeom prst="straightConnector1">
                <a:avLst/>
              </a:prstGeom>
              <a:ln w="6480">
                <a:solidFill>
                  <a:srgbClr val="a8a8a8"/>
                </a:solidFill>
                <a:miter/>
              </a:ln>
            </p:spPr>
          </p:cxnSp>
          <p:cxnSp>
            <p:nvCxnSpPr>
              <p:cNvPr id="7590" name="Straight Connector 2124"/>
              <p:cNvCxnSpPr/>
              <p:nvPr/>
            </p:nvCxnSpPr>
            <p:spPr>
              <a:xfrm flipV="1">
                <a:off x="1647360" y="7041240"/>
                <a:ext cx="360" cy="252360"/>
              </a:xfrm>
              <a:prstGeom prst="straightConnector1">
                <a:avLst/>
              </a:prstGeom>
              <a:ln w="6480">
                <a:solidFill>
                  <a:srgbClr val="a8a8a8"/>
                </a:solidFill>
                <a:miter/>
              </a:ln>
            </p:spPr>
          </p:cxnSp>
          <p:cxnSp>
            <p:nvCxnSpPr>
              <p:cNvPr id="7591" name="Straight Connector 2125"/>
              <p:cNvCxnSpPr/>
              <p:nvPr/>
            </p:nvCxnSpPr>
            <p:spPr>
              <a:xfrm flipV="1">
                <a:off x="658800" y="7041240"/>
                <a:ext cx="360" cy="252360"/>
              </a:xfrm>
              <a:prstGeom prst="straightConnector1">
                <a:avLst/>
              </a:prstGeom>
              <a:ln w="6480">
                <a:solidFill>
                  <a:srgbClr val="a8a8a8"/>
                </a:solidFill>
                <a:miter/>
              </a:ln>
            </p:spPr>
          </p:cxnSp>
          <p:cxnSp>
            <p:nvCxnSpPr>
              <p:cNvPr id="7592" name="Straight Connector 2126"/>
              <p:cNvCxnSpPr/>
              <p:nvPr/>
            </p:nvCxnSpPr>
            <p:spPr>
              <a:xfrm flipV="1">
                <a:off x="988200" y="7041240"/>
                <a:ext cx="360" cy="252360"/>
              </a:xfrm>
              <a:prstGeom prst="straightConnector1">
                <a:avLst/>
              </a:prstGeom>
              <a:ln w="6480">
                <a:solidFill>
                  <a:srgbClr val="a8a8a8"/>
                </a:solidFill>
                <a:miter/>
              </a:ln>
            </p:spPr>
          </p:cxnSp>
          <p:cxnSp>
            <p:nvCxnSpPr>
              <p:cNvPr id="7593" name="Straight Connector 2127"/>
              <p:cNvCxnSpPr/>
              <p:nvPr/>
            </p:nvCxnSpPr>
            <p:spPr>
              <a:xfrm flipV="1">
                <a:off x="0" y="7041240"/>
                <a:ext cx="360" cy="252360"/>
              </a:xfrm>
              <a:prstGeom prst="straightConnector1">
                <a:avLst/>
              </a:prstGeom>
              <a:ln w="6480">
                <a:solidFill>
                  <a:srgbClr val="a8a8a8"/>
                </a:solidFill>
                <a:miter/>
              </a:ln>
            </p:spPr>
          </p:cxnSp>
          <p:cxnSp>
            <p:nvCxnSpPr>
              <p:cNvPr id="759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7595" name="PlaceHolder 1"/>
          <p:cNvSpPr>
            <a:spLocks noGrp="1"/>
          </p:cNvSpPr>
          <p:nvPr>
            <p:ph type="body"/>
          </p:nvPr>
        </p:nvSpPr>
        <p:spPr>
          <a:xfrm>
            <a:off x="659160" y="1754640"/>
            <a:ext cx="5266440" cy="18536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7596" name="PlaceHolder 2"/>
          <p:cNvSpPr>
            <a:spLocks noGrp="1"/>
          </p:cNvSpPr>
          <p:nvPr>
            <p:ph type="body"/>
          </p:nvPr>
        </p:nvSpPr>
        <p:spPr>
          <a:xfrm>
            <a:off x="659160" y="4346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7597" name="Straight Connector 8"/>
          <p:cNvCxnSpPr/>
          <p:nvPr/>
        </p:nvCxnSpPr>
        <p:spPr>
          <a:xfrm>
            <a:off x="658800" y="1682640"/>
            <a:ext cx="5267160" cy="360"/>
          </a:xfrm>
          <a:prstGeom prst="straightConnector1">
            <a:avLst/>
          </a:prstGeom>
          <a:ln w="9360">
            <a:solidFill>
              <a:srgbClr val="a8a8a8"/>
            </a:solidFill>
            <a:miter/>
          </a:ln>
        </p:spPr>
      </p:cxnSp>
      <p:cxnSp>
        <p:nvCxnSpPr>
          <p:cNvPr id="7598" name="Straight Connector 9"/>
          <p:cNvCxnSpPr/>
          <p:nvPr/>
        </p:nvCxnSpPr>
        <p:spPr>
          <a:xfrm>
            <a:off x="658800" y="4278600"/>
            <a:ext cx="5267160" cy="360"/>
          </a:xfrm>
          <a:prstGeom prst="straightConnector1">
            <a:avLst/>
          </a:prstGeom>
          <a:ln w="9360">
            <a:solidFill>
              <a:srgbClr val="a8a8a8"/>
            </a:solidFill>
            <a:miter/>
          </a:ln>
        </p:spPr>
      </p:cxnSp>
      <p:sp>
        <p:nvSpPr>
          <p:cNvPr id="7599" name="PlaceHolder 3"/>
          <p:cNvSpPr>
            <a:spLocks noGrp="1"/>
          </p:cNvSpPr>
          <p:nvPr>
            <p:ph type="body"/>
          </p:nvPr>
        </p:nvSpPr>
        <p:spPr>
          <a:xfrm>
            <a:off x="6267960" y="1754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7600" name="PlaceHolder 4"/>
          <p:cNvSpPr>
            <a:spLocks noGrp="1"/>
          </p:cNvSpPr>
          <p:nvPr>
            <p:ph type="body"/>
          </p:nvPr>
        </p:nvSpPr>
        <p:spPr>
          <a:xfrm>
            <a:off x="6267960" y="4346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7601" name="Straight Connector 18"/>
          <p:cNvCxnSpPr/>
          <p:nvPr/>
        </p:nvCxnSpPr>
        <p:spPr>
          <a:xfrm>
            <a:off x="6267600" y="1682640"/>
            <a:ext cx="5267160" cy="360"/>
          </a:xfrm>
          <a:prstGeom prst="straightConnector1">
            <a:avLst/>
          </a:prstGeom>
          <a:ln w="9360">
            <a:solidFill>
              <a:srgbClr val="a8a8a8"/>
            </a:solidFill>
            <a:miter/>
          </a:ln>
        </p:spPr>
      </p:cxnSp>
      <p:cxnSp>
        <p:nvCxnSpPr>
          <p:cNvPr id="7602" name="Straight Connector 19"/>
          <p:cNvCxnSpPr/>
          <p:nvPr/>
        </p:nvCxnSpPr>
        <p:spPr>
          <a:xfrm>
            <a:off x="6267600" y="4278600"/>
            <a:ext cx="5267160" cy="360"/>
          </a:xfrm>
          <a:prstGeom prst="straightConnector1">
            <a:avLst/>
          </a:prstGeom>
          <a:ln w="9360">
            <a:solidFill>
              <a:srgbClr val="a8a8a8"/>
            </a:solidFill>
            <a:miter/>
          </a:ln>
        </p:spPr>
      </p:cxnSp>
      <p:sp>
        <p:nvSpPr>
          <p:cNvPr id="7603" name="PlaceHolder 5"/>
          <p:cNvSpPr>
            <a:spLocks noGrp="1"/>
          </p:cNvSpPr>
          <p:nvPr>
            <p:ph type="sldNum" idx="24"/>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8410D40-F80B-4654-A0AC-0203F31702BD}"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7604" name="PlaceHolder 6"/>
          <p:cNvSpPr>
            <a:spLocks noGrp="1"/>
          </p:cNvSpPr>
          <p:nvPr>
            <p:ph type="ftr" idx="25"/>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605"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7606" name="PlaceHolder 8"/>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7607" name="PlaceHolder 9"/>
          <p:cNvSpPr>
            <a:spLocks noGrp="1"/>
          </p:cNvSpPr>
          <p:nvPr>
            <p:ph type="body"/>
          </p:nvPr>
        </p:nvSpPr>
        <p:spPr>
          <a:xfrm>
            <a:off x="659160" y="373356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7608" name="PlaceHolder 10"/>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7609" name="PlaceHolder 11"/>
          <p:cNvSpPr>
            <a:spLocks noGrp="1"/>
          </p:cNvSpPr>
          <p:nvPr>
            <p:ph type="body"/>
          </p:nvPr>
        </p:nvSpPr>
        <p:spPr>
          <a:xfrm>
            <a:off x="6267960" y="373356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7610" name="Group 29"/>
          <p:cNvGrpSpPr/>
          <p:nvPr/>
        </p:nvGrpSpPr>
        <p:grpSpPr>
          <a:xfrm>
            <a:off x="-2368440" y="0"/>
            <a:ext cx="1871640" cy="4379040"/>
            <a:chOff x="-2368440" y="0"/>
            <a:chExt cx="1871640" cy="4379040"/>
          </a:xfrm>
        </p:grpSpPr>
        <p:grpSp>
          <p:nvGrpSpPr>
            <p:cNvPr id="7611" name="Group 30"/>
            <p:cNvGrpSpPr/>
            <p:nvPr/>
          </p:nvGrpSpPr>
          <p:grpSpPr>
            <a:xfrm>
              <a:off x="-2368440" y="0"/>
              <a:ext cx="1871640" cy="4379040"/>
              <a:chOff x="-2368440" y="0"/>
              <a:chExt cx="1871640" cy="4379040"/>
            </a:xfrm>
          </p:grpSpPr>
          <p:grpSp>
            <p:nvGrpSpPr>
              <p:cNvPr id="7612" name="Group 32"/>
              <p:cNvGrpSpPr/>
              <p:nvPr/>
            </p:nvGrpSpPr>
            <p:grpSpPr>
              <a:xfrm>
                <a:off x="-2368440" y="0"/>
                <a:ext cx="1871640" cy="4379040"/>
                <a:chOff x="-2368440" y="0"/>
                <a:chExt cx="1871640" cy="4379040"/>
              </a:xfrm>
            </p:grpSpPr>
            <p:grpSp>
              <p:nvGrpSpPr>
                <p:cNvPr id="7613" name="Group 34"/>
                <p:cNvGrpSpPr/>
                <p:nvPr/>
              </p:nvGrpSpPr>
              <p:grpSpPr>
                <a:xfrm>
                  <a:off x="-2368440" y="0"/>
                  <a:ext cx="1871640" cy="4379040"/>
                  <a:chOff x="-2368440" y="0"/>
                  <a:chExt cx="1871640" cy="4379040"/>
                </a:xfrm>
              </p:grpSpPr>
              <p:sp>
                <p:nvSpPr>
                  <p:cNvPr id="7614"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7615"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7616"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7617" name="Picture 33" descr=""/>
              <p:cNvPicPr/>
              <p:nvPr/>
            </p:nvPicPr>
            <p:blipFill>
              <a:blip r:embed="rId5"/>
              <a:stretch/>
            </p:blipFill>
            <p:spPr>
              <a:xfrm>
                <a:off x="-2236680" y="1755000"/>
                <a:ext cx="1045800" cy="788760"/>
              </a:xfrm>
              <a:prstGeom prst="rect">
                <a:avLst/>
              </a:prstGeom>
              <a:ln w="0">
                <a:noFill/>
              </a:ln>
            </p:spPr>
          </p:pic>
        </p:grpSp>
        <p:sp>
          <p:nvSpPr>
            <p:cNvPr id="7618" name="Rectangle 31"/>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55"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7656" name="Master Grid"/>
          <p:cNvGrpSpPr/>
          <p:nvPr/>
        </p:nvGrpSpPr>
        <p:grpSpPr>
          <a:xfrm>
            <a:off x="0" y="0"/>
            <a:ext cx="12191760" cy="6858000"/>
            <a:chOff x="0" y="0"/>
            <a:chExt cx="12191760" cy="6858000"/>
          </a:xfrm>
        </p:grpSpPr>
        <p:grpSp>
          <p:nvGrpSpPr>
            <p:cNvPr id="7657" name="GRID"/>
            <p:cNvGrpSpPr/>
            <p:nvPr/>
          </p:nvGrpSpPr>
          <p:grpSpPr>
            <a:xfrm>
              <a:off x="0" y="0"/>
              <a:ext cx="12191760" cy="6858000"/>
              <a:chOff x="0" y="0"/>
              <a:chExt cx="12191760" cy="6858000"/>
            </a:xfrm>
          </p:grpSpPr>
          <p:grpSp>
            <p:nvGrpSpPr>
              <p:cNvPr id="7658" name="Group 454"/>
              <p:cNvGrpSpPr/>
              <p:nvPr/>
            </p:nvGrpSpPr>
            <p:grpSpPr>
              <a:xfrm>
                <a:off x="0" y="0"/>
                <a:ext cx="12191760" cy="6858000"/>
                <a:chOff x="0" y="0"/>
                <a:chExt cx="12191760" cy="6858000"/>
              </a:xfrm>
            </p:grpSpPr>
            <p:cxnSp>
              <p:nvCxnSpPr>
                <p:cNvPr id="7659"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7660"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7661"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7662"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7663"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7664"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7665"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7666"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7667"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7668"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7669"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7670"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7671"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7672"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7673"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7674"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7675"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7676"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7677"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7678"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7679"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7680"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7681"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7682"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7683"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7684"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7685"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7686"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7687"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7688"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7689"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7690"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7691"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7692"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7693"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7694"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7695"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7696"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7697" name="Group 455"/>
              <p:cNvGrpSpPr/>
              <p:nvPr/>
            </p:nvGrpSpPr>
            <p:grpSpPr>
              <a:xfrm>
                <a:off x="0" y="0"/>
                <a:ext cx="12191760" cy="6857640"/>
                <a:chOff x="0" y="0"/>
                <a:chExt cx="12191760" cy="6857640"/>
              </a:xfrm>
            </p:grpSpPr>
            <p:cxnSp>
              <p:nvCxnSpPr>
                <p:cNvPr id="7698"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7699"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7700"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7701"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7702"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7703"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7704"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7705"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7706"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7707"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7708"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7709"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7710"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7711"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7712"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7713"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7714"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7715"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7716"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7717"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7718"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7719"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7720" name="Group 396"/>
            <p:cNvGrpSpPr/>
            <p:nvPr/>
          </p:nvGrpSpPr>
          <p:grpSpPr>
            <a:xfrm>
              <a:off x="329400" y="326520"/>
              <a:ext cx="11532960" cy="5878800"/>
              <a:chOff x="329400" y="326520"/>
              <a:chExt cx="11532960" cy="5878800"/>
            </a:xfrm>
          </p:grpSpPr>
          <p:grpSp>
            <p:nvGrpSpPr>
              <p:cNvPr id="7721" name="Group 397"/>
              <p:cNvGrpSpPr/>
              <p:nvPr/>
            </p:nvGrpSpPr>
            <p:grpSpPr>
              <a:xfrm>
                <a:off x="329400" y="326520"/>
                <a:ext cx="11532960" cy="5878800"/>
                <a:chOff x="329400" y="326520"/>
                <a:chExt cx="11532960" cy="5878800"/>
              </a:xfrm>
            </p:grpSpPr>
            <p:cxnSp>
              <p:nvCxnSpPr>
                <p:cNvPr id="7722"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7723"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7724"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7725"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7726"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7727"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7728"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7729"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7730"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7731"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7732"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7733"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7734"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7735"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7736"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7737"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7738"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7739"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7740"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7741"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7742"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7743"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7744"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7745"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7746"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7747"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7748"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7749"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7750"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7751"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7752"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7753"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7754"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7755"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7756"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7757"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7758" name="Group 398"/>
              <p:cNvGrpSpPr/>
              <p:nvPr/>
            </p:nvGrpSpPr>
            <p:grpSpPr>
              <a:xfrm>
                <a:off x="329400" y="326520"/>
                <a:ext cx="11532960" cy="5878080"/>
                <a:chOff x="329400" y="326520"/>
                <a:chExt cx="11532960" cy="5878080"/>
              </a:xfrm>
            </p:grpSpPr>
            <p:cxnSp>
              <p:nvCxnSpPr>
                <p:cNvPr id="7759"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7760"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7761"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7762"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7763"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7764"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7765"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7766"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7767"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7768"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7769"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7770"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7771"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7772"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7773"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7774"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7775"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7776"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7777"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7778" name="Master Grid Edge"/>
          <p:cNvGrpSpPr/>
          <p:nvPr/>
        </p:nvGrpSpPr>
        <p:grpSpPr>
          <a:xfrm>
            <a:off x="-435240" y="-435240"/>
            <a:ext cx="13042800" cy="7728480"/>
            <a:chOff x="-435240" y="-435240"/>
            <a:chExt cx="13042800" cy="7728480"/>
          </a:xfrm>
        </p:grpSpPr>
        <p:grpSp>
          <p:nvGrpSpPr>
            <p:cNvPr id="7779" name="Group 27"/>
            <p:cNvGrpSpPr/>
            <p:nvPr/>
          </p:nvGrpSpPr>
          <p:grpSpPr>
            <a:xfrm>
              <a:off x="-435240" y="-435240"/>
              <a:ext cx="13042800" cy="7728480"/>
              <a:chOff x="-435240" y="-435240"/>
              <a:chExt cx="13042800" cy="7728480"/>
            </a:xfrm>
          </p:grpSpPr>
          <p:cxnSp>
            <p:nvCxnSpPr>
              <p:cNvPr id="7780" name="Straight Connector 1371"/>
              <p:cNvCxnSpPr/>
              <p:nvPr/>
            </p:nvCxnSpPr>
            <p:spPr>
              <a:xfrm>
                <a:off x="-435240" y="489600"/>
                <a:ext cx="126360" cy="360"/>
              </a:xfrm>
              <a:prstGeom prst="straightConnector1">
                <a:avLst/>
              </a:prstGeom>
              <a:ln w="6480">
                <a:solidFill>
                  <a:srgbClr val="a8a8a8"/>
                </a:solidFill>
                <a:miter/>
              </a:ln>
            </p:spPr>
          </p:cxnSp>
          <p:cxnSp>
            <p:nvCxnSpPr>
              <p:cNvPr id="7781" name="Straight Connector 1372"/>
              <p:cNvCxnSpPr/>
              <p:nvPr/>
            </p:nvCxnSpPr>
            <p:spPr>
              <a:xfrm>
                <a:off x="-435240" y="326520"/>
                <a:ext cx="126360" cy="360"/>
              </a:xfrm>
              <a:prstGeom prst="straightConnector1">
                <a:avLst/>
              </a:prstGeom>
              <a:ln w="6480">
                <a:solidFill>
                  <a:srgbClr val="a8a8a8"/>
                </a:solidFill>
                <a:miter/>
              </a:ln>
            </p:spPr>
          </p:cxnSp>
          <p:cxnSp>
            <p:nvCxnSpPr>
              <p:cNvPr id="7782" name="Straight Connector 1373"/>
              <p:cNvCxnSpPr/>
              <p:nvPr/>
            </p:nvCxnSpPr>
            <p:spPr>
              <a:xfrm>
                <a:off x="-435240" y="816120"/>
                <a:ext cx="126360" cy="360"/>
              </a:xfrm>
              <a:prstGeom prst="straightConnector1">
                <a:avLst/>
              </a:prstGeom>
              <a:ln w="6480">
                <a:solidFill>
                  <a:srgbClr val="a8a8a8"/>
                </a:solidFill>
                <a:miter/>
              </a:ln>
            </p:spPr>
          </p:cxnSp>
          <p:cxnSp>
            <p:nvCxnSpPr>
              <p:cNvPr id="7783" name="Straight Connector 1374"/>
              <p:cNvCxnSpPr/>
              <p:nvPr/>
            </p:nvCxnSpPr>
            <p:spPr>
              <a:xfrm>
                <a:off x="-435240" y="653040"/>
                <a:ext cx="126360" cy="360"/>
              </a:xfrm>
              <a:prstGeom prst="straightConnector1">
                <a:avLst/>
              </a:prstGeom>
              <a:ln w="6480">
                <a:solidFill>
                  <a:srgbClr val="a8a8a8"/>
                </a:solidFill>
                <a:miter/>
              </a:ln>
            </p:spPr>
          </p:cxnSp>
          <p:cxnSp>
            <p:nvCxnSpPr>
              <p:cNvPr id="7784" name="Straight Connector 1375"/>
              <p:cNvCxnSpPr/>
              <p:nvPr/>
            </p:nvCxnSpPr>
            <p:spPr>
              <a:xfrm>
                <a:off x="-435240" y="1142640"/>
                <a:ext cx="126360" cy="360"/>
              </a:xfrm>
              <a:prstGeom prst="straightConnector1">
                <a:avLst/>
              </a:prstGeom>
              <a:ln w="6480">
                <a:solidFill>
                  <a:srgbClr val="a8a8a8"/>
                </a:solidFill>
                <a:miter/>
              </a:ln>
            </p:spPr>
          </p:cxnSp>
          <p:cxnSp>
            <p:nvCxnSpPr>
              <p:cNvPr id="7785" name="Straight Connector 1376"/>
              <p:cNvCxnSpPr/>
              <p:nvPr/>
            </p:nvCxnSpPr>
            <p:spPr>
              <a:xfrm>
                <a:off x="-435240" y="979560"/>
                <a:ext cx="126360" cy="360"/>
              </a:xfrm>
              <a:prstGeom prst="straightConnector1">
                <a:avLst/>
              </a:prstGeom>
              <a:ln w="6480">
                <a:solidFill>
                  <a:srgbClr val="a8a8a8"/>
                </a:solidFill>
                <a:miter/>
              </a:ln>
            </p:spPr>
          </p:cxnSp>
          <p:cxnSp>
            <p:nvCxnSpPr>
              <p:cNvPr id="7786" name="Straight Connector 1377"/>
              <p:cNvCxnSpPr/>
              <p:nvPr/>
            </p:nvCxnSpPr>
            <p:spPr>
              <a:xfrm>
                <a:off x="-435240" y="1469520"/>
                <a:ext cx="126360" cy="360"/>
              </a:xfrm>
              <a:prstGeom prst="straightConnector1">
                <a:avLst/>
              </a:prstGeom>
              <a:ln w="6480">
                <a:solidFill>
                  <a:srgbClr val="a8a8a8"/>
                </a:solidFill>
                <a:miter/>
              </a:ln>
            </p:spPr>
          </p:cxnSp>
          <p:cxnSp>
            <p:nvCxnSpPr>
              <p:cNvPr id="7787" name="Straight Connector 1378"/>
              <p:cNvCxnSpPr/>
              <p:nvPr/>
            </p:nvCxnSpPr>
            <p:spPr>
              <a:xfrm>
                <a:off x="-435240" y="1306080"/>
                <a:ext cx="126360" cy="360"/>
              </a:xfrm>
              <a:prstGeom prst="straightConnector1">
                <a:avLst/>
              </a:prstGeom>
              <a:ln w="6480">
                <a:solidFill>
                  <a:srgbClr val="a8a8a8"/>
                </a:solidFill>
                <a:miter/>
              </a:ln>
            </p:spPr>
          </p:cxnSp>
          <p:cxnSp>
            <p:nvCxnSpPr>
              <p:cNvPr id="7788" name="Straight Connector 1379"/>
              <p:cNvCxnSpPr/>
              <p:nvPr/>
            </p:nvCxnSpPr>
            <p:spPr>
              <a:xfrm>
                <a:off x="-435240" y="1796040"/>
                <a:ext cx="126360" cy="360"/>
              </a:xfrm>
              <a:prstGeom prst="straightConnector1">
                <a:avLst/>
              </a:prstGeom>
              <a:ln w="6480">
                <a:solidFill>
                  <a:srgbClr val="a8a8a8"/>
                </a:solidFill>
                <a:miter/>
              </a:ln>
            </p:spPr>
          </p:cxnSp>
          <p:cxnSp>
            <p:nvCxnSpPr>
              <p:cNvPr id="7789" name="Straight Connector 1380"/>
              <p:cNvCxnSpPr/>
              <p:nvPr/>
            </p:nvCxnSpPr>
            <p:spPr>
              <a:xfrm>
                <a:off x="-435240" y="1632600"/>
                <a:ext cx="126360" cy="360"/>
              </a:xfrm>
              <a:prstGeom prst="straightConnector1">
                <a:avLst/>
              </a:prstGeom>
              <a:ln w="6480">
                <a:solidFill>
                  <a:srgbClr val="a8a8a8"/>
                </a:solidFill>
                <a:miter/>
              </a:ln>
            </p:spPr>
          </p:cxnSp>
          <p:cxnSp>
            <p:nvCxnSpPr>
              <p:cNvPr id="7790" name="Straight Connector 1381"/>
              <p:cNvCxnSpPr/>
              <p:nvPr/>
            </p:nvCxnSpPr>
            <p:spPr>
              <a:xfrm>
                <a:off x="-435240" y="2122560"/>
                <a:ext cx="126360" cy="360"/>
              </a:xfrm>
              <a:prstGeom prst="straightConnector1">
                <a:avLst/>
              </a:prstGeom>
              <a:ln w="6480">
                <a:solidFill>
                  <a:srgbClr val="a8a8a8"/>
                </a:solidFill>
                <a:miter/>
              </a:ln>
            </p:spPr>
          </p:cxnSp>
          <p:cxnSp>
            <p:nvCxnSpPr>
              <p:cNvPr id="7791" name="Straight Connector 1382"/>
              <p:cNvCxnSpPr/>
              <p:nvPr/>
            </p:nvCxnSpPr>
            <p:spPr>
              <a:xfrm>
                <a:off x="-435240" y="1959120"/>
                <a:ext cx="126360" cy="360"/>
              </a:xfrm>
              <a:prstGeom prst="straightConnector1">
                <a:avLst/>
              </a:prstGeom>
              <a:ln w="6480">
                <a:solidFill>
                  <a:srgbClr val="a8a8a8"/>
                </a:solidFill>
                <a:miter/>
              </a:ln>
            </p:spPr>
          </p:cxnSp>
          <p:cxnSp>
            <p:nvCxnSpPr>
              <p:cNvPr id="7792" name="Straight Connector 1383"/>
              <p:cNvCxnSpPr/>
              <p:nvPr/>
            </p:nvCxnSpPr>
            <p:spPr>
              <a:xfrm>
                <a:off x="-435240" y="2449080"/>
                <a:ext cx="126360" cy="360"/>
              </a:xfrm>
              <a:prstGeom prst="straightConnector1">
                <a:avLst/>
              </a:prstGeom>
              <a:ln w="6480">
                <a:solidFill>
                  <a:srgbClr val="a8a8a8"/>
                </a:solidFill>
                <a:miter/>
              </a:ln>
            </p:spPr>
          </p:cxnSp>
          <p:cxnSp>
            <p:nvCxnSpPr>
              <p:cNvPr id="7793" name="Straight Connector 1384"/>
              <p:cNvCxnSpPr/>
              <p:nvPr/>
            </p:nvCxnSpPr>
            <p:spPr>
              <a:xfrm>
                <a:off x="-435240" y="2285640"/>
                <a:ext cx="126360" cy="360"/>
              </a:xfrm>
              <a:prstGeom prst="straightConnector1">
                <a:avLst/>
              </a:prstGeom>
              <a:ln w="6480">
                <a:solidFill>
                  <a:srgbClr val="a8a8a8"/>
                </a:solidFill>
                <a:miter/>
              </a:ln>
            </p:spPr>
          </p:cxnSp>
          <p:cxnSp>
            <p:nvCxnSpPr>
              <p:cNvPr id="7794" name="Straight Connector 1385"/>
              <p:cNvCxnSpPr/>
              <p:nvPr/>
            </p:nvCxnSpPr>
            <p:spPr>
              <a:xfrm>
                <a:off x="-435240" y="2775600"/>
                <a:ext cx="126360" cy="360"/>
              </a:xfrm>
              <a:prstGeom prst="straightConnector1">
                <a:avLst/>
              </a:prstGeom>
              <a:ln w="6480">
                <a:solidFill>
                  <a:srgbClr val="a8a8a8"/>
                </a:solidFill>
                <a:miter/>
              </a:ln>
            </p:spPr>
          </p:cxnSp>
          <p:cxnSp>
            <p:nvCxnSpPr>
              <p:cNvPr id="7795" name="Straight Connector 1386"/>
              <p:cNvCxnSpPr/>
              <p:nvPr/>
            </p:nvCxnSpPr>
            <p:spPr>
              <a:xfrm>
                <a:off x="-435240" y="2612520"/>
                <a:ext cx="126360" cy="360"/>
              </a:xfrm>
              <a:prstGeom prst="straightConnector1">
                <a:avLst/>
              </a:prstGeom>
              <a:ln w="6480">
                <a:solidFill>
                  <a:srgbClr val="a8a8a8"/>
                </a:solidFill>
                <a:miter/>
              </a:ln>
            </p:spPr>
          </p:cxnSp>
          <p:cxnSp>
            <p:nvCxnSpPr>
              <p:cNvPr id="7796" name="Straight Connector 1387"/>
              <p:cNvCxnSpPr/>
              <p:nvPr/>
            </p:nvCxnSpPr>
            <p:spPr>
              <a:xfrm>
                <a:off x="-435240" y="3102120"/>
                <a:ext cx="126360" cy="360"/>
              </a:xfrm>
              <a:prstGeom prst="straightConnector1">
                <a:avLst/>
              </a:prstGeom>
              <a:ln w="6480">
                <a:solidFill>
                  <a:srgbClr val="a8a8a8"/>
                </a:solidFill>
                <a:miter/>
              </a:ln>
            </p:spPr>
          </p:cxnSp>
          <p:cxnSp>
            <p:nvCxnSpPr>
              <p:cNvPr id="7797" name="Straight Connector 1388"/>
              <p:cNvCxnSpPr/>
              <p:nvPr/>
            </p:nvCxnSpPr>
            <p:spPr>
              <a:xfrm>
                <a:off x="-435240" y="2939040"/>
                <a:ext cx="126360" cy="360"/>
              </a:xfrm>
              <a:prstGeom prst="straightConnector1">
                <a:avLst/>
              </a:prstGeom>
              <a:ln w="6480">
                <a:solidFill>
                  <a:srgbClr val="a8a8a8"/>
                </a:solidFill>
                <a:miter/>
              </a:ln>
            </p:spPr>
          </p:cxnSp>
          <p:cxnSp>
            <p:nvCxnSpPr>
              <p:cNvPr id="7798" name="Straight Connector 1389"/>
              <p:cNvCxnSpPr/>
              <p:nvPr/>
            </p:nvCxnSpPr>
            <p:spPr>
              <a:xfrm>
                <a:off x="-435240" y="3428640"/>
                <a:ext cx="126360" cy="360"/>
              </a:xfrm>
              <a:prstGeom prst="straightConnector1">
                <a:avLst/>
              </a:prstGeom>
              <a:ln w="6480">
                <a:solidFill>
                  <a:srgbClr val="a8a8a8"/>
                </a:solidFill>
                <a:miter/>
              </a:ln>
            </p:spPr>
          </p:cxnSp>
          <p:cxnSp>
            <p:nvCxnSpPr>
              <p:cNvPr id="7799" name="Straight Connector 1390"/>
              <p:cNvCxnSpPr/>
              <p:nvPr/>
            </p:nvCxnSpPr>
            <p:spPr>
              <a:xfrm>
                <a:off x="-435240" y="3265560"/>
                <a:ext cx="126360" cy="360"/>
              </a:xfrm>
              <a:prstGeom prst="straightConnector1">
                <a:avLst/>
              </a:prstGeom>
              <a:ln w="6480">
                <a:solidFill>
                  <a:srgbClr val="a8a8a8"/>
                </a:solidFill>
                <a:miter/>
              </a:ln>
            </p:spPr>
          </p:cxnSp>
          <p:cxnSp>
            <p:nvCxnSpPr>
              <p:cNvPr id="7800" name="Straight Connector 1391"/>
              <p:cNvCxnSpPr/>
              <p:nvPr/>
            </p:nvCxnSpPr>
            <p:spPr>
              <a:xfrm>
                <a:off x="-435240" y="3755520"/>
                <a:ext cx="126360" cy="360"/>
              </a:xfrm>
              <a:prstGeom prst="straightConnector1">
                <a:avLst/>
              </a:prstGeom>
              <a:ln w="6480">
                <a:solidFill>
                  <a:srgbClr val="a8a8a8"/>
                </a:solidFill>
                <a:miter/>
              </a:ln>
            </p:spPr>
          </p:cxnSp>
          <p:cxnSp>
            <p:nvCxnSpPr>
              <p:cNvPr id="7801" name="Straight Connector 1392"/>
              <p:cNvCxnSpPr/>
              <p:nvPr/>
            </p:nvCxnSpPr>
            <p:spPr>
              <a:xfrm>
                <a:off x="-435240" y="3592080"/>
                <a:ext cx="126360" cy="360"/>
              </a:xfrm>
              <a:prstGeom prst="straightConnector1">
                <a:avLst/>
              </a:prstGeom>
              <a:ln w="6480">
                <a:solidFill>
                  <a:srgbClr val="a8a8a8"/>
                </a:solidFill>
                <a:miter/>
              </a:ln>
            </p:spPr>
          </p:cxnSp>
          <p:cxnSp>
            <p:nvCxnSpPr>
              <p:cNvPr id="7802" name="Straight Connector 1438"/>
              <p:cNvCxnSpPr/>
              <p:nvPr/>
            </p:nvCxnSpPr>
            <p:spPr>
              <a:xfrm>
                <a:off x="-435240" y="4081680"/>
                <a:ext cx="126360" cy="360"/>
              </a:xfrm>
              <a:prstGeom prst="straightConnector1">
                <a:avLst/>
              </a:prstGeom>
              <a:ln w="6480">
                <a:solidFill>
                  <a:srgbClr val="a8a8a8"/>
                </a:solidFill>
                <a:miter/>
              </a:ln>
            </p:spPr>
          </p:cxnSp>
          <p:cxnSp>
            <p:nvCxnSpPr>
              <p:cNvPr id="7803" name="Straight Connector 1439"/>
              <p:cNvCxnSpPr/>
              <p:nvPr/>
            </p:nvCxnSpPr>
            <p:spPr>
              <a:xfrm>
                <a:off x="-435240" y="3918240"/>
                <a:ext cx="126360" cy="360"/>
              </a:xfrm>
              <a:prstGeom prst="straightConnector1">
                <a:avLst/>
              </a:prstGeom>
              <a:ln w="6480">
                <a:solidFill>
                  <a:srgbClr val="a8a8a8"/>
                </a:solidFill>
                <a:miter/>
              </a:ln>
            </p:spPr>
          </p:cxnSp>
          <p:cxnSp>
            <p:nvCxnSpPr>
              <p:cNvPr id="7804" name="Straight Connector 1440"/>
              <p:cNvCxnSpPr/>
              <p:nvPr/>
            </p:nvCxnSpPr>
            <p:spPr>
              <a:xfrm>
                <a:off x="-435240" y="4408200"/>
                <a:ext cx="126360" cy="360"/>
              </a:xfrm>
              <a:prstGeom prst="straightConnector1">
                <a:avLst/>
              </a:prstGeom>
              <a:ln w="6480">
                <a:solidFill>
                  <a:srgbClr val="a8a8a8"/>
                </a:solidFill>
                <a:miter/>
              </a:ln>
            </p:spPr>
          </p:cxnSp>
          <p:cxnSp>
            <p:nvCxnSpPr>
              <p:cNvPr id="7805" name="Straight Connector 1441"/>
              <p:cNvCxnSpPr/>
              <p:nvPr/>
            </p:nvCxnSpPr>
            <p:spPr>
              <a:xfrm>
                <a:off x="-435240" y="4244760"/>
                <a:ext cx="126360" cy="360"/>
              </a:xfrm>
              <a:prstGeom prst="straightConnector1">
                <a:avLst/>
              </a:prstGeom>
              <a:ln w="6480">
                <a:solidFill>
                  <a:srgbClr val="a8a8a8"/>
                </a:solidFill>
                <a:miter/>
              </a:ln>
            </p:spPr>
          </p:cxnSp>
          <p:cxnSp>
            <p:nvCxnSpPr>
              <p:cNvPr id="7806" name="Straight Connector 1442"/>
              <p:cNvCxnSpPr/>
              <p:nvPr/>
            </p:nvCxnSpPr>
            <p:spPr>
              <a:xfrm>
                <a:off x="-435240" y="4734720"/>
                <a:ext cx="126360" cy="360"/>
              </a:xfrm>
              <a:prstGeom prst="straightConnector1">
                <a:avLst/>
              </a:prstGeom>
              <a:ln w="6480">
                <a:solidFill>
                  <a:srgbClr val="a8a8a8"/>
                </a:solidFill>
                <a:miter/>
              </a:ln>
            </p:spPr>
          </p:cxnSp>
          <p:cxnSp>
            <p:nvCxnSpPr>
              <p:cNvPr id="7807" name="Straight Connector 1443"/>
              <p:cNvCxnSpPr/>
              <p:nvPr/>
            </p:nvCxnSpPr>
            <p:spPr>
              <a:xfrm>
                <a:off x="-435240" y="4571280"/>
                <a:ext cx="126360" cy="360"/>
              </a:xfrm>
              <a:prstGeom prst="straightConnector1">
                <a:avLst/>
              </a:prstGeom>
              <a:ln w="6480">
                <a:solidFill>
                  <a:srgbClr val="a8a8a8"/>
                </a:solidFill>
                <a:miter/>
              </a:ln>
            </p:spPr>
          </p:cxnSp>
          <p:cxnSp>
            <p:nvCxnSpPr>
              <p:cNvPr id="7808" name="Straight Connector 1444"/>
              <p:cNvCxnSpPr/>
              <p:nvPr/>
            </p:nvCxnSpPr>
            <p:spPr>
              <a:xfrm>
                <a:off x="-435240" y="5061240"/>
                <a:ext cx="126360" cy="360"/>
              </a:xfrm>
              <a:prstGeom prst="straightConnector1">
                <a:avLst/>
              </a:prstGeom>
              <a:ln w="6480">
                <a:solidFill>
                  <a:srgbClr val="a8a8a8"/>
                </a:solidFill>
                <a:miter/>
              </a:ln>
            </p:spPr>
          </p:cxnSp>
          <p:cxnSp>
            <p:nvCxnSpPr>
              <p:cNvPr id="7809" name="Straight Connector 1446"/>
              <p:cNvCxnSpPr/>
              <p:nvPr/>
            </p:nvCxnSpPr>
            <p:spPr>
              <a:xfrm>
                <a:off x="-435240" y="5387760"/>
                <a:ext cx="126360" cy="360"/>
              </a:xfrm>
              <a:prstGeom prst="straightConnector1">
                <a:avLst/>
              </a:prstGeom>
              <a:ln w="6480">
                <a:solidFill>
                  <a:srgbClr val="a8a8a8"/>
                </a:solidFill>
                <a:miter/>
              </a:ln>
            </p:spPr>
          </p:cxnSp>
          <p:cxnSp>
            <p:nvCxnSpPr>
              <p:cNvPr id="7810" name="Straight Connector 1447"/>
              <p:cNvCxnSpPr/>
              <p:nvPr/>
            </p:nvCxnSpPr>
            <p:spPr>
              <a:xfrm>
                <a:off x="-435240" y="5224680"/>
                <a:ext cx="126360" cy="360"/>
              </a:xfrm>
              <a:prstGeom prst="straightConnector1">
                <a:avLst/>
              </a:prstGeom>
              <a:ln w="6480">
                <a:solidFill>
                  <a:srgbClr val="a8a8a8"/>
                </a:solidFill>
                <a:miter/>
              </a:ln>
            </p:spPr>
          </p:cxnSp>
          <p:cxnSp>
            <p:nvCxnSpPr>
              <p:cNvPr id="7811" name="Straight Connector 1448"/>
              <p:cNvCxnSpPr/>
              <p:nvPr/>
            </p:nvCxnSpPr>
            <p:spPr>
              <a:xfrm>
                <a:off x="-435240" y="5714280"/>
                <a:ext cx="126360" cy="360"/>
              </a:xfrm>
              <a:prstGeom prst="straightConnector1">
                <a:avLst/>
              </a:prstGeom>
              <a:ln w="6480">
                <a:solidFill>
                  <a:srgbClr val="a8a8a8"/>
                </a:solidFill>
                <a:miter/>
              </a:ln>
            </p:spPr>
          </p:cxnSp>
          <p:cxnSp>
            <p:nvCxnSpPr>
              <p:cNvPr id="7812" name="Straight Connector 1449"/>
              <p:cNvCxnSpPr/>
              <p:nvPr/>
            </p:nvCxnSpPr>
            <p:spPr>
              <a:xfrm>
                <a:off x="-435240" y="5551200"/>
                <a:ext cx="126360" cy="360"/>
              </a:xfrm>
              <a:prstGeom prst="straightConnector1">
                <a:avLst/>
              </a:prstGeom>
              <a:ln w="6480">
                <a:solidFill>
                  <a:srgbClr val="a8a8a8"/>
                </a:solidFill>
                <a:miter/>
              </a:ln>
            </p:spPr>
          </p:cxnSp>
          <p:cxnSp>
            <p:nvCxnSpPr>
              <p:cNvPr id="7813" name="Straight Connector 1450"/>
              <p:cNvCxnSpPr/>
              <p:nvPr/>
            </p:nvCxnSpPr>
            <p:spPr>
              <a:xfrm>
                <a:off x="-435240" y="6041160"/>
                <a:ext cx="126360" cy="360"/>
              </a:xfrm>
              <a:prstGeom prst="straightConnector1">
                <a:avLst/>
              </a:prstGeom>
              <a:ln w="6480">
                <a:solidFill>
                  <a:srgbClr val="a8a8a8"/>
                </a:solidFill>
                <a:miter/>
              </a:ln>
            </p:spPr>
          </p:cxnSp>
          <p:cxnSp>
            <p:nvCxnSpPr>
              <p:cNvPr id="7814" name="Straight Connector 1451"/>
              <p:cNvCxnSpPr/>
              <p:nvPr/>
            </p:nvCxnSpPr>
            <p:spPr>
              <a:xfrm>
                <a:off x="-435240" y="5877720"/>
                <a:ext cx="126360" cy="360"/>
              </a:xfrm>
              <a:prstGeom prst="straightConnector1">
                <a:avLst/>
              </a:prstGeom>
              <a:ln w="6480">
                <a:solidFill>
                  <a:srgbClr val="a8a8a8"/>
                </a:solidFill>
                <a:miter/>
              </a:ln>
            </p:spPr>
          </p:cxnSp>
          <p:cxnSp>
            <p:nvCxnSpPr>
              <p:cNvPr id="7815" name="Straight Connector 1452"/>
              <p:cNvCxnSpPr/>
              <p:nvPr/>
            </p:nvCxnSpPr>
            <p:spPr>
              <a:xfrm>
                <a:off x="-435240" y="6367680"/>
                <a:ext cx="126360" cy="360"/>
              </a:xfrm>
              <a:prstGeom prst="straightConnector1">
                <a:avLst/>
              </a:prstGeom>
              <a:ln w="6480">
                <a:solidFill>
                  <a:srgbClr val="a8a8a8"/>
                </a:solidFill>
                <a:miter/>
              </a:ln>
            </p:spPr>
          </p:cxnSp>
          <p:cxnSp>
            <p:nvCxnSpPr>
              <p:cNvPr id="7816" name="Straight Connector 1453"/>
              <p:cNvCxnSpPr/>
              <p:nvPr/>
            </p:nvCxnSpPr>
            <p:spPr>
              <a:xfrm>
                <a:off x="-435240" y="6204240"/>
                <a:ext cx="126360" cy="360"/>
              </a:xfrm>
              <a:prstGeom prst="straightConnector1">
                <a:avLst/>
              </a:prstGeom>
              <a:ln w="6480">
                <a:solidFill>
                  <a:srgbClr val="a8a8a8"/>
                </a:solidFill>
                <a:miter/>
              </a:ln>
            </p:spPr>
          </p:cxnSp>
          <p:cxnSp>
            <p:nvCxnSpPr>
              <p:cNvPr id="7817" name="Straight Connector 1083"/>
              <p:cNvCxnSpPr/>
              <p:nvPr/>
            </p:nvCxnSpPr>
            <p:spPr>
              <a:xfrm>
                <a:off x="493920" y="-435240"/>
                <a:ext cx="360" cy="126360"/>
              </a:xfrm>
              <a:prstGeom prst="straightConnector1">
                <a:avLst/>
              </a:prstGeom>
              <a:ln w="6480">
                <a:solidFill>
                  <a:srgbClr val="a8a8a8"/>
                </a:solidFill>
                <a:miter/>
              </a:ln>
            </p:spPr>
          </p:cxnSp>
          <p:cxnSp>
            <p:nvCxnSpPr>
              <p:cNvPr id="7818" name="Straight Connector 1084"/>
              <p:cNvCxnSpPr/>
              <p:nvPr/>
            </p:nvCxnSpPr>
            <p:spPr>
              <a:xfrm>
                <a:off x="329400" y="-435240"/>
                <a:ext cx="360" cy="126360"/>
              </a:xfrm>
              <a:prstGeom prst="straightConnector1">
                <a:avLst/>
              </a:prstGeom>
              <a:ln w="6480">
                <a:solidFill>
                  <a:srgbClr val="a8a8a8"/>
                </a:solidFill>
                <a:miter/>
              </a:ln>
            </p:spPr>
          </p:cxnSp>
          <p:cxnSp>
            <p:nvCxnSpPr>
              <p:cNvPr id="7819" name="Straight Connector 1085"/>
              <p:cNvCxnSpPr/>
              <p:nvPr/>
            </p:nvCxnSpPr>
            <p:spPr>
              <a:xfrm>
                <a:off x="823680" y="-435240"/>
                <a:ext cx="360" cy="126360"/>
              </a:xfrm>
              <a:prstGeom prst="straightConnector1">
                <a:avLst/>
              </a:prstGeom>
              <a:ln w="6480">
                <a:solidFill>
                  <a:srgbClr val="a8a8a8"/>
                </a:solidFill>
                <a:miter/>
              </a:ln>
            </p:spPr>
          </p:cxnSp>
          <p:cxnSp>
            <p:nvCxnSpPr>
              <p:cNvPr id="7820" name="Straight Connector 1086"/>
              <p:cNvCxnSpPr/>
              <p:nvPr/>
            </p:nvCxnSpPr>
            <p:spPr>
              <a:xfrm>
                <a:off x="658800" y="-435240"/>
                <a:ext cx="360" cy="126360"/>
              </a:xfrm>
              <a:prstGeom prst="straightConnector1">
                <a:avLst/>
              </a:prstGeom>
              <a:ln w="6480">
                <a:solidFill>
                  <a:srgbClr val="a8a8a8"/>
                </a:solidFill>
                <a:miter/>
              </a:ln>
            </p:spPr>
          </p:cxnSp>
          <p:cxnSp>
            <p:nvCxnSpPr>
              <p:cNvPr id="7821" name="Straight Connector 1087"/>
              <p:cNvCxnSpPr/>
              <p:nvPr/>
            </p:nvCxnSpPr>
            <p:spPr>
              <a:xfrm>
                <a:off x="1153080" y="-435240"/>
                <a:ext cx="360" cy="126360"/>
              </a:xfrm>
              <a:prstGeom prst="straightConnector1">
                <a:avLst/>
              </a:prstGeom>
              <a:ln w="6480">
                <a:solidFill>
                  <a:srgbClr val="a8a8a8"/>
                </a:solidFill>
                <a:miter/>
              </a:ln>
            </p:spPr>
          </p:cxnSp>
          <p:cxnSp>
            <p:nvCxnSpPr>
              <p:cNvPr id="7822" name="Straight Connector 1088"/>
              <p:cNvCxnSpPr/>
              <p:nvPr/>
            </p:nvCxnSpPr>
            <p:spPr>
              <a:xfrm>
                <a:off x="988200" y="-435240"/>
                <a:ext cx="360" cy="126360"/>
              </a:xfrm>
              <a:prstGeom prst="straightConnector1">
                <a:avLst/>
              </a:prstGeom>
              <a:ln w="6480">
                <a:solidFill>
                  <a:srgbClr val="a8a8a8"/>
                </a:solidFill>
                <a:miter/>
              </a:ln>
            </p:spPr>
          </p:cxnSp>
          <p:cxnSp>
            <p:nvCxnSpPr>
              <p:cNvPr id="7823" name="Straight Connector 1089"/>
              <p:cNvCxnSpPr/>
              <p:nvPr/>
            </p:nvCxnSpPr>
            <p:spPr>
              <a:xfrm>
                <a:off x="1482480" y="-435240"/>
                <a:ext cx="360" cy="126360"/>
              </a:xfrm>
              <a:prstGeom prst="straightConnector1">
                <a:avLst/>
              </a:prstGeom>
              <a:ln w="6480">
                <a:solidFill>
                  <a:srgbClr val="a8a8a8"/>
                </a:solidFill>
                <a:miter/>
              </a:ln>
            </p:spPr>
          </p:cxnSp>
          <p:cxnSp>
            <p:nvCxnSpPr>
              <p:cNvPr id="7824" name="Straight Connector 1090"/>
              <p:cNvCxnSpPr/>
              <p:nvPr/>
            </p:nvCxnSpPr>
            <p:spPr>
              <a:xfrm>
                <a:off x="1317960" y="-435240"/>
                <a:ext cx="360" cy="126360"/>
              </a:xfrm>
              <a:prstGeom prst="straightConnector1">
                <a:avLst/>
              </a:prstGeom>
              <a:ln w="6480">
                <a:solidFill>
                  <a:srgbClr val="a8a8a8"/>
                </a:solidFill>
                <a:miter/>
              </a:ln>
            </p:spPr>
          </p:cxnSp>
          <p:cxnSp>
            <p:nvCxnSpPr>
              <p:cNvPr id="7825" name="Straight Connector 1091"/>
              <p:cNvCxnSpPr/>
              <p:nvPr/>
            </p:nvCxnSpPr>
            <p:spPr>
              <a:xfrm>
                <a:off x="1812240" y="-435240"/>
                <a:ext cx="360" cy="126360"/>
              </a:xfrm>
              <a:prstGeom prst="straightConnector1">
                <a:avLst/>
              </a:prstGeom>
              <a:ln w="6480">
                <a:solidFill>
                  <a:srgbClr val="a8a8a8"/>
                </a:solidFill>
                <a:miter/>
              </a:ln>
            </p:spPr>
          </p:cxnSp>
          <p:cxnSp>
            <p:nvCxnSpPr>
              <p:cNvPr id="7826" name="Straight Connector 1092"/>
              <p:cNvCxnSpPr/>
              <p:nvPr/>
            </p:nvCxnSpPr>
            <p:spPr>
              <a:xfrm>
                <a:off x="1647360" y="-435240"/>
                <a:ext cx="360" cy="126360"/>
              </a:xfrm>
              <a:prstGeom prst="straightConnector1">
                <a:avLst/>
              </a:prstGeom>
              <a:ln w="6480">
                <a:solidFill>
                  <a:srgbClr val="a8a8a8"/>
                </a:solidFill>
                <a:miter/>
              </a:ln>
            </p:spPr>
          </p:cxnSp>
          <p:cxnSp>
            <p:nvCxnSpPr>
              <p:cNvPr id="7827" name="Straight Connector 1093"/>
              <p:cNvCxnSpPr/>
              <p:nvPr/>
            </p:nvCxnSpPr>
            <p:spPr>
              <a:xfrm>
                <a:off x="2141640" y="-435240"/>
                <a:ext cx="360" cy="126360"/>
              </a:xfrm>
              <a:prstGeom prst="straightConnector1">
                <a:avLst/>
              </a:prstGeom>
              <a:ln w="6480">
                <a:solidFill>
                  <a:srgbClr val="a8a8a8"/>
                </a:solidFill>
                <a:miter/>
              </a:ln>
            </p:spPr>
          </p:cxnSp>
          <p:cxnSp>
            <p:nvCxnSpPr>
              <p:cNvPr id="7828" name="Straight Connector 1094"/>
              <p:cNvCxnSpPr/>
              <p:nvPr/>
            </p:nvCxnSpPr>
            <p:spPr>
              <a:xfrm>
                <a:off x="1976760" y="-435240"/>
                <a:ext cx="360" cy="126360"/>
              </a:xfrm>
              <a:prstGeom prst="straightConnector1">
                <a:avLst/>
              </a:prstGeom>
              <a:ln w="6480">
                <a:solidFill>
                  <a:srgbClr val="a8a8a8"/>
                </a:solidFill>
                <a:miter/>
              </a:ln>
            </p:spPr>
          </p:cxnSp>
          <p:cxnSp>
            <p:nvCxnSpPr>
              <p:cNvPr id="7829" name="Straight Connector 1095"/>
              <p:cNvCxnSpPr/>
              <p:nvPr/>
            </p:nvCxnSpPr>
            <p:spPr>
              <a:xfrm>
                <a:off x="2471040" y="-435240"/>
                <a:ext cx="360" cy="126360"/>
              </a:xfrm>
              <a:prstGeom prst="straightConnector1">
                <a:avLst/>
              </a:prstGeom>
              <a:ln w="6480">
                <a:solidFill>
                  <a:srgbClr val="a8a8a8"/>
                </a:solidFill>
                <a:miter/>
              </a:ln>
            </p:spPr>
          </p:cxnSp>
          <p:cxnSp>
            <p:nvCxnSpPr>
              <p:cNvPr id="7830" name="Straight Connector 1096"/>
              <p:cNvCxnSpPr/>
              <p:nvPr/>
            </p:nvCxnSpPr>
            <p:spPr>
              <a:xfrm>
                <a:off x="2306520" y="-435240"/>
                <a:ext cx="360" cy="126360"/>
              </a:xfrm>
              <a:prstGeom prst="straightConnector1">
                <a:avLst/>
              </a:prstGeom>
              <a:ln w="6480">
                <a:solidFill>
                  <a:srgbClr val="a8a8a8"/>
                </a:solidFill>
                <a:miter/>
              </a:ln>
            </p:spPr>
          </p:cxnSp>
          <p:cxnSp>
            <p:nvCxnSpPr>
              <p:cNvPr id="7831" name="Straight Connector 1097"/>
              <p:cNvCxnSpPr/>
              <p:nvPr/>
            </p:nvCxnSpPr>
            <p:spPr>
              <a:xfrm>
                <a:off x="2800800" y="-435240"/>
                <a:ext cx="360" cy="126360"/>
              </a:xfrm>
              <a:prstGeom prst="straightConnector1">
                <a:avLst/>
              </a:prstGeom>
              <a:ln w="6480">
                <a:solidFill>
                  <a:srgbClr val="a8a8a8"/>
                </a:solidFill>
                <a:miter/>
              </a:ln>
            </p:spPr>
          </p:cxnSp>
          <p:cxnSp>
            <p:nvCxnSpPr>
              <p:cNvPr id="7832" name="Straight Connector 1098"/>
              <p:cNvCxnSpPr/>
              <p:nvPr/>
            </p:nvCxnSpPr>
            <p:spPr>
              <a:xfrm>
                <a:off x="2635920" y="-435240"/>
                <a:ext cx="360" cy="126360"/>
              </a:xfrm>
              <a:prstGeom prst="straightConnector1">
                <a:avLst/>
              </a:prstGeom>
              <a:ln w="6480">
                <a:solidFill>
                  <a:srgbClr val="a8a8a8"/>
                </a:solidFill>
                <a:miter/>
              </a:ln>
            </p:spPr>
          </p:cxnSp>
          <p:cxnSp>
            <p:nvCxnSpPr>
              <p:cNvPr id="7833" name="Straight Connector 1099"/>
              <p:cNvCxnSpPr/>
              <p:nvPr/>
            </p:nvCxnSpPr>
            <p:spPr>
              <a:xfrm>
                <a:off x="3130200" y="-435240"/>
                <a:ext cx="360" cy="126360"/>
              </a:xfrm>
              <a:prstGeom prst="straightConnector1">
                <a:avLst/>
              </a:prstGeom>
              <a:ln w="6480">
                <a:solidFill>
                  <a:srgbClr val="a8a8a8"/>
                </a:solidFill>
                <a:miter/>
              </a:ln>
            </p:spPr>
          </p:cxnSp>
          <p:cxnSp>
            <p:nvCxnSpPr>
              <p:cNvPr id="7834" name="Straight Connector 1100"/>
              <p:cNvCxnSpPr/>
              <p:nvPr/>
            </p:nvCxnSpPr>
            <p:spPr>
              <a:xfrm>
                <a:off x="2965320" y="-435240"/>
                <a:ext cx="360" cy="126360"/>
              </a:xfrm>
              <a:prstGeom prst="straightConnector1">
                <a:avLst/>
              </a:prstGeom>
              <a:ln w="6480">
                <a:solidFill>
                  <a:srgbClr val="a8a8a8"/>
                </a:solidFill>
                <a:miter/>
              </a:ln>
            </p:spPr>
          </p:cxnSp>
          <p:cxnSp>
            <p:nvCxnSpPr>
              <p:cNvPr id="7835" name="Straight Connector 1101"/>
              <p:cNvCxnSpPr/>
              <p:nvPr/>
            </p:nvCxnSpPr>
            <p:spPr>
              <a:xfrm>
                <a:off x="3459600" y="-435240"/>
                <a:ext cx="360" cy="126360"/>
              </a:xfrm>
              <a:prstGeom prst="straightConnector1">
                <a:avLst/>
              </a:prstGeom>
              <a:ln w="6480">
                <a:solidFill>
                  <a:srgbClr val="a8a8a8"/>
                </a:solidFill>
                <a:miter/>
              </a:ln>
            </p:spPr>
          </p:cxnSp>
          <p:cxnSp>
            <p:nvCxnSpPr>
              <p:cNvPr id="7836" name="Straight Connector 1102"/>
              <p:cNvCxnSpPr/>
              <p:nvPr/>
            </p:nvCxnSpPr>
            <p:spPr>
              <a:xfrm>
                <a:off x="3295080" y="-435240"/>
                <a:ext cx="360" cy="126360"/>
              </a:xfrm>
              <a:prstGeom prst="straightConnector1">
                <a:avLst/>
              </a:prstGeom>
              <a:ln w="6480">
                <a:solidFill>
                  <a:srgbClr val="a8a8a8"/>
                </a:solidFill>
                <a:miter/>
              </a:ln>
            </p:spPr>
          </p:cxnSp>
          <p:cxnSp>
            <p:nvCxnSpPr>
              <p:cNvPr id="7837" name="Straight Connector 1103"/>
              <p:cNvCxnSpPr/>
              <p:nvPr/>
            </p:nvCxnSpPr>
            <p:spPr>
              <a:xfrm>
                <a:off x="3789360" y="-435240"/>
                <a:ext cx="360" cy="126360"/>
              </a:xfrm>
              <a:prstGeom prst="straightConnector1">
                <a:avLst/>
              </a:prstGeom>
              <a:ln w="6480">
                <a:solidFill>
                  <a:srgbClr val="a8a8a8"/>
                </a:solidFill>
                <a:miter/>
              </a:ln>
            </p:spPr>
          </p:cxnSp>
          <p:cxnSp>
            <p:nvCxnSpPr>
              <p:cNvPr id="7838" name="Straight Connector 1104"/>
              <p:cNvCxnSpPr/>
              <p:nvPr/>
            </p:nvCxnSpPr>
            <p:spPr>
              <a:xfrm>
                <a:off x="3624480" y="-435240"/>
                <a:ext cx="360" cy="126360"/>
              </a:xfrm>
              <a:prstGeom prst="straightConnector1">
                <a:avLst/>
              </a:prstGeom>
              <a:ln w="6480">
                <a:solidFill>
                  <a:srgbClr val="a8a8a8"/>
                </a:solidFill>
                <a:miter/>
              </a:ln>
            </p:spPr>
          </p:cxnSp>
          <p:cxnSp>
            <p:nvCxnSpPr>
              <p:cNvPr id="7839" name="Straight Connector 1105"/>
              <p:cNvCxnSpPr/>
              <p:nvPr/>
            </p:nvCxnSpPr>
            <p:spPr>
              <a:xfrm>
                <a:off x="4118760" y="-435240"/>
                <a:ext cx="360" cy="126360"/>
              </a:xfrm>
              <a:prstGeom prst="straightConnector1">
                <a:avLst/>
              </a:prstGeom>
              <a:ln w="6480">
                <a:solidFill>
                  <a:srgbClr val="a8a8a8"/>
                </a:solidFill>
                <a:miter/>
              </a:ln>
            </p:spPr>
          </p:cxnSp>
          <p:cxnSp>
            <p:nvCxnSpPr>
              <p:cNvPr id="7840" name="Straight Connector 1106"/>
              <p:cNvCxnSpPr/>
              <p:nvPr/>
            </p:nvCxnSpPr>
            <p:spPr>
              <a:xfrm>
                <a:off x="3953880" y="-435240"/>
                <a:ext cx="360" cy="126360"/>
              </a:xfrm>
              <a:prstGeom prst="straightConnector1">
                <a:avLst/>
              </a:prstGeom>
              <a:ln w="6480">
                <a:solidFill>
                  <a:srgbClr val="a8a8a8"/>
                </a:solidFill>
                <a:miter/>
              </a:ln>
            </p:spPr>
          </p:cxnSp>
          <p:cxnSp>
            <p:nvCxnSpPr>
              <p:cNvPr id="7841" name="Straight Connector 1107"/>
              <p:cNvCxnSpPr/>
              <p:nvPr/>
            </p:nvCxnSpPr>
            <p:spPr>
              <a:xfrm>
                <a:off x="4448160" y="-435240"/>
                <a:ext cx="360" cy="126360"/>
              </a:xfrm>
              <a:prstGeom prst="straightConnector1">
                <a:avLst/>
              </a:prstGeom>
              <a:ln w="6480">
                <a:solidFill>
                  <a:srgbClr val="a8a8a8"/>
                </a:solidFill>
                <a:miter/>
              </a:ln>
            </p:spPr>
          </p:cxnSp>
          <p:cxnSp>
            <p:nvCxnSpPr>
              <p:cNvPr id="7842" name="Straight Connector 1108"/>
              <p:cNvCxnSpPr/>
              <p:nvPr/>
            </p:nvCxnSpPr>
            <p:spPr>
              <a:xfrm>
                <a:off x="4283640" y="-435240"/>
                <a:ext cx="360" cy="126360"/>
              </a:xfrm>
              <a:prstGeom prst="straightConnector1">
                <a:avLst/>
              </a:prstGeom>
              <a:ln w="6480">
                <a:solidFill>
                  <a:srgbClr val="a8a8a8"/>
                </a:solidFill>
                <a:miter/>
              </a:ln>
            </p:spPr>
          </p:cxnSp>
          <p:cxnSp>
            <p:nvCxnSpPr>
              <p:cNvPr id="7843" name="Straight Connector 1109"/>
              <p:cNvCxnSpPr/>
              <p:nvPr/>
            </p:nvCxnSpPr>
            <p:spPr>
              <a:xfrm>
                <a:off x="4777920" y="-435240"/>
                <a:ext cx="360" cy="126360"/>
              </a:xfrm>
              <a:prstGeom prst="straightConnector1">
                <a:avLst/>
              </a:prstGeom>
              <a:ln w="6480">
                <a:solidFill>
                  <a:srgbClr val="a8a8a8"/>
                </a:solidFill>
                <a:miter/>
              </a:ln>
            </p:spPr>
          </p:cxnSp>
          <p:cxnSp>
            <p:nvCxnSpPr>
              <p:cNvPr id="7844" name="Straight Connector 1110"/>
              <p:cNvCxnSpPr/>
              <p:nvPr/>
            </p:nvCxnSpPr>
            <p:spPr>
              <a:xfrm>
                <a:off x="4613040" y="-435240"/>
                <a:ext cx="360" cy="126360"/>
              </a:xfrm>
              <a:prstGeom prst="straightConnector1">
                <a:avLst/>
              </a:prstGeom>
              <a:ln w="6480">
                <a:solidFill>
                  <a:srgbClr val="a8a8a8"/>
                </a:solidFill>
                <a:miter/>
              </a:ln>
            </p:spPr>
          </p:cxnSp>
          <p:cxnSp>
            <p:nvCxnSpPr>
              <p:cNvPr id="7845" name="Straight Connector 1111"/>
              <p:cNvCxnSpPr/>
              <p:nvPr/>
            </p:nvCxnSpPr>
            <p:spPr>
              <a:xfrm>
                <a:off x="5107320" y="-435240"/>
                <a:ext cx="360" cy="126360"/>
              </a:xfrm>
              <a:prstGeom prst="straightConnector1">
                <a:avLst/>
              </a:prstGeom>
              <a:ln w="6480">
                <a:solidFill>
                  <a:srgbClr val="a8a8a8"/>
                </a:solidFill>
                <a:miter/>
              </a:ln>
            </p:spPr>
          </p:cxnSp>
          <p:cxnSp>
            <p:nvCxnSpPr>
              <p:cNvPr id="7846" name="Straight Connector 1112"/>
              <p:cNvCxnSpPr/>
              <p:nvPr/>
            </p:nvCxnSpPr>
            <p:spPr>
              <a:xfrm>
                <a:off x="4942440" y="-435240"/>
                <a:ext cx="360" cy="126360"/>
              </a:xfrm>
              <a:prstGeom prst="straightConnector1">
                <a:avLst/>
              </a:prstGeom>
              <a:ln w="6480">
                <a:solidFill>
                  <a:srgbClr val="a8a8a8"/>
                </a:solidFill>
                <a:miter/>
              </a:ln>
            </p:spPr>
          </p:cxnSp>
          <p:cxnSp>
            <p:nvCxnSpPr>
              <p:cNvPr id="7847" name="Straight Connector 1113"/>
              <p:cNvCxnSpPr/>
              <p:nvPr/>
            </p:nvCxnSpPr>
            <p:spPr>
              <a:xfrm>
                <a:off x="5436720" y="-435240"/>
                <a:ext cx="360" cy="126360"/>
              </a:xfrm>
              <a:prstGeom prst="straightConnector1">
                <a:avLst/>
              </a:prstGeom>
              <a:ln w="6480">
                <a:solidFill>
                  <a:srgbClr val="a8a8a8"/>
                </a:solidFill>
                <a:miter/>
              </a:ln>
            </p:spPr>
          </p:cxnSp>
          <p:cxnSp>
            <p:nvCxnSpPr>
              <p:cNvPr id="7848" name="Straight Connector 1114"/>
              <p:cNvCxnSpPr/>
              <p:nvPr/>
            </p:nvCxnSpPr>
            <p:spPr>
              <a:xfrm>
                <a:off x="5272200" y="-435240"/>
                <a:ext cx="360" cy="126360"/>
              </a:xfrm>
              <a:prstGeom prst="straightConnector1">
                <a:avLst/>
              </a:prstGeom>
              <a:ln w="6480">
                <a:solidFill>
                  <a:srgbClr val="a8a8a8"/>
                </a:solidFill>
                <a:miter/>
              </a:ln>
            </p:spPr>
          </p:cxnSp>
          <p:cxnSp>
            <p:nvCxnSpPr>
              <p:cNvPr id="7849" name="Straight Connector 1115"/>
              <p:cNvCxnSpPr/>
              <p:nvPr/>
            </p:nvCxnSpPr>
            <p:spPr>
              <a:xfrm>
                <a:off x="5766480" y="-435240"/>
                <a:ext cx="360" cy="126360"/>
              </a:xfrm>
              <a:prstGeom prst="straightConnector1">
                <a:avLst/>
              </a:prstGeom>
              <a:ln w="6480">
                <a:solidFill>
                  <a:srgbClr val="a8a8a8"/>
                </a:solidFill>
                <a:miter/>
              </a:ln>
            </p:spPr>
          </p:cxnSp>
          <p:cxnSp>
            <p:nvCxnSpPr>
              <p:cNvPr id="7850" name="Straight Connector 1116"/>
              <p:cNvCxnSpPr/>
              <p:nvPr/>
            </p:nvCxnSpPr>
            <p:spPr>
              <a:xfrm>
                <a:off x="5601600" y="-435240"/>
                <a:ext cx="360" cy="126360"/>
              </a:xfrm>
              <a:prstGeom prst="straightConnector1">
                <a:avLst/>
              </a:prstGeom>
              <a:ln w="6480">
                <a:solidFill>
                  <a:srgbClr val="a8a8a8"/>
                </a:solidFill>
                <a:miter/>
              </a:ln>
            </p:spPr>
          </p:cxnSp>
          <p:cxnSp>
            <p:nvCxnSpPr>
              <p:cNvPr id="7851" name="Straight Connector 1117"/>
              <p:cNvCxnSpPr/>
              <p:nvPr/>
            </p:nvCxnSpPr>
            <p:spPr>
              <a:xfrm>
                <a:off x="6095880" y="-435240"/>
                <a:ext cx="360" cy="126360"/>
              </a:xfrm>
              <a:prstGeom prst="straightConnector1">
                <a:avLst/>
              </a:prstGeom>
              <a:ln w="6480">
                <a:solidFill>
                  <a:srgbClr val="a8a8a8"/>
                </a:solidFill>
                <a:miter/>
              </a:ln>
            </p:spPr>
          </p:cxnSp>
          <p:cxnSp>
            <p:nvCxnSpPr>
              <p:cNvPr id="7852" name="Straight Connector 1118"/>
              <p:cNvCxnSpPr/>
              <p:nvPr/>
            </p:nvCxnSpPr>
            <p:spPr>
              <a:xfrm>
                <a:off x="5931000" y="-435240"/>
                <a:ext cx="360" cy="126360"/>
              </a:xfrm>
              <a:prstGeom prst="straightConnector1">
                <a:avLst/>
              </a:prstGeom>
              <a:ln w="6480">
                <a:solidFill>
                  <a:srgbClr val="a8a8a8"/>
                </a:solidFill>
                <a:miter/>
              </a:ln>
            </p:spPr>
          </p:cxnSp>
          <p:cxnSp>
            <p:nvCxnSpPr>
              <p:cNvPr id="7853" name="Straight Connector 1119"/>
              <p:cNvCxnSpPr/>
              <p:nvPr/>
            </p:nvCxnSpPr>
            <p:spPr>
              <a:xfrm>
                <a:off x="6425280" y="-435240"/>
                <a:ext cx="360" cy="126360"/>
              </a:xfrm>
              <a:prstGeom prst="straightConnector1">
                <a:avLst/>
              </a:prstGeom>
              <a:ln w="6480">
                <a:solidFill>
                  <a:srgbClr val="a8a8a8"/>
                </a:solidFill>
                <a:miter/>
              </a:ln>
            </p:spPr>
          </p:cxnSp>
          <p:cxnSp>
            <p:nvCxnSpPr>
              <p:cNvPr id="7854" name="Straight Connector 1120"/>
              <p:cNvCxnSpPr/>
              <p:nvPr/>
            </p:nvCxnSpPr>
            <p:spPr>
              <a:xfrm>
                <a:off x="6260760" y="-435240"/>
                <a:ext cx="360" cy="126360"/>
              </a:xfrm>
              <a:prstGeom prst="straightConnector1">
                <a:avLst/>
              </a:prstGeom>
              <a:ln w="6480">
                <a:solidFill>
                  <a:srgbClr val="a8a8a8"/>
                </a:solidFill>
                <a:miter/>
              </a:ln>
            </p:spPr>
          </p:cxnSp>
          <p:cxnSp>
            <p:nvCxnSpPr>
              <p:cNvPr id="7855" name="Straight Connector 1126"/>
              <p:cNvCxnSpPr/>
              <p:nvPr/>
            </p:nvCxnSpPr>
            <p:spPr>
              <a:xfrm>
                <a:off x="6590160" y="-435240"/>
                <a:ext cx="360" cy="126360"/>
              </a:xfrm>
              <a:prstGeom prst="straightConnector1">
                <a:avLst/>
              </a:prstGeom>
              <a:ln w="6480">
                <a:solidFill>
                  <a:srgbClr val="a8a8a8"/>
                </a:solidFill>
                <a:miter/>
              </a:ln>
            </p:spPr>
          </p:cxnSp>
          <p:cxnSp>
            <p:nvCxnSpPr>
              <p:cNvPr id="7856" name="Straight Connector 1128"/>
              <p:cNvCxnSpPr/>
              <p:nvPr/>
            </p:nvCxnSpPr>
            <p:spPr>
              <a:xfrm>
                <a:off x="6919560" y="-435240"/>
                <a:ext cx="360" cy="126360"/>
              </a:xfrm>
              <a:prstGeom prst="straightConnector1">
                <a:avLst/>
              </a:prstGeom>
              <a:ln w="6480">
                <a:solidFill>
                  <a:srgbClr val="a8a8a8"/>
                </a:solidFill>
                <a:miter/>
              </a:ln>
            </p:spPr>
          </p:cxnSp>
          <p:cxnSp>
            <p:nvCxnSpPr>
              <p:cNvPr id="7857" name="Straight Connector 1129"/>
              <p:cNvCxnSpPr/>
              <p:nvPr/>
            </p:nvCxnSpPr>
            <p:spPr>
              <a:xfrm>
                <a:off x="6754680" y="-435240"/>
                <a:ext cx="360" cy="126360"/>
              </a:xfrm>
              <a:prstGeom prst="straightConnector1">
                <a:avLst/>
              </a:prstGeom>
              <a:ln w="6480">
                <a:solidFill>
                  <a:srgbClr val="a8a8a8"/>
                </a:solidFill>
                <a:miter/>
              </a:ln>
            </p:spPr>
          </p:cxnSp>
          <p:cxnSp>
            <p:nvCxnSpPr>
              <p:cNvPr id="7858" name="Straight Connector 1130"/>
              <p:cNvCxnSpPr/>
              <p:nvPr/>
            </p:nvCxnSpPr>
            <p:spPr>
              <a:xfrm>
                <a:off x="7248960" y="-435240"/>
                <a:ext cx="360" cy="126360"/>
              </a:xfrm>
              <a:prstGeom prst="straightConnector1">
                <a:avLst/>
              </a:prstGeom>
              <a:ln w="6480">
                <a:solidFill>
                  <a:srgbClr val="a8a8a8"/>
                </a:solidFill>
                <a:miter/>
              </a:ln>
            </p:spPr>
          </p:cxnSp>
          <p:cxnSp>
            <p:nvCxnSpPr>
              <p:cNvPr id="7859" name="Straight Connector 1131"/>
              <p:cNvCxnSpPr/>
              <p:nvPr/>
            </p:nvCxnSpPr>
            <p:spPr>
              <a:xfrm>
                <a:off x="7084440" y="-435240"/>
                <a:ext cx="360" cy="126360"/>
              </a:xfrm>
              <a:prstGeom prst="straightConnector1">
                <a:avLst/>
              </a:prstGeom>
              <a:ln w="6480">
                <a:solidFill>
                  <a:srgbClr val="a8a8a8"/>
                </a:solidFill>
                <a:miter/>
              </a:ln>
            </p:spPr>
          </p:cxnSp>
          <p:cxnSp>
            <p:nvCxnSpPr>
              <p:cNvPr id="7860" name="Straight Connector 1132"/>
              <p:cNvCxnSpPr/>
              <p:nvPr/>
            </p:nvCxnSpPr>
            <p:spPr>
              <a:xfrm>
                <a:off x="7578720" y="-435240"/>
                <a:ext cx="360" cy="126360"/>
              </a:xfrm>
              <a:prstGeom prst="straightConnector1">
                <a:avLst/>
              </a:prstGeom>
              <a:ln w="6480">
                <a:solidFill>
                  <a:srgbClr val="a8a8a8"/>
                </a:solidFill>
                <a:miter/>
              </a:ln>
            </p:spPr>
          </p:cxnSp>
          <p:cxnSp>
            <p:nvCxnSpPr>
              <p:cNvPr id="7861" name="Straight Connector 1133"/>
              <p:cNvCxnSpPr/>
              <p:nvPr/>
            </p:nvCxnSpPr>
            <p:spPr>
              <a:xfrm>
                <a:off x="7413840" y="-435240"/>
                <a:ext cx="360" cy="126360"/>
              </a:xfrm>
              <a:prstGeom prst="straightConnector1">
                <a:avLst/>
              </a:prstGeom>
              <a:ln w="6480">
                <a:solidFill>
                  <a:srgbClr val="a8a8a8"/>
                </a:solidFill>
                <a:miter/>
              </a:ln>
            </p:spPr>
          </p:cxnSp>
          <p:cxnSp>
            <p:nvCxnSpPr>
              <p:cNvPr id="7862" name="Straight Connector 1134"/>
              <p:cNvCxnSpPr/>
              <p:nvPr/>
            </p:nvCxnSpPr>
            <p:spPr>
              <a:xfrm>
                <a:off x="7908120" y="-435240"/>
                <a:ext cx="360" cy="126360"/>
              </a:xfrm>
              <a:prstGeom prst="straightConnector1">
                <a:avLst/>
              </a:prstGeom>
              <a:ln w="6480">
                <a:solidFill>
                  <a:srgbClr val="a8a8a8"/>
                </a:solidFill>
                <a:miter/>
              </a:ln>
            </p:spPr>
          </p:cxnSp>
          <p:cxnSp>
            <p:nvCxnSpPr>
              <p:cNvPr id="7863" name="Straight Connector 1135"/>
              <p:cNvCxnSpPr/>
              <p:nvPr/>
            </p:nvCxnSpPr>
            <p:spPr>
              <a:xfrm>
                <a:off x="7743240" y="-435240"/>
                <a:ext cx="360" cy="126360"/>
              </a:xfrm>
              <a:prstGeom prst="straightConnector1">
                <a:avLst/>
              </a:prstGeom>
              <a:ln w="6480">
                <a:solidFill>
                  <a:srgbClr val="a8a8a8"/>
                </a:solidFill>
                <a:miter/>
              </a:ln>
            </p:spPr>
          </p:cxnSp>
          <p:cxnSp>
            <p:nvCxnSpPr>
              <p:cNvPr id="7864" name="Straight Connector 1136"/>
              <p:cNvCxnSpPr/>
              <p:nvPr/>
            </p:nvCxnSpPr>
            <p:spPr>
              <a:xfrm>
                <a:off x="8237520" y="-435240"/>
                <a:ext cx="360" cy="126360"/>
              </a:xfrm>
              <a:prstGeom prst="straightConnector1">
                <a:avLst/>
              </a:prstGeom>
              <a:ln w="6480">
                <a:solidFill>
                  <a:srgbClr val="a8a8a8"/>
                </a:solidFill>
                <a:miter/>
              </a:ln>
            </p:spPr>
          </p:cxnSp>
          <p:cxnSp>
            <p:nvCxnSpPr>
              <p:cNvPr id="7865" name="Straight Connector 1137"/>
              <p:cNvCxnSpPr/>
              <p:nvPr/>
            </p:nvCxnSpPr>
            <p:spPr>
              <a:xfrm>
                <a:off x="8073000" y="-435240"/>
                <a:ext cx="360" cy="126360"/>
              </a:xfrm>
              <a:prstGeom prst="straightConnector1">
                <a:avLst/>
              </a:prstGeom>
              <a:ln w="6480">
                <a:solidFill>
                  <a:srgbClr val="a8a8a8"/>
                </a:solidFill>
                <a:miter/>
              </a:ln>
            </p:spPr>
          </p:cxnSp>
          <p:cxnSp>
            <p:nvCxnSpPr>
              <p:cNvPr id="7866" name="Straight Connector 1138"/>
              <p:cNvCxnSpPr/>
              <p:nvPr/>
            </p:nvCxnSpPr>
            <p:spPr>
              <a:xfrm>
                <a:off x="8567280" y="-435240"/>
                <a:ext cx="360" cy="126360"/>
              </a:xfrm>
              <a:prstGeom prst="straightConnector1">
                <a:avLst/>
              </a:prstGeom>
              <a:ln w="6480">
                <a:solidFill>
                  <a:srgbClr val="a8a8a8"/>
                </a:solidFill>
                <a:miter/>
              </a:ln>
            </p:spPr>
          </p:cxnSp>
          <p:cxnSp>
            <p:nvCxnSpPr>
              <p:cNvPr id="7867" name="Straight Connector 1139"/>
              <p:cNvCxnSpPr/>
              <p:nvPr/>
            </p:nvCxnSpPr>
            <p:spPr>
              <a:xfrm>
                <a:off x="8402400" y="-435240"/>
                <a:ext cx="360" cy="126360"/>
              </a:xfrm>
              <a:prstGeom prst="straightConnector1">
                <a:avLst/>
              </a:prstGeom>
              <a:ln w="6480">
                <a:solidFill>
                  <a:srgbClr val="a8a8a8"/>
                </a:solidFill>
                <a:miter/>
              </a:ln>
            </p:spPr>
          </p:cxnSp>
          <p:cxnSp>
            <p:nvCxnSpPr>
              <p:cNvPr id="7868" name="Straight Connector 1140"/>
              <p:cNvCxnSpPr/>
              <p:nvPr/>
            </p:nvCxnSpPr>
            <p:spPr>
              <a:xfrm>
                <a:off x="8896680" y="-435240"/>
                <a:ext cx="360" cy="126360"/>
              </a:xfrm>
              <a:prstGeom prst="straightConnector1">
                <a:avLst/>
              </a:prstGeom>
              <a:ln w="6480">
                <a:solidFill>
                  <a:srgbClr val="a8a8a8"/>
                </a:solidFill>
                <a:miter/>
              </a:ln>
            </p:spPr>
          </p:cxnSp>
          <p:cxnSp>
            <p:nvCxnSpPr>
              <p:cNvPr id="7869" name="Straight Connector 1141"/>
              <p:cNvCxnSpPr/>
              <p:nvPr/>
            </p:nvCxnSpPr>
            <p:spPr>
              <a:xfrm>
                <a:off x="8731800" y="-435240"/>
                <a:ext cx="360" cy="126360"/>
              </a:xfrm>
              <a:prstGeom prst="straightConnector1">
                <a:avLst/>
              </a:prstGeom>
              <a:ln w="6480">
                <a:solidFill>
                  <a:srgbClr val="a8a8a8"/>
                </a:solidFill>
                <a:miter/>
              </a:ln>
            </p:spPr>
          </p:cxnSp>
          <p:cxnSp>
            <p:nvCxnSpPr>
              <p:cNvPr id="7870" name="Straight Connector 1142"/>
              <p:cNvCxnSpPr/>
              <p:nvPr/>
            </p:nvCxnSpPr>
            <p:spPr>
              <a:xfrm>
                <a:off x="9226080" y="-435240"/>
                <a:ext cx="360" cy="126360"/>
              </a:xfrm>
              <a:prstGeom prst="straightConnector1">
                <a:avLst/>
              </a:prstGeom>
              <a:ln w="6480">
                <a:solidFill>
                  <a:srgbClr val="a8a8a8"/>
                </a:solidFill>
                <a:miter/>
              </a:ln>
            </p:spPr>
          </p:cxnSp>
          <p:cxnSp>
            <p:nvCxnSpPr>
              <p:cNvPr id="7871" name="Straight Connector 1143"/>
              <p:cNvCxnSpPr/>
              <p:nvPr/>
            </p:nvCxnSpPr>
            <p:spPr>
              <a:xfrm>
                <a:off x="9061560" y="-435240"/>
                <a:ext cx="360" cy="126360"/>
              </a:xfrm>
              <a:prstGeom prst="straightConnector1">
                <a:avLst/>
              </a:prstGeom>
              <a:ln w="6480">
                <a:solidFill>
                  <a:srgbClr val="a8a8a8"/>
                </a:solidFill>
                <a:miter/>
              </a:ln>
            </p:spPr>
          </p:cxnSp>
          <p:cxnSp>
            <p:nvCxnSpPr>
              <p:cNvPr id="7872" name="Straight Connector 1144"/>
              <p:cNvCxnSpPr/>
              <p:nvPr/>
            </p:nvCxnSpPr>
            <p:spPr>
              <a:xfrm>
                <a:off x="9555840" y="-435240"/>
                <a:ext cx="360" cy="126360"/>
              </a:xfrm>
              <a:prstGeom prst="straightConnector1">
                <a:avLst/>
              </a:prstGeom>
              <a:ln w="6480">
                <a:solidFill>
                  <a:srgbClr val="a8a8a8"/>
                </a:solidFill>
                <a:miter/>
              </a:ln>
            </p:spPr>
          </p:cxnSp>
          <p:cxnSp>
            <p:nvCxnSpPr>
              <p:cNvPr id="7873" name="Straight Connector 1145"/>
              <p:cNvCxnSpPr/>
              <p:nvPr/>
            </p:nvCxnSpPr>
            <p:spPr>
              <a:xfrm>
                <a:off x="9390960" y="-435240"/>
                <a:ext cx="360" cy="126360"/>
              </a:xfrm>
              <a:prstGeom prst="straightConnector1">
                <a:avLst/>
              </a:prstGeom>
              <a:ln w="6480">
                <a:solidFill>
                  <a:srgbClr val="a8a8a8"/>
                </a:solidFill>
                <a:miter/>
              </a:ln>
            </p:spPr>
          </p:cxnSp>
          <p:cxnSp>
            <p:nvCxnSpPr>
              <p:cNvPr id="7874" name="Straight Connector 1146"/>
              <p:cNvCxnSpPr/>
              <p:nvPr/>
            </p:nvCxnSpPr>
            <p:spPr>
              <a:xfrm>
                <a:off x="9885240" y="-435240"/>
                <a:ext cx="360" cy="126360"/>
              </a:xfrm>
              <a:prstGeom prst="straightConnector1">
                <a:avLst/>
              </a:prstGeom>
              <a:ln w="6480">
                <a:solidFill>
                  <a:srgbClr val="a8a8a8"/>
                </a:solidFill>
                <a:miter/>
              </a:ln>
            </p:spPr>
          </p:cxnSp>
          <p:cxnSp>
            <p:nvCxnSpPr>
              <p:cNvPr id="7875" name="Straight Connector 1147"/>
              <p:cNvCxnSpPr/>
              <p:nvPr/>
            </p:nvCxnSpPr>
            <p:spPr>
              <a:xfrm>
                <a:off x="9720360" y="-435240"/>
                <a:ext cx="360" cy="126360"/>
              </a:xfrm>
              <a:prstGeom prst="straightConnector1">
                <a:avLst/>
              </a:prstGeom>
              <a:ln w="6480">
                <a:solidFill>
                  <a:srgbClr val="a8a8a8"/>
                </a:solidFill>
                <a:miter/>
              </a:ln>
            </p:spPr>
          </p:cxnSp>
          <p:cxnSp>
            <p:nvCxnSpPr>
              <p:cNvPr id="7876" name="Straight Connector 1148"/>
              <p:cNvCxnSpPr/>
              <p:nvPr/>
            </p:nvCxnSpPr>
            <p:spPr>
              <a:xfrm>
                <a:off x="10214640" y="-435240"/>
                <a:ext cx="360" cy="126360"/>
              </a:xfrm>
              <a:prstGeom prst="straightConnector1">
                <a:avLst/>
              </a:prstGeom>
              <a:ln w="6480">
                <a:solidFill>
                  <a:srgbClr val="a8a8a8"/>
                </a:solidFill>
                <a:miter/>
              </a:ln>
            </p:spPr>
          </p:cxnSp>
          <p:cxnSp>
            <p:nvCxnSpPr>
              <p:cNvPr id="7877" name="Straight Connector 1149"/>
              <p:cNvCxnSpPr/>
              <p:nvPr/>
            </p:nvCxnSpPr>
            <p:spPr>
              <a:xfrm>
                <a:off x="10050120" y="-435240"/>
                <a:ext cx="360" cy="126360"/>
              </a:xfrm>
              <a:prstGeom prst="straightConnector1">
                <a:avLst/>
              </a:prstGeom>
              <a:ln w="6480">
                <a:solidFill>
                  <a:srgbClr val="a8a8a8"/>
                </a:solidFill>
                <a:miter/>
              </a:ln>
            </p:spPr>
          </p:cxnSp>
          <p:cxnSp>
            <p:nvCxnSpPr>
              <p:cNvPr id="7878" name="Straight Connector 1150"/>
              <p:cNvCxnSpPr/>
              <p:nvPr/>
            </p:nvCxnSpPr>
            <p:spPr>
              <a:xfrm>
                <a:off x="10544400" y="-435240"/>
                <a:ext cx="360" cy="126360"/>
              </a:xfrm>
              <a:prstGeom prst="straightConnector1">
                <a:avLst/>
              </a:prstGeom>
              <a:ln w="6480">
                <a:solidFill>
                  <a:srgbClr val="a8a8a8"/>
                </a:solidFill>
                <a:miter/>
              </a:ln>
            </p:spPr>
          </p:cxnSp>
          <p:cxnSp>
            <p:nvCxnSpPr>
              <p:cNvPr id="7879" name="Straight Connector 1151"/>
              <p:cNvCxnSpPr/>
              <p:nvPr/>
            </p:nvCxnSpPr>
            <p:spPr>
              <a:xfrm>
                <a:off x="10379520" y="-435240"/>
                <a:ext cx="360" cy="126360"/>
              </a:xfrm>
              <a:prstGeom prst="straightConnector1">
                <a:avLst/>
              </a:prstGeom>
              <a:ln w="6480">
                <a:solidFill>
                  <a:srgbClr val="a8a8a8"/>
                </a:solidFill>
                <a:miter/>
              </a:ln>
            </p:spPr>
          </p:cxnSp>
          <p:cxnSp>
            <p:nvCxnSpPr>
              <p:cNvPr id="7880" name="Straight Connector 1152"/>
              <p:cNvCxnSpPr/>
              <p:nvPr/>
            </p:nvCxnSpPr>
            <p:spPr>
              <a:xfrm>
                <a:off x="10873800" y="-435240"/>
                <a:ext cx="360" cy="126360"/>
              </a:xfrm>
              <a:prstGeom prst="straightConnector1">
                <a:avLst/>
              </a:prstGeom>
              <a:ln w="6480">
                <a:solidFill>
                  <a:srgbClr val="a8a8a8"/>
                </a:solidFill>
                <a:miter/>
              </a:ln>
            </p:spPr>
          </p:cxnSp>
          <p:cxnSp>
            <p:nvCxnSpPr>
              <p:cNvPr id="7881" name="Straight Connector 1153"/>
              <p:cNvCxnSpPr/>
              <p:nvPr/>
            </p:nvCxnSpPr>
            <p:spPr>
              <a:xfrm>
                <a:off x="10708920" y="-435240"/>
                <a:ext cx="360" cy="126360"/>
              </a:xfrm>
              <a:prstGeom prst="straightConnector1">
                <a:avLst/>
              </a:prstGeom>
              <a:ln w="6480">
                <a:solidFill>
                  <a:srgbClr val="a8a8a8"/>
                </a:solidFill>
                <a:miter/>
              </a:ln>
            </p:spPr>
          </p:cxnSp>
          <p:cxnSp>
            <p:nvCxnSpPr>
              <p:cNvPr id="7882" name="Straight Connector 1154"/>
              <p:cNvCxnSpPr/>
              <p:nvPr/>
            </p:nvCxnSpPr>
            <p:spPr>
              <a:xfrm>
                <a:off x="11203200" y="-435240"/>
                <a:ext cx="360" cy="126360"/>
              </a:xfrm>
              <a:prstGeom prst="straightConnector1">
                <a:avLst/>
              </a:prstGeom>
              <a:ln w="6480">
                <a:solidFill>
                  <a:srgbClr val="a8a8a8"/>
                </a:solidFill>
                <a:miter/>
              </a:ln>
            </p:spPr>
          </p:cxnSp>
          <p:cxnSp>
            <p:nvCxnSpPr>
              <p:cNvPr id="7883" name="Straight Connector 1155"/>
              <p:cNvCxnSpPr/>
              <p:nvPr/>
            </p:nvCxnSpPr>
            <p:spPr>
              <a:xfrm>
                <a:off x="11038680" y="-435240"/>
                <a:ext cx="360" cy="126360"/>
              </a:xfrm>
              <a:prstGeom prst="straightConnector1">
                <a:avLst/>
              </a:prstGeom>
              <a:ln w="6480">
                <a:solidFill>
                  <a:srgbClr val="a8a8a8"/>
                </a:solidFill>
                <a:miter/>
              </a:ln>
            </p:spPr>
          </p:cxnSp>
          <p:cxnSp>
            <p:nvCxnSpPr>
              <p:cNvPr id="7884" name="Straight Connector 1156"/>
              <p:cNvCxnSpPr/>
              <p:nvPr/>
            </p:nvCxnSpPr>
            <p:spPr>
              <a:xfrm>
                <a:off x="11532960" y="-435240"/>
                <a:ext cx="360" cy="126360"/>
              </a:xfrm>
              <a:prstGeom prst="straightConnector1">
                <a:avLst/>
              </a:prstGeom>
              <a:ln w="6480">
                <a:solidFill>
                  <a:srgbClr val="a8a8a8"/>
                </a:solidFill>
                <a:miter/>
              </a:ln>
            </p:spPr>
          </p:cxnSp>
          <p:cxnSp>
            <p:nvCxnSpPr>
              <p:cNvPr id="7885" name="Straight Connector 1157"/>
              <p:cNvCxnSpPr/>
              <p:nvPr/>
            </p:nvCxnSpPr>
            <p:spPr>
              <a:xfrm>
                <a:off x="11368080" y="-435240"/>
                <a:ext cx="360" cy="126360"/>
              </a:xfrm>
              <a:prstGeom prst="straightConnector1">
                <a:avLst/>
              </a:prstGeom>
              <a:ln w="6480">
                <a:solidFill>
                  <a:srgbClr val="a8a8a8"/>
                </a:solidFill>
                <a:miter/>
              </a:ln>
            </p:spPr>
          </p:cxnSp>
          <p:cxnSp>
            <p:nvCxnSpPr>
              <p:cNvPr id="7886" name="Straight Connector 1158"/>
              <p:cNvCxnSpPr/>
              <p:nvPr/>
            </p:nvCxnSpPr>
            <p:spPr>
              <a:xfrm>
                <a:off x="11862360" y="-435240"/>
                <a:ext cx="360" cy="126360"/>
              </a:xfrm>
              <a:prstGeom prst="straightConnector1">
                <a:avLst/>
              </a:prstGeom>
              <a:ln w="6480">
                <a:solidFill>
                  <a:srgbClr val="a8a8a8"/>
                </a:solidFill>
                <a:miter/>
              </a:ln>
            </p:spPr>
          </p:cxnSp>
          <p:cxnSp>
            <p:nvCxnSpPr>
              <p:cNvPr id="7887" name="Straight Connector 1159"/>
              <p:cNvCxnSpPr/>
              <p:nvPr/>
            </p:nvCxnSpPr>
            <p:spPr>
              <a:xfrm>
                <a:off x="11697480" y="-435240"/>
                <a:ext cx="360" cy="126360"/>
              </a:xfrm>
              <a:prstGeom prst="straightConnector1">
                <a:avLst/>
              </a:prstGeom>
              <a:ln w="6480">
                <a:solidFill>
                  <a:srgbClr val="a8a8a8"/>
                </a:solidFill>
                <a:miter/>
              </a:ln>
            </p:spPr>
          </p:cxnSp>
          <p:cxnSp>
            <p:nvCxnSpPr>
              <p:cNvPr id="7888" name="Straight Connector 1845"/>
              <p:cNvCxnSpPr/>
              <p:nvPr/>
            </p:nvCxnSpPr>
            <p:spPr>
              <a:xfrm>
                <a:off x="12481560" y="489600"/>
                <a:ext cx="126360" cy="360"/>
              </a:xfrm>
              <a:prstGeom prst="straightConnector1">
                <a:avLst/>
              </a:prstGeom>
              <a:ln w="6480">
                <a:solidFill>
                  <a:srgbClr val="a8a8a8"/>
                </a:solidFill>
                <a:miter/>
              </a:ln>
            </p:spPr>
          </p:cxnSp>
          <p:cxnSp>
            <p:nvCxnSpPr>
              <p:cNvPr id="7889" name="Straight Connector 1846"/>
              <p:cNvCxnSpPr/>
              <p:nvPr/>
            </p:nvCxnSpPr>
            <p:spPr>
              <a:xfrm>
                <a:off x="12481560" y="326520"/>
                <a:ext cx="126360" cy="360"/>
              </a:xfrm>
              <a:prstGeom prst="straightConnector1">
                <a:avLst/>
              </a:prstGeom>
              <a:ln w="6480">
                <a:solidFill>
                  <a:srgbClr val="a8a8a8"/>
                </a:solidFill>
                <a:miter/>
              </a:ln>
            </p:spPr>
          </p:cxnSp>
          <p:cxnSp>
            <p:nvCxnSpPr>
              <p:cNvPr id="7890" name="Straight Connector 1847"/>
              <p:cNvCxnSpPr/>
              <p:nvPr/>
            </p:nvCxnSpPr>
            <p:spPr>
              <a:xfrm>
                <a:off x="12481560" y="816120"/>
                <a:ext cx="126360" cy="360"/>
              </a:xfrm>
              <a:prstGeom prst="straightConnector1">
                <a:avLst/>
              </a:prstGeom>
              <a:ln w="6480">
                <a:solidFill>
                  <a:srgbClr val="a8a8a8"/>
                </a:solidFill>
                <a:miter/>
              </a:ln>
            </p:spPr>
          </p:cxnSp>
          <p:cxnSp>
            <p:nvCxnSpPr>
              <p:cNvPr id="7891" name="Straight Connector 1848"/>
              <p:cNvCxnSpPr/>
              <p:nvPr/>
            </p:nvCxnSpPr>
            <p:spPr>
              <a:xfrm>
                <a:off x="12481560" y="653040"/>
                <a:ext cx="126360" cy="360"/>
              </a:xfrm>
              <a:prstGeom prst="straightConnector1">
                <a:avLst/>
              </a:prstGeom>
              <a:ln w="6480">
                <a:solidFill>
                  <a:srgbClr val="a8a8a8"/>
                </a:solidFill>
                <a:miter/>
              </a:ln>
            </p:spPr>
          </p:cxnSp>
          <p:cxnSp>
            <p:nvCxnSpPr>
              <p:cNvPr id="7892" name="Straight Connector 1849"/>
              <p:cNvCxnSpPr/>
              <p:nvPr/>
            </p:nvCxnSpPr>
            <p:spPr>
              <a:xfrm>
                <a:off x="12481560" y="1142640"/>
                <a:ext cx="126360" cy="360"/>
              </a:xfrm>
              <a:prstGeom prst="straightConnector1">
                <a:avLst/>
              </a:prstGeom>
              <a:ln w="6480">
                <a:solidFill>
                  <a:srgbClr val="a8a8a8"/>
                </a:solidFill>
                <a:miter/>
              </a:ln>
            </p:spPr>
          </p:cxnSp>
          <p:cxnSp>
            <p:nvCxnSpPr>
              <p:cNvPr id="7893" name="Straight Connector 1850"/>
              <p:cNvCxnSpPr/>
              <p:nvPr/>
            </p:nvCxnSpPr>
            <p:spPr>
              <a:xfrm>
                <a:off x="12481560" y="979560"/>
                <a:ext cx="126360" cy="360"/>
              </a:xfrm>
              <a:prstGeom prst="straightConnector1">
                <a:avLst/>
              </a:prstGeom>
              <a:ln w="6480">
                <a:solidFill>
                  <a:srgbClr val="a8a8a8"/>
                </a:solidFill>
                <a:miter/>
              </a:ln>
            </p:spPr>
          </p:cxnSp>
          <p:cxnSp>
            <p:nvCxnSpPr>
              <p:cNvPr id="7894" name="Straight Connector 1851"/>
              <p:cNvCxnSpPr/>
              <p:nvPr/>
            </p:nvCxnSpPr>
            <p:spPr>
              <a:xfrm>
                <a:off x="12481560" y="1469520"/>
                <a:ext cx="126360" cy="360"/>
              </a:xfrm>
              <a:prstGeom prst="straightConnector1">
                <a:avLst/>
              </a:prstGeom>
              <a:ln w="6480">
                <a:solidFill>
                  <a:srgbClr val="a8a8a8"/>
                </a:solidFill>
                <a:miter/>
              </a:ln>
            </p:spPr>
          </p:cxnSp>
          <p:cxnSp>
            <p:nvCxnSpPr>
              <p:cNvPr id="7895" name="Straight Connector 1852"/>
              <p:cNvCxnSpPr/>
              <p:nvPr/>
            </p:nvCxnSpPr>
            <p:spPr>
              <a:xfrm>
                <a:off x="12481560" y="1306080"/>
                <a:ext cx="126360" cy="360"/>
              </a:xfrm>
              <a:prstGeom prst="straightConnector1">
                <a:avLst/>
              </a:prstGeom>
              <a:ln w="6480">
                <a:solidFill>
                  <a:srgbClr val="a8a8a8"/>
                </a:solidFill>
                <a:miter/>
              </a:ln>
            </p:spPr>
          </p:cxnSp>
          <p:cxnSp>
            <p:nvCxnSpPr>
              <p:cNvPr id="7896" name="Straight Connector 1853"/>
              <p:cNvCxnSpPr/>
              <p:nvPr/>
            </p:nvCxnSpPr>
            <p:spPr>
              <a:xfrm>
                <a:off x="12481560" y="1796040"/>
                <a:ext cx="126360" cy="360"/>
              </a:xfrm>
              <a:prstGeom prst="straightConnector1">
                <a:avLst/>
              </a:prstGeom>
              <a:ln w="6480">
                <a:solidFill>
                  <a:srgbClr val="a8a8a8"/>
                </a:solidFill>
                <a:miter/>
              </a:ln>
            </p:spPr>
          </p:cxnSp>
          <p:cxnSp>
            <p:nvCxnSpPr>
              <p:cNvPr id="7897" name="Straight Connector 1854"/>
              <p:cNvCxnSpPr/>
              <p:nvPr/>
            </p:nvCxnSpPr>
            <p:spPr>
              <a:xfrm>
                <a:off x="12481560" y="1632600"/>
                <a:ext cx="126360" cy="360"/>
              </a:xfrm>
              <a:prstGeom prst="straightConnector1">
                <a:avLst/>
              </a:prstGeom>
              <a:ln w="6480">
                <a:solidFill>
                  <a:srgbClr val="a8a8a8"/>
                </a:solidFill>
                <a:miter/>
              </a:ln>
            </p:spPr>
          </p:cxnSp>
          <p:cxnSp>
            <p:nvCxnSpPr>
              <p:cNvPr id="7898" name="Straight Connector 1855"/>
              <p:cNvCxnSpPr/>
              <p:nvPr/>
            </p:nvCxnSpPr>
            <p:spPr>
              <a:xfrm>
                <a:off x="12481560" y="2122560"/>
                <a:ext cx="126360" cy="360"/>
              </a:xfrm>
              <a:prstGeom prst="straightConnector1">
                <a:avLst/>
              </a:prstGeom>
              <a:ln w="6480">
                <a:solidFill>
                  <a:srgbClr val="a8a8a8"/>
                </a:solidFill>
                <a:miter/>
              </a:ln>
            </p:spPr>
          </p:cxnSp>
          <p:cxnSp>
            <p:nvCxnSpPr>
              <p:cNvPr id="7899" name="Straight Connector 1856"/>
              <p:cNvCxnSpPr/>
              <p:nvPr/>
            </p:nvCxnSpPr>
            <p:spPr>
              <a:xfrm>
                <a:off x="12481560" y="1959120"/>
                <a:ext cx="126360" cy="360"/>
              </a:xfrm>
              <a:prstGeom prst="straightConnector1">
                <a:avLst/>
              </a:prstGeom>
              <a:ln w="6480">
                <a:solidFill>
                  <a:srgbClr val="a8a8a8"/>
                </a:solidFill>
                <a:miter/>
              </a:ln>
            </p:spPr>
          </p:cxnSp>
          <p:cxnSp>
            <p:nvCxnSpPr>
              <p:cNvPr id="7900" name="Straight Connector 1857"/>
              <p:cNvCxnSpPr/>
              <p:nvPr/>
            </p:nvCxnSpPr>
            <p:spPr>
              <a:xfrm>
                <a:off x="12481560" y="2449080"/>
                <a:ext cx="126360" cy="360"/>
              </a:xfrm>
              <a:prstGeom prst="straightConnector1">
                <a:avLst/>
              </a:prstGeom>
              <a:ln w="6480">
                <a:solidFill>
                  <a:srgbClr val="a8a8a8"/>
                </a:solidFill>
                <a:miter/>
              </a:ln>
            </p:spPr>
          </p:cxnSp>
          <p:cxnSp>
            <p:nvCxnSpPr>
              <p:cNvPr id="7901" name="Straight Connector 1858"/>
              <p:cNvCxnSpPr/>
              <p:nvPr/>
            </p:nvCxnSpPr>
            <p:spPr>
              <a:xfrm>
                <a:off x="12481560" y="2285640"/>
                <a:ext cx="126360" cy="360"/>
              </a:xfrm>
              <a:prstGeom prst="straightConnector1">
                <a:avLst/>
              </a:prstGeom>
              <a:ln w="6480">
                <a:solidFill>
                  <a:srgbClr val="a8a8a8"/>
                </a:solidFill>
                <a:miter/>
              </a:ln>
            </p:spPr>
          </p:cxnSp>
          <p:cxnSp>
            <p:nvCxnSpPr>
              <p:cNvPr id="7902" name="Straight Connector 1859"/>
              <p:cNvCxnSpPr/>
              <p:nvPr/>
            </p:nvCxnSpPr>
            <p:spPr>
              <a:xfrm>
                <a:off x="12481560" y="2775600"/>
                <a:ext cx="126360" cy="360"/>
              </a:xfrm>
              <a:prstGeom prst="straightConnector1">
                <a:avLst/>
              </a:prstGeom>
              <a:ln w="6480">
                <a:solidFill>
                  <a:srgbClr val="a8a8a8"/>
                </a:solidFill>
                <a:miter/>
              </a:ln>
            </p:spPr>
          </p:cxnSp>
          <p:cxnSp>
            <p:nvCxnSpPr>
              <p:cNvPr id="7903" name="Straight Connector 1860"/>
              <p:cNvCxnSpPr/>
              <p:nvPr/>
            </p:nvCxnSpPr>
            <p:spPr>
              <a:xfrm>
                <a:off x="12481560" y="2612520"/>
                <a:ext cx="126360" cy="360"/>
              </a:xfrm>
              <a:prstGeom prst="straightConnector1">
                <a:avLst/>
              </a:prstGeom>
              <a:ln w="6480">
                <a:solidFill>
                  <a:srgbClr val="a8a8a8"/>
                </a:solidFill>
                <a:miter/>
              </a:ln>
            </p:spPr>
          </p:cxnSp>
          <p:cxnSp>
            <p:nvCxnSpPr>
              <p:cNvPr id="7904" name="Straight Connector 1861"/>
              <p:cNvCxnSpPr/>
              <p:nvPr/>
            </p:nvCxnSpPr>
            <p:spPr>
              <a:xfrm>
                <a:off x="12481560" y="3102120"/>
                <a:ext cx="126360" cy="360"/>
              </a:xfrm>
              <a:prstGeom prst="straightConnector1">
                <a:avLst/>
              </a:prstGeom>
              <a:ln w="6480">
                <a:solidFill>
                  <a:srgbClr val="a8a8a8"/>
                </a:solidFill>
                <a:miter/>
              </a:ln>
            </p:spPr>
          </p:cxnSp>
          <p:cxnSp>
            <p:nvCxnSpPr>
              <p:cNvPr id="7905" name="Straight Connector 1862"/>
              <p:cNvCxnSpPr/>
              <p:nvPr/>
            </p:nvCxnSpPr>
            <p:spPr>
              <a:xfrm>
                <a:off x="12481560" y="2939040"/>
                <a:ext cx="126360" cy="360"/>
              </a:xfrm>
              <a:prstGeom prst="straightConnector1">
                <a:avLst/>
              </a:prstGeom>
              <a:ln w="6480">
                <a:solidFill>
                  <a:srgbClr val="a8a8a8"/>
                </a:solidFill>
                <a:miter/>
              </a:ln>
            </p:spPr>
          </p:cxnSp>
          <p:cxnSp>
            <p:nvCxnSpPr>
              <p:cNvPr id="7906" name="Straight Connector 1863"/>
              <p:cNvCxnSpPr/>
              <p:nvPr/>
            </p:nvCxnSpPr>
            <p:spPr>
              <a:xfrm>
                <a:off x="12481560" y="3428640"/>
                <a:ext cx="126360" cy="360"/>
              </a:xfrm>
              <a:prstGeom prst="straightConnector1">
                <a:avLst/>
              </a:prstGeom>
              <a:ln w="6480">
                <a:solidFill>
                  <a:srgbClr val="a8a8a8"/>
                </a:solidFill>
                <a:miter/>
              </a:ln>
            </p:spPr>
          </p:cxnSp>
          <p:cxnSp>
            <p:nvCxnSpPr>
              <p:cNvPr id="7907" name="Straight Connector 1864"/>
              <p:cNvCxnSpPr/>
              <p:nvPr/>
            </p:nvCxnSpPr>
            <p:spPr>
              <a:xfrm>
                <a:off x="12481560" y="3265560"/>
                <a:ext cx="126360" cy="360"/>
              </a:xfrm>
              <a:prstGeom prst="straightConnector1">
                <a:avLst/>
              </a:prstGeom>
              <a:ln w="6480">
                <a:solidFill>
                  <a:srgbClr val="a8a8a8"/>
                </a:solidFill>
                <a:miter/>
              </a:ln>
            </p:spPr>
          </p:cxnSp>
          <p:cxnSp>
            <p:nvCxnSpPr>
              <p:cNvPr id="7908" name="Straight Connector 1865"/>
              <p:cNvCxnSpPr/>
              <p:nvPr/>
            </p:nvCxnSpPr>
            <p:spPr>
              <a:xfrm>
                <a:off x="12481560" y="3755520"/>
                <a:ext cx="126360" cy="360"/>
              </a:xfrm>
              <a:prstGeom prst="straightConnector1">
                <a:avLst/>
              </a:prstGeom>
              <a:ln w="6480">
                <a:solidFill>
                  <a:srgbClr val="a8a8a8"/>
                </a:solidFill>
                <a:miter/>
              </a:ln>
            </p:spPr>
          </p:cxnSp>
          <p:cxnSp>
            <p:nvCxnSpPr>
              <p:cNvPr id="7909" name="Straight Connector 1866"/>
              <p:cNvCxnSpPr/>
              <p:nvPr/>
            </p:nvCxnSpPr>
            <p:spPr>
              <a:xfrm>
                <a:off x="12481560" y="3592080"/>
                <a:ext cx="126360" cy="360"/>
              </a:xfrm>
              <a:prstGeom prst="straightConnector1">
                <a:avLst/>
              </a:prstGeom>
              <a:ln w="6480">
                <a:solidFill>
                  <a:srgbClr val="a8a8a8"/>
                </a:solidFill>
                <a:miter/>
              </a:ln>
            </p:spPr>
          </p:cxnSp>
          <p:cxnSp>
            <p:nvCxnSpPr>
              <p:cNvPr id="7910" name="Straight Connector 1867"/>
              <p:cNvCxnSpPr/>
              <p:nvPr/>
            </p:nvCxnSpPr>
            <p:spPr>
              <a:xfrm>
                <a:off x="12481560" y="4081680"/>
                <a:ext cx="126360" cy="360"/>
              </a:xfrm>
              <a:prstGeom prst="straightConnector1">
                <a:avLst/>
              </a:prstGeom>
              <a:ln w="6480">
                <a:solidFill>
                  <a:srgbClr val="a8a8a8"/>
                </a:solidFill>
                <a:miter/>
              </a:ln>
            </p:spPr>
          </p:cxnSp>
          <p:cxnSp>
            <p:nvCxnSpPr>
              <p:cNvPr id="7911" name="Straight Connector 1868"/>
              <p:cNvCxnSpPr/>
              <p:nvPr/>
            </p:nvCxnSpPr>
            <p:spPr>
              <a:xfrm>
                <a:off x="12481560" y="3918240"/>
                <a:ext cx="126360" cy="360"/>
              </a:xfrm>
              <a:prstGeom prst="straightConnector1">
                <a:avLst/>
              </a:prstGeom>
              <a:ln w="6480">
                <a:solidFill>
                  <a:srgbClr val="a8a8a8"/>
                </a:solidFill>
                <a:miter/>
              </a:ln>
            </p:spPr>
          </p:cxnSp>
          <p:cxnSp>
            <p:nvCxnSpPr>
              <p:cNvPr id="7912" name="Straight Connector 1869"/>
              <p:cNvCxnSpPr/>
              <p:nvPr/>
            </p:nvCxnSpPr>
            <p:spPr>
              <a:xfrm>
                <a:off x="12481560" y="4408200"/>
                <a:ext cx="126360" cy="360"/>
              </a:xfrm>
              <a:prstGeom prst="straightConnector1">
                <a:avLst/>
              </a:prstGeom>
              <a:ln w="6480">
                <a:solidFill>
                  <a:srgbClr val="a8a8a8"/>
                </a:solidFill>
                <a:miter/>
              </a:ln>
            </p:spPr>
          </p:cxnSp>
          <p:cxnSp>
            <p:nvCxnSpPr>
              <p:cNvPr id="7913" name="Straight Connector 1870"/>
              <p:cNvCxnSpPr/>
              <p:nvPr/>
            </p:nvCxnSpPr>
            <p:spPr>
              <a:xfrm>
                <a:off x="12481560" y="4244760"/>
                <a:ext cx="126360" cy="360"/>
              </a:xfrm>
              <a:prstGeom prst="straightConnector1">
                <a:avLst/>
              </a:prstGeom>
              <a:ln w="6480">
                <a:solidFill>
                  <a:srgbClr val="a8a8a8"/>
                </a:solidFill>
                <a:miter/>
              </a:ln>
            </p:spPr>
          </p:cxnSp>
          <p:cxnSp>
            <p:nvCxnSpPr>
              <p:cNvPr id="7914" name="Straight Connector 1871"/>
              <p:cNvCxnSpPr/>
              <p:nvPr/>
            </p:nvCxnSpPr>
            <p:spPr>
              <a:xfrm>
                <a:off x="12481560" y="4734720"/>
                <a:ext cx="126360" cy="360"/>
              </a:xfrm>
              <a:prstGeom prst="straightConnector1">
                <a:avLst/>
              </a:prstGeom>
              <a:ln w="6480">
                <a:solidFill>
                  <a:srgbClr val="a8a8a8"/>
                </a:solidFill>
                <a:miter/>
              </a:ln>
            </p:spPr>
          </p:cxnSp>
          <p:cxnSp>
            <p:nvCxnSpPr>
              <p:cNvPr id="7915" name="Straight Connector 1872"/>
              <p:cNvCxnSpPr/>
              <p:nvPr/>
            </p:nvCxnSpPr>
            <p:spPr>
              <a:xfrm>
                <a:off x="12481560" y="4571280"/>
                <a:ext cx="126360" cy="360"/>
              </a:xfrm>
              <a:prstGeom prst="straightConnector1">
                <a:avLst/>
              </a:prstGeom>
              <a:ln w="6480">
                <a:solidFill>
                  <a:srgbClr val="a8a8a8"/>
                </a:solidFill>
                <a:miter/>
              </a:ln>
            </p:spPr>
          </p:cxnSp>
          <p:cxnSp>
            <p:nvCxnSpPr>
              <p:cNvPr id="7916" name="Straight Connector 1873"/>
              <p:cNvCxnSpPr/>
              <p:nvPr/>
            </p:nvCxnSpPr>
            <p:spPr>
              <a:xfrm>
                <a:off x="12481560" y="5061240"/>
                <a:ext cx="126360" cy="360"/>
              </a:xfrm>
              <a:prstGeom prst="straightConnector1">
                <a:avLst/>
              </a:prstGeom>
              <a:ln w="6480">
                <a:solidFill>
                  <a:srgbClr val="a8a8a8"/>
                </a:solidFill>
                <a:miter/>
              </a:ln>
            </p:spPr>
          </p:cxnSp>
          <p:cxnSp>
            <p:nvCxnSpPr>
              <p:cNvPr id="7917" name="Straight Connector 1875"/>
              <p:cNvCxnSpPr/>
              <p:nvPr/>
            </p:nvCxnSpPr>
            <p:spPr>
              <a:xfrm>
                <a:off x="12481560" y="5387760"/>
                <a:ext cx="126360" cy="360"/>
              </a:xfrm>
              <a:prstGeom prst="straightConnector1">
                <a:avLst/>
              </a:prstGeom>
              <a:ln w="6480">
                <a:solidFill>
                  <a:srgbClr val="a8a8a8"/>
                </a:solidFill>
                <a:miter/>
              </a:ln>
            </p:spPr>
          </p:cxnSp>
          <p:cxnSp>
            <p:nvCxnSpPr>
              <p:cNvPr id="7918" name="Straight Connector 1876"/>
              <p:cNvCxnSpPr/>
              <p:nvPr/>
            </p:nvCxnSpPr>
            <p:spPr>
              <a:xfrm>
                <a:off x="12481560" y="5224680"/>
                <a:ext cx="126360" cy="360"/>
              </a:xfrm>
              <a:prstGeom prst="straightConnector1">
                <a:avLst/>
              </a:prstGeom>
              <a:ln w="6480">
                <a:solidFill>
                  <a:srgbClr val="a8a8a8"/>
                </a:solidFill>
                <a:miter/>
              </a:ln>
            </p:spPr>
          </p:cxnSp>
          <p:cxnSp>
            <p:nvCxnSpPr>
              <p:cNvPr id="7919" name="Straight Connector 1877"/>
              <p:cNvCxnSpPr/>
              <p:nvPr/>
            </p:nvCxnSpPr>
            <p:spPr>
              <a:xfrm>
                <a:off x="12481560" y="5714280"/>
                <a:ext cx="126360" cy="360"/>
              </a:xfrm>
              <a:prstGeom prst="straightConnector1">
                <a:avLst/>
              </a:prstGeom>
              <a:ln w="6480">
                <a:solidFill>
                  <a:srgbClr val="a8a8a8"/>
                </a:solidFill>
                <a:miter/>
              </a:ln>
            </p:spPr>
          </p:cxnSp>
          <p:cxnSp>
            <p:nvCxnSpPr>
              <p:cNvPr id="7920" name="Straight Connector 1878"/>
              <p:cNvCxnSpPr/>
              <p:nvPr/>
            </p:nvCxnSpPr>
            <p:spPr>
              <a:xfrm>
                <a:off x="12481560" y="5551200"/>
                <a:ext cx="126360" cy="360"/>
              </a:xfrm>
              <a:prstGeom prst="straightConnector1">
                <a:avLst/>
              </a:prstGeom>
              <a:ln w="6480">
                <a:solidFill>
                  <a:srgbClr val="a8a8a8"/>
                </a:solidFill>
                <a:miter/>
              </a:ln>
            </p:spPr>
          </p:cxnSp>
          <p:cxnSp>
            <p:nvCxnSpPr>
              <p:cNvPr id="7921" name="Straight Connector 1879"/>
              <p:cNvCxnSpPr/>
              <p:nvPr/>
            </p:nvCxnSpPr>
            <p:spPr>
              <a:xfrm>
                <a:off x="12481560" y="6041160"/>
                <a:ext cx="126360" cy="360"/>
              </a:xfrm>
              <a:prstGeom prst="straightConnector1">
                <a:avLst/>
              </a:prstGeom>
              <a:ln w="6480">
                <a:solidFill>
                  <a:srgbClr val="a8a8a8"/>
                </a:solidFill>
                <a:miter/>
              </a:ln>
            </p:spPr>
          </p:cxnSp>
          <p:cxnSp>
            <p:nvCxnSpPr>
              <p:cNvPr id="7922" name="Straight Connector 1880"/>
              <p:cNvCxnSpPr/>
              <p:nvPr/>
            </p:nvCxnSpPr>
            <p:spPr>
              <a:xfrm>
                <a:off x="12481560" y="5877720"/>
                <a:ext cx="126360" cy="360"/>
              </a:xfrm>
              <a:prstGeom prst="straightConnector1">
                <a:avLst/>
              </a:prstGeom>
              <a:ln w="6480">
                <a:solidFill>
                  <a:srgbClr val="a8a8a8"/>
                </a:solidFill>
                <a:miter/>
              </a:ln>
            </p:spPr>
          </p:cxnSp>
          <p:cxnSp>
            <p:nvCxnSpPr>
              <p:cNvPr id="7923" name="Straight Connector 1881"/>
              <p:cNvCxnSpPr/>
              <p:nvPr/>
            </p:nvCxnSpPr>
            <p:spPr>
              <a:xfrm>
                <a:off x="12481560" y="6367680"/>
                <a:ext cx="126360" cy="360"/>
              </a:xfrm>
              <a:prstGeom prst="straightConnector1">
                <a:avLst/>
              </a:prstGeom>
              <a:ln w="6480">
                <a:solidFill>
                  <a:srgbClr val="a8a8a8"/>
                </a:solidFill>
                <a:miter/>
              </a:ln>
            </p:spPr>
          </p:cxnSp>
          <p:cxnSp>
            <p:nvCxnSpPr>
              <p:cNvPr id="7924" name="Straight Connector 1882"/>
              <p:cNvCxnSpPr/>
              <p:nvPr/>
            </p:nvCxnSpPr>
            <p:spPr>
              <a:xfrm>
                <a:off x="12481560" y="6204240"/>
                <a:ext cx="126360" cy="360"/>
              </a:xfrm>
              <a:prstGeom prst="straightConnector1">
                <a:avLst/>
              </a:prstGeom>
              <a:ln w="6480">
                <a:solidFill>
                  <a:srgbClr val="a8a8a8"/>
                </a:solidFill>
                <a:miter/>
              </a:ln>
            </p:spPr>
          </p:cxnSp>
          <p:cxnSp>
            <p:nvCxnSpPr>
              <p:cNvPr id="7925" name="Straight Connector 2020"/>
              <p:cNvCxnSpPr/>
              <p:nvPr/>
            </p:nvCxnSpPr>
            <p:spPr>
              <a:xfrm>
                <a:off x="493920" y="7167240"/>
                <a:ext cx="360" cy="126360"/>
              </a:xfrm>
              <a:prstGeom prst="straightConnector1">
                <a:avLst/>
              </a:prstGeom>
              <a:ln w="6480">
                <a:solidFill>
                  <a:srgbClr val="a8a8a8"/>
                </a:solidFill>
                <a:miter/>
              </a:ln>
            </p:spPr>
          </p:cxnSp>
          <p:cxnSp>
            <p:nvCxnSpPr>
              <p:cNvPr id="7926" name="Straight Connector 2021"/>
              <p:cNvCxnSpPr/>
              <p:nvPr/>
            </p:nvCxnSpPr>
            <p:spPr>
              <a:xfrm>
                <a:off x="329400" y="7167240"/>
                <a:ext cx="360" cy="126360"/>
              </a:xfrm>
              <a:prstGeom prst="straightConnector1">
                <a:avLst/>
              </a:prstGeom>
              <a:ln w="6480">
                <a:solidFill>
                  <a:srgbClr val="a8a8a8"/>
                </a:solidFill>
                <a:miter/>
              </a:ln>
            </p:spPr>
          </p:cxnSp>
          <p:cxnSp>
            <p:nvCxnSpPr>
              <p:cNvPr id="7927" name="Straight Connector 2022"/>
              <p:cNvCxnSpPr/>
              <p:nvPr/>
            </p:nvCxnSpPr>
            <p:spPr>
              <a:xfrm>
                <a:off x="823680" y="7167240"/>
                <a:ext cx="360" cy="126360"/>
              </a:xfrm>
              <a:prstGeom prst="straightConnector1">
                <a:avLst/>
              </a:prstGeom>
              <a:ln w="6480">
                <a:solidFill>
                  <a:srgbClr val="a8a8a8"/>
                </a:solidFill>
                <a:miter/>
              </a:ln>
            </p:spPr>
          </p:cxnSp>
          <p:cxnSp>
            <p:nvCxnSpPr>
              <p:cNvPr id="7928" name="Straight Connector 2023"/>
              <p:cNvCxnSpPr/>
              <p:nvPr/>
            </p:nvCxnSpPr>
            <p:spPr>
              <a:xfrm>
                <a:off x="658800" y="7167240"/>
                <a:ext cx="360" cy="126360"/>
              </a:xfrm>
              <a:prstGeom prst="straightConnector1">
                <a:avLst/>
              </a:prstGeom>
              <a:ln w="6480">
                <a:solidFill>
                  <a:srgbClr val="a8a8a8"/>
                </a:solidFill>
                <a:miter/>
              </a:ln>
            </p:spPr>
          </p:cxnSp>
          <p:cxnSp>
            <p:nvCxnSpPr>
              <p:cNvPr id="7929" name="Straight Connector 2024"/>
              <p:cNvCxnSpPr/>
              <p:nvPr/>
            </p:nvCxnSpPr>
            <p:spPr>
              <a:xfrm>
                <a:off x="1153080" y="7167240"/>
                <a:ext cx="360" cy="126360"/>
              </a:xfrm>
              <a:prstGeom prst="straightConnector1">
                <a:avLst/>
              </a:prstGeom>
              <a:ln w="6480">
                <a:solidFill>
                  <a:srgbClr val="a8a8a8"/>
                </a:solidFill>
                <a:miter/>
              </a:ln>
            </p:spPr>
          </p:cxnSp>
          <p:cxnSp>
            <p:nvCxnSpPr>
              <p:cNvPr id="7930" name="Straight Connector 2025"/>
              <p:cNvCxnSpPr/>
              <p:nvPr/>
            </p:nvCxnSpPr>
            <p:spPr>
              <a:xfrm>
                <a:off x="988200" y="7167240"/>
                <a:ext cx="360" cy="126360"/>
              </a:xfrm>
              <a:prstGeom prst="straightConnector1">
                <a:avLst/>
              </a:prstGeom>
              <a:ln w="6480">
                <a:solidFill>
                  <a:srgbClr val="a8a8a8"/>
                </a:solidFill>
                <a:miter/>
              </a:ln>
            </p:spPr>
          </p:cxnSp>
          <p:cxnSp>
            <p:nvCxnSpPr>
              <p:cNvPr id="7931" name="Straight Connector 2026"/>
              <p:cNvCxnSpPr/>
              <p:nvPr/>
            </p:nvCxnSpPr>
            <p:spPr>
              <a:xfrm>
                <a:off x="1482480" y="7167240"/>
                <a:ext cx="360" cy="126360"/>
              </a:xfrm>
              <a:prstGeom prst="straightConnector1">
                <a:avLst/>
              </a:prstGeom>
              <a:ln w="6480">
                <a:solidFill>
                  <a:srgbClr val="a8a8a8"/>
                </a:solidFill>
                <a:miter/>
              </a:ln>
            </p:spPr>
          </p:cxnSp>
          <p:cxnSp>
            <p:nvCxnSpPr>
              <p:cNvPr id="7932" name="Straight Connector 2027"/>
              <p:cNvCxnSpPr/>
              <p:nvPr/>
            </p:nvCxnSpPr>
            <p:spPr>
              <a:xfrm>
                <a:off x="1317960" y="7167240"/>
                <a:ext cx="360" cy="126360"/>
              </a:xfrm>
              <a:prstGeom prst="straightConnector1">
                <a:avLst/>
              </a:prstGeom>
              <a:ln w="6480">
                <a:solidFill>
                  <a:srgbClr val="a8a8a8"/>
                </a:solidFill>
                <a:miter/>
              </a:ln>
            </p:spPr>
          </p:cxnSp>
          <p:cxnSp>
            <p:nvCxnSpPr>
              <p:cNvPr id="7933" name="Straight Connector 2028"/>
              <p:cNvCxnSpPr/>
              <p:nvPr/>
            </p:nvCxnSpPr>
            <p:spPr>
              <a:xfrm>
                <a:off x="1812240" y="7167240"/>
                <a:ext cx="360" cy="126360"/>
              </a:xfrm>
              <a:prstGeom prst="straightConnector1">
                <a:avLst/>
              </a:prstGeom>
              <a:ln w="6480">
                <a:solidFill>
                  <a:srgbClr val="a8a8a8"/>
                </a:solidFill>
                <a:miter/>
              </a:ln>
            </p:spPr>
          </p:cxnSp>
          <p:cxnSp>
            <p:nvCxnSpPr>
              <p:cNvPr id="7934" name="Straight Connector 2029"/>
              <p:cNvCxnSpPr/>
              <p:nvPr/>
            </p:nvCxnSpPr>
            <p:spPr>
              <a:xfrm>
                <a:off x="1647360" y="7167240"/>
                <a:ext cx="360" cy="126360"/>
              </a:xfrm>
              <a:prstGeom prst="straightConnector1">
                <a:avLst/>
              </a:prstGeom>
              <a:ln w="6480">
                <a:solidFill>
                  <a:srgbClr val="a8a8a8"/>
                </a:solidFill>
                <a:miter/>
              </a:ln>
            </p:spPr>
          </p:cxnSp>
          <p:cxnSp>
            <p:nvCxnSpPr>
              <p:cNvPr id="7935" name="Straight Connector 2030"/>
              <p:cNvCxnSpPr/>
              <p:nvPr/>
            </p:nvCxnSpPr>
            <p:spPr>
              <a:xfrm>
                <a:off x="2141640" y="7167240"/>
                <a:ext cx="360" cy="126360"/>
              </a:xfrm>
              <a:prstGeom prst="straightConnector1">
                <a:avLst/>
              </a:prstGeom>
              <a:ln w="6480">
                <a:solidFill>
                  <a:srgbClr val="a8a8a8"/>
                </a:solidFill>
                <a:miter/>
              </a:ln>
            </p:spPr>
          </p:cxnSp>
          <p:cxnSp>
            <p:nvCxnSpPr>
              <p:cNvPr id="7936" name="Straight Connector 2031"/>
              <p:cNvCxnSpPr/>
              <p:nvPr/>
            </p:nvCxnSpPr>
            <p:spPr>
              <a:xfrm>
                <a:off x="1976760" y="7167240"/>
                <a:ext cx="360" cy="126360"/>
              </a:xfrm>
              <a:prstGeom prst="straightConnector1">
                <a:avLst/>
              </a:prstGeom>
              <a:ln w="6480">
                <a:solidFill>
                  <a:srgbClr val="a8a8a8"/>
                </a:solidFill>
                <a:miter/>
              </a:ln>
            </p:spPr>
          </p:cxnSp>
          <p:cxnSp>
            <p:nvCxnSpPr>
              <p:cNvPr id="7937" name="Straight Connector 2032"/>
              <p:cNvCxnSpPr/>
              <p:nvPr/>
            </p:nvCxnSpPr>
            <p:spPr>
              <a:xfrm>
                <a:off x="2471040" y="7167240"/>
                <a:ext cx="360" cy="126360"/>
              </a:xfrm>
              <a:prstGeom prst="straightConnector1">
                <a:avLst/>
              </a:prstGeom>
              <a:ln w="6480">
                <a:solidFill>
                  <a:srgbClr val="a8a8a8"/>
                </a:solidFill>
                <a:miter/>
              </a:ln>
            </p:spPr>
          </p:cxnSp>
          <p:cxnSp>
            <p:nvCxnSpPr>
              <p:cNvPr id="7938" name="Straight Connector 2033"/>
              <p:cNvCxnSpPr/>
              <p:nvPr/>
            </p:nvCxnSpPr>
            <p:spPr>
              <a:xfrm>
                <a:off x="2306520" y="7167240"/>
                <a:ext cx="360" cy="126360"/>
              </a:xfrm>
              <a:prstGeom prst="straightConnector1">
                <a:avLst/>
              </a:prstGeom>
              <a:ln w="6480">
                <a:solidFill>
                  <a:srgbClr val="a8a8a8"/>
                </a:solidFill>
                <a:miter/>
              </a:ln>
            </p:spPr>
          </p:cxnSp>
          <p:cxnSp>
            <p:nvCxnSpPr>
              <p:cNvPr id="7939" name="Straight Connector 2034"/>
              <p:cNvCxnSpPr/>
              <p:nvPr/>
            </p:nvCxnSpPr>
            <p:spPr>
              <a:xfrm>
                <a:off x="2800800" y="7167240"/>
                <a:ext cx="360" cy="126360"/>
              </a:xfrm>
              <a:prstGeom prst="straightConnector1">
                <a:avLst/>
              </a:prstGeom>
              <a:ln w="6480">
                <a:solidFill>
                  <a:srgbClr val="a8a8a8"/>
                </a:solidFill>
                <a:miter/>
              </a:ln>
            </p:spPr>
          </p:cxnSp>
          <p:cxnSp>
            <p:nvCxnSpPr>
              <p:cNvPr id="7940" name="Straight Connector 2035"/>
              <p:cNvCxnSpPr/>
              <p:nvPr/>
            </p:nvCxnSpPr>
            <p:spPr>
              <a:xfrm>
                <a:off x="2635920" y="7167240"/>
                <a:ext cx="360" cy="126360"/>
              </a:xfrm>
              <a:prstGeom prst="straightConnector1">
                <a:avLst/>
              </a:prstGeom>
              <a:ln w="6480">
                <a:solidFill>
                  <a:srgbClr val="a8a8a8"/>
                </a:solidFill>
                <a:miter/>
              </a:ln>
            </p:spPr>
          </p:cxnSp>
          <p:cxnSp>
            <p:nvCxnSpPr>
              <p:cNvPr id="7941" name="Straight Connector 2036"/>
              <p:cNvCxnSpPr/>
              <p:nvPr/>
            </p:nvCxnSpPr>
            <p:spPr>
              <a:xfrm>
                <a:off x="3130200" y="7167240"/>
                <a:ext cx="360" cy="126360"/>
              </a:xfrm>
              <a:prstGeom prst="straightConnector1">
                <a:avLst/>
              </a:prstGeom>
              <a:ln w="6480">
                <a:solidFill>
                  <a:srgbClr val="a8a8a8"/>
                </a:solidFill>
                <a:miter/>
              </a:ln>
            </p:spPr>
          </p:cxnSp>
          <p:cxnSp>
            <p:nvCxnSpPr>
              <p:cNvPr id="7942" name="Straight Connector 2037"/>
              <p:cNvCxnSpPr/>
              <p:nvPr/>
            </p:nvCxnSpPr>
            <p:spPr>
              <a:xfrm>
                <a:off x="2965320" y="7167240"/>
                <a:ext cx="360" cy="126360"/>
              </a:xfrm>
              <a:prstGeom prst="straightConnector1">
                <a:avLst/>
              </a:prstGeom>
              <a:ln w="6480">
                <a:solidFill>
                  <a:srgbClr val="a8a8a8"/>
                </a:solidFill>
                <a:miter/>
              </a:ln>
            </p:spPr>
          </p:cxnSp>
          <p:cxnSp>
            <p:nvCxnSpPr>
              <p:cNvPr id="7943" name="Straight Connector 2038"/>
              <p:cNvCxnSpPr/>
              <p:nvPr/>
            </p:nvCxnSpPr>
            <p:spPr>
              <a:xfrm>
                <a:off x="3459600" y="7167240"/>
                <a:ext cx="360" cy="126360"/>
              </a:xfrm>
              <a:prstGeom prst="straightConnector1">
                <a:avLst/>
              </a:prstGeom>
              <a:ln w="6480">
                <a:solidFill>
                  <a:srgbClr val="a8a8a8"/>
                </a:solidFill>
                <a:miter/>
              </a:ln>
            </p:spPr>
          </p:cxnSp>
          <p:cxnSp>
            <p:nvCxnSpPr>
              <p:cNvPr id="7944" name="Straight Connector 2039"/>
              <p:cNvCxnSpPr/>
              <p:nvPr/>
            </p:nvCxnSpPr>
            <p:spPr>
              <a:xfrm>
                <a:off x="3295080" y="7167240"/>
                <a:ext cx="360" cy="126360"/>
              </a:xfrm>
              <a:prstGeom prst="straightConnector1">
                <a:avLst/>
              </a:prstGeom>
              <a:ln w="6480">
                <a:solidFill>
                  <a:srgbClr val="a8a8a8"/>
                </a:solidFill>
                <a:miter/>
              </a:ln>
            </p:spPr>
          </p:cxnSp>
          <p:cxnSp>
            <p:nvCxnSpPr>
              <p:cNvPr id="7945" name="Straight Connector 2040"/>
              <p:cNvCxnSpPr/>
              <p:nvPr/>
            </p:nvCxnSpPr>
            <p:spPr>
              <a:xfrm>
                <a:off x="3789360" y="7167240"/>
                <a:ext cx="360" cy="126360"/>
              </a:xfrm>
              <a:prstGeom prst="straightConnector1">
                <a:avLst/>
              </a:prstGeom>
              <a:ln w="6480">
                <a:solidFill>
                  <a:srgbClr val="a8a8a8"/>
                </a:solidFill>
                <a:miter/>
              </a:ln>
            </p:spPr>
          </p:cxnSp>
          <p:cxnSp>
            <p:nvCxnSpPr>
              <p:cNvPr id="7946" name="Straight Connector 2041"/>
              <p:cNvCxnSpPr/>
              <p:nvPr/>
            </p:nvCxnSpPr>
            <p:spPr>
              <a:xfrm>
                <a:off x="3624480" y="7167240"/>
                <a:ext cx="360" cy="126360"/>
              </a:xfrm>
              <a:prstGeom prst="straightConnector1">
                <a:avLst/>
              </a:prstGeom>
              <a:ln w="6480">
                <a:solidFill>
                  <a:srgbClr val="a8a8a8"/>
                </a:solidFill>
                <a:miter/>
              </a:ln>
            </p:spPr>
          </p:cxnSp>
          <p:cxnSp>
            <p:nvCxnSpPr>
              <p:cNvPr id="7947" name="Straight Connector 2042"/>
              <p:cNvCxnSpPr/>
              <p:nvPr/>
            </p:nvCxnSpPr>
            <p:spPr>
              <a:xfrm>
                <a:off x="4118760" y="7167240"/>
                <a:ext cx="360" cy="126360"/>
              </a:xfrm>
              <a:prstGeom prst="straightConnector1">
                <a:avLst/>
              </a:prstGeom>
              <a:ln w="6480">
                <a:solidFill>
                  <a:srgbClr val="a8a8a8"/>
                </a:solidFill>
                <a:miter/>
              </a:ln>
            </p:spPr>
          </p:cxnSp>
          <p:cxnSp>
            <p:nvCxnSpPr>
              <p:cNvPr id="7948" name="Straight Connector 2043"/>
              <p:cNvCxnSpPr/>
              <p:nvPr/>
            </p:nvCxnSpPr>
            <p:spPr>
              <a:xfrm>
                <a:off x="3953880" y="7167240"/>
                <a:ext cx="360" cy="126360"/>
              </a:xfrm>
              <a:prstGeom prst="straightConnector1">
                <a:avLst/>
              </a:prstGeom>
              <a:ln w="6480">
                <a:solidFill>
                  <a:srgbClr val="a8a8a8"/>
                </a:solidFill>
                <a:miter/>
              </a:ln>
            </p:spPr>
          </p:cxnSp>
          <p:cxnSp>
            <p:nvCxnSpPr>
              <p:cNvPr id="7949" name="Straight Connector 2044"/>
              <p:cNvCxnSpPr/>
              <p:nvPr/>
            </p:nvCxnSpPr>
            <p:spPr>
              <a:xfrm>
                <a:off x="4448160" y="7167240"/>
                <a:ext cx="360" cy="126360"/>
              </a:xfrm>
              <a:prstGeom prst="straightConnector1">
                <a:avLst/>
              </a:prstGeom>
              <a:ln w="6480">
                <a:solidFill>
                  <a:srgbClr val="a8a8a8"/>
                </a:solidFill>
                <a:miter/>
              </a:ln>
            </p:spPr>
          </p:cxnSp>
          <p:cxnSp>
            <p:nvCxnSpPr>
              <p:cNvPr id="7950" name="Straight Connector 2045"/>
              <p:cNvCxnSpPr/>
              <p:nvPr/>
            </p:nvCxnSpPr>
            <p:spPr>
              <a:xfrm>
                <a:off x="4283640" y="7167240"/>
                <a:ext cx="360" cy="126360"/>
              </a:xfrm>
              <a:prstGeom prst="straightConnector1">
                <a:avLst/>
              </a:prstGeom>
              <a:ln w="6480">
                <a:solidFill>
                  <a:srgbClr val="a8a8a8"/>
                </a:solidFill>
                <a:miter/>
              </a:ln>
            </p:spPr>
          </p:cxnSp>
          <p:cxnSp>
            <p:nvCxnSpPr>
              <p:cNvPr id="7951" name="Straight Connector 2046"/>
              <p:cNvCxnSpPr/>
              <p:nvPr/>
            </p:nvCxnSpPr>
            <p:spPr>
              <a:xfrm>
                <a:off x="4777920" y="7167240"/>
                <a:ext cx="360" cy="126360"/>
              </a:xfrm>
              <a:prstGeom prst="straightConnector1">
                <a:avLst/>
              </a:prstGeom>
              <a:ln w="6480">
                <a:solidFill>
                  <a:srgbClr val="a8a8a8"/>
                </a:solidFill>
                <a:miter/>
              </a:ln>
            </p:spPr>
          </p:cxnSp>
          <p:cxnSp>
            <p:nvCxnSpPr>
              <p:cNvPr id="7952" name="Straight Connector 2047"/>
              <p:cNvCxnSpPr/>
              <p:nvPr/>
            </p:nvCxnSpPr>
            <p:spPr>
              <a:xfrm>
                <a:off x="4613040" y="7167240"/>
                <a:ext cx="360" cy="126360"/>
              </a:xfrm>
              <a:prstGeom prst="straightConnector1">
                <a:avLst/>
              </a:prstGeom>
              <a:ln w="6480">
                <a:solidFill>
                  <a:srgbClr val="a8a8a8"/>
                </a:solidFill>
                <a:miter/>
              </a:ln>
            </p:spPr>
          </p:cxnSp>
          <p:cxnSp>
            <p:nvCxnSpPr>
              <p:cNvPr id="7953" name="Straight Connector 2048"/>
              <p:cNvCxnSpPr/>
              <p:nvPr/>
            </p:nvCxnSpPr>
            <p:spPr>
              <a:xfrm>
                <a:off x="5107320" y="7167240"/>
                <a:ext cx="360" cy="126360"/>
              </a:xfrm>
              <a:prstGeom prst="straightConnector1">
                <a:avLst/>
              </a:prstGeom>
              <a:ln w="6480">
                <a:solidFill>
                  <a:srgbClr val="a8a8a8"/>
                </a:solidFill>
                <a:miter/>
              </a:ln>
            </p:spPr>
          </p:cxnSp>
          <p:cxnSp>
            <p:nvCxnSpPr>
              <p:cNvPr id="7954" name="Straight Connector 2049"/>
              <p:cNvCxnSpPr/>
              <p:nvPr/>
            </p:nvCxnSpPr>
            <p:spPr>
              <a:xfrm>
                <a:off x="4942440" y="7167240"/>
                <a:ext cx="360" cy="126360"/>
              </a:xfrm>
              <a:prstGeom prst="straightConnector1">
                <a:avLst/>
              </a:prstGeom>
              <a:ln w="6480">
                <a:solidFill>
                  <a:srgbClr val="a8a8a8"/>
                </a:solidFill>
                <a:miter/>
              </a:ln>
            </p:spPr>
          </p:cxnSp>
          <p:cxnSp>
            <p:nvCxnSpPr>
              <p:cNvPr id="7955" name="Straight Connector 2050"/>
              <p:cNvCxnSpPr/>
              <p:nvPr/>
            </p:nvCxnSpPr>
            <p:spPr>
              <a:xfrm>
                <a:off x="5436720" y="7167240"/>
                <a:ext cx="360" cy="126360"/>
              </a:xfrm>
              <a:prstGeom prst="straightConnector1">
                <a:avLst/>
              </a:prstGeom>
              <a:ln w="6480">
                <a:solidFill>
                  <a:srgbClr val="a8a8a8"/>
                </a:solidFill>
                <a:miter/>
              </a:ln>
            </p:spPr>
          </p:cxnSp>
          <p:cxnSp>
            <p:nvCxnSpPr>
              <p:cNvPr id="7956" name="Straight Connector 2051"/>
              <p:cNvCxnSpPr/>
              <p:nvPr/>
            </p:nvCxnSpPr>
            <p:spPr>
              <a:xfrm>
                <a:off x="5272200" y="7167240"/>
                <a:ext cx="360" cy="126360"/>
              </a:xfrm>
              <a:prstGeom prst="straightConnector1">
                <a:avLst/>
              </a:prstGeom>
              <a:ln w="6480">
                <a:solidFill>
                  <a:srgbClr val="a8a8a8"/>
                </a:solidFill>
                <a:miter/>
              </a:ln>
            </p:spPr>
          </p:cxnSp>
          <p:cxnSp>
            <p:nvCxnSpPr>
              <p:cNvPr id="7957" name="Straight Connector 2052"/>
              <p:cNvCxnSpPr/>
              <p:nvPr/>
            </p:nvCxnSpPr>
            <p:spPr>
              <a:xfrm>
                <a:off x="5766480" y="7167240"/>
                <a:ext cx="360" cy="126360"/>
              </a:xfrm>
              <a:prstGeom prst="straightConnector1">
                <a:avLst/>
              </a:prstGeom>
              <a:ln w="6480">
                <a:solidFill>
                  <a:srgbClr val="a8a8a8"/>
                </a:solidFill>
                <a:miter/>
              </a:ln>
            </p:spPr>
          </p:cxnSp>
          <p:cxnSp>
            <p:nvCxnSpPr>
              <p:cNvPr id="7958" name="Straight Connector 2053"/>
              <p:cNvCxnSpPr/>
              <p:nvPr/>
            </p:nvCxnSpPr>
            <p:spPr>
              <a:xfrm>
                <a:off x="5601600" y="7167240"/>
                <a:ext cx="360" cy="126360"/>
              </a:xfrm>
              <a:prstGeom prst="straightConnector1">
                <a:avLst/>
              </a:prstGeom>
              <a:ln w="6480">
                <a:solidFill>
                  <a:srgbClr val="a8a8a8"/>
                </a:solidFill>
                <a:miter/>
              </a:ln>
            </p:spPr>
          </p:cxnSp>
          <p:cxnSp>
            <p:nvCxnSpPr>
              <p:cNvPr id="7959" name="Straight Connector 2054"/>
              <p:cNvCxnSpPr/>
              <p:nvPr/>
            </p:nvCxnSpPr>
            <p:spPr>
              <a:xfrm>
                <a:off x="6095880" y="7167240"/>
                <a:ext cx="360" cy="126360"/>
              </a:xfrm>
              <a:prstGeom prst="straightConnector1">
                <a:avLst/>
              </a:prstGeom>
              <a:ln w="6480">
                <a:solidFill>
                  <a:srgbClr val="a8a8a8"/>
                </a:solidFill>
                <a:miter/>
              </a:ln>
            </p:spPr>
          </p:cxnSp>
          <p:cxnSp>
            <p:nvCxnSpPr>
              <p:cNvPr id="7960" name="Straight Connector 2055"/>
              <p:cNvCxnSpPr/>
              <p:nvPr/>
            </p:nvCxnSpPr>
            <p:spPr>
              <a:xfrm>
                <a:off x="5931000" y="7167240"/>
                <a:ext cx="360" cy="126360"/>
              </a:xfrm>
              <a:prstGeom prst="straightConnector1">
                <a:avLst/>
              </a:prstGeom>
              <a:ln w="6480">
                <a:solidFill>
                  <a:srgbClr val="a8a8a8"/>
                </a:solidFill>
                <a:miter/>
              </a:ln>
            </p:spPr>
          </p:cxnSp>
          <p:cxnSp>
            <p:nvCxnSpPr>
              <p:cNvPr id="7961" name="Straight Connector 2056"/>
              <p:cNvCxnSpPr/>
              <p:nvPr/>
            </p:nvCxnSpPr>
            <p:spPr>
              <a:xfrm>
                <a:off x="6425280" y="7167240"/>
                <a:ext cx="360" cy="126360"/>
              </a:xfrm>
              <a:prstGeom prst="straightConnector1">
                <a:avLst/>
              </a:prstGeom>
              <a:ln w="6480">
                <a:solidFill>
                  <a:srgbClr val="a8a8a8"/>
                </a:solidFill>
                <a:miter/>
              </a:ln>
            </p:spPr>
          </p:cxnSp>
          <p:cxnSp>
            <p:nvCxnSpPr>
              <p:cNvPr id="7962" name="Straight Connector 2057"/>
              <p:cNvCxnSpPr/>
              <p:nvPr/>
            </p:nvCxnSpPr>
            <p:spPr>
              <a:xfrm>
                <a:off x="6260760" y="7167240"/>
                <a:ext cx="360" cy="126360"/>
              </a:xfrm>
              <a:prstGeom prst="straightConnector1">
                <a:avLst/>
              </a:prstGeom>
              <a:ln w="6480">
                <a:solidFill>
                  <a:srgbClr val="a8a8a8"/>
                </a:solidFill>
                <a:miter/>
              </a:ln>
            </p:spPr>
          </p:cxnSp>
          <p:cxnSp>
            <p:nvCxnSpPr>
              <p:cNvPr id="7963" name="Straight Connector 2058"/>
              <p:cNvCxnSpPr/>
              <p:nvPr/>
            </p:nvCxnSpPr>
            <p:spPr>
              <a:xfrm>
                <a:off x="6590160" y="7167240"/>
                <a:ext cx="360" cy="126360"/>
              </a:xfrm>
              <a:prstGeom prst="straightConnector1">
                <a:avLst/>
              </a:prstGeom>
              <a:ln w="6480">
                <a:solidFill>
                  <a:srgbClr val="a8a8a8"/>
                </a:solidFill>
                <a:miter/>
              </a:ln>
            </p:spPr>
          </p:cxnSp>
          <p:cxnSp>
            <p:nvCxnSpPr>
              <p:cNvPr id="7964" name="Straight Connector 2059"/>
              <p:cNvCxnSpPr/>
              <p:nvPr/>
            </p:nvCxnSpPr>
            <p:spPr>
              <a:xfrm>
                <a:off x="6919560" y="7167240"/>
                <a:ext cx="360" cy="126360"/>
              </a:xfrm>
              <a:prstGeom prst="straightConnector1">
                <a:avLst/>
              </a:prstGeom>
              <a:ln w="6480">
                <a:solidFill>
                  <a:srgbClr val="a8a8a8"/>
                </a:solidFill>
                <a:miter/>
              </a:ln>
            </p:spPr>
          </p:cxnSp>
          <p:cxnSp>
            <p:nvCxnSpPr>
              <p:cNvPr id="7965" name="Straight Connector 2060"/>
              <p:cNvCxnSpPr/>
              <p:nvPr/>
            </p:nvCxnSpPr>
            <p:spPr>
              <a:xfrm>
                <a:off x="6754680" y="7167240"/>
                <a:ext cx="360" cy="126360"/>
              </a:xfrm>
              <a:prstGeom prst="straightConnector1">
                <a:avLst/>
              </a:prstGeom>
              <a:ln w="6480">
                <a:solidFill>
                  <a:srgbClr val="a8a8a8"/>
                </a:solidFill>
                <a:miter/>
              </a:ln>
            </p:spPr>
          </p:cxnSp>
          <p:cxnSp>
            <p:nvCxnSpPr>
              <p:cNvPr id="7966" name="Straight Connector 2061"/>
              <p:cNvCxnSpPr/>
              <p:nvPr/>
            </p:nvCxnSpPr>
            <p:spPr>
              <a:xfrm>
                <a:off x="7248960" y="7167240"/>
                <a:ext cx="360" cy="126360"/>
              </a:xfrm>
              <a:prstGeom prst="straightConnector1">
                <a:avLst/>
              </a:prstGeom>
              <a:ln w="6480">
                <a:solidFill>
                  <a:srgbClr val="a8a8a8"/>
                </a:solidFill>
                <a:miter/>
              </a:ln>
            </p:spPr>
          </p:cxnSp>
          <p:cxnSp>
            <p:nvCxnSpPr>
              <p:cNvPr id="7967" name="Straight Connector 2062"/>
              <p:cNvCxnSpPr/>
              <p:nvPr/>
            </p:nvCxnSpPr>
            <p:spPr>
              <a:xfrm>
                <a:off x="7084440" y="7167240"/>
                <a:ext cx="360" cy="126360"/>
              </a:xfrm>
              <a:prstGeom prst="straightConnector1">
                <a:avLst/>
              </a:prstGeom>
              <a:ln w="6480">
                <a:solidFill>
                  <a:srgbClr val="a8a8a8"/>
                </a:solidFill>
                <a:miter/>
              </a:ln>
            </p:spPr>
          </p:cxnSp>
          <p:cxnSp>
            <p:nvCxnSpPr>
              <p:cNvPr id="7968" name="Straight Connector 2063"/>
              <p:cNvCxnSpPr/>
              <p:nvPr/>
            </p:nvCxnSpPr>
            <p:spPr>
              <a:xfrm>
                <a:off x="7578720" y="7167240"/>
                <a:ext cx="360" cy="126360"/>
              </a:xfrm>
              <a:prstGeom prst="straightConnector1">
                <a:avLst/>
              </a:prstGeom>
              <a:ln w="6480">
                <a:solidFill>
                  <a:srgbClr val="a8a8a8"/>
                </a:solidFill>
                <a:miter/>
              </a:ln>
            </p:spPr>
          </p:cxnSp>
          <p:cxnSp>
            <p:nvCxnSpPr>
              <p:cNvPr id="7969" name="Straight Connector 2064"/>
              <p:cNvCxnSpPr/>
              <p:nvPr/>
            </p:nvCxnSpPr>
            <p:spPr>
              <a:xfrm>
                <a:off x="7413840" y="7167240"/>
                <a:ext cx="360" cy="126360"/>
              </a:xfrm>
              <a:prstGeom prst="straightConnector1">
                <a:avLst/>
              </a:prstGeom>
              <a:ln w="6480">
                <a:solidFill>
                  <a:srgbClr val="a8a8a8"/>
                </a:solidFill>
                <a:miter/>
              </a:ln>
            </p:spPr>
          </p:cxnSp>
          <p:cxnSp>
            <p:nvCxnSpPr>
              <p:cNvPr id="7970" name="Straight Connector 2065"/>
              <p:cNvCxnSpPr/>
              <p:nvPr/>
            </p:nvCxnSpPr>
            <p:spPr>
              <a:xfrm>
                <a:off x="7908120" y="7167240"/>
                <a:ext cx="360" cy="126360"/>
              </a:xfrm>
              <a:prstGeom prst="straightConnector1">
                <a:avLst/>
              </a:prstGeom>
              <a:ln w="6480">
                <a:solidFill>
                  <a:srgbClr val="a8a8a8"/>
                </a:solidFill>
                <a:miter/>
              </a:ln>
            </p:spPr>
          </p:cxnSp>
          <p:cxnSp>
            <p:nvCxnSpPr>
              <p:cNvPr id="7971" name="Straight Connector 2066"/>
              <p:cNvCxnSpPr/>
              <p:nvPr/>
            </p:nvCxnSpPr>
            <p:spPr>
              <a:xfrm>
                <a:off x="7743240" y="7167240"/>
                <a:ext cx="360" cy="126360"/>
              </a:xfrm>
              <a:prstGeom prst="straightConnector1">
                <a:avLst/>
              </a:prstGeom>
              <a:ln w="6480">
                <a:solidFill>
                  <a:srgbClr val="a8a8a8"/>
                </a:solidFill>
                <a:miter/>
              </a:ln>
            </p:spPr>
          </p:cxnSp>
          <p:cxnSp>
            <p:nvCxnSpPr>
              <p:cNvPr id="7972" name="Straight Connector 2067"/>
              <p:cNvCxnSpPr/>
              <p:nvPr/>
            </p:nvCxnSpPr>
            <p:spPr>
              <a:xfrm>
                <a:off x="8237520" y="7167240"/>
                <a:ext cx="360" cy="126360"/>
              </a:xfrm>
              <a:prstGeom prst="straightConnector1">
                <a:avLst/>
              </a:prstGeom>
              <a:ln w="6480">
                <a:solidFill>
                  <a:srgbClr val="a8a8a8"/>
                </a:solidFill>
                <a:miter/>
              </a:ln>
            </p:spPr>
          </p:cxnSp>
          <p:cxnSp>
            <p:nvCxnSpPr>
              <p:cNvPr id="7973" name="Straight Connector 2068"/>
              <p:cNvCxnSpPr/>
              <p:nvPr/>
            </p:nvCxnSpPr>
            <p:spPr>
              <a:xfrm>
                <a:off x="8073000" y="7167240"/>
                <a:ext cx="360" cy="126360"/>
              </a:xfrm>
              <a:prstGeom prst="straightConnector1">
                <a:avLst/>
              </a:prstGeom>
              <a:ln w="6480">
                <a:solidFill>
                  <a:srgbClr val="a8a8a8"/>
                </a:solidFill>
                <a:miter/>
              </a:ln>
            </p:spPr>
          </p:cxnSp>
          <p:cxnSp>
            <p:nvCxnSpPr>
              <p:cNvPr id="7974" name="Straight Connector 2069"/>
              <p:cNvCxnSpPr/>
              <p:nvPr/>
            </p:nvCxnSpPr>
            <p:spPr>
              <a:xfrm>
                <a:off x="8567280" y="7167240"/>
                <a:ext cx="360" cy="126360"/>
              </a:xfrm>
              <a:prstGeom prst="straightConnector1">
                <a:avLst/>
              </a:prstGeom>
              <a:ln w="6480">
                <a:solidFill>
                  <a:srgbClr val="a8a8a8"/>
                </a:solidFill>
                <a:miter/>
              </a:ln>
            </p:spPr>
          </p:cxnSp>
          <p:cxnSp>
            <p:nvCxnSpPr>
              <p:cNvPr id="7975" name="Straight Connector 2070"/>
              <p:cNvCxnSpPr/>
              <p:nvPr/>
            </p:nvCxnSpPr>
            <p:spPr>
              <a:xfrm>
                <a:off x="8402400" y="7167240"/>
                <a:ext cx="360" cy="126360"/>
              </a:xfrm>
              <a:prstGeom prst="straightConnector1">
                <a:avLst/>
              </a:prstGeom>
              <a:ln w="6480">
                <a:solidFill>
                  <a:srgbClr val="a8a8a8"/>
                </a:solidFill>
                <a:miter/>
              </a:ln>
            </p:spPr>
          </p:cxnSp>
          <p:cxnSp>
            <p:nvCxnSpPr>
              <p:cNvPr id="7976" name="Straight Connector 2071"/>
              <p:cNvCxnSpPr/>
              <p:nvPr/>
            </p:nvCxnSpPr>
            <p:spPr>
              <a:xfrm>
                <a:off x="8896680" y="7167240"/>
                <a:ext cx="360" cy="126360"/>
              </a:xfrm>
              <a:prstGeom prst="straightConnector1">
                <a:avLst/>
              </a:prstGeom>
              <a:ln w="6480">
                <a:solidFill>
                  <a:srgbClr val="a8a8a8"/>
                </a:solidFill>
                <a:miter/>
              </a:ln>
            </p:spPr>
          </p:cxnSp>
          <p:cxnSp>
            <p:nvCxnSpPr>
              <p:cNvPr id="7977" name="Straight Connector 2072"/>
              <p:cNvCxnSpPr/>
              <p:nvPr/>
            </p:nvCxnSpPr>
            <p:spPr>
              <a:xfrm>
                <a:off x="8731800" y="7167240"/>
                <a:ext cx="360" cy="126360"/>
              </a:xfrm>
              <a:prstGeom prst="straightConnector1">
                <a:avLst/>
              </a:prstGeom>
              <a:ln w="6480">
                <a:solidFill>
                  <a:srgbClr val="a8a8a8"/>
                </a:solidFill>
                <a:miter/>
              </a:ln>
            </p:spPr>
          </p:cxnSp>
          <p:cxnSp>
            <p:nvCxnSpPr>
              <p:cNvPr id="7978" name="Straight Connector 2073"/>
              <p:cNvCxnSpPr/>
              <p:nvPr/>
            </p:nvCxnSpPr>
            <p:spPr>
              <a:xfrm>
                <a:off x="9226080" y="7167240"/>
                <a:ext cx="360" cy="126360"/>
              </a:xfrm>
              <a:prstGeom prst="straightConnector1">
                <a:avLst/>
              </a:prstGeom>
              <a:ln w="6480">
                <a:solidFill>
                  <a:srgbClr val="a8a8a8"/>
                </a:solidFill>
                <a:miter/>
              </a:ln>
            </p:spPr>
          </p:cxnSp>
          <p:cxnSp>
            <p:nvCxnSpPr>
              <p:cNvPr id="7979" name="Straight Connector 2074"/>
              <p:cNvCxnSpPr/>
              <p:nvPr/>
            </p:nvCxnSpPr>
            <p:spPr>
              <a:xfrm>
                <a:off x="9061560" y="7167240"/>
                <a:ext cx="360" cy="126360"/>
              </a:xfrm>
              <a:prstGeom prst="straightConnector1">
                <a:avLst/>
              </a:prstGeom>
              <a:ln w="6480">
                <a:solidFill>
                  <a:srgbClr val="a8a8a8"/>
                </a:solidFill>
                <a:miter/>
              </a:ln>
            </p:spPr>
          </p:cxnSp>
          <p:cxnSp>
            <p:nvCxnSpPr>
              <p:cNvPr id="7980" name="Straight Connector 2075"/>
              <p:cNvCxnSpPr/>
              <p:nvPr/>
            </p:nvCxnSpPr>
            <p:spPr>
              <a:xfrm>
                <a:off x="9555840" y="7167240"/>
                <a:ext cx="360" cy="126360"/>
              </a:xfrm>
              <a:prstGeom prst="straightConnector1">
                <a:avLst/>
              </a:prstGeom>
              <a:ln w="6480">
                <a:solidFill>
                  <a:srgbClr val="a8a8a8"/>
                </a:solidFill>
                <a:miter/>
              </a:ln>
            </p:spPr>
          </p:cxnSp>
          <p:cxnSp>
            <p:nvCxnSpPr>
              <p:cNvPr id="7981" name="Straight Connector 2076"/>
              <p:cNvCxnSpPr/>
              <p:nvPr/>
            </p:nvCxnSpPr>
            <p:spPr>
              <a:xfrm>
                <a:off x="9390960" y="7167240"/>
                <a:ext cx="360" cy="126360"/>
              </a:xfrm>
              <a:prstGeom prst="straightConnector1">
                <a:avLst/>
              </a:prstGeom>
              <a:ln w="6480">
                <a:solidFill>
                  <a:srgbClr val="a8a8a8"/>
                </a:solidFill>
                <a:miter/>
              </a:ln>
            </p:spPr>
          </p:cxnSp>
          <p:cxnSp>
            <p:nvCxnSpPr>
              <p:cNvPr id="7982" name="Straight Connector 2077"/>
              <p:cNvCxnSpPr/>
              <p:nvPr/>
            </p:nvCxnSpPr>
            <p:spPr>
              <a:xfrm>
                <a:off x="9885240" y="7167240"/>
                <a:ext cx="360" cy="126360"/>
              </a:xfrm>
              <a:prstGeom prst="straightConnector1">
                <a:avLst/>
              </a:prstGeom>
              <a:ln w="6480">
                <a:solidFill>
                  <a:srgbClr val="a8a8a8"/>
                </a:solidFill>
                <a:miter/>
              </a:ln>
            </p:spPr>
          </p:cxnSp>
          <p:cxnSp>
            <p:nvCxnSpPr>
              <p:cNvPr id="7983" name="Straight Connector 2078"/>
              <p:cNvCxnSpPr/>
              <p:nvPr/>
            </p:nvCxnSpPr>
            <p:spPr>
              <a:xfrm>
                <a:off x="9720360" y="7167240"/>
                <a:ext cx="360" cy="126360"/>
              </a:xfrm>
              <a:prstGeom prst="straightConnector1">
                <a:avLst/>
              </a:prstGeom>
              <a:ln w="6480">
                <a:solidFill>
                  <a:srgbClr val="a8a8a8"/>
                </a:solidFill>
                <a:miter/>
              </a:ln>
            </p:spPr>
          </p:cxnSp>
          <p:cxnSp>
            <p:nvCxnSpPr>
              <p:cNvPr id="7984" name="Straight Connector 2079"/>
              <p:cNvCxnSpPr/>
              <p:nvPr/>
            </p:nvCxnSpPr>
            <p:spPr>
              <a:xfrm>
                <a:off x="10214640" y="7167240"/>
                <a:ext cx="360" cy="126360"/>
              </a:xfrm>
              <a:prstGeom prst="straightConnector1">
                <a:avLst/>
              </a:prstGeom>
              <a:ln w="6480">
                <a:solidFill>
                  <a:srgbClr val="a8a8a8"/>
                </a:solidFill>
                <a:miter/>
              </a:ln>
            </p:spPr>
          </p:cxnSp>
          <p:cxnSp>
            <p:nvCxnSpPr>
              <p:cNvPr id="7985" name="Straight Connector 2080"/>
              <p:cNvCxnSpPr/>
              <p:nvPr/>
            </p:nvCxnSpPr>
            <p:spPr>
              <a:xfrm>
                <a:off x="10050120" y="7167240"/>
                <a:ext cx="360" cy="126360"/>
              </a:xfrm>
              <a:prstGeom prst="straightConnector1">
                <a:avLst/>
              </a:prstGeom>
              <a:ln w="6480">
                <a:solidFill>
                  <a:srgbClr val="a8a8a8"/>
                </a:solidFill>
                <a:miter/>
              </a:ln>
            </p:spPr>
          </p:cxnSp>
          <p:cxnSp>
            <p:nvCxnSpPr>
              <p:cNvPr id="7986" name="Straight Connector 2081"/>
              <p:cNvCxnSpPr/>
              <p:nvPr/>
            </p:nvCxnSpPr>
            <p:spPr>
              <a:xfrm>
                <a:off x="10544400" y="7167240"/>
                <a:ext cx="360" cy="126360"/>
              </a:xfrm>
              <a:prstGeom prst="straightConnector1">
                <a:avLst/>
              </a:prstGeom>
              <a:ln w="6480">
                <a:solidFill>
                  <a:srgbClr val="a8a8a8"/>
                </a:solidFill>
                <a:miter/>
              </a:ln>
            </p:spPr>
          </p:cxnSp>
          <p:cxnSp>
            <p:nvCxnSpPr>
              <p:cNvPr id="7987" name="Straight Connector 2082"/>
              <p:cNvCxnSpPr/>
              <p:nvPr/>
            </p:nvCxnSpPr>
            <p:spPr>
              <a:xfrm>
                <a:off x="10379520" y="7167240"/>
                <a:ext cx="360" cy="126360"/>
              </a:xfrm>
              <a:prstGeom prst="straightConnector1">
                <a:avLst/>
              </a:prstGeom>
              <a:ln w="6480">
                <a:solidFill>
                  <a:srgbClr val="a8a8a8"/>
                </a:solidFill>
                <a:miter/>
              </a:ln>
            </p:spPr>
          </p:cxnSp>
          <p:cxnSp>
            <p:nvCxnSpPr>
              <p:cNvPr id="7988" name="Straight Connector 2083"/>
              <p:cNvCxnSpPr/>
              <p:nvPr/>
            </p:nvCxnSpPr>
            <p:spPr>
              <a:xfrm>
                <a:off x="10873800" y="7167240"/>
                <a:ext cx="360" cy="126360"/>
              </a:xfrm>
              <a:prstGeom prst="straightConnector1">
                <a:avLst/>
              </a:prstGeom>
              <a:ln w="6480">
                <a:solidFill>
                  <a:srgbClr val="a8a8a8"/>
                </a:solidFill>
                <a:miter/>
              </a:ln>
            </p:spPr>
          </p:cxnSp>
          <p:cxnSp>
            <p:nvCxnSpPr>
              <p:cNvPr id="7989" name="Straight Connector 2084"/>
              <p:cNvCxnSpPr/>
              <p:nvPr/>
            </p:nvCxnSpPr>
            <p:spPr>
              <a:xfrm>
                <a:off x="10708920" y="7167240"/>
                <a:ext cx="360" cy="126360"/>
              </a:xfrm>
              <a:prstGeom prst="straightConnector1">
                <a:avLst/>
              </a:prstGeom>
              <a:ln w="6480">
                <a:solidFill>
                  <a:srgbClr val="a8a8a8"/>
                </a:solidFill>
                <a:miter/>
              </a:ln>
            </p:spPr>
          </p:cxnSp>
          <p:cxnSp>
            <p:nvCxnSpPr>
              <p:cNvPr id="7990" name="Straight Connector 2085"/>
              <p:cNvCxnSpPr/>
              <p:nvPr/>
            </p:nvCxnSpPr>
            <p:spPr>
              <a:xfrm>
                <a:off x="11203200" y="7167240"/>
                <a:ext cx="360" cy="126360"/>
              </a:xfrm>
              <a:prstGeom prst="straightConnector1">
                <a:avLst/>
              </a:prstGeom>
              <a:ln w="6480">
                <a:solidFill>
                  <a:srgbClr val="a8a8a8"/>
                </a:solidFill>
                <a:miter/>
              </a:ln>
            </p:spPr>
          </p:cxnSp>
          <p:cxnSp>
            <p:nvCxnSpPr>
              <p:cNvPr id="7991" name="Straight Connector 2086"/>
              <p:cNvCxnSpPr/>
              <p:nvPr/>
            </p:nvCxnSpPr>
            <p:spPr>
              <a:xfrm>
                <a:off x="11038680" y="7167240"/>
                <a:ext cx="360" cy="126360"/>
              </a:xfrm>
              <a:prstGeom prst="straightConnector1">
                <a:avLst/>
              </a:prstGeom>
              <a:ln w="6480">
                <a:solidFill>
                  <a:srgbClr val="a8a8a8"/>
                </a:solidFill>
                <a:miter/>
              </a:ln>
            </p:spPr>
          </p:cxnSp>
          <p:cxnSp>
            <p:nvCxnSpPr>
              <p:cNvPr id="7992" name="Straight Connector 2087"/>
              <p:cNvCxnSpPr/>
              <p:nvPr/>
            </p:nvCxnSpPr>
            <p:spPr>
              <a:xfrm>
                <a:off x="11532960" y="7167240"/>
                <a:ext cx="360" cy="126360"/>
              </a:xfrm>
              <a:prstGeom prst="straightConnector1">
                <a:avLst/>
              </a:prstGeom>
              <a:ln w="6480">
                <a:solidFill>
                  <a:srgbClr val="a8a8a8"/>
                </a:solidFill>
                <a:miter/>
              </a:ln>
            </p:spPr>
          </p:cxnSp>
          <p:cxnSp>
            <p:nvCxnSpPr>
              <p:cNvPr id="7993" name="Straight Connector 2088"/>
              <p:cNvCxnSpPr/>
              <p:nvPr/>
            </p:nvCxnSpPr>
            <p:spPr>
              <a:xfrm>
                <a:off x="11368080" y="7167240"/>
                <a:ext cx="360" cy="126360"/>
              </a:xfrm>
              <a:prstGeom prst="straightConnector1">
                <a:avLst/>
              </a:prstGeom>
              <a:ln w="6480">
                <a:solidFill>
                  <a:srgbClr val="a8a8a8"/>
                </a:solidFill>
                <a:miter/>
              </a:ln>
            </p:spPr>
          </p:cxnSp>
          <p:cxnSp>
            <p:nvCxnSpPr>
              <p:cNvPr id="7994" name="Straight Connector 2089"/>
              <p:cNvCxnSpPr/>
              <p:nvPr/>
            </p:nvCxnSpPr>
            <p:spPr>
              <a:xfrm>
                <a:off x="11862360" y="7167240"/>
                <a:ext cx="360" cy="126360"/>
              </a:xfrm>
              <a:prstGeom prst="straightConnector1">
                <a:avLst/>
              </a:prstGeom>
              <a:ln w="6480">
                <a:solidFill>
                  <a:srgbClr val="a8a8a8"/>
                </a:solidFill>
                <a:miter/>
              </a:ln>
            </p:spPr>
          </p:cxnSp>
          <p:cxnSp>
            <p:nvCxnSpPr>
              <p:cNvPr id="7995" name="Straight Connector 2090"/>
              <p:cNvCxnSpPr/>
              <p:nvPr/>
            </p:nvCxnSpPr>
            <p:spPr>
              <a:xfrm>
                <a:off x="11697480" y="7167240"/>
                <a:ext cx="360" cy="126360"/>
              </a:xfrm>
              <a:prstGeom prst="straightConnector1">
                <a:avLst/>
              </a:prstGeom>
              <a:ln w="6480">
                <a:solidFill>
                  <a:srgbClr val="a8a8a8"/>
                </a:solidFill>
                <a:miter/>
              </a:ln>
            </p:spPr>
          </p:cxnSp>
        </p:grpSp>
        <p:grpSp>
          <p:nvGrpSpPr>
            <p:cNvPr id="7996" name="Group 28"/>
            <p:cNvGrpSpPr/>
            <p:nvPr/>
          </p:nvGrpSpPr>
          <p:grpSpPr>
            <a:xfrm>
              <a:off x="-435240" y="-435240"/>
              <a:ext cx="13042800" cy="7728480"/>
              <a:chOff x="-435240" y="-435240"/>
              <a:chExt cx="13042800" cy="7728480"/>
            </a:xfrm>
          </p:grpSpPr>
          <p:cxnSp>
            <p:nvCxnSpPr>
              <p:cNvPr id="7997" name="Straight Connector 1897"/>
              <p:cNvCxnSpPr/>
              <p:nvPr/>
            </p:nvCxnSpPr>
            <p:spPr>
              <a:xfrm>
                <a:off x="12355560" y="4898520"/>
                <a:ext cx="252360" cy="360"/>
              </a:xfrm>
              <a:prstGeom prst="straightConnector1">
                <a:avLst/>
              </a:prstGeom>
              <a:ln w="6480">
                <a:solidFill>
                  <a:srgbClr val="a8a8a8"/>
                </a:solidFill>
                <a:miter/>
              </a:ln>
            </p:spPr>
          </p:cxnSp>
          <p:cxnSp>
            <p:nvCxnSpPr>
              <p:cNvPr id="7998" name="Straight Connector 181"/>
              <p:cNvCxnSpPr/>
              <p:nvPr/>
            </p:nvCxnSpPr>
            <p:spPr>
              <a:xfrm>
                <a:off x="-435240" y="326520"/>
                <a:ext cx="252360" cy="360"/>
              </a:xfrm>
              <a:prstGeom prst="straightConnector1">
                <a:avLst/>
              </a:prstGeom>
              <a:ln w="6480">
                <a:solidFill>
                  <a:srgbClr val="a8a8a8"/>
                </a:solidFill>
                <a:miter/>
              </a:ln>
            </p:spPr>
          </p:cxnSp>
          <p:cxnSp>
            <p:nvCxnSpPr>
              <p:cNvPr id="7999" name="Straight Connector 182"/>
              <p:cNvCxnSpPr/>
              <p:nvPr/>
            </p:nvCxnSpPr>
            <p:spPr>
              <a:xfrm>
                <a:off x="-435240" y="0"/>
                <a:ext cx="252360" cy="360"/>
              </a:xfrm>
              <a:prstGeom prst="straightConnector1">
                <a:avLst/>
              </a:prstGeom>
              <a:ln w="6480">
                <a:solidFill>
                  <a:srgbClr val="a8a8a8"/>
                </a:solidFill>
                <a:miter/>
              </a:ln>
            </p:spPr>
          </p:cxnSp>
          <p:cxnSp>
            <p:nvCxnSpPr>
              <p:cNvPr id="8000" name="Straight Connector 183"/>
              <p:cNvCxnSpPr/>
              <p:nvPr/>
            </p:nvCxnSpPr>
            <p:spPr>
              <a:xfrm>
                <a:off x="-435240" y="979560"/>
                <a:ext cx="252360" cy="360"/>
              </a:xfrm>
              <a:prstGeom prst="straightConnector1">
                <a:avLst/>
              </a:prstGeom>
              <a:ln w="6480">
                <a:solidFill>
                  <a:srgbClr val="a8a8a8"/>
                </a:solidFill>
                <a:miter/>
              </a:ln>
            </p:spPr>
          </p:cxnSp>
          <p:cxnSp>
            <p:nvCxnSpPr>
              <p:cNvPr id="8001" name="Straight Connector 184"/>
              <p:cNvCxnSpPr/>
              <p:nvPr/>
            </p:nvCxnSpPr>
            <p:spPr>
              <a:xfrm>
                <a:off x="-435240" y="653040"/>
                <a:ext cx="252360" cy="360"/>
              </a:xfrm>
              <a:prstGeom prst="straightConnector1">
                <a:avLst/>
              </a:prstGeom>
              <a:ln w="6480">
                <a:solidFill>
                  <a:srgbClr val="a8a8a8"/>
                </a:solidFill>
                <a:miter/>
              </a:ln>
            </p:spPr>
          </p:cxnSp>
          <p:cxnSp>
            <p:nvCxnSpPr>
              <p:cNvPr id="8002" name="Straight Connector 185"/>
              <p:cNvCxnSpPr/>
              <p:nvPr/>
            </p:nvCxnSpPr>
            <p:spPr>
              <a:xfrm>
                <a:off x="-435240" y="1632600"/>
                <a:ext cx="252360" cy="360"/>
              </a:xfrm>
              <a:prstGeom prst="straightConnector1">
                <a:avLst/>
              </a:prstGeom>
              <a:ln w="6480">
                <a:solidFill>
                  <a:srgbClr val="a8a8a8"/>
                </a:solidFill>
                <a:miter/>
              </a:ln>
            </p:spPr>
          </p:cxnSp>
          <p:cxnSp>
            <p:nvCxnSpPr>
              <p:cNvPr id="8003" name="Straight Connector 186"/>
              <p:cNvCxnSpPr/>
              <p:nvPr/>
            </p:nvCxnSpPr>
            <p:spPr>
              <a:xfrm>
                <a:off x="-435240" y="1306080"/>
                <a:ext cx="252360" cy="360"/>
              </a:xfrm>
              <a:prstGeom prst="straightConnector1">
                <a:avLst/>
              </a:prstGeom>
              <a:ln w="6480">
                <a:solidFill>
                  <a:srgbClr val="a8a8a8"/>
                </a:solidFill>
                <a:miter/>
              </a:ln>
            </p:spPr>
          </p:cxnSp>
          <p:cxnSp>
            <p:nvCxnSpPr>
              <p:cNvPr id="8004" name="Straight Connector 187"/>
              <p:cNvCxnSpPr/>
              <p:nvPr/>
            </p:nvCxnSpPr>
            <p:spPr>
              <a:xfrm>
                <a:off x="-435240" y="2285640"/>
                <a:ext cx="252360" cy="360"/>
              </a:xfrm>
              <a:prstGeom prst="straightConnector1">
                <a:avLst/>
              </a:prstGeom>
              <a:ln w="6480">
                <a:solidFill>
                  <a:srgbClr val="a8a8a8"/>
                </a:solidFill>
                <a:miter/>
              </a:ln>
            </p:spPr>
          </p:cxnSp>
          <p:cxnSp>
            <p:nvCxnSpPr>
              <p:cNvPr id="8005" name="Straight Connector 188"/>
              <p:cNvCxnSpPr/>
              <p:nvPr/>
            </p:nvCxnSpPr>
            <p:spPr>
              <a:xfrm>
                <a:off x="-435240" y="1959120"/>
                <a:ext cx="252360" cy="360"/>
              </a:xfrm>
              <a:prstGeom prst="straightConnector1">
                <a:avLst/>
              </a:prstGeom>
              <a:ln w="6480">
                <a:solidFill>
                  <a:srgbClr val="a8a8a8"/>
                </a:solidFill>
                <a:miter/>
              </a:ln>
            </p:spPr>
          </p:cxnSp>
          <p:cxnSp>
            <p:nvCxnSpPr>
              <p:cNvPr id="8006" name="Straight Connector 189"/>
              <p:cNvCxnSpPr/>
              <p:nvPr/>
            </p:nvCxnSpPr>
            <p:spPr>
              <a:xfrm>
                <a:off x="-435240" y="2939040"/>
                <a:ext cx="252360" cy="360"/>
              </a:xfrm>
              <a:prstGeom prst="straightConnector1">
                <a:avLst/>
              </a:prstGeom>
              <a:ln w="6480">
                <a:solidFill>
                  <a:srgbClr val="a8a8a8"/>
                </a:solidFill>
                <a:miter/>
              </a:ln>
            </p:spPr>
          </p:cxnSp>
          <p:cxnSp>
            <p:nvCxnSpPr>
              <p:cNvPr id="8007" name="Straight Connector 190"/>
              <p:cNvCxnSpPr/>
              <p:nvPr/>
            </p:nvCxnSpPr>
            <p:spPr>
              <a:xfrm>
                <a:off x="-435240" y="2612520"/>
                <a:ext cx="252360" cy="360"/>
              </a:xfrm>
              <a:prstGeom prst="straightConnector1">
                <a:avLst/>
              </a:prstGeom>
              <a:ln w="6480">
                <a:solidFill>
                  <a:srgbClr val="a8a8a8"/>
                </a:solidFill>
                <a:miter/>
              </a:ln>
            </p:spPr>
          </p:cxnSp>
          <p:cxnSp>
            <p:nvCxnSpPr>
              <p:cNvPr id="8008" name="Straight Connector 191"/>
              <p:cNvCxnSpPr/>
              <p:nvPr/>
            </p:nvCxnSpPr>
            <p:spPr>
              <a:xfrm>
                <a:off x="-435240" y="3592080"/>
                <a:ext cx="252360" cy="360"/>
              </a:xfrm>
              <a:prstGeom prst="straightConnector1">
                <a:avLst/>
              </a:prstGeom>
              <a:ln w="6480">
                <a:solidFill>
                  <a:srgbClr val="a8a8a8"/>
                </a:solidFill>
                <a:miter/>
              </a:ln>
            </p:spPr>
          </p:cxnSp>
          <p:cxnSp>
            <p:nvCxnSpPr>
              <p:cNvPr id="8009" name="Straight Connector 192"/>
              <p:cNvCxnSpPr/>
              <p:nvPr/>
            </p:nvCxnSpPr>
            <p:spPr>
              <a:xfrm>
                <a:off x="-435240" y="3265560"/>
                <a:ext cx="252360" cy="360"/>
              </a:xfrm>
              <a:prstGeom prst="straightConnector1">
                <a:avLst/>
              </a:prstGeom>
              <a:ln w="6480">
                <a:solidFill>
                  <a:srgbClr val="a8a8a8"/>
                </a:solidFill>
                <a:miter/>
              </a:ln>
            </p:spPr>
          </p:cxnSp>
          <p:cxnSp>
            <p:nvCxnSpPr>
              <p:cNvPr id="8010" name="Straight Connector 193"/>
              <p:cNvCxnSpPr/>
              <p:nvPr/>
            </p:nvCxnSpPr>
            <p:spPr>
              <a:xfrm>
                <a:off x="-435240" y="4245120"/>
                <a:ext cx="252360" cy="360"/>
              </a:xfrm>
              <a:prstGeom prst="straightConnector1">
                <a:avLst/>
              </a:prstGeom>
              <a:ln w="6480">
                <a:solidFill>
                  <a:srgbClr val="a8a8a8"/>
                </a:solidFill>
                <a:miter/>
              </a:ln>
            </p:spPr>
          </p:cxnSp>
          <p:cxnSp>
            <p:nvCxnSpPr>
              <p:cNvPr id="8011" name="Straight Connector 194"/>
              <p:cNvCxnSpPr/>
              <p:nvPr/>
            </p:nvCxnSpPr>
            <p:spPr>
              <a:xfrm>
                <a:off x="-435240" y="3918600"/>
                <a:ext cx="252360" cy="360"/>
              </a:xfrm>
              <a:prstGeom prst="straightConnector1">
                <a:avLst/>
              </a:prstGeom>
              <a:ln w="6480">
                <a:solidFill>
                  <a:srgbClr val="a8a8a8"/>
                </a:solidFill>
                <a:miter/>
              </a:ln>
            </p:spPr>
          </p:cxnSp>
          <p:cxnSp>
            <p:nvCxnSpPr>
              <p:cNvPr id="8012" name="Straight Connector 195"/>
              <p:cNvCxnSpPr/>
              <p:nvPr/>
            </p:nvCxnSpPr>
            <p:spPr>
              <a:xfrm>
                <a:off x="-435240" y="4898520"/>
                <a:ext cx="252360" cy="360"/>
              </a:xfrm>
              <a:prstGeom prst="straightConnector1">
                <a:avLst/>
              </a:prstGeom>
              <a:ln w="6480">
                <a:solidFill>
                  <a:srgbClr val="a8a8a8"/>
                </a:solidFill>
                <a:miter/>
              </a:ln>
            </p:spPr>
          </p:cxnSp>
          <p:cxnSp>
            <p:nvCxnSpPr>
              <p:cNvPr id="8013" name="Straight Connector 196"/>
              <p:cNvCxnSpPr/>
              <p:nvPr/>
            </p:nvCxnSpPr>
            <p:spPr>
              <a:xfrm>
                <a:off x="-435240" y="4571640"/>
                <a:ext cx="252360" cy="360"/>
              </a:xfrm>
              <a:prstGeom prst="straightConnector1">
                <a:avLst/>
              </a:prstGeom>
              <a:ln w="6480">
                <a:solidFill>
                  <a:srgbClr val="a8a8a8"/>
                </a:solidFill>
                <a:miter/>
              </a:ln>
            </p:spPr>
          </p:cxnSp>
          <p:cxnSp>
            <p:nvCxnSpPr>
              <p:cNvPr id="8014" name="Straight Connector 197"/>
              <p:cNvCxnSpPr/>
              <p:nvPr/>
            </p:nvCxnSpPr>
            <p:spPr>
              <a:xfrm>
                <a:off x="-435240" y="5551560"/>
                <a:ext cx="252360" cy="360"/>
              </a:xfrm>
              <a:prstGeom prst="straightConnector1">
                <a:avLst/>
              </a:prstGeom>
              <a:ln w="6480">
                <a:solidFill>
                  <a:srgbClr val="a8a8a8"/>
                </a:solidFill>
                <a:miter/>
              </a:ln>
            </p:spPr>
          </p:cxnSp>
          <p:cxnSp>
            <p:nvCxnSpPr>
              <p:cNvPr id="8015" name="Straight Connector 198"/>
              <p:cNvCxnSpPr/>
              <p:nvPr/>
            </p:nvCxnSpPr>
            <p:spPr>
              <a:xfrm>
                <a:off x="-435240" y="5225040"/>
                <a:ext cx="252360" cy="360"/>
              </a:xfrm>
              <a:prstGeom prst="straightConnector1">
                <a:avLst/>
              </a:prstGeom>
              <a:ln w="6480">
                <a:solidFill>
                  <a:srgbClr val="a8a8a8"/>
                </a:solidFill>
                <a:miter/>
              </a:ln>
            </p:spPr>
          </p:cxnSp>
          <p:cxnSp>
            <p:nvCxnSpPr>
              <p:cNvPr id="8016" name="Straight Connector 199"/>
              <p:cNvCxnSpPr/>
              <p:nvPr/>
            </p:nvCxnSpPr>
            <p:spPr>
              <a:xfrm>
                <a:off x="-435240" y="6204600"/>
                <a:ext cx="252360" cy="360"/>
              </a:xfrm>
              <a:prstGeom prst="straightConnector1">
                <a:avLst/>
              </a:prstGeom>
              <a:ln w="6480">
                <a:solidFill>
                  <a:srgbClr val="a8a8a8"/>
                </a:solidFill>
                <a:miter/>
              </a:ln>
            </p:spPr>
          </p:cxnSp>
          <p:cxnSp>
            <p:nvCxnSpPr>
              <p:cNvPr id="8017" name="Straight Connector 200"/>
              <p:cNvCxnSpPr/>
              <p:nvPr/>
            </p:nvCxnSpPr>
            <p:spPr>
              <a:xfrm>
                <a:off x="-435240" y="5878080"/>
                <a:ext cx="252360" cy="360"/>
              </a:xfrm>
              <a:prstGeom prst="straightConnector1">
                <a:avLst/>
              </a:prstGeom>
              <a:ln w="6480">
                <a:solidFill>
                  <a:srgbClr val="a8a8a8"/>
                </a:solidFill>
                <a:miter/>
              </a:ln>
            </p:spPr>
          </p:cxnSp>
          <p:cxnSp>
            <p:nvCxnSpPr>
              <p:cNvPr id="8018" name="Straight Connector 201"/>
              <p:cNvCxnSpPr/>
              <p:nvPr/>
            </p:nvCxnSpPr>
            <p:spPr>
              <a:xfrm>
                <a:off x="-435240" y="6857640"/>
                <a:ext cx="252360" cy="360"/>
              </a:xfrm>
              <a:prstGeom prst="straightConnector1">
                <a:avLst/>
              </a:prstGeom>
              <a:ln w="6480">
                <a:solidFill>
                  <a:srgbClr val="a8a8a8"/>
                </a:solidFill>
                <a:miter/>
              </a:ln>
            </p:spPr>
          </p:cxnSp>
          <p:cxnSp>
            <p:nvCxnSpPr>
              <p:cNvPr id="8019" name="Straight Connector 202"/>
              <p:cNvCxnSpPr/>
              <p:nvPr/>
            </p:nvCxnSpPr>
            <p:spPr>
              <a:xfrm>
                <a:off x="-435240" y="6531120"/>
                <a:ext cx="252360" cy="360"/>
              </a:xfrm>
              <a:prstGeom prst="straightConnector1">
                <a:avLst/>
              </a:prstGeom>
              <a:ln w="6480">
                <a:solidFill>
                  <a:srgbClr val="a8a8a8"/>
                </a:solidFill>
                <a:miter/>
              </a:ln>
            </p:spPr>
          </p:cxnSp>
          <p:cxnSp>
            <p:nvCxnSpPr>
              <p:cNvPr id="8020" name="Straight Connector 806"/>
              <p:cNvCxnSpPr/>
              <p:nvPr/>
            </p:nvCxnSpPr>
            <p:spPr>
              <a:xfrm flipV="1">
                <a:off x="11862360" y="-435240"/>
                <a:ext cx="360" cy="252360"/>
              </a:xfrm>
              <a:prstGeom prst="straightConnector1">
                <a:avLst/>
              </a:prstGeom>
              <a:ln w="6480">
                <a:solidFill>
                  <a:srgbClr val="a8a8a8"/>
                </a:solidFill>
                <a:miter/>
              </a:ln>
            </p:spPr>
          </p:cxnSp>
          <p:cxnSp>
            <p:nvCxnSpPr>
              <p:cNvPr id="8021" name="Straight Connector 807"/>
              <p:cNvCxnSpPr/>
              <p:nvPr/>
            </p:nvCxnSpPr>
            <p:spPr>
              <a:xfrm flipV="1">
                <a:off x="12191760" y="-435240"/>
                <a:ext cx="360" cy="252360"/>
              </a:xfrm>
              <a:prstGeom prst="straightConnector1">
                <a:avLst/>
              </a:prstGeom>
              <a:ln w="6480">
                <a:solidFill>
                  <a:srgbClr val="a8a8a8"/>
                </a:solidFill>
                <a:miter/>
              </a:ln>
            </p:spPr>
          </p:cxnSp>
          <p:cxnSp>
            <p:nvCxnSpPr>
              <p:cNvPr id="8022" name="Straight Connector 808"/>
              <p:cNvCxnSpPr/>
              <p:nvPr/>
            </p:nvCxnSpPr>
            <p:spPr>
              <a:xfrm flipV="1">
                <a:off x="11203200" y="-435240"/>
                <a:ext cx="360" cy="252360"/>
              </a:xfrm>
              <a:prstGeom prst="straightConnector1">
                <a:avLst/>
              </a:prstGeom>
              <a:ln w="6480">
                <a:solidFill>
                  <a:srgbClr val="a8a8a8"/>
                </a:solidFill>
                <a:miter/>
              </a:ln>
            </p:spPr>
          </p:cxnSp>
          <p:cxnSp>
            <p:nvCxnSpPr>
              <p:cNvPr id="8023" name="Straight Connector 809"/>
              <p:cNvCxnSpPr/>
              <p:nvPr/>
            </p:nvCxnSpPr>
            <p:spPr>
              <a:xfrm flipV="1">
                <a:off x="11532960" y="-435240"/>
                <a:ext cx="360" cy="252360"/>
              </a:xfrm>
              <a:prstGeom prst="straightConnector1">
                <a:avLst/>
              </a:prstGeom>
              <a:ln w="6480">
                <a:solidFill>
                  <a:srgbClr val="a8a8a8"/>
                </a:solidFill>
                <a:miter/>
              </a:ln>
            </p:spPr>
          </p:cxnSp>
          <p:cxnSp>
            <p:nvCxnSpPr>
              <p:cNvPr id="8024" name="Straight Connector 810"/>
              <p:cNvCxnSpPr/>
              <p:nvPr/>
            </p:nvCxnSpPr>
            <p:spPr>
              <a:xfrm flipV="1">
                <a:off x="10544400" y="-435240"/>
                <a:ext cx="360" cy="252360"/>
              </a:xfrm>
              <a:prstGeom prst="straightConnector1">
                <a:avLst/>
              </a:prstGeom>
              <a:ln w="6480">
                <a:solidFill>
                  <a:srgbClr val="a8a8a8"/>
                </a:solidFill>
                <a:miter/>
              </a:ln>
            </p:spPr>
          </p:cxnSp>
          <p:cxnSp>
            <p:nvCxnSpPr>
              <p:cNvPr id="8025" name="Straight Connector 811"/>
              <p:cNvCxnSpPr/>
              <p:nvPr/>
            </p:nvCxnSpPr>
            <p:spPr>
              <a:xfrm flipV="1">
                <a:off x="10873800" y="-435240"/>
                <a:ext cx="360" cy="252360"/>
              </a:xfrm>
              <a:prstGeom prst="straightConnector1">
                <a:avLst/>
              </a:prstGeom>
              <a:ln w="6480">
                <a:solidFill>
                  <a:srgbClr val="a8a8a8"/>
                </a:solidFill>
                <a:miter/>
              </a:ln>
            </p:spPr>
          </p:cxnSp>
          <p:cxnSp>
            <p:nvCxnSpPr>
              <p:cNvPr id="8026" name="Straight Connector 812"/>
              <p:cNvCxnSpPr/>
              <p:nvPr/>
            </p:nvCxnSpPr>
            <p:spPr>
              <a:xfrm flipV="1">
                <a:off x="9885240" y="-435240"/>
                <a:ext cx="360" cy="252360"/>
              </a:xfrm>
              <a:prstGeom prst="straightConnector1">
                <a:avLst/>
              </a:prstGeom>
              <a:ln w="6480">
                <a:solidFill>
                  <a:srgbClr val="a8a8a8"/>
                </a:solidFill>
                <a:miter/>
              </a:ln>
            </p:spPr>
          </p:cxnSp>
          <p:cxnSp>
            <p:nvCxnSpPr>
              <p:cNvPr id="8027" name="Straight Connector 813"/>
              <p:cNvCxnSpPr/>
              <p:nvPr/>
            </p:nvCxnSpPr>
            <p:spPr>
              <a:xfrm flipV="1">
                <a:off x="10214640" y="-435240"/>
                <a:ext cx="360" cy="252360"/>
              </a:xfrm>
              <a:prstGeom prst="straightConnector1">
                <a:avLst/>
              </a:prstGeom>
              <a:ln w="6480">
                <a:solidFill>
                  <a:srgbClr val="a8a8a8"/>
                </a:solidFill>
                <a:miter/>
              </a:ln>
            </p:spPr>
          </p:cxnSp>
          <p:cxnSp>
            <p:nvCxnSpPr>
              <p:cNvPr id="8028" name="Straight Connector 814"/>
              <p:cNvCxnSpPr/>
              <p:nvPr/>
            </p:nvCxnSpPr>
            <p:spPr>
              <a:xfrm flipV="1">
                <a:off x="9226080" y="-435240"/>
                <a:ext cx="360" cy="252360"/>
              </a:xfrm>
              <a:prstGeom prst="straightConnector1">
                <a:avLst/>
              </a:prstGeom>
              <a:ln w="6480">
                <a:solidFill>
                  <a:srgbClr val="a8a8a8"/>
                </a:solidFill>
                <a:miter/>
              </a:ln>
            </p:spPr>
          </p:cxnSp>
          <p:cxnSp>
            <p:nvCxnSpPr>
              <p:cNvPr id="8029" name="Straight Connector 815"/>
              <p:cNvCxnSpPr/>
              <p:nvPr/>
            </p:nvCxnSpPr>
            <p:spPr>
              <a:xfrm flipV="1">
                <a:off x="9555840" y="-435240"/>
                <a:ext cx="360" cy="252360"/>
              </a:xfrm>
              <a:prstGeom prst="straightConnector1">
                <a:avLst/>
              </a:prstGeom>
              <a:ln w="6480">
                <a:solidFill>
                  <a:srgbClr val="a8a8a8"/>
                </a:solidFill>
                <a:miter/>
              </a:ln>
            </p:spPr>
          </p:cxnSp>
          <p:cxnSp>
            <p:nvCxnSpPr>
              <p:cNvPr id="8030" name="Straight Connector 816"/>
              <p:cNvCxnSpPr/>
              <p:nvPr/>
            </p:nvCxnSpPr>
            <p:spPr>
              <a:xfrm flipV="1">
                <a:off x="8567280" y="-435240"/>
                <a:ext cx="360" cy="252360"/>
              </a:xfrm>
              <a:prstGeom prst="straightConnector1">
                <a:avLst/>
              </a:prstGeom>
              <a:ln w="6480">
                <a:solidFill>
                  <a:srgbClr val="a8a8a8"/>
                </a:solidFill>
                <a:miter/>
              </a:ln>
            </p:spPr>
          </p:cxnSp>
          <p:cxnSp>
            <p:nvCxnSpPr>
              <p:cNvPr id="8031" name="Straight Connector 817"/>
              <p:cNvCxnSpPr/>
              <p:nvPr/>
            </p:nvCxnSpPr>
            <p:spPr>
              <a:xfrm flipV="1">
                <a:off x="8896680" y="-435240"/>
                <a:ext cx="360" cy="252360"/>
              </a:xfrm>
              <a:prstGeom prst="straightConnector1">
                <a:avLst/>
              </a:prstGeom>
              <a:ln w="6480">
                <a:solidFill>
                  <a:srgbClr val="a8a8a8"/>
                </a:solidFill>
                <a:miter/>
              </a:ln>
            </p:spPr>
          </p:cxnSp>
          <p:cxnSp>
            <p:nvCxnSpPr>
              <p:cNvPr id="8032" name="Straight Connector 818"/>
              <p:cNvCxnSpPr/>
              <p:nvPr/>
            </p:nvCxnSpPr>
            <p:spPr>
              <a:xfrm flipV="1">
                <a:off x="7908120" y="-435240"/>
                <a:ext cx="360" cy="252360"/>
              </a:xfrm>
              <a:prstGeom prst="straightConnector1">
                <a:avLst/>
              </a:prstGeom>
              <a:ln w="6480">
                <a:solidFill>
                  <a:srgbClr val="a8a8a8"/>
                </a:solidFill>
                <a:miter/>
              </a:ln>
            </p:spPr>
          </p:cxnSp>
          <p:cxnSp>
            <p:nvCxnSpPr>
              <p:cNvPr id="8033" name="Straight Connector 819"/>
              <p:cNvCxnSpPr/>
              <p:nvPr/>
            </p:nvCxnSpPr>
            <p:spPr>
              <a:xfrm flipV="1">
                <a:off x="8237520" y="-435240"/>
                <a:ext cx="360" cy="252360"/>
              </a:xfrm>
              <a:prstGeom prst="straightConnector1">
                <a:avLst/>
              </a:prstGeom>
              <a:ln w="6480">
                <a:solidFill>
                  <a:srgbClr val="a8a8a8"/>
                </a:solidFill>
                <a:miter/>
              </a:ln>
            </p:spPr>
          </p:cxnSp>
          <p:cxnSp>
            <p:nvCxnSpPr>
              <p:cNvPr id="8034" name="Straight Connector 820"/>
              <p:cNvCxnSpPr/>
              <p:nvPr/>
            </p:nvCxnSpPr>
            <p:spPr>
              <a:xfrm flipV="1">
                <a:off x="7248960" y="-435240"/>
                <a:ext cx="360" cy="252360"/>
              </a:xfrm>
              <a:prstGeom prst="straightConnector1">
                <a:avLst/>
              </a:prstGeom>
              <a:ln w="6480">
                <a:solidFill>
                  <a:srgbClr val="a8a8a8"/>
                </a:solidFill>
                <a:miter/>
              </a:ln>
            </p:spPr>
          </p:cxnSp>
          <p:cxnSp>
            <p:nvCxnSpPr>
              <p:cNvPr id="8035" name="Straight Connector 821"/>
              <p:cNvCxnSpPr/>
              <p:nvPr/>
            </p:nvCxnSpPr>
            <p:spPr>
              <a:xfrm flipV="1">
                <a:off x="7578720" y="-435240"/>
                <a:ext cx="360" cy="252360"/>
              </a:xfrm>
              <a:prstGeom prst="straightConnector1">
                <a:avLst/>
              </a:prstGeom>
              <a:ln w="6480">
                <a:solidFill>
                  <a:srgbClr val="a8a8a8"/>
                </a:solidFill>
                <a:miter/>
              </a:ln>
            </p:spPr>
          </p:cxnSp>
          <p:cxnSp>
            <p:nvCxnSpPr>
              <p:cNvPr id="8036" name="Straight Connector 822"/>
              <p:cNvCxnSpPr/>
              <p:nvPr/>
            </p:nvCxnSpPr>
            <p:spPr>
              <a:xfrm flipV="1">
                <a:off x="6590160" y="-435240"/>
                <a:ext cx="360" cy="252360"/>
              </a:xfrm>
              <a:prstGeom prst="straightConnector1">
                <a:avLst/>
              </a:prstGeom>
              <a:ln w="6480">
                <a:solidFill>
                  <a:srgbClr val="a8a8a8"/>
                </a:solidFill>
                <a:miter/>
              </a:ln>
            </p:spPr>
          </p:cxnSp>
          <p:cxnSp>
            <p:nvCxnSpPr>
              <p:cNvPr id="8037" name="Straight Connector 823"/>
              <p:cNvCxnSpPr/>
              <p:nvPr/>
            </p:nvCxnSpPr>
            <p:spPr>
              <a:xfrm flipV="1">
                <a:off x="6919560" y="-435240"/>
                <a:ext cx="360" cy="252360"/>
              </a:xfrm>
              <a:prstGeom prst="straightConnector1">
                <a:avLst/>
              </a:prstGeom>
              <a:ln w="6480">
                <a:solidFill>
                  <a:srgbClr val="a8a8a8"/>
                </a:solidFill>
                <a:miter/>
              </a:ln>
            </p:spPr>
          </p:cxnSp>
          <p:cxnSp>
            <p:nvCxnSpPr>
              <p:cNvPr id="8038" name="Straight Connector 824"/>
              <p:cNvCxnSpPr/>
              <p:nvPr/>
            </p:nvCxnSpPr>
            <p:spPr>
              <a:xfrm flipV="1">
                <a:off x="5931000" y="-435240"/>
                <a:ext cx="360" cy="252360"/>
              </a:xfrm>
              <a:prstGeom prst="straightConnector1">
                <a:avLst/>
              </a:prstGeom>
              <a:ln w="6480">
                <a:solidFill>
                  <a:srgbClr val="a8a8a8"/>
                </a:solidFill>
                <a:miter/>
              </a:ln>
            </p:spPr>
          </p:cxnSp>
          <p:cxnSp>
            <p:nvCxnSpPr>
              <p:cNvPr id="8039" name="Straight Connector 825"/>
              <p:cNvCxnSpPr/>
              <p:nvPr/>
            </p:nvCxnSpPr>
            <p:spPr>
              <a:xfrm flipV="1">
                <a:off x="6260760" y="-435240"/>
                <a:ext cx="360" cy="252360"/>
              </a:xfrm>
              <a:prstGeom prst="straightConnector1">
                <a:avLst/>
              </a:prstGeom>
              <a:ln w="6480">
                <a:solidFill>
                  <a:srgbClr val="a8a8a8"/>
                </a:solidFill>
                <a:miter/>
              </a:ln>
            </p:spPr>
          </p:cxnSp>
          <p:cxnSp>
            <p:nvCxnSpPr>
              <p:cNvPr id="8040" name="Straight Connector 826"/>
              <p:cNvCxnSpPr/>
              <p:nvPr/>
            </p:nvCxnSpPr>
            <p:spPr>
              <a:xfrm flipV="1">
                <a:off x="5272200" y="-435240"/>
                <a:ext cx="360" cy="252360"/>
              </a:xfrm>
              <a:prstGeom prst="straightConnector1">
                <a:avLst/>
              </a:prstGeom>
              <a:ln w="6480">
                <a:solidFill>
                  <a:srgbClr val="a8a8a8"/>
                </a:solidFill>
                <a:miter/>
              </a:ln>
            </p:spPr>
          </p:cxnSp>
          <p:cxnSp>
            <p:nvCxnSpPr>
              <p:cNvPr id="8041" name="Straight Connector 827"/>
              <p:cNvCxnSpPr/>
              <p:nvPr/>
            </p:nvCxnSpPr>
            <p:spPr>
              <a:xfrm flipV="1">
                <a:off x="5601600" y="-435240"/>
                <a:ext cx="360" cy="252360"/>
              </a:xfrm>
              <a:prstGeom prst="straightConnector1">
                <a:avLst/>
              </a:prstGeom>
              <a:ln w="6480">
                <a:solidFill>
                  <a:srgbClr val="a8a8a8"/>
                </a:solidFill>
                <a:miter/>
              </a:ln>
            </p:spPr>
          </p:cxnSp>
          <p:cxnSp>
            <p:nvCxnSpPr>
              <p:cNvPr id="8042" name="Straight Connector 828"/>
              <p:cNvCxnSpPr/>
              <p:nvPr/>
            </p:nvCxnSpPr>
            <p:spPr>
              <a:xfrm flipV="1">
                <a:off x="4613040" y="-435240"/>
                <a:ext cx="360" cy="252360"/>
              </a:xfrm>
              <a:prstGeom prst="straightConnector1">
                <a:avLst/>
              </a:prstGeom>
              <a:ln w="6480">
                <a:solidFill>
                  <a:srgbClr val="a8a8a8"/>
                </a:solidFill>
                <a:miter/>
              </a:ln>
            </p:spPr>
          </p:cxnSp>
          <p:cxnSp>
            <p:nvCxnSpPr>
              <p:cNvPr id="8043" name="Straight Connector 829"/>
              <p:cNvCxnSpPr/>
              <p:nvPr/>
            </p:nvCxnSpPr>
            <p:spPr>
              <a:xfrm flipV="1">
                <a:off x="4942440" y="-435240"/>
                <a:ext cx="360" cy="252360"/>
              </a:xfrm>
              <a:prstGeom prst="straightConnector1">
                <a:avLst/>
              </a:prstGeom>
              <a:ln w="6480">
                <a:solidFill>
                  <a:srgbClr val="a8a8a8"/>
                </a:solidFill>
                <a:miter/>
              </a:ln>
            </p:spPr>
          </p:cxnSp>
          <p:cxnSp>
            <p:nvCxnSpPr>
              <p:cNvPr id="8044" name="Straight Connector 830"/>
              <p:cNvCxnSpPr/>
              <p:nvPr/>
            </p:nvCxnSpPr>
            <p:spPr>
              <a:xfrm flipV="1">
                <a:off x="3953880" y="-435240"/>
                <a:ext cx="360" cy="252360"/>
              </a:xfrm>
              <a:prstGeom prst="straightConnector1">
                <a:avLst/>
              </a:prstGeom>
              <a:ln w="6480">
                <a:solidFill>
                  <a:srgbClr val="a8a8a8"/>
                </a:solidFill>
                <a:miter/>
              </a:ln>
            </p:spPr>
          </p:cxnSp>
          <p:cxnSp>
            <p:nvCxnSpPr>
              <p:cNvPr id="8045" name="Straight Connector 831"/>
              <p:cNvCxnSpPr/>
              <p:nvPr/>
            </p:nvCxnSpPr>
            <p:spPr>
              <a:xfrm flipV="1">
                <a:off x="4283640" y="-435240"/>
                <a:ext cx="360" cy="252360"/>
              </a:xfrm>
              <a:prstGeom prst="straightConnector1">
                <a:avLst/>
              </a:prstGeom>
              <a:ln w="6480">
                <a:solidFill>
                  <a:srgbClr val="a8a8a8"/>
                </a:solidFill>
                <a:miter/>
              </a:ln>
            </p:spPr>
          </p:cxnSp>
          <p:cxnSp>
            <p:nvCxnSpPr>
              <p:cNvPr id="8046" name="Straight Connector 832"/>
              <p:cNvCxnSpPr/>
              <p:nvPr/>
            </p:nvCxnSpPr>
            <p:spPr>
              <a:xfrm flipV="1">
                <a:off x="3295080" y="-435240"/>
                <a:ext cx="360" cy="252360"/>
              </a:xfrm>
              <a:prstGeom prst="straightConnector1">
                <a:avLst/>
              </a:prstGeom>
              <a:ln w="6480">
                <a:solidFill>
                  <a:srgbClr val="a8a8a8"/>
                </a:solidFill>
                <a:miter/>
              </a:ln>
            </p:spPr>
          </p:cxnSp>
          <p:cxnSp>
            <p:nvCxnSpPr>
              <p:cNvPr id="8047" name="Straight Connector 833"/>
              <p:cNvCxnSpPr/>
              <p:nvPr/>
            </p:nvCxnSpPr>
            <p:spPr>
              <a:xfrm flipV="1">
                <a:off x="3624480" y="-435240"/>
                <a:ext cx="360" cy="252360"/>
              </a:xfrm>
              <a:prstGeom prst="straightConnector1">
                <a:avLst/>
              </a:prstGeom>
              <a:ln w="6480">
                <a:solidFill>
                  <a:srgbClr val="a8a8a8"/>
                </a:solidFill>
                <a:miter/>
              </a:ln>
            </p:spPr>
          </p:cxnSp>
          <p:cxnSp>
            <p:nvCxnSpPr>
              <p:cNvPr id="8048" name="Straight Connector 834"/>
              <p:cNvCxnSpPr/>
              <p:nvPr/>
            </p:nvCxnSpPr>
            <p:spPr>
              <a:xfrm flipV="1">
                <a:off x="2635920" y="-435240"/>
                <a:ext cx="360" cy="252360"/>
              </a:xfrm>
              <a:prstGeom prst="straightConnector1">
                <a:avLst/>
              </a:prstGeom>
              <a:ln w="6480">
                <a:solidFill>
                  <a:srgbClr val="a8a8a8"/>
                </a:solidFill>
                <a:miter/>
              </a:ln>
            </p:spPr>
          </p:cxnSp>
          <p:cxnSp>
            <p:nvCxnSpPr>
              <p:cNvPr id="8049" name="Straight Connector 835"/>
              <p:cNvCxnSpPr/>
              <p:nvPr/>
            </p:nvCxnSpPr>
            <p:spPr>
              <a:xfrm flipV="1">
                <a:off x="2965320" y="-435240"/>
                <a:ext cx="360" cy="252360"/>
              </a:xfrm>
              <a:prstGeom prst="straightConnector1">
                <a:avLst/>
              </a:prstGeom>
              <a:ln w="6480">
                <a:solidFill>
                  <a:srgbClr val="a8a8a8"/>
                </a:solidFill>
                <a:miter/>
              </a:ln>
            </p:spPr>
          </p:cxnSp>
          <p:cxnSp>
            <p:nvCxnSpPr>
              <p:cNvPr id="8050" name="Straight Connector 836"/>
              <p:cNvCxnSpPr/>
              <p:nvPr/>
            </p:nvCxnSpPr>
            <p:spPr>
              <a:xfrm flipV="1">
                <a:off x="1976760" y="-435240"/>
                <a:ext cx="360" cy="252360"/>
              </a:xfrm>
              <a:prstGeom prst="straightConnector1">
                <a:avLst/>
              </a:prstGeom>
              <a:ln w="6480">
                <a:solidFill>
                  <a:srgbClr val="a8a8a8"/>
                </a:solidFill>
                <a:miter/>
              </a:ln>
            </p:spPr>
          </p:cxnSp>
          <p:cxnSp>
            <p:nvCxnSpPr>
              <p:cNvPr id="8051" name="Straight Connector 837"/>
              <p:cNvCxnSpPr/>
              <p:nvPr/>
            </p:nvCxnSpPr>
            <p:spPr>
              <a:xfrm flipV="1">
                <a:off x="2306520" y="-435240"/>
                <a:ext cx="360" cy="252360"/>
              </a:xfrm>
              <a:prstGeom prst="straightConnector1">
                <a:avLst/>
              </a:prstGeom>
              <a:ln w="6480">
                <a:solidFill>
                  <a:srgbClr val="a8a8a8"/>
                </a:solidFill>
                <a:miter/>
              </a:ln>
            </p:spPr>
          </p:cxnSp>
          <p:cxnSp>
            <p:nvCxnSpPr>
              <p:cNvPr id="8052" name="Straight Connector 838"/>
              <p:cNvCxnSpPr/>
              <p:nvPr/>
            </p:nvCxnSpPr>
            <p:spPr>
              <a:xfrm flipV="1">
                <a:off x="1317960" y="-435240"/>
                <a:ext cx="360" cy="252360"/>
              </a:xfrm>
              <a:prstGeom prst="straightConnector1">
                <a:avLst/>
              </a:prstGeom>
              <a:ln w="6480">
                <a:solidFill>
                  <a:srgbClr val="a8a8a8"/>
                </a:solidFill>
                <a:miter/>
              </a:ln>
            </p:spPr>
          </p:cxnSp>
          <p:cxnSp>
            <p:nvCxnSpPr>
              <p:cNvPr id="8053" name="Straight Connector 839"/>
              <p:cNvCxnSpPr/>
              <p:nvPr/>
            </p:nvCxnSpPr>
            <p:spPr>
              <a:xfrm flipV="1">
                <a:off x="1647360" y="-435240"/>
                <a:ext cx="360" cy="252360"/>
              </a:xfrm>
              <a:prstGeom prst="straightConnector1">
                <a:avLst/>
              </a:prstGeom>
              <a:ln w="6480">
                <a:solidFill>
                  <a:srgbClr val="a8a8a8"/>
                </a:solidFill>
                <a:miter/>
              </a:ln>
            </p:spPr>
          </p:cxnSp>
          <p:cxnSp>
            <p:nvCxnSpPr>
              <p:cNvPr id="8054" name="Straight Connector 840"/>
              <p:cNvCxnSpPr/>
              <p:nvPr/>
            </p:nvCxnSpPr>
            <p:spPr>
              <a:xfrm flipV="1">
                <a:off x="658800" y="-435240"/>
                <a:ext cx="360" cy="252360"/>
              </a:xfrm>
              <a:prstGeom prst="straightConnector1">
                <a:avLst/>
              </a:prstGeom>
              <a:ln w="6480">
                <a:solidFill>
                  <a:srgbClr val="a8a8a8"/>
                </a:solidFill>
                <a:miter/>
              </a:ln>
            </p:spPr>
          </p:cxnSp>
          <p:cxnSp>
            <p:nvCxnSpPr>
              <p:cNvPr id="8055" name="Straight Connector 841"/>
              <p:cNvCxnSpPr/>
              <p:nvPr/>
            </p:nvCxnSpPr>
            <p:spPr>
              <a:xfrm flipV="1">
                <a:off x="988200" y="-435240"/>
                <a:ext cx="360" cy="252360"/>
              </a:xfrm>
              <a:prstGeom prst="straightConnector1">
                <a:avLst/>
              </a:prstGeom>
              <a:ln w="6480">
                <a:solidFill>
                  <a:srgbClr val="a8a8a8"/>
                </a:solidFill>
                <a:miter/>
              </a:ln>
            </p:spPr>
          </p:cxnSp>
          <p:cxnSp>
            <p:nvCxnSpPr>
              <p:cNvPr id="8056" name="Straight Connector 842"/>
              <p:cNvCxnSpPr/>
              <p:nvPr/>
            </p:nvCxnSpPr>
            <p:spPr>
              <a:xfrm flipV="1">
                <a:off x="0" y="-435240"/>
                <a:ext cx="360" cy="252360"/>
              </a:xfrm>
              <a:prstGeom prst="straightConnector1">
                <a:avLst/>
              </a:prstGeom>
              <a:ln w="6480">
                <a:solidFill>
                  <a:srgbClr val="a8a8a8"/>
                </a:solidFill>
                <a:miter/>
              </a:ln>
            </p:spPr>
          </p:cxnSp>
          <p:cxnSp>
            <p:nvCxnSpPr>
              <p:cNvPr id="8057" name="Straight Connector 843"/>
              <p:cNvCxnSpPr/>
              <p:nvPr/>
            </p:nvCxnSpPr>
            <p:spPr>
              <a:xfrm flipV="1">
                <a:off x="329400" y="-435240"/>
                <a:ext cx="360" cy="252360"/>
              </a:xfrm>
              <a:prstGeom prst="straightConnector1">
                <a:avLst/>
              </a:prstGeom>
              <a:ln w="6480">
                <a:solidFill>
                  <a:srgbClr val="a8a8a8"/>
                </a:solidFill>
                <a:miter/>
              </a:ln>
            </p:spPr>
          </p:cxnSp>
          <p:cxnSp>
            <p:nvCxnSpPr>
              <p:cNvPr id="8058" name="Straight Connector 1883"/>
              <p:cNvCxnSpPr/>
              <p:nvPr/>
            </p:nvCxnSpPr>
            <p:spPr>
              <a:xfrm>
                <a:off x="12355560" y="326520"/>
                <a:ext cx="252360" cy="360"/>
              </a:xfrm>
              <a:prstGeom prst="straightConnector1">
                <a:avLst/>
              </a:prstGeom>
              <a:ln w="6480">
                <a:solidFill>
                  <a:srgbClr val="a8a8a8"/>
                </a:solidFill>
                <a:miter/>
              </a:ln>
            </p:spPr>
          </p:cxnSp>
          <p:cxnSp>
            <p:nvCxnSpPr>
              <p:cNvPr id="8059" name="Straight Connector 1884"/>
              <p:cNvCxnSpPr/>
              <p:nvPr/>
            </p:nvCxnSpPr>
            <p:spPr>
              <a:xfrm>
                <a:off x="12355560" y="0"/>
                <a:ext cx="252360" cy="360"/>
              </a:xfrm>
              <a:prstGeom prst="straightConnector1">
                <a:avLst/>
              </a:prstGeom>
              <a:ln w="6480">
                <a:solidFill>
                  <a:srgbClr val="a8a8a8"/>
                </a:solidFill>
                <a:miter/>
              </a:ln>
            </p:spPr>
          </p:cxnSp>
          <p:cxnSp>
            <p:nvCxnSpPr>
              <p:cNvPr id="8060" name="Straight Connector 1885"/>
              <p:cNvCxnSpPr/>
              <p:nvPr/>
            </p:nvCxnSpPr>
            <p:spPr>
              <a:xfrm>
                <a:off x="12355560" y="979560"/>
                <a:ext cx="252360" cy="360"/>
              </a:xfrm>
              <a:prstGeom prst="straightConnector1">
                <a:avLst/>
              </a:prstGeom>
              <a:ln w="6480">
                <a:solidFill>
                  <a:srgbClr val="a8a8a8"/>
                </a:solidFill>
                <a:miter/>
              </a:ln>
            </p:spPr>
          </p:cxnSp>
          <p:cxnSp>
            <p:nvCxnSpPr>
              <p:cNvPr id="8061" name="Straight Connector 1886"/>
              <p:cNvCxnSpPr/>
              <p:nvPr/>
            </p:nvCxnSpPr>
            <p:spPr>
              <a:xfrm>
                <a:off x="12355560" y="653040"/>
                <a:ext cx="252360" cy="360"/>
              </a:xfrm>
              <a:prstGeom prst="straightConnector1">
                <a:avLst/>
              </a:prstGeom>
              <a:ln w="6480">
                <a:solidFill>
                  <a:srgbClr val="a8a8a8"/>
                </a:solidFill>
                <a:miter/>
              </a:ln>
            </p:spPr>
          </p:cxnSp>
          <p:cxnSp>
            <p:nvCxnSpPr>
              <p:cNvPr id="8062" name="Straight Connector 1887"/>
              <p:cNvCxnSpPr/>
              <p:nvPr/>
            </p:nvCxnSpPr>
            <p:spPr>
              <a:xfrm>
                <a:off x="12355560" y="1632600"/>
                <a:ext cx="252360" cy="360"/>
              </a:xfrm>
              <a:prstGeom prst="straightConnector1">
                <a:avLst/>
              </a:prstGeom>
              <a:ln w="6480">
                <a:solidFill>
                  <a:srgbClr val="a8a8a8"/>
                </a:solidFill>
                <a:miter/>
              </a:ln>
            </p:spPr>
          </p:cxnSp>
          <p:cxnSp>
            <p:nvCxnSpPr>
              <p:cNvPr id="8063" name="Straight Connector 1888"/>
              <p:cNvCxnSpPr/>
              <p:nvPr/>
            </p:nvCxnSpPr>
            <p:spPr>
              <a:xfrm>
                <a:off x="12355560" y="1306080"/>
                <a:ext cx="252360" cy="360"/>
              </a:xfrm>
              <a:prstGeom prst="straightConnector1">
                <a:avLst/>
              </a:prstGeom>
              <a:ln w="6480">
                <a:solidFill>
                  <a:srgbClr val="a8a8a8"/>
                </a:solidFill>
                <a:miter/>
              </a:ln>
            </p:spPr>
          </p:cxnSp>
          <p:cxnSp>
            <p:nvCxnSpPr>
              <p:cNvPr id="8064" name="Straight Connector 1889"/>
              <p:cNvCxnSpPr/>
              <p:nvPr/>
            </p:nvCxnSpPr>
            <p:spPr>
              <a:xfrm>
                <a:off x="12355560" y="2285640"/>
                <a:ext cx="252360" cy="360"/>
              </a:xfrm>
              <a:prstGeom prst="straightConnector1">
                <a:avLst/>
              </a:prstGeom>
              <a:ln w="6480">
                <a:solidFill>
                  <a:srgbClr val="a8a8a8"/>
                </a:solidFill>
                <a:miter/>
              </a:ln>
            </p:spPr>
          </p:cxnSp>
          <p:cxnSp>
            <p:nvCxnSpPr>
              <p:cNvPr id="8065" name="Straight Connector 1890"/>
              <p:cNvCxnSpPr/>
              <p:nvPr/>
            </p:nvCxnSpPr>
            <p:spPr>
              <a:xfrm>
                <a:off x="12355560" y="1959120"/>
                <a:ext cx="252360" cy="360"/>
              </a:xfrm>
              <a:prstGeom prst="straightConnector1">
                <a:avLst/>
              </a:prstGeom>
              <a:ln w="6480">
                <a:solidFill>
                  <a:srgbClr val="a8a8a8"/>
                </a:solidFill>
                <a:miter/>
              </a:ln>
            </p:spPr>
          </p:cxnSp>
          <p:cxnSp>
            <p:nvCxnSpPr>
              <p:cNvPr id="8066" name="Straight Connector 1891"/>
              <p:cNvCxnSpPr/>
              <p:nvPr/>
            </p:nvCxnSpPr>
            <p:spPr>
              <a:xfrm>
                <a:off x="12355560" y="2939040"/>
                <a:ext cx="252360" cy="360"/>
              </a:xfrm>
              <a:prstGeom prst="straightConnector1">
                <a:avLst/>
              </a:prstGeom>
              <a:ln w="6480">
                <a:solidFill>
                  <a:srgbClr val="a8a8a8"/>
                </a:solidFill>
                <a:miter/>
              </a:ln>
            </p:spPr>
          </p:cxnSp>
          <p:cxnSp>
            <p:nvCxnSpPr>
              <p:cNvPr id="8067" name="Straight Connector 1892"/>
              <p:cNvCxnSpPr/>
              <p:nvPr/>
            </p:nvCxnSpPr>
            <p:spPr>
              <a:xfrm>
                <a:off x="12355560" y="2612520"/>
                <a:ext cx="252360" cy="360"/>
              </a:xfrm>
              <a:prstGeom prst="straightConnector1">
                <a:avLst/>
              </a:prstGeom>
              <a:ln w="6480">
                <a:solidFill>
                  <a:srgbClr val="a8a8a8"/>
                </a:solidFill>
                <a:miter/>
              </a:ln>
            </p:spPr>
          </p:cxnSp>
          <p:cxnSp>
            <p:nvCxnSpPr>
              <p:cNvPr id="8068" name="Straight Connector 1893"/>
              <p:cNvCxnSpPr/>
              <p:nvPr/>
            </p:nvCxnSpPr>
            <p:spPr>
              <a:xfrm>
                <a:off x="12355560" y="3592080"/>
                <a:ext cx="252360" cy="360"/>
              </a:xfrm>
              <a:prstGeom prst="straightConnector1">
                <a:avLst/>
              </a:prstGeom>
              <a:ln w="6480">
                <a:solidFill>
                  <a:srgbClr val="a8a8a8"/>
                </a:solidFill>
                <a:miter/>
              </a:ln>
            </p:spPr>
          </p:cxnSp>
          <p:cxnSp>
            <p:nvCxnSpPr>
              <p:cNvPr id="8069" name="Straight Connector 1894"/>
              <p:cNvCxnSpPr/>
              <p:nvPr/>
            </p:nvCxnSpPr>
            <p:spPr>
              <a:xfrm>
                <a:off x="12355560" y="3265560"/>
                <a:ext cx="252360" cy="360"/>
              </a:xfrm>
              <a:prstGeom prst="straightConnector1">
                <a:avLst/>
              </a:prstGeom>
              <a:ln w="6480">
                <a:solidFill>
                  <a:srgbClr val="a8a8a8"/>
                </a:solidFill>
                <a:miter/>
              </a:ln>
            </p:spPr>
          </p:cxnSp>
          <p:cxnSp>
            <p:nvCxnSpPr>
              <p:cNvPr id="8070" name="Straight Connector 1895"/>
              <p:cNvCxnSpPr/>
              <p:nvPr/>
            </p:nvCxnSpPr>
            <p:spPr>
              <a:xfrm>
                <a:off x="12355560" y="4245120"/>
                <a:ext cx="252360" cy="360"/>
              </a:xfrm>
              <a:prstGeom prst="straightConnector1">
                <a:avLst/>
              </a:prstGeom>
              <a:ln w="6480">
                <a:solidFill>
                  <a:srgbClr val="a8a8a8"/>
                </a:solidFill>
                <a:miter/>
              </a:ln>
            </p:spPr>
          </p:cxnSp>
          <p:cxnSp>
            <p:nvCxnSpPr>
              <p:cNvPr id="8071" name="Straight Connector 1896"/>
              <p:cNvCxnSpPr/>
              <p:nvPr/>
            </p:nvCxnSpPr>
            <p:spPr>
              <a:xfrm>
                <a:off x="12355560" y="3918600"/>
                <a:ext cx="252360" cy="360"/>
              </a:xfrm>
              <a:prstGeom prst="straightConnector1">
                <a:avLst/>
              </a:prstGeom>
              <a:ln w="6480">
                <a:solidFill>
                  <a:srgbClr val="a8a8a8"/>
                </a:solidFill>
                <a:miter/>
              </a:ln>
            </p:spPr>
          </p:cxnSp>
          <p:cxnSp>
            <p:nvCxnSpPr>
              <p:cNvPr id="8072" name="Straight Connector 1898"/>
              <p:cNvCxnSpPr/>
              <p:nvPr/>
            </p:nvCxnSpPr>
            <p:spPr>
              <a:xfrm>
                <a:off x="12355560" y="4571640"/>
                <a:ext cx="252360" cy="360"/>
              </a:xfrm>
              <a:prstGeom prst="straightConnector1">
                <a:avLst/>
              </a:prstGeom>
              <a:ln w="6480">
                <a:solidFill>
                  <a:srgbClr val="a8a8a8"/>
                </a:solidFill>
                <a:miter/>
              </a:ln>
            </p:spPr>
          </p:cxnSp>
          <p:cxnSp>
            <p:nvCxnSpPr>
              <p:cNvPr id="8073" name="Straight Connector 1899"/>
              <p:cNvCxnSpPr/>
              <p:nvPr/>
            </p:nvCxnSpPr>
            <p:spPr>
              <a:xfrm>
                <a:off x="12355560" y="5551560"/>
                <a:ext cx="252360" cy="360"/>
              </a:xfrm>
              <a:prstGeom prst="straightConnector1">
                <a:avLst/>
              </a:prstGeom>
              <a:ln w="6480">
                <a:solidFill>
                  <a:srgbClr val="a8a8a8"/>
                </a:solidFill>
                <a:miter/>
              </a:ln>
            </p:spPr>
          </p:cxnSp>
          <p:cxnSp>
            <p:nvCxnSpPr>
              <p:cNvPr id="8074" name="Straight Connector 1900"/>
              <p:cNvCxnSpPr/>
              <p:nvPr/>
            </p:nvCxnSpPr>
            <p:spPr>
              <a:xfrm>
                <a:off x="12355560" y="5225040"/>
                <a:ext cx="252360" cy="360"/>
              </a:xfrm>
              <a:prstGeom prst="straightConnector1">
                <a:avLst/>
              </a:prstGeom>
              <a:ln w="6480">
                <a:solidFill>
                  <a:srgbClr val="a8a8a8"/>
                </a:solidFill>
                <a:miter/>
              </a:ln>
            </p:spPr>
          </p:cxnSp>
          <p:cxnSp>
            <p:nvCxnSpPr>
              <p:cNvPr id="8075" name="Straight Connector 1901"/>
              <p:cNvCxnSpPr/>
              <p:nvPr/>
            </p:nvCxnSpPr>
            <p:spPr>
              <a:xfrm>
                <a:off x="12355560" y="6204600"/>
                <a:ext cx="252360" cy="360"/>
              </a:xfrm>
              <a:prstGeom prst="straightConnector1">
                <a:avLst/>
              </a:prstGeom>
              <a:ln w="6480">
                <a:solidFill>
                  <a:srgbClr val="a8a8a8"/>
                </a:solidFill>
                <a:miter/>
              </a:ln>
            </p:spPr>
          </p:cxnSp>
          <p:cxnSp>
            <p:nvCxnSpPr>
              <p:cNvPr id="8076" name="Straight Connector 1902"/>
              <p:cNvCxnSpPr/>
              <p:nvPr/>
            </p:nvCxnSpPr>
            <p:spPr>
              <a:xfrm>
                <a:off x="12355560" y="5878080"/>
                <a:ext cx="252360" cy="360"/>
              </a:xfrm>
              <a:prstGeom prst="straightConnector1">
                <a:avLst/>
              </a:prstGeom>
              <a:ln w="6480">
                <a:solidFill>
                  <a:srgbClr val="a8a8a8"/>
                </a:solidFill>
                <a:miter/>
              </a:ln>
            </p:spPr>
          </p:cxnSp>
          <p:cxnSp>
            <p:nvCxnSpPr>
              <p:cNvPr id="8077" name="Straight Connector 1903"/>
              <p:cNvCxnSpPr/>
              <p:nvPr/>
            </p:nvCxnSpPr>
            <p:spPr>
              <a:xfrm>
                <a:off x="12355560" y="6857640"/>
                <a:ext cx="252360" cy="360"/>
              </a:xfrm>
              <a:prstGeom prst="straightConnector1">
                <a:avLst/>
              </a:prstGeom>
              <a:ln w="6480">
                <a:solidFill>
                  <a:srgbClr val="a8a8a8"/>
                </a:solidFill>
                <a:miter/>
              </a:ln>
            </p:spPr>
          </p:cxnSp>
          <p:cxnSp>
            <p:nvCxnSpPr>
              <p:cNvPr id="8078" name="Straight Connector 1904"/>
              <p:cNvCxnSpPr/>
              <p:nvPr/>
            </p:nvCxnSpPr>
            <p:spPr>
              <a:xfrm>
                <a:off x="12355560" y="6531120"/>
                <a:ext cx="252360" cy="360"/>
              </a:xfrm>
              <a:prstGeom prst="straightConnector1">
                <a:avLst/>
              </a:prstGeom>
              <a:ln w="6480">
                <a:solidFill>
                  <a:srgbClr val="a8a8a8"/>
                </a:solidFill>
                <a:miter/>
              </a:ln>
            </p:spPr>
          </p:cxnSp>
          <p:cxnSp>
            <p:nvCxnSpPr>
              <p:cNvPr id="8079" name="Straight Connector 2091"/>
              <p:cNvCxnSpPr/>
              <p:nvPr/>
            </p:nvCxnSpPr>
            <p:spPr>
              <a:xfrm flipV="1">
                <a:off x="11862360" y="7041240"/>
                <a:ext cx="360" cy="252360"/>
              </a:xfrm>
              <a:prstGeom prst="straightConnector1">
                <a:avLst/>
              </a:prstGeom>
              <a:ln w="6480">
                <a:solidFill>
                  <a:srgbClr val="a8a8a8"/>
                </a:solidFill>
                <a:miter/>
              </a:ln>
            </p:spPr>
          </p:cxnSp>
          <p:cxnSp>
            <p:nvCxnSpPr>
              <p:cNvPr id="8080" name="Straight Connector 2092"/>
              <p:cNvCxnSpPr/>
              <p:nvPr/>
            </p:nvCxnSpPr>
            <p:spPr>
              <a:xfrm flipV="1">
                <a:off x="12191760" y="7041240"/>
                <a:ext cx="360" cy="252360"/>
              </a:xfrm>
              <a:prstGeom prst="straightConnector1">
                <a:avLst/>
              </a:prstGeom>
              <a:ln w="6480">
                <a:solidFill>
                  <a:srgbClr val="a8a8a8"/>
                </a:solidFill>
                <a:miter/>
              </a:ln>
            </p:spPr>
          </p:cxnSp>
          <p:cxnSp>
            <p:nvCxnSpPr>
              <p:cNvPr id="8081" name="Straight Connector 2093"/>
              <p:cNvCxnSpPr/>
              <p:nvPr/>
            </p:nvCxnSpPr>
            <p:spPr>
              <a:xfrm flipV="1">
                <a:off x="11203200" y="7041240"/>
                <a:ext cx="360" cy="252360"/>
              </a:xfrm>
              <a:prstGeom prst="straightConnector1">
                <a:avLst/>
              </a:prstGeom>
              <a:ln w="6480">
                <a:solidFill>
                  <a:srgbClr val="a8a8a8"/>
                </a:solidFill>
                <a:miter/>
              </a:ln>
            </p:spPr>
          </p:cxnSp>
          <p:cxnSp>
            <p:nvCxnSpPr>
              <p:cNvPr id="8082" name="Straight Connector 2094"/>
              <p:cNvCxnSpPr/>
              <p:nvPr/>
            </p:nvCxnSpPr>
            <p:spPr>
              <a:xfrm flipV="1">
                <a:off x="11532960" y="7041240"/>
                <a:ext cx="360" cy="252360"/>
              </a:xfrm>
              <a:prstGeom prst="straightConnector1">
                <a:avLst/>
              </a:prstGeom>
              <a:ln w="6480">
                <a:solidFill>
                  <a:srgbClr val="a8a8a8"/>
                </a:solidFill>
                <a:miter/>
              </a:ln>
            </p:spPr>
          </p:cxnSp>
          <p:cxnSp>
            <p:nvCxnSpPr>
              <p:cNvPr id="8083" name="Straight Connector 2095"/>
              <p:cNvCxnSpPr/>
              <p:nvPr/>
            </p:nvCxnSpPr>
            <p:spPr>
              <a:xfrm flipV="1">
                <a:off x="10544400" y="7041240"/>
                <a:ext cx="360" cy="252360"/>
              </a:xfrm>
              <a:prstGeom prst="straightConnector1">
                <a:avLst/>
              </a:prstGeom>
              <a:ln w="6480">
                <a:solidFill>
                  <a:srgbClr val="a8a8a8"/>
                </a:solidFill>
                <a:miter/>
              </a:ln>
            </p:spPr>
          </p:cxnSp>
          <p:cxnSp>
            <p:nvCxnSpPr>
              <p:cNvPr id="8084" name="Straight Connector 2096"/>
              <p:cNvCxnSpPr/>
              <p:nvPr/>
            </p:nvCxnSpPr>
            <p:spPr>
              <a:xfrm flipV="1">
                <a:off x="10873800" y="7041240"/>
                <a:ext cx="360" cy="252360"/>
              </a:xfrm>
              <a:prstGeom prst="straightConnector1">
                <a:avLst/>
              </a:prstGeom>
              <a:ln w="6480">
                <a:solidFill>
                  <a:srgbClr val="a8a8a8"/>
                </a:solidFill>
                <a:miter/>
              </a:ln>
            </p:spPr>
          </p:cxnSp>
          <p:cxnSp>
            <p:nvCxnSpPr>
              <p:cNvPr id="8085" name="Straight Connector 2097"/>
              <p:cNvCxnSpPr/>
              <p:nvPr/>
            </p:nvCxnSpPr>
            <p:spPr>
              <a:xfrm flipV="1">
                <a:off x="9885240" y="7041240"/>
                <a:ext cx="360" cy="252360"/>
              </a:xfrm>
              <a:prstGeom prst="straightConnector1">
                <a:avLst/>
              </a:prstGeom>
              <a:ln w="6480">
                <a:solidFill>
                  <a:srgbClr val="a8a8a8"/>
                </a:solidFill>
                <a:miter/>
              </a:ln>
            </p:spPr>
          </p:cxnSp>
          <p:cxnSp>
            <p:nvCxnSpPr>
              <p:cNvPr id="8086" name="Straight Connector 2098"/>
              <p:cNvCxnSpPr/>
              <p:nvPr/>
            </p:nvCxnSpPr>
            <p:spPr>
              <a:xfrm flipV="1">
                <a:off x="10214640" y="7041240"/>
                <a:ext cx="360" cy="252360"/>
              </a:xfrm>
              <a:prstGeom prst="straightConnector1">
                <a:avLst/>
              </a:prstGeom>
              <a:ln w="6480">
                <a:solidFill>
                  <a:srgbClr val="a8a8a8"/>
                </a:solidFill>
                <a:miter/>
              </a:ln>
            </p:spPr>
          </p:cxnSp>
          <p:cxnSp>
            <p:nvCxnSpPr>
              <p:cNvPr id="8087" name="Straight Connector 2099"/>
              <p:cNvCxnSpPr/>
              <p:nvPr/>
            </p:nvCxnSpPr>
            <p:spPr>
              <a:xfrm flipV="1">
                <a:off x="9226080" y="7041240"/>
                <a:ext cx="360" cy="252360"/>
              </a:xfrm>
              <a:prstGeom prst="straightConnector1">
                <a:avLst/>
              </a:prstGeom>
              <a:ln w="6480">
                <a:solidFill>
                  <a:srgbClr val="a8a8a8"/>
                </a:solidFill>
                <a:miter/>
              </a:ln>
            </p:spPr>
          </p:cxnSp>
          <p:cxnSp>
            <p:nvCxnSpPr>
              <p:cNvPr id="8088" name="Straight Connector 2100"/>
              <p:cNvCxnSpPr/>
              <p:nvPr/>
            </p:nvCxnSpPr>
            <p:spPr>
              <a:xfrm flipV="1">
                <a:off x="9555840" y="7041240"/>
                <a:ext cx="360" cy="252360"/>
              </a:xfrm>
              <a:prstGeom prst="straightConnector1">
                <a:avLst/>
              </a:prstGeom>
              <a:ln w="6480">
                <a:solidFill>
                  <a:srgbClr val="a8a8a8"/>
                </a:solidFill>
                <a:miter/>
              </a:ln>
            </p:spPr>
          </p:cxnSp>
          <p:cxnSp>
            <p:nvCxnSpPr>
              <p:cNvPr id="8089" name="Straight Connector 2101"/>
              <p:cNvCxnSpPr/>
              <p:nvPr/>
            </p:nvCxnSpPr>
            <p:spPr>
              <a:xfrm flipV="1">
                <a:off x="8567280" y="7041240"/>
                <a:ext cx="360" cy="252360"/>
              </a:xfrm>
              <a:prstGeom prst="straightConnector1">
                <a:avLst/>
              </a:prstGeom>
              <a:ln w="6480">
                <a:solidFill>
                  <a:srgbClr val="a8a8a8"/>
                </a:solidFill>
                <a:miter/>
              </a:ln>
            </p:spPr>
          </p:cxnSp>
          <p:cxnSp>
            <p:nvCxnSpPr>
              <p:cNvPr id="8090" name="Straight Connector 2102"/>
              <p:cNvCxnSpPr/>
              <p:nvPr/>
            </p:nvCxnSpPr>
            <p:spPr>
              <a:xfrm flipV="1">
                <a:off x="8896680" y="7041240"/>
                <a:ext cx="360" cy="252360"/>
              </a:xfrm>
              <a:prstGeom prst="straightConnector1">
                <a:avLst/>
              </a:prstGeom>
              <a:ln w="6480">
                <a:solidFill>
                  <a:srgbClr val="a8a8a8"/>
                </a:solidFill>
                <a:miter/>
              </a:ln>
            </p:spPr>
          </p:cxnSp>
          <p:cxnSp>
            <p:nvCxnSpPr>
              <p:cNvPr id="8091" name="Straight Connector 2103"/>
              <p:cNvCxnSpPr/>
              <p:nvPr/>
            </p:nvCxnSpPr>
            <p:spPr>
              <a:xfrm flipV="1">
                <a:off x="7908120" y="7041240"/>
                <a:ext cx="360" cy="252360"/>
              </a:xfrm>
              <a:prstGeom prst="straightConnector1">
                <a:avLst/>
              </a:prstGeom>
              <a:ln w="6480">
                <a:solidFill>
                  <a:srgbClr val="a8a8a8"/>
                </a:solidFill>
                <a:miter/>
              </a:ln>
            </p:spPr>
          </p:cxnSp>
          <p:cxnSp>
            <p:nvCxnSpPr>
              <p:cNvPr id="8092" name="Straight Connector 2104"/>
              <p:cNvCxnSpPr/>
              <p:nvPr/>
            </p:nvCxnSpPr>
            <p:spPr>
              <a:xfrm flipV="1">
                <a:off x="8237520" y="7041240"/>
                <a:ext cx="360" cy="252360"/>
              </a:xfrm>
              <a:prstGeom prst="straightConnector1">
                <a:avLst/>
              </a:prstGeom>
              <a:ln w="6480">
                <a:solidFill>
                  <a:srgbClr val="a8a8a8"/>
                </a:solidFill>
                <a:miter/>
              </a:ln>
            </p:spPr>
          </p:cxnSp>
          <p:cxnSp>
            <p:nvCxnSpPr>
              <p:cNvPr id="8093" name="Straight Connector 2105"/>
              <p:cNvCxnSpPr/>
              <p:nvPr/>
            </p:nvCxnSpPr>
            <p:spPr>
              <a:xfrm flipV="1">
                <a:off x="7248960" y="7041240"/>
                <a:ext cx="360" cy="252360"/>
              </a:xfrm>
              <a:prstGeom prst="straightConnector1">
                <a:avLst/>
              </a:prstGeom>
              <a:ln w="6480">
                <a:solidFill>
                  <a:srgbClr val="a8a8a8"/>
                </a:solidFill>
                <a:miter/>
              </a:ln>
            </p:spPr>
          </p:cxnSp>
          <p:cxnSp>
            <p:nvCxnSpPr>
              <p:cNvPr id="8094" name="Straight Connector 2106"/>
              <p:cNvCxnSpPr/>
              <p:nvPr/>
            </p:nvCxnSpPr>
            <p:spPr>
              <a:xfrm flipV="1">
                <a:off x="7578720" y="7041240"/>
                <a:ext cx="360" cy="252360"/>
              </a:xfrm>
              <a:prstGeom prst="straightConnector1">
                <a:avLst/>
              </a:prstGeom>
              <a:ln w="6480">
                <a:solidFill>
                  <a:srgbClr val="a8a8a8"/>
                </a:solidFill>
                <a:miter/>
              </a:ln>
            </p:spPr>
          </p:cxnSp>
          <p:cxnSp>
            <p:nvCxnSpPr>
              <p:cNvPr id="8095" name="Straight Connector 2107"/>
              <p:cNvCxnSpPr/>
              <p:nvPr/>
            </p:nvCxnSpPr>
            <p:spPr>
              <a:xfrm flipV="1">
                <a:off x="6590160" y="7041240"/>
                <a:ext cx="360" cy="252360"/>
              </a:xfrm>
              <a:prstGeom prst="straightConnector1">
                <a:avLst/>
              </a:prstGeom>
              <a:ln w="6480">
                <a:solidFill>
                  <a:srgbClr val="a8a8a8"/>
                </a:solidFill>
                <a:miter/>
              </a:ln>
            </p:spPr>
          </p:cxnSp>
          <p:cxnSp>
            <p:nvCxnSpPr>
              <p:cNvPr id="8096" name="Straight Connector 2108"/>
              <p:cNvCxnSpPr/>
              <p:nvPr/>
            </p:nvCxnSpPr>
            <p:spPr>
              <a:xfrm flipV="1">
                <a:off x="6919560" y="7041240"/>
                <a:ext cx="360" cy="252360"/>
              </a:xfrm>
              <a:prstGeom prst="straightConnector1">
                <a:avLst/>
              </a:prstGeom>
              <a:ln w="6480">
                <a:solidFill>
                  <a:srgbClr val="a8a8a8"/>
                </a:solidFill>
                <a:miter/>
              </a:ln>
            </p:spPr>
          </p:cxnSp>
          <p:cxnSp>
            <p:nvCxnSpPr>
              <p:cNvPr id="8097" name="Straight Connector 2109"/>
              <p:cNvCxnSpPr/>
              <p:nvPr/>
            </p:nvCxnSpPr>
            <p:spPr>
              <a:xfrm flipV="1">
                <a:off x="5931000" y="7041240"/>
                <a:ext cx="360" cy="252360"/>
              </a:xfrm>
              <a:prstGeom prst="straightConnector1">
                <a:avLst/>
              </a:prstGeom>
              <a:ln w="6480">
                <a:solidFill>
                  <a:srgbClr val="a8a8a8"/>
                </a:solidFill>
                <a:miter/>
              </a:ln>
            </p:spPr>
          </p:cxnSp>
          <p:cxnSp>
            <p:nvCxnSpPr>
              <p:cNvPr id="8098" name="Straight Connector 2110"/>
              <p:cNvCxnSpPr/>
              <p:nvPr/>
            </p:nvCxnSpPr>
            <p:spPr>
              <a:xfrm flipV="1">
                <a:off x="6260760" y="7041240"/>
                <a:ext cx="360" cy="252360"/>
              </a:xfrm>
              <a:prstGeom prst="straightConnector1">
                <a:avLst/>
              </a:prstGeom>
              <a:ln w="6480">
                <a:solidFill>
                  <a:srgbClr val="a8a8a8"/>
                </a:solidFill>
                <a:miter/>
              </a:ln>
            </p:spPr>
          </p:cxnSp>
          <p:cxnSp>
            <p:nvCxnSpPr>
              <p:cNvPr id="8099" name="Straight Connector 2111"/>
              <p:cNvCxnSpPr/>
              <p:nvPr/>
            </p:nvCxnSpPr>
            <p:spPr>
              <a:xfrm flipV="1">
                <a:off x="5272200" y="7041240"/>
                <a:ext cx="360" cy="252360"/>
              </a:xfrm>
              <a:prstGeom prst="straightConnector1">
                <a:avLst/>
              </a:prstGeom>
              <a:ln w="6480">
                <a:solidFill>
                  <a:srgbClr val="a8a8a8"/>
                </a:solidFill>
                <a:miter/>
              </a:ln>
            </p:spPr>
          </p:cxnSp>
          <p:cxnSp>
            <p:nvCxnSpPr>
              <p:cNvPr id="8100" name="Straight Connector 2112"/>
              <p:cNvCxnSpPr/>
              <p:nvPr/>
            </p:nvCxnSpPr>
            <p:spPr>
              <a:xfrm flipV="1">
                <a:off x="5601600" y="7041240"/>
                <a:ext cx="360" cy="252360"/>
              </a:xfrm>
              <a:prstGeom prst="straightConnector1">
                <a:avLst/>
              </a:prstGeom>
              <a:ln w="6480">
                <a:solidFill>
                  <a:srgbClr val="a8a8a8"/>
                </a:solidFill>
                <a:miter/>
              </a:ln>
            </p:spPr>
          </p:cxnSp>
          <p:cxnSp>
            <p:nvCxnSpPr>
              <p:cNvPr id="8101" name="Straight Connector 2113"/>
              <p:cNvCxnSpPr/>
              <p:nvPr/>
            </p:nvCxnSpPr>
            <p:spPr>
              <a:xfrm flipV="1">
                <a:off x="4613040" y="7041240"/>
                <a:ext cx="360" cy="252360"/>
              </a:xfrm>
              <a:prstGeom prst="straightConnector1">
                <a:avLst/>
              </a:prstGeom>
              <a:ln w="6480">
                <a:solidFill>
                  <a:srgbClr val="a8a8a8"/>
                </a:solidFill>
                <a:miter/>
              </a:ln>
            </p:spPr>
          </p:cxnSp>
          <p:cxnSp>
            <p:nvCxnSpPr>
              <p:cNvPr id="8102" name="Straight Connector 2114"/>
              <p:cNvCxnSpPr/>
              <p:nvPr/>
            </p:nvCxnSpPr>
            <p:spPr>
              <a:xfrm flipV="1">
                <a:off x="4942440" y="7041240"/>
                <a:ext cx="360" cy="252360"/>
              </a:xfrm>
              <a:prstGeom prst="straightConnector1">
                <a:avLst/>
              </a:prstGeom>
              <a:ln w="6480">
                <a:solidFill>
                  <a:srgbClr val="a8a8a8"/>
                </a:solidFill>
                <a:miter/>
              </a:ln>
            </p:spPr>
          </p:cxnSp>
          <p:cxnSp>
            <p:nvCxnSpPr>
              <p:cNvPr id="8103" name="Straight Connector 2115"/>
              <p:cNvCxnSpPr/>
              <p:nvPr/>
            </p:nvCxnSpPr>
            <p:spPr>
              <a:xfrm flipV="1">
                <a:off x="3953880" y="7041240"/>
                <a:ext cx="360" cy="252360"/>
              </a:xfrm>
              <a:prstGeom prst="straightConnector1">
                <a:avLst/>
              </a:prstGeom>
              <a:ln w="6480">
                <a:solidFill>
                  <a:srgbClr val="a8a8a8"/>
                </a:solidFill>
                <a:miter/>
              </a:ln>
            </p:spPr>
          </p:cxnSp>
          <p:cxnSp>
            <p:nvCxnSpPr>
              <p:cNvPr id="8104" name="Straight Connector 2116"/>
              <p:cNvCxnSpPr/>
              <p:nvPr/>
            </p:nvCxnSpPr>
            <p:spPr>
              <a:xfrm flipV="1">
                <a:off x="4283640" y="7041240"/>
                <a:ext cx="360" cy="252360"/>
              </a:xfrm>
              <a:prstGeom prst="straightConnector1">
                <a:avLst/>
              </a:prstGeom>
              <a:ln w="6480">
                <a:solidFill>
                  <a:srgbClr val="a8a8a8"/>
                </a:solidFill>
                <a:miter/>
              </a:ln>
            </p:spPr>
          </p:cxnSp>
          <p:cxnSp>
            <p:nvCxnSpPr>
              <p:cNvPr id="8105" name="Straight Connector 2117"/>
              <p:cNvCxnSpPr/>
              <p:nvPr/>
            </p:nvCxnSpPr>
            <p:spPr>
              <a:xfrm flipV="1">
                <a:off x="3295080" y="7041240"/>
                <a:ext cx="360" cy="252360"/>
              </a:xfrm>
              <a:prstGeom prst="straightConnector1">
                <a:avLst/>
              </a:prstGeom>
              <a:ln w="6480">
                <a:solidFill>
                  <a:srgbClr val="a8a8a8"/>
                </a:solidFill>
                <a:miter/>
              </a:ln>
            </p:spPr>
          </p:cxnSp>
          <p:cxnSp>
            <p:nvCxnSpPr>
              <p:cNvPr id="8106" name="Straight Connector 2118"/>
              <p:cNvCxnSpPr/>
              <p:nvPr/>
            </p:nvCxnSpPr>
            <p:spPr>
              <a:xfrm flipV="1">
                <a:off x="3624480" y="7041240"/>
                <a:ext cx="360" cy="252360"/>
              </a:xfrm>
              <a:prstGeom prst="straightConnector1">
                <a:avLst/>
              </a:prstGeom>
              <a:ln w="6480">
                <a:solidFill>
                  <a:srgbClr val="a8a8a8"/>
                </a:solidFill>
                <a:miter/>
              </a:ln>
            </p:spPr>
          </p:cxnSp>
          <p:cxnSp>
            <p:nvCxnSpPr>
              <p:cNvPr id="8107" name="Straight Connector 2119"/>
              <p:cNvCxnSpPr/>
              <p:nvPr/>
            </p:nvCxnSpPr>
            <p:spPr>
              <a:xfrm flipV="1">
                <a:off x="2635920" y="7041240"/>
                <a:ext cx="360" cy="252360"/>
              </a:xfrm>
              <a:prstGeom prst="straightConnector1">
                <a:avLst/>
              </a:prstGeom>
              <a:ln w="6480">
                <a:solidFill>
                  <a:srgbClr val="a8a8a8"/>
                </a:solidFill>
                <a:miter/>
              </a:ln>
            </p:spPr>
          </p:cxnSp>
          <p:cxnSp>
            <p:nvCxnSpPr>
              <p:cNvPr id="8108" name="Straight Connector 2120"/>
              <p:cNvCxnSpPr/>
              <p:nvPr/>
            </p:nvCxnSpPr>
            <p:spPr>
              <a:xfrm flipV="1">
                <a:off x="2965320" y="7041240"/>
                <a:ext cx="360" cy="252360"/>
              </a:xfrm>
              <a:prstGeom prst="straightConnector1">
                <a:avLst/>
              </a:prstGeom>
              <a:ln w="6480">
                <a:solidFill>
                  <a:srgbClr val="a8a8a8"/>
                </a:solidFill>
                <a:miter/>
              </a:ln>
            </p:spPr>
          </p:cxnSp>
          <p:cxnSp>
            <p:nvCxnSpPr>
              <p:cNvPr id="8109" name="Straight Connector 2121"/>
              <p:cNvCxnSpPr/>
              <p:nvPr/>
            </p:nvCxnSpPr>
            <p:spPr>
              <a:xfrm flipV="1">
                <a:off x="1976760" y="7041240"/>
                <a:ext cx="360" cy="252360"/>
              </a:xfrm>
              <a:prstGeom prst="straightConnector1">
                <a:avLst/>
              </a:prstGeom>
              <a:ln w="6480">
                <a:solidFill>
                  <a:srgbClr val="a8a8a8"/>
                </a:solidFill>
                <a:miter/>
              </a:ln>
            </p:spPr>
          </p:cxnSp>
          <p:cxnSp>
            <p:nvCxnSpPr>
              <p:cNvPr id="8110" name="Straight Connector 2122"/>
              <p:cNvCxnSpPr/>
              <p:nvPr/>
            </p:nvCxnSpPr>
            <p:spPr>
              <a:xfrm flipV="1">
                <a:off x="2306520" y="7041240"/>
                <a:ext cx="360" cy="252360"/>
              </a:xfrm>
              <a:prstGeom prst="straightConnector1">
                <a:avLst/>
              </a:prstGeom>
              <a:ln w="6480">
                <a:solidFill>
                  <a:srgbClr val="a8a8a8"/>
                </a:solidFill>
                <a:miter/>
              </a:ln>
            </p:spPr>
          </p:cxnSp>
          <p:cxnSp>
            <p:nvCxnSpPr>
              <p:cNvPr id="8111" name="Straight Connector 2123"/>
              <p:cNvCxnSpPr/>
              <p:nvPr/>
            </p:nvCxnSpPr>
            <p:spPr>
              <a:xfrm flipV="1">
                <a:off x="1317960" y="7041240"/>
                <a:ext cx="360" cy="252360"/>
              </a:xfrm>
              <a:prstGeom prst="straightConnector1">
                <a:avLst/>
              </a:prstGeom>
              <a:ln w="6480">
                <a:solidFill>
                  <a:srgbClr val="a8a8a8"/>
                </a:solidFill>
                <a:miter/>
              </a:ln>
            </p:spPr>
          </p:cxnSp>
          <p:cxnSp>
            <p:nvCxnSpPr>
              <p:cNvPr id="8112" name="Straight Connector 2124"/>
              <p:cNvCxnSpPr/>
              <p:nvPr/>
            </p:nvCxnSpPr>
            <p:spPr>
              <a:xfrm flipV="1">
                <a:off x="1647360" y="7041240"/>
                <a:ext cx="360" cy="252360"/>
              </a:xfrm>
              <a:prstGeom prst="straightConnector1">
                <a:avLst/>
              </a:prstGeom>
              <a:ln w="6480">
                <a:solidFill>
                  <a:srgbClr val="a8a8a8"/>
                </a:solidFill>
                <a:miter/>
              </a:ln>
            </p:spPr>
          </p:cxnSp>
          <p:cxnSp>
            <p:nvCxnSpPr>
              <p:cNvPr id="8113" name="Straight Connector 2125"/>
              <p:cNvCxnSpPr/>
              <p:nvPr/>
            </p:nvCxnSpPr>
            <p:spPr>
              <a:xfrm flipV="1">
                <a:off x="658800" y="7041240"/>
                <a:ext cx="360" cy="252360"/>
              </a:xfrm>
              <a:prstGeom prst="straightConnector1">
                <a:avLst/>
              </a:prstGeom>
              <a:ln w="6480">
                <a:solidFill>
                  <a:srgbClr val="a8a8a8"/>
                </a:solidFill>
                <a:miter/>
              </a:ln>
            </p:spPr>
          </p:cxnSp>
          <p:cxnSp>
            <p:nvCxnSpPr>
              <p:cNvPr id="8114" name="Straight Connector 2126"/>
              <p:cNvCxnSpPr/>
              <p:nvPr/>
            </p:nvCxnSpPr>
            <p:spPr>
              <a:xfrm flipV="1">
                <a:off x="988200" y="7041240"/>
                <a:ext cx="360" cy="252360"/>
              </a:xfrm>
              <a:prstGeom prst="straightConnector1">
                <a:avLst/>
              </a:prstGeom>
              <a:ln w="6480">
                <a:solidFill>
                  <a:srgbClr val="a8a8a8"/>
                </a:solidFill>
                <a:miter/>
              </a:ln>
            </p:spPr>
          </p:cxnSp>
          <p:cxnSp>
            <p:nvCxnSpPr>
              <p:cNvPr id="8115" name="Straight Connector 2127"/>
              <p:cNvCxnSpPr/>
              <p:nvPr/>
            </p:nvCxnSpPr>
            <p:spPr>
              <a:xfrm flipV="1">
                <a:off x="0" y="7041240"/>
                <a:ext cx="360" cy="252360"/>
              </a:xfrm>
              <a:prstGeom prst="straightConnector1">
                <a:avLst/>
              </a:prstGeom>
              <a:ln w="6480">
                <a:solidFill>
                  <a:srgbClr val="a8a8a8"/>
                </a:solidFill>
                <a:miter/>
              </a:ln>
            </p:spPr>
          </p:cxnSp>
          <p:cxnSp>
            <p:nvCxnSpPr>
              <p:cNvPr id="8116"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8117" name="PlaceHolder 1"/>
          <p:cNvSpPr>
            <a:spLocks noGrp="1"/>
          </p:cNvSpPr>
          <p:nvPr>
            <p:ph type="body"/>
          </p:nvPr>
        </p:nvSpPr>
        <p:spPr>
          <a:xfrm>
            <a:off x="659160" y="1757160"/>
            <a:ext cx="3401640" cy="18500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118" name="PlaceHolder 2"/>
          <p:cNvSpPr>
            <a:spLocks noGrp="1"/>
          </p:cNvSpPr>
          <p:nvPr>
            <p:ph type="body"/>
          </p:nvPr>
        </p:nvSpPr>
        <p:spPr>
          <a:xfrm>
            <a:off x="65916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119" name="Straight Connector 8"/>
          <p:cNvCxnSpPr/>
          <p:nvPr/>
        </p:nvCxnSpPr>
        <p:spPr>
          <a:xfrm>
            <a:off x="658800" y="1685520"/>
            <a:ext cx="3402360" cy="360"/>
          </a:xfrm>
          <a:prstGeom prst="straightConnector1">
            <a:avLst/>
          </a:prstGeom>
          <a:ln w="9360">
            <a:solidFill>
              <a:srgbClr val="a8a8a8"/>
            </a:solidFill>
            <a:miter/>
          </a:ln>
        </p:spPr>
      </p:cxnSp>
      <p:cxnSp>
        <p:nvCxnSpPr>
          <p:cNvPr id="8120" name="Straight Connector 9"/>
          <p:cNvCxnSpPr/>
          <p:nvPr/>
        </p:nvCxnSpPr>
        <p:spPr>
          <a:xfrm>
            <a:off x="658800" y="4278600"/>
            <a:ext cx="3402360" cy="360"/>
          </a:xfrm>
          <a:prstGeom prst="straightConnector1">
            <a:avLst/>
          </a:prstGeom>
          <a:ln w="9360">
            <a:solidFill>
              <a:srgbClr val="a8a8a8"/>
            </a:solidFill>
            <a:miter/>
          </a:ln>
        </p:spPr>
      </p:cxnSp>
      <p:sp>
        <p:nvSpPr>
          <p:cNvPr id="8121" name="PlaceHolder 3"/>
          <p:cNvSpPr>
            <a:spLocks noGrp="1"/>
          </p:cNvSpPr>
          <p:nvPr>
            <p:ph type="body"/>
          </p:nvPr>
        </p:nvSpPr>
        <p:spPr>
          <a:xfrm>
            <a:off x="8132760" y="175716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122" name="PlaceHolder 4"/>
          <p:cNvSpPr>
            <a:spLocks noGrp="1"/>
          </p:cNvSpPr>
          <p:nvPr>
            <p:ph type="body"/>
          </p:nvPr>
        </p:nvSpPr>
        <p:spPr>
          <a:xfrm>
            <a:off x="813276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123" name="Straight Connector 43"/>
          <p:cNvCxnSpPr/>
          <p:nvPr/>
        </p:nvCxnSpPr>
        <p:spPr>
          <a:xfrm>
            <a:off x="8132400" y="1685520"/>
            <a:ext cx="3402360" cy="360"/>
          </a:xfrm>
          <a:prstGeom prst="straightConnector1">
            <a:avLst/>
          </a:prstGeom>
          <a:ln w="9360">
            <a:solidFill>
              <a:srgbClr val="a8a8a8"/>
            </a:solidFill>
            <a:miter/>
          </a:ln>
        </p:spPr>
      </p:cxnSp>
      <p:cxnSp>
        <p:nvCxnSpPr>
          <p:cNvPr id="8124" name="Straight Connector 44"/>
          <p:cNvCxnSpPr/>
          <p:nvPr/>
        </p:nvCxnSpPr>
        <p:spPr>
          <a:xfrm>
            <a:off x="8132400" y="4278600"/>
            <a:ext cx="3402360" cy="360"/>
          </a:xfrm>
          <a:prstGeom prst="straightConnector1">
            <a:avLst/>
          </a:prstGeom>
          <a:ln w="9360">
            <a:solidFill>
              <a:srgbClr val="a8a8a8"/>
            </a:solidFill>
            <a:miter/>
          </a:ln>
        </p:spPr>
      </p:cxnSp>
      <p:sp>
        <p:nvSpPr>
          <p:cNvPr id="8125" name="PlaceHolder 5"/>
          <p:cNvSpPr>
            <a:spLocks noGrp="1"/>
          </p:cNvSpPr>
          <p:nvPr>
            <p:ph type="body"/>
          </p:nvPr>
        </p:nvSpPr>
        <p:spPr>
          <a:xfrm>
            <a:off x="4394880" y="175716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5"/>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126" name="PlaceHolder 6"/>
          <p:cNvSpPr>
            <a:spLocks noGrp="1"/>
          </p:cNvSpPr>
          <p:nvPr>
            <p:ph type="body"/>
          </p:nvPr>
        </p:nvSpPr>
        <p:spPr>
          <a:xfrm>
            <a:off x="439488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6"/>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127" name="Straight Connector 49"/>
          <p:cNvCxnSpPr/>
          <p:nvPr/>
        </p:nvCxnSpPr>
        <p:spPr>
          <a:xfrm>
            <a:off x="4394880" y="1685520"/>
            <a:ext cx="3402360" cy="360"/>
          </a:xfrm>
          <a:prstGeom prst="straightConnector1">
            <a:avLst/>
          </a:prstGeom>
          <a:ln w="9360">
            <a:solidFill>
              <a:srgbClr val="a8a8a8"/>
            </a:solidFill>
            <a:miter/>
          </a:ln>
        </p:spPr>
      </p:cxnSp>
      <p:cxnSp>
        <p:nvCxnSpPr>
          <p:cNvPr id="8128" name="Straight Connector 50"/>
          <p:cNvCxnSpPr/>
          <p:nvPr/>
        </p:nvCxnSpPr>
        <p:spPr>
          <a:xfrm>
            <a:off x="4394880" y="4278600"/>
            <a:ext cx="3402360" cy="360"/>
          </a:xfrm>
          <a:prstGeom prst="straightConnector1">
            <a:avLst/>
          </a:prstGeom>
          <a:ln w="9360">
            <a:solidFill>
              <a:srgbClr val="a8a8a8"/>
            </a:solidFill>
            <a:miter/>
          </a:ln>
        </p:spPr>
      </p:cxnSp>
      <p:sp>
        <p:nvSpPr>
          <p:cNvPr id="8129" name="PlaceHolder 7"/>
          <p:cNvSpPr>
            <a:spLocks noGrp="1"/>
          </p:cNvSpPr>
          <p:nvPr>
            <p:ph type="sldNum" idx="2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757D0E31-6E61-4410-B9BB-3B1A6A189785}"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8130" name="PlaceHolder 8"/>
          <p:cNvSpPr>
            <a:spLocks noGrp="1"/>
          </p:cNvSpPr>
          <p:nvPr>
            <p:ph type="ftr" idx="27"/>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131" name="PlaceHolder 9"/>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8132" name="PlaceHolder 10"/>
          <p:cNvSpPr>
            <a:spLocks noGrp="1"/>
          </p:cNvSpPr>
          <p:nvPr>
            <p:ph type="body"/>
          </p:nvPr>
        </p:nvSpPr>
        <p:spPr>
          <a:xfrm>
            <a:off x="6591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133" name="PlaceHolder 11"/>
          <p:cNvSpPr>
            <a:spLocks noGrp="1"/>
          </p:cNvSpPr>
          <p:nvPr>
            <p:ph type="body"/>
          </p:nvPr>
        </p:nvSpPr>
        <p:spPr>
          <a:xfrm>
            <a:off x="65916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134" name="PlaceHolder 12"/>
          <p:cNvSpPr>
            <a:spLocks noGrp="1"/>
          </p:cNvSpPr>
          <p:nvPr>
            <p:ph type="body"/>
          </p:nvPr>
        </p:nvSpPr>
        <p:spPr>
          <a:xfrm>
            <a:off x="439488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135" name="PlaceHolder 13"/>
          <p:cNvSpPr>
            <a:spLocks noGrp="1"/>
          </p:cNvSpPr>
          <p:nvPr>
            <p:ph type="body"/>
          </p:nvPr>
        </p:nvSpPr>
        <p:spPr>
          <a:xfrm>
            <a:off x="439488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136" name="PlaceHolder 14"/>
          <p:cNvSpPr>
            <a:spLocks noGrp="1"/>
          </p:cNvSpPr>
          <p:nvPr>
            <p:ph type="body"/>
          </p:nvPr>
        </p:nvSpPr>
        <p:spPr>
          <a:xfrm>
            <a:off x="81327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137" name="PlaceHolder 15"/>
          <p:cNvSpPr>
            <a:spLocks noGrp="1"/>
          </p:cNvSpPr>
          <p:nvPr>
            <p:ph type="body"/>
          </p:nvPr>
        </p:nvSpPr>
        <p:spPr>
          <a:xfrm>
            <a:off x="813276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8138" name="Group 35"/>
          <p:cNvGrpSpPr/>
          <p:nvPr/>
        </p:nvGrpSpPr>
        <p:grpSpPr>
          <a:xfrm>
            <a:off x="-2368440" y="0"/>
            <a:ext cx="1871640" cy="4379040"/>
            <a:chOff x="-2368440" y="0"/>
            <a:chExt cx="1871640" cy="4379040"/>
          </a:xfrm>
        </p:grpSpPr>
        <p:grpSp>
          <p:nvGrpSpPr>
            <p:cNvPr id="8139" name="Group 36"/>
            <p:cNvGrpSpPr/>
            <p:nvPr/>
          </p:nvGrpSpPr>
          <p:grpSpPr>
            <a:xfrm>
              <a:off x="-2368440" y="0"/>
              <a:ext cx="1871640" cy="4379040"/>
              <a:chOff x="-2368440" y="0"/>
              <a:chExt cx="1871640" cy="4379040"/>
            </a:xfrm>
          </p:grpSpPr>
          <p:grpSp>
            <p:nvGrpSpPr>
              <p:cNvPr id="8140" name="Group 38"/>
              <p:cNvGrpSpPr/>
              <p:nvPr/>
            </p:nvGrpSpPr>
            <p:grpSpPr>
              <a:xfrm>
                <a:off x="-2368440" y="0"/>
                <a:ext cx="1871640" cy="4379040"/>
                <a:chOff x="-2368440" y="0"/>
                <a:chExt cx="1871640" cy="4379040"/>
              </a:xfrm>
            </p:grpSpPr>
            <p:grpSp>
              <p:nvGrpSpPr>
                <p:cNvPr id="8141" name="Group 41"/>
                <p:cNvGrpSpPr/>
                <p:nvPr/>
              </p:nvGrpSpPr>
              <p:grpSpPr>
                <a:xfrm>
                  <a:off x="-2368440" y="0"/>
                  <a:ext cx="1871640" cy="4379040"/>
                  <a:chOff x="-2368440" y="0"/>
                  <a:chExt cx="1871640" cy="4379040"/>
                </a:xfrm>
              </p:grpSpPr>
              <p:sp>
                <p:nvSpPr>
                  <p:cNvPr id="814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814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814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8145" name="Picture 39" descr=""/>
              <p:cNvPicPr/>
              <p:nvPr/>
            </p:nvPicPr>
            <p:blipFill>
              <a:blip r:embed="rId7"/>
              <a:stretch/>
            </p:blipFill>
            <p:spPr>
              <a:xfrm>
                <a:off x="-2236680" y="1755000"/>
                <a:ext cx="1045800" cy="788760"/>
              </a:xfrm>
              <a:prstGeom prst="rect">
                <a:avLst/>
              </a:prstGeom>
              <a:ln w="0">
                <a:noFill/>
              </a:ln>
            </p:spPr>
          </p:pic>
        </p:grpSp>
        <p:sp>
          <p:nvSpPr>
            <p:cNvPr id="8146" name="Rectangle 37"/>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8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8184" name="Master Grid"/>
          <p:cNvGrpSpPr/>
          <p:nvPr/>
        </p:nvGrpSpPr>
        <p:grpSpPr>
          <a:xfrm>
            <a:off x="0" y="0"/>
            <a:ext cx="12191760" cy="6858000"/>
            <a:chOff x="0" y="0"/>
            <a:chExt cx="12191760" cy="6858000"/>
          </a:xfrm>
        </p:grpSpPr>
        <p:grpSp>
          <p:nvGrpSpPr>
            <p:cNvPr id="8185" name="GRID"/>
            <p:cNvGrpSpPr/>
            <p:nvPr/>
          </p:nvGrpSpPr>
          <p:grpSpPr>
            <a:xfrm>
              <a:off x="0" y="0"/>
              <a:ext cx="12191760" cy="6858000"/>
              <a:chOff x="0" y="0"/>
              <a:chExt cx="12191760" cy="6858000"/>
            </a:xfrm>
          </p:grpSpPr>
          <p:grpSp>
            <p:nvGrpSpPr>
              <p:cNvPr id="8186" name="Group 454"/>
              <p:cNvGrpSpPr/>
              <p:nvPr/>
            </p:nvGrpSpPr>
            <p:grpSpPr>
              <a:xfrm>
                <a:off x="0" y="0"/>
                <a:ext cx="12191760" cy="6858000"/>
                <a:chOff x="0" y="0"/>
                <a:chExt cx="12191760" cy="6858000"/>
              </a:xfrm>
            </p:grpSpPr>
            <p:cxnSp>
              <p:nvCxnSpPr>
                <p:cNvPr id="818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818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818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819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819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819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819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819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819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819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819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819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819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820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820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820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820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820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820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820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820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820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820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821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821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821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821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821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821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821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821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821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821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822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822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822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822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822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8225" name="Group 455"/>
              <p:cNvGrpSpPr/>
              <p:nvPr/>
            </p:nvGrpSpPr>
            <p:grpSpPr>
              <a:xfrm>
                <a:off x="0" y="0"/>
                <a:ext cx="12191760" cy="6857640"/>
                <a:chOff x="0" y="0"/>
                <a:chExt cx="12191760" cy="6857640"/>
              </a:xfrm>
            </p:grpSpPr>
            <p:cxnSp>
              <p:nvCxnSpPr>
                <p:cNvPr id="822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822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822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822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823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823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823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823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823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823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823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823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823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823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824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824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824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824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824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824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824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824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8248" name="Group 396"/>
            <p:cNvGrpSpPr/>
            <p:nvPr/>
          </p:nvGrpSpPr>
          <p:grpSpPr>
            <a:xfrm>
              <a:off x="329400" y="326520"/>
              <a:ext cx="11532960" cy="5878800"/>
              <a:chOff x="329400" y="326520"/>
              <a:chExt cx="11532960" cy="5878800"/>
            </a:xfrm>
          </p:grpSpPr>
          <p:grpSp>
            <p:nvGrpSpPr>
              <p:cNvPr id="8249" name="Group 397"/>
              <p:cNvGrpSpPr/>
              <p:nvPr/>
            </p:nvGrpSpPr>
            <p:grpSpPr>
              <a:xfrm>
                <a:off x="329400" y="326520"/>
                <a:ext cx="11532960" cy="5878800"/>
                <a:chOff x="329400" y="326520"/>
                <a:chExt cx="11532960" cy="5878800"/>
              </a:xfrm>
            </p:grpSpPr>
            <p:cxnSp>
              <p:nvCxnSpPr>
                <p:cNvPr id="825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825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825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825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825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825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825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825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825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825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826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826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826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826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826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826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826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826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826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826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827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827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827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827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827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827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827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827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827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827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828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828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828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828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828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828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8286" name="Group 398"/>
              <p:cNvGrpSpPr/>
              <p:nvPr/>
            </p:nvGrpSpPr>
            <p:grpSpPr>
              <a:xfrm>
                <a:off x="329400" y="326520"/>
                <a:ext cx="11532960" cy="5878080"/>
                <a:chOff x="329400" y="326520"/>
                <a:chExt cx="11532960" cy="5878080"/>
              </a:xfrm>
            </p:grpSpPr>
            <p:cxnSp>
              <p:nvCxnSpPr>
                <p:cNvPr id="828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828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828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829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829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829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829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829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829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829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829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829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829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830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830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830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830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830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830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8306" name="Master Grid Edge"/>
          <p:cNvGrpSpPr/>
          <p:nvPr/>
        </p:nvGrpSpPr>
        <p:grpSpPr>
          <a:xfrm>
            <a:off x="-435240" y="-435240"/>
            <a:ext cx="13042800" cy="7728480"/>
            <a:chOff x="-435240" y="-435240"/>
            <a:chExt cx="13042800" cy="7728480"/>
          </a:xfrm>
        </p:grpSpPr>
        <p:grpSp>
          <p:nvGrpSpPr>
            <p:cNvPr id="8307" name="Group 27"/>
            <p:cNvGrpSpPr/>
            <p:nvPr/>
          </p:nvGrpSpPr>
          <p:grpSpPr>
            <a:xfrm>
              <a:off x="-435240" y="-435240"/>
              <a:ext cx="13042800" cy="7728480"/>
              <a:chOff x="-435240" y="-435240"/>
              <a:chExt cx="13042800" cy="7728480"/>
            </a:xfrm>
          </p:grpSpPr>
          <p:cxnSp>
            <p:nvCxnSpPr>
              <p:cNvPr id="8308" name="Straight Connector 1371"/>
              <p:cNvCxnSpPr/>
              <p:nvPr/>
            </p:nvCxnSpPr>
            <p:spPr>
              <a:xfrm>
                <a:off x="-435240" y="489600"/>
                <a:ext cx="126360" cy="360"/>
              </a:xfrm>
              <a:prstGeom prst="straightConnector1">
                <a:avLst/>
              </a:prstGeom>
              <a:ln w="6480">
                <a:solidFill>
                  <a:srgbClr val="a8a8a8"/>
                </a:solidFill>
                <a:miter/>
              </a:ln>
            </p:spPr>
          </p:cxnSp>
          <p:cxnSp>
            <p:nvCxnSpPr>
              <p:cNvPr id="8309" name="Straight Connector 1372"/>
              <p:cNvCxnSpPr/>
              <p:nvPr/>
            </p:nvCxnSpPr>
            <p:spPr>
              <a:xfrm>
                <a:off x="-435240" y="326520"/>
                <a:ext cx="126360" cy="360"/>
              </a:xfrm>
              <a:prstGeom prst="straightConnector1">
                <a:avLst/>
              </a:prstGeom>
              <a:ln w="6480">
                <a:solidFill>
                  <a:srgbClr val="a8a8a8"/>
                </a:solidFill>
                <a:miter/>
              </a:ln>
            </p:spPr>
          </p:cxnSp>
          <p:cxnSp>
            <p:nvCxnSpPr>
              <p:cNvPr id="8310" name="Straight Connector 1373"/>
              <p:cNvCxnSpPr/>
              <p:nvPr/>
            </p:nvCxnSpPr>
            <p:spPr>
              <a:xfrm>
                <a:off x="-435240" y="816120"/>
                <a:ext cx="126360" cy="360"/>
              </a:xfrm>
              <a:prstGeom prst="straightConnector1">
                <a:avLst/>
              </a:prstGeom>
              <a:ln w="6480">
                <a:solidFill>
                  <a:srgbClr val="a8a8a8"/>
                </a:solidFill>
                <a:miter/>
              </a:ln>
            </p:spPr>
          </p:cxnSp>
          <p:cxnSp>
            <p:nvCxnSpPr>
              <p:cNvPr id="8311" name="Straight Connector 1374"/>
              <p:cNvCxnSpPr/>
              <p:nvPr/>
            </p:nvCxnSpPr>
            <p:spPr>
              <a:xfrm>
                <a:off x="-435240" y="653040"/>
                <a:ext cx="126360" cy="360"/>
              </a:xfrm>
              <a:prstGeom prst="straightConnector1">
                <a:avLst/>
              </a:prstGeom>
              <a:ln w="6480">
                <a:solidFill>
                  <a:srgbClr val="a8a8a8"/>
                </a:solidFill>
                <a:miter/>
              </a:ln>
            </p:spPr>
          </p:cxnSp>
          <p:cxnSp>
            <p:nvCxnSpPr>
              <p:cNvPr id="8312" name="Straight Connector 1375"/>
              <p:cNvCxnSpPr/>
              <p:nvPr/>
            </p:nvCxnSpPr>
            <p:spPr>
              <a:xfrm>
                <a:off x="-435240" y="1142640"/>
                <a:ext cx="126360" cy="360"/>
              </a:xfrm>
              <a:prstGeom prst="straightConnector1">
                <a:avLst/>
              </a:prstGeom>
              <a:ln w="6480">
                <a:solidFill>
                  <a:srgbClr val="a8a8a8"/>
                </a:solidFill>
                <a:miter/>
              </a:ln>
            </p:spPr>
          </p:cxnSp>
          <p:cxnSp>
            <p:nvCxnSpPr>
              <p:cNvPr id="8313" name="Straight Connector 1376"/>
              <p:cNvCxnSpPr/>
              <p:nvPr/>
            </p:nvCxnSpPr>
            <p:spPr>
              <a:xfrm>
                <a:off x="-435240" y="979560"/>
                <a:ext cx="126360" cy="360"/>
              </a:xfrm>
              <a:prstGeom prst="straightConnector1">
                <a:avLst/>
              </a:prstGeom>
              <a:ln w="6480">
                <a:solidFill>
                  <a:srgbClr val="a8a8a8"/>
                </a:solidFill>
                <a:miter/>
              </a:ln>
            </p:spPr>
          </p:cxnSp>
          <p:cxnSp>
            <p:nvCxnSpPr>
              <p:cNvPr id="8314" name="Straight Connector 1377"/>
              <p:cNvCxnSpPr/>
              <p:nvPr/>
            </p:nvCxnSpPr>
            <p:spPr>
              <a:xfrm>
                <a:off x="-435240" y="1469520"/>
                <a:ext cx="126360" cy="360"/>
              </a:xfrm>
              <a:prstGeom prst="straightConnector1">
                <a:avLst/>
              </a:prstGeom>
              <a:ln w="6480">
                <a:solidFill>
                  <a:srgbClr val="a8a8a8"/>
                </a:solidFill>
                <a:miter/>
              </a:ln>
            </p:spPr>
          </p:cxnSp>
          <p:cxnSp>
            <p:nvCxnSpPr>
              <p:cNvPr id="8315" name="Straight Connector 1378"/>
              <p:cNvCxnSpPr/>
              <p:nvPr/>
            </p:nvCxnSpPr>
            <p:spPr>
              <a:xfrm>
                <a:off x="-435240" y="1306080"/>
                <a:ext cx="126360" cy="360"/>
              </a:xfrm>
              <a:prstGeom prst="straightConnector1">
                <a:avLst/>
              </a:prstGeom>
              <a:ln w="6480">
                <a:solidFill>
                  <a:srgbClr val="a8a8a8"/>
                </a:solidFill>
                <a:miter/>
              </a:ln>
            </p:spPr>
          </p:cxnSp>
          <p:cxnSp>
            <p:nvCxnSpPr>
              <p:cNvPr id="8316" name="Straight Connector 1379"/>
              <p:cNvCxnSpPr/>
              <p:nvPr/>
            </p:nvCxnSpPr>
            <p:spPr>
              <a:xfrm>
                <a:off x="-435240" y="1796040"/>
                <a:ext cx="126360" cy="360"/>
              </a:xfrm>
              <a:prstGeom prst="straightConnector1">
                <a:avLst/>
              </a:prstGeom>
              <a:ln w="6480">
                <a:solidFill>
                  <a:srgbClr val="a8a8a8"/>
                </a:solidFill>
                <a:miter/>
              </a:ln>
            </p:spPr>
          </p:cxnSp>
          <p:cxnSp>
            <p:nvCxnSpPr>
              <p:cNvPr id="8317" name="Straight Connector 1380"/>
              <p:cNvCxnSpPr/>
              <p:nvPr/>
            </p:nvCxnSpPr>
            <p:spPr>
              <a:xfrm>
                <a:off x="-435240" y="1632600"/>
                <a:ext cx="126360" cy="360"/>
              </a:xfrm>
              <a:prstGeom prst="straightConnector1">
                <a:avLst/>
              </a:prstGeom>
              <a:ln w="6480">
                <a:solidFill>
                  <a:srgbClr val="a8a8a8"/>
                </a:solidFill>
                <a:miter/>
              </a:ln>
            </p:spPr>
          </p:cxnSp>
          <p:cxnSp>
            <p:nvCxnSpPr>
              <p:cNvPr id="8318" name="Straight Connector 1381"/>
              <p:cNvCxnSpPr/>
              <p:nvPr/>
            </p:nvCxnSpPr>
            <p:spPr>
              <a:xfrm>
                <a:off x="-435240" y="2122560"/>
                <a:ext cx="126360" cy="360"/>
              </a:xfrm>
              <a:prstGeom prst="straightConnector1">
                <a:avLst/>
              </a:prstGeom>
              <a:ln w="6480">
                <a:solidFill>
                  <a:srgbClr val="a8a8a8"/>
                </a:solidFill>
                <a:miter/>
              </a:ln>
            </p:spPr>
          </p:cxnSp>
          <p:cxnSp>
            <p:nvCxnSpPr>
              <p:cNvPr id="8319" name="Straight Connector 1382"/>
              <p:cNvCxnSpPr/>
              <p:nvPr/>
            </p:nvCxnSpPr>
            <p:spPr>
              <a:xfrm>
                <a:off x="-435240" y="1959120"/>
                <a:ext cx="126360" cy="360"/>
              </a:xfrm>
              <a:prstGeom prst="straightConnector1">
                <a:avLst/>
              </a:prstGeom>
              <a:ln w="6480">
                <a:solidFill>
                  <a:srgbClr val="a8a8a8"/>
                </a:solidFill>
                <a:miter/>
              </a:ln>
            </p:spPr>
          </p:cxnSp>
          <p:cxnSp>
            <p:nvCxnSpPr>
              <p:cNvPr id="8320" name="Straight Connector 1383"/>
              <p:cNvCxnSpPr/>
              <p:nvPr/>
            </p:nvCxnSpPr>
            <p:spPr>
              <a:xfrm>
                <a:off x="-435240" y="2449080"/>
                <a:ext cx="126360" cy="360"/>
              </a:xfrm>
              <a:prstGeom prst="straightConnector1">
                <a:avLst/>
              </a:prstGeom>
              <a:ln w="6480">
                <a:solidFill>
                  <a:srgbClr val="a8a8a8"/>
                </a:solidFill>
                <a:miter/>
              </a:ln>
            </p:spPr>
          </p:cxnSp>
          <p:cxnSp>
            <p:nvCxnSpPr>
              <p:cNvPr id="8321" name="Straight Connector 1384"/>
              <p:cNvCxnSpPr/>
              <p:nvPr/>
            </p:nvCxnSpPr>
            <p:spPr>
              <a:xfrm>
                <a:off x="-435240" y="2285640"/>
                <a:ext cx="126360" cy="360"/>
              </a:xfrm>
              <a:prstGeom prst="straightConnector1">
                <a:avLst/>
              </a:prstGeom>
              <a:ln w="6480">
                <a:solidFill>
                  <a:srgbClr val="a8a8a8"/>
                </a:solidFill>
                <a:miter/>
              </a:ln>
            </p:spPr>
          </p:cxnSp>
          <p:cxnSp>
            <p:nvCxnSpPr>
              <p:cNvPr id="8322" name="Straight Connector 1385"/>
              <p:cNvCxnSpPr/>
              <p:nvPr/>
            </p:nvCxnSpPr>
            <p:spPr>
              <a:xfrm>
                <a:off x="-435240" y="2775600"/>
                <a:ext cx="126360" cy="360"/>
              </a:xfrm>
              <a:prstGeom prst="straightConnector1">
                <a:avLst/>
              </a:prstGeom>
              <a:ln w="6480">
                <a:solidFill>
                  <a:srgbClr val="a8a8a8"/>
                </a:solidFill>
                <a:miter/>
              </a:ln>
            </p:spPr>
          </p:cxnSp>
          <p:cxnSp>
            <p:nvCxnSpPr>
              <p:cNvPr id="8323" name="Straight Connector 1386"/>
              <p:cNvCxnSpPr/>
              <p:nvPr/>
            </p:nvCxnSpPr>
            <p:spPr>
              <a:xfrm>
                <a:off x="-435240" y="2612520"/>
                <a:ext cx="126360" cy="360"/>
              </a:xfrm>
              <a:prstGeom prst="straightConnector1">
                <a:avLst/>
              </a:prstGeom>
              <a:ln w="6480">
                <a:solidFill>
                  <a:srgbClr val="a8a8a8"/>
                </a:solidFill>
                <a:miter/>
              </a:ln>
            </p:spPr>
          </p:cxnSp>
          <p:cxnSp>
            <p:nvCxnSpPr>
              <p:cNvPr id="8324" name="Straight Connector 1387"/>
              <p:cNvCxnSpPr/>
              <p:nvPr/>
            </p:nvCxnSpPr>
            <p:spPr>
              <a:xfrm>
                <a:off x="-435240" y="3102120"/>
                <a:ext cx="126360" cy="360"/>
              </a:xfrm>
              <a:prstGeom prst="straightConnector1">
                <a:avLst/>
              </a:prstGeom>
              <a:ln w="6480">
                <a:solidFill>
                  <a:srgbClr val="a8a8a8"/>
                </a:solidFill>
                <a:miter/>
              </a:ln>
            </p:spPr>
          </p:cxnSp>
          <p:cxnSp>
            <p:nvCxnSpPr>
              <p:cNvPr id="8325" name="Straight Connector 1388"/>
              <p:cNvCxnSpPr/>
              <p:nvPr/>
            </p:nvCxnSpPr>
            <p:spPr>
              <a:xfrm>
                <a:off x="-435240" y="2939040"/>
                <a:ext cx="126360" cy="360"/>
              </a:xfrm>
              <a:prstGeom prst="straightConnector1">
                <a:avLst/>
              </a:prstGeom>
              <a:ln w="6480">
                <a:solidFill>
                  <a:srgbClr val="a8a8a8"/>
                </a:solidFill>
                <a:miter/>
              </a:ln>
            </p:spPr>
          </p:cxnSp>
          <p:cxnSp>
            <p:nvCxnSpPr>
              <p:cNvPr id="8326" name="Straight Connector 1389"/>
              <p:cNvCxnSpPr/>
              <p:nvPr/>
            </p:nvCxnSpPr>
            <p:spPr>
              <a:xfrm>
                <a:off x="-435240" y="3428640"/>
                <a:ext cx="126360" cy="360"/>
              </a:xfrm>
              <a:prstGeom prst="straightConnector1">
                <a:avLst/>
              </a:prstGeom>
              <a:ln w="6480">
                <a:solidFill>
                  <a:srgbClr val="a8a8a8"/>
                </a:solidFill>
                <a:miter/>
              </a:ln>
            </p:spPr>
          </p:cxnSp>
          <p:cxnSp>
            <p:nvCxnSpPr>
              <p:cNvPr id="8327" name="Straight Connector 1390"/>
              <p:cNvCxnSpPr/>
              <p:nvPr/>
            </p:nvCxnSpPr>
            <p:spPr>
              <a:xfrm>
                <a:off x="-435240" y="3265560"/>
                <a:ext cx="126360" cy="360"/>
              </a:xfrm>
              <a:prstGeom prst="straightConnector1">
                <a:avLst/>
              </a:prstGeom>
              <a:ln w="6480">
                <a:solidFill>
                  <a:srgbClr val="a8a8a8"/>
                </a:solidFill>
                <a:miter/>
              </a:ln>
            </p:spPr>
          </p:cxnSp>
          <p:cxnSp>
            <p:nvCxnSpPr>
              <p:cNvPr id="8328" name="Straight Connector 1391"/>
              <p:cNvCxnSpPr/>
              <p:nvPr/>
            </p:nvCxnSpPr>
            <p:spPr>
              <a:xfrm>
                <a:off x="-435240" y="3755520"/>
                <a:ext cx="126360" cy="360"/>
              </a:xfrm>
              <a:prstGeom prst="straightConnector1">
                <a:avLst/>
              </a:prstGeom>
              <a:ln w="6480">
                <a:solidFill>
                  <a:srgbClr val="a8a8a8"/>
                </a:solidFill>
                <a:miter/>
              </a:ln>
            </p:spPr>
          </p:cxnSp>
          <p:cxnSp>
            <p:nvCxnSpPr>
              <p:cNvPr id="8329" name="Straight Connector 1392"/>
              <p:cNvCxnSpPr/>
              <p:nvPr/>
            </p:nvCxnSpPr>
            <p:spPr>
              <a:xfrm>
                <a:off x="-435240" y="3592080"/>
                <a:ext cx="126360" cy="360"/>
              </a:xfrm>
              <a:prstGeom prst="straightConnector1">
                <a:avLst/>
              </a:prstGeom>
              <a:ln w="6480">
                <a:solidFill>
                  <a:srgbClr val="a8a8a8"/>
                </a:solidFill>
                <a:miter/>
              </a:ln>
            </p:spPr>
          </p:cxnSp>
          <p:cxnSp>
            <p:nvCxnSpPr>
              <p:cNvPr id="8330" name="Straight Connector 1438"/>
              <p:cNvCxnSpPr/>
              <p:nvPr/>
            </p:nvCxnSpPr>
            <p:spPr>
              <a:xfrm>
                <a:off x="-435240" y="4081680"/>
                <a:ext cx="126360" cy="360"/>
              </a:xfrm>
              <a:prstGeom prst="straightConnector1">
                <a:avLst/>
              </a:prstGeom>
              <a:ln w="6480">
                <a:solidFill>
                  <a:srgbClr val="a8a8a8"/>
                </a:solidFill>
                <a:miter/>
              </a:ln>
            </p:spPr>
          </p:cxnSp>
          <p:cxnSp>
            <p:nvCxnSpPr>
              <p:cNvPr id="8331" name="Straight Connector 1439"/>
              <p:cNvCxnSpPr/>
              <p:nvPr/>
            </p:nvCxnSpPr>
            <p:spPr>
              <a:xfrm>
                <a:off x="-435240" y="3918240"/>
                <a:ext cx="126360" cy="360"/>
              </a:xfrm>
              <a:prstGeom prst="straightConnector1">
                <a:avLst/>
              </a:prstGeom>
              <a:ln w="6480">
                <a:solidFill>
                  <a:srgbClr val="a8a8a8"/>
                </a:solidFill>
                <a:miter/>
              </a:ln>
            </p:spPr>
          </p:cxnSp>
          <p:cxnSp>
            <p:nvCxnSpPr>
              <p:cNvPr id="8332" name="Straight Connector 1440"/>
              <p:cNvCxnSpPr/>
              <p:nvPr/>
            </p:nvCxnSpPr>
            <p:spPr>
              <a:xfrm>
                <a:off x="-435240" y="4408200"/>
                <a:ext cx="126360" cy="360"/>
              </a:xfrm>
              <a:prstGeom prst="straightConnector1">
                <a:avLst/>
              </a:prstGeom>
              <a:ln w="6480">
                <a:solidFill>
                  <a:srgbClr val="a8a8a8"/>
                </a:solidFill>
                <a:miter/>
              </a:ln>
            </p:spPr>
          </p:cxnSp>
          <p:cxnSp>
            <p:nvCxnSpPr>
              <p:cNvPr id="8333" name="Straight Connector 1441"/>
              <p:cNvCxnSpPr/>
              <p:nvPr/>
            </p:nvCxnSpPr>
            <p:spPr>
              <a:xfrm>
                <a:off x="-435240" y="4244760"/>
                <a:ext cx="126360" cy="360"/>
              </a:xfrm>
              <a:prstGeom prst="straightConnector1">
                <a:avLst/>
              </a:prstGeom>
              <a:ln w="6480">
                <a:solidFill>
                  <a:srgbClr val="a8a8a8"/>
                </a:solidFill>
                <a:miter/>
              </a:ln>
            </p:spPr>
          </p:cxnSp>
          <p:cxnSp>
            <p:nvCxnSpPr>
              <p:cNvPr id="8334" name="Straight Connector 1442"/>
              <p:cNvCxnSpPr/>
              <p:nvPr/>
            </p:nvCxnSpPr>
            <p:spPr>
              <a:xfrm>
                <a:off x="-435240" y="4734720"/>
                <a:ext cx="126360" cy="360"/>
              </a:xfrm>
              <a:prstGeom prst="straightConnector1">
                <a:avLst/>
              </a:prstGeom>
              <a:ln w="6480">
                <a:solidFill>
                  <a:srgbClr val="a8a8a8"/>
                </a:solidFill>
                <a:miter/>
              </a:ln>
            </p:spPr>
          </p:cxnSp>
          <p:cxnSp>
            <p:nvCxnSpPr>
              <p:cNvPr id="8335" name="Straight Connector 1443"/>
              <p:cNvCxnSpPr/>
              <p:nvPr/>
            </p:nvCxnSpPr>
            <p:spPr>
              <a:xfrm>
                <a:off x="-435240" y="4571280"/>
                <a:ext cx="126360" cy="360"/>
              </a:xfrm>
              <a:prstGeom prst="straightConnector1">
                <a:avLst/>
              </a:prstGeom>
              <a:ln w="6480">
                <a:solidFill>
                  <a:srgbClr val="a8a8a8"/>
                </a:solidFill>
                <a:miter/>
              </a:ln>
            </p:spPr>
          </p:cxnSp>
          <p:cxnSp>
            <p:nvCxnSpPr>
              <p:cNvPr id="8336" name="Straight Connector 1444"/>
              <p:cNvCxnSpPr/>
              <p:nvPr/>
            </p:nvCxnSpPr>
            <p:spPr>
              <a:xfrm>
                <a:off x="-435240" y="5061240"/>
                <a:ext cx="126360" cy="360"/>
              </a:xfrm>
              <a:prstGeom prst="straightConnector1">
                <a:avLst/>
              </a:prstGeom>
              <a:ln w="6480">
                <a:solidFill>
                  <a:srgbClr val="a8a8a8"/>
                </a:solidFill>
                <a:miter/>
              </a:ln>
            </p:spPr>
          </p:cxnSp>
          <p:cxnSp>
            <p:nvCxnSpPr>
              <p:cNvPr id="8337" name="Straight Connector 1446"/>
              <p:cNvCxnSpPr/>
              <p:nvPr/>
            </p:nvCxnSpPr>
            <p:spPr>
              <a:xfrm>
                <a:off x="-435240" y="5387760"/>
                <a:ext cx="126360" cy="360"/>
              </a:xfrm>
              <a:prstGeom prst="straightConnector1">
                <a:avLst/>
              </a:prstGeom>
              <a:ln w="6480">
                <a:solidFill>
                  <a:srgbClr val="a8a8a8"/>
                </a:solidFill>
                <a:miter/>
              </a:ln>
            </p:spPr>
          </p:cxnSp>
          <p:cxnSp>
            <p:nvCxnSpPr>
              <p:cNvPr id="8338" name="Straight Connector 1447"/>
              <p:cNvCxnSpPr/>
              <p:nvPr/>
            </p:nvCxnSpPr>
            <p:spPr>
              <a:xfrm>
                <a:off x="-435240" y="5224680"/>
                <a:ext cx="126360" cy="360"/>
              </a:xfrm>
              <a:prstGeom prst="straightConnector1">
                <a:avLst/>
              </a:prstGeom>
              <a:ln w="6480">
                <a:solidFill>
                  <a:srgbClr val="a8a8a8"/>
                </a:solidFill>
                <a:miter/>
              </a:ln>
            </p:spPr>
          </p:cxnSp>
          <p:cxnSp>
            <p:nvCxnSpPr>
              <p:cNvPr id="8339" name="Straight Connector 1448"/>
              <p:cNvCxnSpPr/>
              <p:nvPr/>
            </p:nvCxnSpPr>
            <p:spPr>
              <a:xfrm>
                <a:off x="-435240" y="5714280"/>
                <a:ext cx="126360" cy="360"/>
              </a:xfrm>
              <a:prstGeom prst="straightConnector1">
                <a:avLst/>
              </a:prstGeom>
              <a:ln w="6480">
                <a:solidFill>
                  <a:srgbClr val="a8a8a8"/>
                </a:solidFill>
                <a:miter/>
              </a:ln>
            </p:spPr>
          </p:cxnSp>
          <p:cxnSp>
            <p:nvCxnSpPr>
              <p:cNvPr id="8340" name="Straight Connector 1449"/>
              <p:cNvCxnSpPr/>
              <p:nvPr/>
            </p:nvCxnSpPr>
            <p:spPr>
              <a:xfrm>
                <a:off x="-435240" y="5551200"/>
                <a:ext cx="126360" cy="360"/>
              </a:xfrm>
              <a:prstGeom prst="straightConnector1">
                <a:avLst/>
              </a:prstGeom>
              <a:ln w="6480">
                <a:solidFill>
                  <a:srgbClr val="a8a8a8"/>
                </a:solidFill>
                <a:miter/>
              </a:ln>
            </p:spPr>
          </p:cxnSp>
          <p:cxnSp>
            <p:nvCxnSpPr>
              <p:cNvPr id="8341" name="Straight Connector 1450"/>
              <p:cNvCxnSpPr/>
              <p:nvPr/>
            </p:nvCxnSpPr>
            <p:spPr>
              <a:xfrm>
                <a:off x="-435240" y="6041160"/>
                <a:ext cx="126360" cy="360"/>
              </a:xfrm>
              <a:prstGeom prst="straightConnector1">
                <a:avLst/>
              </a:prstGeom>
              <a:ln w="6480">
                <a:solidFill>
                  <a:srgbClr val="a8a8a8"/>
                </a:solidFill>
                <a:miter/>
              </a:ln>
            </p:spPr>
          </p:cxnSp>
          <p:cxnSp>
            <p:nvCxnSpPr>
              <p:cNvPr id="8342" name="Straight Connector 1451"/>
              <p:cNvCxnSpPr/>
              <p:nvPr/>
            </p:nvCxnSpPr>
            <p:spPr>
              <a:xfrm>
                <a:off x="-435240" y="5877720"/>
                <a:ext cx="126360" cy="360"/>
              </a:xfrm>
              <a:prstGeom prst="straightConnector1">
                <a:avLst/>
              </a:prstGeom>
              <a:ln w="6480">
                <a:solidFill>
                  <a:srgbClr val="a8a8a8"/>
                </a:solidFill>
                <a:miter/>
              </a:ln>
            </p:spPr>
          </p:cxnSp>
          <p:cxnSp>
            <p:nvCxnSpPr>
              <p:cNvPr id="8343" name="Straight Connector 1452"/>
              <p:cNvCxnSpPr/>
              <p:nvPr/>
            </p:nvCxnSpPr>
            <p:spPr>
              <a:xfrm>
                <a:off x="-435240" y="6367680"/>
                <a:ext cx="126360" cy="360"/>
              </a:xfrm>
              <a:prstGeom prst="straightConnector1">
                <a:avLst/>
              </a:prstGeom>
              <a:ln w="6480">
                <a:solidFill>
                  <a:srgbClr val="a8a8a8"/>
                </a:solidFill>
                <a:miter/>
              </a:ln>
            </p:spPr>
          </p:cxnSp>
          <p:cxnSp>
            <p:nvCxnSpPr>
              <p:cNvPr id="8344" name="Straight Connector 1453"/>
              <p:cNvCxnSpPr/>
              <p:nvPr/>
            </p:nvCxnSpPr>
            <p:spPr>
              <a:xfrm>
                <a:off x="-435240" y="6204240"/>
                <a:ext cx="126360" cy="360"/>
              </a:xfrm>
              <a:prstGeom prst="straightConnector1">
                <a:avLst/>
              </a:prstGeom>
              <a:ln w="6480">
                <a:solidFill>
                  <a:srgbClr val="a8a8a8"/>
                </a:solidFill>
                <a:miter/>
              </a:ln>
            </p:spPr>
          </p:cxnSp>
          <p:cxnSp>
            <p:nvCxnSpPr>
              <p:cNvPr id="8345" name="Straight Connector 1083"/>
              <p:cNvCxnSpPr/>
              <p:nvPr/>
            </p:nvCxnSpPr>
            <p:spPr>
              <a:xfrm>
                <a:off x="493920" y="-435240"/>
                <a:ext cx="360" cy="126360"/>
              </a:xfrm>
              <a:prstGeom prst="straightConnector1">
                <a:avLst/>
              </a:prstGeom>
              <a:ln w="6480">
                <a:solidFill>
                  <a:srgbClr val="a8a8a8"/>
                </a:solidFill>
                <a:miter/>
              </a:ln>
            </p:spPr>
          </p:cxnSp>
          <p:cxnSp>
            <p:nvCxnSpPr>
              <p:cNvPr id="8346" name="Straight Connector 1084"/>
              <p:cNvCxnSpPr/>
              <p:nvPr/>
            </p:nvCxnSpPr>
            <p:spPr>
              <a:xfrm>
                <a:off x="329400" y="-435240"/>
                <a:ext cx="360" cy="126360"/>
              </a:xfrm>
              <a:prstGeom prst="straightConnector1">
                <a:avLst/>
              </a:prstGeom>
              <a:ln w="6480">
                <a:solidFill>
                  <a:srgbClr val="a8a8a8"/>
                </a:solidFill>
                <a:miter/>
              </a:ln>
            </p:spPr>
          </p:cxnSp>
          <p:cxnSp>
            <p:nvCxnSpPr>
              <p:cNvPr id="8347" name="Straight Connector 1085"/>
              <p:cNvCxnSpPr/>
              <p:nvPr/>
            </p:nvCxnSpPr>
            <p:spPr>
              <a:xfrm>
                <a:off x="823680" y="-435240"/>
                <a:ext cx="360" cy="126360"/>
              </a:xfrm>
              <a:prstGeom prst="straightConnector1">
                <a:avLst/>
              </a:prstGeom>
              <a:ln w="6480">
                <a:solidFill>
                  <a:srgbClr val="a8a8a8"/>
                </a:solidFill>
                <a:miter/>
              </a:ln>
            </p:spPr>
          </p:cxnSp>
          <p:cxnSp>
            <p:nvCxnSpPr>
              <p:cNvPr id="8348" name="Straight Connector 1086"/>
              <p:cNvCxnSpPr/>
              <p:nvPr/>
            </p:nvCxnSpPr>
            <p:spPr>
              <a:xfrm>
                <a:off x="658800" y="-435240"/>
                <a:ext cx="360" cy="126360"/>
              </a:xfrm>
              <a:prstGeom prst="straightConnector1">
                <a:avLst/>
              </a:prstGeom>
              <a:ln w="6480">
                <a:solidFill>
                  <a:srgbClr val="a8a8a8"/>
                </a:solidFill>
                <a:miter/>
              </a:ln>
            </p:spPr>
          </p:cxnSp>
          <p:cxnSp>
            <p:nvCxnSpPr>
              <p:cNvPr id="8349" name="Straight Connector 1087"/>
              <p:cNvCxnSpPr/>
              <p:nvPr/>
            </p:nvCxnSpPr>
            <p:spPr>
              <a:xfrm>
                <a:off x="1153080" y="-435240"/>
                <a:ext cx="360" cy="126360"/>
              </a:xfrm>
              <a:prstGeom prst="straightConnector1">
                <a:avLst/>
              </a:prstGeom>
              <a:ln w="6480">
                <a:solidFill>
                  <a:srgbClr val="a8a8a8"/>
                </a:solidFill>
                <a:miter/>
              </a:ln>
            </p:spPr>
          </p:cxnSp>
          <p:cxnSp>
            <p:nvCxnSpPr>
              <p:cNvPr id="8350" name="Straight Connector 1088"/>
              <p:cNvCxnSpPr/>
              <p:nvPr/>
            </p:nvCxnSpPr>
            <p:spPr>
              <a:xfrm>
                <a:off x="988200" y="-435240"/>
                <a:ext cx="360" cy="126360"/>
              </a:xfrm>
              <a:prstGeom prst="straightConnector1">
                <a:avLst/>
              </a:prstGeom>
              <a:ln w="6480">
                <a:solidFill>
                  <a:srgbClr val="a8a8a8"/>
                </a:solidFill>
                <a:miter/>
              </a:ln>
            </p:spPr>
          </p:cxnSp>
          <p:cxnSp>
            <p:nvCxnSpPr>
              <p:cNvPr id="8351" name="Straight Connector 1089"/>
              <p:cNvCxnSpPr/>
              <p:nvPr/>
            </p:nvCxnSpPr>
            <p:spPr>
              <a:xfrm>
                <a:off x="1482480" y="-435240"/>
                <a:ext cx="360" cy="126360"/>
              </a:xfrm>
              <a:prstGeom prst="straightConnector1">
                <a:avLst/>
              </a:prstGeom>
              <a:ln w="6480">
                <a:solidFill>
                  <a:srgbClr val="a8a8a8"/>
                </a:solidFill>
                <a:miter/>
              </a:ln>
            </p:spPr>
          </p:cxnSp>
          <p:cxnSp>
            <p:nvCxnSpPr>
              <p:cNvPr id="8352" name="Straight Connector 1090"/>
              <p:cNvCxnSpPr/>
              <p:nvPr/>
            </p:nvCxnSpPr>
            <p:spPr>
              <a:xfrm>
                <a:off x="1317960" y="-435240"/>
                <a:ext cx="360" cy="126360"/>
              </a:xfrm>
              <a:prstGeom prst="straightConnector1">
                <a:avLst/>
              </a:prstGeom>
              <a:ln w="6480">
                <a:solidFill>
                  <a:srgbClr val="a8a8a8"/>
                </a:solidFill>
                <a:miter/>
              </a:ln>
            </p:spPr>
          </p:cxnSp>
          <p:cxnSp>
            <p:nvCxnSpPr>
              <p:cNvPr id="8353" name="Straight Connector 1091"/>
              <p:cNvCxnSpPr/>
              <p:nvPr/>
            </p:nvCxnSpPr>
            <p:spPr>
              <a:xfrm>
                <a:off x="1812240" y="-435240"/>
                <a:ext cx="360" cy="126360"/>
              </a:xfrm>
              <a:prstGeom prst="straightConnector1">
                <a:avLst/>
              </a:prstGeom>
              <a:ln w="6480">
                <a:solidFill>
                  <a:srgbClr val="a8a8a8"/>
                </a:solidFill>
                <a:miter/>
              </a:ln>
            </p:spPr>
          </p:cxnSp>
          <p:cxnSp>
            <p:nvCxnSpPr>
              <p:cNvPr id="8354" name="Straight Connector 1092"/>
              <p:cNvCxnSpPr/>
              <p:nvPr/>
            </p:nvCxnSpPr>
            <p:spPr>
              <a:xfrm>
                <a:off x="1647360" y="-435240"/>
                <a:ext cx="360" cy="126360"/>
              </a:xfrm>
              <a:prstGeom prst="straightConnector1">
                <a:avLst/>
              </a:prstGeom>
              <a:ln w="6480">
                <a:solidFill>
                  <a:srgbClr val="a8a8a8"/>
                </a:solidFill>
                <a:miter/>
              </a:ln>
            </p:spPr>
          </p:cxnSp>
          <p:cxnSp>
            <p:nvCxnSpPr>
              <p:cNvPr id="8355" name="Straight Connector 1093"/>
              <p:cNvCxnSpPr/>
              <p:nvPr/>
            </p:nvCxnSpPr>
            <p:spPr>
              <a:xfrm>
                <a:off x="2141640" y="-435240"/>
                <a:ext cx="360" cy="126360"/>
              </a:xfrm>
              <a:prstGeom prst="straightConnector1">
                <a:avLst/>
              </a:prstGeom>
              <a:ln w="6480">
                <a:solidFill>
                  <a:srgbClr val="a8a8a8"/>
                </a:solidFill>
                <a:miter/>
              </a:ln>
            </p:spPr>
          </p:cxnSp>
          <p:cxnSp>
            <p:nvCxnSpPr>
              <p:cNvPr id="8356" name="Straight Connector 1094"/>
              <p:cNvCxnSpPr/>
              <p:nvPr/>
            </p:nvCxnSpPr>
            <p:spPr>
              <a:xfrm>
                <a:off x="1976760" y="-435240"/>
                <a:ext cx="360" cy="126360"/>
              </a:xfrm>
              <a:prstGeom prst="straightConnector1">
                <a:avLst/>
              </a:prstGeom>
              <a:ln w="6480">
                <a:solidFill>
                  <a:srgbClr val="a8a8a8"/>
                </a:solidFill>
                <a:miter/>
              </a:ln>
            </p:spPr>
          </p:cxnSp>
          <p:cxnSp>
            <p:nvCxnSpPr>
              <p:cNvPr id="8357" name="Straight Connector 1095"/>
              <p:cNvCxnSpPr/>
              <p:nvPr/>
            </p:nvCxnSpPr>
            <p:spPr>
              <a:xfrm>
                <a:off x="2471040" y="-435240"/>
                <a:ext cx="360" cy="126360"/>
              </a:xfrm>
              <a:prstGeom prst="straightConnector1">
                <a:avLst/>
              </a:prstGeom>
              <a:ln w="6480">
                <a:solidFill>
                  <a:srgbClr val="a8a8a8"/>
                </a:solidFill>
                <a:miter/>
              </a:ln>
            </p:spPr>
          </p:cxnSp>
          <p:cxnSp>
            <p:nvCxnSpPr>
              <p:cNvPr id="8358" name="Straight Connector 1096"/>
              <p:cNvCxnSpPr/>
              <p:nvPr/>
            </p:nvCxnSpPr>
            <p:spPr>
              <a:xfrm>
                <a:off x="2306520" y="-435240"/>
                <a:ext cx="360" cy="126360"/>
              </a:xfrm>
              <a:prstGeom prst="straightConnector1">
                <a:avLst/>
              </a:prstGeom>
              <a:ln w="6480">
                <a:solidFill>
                  <a:srgbClr val="a8a8a8"/>
                </a:solidFill>
                <a:miter/>
              </a:ln>
            </p:spPr>
          </p:cxnSp>
          <p:cxnSp>
            <p:nvCxnSpPr>
              <p:cNvPr id="8359" name="Straight Connector 1097"/>
              <p:cNvCxnSpPr/>
              <p:nvPr/>
            </p:nvCxnSpPr>
            <p:spPr>
              <a:xfrm>
                <a:off x="2800800" y="-435240"/>
                <a:ext cx="360" cy="126360"/>
              </a:xfrm>
              <a:prstGeom prst="straightConnector1">
                <a:avLst/>
              </a:prstGeom>
              <a:ln w="6480">
                <a:solidFill>
                  <a:srgbClr val="a8a8a8"/>
                </a:solidFill>
                <a:miter/>
              </a:ln>
            </p:spPr>
          </p:cxnSp>
          <p:cxnSp>
            <p:nvCxnSpPr>
              <p:cNvPr id="8360" name="Straight Connector 1098"/>
              <p:cNvCxnSpPr/>
              <p:nvPr/>
            </p:nvCxnSpPr>
            <p:spPr>
              <a:xfrm>
                <a:off x="2635920" y="-435240"/>
                <a:ext cx="360" cy="126360"/>
              </a:xfrm>
              <a:prstGeom prst="straightConnector1">
                <a:avLst/>
              </a:prstGeom>
              <a:ln w="6480">
                <a:solidFill>
                  <a:srgbClr val="a8a8a8"/>
                </a:solidFill>
                <a:miter/>
              </a:ln>
            </p:spPr>
          </p:cxnSp>
          <p:cxnSp>
            <p:nvCxnSpPr>
              <p:cNvPr id="8361" name="Straight Connector 1099"/>
              <p:cNvCxnSpPr/>
              <p:nvPr/>
            </p:nvCxnSpPr>
            <p:spPr>
              <a:xfrm>
                <a:off x="3130200" y="-435240"/>
                <a:ext cx="360" cy="126360"/>
              </a:xfrm>
              <a:prstGeom prst="straightConnector1">
                <a:avLst/>
              </a:prstGeom>
              <a:ln w="6480">
                <a:solidFill>
                  <a:srgbClr val="a8a8a8"/>
                </a:solidFill>
                <a:miter/>
              </a:ln>
            </p:spPr>
          </p:cxnSp>
          <p:cxnSp>
            <p:nvCxnSpPr>
              <p:cNvPr id="8362" name="Straight Connector 1100"/>
              <p:cNvCxnSpPr/>
              <p:nvPr/>
            </p:nvCxnSpPr>
            <p:spPr>
              <a:xfrm>
                <a:off x="2965320" y="-435240"/>
                <a:ext cx="360" cy="126360"/>
              </a:xfrm>
              <a:prstGeom prst="straightConnector1">
                <a:avLst/>
              </a:prstGeom>
              <a:ln w="6480">
                <a:solidFill>
                  <a:srgbClr val="a8a8a8"/>
                </a:solidFill>
                <a:miter/>
              </a:ln>
            </p:spPr>
          </p:cxnSp>
          <p:cxnSp>
            <p:nvCxnSpPr>
              <p:cNvPr id="8363" name="Straight Connector 1101"/>
              <p:cNvCxnSpPr/>
              <p:nvPr/>
            </p:nvCxnSpPr>
            <p:spPr>
              <a:xfrm>
                <a:off x="3459600" y="-435240"/>
                <a:ext cx="360" cy="126360"/>
              </a:xfrm>
              <a:prstGeom prst="straightConnector1">
                <a:avLst/>
              </a:prstGeom>
              <a:ln w="6480">
                <a:solidFill>
                  <a:srgbClr val="a8a8a8"/>
                </a:solidFill>
                <a:miter/>
              </a:ln>
            </p:spPr>
          </p:cxnSp>
          <p:cxnSp>
            <p:nvCxnSpPr>
              <p:cNvPr id="8364" name="Straight Connector 1102"/>
              <p:cNvCxnSpPr/>
              <p:nvPr/>
            </p:nvCxnSpPr>
            <p:spPr>
              <a:xfrm>
                <a:off x="3295080" y="-435240"/>
                <a:ext cx="360" cy="126360"/>
              </a:xfrm>
              <a:prstGeom prst="straightConnector1">
                <a:avLst/>
              </a:prstGeom>
              <a:ln w="6480">
                <a:solidFill>
                  <a:srgbClr val="a8a8a8"/>
                </a:solidFill>
                <a:miter/>
              </a:ln>
            </p:spPr>
          </p:cxnSp>
          <p:cxnSp>
            <p:nvCxnSpPr>
              <p:cNvPr id="8365" name="Straight Connector 1103"/>
              <p:cNvCxnSpPr/>
              <p:nvPr/>
            </p:nvCxnSpPr>
            <p:spPr>
              <a:xfrm>
                <a:off x="3789360" y="-435240"/>
                <a:ext cx="360" cy="126360"/>
              </a:xfrm>
              <a:prstGeom prst="straightConnector1">
                <a:avLst/>
              </a:prstGeom>
              <a:ln w="6480">
                <a:solidFill>
                  <a:srgbClr val="a8a8a8"/>
                </a:solidFill>
                <a:miter/>
              </a:ln>
            </p:spPr>
          </p:cxnSp>
          <p:cxnSp>
            <p:nvCxnSpPr>
              <p:cNvPr id="8366" name="Straight Connector 1104"/>
              <p:cNvCxnSpPr/>
              <p:nvPr/>
            </p:nvCxnSpPr>
            <p:spPr>
              <a:xfrm>
                <a:off x="3624480" y="-435240"/>
                <a:ext cx="360" cy="126360"/>
              </a:xfrm>
              <a:prstGeom prst="straightConnector1">
                <a:avLst/>
              </a:prstGeom>
              <a:ln w="6480">
                <a:solidFill>
                  <a:srgbClr val="a8a8a8"/>
                </a:solidFill>
                <a:miter/>
              </a:ln>
            </p:spPr>
          </p:cxnSp>
          <p:cxnSp>
            <p:nvCxnSpPr>
              <p:cNvPr id="8367" name="Straight Connector 1105"/>
              <p:cNvCxnSpPr/>
              <p:nvPr/>
            </p:nvCxnSpPr>
            <p:spPr>
              <a:xfrm>
                <a:off x="4118760" y="-435240"/>
                <a:ext cx="360" cy="126360"/>
              </a:xfrm>
              <a:prstGeom prst="straightConnector1">
                <a:avLst/>
              </a:prstGeom>
              <a:ln w="6480">
                <a:solidFill>
                  <a:srgbClr val="a8a8a8"/>
                </a:solidFill>
                <a:miter/>
              </a:ln>
            </p:spPr>
          </p:cxnSp>
          <p:cxnSp>
            <p:nvCxnSpPr>
              <p:cNvPr id="8368" name="Straight Connector 1106"/>
              <p:cNvCxnSpPr/>
              <p:nvPr/>
            </p:nvCxnSpPr>
            <p:spPr>
              <a:xfrm>
                <a:off x="3953880" y="-435240"/>
                <a:ext cx="360" cy="126360"/>
              </a:xfrm>
              <a:prstGeom prst="straightConnector1">
                <a:avLst/>
              </a:prstGeom>
              <a:ln w="6480">
                <a:solidFill>
                  <a:srgbClr val="a8a8a8"/>
                </a:solidFill>
                <a:miter/>
              </a:ln>
            </p:spPr>
          </p:cxnSp>
          <p:cxnSp>
            <p:nvCxnSpPr>
              <p:cNvPr id="8369" name="Straight Connector 1107"/>
              <p:cNvCxnSpPr/>
              <p:nvPr/>
            </p:nvCxnSpPr>
            <p:spPr>
              <a:xfrm>
                <a:off x="4448160" y="-435240"/>
                <a:ext cx="360" cy="126360"/>
              </a:xfrm>
              <a:prstGeom prst="straightConnector1">
                <a:avLst/>
              </a:prstGeom>
              <a:ln w="6480">
                <a:solidFill>
                  <a:srgbClr val="a8a8a8"/>
                </a:solidFill>
                <a:miter/>
              </a:ln>
            </p:spPr>
          </p:cxnSp>
          <p:cxnSp>
            <p:nvCxnSpPr>
              <p:cNvPr id="8370" name="Straight Connector 1108"/>
              <p:cNvCxnSpPr/>
              <p:nvPr/>
            </p:nvCxnSpPr>
            <p:spPr>
              <a:xfrm>
                <a:off x="4283640" y="-435240"/>
                <a:ext cx="360" cy="126360"/>
              </a:xfrm>
              <a:prstGeom prst="straightConnector1">
                <a:avLst/>
              </a:prstGeom>
              <a:ln w="6480">
                <a:solidFill>
                  <a:srgbClr val="a8a8a8"/>
                </a:solidFill>
                <a:miter/>
              </a:ln>
            </p:spPr>
          </p:cxnSp>
          <p:cxnSp>
            <p:nvCxnSpPr>
              <p:cNvPr id="8371" name="Straight Connector 1109"/>
              <p:cNvCxnSpPr/>
              <p:nvPr/>
            </p:nvCxnSpPr>
            <p:spPr>
              <a:xfrm>
                <a:off x="4777920" y="-435240"/>
                <a:ext cx="360" cy="126360"/>
              </a:xfrm>
              <a:prstGeom prst="straightConnector1">
                <a:avLst/>
              </a:prstGeom>
              <a:ln w="6480">
                <a:solidFill>
                  <a:srgbClr val="a8a8a8"/>
                </a:solidFill>
                <a:miter/>
              </a:ln>
            </p:spPr>
          </p:cxnSp>
          <p:cxnSp>
            <p:nvCxnSpPr>
              <p:cNvPr id="8372" name="Straight Connector 1110"/>
              <p:cNvCxnSpPr/>
              <p:nvPr/>
            </p:nvCxnSpPr>
            <p:spPr>
              <a:xfrm>
                <a:off x="4613040" y="-435240"/>
                <a:ext cx="360" cy="126360"/>
              </a:xfrm>
              <a:prstGeom prst="straightConnector1">
                <a:avLst/>
              </a:prstGeom>
              <a:ln w="6480">
                <a:solidFill>
                  <a:srgbClr val="a8a8a8"/>
                </a:solidFill>
                <a:miter/>
              </a:ln>
            </p:spPr>
          </p:cxnSp>
          <p:cxnSp>
            <p:nvCxnSpPr>
              <p:cNvPr id="8373" name="Straight Connector 1111"/>
              <p:cNvCxnSpPr/>
              <p:nvPr/>
            </p:nvCxnSpPr>
            <p:spPr>
              <a:xfrm>
                <a:off x="5107320" y="-435240"/>
                <a:ext cx="360" cy="126360"/>
              </a:xfrm>
              <a:prstGeom prst="straightConnector1">
                <a:avLst/>
              </a:prstGeom>
              <a:ln w="6480">
                <a:solidFill>
                  <a:srgbClr val="a8a8a8"/>
                </a:solidFill>
                <a:miter/>
              </a:ln>
            </p:spPr>
          </p:cxnSp>
          <p:cxnSp>
            <p:nvCxnSpPr>
              <p:cNvPr id="8374" name="Straight Connector 1112"/>
              <p:cNvCxnSpPr/>
              <p:nvPr/>
            </p:nvCxnSpPr>
            <p:spPr>
              <a:xfrm>
                <a:off x="4942440" y="-435240"/>
                <a:ext cx="360" cy="126360"/>
              </a:xfrm>
              <a:prstGeom prst="straightConnector1">
                <a:avLst/>
              </a:prstGeom>
              <a:ln w="6480">
                <a:solidFill>
                  <a:srgbClr val="a8a8a8"/>
                </a:solidFill>
                <a:miter/>
              </a:ln>
            </p:spPr>
          </p:cxnSp>
          <p:cxnSp>
            <p:nvCxnSpPr>
              <p:cNvPr id="8375" name="Straight Connector 1113"/>
              <p:cNvCxnSpPr/>
              <p:nvPr/>
            </p:nvCxnSpPr>
            <p:spPr>
              <a:xfrm>
                <a:off x="5436720" y="-435240"/>
                <a:ext cx="360" cy="126360"/>
              </a:xfrm>
              <a:prstGeom prst="straightConnector1">
                <a:avLst/>
              </a:prstGeom>
              <a:ln w="6480">
                <a:solidFill>
                  <a:srgbClr val="a8a8a8"/>
                </a:solidFill>
                <a:miter/>
              </a:ln>
            </p:spPr>
          </p:cxnSp>
          <p:cxnSp>
            <p:nvCxnSpPr>
              <p:cNvPr id="8376" name="Straight Connector 1114"/>
              <p:cNvCxnSpPr/>
              <p:nvPr/>
            </p:nvCxnSpPr>
            <p:spPr>
              <a:xfrm>
                <a:off x="5272200" y="-435240"/>
                <a:ext cx="360" cy="126360"/>
              </a:xfrm>
              <a:prstGeom prst="straightConnector1">
                <a:avLst/>
              </a:prstGeom>
              <a:ln w="6480">
                <a:solidFill>
                  <a:srgbClr val="a8a8a8"/>
                </a:solidFill>
                <a:miter/>
              </a:ln>
            </p:spPr>
          </p:cxnSp>
          <p:cxnSp>
            <p:nvCxnSpPr>
              <p:cNvPr id="8377" name="Straight Connector 1115"/>
              <p:cNvCxnSpPr/>
              <p:nvPr/>
            </p:nvCxnSpPr>
            <p:spPr>
              <a:xfrm>
                <a:off x="5766480" y="-435240"/>
                <a:ext cx="360" cy="126360"/>
              </a:xfrm>
              <a:prstGeom prst="straightConnector1">
                <a:avLst/>
              </a:prstGeom>
              <a:ln w="6480">
                <a:solidFill>
                  <a:srgbClr val="a8a8a8"/>
                </a:solidFill>
                <a:miter/>
              </a:ln>
            </p:spPr>
          </p:cxnSp>
          <p:cxnSp>
            <p:nvCxnSpPr>
              <p:cNvPr id="8378" name="Straight Connector 1116"/>
              <p:cNvCxnSpPr/>
              <p:nvPr/>
            </p:nvCxnSpPr>
            <p:spPr>
              <a:xfrm>
                <a:off x="5601600" y="-435240"/>
                <a:ext cx="360" cy="126360"/>
              </a:xfrm>
              <a:prstGeom prst="straightConnector1">
                <a:avLst/>
              </a:prstGeom>
              <a:ln w="6480">
                <a:solidFill>
                  <a:srgbClr val="a8a8a8"/>
                </a:solidFill>
                <a:miter/>
              </a:ln>
            </p:spPr>
          </p:cxnSp>
          <p:cxnSp>
            <p:nvCxnSpPr>
              <p:cNvPr id="8379" name="Straight Connector 1117"/>
              <p:cNvCxnSpPr/>
              <p:nvPr/>
            </p:nvCxnSpPr>
            <p:spPr>
              <a:xfrm>
                <a:off x="6095880" y="-435240"/>
                <a:ext cx="360" cy="126360"/>
              </a:xfrm>
              <a:prstGeom prst="straightConnector1">
                <a:avLst/>
              </a:prstGeom>
              <a:ln w="6480">
                <a:solidFill>
                  <a:srgbClr val="a8a8a8"/>
                </a:solidFill>
                <a:miter/>
              </a:ln>
            </p:spPr>
          </p:cxnSp>
          <p:cxnSp>
            <p:nvCxnSpPr>
              <p:cNvPr id="8380" name="Straight Connector 1118"/>
              <p:cNvCxnSpPr/>
              <p:nvPr/>
            </p:nvCxnSpPr>
            <p:spPr>
              <a:xfrm>
                <a:off x="5931000" y="-435240"/>
                <a:ext cx="360" cy="126360"/>
              </a:xfrm>
              <a:prstGeom prst="straightConnector1">
                <a:avLst/>
              </a:prstGeom>
              <a:ln w="6480">
                <a:solidFill>
                  <a:srgbClr val="a8a8a8"/>
                </a:solidFill>
                <a:miter/>
              </a:ln>
            </p:spPr>
          </p:cxnSp>
          <p:cxnSp>
            <p:nvCxnSpPr>
              <p:cNvPr id="8381" name="Straight Connector 1119"/>
              <p:cNvCxnSpPr/>
              <p:nvPr/>
            </p:nvCxnSpPr>
            <p:spPr>
              <a:xfrm>
                <a:off x="6425280" y="-435240"/>
                <a:ext cx="360" cy="126360"/>
              </a:xfrm>
              <a:prstGeom prst="straightConnector1">
                <a:avLst/>
              </a:prstGeom>
              <a:ln w="6480">
                <a:solidFill>
                  <a:srgbClr val="a8a8a8"/>
                </a:solidFill>
                <a:miter/>
              </a:ln>
            </p:spPr>
          </p:cxnSp>
          <p:cxnSp>
            <p:nvCxnSpPr>
              <p:cNvPr id="8382" name="Straight Connector 1120"/>
              <p:cNvCxnSpPr/>
              <p:nvPr/>
            </p:nvCxnSpPr>
            <p:spPr>
              <a:xfrm>
                <a:off x="6260760" y="-435240"/>
                <a:ext cx="360" cy="126360"/>
              </a:xfrm>
              <a:prstGeom prst="straightConnector1">
                <a:avLst/>
              </a:prstGeom>
              <a:ln w="6480">
                <a:solidFill>
                  <a:srgbClr val="a8a8a8"/>
                </a:solidFill>
                <a:miter/>
              </a:ln>
            </p:spPr>
          </p:cxnSp>
          <p:cxnSp>
            <p:nvCxnSpPr>
              <p:cNvPr id="8383" name="Straight Connector 1126"/>
              <p:cNvCxnSpPr/>
              <p:nvPr/>
            </p:nvCxnSpPr>
            <p:spPr>
              <a:xfrm>
                <a:off x="6590160" y="-435240"/>
                <a:ext cx="360" cy="126360"/>
              </a:xfrm>
              <a:prstGeom prst="straightConnector1">
                <a:avLst/>
              </a:prstGeom>
              <a:ln w="6480">
                <a:solidFill>
                  <a:srgbClr val="a8a8a8"/>
                </a:solidFill>
                <a:miter/>
              </a:ln>
            </p:spPr>
          </p:cxnSp>
          <p:cxnSp>
            <p:nvCxnSpPr>
              <p:cNvPr id="8384" name="Straight Connector 1128"/>
              <p:cNvCxnSpPr/>
              <p:nvPr/>
            </p:nvCxnSpPr>
            <p:spPr>
              <a:xfrm>
                <a:off x="6919560" y="-435240"/>
                <a:ext cx="360" cy="126360"/>
              </a:xfrm>
              <a:prstGeom prst="straightConnector1">
                <a:avLst/>
              </a:prstGeom>
              <a:ln w="6480">
                <a:solidFill>
                  <a:srgbClr val="a8a8a8"/>
                </a:solidFill>
                <a:miter/>
              </a:ln>
            </p:spPr>
          </p:cxnSp>
          <p:cxnSp>
            <p:nvCxnSpPr>
              <p:cNvPr id="8385" name="Straight Connector 1129"/>
              <p:cNvCxnSpPr/>
              <p:nvPr/>
            </p:nvCxnSpPr>
            <p:spPr>
              <a:xfrm>
                <a:off x="6754680" y="-435240"/>
                <a:ext cx="360" cy="126360"/>
              </a:xfrm>
              <a:prstGeom prst="straightConnector1">
                <a:avLst/>
              </a:prstGeom>
              <a:ln w="6480">
                <a:solidFill>
                  <a:srgbClr val="a8a8a8"/>
                </a:solidFill>
                <a:miter/>
              </a:ln>
            </p:spPr>
          </p:cxnSp>
          <p:cxnSp>
            <p:nvCxnSpPr>
              <p:cNvPr id="8386" name="Straight Connector 1130"/>
              <p:cNvCxnSpPr/>
              <p:nvPr/>
            </p:nvCxnSpPr>
            <p:spPr>
              <a:xfrm>
                <a:off x="7248960" y="-435240"/>
                <a:ext cx="360" cy="126360"/>
              </a:xfrm>
              <a:prstGeom prst="straightConnector1">
                <a:avLst/>
              </a:prstGeom>
              <a:ln w="6480">
                <a:solidFill>
                  <a:srgbClr val="a8a8a8"/>
                </a:solidFill>
                <a:miter/>
              </a:ln>
            </p:spPr>
          </p:cxnSp>
          <p:cxnSp>
            <p:nvCxnSpPr>
              <p:cNvPr id="8387" name="Straight Connector 1131"/>
              <p:cNvCxnSpPr/>
              <p:nvPr/>
            </p:nvCxnSpPr>
            <p:spPr>
              <a:xfrm>
                <a:off x="7084440" y="-435240"/>
                <a:ext cx="360" cy="126360"/>
              </a:xfrm>
              <a:prstGeom prst="straightConnector1">
                <a:avLst/>
              </a:prstGeom>
              <a:ln w="6480">
                <a:solidFill>
                  <a:srgbClr val="a8a8a8"/>
                </a:solidFill>
                <a:miter/>
              </a:ln>
            </p:spPr>
          </p:cxnSp>
          <p:cxnSp>
            <p:nvCxnSpPr>
              <p:cNvPr id="8388" name="Straight Connector 1132"/>
              <p:cNvCxnSpPr/>
              <p:nvPr/>
            </p:nvCxnSpPr>
            <p:spPr>
              <a:xfrm>
                <a:off x="7578720" y="-435240"/>
                <a:ext cx="360" cy="126360"/>
              </a:xfrm>
              <a:prstGeom prst="straightConnector1">
                <a:avLst/>
              </a:prstGeom>
              <a:ln w="6480">
                <a:solidFill>
                  <a:srgbClr val="a8a8a8"/>
                </a:solidFill>
                <a:miter/>
              </a:ln>
            </p:spPr>
          </p:cxnSp>
          <p:cxnSp>
            <p:nvCxnSpPr>
              <p:cNvPr id="8389" name="Straight Connector 1133"/>
              <p:cNvCxnSpPr/>
              <p:nvPr/>
            </p:nvCxnSpPr>
            <p:spPr>
              <a:xfrm>
                <a:off x="7413840" y="-435240"/>
                <a:ext cx="360" cy="126360"/>
              </a:xfrm>
              <a:prstGeom prst="straightConnector1">
                <a:avLst/>
              </a:prstGeom>
              <a:ln w="6480">
                <a:solidFill>
                  <a:srgbClr val="a8a8a8"/>
                </a:solidFill>
                <a:miter/>
              </a:ln>
            </p:spPr>
          </p:cxnSp>
          <p:cxnSp>
            <p:nvCxnSpPr>
              <p:cNvPr id="8390" name="Straight Connector 1134"/>
              <p:cNvCxnSpPr/>
              <p:nvPr/>
            </p:nvCxnSpPr>
            <p:spPr>
              <a:xfrm>
                <a:off x="7908120" y="-435240"/>
                <a:ext cx="360" cy="126360"/>
              </a:xfrm>
              <a:prstGeom prst="straightConnector1">
                <a:avLst/>
              </a:prstGeom>
              <a:ln w="6480">
                <a:solidFill>
                  <a:srgbClr val="a8a8a8"/>
                </a:solidFill>
                <a:miter/>
              </a:ln>
            </p:spPr>
          </p:cxnSp>
          <p:cxnSp>
            <p:nvCxnSpPr>
              <p:cNvPr id="8391" name="Straight Connector 1135"/>
              <p:cNvCxnSpPr/>
              <p:nvPr/>
            </p:nvCxnSpPr>
            <p:spPr>
              <a:xfrm>
                <a:off x="7743240" y="-435240"/>
                <a:ext cx="360" cy="126360"/>
              </a:xfrm>
              <a:prstGeom prst="straightConnector1">
                <a:avLst/>
              </a:prstGeom>
              <a:ln w="6480">
                <a:solidFill>
                  <a:srgbClr val="a8a8a8"/>
                </a:solidFill>
                <a:miter/>
              </a:ln>
            </p:spPr>
          </p:cxnSp>
          <p:cxnSp>
            <p:nvCxnSpPr>
              <p:cNvPr id="8392" name="Straight Connector 1136"/>
              <p:cNvCxnSpPr/>
              <p:nvPr/>
            </p:nvCxnSpPr>
            <p:spPr>
              <a:xfrm>
                <a:off x="8237520" y="-435240"/>
                <a:ext cx="360" cy="126360"/>
              </a:xfrm>
              <a:prstGeom prst="straightConnector1">
                <a:avLst/>
              </a:prstGeom>
              <a:ln w="6480">
                <a:solidFill>
                  <a:srgbClr val="a8a8a8"/>
                </a:solidFill>
                <a:miter/>
              </a:ln>
            </p:spPr>
          </p:cxnSp>
          <p:cxnSp>
            <p:nvCxnSpPr>
              <p:cNvPr id="8393" name="Straight Connector 1137"/>
              <p:cNvCxnSpPr/>
              <p:nvPr/>
            </p:nvCxnSpPr>
            <p:spPr>
              <a:xfrm>
                <a:off x="8073000" y="-435240"/>
                <a:ext cx="360" cy="126360"/>
              </a:xfrm>
              <a:prstGeom prst="straightConnector1">
                <a:avLst/>
              </a:prstGeom>
              <a:ln w="6480">
                <a:solidFill>
                  <a:srgbClr val="a8a8a8"/>
                </a:solidFill>
                <a:miter/>
              </a:ln>
            </p:spPr>
          </p:cxnSp>
          <p:cxnSp>
            <p:nvCxnSpPr>
              <p:cNvPr id="8394" name="Straight Connector 1138"/>
              <p:cNvCxnSpPr/>
              <p:nvPr/>
            </p:nvCxnSpPr>
            <p:spPr>
              <a:xfrm>
                <a:off x="8567280" y="-435240"/>
                <a:ext cx="360" cy="126360"/>
              </a:xfrm>
              <a:prstGeom prst="straightConnector1">
                <a:avLst/>
              </a:prstGeom>
              <a:ln w="6480">
                <a:solidFill>
                  <a:srgbClr val="a8a8a8"/>
                </a:solidFill>
                <a:miter/>
              </a:ln>
            </p:spPr>
          </p:cxnSp>
          <p:cxnSp>
            <p:nvCxnSpPr>
              <p:cNvPr id="8395" name="Straight Connector 1139"/>
              <p:cNvCxnSpPr/>
              <p:nvPr/>
            </p:nvCxnSpPr>
            <p:spPr>
              <a:xfrm>
                <a:off x="8402400" y="-435240"/>
                <a:ext cx="360" cy="126360"/>
              </a:xfrm>
              <a:prstGeom prst="straightConnector1">
                <a:avLst/>
              </a:prstGeom>
              <a:ln w="6480">
                <a:solidFill>
                  <a:srgbClr val="a8a8a8"/>
                </a:solidFill>
                <a:miter/>
              </a:ln>
            </p:spPr>
          </p:cxnSp>
          <p:cxnSp>
            <p:nvCxnSpPr>
              <p:cNvPr id="8396" name="Straight Connector 1140"/>
              <p:cNvCxnSpPr/>
              <p:nvPr/>
            </p:nvCxnSpPr>
            <p:spPr>
              <a:xfrm>
                <a:off x="8896680" y="-435240"/>
                <a:ext cx="360" cy="126360"/>
              </a:xfrm>
              <a:prstGeom prst="straightConnector1">
                <a:avLst/>
              </a:prstGeom>
              <a:ln w="6480">
                <a:solidFill>
                  <a:srgbClr val="a8a8a8"/>
                </a:solidFill>
                <a:miter/>
              </a:ln>
            </p:spPr>
          </p:cxnSp>
          <p:cxnSp>
            <p:nvCxnSpPr>
              <p:cNvPr id="8397" name="Straight Connector 1141"/>
              <p:cNvCxnSpPr/>
              <p:nvPr/>
            </p:nvCxnSpPr>
            <p:spPr>
              <a:xfrm>
                <a:off x="8731800" y="-435240"/>
                <a:ext cx="360" cy="126360"/>
              </a:xfrm>
              <a:prstGeom prst="straightConnector1">
                <a:avLst/>
              </a:prstGeom>
              <a:ln w="6480">
                <a:solidFill>
                  <a:srgbClr val="a8a8a8"/>
                </a:solidFill>
                <a:miter/>
              </a:ln>
            </p:spPr>
          </p:cxnSp>
          <p:cxnSp>
            <p:nvCxnSpPr>
              <p:cNvPr id="8398" name="Straight Connector 1142"/>
              <p:cNvCxnSpPr/>
              <p:nvPr/>
            </p:nvCxnSpPr>
            <p:spPr>
              <a:xfrm>
                <a:off x="9226080" y="-435240"/>
                <a:ext cx="360" cy="126360"/>
              </a:xfrm>
              <a:prstGeom prst="straightConnector1">
                <a:avLst/>
              </a:prstGeom>
              <a:ln w="6480">
                <a:solidFill>
                  <a:srgbClr val="a8a8a8"/>
                </a:solidFill>
                <a:miter/>
              </a:ln>
            </p:spPr>
          </p:cxnSp>
          <p:cxnSp>
            <p:nvCxnSpPr>
              <p:cNvPr id="8399" name="Straight Connector 1143"/>
              <p:cNvCxnSpPr/>
              <p:nvPr/>
            </p:nvCxnSpPr>
            <p:spPr>
              <a:xfrm>
                <a:off x="9061560" y="-435240"/>
                <a:ext cx="360" cy="126360"/>
              </a:xfrm>
              <a:prstGeom prst="straightConnector1">
                <a:avLst/>
              </a:prstGeom>
              <a:ln w="6480">
                <a:solidFill>
                  <a:srgbClr val="a8a8a8"/>
                </a:solidFill>
                <a:miter/>
              </a:ln>
            </p:spPr>
          </p:cxnSp>
          <p:cxnSp>
            <p:nvCxnSpPr>
              <p:cNvPr id="8400" name="Straight Connector 1144"/>
              <p:cNvCxnSpPr/>
              <p:nvPr/>
            </p:nvCxnSpPr>
            <p:spPr>
              <a:xfrm>
                <a:off x="9555840" y="-435240"/>
                <a:ext cx="360" cy="126360"/>
              </a:xfrm>
              <a:prstGeom prst="straightConnector1">
                <a:avLst/>
              </a:prstGeom>
              <a:ln w="6480">
                <a:solidFill>
                  <a:srgbClr val="a8a8a8"/>
                </a:solidFill>
                <a:miter/>
              </a:ln>
            </p:spPr>
          </p:cxnSp>
          <p:cxnSp>
            <p:nvCxnSpPr>
              <p:cNvPr id="8401" name="Straight Connector 1145"/>
              <p:cNvCxnSpPr/>
              <p:nvPr/>
            </p:nvCxnSpPr>
            <p:spPr>
              <a:xfrm>
                <a:off x="9390960" y="-435240"/>
                <a:ext cx="360" cy="126360"/>
              </a:xfrm>
              <a:prstGeom prst="straightConnector1">
                <a:avLst/>
              </a:prstGeom>
              <a:ln w="6480">
                <a:solidFill>
                  <a:srgbClr val="a8a8a8"/>
                </a:solidFill>
                <a:miter/>
              </a:ln>
            </p:spPr>
          </p:cxnSp>
          <p:cxnSp>
            <p:nvCxnSpPr>
              <p:cNvPr id="8402" name="Straight Connector 1146"/>
              <p:cNvCxnSpPr/>
              <p:nvPr/>
            </p:nvCxnSpPr>
            <p:spPr>
              <a:xfrm>
                <a:off x="9885240" y="-435240"/>
                <a:ext cx="360" cy="126360"/>
              </a:xfrm>
              <a:prstGeom prst="straightConnector1">
                <a:avLst/>
              </a:prstGeom>
              <a:ln w="6480">
                <a:solidFill>
                  <a:srgbClr val="a8a8a8"/>
                </a:solidFill>
                <a:miter/>
              </a:ln>
            </p:spPr>
          </p:cxnSp>
          <p:cxnSp>
            <p:nvCxnSpPr>
              <p:cNvPr id="8403" name="Straight Connector 1147"/>
              <p:cNvCxnSpPr/>
              <p:nvPr/>
            </p:nvCxnSpPr>
            <p:spPr>
              <a:xfrm>
                <a:off x="9720360" y="-435240"/>
                <a:ext cx="360" cy="126360"/>
              </a:xfrm>
              <a:prstGeom prst="straightConnector1">
                <a:avLst/>
              </a:prstGeom>
              <a:ln w="6480">
                <a:solidFill>
                  <a:srgbClr val="a8a8a8"/>
                </a:solidFill>
                <a:miter/>
              </a:ln>
            </p:spPr>
          </p:cxnSp>
          <p:cxnSp>
            <p:nvCxnSpPr>
              <p:cNvPr id="8404" name="Straight Connector 1148"/>
              <p:cNvCxnSpPr/>
              <p:nvPr/>
            </p:nvCxnSpPr>
            <p:spPr>
              <a:xfrm>
                <a:off x="10214640" y="-435240"/>
                <a:ext cx="360" cy="126360"/>
              </a:xfrm>
              <a:prstGeom prst="straightConnector1">
                <a:avLst/>
              </a:prstGeom>
              <a:ln w="6480">
                <a:solidFill>
                  <a:srgbClr val="a8a8a8"/>
                </a:solidFill>
                <a:miter/>
              </a:ln>
            </p:spPr>
          </p:cxnSp>
          <p:cxnSp>
            <p:nvCxnSpPr>
              <p:cNvPr id="8405" name="Straight Connector 1149"/>
              <p:cNvCxnSpPr/>
              <p:nvPr/>
            </p:nvCxnSpPr>
            <p:spPr>
              <a:xfrm>
                <a:off x="10050120" y="-435240"/>
                <a:ext cx="360" cy="126360"/>
              </a:xfrm>
              <a:prstGeom prst="straightConnector1">
                <a:avLst/>
              </a:prstGeom>
              <a:ln w="6480">
                <a:solidFill>
                  <a:srgbClr val="a8a8a8"/>
                </a:solidFill>
                <a:miter/>
              </a:ln>
            </p:spPr>
          </p:cxnSp>
          <p:cxnSp>
            <p:nvCxnSpPr>
              <p:cNvPr id="8406" name="Straight Connector 1150"/>
              <p:cNvCxnSpPr/>
              <p:nvPr/>
            </p:nvCxnSpPr>
            <p:spPr>
              <a:xfrm>
                <a:off x="10544400" y="-435240"/>
                <a:ext cx="360" cy="126360"/>
              </a:xfrm>
              <a:prstGeom prst="straightConnector1">
                <a:avLst/>
              </a:prstGeom>
              <a:ln w="6480">
                <a:solidFill>
                  <a:srgbClr val="a8a8a8"/>
                </a:solidFill>
                <a:miter/>
              </a:ln>
            </p:spPr>
          </p:cxnSp>
          <p:cxnSp>
            <p:nvCxnSpPr>
              <p:cNvPr id="8407" name="Straight Connector 1151"/>
              <p:cNvCxnSpPr/>
              <p:nvPr/>
            </p:nvCxnSpPr>
            <p:spPr>
              <a:xfrm>
                <a:off x="10379520" y="-435240"/>
                <a:ext cx="360" cy="126360"/>
              </a:xfrm>
              <a:prstGeom prst="straightConnector1">
                <a:avLst/>
              </a:prstGeom>
              <a:ln w="6480">
                <a:solidFill>
                  <a:srgbClr val="a8a8a8"/>
                </a:solidFill>
                <a:miter/>
              </a:ln>
            </p:spPr>
          </p:cxnSp>
          <p:cxnSp>
            <p:nvCxnSpPr>
              <p:cNvPr id="8408" name="Straight Connector 1152"/>
              <p:cNvCxnSpPr/>
              <p:nvPr/>
            </p:nvCxnSpPr>
            <p:spPr>
              <a:xfrm>
                <a:off x="10873800" y="-435240"/>
                <a:ext cx="360" cy="126360"/>
              </a:xfrm>
              <a:prstGeom prst="straightConnector1">
                <a:avLst/>
              </a:prstGeom>
              <a:ln w="6480">
                <a:solidFill>
                  <a:srgbClr val="a8a8a8"/>
                </a:solidFill>
                <a:miter/>
              </a:ln>
            </p:spPr>
          </p:cxnSp>
          <p:cxnSp>
            <p:nvCxnSpPr>
              <p:cNvPr id="8409" name="Straight Connector 1153"/>
              <p:cNvCxnSpPr/>
              <p:nvPr/>
            </p:nvCxnSpPr>
            <p:spPr>
              <a:xfrm>
                <a:off x="10708920" y="-435240"/>
                <a:ext cx="360" cy="126360"/>
              </a:xfrm>
              <a:prstGeom prst="straightConnector1">
                <a:avLst/>
              </a:prstGeom>
              <a:ln w="6480">
                <a:solidFill>
                  <a:srgbClr val="a8a8a8"/>
                </a:solidFill>
                <a:miter/>
              </a:ln>
            </p:spPr>
          </p:cxnSp>
          <p:cxnSp>
            <p:nvCxnSpPr>
              <p:cNvPr id="8410" name="Straight Connector 1154"/>
              <p:cNvCxnSpPr/>
              <p:nvPr/>
            </p:nvCxnSpPr>
            <p:spPr>
              <a:xfrm>
                <a:off x="11203200" y="-435240"/>
                <a:ext cx="360" cy="126360"/>
              </a:xfrm>
              <a:prstGeom prst="straightConnector1">
                <a:avLst/>
              </a:prstGeom>
              <a:ln w="6480">
                <a:solidFill>
                  <a:srgbClr val="a8a8a8"/>
                </a:solidFill>
                <a:miter/>
              </a:ln>
            </p:spPr>
          </p:cxnSp>
          <p:cxnSp>
            <p:nvCxnSpPr>
              <p:cNvPr id="8411" name="Straight Connector 1155"/>
              <p:cNvCxnSpPr/>
              <p:nvPr/>
            </p:nvCxnSpPr>
            <p:spPr>
              <a:xfrm>
                <a:off x="11038680" y="-435240"/>
                <a:ext cx="360" cy="126360"/>
              </a:xfrm>
              <a:prstGeom prst="straightConnector1">
                <a:avLst/>
              </a:prstGeom>
              <a:ln w="6480">
                <a:solidFill>
                  <a:srgbClr val="a8a8a8"/>
                </a:solidFill>
                <a:miter/>
              </a:ln>
            </p:spPr>
          </p:cxnSp>
          <p:cxnSp>
            <p:nvCxnSpPr>
              <p:cNvPr id="8412" name="Straight Connector 1156"/>
              <p:cNvCxnSpPr/>
              <p:nvPr/>
            </p:nvCxnSpPr>
            <p:spPr>
              <a:xfrm>
                <a:off x="11532960" y="-435240"/>
                <a:ext cx="360" cy="126360"/>
              </a:xfrm>
              <a:prstGeom prst="straightConnector1">
                <a:avLst/>
              </a:prstGeom>
              <a:ln w="6480">
                <a:solidFill>
                  <a:srgbClr val="a8a8a8"/>
                </a:solidFill>
                <a:miter/>
              </a:ln>
            </p:spPr>
          </p:cxnSp>
          <p:cxnSp>
            <p:nvCxnSpPr>
              <p:cNvPr id="8413" name="Straight Connector 1157"/>
              <p:cNvCxnSpPr/>
              <p:nvPr/>
            </p:nvCxnSpPr>
            <p:spPr>
              <a:xfrm>
                <a:off x="11368080" y="-435240"/>
                <a:ext cx="360" cy="126360"/>
              </a:xfrm>
              <a:prstGeom prst="straightConnector1">
                <a:avLst/>
              </a:prstGeom>
              <a:ln w="6480">
                <a:solidFill>
                  <a:srgbClr val="a8a8a8"/>
                </a:solidFill>
                <a:miter/>
              </a:ln>
            </p:spPr>
          </p:cxnSp>
          <p:cxnSp>
            <p:nvCxnSpPr>
              <p:cNvPr id="8414" name="Straight Connector 1158"/>
              <p:cNvCxnSpPr/>
              <p:nvPr/>
            </p:nvCxnSpPr>
            <p:spPr>
              <a:xfrm>
                <a:off x="11862360" y="-435240"/>
                <a:ext cx="360" cy="126360"/>
              </a:xfrm>
              <a:prstGeom prst="straightConnector1">
                <a:avLst/>
              </a:prstGeom>
              <a:ln w="6480">
                <a:solidFill>
                  <a:srgbClr val="a8a8a8"/>
                </a:solidFill>
                <a:miter/>
              </a:ln>
            </p:spPr>
          </p:cxnSp>
          <p:cxnSp>
            <p:nvCxnSpPr>
              <p:cNvPr id="8415" name="Straight Connector 1159"/>
              <p:cNvCxnSpPr/>
              <p:nvPr/>
            </p:nvCxnSpPr>
            <p:spPr>
              <a:xfrm>
                <a:off x="11697480" y="-435240"/>
                <a:ext cx="360" cy="126360"/>
              </a:xfrm>
              <a:prstGeom prst="straightConnector1">
                <a:avLst/>
              </a:prstGeom>
              <a:ln w="6480">
                <a:solidFill>
                  <a:srgbClr val="a8a8a8"/>
                </a:solidFill>
                <a:miter/>
              </a:ln>
            </p:spPr>
          </p:cxnSp>
          <p:cxnSp>
            <p:nvCxnSpPr>
              <p:cNvPr id="8416" name="Straight Connector 1845"/>
              <p:cNvCxnSpPr/>
              <p:nvPr/>
            </p:nvCxnSpPr>
            <p:spPr>
              <a:xfrm>
                <a:off x="12481560" y="489600"/>
                <a:ext cx="126360" cy="360"/>
              </a:xfrm>
              <a:prstGeom prst="straightConnector1">
                <a:avLst/>
              </a:prstGeom>
              <a:ln w="6480">
                <a:solidFill>
                  <a:srgbClr val="a8a8a8"/>
                </a:solidFill>
                <a:miter/>
              </a:ln>
            </p:spPr>
          </p:cxnSp>
          <p:cxnSp>
            <p:nvCxnSpPr>
              <p:cNvPr id="8417" name="Straight Connector 1846"/>
              <p:cNvCxnSpPr/>
              <p:nvPr/>
            </p:nvCxnSpPr>
            <p:spPr>
              <a:xfrm>
                <a:off x="12481560" y="326520"/>
                <a:ext cx="126360" cy="360"/>
              </a:xfrm>
              <a:prstGeom prst="straightConnector1">
                <a:avLst/>
              </a:prstGeom>
              <a:ln w="6480">
                <a:solidFill>
                  <a:srgbClr val="a8a8a8"/>
                </a:solidFill>
                <a:miter/>
              </a:ln>
            </p:spPr>
          </p:cxnSp>
          <p:cxnSp>
            <p:nvCxnSpPr>
              <p:cNvPr id="8418" name="Straight Connector 1847"/>
              <p:cNvCxnSpPr/>
              <p:nvPr/>
            </p:nvCxnSpPr>
            <p:spPr>
              <a:xfrm>
                <a:off x="12481560" y="816120"/>
                <a:ext cx="126360" cy="360"/>
              </a:xfrm>
              <a:prstGeom prst="straightConnector1">
                <a:avLst/>
              </a:prstGeom>
              <a:ln w="6480">
                <a:solidFill>
                  <a:srgbClr val="a8a8a8"/>
                </a:solidFill>
                <a:miter/>
              </a:ln>
            </p:spPr>
          </p:cxnSp>
          <p:cxnSp>
            <p:nvCxnSpPr>
              <p:cNvPr id="8419" name="Straight Connector 1848"/>
              <p:cNvCxnSpPr/>
              <p:nvPr/>
            </p:nvCxnSpPr>
            <p:spPr>
              <a:xfrm>
                <a:off x="12481560" y="653040"/>
                <a:ext cx="126360" cy="360"/>
              </a:xfrm>
              <a:prstGeom prst="straightConnector1">
                <a:avLst/>
              </a:prstGeom>
              <a:ln w="6480">
                <a:solidFill>
                  <a:srgbClr val="a8a8a8"/>
                </a:solidFill>
                <a:miter/>
              </a:ln>
            </p:spPr>
          </p:cxnSp>
          <p:cxnSp>
            <p:nvCxnSpPr>
              <p:cNvPr id="8420" name="Straight Connector 1849"/>
              <p:cNvCxnSpPr/>
              <p:nvPr/>
            </p:nvCxnSpPr>
            <p:spPr>
              <a:xfrm>
                <a:off x="12481560" y="1142640"/>
                <a:ext cx="126360" cy="360"/>
              </a:xfrm>
              <a:prstGeom prst="straightConnector1">
                <a:avLst/>
              </a:prstGeom>
              <a:ln w="6480">
                <a:solidFill>
                  <a:srgbClr val="a8a8a8"/>
                </a:solidFill>
                <a:miter/>
              </a:ln>
            </p:spPr>
          </p:cxnSp>
          <p:cxnSp>
            <p:nvCxnSpPr>
              <p:cNvPr id="8421" name="Straight Connector 1850"/>
              <p:cNvCxnSpPr/>
              <p:nvPr/>
            </p:nvCxnSpPr>
            <p:spPr>
              <a:xfrm>
                <a:off x="12481560" y="979560"/>
                <a:ext cx="126360" cy="360"/>
              </a:xfrm>
              <a:prstGeom prst="straightConnector1">
                <a:avLst/>
              </a:prstGeom>
              <a:ln w="6480">
                <a:solidFill>
                  <a:srgbClr val="a8a8a8"/>
                </a:solidFill>
                <a:miter/>
              </a:ln>
            </p:spPr>
          </p:cxnSp>
          <p:cxnSp>
            <p:nvCxnSpPr>
              <p:cNvPr id="8422" name="Straight Connector 1851"/>
              <p:cNvCxnSpPr/>
              <p:nvPr/>
            </p:nvCxnSpPr>
            <p:spPr>
              <a:xfrm>
                <a:off x="12481560" y="1469520"/>
                <a:ext cx="126360" cy="360"/>
              </a:xfrm>
              <a:prstGeom prst="straightConnector1">
                <a:avLst/>
              </a:prstGeom>
              <a:ln w="6480">
                <a:solidFill>
                  <a:srgbClr val="a8a8a8"/>
                </a:solidFill>
                <a:miter/>
              </a:ln>
            </p:spPr>
          </p:cxnSp>
          <p:cxnSp>
            <p:nvCxnSpPr>
              <p:cNvPr id="8423" name="Straight Connector 1852"/>
              <p:cNvCxnSpPr/>
              <p:nvPr/>
            </p:nvCxnSpPr>
            <p:spPr>
              <a:xfrm>
                <a:off x="12481560" y="1306080"/>
                <a:ext cx="126360" cy="360"/>
              </a:xfrm>
              <a:prstGeom prst="straightConnector1">
                <a:avLst/>
              </a:prstGeom>
              <a:ln w="6480">
                <a:solidFill>
                  <a:srgbClr val="a8a8a8"/>
                </a:solidFill>
                <a:miter/>
              </a:ln>
            </p:spPr>
          </p:cxnSp>
          <p:cxnSp>
            <p:nvCxnSpPr>
              <p:cNvPr id="8424" name="Straight Connector 1853"/>
              <p:cNvCxnSpPr/>
              <p:nvPr/>
            </p:nvCxnSpPr>
            <p:spPr>
              <a:xfrm>
                <a:off x="12481560" y="1796040"/>
                <a:ext cx="126360" cy="360"/>
              </a:xfrm>
              <a:prstGeom prst="straightConnector1">
                <a:avLst/>
              </a:prstGeom>
              <a:ln w="6480">
                <a:solidFill>
                  <a:srgbClr val="a8a8a8"/>
                </a:solidFill>
                <a:miter/>
              </a:ln>
            </p:spPr>
          </p:cxnSp>
          <p:cxnSp>
            <p:nvCxnSpPr>
              <p:cNvPr id="8425" name="Straight Connector 1854"/>
              <p:cNvCxnSpPr/>
              <p:nvPr/>
            </p:nvCxnSpPr>
            <p:spPr>
              <a:xfrm>
                <a:off x="12481560" y="1632600"/>
                <a:ext cx="126360" cy="360"/>
              </a:xfrm>
              <a:prstGeom prst="straightConnector1">
                <a:avLst/>
              </a:prstGeom>
              <a:ln w="6480">
                <a:solidFill>
                  <a:srgbClr val="a8a8a8"/>
                </a:solidFill>
                <a:miter/>
              </a:ln>
            </p:spPr>
          </p:cxnSp>
          <p:cxnSp>
            <p:nvCxnSpPr>
              <p:cNvPr id="8426" name="Straight Connector 1855"/>
              <p:cNvCxnSpPr/>
              <p:nvPr/>
            </p:nvCxnSpPr>
            <p:spPr>
              <a:xfrm>
                <a:off x="12481560" y="2122560"/>
                <a:ext cx="126360" cy="360"/>
              </a:xfrm>
              <a:prstGeom prst="straightConnector1">
                <a:avLst/>
              </a:prstGeom>
              <a:ln w="6480">
                <a:solidFill>
                  <a:srgbClr val="a8a8a8"/>
                </a:solidFill>
                <a:miter/>
              </a:ln>
            </p:spPr>
          </p:cxnSp>
          <p:cxnSp>
            <p:nvCxnSpPr>
              <p:cNvPr id="8427" name="Straight Connector 1856"/>
              <p:cNvCxnSpPr/>
              <p:nvPr/>
            </p:nvCxnSpPr>
            <p:spPr>
              <a:xfrm>
                <a:off x="12481560" y="1959120"/>
                <a:ext cx="126360" cy="360"/>
              </a:xfrm>
              <a:prstGeom prst="straightConnector1">
                <a:avLst/>
              </a:prstGeom>
              <a:ln w="6480">
                <a:solidFill>
                  <a:srgbClr val="a8a8a8"/>
                </a:solidFill>
                <a:miter/>
              </a:ln>
            </p:spPr>
          </p:cxnSp>
          <p:cxnSp>
            <p:nvCxnSpPr>
              <p:cNvPr id="8428" name="Straight Connector 1857"/>
              <p:cNvCxnSpPr/>
              <p:nvPr/>
            </p:nvCxnSpPr>
            <p:spPr>
              <a:xfrm>
                <a:off x="12481560" y="2449080"/>
                <a:ext cx="126360" cy="360"/>
              </a:xfrm>
              <a:prstGeom prst="straightConnector1">
                <a:avLst/>
              </a:prstGeom>
              <a:ln w="6480">
                <a:solidFill>
                  <a:srgbClr val="a8a8a8"/>
                </a:solidFill>
                <a:miter/>
              </a:ln>
            </p:spPr>
          </p:cxnSp>
          <p:cxnSp>
            <p:nvCxnSpPr>
              <p:cNvPr id="8429" name="Straight Connector 1858"/>
              <p:cNvCxnSpPr/>
              <p:nvPr/>
            </p:nvCxnSpPr>
            <p:spPr>
              <a:xfrm>
                <a:off x="12481560" y="2285640"/>
                <a:ext cx="126360" cy="360"/>
              </a:xfrm>
              <a:prstGeom prst="straightConnector1">
                <a:avLst/>
              </a:prstGeom>
              <a:ln w="6480">
                <a:solidFill>
                  <a:srgbClr val="a8a8a8"/>
                </a:solidFill>
                <a:miter/>
              </a:ln>
            </p:spPr>
          </p:cxnSp>
          <p:cxnSp>
            <p:nvCxnSpPr>
              <p:cNvPr id="8430" name="Straight Connector 1859"/>
              <p:cNvCxnSpPr/>
              <p:nvPr/>
            </p:nvCxnSpPr>
            <p:spPr>
              <a:xfrm>
                <a:off x="12481560" y="2775600"/>
                <a:ext cx="126360" cy="360"/>
              </a:xfrm>
              <a:prstGeom prst="straightConnector1">
                <a:avLst/>
              </a:prstGeom>
              <a:ln w="6480">
                <a:solidFill>
                  <a:srgbClr val="a8a8a8"/>
                </a:solidFill>
                <a:miter/>
              </a:ln>
            </p:spPr>
          </p:cxnSp>
          <p:cxnSp>
            <p:nvCxnSpPr>
              <p:cNvPr id="8431" name="Straight Connector 1860"/>
              <p:cNvCxnSpPr/>
              <p:nvPr/>
            </p:nvCxnSpPr>
            <p:spPr>
              <a:xfrm>
                <a:off x="12481560" y="2612520"/>
                <a:ext cx="126360" cy="360"/>
              </a:xfrm>
              <a:prstGeom prst="straightConnector1">
                <a:avLst/>
              </a:prstGeom>
              <a:ln w="6480">
                <a:solidFill>
                  <a:srgbClr val="a8a8a8"/>
                </a:solidFill>
                <a:miter/>
              </a:ln>
            </p:spPr>
          </p:cxnSp>
          <p:cxnSp>
            <p:nvCxnSpPr>
              <p:cNvPr id="8432" name="Straight Connector 1861"/>
              <p:cNvCxnSpPr/>
              <p:nvPr/>
            </p:nvCxnSpPr>
            <p:spPr>
              <a:xfrm>
                <a:off x="12481560" y="3102120"/>
                <a:ext cx="126360" cy="360"/>
              </a:xfrm>
              <a:prstGeom prst="straightConnector1">
                <a:avLst/>
              </a:prstGeom>
              <a:ln w="6480">
                <a:solidFill>
                  <a:srgbClr val="a8a8a8"/>
                </a:solidFill>
                <a:miter/>
              </a:ln>
            </p:spPr>
          </p:cxnSp>
          <p:cxnSp>
            <p:nvCxnSpPr>
              <p:cNvPr id="8433" name="Straight Connector 1862"/>
              <p:cNvCxnSpPr/>
              <p:nvPr/>
            </p:nvCxnSpPr>
            <p:spPr>
              <a:xfrm>
                <a:off x="12481560" y="2939040"/>
                <a:ext cx="126360" cy="360"/>
              </a:xfrm>
              <a:prstGeom prst="straightConnector1">
                <a:avLst/>
              </a:prstGeom>
              <a:ln w="6480">
                <a:solidFill>
                  <a:srgbClr val="a8a8a8"/>
                </a:solidFill>
                <a:miter/>
              </a:ln>
            </p:spPr>
          </p:cxnSp>
          <p:cxnSp>
            <p:nvCxnSpPr>
              <p:cNvPr id="8434" name="Straight Connector 1863"/>
              <p:cNvCxnSpPr/>
              <p:nvPr/>
            </p:nvCxnSpPr>
            <p:spPr>
              <a:xfrm>
                <a:off x="12481560" y="3428640"/>
                <a:ext cx="126360" cy="360"/>
              </a:xfrm>
              <a:prstGeom prst="straightConnector1">
                <a:avLst/>
              </a:prstGeom>
              <a:ln w="6480">
                <a:solidFill>
                  <a:srgbClr val="a8a8a8"/>
                </a:solidFill>
                <a:miter/>
              </a:ln>
            </p:spPr>
          </p:cxnSp>
          <p:cxnSp>
            <p:nvCxnSpPr>
              <p:cNvPr id="8435" name="Straight Connector 1864"/>
              <p:cNvCxnSpPr/>
              <p:nvPr/>
            </p:nvCxnSpPr>
            <p:spPr>
              <a:xfrm>
                <a:off x="12481560" y="3265560"/>
                <a:ext cx="126360" cy="360"/>
              </a:xfrm>
              <a:prstGeom prst="straightConnector1">
                <a:avLst/>
              </a:prstGeom>
              <a:ln w="6480">
                <a:solidFill>
                  <a:srgbClr val="a8a8a8"/>
                </a:solidFill>
                <a:miter/>
              </a:ln>
            </p:spPr>
          </p:cxnSp>
          <p:cxnSp>
            <p:nvCxnSpPr>
              <p:cNvPr id="8436" name="Straight Connector 1865"/>
              <p:cNvCxnSpPr/>
              <p:nvPr/>
            </p:nvCxnSpPr>
            <p:spPr>
              <a:xfrm>
                <a:off x="12481560" y="3755520"/>
                <a:ext cx="126360" cy="360"/>
              </a:xfrm>
              <a:prstGeom prst="straightConnector1">
                <a:avLst/>
              </a:prstGeom>
              <a:ln w="6480">
                <a:solidFill>
                  <a:srgbClr val="a8a8a8"/>
                </a:solidFill>
                <a:miter/>
              </a:ln>
            </p:spPr>
          </p:cxnSp>
          <p:cxnSp>
            <p:nvCxnSpPr>
              <p:cNvPr id="8437" name="Straight Connector 1866"/>
              <p:cNvCxnSpPr/>
              <p:nvPr/>
            </p:nvCxnSpPr>
            <p:spPr>
              <a:xfrm>
                <a:off x="12481560" y="3592080"/>
                <a:ext cx="126360" cy="360"/>
              </a:xfrm>
              <a:prstGeom prst="straightConnector1">
                <a:avLst/>
              </a:prstGeom>
              <a:ln w="6480">
                <a:solidFill>
                  <a:srgbClr val="a8a8a8"/>
                </a:solidFill>
                <a:miter/>
              </a:ln>
            </p:spPr>
          </p:cxnSp>
          <p:cxnSp>
            <p:nvCxnSpPr>
              <p:cNvPr id="8438" name="Straight Connector 1867"/>
              <p:cNvCxnSpPr/>
              <p:nvPr/>
            </p:nvCxnSpPr>
            <p:spPr>
              <a:xfrm>
                <a:off x="12481560" y="4081680"/>
                <a:ext cx="126360" cy="360"/>
              </a:xfrm>
              <a:prstGeom prst="straightConnector1">
                <a:avLst/>
              </a:prstGeom>
              <a:ln w="6480">
                <a:solidFill>
                  <a:srgbClr val="a8a8a8"/>
                </a:solidFill>
                <a:miter/>
              </a:ln>
            </p:spPr>
          </p:cxnSp>
          <p:cxnSp>
            <p:nvCxnSpPr>
              <p:cNvPr id="8439" name="Straight Connector 1868"/>
              <p:cNvCxnSpPr/>
              <p:nvPr/>
            </p:nvCxnSpPr>
            <p:spPr>
              <a:xfrm>
                <a:off x="12481560" y="3918240"/>
                <a:ext cx="126360" cy="360"/>
              </a:xfrm>
              <a:prstGeom prst="straightConnector1">
                <a:avLst/>
              </a:prstGeom>
              <a:ln w="6480">
                <a:solidFill>
                  <a:srgbClr val="a8a8a8"/>
                </a:solidFill>
                <a:miter/>
              </a:ln>
            </p:spPr>
          </p:cxnSp>
          <p:cxnSp>
            <p:nvCxnSpPr>
              <p:cNvPr id="8440" name="Straight Connector 1869"/>
              <p:cNvCxnSpPr/>
              <p:nvPr/>
            </p:nvCxnSpPr>
            <p:spPr>
              <a:xfrm>
                <a:off x="12481560" y="4408200"/>
                <a:ext cx="126360" cy="360"/>
              </a:xfrm>
              <a:prstGeom prst="straightConnector1">
                <a:avLst/>
              </a:prstGeom>
              <a:ln w="6480">
                <a:solidFill>
                  <a:srgbClr val="a8a8a8"/>
                </a:solidFill>
                <a:miter/>
              </a:ln>
            </p:spPr>
          </p:cxnSp>
          <p:cxnSp>
            <p:nvCxnSpPr>
              <p:cNvPr id="8441" name="Straight Connector 1870"/>
              <p:cNvCxnSpPr/>
              <p:nvPr/>
            </p:nvCxnSpPr>
            <p:spPr>
              <a:xfrm>
                <a:off x="12481560" y="4244760"/>
                <a:ext cx="126360" cy="360"/>
              </a:xfrm>
              <a:prstGeom prst="straightConnector1">
                <a:avLst/>
              </a:prstGeom>
              <a:ln w="6480">
                <a:solidFill>
                  <a:srgbClr val="a8a8a8"/>
                </a:solidFill>
                <a:miter/>
              </a:ln>
            </p:spPr>
          </p:cxnSp>
          <p:cxnSp>
            <p:nvCxnSpPr>
              <p:cNvPr id="8442" name="Straight Connector 1871"/>
              <p:cNvCxnSpPr/>
              <p:nvPr/>
            </p:nvCxnSpPr>
            <p:spPr>
              <a:xfrm>
                <a:off x="12481560" y="4734720"/>
                <a:ext cx="126360" cy="360"/>
              </a:xfrm>
              <a:prstGeom prst="straightConnector1">
                <a:avLst/>
              </a:prstGeom>
              <a:ln w="6480">
                <a:solidFill>
                  <a:srgbClr val="a8a8a8"/>
                </a:solidFill>
                <a:miter/>
              </a:ln>
            </p:spPr>
          </p:cxnSp>
          <p:cxnSp>
            <p:nvCxnSpPr>
              <p:cNvPr id="8443" name="Straight Connector 1872"/>
              <p:cNvCxnSpPr/>
              <p:nvPr/>
            </p:nvCxnSpPr>
            <p:spPr>
              <a:xfrm>
                <a:off x="12481560" y="4571280"/>
                <a:ext cx="126360" cy="360"/>
              </a:xfrm>
              <a:prstGeom prst="straightConnector1">
                <a:avLst/>
              </a:prstGeom>
              <a:ln w="6480">
                <a:solidFill>
                  <a:srgbClr val="a8a8a8"/>
                </a:solidFill>
                <a:miter/>
              </a:ln>
            </p:spPr>
          </p:cxnSp>
          <p:cxnSp>
            <p:nvCxnSpPr>
              <p:cNvPr id="8444" name="Straight Connector 1873"/>
              <p:cNvCxnSpPr/>
              <p:nvPr/>
            </p:nvCxnSpPr>
            <p:spPr>
              <a:xfrm>
                <a:off x="12481560" y="5061240"/>
                <a:ext cx="126360" cy="360"/>
              </a:xfrm>
              <a:prstGeom prst="straightConnector1">
                <a:avLst/>
              </a:prstGeom>
              <a:ln w="6480">
                <a:solidFill>
                  <a:srgbClr val="a8a8a8"/>
                </a:solidFill>
                <a:miter/>
              </a:ln>
            </p:spPr>
          </p:cxnSp>
          <p:cxnSp>
            <p:nvCxnSpPr>
              <p:cNvPr id="8445" name="Straight Connector 1875"/>
              <p:cNvCxnSpPr/>
              <p:nvPr/>
            </p:nvCxnSpPr>
            <p:spPr>
              <a:xfrm>
                <a:off x="12481560" y="5387760"/>
                <a:ext cx="126360" cy="360"/>
              </a:xfrm>
              <a:prstGeom prst="straightConnector1">
                <a:avLst/>
              </a:prstGeom>
              <a:ln w="6480">
                <a:solidFill>
                  <a:srgbClr val="a8a8a8"/>
                </a:solidFill>
                <a:miter/>
              </a:ln>
            </p:spPr>
          </p:cxnSp>
          <p:cxnSp>
            <p:nvCxnSpPr>
              <p:cNvPr id="8446" name="Straight Connector 1876"/>
              <p:cNvCxnSpPr/>
              <p:nvPr/>
            </p:nvCxnSpPr>
            <p:spPr>
              <a:xfrm>
                <a:off x="12481560" y="5224680"/>
                <a:ext cx="126360" cy="360"/>
              </a:xfrm>
              <a:prstGeom prst="straightConnector1">
                <a:avLst/>
              </a:prstGeom>
              <a:ln w="6480">
                <a:solidFill>
                  <a:srgbClr val="a8a8a8"/>
                </a:solidFill>
                <a:miter/>
              </a:ln>
            </p:spPr>
          </p:cxnSp>
          <p:cxnSp>
            <p:nvCxnSpPr>
              <p:cNvPr id="8447" name="Straight Connector 1877"/>
              <p:cNvCxnSpPr/>
              <p:nvPr/>
            </p:nvCxnSpPr>
            <p:spPr>
              <a:xfrm>
                <a:off x="12481560" y="5714280"/>
                <a:ext cx="126360" cy="360"/>
              </a:xfrm>
              <a:prstGeom prst="straightConnector1">
                <a:avLst/>
              </a:prstGeom>
              <a:ln w="6480">
                <a:solidFill>
                  <a:srgbClr val="a8a8a8"/>
                </a:solidFill>
                <a:miter/>
              </a:ln>
            </p:spPr>
          </p:cxnSp>
          <p:cxnSp>
            <p:nvCxnSpPr>
              <p:cNvPr id="8448" name="Straight Connector 1878"/>
              <p:cNvCxnSpPr/>
              <p:nvPr/>
            </p:nvCxnSpPr>
            <p:spPr>
              <a:xfrm>
                <a:off x="12481560" y="5551200"/>
                <a:ext cx="126360" cy="360"/>
              </a:xfrm>
              <a:prstGeom prst="straightConnector1">
                <a:avLst/>
              </a:prstGeom>
              <a:ln w="6480">
                <a:solidFill>
                  <a:srgbClr val="a8a8a8"/>
                </a:solidFill>
                <a:miter/>
              </a:ln>
            </p:spPr>
          </p:cxnSp>
          <p:cxnSp>
            <p:nvCxnSpPr>
              <p:cNvPr id="8449" name="Straight Connector 1879"/>
              <p:cNvCxnSpPr/>
              <p:nvPr/>
            </p:nvCxnSpPr>
            <p:spPr>
              <a:xfrm>
                <a:off x="12481560" y="6041160"/>
                <a:ext cx="126360" cy="360"/>
              </a:xfrm>
              <a:prstGeom prst="straightConnector1">
                <a:avLst/>
              </a:prstGeom>
              <a:ln w="6480">
                <a:solidFill>
                  <a:srgbClr val="a8a8a8"/>
                </a:solidFill>
                <a:miter/>
              </a:ln>
            </p:spPr>
          </p:cxnSp>
          <p:cxnSp>
            <p:nvCxnSpPr>
              <p:cNvPr id="8450" name="Straight Connector 1880"/>
              <p:cNvCxnSpPr/>
              <p:nvPr/>
            </p:nvCxnSpPr>
            <p:spPr>
              <a:xfrm>
                <a:off x="12481560" y="5877720"/>
                <a:ext cx="126360" cy="360"/>
              </a:xfrm>
              <a:prstGeom prst="straightConnector1">
                <a:avLst/>
              </a:prstGeom>
              <a:ln w="6480">
                <a:solidFill>
                  <a:srgbClr val="a8a8a8"/>
                </a:solidFill>
                <a:miter/>
              </a:ln>
            </p:spPr>
          </p:cxnSp>
          <p:cxnSp>
            <p:nvCxnSpPr>
              <p:cNvPr id="8451" name="Straight Connector 1881"/>
              <p:cNvCxnSpPr/>
              <p:nvPr/>
            </p:nvCxnSpPr>
            <p:spPr>
              <a:xfrm>
                <a:off x="12481560" y="6367680"/>
                <a:ext cx="126360" cy="360"/>
              </a:xfrm>
              <a:prstGeom prst="straightConnector1">
                <a:avLst/>
              </a:prstGeom>
              <a:ln w="6480">
                <a:solidFill>
                  <a:srgbClr val="a8a8a8"/>
                </a:solidFill>
                <a:miter/>
              </a:ln>
            </p:spPr>
          </p:cxnSp>
          <p:cxnSp>
            <p:nvCxnSpPr>
              <p:cNvPr id="8452" name="Straight Connector 1882"/>
              <p:cNvCxnSpPr/>
              <p:nvPr/>
            </p:nvCxnSpPr>
            <p:spPr>
              <a:xfrm>
                <a:off x="12481560" y="6204240"/>
                <a:ext cx="126360" cy="360"/>
              </a:xfrm>
              <a:prstGeom prst="straightConnector1">
                <a:avLst/>
              </a:prstGeom>
              <a:ln w="6480">
                <a:solidFill>
                  <a:srgbClr val="a8a8a8"/>
                </a:solidFill>
                <a:miter/>
              </a:ln>
            </p:spPr>
          </p:cxnSp>
          <p:cxnSp>
            <p:nvCxnSpPr>
              <p:cNvPr id="8453" name="Straight Connector 2020"/>
              <p:cNvCxnSpPr/>
              <p:nvPr/>
            </p:nvCxnSpPr>
            <p:spPr>
              <a:xfrm>
                <a:off x="493920" y="7167240"/>
                <a:ext cx="360" cy="126360"/>
              </a:xfrm>
              <a:prstGeom prst="straightConnector1">
                <a:avLst/>
              </a:prstGeom>
              <a:ln w="6480">
                <a:solidFill>
                  <a:srgbClr val="a8a8a8"/>
                </a:solidFill>
                <a:miter/>
              </a:ln>
            </p:spPr>
          </p:cxnSp>
          <p:cxnSp>
            <p:nvCxnSpPr>
              <p:cNvPr id="8454" name="Straight Connector 2021"/>
              <p:cNvCxnSpPr/>
              <p:nvPr/>
            </p:nvCxnSpPr>
            <p:spPr>
              <a:xfrm>
                <a:off x="329400" y="7167240"/>
                <a:ext cx="360" cy="126360"/>
              </a:xfrm>
              <a:prstGeom prst="straightConnector1">
                <a:avLst/>
              </a:prstGeom>
              <a:ln w="6480">
                <a:solidFill>
                  <a:srgbClr val="a8a8a8"/>
                </a:solidFill>
                <a:miter/>
              </a:ln>
            </p:spPr>
          </p:cxnSp>
          <p:cxnSp>
            <p:nvCxnSpPr>
              <p:cNvPr id="8455" name="Straight Connector 2022"/>
              <p:cNvCxnSpPr/>
              <p:nvPr/>
            </p:nvCxnSpPr>
            <p:spPr>
              <a:xfrm>
                <a:off x="823680" y="7167240"/>
                <a:ext cx="360" cy="126360"/>
              </a:xfrm>
              <a:prstGeom prst="straightConnector1">
                <a:avLst/>
              </a:prstGeom>
              <a:ln w="6480">
                <a:solidFill>
                  <a:srgbClr val="a8a8a8"/>
                </a:solidFill>
                <a:miter/>
              </a:ln>
            </p:spPr>
          </p:cxnSp>
          <p:cxnSp>
            <p:nvCxnSpPr>
              <p:cNvPr id="8456" name="Straight Connector 2023"/>
              <p:cNvCxnSpPr/>
              <p:nvPr/>
            </p:nvCxnSpPr>
            <p:spPr>
              <a:xfrm>
                <a:off x="658800" y="7167240"/>
                <a:ext cx="360" cy="126360"/>
              </a:xfrm>
              <a:prstGeom prst="straightConnector1">
                <a:avLst/>
              </a:prstGeom>
              <a:ln w="6480">
                <a:solidFill>
                  <a:srgbClr val="a8a8a8"/>
                </a:solidFill>
                <a:miter/>
              </a:ln>
            </p:spPr>
          </p:cxnSp>
          <p:cxnSp>
            <p:nvCxnSpPr>
              <p:cNvPr id="8457" name="Straight Connector 2024"/>
              <p:cNvCxnSpPr/>
              <p:nvPr/>
            </p:nvCxnSpPr>
            <p:spPr>
              <a:xfrm>
                <a:off x="1153080" y="7167240"/>
                <a:ext cx="360" cy="126360"/>
              </a:xfrm>
              <a:prstGeom prst="straightConnector1">
                <a:avLst/>
              </a:prstGeom>
              <a:ln w="6480">
                <a:solidFill>
                  <a:srgbClr val="a8a8a8"/>
                </a:solidFill>
                <a:miter/>
              </a:ln>
            </p:spPr>
          </p:cxnSp>
          <p:cxnSp>
            <p:nvCxnSpPr>
              <p:cNvPr id="8458" name="Straight Connector 2025"/>
              <p:cNvCxnSpPr/>
              <p:nvPr/>
            </p:nvCxnSpPr>
            <p:spPr>
              <a:xfrm>
                <a:off x="988200" y="7167240"/>
                <a:ext cx="360" cy="126360"/>
              </a:xfrm>
              <a:prstGeom prst="straightConnector1">
                <a:avLst/>
              </a:prstGeom>
              <a:ln w="6480">
                <a:solidFill>
                  <a:srgbClr val="a8a8a8"/>
                </a:solidFill>
                <a:miter/>
              </a:ln>
            </p:spPr>
          </p:cxnSp>
          <p:cxnSp>
            <p:nvCxnSpPr>
              <p:cNvPr id="8459" name="Straight Connector 2026"/>
              <p:cNvCxnSpPr/>
              <p:nvPr/>
            </p:nvCxnSpPr>
            <p:spPr>
              <a:xfrm>
                <a:off x="1482480" y="7167240"/>
                <a:ext cx="360" cy="126360"/>
              </a:xfrm>
              <a:prstGeom prst="straightConnector1">
                <a:avLst/>
              </a:prstGeom>
              <a:ln w="6480">
                <a:solidFill>
                  <a:srgbClr val="a8a8a8"/>
                </a:solidFill>
                <a:miter/>
              </a:ln>
            </p:spPr>
          </p:cxnSp>
          <p:cxnSp>
            <p:nvCxnSpPr>
              <p:cNvPr id="8460" name="Straight Connector 2027"/>
              <p:cNvCxnSpPr/>
              <p:nvPr/>
            </p:nvCxnSpPr>
            <p:spPr>
              <a:xfrm>
                <a:off x="1317960" y="7167240"/>
                <a:ext cx="360" cy="126360"/>
              </a:xfrm>
              <a:prstGeom prst="straightConnector1">
                <a:avLst/>
              </a:prstGeom>
              <a:ln w="6480">
                <a:solidFill>
                  <a:srgbClr val="a8a8a8"/>
                </a:solidFill>
                <a:miter/>
              </a:ln>
            </p:spPr>
          </p:cxnSp>
          <p:cxnSp>
            <p:nvCxnSpPr>
              <p:cNvPr id="8461" name="Straight Connector 2028"/>
              <p:cNvCxnSpPr/>
              <p:nvPr/>
            </p:nvCxnSpPr>
            <p:spPr>
              <a:xfrm>
                <a:off x="1812240" y="7167240"/>
                <a:ext cx="360" cy="126360"/>
              </a:xfrm>
              <a:prstGeom prst="straightConnector1">
                <a:avLst/>
              </a:prstGeom>
              <a:ln w="6480">
                <a:solidFill>
                  <a:srgbClr val="a8a8a8"/>
                </a:solidFill>
                <a:miter/>
              </a:ln>
            </p:spPr>
          </p:cxnSp>
          <p:cxnSp>
            <p:nvCxnSpPr>
              <p:cNvPr id="8462" name="Straight Connector 2029"/>
              <p:cNvCxnSpPr/>
              <p:nvPr/>
            </p:nvCxnSpPr>
            <p:spPr>
              <a:xfrm>
                <a:off x="1647360" y="7167240"/>
                <a:ext cx="360" cy="126360"/>
              </a:xfrm>
              <a:prstGeom prst="straightConnector1">
                <a:avLst/>
              </a:prstGeom>
              <a:ln w="6480">
                <a:solidFill>
                  <a:srgbClr val="a8a8a8"/>
                </a:solidFill>
                <a:miter/>
              </a:ln>
            </p:spPr>
          </p:cxnSp>
          <p:cxnSp>
            <p:nvCxnSpPr>
              <p:cNvPr id="8463" name="Straight Connector 2030"/>
              <p:cNvCxnSpPr/>
              <p:nvPr/>
            </p:nvCxnSpPr>
            <p:spPr>
              <a:xfrm>
                <a:off x="2141640" y="7167240"/>
                <a:ext cx="360" cy="126360"/>
              </a:xfrm>
              <a:prstGeom prst="straightConnector1">
                <a:avLst/>
              </a:prstGeom>
              <a:ln w="6480">
                <a:solidFill>
                  <a:srgbClr val="a8a8a8"/>
                </a:solidFill>
                <a:miter/>
              </a:ln>
            </p:spPr>
          </p:cxnSp>
          <p:cxnSp>
            <p:nvCxnSpPr>
              <p:cNvPr id="8464" name="Straight Connector 2031"/>
              <p:cNvCxnSpPr/>
              <p:nvPr/>
            </p:nvCxnSpPr>
            <p:spPr>
              <a:xfrm>
                <a:off x="1976760" y="7167240"/>
                <a:ext cx="360" cy="126360"/>
              </a:xfrm>
              <a:prstGeom prst="straightConnector1">
                <a:avLst/>
              </a:prstGeom>
              <a:ln w="6480">
                <a:solidFill>
                  <a:srgbClr val="a8a8a8"/>
                </a:solidFill>
                <a:miter/>
              </a:ln>
            </p:spPr>
          </p:cxnSp>
          <p:cxnSp>
            <p:nvCxnSpPr>
              <p:cNvPr id="8465" name="Straight Connector 2032"/>
              <p:cNvCxnSpPr/>
              <p:nvPr/>
            </p:nvCxnSpPr>
            <p:spPr>
              <a:xfrm>
                <a:off x="2471040" y="7167240"/>
                <a:ext cx="360" cy="126360"/>
              </a:xfrm>
              <a:prstGeom prst="straightConnector1">
                <a:avLst/>
              </a:prstGeom>
              <a:ln w="6480">
                <a:solidFill>
                  <a:srgbClr val="a8a8a8"/>
                </a:solidFill>
                <a:miter/>
              </a:ln>
            </p:spPr>
          </p:cxnSp>
          <p:cxnSp>
            <p:nvCxnSpPr>
              <p:cNvPr id="8466" name="Straight Connector 2033"/>
              <p:cNvCxnSpPr/>
              <p:nvPr/>
            </p:nvCxnSpPr>
            <p:spPr>
              <a:xfrm>
                <a:off x="2306520" y="7167240"/>
                <a:ext cx="360" cy="126360"/>
              </a:xfrm>
              <a:prstGeom prst="straightConnector1">
                <a:avLst/>
              </a:prstGeom>
              <a:ln w="6480">
                <a:solidFill>
                  <a:srgbClr val="a8a8a8"/>
                </a:solidFill>
                <a:miter/>
              </a:ln>
            </p:spPr>
          </p:cxnSp>
          <p:cxnSp>
            <p:nvCxnSpPr>
              <p:cNvPr id="8467" name="Straight Connector 2034"/>
              <p:cNvCxnSpPr/>
              <p:nvPr/>
            </p:nvCxnSpPr>
            <p:spPr>
              <a:xfrm>
                <a:off x="2800800" y="7167240"/>
                <a:ext cx="360" cy="126360"/>
              </a:xfrm>
              <a:prstGeom prst="straightConnector1">
                <a:avLst/>
              </a:prstGeom>
              <a:ln w="6480">
                <a:solidFill>
                  <a:srgbClr val="a8a8a8"/>
                </a:solidFill>
                <a:miter/>
              </a:ln>
            </p:spPr>
          </p:cxnSp>
          <p:cxnSp>
            <p:nvCxnSpPr>
              <p:cNvPr id="8468" name="Straight Connector 2035"/>
              <p:cNvCxnSpPr/>
              <p:nvPr/>
            </p:nvCxnSpPr>
            <p:spPr>
              <a:xfrm>
                <a:off x="2635920" y="7167240"/>
                <a:ext cx="360" cy="126360"/>
              </a:xfrm>
              <a:prstGeom prst="straightConnector1">
                <a:avLst/>
              </a:prstGeom>
              <a:ln w="6480">
                <a:solidFill>
                  <a:srgbClr val="a8a8a8"/>
                </a:solidFill>
                <a:miter/>
              </a:ln>
            </p:spPr>
          </p:cxnSp>
          <p:cxnSp>
            <p:nvCxnSpPr>
              <p:cNvPr id="8469" name="Straight Connector 2036"/>
              <p:cNvCxnSpPr/>
              <p:nvPr/>
            </p:nvCxnSpPr>
            <p:spPr>
              <a:xfrm>
                <a:off x="3130200" y="7167240"/>
                <a:ext cx="360" cy="126360"/>
              </a:xfrm>
              <a:prstGeom prst="straightConnector1">
                <a:avLst/>
              </a:prstGeom>
              <a:ln w="6480">
                <a:solidFill>
                  <a:srgbClr val="a8a8a8"/>
                </a:solidFill>
                <a:miter/>
              </a:ln>
            </p:spPr>
          </p:cxnSp>
          <p:cxnSp>
            <p:nvCxnSpPr>
              <p:cNvPr id="8470" name="Straight Connector 2037"/>
              <p:cNvCxnSpPr/>
              <p:nvPr/>
            </p:nvCxnSpPr>
            <p:spPr>
              <a:xfrm>
                <a:off x="2965320" y="7167240"/>
                <a:ext cx="360" cy="126360"/>
              </a:xfrm>
              <a:prstGeom prst="straightConnector1">
                <a:avLst/>
              </a:prstGeom>
              <a:ln w="6480">
                <a:solidFill>
                  <a:srgbClr val="a8a8a8"/>
                </a:solidFill>
                <a:miter/>
              </a:ln>
            </p:spPr>
          </p:cxnSp>
          <p:cxnSp>
            <p:nvCxnSpPr>
              <p:cNvPr id="8471" name="Straight Connector 2038"/>
              <p:cNvCxnSpPr/>
              <p:nvPr/>
            </p:nvCxnSpPr>
            <p:spPr>
              <a:xfrm>
                <a:off x="3459600" y="7167240"/>
                <a:ext cx="360" cy="126360"/>
              </a:xfrm>
              <a:prstGeom prst="straightConnector1">
                <a:avLst/>
              </a:prstGeom>
              <a:ln w="6480">
                <a:solidFill>
                  <a:srgbClr val="a8a8a8"/>
                </a:solidFill>
                <a:miter/>
              </a:ln>
            </p:spPr>
          </p:cxnSp>
          <p:cxnSp>
            <p:nvCxnSpPr>
              <p:cNvPr id="8472" name="Straight Connector 2039"/>
              <p:cNvCxnSpPr/>
              <p:nvPr/>
            </p:nvCxnSpPr>
            <p:spPr>
              <a:xfrm>
                <a:off x="3295080" y="7167240"/>
                <a:ext cx="360" cy="126360"/>
              </a:xfrm>
              <a:prstGeom prst="straightConnector1">
                <a:avLst/>
              </a:prstGeom>
              <a:ln w="6480">
                <a:solidFill>
                  <a:srgbClr val="a8a8a8"/>
                </a:solidFill>
                <a:miter/>
              </a:ln>
            </p:spPr>
          </p:cxnSp>
          <p:cxnSp>
            <p:nvCxnSpPr>
              <p:cNvPr id="8473" name="Straight Connector 2040"/>
              <p:cNvCxnSpPr/>
              <p:nvPr/>
            </p:nvCxnSpPr>
            <p:spPr>
              <a:xfrm>
                <a:off x="3789360" y="7167240"/>
                <a:ext cx="360" cy="126360"/>
              </a:xfrm>
              <a:prstGeom prst="straightConnector1">
                <a:avLst/>
              </a:prstGeom>
              <a:ln w="6480">
                <a:solidFill>
                  <a:srgbClr val="a8a8a8"/>
                </a:solidFill>
                <a:miter/>
              </a:ln>
            </p:spPr>
          </p:cxnSp>
          <p:cxnSp>
            <p:nvCxnSpPr>
              <p:cNvPr id="8474" name="Straight Connector 2041"/>
              <p:cNvCxnSpPr/>
              <p:nvPr/>
            </p:nvCxnSpPr>
            <p:spPr>
              <a:xfrm>
                <a:off x="3624480" y="7167240"/>
                <a:ext cx="360" cy="126360"/>
              </a:xfrm>
              <a:prstGeom prst="straightConnector1">
                <a:avLst/>
              </a:prstGeom>
              <a:ln w="6480">
                <a:solidFill>
                  <a:srgbClr val="a8a8a8"/>
                </a:solidFill>
                <a:miter/>
              </a:ln>
            </p:spPr>
          </p:cxnSp>
          <p:cxnSp>
            <p:nvCxnSpPr>
              <p:cNvPr id="8475" name="Straight Connector 2042"/>
              <p:cNvCxnSpPr/>
              <p:nvPr/>
            </p:nvCxnSpPr>
            <p:spPr>
              <a:xfrm>
                <a:off x="4118760" y="7167240"/>
                <a:ext cx="360" cy="126360"/>
              </a:xfrm>
              <a:prstGeom prst="straightConnector1">
                <a:avLst/>
              </a:prstGeom>
              <a:ln w="6480">
                <a:solidFill>
                  <a:srgbClr val="a8a8a8"/>
                </a:solidFill>
                <a:miter/>
              </a:ln>
            </p:spPr>
          </p:cxnSp>
          <p:cxnSp>
            <p:nvCxnSpPr>
              <p:cNvPr id="8476" name="Straight Connector 2043"/>
              <p:cNvCxnSpPr/>
              <p:nvPr/>
            </p:nvCxnSpPr>
            <p:spPr>
              <a:xfrm>
                <a:off x="3953880" y="7167240"/>
                <a:ext cx="360" cy="126360"/>
              </a:xfrm>
              <a:prstGeom prst="straightConnector1">
                <a:avLst/>
              </a:prstGeom>
              <a:ln w="6480">
                <a:solidFill>
                  <a:srgbClr val="a8a8a8"/>
                </a:solidFill>
                <a:miter/>
              </a:ln>
            </p:spPr>
          </p:cxnSp>
          <p:cxnSp>
            <p:nvCxnSpPr>
              <p:cNvPr id="8477" name="Straight Connector 2044"/>
              <p:cNvCxnSpPr/>
              <p:nvPr/>
            </p:nvCxnSpPr>
            <p:spPr>
              <a:xfrm>
                <a:off x="4448160" y="7167240"/>
                <a:ext cx="360" cy="126360"/>
              </a:xfrm>
              <a:prstGeom prst="straightConnector1">
                <a:avLst/>
              </a:prstGeom>
              <a:ln w="6480">
                <a:solidFill>
                  <a:srgbClr val="a8a8a8"/>
                </a:solidFill>
                <a:miter/>
              </a:ln>
            </p:spPr>
          </p:cxnSp>
          <p:cxnSp>
            <p:nvCxnSpPr>
              <p:cNvPr id="8478" name="Straight Connector 2045"/>
              <p:cNvCxnSpPr/>
              <p:nvPr/>
            </p:nvCxnSpPr>
            <p:spPr>
              <a:xfrm>
                <a:off x="4283640" y="7167240"/>
                <a:ext cx="360" cy="126360"/>
              </a:xfrm>
              <a:prstGeom prst="straightConnector1">
                <a:avLst/>
              </a:prstGeom>
              <a:ln w="6480">
                <a:solidFill>
                  <a:srgbClr val="a8a8a8"/>
                </a:solidFill>
                <a:miter/>
              </a:ln>
            </p:spPr>
          </p:cxnSp>
          <p:cxnSp>
            <p:nvCxnSpPr>
              <p:cNvPr id="8479" name="Straight Connector 2046"/>
              <p:cNvCxnSpPr/>
              <p:nvPr/>
            </p:nvCxnSpPr>
            <p:spPr>
              <a:xfrm>
                <a:off x="4777920" y="7167240"/>
                <a:ext cx="360" cy="126360"/>
              </a:xfrm>
              <a:prstGeom prst="straightConnector1">
                <a:avLst/>
              </a:prstGeom>
              <a:ln w="6480">
                <a:solidFill>
                  <a:srgbClr val="a8a8a8"/>
                </a:solidFill>
                <a:miter/>
              </a:ln>
            </p:spPr>
          </p:cxnSp>
          <p:cxnSp>
            <p:nvCxnSpPr>
              <p:cNvPr id="8480" name="Straight Connector 2047"/>
              <p:cNvCxnSpPr/>
              <p:nvPr/>
            </p:nvCxnSpPr>
            <p:spPr>
              <a:xfrm>
                <a:off x="4613040" y="7167240"/>
                <a:ext cx="360" cy="126360"/>
              </a:xfrm>
              <a:prstGeom prst="straightConnector1">
                <a:avLst/>
              </a:prstGeom>
              <a:ln w="6480">
                <a:solidFill>
                  <a:srgbClr val="a8a8a8"/>
                </a:solidFill>
                <a:miter/>
              </a:ln>
            </p:spPr>
          </p:cxnSp>
          <p:cxnSp>
            <p:nvCxnSpPr>
              <p:cNvPr id="8481" name="Straight Connector 2048"/>
              <p:cNvCxnSpPr/>
              <p:nvPr/>
            </p:nvCxnSpPr>
            <p:spPr>
              <a:xfrm>
                <a:off x="5107320" y="7167240"/>
                <a:ext cx="360" cy="126360"/>
              </a:xfrm>
              <a:prstGeom prst="straightConnector1">
                <a:avLst/>
              </a:prstGeom>
              <a:ln w="6480">
                <a:solidFill>
                  <a:srgbClr val="a8a8a8"/>
                </a:solidFill>
                <a:miter/>
              </a:ln>
            </p:spPr>
          </p:cxnSp>
          <p:cxnSp>
            <p:nvCxnSpPr>
              <p:cNvPr id="8482" name="Straight Connector 2049"/>
              <p:cNvCxnSpPr/>
              <p:nvPr/>
            </p:nvCxnSpPr>
            <p:spPr>
              <a:xfrm>
                <a:off x="4942440" y="7167240"/>
                <a:ext cx="360" cy="126360"/>
              </a:xfrm>
              <a:prstGeom prst="straightConnector1">
                <a:avLst/>
              </a:prstGeom>
              <a:ln w="6480">
                <a:solidFill>
                  <a:srgbClr val="a8a8a8"/>
                </a:solidFill>
                <a:miter/>
              </a:ln>
            </p:spPr>
          </p:cxnSp>
          <p:cxnSp>
            <p:nvCxnSpPr>
              <p:cNvPr id="8483" name="Straight Connector 2050"/>
              <p:cNvCxnSpPr/>
              <p:nvPr/>
            </p:nvCxnSpPr>
            <p:spPr>
              <a:xfrm>
                <a:off x="5436720" y="7167240"/>
                <a:ext cx="360" cy="126360"/>
              </a:xfrm>
              <a:prstGeom prst="straightConnector1">
                <a:avLst/>
              </a:prstGeom>
              <a:ln w="6480">
                <a:solidFill>
                  <a:srgbClr val="a8a8a8"/>
                </a:solidFill>
                <a:miter/>
              </a:ln>
            </p:spPr>
          </p:cxnSp>
          <p:cxnSp>
            <p:nvCxnSpPr>
              <p:cNvPr id="8484" name="Straight Connector 2051"/>
              <p:cNvCxnSpPr/>
              <p:nvPr/>
            </p:nvCxnSpPr>
            <p:spPr>
              <a:xfrm>
                <a:off x="5272200" y="7167240"/>
                <a:ext cx="360" cy="126360"/>
              </a:xfrm>
              <a:prstGeom prst="straightConnector1">
                <a:avLst/>
              </a:prstGeom>
              <a:ln w="6480">
                <a:solidFill>
                  <a:srgbClr val="a8a8a8"/>
                </a:solidFill>
                <a:miter/>
              </a:ln>
            </p:spPr>
          </p:cxnSp>
          <p:cxnSp>
            <p:nvCxnSpPr>
              <p:cNvPr id="8485" name="Straight Connector 2052"/>
              <p:cNvCxnSpPr/>
              <p:nvPr/>
            </p:nvCxnSpPr>
            <p:spPr>
              <a:xfrm>
                <a:off x="5766480" y="7167240"/>
                <a:ext cx="360" cy="126360"/>
              </a:xfrm>
              <a:prstGeom prst="straightConnector1">
                <a:avLst/>
              </a:prstGeom>
              <a:ln w="6480">
                <a:solidFill>
                  <a:srgbClr val="a8a8a8"/>
                </a:solidFill>
                <a:miter/>
              </a:ln>
            </p:spPr>
          </p:cxnSp>
          <p:cxnSp>
            <p:nvCxnSpPr>
              <p:cNvPr id="8486" name="Straight Connector 2053"/>
              <p:cNvCxnSpPr/>
              <p:nvPr/>
            </p:nvCxnSpPr>
            <p:spPr>
              <a:xfrm>
                <a:off x="5601600" y="7167240"/>
                <a:ext cx="360" cy="126360"/>
              </a:xfrm>
              <a:prstGeom prst="straightConnector1">
                <a:avLst/>
              </a:prstGeom>
              <a:ln w="6480">
                <a:solidFill>
                  <a:srgbClr val="a8a8a8"/>
                </a:solidFill>
                <a:miter/>
              </a:ln>
            </p:spPr>
          </p:cxnSp>
          <p:cxnSp>
            <p:nvCxnSpPr>
              <p:cNvPr id="8487" name="Straight Connector 2054"/>
              <p:cNvCxnSpPr/>
              <p:nvPr/>
            </p:nvCxnSpPr>
            <p:spPr>
              <a:xfrm>
                <a:off x="6095880" y="7167240"/>
                <a:ext cx="360" cy="126360"/>
              </a:xfrm>
              <a:prstGeom prst="straightConnector1">
                <a:avLst/>
              </a:prstGeom>
              <a:ln w="6480">
                <a:solidFill>
                  <a:srgbClr val="a8a8a8"/>
                </a:solidFill>
                <a:miter/>
              </a:ln>
            </p:spPr>
          </p:cxnSp>
          <p:cxnSp>
            <p:nvCxnSpPr>
              <p:cNvPr id="8488" name="Straight Connector 2055"/>
              <p:cNvCxnSpPr/>
              <p:nvPr/>
            </p:nvCxnSpPr>
            <p:spPr>
              <a:xfrm>
                <a:off x="5931000" y="7167240"/>
                <a:ext cx="360" cy="126360"/>
              </a:xfrm>
              <a:prstGeom prst="straightConnector1">
                <a:avLst/>
              </a:prstGeom>
              <a:ln w="6480">
                <a:solidFill>
                  <a:srgbClr val="a8a8a8"/>
                </a:solidFill>
                <a:miter/>
              </a:ln>
            </p:spPr>
          </p:cxnSp>
          <p:cxnSp>
            <p:nvCxnSpPr>
              <p:cNvPr id="8489" name="Straight Connector 2056"/>
              <p:cNvCxnSpPr/>
              <p:nvPr/>
            </p:nvCxnSpPr>
            <p:spPr>
              <a:xfrm>
                <a:off x="6425280" y="7167240"/>
                <a:ext cx="360" cy="126360"/>
              </a:xfrm>
              <a:prstGeom prst="straightConnector1">
                <a:avLst/>
              </a:prstGeom>
              <a:ln w="6480">
                <a:solidFill>
                  <a:srgbClr val="a8a8a8"/>
                </a:solidFill>
                <a:miter/>
              </a:ln>
            </p:spPr>
          </p:cxnSp>
          <p:cxnSp>
            <p:nvCxnSpPr>
              <p:cNvPr id="8490" name="Straight Connector 2057"/>
              <p:cNvCxnSpPr/>
              <p:nvPr/>
            </p:nvCxnSpPr>
            <p:spPr>
              <a:xfrm>
                <a:off x="6260760" y="7167240"/>
                <a:ext cx="360" cy="126360"/>
              </a:xfrm>
              <a:prstGeom prst="straightConnector1">
                <a:avLst/>
              </a:prstGeom>
              <a:ln w="6480">
                <a:solidFill>
                  <a:srgbClr val="a8a8a8"/>
                </a:solidFill>
                <a:miter/>
              </a:ln>
            </p:spPr>
          </p:cxnSp>
          <p:cxnSp>
            <p:nvCxnSpPr>
              <p:cNvPr id="8491" name="Straight Connector 2058"/>
              <p:cNvCxnSpPr/>
              <p:nvPr/>
            </p:nvCxnSpPr>
            <p:spPr>
              <a:xfrm>
                <a:off x="6590160" y="7167240"/>
                <a:ext cx="360" cy="126360"/>
              </a:xfrm>
              <a:prstGeom prst="straightConnector1">
                <a:avLst/>
              </a:prstGeom>
              <a:ln w="6480">
                <a:solidFill>
                  <a:srgbClr val="a8a8a8"/>
                </a:solidFill>
                <a:miter/>
              </a:ln>
            </p:spPr>
          </p:cxnSp>
          <p:cxnSp>
            <p:nvCxnSpPr>
              <p:cNvPr id="8492" name="Straight Connector 2059"/>
              <p:cNvCxnSpPr/>
              <p:nvPr/>
            </p:nvCxnSpPr>
            <p:spPr>
              <a:xfrm>
                <a:off x="6919560" y="7167240"/>
                <a:ext cx="360" cy="126360"/>
              </a:xfrm>
              <a:prstGeom prst="straightConnector1">
                <a:avLst/>
              </a:prstGeom>
              <a:ln w="6480">
                <a:solidFill>
                  <a:srgbClr val="a8a8a8"/>
                </a:solidFill>
                <a:miter/>
              </a:ln>
            </p:spPr>
          </p:cxnSp>
          <p:cxnSp>
            <p:nvCxnSpPr>
              <p:cNvPr id="8493" name="Straight Connector 2060"/>
              <p:cNvCxnSpPr/>
              <p:nvPr/>
            </p:nvCxnSpPr>
            <p:spPr>
              <a:xfrm>
                <a:off x="6754680" y="7167240"/>
                <a:ext cx="360" cy="126360"/>
              </a:xfrm>
              <a:prstGeom prst="straightConnector1">
                <a:avLst/>
              </a:prstGeom>
              <a:ln w="6480">
                <a:solidFill>
                  <a:srgbClr val="a8a8a8"/>
                </a:solidFill>
                <a:miter/>
              </a:ln>
            </p:spPr>
          </p:cxnSp>
          <p:cxnSp>
            <p:nvCxnSpPr>
              <p:cNvPr id="8494" name="Straight Connector 2061"/>
              <p:cNvCxnSpPr/>
              <p:nvPr/>
            </p:nvCxnSpPr>
            <p:spPr>
              <a:xfrm>
                <a:off x="7248960" y="7167240"/>
                <a:ext cx="360" cy="126360"/>
              </a:xfrm>
              <a:prstGeom prst="straightConnector1">
                <a:avLst/>
              </a:prstGeom>
              <a:ln w="6480">
                <a:solidFill>
                  <a:srgbClr val="a8a8a8"/>
                </a:solidFill>
                <a:miter/>
              </a:ln>
            </p:spPr>
          </p:cxnSp>
          <p:cxnSp>
            <p:nvCxnSpPr>
              <p:cNvPr id="8495" name="Straight Connector 2062"/>
              <p:cNvCxnSpPr/>
              <p:nvPr/>
            </p:nvCxnSpPr>
            <p:spPr>
              <a:xfrm>
                <a:off x="7084440" y="7167240"/>
                <a:ext cx="360" cy="126360"/>
              </a:xfrm>
              <a:prstGeom prst="straightConnector1">
                <a:avLst/>
              </a:prstGeom>
              <a:ln w="6480">
                <a:solidFill>
                  <a:srgbClr val="a8a8a8"/>
                </a:solidFill>
                <a:miter/>
              </a:ln>
            </p:spPr>
          </p:cxnSp>
          <p:cxnSp>
            <p:nvCxnSpPr>
              <p:cNvPr id="8496" name="Straight Connector 2063"/>
              <p:cNvCxnSpPr/>
              <p:nvPr/>
            </p:nvCxnSpPr>
            <p:spPr>
              <a:xfrm>
                <a:off x="7578720" y="7167240"/>
                <a:ext cx="360" cy="126360"/>
              </a:xfrm>
              <a:prstGeom prst="straightConnector1">
                <a:avLst/>
              </a:prstGeom>
              <a:ln w="6480">
                <a:solidFill>
                  <a:srgbClr val="a8a8a8"/>
                </a:solidFill>
                <a:miter/>
              </a:ln>
            </p:spPr>
          </p:cxnSp>
          <p:cxnSp>
            <p:nvCxnSpPr>
              <p:cNvPr id="8497" name="Straight Connector 2064"/>
              <p:cNvCxnSpPr/>
              <p:nvPr/>
            </p:nvCxnSpPr>
            <p:spPr>
              <a:xfrm>
                <a:off x="7413840" y="7167240"/>
                <a:ext cx="360" cy="126360"/>
              </a:xfrm>
              <a:prstGeom prst="straightConnector1">
                <a:avLst/>
              </a:prstGeom>
              <a:ln w="6480">
                <a:solidFill>
                  <a:srgbClr val="a8a8a8"/>
                </a:solidFill>
                <a:miter/>
              </a:ln>
            </p:spPr>
          </p:cxnSp>
          <p:cxnSp>
            <p:nvCxnSpPr>
              <p:cNvPr id="8498" name="Straight Connector 2065"/>
              <p:cNvCxnSpPr/>
              <p:nvPr/>
            </p:nvCxnSpPr>
            <p:spPr>
              <a:xfrm>
                <a:off x="7908120" y="7167240"/>
                <a:ext cx="360" cy="126360"/>
              </a:xfrm>
              <a:prstGeom prst="straightConnector1">
                <a:avLst/>
              </a:prstGeom>
              <a:ln w="6480">
                <a:solidFill>
                  <a:srgbClr val="a8a8a8"/>
                </a:solidFill>
                <a:miter/>
              </a:ln>
            </p:spPr>
          </p:cxnSp>
          <p:cxnSp>
            <p:nvCxnSpPr>
              <p:cNvPr id="8499" name="Straight Connector 2066"/>
              <p:cNvCxnSpPr/>
              <p:nvPr/>
            </p:nvCxnSpPr>
            <p:spPr>
              <a:xfrm>
                <a:off x="7743240" y="7167240"/>
                <a:ext cx="360" cy="126360"/>
              </a:xfrm>
              <a:prstGeom prst="straightConnector1">
                <a:avLst/>
              </a:prstGeom>
              <a:ln w="6480">
                <a:solidFill>
                  <a:srgbClr val="a8a8a8"/>
                </a:solidFill>
                <a:miter/>
              </a:ln>
            </p:spPr>
          </p:cxnSp>
          <p:cxnSp>
            <p:nvCxnSpPr>
              <p:cNvPr id="8500" name="Straight Connector 2067"/>
              <p:cNvCxnSpPr/>
              <p:nvPr/>
            </p:nvCxnSpPr>
            <p:spPr>
              <a:xfrm>
                <a:off x="8237520" y="7167240"/>
                <a:ext cx="360" cy="126360"/>
              </a:xfrm>
              <a:prstGeom prst="straightConnector1">
                <a:avLst/>
              </a:prstGeom>
              <a:ln w="6480">
                <a:solidFill>
                  <a:srgbClr val="a8a8a8"/>
                </a:solidFill>
                <a:miter/>
              </a:ln>
            </p:spPr>
          </p:cxnSp>
          <p:cxnSp>
            <p:nvCxnSpPr>
              <p:cNvPr id="8501" name="Straight Connector 2068"/>
              <p:cNvCxnSpPr/>
              <p:nvPr/>
            </p:nvCxnSpPr>
            <p:spPr>
              <a:xfrm>
                <a:off x="8073000" y="7167240"/>
                <a:ext cx="360" cy="126360"/>
              </a:xfrm>
              <a:prstGeom prst="straightConnector1">
                <a:avLst/>
              </a:prstGeom>
              <a:ln w="6480">
                <a:solidFill>
                  <a:srgbClr val="a8a8a8"/>
                </a:solidFill>
                <a:miter/>
              </a:ln>
            </p:spPr>
          </p:cxnSp>
          <p:cxnSp>
            <p:nvCxnSpPr>
              <p:cNvPr id="8502" name="Straight Connector 2069"/>
              <p:cNvCxnSpPr/>
              <p:nvPr/>
            </p:nvCxnSpPr>
            <p:spPr>
              <a:xfrm>
                <a:off x="8567280" y="7167240"/>
                <a:ext cx="360" cy="126360"/>
              </a:xfrm>
              <a:prstGeom prst="straightConnector1">
                <a:avLst/>
              </a:prstGeom>
              <a:ln w="6480">
                <a:solidFill>
                  <a:srgbClr val="a8a8a8"/>
                </a:solidFill>
                <a:miter/>
              </a:ln>
            </p:spPr>
          </p:cxnSp>
          <p:cxnSp>
            <p:nvCxnSpPr>
              <p:cNvPr id="8503" name="Straight Connector 2070"/>
              <p:cNvCxnSpPr/>
              <p:nvPr/>
            </p:nvCxnSpPr>
            <p:spPr>
              <a:xfrm>
                <a:off x="8402400" y="7167240"/>
                <a:ext cx="360" cy="126360"/>
              </a:xfrm>
              <a:prstGeom prst="straightConnector1">
                <a:avLst/>
              </a:prstGeom>
              <a:ln w="6480">
                <a:solidFill>
                  <a:srgbClr val="a8a8a8"/>
                </a:solidFill>
                <a:miter/>
              </a:ln>
            </p:spPr>
          </p:cxnSp>
          <p:cxnSp>
            <p:nvCxnSpPr>
              <p:cNvPr id="8504" name="Straight Connector 2071"/>
              <p:cNvCxnSpPr/>
              <p:nvPr/>
            </p:nvCxnSpPr>
            <p:spPr>
              <a:xfrm>
                <a:off x="8896680" y="7167240"/>
                <a:ext cx="360" cy="126360"/>
              </a:xfrm>
              <a:prstGeom prst="straightConnector1">
                <a:avLst/>
              </a:prstGeom>
              <a:ln w="6480">
                <a:solidFill>
                  <a:srgbClr val="a8a8a8"/>
                </a:solidFill>
                <a:miter/>
              </a:ln>
            </p:spPr>
          </p:cxnSp>
          <p:cxnSp>
            <p:nvCxnSpPr>
              <p:cNvPr id="8505" name="Straight Connector 2072"/>
              <p:cNvCxnSpPr/>
              <p:nvPr/>
            </p:nvCxnSpPr>
            <p:spPr>
              <a:xfrm>
                <a:off x="8731800" y="7167240"/>
                <a:ext cx="360" cy="126360"/>
              </a:xfrm>
              <a:prstGeom prst="straightConnector1">
                <a:avLst/>
              </a:prstGeom>
              <a:ln w="6480">
                <a:solidFill>
                  <a:srgbClr val="a8a8a8"/>
                </a:solidFill>
                <a:miter/>
              </a:ln>
            </p:spPr>
          </p:cxnSp>
          <p:cxnSp>
            <p:nvCxnSpPr>
              <p:cNvPr id="8506" name="Straight Connector 2073"/>
              <p:cNvCxnSpPr/>
              <p:nvPr/>
            </p:nvCxnSpPr>
            <p:spPr>
              <a:xfrm>
                <a:off x="9226080" y="7167240"/>
                <a:ext cx="360" cy="126360"/>
              </a:xfrm>
              <a:prstGeom prst="straightConnector1">
                <a:avLst/>
              </a:prstGeom>
              <a:ln w="6480">
                <a:solidFill>
                  <a:srgbClr val="a8a8a8"/>
                </a:solidFill>
                <a:miter/>
              </a:ln>
            </p:spPr>
          </p:cxnSp>
          <p:cxnSp>
            <p:nvCxnSpPr>
              <p:cNvPr id="8507" name="Straight Connector 2074"/>
              <p:cNvCxnSpPr/>
              <p:nvPr/>
            </p:nvCxnSpPr>
            <p:spPr>
              <a:xfrm>
                <a:off x="9061560" y="7167240"/>
                <a:ext cx="360" cy="126360"/>
              </a:xfrm>
              <a:prstGeom prst="straightConnector1">
                <a:avLst/>
              </a:prstGeom>
              <a:ln w="6480">
                <a:solidFill>
                  <a:srgbClr val="a8a8a8"/>
                </a:solidFill>
                <a:miter/>
              </a:ln>
            </p:spPr>
          </p:cxnSp>
          <p:cxnSp>
            <p:nvCxnSpPr>
              <p:cNvPr id="8508" name="Straight Connector 2075"/>
              <p:cNvCxnSpPr/>
              <p:nvPr/>
            </p:nvCxnSpPr>
            <p:spPr>
              <a:xfrm>
                <a:off x="9555840" y="7167240"/>
                <a:ext cx="360" cy="126360"/>
              </a:xfrm>
              <a:prstGeom prst="straightConnector1">
                <a:avLst/>
              </a:prstGeom>
              <a:ln w="6480">
                <a:solidFill>
                  <a:srgbClr val="a8a8a8"/>
                </a:solidFill>
                <a:miter/>
              </a:ln>
            </p:spPr>
          </p:cxnSp>
          <p:cxnSp>
            <p:nvCxnSpPr>
              <p:cNvPr id="8509" name="Straight Connector 2076"/>
              <p:cNvCxnSpPr/>
              <p:nvPr/>
            </p:nvCxnSpPr>
            <p:spPr>
              <a:xfrm>
                <a:off x="9390960" y="7167240"/>
                <a:ext cx="360" cy="126360"/>
              </a:xfrm>
              <a:prstGeom prst="straightConnector1">
                <a:avLst/>
              </a:prstGeom>
              <a:ln w="6480">
                <a:solidFill>
                  <a:srgbClr val="a8a8a8"/>
                </a:solidFill>
                <a:miter/>
              </a:ln>
            </p:spPr>
          </p:cxnSp>
          <p:cxnSp>
            <p:nvCxnSpPr>
              <p:cNvPr id="8510" name="Straight Connector 2077"/>
              <p:cNvCxnSpPr/>
              <p:nvPr/>
            </p:nvCxnSpPr>
            <p:spPr>
              <a:xfrm>
                <a:off x="9885240" y="7167240"/>
                <a:ext cx="360" cy="126360"/>
              </a:xfrm>
              <a:prstGeom prst="straightConnector1">
                <a:avLst/>
              </a:prstGeom>
              <a:ln w="6480">
                <a:solidFill>
                  <a:srgbClr val="a8a8a8"/>
                </a:solidFill>
                <a:miter/>
              </a:ln>
            </p:spPr>
          </p:cxnSp>
          <p:cxnSp>
            <p:nvCxnSpPr>
              <p:cNvPr id="8511" name="Straight Connector 2078"/>
              <p:cNvCxnSpPr/>
              <p:nvPr/>
            </p:nvCxnSpPr>
            <p:spPr>
              <a:xfrm>
                <a:off x="9720360" y="7167240"/>
                <a:ext cx="360" cy="126360"/>
              </a:xfrm>
              <a:prstGeom prst="straightConnector1">
                <a:avLst/>
              </a:prstGeom>
              <a:ln w="6480">
                <a:solidFill>
                  <a:srgbClr val="a8a8a8"/>
                </a:solidFill>
                <a:miter/>
              </a:ln>
            </p:spPr>
          </p:cxnSp>
          <p:cxnSp>
            <p:nvCxnSpPr>
              <p:cNvPr id="8512" name="Straight Connector 2079"/>
              <p:cNvCxnSpPr/>
              <p:nvPr/>
            </p:nvCxnSpPr>
            <p:spPr>
              <a:xfrm>
                <a:off x="10214640" y="7167240"/>
                <a:ext cx="360" cy="126360"/>
              </a:xfrm>
              <a:prstGeom prst="straightConnector1">
                <a:avLst/>
              </a:prstGeom>
              <a:ln w="6480">
                <a:solidFill>
                  <a:srgbClr val="a8a8a8"/>
                </a:solidFill>
                <a:miter/>
              </a:ln>
            </p:spPr>
          </p:cxnSp>
          <p:cxnSp>
            <p:nvCxnSpPr>
              <p:cNvPr id="8513" name="Straight Connector 2080"/>
              <p:cNvCxnSpPr/>
              <p:nvPr/>
            </p:nvCxnSpPr>
            <p:spPr>
              <a:xfrm>
                <a:off x="10050120" y="7167240"/>
                <a:ext cx="360" cy="126360"/>
              </a:xfrm>
              <a:prstGeom prst="straightConnector1">
                <a:avLst/>
              </a:prstGeom>
              <a:ln w="6480">
                <a:solidFill>
                  <a:srgbClr val="a8a8a8"/>
                </a:solidFill>
                <a:miter/>
              </a:ln>
            </p:spPr>
          </p:cxnSp>
          <p:cxnSp>
            <p:nvCxnSpPr>
              <p:cNvPr id="8514" name="Straight Connector 2081"/>
              <p:cNvCxnSpPr/>
              <p:nvPr/>
            </p:nvCxnSpPr>
            <p:spPr>
              <a:xfrm>
                <a:off x="10544400" y="7167240"/>
                <a:ext cx="360" cy="126360"/>
              </a:xfrm>
              <a:prstGeom prst="straightConnector1">
                <a:avLst/>
              </a:prstGeom>
              <a:ln w="6480">
                <a:solidFill>
                  <a:srgbClr val="a8a8a8"/>
                </a:solidFill>
                <a:miter/>
              </a:ln>
            </p:spPr>
          </p:cxnSp>
          <p:cxnSp>
            <p:nvCxnSpPr>
              <p:cNvPr id="8515" name="Straight Connector 2082"/>
              <p:cNvCxnSpPr/>
              <p:nvPr/>
            </p:nvCxnSpPr>
            <p:spPr>
              <a:xfrm>
                <a:off x="10379520" y="7167240"/>
                <a:ext cx="360" cy="126360"/>
              </a:xfrm>
              <a:prstGeom prst="straightConnector1">
                <a:avLst/>
              </a:prstGeom>
              <a:ln w="6480">
                <a:solidFill>
                  <a:srgbClr val="a8a8a8"/>
                </a:solidFill>
                <a:miter/>
              </a:ln>
            </p:spPr>
          </p:cxnSp>
          <p:cxnSp>
            <p:nvCxnSpPr>
              <p:cNvPr id="8516" name="Straight Connector 2083"/>
              <p:cNvCxnSpPr/>
              <p:nvPr/>
            </p:nvCxnSpPr>
            <p:spPr>
              <a:xfrm>
                <a:off x="10873800" y="7167240"/>
                <a:ext cx="360" cy="126360"/>
              </a:xfrm>
              <a:prstGeom prst="straightConnector1">
                <a:avLst/>
              </a:prstGeom>
              <a:ln w="6480">
                <a:solidFill>
                  <a:srgbClr val="a8a8a8"/>
                </a:solidFill>
                <a:miter/>
              </a:ln>
            </p:spPr>
          </p:cxnSp>
          <p:cxnSp>
            <p:nvCxnSpPr>
              <p:cNvPr id="8517" name="Straight Connector 2084"/>
              <p:cNvCxnSpPr/>
              <p:nvPr/>
            </p:nvCxnSpPr>
            <p:spPr>
              <a:xfrm>
                <a:off x="10708920" y="7167240"/>
                <a:ext cx="360" cy="126360"/>
              </a:xfrm>
              <a:prstGeom prst="straightConnector1">
                <a:avLst/>
              </a:prstGeom>
              <a:ln w="6480">
                <a:solidFill>
                  <a:srgbClr val="a8a8a8"/>
                </a:solidFill>
                <a:miter/>
              </a:ln>
            </p:spPr>
          </p:cxnSp>
          <p:cxnSp>
            <p:nvCxnSpPr>
              <p:cNvPr id="8518" name="Straight Connector 2085"/>
              <p:cNvCxnSpPr/>
              <p:nvPr/>
            </p:nvCxnSpPr>
            <p:spPr>
              <a:xfrm>
                <a:off x="11203200" y="7167240"/>
                <a:ext cx="360" cy="126360"/>
              </a:xfrm>
              <a:prstGeom prst="straightConnector1">
                <a:avLst/>
              </a:prstGeom>
              <a:ln w="6480">
                <a:solidFill>
                  <a:srgbClr val="a8a8a8"/>
                </a:solidFill>
                <a:miter/>
              </a:ln>
            </p:spPr>
          </p:cxnSp>
          <p:cxnSp>
            <p:nvCxnSpPr>
              <p:cNvPr id="8519" name="Straight Connector 2086"/>
              <p:cNvCxnSpPr/>
              <p:nvPr/>
            </p:nvCxnSpPr>
            <p:spPr>
              <a:xfrm>
                <a:off x="11038680" y="7167240"/>
                <a:ext cx="360" cy="126360"/>
              </a:xfrm>
              <a:prstGeom prst="straightConnector1">
                <a:avLst/>
              </a:prstGeom>
              <a:ln w="6480">
                <a:solidFill>
                  <a:srgbClr val="a8a8a8"/>
                </a:solidFill>
                <a:miter/>
              </a:ln>
            </p:spPr>
          </p:cxnSp>
          <p:cxnSp>
            <p:nvCxnSpPr>
              <p:cNvPr id="8520" name="Straight Connector 2087"/>
              <p:cNvCxnSpPr/>
              <p:nvPr/>
            </p:nvCxnSpPr>
            <p:spPr>
              <a:xfrm>
                <a:off x="11532960" y="7167240"/>
                <a:ext cx="360" cy="126360"/>
              </a:xfrm>
              <a:prstGeom prst="straightConnector1">
                <a:avLst/>
              </a:prstGeom>
              <a:ln w="6480">
                <a:solidFill>
                  <a:srgbClr val="a8a8a8"/>
                </a:solidFill>
                <a:miter/>
              </a:ln>
            </p:spPr>
          </p:cxnSp>
          <p:cxnSp>
            <p:nvCxnSpPr>
              <p:cNvPr id="8521" name="Straight Connector 2088"/>
              <p:cNvCxnSpPr/>
              <p:nvPr/>
            </p:nvCxnSpPr>
            <p:spPr>
              <a:xfrm>
                <a:off x="11368080" y="7167240"/>
                <a:ext cx="360" cy="126360"/>
              </a:xfrm>
              <a:prstGeom prst="straightConnector1">
                <a:avLst/>
              </a:prstGeom>
              <a:ln w="6480">
                <a:solidFill>
                  <a:srgbClr val="a8a8a8"/>
                </a:solidFill>
                <a:miter/>
              </a:ln>
            </p:spPr>
          </p:cxnSp>
          <p:cxnSp>
            <p:nvCxnSpPr>
              <p:cNvPr id="8522" name="Straight Connector 2089"/>
              <p:cNvCxnSpPr/>
              <p:nvPr/>
            </p:nvCxnSpPr>
            <p:spPr>
              <a:xfrm>
                <a:off x="11862360" y="7167240"/>
                <a:ext cx="360" cy="126360"/>
              </a:xfrm>
              <a:prstGeom prst="straightConnector1">
                <a:avLst/>
              </a:prstGeom>
              <a:ln w="6480">
                <a:solidFill>
                  <a:srgbClr val="a8a8a8"/>
                </a:solidFill>
                <a:miter/>
              </a:ln>
            </p:spPr>
          </p:cxnSp>
          <p:cxnSp>
            <p:nvCxnSpPr>
              <p:cNvPr id="852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8524" name="Group 28"/>
            <p:cNvGrpSpPr/>
            <p:nvPr/>
          </p:nvGrpSpPr>
          <p:grpSpPr>
            <a:xfrm>
              <a:off x="-435240" y="-435240"/>
              <a:ext cx="13042800" cy="7728480"/>
              <a:chOff x="-435240" y="-435240"/>
              <a:chExt cx="13042800" cy="7728480"/>
            </a:xfrm>
          </p:grpSpPr>
          <p:cxnSp>
            <p:nvCxnSpPr>
              <p:cNvPr id="8525" name="Straight Connector 1897"/>
              <p:cNvCxnSpPr/>
              <p:nvPr/>
            </p:nvCxnSpPr>
            <p:spPr>
              <a:xfrm>
                <a:off x="12355560" y="4898520"/>
                <a:ext cx="252360" cy="360"/>
              </a:xfrm>
              <a:prstGeom prst="straightConnector1">
                <a:avLst/>
              </a:prstGeom>
              <a:ln w="6480">
                <a:solidFill>
                  <a:srgbClr val="a8a8a8"/>
                </a:solidFill>
                <a:miter/>
              </a:ln>
            </p:spPr>
          </p:cxnSp>
          <p:cxnSp>
            <p:nvCxnSpPr>
              <p:cNvPr id="8526" name="Straight Connector 181"/>
              <p:cNvCxnSpPr/>
              <p:nvPr/>
            </p:nvCxnSpPr>
            <p:spPr>
              <a:xfrm>
                <a:off x="-435240" y="326520"/>
                <a:ext cx="252360" cy="360"/>
              </a:xfrm>
              <a:prstGeom prst="straightConnector1">
                <a:avLst/>
              </a:prstGeom>
              <a:ln w="6480">
                <a:solidFill>
                  <a:srgbClr val="a8a8a8"/>
                </a:solidFill>
                <a:miter/>
              </a:ln>
            </p:spPr>
          </p:cxnSp>
          <p:cxnSp>
            <p:nvCxnSpPr>
              <p:cNvPr id="8527" name="Straight Connector 182"/>
              <p:cNvCxnSpPr/>
              <p:nvPr/>
            </p:nvCxnSpPr>
            <p:spPr>
              <a:xfrm>
                <a:off x="-435240" y="0"/>
                <a:ext cx="252360" cy="360"/>
              </a:xfrm>
              <a:prstGeom prst="straightConnector1">
                <a:avLst/>
              </a:prstGeom>
              <a:ln w="6480">
                <a:solidFill>
                  <a:srgbClr val="a8a8a8"/>
                </a:solidFill>
                <a:miter/>
              </a:ln>
            </p:spPr>
          </p:cxnSp>
          <p:cxnSp>
            <p:nvCxnSpPr>
              <p:cNvPr id="8528" name="Straight Connector 183"/>
              <p:cNvCxnSpPr/>
              <p:nvPr/>
            </p:nvCxnSpPr>
            <p:spPr>
              <a:xfrm>
                <a:off x="-435240" y="979560"/>
                <a:ext cx="252360" cy="360"/>
              </a:xfrm>
              <a:prstGeom prst="straightConnector1">
                <a:avLst/>
              </a:prstGeom>
              <a:ln w="6480">
                <a:solidFill>
                  <a:srgbClr val="a8a8a8"/>
                </a:solidFill>
                <a:miter/>
              </a:ln>
            </p:spPr>
          </p:cxnSp>
          <p:cxnSp>
            <p:nvCxnSpPr>
              <p:cNvPr id="8529" name="Straight Connector 184"/>
              <p:cNvCxnSpPr/>
              <p:nvPr/>
            </p:nvCxnSpPr>
            <p:spPr>
              <a:xfrm>
                <a:off x="-435240" y="653040"/>
                <a:ext cx="252360" cy="360"/>
              </a:xfrm>
              <a:prstGeom prst="straightConnector1">
                <a:avLst/>
              </a:prstGeom>
              <a:ln w="6480">
                <a:solidFill>
                  <a:srgbClr val="a8a8a8"/>
                </a:solidFill>
                <a:miter/>
              </a:ln>
            </p:spPr>
          </p:cxnSp>
          <p:cxnSp>
            <p:nvCxnSpPr>
              <p:cNvPr id="8530" name="Straight Connector 185"/>
              <p:cNvCxnSpPr/>
              <p:nvPr/>
            </p:nvCxnSpPr>
            <p:spPr>
              <a:xfrm>
                <a:off x="-435240" y="1632600"/>
                <a:ext cx="252360" cy="360"/>
              </a:xfrm>
              <a:prstGeom prst="straightConnector1">
                <a:avLst/>
              </a:prstGeom>
              <a:ln w="6480">
                <a:solidFill>
                  <a:srgbClr val="a8a8a8"/>
                </a:solidFill>
                <a:miter/>
              </a:ln>
            </p:spPr>
          </p:cxnSp>
          <p:cxnSp>
            <p:nvCxnSpPr>
              <p:cNvPr id="8531" name="Straight Connector 186"/>
              <p:cNvCxnSpPr/>
              <p:nvPr/>
            </p:nvCxnSpPr>
            <p:spPr>
              <a:xfrm>
                <a:off x="-435240" y="1306080"/>
                <a:ext cx="252360" cy="360"/>
              </a:xfrm>
              <a:prstGeom prst="straightConnector1">
                <a:avLst/>
              </a:prstGeom>
              <a:ln w="6480">
                <a:solidFill>
                  <a:srgbClr val="a8a8a8"/>
                </a:solidFill>
                <a:miter/>
              </a:ln>
            </p:spPr>
          </p:cxnSp>
          <p:cxnSp>
            <p:nvCxnSpPr>
              <p:cNvPr id="8532" name="Straight Connector 187"/>
              <p:cNvCxnSpPr/>
              <p:nvPr/>
            </p:nvCxnSpPr>
            <p:spPr>
              <a:xfrm>
                <a:off x="-435240" y="2285640"/>
                <a:ext cx="252360" cy="360"/>
              </a:xfrm>
              <a:prstGeom prst="straightConnector1">
                <a:avLst/>
              </a:prstGeom>
              <a:ln w="6480">
                <a:solidFill>
                  <a:srgbClr val="a8a8a8"/>
                </a:solidFill>
                <a:miter/>
              </a:ln>
            </p:spPr>
          </p:cxnSp>
          <p:cxnSp>
            <p:nvCxnSpPr>
              <p:cNvPr id="8533" name="Straight Connector 188"/>
              <p:cNvCxnSpPr/>
              <p:nvPr/>
            </p:nvCxnSpPr>
            <p:spPr>
              <a:xfrm>
                <a:off x="-435240" y="1959120"/>
                <a:ext cx="252360" cy="360"/>
              </a:xfrm>
              <a:prstGeom prst="straightConnector1">
                <a:avLst/>
              </a:prstGeom>
              <a:ln w="6480">
                <a:solidFill>
                  <a:srgbClr val="a8a8a8"/>
                </a:solidFill>
                <a:miter/>
              </a:ln>
            </p:spPr>
          </p:cxnSp>
          <p:cxnSp>
            <p:nvCxnSpPr>
              <p:cNvPr id="8534" name="Straight Connector 189"/>
              <p:cNvCxnSpPr/>
              <p:nvPr/>
            </p:nvCxnSpPr>
            <p:spPr>
              <a:xfrm>
                <a:off x="-435240" y="2939040"/>
                <a:ext cx="252360" cy="360"/>
              </a:xfrm>
              <a:prstGeom prst="straightConnector1">
                <a:avLst/>
              </a:prstGeom>
              <a:ln w="6480">
                <a:solidFill>
                  <a:srgbClr val="a8a8a8"/>
                </a:solidFill>
                <a:miter/>
              </a:ln>
            </p:spPr>
          </p:cxnSp>
          <p:cxnSp>
            <p:nvCxnSpPr>
              <p:cNvPr id="8535" name="Straight Connector 190"/>
              <p:cNvCxnSpPr/>
              <p:nvPr/>
            </p:nvCxnSpPr>
            <p:spPr>
              <a:xfrm>
                <a:off x="-435240" y="2612520"/>
                <a:ext cx="252360" cy="360"/>
              </a:xfrm>
              <a:prstGeom prst="straightConnector1">
                <a:avLst/>
              </a:prstGeom>
              <a:ln w="6480">
                <a:solidFill>
                  <a:srgbClr val="a8a8a8"/>
                </a:solidFill>
                <a:miter/>
              </a:ln>
            </p:spPr>
          </p:cxnSp>
          <p:cxnSp>
            <p:nvCxnSpPr>
              <p:cNvPr id="8536" name="Straight Connector 191"/>
              <p:cNvCxnSpPr/>
              <p:nvPr/>
            </p:nvCxnSpPr>
            <p:spPr>
              <a:xfrm>
                <a:off x="-435240" y="3592080"/>
                <a:ext cx="252360" cy="360"/>
              </a:xfrm>
              <a:prstGeom prst="straightConnector1">
                <a:avLst/>
              </a:prstGeom>
              <a:ln w="6480">
                <a:solidFill>
                  <a:srgbClr val="a8a8a8"/>
                </a:solidFill>
                <a:miter/>
              </a:ln>
            </p:spPr>
          </p:cxnSp>
          <p:cxnSp>
            <p:nvCxnSpPr>
              <p:cNvPr id="8537" name="Straight Connector 192"/>
              <p:cNvCxnSpPr/>
              <p:nvPr/>
            </p:nvCxnSpPr>
            <p:spPr>
              <a:xfrm>
                <a:off x="-435240" y="3265560"/>
                <a:ext cx="252360" cy="360"/>
              </a:xfrm>
              <a:prstGeom prst="straightConnector1">
                <a:avLst/>
              </a:prstGeom>
              <a:ln w="6480">
                <a:solidFill>
                  <a:srgbClr val="a8a8a8"/>
                </a:solidFill>
                <a:miter/>
              </a:ln>
            </p:spPr>
          </p:cxnSp>
          <p:cxnSp>
            <p:nvCxnSpPr>
              <p:cNvPr id="8538" name="Straight Connector 193"/>
              <p:cNvCxnSpPr/>
              <p:nvPr/>
            </p:nvCxnSpPr>
            <p:spPr>
              <a:xfrm>
                <a:off x="-435240" y="4245120"/>
                <a:ext cx="252360" cy="360"/>
              </a:xfrm>
              <a:prstGeom prst="straightConnector1">
                <a:avLst/>
              </a:prstGeom>
              <a:ln w="6480">
                <a:solidFill>
                  <a:srgbClr val="a8a8a8"/>
                </a:solidFill>
                <a:miter/>
              </a:ln>
            </p:spPr>
          </p:cxnSp>
          <p:cxnSp>
            <p:nvCxnSpPr>
              <p:cNvPr id="8539" name="Straight Connector 194"/>
              <p:cNvCxnSpPr/>
              <p:nvPr/>
            </p:nvCxnSpPr>
            <p:spPr>
              <a:xfrm>
                <a:off x="-435240" y="3918600"/>
                <a:ext cx="252360" cy="360"/>
              </a:xfrm>
              <a:prstGeom prst="straightConnector1">
                <a:avLst/>
              </a:prstGeom>
              <a:ln w="6480">
                <a:solidFill>
                  <a:srgbClr val="a8a8a8"/>
                </a:solidFill>
                <a:miter/>
              </a:ln>
            </p:spPr>
          </p:cxnSp>
          <p:cxnSp>
            <p:nvCxnSpPr>
              <p:cNvPr id="8540" name="Straight Connector 195"/>
              <p:cNvCxnSpPr/>
              <p:nvPr/>
            </p:nvCxnSpPr>
            <p:spPr>
              <a:xfrm>
                <a:off x="-435240" y="4898520"/>
                <a:ext cx="252360" cy="360"/>
              </a:xfrm>
              <a:prstGeom prst="straightConnector1">
                <a:avLst/>
              </a:prstGeom>
              <a:ln w="6480">
                <a:solidFill>
                  <a:srgbClr val="a8a8a8"/>
                </a:solidFill>
                <a:miter/>
              </a:ln>
            </p:spPr>
          </p:cxnSp>
          <p:cxnSp>
            <p:nvCxnSpPr>
              <p:cNvPr id="8541" name="Straight Connector 196"/>
              <p:cNvCxnSpPr/>
              <p:nvPr/>
            </p:nvCxnSpPr>
            <p:spPr>
              <a:xfrm>
                <a:off x="-435240" y="4571640"/>
                <a:ext cx="252360" cy="360"/>
              </a:xfrm>
              <a:prstGeom prst="straightConnector1">
                <a:avLst/>
              </a:prstGeom>
              <a:ln w="6480">
                <a:solidFill>
                  <a:srgbClr val="a8a8a8"/>
                </a:solidFill>
                <a:miter/>
              </a:ln>
            </p:spPr>
          </p:cxnSp>
          <p:cxnSp>
            <p:nvCxnSpPr>
              <p:cNvPr id="8542" name="Straight Connector 197"/>
              <p:cNvCxnSpPr/>
              <p:nvPr/>
            </p:nvCxnSpPr>
            <p:spPr>
              <a:xfrm>
                <a:off x="-435240" y="5551560"/>
                <a:ext cx="252360" cy="360"/>
              </a:xfrm>
              <a:prstGeom prst="straightConnector1">
                <a:avLst/>
              </a:prstGeom>
              <a:ln w="6480">
                <a:solidFill>
                  <a:srgbClr val="a8a8a8"/>
                </a:solidFill>
                <a:miter/>
              </a:ln>
            </p:spPr>
          </p:cxnSp>
          <p:cxnSp>
            <p:nvCxnSpPr>
              <p:cNvPr id="8543" name="Straight Connector 198"/>
              <p:cNvCxnSpPr/>
              <p:nvPr/>
            </p:nvCxnSpPr>
            <p:spPr>
              <a:xfrm>
                <a:off x="-435240" y="5225040"/>
                <a:ext cx="252360" cy="360"/>
              </a:xfrm>
              <a:prstGeom prst="straightConnector1">
                <a:avLst/>
              </a:prstGeom>
              <a:ln w="6480">
                <a:solidFill>
                  <a:srgbClr val="a8a8a8"/>
                </a:solidFill>
                <a:miter/>
              </a:ln>
            </p:spPr>
          </p:cxnSp>
          <p:cxnSp>
            <p:nvCxnSpPr>
              <p:cNvPr id="8544" name="Straight Connector 199"/>
              <p:cNvCxnSpPr/>
              <p:nvPr/>
            </p:nvCxnSpPr>
            <p:spPr>
              <a:xfrm>
                <a:off x="-435240" y="6204600"/>
                <a:ext cx="252360" cy="360"/>
              </a:xfrm>
              <a:prstGeom prst="straightConnector1">
                <a:avLst/>
              </a:prstGeom>
              <a:ln w="6480">
                <a:solidFill>
                  <a:srgbClr val="a8a8a8"/>
                </a:solidFill>
                <a:miter/>
              </a:ln>
            </p:spPr>
          </p:cxnSp>
          <p:cxnSp>
            <p:nvCxnSpPr>
              <p:cNvPr id="8545" name="Straight Connector 200"/>
              <p:cNvCxnSpPr/>
              <p:nvPr/>
            </p:nvCxnSpPr>
            <p:spPr>
              <a:xfrm>
                <a:off x="-435240" y="5878080"/>
                <a:ext cx="252360" cy="360"/>
              </a:xfrm>
              <a:prstGeom prst="straightConnector1">
                <a:avLst/>
              </a:prstGeom>
              <a:ln w="6480">
                <a:solidFill>
                  <a:srgbClr val="a8a8a8"/>
                </a:solidFill>
                <a:miter/>
              </a:ln>
            </p:spPr>
          </p:cxnSp>
          <p:cxnSp>
            <p:nvCxnSpPr>
              <p:cNvPr id="8546" name="Straight Connector 201"/>
              <p:cNvCxnSpPr/>
              <p:nvPr/>
            </p:nvCxnSpPr>
            <p:spPr>
              <a:xfrm>
                <a:off x="-435240" y="6857640"/>
                <a:ext cx="252360" cy="360"/>
              </a:xfrm>
              <a:prstGeom prst="straightConnector1">
                <a:avLst/>
              </a:prstGeom>
              <a:ln w="6480">
                <a:solidFill>
                  <a:srgbClr val="a8a8a8"/>
                </a:solidFill>
                <a:miter/>
              </a:ln>
            </p:spPr>
          </p:cxnSp>
          <p:cxnSp>
            <p:nvCxnSpPr>
              <p:cNvPr id="8547" name="Straight Connector 202"/>
              <p:cNvCxnSpPr/>
              <p:nvPr/>
            </p:nvCxnSpPr>
            <p:spPr>
              <a:xfrm>
                <a:off x="-435240" y="6531120"/>
                <a:ext cx="252360" cy="360"/>
              </a:xfrm>
              <a:prstGeom prst="straightConnector1">
                <a:avLst/>
              </a:prstGeom>
              <a:ln w="6480">
                <a:solidFill>
                  <a:srgbClr val="a8a8a8"/>
                </a:solidFill>
                <a:miter/>
              </a:ln>
            </p:spPr>
          </p:cxnSp>
          <p:cxnSp>
            <p:nvCxnSpPr>
              <p:cNvPr id="8548" name="Straight Connector 806"/>
              <p:cNvCxnSpPr/>
              <p:nvPr/>
            </p:nvCxnSpPr>
            <p:spPr>
              <a:xfrm flipV="1">
                <a:off x="11862360" y="-435240"/>
                <a:ext cx="360" cy="252360"/>
              </a:xfrm>
              <a:prstGeom prst="straightConnector1">
                <a:avLst/>
              </a:prstGeom>
              <a:ln w="6480">
                <a:solidFill>
                  <a:srgbClr val="a8a8a8"/>
                </a:solidFill>
                <a:miter/>
              </a:ln>
            </p:spPr>
          </p:cxnSp>
          <p:cxnSp>
            <p:nvCxnSpPr>
              <p:cNvPr id="8549" name="Straight Connector 807"/>
              <p:cNvCxnSpPr/>
              <p:nvPr/>
            </p:nvCxnSpPr>
            <p:spPr>
              <a:xfrm flipV="1">
                <a:off x="12191760" y="-435240"/>
                <a:ext cx="360" cy="252360"/>
              </a:xfrm>
              <a:prstGeom prst="straightConnector1">
                <a:avLst/>
              </a:prstGeom>
              <a:ln w="6480">
                <a:solidFill>
                  <a:srgbClr val="a8a8a8"/>
                </a:solidFill>
                <a:miter/>
              </a:ln>
            </p:spPr>
          </p:cxnSp>
          <p:cxnSp>
            <p:nvCxnSpPr>
              <p:cNvPr id="8550" name="Straight Connector 808"/>
              <p:cNvCxnSpPr/>
              <p:nvPr/>
            </p:nvCxnSpPr>
            <p:spPr>
              <a:xfrm flipV="1">
                <a:off x="11203200" y="-435240"/>
                <a:ext cx="360" cy="252360"/>
              </a:xfrm>
              <a:prstGeom prst="straightConnector1">
                <a:avLst/>
              </a:prstGeom>
              <a:ln w="6480">
                <a:solidFill>
                  <a:srgbClr val="a8a8a8"/>
                </a:solidFill>
                <a:miter/>
              </a:ln>
            </p:spPr>
          </p:cxnSp>
          <p:cxnSp>
            <p:nvCxnSpPr>
              <p:cNvPr id="8551" name="Straight Connector 809"/>
              <p:cNvCxnSpPr/>
              <p:nvPr/>
            </p:nvCxnSpPr>
            <p:spPr>
              <a:xfrm flipV="1">
                <a:off x="11532960" y="-435240"/>
                <a:ext cx="360" cy="252360"/>
              </a:xfrm>
              <a:prstGeom prst="straightConnector1">
                <a:avLst/>
              </a:prstGeom>
              <a:ln w="6480">
                <a:solidFill>
                  <a:srgbClr val="a8a8a8"/>
                </a:solidFill>
                <a:miter/>
              </a:ln>
            </p:spPr>
          </p:cxnSp>
          <p:cxnSp>
            <p:nvCxnSpPr>
              <p:cNvPr id="8552" name="Straight Connector 810"/>
              <p:cNvCxnSpPr/>
              <p:nvPr/>
            </p:nvCxnSpPr>
            <p:spPr>
              <a:xfrm flipV="1">
                <a:off x="10544400" y="-435240"/>
                <a:ext cx="360" cy="252360"/>
              </a:xfrm>
              <a:prstGeom prst="straightConnector1">
                <a:avLst/>
              </a:prstGeom>
              <a:ln w="6480">
                <a:solidFill>
                  <a:srgbClr val="a8a8a8"/>
                </a:solidFill>
                <a:miter/>
              </a:ln>
            </p:spPr>
          </p:cxnSp>
          <p:cxnSp>
            <p:nvCxnSpPr>
              <p:cNvPr id="8553" name="Straight Connector 811"/>
              <p:cNvCxnSpPr/>
              <p:nvPr/>
            </p:nvCxnSpPr>
            <p:spPr>
              <a:xfrm flipV="1">
                <a:off x="10873800" y="-435240"/>
                <a:ext cx="360" cy="252360"/>
              </a:xfrm>
              <a:prstGeom prst="straightConnector1">
                <a:avLst/>
              </a:prstGeom>
              <a:ln w="6480">
                <a:solidFill>
                  <a:srgbClr val="a8a8a8"/>
                </a:solidFill>
                <a:miter/>
              </a:ln>
            </p:spPr>
          </p:cxnSp>
          <p:cxnSp>
            <p:nvCxnSpPr>
              <p:cNvPr id="8554" name="Straight Connector 812"/>
              <p:cNvCxnSpPr/>
              <p:nvPr/>
            </p:nvCxnSpPr>
            <p:spPr>
              <a:xfrm flipV="1">
                <a:off x="9885240" y="-435240"/>
                <a:ext cx="360" cy="252360"/>
              </a:xfrm>
              <a:prstGeom prst="straightConnector1">
                <a:avLst/>
              </a:prstGeom>
              <a:ln w="6480">
                <a:solidFill>
                  <a:srgbClr val="a8a8a8"/>
                </a:solidFill>
                <a:miter/>
              </a:ln>
            </p:spPr>
          </p:cxnSp>
          <p:cxnSp>
            <p:nvCxnSpPr>
              <p:cNvPr id="8555" name="Straight Connector 813"/>
              <p:cNvCxnSpPr/>
              <p:nvPr/>
            </p:nvCxnSpPr>
            <p:spPr>
              <a:xfrm flipV="1">
                <a:off x="10214640" y="-435240"/>
                <a:ext cx="360" cy="252360"/>
              </a:xfrm>
              <a:prstGeom prst="straightConnector1">
                <a:avLst/>
              </a:prstGeom>
              <a:ln w="6480">
                <a:solidFill>
                  <a:srgbClr val="a8a8a8"/>
                </a:solidFill>
                <a:miter/>
              </a:ln>
            </p:spPr>
          </p:cxnSp>
          <p:cxnSp>
            <p:nvCxnSpPr>
              <p:cNvPr id="8556" name="Straight Connector 814"/>
              <p:cNvCxnSpPr/>
              <p:nvPr/>
            </p:nvCxnSpPr>
            <p:spPr>
              <a:xfrm flipV="1">
                <a:off x="9226080" y="-435240"/>
                <a:ext cx="360" cy="252360"/>
              </a:xfrm>
              <a:prstGeom prst="straightConnector1">
                <a:avLst/>
              </a:prstGeom>
              <a:ln w="6480">
                <a:solidFill>
                  <a:srgbClr val="a8a8a8"/>
                </a:solidFill>
                <a:miter/>
              </a:ln>
            </p:spPr>
          </p:cxnSp>
          <p:cxnSp>
            <p:nvCxnSpPr>
              <p:cNvPr id="8557" name="Straight Connector 815"/>
              <p:cNvCxnSpPr/>
              <p:nvPr/>
            </p:nvCxnSpPr>
            <p:spPr>
              <a:xfrm flipV="1">
                <a:off x="9555840" y="-435240"/>
                <a:ext cx="360" cy="252360"/>
              </a:xfrm>
              <a:prstGeom prst="straightConnector1">
                <a:avLst/>
              </a:prstGeom>
              <a:ln w="6480">
                <a:solidFill>
                  <a:srgbClr val="a8a8a8"/>
                </a:solidFill>
                <a:miter/>
              </a:ln>
            </p:spPr>
          </p:cxnSp>
          <p:cxnSp>
            <p:nvCxnSpPr>
              <p:cNvPr id="8558" name="Straight Connector 816"/>
              <p:cNvCxnSpPr/>
              <p:nvPr/>
            </p:nvCxnSpPr>
            <p:spPr>
              <a:xfrm flipV="1">
                <a:off x="8567280" y="-435240"/>
                <a:ext cx="360" cy="252360"/>
              </a:xfrm>
              <a:prstGeom prst="straightConnector1">
                <a:avLst/>
              </a:prstGeom>
              <a:ln w="6480">
                <a:solidFill>
                  <a:srgbClr val="a8a8a8"/>
                </a:solidFill>
                <a:miter/>
              </a:ln>
            </p:spPr>
          </p:cxnSp>
          <p:cxnSp>
            <p:nvCxnSpPr>
              <p:cNvPr id="8559" name="Straight Connector 817"/>
              <p:cNvCxnSpPr/>
              <p:nvPr/>
            </p:nvCxnSpPr>
            <p:spPr>
              <a:xfrm flipV="1">
                <a:off x="8896680" y="-435240"/>
                <a:ext cx="360" cy="252360"/>
              </a:xfrm>
              <a:prstGeom prst="straightConnector1">
                <a:avLst/>
              </a:prstGeom>
              <a:ln w="6480">
                <a:solidFill>
                  <a:srgbClr val="a8a8a8"/>
                </a:solidFill>
                <a:miter/>
              </a:ln>
            </p:spPr>
          </p:cxnSp>
          <p:cxnSp>
            <p:nvCxnSpPr>
              <p:cNvPr id="8560" name="Straight Connector 818"/>
              <p:cNvCxnSpPr/>
              <p:nvPr/>
            </p:nvCxnSpPr>
            <p:spPr>
              <a:xfrm flipV="1">
                <a:off x="7908120" y="-435240"/>
                <a:ext cx="360" cy="252360"/>
              </a:xfrm>
              <a:prstGeom prst="straightConnector1">
                <a:avLst/>
              </a:prstGeom>
              <a:ln w="6480">
                <a:solidFill>
                  <a:srgbClr val="a8a8a8"/>
                </a:solidFill>
                <a:miter/>
              </a:ln>
            </p:spPr>
          </p:cxnSp>
          <p:cxnSp>
            <p:nvCxnSpPr>
              <p:cNvPr id="8561" name="Straight Connector 819"/>
              <p:cNvCxnSpPr/>
              <p:nvPr/>
            </p:nvCxnSpPr>
            <p:spPr>
              <a:xfrm flipV="1">
                <a:off x="8237520" y="-435240"/>
                <a:ext cx="360" cy="252360"/>
              </a:xfrm>
              <a:prstGeom prst="straightConnector1">
                <a:avLst/>
              </a:prstGeom>
              <a:ln w="6480">
                <a:solidFill>
                  <a:srgbClr val="a8a8a8"/>
                </a:solidFill>
                <a:miter/>
              </a:ln>
            </p:spPr>
          </p:cxnSp>
          <p:cxnSp>
            <p:nvCxnSpPr>
              <p:cNvPr id="8562" name="Straight Connector 820"/>
              <p:cNvCxnSpPr/>
              <p:nvPr/>
            </p:nvCxnSpPr>
            <p:spPr>
              <a:xfrm flipV="1">
                <a:off x="7248960" y="-435240"/>
                <a:ext cx="360" cy="252360"/>
              </a:xfrm>
              <a:prstGeom prst="straightConnector1">
                <a:avLst/>
              </a:prstGeom>
              <a:ln w="6480">
                <a:solidFill>
                  <a:srgbClr val="a8a8a8"/>
                </a:solidFill>
                <a:miter/>
              </a:ln>
            </p:spPr>
          </p:cxnSp>
          <p:cxnSp>
            <p:nvCxnSpPr>
              <p:cNvPr id="8563" name="Straight Connector 821"/>
              <p:cNvCxnSpPr/>
              <p:nvPr/>
            </p:nvCxnSpPr>
            <p:spPr>
              <a:xfrm flipV="1">
                <a:off x="7578720" y="-435240"/>
                <a:ext cx="360" cy="252360"/>
              </a:xfrm>
              <a:prstGeom prst="straightConnector1">
                <a:avLst/>
              </a:prstGeom>
              <a:ln w="6480">
                <a:solidFill>
                  <a:srgbClr val="a8a8a8"/>
                </a:solidFill>
                <a:miter/>
              </a:ln>
            </p:spPr>
          </p:cxnSp>
          <p:cxnSp>
            <p:nvCxnSpPr>
              <p:cNvPr id="8564" name="Straight Connector 822"/>
              <p:cNvCxnSpPr/>
              <p:nvPr/>
            </p:nvCxnSpPr>
            <p:spPr>
              <a:xfrm flipV="1">
                <a:off x="6590160" y="-435240"/>
                <a:ext cx="360" cy="252360"/>
              </a:xfrm>
              <a:prstGeom prst="straightConnector1">
                <a:avLst/>
              </a:prstGeom>
              <a:ln w="6480">
                <a:solidFill>
                  <a:srgbClr val="a8a8a8"/>
                </a:solidFill>
                <a:miter/>
              </a:ln>
            </p:spPr>
          </p:cxnSp>
          <p:cxnSp>
            <p:nvCxnSpPr>
              <p:cNvPr id="8565" name="Straight Connector 823"/>
              <p:cNvCxnSpPr/>
              <p:nvPr/>
            </p:nvCxnSpPr>
            <p:spPr>
              <a:xfrm flipV="1">
                <a:off x="6919560" y="-435240"/>
                <a:ext cx="360" cy="252360"/>
              </a:xfrm>
              <a:prstGeom prst="straightConnector1">
                <a:avLst/>
              </a:prstGeom>
              <a:ln w="6480">
                <a:solidFill>
                  <a:srgbClr val="a8a8a8"/>
                </a:solidFill>
                <a:miter/>
              </a:ln>
            </p:spPr>
          </p:cxnSp>
          <p:cxnSp>
            <p:nvCxnSpPr>
              <p:cNvPr id="8566" name="Straight Connector 824"/>
              <p:cNvCxnSpPr/>
              <p:nvPr/>
            </p:nvCxnSpPr>
            <p:spPr>
              <a:xfrm flipV="1">
                <a:off x="5931000" y="-435240"/>
                <a:ext cx="360" cy="252360"/>
              </a:xfrm>
              <a:prstGeom prst="straightConnector1">
                <a:avLst/>
              </a:prstGeom>
              <a:ln w="6480">
                <a:solidFill>
                  <a:srgbClr val="a8a8a8"/>
                </a:solidFill>
                <a:miter/>
              </a:ln>
            </p:spPr>
          </p:cxnSp>
          <p:cxnSp>
            <p:nvCxnSpPr>
              <p:cNvPr id="8567" name="Straight Connector 825"/>
              <p:cNvCxnSpPr/>
              <p:nvPr/>
            </p:nvCxnSpPr>
            <p:spPr>
              <a:xfrm flipV="1">
                <a:off x="6260760" y="-435240"/>
                <a:ext cx="360" cy="252360"/>
              </a:xfrm>
              <a:prstGeom prst="straightConnector1">
                <a:avLst/>
              </a:prstGeom>
              <a:ln w="6480">
                <a:solidFill>
                  <a:srgbClr val="a8a8a8"/>
                </a:solidFill>
                <a:miter/>
              </a:ln>
            </p:spPr>
          </p:cxnSp>
          <p:cxnSp>
            <p:nvCxnSpPr>
              <p:cNvPr id="8568" name="Straight Connector 826"/>
              <p:cNvCxnSpPr/>
              <p:nvPr/>
            </p:nvCxnSpPr>
            <p:spPr>
              <a:xfrm flipV="1">
                <a:off x="5272200" y="-435240"/>
                <a:ext cx="360" cy="252360"/>
              </a:xfrm>
              <a:prstGeom prst="straightConnector1">
                <a:avLst/>
              </a:prstGeom>
              <a:ln w="6480">
                <a:solidFill>
                  <a:srgbClr val="a8a8a8"/>
                </a:solidFill>
                <a:miter/>
              </a:ln>
            </p:spPr>
          </p:cxnSp>
          <p:cxnSp>
            <p:nvCxnSpPr>
              <p:cNvPr id="8569" name="Straight Connector 827"/>
              <p:cNvCxnSpPr/>
              <p:nvPr/>
            </p:nvCxnSpPr>
            <p:spPr>
              <a:xfrm flipV="1">
                <a:off x="5601600" y="-435240"/>
                <a:ext cx="360" cy="252360"/>
              </a:xfrm>
              <a:prstGeom prst="straightConnector1">
                <a:avLst/>
              </a:prstGeom>
              <a:ln w="6480">
                <a:solidFill>
                  <a:srgbClr val="a8a8a8"/>
                </a:solidFill>
                <a:miter/>
              </a:ln>
            </p:spPr>
          </p:cxnSp>
          <p:cxnSp>
            <p:nvCxnSpPr>
              <p:cNvPr id="8570" name="Straight Connector 828"/>
              <p:cNvCxnSpPr/>
              <p:nvPr/>
            </p:nvCxnSpPr>
            <p:spPr>
              <a:xfrm flipV="1">
                <a:off x="4613040" y="-435240"/>
                <a:ext cx="360" cy="252360"/>
              </a:xfrm>
              <a:prstGeom prst="straightConnector1">
                <a:avLst/>
              </a:prstGeom>
              <a:ln w="6480">
                <a:solidFill>
                  <a:srgbClr val="a8a8a8"/>
                </a:solidFill>
                <a:miter/>
              </a:ln>
            </p:spPr>
          </p:cxnSp>
          <p:cxnSp>
            <p:nvCxnSpPr>
              <p:cNvPr id="8571" name="Straight Connector 829"/>
              <p:cNvCxnSpPr/>
              <p:nvPr/>
            </p:nvCxnSpPr>
            <p:spPr>
              <a:xfrm flipV="1">
                <a:off x="4942440" y="-435240"/>
                <a:ext cx="360" cy="252360"/>
              </a:xfrm>
              <a:prstGeom prst="straightConnector1">
                <a:avLst/>
              </a:prstGeom>
              <a:ln w="6480">
                <a:solidFill>
                  <a:srgbClr val="a8a8a8"/>
                </a:solidFill>
                <a:miter/>
              </a:ln>
            </p:spPr>
          </p:cxnSp>
          <p:cxnSp>
            <p:nvCxnSpPr>
              <p:cNvPr id="8572" name="Straight Connector 830"/>
              <p:cNvCxnSpPr/>
              <p:nvPr/>
            </p:nvCxnSpPr>
            <p:spPr>
              <a:xfrm flipV="1">
                <a:off x="3953880" y="-435240"/>
                <a:ext cx="360" cy="252360"/>
              </a:xfrm>
              <a:prstGeom prst="straightConnector1">
                <a:avLst/>
              </a:prstGeom>
              <a:ln w="6480">
                <a:solidFill>
                  <a:srgbClr val="a8a8a8"/>
                </a:solidFill>
                <a:miter/>
              </a:ln>
            </p:spPr>
          </p:cxnSp>
          <p:cxnSp>
            <p:nvCxnSpPr>
              <p:cNvPr id="8573" name="Straight Connector 831"/>
              <p:cNvCxnSpPr/>
              <p:nvPr/>
            </p:nvCxnSpPr>
            <p:spPr>
              <a:xfrm flipV="1">
                <a:off x="4283640" y="-435240"/>
                <a:ext cx="360" cy="252360"/>
              </a:xfrm>
              <a:prstGeom prst="straightConnector1">
                <a:avLst/>
              </a:prstGeom>
              <a:ln w="6480">
                <a:solidFill>
                  <a:srgbClr val="a8a8a8"/>
                </a:solidFill>
                <a:miter/>
              </a:ln>
            </p:spPr>
          </p:cxnSp>
          <p:cxnSp>
            <p:nvCxnSpPr>
              <p:cNvPr id="8574" name="Straight Connector 832"/>
              <p:cNvCxnSpPr/>
              <p:nvPr/>
            </p:nvCxnSpPr>
            <p:spPr>
              <a:xfrm flipV="1">
                <a:off x="3295080" y="-435240"/>
                <a:ext cx="360" cy="252360"/>
              </a:xfrm>
              <a:prstGeom prst="straightConnector1">
                <a:avLst/>
              </a:prstGeom>
              <a:ln w="6480">
                <a:solidFill>
                  <a:srgbClr val="a8a8a8"/>
                </a:solidFill>
                <a:miter/>
              </a:ln>
            </p:spPr>
          </p:cxnSp>
          <p:cxnSp>
            <p:nvCxnSpPr>
              <p:cNvPr id="8575" name="Straight Connector 833"/>
              <p:cNvCxnSpPr/>
              <p:nvPr/>
            </p:nvCxnSpPr>
            <p:spPr>
              <a:xfrm flipV="1">
                <a:off x="3624480" y="-435240"/>
                <a:ext cx="360" cy="252360"/>
              </a:xfrm>
              <a:prstGeom prst="straightConnector1">
                <a:avLst/>
              </a:prstGeom>
              <a:ln w="6480">
                <a:solidFill>
                  <a:srgbClr val="a8a8a8"/>
                </a:solidFill>
                <a:miter/>
              </a:ln>
            </p:spPr>
          </p:cxnSp>
          <p:cxnSp>
            <p:nvCxnSpPr>
              <p:cNvPr id="8576" name="Straight Connector 834"/>
              <p:cNvCxnSpPr/>
              <p:nvPr/>
            </p:nvCxnSpPr>
            <p:spPr>
              <a:xfrm flipV="1">
                <a:off x="2635920" y="-435240"/>
                <a:ext cx="360" cy="252360"/>
              </a:xfrm>
              <a:prstGeom prst="straightConnector1">
                <a:avLst/>
              </a:prstGeom>
              <a:ln w="6480">
                <a:solidFill>
                  <a:srgbClr val="a8a8a8"/>
                </a:solidFill>
                <a:miter/>
              </a:ln>
            </p:spPr>
          </p:cxnSp>
          <p:cxnSp>
            <p:nvCxnSpPr>
              <p:cNvPr id="8577" name="Straight Connector 835"/>
              <p:cNvCxnSpPr/>
              <p:nvPr/>
            </p:nvCxnSpPr>
            <p:spPr>
              <a:xfrm flipV="1">
                <a:off x="2965320" y="-435240"/>
                <a:ext cx="360" cy="252360"/>
              </a:xfrm>
              <a:prstGeom prst="straightConnector1">
                <a:avLst/>
              </a:prstGeom>
              <a:ln w="6480">
                <a:solidFill>
                  <a:srgbClr val="a8a8a8"/>
                </a:solidFill>
                <a:miter/>
              </a:ln>
            </p:spPr>
          </p:cxnSp>
          <p:cxnSp>
            <p:nvCxnSpPr>
              <p:cNvPr id="8578" name="Straight Connector 836"/>
              <p:cNvCxnSpPr/>
              <p:nvPr/>
            </p:nvCxnSpPr>
            <p:spPr>
              <a:xfrm flipV="1">
                <a:off x="1976760" y="-435240"/>
                <a:ext cx="360" cy="252360"/>
              </a:xfrm>
              <a:prstGeom prst="straightConnector1">
                <a:avLst/>
              </a:prstGeom>
              <a:ln w="6480">
                <a:solidFill>
                  <a:srgbClr val="a8a8a8"/>
                </a:solidFill>
                <a:miter/>
              </a:ln>
            </p:spPr>
          </p:cxnSp>
          <p:cxnSp>
            <p:nvCxnSpPr>
              <p:cNvPr id="8579" name="Straight Connector 837"/>
              <p:cNvCxnSpPr/>
              <p:nvPr/>
            </p:nvCxnSpPr>
            <p:spPr>
              <a:xfrm flipV="1">
                <a:off x="2306520" y="-435240"/>
                <a:ext cx="360" cy="252360"/>
              </a:xfrm>
              <a:prstGeom prst="straightConnector1">
                <a:avLst/>
              </a:prstGeom>
              <a:ln w="6480">
                <a:solidFill>
                  <a:srgbClr val="a8a8a8"/>
                </a:solidFill>
                <a:miter/>
              </a:ln>
            </p:spPr>
          </p:cxnSp>
          <p:cxnSp>
            <p:nvCxnSpPr>
              <p:cNvPr id="8580" name="Straight Connector 838"/>
              <p:cNvCxnSpPr/>
              <p:nvPr/>
            </p:nvCxnSpPr>
            <p:spPr>
              <a:xfrm flipV="1">
                <a:off x="1317960" y="-435240"/>
                <a:ext cx="360" cy="252360"/>
              </a:xfrm>
              <a:prstGeom prst="straightConnector1">
                <a:avLst/>
              </a:prstGeom>
              <a:ln w="6480">
                <a:solidFill>
                  <a:srgbClr val="a8a8a8"/>
                </a:solidFill>
                <a:miter/>
              </a:ln>
            </p:spPr>
          </p:cxnSp>
          <p:cxnSp>
            <p:nvCxnSpPr>
              <p:cNvPr id="8581" name="Straight Connector 839"/>
              <p:cNvCxnSpPr/>
              <p:nvPr/>
            </p:nvCxnSpPr>
            <p:spPr>
              <a:xfrm flipV="1">
                <a:off x="1647360" y="-435240"/>
                <a:ext cx="360" cy="252360"/>
              </a:xfrm>
              <a:prstGeom prst="straightConnector1">
                <a:avLst/>
              </a:prstGeom>
              <a:ln w="6480">
                <a:solidFill>
                  <a:srgbClr val="a8a8a8"/>
                </a:solidFill>
                <a:miter/>
              </a:ln>
            </p:spPr>
          </p:cxnSp>
          <p:cxnSp>
            <p:nvCxnSpPr>
              <p:cNvPr id="8582" name="Straight Connector 840"/>
              <p:cNvCxnSpPr/>
              <p:nvPr/>
            </p:nvCxnSpPr>
            <p:spPr>
              <a:xfrm flipV="1">
                <a:off x="658800" y="-435240"/>
                <a:ext cx="360" cy="252360"/>
              </a:xfrm>
              <a:prstGeom prst="straightConnector1">
                <a:avLst/>
              </a:prstGeom>
              <a:ln w="6480">
                <a:solidFill>
                  <a:srgbClr val="a8a8a8"/>
                </a:solidFill>
                <a:miter/>
              </a:ln>
            </p:spPr>
          </p:cxnSp>
          <p:cxnSp>
            <p:nvCxnSpPr>
              <p:cNvPr id="8583" name="Straight Connector 841"/>
              <p:cNvCxnSpPr/>
              <p:nvPr/>
            </p:nvCxnSpPr>
            <p:spPr>
              <a:xfrm flipV="1">
                <a:off x="988200" y="-435240"/>
                <a:ext cx="360" cy="252360"/>
              </a:xfrm>
              <a:prstGeom prst="straightConnector1">
                <a:avLst/>
              </a:prstGeom>
              <a:ln w="6480">
                <a:solidFill>
                  <a:srgbClr val="a8a8a8"/>
                </a:solidFill>
                <a:miter/>
              </a:ln>
            </p:spPr>
          </p:cxnSp>
          <p:cxnSp>
            <p:nvCxnSpPr>
              <p:cNvPr id="8584" name="Straight Connector 842"/>
              <p:cNvCxnSpPr/>
              <p:nvPr/>
            </p:nvCxnSpPr>
            <p:spPr>
              <a:xfrm flipV="1">
                <a:off x="0" y="-435240"/>
                <a:ext cx="360" cy="252360"/>
              </a:xfrm>
              <a:prstGeom prst="straightConnector1">
                <a:avLst/>
              </a:prstGeom>
              <a:ln w="6480">
                <a:solidFill>
                  <a:srgbClr val="a8a8a8"/>
                </a:solidFill>
                <a:miter/>
              </a:ln>
            </p:spPr>
          </p:cxnSp>
          <p:cxnSp>
            <p:nvCxnSpPr>
              <p:cNvPr id="8585" name="Straight Connector 843"/>
              <p:cNvCxnSpPr/>
              <p:nvPr/>
            </p:nvCxnSpPr>
            <p:spPr>
              <a:xfrm flipV="1">
                <a:off x="329400" y="-435240"/>
                <a:ext cx="360" cy="252360"/>
              </a:xfrm>
              <a:prstGeom prst="straightConnector1">
                <a:avLst/>
              </a:prstGeom>
              <a:ln w="6480">
                <a:solidFill>
                  <a:srgbClr val="a8a8a8"/>
                </a:solidFill>
                <a:miter/>
              </a:ln>
            </p:spPr>
          </p:cxnSp>
          <p:cxnSp>
            <p:nvCxnSpPr>
              <p:cNvPr id="8586" name="Straight Connector 1883"/>
              <p:cNvCxnSpPr/>
              <p:nvPr/>
            </p:nvCxnSpPr>
            <p:spPr>
              <a:xfrm>
                <a:off x="12355560" y="326520"/>
                <a:ext cx="252360" cy="360"/>
              </a:xfrm>
              <a:prstGeom prst="straightConnector1">
                <a:avLst/>
              </a:prstGeom>
              <a:ln w="6480">
                <a:solidFill>
                  <a:srgbClr val="a8a8a8"/>
                </a:solidFill>
                <a:miter/>
              </a:ln>
            </p:spPr>
          </p:cxnSp>
          <p:cxnSp>
            <p:nvCxnSpPr>
              <p:cNvPr id="8587" name="Straight Connector 1884"/>
              <p:cNvCxnSpPr/>
              <p:nvPr/>
            </p:nvCxnSpPr>
            <p:spPr>
              <a:xfrm>
                <a:off x="12355560" y="0"/>
                <a:ext cx="252360" cy="360"/>
              </a:xfrm>
              <a:prstGeom prst="straightConnector1">
                <a:avLst/>
              </a:prstGeom>
              <a:ln w="6480">
                <a:solidFill>
                  <a:srgbClr val="a8a8a8"/>
                </a:solidFill>
                <a:miter/>
              </a:ln>
            </p:spPr>
          </p:cxnSp>
          <p:cxnSp>
            <p:nvCxnSpPr>
              <p:cNvPr id="8588" name="Straight Connector 1885"/>
              <p:cNvCxnSpPr/>
              <p:nvPr/>
            </p:nvCxnSpPr>
            <p:spPr>
              <a:xfrm>
                <a:off x="12355560" y="979560"/>
                <a:ext cx="252360" cy="360"/>
              </a:xfrm>
              <a:prstGeom prst="straightConnector1">
                <a:avLst/>
              </a:prstGeom>
              <a:ln w="6480">
                <a:solidFill>
                  <a:srgbClr val="a8a8a8"/>
                </a:solidFill>
                <a:miter/>
              </a:ln>
            </p:spPr>
          </p:cxnSp>
          <p:cxnSp>
            <p:nvCxnSpPr>
              <p:cNvPr id="8589" name="Straight Connector 1886"/>
              <p:cNvCxnSpPr/>
              <p:nvPr/>
            </p:nvCxnSpPr>
            <p:spPr>
              <a:xfrm>
                <a:off x="12355560" y="653040"/>
                <a:ext cx="252360" cy="360"/>
              </a:xfrm>
              <a:prstGeom prst="straightConnector1">
                <a:avLst/>
              </a:prstGeom>
              <a:ln w="6480">
                <a:solidFill>
                  <a:srgbClr val="a8a8a8"/>
                </a:solidFill>
                <a:miter/>
              </a:ln>
            </p:spPr>
          </p:cxnSp>
          <p:cxnSp>
            <p:nvCxnSpPr>
              <p:cNvPr id="8590" name="Straight Connector 1887"/>
              <p:cNvCxnSpPr/>
              <p:nvPr/>
            </p:nvCxnSpPr>
            <p:spPr>
              <a:xfrm>
                <a:off x="12355560" y="1632600"/>
                <a:ext cx="252360" cy="360"/>
              </a:xfrm>
              <a:prstGeom prst="straightConnector1">
                <a:avLst/>
              </a:prstGeom>
              <a:ln w="6480">
                <a:solidFill>
                  <a:srgbClr val="a8a8a8"/>
                </a:solidFill>
                <a:miter/>
              </a:ln>
            </p:spPr>
          </p:cxnSp>
          <p:cxnSp>
            <p:nvCxnSpPr>
              <p:cNvPr id="8591" name="Straight Connector 1888"/>
              <p:cNvCxnSpPr/>
              <p:nvPr/>
            </p:nvCxnSpPr>
            <p:spPr>
              <a:xfrm>
                <a:off x="12355560" y="1306080"/>
                <a:ext cx="252360" cy="360"/>
              </a:xfrm>
              <a:prstGeom prst="straightConnector1">
                <a:avLst/>
              </a:prstGeom>
              <a:ln w="6480">
                <a:solidFill>
                  <a:srgbClr val="a8a8a8"/>
                </a:solidFill>
                <a:miter/>
              </a:ln>
            </p:spPr>
          </p:cxnSp>
          <p:cxnSp>
            <p:nvCxnSpPr>
              <p:cNvPr id="8592" name="Straight Connector 1889"/>
              <p:cNvCxnSpPr/>
              <p:nvPr/>
            </p:nvCxnSpPr>
            <p:spPr>
              <a:xfrm>
                <a:off x="12355560" y="2285640"/>
                <a:ext cx="252360" cy="360"/>
              </a:xfrm>
              <a:prstGeom prst="straightConnector1">
                <a:avLst/>
              </a:prstGeom>
              <a:ln w="6480">
                <a:solidFill>
                  <a:srgbClr val="a8a8a8"/>
                </a:solidFill>
                <a:miter/>
              </a:ln>
            </p:spPr>
          </p:cxnSp>
          <p:cxnSp>
            <p:nvCxnSpPr>
              <p:cNvPr id="8593" name="Straight Connector 1890"/>
              <p:cNvCxnSpPr/>
              <p:nvPr/>
            </p:nvCxnSpPr>
            <p:spPr>
              <a:xfrm>
                <a:off x="12355560" y="1959120"/>
                <a:ext cx="252360" cy="360"/>
              </a:xfrm>
              <a:prstGeom prst="straightConnector1">
                <a:avLst/>
              </a:prstGeom>
              <a:ln w="6480">
                <a:solidFill>
                  <a:srgbClr val="a8a8a8"/>
                </a:solidFill>
                <a:miter/>
              </a:ln>
            </p:spPr>
          </p:cxnSp>
          <p:cxnSp>
            <p:nvCxnSpPr>
              <p:cNvPr id="8594" name="Straight Connector 1891"/>
              <p:cNvCxnSpPr/>
              <p:nvPr/>
            </p:nvCxnSpPr>
            <p:spPr>
              <a:xfrm>
                <a:off x="12355560" y="2939040"/>
                <a:ext cx="252360" cy="360"/>
              </a:xfrm>
              <a:prstGeom prst="straightConnector1">
                <a:avLst/>
              </a:prstGeom>
              <a:ln w="6480">
                <a:solidFill>
                  <a:srgbClr val="a8a8a8"/>
                </a:solidFill>
                <a:miter/>
              </a:ln>
            </p:spPr>
          </p:cxnSp>
          <p:cxnSp>
            <p:nvCxnSpPr>
              <p:cNvPr id="8595" name="Straight Connector 1892"/>
              <p:cNvCxnSpPr/>
              <p:nvPr/>
            </p:nvCxnSpPr>
            <p:spPr>
              <a:xfrm>
                <a:off x="12355560" y="2612520"/>
                <a:ext cx="252360" cy="360"/>
              </a:xfrm>
              <a:prstGeom prst="straightConnector1">
                <a:avLst/>
              </a:prstGeom>
              <a:ln w="6480">
                <a:solidFill>
                  <a:srgbClr val="a8a8a8"/>
                </a:solidFill>
                <a:miter/>
              </a:ln>
            </p:spPr>
          </p:cxnSp>
          <p:cxnSp>
            <p:nvCxnSpPr>
              <p:cNvPr id="8596" name="Straight Connector 1893"/>
              <p:cNvCxnSpPr/>
              <p:nvPr/>
            </p:nvCxnSpPr>
            <p:spPr>
              <a:xfrm>
                <a:off x="12355560" y="3592080"/>
                <a:ext cx="252360" cy="360"/>
              </a:xfrm>
              <a:prstGeom prst="straightConnector1">
                <a:avLst/>
              </a:prstGeom>
              <a:ln w="6480">
                <a:solidFill>
                  <a:srgbClr val="a8a8a8"/>
                </a:solidFill>
                <a:miter/>
              </a:ln>
            </p:spPr>
          </p:cxnSp>
          <p:cxnSp>
            <p:nvCxnSpPr>
              <p:cNvPr id="8597" name="Straight Connector 1894"/>
              <p:cNvCxnSpPr/>
              <p:nvPr/>
            </p:nvCxnSpPr>
            <p:spPr>
              <a:xfrm>
                <a:off x="12355560" y="3265560"/>
                <a:ext cx="252360" cy="360"/>
              </a:xfrm>
              <a:prstGeom prst="straightConnector1">
                <a:avLst/>
              </a:prstGeom>
              <a:ln w="6480">
                <a:solidFill>
                  <a:srgbClr val="a8a8a8"/>
                </a:solidFill>
                <a:miter/>
              </a:ln>
            </p:spPr>
          </p:cxnSp>
          <p:cxnSp>
            <p:nvCxnSpPr>
              <p:cNvPr id="8598" name="Straight Connector 1895"/>
              <p:cNvCxnSpPr/>
              <p:nvPr/>
            </p:nvCxnSpPr>
            <p:spPr>
              <a:xfrm>
                <a:off x="12355560" y="4245120"/>
                <a:ext cx="252360" cy="360"/>
              </a:xfrm>
              <a:prstGeom prst="straightConnector1">
                <a:avLst/>
              </a:prstGeom>
              <a:ln w="6480">
                <a:solidFill>
                  <a:srgbClr val="a8a8a8"/>
                </a:solidFill>
                <a:miter/>
              </a:ln>
            </p:spPr>
          </p:cxnSp>
          <p:cxnSp>
            <p:nvCxnSpPr>
              <p:cNvPr id="8599" name="Straight Connector 1896"/>
              <p:cNvCxnSpPr/>
              <p:nvPr/>
            </p:nvCxnSpPr>
            <p:spPr>
              <a:xfrm>
                <a:off x="12355560" y="3918600"/>
                <a:ext cx="252360" cy="360"/>
              </a:xfrm>
              <a:prstGeom prst="straightConnector1">
                <a:avLst/>
              </a:prstGeom>
              <a:ln w="6480">
                <a:solidFill>
                  <a:srgbClr val="a8a8a8"/>
                </a:solidFill>
                <a:miter/>
              </a:ln>
            </p:spPr>
          </p:cxnSp>
          <p:cxnSp>
            <p:nvCxnSpPr>
              <p:cNvPr id="8600" name="Straight Connector 1898"/>
              <p:cNvCxnSpPr/>
              <p:nvPr/>
            </p:nvCxnSpPr>
            <p:spPr>
              <a:xfrm>
                <a:off x="12355560" y="4571640"/>
                <a:ext cx="252360" cy="360"/>
              </a:xfrm>
              <a:prstGeom prst="straightConnector1">
                <a:avLst/>
              </a:prstGeom>
              <a:ln w="6480">
                <a:solidFill>
                  <a:srgbClr val="a8a8a8"/>
                </a:solidFill>
                <a:miter/>
              </a:ln>
            </p:spPr>
          </p:cxnSp>
          <p:cxnSp>
            <p:nvCxnSpPr>
              <p:cNvPr id="8601" name="Straight Connector 1899"/>
              <p:cNvCxnSpPr/>
              <p:nvPr/>
            </p:nvCxnSpPr>
            <p:spPr>
              <a:xfrm>
                <a:off x="12355560" y="5551560"/>
                <a:ext cx="252360" cy="360"/>
              </a:xfrm>
              <a:prstGeom prst="straightConnector1">
                <a:avLst/>
              </a:prstGeom>
              <a:ln w="6480">
                <a:solidFill>
                  <a:srgbClr val="a8a8a8"/>
                </a:solidFill>
                <a:miter/>
              </a:ln>
            </p:spPr>
          </p:cxnSp>
          <p:cxnSp>
            <p:nvCxnSpPr>
              <p:cNvPr id="8602" name="Straight Connector 1900"/>
              <p:cNvCxnSpPr/>
              <p:nvPr/>
            </p:nvCxnSpPr>
            <p:spPr>
              <a:xfrm>
                <a:off x="12355560" y="5225040"/>
                <a:ext cx="252360" cy="360"/>
              </a:xfrm>
              <a:prstGeom prst="straightConnector1">
                <a:avLst/>
              </a:prstGeom>
              <a:ln w="6480">
                <a:solidFill>
                  <a:srgbClr val="a8a8a8"/>
                </a:solidFill>
                <a:miter/>
              </a:ln>
            </p:spPr>
          </p:cxnSp>
          <p:cxnSp>
            <p:nvCxnSpPr>
              <p:cNvPr id="8603" name="Straight Connector 1901"/>
              <p:cNvCxnSpPr/>
              <p:nvPr/>
            </p:nvCxnSpPr>
            <p:spPr>
              <a:xfrm>
                <a:off x="12355560" y="6204600"/>
                <a:ext cx="252360" cy="360"/>
              </a:xfrm>
              <a:prstGeom prst="straightConnector1">
                <a:avLst/>
              </a:prstGeom>
              <a:ln w="6480">
                <a:solidFill>
                  <a:srgbClr val="a8a8a8"/>
                </a:solidFill>
                <a:miter/>
              </a:ln>
            </p:spPr>
          </p:cxnSp>
          <p:cxnSp>
            <p:nvCxnSpPr>
              <p:cNvPr id="8604" name="Straight Connector 1902"/>
              <p:cNvCxnSpPr/>
              <p:nvPr/>
            </p:nvCxnSpPr>
            <p:spPr>
              <a:xfrm>
                <a:off x="12355560" y="5878080"/>
                <a:ext cx="252360" cy="360"/>
              </a:xfrm>
              <a:prstGeom prst="straightConnector1">
                <a:avLst/>
              </a:prstGeom>
              <a:ln w="6480">
                <a:solidFill>
                  <a:srgbClr val="a8a8a8"/>
                </a:solidFill>
                <a:miter/>
              </a:ln>
            </p:spPr>
          </p:cxnSp>
          <p:cxnSp>
            <p:nvCxnSpPr>
              <p:cNvPr id="8605" name="Straight Connector 1903"/>
              <p:cNvCxnSpPr/>
              <p:nvPr/>
            </p:nvCxnSpPr>
            <p:spPr>
              <a:xfrm>
                <a:off x="12355560" y="6857640"/>
                <a:ext cx="252360" cy="360"/>
              </a:xfrm>
              <a:prstGeom prst="straightConnector1">
                <a:avLst/>
              </a:prstGeom>
              <a:ln w="6480">
                <a:solidFill>
                  <a:srgbClr val="a8a8a8"/>
                </a:solidFill>
                <a:miter/>
              </a:ln>
            </p:spPr>
          </p:cxnSp>
          <p:cxnSp>
            <p:nvCxnSpPr>
              <p:cNvPr id="8606" name="Straight Connector 1904"/>
              <p:cNvCxnSpPr/>
              <p:nvPr/>
            </p:nvCxnSpPr>
            <p:spPr>
              <a:xfrm>
                <a:off x="12355560" y="6531120"/>
                <a:ext cx="252360" cy="360"/>
              </a:xfrm>
              <a:prstGeom prst="straightConnector1">
                <a:avLst/>
              </a:prstGeom>
              <a:ln w="6480">
                <a:solidFill>
                  <a:srgbClr val="a8a8a8"/>
                </a:solidFill>
                <a:miter/>
              </a:ln>
            </p:spPr>
          </p:cxnSp>
          <p:cxnSp>
            <p:nvCxnSpPr>
              <p:cNvPr id="860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860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860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861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861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861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8613" name="Straight Connector 2097"/>
              <p:cNvCxnSpPr/>
              <p:nvPr/>
            </p:nvCxnSpPr>
            <p:spPr>
              <a:xfrm flipV="1">
                <a:off x="9885240" y="7041240"/>
                <a:ext cx="360" cy="252360"/>
              </a:xfrm>
              <a:prstGeom prst="straightConnector1">
                <a:avLst/>
              </a:prstGeom>
              <a:ln w="6480">
                <a:solidFill>
                  <a:srgbClr val="a8a8a8"/>
                </a:solidFill>
                <a:miter/>
              </a:ln>
            </p:spPr>
          </p:cxnSp>
          <p:cxnSp>
            <p:nvCxnSpPr>
              <p:cNvPr id="861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8615" name="Straight Connector 2099"/>
              <p:cNvCxnSpPr/>
              <p:nvPr/>
            </p:nvCxnSpPr>
            <p:spPr>
              <a:xfrm flipV="1">
                <a:off x="9226080" y="7041240"/>
                <a:ext cx="360" cy="252360"/>
              </a:xfrm>
              <a:prstGeom prst="straightConnector1">
                <a:avLst/>
              </a:prstGeom>
              <a:ln w="6480">
                <a:solidFill>
                  <a:srgbClr val="a8a8a8"/>
                </a:solidFill>
                <a:miter/>
              </a:ln>
            </p:spPr>
          </p:cxnSp>
          <p:cxnSp>
            <p:nvCxnSpPr>
              <p:cNvPr id="8616" name="Straight Connector 2100"/>
              <p:cNvCxnSpPr/>
              <p:nvPr/>
            </p:nvCxnSpPr>
            <p:spPr>
              <a:xfrm flipV="1">
                <a:off x="9555840" y="7041240"/>
                <a:ext cx="360" cy="252360"/>
              </a:xfrm>
              <a:prstGeom prst="straightConnector1">
                <a:avLst/>
              </a:prstGeom>
              <a:ln w="6480">
                <a:solidFill>
                  <a:srgbClr val="a8a8a8"/>
                </a:solidFill>
                <a:miter/>
              </a:ln>
            </p:spPr>
          </p:cxnSp>
          <p:cxnSp>
            <p:nvCxnSpPr>
              <p:cNvPr id="8617" name="Straight Connector 2101"/>
              <p:cNvCxnSpPr/>
              <p:nvPr/>
            </p:nvCxnSpPr>
            <p:spPr>
              <a:xfrm flipV="1">
                <a:off x="8567280" y="7041240"/>
                <a:ext cx="360" cy="252360"/>
              </a:xfrm>
              <a:prstGeom prst="straightConnector1">
                <a:avLst/>
              </a:prstGeom>
              <a:ln w="6480">
                <a:solidFill>
                  <a:srgbClr val="a8a8a8"/>
                </a:solidFill>
                <a:miter/>
              </a:ln>
            </p:spPr>
          </p:cxnSp>
          <p:cxnSp>
            <p:nvCxnSpPr>
              <p:cNvPr id="8618" name="Straight Connector 2102"/>
              <p:cNvCxnSpPr/>
              <p:nvPr/>
            </p:nvCxnSpPr>
            <p:spPr>
              <a:xfrm flipV="1">
                <a:off x="8896680" y="7041240"/>
                <a:ext cx="360" cy="252360"/>
              </a:xfrm>
              <a:prstGeom prst="straightConnector1">
                <a:avLst/>
              </a:prstGeom>
              <a:ln w="6480">
                <a:solidFill>
                  <a:srgbClr val="a8a8a8"/>
                </a:solidFill>
                <a:miter/>
              </a:ln>
            </p:spPr>
          </p:cxnSp>
          <p:cxnSp>
            <p:nvCxnSpPr>
              <p:cNvPr id="8619" name="Straight Connector 2103"/>
              <p:cNvCxnSpPr/>
              <p:nvPr/>
            </p:nvCxnSpPr>
            <p:spPr>
              <a:xfrm flipV="1">
                <a:off x="7908120" y="7041240"/>
                <a:ext cx="360" cy="252360"/>
              </a:xfrm>
              <a:prstGeom prst="straightConnector1">
                <a:avLst/>
              </a:prstGeom>
              <a:ln w="6480">
                <a:solidFill>
                  <a:srgbClr val="a8a8a8"/>
                </a:solidFill>
                <a:miter/>
              </a:ln>
            </p:spPr>
          </p:cxnSp>
          <p:cxnSp>
            <p:nvCxnSpPr>
              <p:cNvPr id="8620" name="Straight Connector 2104"/>
              <p:cNvCxnSpPr/>
              <p:nvPr/>
            </p:nvCxnSpPr>
            <p:spPr>
              <a:xfrm flipV="1">
                <a:off x="8237520" y="7041240"/>
                <a:ext cx="360" cy="252360"/>
              </a:xfrm>
              <a:prstGeom prst="straightConnector1">
                <a:avLst/>
              </a:prstGeom>
              <a:ln w="6480">
                <a:solidFill>
                  <a:srgbClr val="a8a8a8"/>
                </a:solidFill>
                <a:miter/>
              </a:ln>
            </p:spPr>
          </p:cxnSp>
          <p:cxnSp>
            <p:nvCxnSpPr>
              <p:cNvPr id="8621" name="Straight Connector 2105"/>
              <p:cNvCxnSpPr/>
              <p:nvPr/>
            </p:nvCxnSpPr>
            <p:spPr>
              <a:xfrm flipV="1">
                <a:off x="7248960" y="7041240"/>
                <a:ext cx="360" cy="252360"/>
              </a:xfrm>
              <a:prstGeom prst="straightConnector1">
                <a:avLst/>
              </a:prstGeom>
              <a:ln w="6480">
                <a:solidFill>
                  <a:srgbClr val="a8a8a8"/>
                </a:solidFill>
                <a:miter/>
              </a:ln>
            </p:spPr>
          </p:cxnSp>
          <p:cxnSp>
            <p:nvCxnSpPr>
              <p:cNvPr id="8622" name="Straight Connector 2106"/>
              <p:cNvCxnSpPr/>
              <p:nvPr/>
            </p:nvCxnSpPr>
            <p:spPr>
              <a:xfrm flipV="1">
                <a:off x="7578720" y="7041240"/>
                <a:ext cx="360" cy="252360"/>
              </a:xfrm>
              <a:prstGeom prst="straightConnector1">
                <a:avLst/>
              </a:prstGeom>
              <a:ln w="6480">
                <a:solidFill>
                  <a:srgbClr val="a8a8a8"/>
                </a:solidFill>
                <a:miter/>
              </a:ln>
            </p:spPr>
          </p:cxnSp>
          <p:cxnSp>
            <p:nvCxnSpPr>
              <p:cNvPr id="8623" name="Straight Connector 2107"/>
              <p:cNvCxnSpPr/>
              <p:nvPr/>
            </p:nvCxnSpPr>
            <p:spPr>
              <a:xfrm flipV="1">
                <a:off x="6590160" y="7041240"/>
                <a:ext cx="360" cy="252360"/>
              </a:xfrm>
              <a:prstGeom prst="straightConnector1">
                <a:avLst/>
              </a:prstGeom>
              <a:ln w="6480">
                <a:solidFill>
                  <a:srgbClr val="a8a8a8"/>
                </a:solidFill>
                <a:miter/>
              </a:ln>
            </p:spPr>
          </p:cxnSp>
          <p:cxnSp>
            <p:nvCxnSpPr>
              <p:cNvPr id="8624" name="Straight Connector 2108"/>
              <p:cNvCxnSpPr/>
              <p:nvPr/>
            </p:nvCxnSpPr>
            <p:spPr>
              <a:xfrm flipV="1">
                <a:off x="6919560" y="7041240"/>
                <a:ext cx="360" cy="252360"/>
              </a:xfrm>
              <a:prstGeom prst="straightConnector1">
                <a:avLst/>
              </a:prstGeom>
              <a:ln w="6480">
                <a:solidFill>
                  <a:srgbClr val="a8a8a8"/>
                </a:solidFill>
                <a:miter/>
              </a:ln>
            </p:spPr>
          </p:cxnSp>
          <p:cxnSp>
            <p:nvCxnSpPr>
              <p:cNvPr id="8625" name="Straight Connector 2109"/>
              <p:cNvCxnSpPr/>
              <p:nvPr/>
            </p:nvCxnSpPr>
            <p:spPr>
              <a:xfrm flipV="1">
                <a:off x="5931000" y="7041240"/>
                <a:ext cx="360" cy="252360"/>
              </a:xfrm>
              <a:prstGeom prst="straightConnector1">
                <a:avLst/>
              </a:prstGeom>
              <a:ln w="6480">
                <a:solidFill>
                  <a:srgbClr val="a8a8a8"/>
                </a:solidFill>
                <a:miter/>
              </a:ln>
            </p:spPr>
          </p:cxnSp>
          <p:cxnSp>
            <p:nvCxnSpPr>
              <p:cNvPr id="8626" name="Straight Connector 2110"/>
              <p:cNvCxnSpPr/>
              <p:nvPr/>
            </p:nvCxnSpPr>
            <p:spPr>
              <a:xfrm flipV="1">
                <a:off x="6260760" y="7041240"/>
                <a:ext cx="360" cy="252360"/>
              </a:xfrm>
              <a:prstGeom prst="straightConnector1">
                <a:avLst/>
              </a:prstGeom>
              <a:ln w="6480">
                <a:solidFill>
                  <a:srgbClr val="a8a8a8"/>
                </a:solidFill>
                <a:miter/>
              </a:ln>
            </p:spPr>
          </p:cxnSp>
          <p:cxnSp>
            <p:nvCxnSpPr>
              <p:cNvPr id="8627" name="Straight Connector 2111"/>
              <p:cNvCxnSpPr/>
              <p:nvPr/>
            </p:nvCxnSpPr>
            <p:spPr>
              <a:xfrm flipV="1">
                <a:off x="5272200" y="7041240"/>
                <a:ext cx="360" cy="252360"/>
              </a:xfrm>
              <a:prstGeom prst="straightConnector1">
                <a:avLst/>
              </a:prstGeom>
              <a:ln w="6480">
                <a:solidFill>
                  <a:srgbClr val="a8a8a8"/>
                </a:solidFill>
                <a:miter/>
              </a:ln>
            </p:spPr>
          </p:cxnSp>
          <p:cxnSp>
            <p:nvCxnSpPr>
              <p:cNvPr id="8628" name="Straight Connector 2112"/>
              <p:cNvCxnSpPr/>
              <p:nvPr/>
            </p:nvCxnSpPr>
            <p:spPr>
              <a:xfrm flipV="1">
                <a:off x="5601600" y="7041240"/>
                <a:ext cx="360" cy="252360"/>
              </a:xfrm>
              <a:prstGeom prst="straightConnector1">
                <a:avLst/>
              </a:prstGeom>
              <a:ln w="6480">
                <a:solidFill>
                  <a:srgbClr val="a8a8a8"/>
                </a:solidFill>
                <a:miter/>
              </a:ln>
            </p:spPr>
          </p:cxnSp>
          <p:cxnSp>
            <p:nvCxnSpPr>
              <p:cNvPr id="8629" name="Straight Connector 2113"/>
              <p:cNvCxnSpPr/>
              <p:nvPr/>
            </p:nvCxnSpPr>
            <p:spPr>
              <a:xfrm flipV="1">
                <a:off x="4613040" y="7041240"/>
                <a:ext cx="360" cy="252360"/>
              </a:xfrm>
              <a:prstGeom prst="straightConnector1">
                <a:avLst/>
              </a:prstGeom>
              <a:ln w="6480">
                <a:solidFill>
                  <a:srgbClr val="a8a8a8"/>
                </a:solidFill>
                <a:miter/>
              </a:ln>
            </p:spPr>
          </p:cxnSp>
          <p:cxnSp>
            <p:nvCxnSpPr>
              <p:cNvPr id="8630" name="Straight Connector 2114"/>
              <p:cNvCxnSpPr/>
              <p:nvPr/>
            </p:nvCxnSpPr>
            <p:spPr>
              <a:xfrm flipV="1">
                <a:off x="4942440" y="7041240"/>
                <a:ext cx="360" cy="252360"/>
              </a:xfrm>
              <a:prstGeom prst="straightConnector1">
                <a:avLst/>
              </a:prstGeom>
              <a:ln w="6480">
                <a:solidFill>
                  <a:srgbClr val="a8a8a8"/>
                </a:solidFill>
                <a:miter/>
              </a:ln>
            </p:spPr>
          </p:cxnSp>
          <p:cxnSp>
            <p:nvCxnSpPr>
              <p:cNvPr id="8631" name="Straight Connector 2115"/>
              <p:cNvCxnSpPr/>
              <p:nvPr/>
            </p:nvCxnSpPr>
            <p:spPr>
              <a:xfrm flipV="1">
                <a:off x="3953880" y="7041240"/>
                <a:ext cx="360" cy="252360"/>
              </a:xfrm>
              <a:prstGeom prst="straightConnector1">
                <a:avLst/>
              </a:prstGeom>
              <a:ln w="6480">
                <a:solidFill>
                  <a:srgbClr val="a8a8a8"/>
                </a:solidFill>
                <a:miter/>
              </a:ln>
            </p:spPr>
          </p:cxnSp>
          <p:cxnSp>
            <p:nvCxnSpPr>
              <p:cNvPr id="8632" name="Straight Connector 2116"/>
              <p:cNvCxnSpPr/>
              <p:nvPr/>
            </p:nvCxnSpPr>
            <p:spPr>
              <a:xfrm flipV="1">
                <a:off x="4283640" y="7041240"/>
                <a:ext cx="360" cy="252360"/>
              </a:xfrm>
              <a:prstGeom prst="straightConnector1">
                <a:avLst/>
              </a:prstGeom>
              <a:ln w="6480">
                <a:solidFill>
                  <a:srgbClr val="a8a8a8"/>
                </a:solidFill>
                <a:miter/>
              </a:ln>
            </p:spPr>
          </p:cxnSp>
          <p:cxnSp>
            <p:nvCxnSpPr>
              <p:cNvPr id="8633" name="Straight Connector 2117"/>
              <p:cNvCxnSpPr/>
              <p:nvPr/>
            </p:nvCxnSpPr>
            <p:spPr>
              <a:xfrm flipV="1">
                <a:off x="3295080" y="7041240"/>
                <a:ext cx="360" cy="252360"/>
              </a:xfrm>
              <a:prstGeom prst="straightConnector1">
                <a:avLst/>
              </a:prstGeom>
              <a:ln w="6480">
                <a:solidFill>
                  <a:srgbClr val="a8a8a8"/>
                </a:solidFill>
                <a:miter/>
              </a:ln>
            </p:spPr>
          </p:cxnSp>
          <p:cxnSp>
            <p:nvCxnSpPr>
              <p:cNvPr id="8634" name="Straight Connector 2118"/>
              <p:cNvCxnSpPr/>
              <p:nvPr/>
            </p:nvCxnSpPr>
            <p:spPr>
              <a:xfrm flipV="1">
                <a:off x="3624480" y="7041240"/>
                <a:ext cx="360" cy="252360"/>
              </a:xfrm>
              <a:prstGeom prst="straightConnector1">
                <a:avLst/>
              </a:prstGeom>
              <a:ln w="6480">
                <a:solidFill>
                  <a:srgbClr val="a8a8a8"/>
                </a:solidFill>
                <a:miter/>
              </a:ln>
            </p:spPr>
          </p:cxnSp>
          <p:cxnSp>
            <p:nvCxnSpPr>
              <p:cNvPr id="8635" name="Straight Connector 2119"/>
              <p:cNvCxnSpPr/>
              <p:nvPr/>
            </p:nvCxnSpPr>
            <p:spPr>
              <a:xfrm flipV="1">
                <a:off x="2635920" y="7041240"/>
                <a:ext cx="360" cy="252360"/>
              </a:xfrm>
              <a:prstGeom prst="straightConnector1">
                <a:avLst/>
              </a:prstGeom>
              <a:ln w="6480">
                <a:solidFill>
                  <a:srgbClr val="a8a8a8"/>
                </a:solidFill>
                <a:miter/>
              </a:ln>
            </p:spPr>
          </p:cxnSp>
          <p:cxnSp>
            <p:nvCxnSpPr>
              <p:cNvPr id="8636" name="Straight Connector 2120"/>
              <p:cNvCxnSpPr/>
              <p:nvPr/>
            </p:nvCxnSpPr>
            <p:spPr>
              <a:xfrm flipV="1">
                <a:off x="2965320" y="7041240"/>
                <a:ext cx="360" cy="252360"/>
              </a:xfrm>
              <a:prstGeom prst="straightConnector1">
                <a:avLst/>
              </a:prstGeom>
              <a:ln w="6480">
                <a:solidFill>
                  <a:srgbClr val="a8a8a8"/>
                </a:solidFill>
                <a:miter/>
              </a:ln>
            </p:spPr>
          </p:cxnSp>
          <p:cxnSp>
            <p:nvCxnSpPr>
              <p:cNvPr id="8637" name="Straight Connector 2121"/>
              <p:cNvCxnSpPr/>
              <p:nvPr/>
            </p:nvCxnSpPr>
            <p:spPr>
              <a:xfrm flipV="1">
                <a:off x="1976760" y="7041240"/>
                <a:ext cx="360" cy="252360"/>
              </a:xfrm>
              <a:prstGeom prst="straightConnector1">
                <a:avLst/>
              </a:prstGeom>
              <a:ln w="6480">
                <a:solidFill>
                  <a:srgbClr val="a8a8a8"/>
                </a:solidFill>
                <a:miter/>
              </a:ln>
            </p:spPr>
          </p:cxnSp>
          <p:cxnSp>
            <p:nvCxnSpPr>
              <p:cNvPr id="8638" name="Straight Connector 2122"/>
              <p:cNvCxnSpPr/>
              <p:nvPr/>
            </p:nvCxnSpPr>
            <p:spPr>
              <a:xfrm flipV="1">
                <a:off x="2306520" y="7041240"/>
                <a:ext cx="360" cy="252360"/>
              </a:xfrm>
              <a:prstGeom prst="straightConnector1">
                <a:avLst/>
              </a:prstGeom>
              <a:ln w="6480">
                <a:solidFill>
                  <a:srgbClr val="a8a8a8"/>
                </a:solidFill>
                <a:miter/>
              </a:ln>
            </p:spPr>
          </p:cxnSp>
          <p:cxnSp>
            <p:nvCxnSpPr>
              <p:cNvPr id="8639" name="Straight Connector 2123"/>
              <p:cNvCxnSpPr/>
              <p:nvPr/>
            </p:nvCxnSpPr>
            <p:spPr>
              <a:xfrm flipV="1">
                <a:off x="1317960" y="7041240"/>
                <a:ext cx="360" cy="252360"/>
              </a:xfrm>
              <a:prstGeom prst="straightConnector1">
                <a:avLst/>
              </a:prstGeom>
              <a:ln w="6480">
                <a:solidFill>
                  <a:srgbClr val="a8a8a8"/>
                </a:solidFill>
                <a:miter/>
              </a:ln>
            </p:spPr>
          </p:cxnSp>
          <p:cxnSp>
            <p:nvCxnSpPr>
              <p:cNvPr id="8640" name="Straight Connector 2124"/>
              <p:cNvCxnSpPr/>
              <p:nvPr/>
            </p:nvCxnSpPr>
            <p:spPr>
              <a:xfrm flipV="1">
                <a:off x="1647360" y="7041240"/>
                <a:ext cx="360" cy="252360"/>
              </a:xfrm>
              <a:prstGeom prst="straightConnector1">
                <a:avLst/>
              </a:prstGeom>
              <a:ln w="6480">
                <a:solidFill>
                  <a:srgbClr val="a8a8a8"/>
                </a:solidFill>
                <a:miter/>
              </a:ln>
            </p:spPr>
          </p:cxnSp>
          <p:cxnSp>
            <p:nvCxnSpPr>
              <p:cNvPr id="8641" name="Straight Connector 2125"/>
              <p:cNvCxnSpPr/>
              <p:nvPr/>
            </p:nvCxnSpPr>
            <p:spPr>
              <a:xfrm flipV="1">
                <a:off x="658800" y="7041240"/>
                <a:ext cx="360" cy="252360"/>
              </a:xfrm>
              <a:prstGeom prst="straightConnector1">
                <a:avLst/>
              </a:prstGeom>
              <a:ln w="6480">
                <a:solidFill>
                  <a:srgbClr val="a8a8a8"/>
                </a:solidFill>
                <a:miter/>
              </a:ln>
            </p:spPr>
          </p:cxnSp>
          <p:cxnSp>
            <p:nvCxnSpPr>
              <p:cNvPr id="8642" name="Straight Connector 2126"/>
              <p:cNvCxnSpPr/>
              <p:nvPr/>
            </p:nvCxnSpPr>
            <p:spPr>
              <a:xfrm flipV="1">
                <a:off x="988200" y="7041240"/>
                <a:ext cx="360" cy="252360"/>
              </a:xfrm>
              <a:prstGeom prst="straightConnector1">
                <a:avLst/>
              </a:prstGeom>
              <a:ln w="6480">
                <a:solidFill>
                  <a:srgbClr val="a8a8a8"/>
                </a:solidFill>
                <a:miter/>
              </a:ln>
            </p:spPr>
          </p:cxnSp>
          <p:cxnSp>
            <p:nvCxnSpPr>
              <p:cNvPr id="8643" name="Straight Connector 2127"/>
              <p:cNvCxnSpPr/>
              <p:nvPr/>
            </p:nvCxnSpPr>
            <p:spPr>
              <a:xfrm flipV="1">
                <a:off x="0" y="7041240"/>
                <a:ext cx="360" cy="252360"/>
              </a:xfrm>
              <a:prstGeom prst="straightConnector1">
                <a:avLst/>
              </a:prstGeom>
              <a:ln w="6480">
                <a:solidFill>
                  <a:srgbClr val="a8a8a8"/>
                </a:solidFill>
                <a:miter/>
              </a:ln>
            </p:spPr>
          </p:cxnSp>
          <p:cxnSp>
            <p:nvCxnSpPr>
              <p:cNvPr id="864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8645" name="PlaceHolder 1"/>
          <p:cNvSpPr>
            <a:spLocks noGrp="1"/>
          </p:cNvSpPr>
          <p:nvPr>
            <p:ph type="body"/>
          </p:nvPr>
        </p:nvSpPr>
        <p:spPr>
          <a:xfrm>
            <a:off x="659160" y="1757160"/>
            <a:ext cx="2595240" cy="18500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646" name="PlaceHolder 2"/>
          <p:cNvSpPr>
            <a:spLocks noGrp="1"/>
          </p:cNvSpPr>
          <p:nvPr>
            <p:ph type="body"/>
          </p:nvPr>
        </p:nvSpPr>
        <p:spPr>
          <a:xfrm>
            <a:off x="65916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647" name="Straight Connector 8"/>
          <p:cNvCxnSpPr/>
          <p:nvPr/>
        </p:nvCxnSpPr>
        <p:spPr>
          <a:xfrm>
            <a:off x="658800" y="1685520"/>
            <a:ext cx="2595960" cy="360"/>
          </a:xfrm>
          <a:prstGeom prst="straightConnector1">
            <a:avLst/>
          </a:prstGeom>
          <a:ln w="9360">
            <a:solidFill>
              <a:srgbClr val="a8a8a8"/>
            </a:solidFill>
            <a:miter/>
          </a:ln>
        </p:spPr>
      </p:cxnSp>
      <p:cxnSp>
        <p:nvCxnSpPr>
          <p:cNvPr id="8648" name="Straight Connector 9"/>
          <p:cNvCxnSpPr/>
          <p:nvPr/>
        </p:nvCxnSpPr>
        <p:spPr>
          <a:xfrm>
            <a:off x="658800" y="4278600"/>
            <a:ext cx="2595960" cy="360"/>
          </a:xfrm>
          <a:prstGeom prst="straightConnector1">
            <a:avLst/>
          </a:prstGeom>
          <a:ln w="9360">
            <a:solidFill>
              <a:srgbClr val="a8a8a8"/>
            </a:solidFill>
            <a:miter/>
          </a:ln>
        </p:spPr>
      </p:cxnSp>
      <p:sp>
        <p:nvSpPr>
          <p:cNvPr id="8649" name="PlaceHolder 3"/>
          <p:cNvSpPr>
            <a:spLocks noGrp="1"/>
          </p:cNvSpPr>
          <p:nvPr>
            <p:ph type="body"/>
          </p:nvPr>
        </p:nvSpPr>
        <p:spPr>
          <a:xfrm>
            <a:off x="341892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650" name="Straight Connector 54"/>
          <p:cNvCxnSpPr/>
          <p:nvPr/>
        </p:nvCxnSpPr>
        <p:spPr>
          <a:xfrm>
            <a:off x="3418920" y="1685520"/>
            <a:ext cx="2595960" cy="360"/>
          </a:xfrm>
          <a:prstGeom prst="straightConnector1">
            <a:avLst/>
          </a:prstGeom>
          <a:ln w="9360">
            <a:solidFill>
              <a:srgbClr val="a8a8a8"/>
            </a:solidFill>
            <a:miter/>
          </a:ln>
        </p:spPr>
      </p:cxnSp>
      <p:cxnSp>
        <p:nvCxnSpPr>
          <p:cNvPr id="8651" name="Straight Connector 55"/>
          <p:cNvCxnSpPr/>
          <p:nvPr/>
        </p:nvCxnSpPr>
        <p:spPr>
          <a:xfrm>
            <a:off x="3418920" y="4278600"/>
            <a:ext cx="2595960" cy="360"/>
          </a:xfrm>
          <a:prstGeom prst="straightConnector1">
            <a:avLst/>
          </a:prstGeom>
          <a:ln w="9360">
            <a:solidFill>
              <a:srgbClr val="a8a8a8"/>
            </a:solidFill>
            <a:miter/>
          </a:ln>
        </p:spPr>
      </p:cxnSp>
      <p:sp>
        <p:nvSpPr>
          <p:cNvPr id="8652" name="PlaceHolder 4"/>
          <p:cNvSpPr>
            <a:spLocks noGrp="1"/>
          </p:cNvSpPr>
          <p:nvPr>
            <p:ph type="body"/>
          </p:nvPr>
        </p:nvSpPr>
        <p:spPr>
          <a:xfrm>
            <a:off x="617904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653" name="PlaceHolder 5"/>
          <p:cNvSpPr>
            <a:spLocks noGrp="1"/>
          </p:cNvSpPr>
          <p:nvPr>
            <p:ph type="body"/>
          </p:nvPr>
        </p:nvSpPr>
        <p:spPr>
          <a:xfrm>
            <a:off x="617904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5"/>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654" name="Straight Connector 60"/>
          <p:cNvCxnSpPr/>
          <p:nvPr/>
        </p:nvCxnSpPr>
        <p:spPr>
          <a:xfrm>
            <a:off x="6178680" y="1685520"/>
            <a:ext cx="2595960" cy="360"/>
          </a:xfrm>
          <a:prstGeom prst="straightConnector1">
            <a:avLst/>
          </a:prstGeom>
          <a:ln w="9360">
            <a:solidFill>
              <a:srgbClr val="a8a8a8"/>
            </a:solidFill>
            <a:miter/>
          </a:ln>
        </p:spPr>
      </p:cxnSp>
      <p:cxnSp>
        <p:nvCxnSpPr>
          <p:cNvPr id="8655" name="Straight Connector 61"/>
          <p:cNvCxnSpPr/>
          <p:nvPr/>
        </p:nvCxnSpPr>
        <p:spPr>
          <a:xfrm>
            <a:off x="6178680" y="4278600"/>
            <a:ext cx="2595960" cy="360"/>
          </a:xfrm>
          <a:prstGeom prst="straightConnector1">
            <a:avLst/>
          </a:prstGeom>
          <a:ln w="9360">
            <a:solidFill>
              <a:srgbClr val="a8a8a8"/>
            </a:solidFill>
            <a:miter/>
          </a:ln>
        </p:spPr>
      </p:cxnSp>
      <p:sp>
        <p:nvSpPr>
          <p:cNvPr id="8656" name="PlaceHolder 6"/>
          <p:cNvSpPr>
            <a:spLocks noGrp="1"/>
          </p:cNvSpPr>
          <p:nvPr>
            <p:ph type="body"/>
          </p:nvPr>
        </p:nvSpPr>
        <p:spPr>
          <a:xfrm>
            <a:off x="893916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6"/>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657" name="PlaceHolder 7"/>
          <p:cNvSpPr>
            <a:spLocks noGrp="1"/>
          </p:cNvSpPr>
          <p:nvPr>
            <p:ph type="body"/>
          </p:nvPr>
        </p:nvSpPr>
        <p:spPr>
          <a:xfrm>
            <a:off x="893916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7"/>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8658" name="Straight Connector 66"/>
          <p:cNvCxnSpPr/>
          <p:nvPr/>
        </p:nvCxnSpPr>
        <p:spPr>
          <a:xfrm>
            <a:off x="8938800" y="1685520"/>
            <a:ext cx="2595960" cy="360"/>
          </a:xfrm>
          <a:prstGeom prst="straightConnector1">
            <a:avLst/>
          </a:prstGeom>
          <a:ln w="9360">
            <a:solidFill>
              <a:srgbClr val="a8a8a8"/>
            </a:solidFill>
            <a:miter/>
          </a:ln>
        </p:spPr>
      </p:cxnSp>
      <p:cxnSp>
        <p:nvCxnSpPr>
          <p:cNvPr id="8659" name="Straight Connector 67"/>
          <p:cNvCxnSpPr/>
          <p:nvPr/>
        </p:nvCxnSpPr>
        <p:spPr>
          <a:xfrm>
            <a:off x="8938800" y="4278600"/>
            <a:ext cx="2595960" cy="360"/>
          </a:xfrm>
          <a:prstGeom prst="straightConnector1">
            <a:avLst/>
          </a:prstGeom>
          <a:ln w="9360">
            <a:solidFill>
              <a:srgbClr val="a8a8a8"/>
            </a:solidFill>
            <a:miter/>
          </a:ln>
        </p:spPr>
      </p:cxnSp>
      <p:sp>
        <p:nvSpPr>
          <p:cNvPr id="8660" name="PlaceHolder 8"/>
          <p:cNvSpPr>
            <a:spLocks noGrp="1"/>
          </p:cNvSpPr>
          <p:nvPr>
            <p:ph type="sldNum" idx="28"/>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C8EB20DA-2D0B-4D40-AF36-F84A790487BB}"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8661" name="PlaceHolder 9"/>
          <p:cNvSpPr>
            <a:spLocks noGrp="1"/>
          </p:cNvSpPr>
          <p:nvPr>
            <p:ph type="ftr" idx="29"/>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662" name="PlaceHolder 10"/>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8663" name="PlaceHolder 11"/>
          <p:cNvSpPr>
            <a:spLocks noGrp="1"/>
          </p:cNvSpPr>
          <p:nvPr>
            <p:ph type="body"/>
          </p:nvPr>
        </p:nvSpPr>
        <p:spPr>
          <a:xfrm>
            <a:off x="341892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8"/>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8664" name="PlaceHolder 12"/>
          <p:cNvSpPr>
            <a:spLocks noGrp="1"/>
          </p:cNvSpPr>
          <p:nvPr>
            <p:ph type="body"/>
          </p:nvPr>
        </p:nvSpPr>
        <p:spPr>
          <a:xfrm>
            <a:off x="65916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65" name="PlaceHolder 13"/>
          <p:cNvSpPr>
            <a:spLocks noGrp="1"/>
          </p:cNvSpPr>
          <p:nvPr>
            <p:ph type="body"/>
          </p:nvPr>
        </p:nvSpPr>
        <p:spPr>
          <a:xfrm>
            <a:off x="341892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66" name="PlaceHolder 14"/>
          <p:cNvSpPr>
            <a:spLocks noGrp="1"/>
          </p:cNvSpPr>
          <p:nvPr>
            <p:ph type="body"/>
          </p:nvPr>
        </p:nvSpPr>
        <p:spPr>
          <a:xfrm>
            <a:off x="617904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67" name="PlaceHolder 15"/>
          <p:cNvSpPr>
            <a:spLocks noGrp="1"/>
          </p:cNvSpPr>
          <p:nvPr>
            <p:ph type="body"/>
          </p:nvPr>
        </p:nvSpPr>
        <p:spPr>
          <a:xfrm>
            <a:off x="893916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68" name="PlaceHolder 16"/>
          <p:cNvSpPr>
            <a:spLocks noGrp="1"/>
          </p:cNvSpPr>
          <p:nvPr>
            <p:ph type="body"/>
          </p:nvPr>
        </p:nvSpPr>
        <p:spPr>
          <a:xfrm>
            <a:off x="65916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69" name="PlaceHolder 17"/>
          <p:cNvSpPr>
            <a:spLocks noGrp="1"/>
          </p:cNvSpPr>
          <p:nvPr>
            <p:ph type="body"/>
          </p:nvPr>
        </p:nvSpPr>
        <p:spPr>
          <a:xfrm>
            <a:off x="341892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70" name="PlaceHolder 18"/>
          <p:cNvSpPr>
            <a:spLocks noGrp="1"/>
          </p:cNvSpPr>
          <p:nvPr>
            <p:ph type="body"/>
          </p:nvPr>
        </p:nvSpPr>
        <p:spPr>
          <a:xfrm>
            <a:off x="617904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8671" name="PlaceHolder 19"/>
          <p:cNvSpPr>
            <a:spLocks noGrp="1"/>
          </p:cNvSpPr>
          <p:nvPr>
            <p:ph type="body"/>
          </p:nvPr>
        </p:nvSpPr>
        <p:spPr>
          <a:xfrm>
            <a:off x="893916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8672" name="Group 37"/>
          <p:cNvGrpSpPr/>
          <p:nvPr/>
        </p:nvGrpSpPr>
        <p:grpSpPr>
          <a:xfrm>
            <a:off x="-2368440" y="0"/>
            <a:ext cx="1871640" cy="4379040"/>
            <a:chOff x="-2368440" y="0"/>
            <a:chExt cx="1871640" cy="4379040"/>
          </a:xfrm>
        </p:grpSpPr>
        <p:grpSp>
          <p:nvGrpSpPr>
            <p:cNvPr id="8673" name="Group 38"/>
            <p:cNvGrpSpPr/>
            <p:nvPr/>
          </p:nvGrpSpPr>
          <p:grpSpPr>
            <a:xfrm>
              <a:off x="-2368440" y="0"/>
              <a:ext cx="1871640" cy="4379040"/>
              <a:chOff x="-2368440" y="0"/>
              <a:chExt cx="1871640" cy="4379040"/>
            </a:xfrm>
          </p:grpSpPr>
          <p:grpSp>
            <p:nvGrpSpPr>
              <p:cNvPr id="8674" name="Group 41"/>
              <p:cNvGrpSpPr/>
              <p:nvPr/>
            </p:nvGrpSpPr>
            <p:grpSpPr>
              <a:xfrm>
                <a:off x="-2368440" y="0"/>
                <a:ext cx="1871640" cy="4379040"/>
                <a:chOff x="-2368440" y="0"/>
                <a:chExt cx="1871640" cy="4379040"/>
              </a:xfrm>
            </p:grpSpPr>
            <p:grpSp>
              <p:nvGrpSpPr>
                <p:cNvPr id="8675" name="Group 50"/>
                <p:cNvGrpSpPr/>
                <p:nvPr/>
              </p:nvGrpSpPr>
              <p:grpSpPr>
                <a:xfrm>
                  <a:off x="-2368440" y="0"/>
                  <a:ext cx="1871640" cy="4379040"/>
                  <a:chOff x="-2368440" y="0"/>
                  <a:chExt cx="1871640" cy="4379040"/>
                </a:xfrm>
              </p:grpSpPr>
              <p:sp>
                <p:nvSpPr>
                  <p:cNvPr id="867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867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867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8679" name="Picture 49" descr=""/>
              <p:cNvPicPr/>
              <p:nvPr/>
            </p:nvPicPr>
            <p:blipFill>
              <a:blip r:embed="rId9"/>
              <a:stretch/>
            </p:blipFill>
            <p:spPr>
              <a:xfrm>
                <a:off x="-2236680" y="1755000"/>
                <a:ext cx="1045800" cy="788760"/>
              </a:xfrm>
              <a:prstGeom prst="rect">
                <a:avLst/>
              </a:prstGeom>
              <a:ln w="0">
                <a:noFill/>
              </a:ln>
            </p:spPr>
          </p:pic>
        </p:grpSp>
        <p:sp>
          <p:nvSpPr>
            <p:cNvPr id="8680" name="Rectangle 3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17"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8718" name="Master Grid"/>
          <p:cNvGrpSpPr/>
          <p:nvPr/>
        </p:nvGrpSpPr>
        <p:grpSpPr>
          <a:xfrm>
            <a:off x="0" y="0"/>
            <a:ext cx="12191760" cy="6858000"/>
            <a:chOff x="0" y="0"/>
            <a:chExt cx="12191760" cy="6858000"/>
          </a:xfrm>
        </p:grpSpPr>
        <p:grpSp>
          <p:nvGrpSpPr>
            <p:cNvPr id="8719" name="GRID"/>
            <p:cNvGrpSpPr/>
            <p:nvPr/>
          </p:nvGrpSpPr>
          <p:grpSpPr>
            <a:xfrm>
              <a:off x="0" y="0"/>
              <a:ext cx="12191760" cy="6858000"/>
              <a:chOff x="0" y="0"/>
              <a:chExt cx="12191760" cy="6858000"/>
            </a:xfrm>
          </p:grpSpPr>
          <p:grpSp>
            <p:nvGrpSpPr>
              <p:cNvPr id="8720" name="Group 454"/>
              <p:cNvGrpSpPr/>
              <p:nvPr/>
            </p:nvGrpSpPr>
            <p:grpSpPr>
              <a:xfrm>
                <a:off x="0" y="0"/>
                <a:ext cx="12191760" cy="6858000"/>
                <a:chOff x="0" y="0"/>
                <a:chExt cx="12191760" cy="6858000"/>
              </a:xfrm>
            </p:grpSpPr>
            <p:cxnSp>
              <p:nvCxnSpPr>
                <p:cNvPr id="8721"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8722"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8723"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8724"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8725"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8726"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8727"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8728"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8729"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8730"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8731"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8732"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8733"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8734"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8735"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8736"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8737"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8738"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8739"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8740"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8741"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8742"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8743"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8744"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8745"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8746"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8747"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8748"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8749"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8750"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8751"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8752"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8753"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8754"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8755"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8756"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8757"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8758"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8759" name="Group 455"/>
              <p:cNvGrpSpPr/>
              <p:nvPr/>
            </p:nvGrpSpPr>
            <p:grpSpPr>
              <a:xfrm>
                <a:off x="0" y="0"/>
                <a:ext cx="12191760" cy="6857640"/>
                <a:chOff x="0" y="0"/>
                <a:chExt cx="12191760" cy="6857640"/>
              </a:xfrm>
            </p:grpSpPr>
            <p:cxnSp>
              <p:nvCxnSpPr>
                <p:cNvPr id="8760"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8761"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8762"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8763"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8764"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8765"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8766"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8767"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8768"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8769"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8770"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8771"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8772"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8773"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8774"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8775"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8776"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8777"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8778"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8779"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8780"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8781"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8782" name="Group 396"/>
            <p:cNvGrpSpPr/>
            <p:nvPr/>
          </p:nvGrpSpPr>
          <p:grpSpPr>
            <a:xfrm>
              <a:off x="329400" y="326520"/>
              <a:ext cx="11532960" cy="5878800"/>
              <a:chOff x="329400" y="326520"/>
              <a:chExt cx="11532960" cy="5878800"/>
            </a:xfrm>
          </p:grpSpPr>
          <p:grpSp>
            <p:nvGrpSpPr>
              <p:cNvPr id="8783" name="Group 397"/>
              <p:cNvGrpSpPr/>
              <p:nvPr/>
            </p:nvGrpSpPr>
            <p:grpSpPr>
              <a:xfrm>
                <a:off x="329400" y="326520"/>
                <a:ext cx="11532960" cy="5878800"/>
                <a:chOff x="329400" y="326520"/>
                <a:chExt cx="11532960" cy="5878800"/>
              </a:xfrm>
            </p:grpSpPr>
            <p:cxnSp>
              <p:nvCxnSpPr>
                <p:cNvPr id="8784"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8785"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8786"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8787"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8788"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8789"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8790"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8791"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8792"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8793"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8794"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8795"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8796"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8797"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8798"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8799"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8800"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8801"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8802"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8803"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8804"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8805"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8806"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8807"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8808"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8809"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8810"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8811"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8812"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8813"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8814"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8815"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8816"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8817"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8818"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8819"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8820" name="Group 398"/>
              <p:cNvGrpSpPr/>
              <p:nvPr/>
            </p:nvGrpSpPr>
            <p:grpSpPr>
              <a:xfrm>
                <a:off x="329400" y="326520"/>
                <a:ext cx="11532960" cy="5878080"/>
                <a:chOff x="329400" y="326520"/>
                <a:chExt cx="11532960" cy="5878080"/>
              </a:xfrm>
            </p:grpSpPr>
            <p:cxnSp>
              <p:nvCxnSpPr>
                <p:cNvPr id="8821"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8822"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8823"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8824"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8825"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8826"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8827"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8828"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8829"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8830"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8831"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8832"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8833"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8834"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8835"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8836"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8837"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8838"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8839"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8840" name="Master Grid Edge"/>
          <p:cNvGrpSpPr/>
          <p:nvPr/>
        </p:nvGrpSpPr>
        <p:grpSpPr>
          <a:xfrm>
            <a:off x="-435240" y="-435240"/>
            <a:ext cx="13042800" cy="7728480"/>
            <a:chOff x="-435240" y="-435240"/>
            <a:chExt cx="13042800" cy="7728480"/>
          </a:xfrm>
        </p:grpSpPr>
        <p:grpSp>
          <p:nvGrpSpPr>
            <p:cNvPr id="8841" name="Group 27"/>
            <p:cNvGrpSpPr/>
            <p:nvPr/>
          </p:nvGrpSpPr>
          <p:grpSpPr>
            <a:xfrm>
              <a:off x="-435240" y="-435240"/>
              <a:ext cx="13042800" cy="7728480"/>
              <a:chOff x="-435240" y="-435240"/>
              <a:chExt cx="13042800" cy="7728480"/>
            </a:xfrm>
          </p:grpSpPr>
          <p:cxnSp>
            <p:nvCxnSpPr>
              <p:cNvPr id="8842" name="Straight Connector 1371"/>
              <p:cNvCxnSpPr/>
              <p:nvPr/>
            </p:nvCxnSpPr>
            <p:spPr>
              <a:xfrm>
                <a:off x="-435240" y="489600"/>
                <a:ext cx="126360" cy="360"/>
              </a:xfrm>
              <a:prstGeom prst="straightConnector1">
                <a:avLst/>
              </a:prstGeom>
              <a:ln w="6480">
                <a:solidFill>
                  <a:srgbClr val="a8a8a8"/>
                </a:solidFill>
                <a:miter/>
              </a:ln>
            </p:spPr>
          </p:cxnSp>
          <p:cxnSp>
            <p:nvCxnSpPr>
              <p:cNvPr id="8843" name="Straight Connector 1372"/>
              <p:cNvCxnSpPr/>
              <p:nvPr/>
            </p:nvCxnSpPr>
            <p:spPr>
              <a:xfrm>
                <a:off x="-435240" y="326520"/>
                <a:ext cx="126360" cy="360"/>
              </a:xfrm>
              <a:prstGeom prst="straightConnector1">
                <a:avLst/>
              </a:prstGeom>
              <a:ln w="6480">
                <a:solidFill>
                  <a:srgbClr val="a8a8a8"/>
                </a:solidFill>
                <a:miter/>
              </a:ln>
            </p:spPr>
          </p:cxnSp>
          <p:cxnSp>
            <p:nvCxnSpPr>
              <p:cNvPr id="8844" name="Straight Connector 1373"/>
              <p:cNvCxnSpPr/>
              <p:nvPr/>
            </p:nvCxnSpPr>
            <p:spPr>
              <a:xfrm>
                <a:off x="-435240" y="816120"/>
                <a:ext cx="126360" cy="360"/>
              </a:xfrm>
              <a:prstGeom prst="straightConnector1">
                <a:avLst/>
              </a:prstGeom>
              <a:ln w="6480">
                <a:solidFill>
                  <a:srgbClr val="a8a8a8"/>
                </a:solidFill>
                <a:miter/>
              </a:ln>
            </p:spPr>
          </p:cxnSp>
          <p:cxnSp>
            <p:nvCxnSpPr>
              <p:cNvPr id="8845" name="Straight Connector 1374"/>
              <p:cNvCxnSpPr/>
              <p:nvPr/>
            </p:nvCxnSpPr>
            <p:spPr>
              <a:xfrm>
                <a:off x="-435240" y="653040"/>
                <a:ext cx="126360" cy="360"/>
              </a:xfrm>
              <a:prstGeom prst="straightConnector1">
                <a:avLst/>
              </a:prstGeom>
              <a:ln w="6480">
                <a:solidFill>
                  <a:srgbClr val="a8a8a8"/>
                </a:solidFill>
                <a:miter/>
              </a:ln>
            </p:spPr>
          </p:cxnSp>
          <p:cxnSp>
            <p:nvCxnSpPr>
              <p:cNvPr id="8846" name="Straight Connector 1375"/>
              <p:cNvCxnSpPr/>
              <p:nvPr/>
            </p:nvCxnSpPr>
            <p:spPr>
              <a:xfrm>
                <a:off x="-435240" y="1142640"/>
                <a:ext cx="126360" cy="360"/>
              </a:xfrm>
              <a:prstGeom prst="straightConnector1">
                <a:avLst/>
              </a:prstGeom>
              <a:ln w="6480">
                <a:solidFill>
                  <a:srgbClr val="a8a8a8"/>
                </a:solidFill>
                <a:miter/>
              </a:ln>
            </p:spPr>
          </p:cxnSp>
          <p:cxnSp>
            <p:nvCxnSpPr>
              <p:cNvPr id="8847" name="Straight Connector 1376"/>
              <p:cNvCxnSpPr/>
              <p:nvPr/>
            </p:nvCxnSpPr>
            <p:spPr>
              <a:xfrm>
                <a:off x="-435240" y="979560"/>
                <a:ext cx="126360" cy="360"/>
              </a:xfrm>
              <a:prstGeom prst="straightConnector1">
                <a:avLst/>
              </a:prstGeom>
              <a:ln w="6480">
                <a:solidFill>
                  <a:srgbClr val="a8a8a8"/>
                </a:solidFill>
                <a:miter/>
              </a:ln>
            </p:spPr>
          </p:cxnSp>
          <p:cxnSp>
            <p:nvCxnSpPr>
              <p:cNvPr id="8848" name="Straight Connector 1377"/>
              <p:cNvCxnSpPr/>
              <p:nvPr/>
            </p:nvCxnSpPr>
            <p:spPr>
              <a:xfrm>
                <a:off x="-435240" y="1469520"/>
                <a:ext cx="126360" cy="360"/>
              </a:xfrm>
              <a:prstGeom prst="straightConnector1">
                <a:avLst/>
              </a:prstGeom>
              <a:ln w="6480">
                <a:solidFill>
                  <a:srgbClr val="a8a8a8"/>
                </a:solidFill>
                <a:miter/>
              </a:ln>
            </p:spPr>
          </p:cxnSp>
          <p:cxnSp>
            <p:nvCxnSpPr>
              <p:cNvPr id="8849" name="Straight Connector 1378"/>
              <p:cNvCxnSpPr/>
              <p:nvPr/>
            </p:nvCxnSpPr>
            <p:spPr>
              <a:xfrm>
                <a:off x="-435240" y="1306080"/>
                <a:ext cx="126360" cy="360"/>
              </a:xfrm>
              <a:prstGeom prst="straightConnector1">
                <a:avLst/>
              </a:prstGeom>
              <a:ln w="6480">
                <a:solidFill>
                  <a:srgbClr val="a8a8a8"/>
                </a:solidFill>
                <a:miter/>
              </a:ln>
            </p:spPr>
          </p:cxnSp>
          <p:cxnSp>
            <p:nvCxnSpPr>
              <p:cNvPr id="8850" name="Straight Connector 1379"/>
              <p:cNvCxnSpPr/>
              <p:nvPr/>
            </p:nvCxnSpPr>
            <p:spPr>
              <a:xfrm>
                <a:off x="-435240" y="1796040"/>
                <a:ext cx="126360" cy="360"/>
              </a:xfrm>
              <a:prstGeom prst="straightConnector1">
                <a:avLst/>
              </a:prstGeom>
              <a:ln w="6480">
                <a:solidFill>
                  <a:srgbClr val="a8a8a8"/>
                </a:solidFill>
                <a:miter/>
              </a:ln>
            </p:spPr>
          </p:cxnSp>
          <p:cxnSp>
            <p:nvCxnSpPr>
              <p:cNvPr id="8851" name="Straight Connector 1380"/>
              <p:cNvCxnSpPr/>
              <p:nvPr/>
            </p:nvCxnSpPr>
            <p:spPr>
              <a:xfrm>
                <a:off x="-435240" y="1632600"/>
                <a:ext cx="126360" cy="360"/>
              </a:xfrm>
              <a:prstGeom prst="straightConnector1">
                <a:avLst/>
              </a:prstGeom>
              <a:ln w="6480">
                <a:solidFill>
                  <a:srgbClr val="a8a8a8"/>
                </a:solidFill>
                <a:miter/>
              </a:ln>
            </p:spPr>
          </p:cxnSp>
          <p:cxnSp>
            <p:nvCxnSpPr>
              <p:cNvPr id="8852" name="Straight Connector 1381"/>
              <p:cNvCxnSpPr/>
              <p:nvPr/>
            </p:nvCxnSpPr>
            <p:spPr>
              <a:xfrm>
                <a:off x="-435240" y="2122560"/>
                <a:ext cx="126360" cy="360"/>
              </a:xfrm>
              <a:prstGeom prst="straightConnector1">
                <a:avLst/>
              </a:prstGeom>
              <a:ln w="6480">
                <a:solidFill>
                  <a:srgbClr val="a8a8a8"/>
                </a:solidFill>
                <a:miter/>
              </a:ln>
            </p:spPr>
          </p:cxnSp>
          <p:cxnSp>
            <p:nvCxnSpPr>
              <p:cNvPr id="8853" name="Straight Connector 1382"/>
              <p:cNvCxnSpPr/>
              <p:nvPr/>
            </p:nvCxnSpPr>
            <p:spPr>
              <a:xfrm>
                <a:off x="-435240" y="1959120"/>
                <a:ext cx="126360" cy="360"/>
              </a:xfrm>
              <a:prstGeom prst="straightConnector1">
                <a:avLst/>
              </a:prstGeom>
              <a:ln w="6480">
                <a:solidFill>
                  <a:srgbClr val="a8a8a8"/>
                </a:solidFill>
                <a:miter/>
              </a:ln>
            </p:spPr>
          </p:cxnSp>
          <p:cxnSp>
            <p:nvCxnSpPr>
              <p:cNvPr id="8854" name="Straight Connector 1383"/>
              <p:cNvCxnSpPr/>
              <p:nvPr/>
            </p:nvCxnSpPr>
            <p:spPr>
              <a:xfrm>
                <a:off x="-435240" y="2449080"/>
                <a:ext cx="126360" cy="360"/>
              </a:xfrm>
              <a:prstGeom prst="straightConnector1">
                <a:avLst/>
              </a:prstGeom>
              <a:ln w="6480">
                <a:solidFill>
                  <a:srgbClr val="a8a8a8"/>
                </a:solidFill>
                <a:miter/>
              </a:ln>
            </p:spPr>
          </p:cxnSp>
          <p:cxnSp>
            <p:nvCxnSpPr>
              <p:cNvPr id="8855" name="Straight Connector 1384"/>
              <p:cNvCxnSpPr/>
              <p:nvPr/>
            </p:nvCxnSpPr>
            <p:spPr>
              <a:xfrm>
                <a:off x="-435240" y="2285640"/>
                <a:ext cx="126360" cy="360"/>
              </a:xfrm>
              <a:prstGeom prst="straightConnector1">
                <a:avLst/>
              </a:prstGeom>
              <a:ln w="6480">
                <a:solidFill>
                  <a:srgbClr val="a8a8a8"/>
                </a:solidFill>
                <a:miter/>
              </a:ln>
            </p:spPr>
          </p:cxnSp>
          <p:cxnSp>
            <p:nvCxnSpPr>
              <p:cNvPr id="8856" name="Straight Connector 1385"/>
              <p:cNvCxnSpPr/>
              <p:nvPr/>
            </p:nvCxnSpPr>
            <p:spPr>
              <a:xfrm>
                <a:off x="-435240" y="2775600"/>
                <a:ext cx="126360" cy="360"/>
              </a:xfrm>
              <a:prstGeom prst="straightConnector1">
                <a:avLst/>
              </a:prstGeom>
              <a:ln w="6480">
                <a:solidFill>
                  <a:srgbClr val="a8a8a8"/>
                </a:solidFill>
                <a:miter/>
              </a:ln>
            </p:spPr>
          </p:cxnSp>
          <p:cxnSp>
            <p:nvCxnSpPr>
              <p:cNvPr id="8857" name="Straight Connector 1386"/>
              <p:cNvCxnSpPr/>
              <p:nvPr/>
            </p:nvCxnSpPr>
            <p:spPr>
              <a:xfrm>
                <a:off x="-435240" y="2612520"/>
                <a:ext cx="126360" cy="360"/>
              </a:xfrm>
              <a:prstGeom prst="straightConnector1">
                <a:avLst/>
              </a:prstGeom>
              <a:ln w="6480">
                <a:solidFill>
                  <a:srgbClr val="a8a8a8"/>
                </a:solidFill>
                <a:miter/>
              </a:ln>
            </p:spPr>
          </p:cxnSp>
          <p:cxnSp>
            <p:nvCxnSpPr>
              <p:cNvPr id="8858" name="Straight Connector 1387"/>
              <p:cNvCxnSpPr/>
              <p:nvPr/>
            </p:nvCxnSpPr>
            <p:spPr>
              <a:xfrm>
                <a:off x="-435240" y="3102120"/>
                <a:ext cx="126360" cy="360"/>
              </a:xfrm>
              <a:prstGeom prst="straightConnector1">
                <a:avLst/>
              </a:prstGeom>
              <a:ln w="6480">
                <a:solidFill>
                  <a:srgbClr val="a8a8a8"/>
                </a:solidFill>
                <a:miter/>
              </a:ln>
            </p:spPr>
          </p:cxnSp>
          <p:cxnSp>
            <p:nvCxnSpPr>
              <p:cNvPr id="8859" name="Straight Connector 1388"/>
              <p:cNvCxnSpPr/>
              <p:nvPr/>
            </p:nvCxnSpPr>
            <p:spPr>
              <a:xfrm>
                <a:off x="-435240" y="2939040"/>
                <a:ext cx="126360" cy="360"/>
              </a:xfrm>
              <a:prstGeom prst="straightConnector1">
                <a:avLst/>
              </a:prstGeom>
              <a:ln w="6480">
                <a:solidFill>
                  <a:srgbClr val="a8a8a8"/>
                </a:solidFill>
                <a:miter/>
              </a:ln>
            </p:spPr>
          </p:cxnSp>
          <p:cxnSp>
            <p:nvCxnSpPr>
              <p:cNvPr id="8860" name="Straight Connector 1389"/>
              <p:cNvCxnSpPr/>
              <p:nvPr/>
            </p:nvCxnSpPr>
            <p:spPr>
              <a:xfrm>
                <a:off x="-435240" y="3428640"/>
                <a:ext cx="126360" cy="360"/>
              </a:xfrm>
              <a:prstGeom prst="straightConnector1">
                <a:avLst/>
              </a:prstGeom>
              <a:ln w="6480">
                <a:solidFill>
                  <a:srgbClr val="a8a8a8"/>
                </a:solidFill>
                <a:miter/>
              </a:ln>
            </p:spPr>
          </p:cxnSp>
          <p:cxnSp>
            <p:nvCxnSpPr>
              <p:cNvPr id="8861" name="Straight Connector 1390"/>
              <p:cNvCxnSpPr/>
              <p:nvPr/>
            </p:nvCxnSpPr>
            <p:spPr>
              <a:xfrm>
                <a:off x="-435240" y="3265560"/>
                <a:ext cx="126360" cy="360"/>
              </a:xfrm>
              <a:prstGeom prst="straightConnector1">
                <a:avLst/>
              </a:prstGeom>
              <a:ln w="6480">
                <a:solidFill>
                  <a:srgbClr val="a8a8a8"/>
                </a:solidFill>
                <a:miter/>
              </a:ln>
            </p:spPr>
          </p:cxnSp>
          <p:cxnSp>
            <p:nvCxnSpPr>
              <p:cNvPr id="8862" name="Straight Connector 1391"/>
              <p:cNvCxnSpPr/>
              <p:nvPr/>
            </p:nvCxnSpPr>
            <p:spPr>
              <a:xfrm>
                <a:off x="-435240" y="3755520"/>
                <a:ext cx="126360" cy="360"/>
              </a:xfrm>
              <a:prstGeom prst="straightConnector1">
                <a:avLst/>
              </a:prstGeom>
              <a:ln w="6480">
                <a:solidFill>
                  <a:srgbClr val="a8a8a8"/>
                </a:solidFill>
                <a:miter/>
              </a:ln>
            </p:spPr>
          </p:cxnSp>
          <p:cxnSp>
            <p:nvCxnSpPr>
              <p:cNvPr id="8863" name="Straight Connector 1392"/>
              <p:cNvCxnSpPr/>
              <p:nvPr/>
            </p:nvCxnSpPr>
            <p:spPr>
              <a:xfrm>
                <a:off x="-435240" y="3592080"/>
                <a:ext cx="126360" cy="360"/>
              </a:xfrm>
              <a:prstGeom prst="straightConnector1">
                <a:avLst/>
              </a:prstGeom>
              <a:ln w="6480">
                <a:solidFill>
                  <a:srgbClr val="a8a8a8"/>
                </a:solidFill>
                <a:miter/>
              </a:ln>
            </p:spPr>
          </p:cxnSp>
          <p:cxnSp>
            <p:nvCxnSpPr>
              <p:cNvPr id="8864" name="Straight Connector 1438"/>
              <p:cNvCxnSpPr/>
              <p:nvPr/>
            </p:nvCxnSpPr>
            <p:spPr>
              <a:xfrm>
                <a:off x="-435240" y="4081680"/>
                <a:ext cx="126360" cy="360"/>
              </a:xfrm>
              <a:prstGeom prst="straightConnector1">
                <a:avLst/>
              </a:prstGeom>
              <a:ln w="6480">
                <a:solidFill>
                  <a:srgbClr val="a8a8a8"/>
                </a:solidFill>
                <a:miter/>
              </a:ln>
            </p:spPr>
          </p:cxnSp>
          <p:cxnSp>
            <p:nvCxnSpPr>
              <p:cNvPr id="8865" name="Straight Connector 1439"/>
              <p:cNvCxnSpPr/>
              <p:nvPr/>
            </p:nvCxnSpPr>
            <p:spPr>
              <a:xfrm>
                <a:off x="-435240" y="3918240"/>
                <a:ext cx="126360" cy="360"/>
              </a:xfrm>
              <a:prstGeom prst="straightConnector1">
                <a:avLst/>
              </a:prstGeom>
              <a:ln w="6480">
                <a:solidFill>
                  <a:srgbClr val="a8a8a8"/>
                </a:solidFill>
                <a:miter/>
              </a:ln>
            </p:spPr>
          </p:cxnSp>
          <p:cxnSp>
            <p:nvCxnSpPr>
              <p:cNvPr id="8866" name="Straight Connector 1440"/>
              <p:cNvCxnSpPr/>
              <p:nvPr/>
            </p:nvCxnSpPr>
            <p:spPr>
              <a:xfrm>
                <a:off x="-435240" y="4408200"/>
                <a:ext cx="126360" cy="360"/>
              </a:xfrm>
              <a:prstGeom prst="straightConnector1">
                <a:avLst/>
              </a:prstGeom>
              <a:ln w="6480">
                <a:solidFill>
                  <a:srgbClr val="a8a8a8"/>
                </a:solidFill>
                <a:miter/>
              </a:ln>
            </p:spPr>
          </p:cxnSp>
          <p:cxnSp>
            <p:nvCxnSpPr>
              <p:cNvPr id="8867" name="Straight Connector 1441"/>
              <p:cNvCxnSpPr/>
              <p:nvPr/>
            </p:nvCxnSpPr>
            <p:spPr>
              <a:xfrm>
                <a:off x="-435240" y="4244760"/>
                <a:ext cx="126360" cy="360"/>
              </a:xfrm>
              <a:prstGeom prst="straightConnector1">
                <a:avLst/>
              </a:prstGeom>
              <a:ln w="6480">
                <a:solidFill>
                  <a:srgbClr val="a8a8a8"/>
                </a:solidFill>
                <a:miter/>
              </a:ln>
            </p:spPr>
          </p:cxnSp>
          <p:cxnSp>
            <p:nvCxnSpPr>
              <p:cNvPr id="8868" name="Straight Connector 1442"/>
              <p:cNvCxnSpPr/>
              <p:nvPr/>
            </p:nvCxnSpPr>
            <p:spPr>
              <a:xfrm>
                <a:off x="-435240" y="4734720"/>
                <a:ext cx="126360" cy="360"/>
              </a:xfrm>
              <a:prstGeom prst="straightConnector1">
                <a:avLst/>
              </a:prstGeom>
              <a:ln w="6480">
                <a:solidFill>
                  <a:srgbClr val="a8a8a8"/>
                </a:solidFill>
                <a:miter/>
              </a:ln>
            </p:spPr>
          </p:cxnSp>
          <p:cxnSp>
            <p:nvCxnSpPr>
              <p:cNvPr id="8869" name="Straight Connector 1443"/>
              <p:cNvCxnSpPr/>
              <p:nvPr/>
            </p:nvCxnSpPr>
            <p:spPr>
              <a:xfrm>
                <a:off x="-435240" y="4571280"/>
                <a:ext cx="126360" cy="360"/>
              </a:xfrm>
              <a:prstGeom prst="straightConnector1">
                <a:avLst/>
              </a:prstGeom>
              <a:ln w="6480">
                <a:solidFill>
                  <a:srgbClr val="a8a8a8"/>
                </a:solidFill>
                <a:miter/>
              </a:ln>
            </p:spPr>
          </p:cxnSp>
          <p:cxnSp>
            <p:nvCxnSpPr>
              <p:cNvPr id="8870" name="Straight Connector 1444"/>
              <p:cNvCxnSpPr/>
              <p:nvPr/>
            </p:nvCxnSpPr>
            <p:spPr>
              <a:xfrm>
                <a:off x="-435240" y="5061240"/>
                <a:ext cx="126360" cy="360"/>
              </a:xfrm>
              <a:prstGeom prst="straightConnector1">
                <a:avLst/>
              </a:prstGeom>
              <a:ln w="6480">
                <a:solidFill>
                  <a:srgbClr val="a8a8a8"/>
                </a:solidFill>
                <a:miter/>
              </a:ln>
            </p:spPr>
          </p:cxnSp>
          <p:cxnSp>
            <p:nvCxnSpPr>
              <p:cNvPr id="8871" name="Straight Connector 1446"/>
              <p:cNvCxnSpPr/>
              <p:nvPr/>
            </p:nvCxnSpPr>
            <p:spPr>
              <a:xfrm>
                <a:off x="-435240" y="5387760"/>
                <a:ext cx="126360" cy="360"/>
              </a:xfrm>
              <a:prstGeom prst="straightConnector1">
                <a:avLst/>
              </a:prstGeom>
              <a:ln w="6480">
                <a:solidFill>
                  <a:srgbClr val="a8a8a8"/>
                </a:solidFill>
                <a:miter/>
              </a:ln>
            </p:spPr>
          </p:cxnSp>
          <p:cxnSp>
            <p:nvCxnSpPr>
              <p:cNvPr id="8872" name="Straight Connector 1447"/>
              <p:cNvCxnSpPr/>
              <p:nvPr/>
            </p:nvCxnSpPr>
            <p:spPr>
              <a:xfrm>
                <a:off x="-435240" y="5224680"/>
                <a:ext cx="126360" cy="360"/>
              </a:xfrm>
              <a:prstGeom prst="straightConnector1">
                <a:avLst/>
              </a:prstGeom>
              <a:ln w="6480">
                <a:solidFill>
                  <a:srgbClr val="a8a8a8"/>
                </a:solidFill>
                <a:miter/>
              </a:ln>
            </p:spPr>
          </p:cxnSp>
          <p:cxnSp>
            <p:nvCxnSpPr>
              <p:cNvPr id="8873" name="Straight Connector 1448"/>
              <p:cNvCxnSpPr/>
              <p:nvPr/>
            </p:nvCxnSpPr>
            <p:spPr>
              <a:xfrm>
                <a:off x="-435240" y="5714280"/>
                <a:ext cx="126360" cy="360"/>
              </a:xfrm>
              <a:prstGeom prst="straightConnector1">
                <a:avLst/>
              </a:prstGeom>
              <a:ln w="6480">
                <a:solidFill>
                  <a:srgbClr val="a8a8a8"/>
                </a:solidFill>
                <a:miter/>
              </a:ln>
            </p:spPr>
          </p:cxnSp>
          <p:cxnSp>
            <p:nvCxnSpPr>
              <p:cNvPr id="8874" name="Straight Connector 1449"/>
              <p:cNvCxnSpPr/>
              <p:nvPr/>
            </p:nvCxnSpPr>
            <p:spPr>
              <a:xfrm>
                <a:off x="-435240" y="5551200"/>
                <a:ext cx="126360" cy="360"/>
              </a:xfrm>
              <a:prstGeom prst="straightConnector1">
                <a:avLst/>
              </a:prstGeom>
              <a:ln w="6480">
                <a:solidFill>
                  <a:srgbClr val="a8a8a8"/>
                </a:solidFill>
                <a:miter/>
              </a:ln>
            </p:spPr>
          </p:cxnSp>
          <p:cxnSp>
            <p:nvCxnSpPr>
              <p:cNvPr id="8875" name="Straight Connector 1450"/>
              <p:cNvCxnSpPr/>
              <p:nvPr/>
            </p:nvCxnSpPr>
            <p:spPr>
              <a:xfrm>
                <a:off x="-435240" y="6041160"/>
                <a:ext cx="126360" cy="360"/>
              </a:xfrm>
              <a:prstGeom prst="straightConnector1">
                <a:avLst/>
              </a:prstGeom>
              <a:ln w="6480">
                <a:solidFill>
                  <a:srgbClr val="a8a8a8"/>
                </a:solidFill>
                <a:miter/>
              </a:ln>
            </p:spPr>
          </p:cxnSp>
          <p:cxnSp>
            <p:nvCxnSpPr>
              <p:cNvPr id="8876" name="Straight Connector 1451"/>
              <p:cNvCxnSpPr/>
              <p:nvPr/>
            </p:nvCxnSpPr>
            <p:spPr>
              <a:xfrm>
                <a:off x="-435240" y="5877720"/>
                <a:ext cx="126360" cy="360"/>
              </a:xfrm>
              <a:prstGeom prst="straightConnector1">
                <a:avLst/>
              </a:prstGeom>
              <a:ln w="6480">
                <a:solidFill>
                  <a:srgbClr val="a8a8a8"/>
                </a:solidFill>
                <a:miter/>
              </a:ln>
            </p:spPr>
          </p:cxnSp>
          <p:cxnSp>
            <p:nvCxnSpPr>
              <p:cNvPr id="8877" name="Straight Connector 1452"/>
              <p:cNvCxnSpPr/>
              <p:nvPr/>
            </p:nvCxnSpPr>
            <p:spPr>
              <a:xfrm>
                <a:off x="-435240" y="6367680"/>
                <a:ext cx="126360" cy="360"/>
              </a:xfrm>
              <a:prstGeom prst="straightConnector1">
                <a:avLst/>
              </a:prstGeom>
              <a:ln w="6480">
                <a:solidFill>
                  <a:srgbClr val="a8a8a8"/>
                </a:solidFill>
                <a:miter/>
              </a:ln>
            </p:spPr>
          </p:cxnSp>
          <p:cxnSp>
            <p:nvCxnSpPr>
              <p:cNvPr id="8878" name="Straight Connector 1453"/>
              <p:cNvCxnSpPr/>
              <p:nvPr/>
            </p:nvCxnSpPr>
            <p:spPr>
              <a:xfrm>
                <a:off x="-435240" y="6204240"/>
                <a:ext cx="126360" cy="360"/>
              </a:xfrm>
              <a:prstGeom prst="straightConnector1">
                <a:avLst/>
              </a:prstGeom>
              <a:ln w="6480">
                <a:solidFill>
                  <a:srgbClr val="a8a8a8"/>
                </a:solidFill>
                <a:miter/>
              </a:ln>
            </p:spPr>
          </p:cxnSp>
          <p:cxnSp>
            <p:nvCxnSpPr>
              <p:cNvPr id="8879" name="Straight Connector 1083"/>
              <p:cNvCxnSpPr/>
              <p:nvPr/>
            </p:nvCxnSpPr>
            <p:spPr>
              <a:xfrm>
                <a:off x="493920" y="-435240"/>
                <a:ext cx="360" cy="126360"/>
              </a:xfrm>
              <a:prstGeom prst="straightConnector1">
                <a:avLst/>
              </a:prstGeom>
              <a:ln w="6480">
                <a:solidFill>
                  <a:srgbClr val="a8a8a8"/>
                </a:solidFill>
                <a:miter/>
              </a:ln>
            </p:spPr>
          </p:cxnSp>
          <p:cxnSp>
            <p:nvCxnSpPr>
              <p:cNvPr id="8880" name="Straight Connector 1084"/>
              <p:cNvCxnSpPr/>
              <p:nvPr/>
            </p:nvCxnSpPr>
            <p:spPr>
              <a:xfrm>
                <a:off x="329400" y="-435240"/>
                <a:ext cx="360" cy="126360"/>
              </a:xfrm>
              <a:prstGeom prst="straightConnector1">
                <a:avLst/>
              </a:prstGeom>
              <a:ln w="6480">
                <a:solidFill>
                  <a:srgbClr val="a8a8a8"/>
                </a:solidFill>
                <a:miter/>
              </a:ln>
            </p:spPr>
          </p:cxnSp>
          <p:cxnSp>
            <p:nvCxnSpPr>
              <p:cNvPr id="8881" name="Straight Connector 1085"/>
              <p:cNvCxnSpPr/>
              <p:nvPr/>
            </p:nvCxnSpPr>
            <p:spPr>
              <a:xfrm>
                <a:off x="823680" y="-435240"/>
                <a:ext cx="360" cy="126360"/>
              </a:xfrm>
              <a:prstGeom prst="straightConnector1">
                <a:avLst/>
              </a:prstGeom>
              <a:ln w="6480">
                <a:solidFill>
                  <a:srgbClr val="a8a8a8"/>
                </a:solidFill>
                <a:miter/>
              </a:ln>
            </p:spPr>
          </p:cxnSp>
          <p:cxnSp>
            <p:nvCxnSpPr>
              <p:cNvPr id="8882" name="Straight Connector 1086"/>
              <p:cNvCxnSpPr/>
              <p:nvPr/>
            </p:nvCxnSpPr>
            <p:spPr>
              <a:xfrm>
                <a:off x="658800" y="-435240"/>
                <a:ext cx="360" cy="126360"/>
              </a:xfrm>
              <a:prstGeom prst="straightConnector1">
                <a:avLst/>
              </a:prstGeom>
              <a:ln w="6480">
                <a:solidFill>
                  <a:srgbClr val="a8a8a8"/>
                </a:solidFill>
                <a:miter/>
              </a:ln>
            </p:spPr>
          </p:cxnSp>
          <p:cxnSp>
            <p:nvCxnSpPr>
              <p:cNvPr id="8883" name="Straight Connector 1087"/>
              <p:cNvCxnSpPr/>
              <p:nvPr/>
            </p:nvCxnSpPr>
            <p:spPr>
              <a:xfrm>
                <a:off x="1153080" y="-435240"/>
                <a:ext cx="360" cy="126360"/>
              </a:xfrm>
              <a:prstGeom prst="straightConnector1">
                <a:avLst/>
              </a:prstGeom>
              <a:ln w="6480">
                <a:solidFill>
                  <a:srgbClr val="a8a8a8"/>
                </a:solidFill>
                <a:miter/>
              </a:ln>
            </p:spPr>
          </p:cxnSp>
          <p:cxnSp>
            <p:nvCxnSpPr>
              <p:cNvPr id="8884" name="Straight Connector 1088"/>
              <p:cNvCxnSpPr/>
              <p:nvPr/>
            </p:nvCxnSpPr>
            <p:spPr>
              <a:xfrm>
                <a:off x="988200" y="-435240"/>
                <a:ext cx="360" cy="126360"/>
              </a:xfrm>
              <a:prstGeom prst="straightConnector1">
                <a:avLst/>
              </a:prstGeom>
              <a:ln w="6480">
                <a:solidFill>
                  <a:srgbClr val="a8a8a8"/>
                </a:solidFill>
                <a:miter/>
              </a:ln>
            </p:spPr>
          </p:cxnSp>
          <p:cxnSp>
            <p:nvCxnSpPr>
              <p:cNvPr id="8885" name="Straight Connector 1089"/>
              <p:cNvCxnSpPr/>
              <p:nvPr/>
            </p:nvCxnSpPr>
            <p:spPr>
              <a:xfrm>
                <a:off x="1482480" y="-435240"/>
                <a:ext cx="360" cy="126360"/>
              </a:xfrm>
              <a:prstGeom prst="straightConnector1">
                <a:avLst/>
              </a:prstGeom>
              <a:ln w="6480">
                <a:solidFill>
                  <a:srgbClr val="a8a8a8"/>
                </a:solidFill>
                <a:miter/>
              </a:ln>
            </p:spPr>
          </p:cxnSp>
          <p:cxnSp>
            <p:nvCxnSpPr>
              <p:cNvPr id="8886" name="Straight Connector 1090"/>
              <p:cNvCxnSpPr/>
              <p:nvPr/>
            </p:nvCxnSpPr>
            <p:spPr>
              <a:xfrm>
                <a:off x="1317960" y="-435240"/>
                <a:ext cx="360" cy="126360"/>
              </a:xfrm>
              <a:prstGeom prst="straightConnector1">
                <a:avLst/>
              </a:prstGeom>
              <a:ln w="6480">
                <a:solidFill>
                  <a:srgbClr val="a8a8a8"/>
                </a:solidFill>
                <a:miter/>
              </a:ln>
            </p:spPr>
          </p:cxnSp>
          <p:cxnSp>
            <p:nvCxnSpPr>
              <p:cNvPr id="8887" name="Straight Connector 1091"/>
              <p:cNvCxnSpPr/>
              <p:nvPr/>
            </p:nvCxnSpPr>
            <p:spPr>
              <a:xfrm>
                <a:off x="1812240" y="-435240"/>
                <a:ext cx="360" cy="126360"/>
              </a:xfrm>
              <a:prstGeom prst="straightConnector1">
                <a:avLst/>
              </a:prstGeom>
              <a:ln w="6480">
                <a:solidFill>
                  <a:srgbClr val="a8a8a8"/>
                </a:solidFill>
                <a:miter/>
              </a:ln>
            </p:spPr>
          </p:cxnSp>
          <p:cxnSp>
            <p:nvCxnSpPr>
              <p:cNvPr id="8888" name="Straight Connector 1092"/>
              <p:cNvCxnSpPr/>
              <p:nvPr/>
            </p:nvCxnSpPr>
            <p:spPr>
              <a:xfrm>
                <a:off x="1647360" y="-435240"/>
                <a:ext cx="360" cy="126360"/>
              </a:xfrm>
              <a:prstGeom prst="straightConnector1">
                <a:avLst/>
              </a:prstGeom>
              <a:ln w="6480">
                <a:solidFill>
                  <a:srgbClr val="a8a8a8"/>
                </a:solidFill>
                <a:miter/>
              </a:ln>
            </p:spPr>
          </p:cxnSp>
          <p:cxnSp>
            <p:nvCxnSpPr>
              <p:cNvPr id="8889" name="Straight Connector 1093"/>
              <p:cNvCxnSpPr/>
              <p:nvPr/>
            </p:nvCxnSpPr>
            <p:spPr>
              <a:xfrm>
                <a:off x="2141640" y="-435240"/>
                <a:ext cx="360" cy="126360"/>
              </a:xfrm>
              <a:prstGeom prst="straightConnector1">
                <a:avLst/>
              </a:prstGeom>
              <a:ln w="6480">
                <a:solidFill>
                  <a:srgbClr val="a8a8a8"/>
                </a:solidFill>
                <a:miter/>
              </a:ln>
            </p:spPr>
          </p:cxnSp>
          <p:cxnSp>
            <p:nvCxnSpPr>
              <p:cNvPr id="8890" name="Straight Connector 1094"/>
              <p:cNvCxnSpPr/>
              <p:nvPr/>
            </p:nvCxnSpPr>
            <p:spPr>
              <a:xfrm>
                <a:off x="1976760" y="-435240"/>
                <a:ext cx="360" cy="126360"/>
              </a:xfrm>
              <a:prstGeom prst="straightConnector1">
                <a:avLst/>
              </a:prstGeom>
              <a:ln w="6480">
                <a:solidFill>
                  <a:srgbClr val="a8a8a8"/>
                </a:solidFill>
                <a:miter/>
              </a:ln>
            </p:spPr>
          </p:cxnSp>
          <p:cxnSp>
            <p:nvCxnSpPr>
              <p:cNvPr id="8891" name="Straight Connector 1095"/>
              <p:cNvCxnSpPr/>
              <p:nvPr/>
            </p:nvCxnSpPr>
            <p:spPr>
              <a:xfrm>
                <a:off x="2471040" y="-435240"/>
                <a:ext cx="360" cy="126360"/>
              </a:xfrm>
              <a:prstGeom prst="straightConnector1">
                <a:avLst/>
              </a:prstGeom>
              <a:ln w="6480">
                <a:solidFill>
                  <a:srgbClr val="a8a8a8"/>
                </a:solidFill>
                <a:miter/>
              </a:ln>
            </p:spPr>
          </p:cxnSp>
          <p:cxnSp>
            <p:nvCxnSpPr>
              <p:cNvPr id="8892" name="Straight Connector 1096"/>
              <p:cNvCxnSpPr/>
              <p:nvPr/>
            </p:nvCxnSpPr>
            <p:spPr>
              <a:xfrm>
                <a:off x="2306520" y="-435240"/>
                <a:ext cx="360" cy="126360"/>
              </a:xfrm>
              <a:prstGeom prst="straightConnector1">
                <a:avLst/>
              </a:prstGeom>
              <a:ln w="6480">
                <a:solidFill>
                  <a:srgbClr val="a8a8a8"/>
                </a:solidFill>
                <a:miter/>
              </a:ln>
            </p:spPr>
          </p:cxnSp>
          <p:cxnSp>
            <p:nvCxnSpPr>
              <p:cNvPr id="8893" name="Straight Connector 1097"/>
              <p:cNvCxnSpPr/>
              <p:nvPr/>
            </p:nvCxnSpPr>
            <p:spPr>
              <a:xfrm>
                <a:off x="2800800" y="-435240"/>
                <a:ext cx="360" cy="126360"/>
              </a:xfrm>
              <a:prstGeom prst="straightConnector1">
                <a:avLst/>
              </a:prstGeom>
              <a:ln w="6480">
                <a:solidFill>
                  <a:srgbClr val="a8a8a8"/>
                </a:solidFill>
                <a:miter/>
              </a:ln>
            </p:spPr>
          </p:cxnSp>
          <p:cxnSp>
            <p:nvCxnSpPr>
              <p:cNvPr id="8894" name="Straight Connector 1098"/>
              <p:cNvCxnSpPr/>
              <p:nvPr/>
            </p:nvCxnSpPr>
            <p:spPr>
              <a:xfrm>
                <a:off x="2635920" y="-435240"/>
                <a:ext cx="360" cy="126360"/>
              </a:xfrm>
              <a:prstGeom prst="straightConnector1">
                <a:avLst/>
              </a:prstGeom>
              <a:ln w="6480">
                <a:solidFill>
                  <a:srgbClr val="a8a8a8"/>
                </a:solidFill>
                <a:miter/>
              </a:ln>
            </p:spPr>
          </p:cxnSp>
          <p:cxnSp>
            <p:nvCxnSpPr>
              <p:cNvPr id="8895" name="Straight Connector 1099"/>
              <p:cNvCxnSpPr/>
              <p:nvPr/>
            </p:nvCxnSpPr>
            <p:spPr>
              <a:xfrm>
                <a:off x="3130200" y="-435240"/>
                <a:ext cx="360" cy="126360"/>
              </a:xfrm>
              <a:prstGeom prst="straightConnector1">
                <a:avLst/>
              </a:prstGeom>
              <a:ln w="6480">
                <a:solidFill>
                  <a:srgbClr val="a8a8a8"/>
                </a:solidFill>
                <a:miter/>
              </a:ln>
            </p:spPr>
          </p:cxnSp>
          <p:cxnSp>
            <p:nvCxnSpPr>
              <p:cNvPr id="8896" name="Straight Connector 1100"/>
              <p:cNvCxnSpPr/>
              <p:nvPr/>
            </p:nvCxnSpPr>
            <p:spPr>
              <a:xfrm>
                <a:off x="2965320" y="-435240"/>
                <a:ext cx="360" cy="126360"/>
              </a:xfrm>
              <a:prstGeom prst="straightConnector1">
                <a:avLst/>
              </a:prstGeom>
              <a:ln w="6480">
                <a:solidFill>
                  <a:srgbClr val="a8a8a8"/>
                </a:solidFill>
                <a:miter/>
              </a:ln>
            </p:spPr>
          </p:cxnSp>
          <p:cxnSp>
            <p:nvCxnSpPr>
              <p:cNvPr id="8897" name="Straight Connector 1101"/>
              <p:cNvCxnSpPr/>
              <p:nvPr/>
            </p:nvCxnSpPr>
            <p:spPr>
              <a:xfrm>
                <a:off x="3459600" y="-435240"/>
                <a:ext cx="360" cy="126360"/>
              </a:xfrm>
              <a:prstGeom prst="straightConnector1">
                <a:avLst/>
              </a:prstGeom>
              <a:ln w="6480">
                <a:solidFill>
                  <a:srgbClr val="a8a8a8"/>
                </a:solidFill>
                <a:miter/>
              </a:ln>
            </p:spPr>
          </p:cxnSp>
          <p:cxnSp>
            <p:nvCxnSpPr>
              <p:cNvPr id="8898" name="Straight Connector 1102"/>
              <p:cNvCxnSpPr/>
              <p:nvPr/>
            </p:nvCxnSpPr>
            <p:spPr>
              <a:xfrm>
                <a:off x="3295080" y="-435240"/>
                <a:ext cx="360" cy="126360"/>
              </a:xfrm>
              <a:prstGeom prst="straightConnector1">
                <a:avLst/>
              </a:prstGeom>
              <a:ln w="6480">
                <a:solidFill>
                  <a:srgbClr val="a8a8a8"/>
                </a:solidFill>
                <a:miter/>
              </a:ln>
            </p:spPr>
          </p:cxnSp>
          <p:cxnSp>
            <p:nvCxnSpPr>
              <p:cNvPr id="8899" name="Straight Connector 1103"/>
              <p:cNvCxnSpPr/>
              <p:nvPr/>
            </p:nvCxnSpPr>
            <p:spPr>
              <a:xfrm>
                <a:off x="3789360" y="-435240"/>
                <a:ext cx="360" cy="126360"/>
              </a:xfrm>
              <a:prstGeom prst="straightConnector1">
                <a:avLst/>
              </a:prstGeom>
              <a:ln w="6480">
                <a:solidFill>
                  <a:srgbClr val="a8a8a8"/>
                </a:solidFill>
                <a:miter/>
              </a:ln>
            </p:spPr>
          </p:cxnSp>
          <p:cxnSp>
            <p:nvCxnSpPr>
              <p:cNvPr id="8900" name="Straight Connector 1104"/>
              <p:cNvCxnSpPr/>
              <p:nvPr/>
            </p:nvCxnSpPr>
            <p:spPr>
              <a:xfrm>
                <a:off x="3624480" y="-435240"/>
                <a:ext cx="360" cy="126360"/>
              </a:xfrm>
              <a:prstGeom prst="straightConnector1">
                <a:avLst/>
              </a:prstGeom>
              <a:ln w="6480">
                <a:solidFill>
                  <a:srgbClr val="a8a8a8"/>
                </a:solidFill>
                <a:miter/>
              </a:ln>
            </p:spPr>
          </p:cxnSp>
          <p:cxnSp>
            <p:nvCxnSpPr>
              <p:cNvPr id="8901" name="Straight Connector 1105"/>
              <p:cNvCxnSpPr/>
              <p:nvPr/>
            </p:nvCxnSpPr>
            <p:spPr>
              <a:xfrm>
                <a:off x="4118760" y="-435240"/>
                <a:ext cx="360" cy="126360"/>
              </a:xfrm>
              <a:prstGeom prst="straightConnector1">
                <a:avLst/>
              </a:prstGeom>
              <a:ln w="6480">
                <a:solidFill>
                  <a:srgbClr val="a8a8a8"/>
                </a:solidFill>
                <a:miter/>
              </a:ln>
            </p:spPr>
          </p:cxnSp>
          <p:cxnSp>
            <p:nvCxnSpPr>
              <p:cNvPr id="8902" name="Straight Connector 1106"/>
              <p:cNvCxnSpPr/>
              <p:nvPr/>
            </p:nvCxnSpPr>
            <p:spPr>
              <a:xfrm>
                <a:off x="3953880" y="-435240"/>
                <a:ext cx="360" cy="126360"/>
              </a:xfrm>
              <a:prstGeom prst="straightConnector1">
                <a:avLst/>
              </a:prstGeom>
              <a:ln w="6480">
                <a:solidFill>
                  <a:srgbClr val="a8a8a8"/>
                </a:solidFill>
                <a:miter/>
              </a:ln>
            </p:spPr>
          </p:cxnSp>
          <p:cxnSp>
            <p:nvCxnSpPr>
              <p:cNvPr id="8903" name="Straight Connector 1107"/>
              <p:cNvCxnSpPr/>
              <p:nvPr/>
            </p:nvCxnSpPr>
            <p:spPr>
              <a:xfrm>
                <a:off x="4448160" y="-435240"/>
                <a:ext cx="360" cy="126360"/>
              </a:xfrm>
              <a:prstGeom prst="straightConnector1">
                <a:avLst/>
              </a:prstGeom>
              <a:ln w="6480">
                <a:solidFill>
                  <a:srgbClr val="a8a8a8"/>
                </a:solidFill>
                <a:miter/>
              </a:ln>
            </p:spPr>
          </p:cxnSp>
          <p:cxnSp>
            <p:nvCxnSpPr>
              <p:cNvPr id="8904" name="Straight Connector 1108"/>
              <p:cNvCxnSpPr/>
              <p:nvPr/>
            </p:nvCxnSpPr>
            <p:spPr>
              <a:xfrm>
                <a:off x="4283640" y="-435240"/>
                <a:ext cx="360" cy="126360"/>
              </a:xfrm>
              <a:prstGeom prst="straightConnector1">
                <a:avLst/>
              </a:prstGeom>
              <a:ln w="6480">
                <a:solidFill>
                  <a:srgbClr val="a8a8a8"/>
                </a:solidFill>
                <a:miter/>
              </a:ln>
            </p:spPr>
          </p:cxnSp>
          <p:cxnSp>
            <p:nvCxnSpPr>
              <p:cNvPr id="8905" name="Straight Connector 1109"/>
              <p:cNvCxnSpPr/>
              <p:nvPr/>
            </p:nvCxnSpPr>
            <p:spPr>
              <a:xfrm>
                <a:off x="4777920" y="-435240"/>
                <a:ext cx="360" cy="126360"/>
              </a:xfrm>
              <a:prstGeom prst="straightConnector1">
                <a:avLst/>
              </a:prstGeom>
              <a:ln w="6480">
                <a:solidFill>
                  <a:srgbClr val="a8a8a8"/>
                </a:solidFill>
                <a:miter/>
              </a:ln>
            </p:spPr>
          </p:cxnSp>
          <p:cxnSp>
            <p:nvCxnSpPr>
              <p:cNvPr id="8906" name="Straight Connector 1110"/>
              <p:cNvCxnSpPr/>
              <p:nvPr/>
            </p:nvCxnSpPr>
            <p:spPr>
              <a:xfrm>
                <a:off x="4613040" y="-435240"/>
                <a:ext cx="360" cy="126360"/>
              </a:xfrm>
              <a:prstGeom prst="straightConnector1">
                <a:avLst/>
              </a:prstGeom>
              <a:ln w="6480">
                <a:solidFill>
                  <a:srgbClr val="a8a8a8"/>
                </a:solidFill>
                <a:miter/>
              </a:ln>
            </p:spPr>
          </p:cxnSp>
          <p:cxnSp>
            <p:nvCxnSpPr>
              <p:cNvPr id="8907" name="Straight Connector 1111"/>
              <p:cNvCxnSpPr/>
              <p:nvPr/>
            </p:nvCxnSpPr>
            <p:spPr>
              <a:xfrm>
                <a:off x="5107320" y="-435240"/>
                <a:ext cx="360" cy="126360"/>
              </a:xfrm>
              <a:prstGeom prst="straightConnector1">
                <a:avLst/>
              </a:prstGeom>
              <a:ln w="6480">
                <a:solidFill>
                  <a:srgbClr val="a8a8a8"/>
                </a:solidFill>
                <a:miter/>
              </a:ln>
            </p:spPr>
          </p:cxnSp>
          <p:cxnSp>
            <p:nvCxnSpPr>
              <p:cNvPr id="8908" name="Straight Connector 1112"/>
              <p:cNvCxnSpPr/>
              <p:nvPr/>
            </p:nvCxnSpPr>
            <p:spPr>
              <a:xfrm>
                <a:off x="4942440" y="-435240"/>
                <a:ext cx="360" cy="126360"/>
              </a:xfrm>
              <a:prstGeom prst="straightConnector1">
                <a:avLst/>
              </a:prstGeom>
              <a:ln w="6480">
                <a:solidFill>
                  <a:srgbClr val="a8a8a8"/>
                </a:solidFill>
                <a:miter/>
              </a:ln>
            </p:spPr>
          </p:cxnSp>
          <p:cxnSp>
            <p:nvCxnSpPr>
              <p:cNvPr id="8909" name="Straight Connector 1113"/>
              <p:cNvCxnSpPr/>
              <p:nvPr/>
            </p:nvCxnSpPr>
            <p:spPr>
              <a:xfrm>
                <a:off x="5436720" y="-435240"/>
                <a:ext cx="360" cy="126360"/>
              </a:xfrm>
              <a:prstGeom prst="straightConnector1">
                <a:avLst/>
              </a:prstGeom>
              <a:ln w="6480">
                <a:solidFill>
                  <a:srgbClr val="a8a8a8"/>
                </a:solidFill>
                <a:miter/>
              </a:ln>
            </p:spPr>
          </p:cxnSp>
          <p:cxnSp>
            <p:nvCxnSpPr>
              <p:cNvPr id="8910" name="Straight Connector 1114"/>
              <p:cNvCxnSpPr/>
              <p:nvPr/>
            </p:nvCxnSpPr>
            <p:spPr>
              <a:xfrm>
                <a:off x="5272200" y="-435240"/>
                <a:ext cx="360" cy="126360"/>
              </a:xfrm>
              <a:prstGeom prst="straightConnector1">
                <a:avLst/>
              </a:prstGeom>
              <a:ln w="6480">
                <a:solidFill>
                  <a:srgbClr val="a8a8a8"/>
                </a:solidFill>
                <a:miter/>
              </a:ln>
            </p:spPr>
          </p:cxnSp>
          <p:cxnSp>
            <p:nvCxnSpPr>
              <p:cNvPr id="8911" name="Straight Connector 1115"/>
              <p:cNvCxnSpPr/>
              <p:nvPr/>
            </p:nvCxnSpPr>
            <p:spPr>
              <a:xfrm>
                <a:off x="5766480" y="-435240"/>
                <a:ext cx="360" cy="126360"/>
              </a:xfrm>
              <a:prstGeom prst="straightConnector1">
                <a:avLst/>
              </a:prstGeom>
              <a:ln w="6480">
                <a:solidFill>
                  <a:srgbClr val="a8a8a8"/>
                </a:solidFill>
                <a:miter/>
              </a:ln>
            </p:spPr>
          </p:cxnSp>
          <p:cxnSp>
            <p:nvCxnSpPr>
              <p:cNvPr id="8912" name="Straight Connector 1116"/>
              <p:cNvCxnSpPr/>
              <p:nvPr/>
            </p:nvCxnSpPr>
            <p:spPr>
              <a:xfrm>
                <a:off x="5601600" y="-435240"/>
                <a:ext cx="360" cy="126360"/>
              </a:xfrm>
              <a:prstGeom prst="straightConnector1">
                <a:avLst/>
              </a:prstGeom>
              <a:ln w="6480">
                <a:solidFill>
                  <a:srgbClr val="a8a8a8"/>
                </a:solidFill>
                <a:miter/>
              </a:ln>
            </p:spPr>
          </p:cxnSp>
          <p:cxnSp>
            <p:nvCxnSpPr>
              <p:cNvPr id="8913" name="Straight Connector 1117"/>
              <p:cNvCxnSpPr/>
              <p:nvPr/>
            </p:nvCxnSpPr>
            <p:spPr>
              <a:xfrm>
                <a:off x="6095880" y="-435240"/>
                <a:ext cx="360" cy="126360"/>
              </a:xfrm>
              <a:prstGeom prst="straightConnector1">
                <a:avLst/>
              </a:prstGeom>
              <a:ln w="6480">
                <a:solidFill>
                  <a:srgbClr val="a8a8a8"/>
                </a:solidFill>
                <a:miter/>
              </a:ln>
            </p:spPr>
          </p:cxnSp>
          <p:cxnSp>
            <p:nvCxnSpPr>
              <p:cNvPr id="8914" name="Straight Connector 1118"/>
              <p:cNvCxnSpPr/>
              <p:nvPr/>
            </p:nvCxnSpPr>
            <p:spPr>
              <a:xfrm>
                <a:off x="5931000" y="-435240"/>
                <a:ext cx="360" cy="126360"/>
              </a:xfrm>
              <a:prstGeom prst="straightConnector1">
                <a:avLst/>
              </a:prstGeom>
              <a:ln w="6480">
                <a:solidFill>
                  <a:srgbClr val="a8a8a8"/>
                </a:solidFill>
                <a:miter/>
              </a:ln>
            </p:spPr>
          </p:cxnSp>
          <p:cxnSp>
            <p:nvCxnSpPr>
              <p:cNvPr id="8915" name="Straight Connector 1119"/>
              <p:cNvCxnSpPr/>
              <p:nvPr/>
            </p:nvCxnSpPr>
            <p:spPr>
              <a:xfrm>
                <a:off x="6425280" y="-435240"/>
                <a:ext cx="360" cy="126360"/>
              </a:xfrm>
              <a:prstGeom prst="straightConnector1">
                <a:avLst/>
              </a:prstGeom>
              <a:ln w="6480">
                <a:solidFill>
                  <a:srgbClr val="a8a8a8"/>
                </a:solidFill>
                <a:miter/>
              </a:ln>
            </p:spPr>
          </p:cxnSp>
          <p:cxnSp>
            <p:nvCxnSpPr>
              <p:cNvPr id="8916" name="Straight Connector 1120"/>
              <p:cNvCxnSpPr/>
              <p:nvPr/>
            </p:nvCxnSpPr>
            <p:spPr>
              <a:xfrm>
                <a:off x="6260760" y="-435240"/>
                <a:ext cx="360" cy="126360"/>
              </a:xfrm>
              <a:prstGeom prst="straightConnector1">
                <a:avLst/>
              </a:prstGeom>
              <a:ln w="6480">
                <a:solidFill>
                  <a:srgbClr val="a8a8a8"/>
                </a:solidFill>
                <a:miter/>
              </a:ln>
            </p:spPr>
          </p:cxnSp>
          <p:cxnSp>
            <p:nvCxnSpPr>
              <p:cNvPr id="8917" name="Straight Connector 1126"/>
              <p:cNvCxnSpPr/>
              <p:nvPr/>
            </p:nvCxnSpPr>
            <p:spPr>
              <a:xfrm>
                <a:off x="6590160" y="-435240"/>
                <a:ext cx="360" cy="126360"/>
              </a:xfrm>
              <a:prstGeom prst="straightConnector1">
                <a:avLst/>
              </a:prstGeom>
              <a:ln w="6480">
                <a:solidFill>
                  <a:srgbClr val="a8a8a8"/>
                </a:solidFill>
                <a:miter/>
              </a:ln>
            </p:spPr>
          </p:cxnSp>
          <p:cxnSp>
            <p:nvCxnSpPr>
              <p:cNvPr id="8918" name="Straight Connector 1128"/>
              <p:cNvCxnSpPr/>
              <p:nvPr/>
            </p:nvCxnSpPr>
            <p:spPr>
              <a:xfrm>
                <a:off x="6919560" y="-435240"/>
                <a:ext cx="360" cy="126360"/>
              </a:xfrm>
              <a:prstGeom prst="straightConnector1">
                <a:avLst/>
              </a:prstGeom>
              <a:ln w="6480">
                <a:solidFill>
                  <a:srgbClr val="a8a8a8"/>
                </a:solidFill>
                <a:miter/>
              </a:ln>
            </p:spPr>
          </p:cxnSp>
          <p:cxnSp>
            <p:nvCxnSpPr>
              <p:cNvPr id="8919" name="Straight Connector 1129"/>
              <p:cNvCxnSpPr/>
              <p:nvPr/>
            </p:nvCxnSpPr>
            <p:spPr>
              <a:xfrm>
                <a:off x="6754680" y="-435240"/>
                <a:ext cx="360" cy="126360"/>
              </a:xfrm>
              <a:prstGeom prst="straightConnector1">
                <a:avLst/>
              </a:prstGeom>
              <a:ln w="6480">
                <a:solidFill>
                  <a:srgbClr val="a8a8a8"/>
                </a:solidFill>
                <a:miter/>
              </a:ln>
            </p:spPr>
          </p:cxnSp>
          <p:cxnSp>
            <p:nvCxnSpPr>
              <p:cNvPr id="8920" name="Straight Connector 1130"/>
              <p:cNvCxnSpPr/>
              <p:nvPr/>
            </p:nvCxnSpPr>
            <p:spPr>
              <a:xfrm>
                <a:off x="7248960" y="-435240"/>
                <a:ext cx="360" cy="126360"/>
              </a:xfrm>
              <a:prstGeom prst="straightConnector1">
                <a:avLst/>
              </a:prstGeom>
              <a:ln w="6480">
                <a:solidFill>
                  <a:srgbClr val="a8a8a8"/>
                </a:solidFill>
                <a:miter/>
              </a:ln>
            </p:spPr>
          </p:cxnSp>
          <p:cxnSp>
            <p:nvCxnSpPr>
              <p:cNvPr id="8921" name="Straight Connector 1131"/>
              <p:cNvCxnSpPr/>
              <p:nvPr/>
            </p:nvCxnSpPr>
            <p:spPr>
              <a:xfrm>
                <a:off x="7084440" y="-435240"/>
                <a:ext cx="360" cy="126360"/>
              </a:xfrm>
              <a:prstGeom prst="straightConnector1">
                <a:avLst/>
              </a:prstGeom>
              <a:ln w="6480">
                <a:solidFill>
                  <a:srgbClr val="a8a8a8"/>
                </a:solidFill>
                <a:miter/>
              </a:ln>
            </p:spPr>
          </p:cxnSp>
          <p:cxnSp>
            <p:nvCxnSpPr>
              <p:cNvPr id="8922" name="Straight Connector 1132"/>
              <p:cNvCxnSpPr/>
              <p:nvPr/>
            </p:nvCxnSpPr>
            <p:spPr>
              <a:xfrm>
                <a:off x="7578720" y="-435240"/>
                <a:ext cx="360" cy="126360"/>
              </a:xfrm>
              <a:prstGeom prst="straightConnector1">
                <a:avLst/>
              </a:prstGeom>
              <a:ln w="6480">
                <a:solidFill>
                  <a:srgbClr val="a8a8a8"/>
                </a:solidFill>
                <a:miter/>
              </a:ln>
            </p:spPr>
          </p:cxnSp>
          <p:cxnSp>
            <p:nvCxnSpPr>
              <p:cNvPr id="8923" name="Straight Connector 1133"/>
              <p:cNvCxnSpPr/>
              <p:nvPr/>
            </p:nvCxnSpPr>
            <p:spPr>
              <a:xfrm>
                <a:off x="7413840" y="-435240"/>
                <a:ext cx="360" cy="126360"/>
              </a:xfrm>
              <a:prstGeom prst="straightConnector1">
                <a:avLst/>
              </a:prstGeom>
              <a:ln w="6480">
                <a:solidFill>
                  <a:srgbClr val="a8a8a8"/>
                </a:solidFill>
                <a:miter/>
              </a:ln>
            </p:spPr>
          </p:cxnSp>
          <p:cxnSp>
            <p:nvCxnSpPr>
              <p:cNvPr id="8924" name="Straight Connector 1134"/>
              <p:cNvCxnSpPr/>
              <p:nvPr/>
            </p:nvCxnSpPr>
            <p:spPr>
              <a:xfrm>
                <a:off x="7908120" y="-435240"/>
                <a:ext cx="360" cy="126360"/>
              </a:xfrm>
              <a:prstGeom prst="straightConnector1">
                <a:avLst/>
              </a:prstGeom>
              <a:ln w="6480">
                <a:solidFill>
                  <a:srgbClr val="a8a8a8"/>
                </a:solidFill>
                <a:miter/>
              </a:ln>
            </p:spPr>
          </p:cxnSp>
          <p:cxnSp>
            <p:nvCxnSpPr>
              <p:cNvPr id="8925" name="Straight Connector 1135"/>
              <p:cNvCxnSpPr/>
              <p:nvPr/>
            </p:nvCxnSpPr>
            <p:spPr>
              <a:xfrm>
                <a:off x="7743240" y="-435240"/>
                <a:ext cx="360" cy="126360"/>
              </a:xfrm>
              <a:prstGeom prst="straightConnector1">
                <a:avLst/>
              </a:prstGeom>
              <a:ln w="6480">
                <a:solidFill>
                  <a:srgbClr val="a8a8a8"/>
                </a:solidFill>
                <a:miter/>
              </a:ln>
            </p:spPr>
          </p:cxnSp>
          <p:cxnSp>
            <p:nvCxnSpPr>
              <p:cNvPr id="8926" name="Straight Connector 1136"/>
              <p:cNvCxnSpPr/>
              <p:nvPr/>
            </p:nvCxnSpPr>
            <p:spPr>
              <a:xfrm>
                <a:off x="8237520" y="-435240"/>
                <a:ext cx="360" cy="126360"/>
              </a:xfrm>
              <a:prstGeom prst="straightConnector1">
                <a:avLst/>
              </a:prstGeom>
              <a:ln w="6480">
                <a:solidFill>
                  <a:srgbClr val="a8a8a8"/>
                </a:solidFill>
                <a:miter/>
              </a:ln>
            </p:spPr>
          </p:cxnSp>
          <p:cxnSp>
            <p:nvCxnSpPr>
              <p:cNvPr id="8927" name="Straight Connector 1137"/>
              <p:cNvCxnSpPr/>
              <p:nvPr/>
            </p:nvCxnSpPr>
            <p:spPr>
              <a:xfrm>
                <a:off x="8073000" y="-435240"/>
                <a:ext cx="360" cy="126360"/>
              </a:xfrm>
              <a:prstGeom prst="straightConnector1">
                <a:avLst/>
              </a:prstGeom>
              <a:ln w="6480">
                <a:solidFill>
                  <a:srgbClr val="a8a8a8"/>
                </a:solidFill>
                <a:miter/>
              </a:ln>
            </p:spPr>
          </p:cxnSp>
          <p:cxnSp>
            <p:nvCxnSpPr>
              <p:cNvPr id="8928" name="Straight Connector 1138"/>
              <p:cNvCxnSpPr/>
              <p:nvPr/>
            </p:nvCxnSpPr>
            <p:spPr>
              <a:xfrm>
                <a:off x="8567280" y="-435240"/>
                <a:ext cx="360" cy="126360"/>
              </a:xfrm>
              <a:prstGeom prst="straightConnector1">
                <a:avLst/>
              </a:prstGeom>
              <a:ln w="6480">
                <a:solidFill>
                  <a:srgbClr val="a8a8a8"/>
                </a:solidFill>
                <a:miter/>
              </a:ln>
            </p:spPr>
          </p:cxnSp>
          <p:cxnSp>
            <p:nvCxnSpPr>
              <p:cNvPr id="8929" name="Straight Connector 1139"/>
              <p:cNvCxnSpPr/>
              <p:nvPr/>
            </p:nvCxnSpPr>
            <p:spPr>
              <a:xfrm>
                <a:off x="8402400" y="-435240"/>
                <a:ext cx="360" cy="126360"/>
              </a:xfrm>
              <a:prstGeom prst="straightConnector1">
                <a:avLst/>
              </a:prstGeom>
              <a:ln w="6480">
                <a:solidFill>
                  <a:srgbClr val="a8a8a8"/>
                </a:solidFill>
                <a:miter/>
              </a:ln>
            </p:spPr>
          </p:cxnSp>
          <p:cxnSp>
            <p:nvCxnSpPr>
              <p:cNvPr id="8930" name="Straight Connector 1140"/>
              <p:cNvCxnSpPr/>
              <p:nvPr/>
            </p:nvCxnSpPr>
            <p:spPr>
              <a:xfrm>
                <a:off x="8896680" y="-435240"/>
                <a:ext cx="360" cy="126360"/>
              </a:xfrm>
              <a:prstGeom prst="straightConnector1">
                <a:avLst/>
              </a:prstGeom>
              <a:ln w="6480">
                <a:solidFill>
                  <a:srgbClr val="a8a8a8"/>
                </a:solidFill>
                <a:miter/>
              </a:ln>
            </p:spPr>
          </p:cxnSp>
          <p:cxnSp>
            <p:nvCxnSpPr>
              <p:cNvPr id="8931" name="Straight Connector 1141"/>
              <p:cNvCxnSpPr/>
              <p:nvPr/>
            </p:nvCxnSpPr>
            <p:spPr>
              <a:xfrm>
                <a:off x="8731800" y="-435240"/>
                <a:ext cx="360" cy="126360"/>
              </a:xfrm>
              <a:prstGeom prst="straightConnector1">
                <a:avLst/>
              </a:prstGeom>
              <a:ln w="6480">
                <a:solidFill>
                  <a:srgbClr val="a8a8a8"/>
                </a:solidFill>
                <a:miter/>
              </a:ln>
            </p:spPr>
          </p:cxnSp>
          <p:cxnSp>
            <p:nvCxnSpPr>
              <p:cNvPr id="8932" name="Straight Connector 1142"/>
              <p:cNvCxnSpPr/>
              <p:nvPr/>
            </p:nvCxnSpPr>
            <p:spPr>
              <a:xfrm>
                <a:off x="9226080" y="-435240"/>
                <a:ext cx="360" cy="126360"/>
              </a:xfrm>
              <a:prstGeom prst="straightConnector1">
                <a:avLst/>
              </a:prstGeom>
              <a:ln w="6480">
                <a:solidFill>
                  <a:srgbClr val="a8a8a8"/>
                </a:solidFill>
                <a:miter/>
              </a:ln>
            </p:spPr>
          </p:cxnSp>
          <p:cxnSp>
            <p:nvCxnSpPr>
              <p:cNvPr id="8933" name="Straight Connector 1143"/>
              <p:cNvCxnSpPr/>
              <p:nvPr/>
            </p:nvCxnSpPr>
            <p:spPr>
              <a:xfrm>
                <a:off x="9061560" y="-435240"/>
                <a:ext cx="360" cy="126360"/>
              </a:xfrm>
              <a:prstGeom prst="straightConnector1">
                <a:avLst/>
              </a:prstGeom>
              <a:ln w="6480">
                <a:solidFill>
                  <a:srgbClr val="a8a8a8"/>
                </a:solidFill>
                <a:miter/>
              </a:ln>
            </p:spPr>
          </p:cxnSp>
          <p:cxnSp>
            <p:nvCxnSpPr>
              <p:cNvPr id="8934" name="Straight Connector 1144"/>
              <p:cNvCxnSpPr/>
              <p:nvPr/>
            </p:nvCxnSpPr>
            <p:spPr>
              <a:xfrm>
                <a:off x="9555840" y="-435240"/>
                <a:ext cx="360" cy="126360"/>
              </a:xfrm>
              <a:prstGeom prst="straightConnector1">
                <a:avLst/>
              </a:prstGeom>
              <a:ln w="6480">
                <a:solidFill>
                  <a:srgbClr val="a8a8a8"/>
                </a:solidFill>
                <a:miter/>
              </a:ln>
            </p:spPr>
          </p:cxnSp>
          <p:cxnSp>
            <p:nvCxnSpPr>
              <p:cNvPr id="8935" name="Straight Connector 1145"/>
              <p:cNvCxnSpPr/>
              <p:nvPr/>
            </p:nvCxnSpPr>
            <p:spPr>
              <a:xfrm>
                <a:off x="9390960" y="-435240"/>
                <a:ext cx="360" cy="126360"/>
              </a:xfrm>
              <a:prstGeom prst="straightConnector1">
                <a:avLst/>
              </a:prstGeom>
              <a:ln w="6480">
                <a:solidFill>
                  <a:srgbClr val="a8a8a8"/>
                </a:solidFill>
                <a:miter/>
              </a:ln>
            </p:spPr>
          </p:cxnSp>
          <p:cxnSp>
            <p:nvCxnSpPr>
              <p:cNvPr id="8936" name="Straight Connector 1146"/>
              <p:cNvCxnSpPr/>
              <p:nvPr/>
            </p:nvCxnSpPr>
            <p:spPr>
              <a:xfrm>
                <a:off x="9885240" y="-435240"/>
                <a:ext cx="360" cy="126360"/>
              </a:xfrm>
              <a:prstGeom prst="straightConnector1">
                <a:avLst/>
              </a:prstGeom>
              <a:ln w="6480">
                <a:solidFill>
                  <a:srgbClr val="a8a8a8"/>
                </a:solidFill>
                <a:miter/>
              </a:ln>
            </p:spPr>
          </p:cxnSp>
          <p:cxnSp>
            <p:nvCxnSpPr>
              <p:cNvPr id="8937" name="Straight Connector 1147"/>
              <p:cNvCxnSpPr/>
              <p:nvPr/>
            </p:nvCxnSpPr>
            <p:spPr>
              <a:xfrm>
                <a:off x="9720360" y="-435240"/>
                <a:ext cx="360" cy="126360"/>
              </a:xfrm>
              <a:prstGeom prst="straightConnector1">
                <a:avLst/>
              </a:prstGeom>
              <a:ln w="6480">
                <a:solidFill>
                  <a:srgbClr val="a8a8a8"/>
                </a:solidFill>
                <a:miter/>
              </a:ln>
            </p:spPr>
          </p:cxnSp>
          <p:cxnSp>
            <p:nvCxnSpPr>
              <p:cNvPr id="8938" name="Straight Connector 1148"/>
              <p:cNvCxnSpPr/>
              <p:nvPr/>
            </p:nvCxnSpPr>
            <p:spPr>
              <a:xfrm>
                <a:off x="10214640" y="-435240"/>
                <a:ext cx="360" cy="126360"/>
              </a:xfrm>
              <a:prstGeom prst="straightConnector1">
                <a:avLst/>
              </a:prstGeom>
              <a:ln w="6480">
                <a:solidFill>
                  <a:srgbClr val="a8a8a8"/>
                </a:solidFill>
                <a:miter/>
              </a:ln>
            </p:spPr>
          </p:cxnSp>
          <p:cxnSp>
            <p:nvCxnSpPr>
              <p:cNvPr id="8939" name="Straight Connector 1149"/>
              <p:cNvCxnSpPr/>
              <p:nvPr/>
            </p:nvCxnSpPr>
            <p:spPr>
              <a:xfrm>
                <a:off x="10050120" y="-435240"/>
                <a:ext cx="360" cy="126360"/>
              </a:xfrm>
              <a:prstGeom prst="straightConnector1">
                <a:avLst/>
              </a:prstGeom>
              <a:ln w="6480">
                <a:solidFill>
                  <a:srgbClr val="a8a8a8"/>
                </a:solidFill>
                <a:miter/>
              </a:ln>
            </p:spPr>
          </p:cxnSp>
          <p:cxnSp>
            <p:nvCxnSpPr>
              <p:cNvPr id="8940" name="Straight Connector 1150"/>
              <p:cNvCxnSpPr/>
              <p:nvPr/>
            </p:nvCxnSpPr>
            <p:spPr>
              <a:xfrm>
                <a:off x="10544400" y="-435240"/>
                <a:ext cx="360" cy="126360"/>
              </a:xfrm>
              <a:prstGeom prst="straightConnector1">
                <a:avLst/>
              </a:prstGeom>
              <a:ln w="6480">
                <a:solidFill>
                  <a:srgbClr val="a8a8a8"/>
                </a:solidFill>
                <a:miter/>
              </a:ln>
            </p:spPr>
          </p:cxnSp>
          <p:cxnSp>
            <p:nvCxnSpPr>
              <p:cNvPr id="8941" name="Straight Connector 1151"/>
              <p:cNvCxnSpPr/>
              <p:nvPr/>
            </p:nvCxnSpPr>
            <p:spPr>
              <a:xfrm>
                <a:off x="10379520" y="-435240"/>
                <a:ext cx="360" cy="126360"/>
              </a:xfrm>
              <a:prstGeom prst="straightConnector1">
                <a:avLst/>
              </a:prstGeom>
              <a:ln w="6480">
                <a:solidFill>
                  <a:srgbClr val="a8a8a8"/>
                </a:solidFill>
                <a:miter/>
              </a:ln>
            </p:spPr>
          </p:cxnSp>
          <p:cxnSp>
            <p:nvCxnSpPr>
              <p:cNvPr id="8942" name="Straight Connector 1152"/>
              <p:cNvCxnSpPr/>
              <p:nvPr/>
            </p:nvCxnSpPr>
            <p:spPr>
              <a:xfrm>
                <a:off x="10873800" y="-435240"/>
                <a:ext cx="360" cy="126360"/>
              </a:xfrm>
              <a:prstGeom prst="straightConnector1">
                <a:avLst/>
              </a:prstGeom>
              <a:ln w="6480">
                <a:solidFill>
                  <a:srgbClr val="a8a8a8"/>
                </a:solidFill>
                <a:miter/>
              </a:ln>
            </p:spPr>
          </p:cxnSp>
          <p:cxnSp>
            <p:nvCxnSpPr>
              <p:cNvPr id="8943" name="Straight Connector 1153"/>
              <p:cNvCxnSpPr/>
              <p:nvPr/>
            </p:nvCxnSpPr>
            <p:spPr>
              <a:xfrm>
                <a:off x="10708920" y="-435240"/>
                <a:ext cx="360" cy="126360"/>
              </a:xfrm>
              <a:prstGeom prst="straightConnector1">
                <a:avLst/>
              </a:prstGeom>
              <a:ln w="6480">
                <a:solidFill>
                  <a:srgbClr val="a8a8a8"/>
                </a:solidFill>
                <a:miter/>
              </a:ln>
            </p:spPr>
          </p:cxnSp>
          <p:cxnSp>
            <p:nvCxnSpPr>
              <p:cNvPr id="8944" name="Straight Connector 1154"/>
              <p:cNvCxnSpPr/>
              <p:nvPr/>
            </p:nvCxnSpPr>
            <p:spPr>
              <a:xfrm>
                <a:off x="11203200" y="-435240"/>
                <a:ext cx="360" cy="126360"/>
              </a:xfrm>
              <a:prstGeom prst="straightConnector1">
                <a:avLst/>
              </a:prstGeom>
              <a:ln w="6480">
                <a:solidFill>
                  <a:srgbClr val="a8a8a8"/>
                </a:solidFill>
                <a:miter/>
              </a:ln>
            </p:spPr>
          </p:cxnSp>
          <p:cxnSp>
            <p:nvCxnSpPr>
              <p:cNvPr id="8945" name="Straight Connector 1155"/>
              <p:cNvCxnSpPr/>
              <p:nvPr/>
            </p:nvCxnSpPr>
            <p:spPr>
              <a:xfrm>
                <a:off x="11038680" y="-435240"/>
                <a:ext cx="360" cy="126360"/>
              </a:xfrm>
              <a:prstGeom prst="straightConnector1">
                <a:avLst/>
              </a:prstGeom>
              <a:ln w="6480">
                <a:solidFill>
                  <a:srgbClr val="a8a8a8"/>
                </a:solidFill>
                <a:miter/>
              </a:ln>
            </p:spPr>
          </p:cxnSp>
          <p:cxnSp>
            <p:nvCxnSpPr>
              <p:cNvPr id="8946" name="Straight Connector 1156"/>
              <p:cNvCxnSpPr/>
              <p:nvPr/>
            </p:nvCxnSpPr>
            <p:spPr>
              <a:xfrm>
                <a:off x="11532960" y="-435240"/>
                <a:ext cx="360" cy="126360"/>
              </a:xfrm>
              <a:prstGeom prst="straightConnector1">
                <a:avLst/>
              </a:prstGeom>
              <a:ln w="6480">
                <a:solidFill>
                  <a:srgbClr val="a8a8a8"/>
                </a:solidFill>
                <a:miter/>
              </a:ln>
            </p:spPr>
          </p:cxnSp>
          <p:cxnSp>
            <p:nvCxnSpPr>
              <p:cNvPr id="8947" name="Straight Connector 1157"/>
              <p:cNvCxnSpPr/>
              <p:nvPr/>
            </p:nvCxnSpPr>
            <p:spPr>
              <a:xfrm>
                <a:off x="11368080" y="-435240"/>
                <a:ext cx="360" cy="126360"/>
              </a:xfrm>
              <a:prstGeom prst="straightConnector1">
                <a:avLst/>
              </a:prstGeom>
              <a:ln w="6480">
                <a:solidFill>
                  <a:srgbClr val="a8a8a8"/>
                </a:solidFill>
                <a:miter/>
              </a:ln>
            </p:spPr>
          </p:cxnSp>
          <p:cxnSp>
            <p:nvCxnSpPr>
              <p:cNvPr id="8948" name="Straight Connector 1158"/>
              <p:cNvCxnSpPr/>
              <p:nvPr/>
            </p:nvCxnSpPr>
            <p:spPr>
              <a:xfrm>
                <a:off x="11862360" y="-435240"/>
                <a:ext cx="360" cy="126360"/>
              </a:xfrm>
              <a:prstGeom prst="straightConnector1">
                <a:avLst/>
              </a:prstGeom>
              <a:ln w="6480">
                <a:solidFill>
                  <a:srgbClr val="a8a8a8"/>
                </a:solidFill>
                <a:miter/>
              </a:ln>
            </p:spPr>
          </p:cxnSp>
          <p:cxnSp>
            <p:nvCxnSpPr>
              <p:cNvPr id="8949" name="Straight Connector 1159"/>
              <p:cNvCxnSpPr/>
              <p:nvPr/>
            </p:nvCxnSpPr>
            <p:spPr>
              <a:xfrm>
                <a:off x="11697480" y="-435240"/>
                <a:ext cx="360" cy="126360"/>
              </a:xfrm>
              <a:prstGeom prst="straightConnector1">
                <a:avLst/>
              </a:prstGeom>
              <a:ln w="6480">
                <a:solidFill>
                  <a:srgbClr val="a8a8a8"/>
                </a:solidFill>
                <a:miter/>
              </a:ln>
            </p:spPr>
          </p:cxnSp>
          <p:cxnSp>
            <p:nvCxnSpPr>
              <p:cNvPr id="8950" name="Straight Connector 1845"/>
              <p:cNvCxnSpPr/>
              <p:nvPr/>
            </p:nvCxnSpPr>
            <p:spPr>
              <a:xfrm>
                <a:off x="12481560" y="489600"/>
                <a:ext cx="126360" cy="360"/>
              </a:xfrm>
              <a:prstGeom prst="straightConnector1">
                <a:avLst/>
              </a:prstGeom>
              <a:ln w="6480">
                <a:solidFill>
                  <a:srgbClr val="a8a8a8"/>
                </a:solidFill>
                <a:miter/>
              </a:ln>
            </p:spPr>
          </p:cxnSp>
          <p:cxnSp>
            <p:nvCxnSpPr>
              <p:cNvPr id="8951" name="Straight Connector 1846"/>
              <p:cNvCxnSpPr/>
              <p:nvPr/>
            </p:nvCxnSpPr>
            <p:spPr>
              <a:xfrm>
                <a:off x="12481560" y="326520"/>
                <a:ext cx="126360" cy="360"/>
              </a:xfrm>
              <a:prstGeom prst="straightConnector1">
                <a:avLst/>
              </a:prstGeom>
              <a:ln w="6480">
                <a:solidFill>
                  <a:srgbClr val="a8a8a8"/>
                </a:solidFill>
                <a:miter/>
              </a:ln>
            </p:spPr>
          </p:cxnSp>
          <p:cxnSp>
            <p:nvCxnSpPr>
              <p:cNvPr id="8952" name="Straight Connector 1847"/>
              <p:cNvCxnSpPr/>
              <p:nvPr/>
            </p:nvCxnSpPr>
            <p:spPr>
              <a:xfrm>
                <a:off x="12481560" y="816120"/>
                <a:ext cx="126360" cy="360"/>
              </a:xfrm>
              <a:prstGeom prst="straightConnector1">
                <a:avLst/>
              </a:prstGeom>
              <a:ln w="6480">
                <a:solidFill>
                  <a:srgbClr val="a8a8a8"/>
                </a:solidFill>
                <a:miter/>
              </a:ln>
            </p:spPr>
          </p:cxnSp>
          <p:cxnSp>
            <p:nvCxnSpPr>
              <p:cNvPr id="8953" name="Straight Connector 1848"/>
              <p:cNvCxnSpPr/>
              <p:nvPr/>
            </p:nvCxnSpPr>
            <p:spPr>
              <a:xfrm>
                <a:off x="12481560" y="653040"/>
                <a:ext cx="126360" cy="360"/>
              </a:xfrm>
              <a:prstGeom prst="straightConnector1">
                <a:avLst/>
              </a:prstGeom>
              <a:ln w="6480">
                <a:solidFill>
                  <a:srgbClr val="a8a8a8"/>
                </a:solidFill>
                <a:miter/>
              </a:ln>
            </p:spPr>
          </p:cxnSp>
          <p:cxnSp>
            <p:nvCxnSpPr>
              <p:cNvPr id="8954" name="Straight Connector 1849"/>
              <p:cNvCxnSpPr/>
              <p:nvPr/>
            </p:nvCxnSpPr>
            <p:spPr>
              <a:xfrm>
                <a:off x="12481560" y="1142640"/>
                <a:ext cx="126360" cy="360"/>
              </a:xfrm>
              <a:prstGeom prst="straightConnector1">
                <a:avLst/>
              </a:prstGeom>
              <a:ln w="6480">
                <a:solidFill>
                  <a:srgbClr val="a8a8a8"/>
                </a:solidFill>
                <a:miter/>
              </a:ln>
            </p:spPr>
          </p:cxnSp>
          <p:cxnSp>
            <p:nvCxnSpPr>
              <p:cNvPr id="8955" name="Straight Connector 1850"/>
              <p:cNvCxnSpPr/>
              <p:nvPr/>
            </p:nvCxnSpPr>
            <p:spPr>
              <a:xfrm>
                <a:off x="12481560" y="979560"/>
                <a:ext cx="126360" cy="360"/>
              </a:xfrm>
              <a:prstGeom prst="straightConnector1">
                <a:avLst/>
              </a:prstGeom>
              <a:ln w="6480">
                <a:solidFill>
                  <a:srgbClr val="a8a8a8"/>
                </a:solidFill>
                <a:miter/>
              </a:ln>
            </p:spPr>
          </p:cxnSp>
          <p:cxnSp>
            <p:nvCxnSpPr>
              <p:cNvPr id="8956" name="Straight Connector 1851"/>
              <p:cNvCxnSpPr/>
              <p:nvPr/>
            </p:nvCxnSpPr>
            <p:spPr>
              <a:xfrm>
                <a:off x="12481560" y="1469520"/>
                <a:ext cx="126360" cy="360"/>
              </a:xfrm>
              <a:prstGeom prst="straightConnector1">
                <a:avLst/>
              </a:prstGeom>
              <a:ln w="6480">
                <a:solidFill>
                  <a:srgbClr val="a8a8a8"/>
                </a:solidFill>
                <a:miter/>
              </a:ln>
            </p:spPr>
          </p:cxnSp>
          <p:cxnSp>
            <p:nvCxnSpPr>
              <p:cNvPr id="8957" name="Straight Connector 1852"/>
              <p:cNvCxnSpPr/>
              <p:nvPr/>
            </p:nvCxnSpPr>
            <p:spPr>
              <a:xfrm>
                <a:off x="12481560" y="1306080"/>
                <a:ext cx="126360" cy="360"/>
              </a:xfrm>
              <a:prstGeom prst="straightConnector1">
                <a:avLst/>
              </a:prstGeom>
              <a:ln w="6480">
                <a:solidFill>
                  <a:srgbClr val="a8a8a8"/>
                </a:solidFill>
                <a:miter/>
              </a:ln>
            </p:spPr>
          </p:cxnSp>
          <p:cxnSp>
            <p:nvCxnSpPr>
              <p:cNvPr id="8958" name="Straight Connector 1853"/>
              <p:cNvCxnSpPr/>
              <p:nvPr/>
            </p:nvCxnSpPr>
            <p:spPr>
              <a:xfrm>
                <a:off x="12481560" y="1796040"/>
                <a:ext cx="126360" cy="360"/>
              </a:xfrm>
              <a:prstGeom prst="straightConnector1">
                <a:avLst/>
              </a:prstGeom>
              <a:ln w="6480">
                <a:solidFill>
                  <a:srgbClr val="a8a8a8"/>
                </a:solidFill>
                <a:miter/>
              </a:ln>
            </p:spPr>
          </p:cxnSp>
          <p:cxnSp>
            <p:nvCxnSpPr>
              <p:cNvPr id="8959" name="Straight Connector 1854"/>
              <p:cNvCxnSpPr/>
              <p:nvPr/>
            </p:nvCxnSpPr>
            <p:spPr>
              <a:xfrm>
                <a:off x="12481560" y="1632600"/>
                <a:ext cx="126360" cy="360"/>
              </a:xfrm>
              <a:prstGeom prst="straightConnector1">
                <a:avLst/>
              </a:prstGeom>
              <a:ln w="6480">
                <a:solidFill>
                  <a:srgbClr val="a8a8a8"/>
                </a:solidFill>
                <a:miter/>
              </a:ln>
            </p:spPr>
          </p:cxnSp>
          <p:cxnSp>
            <p:nvCxnSpPr>
              <p:cNvPr id="8960" name="Straight Connector 1855"/>
              <p:cNvCxnSpPr/>
              <p:nvPr/>
            </p:nvCxnSpPr>
            <p:spPr>
              <a:xfrm>
                <a:off x="12481560" y="2122560"/>
                <a:ext cx="126360" cy="360"/>
              </a:xfrm>
              <a:prstGeom prst="straightConnector1">
                <a:avLst/>
              </a:prstGeom>
              <a:ln w="6480">
                <a:solidFill>
                  <a:srgbClr val="a8a8a8"/>
                </a:solidFill>
                <a:miter/>
              </a:ln>
            </p:spPr>
          </p:cxnSp>
          <p:cxnSp>
            <p:nvCxnSpPr>
              <p:cNvPr id="8961" name="Straight Connector 1856"/>
              <p:cNvCxnSpPr/>
              <p:nvPr/>
            </p:nvCxnSpPr>
            <p:spPr>
              <a:xfrm>
                <a:off x="12481560" y="1959120"/>
                <a:ext cx="126360" cy="360"/>
              </a:xfrm>
              <a:prstGeom prst="straightConnector1">
                <a:avLst/>
              </a:prstGeom>
              <a:ln w="6480">
                <a:solidFill>
                  <a:srgbClr val="a8a8a8"/>
                </a:solidFill>
                <a:miter/>
              </a:ln>
            </p:spPr>
          </p:cxnSp>
          <p:cxnSp>
            <p:nvCxnSpPr>
              <p:cNvPr id="8962" name="Straight Connector 1857"/>
              <p:cNvCxnSpPr/>
              <p:nvPr/>
            </p:nvCxnSpPr>
            <p:spPr>
              <a:xfrm>
                <a:off x="12481560" y="2449080"/>
                <a:ext cx="126360" cy="360"/>
              </a:xfrm>
              <a:prstGeom prst="straightConnector1">
                <a:avLst/>
              </a:prstGeom>
              <a:ln w="6480">
                <a:solidFill>
                  <a:srgbClr val="a8a8a8"/>
                </a:solidFill>
                <a:miter/>
              </a:ln>
            </p:spPr>
          </p:cxnSp>
          <p:cxnSp>
            <p:nvCxnSpPr>
              <p:cNvPr id="8963" name="Straight Connector 1858"/>
              <p:cNvCxnSpPr/>
              <p:nvPr/>
            </p:nvCxnSpPr>
            <p:spPr>
              <a:xfrm>
                <a:off x="12481560" y="2285640"/>
                <a:ext cx="126360" cy="360"/>
              </a:xfrm>
              <a:prstGeom prst="straightConnector1">
                <a:avLst/>
              </a:prstGeom>
              <a:ln w="6480">
                <a:solidFill>
                  <a:srgbClr val="a8a8a8"/>
                </a:solidFill>
                <a:miter/>
              </a:ln>
            </p:spPr>
          </p:cxnSp>
          <p:cxnSp>
            <p:nvCxnSpPr>
              <p:cNvPr id="8964" name="Straight Connector 1859"/>
              <p:cNvCxnSpPr/>
              <p:nvPr/>
            </p:nvCxnSpPr>
            <p:spPr>
              <a:xfrm>
                <a:off x="12481560" y="2775600"/>
                <a:ext cx="126360" cy="360"/>
              </a:xfrm>
              <a:prstGeom prst="straightConnector1">
                <a:avLst/>
              </a:prstGeom>
              <a:ln w="6480">
                <a:solidFill>
                  <a:srgbClr val="a8a8a8"/>
                </a:solidFill>
                <a:miter/>
              </a:ln>
            </p:spPr>
          </p:cxnSp>
          <p:cxnSp>
            <p:nvCxnSpPr>
              <p:cNvPr id="8965" name="Straight Connector 1860"/>
              <p:cNvCxnSpPr/>
              <p:nvPr/>
            </p:nvCxnSpPr>
            <p:spPr>
              <a:xfrm>
                <a:off x="12481560" y="2612520"/>
                <a:ext cx="126360" cy="360"/>
              </a:xfrm>
              <a:prstGeom prst="straightConnector1">
                <a:avLst/>
              </a:prstGeom>
              <a:ln w="6480">
                <a:solidFill>
                  <a:srgbClr val="a8a8a8"/>
                </a:solidFill>
                <a:miter/>
              </a:ln>
            </p:spPr>
          </p:cxnSp>
          <p:cxnSp>
            <p:nvCxnSpPr>
              <p:cNvPr id="8966" name="Straight Connector 1861"/>
              <p:cNvCxnSpPr/>
              <p:nvPr/>
            </p:nvCxnSpPr>
            <p:spPr>
              <a:xfrm>
                <a:off x="12481560" y="3102120"/>
                <a:ext cx="126360" cy="360"/>
              </a:xfrm>
              <a:prstGeom prst="straightConnector1">
                <a:avLst/>
              </a:prstGeom>
              <a:ln w="6480">
                <a:solidFill>
                  <a:srgbClr val="a8a8a8"/>
                </a:solidFill>
                <a:miter/>
              </a:ln>
            </p:spPr>
          </p:cxnSp>
          <p:cxnSp>
            <p:nvCxnSpPr>
              <p:cNvPr id="8967" name="Straight Connector 1862"/>
              <p:cNvCxnSpPr/>
              <p:nvPr/>
            </p:nvCxnSpPr>
            <p:spPr>
              <a:xfrm>
                <a:off x="12481560" y="2939040"/>
                <a:ext cx="126360" cy="360"/>
              </a:xfrm>
              <a:prstGeom prst="straightConnector1">
                <a:avLst/>
              </a:prstGeom>
              <a:ln w="6480">
                <a:solidFill>
                  <a:srgbClr val="a8a8a8"/>
                </a:solidFill>
                <a:miter/>
              </a:ln>
            </p:spPr>
          </p:cxnSp>
          <p:cxnSp>
            <p:nvCxnSpPr>
              <p:cNvPr id="8968" name="Straight Connector 1863"/>
              <p:cNvCxnSpPr/>
              <p:nvPr/>
            </p:nvCxnSpPr>
            <p:spPr>
              <a:xfrm>
                <a:off x="12481560" y="3428640"/>
                <a:ext cx="126360" cy="360"/>
              </a:xfrm>
              <a:prstGeom prst="straightConnector1">
                <a:avLst/>
              </a:prstGeom>
              <a:ln w="6480">
                <a:solidFill>
                  <a:srgbClr val="a8a8a8"/>
                </a:solidFill>
                <a:miter/>
              </a:ln>
            </p:spPr>
          </p:cxnSp>
          <p:cxnSp>
            <p:nvCxnSpPr>
              <p:cNvPr id="8969" name="Straight Connector 1864"/>
              <p:cNvCxnSpPr/>
              <p:nvPr/>
            </p:nvCxnSpPr>
            <p:spPr>
              <a:xfrm>
                <a:off x="12481560" y="3265560"/>
                <a:ext cx="126360" cy="360"/>
              </a:xfrm>
              <a:prstGeom prst="straightConnector1">
                <a:avLst/>
              </a:prstGeom>
              <a:ln w="6480">
                <a:solidFill>
                  <a:srgbClr val="a8a8a8"/>
                </a:solidFill>
                <a:miter/>
              </a:ln>
            </p:spPr>
          </p:cxnSp>
          <p:cxnSp>
            <p:nvCxnSpPr>
              <p:cNvPr id="8970" name="Straight Connector 1865"/>
              <p:cNvCxnSpPr/>
              <p:nvPr/>
            </p:nvCxnSpPr>
            <p:spPr>
              <a:xfrm>
                <a:off x="12481560" y="3755520"/>
                <a:ext cx="126360" cy="360"/>
              </a:xfrm>
              <a:prstGeom prst="straightConnector1">
                <a:avLst/>
              </a:prstGeom>
              <a:ln w="6480">
                <a:solidFill>
                  <a:srgbClr val="a8a8a8"/>
                </a:solidFill>
                <a:miter/>
              </a:ln>
            </p:spPr>
          </p:cxnSp>
          <p:cxnSp>
            <p:nvCxnSpPr>
              <p:cNvPr id="8971" name="Straight Connector 1866"/>
              <p:cNvCxnSpPr/>
              <p:nvPr/>
            </p:nvCxnSpPr>
            <p:spPr>
              <a:xfrm>
                <a:off x="12481560" y="3592080"/>
                <a:ext cx="126360" cy="360"/>
              </a:xfrm>
              <a:prstGeom prst="straightConnector1">
                <a:avLst/>
              </a:prstGeom>
              <a:ln w="6480">
                <a:solidFill>
                  <a:srgbClr val="a8a8a8"/>
                </a:solidFill>
                <a:miter/>
              </a:ln>
            </p:spPr>
          </p:cxnSp>
          <p:cxnSp>
            <p:nvCxnSpPr>
              <p:cNvPr id="8972" name="Straight Connector 1867"/>
              <p:cNvCxnSpPr/>
              <p:nvPr/>
            </p:nvCxnSpPr>
            <p:spPr>
              <a:xfrm>
                <a:off x="12481560" y="4081680"/>
                <a:ext cx="126360" cy="360"/>
              </a:xfrm>
              <a:prstGeom prst="straightConnector1">
                <a:avLst/>
              </a:prstGeom>
              <a:ln w="6480">
                <a:solidFill>
                  <a:srgbClr val="a8a8a8"/>
                </a:solidFill>
                <a:miter/>
              </a:ln>
            </p:spPr>
          </p:cxnSp>
          <p:cxnSp>
            <p:nvCxnSpPr>
              <p:cNvPr id="8973" name="Straight Connector 1868"/>
              <p:cNvCxnSpPr/>
              <p:nvPr/>
            </p:nvCxnSpPr>
            <p:spPr>
              <a:xfrm>
                <a:off x="12481560" y="3918240"/>
                <a:ext cx="126360" cy="360"/>
              </a:xfrm>
              <a:prstGeom prst="straightConnector1">
                <a:avLst/>
              </a:prstGeom>
              <a:ln w="6480">
                <a:solidFill>
                  <a:srgbClr val="a8a8a8"/>
                </a:solidFill>
                <a:miter/>
              </a:ln>
            </p:spPr>
          </p:cxnSp>
          <p:cxnSp>
            <p:nvCxnSpPr>
              <p:cNvPr id="8974" name="Straight Connector 1869"/>
              <p:cNvCxnSpPr/>
              <p:nvPr/>
            </p:nvCxnSpPr>
            <p:spPr>
              <a:xfrm>
                <a:off x="12481560" y="4408200"/>
                <a:ext cx="126360" cy="360"/>
              </a:xfrm>
              <a:prstGeom prst="straightConnector1">
                <a:avLst/>
              </a:prstGeom>
              <a:ln w="6480">
                <a:solidFill>
                  <a:srgbClr val="a8a8a8"/>
                </a:solidFill>
                <a:miter/>
              </a:ln>
            </p:spPr>
          </p:cxnSp>
          <p:cxnSp>
            <p:nvCxnSpPr>
              <p:cNvPr id="8975" name="Straight Connector 1870"/>
              <p:cNvCxnSpPr/>
              <p:nvPr/>
            </p:nvCxnSpPr>
            <p:spPr>
              <a:xfrm>
                <a:off x="12481560" y="4244760"/>
                <a:ext cx="126360" cy="360"/>
              </a:xfrm>
              <a:prstGeom prst="straightConnector1">
                <a:avLst/>
              </a:prstGeom>
              <a:ln w="6480">
                <a:solidFill>
                  <a:srgbClr val="a8a8a8"/>
                </a:solidFill>
                <a:miter/>
              </a:ln>
            </p:spPr>
          </p:cxnSp>
          <p:cxnSp>
            <p:nvCxnSpPr>
              <p:cNvPr id="8976" name="Straight Connector 1871"/>
              <p:cNvCxnSpPr/>
              <p:nvPr/>
            </p:nvCxnSpPr>
            <p:spPr>
              <a:xfrm>
                <a:off x="12481560" y="4734720"/>
                <a:ext cx="126360" cy="360"/>
              </a:xfrm>
              <a:prstGeom prst="straightConnector1">
                <a:avLst/>
              </a:prstGeom>
              <a:ln w="6480">
                <a:solidFill>
                  <a:srgbClr val="a8a8a8"/>
                </a:solidFill>
                <a:miter/>
              </a:ln>
            </p:spPr>
          </p:cxnSp>
          <p:cxnSp>
            <p:nvCxnSpPr>
              <p:cNvPr id="8977" name="Straight Connector 1872"/>
              <p:cNvCxnSpPr/>
              <p:nvPr/>
            </p:nvCxnSpPr>
            <p:spPr>
              <a:xfrm>
                <a:off x="12481560" y="4571280"/>
                <a:ext cx="126360" cy="360"/>
              </a:xfrm>
              <a:prstGeom prst="straightConnector1">
                <a:avLst/>
              </a:prstGeom>
              <a:ln w="6480">
                <a:solidFill>
                  <a:srgbClr val="a8a8a8"/>
                </a:solidFill>
                <a:miter/>
              </a:ln>
            </p:spPr>
          </p:cxnSp>
          <p:cxnSp>
            <p:nvCxnSpPr>
              <p:cNvPr id="8978" name="Straight Connector 1873"/>
              <p:cNvCxnSpPr/>
              <p:nvPr/>
            </p:nvCxnSpPr>
            <p:spPr>
              <a:xfrm>
                <a:off x="12481560" y="5061240"/>
                <a:ext cx="126360" cy="360"/>
              </a:xfrm>
              <a:prstGeom prst="straightConnector1">
                <a:avLst/>
              </a:prstGeom>
              <a:ln w="6480">
                <a:solidFill>
                  <a:srgbClr val="a8a8a8"/>
                </a:solidFill>
                <a:miter/>
              </a:ln>
            </p:spPr>
          </p:cxnSp>
          <p:cxnSp>
            <p:nvCxnSpPr>
              <p:cNvPr id="8979" name="Straight Connector 1875"/>
              <p:cNvCxnSpPr/>
              <p:nvPr/>
            </p:nvCxnSpPr>
            <p:spPr>
              <a:xfrm>
                <a:off x="12481560" y="5387760"/>
                <a:ext cx="126360" cy="360"/>
              </a:xfrm>
              <a:prstGeom prst="straightConnector1">
                <a:avLst/>
              </a:prstGeom>
              <a:ln w="6480">
                <a:solidFill>
                  <a:srgbClr val="a8a8a8"/>
                </a:solidFill>
                <a:miter/>
              </a:ln>
            </p:spPr>
          </p:cxnSp>
          <p:cxnSp>
            <p:nvCxnSpPr>
              <p:cNvPr id="8980" name="Straight Connector 1876"/>
              <p:cNvCxnSpPr/>
              <p:nvPr/>
            </p:nvCxnSpPr>
            <p:spPr>
              <a:xfrm>
                <a:off x="12481560" y="5224680"/>
                <a:ext cx="126360" cy="360"/>
              </a:xfrm>
              <a:prstGeom prst="straightConnector1">
                <a:avLst/>
              </a:prstGeom>
              <a:ln w="6480">
                <a:solidFill>
                  <a:srgbClr val="a8a8a8"/>
                </a:solidFill>
                <a:miter/>
              </a:ln>
            </p:spPr>
          </p:cxnSp>
          <p:cxnSp>
            <p:nvCxnSpPr>
              <p:cNvPr id="8981" name="Straight Connector 1877"/>
              <p:cNvCxnSpPr/>
              <p:nvPr/>
            </p:nvCxnSpPr>
            <p:spPr>
              <a:xfrm>
                <a:off x="12481560" y="5714280"/>
                <a:ext cx="126360" cy="360"/>
              </a:xfrm>
              <a:prstGeom prst="straightConnector1">
                <a:avLst/>
              </a:prstGeom>
              <a:ln w="6480">
                <a:solidFill>
                  <a:srgbClr val="a8a8a8"/>
                </a:solidFill>
                <a:miter/>
              </a:ln>
            </p:spPr>
          </p:cxnSp>
          <p:cxnSp>
            <p:nvCxnSpPr>
              <p:cNvPr id="8982" name="Straight Connector 1878"/>
              <p:cNvCxnSpPr/>
              <p:nvPr/>
            </p:nvCxnSpPr>
            <p:spPr>
              <a:xfrm>
                <a:off x="12481560" y="5551200"/>
                <a:ext cx="126360" cy="360"/>
              </a:xfrm>
              <a:prstGeom prst="straightConnector1">
                <a:avLst/>
              </a:prstGeom>
              <a:ln w="6480">
                <a:solidFill>
                  <a:srgbClr val="a8a8a8"/>
                </a:solidFill>
                <a:miter/>
              </a:ln>
            </p:spPr>
          </p:cxnSp>
          <p:cxnSp>
            <p:nvCxnSpPr>
              <p:cNvPr id="8983" name="Straight Connector 1879"/>
              <p:cNvCxnSpPr/>
              <p:nvPr/>
            </p:nvCxnSpPr>
            <p:spPr>
              <a:xfrm>
                <a:off x="12481560" y="6041160"/>
                <a:ext cx="126360" cy="360"/>
              </a:xfrm>
              <a:prstGeom prst="straightConnector1">
                <a:avLst/>
              </a:prstGeom>
              <a:ln w="6480">
                <a:solidFill>
                  <a:srgbClr val="a8a8a8"/>
                </a:solidFill>
                <a:miter/>
              </a:ln>
            </p:spPr>
          </p:cxnSp>
          <p:cxnSp>
            <p:nvCxnSpPr>
              <p:cNvPr id="8984" name="Straight Connector 1880"/>
              <p:cNvCxnSpPr/>
              <p:nvPr/>
            </p:nvCxnSpPr>
            <p:spPr>
              <a:xfrm>
                <a:off x="12481560" y="5877720"/>
                <a:ext cx="126360" cy="360"/>
              </a:xfrm>
              <a:prstGeom prst="straightConnector1">
                <a:avLst/>
              </a:prstGeom>
              <a:ln w="6480">
                <a:solidFill>
                  <a:srgbClr val="a8a8a8"/>
                </a:solidFill>
                <a:miter/>
              </a:ln>
            </p:spPr>
          </p:cxnSp>
          <p:cxnSp>
            <p:nvCxnSpPr>
              <p:cNvPr id="8985" name="Straight Connector 1881"/>
              <p:cNvCxnSpPr/>
              <p:nvPr/>
            </p:nvCxnSpPr>
            <p:spPr>
              <a:xfrm>
                <a:off x="12481560" y="6367680"/>
                <a:ext cx="126360" cy="360"/>
              </a:xfrm>
              <a:prstGeom prst="straightConnector1">
                <a:avLst/>
              </a:prstGeom>
              <a:ln w="6480">
                <a:solidFill>
                  <a:srgbClr val="a8a8a8"/>
                </a:solidFill>
                <a:miter/>
              </a:ln>
            </p:spPr>
          </p:cxnSp>
          <p:cxnSp>
            <p:nvCxnSpPr>
              <p:cNvPr id="8986" name="Straight Connector 1882"/>
              <p:cNvCxnSpPr/>
              <p:nvPr/>
            </p:nvCxnSpPr>
            <p:spPr>
              <a:xfrm>
                <a:off x="12481560" y="6204240"/>
                <a:ext cx="126360" cy="360"/>
              </a:xfrm>
              <a:prstGeom prst="straightConnector1">
                <a:avLst/>
              </a:prstGeom>
              <a:ln w="6480">
                <a:solidFill>
                  <a:srgbClr val="a8a8a8"/>
                </a:solidFill>
                <a:miter/>
              </a:ln>
            </p:spPr>
          </p:cxnSp>
          <p:cxnSp>
            <p:nvCxnSpPr>
              <p:cNvPr id="8987" name="Straight Connector 2020"/>
              <p:cNvCxnSpPr/>
              <p:nvPr/>
            </p:nvCxnSpPr>
            <p:spPr>
              <a:xfrm>
                <a:off x="493920" y="7167240"/>
                <a:ext cx="360" cy="126360"/>
              </a:xfrm>
              <a:prstGeom prst="straightConnector1">
                <a:avLst/>
              </a:prstGeom>
              <a:ln w="6480">
                <a:solidFill>
                  <a:srgbClr val="a8a8a8"/>
                </a:solidFill>
                <a:miter/>
              </a:ln>
            </p:spPr>
          </p:cxnSp>
          <p:cxnSp>
            <p:nvCxnSpPr>
              <p:cNvPr id="8988" name="Straight Connector 2021"/>
              <p:cNvCxnSpPr/>
              <p:nvPr/>
            </p:nvCxnSpPr>
            <p:spPr>
              <a:xfrm>
                <a:off x="329400" y="7167240"/>
                <a:ext cx="360" cy="126360"/>
              </a:xfrm>
              <a:prstGeom prst="straightConnector1">
                <a:avLst/>
              </a:prstGeom>
              <a:ln w="6480">
                <a:solidFill>
                  <a:srgbClr val="a8a8a8"/>
                </a:solidFill>
                <a:miter/>
              </a:ln>
            </p:spPr>
          </p:cxnSp>
          <p:cxnSp>
            <p:nvCxnSpPr>
              <p:cNvPr id="8989" name="Straight Connector 2022"/>
              <p:cNvCxnSpPr/>
              <p:nvPr/>
            </p:nvCxnSpPr>
            <p:spPr>
              <a:xfrm>
                <a:off x="823680" y="7167240"/>
                <a:ext cx="360" cy="126360"/>
              </a:xfrm>
              <a:prstGeom prst="straightConnector1">
                <a:avLst/>
              </a:prstGeom>
              <a:ln w="6480">
                <a:solidFill>
                  <a:srgbClr val="a8a8a8"/>
                </a:solidFill>
                <a:miter/>
              </a:ln>
            </p:spPr>
          </p:cxnSp>
          <p:cxnSp>
            <p:nvCxnSpPr>
              <p:cNvPr id="8990" name="Straight Connector 2023"/>
              <p:cNvCxnSpPr/>
              <p:nvPr/>
            </p:nvCxnSpPr>
            <p:spPr>
              <a:xfrm>
                <a:off x="658800" y="7167240"/>
                <a:ext cx="360" cy="126360"/>
              </a:xfrm>
              <a:prstGeom prst="straightConnector1">
                <a:avLst/>
              </a:prstGeom>
              <a:ln w="6480">
                <a:solidFill>
                  <a:srgbClr val="a8a8a8"/>
                </a:solidFill>
                <a:miter/>
              </a:ln>
            </p:spPr>
          </p:cxnSp>
          <p:cxnSp>
            <p:nvCxnSpPr>
              <p:cNvPr id="8991" name="Straight Connector 2024"/>
              <p:cNvCxnSpPr/>
              <p:nvPr/>
            </p:nvCxnSpPr>
            <p:spPr>
              <a:xfrm>
                <a:off x="1153080" y="7167240"/>
                <a:ext cx="360" cy="126360"/>
              </a:xfrm>
              <a:prstGeom prst="straightConnector1">
                <a:avLst/>
              </a:prstGeom>
              <a:ln w="6480">
                <a:solidFill>
                  <a:srgbClr val="a8a8a8"/>
                </a:solidFill>
                <a:miter/>
              </a:ln>
            </p:spPr>
          </p:cxnSp>
          <p:cxnSp>
            <p:nvCxnSpPr>
              <p:cNvPr id="8992" name="Straight Connector 2025"/>
              <p:cNvCxnSpPr/>
              <p:nvPr/>
            </p:nvCxnSpPr>
            <p:spPr>
              <a:xfrm>
                <a:off x="988200" y="7167240"/>
                <a:ext cx="360" cy="126360"/>
              </a:xfrm>
              <a:prstGeom prst="straightConnector1">
                <a:avLst/>
              </a:prstGeom>
              <a:ln w="6480">
                <a:solidFill>
                  <a:srgbClr val="a8a8a8"/>
                </a:solidFill>
                <a:miter/>
              </a:ln>
            </p:spPr>
          </p:cxnSp>
          <p:cxnSp>
            <p:nvCxnSpPr>
              <p:cNvPr id="8993" name="Straight Connector 2026"/>
              <p:cNvCxnSpPr/>
              <p:nvPr/>
            </p:nvCxnSpPr>
            <p:spPr>
              <a:xfrm>
                <a:off x="1482480" y="7167240"/>
                <a:ext cx="360" cy="126360"/>
              </a:xfrm>
              <a:prstGeom prst="straightConnector1">
                <a:avLst/>
              </a:prstGeom>
              <a:ln w="6480">
                <a:solidFill>
                  <a:srgbClr val="a8a8a8"/>
                </a:solidFill>
                <a:miter/>
              </a:ln>
            </p:spPr>
          </p:cxnSp>
          <p:cxnSp>
            <p:nvCxnSpPr>
              <p:cNvPr id="8994" name="Straight Connector 2027"/>
              <p:cNvCxnSpPr/>
              <p:nvPr/>
            </p:nvCxnSpPr>
            <p:spPr>
              <a:xfrm>
                <a:off x="1317960" y="7167240"/>
                <a:ext cx="360" cy="126360"/>
              </a:xfrm>
              <a:prstGeom prst="straightConnector1">
                <a:avLst/>
              </a:prstGeom>
              <a:ln w="6480">
                <a:solidFill>
                  <a:srgbClr val="a8a8a8"/>
                </a:solidFill>
                <a:miter/>
              </a:ln>
            </p:spPr>
          </p:cxnSp>
          <p:cxnSp>
            <p:nvCxnSpPr>
              <p:cNvPr id="8995" name="Straight Connector 2028"/>
              <p:cNvCxnSpPr/>
              <p:nvPr/>
            </p:nvCxnSpPr>
            <p:spPr>
              <a:xfrm>
                <a:off x="1812240" y="7167240"/>
                <a:ext cx="360" cy="126360"/>
              </a:xfrm>
              <a:prstGeom prst="straightConnector1">
                <a:avLst/>
              </a:prstGeom>
              <a:ln w="6480">
                <a:solidFill>
                  <a:srgbClr val="a8a8a8"/>
                </a:solidFill>
                <a:miter/>
              </a:ln>
            </p:spPr>
          </p:cxnSp>
          <p:cxnSp>
            <p:nvCxnSpPr>
              <p:cNvPr id="8996" name="Straight Connector 2029"/>
              <p:cNvCxnSpPr/>
              <p:nvPr/>
            </p:nvCxnSpPr>
            <p:spPr>
              <a:xfrm>
                <a:off x="1647360" y="7167240"/>
                <a:ext cx="360" cy="126360"/>
              </a:xfrm>
              <a:prstGeom prst="straightConnector1">
                <a:avLst/>
              </a:prstGeom>
              <a:ln w="6480">
                <a:solidFill>
                  <a:srgbClr val="a8a8a8"/>
                </a:solidFill>
                <a:miter/>
              </a:ln>
            </p:spPr>
          </p:cxnSp>
          <p:cxnSp>
            <p:nvCxnSpPr>
              <p:cNvPr id="8997" name="Straight Connector 2030"/>
              <p:cNvCxnSpPr/>
              <p:nvPr/>
            </p:nvCxnSpPr>
            <p:spPr>
              <a:xfrm>
                <a:off x="2141640" y="7167240"/>
                <a:ext cx="360" cy="126360"/>
              </a:xfrm>
              <a:prstGeom prst="straightConnector1">
                <a:avLst/>
              </a:prstGeom>
              <a:ln w="6480">
                <a:solidFill>
                  <a:srgbClr val="a8a8a8"/>
                </a:solidFill>
                <a:miter/>
              </a:ln>
            </p:spPr>
          </p:cxnSp>
          <p:cxnSp>
            <p:nvCxnSpPr>
              <p:cNvPr id="8998" name="Straight Connector 2031"/>
              <p:cNvCxnSpPr/>
              <p:nvPr/>
            </p:nvCxnSpPr>
            <p:spPr>
              <a:xfrm>
                <a:off x="1976760" y="7167240"/>
                <a:ext cx="360" cy="126360"/>
              </a:xfrm>
              <a:prstGeom prst="straightConnector1">
                <a:avLst/>
              </a:prstGeom>
              <a:ln w="6480">
                <a:solidFill>
                  <a:srgbClr val="a8a8a8"/>
                </a:solidFill>
                <a:miter/>
              </a:ln>
            </p:spPr>
          </p:cxnSp>
          <p:cxnSp>
            <p:nvCxnSpPr>
              <p:cNvPr id="8999" name="Straight Connector 2032"/>
              <p:cNvCxnSpPr/>
              <p:nvPr/>
            </p:nvCxnSpPr>
            <p:spPr>
              <a:xfrm>
                <a:off x="2471040" y="7167240"/>
                <a:ext cx="360" cy="126360"/>
              </a:xfrm>
              <a:prstGeom prst="straightConnector1">
                <a:avLst/>
              </a:prstGeom>
              <a:ln w="6480">
                <a:solidFill>
                  <a:srgbClr val="a8a8a8"/>
                </a:solidFill>
                <a:miter/>
              </a:ln>
            </p:spPr>
          </p:cxnSp>
          <p:cxnSp>
            <p:nvCxnSpPr>
              <p:cNvPr id="9000" name="Straight Connector 2033"/>
              <p:cNvCxnSpPr/>
              <p:nvPr/>
            </p:nvCxnSpPr>
            <p:spPr>
              <a:xfrm>
                <a:off x="2306520" y="7167240"/>
                <a:ext cx="360" cy="126360"/>
              </a:xfrm>
              <a:prstGeom prst="straightConnector1">
                <a:avLst/>
              </a:prstGeom>
              <a:ln w="6480">
                <a:solidFill>
                  <a:srgbClr val="a8a8a8"/>
                </a:solidFill>
                <a:miter/>
              </a:ln>
            </p:spPr>
          </p:cxnSp>
          <p:cxnSp>
            <p:nvCxnSpPr>
              <p:cNvPr id="9001" name="Straight Connector 2034"/>
              <p:cNvCxnSpPr/>
              <p:nvPr/>
            </p:nvCxnSpPr>
            <p:spPr>
              <a:xfrm>
                <a:off x="2800800" y="7167240"/>
                <a:ext cx="360" cy="126360"/>
              </a:xfrm>
              <a:prstGeom prst="straightConnector1">
                <a:avLst/>
              </a:prstGeom>
              <a:ln w="6480">
                <a:solidFill>
                  <a:srgbClr val="a8a8a8"/>
                </a:solidFill>
                <a:miter/>
              </a:ln>
            </p:spPr>
          </p:cxnSp>
          <p:cxnSp>
            <p:nvCxnSpPr>
              <p:cNvPr id="9002" name="Straight Connector 2035"/>
              <p:cNvCxnSpPr/>
              <p:nvPr/>
            </p:nvCxnSpPr>
            <p:spPr>
              <a:xfrm>
                <a:off x="2635920" y="7167240"/>
                <a:ext cx="360" cy="126360"/>
              </a:xfrm>
              <a:prstGeom prst="straightConnector1">
                <a:avLst/>
              </a:prstGeom>
              <a:ln w="6480">
                <a:solidFill>
                  <a:srgbClr val="a8a8a8"/>
                </a:solidFill>
                <a:miter/>
              </a:ln>
            </p:spPr>
          </p:cxnSp>
          <p:cxnSp>
            <p:nvCxnSpPr>
              <p:cNvPr id="9003" name="Straight Connector 2036"/>
              <p:cNvCxnSpPr/>
              <p:nvPr/>
            </p:nvCxnSpPr>
            <p:spPr>
              <a:xfrm>
                <a:off x="3130200" y="7167240"/>
                <a:ext cx="360" cy="126360"/>
              </a:xfrm>
              <a:prstGeom prst="straightConnector1">
                <a:avLst/>
              </a:prstGeom>
              <a:ln w="6480">
                <a:solidFill>
                  <a:srgbClr val="a8a8a8"/>
                </a:solidFill>
                <a:miter/>
              </a:ln>
            </p:spPr>
          </p:cxnSp>
          <p:cxnSp>
            <p:nvCxnSpPr>
              <p:cNvPr id="9004" name="Straight Connector 2037"/>
              <p:cNvCxnSpPr/>
              <p:nvPr/>
            </p:nvCxnSpPr>
            <p:spPr>
              <a:xfrm>
                <a:off x="2965320" y="7167240"/>
                <a:ext cx="360" cy="126360"/>
              </a:xfrm>
              <a:prstGeom prst="straightConnector1">
                <a:avLst/>
              </a:prstGeom>
              <a:ln w="6480">
                <a:solidFill>
                  <a:srgbClr val="a8a8a8"/>
                </a:solidFill>
                <a:miter/>
              </a:ln>
            </p:spPr>
          </p:cxnSp>
          <p:cxnSp>
            <p:nvCxnSpPr>
              <p:cNvPr id="9005" name="Straight Connector 2038"/>
              <p:cNvCxnSpPr/>
              <p:nvPr/>
            </p:nvCxnSpPr>
            <p:spPr>
              <a:xfrm>
                <a:off x="3459600" y="7167240"/>
                <a:ext cx="360" cy="126360"/>
              </a:xfrm>
              <a:prstGeom prst="straightConnector1">
                <a:avLst/>
              </a:prstGeom>
              <a:ln w="6480">
                <a:solidFill>
                  <a:srgbClr val="a8a8a8"/>
                </a:solidFill>
                <a:miter/>
              </a:ln>
            </p:spPr>
          </p:cxnSp>
          <p:cxnSp>
            <p:nvCxnSpPr>
              <p:cNvPr id="9006" name="Straight Connector 2039"/>
              <p:cNvCxnSpPr/>
              <p:nvPr/>
            </p:nvCxnSpPr>
            <p:spPr>
              <a:xfrm>
                <a:off x="3295080" y="7167240"/>
                <a:ext cx="360" cy="126360"/>
              </a:xfrm>
              <a:prstGeom prst="straightConnector1">
                <a:avLst/>
              </a:prstGeom>
              <a:ln w="6480">
                <a:solidFill>
                  <a:srgbClr val="a8a8a8"/>
                </a:solidFill>
                <a:miter/>
              </a:ln>
            </p:spPr>
          </p:cxnSp>
          <p:cxnSp>
            <p:nvCxnSpPr>
              <p:cNvPr id="9007" name="Straight Connector 2040"/>
              <p:cNvCxnSpPr/>
              <p:nvPr/>
            </p:nvCxnSpPr>
            <p:spPr>
              <a:xfrm>
                <a:off x="3789360" y="7167240"/>
                <a:ext cx="360" cy="126360"/>
              </a:xfrm>
              <a:prstGeom prst="straightConnector1">
                <a:avLst/>
              </a:prstGeom>
              <a:ln w="6480">
                <a:solidFill>
                  <a:srgbClr val="a8a8a8"/>
                </a:solidFill>
                <a:miter/>
              </a:ln>
            </p:spPr>
          </p:cxnSp>
          <p:cxnSp>
            <p:nvCxnSpPr>
              <p:cNvPr id="9008" name="Straight Connector 2041"/>
              <p:cNvCxnSpPr/>
              <p:nvPr/>
            </p:nvCxnSpPr>
            <p:spPr>
              <a:xfrm>
                <a:off x="3624480" y="7167240"/>
                <a:ext cx="360" cy="126360"/>
              </a:xfrm>
              <a:prstGeom prst="straightConnector1">
                <a:avLst/>
              </a:prstGeom>
              <a:ln w="6480">
                <a:solidFill>
                  <a:srgbClr val="a8a8a8"/>
                </a:solidFill>
                <a:miter/>
              </a:ln>
            </p:spPr>
          </p:cxnSp>
          <p:cxnSp>
            <p:nvCxnSpPr>
              <p:cNvPr id="9009" name="Straight Connector 2042"/>
              <p:cNvCxnSpPr/>
              <p:nvPr/>
            </p:nvCxnSpPr>
            <p:spPr>
              <a:xfrm>
                <a:off x="4118760" y="7167240"/>
                <a:ext cx="360" cy="126360"/>
              </a:xfrm>
              <a:prstGeom prst="straightConnector1">
                <a:avLst/>
              </a:prstGeom>
              <a:ln w="6480">
                <a:solidFill>
                  <a:srgbClr val="a8a8a8"/>
                </a:solidFill>
                <a:miter/>
              </a:ln>
            </p:spPr>
          </p:cxnSp>
          <p:cxnSp>
            <p:nvCxnSpPr>
              <p:cNvPr id="9010" name="Straight Connector 2043"/>
              <p:cNvCxnSpPr/>
              <p:nvPr/>
            </p:nvCxnSpPr>
            <p:spPr>
              <a:xfrm>
                <a:off x="3953880" y="7167240"/>
                <a:ext cx="360" cy="126360"/>
              </a:xfrm>
              <a:prstGeom prst="straightConnector1">
                <a:avLst/>
              </a:prstGeom>
              <a:ln w="6480">
                <a:solidFill>
                  <a:srgbClr val="a8a8a8"/>
                </a:solidFill>
                <a:miter/>
              </a:ln>
            </p:spPr>
          </p:cxnSp>
          <p:cxnSp>
            <p:nvCxnSpPr>
              <p:cNvPr id="9011" name="Straight Connector 2044"/>
              <p:cNvCxnSpPr/>
              <p:nvPr/>
            </p:nvCxnSpPr>
            <p:spPr>
              <a:xfrm>
                <a:off x="4448160" y="7167240"/>
                <a:ext cx="360" cy="126360"/>
              </a:xfrm>
              <a:prstGeom prst="straightConnector1">
                <a:avLst/>
              </a:prstGeom>
              <a:ln w="6480">
                <a:solidFill>
                  <a:srgbClr val="a8a8a8"/>
                </a:solidFill>
                <a:miter/>
              </a:ln>
            </p:spPr>
          </p:cxnSp>
          <p:cxnSp>
            <p:nvCxnSpPr>
              <p:cNvPr id="9012" name="Straight Connector 2045"/>
              <p:cNvCxnSpPr/>
              <p:nvPr/>
            </p:nvCxnSpPr>
            <p:spPr>
              <a:xfrm>
                <a:off x="4283640" y="7167240"/>
                <a:ext cx="360" cy="126360"/>
              </a:xfrm>
              <a:prstGeom prst="straightConnector1">
                <a:avLst/>
              </a:prstGeom>
              <a:ln w="6480">
                <a:solidFill>
                  <a:srgbClr val="a8a8a8"/>
                </a:solidFill>
                <a:miter/>
              </a:ln>
            </p:spPr>
          </p:cxnSp>
          <p:cxnSp>
            <p:nvCxnSpPr>
              <p:cNvPr id="9013" name="Straight Connector 2046"/>
              <p:cNvCxnSpPr/>
              <p:nvPr/>
            </p:nvCxnSpPr>
            <p:spPr>
              <a:xfrm>
                <a:off x="4777920" y="7167240"/>
                <a:ext cx="360" cy="126360"/>
              </a:xfrm>
              <a:prstGeom prst="straightConnector1">
                <a:avLst/>
              </a:prstGeom>
              <a:ln w="6480">
                <a:solidFill>
                  <a:srgbClr val="a8a8a8"/>
                </a:solidFill>
                <a:miter/>
              </a:ln>
            </p:spPr>
          </p:cxnSp>
          <p:cxnSp>
            <p:nvCxnSpPr>
              <p:cNvPr id="9014" name="Straight Connector 2047"/>
              <p:cNvCxnSpPr/>
              <p:nvPr/>
            </p:nvCxnSpPr>
            <p:spPr>
              <a:xfrm>
                <a:off x="4613040" y="7167240"/>
                <a:ext cx="360" cy="126360"/>
              </a:xfrm>
              <a:prstGeom prst="straightConnector1">
                <a:avLst/>
              </a:prstGeom>
              <a:ln w="6480">
                <a:solidFill>
                  <a:srgbClr val="a8a8a8"/>
                </a:solidFill>
                <a:miter/>
              </a:ln>
            </p:spPr>
          </p:cxnSp>
          <p:cxnSp>
            <p:nvCxnSpPr>
              <p:cNvPr id="9015" name="Straight Connector 2048"/>
              <p:cNvCxnSpPr/>
              <p:nvPr/>
            </p:nvCxnSpPr>
            <p:spPr>
              <a:xfrm>
                <a:off x="5107320" y="7167240"/>
                <a:ext cx="360" cy="126360"/>
              </a:xfrm>
              <a:prstGeom prst="straightConnector1">
                <a:avLst/>
              </a:prstGeom>
              <a:ln w="6480">
                <a:solidFill>
                  <a:srgbClr val="a8a8a8"/>
                </a:solidFill>
                <a:miter/>
              </a:ln>
            </p:spPr>
          </p:cxnSp>
          <p:cxnSp>
            <p:nvCxnSpPr>
              <p:cNvPr id="9016" name="Straight Connector 2049"/>
              <p:cNvCxnSpPr/>
              <p:nvPr/>
            </p:nvCxnSpPr>
            <p:spPr>
              <a:xfrm>
                <a:off x="4942440" y="7167240"/>
                <a:ext cx="360" cy="126360"/>
              </a:xfrm>
              <a:prstGeom prst="straightConnector1">
                <a:avLst/>
              </a:prstGeom>
              <a:ln w="6480">
                <a:solidFill>
                  <a:srgbClr val="a8a8a8"/>
                </a:solidFill>
                <a:miter/>
              </a:ln>
            </p:spPr>
          </p:cxnSp>
          <p:cxnSp>
            <p:nvCxnSpPr>
              <p:cNvPr id="9017" name="Straight Connector 2050"/>
              <p:cNvCxnSpPr/>
              <p:nvPr/>
            </p:nvCxnSpPr>
            <p:spPr>
              <a:xfrm>
                <a:off x="5436720" y="7167240"/>
                <a:ext cx="360" cy="126360"/>
              </a:xfrm>
              <a:prstGeom prst="straightConnector1">
                <a:avLst/>
              </a:prstGeom>
              <a:ln w="6480">
                <a:solidFill>
                  <a:srgbClr val="a8a8a8"/>
                </a:solidFill>
                <a:miter/>
              </a:ln>
            </p:spPr>
          </p:cxnSp>
          <p:cxnSp>
            <p:nvCxnSpPr>
              <p:cNvPr id="9018" name="Straight Connector 2051"/>
              <p:cNvCxnSpPr/>
              <p:nvPr/>
            </p:nvCxnSpPr>
            <p:spPr>
              <a:xfrm>
                <a:off x="5272200" y="7167240"/>
                <a:ext cx="360" cy="126360"/>
              </a:xfrm>
              <a:prstGeom prst="straightConnector1">
                <a:avLst/>
              </a:prstGeom>
              <a:ln w="6480">
                <a:solidFill>
                  <a:srgbClr val="a8a8a8"/>
                </a:solidFill>
                <a:miter/>
              </a:ln>
            </p:spPr>
          </p:cxnSp>
          <p:cxnSp>
            <p:nvCxnSpPr>
              <p:cNvPr id="9019" name="Straight Connector 2052"/>
              <p:cNvCxnSpPr/>
              <p:nvPr/>
            </p:nvCxnSpPr>
            <p:spPr>
              <a:xfrm>
                <a:off x="5766480" y="7167240"/>
                <a:ext cx="360" cy="126360"/>
              </a:xfrm>
              <a:prstGeom prst="straightConnector1">
                <a:avLst/>
              </a:prstGeom>
              <a:ln w="6480">
                <a:solidFill>
                  <a:srgbClr val="a8a8a8"/>
                </a:solidFill>
                <a:miter/>
              </a:ln>
            </p:spPr>
          </p:cxnSp>
          <p:cxnSp>
            <p:nvCxnSpPr>
              <p:cNvPr id="9020" name="Straight Connector 2053"/>
              <p:cNvCxnSpPr/>
              <p:nvPr/>
            </p:nvCxnSpPr>
            <p:spPr>
              <a:xfrm>
                <a:off x="5601600" y="7167240"/>
                <a:ext cx="360" cy="126360"/>
              </a:xfrm>
              <a:prstGeom prst="straightConnector1">
                <a:avLst/>
              </a:prstGeom>
              <a:ln w="6480">
                <a:solidFill>
                  <a:srgbClr val="a8a8a8"/>
                </a:solidFill>
                <a:miter/>
              </a:ln>
            </p:spPr>
          </p:cxnSp>
          <p:cxnSp>
            <p:nvCxnSpPr>
              <p:cNvPr id="9021" name="Straight Connector 2054"/>
              <p:cNvCxnSpPr/>
              <p:nvPr/>
            </p:nvCxnSpPr>
            <p:spPr>
              <a:xfrm>
                <a:off x="6095880" y="7167240"/>
                <a:ext cx="360" cy="126360"/>
              </a:xfrm>
              <a:prstGeom prst="straightConnector1">
                <a:avLst/>
              </a:prstGeom>
              <a:ln w="6480">
                <a:solidFill>
                  <a:srgbClr val="a8a8a8"/>
                </a:solidFill>
                <a:miter/>
              </a:ln>
            </p:spPr>
          </p:cxnSp>
          <p:cxnSp>
            <p:nvCxnSpPr>
              <p:cNvPr id="9022" name="Straight Connector 2055"/>
              <p:cNvCxnSpPr/>
              <p:nvPr/>
            </p:nvCxnSpPr>
            <p:spPr>
              <a:xfrm>
                <a:off x="5931000" y="7167240"/>
                <a:ext cx="360" cy="126360"/>
              </a:xfrm>
              <a:prstGeom prst="straightConnector1">
                <a:avLst/>
              </a:prstGeom>
              <a:ln w="6480">
                <a:solidFill>
                  <a:srgbClr val="a8a8a8"/>
                </a:solidFill>
                <a:miter/>
              </a:ln>
            </p:spPr>
          </p:cxnSp>
          <p:cxnSp>
            <p:nvCxnSpPr>
              <p:cNvPr id="9023" name="Straight Connector 2056"/>
              <p:cNvCxnSpPr/>
              <p:nvPr/>
            </p:nvCxnSpPr>
            <p:spPr>
              <a:xfrm>
                <a:off x="6425280" y="7167240"/>
                <a:ext cx="360" cy="126360"/>
              </a:xfrm>
              <a:prstGeom prst="straightConnector1">
                <a:avLst/>
              </a:prstGeom>
              <a:ln w="6480">
                <a:solidFill>
                  <a:srgbClr val="a8a8a8"/>
                </a:solidFill>
                <a:miter/>
              </a:ln>
            </p:spPr>
          </p:cxnSp>
          <p:cxnSp>
            <p:nvCxnSpPr>
              <p:cNvPr id="9024" name="Straight Connector 2057"/>
              <p:cNvCxnSpPr/>
              <p:nvPr/>
            </p:nvCxnSpPr>
            <p:spPr>
              <a:xfrm>
                <a:off x="6260760" y="7167240"/>
                <a:ext cx="360" cy="126360"/>
              </a:xfrm>
              <a:prstGeom prst="straightConnector1">
                <a:avLst/>
              </a:prstGeom>
              <a:ln w="6480">
                <a:solidFill>
                  <a:srgbClr val="a8a8a8"/>
                </a:solidFill>
                <a:miter/>
              </a:ln>
            </p:spPr>
          </p:cxnSp>
          <p:cxnSp>
            <p:nvCxnSpPr>
              <p:cNvPr id="9025" name="Straight Connector 2058"/>
              <p:cNvCxnSpPr/>
              <p:nvPr/>
            </p:nvCxnSpPr>
            <p:spPr>
              <a:xfrm>
                <a:off x="6590160" y="7167240"/>
                <a:ext cx="360" cy="126360"/>
              </a:xfrm>
              <a:prstGeom prst="straightConnector1">
                <a:avLst/>
              </a:prstGeom>
              <a:ln w="6480">
                <a:solidFill>
                  <a:srgbClr val="a8a8a8"/>
                </a:solidFill>
                <a:miter/>
              </a:ln>
            </p:spPr>
          </p:cxnSp>
          <p:cxnSp>
            <p:nvCxnSpPr>
              <p:cNvPr id="9026" name="Straight Connector 2059"/>
              <p:cNvCxnSpPr/>
              <p:nvPr/>
            </p:nvCxnSpPr>
            <p:spPr>
              <a:xfrm>
                <a:off x="6919560" y="7167240"/>
                <a:ext cx="360" cy="126360"/>
              </a:xfrm>
              <a:prstGeom prst="straightConnector1">
                <a:avLst/>
              </a:prstGeom>
              <a:ln w="6480">
                <a:solidFill>
                  <a:srgbClr val="a8a8a8"/>
                </a:solidFill>
                <a:miter/>
              </a:ln>
            </p:spPr>
          </p:cxnSp>
          <p:cxnSp>
            <p:nvCxnSpPr>
              <p:cNvPr id="9027" name="Straight Connector 2060"/>
              <p:cNvCxnSpPr/>
              <p:nvPr/>
            </p:nvCxnSpPr>
            <p:spPr>
              <a:xfrm>
                <a:off x="6754680" y="7167240"/>
                <a:ext cx="360" cy="126360"/>
              </a:xfrm>
              <a:prstGeom prst="straightConnector1">
                <a:avLst/>
              </a:prstGeom>
              <a:ln w="6480">
                <a:solidFill>
                  <a:srgbClr val="a8a8a8"/>
                </a:solidFill>
                <a:miter/>
              </a:ln>
            </p:spPr>
          </p:cxnSp>
          <p:cxnSp>
            <p:nvCxnSpPr>
              <p:cNvPr id="9028" name="Straight Connector 2061"/>
              <p:cNvCxnSpPr/>
              <p:nvPr/>
            </p:nvCxnSpPr>
            <p:spPr>
              <a:xfrm>
                <a:off x="7248960" y="7167240"/>
                <a:ext cx="360" cy="126360"/>
              </a:xfrm>
              <a:prstGeom prst="straightConnector1">
                <a:avLst/>
              </a:prstGeom>
              <a:ln w="6480">
                <a:solidFill>
                  <a:srgbClr val="a8a8a8"/>
                </a:solidFill>
                <a:miter/>
              </a:ln>
            </p:spPr>
          </p:cxnSp>
          <p:cxnSp>
            <p:nvCxnSpPr>
              <p:cNvPr id="9029" name="Straight Connector 2062"/>
              <p:cNvCxnSpPr/>
              <p:nvPr/>
            </p:nvCxnSpPr>
            <p:spPr>
              <a:xfrm>
                <a:off x="7084440" y="7167240"/>
                <a:ext cx="360" cy="126360"/>
              </a:xfrm>
              <a:prstGeom prst="straightConnector1">
                <a:avLst/>
              </a:prstGeom>
              <a:ln w="6480">
                <a:solidFill>
                  <a:srgbClr val="a8a8a8"/>
                </a:solidFill>
                <a:miter/>
              </a:ln>
            </p:spPr>
          </p:cxnSp>
          <p:cxnSp>
            <p:nvCxnSpPr>
              <p:cNvPr id="9030" name="Straight Connector 2063"/>
              <p:cNvCxnSpPr/>
              <p:nvPr/>
            </p:nvCxnSpPr>
            <p:spPr>
              <a:xfrm>
                <a:off x="7578720" y="7167240"/>
                <a:ext cx="360" cy="126360"/>
              </a:xfrm>
              <a:prstGeom prst="straightConnector1">
                <a:avLst/>
              </a:prstGeom>
              <a:ln w="6480">
                <a:solidFill>
                  <a:srgbClr val="a8a8a8"/>
                </a:solidFill>
                <a:miter/>
              </a:ln>
            </p:spPr>
          </p:cxnSp>
          <p:cxnSp>
            <p:nvCxnSpPr>
              <p:cNvPr id="9031" name="Straight Connector 2064"/>
              <p:cNvCxnSpPr/>
              <p:nvPr/>
            </p:nvCxnSpPr>
            <p:spPr>
              <a:xfrm>
                <a:off x="7413840" y="7167240"/>
                <a:ext cx="360" cy="126360"/>
              </a:xfrm>
              <a:prstGeom prst="straightConnector1">
                <a:avLst/>
              </a:prstGeom>
              <a:ln w="6480">
                <a:solidFill>
                  <a:srgbClr val="a8a8a8"/>
                </a:solidFill>
                <a:miter/>
              </a:ln>
            </p:spPr>
          </p:cxnSp>
          <p:cxnSp>
            <p:nvCxnSpPr>
              <p:cNvPr id="9032" name="Straight Connector 2065"/>
              <p:cNvCxnSpPr/>
              <p:nvPr/>
            </p:nvCxnSpPr>
            <p:spPr>
              <a:xfrm>
                <a:off x="7908120" y="7167240"/>
                <a:ext cx="360" cy="126360"/>
              </a:xfrm>
              <a:prstGeom prst="straightConnector1">
                <a:avLst/>
              </a:prstGeom>
              <a:ln w="6480">
                <a:solidFill>
                  <a:srgbClr val="a8a8a8"/>
                </a:solidFill>
                <a:miter/>
              </a:ln>
            </p:spPr>
          </p:cxnSp>
          <p:cxnSp>
            <p:nvCxnSpPr>
              <p:cNvPr id="9033" name="Straight Connector 2066"/>
              <p:cNvCxnSpPr/>
              <p:nvPr/>
            </p:nvCxnSpPr>
            <p:spPr>
              <a:xfrm>
                <a:off x="7743240" y="7167240"/>
                <a:ext cx="360" cy="126360"/>
              </a:xfrm>
              <a:prstGeom prst="straightConnector1">
                <a:avLst/>
              </a:prstGeom>
              <a:ln w="6480">
                <a:solidFill>
                  <a:srgbClr val="a8a8a8"/>
                </a:solidFill>
                <a:miter/>
              </a:ln>
            </p:spPr>
          </p:cxnSp>
          <p:cxnSp>
            <p:nvCxnSpPr>
              <p:cNvPr id="9034" name="Straight Connector 2067"/>
              <p:cNvCxnSpPr/>
              <p:nvPr/>
            </p:nvCxnSpPr>
            <p:spPr>
              <a:xfrm>
                <a:off x="8237520" y="7167240"/>
                <a:ext cx="360" cy="126360"/>
              </a:xfrm>
              <a:prstGeom prst="straightConnector1">
                <a:avLst/>
              </a:prstGeom>
              <a:ln w="6480">
                <a:solidFill>
                  <a:srgbClr val="a8a8a8"/>
                </a:solidFill>
                <a:miter/>
              </a:ln>
            </p:spPr>
          </p:cxnSp>
          <p:cxnSp>
            <p:nvCxnSpPr>
              <p:cNvPr id="9035" name="Straight Connector 2068"/>
              <p:cNvCxnSpPr/>
              <p:nvPr/>
            </p:nvCxnSpPr>
            <p:spPr>
              <a:xfrm>
                <a:off x="8073000" y="7167240"/>
                <a:ext cx="360" cy="126360"/>
              </a:xfrm>
              <a:prstGeom prst="straightConnector1">
                <a:avLst/>
              </a:prstGeom>
              <a:ln w="6480">
                <a:solidFill>
                  <a:srgbClr val="a8a8a8"/>
                </a:solidFill>
                <a:miter/>
              </a:ln>
            </p:spPr>
          </p:cxnSp>
          <p:cxnSp>
            <p:nvCxnSpPr>
              <p:cNvPr id="9036" name="Straight Connector 2069"/>
              <p:cNvCxnSpPr/>
              <p:nvPr/>
            </p:nvCxnSpPr>
            <p:spPr>
              <a:xfrm>
                <a:off x="8567280" y="7167240"/>
                <a:ext cx="360" cy="126360"/>
              </a:xfrm>
              <a:prstGeom prst="straightConnector1">
                <a:avLst/>
              </a:prstGeom>
              <a:ln w="6480">
                <a:solidFill>
                  <a:srgbClr val="a8a8a8"/>
                </a:solidFill>
                <a:miter/>
              </a:ln>
            </p:spPr>
          </p:cxnSp>
          <p:cxnSp>
            <p:nvCxnSpPr>
              <p:cNvPr id="9037" name="Straight Connector 2070"/>
              <p:cNvCxnSpPr/>
              <p:nvPr/>
            </p:nvCxnSpPr>
            <p:spPr>
              <a:xfrm>
                <a:off x="8402400" y="7167240"/>
                <a:ext cx="360" cy="126360"/>
              </a:xfrm>
              <a:prstGeom prst="straightConnector1">
                <a:avLst/>
              </a:prstGeom>
              <a:ln w="6480">
                <a:solidFill>
                  <a:srgbClr val="a8a8a8"/>
                </a:solidFill>
                <a:miter/>
              </a:ln>
            </p:spPr>
          </p:cxnSp>
          <p:cxnSp>
            <p:nvCxnSpPr>
              <p:cNvPr id="9038" name="Straight Connector 2071"/>
              <p:cNvCxnSpPr/>
              <p:nvPr/>
            </p:nvCxnSpPr>
            <p:spPr>
              <a:xfrm>
                <a:off x="8896680" y="7167240"/>
                <a:ext cx="360" cy="126360"/>
              </a:xfrm>
              <a:prstGeom prst="straightConnector1">
                <a:avLst/>
              </a:prstGeom>
              <a:ln w="6480">
                <a:solidFill>
                  <a:srgbClr val="a8a8a8"/>
                </a:solidFill>
                <a:miter/>
              </a:ln>
            </p:spPr>
          </p:cxnSp>
          <p:cxnSp>
            <p:nvCxnSpPr>
              <p:cNvPr id="9039" name="Straight Connector 2072"/>
              <p:cNvCxnSpPr/>
              <p:nvPr/>
            </p:nvCxnSpPr>
            <p:spPr>
              <a:xfrm>
                <a:off x="8731800" y="7167240"/>
                <a:ext cx="360" cy="126360"/>
              </a:xfrm>
              <a:prstGeom prst="straightConnector1">
                <a:avLst/>
              </a:prstGeom>
              <a:ln w="6480">
                <a:solidFill>
                  <a:srgbClr val="a8a8a8"/>
                </a:solidFill>
                <a:miter/>
              </a:ln>
            </p:spPr>
          </p:cxnSp>
          <p:cxnSp>
            <p:nvCxnSpPr>
              <p:cNvPr id="9040" name="Straight Connector 2073"/>
              <p:cNvCxnSpPr/>
              <p:nvPr/>
            </p:nvCxnSpPr>
            <p:spPr>
              <a:xfrm>
                <a:off x="9226080" y="7167240"/>
                <a:ext cx="360" cy="126360"/>
              </a:xfrm>
              <a:prstGeom prst="straightConnector1">
                <a:avLst/>
              </a:prstGeom>
              <a:ln w="6480">
                <a:solidFill>
                  <a:srgbClr val="a8a8a8"/>
                </a:solidFill>
                <a:miter/>
              </a:ln>
            </p:spPr>
          </p:cxnSp>
          <p:cxnSp>
            <p:nvCxnSpPr>
              <p:cNvPr id="9041" name="Straight Connector 2074"/>
              <p:cNvCxnSpPr/>
              <p:nvPr/>
            </p:nvCxnSpPr>
            <p:spPr>
              <a:xfrm>
                <a:off x="9061560" y="7167240"/>
                <a:ext cx="360" cy="126360"/>
              </a:xfrm>
              <a:prstGeom prst="straightConnector1">
                <a:avLst/>
              </a:prstGeom>
              <a:ln w="6480">
                <a:solidFill>
                  <a:srgbClr val="a8a8a8"/>
                </a:solidFill>
                <a:miter/>
              </a:ln>
            </p:spPr>
          </p:cxnSp>
          <p:cxnSp>
            <p:nvCxnSpPr>
              <p:cNvPr id="9042" name="Straight Connector 2075"/>
              <p:cNvCxnSpPr/>
              <p:nvPr/>
            </p:nvCxnSpPr>
            <p:spPr>
              <a:xfrm>
                <a:off x="9555840" y="7167240"/>
                <a:ext cx="360" cy="126360"/>
              </a:xfrm>
              <a:prstGeom prst="straightConnector1">
                <a:avLst/>
              </a:prstGeom>
              <a:ln w="6480">
                <a:solidFill>
                  <a:srgbClr val="a8a8a8"/>
                </a:solidFill>
                <a:miter/>
              </a:ln>
            </p:spPr>
          </p:cxnSp>
          <p:cxnSp>
            <p:nvCxnSpPr>
              <p:cNvPr id="9043" name="Straight Connector 2076"/>
              <p:cNvCxnSpPr/>
              <p:nvPr/>
            </p:nvCxnSpPr>
            <p:spPr>
              <a:xfrm>
                <a:off x="9390960" y="7167240"/>
                <a:ext cx="360" cy="126360"/>
              </a:xfrm>
              <a:prstGeom prst="straightConnector1">
                <a:avLst/>
              </a:prstGeom>
              <a:ln w="6480">
                <a:solidFill>
                  <a:srgbClr val="a8a8a8"/>
                </a:solidFill>
                <a:miter/>
              </a:ln>
            </p:spPr>
          </p:cxnSp>
          <p:cxnSp>
            <p:nvCxnSpPr>
              <p:cNvPr id="9044" name="Straight Connector 2077"/>
              <p:cNvCxnSpPr/>
              <p:nvPr/>
            </p:nvCxnSpPr>
            <p:spPr>
              <a:xfrm>
                <a:off x="9885240" y="7167240"/>
                <a:ext cx="360" cy="126360"/>
              </a:xfrm>
              <a:prstGeom prst="straightConnector1">
                <a:avLst/>
              </a:prstGeom>
              <a:ln w="6480">
                <a:solidFill>
                  <a:srgbClr val="a8a8a8"/>
                </a:solidFill>
                <a:miter/>
              </a:ln>
            </p:spPr>
          </p:cxnSp>
          <p:cxnSp>
            <p:nvCxnSpPr>
              <p:cNvPr id="9045" name="Straight Connector 2078"/>
              <p:cNvCxnSpPr/>
              <p:nvPr/>
            </p:nvCxnSpPr>
            <p:spPr>
              <a:xfrm>
                <a:off x="9720360" y="7167240"/>
                <a:ext cx="360" cy="126360"/>
              </a:xfrm>
              <a:prstGeom prst="straightConnector1">
                <a:avLst/>
              </a:prstGeom>
              <a:ln w="6480">
                <a:solidFill>
                  <a:srgbClr val="a8a8a8"/>
                </a:solidFill>
                <a:miter/>
              </a:ln>
            </p:spPr>
          </p:cxnSp>
          <p:cxnSp>
            <p:nvCxnSpPr>
              <p:cNvPr id="9046" name="Straight Connector 2079"/>
              <p:cNvCxnSpPr/>
              <p:nvPr/>
            </p:nvCxnSpPr>
            <p:spPr>
              <a:xfrm>
                <a:off x="10214640" y="7167240"/>
                <a:ext cx="360" cy="126360"/>
              </a:xfrm>
              <a:prstGeom prst="straightConnector1">
                <a:avLst/>
              </a:prstGeom>
              <a:ln w="6480">
                <a:solidFill>
                  <a:srgbClr val="a8a8a8"/>
                </a:solidFill>
                <a:miter/>
              </a:ln>
            </p:spPr>
          </p:cxnSp>
          <p:cxnSp>
            <p:nvCxnSpPr>
              <p:cNvPr id="9047" name="Straight Connector 2080"/>
              <p:cNvCxnSpPr/>
              <p:nvPr/>
            </p:nvCxnSpPr>
            <p:spPr>
              <a:xfrm>
                <a:off x="10050120" y="7167240"/>
                <a:ext cx="360" cy="126360"/>
              </a:xfrm>
              <a:prstGeom prst="straightConnector1">
                <a:avLst/>
              </a:prstGeom>
              <a:ln w="6480">
                <a:solidFill>
                  <a:srgbClr val="a8a8a8"/>
                </a:solidFill>
                <a:miter/>
              </a:ln>
            </p:spPr>
          </p:cxnSp>
          <p:cxnSp>
            <p:nvCxnSpPr>
              <p:cNvPr id="9048" name="Straight Connector 2081"/>
              <p:cNvCxnSpPr/>
              <p:nvPr/>
            </p:nvCxnSpPr>
            <p:spPr>
              <a:xfrm>
                <a:off x="10544400" y="7167240"/>
                <a:ext cx="360" cy="126360"/>
              </a:xfrm>
              <a:prstGeom prst="straightConnector1">
                <a:avLst/>
              </a:prstGeom>
              <a:ln w="6480">
                <a:solidFill>
                  <a:srgbClr val="a8a8a8"/>
                </a:solidFill>
                <a:miter/>
              </a:ln>
            </p:spPr>
          </p:cxnSp>
          <p:cxnSp>
            <p:nvCxnSpPr>
              <p:cNvPr id="9049" name="Straight Connector 2082"/>
              <p:cNvCxnSpPr/>
              <p:nvPr/>
            </p:nvCxnSpPr>
            <p:spPr>
              <a:xfrm>
                <a:off x="10379520" y="7167240"/>
                <a:ext cx="360" cy="126360"/>
              </a:xfrm>
              <a:prstGeom prst="straightConnector1">
                <a:avLst/>
              </a:prstGeom>
              <a:ln w="6480">
                <a:solidFill>
                  <a:srgbClr val="a8a8a8"/>
                </a:solidFill>
                <a:miter/>
              </a:ln>
            </p:spPr>
          </p:cxnSp>
          <p:cxnSp>
            <p:nvCxnSpPr>
              <p:cNvPr id="9050" name="Straight Connector 2083"/>
              <p:cNvCxnSpPr/>
              <p:nvPr/>
            </p:nvCxnSpPr>
            <p:spPr>
              <a:xfrm>
                <a:off x="10873800" y="7167240"/>
                <a:ext cx="360" cy="126360"/>
              </a:xfrm>
              <a:prstGeom prst="straightConnector1">
                <a:avLst/>
              </a:prstGeom>
              <a:ln w="6480">
                <a:solidFill>
                  <a:srgbClr val="a8a8a8"/>
                </a:solidFill>
                <a:miter/>
              </a:ln>
            </p:spPr>
          </p:cxnSp>
          <p:cxnSp>
            <p:nvCxnSpPr>
              <p:cNvPr id="9051" name="Straight Connector 2084"/>
              <p:cNvCxnSpPr/>
              <p:nvPr/>
            </p:nvCxnSpPr>
            <p:spPr>
              <a:xfrm>
                <a:off x="10708920" y="7167240"/>
                <a:ext cx="360" cy="126360"/>
              </a:xfrm>
              <a:prstGeom prst="straightConnector1">
                <a:avLst/>
              </a:prstGeom>
              <a:ln w="6480">
                <a:solidFill>
                  <a:srgbClr val="a8a8a8"/>
                </a:solidFill>
                <a:miter/>
              </a:ln>
            </p:spPr>
          </p:cxnSp>
          <p:cxnSp>
            <p:nvCxnSpPr>
              <p:cNvPr id="9052" name="Straight Connector 2085"/>
              <p:cNvCxnSpPr/>
              <p:nvPr/>
            </p:nvCxnSpPr>
            <p:spPr>
              <a:xfrm>
                <a:off x="11203200" y="7167240"/>
                <a:ext cx="360" cy="126360"/>
              </a:xfrm>
              <a:prstGeom prst="straightConnector1">
                <a:avLst/>
              </a:prstGeom>
              <a:ln w="6480">
                <a:solidFill>
                  <a:srgbClr val="a8a8a8"/>
                </a:solidFill>
                <a:miter/>
              </a:ln>
            </p:spPr>
          </p:cxnSp>
          <p:cxnSp>
            <p:nvCxnSpPr>
              <p:cNvPr id="9053" name="Straight Connector 2086"/>
              <p:cNvCxnSpPr/>
              <p:nvPr/>
            </p:nvCxnSpPr>
            <p:spPr>
              <a:xfrm>
                <a:off x="11038680" y="7167240"/>
                <a:ext cx="360" cy="126360"/>
              </a:xfrm>
              <a:prstGeom prst="straightConnector1">
                <a:avLst/>
              </a:prstGeom>
              <a:ln w="6480">
                <a:solidFill>
                  <a:srgbClr val="a8a8a8"/>
                </a:solidFill>
                <a:miter/>
              </a:ln>
            </p:spPr>
          </p:cxnSp>
          <p:cxnSp>
            <p:nvCxnSpPr>
              <p:cNvPr id="9054" name="Straight Connector 2087"/>
              <p:cNvCxnSpPr/>
              <p:nvPr/>
            </p:nvCxnSpPr>
            <p:spPr>
              <a:xfrm>
                <a:off x="11532960" y="7167240"/>
                <a:ext cx="360" cy="126360"/>
              </a:xfrm>
              <a:prstGeom prst="straightConnector1">
                <a:avLst/>
              </a:prstGeom>
              <a:ln w="6480">
                <a:solidFill>
                  <a:srgbClr val="a8a8a8"/>
                </a:solidFill>
                <a:miter/>
              </a:ln>
            </p:spPr>
          </p:cxnSp>
          <p:cxnSp>
            <p:nvCxnSpPr>
              <p:cNvPr id="9055" name="Straight Connector 2088"/>
              <p:cNvCxnSpPr/>
              <p:nvPr/>
            </p:nvCxnSpPr>
            <p:spPr>
              <a:xfrm>
                <a:off x="11368080" y="7167240"/>
                <a:ext cx="360" cy="126360"/>
              </a:xfrm>
              <a:prstGeom prst="straightConnector1">
                <a:avLst/>
              </a:prstGeom>
              <a:ln w="6480">
                <a:solidFill>
                  <a:srgbClr val="a8a8a8"/>
                </a:solidFill>
                <a:miter/>
              </a:ln>
            </p:spPr>
          </p:cxnSp>
          <p:cxnSp>
            <p:nvCxnSpPr>
              <p:cNvPr id="9056" name="Straight Connector 2089"/>
              <p:cNvCxnSpPr/>
              <p:nvPr/>
            </p:nvCxnSpPr>
            <p:spPr>
              <a:xfrm>
                <a:off x="11862360" y="7167240"/>
                <a:ext cx="360" cy="126360"/>
              </a:xfrm>
              <a:prstGeom prst="straightConnector1">
                <a:avLst/>
              </a:prstGeom>
              <a:ln w="6480">
                <a:solidFill>
                  <a:srgbClr val="a8a8a8"/>
                </a:solidFill>
                <a:miter/>
              </a:ln>
            </p:spPr>
          </p:cxnSp>
          <p:cxnSp>
            <p:nvCxnSpPr>
              <p:cNvPr id="9057" name="Straight Connector 2090"/>
              <p:cNvCxnSpPr/>
              <p:nvPr/>
            </p:nvCxnSpPr>
            <p:spPr>
              <a:xfrm>
                <a:off x="11697480" y="7167240"/>
                <a:ext cx="360" cy="126360"/>
              </a:xfrm>
              <a:prstGeom prst="straightConnector1">
                <a:avLst/>
              </a:prstGeom>
              <a:ln w="6480">
                <a:solidFill>
                  <a:srgbClr val="a8a8a8"/>
                </a:solidFill>
                <a:miter/>
              </a:ln>
            </p:spPr>
          </p:cxnSp>
        </p:grpSp>
        <p:grpSp>
          <p:nvGrpSpPr>
            <p:cNvPr id="9058" name="Group 28"/>
            <p:cNvGrpSpPr/>
            <p:nvPr/>
          </p:nvGrpSpPr>
          <p:grpSpPr>
            <a:xfrm>
              <a:off x="-435240" y="-435240"/>
              <a:ext cx="13042800" cy="7728480"/>
              <a:chOff x="-435240" y="-435240"/>
              <a:chExt cx="13042800" cy="7728480"/>
            </a:xfrm>
          </p:grpSpPr>
          <p:cxnSp>
            <p:nvCxnSpPr>
              <p:cNvPr id="9059" name="Straight Connector 1897"/>
              <p:cNvCxnSpPr/>
              <p:nvPr/>
            </p:nvCxnSpPr>
            <p:spPr>
              <a:xfrm>
                <a:off x="12355560" y="4898520"/>
                <a:ext cx="252360" cy="360"/>
              </a:xfrm>
              <a:prstGeom prst="straightConnector1">
                <a:avLst/>
              </a:prstGeom>
              <a:ln w="6480">
                <a:solidFill>
                  <a:srgbClr val="a8a8a8"/>
                </a:solidFill>
                <a:miter/>
              </a:ln>
            </p:spPr>
          </p:cxnSp>
          <p:cxnSp>
            <p:nvCxnSpPr>
              <p:cNvPr id="9060" name="Straight Connector 181"/>
              <p:cNvCxnSpPr/>
              <p:nvPr/>
            </p:nvCxnSpPr>
            <p:spPr>
              <a:xfrm>
                <a:off x="-435240" y="326520"/>
                <a:ext cx="252360" cy="360"/>
              </a:xfrm>
              <a:prstGeom prst="straightConnector1">
                <a:avLst/>
              </a:prstGeom>
              <a:ln w="6480">
                <a:solidFill>
                  <a:srgbClr val="a8a8a8"/>
                </a:solidFill>
                <a:miter/>
              </a:ln>
            </p:spPr>
          </p:cxnSp>
          <p:cxnSp>
            <p:nvCxnSpPr>
              <p:cNvPr id="9061" name="Straight Connector 182"/>
              <p:cNvCxnSpPr/>
              <p:nvPr/>
            </p:nvCxnSpPr>
            <p:spPr>
              <a:xfrm>
                <a:off x="-435240" y="0"/>
                <a:ext cx="252360" cy="360"/>
              </a:xfrm>
              <a:prstGeom prst="straightConnector1">
                <a:avLst/>
              </a:prstGeom>
              <a:ln w="6480">
                <a:solidFill>
                  <a:srgbClr val="a8a8a8"/>
                </a:solidFill>
                <a:miter/>
              </a:ln>
            </p:spPr>
          </p:cxnSp>
          <p:cxnSp>
            <p:nvCxnSpPr>
              <p:cNvPr id="9062" name="Straight Connector 183"/>
              <p:cNvCxnSpPr/>
              <p:nvPr/>
            </p:nvCxnSpPr>
            <p:spPr>
              <a:xfrm>
                <a:off x="-435240" y="979560"/>
                <a:ext cx="252360" cy="360"/>
              </a:xfrm>
              <a:prstGeom prst="straightConnector1">
                <a:avLst/>
              </a:prstGeom>
              <a:ln w="6480">
                <a:solidFill>
                  <a:srgbClr val="a8a8a8"/>
                </a:solidFill>
                <a:miter/>
              </a:ln>
            </p:spPr>
          </p:cxnSp>
          <p:cxnSp>
            <p:nvCxnSpPr>
              <p:cNvPr id="9063" name="Straight Connector 184"/>
              <p:cNvCxnSpPr/>
              <p:nvPr/>
            </p:nvCxnSpPr>
            <p:spPr>
              <a:xfrm>
                <a:off x="-435240" y="653040"/>
                <a:ext cx="252360" cy="360"/>
              </a:xfrm>
              <a:prstGeom prst="straightConnector1">
                <a:avLst/>
              </a:prstGeom>
              <a:ln w="6480">
                <a:solidFill>
                  <a:srgbClr val="a8a8a8"/>
                </a:solidFill>
                <a:miter/>
              </a:ln>
            </p:spPr>
          </p:cxnSp>
          <p:cxnSp>
            <p:nvCxnSpPr>
              <p:cNvPr id="9064" name="Straight Connector 185"/>
              <p:cNvCxnSpPr/>
              <p:nvPr/>
            </p:nvCxnSpPr>
            <p:spPr>
              <a:xfrm>
                <a:off x="-435240" y="1632600"/>
                <a:ext cx="252360" cy="360"/>
              </a:xfrm>
              <a:prstGeom prst="straightConnector1">
                <a:avLst/>
              </a:prstGeom>
              <a:ln w="6480">
                <a:solidFill>
                  <a:srgbClr val="a8a8a8"/>
                </a:solidFill>
                <a:miter/>
              </a:ln>
            </p:spPr>
          </p:cxnSp>
          <p:cxnSp>
            <p:nvCxnSpPr>
              <p:cNvPr id="9065" name="Straight Connector 186"/>
              <p:cNvCxnSpPr/>
              <p:nvPr/>
            </p:nvCxnSpPr>
            <p:spPr>
              <a:xfrm>
                <a:off x="-435240" y="1306080"/>
                <a:ext cx="252360" cy="360"/>
              </a:xfrm>
              <a:prstGeom prst="straightConnector1">
                <a:avLst/>
              </a:prstGeom>
              <a:ln w="6480">
                <a:solidFill>
                  <a:srgbClr val="a8a8a8"/>
                </a:solidFill>
                <a:miter/>
              </a:ln>
            </p:spPr>
          </p:cxnSp>
          <p:cxnSp>
            <p:nvCxnSpPr>
              <p:cNvPr id="9066" name="Straight Connector 187"/>
              <p:cNvCxnSpPr/>
              <p:nvPr/>
            </p:nvCxnSpPr>
            <p:spPr>
              <a:xfrm>
                <a:off x="-435240" y="2285640"/>
                <a:ext cx="252360" cy="360"/>
              </a:xfrm>
              <a:prstGeom prst="straightConnector1">
                <a:avLst/>
              </a:prstGeom>
              <a:ln w="6480">
                <a:solidFill>
                  <a:srgbClr val="a8a8a8"/>
                </a:solidFill>
                <a:miter/>
              </a:ln>
            </p:spPr>
          </p:cxnSp>
          <p:cxnSp>
            <p:nvCxnSpPr>
              <p:cNvPr id="9067" name="Straight Connector 188"/>
              <p:cNvCxnSpPr/>
              <p:nvPr/>
            </p:nvCxnSpPr>
            <p:spPr>
              <a:xfrm>
                <a:off x="-435240" y="1959120"/>
                <a:ext cx="252360" cy="360"/>
              </a:xfrm>
              <a:prstGeom prst="straightConnector1">
                <a:avLst/>
              </a:prstGeom>
              <a:ln w="6480">
                <a:solidFill>
                  <a:srgbClr val="a8a8a8"/>
                </a:solidFill>
                <a:miter/>
              </a:ln>
            </p:spPr>
          </p:cxnSp>
          <p:cxnSp>
            <p:nvCxnSpPr>
              <p:cNvPr id="9068" name="Straight Connector 189"/>
              <p:cNvCxnSpPr/>
              <p:nvPr/>
            </p:nvCxnSpPr>
            <p:spPr>
              <a:xfrm>
                <a:off x="-435240" y="2939040"/>
                <a:ext cx="252360" cy="360"/>
              </a:xfrm>
              <a:prstGeom prst="straightConnector1">
                <a:avLst/>
              </a:prstGeom>
              <a:ln w="6480">
                <a:solidFill>
                  <a:srgbClr val="a8a8a8"/>
                </a:solidFill>
                <a:miter/>
              </a:ln>
            </p:spPr>
          </p:cxnSp>
          <p:cxnSp>
            <p:nvCxnSpPr>
              <p:cNvPr id="9069" name="Straight Connector 190"/>
              <p:cNvCxnSpPr/>
              <p:nvPr/>
            </p:nvCxnSpPr>
            <p:spPr>
              <a:xfrm>
                <a:off x="-435240" y="2612520"/>
                <a:ext cx="252360" cy="360"/>
              </a:xfrm>
              <a:prstGeom prst="straightConnector1">
                <a:avLst/>
              </a:prstGeom>
              <a:ln w="6480">
                <a:solidFill>
                  <a:srgbClr val="a8a8a8"/>
                </a:solidFill>
                <a:miter/>
              </a:ln>
            </p:spPr>
          </p:cxnSp>
          <p:cxnSp>
            <p:nvCxnSpPr>
              <p:cNvPr id="9070" name="Straight Connector 191"/>
              <p:cNvCxnSpPr/>
              <p:nvPr/>
            </p:nvCxnSpPr>
            <p:spPr>
              <a:xfrm>
                <a:off x="-435240" y="3592080"/>
                <a:ext cx="252360" cy="360"/>
              </a:xfrm>
              <a:prstGeom prst="straightConnector1">
                <a:avLst/>
              </a:prstGeom>
              <a:ln w="6480">
                <a:solidFill>
                  <a:srgbClr val="a8a8a8"/>
                </a:solidFill>
                <a:miter/>
              </a:ln>
            </p:spPr>
          </p:cxnSp>
          <p:cxnSp>
            <p:nvCxnSpPr>
              <p:cNvPr id="9071" name="Straight Connector 192"/>
              <p:cNvCxnSpPr/>
              <p:nvPr/>
            </p:nvCxnSpPr>
            <p:spPr>
              <a:xfrm>
                <a:off x="-435240" y="3265560"/>
                <a:ext cx="252360" cy="360"/>
              </a:xfrm>
              <a:prstGeom prst="straightConnector1">
                <a:avLst/>
              </a:prstGeom>
              <a:ln w="6480">
                <a:solidFill>
                  <a:srgbClr val="a8a8a8"/>
                </a:solidFill>
                <a:miter/>
              </a:ln>
            </p:spPr>
          </p:cxnSp>
          <p:cxnSp>
            <p:nvCxnSpPr>
              <p:cNvPr id="9072" name="Straight Connector 193"/>
              <p:cNvCxnSpPr/>
              <p:nvPr/>
            </p:nvCxnSpPr>
            <p:spPr>
              <a:xfrm>
                <a:off x="-435240" y="4245120"/>
                <a:ext cx="252360" cy="360"/>
              </a:xfrm>
              <a:prstGeom prst="straightConnector1">
                <a:avLst/>
              </a:prstGeom>
              <a:ln w="6480">
                <a:solidFill>
                  <a:srgbClr val="a8a8a8"/>
                </a:solidFill>
                <a:miter/>
              </a:ln>
            </p:spPr>
          </p:cxnSp>
          <p:cxnSp>
            <p:nvCxnSpPr>
              <p:cNvPr id="9073" name="Straight Connector 194"/>
              <p:cNvCxnSpPr/>
              <p:nvPr/>
            </p:nvCxnSpPr>
            <p:spPr>
              <a:xfrm>
                <a:off x="-435240" y="3918600"/>
                <a:ext cx="252360" cy="360"/>
              </a:xfrm>
              <a:prstGeom prst="straightConnector1">
                <a:avLst/>
              </a:prstGeom>
              <a:ln w="6480">
                <a:solidFill>
                  <a:srgbClr val="a8a8a8"/>
                </a:solidFill>
                <a:miter/>
              </a:ln>
            </p:spPr>
          </p:cxnSp>
          <p:cxnSp>
            <p:nvCxnSpPr>
              <p:cNvPr id="9074" name="Straight Connector 195"/>
              <p:cNvCxnSpPr/>
              <p:nvPr/>
            </p:nvCxnSpPr>
            <p:spPr>
              <a:xfrm>
                <a:off x="-435240" y="4898520"/>
                <a:ext cx="252360" cy="360"/>
              </a:xfrm>
              <a:prstGeom prst="straightConnector1">
                <a:avLst/>
              </a:prstGeom>
              <a:ln w="6480">
                <a:solidFill>
                  <a:srgbClr val="a8a8a8"/>
                </a:solidFill>
                <a:miter/>
              </a:ln>
            </p:spPr>
          </p:cxnSp>
          <p:cxnSp>
            <p:nvCxnSpPr>
              <p:cNvPr id="9075" name="Straight Connector 196"/>
              <p:cNvCxnSpPr/>
              <p:nvPr/>
            </p:nvCxnSpPr>
            <p:spPr>
              <a:xfrm>
                <a:off x="-435240" y="4571640"/>
                <a:ext cx="252360" cy="360"/>
              </a:xfrm>
              <a:prstGeom prst="straightConnector1">
                <a:avLst/>
              </a:prstGeom>
              <a:ln w="6480">
                <a:solidFill>
                  <a:srgbClr val="a8a8a8"/>
                </a:solidFill>
                <a:miter/>
              </a:ln>
            </p:spPr>
          </p:cxnSp>
          <p:cxnSp>
            <p:nvCxnSpPr>
              <p:cNvPr id="9076" name="Straight Connector 197"/>
              <p:cNvCxnSpPr/>
              <p:nvPr/>
            </p:nvCxnSpPr>
            <p:spPr>
              <a:xfrm>
                <a:off x="-435240" y="5551560"/>
                <a:ext cx="252360" cy="360"/>
              </a:xfrm>
              <a:prstGeom prst="straightConnector1">
                <a:avLst/>
              </a:prstGeom>
              <a:ln w="6480">
                <a:solidFill>
                  <a:srgbClr val="a8a8a8"/>
                </a:solidFill>
                <a:miter/>
              </a:ln>
            </p:spPr>
          </p:cxnSp>
          <p:cxnSp>
            <p:nvCxnSpPr>
              <p:cNvPr id="9077" name="Straight Connector 198"/>
              <p:cNvCxnSpPr/>
              <p:nvPr/>
            </p:nvCxnSpPr>
            <p:spPr>
              <a:xfrm>
                <a:off x="-435240" y="5225040"/>
                <a:ext cx="252360" cy="360"/>
              </a:xfrm>
              <a:prstGeom prst="straightConnector1">
                <a:avLst/>
              </a:prstGeom>
              <a:ln w="6480">
                <a:solidFill>
                  <a:srgbClr val="a8a8a8"/>
                </a:solidFill>
                <a:miter/>
              </a:ln>
            </p:spPr>
          </p:cxnSp>
          <p:cxnSp>
            <p:nvCxnSpPr>
              <p:cNvPr id="9078" name="Straight Connector 199"/>
              <p:cNvCxnSpPr/>
              <p:nvPr/>
            </p:nvCxnSpPr>
            <p:spPr>
              <a:xfrm>
                <a:off x="-435240" y="6204600"/>
                <a:ext cx="252360" cy="360"/>
              </a:xfrm>
              <a:prstGeom prst="straightConnector1">
                <a:avLst/>
              </a:prstGeom>
              <a:ln w="6480">
                <a:solidFill>
                  <a:srgbClr val="a8a8a8"/>
                </a:solidFill>
                <a:miter/>
              </a:ln>
            </p:spPr>
          </p:cxnSp>
          <p:cxnSp>
            <p:nvCxnSpPr>
              <p:cNvPr id="9079" name="Straight Connector 200"/>
              <p:cNvCxnSpPr/>
              <p:nvPr/>
            </p:nvCxnSpPr>
            <p:spPr>
              <a:xfrm>
                <a:off x="-435240" y="5878080"/>
                <a:ext cx="252360" cy="360"/>
              </a:xfrm>
              <a:prstGeom prst="straightConnector1">
                <a:avLst/>
              </a:prstGeom>
              <a:ln w="6480">
                <a:solidFill>
                  <a:srgbClr val="a8a8a8"/>
                </a:solidFill>
                <a:miter/>
              </a:ln>
            </p:spPr>
          </p:cxnSp>
          <p:cxnSp>
            <p:nvCxnSpPr>
              <p:cNvPr id="9080" name="Straight Connector 201"/>
              <p:cNvCxnSpPr/>
              <p:nvPr/>
            </p:nvCxnSpPr>
            <p:spPr>
              <a:xfrm>
                <a:off x="-435240" y="6857640"/>
                <a:ext cx="252360" cy="360"/>
              </a:xfrm>
              <a:prstGeom prst="straightConnector1">
                <a:avLst/>
              </a:prstGeom>
              <a:ln w="6480">
                <a:solidFill>
                  <a:srgbClr val="a8a8a8"/>
                </a:solidFill>
                <a:miter/>
              </a:ln>
            </p:spPr>
          </p:cxnSp>
          <p:cxnSp>
            <p:nvCxnSpPr>
              <p:cNvPr id="9081" name="Straight Connector 202"/>
              <p:cNvCxnSpPr/>
              <p:nvPr/>
            </p:nvCxnSpPr>
            <p:spPr>
              <a:xfrm>
                <a:off x="-435240" y="6531120"/>
                <a:ext cx="252360" cy="360"/>
              </a:xfrm>
              <a:prstGeom prst="straightConnector1">
                <a:avLst/>
              </a:prstGeom>
              <a:ln w="6480">
                <a:solidFill>
                  <a:srgbClr val="a8a8a8"/>
                </a:solidFill>
                <a:miter/>
              </a:ln>
            </p:spPr>
          </p:cxnSp>
          <p:cxnSp>
            <p:nvCxnSpPr>
              <p:cNvPr id="9082" name="Straight Connector 806"/>
              <p:cNvCxnSpPr/>
              <p:nvPr/>
            </p:nvCxnSpPr>
            <p:spPr>
              <a:xfrm flipV="1">
                <a:off x="11862360" y="-435240"/>
                <a:ext cx="360" cy="252360"/>
              </a:xfrm>
              <a:prstGeom prst="straightConnector1">
                <a:avLst/>
              </a:prstGeom>
              <a:ln w="6480">
                <a:solidFill>
                  <a:srgbClr val="a8a8a8"/>
                </a:solidFill>
                <a:miter/>
              </a:ln>
            </p:spPr>
          </p:cxnSp>
          <p:cxnSp>
            <p:nvCxnSpPr>
              <p:cNvPr id="9083" name="Straight Connector 807"/>
              <p:cNvCxnSpPr/>
              <p:nvPr/>
            </p:nvCxnSpPr>
            <p:spPr>
              <a:xfrm flipV="1">
                <a:off x="12191760" y="-435240"/>
                <a:ext cx="360" cy="252360"/>
              </a:xfrm>
              <a:prstGeom prst="straightConnector1">
                <a:avLst/>
              </a:prstGeom>
              <a:ln w="6480">
                <a:solidFill>
                  <a:srgbClr val="a8a8a8"/>
                </a:solidFill>
                <a:miter/>
              </a:ln>
            </p:spPr>
          </p:cxnSp>
          <p:cxnSp>
            <p:nvCxnSpPr>
              <p:cNvPr id="9084" name="Straight Connector 808"/>
              <p:cNvCxnSpPr/>
              <p:nvPr/>
            </p:nvCxnSpPr>
            <p:spPr>
              <a:xfrm flipV="1">
                <a:off x="11203200" y="-435240"/>
                <a:ext cx="360" cy="252360"/>
              </a:xfrm>
              <a:prstGeom prst="straightConnector1">
                <a:avLst/>
              </a:prstGeom>
              <a:ln w="6480">
                <a:solidFill>
                  <a:srgbClr val="a8a8a8"/>
                </a:solidFill>
                <a:miter/>
              </a:ln>
            </p:spPr>
          </p:cxnSp>
          <p:cxnSp>
            <p:nvCxnSpPr>
              <p:cNvPr id="9085" name="Straight Connector 809"/>
              <p:cNvCxnSpPr/>
              <p:nvPr/>
            </p:nvCxnSpPr>
            <p:spPr>
              <a:xfrm flipV="1">
                <a:off x="11532960" y="-435240"/>
                <a:ext cx="360" cy="252360"/>
              </a:xfrm>
              <a:prstGeom prst="straightConnector1">
                <a:avLst/>
              </a:prstGeom>
              <a:ln w="6480">
                <a:solidFill>
                  <a:srgbClr val="a8a8a8"/>
                </a:solidFill>
                <a:miter/>
              </a:ln>
            </p:spPr>
          </p:cxnSp>
          <p:cxnSp>
            <p:nvCxnSpPr>
              <p:cNvPr id="9086" name="Straight Connector 810"/>
              <p:cNvCxnSpPr/>
              <p:nvPr/>
            </p:nvCxnSpPr>
            <p:spPr>
              <a:xfrm flipV="1">
                <a:off x="10544400" y="-435240"/>
                <a:ext cx="360" cy="252360"/>
              </a:xfrm>
              <a:prstGeom prst="straightConnector1">
                <a:avLst/>
              </a:prstGeom>
              <a:ln w="6480">
                <a:solidFill>
                  <a:srgbClr val="a8a8a8"/>
                </a:solidFill>
                <a:miter/>
              </a:ln>
            </p:spPr>
          </p:cxnSp>
          <p:cxnSp>
            <p:nvCxnSpPr>
              <p:cNvPr id="9087" name="Straight Connector 811"/>
              <p:cNvCxnSpPr/>
              <p:nvPr/>
            </p:nvCxnSpPr>
            <p:spPr>
              <a:xfrm flipV="1">
                <a:off x="10873800" y="-435240"/>
                <a:ext cx="360" cy="252360"/>
              </a:xfrm>
              <a:prstGeom prst="straightConnector1">
                <a:avLst/>
              </a:prstGeom>
              <a:ln w="6480">
                <a:solidFill>
                  <a:srgbClr val="a8a8a8"/>
                </a:solidFill>
                <a:miter/>
              </a:ln>
            </p:spPr>
          </p:cxnSp>
          <p:cxnSp>
            <p:nvCxnSpPr>
              <p:cNvPr id="9088" name="Straight Connector 812"/>
              <p:cNvCxnSpPr/>
              <p:nvPr/>
            </p:nvCxnSpPr>
            <p:spPr>
              <a:xfrm flipV="1">
                <a:off x="9885240" y="-435240"/>
                <a:ext cx="360" cy="252360"/>
              </a:xfrm>
              <a:prstGeom prst="straightConnector1">
                <a:avLst/>
              </a:prstGeom>
              <a:ln w="6480">
                <a:solidFill>
                  <a:srgbClr val="a8a8a8"/>
                </a:solidFill>
                <a:miter/>
              </a:ln>
            </p:spPr>
          </p:cxnSp>
          <p:cxnSp>
            <p:nvCxnSpPr>
              <p:cNvPr id="9089" name="Straight Connector 813"/>
              <p:cNvCxnSpPr/>
              <p:nvPr/>
            </p:nvCxnSpPr>
            <p:spPr>
              <a:xfrm flipV="1">
                <a:off x="10214640" y="-435240"/>
                <a:ext cx="360" cy="252360"/>
              </a:xfrm>
              <a:prstGeom prst="straightConnector1">
                <a:avLst/>
              </a:prstGeom>
              <a:ln w="6480">
                <a:solidFill>
                  <a:srgbClr val="a8a8a8"/>
                </a:solidFill>
                <a:miter/>
              </a:ln>
            </p:spPr>
          </p:cxnSp>
          <p:cxnSp>
            <p:nvCxnSpPr>
              <p:cNvPr id="9090" name="Straight Connector 814"/>
              <p:cNvCxnSpPr/>
              <p:nvPr/>
            </p:nvCxnSpPr>
            <p:spPr>
              <a:xfrm flipV="1">
                <a:off x="9226080" y="-435240"/>
                <a:ext cx="360" cy="252360"/>
              </a:xfrm>
              <a:prstGeom prst="straightConnector1">
                <a:avLst/>
              </a:prstGeom>
              <a:ln w="6480">
                <a:solidFill>
                  <a:srgbClr val="a8a8a8"/>
                </a:solidFill>
                <a:miter/>
              </a:ln>
            </p:spPr>
          </p:cxnSp>
          <p:cxnSp>
            <p:nvCxnSpPr>
              <p:cNvPr id="9091" name="Straight Connector 815"/>
              <p:cNvCxnSpPr/>
              <p:nvPr/>
            </p:nvCxnSpPr>
            <p:spPr>
              <a:xfrm flipV="1">
                <a:off x="9555840" y="-435240"/>
                <a:ext cx="360" cy="252360"/>
              </a:xfrm>
              <a:prstGeom prst="straightConnector1">
                <a:avLst/>
              </a:prstGeom>
              <a:ln w="6480">
                <a:solidFill>
                  <a:srgbClr val="a8a8a8"/>
                </a:solidFill>
                <a:miter/>
              </a:ln>
            </p:spPr>
          </p:cxnSp>
          <p:cxnSp>
            <p:nvCxnSpPr>
              <p:cNvPr id="9092" name="Straight Connector 816"/>
              <p:cNvCxnSpPr/>
              <p:nvPr/>
            </p:nvCxnSpPr>
            <p:spPr>
              <a:xfrm flipV="1">
                <a:off x="8567280" y="-435240"/>
                <a:ext cx="360" cy="252360"/>
              </a:xfrm>
              <a:prstGeom prst="straightConnector1">
                <a:avLst/>
              </a:prstGeom>
              <a:ln w="6480">
                <a:solidFill>
                  <a:srgbClr val="a8a8a8"/>
                </a:solidFill>
                <a:miter/>
              </a:ln>
            </p:spPr>
          </p:cxnSp>
          <p:cxnSp>
            <p:nvCxnSpPr>
              <p:cNvPr id="9093" name="Straight Connector 817"/>
              <p:cNvCxnSpPr/>
              <p:nvPr/>
            </p:nvCxnSpPr>
            <p:spPr>
              <a:xfrm flipV="1">
                <a:off x="8896680" y="-435240"/>
                <a:ext cx="360" cy="252360"/>
              </a:xfrm>
              <a:prstGeom prst="straightConnector1">
                <a:avLst/>
              </a:prstGeom>
              <a:ln w="6480">
                <a:solidFill>
                  <a:srgbClr val="a8a8a8"/>
                </a:solidFill>
                <a:miter/>
              </a:ln>
            </p:spPr>
          </p:cxnSp>
          <p:cxnSp>
            <p:nvCxnSpPr>
              <p:cNvPr id="9094" name="Straight Connector 818"/>
              <p:cNvCxnSpPr/>
              <p:nvPr/>
            </p:nvCxnSpPr>
            <p:spPr>
              <a:xfrm flipV="1">
                <a:off x="7908120" y="-435240"/>
                <a:ext cx="360" cy="252360"/>
              </a:xfrm>
              <a:prstGeom prst="straightConnector1">
                <a:avLst/>
              </a:prstGeom>
              <a:ln w="6480">
                <a:solidFill>
                  <a:srgbClr val="a8a8a8"/>
                </a:solidFill>
                <a:miter/>
              </a:ln>
            </p:spPr>
          </p:cxnSp>
          <p:cxnSp>
            <p:nvCxnSpPr>
              <p:cNvPr id="9095" name="Straight Connector 819"/>
              <p:cNvCxnSpPr/>
              <p:nvPr/>
            </p:nvCxnSpPr>
            <p:spPr>
              <a:xfrm flipV="1">
                <a:off x="8237520" y="-435240"/>
                <a:ext cx="360" cy="252360"/>
              </a:xfrm>
              <a:prstGeom prst="straightConnector1">
                <a:avLst/>
              </a:prstGeom>
              <a:ln w="6480">
                <a:solidFill>
                  <a:srgbClr val="a8a8a8"/>
                </a:solidFill>
                <a:miter/>
              </a:ln>
            </p:spPr>
          </p:cxnSp>
          <p:cxnSp>
            <p:nvCxnSpPr>
              <p:cNvPr id="9096" name="Straight Connector 820"/>
              <p:cNvCxnSpPr/>
              <p:nvPr/>
            </p:nvCxnSpPr>
            <p:spPr>
              <a:xfrm flipV="1">
                <a:off x="7248960" y="-435240"/>
                <a:ext cx="360" cy="252360"/>
              </a:xfrm>
              <a:prstGeom prst="straightConnector1">
                <a:avLst/>
              </a:prstGeom>
              <a:ln w="6480">
                <a:solidFill>
                  <a:srgbClr val="a8a8a8"/>
                </a:solidFill>
                <a:miter/>
              </a:ln>
            </p:spPr>
          </p:cxnSp>
          <p:cxnSp>
            <p:nvCxnSpPr>
              <p:cNvPr id="9097" name="Straight Connector 821"/>
              <p:cNvCxnSpPr/>
              <p:nvPr/>
            </p:nvCxnSpPr>
            <p:spPr>
              <a:xfrm flipV="1">
                <a:off x="7578720" y="-435240"/>
                <a:ext cx="360" cy="252360"/>
              </a:xfrm>
              <a:prstGeom prst="straightConnector1">
                <a:avLst/>
              </a:prstGeom>
              <a:ln w="6480">
                <a:solidFill>
                  <a:srgbClr val="a8a8a8"/>
                </a:solidFill>
                <a:miter/>
              </a:ln>
            </p:spPr>
          </p:cxnSp>
          <p:cxnSp>
            <p:nvCxnSpPr>
              <p:cNvPr id="9098" name="Straight Connector 822"/>
              <p:cNvCxnSpPr/>
              <p:nvPr/>
            </p:nvCxnSpPr>
            <p:spPr>
              <a:xfrm flipV="1">
                <a:off x="6590160" y="-435240"/>
                <a:ext cx="360" cy="252360"/>
              </a:xfrm>
              <a:prstGeom prst="straightConnector1">
                <a:avLst/>
              </a:prstGeom>
              <a:ln w="6480">
                <a:solidFill>
                  <a:srgbClr val="a8a8a8"/>
                </a:solidFill>
                <a:miter/>
              </a:ln>
            </p:spPr>
          </p:cxnSp>
          <p:cxnSp>
            <p:nvCxnSpPr>
              <p:cNvPr id="9099" name="Straight Connector 823"/>
              <p:cNvCxnSpPr/>
              <p:nvPr/>
            </p:nvCxnSpPr>
            <p:spPr>
              <a:xfrm flipV="1">
                <a:off x="6919560" y="-435240"/>
                <a:ext cx="360" cy="252360"/>
              </a:xfrm>
              <a:prstGeom prst="straightConnector1">
                <a:avLst/>
              </a:prstGeom>
              <a:ln w="6480">
                <a:solidFill>
                  <a:srgbClr val="a8a8a8"/>
                </a:solidFill>
                <a:miter/>
              </a:ln>
            </p:spPr>
          </p:cxnSp>
          <p:cxnSp>
            <p:nvCxnSpPr>
              <p:cNvPr id="9100" name="Straight Connector 824"/>
              <p:cNvCxnSpPr/>
              <p:nvPr/>
            </p:nvCxnSpPr>
            <p:spPr>
              <a:xfrm flipV="1">
                <a:off x="5931000" y="-435240"/>
                <a:ext cx="360" cy="252360"/>
              </a:xfrm>
              <a:prstGeom prst="straightConnector1">
                <a:avLst/>
              </a:prstGeom>
              <a:ln w="6480">
                <a:solidFill>
                  <a:srgbClr val="a8a8a8"/>
                </a:solidFill>
                <a:miter/>
              </a:ln>
            </p:spPr>
          </p:cxnSp>
          <p:cxnSp>
            <p:nvCxnSpPr>
              <p:cNvPr id="9101" name="Straight Connector 825"/>
              <p:cNvCxnSpPr/>
              <p:nvPr/>
            </p:nvCxnSpPr>
            <p:spPr>
              <a:xfrm flipV="1">
                <a:off x="6260760" y="-435240"/>
                <a:ext cx="360" cy="252360"/>
              </a:xfrm>
              <a:prstGeom prst="straightConnector1">
                <a:avLst/>
              </a:prstGeom>
              <a:ln w="6480">
                <a:solidFill>
                  <a:srgbClr val="a8a8a8"/>
                </a:solidFill>
                <a:miter/>
              </a:ln>
            </p:spPr>
          </p:cxnSp>
          <p:cxnSp>
            <p:nvCxnSpPr>
              <p:cNvPr id="9102" name="Straight Connector 826"/>
              <p:cNvCxnSpPr/>
              <p:nvPr/>
            </p:nvCxnSpPr>
            <p:spPr>
              <a:xfrm flipV="1">
                <a:off x="5272200" y="-435240"/>
                <a:ext cx="360" cy="252360"/>
              </a:xfrm>
              <a:prstGeom prst="straightConnector1">
                <a:avLst/>
              </a:prstGeom>
              <a:ln w="6480">
                <a:solidFill>
                  <a:srgbClr val="a8a8a8"/>
                </a:solidFill>
                <a:miter/>
              </a:ln>
            </p:spPr>
          </p:cxnSp>
          <p:cxnSp>
            <p:nvCxnSpPr>
              <p:cNvPr id="9103" name="Straight Connector 827"/>
              <p:cNvCxnSpPr/>
              <p:nvPr/>
            </p:nvCxnSpPr>
            <p:spPr>
              <a:xfrm flipV="1">
                <a:off x="5601600" y="-435240"/>
                <a:ext cx="360" cy="252360"/>
              </a:xfrm>
              <a:prstGeom prst="straightConnector1">
                <a:avLst/>
              </a:prstGeom>
              <a:ln w="6480">
                <a:solidFill>
                  <a:srgbClr val="a8a8a8"/>
                </a:solidFill>
                <a:miter/>
              </a:ln>
            </p:spPr>
          </p:cxnSp>
          <p:cxnSp>
            <p:nvCxnSpPr>
              <p:cNvPr id="9104" name="Straight Connector 828"/>
              <p:cNvCxnSpPr/>
              <p:nvPr/>
            </p:nvCxnSpPr>
            <p:spPr>
              <a:xfrm flipV="1">
                <a:off x="4613040" y="-435240"/>
                <a:ext cx="360" cy="252360"/>
              </a:xfrm>
              <a:prstGeom prst="straightConnector1">
                <a:avLst/>
              </a:prstGeom>
              <a:ln w="6480">
                <a:solidFill>
                  <a:srgbClr val="a8a8a8"/>
                </a:solidFill>
                <a:miter/>
              </a:ln>
            </p:spPr>
          </p:cxnSp>
          <p:cxnSp>
            <p:nvCxnSpPr>
              <p:cNvPr id="9105" name="Straight Connector 829"/>
              <p:cNvCxnSpPr/>
              <p:nvPr/>
            </p:nvCxnSpPr>
            <p:spPr>
              <a:xfrm flipV="1">
                <a:off x="4942440" y="-435240"/>
                <a:ext cx="360" cy="252360"/>
              </a:xfrm>
              <a:prstGeom prst="straightConnector1">
                <a:avLst/>
              </a:prstGeom>
              <a:ln w="6480">
                <a:solidFill>
                  <a:srgbClr val="a8a8a8"/>
                </a:solidFill>
                <a:miter/>
              </a:ln>
            </p:spPr>
          </p:cxnSp>
          <p:cxnSp>
            <p:nvCxnSpPr>
              <p:cNvPr id="9106" name="Straight Connector 830"/>
              <p:cNvCxnSpPr/>
              <p:nvPr/>
            </p:nvCxnSpPr>
            <p:spPr>
              <a:xfrm flipV="1">
                <a:off x="3953880" y="-435240"/>
                <a:ext cx="360" cy="252360"/>
              </a:xfrm>
              <a:prstGeom prst="straightConnector1">
                <a:avLst/>
              </a:prstGeom>
              <a:ln w="6480">
                <a:solidFill>
                  <a:srgbClr val="a8a8a8"/>
                </a:solidFill>
                <a:miter/>
              </a:ln>
            </p:spPr>
          </p:cxnSp>
          <p:cxnSp>
            <p:nvCxnSpPr>
              <p:cNvPr id="9107" name="Straight Connector 831"/>
              <p:cNvCxnSpPr/>
              <p:nvPr/>
            </p:nvCxnSpPr>
            <p:spPr>
              <a:xfrm flipV="1">
                <a:off x="4283640" y="-435240"/>
                <a:ext cx="360" cy="252360"/>
              </a:xfrm>
              <a:prstGeom prst="straightConnector1">
                <a:avLst/>
              </a:prstGeom>
              <a:ln w="6480">
                <a:solidFill>
                  <a:srgbClr val="a8a8a8"/>
                </a:solidFill>
                <a:miter/>
              </a:ln>
            </p:spPr>
          </p:cxnSp>
          <p:cxnSp>
            <p:nvCxnSpPr>
              <p:cNvPr id="9108" name="Straight Connector 832"/>
              <p:cNvCxnSpPr/>
              <p:nvPr/>
            </p:nvCxnSpPr>
            <p:spPr>
              <a:xfrm flipV="1">
                <a:off x="3295080" y="-435240"/>
                <a:ext cx="360" cy="252360"/>
              </a:xfrm>
              <a:prstGeom prst="straightConnector1">
                <a:avLst/>
              </a:prstGeom>
              <a:ln w="6480">
                <a:solidFill>
                  <a:srgbClr val="a8a8a8"/>
                </a:solidFill>
                <a:miter/>
              </a:ln>
            </p:spPr>
          </p:cxnSp>
          <p:cxnSp>
            <p:nvCxnSpPr>
              <p:cNvPr id="9109" name="Straight Connector 833"/>
              <p:cNvCxnSpPr/>
              <p:nvPr/>
            </p:nvCxnSpPr>
            <p:spPr>
              <a:xfrm flipV="1">
                <a:off x="3624480" y="-435240"/>
                <a:ext cx="360" cy="252360"/>
              </a:xfrm>
              <a:prstGeom prst="straightConnector1">
                <a:avLst/>
              </a:prstGeom>
              <a:ln w="6480">
                <a:solidFill>
                  <a:srgbClr val="a8a8a8"/>
                </a:solidFill>
                <a:miter/>
              </a:ln>
            </p:spPr>
          </p:cxnSp>
          <p:cxnSp>
            <p:nvCxnSpPr>
              <p:cNvPr id="9110" name="Straight Connector 834"/>
              <p:cNvCxnSpPr/>
              <p:nvPr/>
            </p:nvCxnSpPr>
            <p:spPr>
              <a:xfrm flipV="1">
                <a:off x="2635920" y="-435240"/>
                <a:ext cx="360" cy="252360"/>
              </a:xfrm>
              <a:prstGeom prst="straightConnector1">
                <a:avLst/>
              </a:prstGeom>
              <a:ln w="6480">
                <a:solidFill>
                  <a:srgbClr val="a8a8a8"/>
                </a:solidFill>
                <a:miter/>
              </a:ln>
            </p:spPr>
          </p:cxnSp>
          <p:cxnSp>
            <p:nvCxnSpPr>
              <p:cNvPr id="9111" name="Straight Connector 835"/>
              <p:cNvCxnSpPr/>
              <p:nvPr/>
            </p:nvCxnSpPr>
            <p:spPr>
              <a:xfrm flipV="1">
                <a:off x="2965320" y="-435240"/>
                <a:ext cx="360" cy="252360"/>
              </a:xfrm>
              <a:prstGeom prst="straightConnector1">
                <a:avLst/>
              </a:prstGeom>
              <a:ln w="6480">
                <a:solidFill>
                  <a:srgbClr val="a8a8a8"/>
                </a:solidFill>
                <a:miter/>
              </a:ln>
            </p:spPr>
          </p:cxnSp>
          <p:cxnSp>
            <p:nvCxnSpPr>
              <p:cNvPr id="9112" name="Straight Connector 836"/>
              <p:cNvCxnSpPr/>
              <p:nvPr/>
            </p:nvCxnSpPr>
            <p:spPr>
              <a:xfrm flipV="1">
                <a:off x="1976760" y="-435240"/>
                <a:ext cx="360" cy="252360"/>
              </a:xfrm>
              <a:prstGeom prst="straightConnector1">
                <a:avLst/>
              </a:prstGeom>
              <a:ln w="6480">
                <a:solidFill>
                  <a:srgbClr val="a8a8a8"/>
                </a:solidFill>
                <a:miter/>
              </a:ln>
            </p:spPr>
          </p:cxnSp>
          <p:cxnSp>
            <p:nvCxnSpPr>
              <p:cNvPr id="9113" name="Straight Connector 837"/>
              <p:cNvCxnSpPr/>
              <p:nvPr/>
            </p:nvCxnSpPr>
            <p:spPr>
              <a:xfrm flipV="1">
                <a:off x="2306520" y="-435240"/>
                <a:ext cx="360" cy="252360"/>
              </a:xfrm>
              <a:prstGeom prst="straightConnector1">
                <a:avLst/>
              </a:prstGeom>
              <a:ln w="6480">
                <a:solidFill>
                  <a:srgbClr val="a8a8a8"/>
                </a:solidFill>
                <a:miter/>
              </a:ln>
            </p:spPr>
          </p:cxnSp>
          <p:cxnSp>
            <p:nvCxnSpPr>
              <p:cNvPr id="9114" name="Straight Connector 838"/>
              <p:cNvCxnSpPr/>
              <p:nvPr/>
            </p:nvCxnSpPr>
            <p:spPr>
              <a:xfrm flipV="1">
                <a:off x="1317960" y="-435240"/>
                <a:ext cx="360" cy="252360"/>
              </a:xfrm>
              <a:prstGeom prst="straightConnector1">
                <a:avLst/>
              </a:prstGeom>
              <a:ln w="6480">
                <a:solidFill>
                  <a:srgbClr val="a8a8a8"/>
                </a:solidFill>
                <a:miter/>
              </a:ln>
            </p:spPr>
          </p:cxnSp>
          <p:cxnSp>
            <p:nvCxnSpPr>
              <p:cNvPr id="9115" name="Straight Connector 839"/>
              <p:cNvCxnSpPr/>
              <p:nvPr/>
            </p:nvCxnSpPr>
            <p:spPr>
              <a:xfrm flipV="1">
                <a:off x="1647360" y="-435240"/>
                <a:ext cx="360" cy="252360"/>
              </a:xfrm>
              <a:prstGeom prst="straightConnector1">
                <a:avLst/>
              </a:prstGeom>
              <a:ln w="6480">
                <a:solidFill>
                  <a:srgbClr val="a8a8a8"/>
                </a:solidFill>
                <a:miter/>
              </a:ln>
            </p:spPr>
          </p:cxnSp>
          <p:cxnSp>
            <p:nvCxnSpPr>
              <p:cNvPr id="9116" name="Straight Connector 840"/>
              <p:cNvCxnSpPr/>
              <p:nvPr/>
            </p:nvCxnSpPr>
            <p:spPr>
              <a:xfrm flipV="1">
                <a:off x="658800" y="-435240"/>
                <a:ext cx="360" cy="252360"/>
              </a:xfrm>
              <a:prstGeom prst="straightConnector1">
                <a:avLst/>
              </a:prstGeom>
              <a:ln w="6480">
                <a:solidFill>
                  <a:srgbClr val="a8a8a8"/>
                </a:solidFill>
                <a:miter/>
              </a:ln>
            </p:spPr>
          </p:cxnSp>
          <p:cxnSp>
            <p:nvCxnSpPr>
              <p:cNvPr id="9117" name="Straight Connector 841"/>
              <p:cNvCxnSpPr/>
              <p:nvPr/>
            </p:nvCxnSpPr>
            <p:spPr>
              <a:xfrm flipV="1">
                <a:off x="988200" y="-435240"/>
                <a:ext cx="360" cy="252360"/>
              </a:xfrm>
              <a:prstGeom prst="straightConnector1">
                <a:avLst/>
              </a:prstGeom>
              <a:ln w="6480">
                <a:solidFill>
                  <a:srgbClr val="a8a8a8"/>
                </a:solidFill>
                <a:miter/>
              </a:ln>
            </p:spPr>
          </p:cxnSp>
          <p:cxnSp>
            <p:nvCxnSpPr>
              <p:cNvPr id="9118" name="Straight Connector 842"/>
              <p:cNvCxnSpPr/>
              <p:nvPr/>
            </p:nvCxnSpPr>
            <p:spPr>
              <a:xfrm flipV="1">
                <a:off x="0" y="-435240"/>
                <a:ext cx="360" cy="252360"/>
              </a:xfrm>
              <a:prstGeom prst="straightConnector1">
                <a:avLst/>
              </a:prstGeom>
              <a:ln w="6480">
                <a:solidFill>
                  <a:srgbClr val="a8a8a8"/>
                </a:solidFill>
                <a:miter/>
              </a:ln>
            </p:spPr>
          </p:cxnSp>
          <p:cxnSp>
            <p:nvCxnSpPr>
              <p:cNvPr id="9119" name="Straight Connector 843"/>
              <p:cNvCxnSpPr/>
              <p:nvPr/>
            </p:nvCxnSpPr>
            <p:spPr>
              <a:xfrm flipV="1">
                <a:off x="329400" y="-435240"/>
                <a:ext cx="360" cy="252360"/>
              </a:xfrm>
              <a:prstGeom prst="straightConnector1">
                <a:avLst/>
              </a:prstGeom>
              <a:ln w="6480">
                <a:solidFill>
                  <a:srgbClr val="a8a8a8"/>
                </a:solidFill>
                <a:miter/>
              </a:ln>
            </p:spPr>
          </p:cxnSp>
          <p:cxnSp>
            <p:nvCxnSpPr>
              <p:cNvPr id="9120" name="Straight Connector 1883"/>
              <p:cNvCxnSpPr/>
              <p:nvPr/>
            </p:nvCxnSpPr>
            <p:spPr>
              <a:xfrm>
                <a:off x="12355560" y="326520"/>
                <a:ext cx="252360" cy="360"/>
              </a:xfrm>
              <a:prstGeom prst="straightConnector1">
                <a:avLst/>
              </a:prstGeom>
              <a:ln w="6480">
                <a:solidFill>
                  <a:srgbClr val="a8a8a8"/>
                </a:solidFill>
                <a:miter/>
              </a:ln>
            </p:spPr>
          </p:cxnSp>
          <p:cxnSp>
            <p:nvCxnSpPr>
              <p:cNvPr id="9121" name="Straight Connector 1884"/>
              <p:cNvCxnSpPr/>
              <p:nvPr/>
            </p:nvCxnSpPr>
            <p:spPr>
              <a:xfrm>
                <a:off x="12355560" y="0"/>
                <a:ext cx="252360" cy="360"/>
              </a:xfrm>
              <a:prstGeom prst="straightConnector1">
                <a:avLst/>
              </a:prstGeom>
              <a:ln w="6480">
                <a:solidFill>
                  <a:srgbClr val="a8a8a8"/>
                </a:solidFill>
                <a:miter/>
              </a:ln>
            </p:spPr>
          </p:cxnSp>
          <p:cxnSp>
            <p:nvCxnSpPr>
              <p:cNvPr id="9122" name="Straight Connector 1885"/>
              <p:cNvCxnSpPr/>
              <p:nvPr/>
            </p:nvCxnSpPr>
            <p:spPr>
              <a:xfrm>
                <a:off x="12355560" y="979560"/>
                <a:ext cx="252360" cy="360"/>
              </a:xfrm>
              <a:prstGeom prst="straightConnector1">
                <a:avLst/>
              </a:prstGeom>
              <a:ln w="6480">
                <a:solidFill>
                  <a:srgbClr val="a8a8a8"/>
                </a:solidFill>
                <a:miter/>
              </a:ln>
            </p:spPr>
          </p:cxnSp>
          <p:cxnSp>
            <p:nvCxnSpPr>
              <p:cNvPr id="9123" name="Straight Connector 1886"/>
              <p:cNvCxnSpPr/>
              <p:nvPr/>
            </p:nvCxnSpPr>
            <p:spPr>
              <a:xfrm>
                <a:off x="12355560" y="653040"/>
                <a:ext cx="252360" cy="360"/>
              </a:xfrm>
              <a:prstGeom prst="straightConnector1">
                <a:avLst/>
              </a:prstGeom>
              <a:ln w="6480">
                <a:solidFill>
                  <a:srgbClr val="a8a8a8"/>
                </a:solidFill>
                <a:miter/>
              </a:ln>
            </p:spPr>
          </p:cxnSp>
          <p:cxnSp>
            <p:nvCxnSpPr>
              <p:cNvPr id="9124" name="Straight Connector 1887"/>
              <p:cNvCxnSpPr/>
              <p:nvPr/>
            </p:nvCxnSpPr>
            <p:spPr>
              <a:xfrm>
                <a:off x="12355560" y="1632600"/>
                <a:ext cx="252360" cy="360"/>
              </a:xfrm>
              <a:prstGeom prst="straightConnector1">
                <a:avLst/>
              </a:prstGeom>
              <a:ln w="6480">
                <a:solidFill>
                  <a:srgbClr val="a8a8a8"/>
                </a:solidFill>
                <a:miter/>
              </a:ln>
            </p:spPr>
          </p:cxnSp>
          <p:cxnSp>
            <p:nvCxnSpPr>
              <p:cNvPr id="9125" name="Straight Connector 1888"/>
              <p:cNvCxnSpPr/>
              <p:nvPr/>
            </p:nvCxnSpPr>
            <p:spPr>
              <a:xfrm>
                <a:off x="12355560" y="1306080"/>
                <a:ext cx="252360" cy="360"/>
              </a:xfrm>
              <a:prstGeom prst="straightConnector1">
                <a:avLst/>
              </a:prstGeom>
              <a:ln w="6480">
                <a:solidFill>
                  <a:srgbClr val="a8a8a8"/>
                </a:solidFill>
                <a:miter/>
              </a:ln>
            </p:spPr>
          </p:cxnSp>
          <p:cxnSp>
            <p:nvCxnSpPr>
              <p:cNvPr id="9126" name="Straight Connector 1889"/>
              <p:cNvCxnSpPr/>
              <p:nvPr/>
            </p:nvCxnSpPr>
            <p:spPr>
              <a:xfrm>
                <a:off x="12355560" y="2285640"/>
                <a:ext cx="252360" cy="360"/>
              </a:xfrm>
              <a:prstGeom prst="straightConnector1">
                <a:avLst/>
              </a:prstGeom>
              <a:ln w="6480">
                <a:solidFill>
                  <a:srgbClr val="a8a8a8"/>
                </a:solidFill>
                <a:miter/>
              </a:ln>
            </p:spPr>
          </p:cxnSp>
          <p:cxnSp>
            <p:nvCxnSpPr>
              <p:cNvPr id="9127" name="Straight Connector 1890"/>
              <p:cNvCxnSpPr/>
              <p:nvPr/>
            </p:nvCxnSpPr>
            <p:spPr>
              <a:xfrm>
                <a:off x="12355560" y="1959120"/>
                <a:ext cx="252360" cy="360"/>
              </a:xfrm>
              <a:prstGeom prst="straightConnector1">
                <a:avLst/>
              </a:prstGeom>
              <a:ln w="6480">
                <a:solidFill>
                  <a:srgbClr val="a8a8a8"/>
                </a:solidFill>
                <a:miter/>
              </a:ln>
            </p:spPr>
          </p:cxnSp>
          <p:cxnSp>
            <p:nvCxnSpPr>
              <p:cNvPr id="9128" name="Straight Connector 1891"/>
              <p:cNvCxnSpPr/>
              <p:nvPr/>
            </p:nvCxnSpPr>
            <p:spPr>
              <a:xfrm>
                <a:off x="12355560" y="2939040"/>
                <a:ext cx="252360" cy="360"/>
              </a:xfrm>
              <a:prstGeom prst="straightConnector1">
                <a:avLst/>
              </a:prstGeom>
              <a:ln w="6480">
                <a:solidFill>
                  <a:srgbClr val="a8a8a8"/>
                </a:solidFill>
                <a:miter/>
              </a:ln>
            </p:spPr>
          </p:cxnSp>
          <p:cxnSp>
            <p:nvCxnSpPr>
              <p:cNvPr id="9129" name="Straight Connector 1892"/>
              <p:cNvCxnSpPr/>
              <p:nvPr/>
            </p:nvCxnSpPr>
            <p:spPr>
              <a:xfrm>
                <a:off x="12355560" y="2612520"/>
                <a:ext cx="252360" cy="360"/>
              </a:xfrm>
              <a:prstGeom prst="straightConnector1">
                <a:avLst/>
              </a:prstGeom>
              <a:ln w="6480">
                <a:solidFill>
                  <a:srgbClr val="a8a8a8"/>
                </a:solidFill>
                <a:miter/>
              </a:ln>
            </p:spPr>
          </p:cxnSp>
          <p:cxnSp>
            <p:nvCxnSpPr>
              <p:cNvPr id="9130" name="Straight Connector 1893"/>
              <p:cNvCxnSpPr/>
              <p:nvPr/>
            </p:nvCxnSpPr>
            <p:spPr>
              <a:xfrm>
                <a:off x="12355560" y="3592080"/>
                <a:ext cx="252360" cy="360"/>
              </a:xfrm>
              <a:prstGeom prst="straightConnector1">
                <a:avLst/>
              </a:prstGeom>
              <a:ln w="6480">
                <a:solidFill>
                  <a:srgbClr val="a8a8a8"/>
                </a:solidFill>
                <a:miter/>
              </a:ln>
            </p:spPr>
          </p:cxnSp>
          <p:cxnSp>
            <p:nvCxnSpPr>
              <p:cNvPr id="9131" name="Straight Connector 1894"/>
              <p:cNvCxnSpPr/>
              <p:nvPr/>
            </p:nvCxnSpPr>
            <p:spPr>
              <a:xfrm>
                <a:off x="12355560" y="3265560"/>
                <a:ext cx="252360" cy="360"/>
              </a:xfrm>
              <a:prstGeom prst="straightConnector1">
                <a:avLst/>
              </a:prstGeom>
              <a:ln w="6480">
                <a:solidFill>
                  <a:srgbClr val="a8a8a8"/>
                </a:solidFill>
                <a:miter/>
              </a:ln>
            </p:spPr>
          </p:cxnSp>
          <p:cxnSp>
            <p:nvCxnSpPr>
              <p:cNvPr id="9132" name="Straight Connector 1895"/>
              <p:cNvCxnSpPr/>
              <p:nvPr/>
            </p:nvCxnSpPr>
            <p:spPr>
              <a:xfrm>
                <a:off x="12355560" y="4245120"/>
                <a:ext cx="252360" cy="360"/>
              </a:xfrm>
              <a:prstGeom prst="straightConnector1">
                <a:avLst/>
              </a:prstGeom>
              <a:ln w="6480">
                <a:solidFill>
                  <a:srgbClr val="a8a8a8"/>
                </a:solidFill>
                <a:miter/>
              </a:ln>
            </p:spPr>
          </p:cxnSp>
          <p:cxnSp>
            <p:nvCxnSpPr>
              <p:cNvPr id="9133" name="Straight Connector 1896"/>
              <p:cNvCxnSpPr/>
              <p:nvPr/>
            </p:nvCxnSpPr>
            <p:spPr>
              <a:xfrm>
                <a:off x="12355560" y="3918600"/>
                <a:ext cx="252360" cy="360"/>
              </a:xfrm>
              <a:prstGeom prst="straightConnector1">
                <a:avLst/>
              </a:prstGeom>
              <a:ln w="6480">
                <a:solidFill>
                  <a:srgbClr val="a8a8a8"/>
                </a:solidFill>
                <a:miter/>
              </a:ln>
            </p:spPr>
          </p:cxnSp>
          <p:cxnSp>
            <p:nvCxnSpPr>
              <p:cNvPr id="9134" name="Straight Connector 1898"/>
              <p:cNvCxnSpPr/>
              <p:nvPr/>
            </p:nvCxnSpPr>
            <p:spPr>
              <a:xfrm>
                <a:off x="12355560" y="4571640"/>
                <a:ext cx="252360" cy="360"/>
              </a:xfrm>
              <a:prstGeom prst="straightConnector1">
                <a:avLst/>
              </a:prstGeom>
              <a:ln w="6480">
                <a:solidFill>
                  <a:srgbClr val="a8a8a8"/>
                </a:solidFill>
                <a:miter/>
              </a:ln>
            </p:spPr>
          </p:cxnSp>
          <p:cxnSp>
            <p:nvCxnSpPr>
              <p:cNvPr id="9135" name="Straight Connector 1899"/>
              <p:cNvCxnSpPr/>
              <p:nvPr/>
            </p:nvCxnSpPr>
            <p:spPr>
              <a:xfrm>
                <a:off x="12355560" y="5551560"/>
                <a:ext cx="252360" cy="360"/>
              </a:xfrm>
              <a:prstGeom prst="straightConnector1">
                <a:avLst/>
              </a:prstGeom>
              <a:ln w="6480">
                <a:solidFill>
                  <a:srgbClr val="a8a8a8"/>
                </a:solidFill>
                <a:miter/>
              </a:ln>
            </p:spPr>
          </p:cxnSp>
          <p:cxnSp>
            <p:nvCxnSpPr>
              <p:cNvPr id="9136" name="Straight Connector 1900"/>
              <p:cNvCxnSpPr/>
              <p:nvPr/>
            </p:nvCxnSpPr>
            <p:spPr>
              <a:xfrm>
                <a:off x="12355560" y="5225040"/>
                <a:ext cx="252360" cy="360"/>
              </a:xfrm>
              <a:prstGeom prst="straightConnector1">
                <a:avLst/>
              </a:prstGeom>
              <a:ln w="6480">
                <a:solidFill>
                  <a:srgbClr val="a8a8a8"/>
                </a:solidFill>
                <a:miter/>
              </a:ln>
            </p:spPr>
          </p:cxnSp>
          <p:cxnSp>
            <p:nvCxnSpPr>
              <p:cNvPr id="9137" name="Straight Connector 1901"/>
              <p:cNvCxnSpPr/>
              <p:nvPr/>
            </p:nvCxnSpPr>
            <p:spPr>
              <a:xfrm>
                <a:off x="12355560" y="6204600"/>
                <a:ext cx="252360" cy="360"/>
              </a:xfrm>
              <a:prstGeom prst="straightConnector1">
                <a:avLst/>
              </a:prstGeom>
              <a:ln w="6480">
                <a:solidFill>
                  <a:srgbClr val="a8a8a8"/>
                </a:solidFill>
                <a:miter/>
              </a:ln>
            </p:spPr>
          </p:cxnSp>
          <p:cxnSp>
            <p:nvCxnSpPr>
              <p:cNvPr id="9138" name="Straight Connector 1902"/>
              <p:cNvCxnSpPr/>
              <p:nvPr/>
            </p:nvCxnSpPr>
            <p:spPr>
              <a:xfrm>
                <a:off x="12355560" y="5878080"/>
                <a:ext cx="252360" cy="360"/>
              </a:xfrm>
              <a:prstGeom prst="straightConnector1">
                <a:avLst/>
              </a:prstGeom>
              <a:ln w="6480">
                <a:solidFill>
                  <a:srgbClr val="a8a8a8"/>
                </a:solidFill>
                <a:miter/>
              </a:ln>
            </p:spPr>
          </p:cxnSp>
          <p:cxnSp>
            <p:nvCxnSpPr>
              <p:cNvPr id="9139" name="Straight Connector 1903"/>
              <p:cNvCxnSpPr/>
              <p:nvPr/>
            </p:nvCxnSpPr>
            <p:spPr>
              <a:xfrm>
                <a:off x="12355560" y="6857640"/>
                <a:ext cx="252360" cy="360"/>
              </a:xfrm>
              <a:prstGeom prst="straightConnector1">
                <a:avLst/>
              </a:prstGeom>
              <a:ln w="6480">
                <a:solidFill>
                  <a:srgbClr val="a8a8a8"/>
                </a:solidFill>
                <a:miter/>
              </a:ln>
            </p:spPr>
          </p:cxnSp>
          <p:cxnSp>
            <p:nvCxnSpPr>
              <p:cNvPr id="9140" name="Straight Connector 1904"/>
              <p:cNvCxnSpPr/>
              <p:nvPr/>
            </p:nvCxnSpPr>
            <p:spPr>
              <a:xfrm>
                <a:off x="12355560" y="6531120"/>
                <a:ext cx="252360" cy="360"/>
              </a:xfrm>
              <a:prstGeom prst="straightConnector1">
                <a:avLst/>
              </a:prstGeom>
              <a:ln w="6480">
                <a:solidFill>
                  <a:srgbClr val="a8a8a8"/>
                </a:solidFill>
                <a:miter/>
              </a:ln>
            </p:spPr>
          </p:cxnSp>
          <p:cxnSp>
            <p:nvCxnSpPr>
              <p:cNvPr id="9141" name="Straight Connector 2091"/>
              <p:cNvCxnSpPr/>
              <p:nvPr/>
            </p:nvCxnSpPr>
            <p:spPr>
              <a:xfrm flipV="1">
                <a:off x="11862360" y="7041240"/>
                <a:ext cx="360" cy="252360"/>
              </a:xfrm>
              <a:prstGeom prst="straightConnector1">
                <a:avLst/>
              </a:prstGeom>
              <a:ln w="6480">
                <a:solidFill>
                  <a:srgbClr val="a8a8a8"/>
                </a:solidFill>
                <a:miter/>
              </a:ln>
            </p:spPr>
          </p:cxnSp>
          <p:cxnSp>
            <p:nvCxnSpPr>
              <p:cNvPr id="9142" name="Straight Connector 2092"/>
              <p:cNvCxnSpPr/>
              <p:nvPr/>
            </p:nvCxnSpPr>
            <p:spPr>
              <a:xfrm flipV="1">
                <a:off x="12191760" y="7041240"/>
                <a:ext cx="360" cy="252360"/>
              </a:xfrm>
              <a:prstGeom prst="straightConnector1">
                <a:avLst/>
              </a:prstGeom>
              <a:ln w="6480">
                <a:solidFill>
                  <a:srgbClr val="a8a8a8"/>
                </a:solidFill>
                <a:miter/>
              </a:ln>
            </p:spPr>
          </p:cxnSp>
          <p:cxnSp>
            <p:nvCxnSpPr>
              <p:cNvPr id="9143" name="Straight Connector 2093"/>
              <p:cNvCxnSpPr/>
              <p:nvPr/>
            </p:nvCxnSpPr>
            <p:spPr>
              <a:xfrm flipV="1">
                <a:off x="11203200" y="7041240"/>
                <a:ext cx="360" cy="252360"/>
              </a:xfrm>
              <a:prstGeom prst="straightConnector1">
                <a:avLst/>
              </a:prstGeom>
              <a:ln w="6480">
                <a:solidFill>
                  <a:srgbClr val="a8a8a8"/>
                </a:solidFill>
                <a:miter/>
              </a:ln>
            </p:spPr>
          </p:cxnSp>
          <p:cxnSp>
            <p:nvCxnSpPr>
              <p:cNvPr id="9144" name="Straight Connector 2094"/>
              <p:cNvCxnSpPr/>
              <p:nvPr/>
            </p:nvCxnSpPr>
            <p:spPr>
              <a:xfrm flipV="1">
                <a:off x="11532960" y="7041240"/>
                <a:ext cx="360" cy="252360"/>
              </a:xfrm>
              <a:prstGeom prst="straightConnector1">
                <a:avLst/>
              </a:prstGeom>
              <a:ln w="6480">
                <a:solidFill>
                  <a:srgbClr val="a8a8a8"/>
                </a:solidFill>
                <a:miter/>
              </a:ln>
            </p:spPr>
          </p:cxnSp>
          <p:cxnSp>
            <p:nvCxnSpPr>
              <p:cNvPr id="9145" name="Straight Connector 2095"/>
              <p:cNvCxnSpPr/>
              <p:nvPr/>
            </p:nvCxnSpPr>
            <p:spPr>
              <a:xfrm flipV="1">
                <a:off x="10544400" y="7041240"/>
                <a:ext cx="360" cy="252360"/>
              </a:xfrm>
              <a:prstGeom prst="straightConnector1">
                <a:avLst/>
              </a:prstGeom>
              <a:ln w="6480">
                <a:solidFill>
                  <a:srgbClr val="a8a8a8"/>
                </a:solidFill>
                <a:miter/>
              </a:ln>
            </p:spPr>
          </p:cxnSp>
          <p:cxnSp>
            <p:nvCxnSpPr>
              <p:cNvPr id="9146" name="Straight Connector 2096"/>
              <p:cNvCxnSpPr/>
              <p:nvPr/>
            </p:nvCxnSpPr>
            <p:spPr>
              <a:xfrm flipV="1">
                <a:off x="10873800" y="7041240"/>
                <a:ext cx="360" cy="252360"/>
              </a:xfrm>
              <a:prstGeom prst="straightConnector1">
                <a:avLst/>
              </a:prstGeom>
              <a:ln w="6480">
                <a:solidFill>
                  <a:srgbClr val="a8a8a8"/>
                </a:solidFill>
                <a:miter/>
              </a:ln>
            </p:spPr>
          </p:cxnSp>
          <p:cxnSp>
            <p:nvCxnSpPr>
              <p:cNvPr id="9147" name="Straight Connector 2097"/>
              <p:cNvCxnSpPr/>
              <p:nvPr/>
            </p:nvCxnSpPr>
            <p:spPr>
              <a:xfrm flipV="1">
                <a:off x="9885240" y="7041240"/>
                <a:ext cx="360" cy="252360"/>
              </a:xfrm>
              <a:prstGeom prst="straightConnector1">
                <a:avLst/>
              </a:prstGeom>
              <a:ln w="6480">
                <a:solidFill>
                  <a:srgbClr val="a8a8a8"/>
                </a:solidFill>
                <a:miter/>
              </a:ln>
            </p:spPr>
          </p:cxnSp>
          <p:cxnSp>
            <p:nvCxnSpPr>
              <p:cNvPr id="9148" name="Straight Connector 2098"/>
              <p:cNvCxnSpPr/>
              <p:nvPr/>
            </p:nvCxnSpPr>
            <p:spPr>
              <a:xfrm flipV="1">
                <a:off x="10214640" y="7041240"/>
                <a:ext cx="360" cy="252360"/>
              </a:xfrm>
              <a:prstGeom prst="straightConnector1">
                <a:avLst/>
              </a:prstGeom>
              <a:ln w="6480">
                <a:solidFill>
                  <a:srgbClr val="a8a8a8"/>
                </a:solidFill>
                <a:miter/>
              </a:ln>
            </p:spPr>
          </p:cxnSp>
          <p:cxnSp>
            <p:nvCxnSpPr>
              <p:cNvPr id="9149" name="Straight Connector 2099"/>
              <p:cNvCxnSpPr/>
              <p:nvPr/>
            </p:nvCxnSpPr>
            <p:spPr>
              <a:xfrm flipV="1">
                <a:off x="9226080" y="7041240"/>
                <a:ext cx="360" cy="252360"/>
              </a:xfrm>
              <a:prstGeom prst="straightConnector1">
                <a:avLst/>
              </a:prstGeom>
              <a:ln w="6480">
                <a:solidFill>
                  <a:srgbClr val="a8a8a8"/>
                </a:solidFill>
                <a:miter/>
              </a:ln>
            </p:spPr>
          </p:cxnSp>
          <p:cxnSp>
            <p:nvCxnSpPr>
              <p:cNvPr id="9150" name="Straight Connector 2100"/>
              <p:cNvCxnSpPr/>
              <p:nvPr/>
            </p:nvCxnSpPr>
            <p:spPr>
              <a:xfrm flipV="1">
                <a:off x="9555840" y="7041240"/>
                <a:ext cx="360" cy="252360"/>
              </a:xfrm>
              <a:prstGeom prst="straightConnector1">
                <a:avLst/>
              </a:prstGeom>
              <a:ln w="6480">
                <a:solidFill>
                  <a:srgbClr val="a8a8a8"/>
                </a:solidFill>
                <a:miter/>
              </a:ln>
            </p:spPr>
          </p:cxnSp>
          <p:cxnSp>
            <p:nvCxnSpPr>
              <p:cNvPr id="9151" name="Straight Connector 2101"/>
              <p:cNvCxnSpPr/>
              <p:nvPr/>
            </p:nvCxnSpPr>
            <p:spPr>
              <a:xfrm flipV="1">
                <a:off x="8567280" y="7041240"/>
                <a:ext cx="360" cy="252360"/>
              </a:xfrm>
              <a:prstGeom prst="straightConnector1">
                <a:avLst/>
              </a:prstGeom>
              <a:ln w="6480">
                <a:solidFill>
                  <a:srgbClr val="a8a8a8"/>
                </a:solidFill>
                <a:miter/>
              </a:ln>
            </p:spPr>
          </p:cxnSp>
          <p:cxnSp>
            <p:nvCxnSpPr>
              <p:cNvPr id="9152" name="Straight Connector 2102"/>
              <p:cNvCxnSpPr/>
              <p:nvPr/>
            </p:nvCxnSpPr>
            <p:spPr>
              <a:xfrm flipV="1">
                <a:off x="8896680" y="7041240"/>
                <a:ext cx="360" cy="252360"/>
              </a:xfrm>
              <a:prstGeom prst="straightConnector1">
                <a:avLst/>
              </a:prstGeom>
              <a:ln w="6480">
                <a:solidFill>
                  <a:srgbClr val="a8a8a8"/>
                </a:solidFill>
                <a:miter/>
              </a:ln>
            </p:spPr>
          </p:cxnSp>
          <p:cxnSp>
            <p:nvCxnSpPr>
              <p:cNvPr id="9153" name="Straight Connector 2103"/>
              <p:cNvCxnSpPr/>
              <p:nvPr/>
            </p:nvCxnSpPr>
            <p:spPr>
              <a:xfrm flipV="1">
                <a:off x="7908120" y="7041240"/>
                <a:ext cx="360" cy="252360"/>
              </a:xfrm>
              <a:prstGeom prst="straightConnector1">
                <a:avLst/>
              </a:prstGeom>
              <a:ln w="6480">
                <a:solidFill>
                  <a:srgbClr val="a8a8a8"/>
                </a:solidFill>
                <a:miter/>
              </a:ln>
            </p:spPr>
          </p:cxnSp>
          <p:cxnSp>
            <p:nvCxnSpPr>
              <p:cNvPr id="9154" name="Straight Connector 2104"/>
              <p:cNvCxnSpPr/>
              <p:nvPr/>
            </p:nvCxnSpPr>
            <p:spPr>
              <a:xfrm flipV="1">
                <a:off x="8237520" y="7041240"/>
                <a:ext cx="360" cy="252360"/>
              </a:xfrm>
              <a:prstGeom prst="straightConnector1">
                <a:avLst/>
              </a:prstGeom>
              <a:ln w="6480">
                <a:solidFill>
                  <a:srgbClr val="a8a8a8"/>
                </a:solidFill>
                <a:miter/>
              </a:ln>
            </p:spPr>
          </p:cxnSp>
          <p:cxnSp>
            <p:nvCxnSpPr>
              <p:cNvPr id="9155" name="Straight Connector 2105"/>
              <p:cNvCxnSpPr/>
              <p:nvPr/>
            </p:nvCxnSpPr>
            <p:spPr>
              <a:xfrm flipV="1">
                <a:off x="7248960" y="7041240"/>
                <a:ext cx="360" cy="252360"/>
              </a:xfrm>
              <a:prstGeom prst="straightConnector1">
                <a:avLst/>
              </a:prstGeom>
              <a:ln w="6480">
                <a:solidFill>
                  <a:srgbClr val="a8a8a8"/>
                </a:solidFill>
                <a:miter/>
              </a:ln>
            </p:spPr>
          </p:cxnSp>
          <p:cxnSp>
            <p:nvCxnSpPr>
              <p:cNvPr id="9156" name="Straight Connector 2106"/>
              <p:cNvCxnSpPr/>
              <p:nvPr/>
            </p:nvCxnSpPr>
            <p:spPr>
              <a:xfrm flipV="1">
                <a:off x="7578720" y="7041240"/>
                <a:ext cx="360" cy="252360"/>
              </a:xfrm>
              <a:prstGeom prst="straightConnector1">
                <a:avLst/>
              </a:prstGeom>
              <a:ln w="6480">
                <a:solidFill>
                  <a:srgbClr val="a8a8a8"/>
                </a:solidFill>
                <a:miter/>
              </a:ln>
            </p:spPr>
          </p:cxnSp>
          <p:cxnSp>
            <p:nvCxnSpPr>
              <p:cNvPr id="9157" name="Straight Connector 2107"/>
              <p:cNvCxnSpPr/>
              <p:nvPr/>
            </p:nvCxnSpPr>
            <p:spPr>
              <a:xfrm flipV="1">
                <a:off x="6590160" y="7041240"/>
                <a:ext cx="360" cy="252360"/>
              </a:xfrm>
              <a:prstGeom prst="straightConnector1">
                <a:avLst/>
              </a:prstGeom>
              <a:ln w="6480">
                <a:solidFill>
                  <a:srgbClr val="a8a8a8"/>
                </a:solidFill>
                <a:miter/>
              </a:ln>
            </p:spPr>
          </p:cxnSp>
          <p:cxnSp>
            <p:nvCxnSpPr>
              <p:cNvPr id="9158" name="Straight Connector 2108"/>
              <p:cNvCxnSpPr/>
              <p:nvPr/>
            </p:nvCxnSpPr>
            <p:spPr>
              <a:xfrm flipV="1">
                <a:off x="6919560" y="7041240"/>
                <a:ext cx="360" cy="252360"/>
              </a:xfrm>
              <a:prstGeom prst="straightConnector1">
                <a:avLst/>
              </a:prstGeom>
              <a:ln w="6480">
                <a:solidFill>
                  <a:srgbClr val="a8a8a8"/>
                </a:solidFill>
                <a:miter/>
              </a:ln>
            </p:spPr>
          </p:cxnSp>
          <p:cxnSp>
            <p:nvCxnSpPr>
              <p:cNvPr id="9159" name="Straight Connector 2109"/>
              <p:cNvCxnSpPr/>
              <p:nvPr/>
            </p:nvCxnSpPr>
            <p:spPr>
              <a:xfrm flipV="1">
                <a:off x="5931000" y="7041240"/>
                <a:ext cx="360" cy="252360"/>
              </a:xfrm>
              <a:prstGeom prst="straightConnector1">
                <a:avLst/>
              </a:prstGeom>
              <a:ln w="6480">
                <a:solidFill>
                  <a:srgbClr val="a8a8a8"/>
                </a:solidFill>
                <a:miter/>
              </a:ln>
            </p:spPr>
          </p:cxnSp>
          <p:cxnSp>
            <p:nvCxnSpPr>
              <p:cNvPr id="9160" name="Straight Connector 2110"/>
              <p:cNvCxnSpPr/>
              <p:nvPr/>
            </p:nvCxnSpPr>
            <p:spPr>
              <a:xfrm flipV="1">
                <a:off x="6260760" y="7041240"/>
                <a:ext cx="360" cy="252360"/>
              </a:xfrm>
              <a:prstGeom prst="straightConnector1">
                <a:avLst/>
              </a:prstGeom>
              <a:ln w="6480">
                <a:solidFill>
                  <a:srgbClr val="a8a8a8"/>
                </a:solidFill>
                <a:miter/>
              </a:ln>
            </p:spPr>
          </p:cxnSp>
          <p:cxnSp>
            <p:nvCxnSpPr>
              <p:cNvPr id="9161" name="Straight Connector 2111"/>
              <p:cNvCxnSpPr/>
              <p:nvPr/>
            </p:nvCxnSpPr>
            <p:spPr>
              <a:xfrm flipV="1">
                <a:off x="5272200" y="7041240"/>
                <a:ext cx="360" cy="252360"/>
              </a:xfrm>
              <a:prstGeom prst="straightConnector1">
                <a:avLst/>
              </a:prstGeom>
              <a:ln w="6480">
                <a:solidFill>
                  <a:srgbClr val="a8a8a8"/>
                </a:solidFill>
                <a:miter/>
              </a:ln>
            </p:spPr>
          </p:cxnSp>
          <p:cxnSp>
            <p:nvCxnSpPr>
              <p:cNvPr id="9162" name="Straight Connector 2112"/>
              <p:cNvCxnSpPr/>
              <p:nvPr/>
            </p:nvCxnSpPr>
            <p:spPr>
              <a:xfrm flipV="1">
                <a:off x="5601600" y="7041240"/>
                <a:ext cx="360" cy="252360"/>
              </a:xfrm>
              <a:prstGeom prst="straightConnector1">
                <a:avLst/>
              </a:prstGeom>
              <a:ln w="6480">
                <a:solidFill>
                  <a:srgbClr val="a8a8a8"/>
                </a:solidFill>
                <a:miter/>
              </a:ln>
            </p:spPr>
          </p:cxnSp>
          <p:cxnSp>
            <p:nvCxnSpPr>
              <p:cNvPr id="9163" name="Straight Connector 2113"/>
              <p:cNvCxnSpPr/>
              <p:nvPr/>
            </p:nvCxnSpPr>
            <p:spPr>
              <a:xfrm flipV="1">
                <a:off x="4613040" y="7041240"/>
                <a:ext cx="360" cy="252360"/>
              </a:xfrm>
              <a:prstGeom prst="straightConnector1">
                <a:avLst/>
              </a:prstGeom>
              <a:ln w="6480">
                <a:solidFill>
                  <a:srgbClr val="a8a8a8"/>
                </a:solidFill>
                <a:miter/>
              </a:ln>
            </p:spPr>
          </p:cxnSp>
          <p:cxnSp>
            <p:nvCxnSpPr>
              <p:cNvPr id="9164" name="Straight Connector 2114"/>
              <p:cNvCxnSpPr/>
              <p:nvPr/>
            </p:nvCxnSpPr>
            <p:spPr>
              <a:xfrm flipV="1">
                <a:off x="4942440" y="7041240"/>
                <a:ext cx="360" cy="252360"/>
              </a:xfrm>
              <a:prstGeom prst="straightConnector1">
                <a:avLst/>
              </a:prstGeom>
              <a:ln w="6480">
                <a:solidFill>
                  <a:srgbClr val="a8a8a8"/>
                </a:solidFill>
                <a:miter/>
              </a:ln>
            </p:spPr>
          </p:cxnSp>
          <p:cxnSp>
            <p:nvCxnSpPr>
              <p:cNvPr id="9165" name="Straight Connector 2115"/>
              <p:cNvCxnSpPr/>
              <p:nvPr/>
            </p:nvCxnSpPr>
            <p:spPr>
              <a:xfrm flipV="1">
                <a:off x="3953880" y="7041240"/>
                <a:ext cx="360" cy="252360"/>
              </a:xfrm>
              <a:prstGeom prst="straightConnector1">
                <a:avLst/>
              </a:prstGeom>
              <a:ln w="6480">
                <a:solidFill>
                  <a:srgbClr val="a8a8a8"/>
                </a:solidFill>
                <a:miter/>
              </a:ln>
            </p:spPr>
          </p:cxnSp>
          <p:cxnSp>
            <p:nvCxnSpPr>
              <p:cNvPr id="9166" name="Straight Connector 2116"/>
              <p:cNvCxnSpPr/>
              <p:nvPr/>
            </p:nvCxnSpPr>
            <p:spPr>
              <a:xfrm flipV="1">
                <a:off x="4283640" y="7041240"/>
                <a:ext cx="360" cy="252360"/>
              </a:xfrm>
              <a:prstGeom prst="straightConnector1">
                <a:avLst/>
              </a:prstGeom>
              <a:ln w="6480">
                <a:solidFill>
                  <a:srgbClr val="a8a8a8"/>
                </a:solidFill>
                <a:miter/>
              </a:ln>
            </p:spPr>
          </p:cxnSp>
          <p:cxnSp>
            <p:nvCxnSpPr>
              <p:cNvPr id="9167" name="Straight Connector 2117"/>
              <p:cNvCxnSpPr/>
              <p:nvPr/>
            </p:nvCxnSpPr>
            <p:spPr>
              <a:xfrm flipV="1">
                <a:off x="3295080" y="7041240"/>
                <a:ext cx="360" cy="252360"/>
              </a:xfrm>
              <a:prstGeom prst="straightConnector1">
                <a:avLst/>
              </a:prstGeom>
              <a:ln w="6480">
                <a:solidFill>
                  <a:srgbClr val="a8a8a8"/>
                </a:solidFill>
                <a:miter/>
              </a:ln>
            </p:spPr>
          </p:cxnSp>
          <p:cxnSp>
            <p:nvCxnSpPr>
              <p:cNvPr id="9168" name="Straight Connector 2118"/>
              <p:cNvCxnSpPr/>
              <p:nvPr/>
            </p:nvCxnSpPr>
            <p:spPr>
              <a:xfrm flipV="1">
                <a:off x="3624480" y="7041240"/>
                <a:ext cx="360" cy="252360"/>
              </a:xfrm>
              <a:prstGeom prst="straightConnector1">
                <a:avLst/>
              </a:prstGeom>
              <a:ln w="6480">
                <a:solidFill>
                  <a:srgbClr val="a8a8a8"/>
                </a:solidFill>
                <a:miter/>
              </a:ln>
            </p:spPr>
          </p:cxnSp>
          <p:cxnSp>
            <p:nvCxnSpPr>
              <p:cNvPr id="9169" name="Straight Connector 2119"/>
              <p:cNvCxnSpPr/>
              <p:nvPr/>
            </p:nvCxnSpPr>
            <p:spPr>
              <a:xfrm flipV="1">
                <a:off x="2635920" y="7041240"/>
                <a:ext cx="360" cy="252360"/>
              </a:xfrm>
              <a:prstGeom prst="straightConnector1">
                <a:avLst/>
              </a:prstGeom>
              <a:ln w="6480">
                <a:solidFill>
                  <a:srgbClr val="a8a8a8"/>
                </a:solidFill>
                <a:miter/>
              </a:ln>
            </p:spPr>
          </p:cxnSp>
          <p:cxnSp>
            <p:nvCxnSpPr>
              <p:cNvPr id="9170" name="Straight Connector 2120"/>
              <p:cNvCxnSpPr/>
              <p:nvPr/>
            </p:nvCxnSpPr>
            <p:spPr>
              <a:xfrm flipV="1">
                <a:off x="2965320" y="7041240"/>
                <a:ext cx="360" cy="252360"/>
              </a:xfrm>
              <a:prstGeom prst="straightConnector1">
                <a:avLst/>
              </a:prstGeom>
              <a:ln w="6480">
                <a:solidFill>
                  <a:srgbClr val="a8a8a8"/>
                </a:solidFill>
                <a:miter/>
              </a:ln>
            </p:spPr>
          </p:cxnSp>
          <p:cxnSp>
            <p:nvCxnSpPr>
              <p:cNvPr id="9171" name="Straight Connector 2121"/>
              <p:cNvCxnSpPr/>
              <p:nvPr/>
            </p:nvCxnSpPr>
            <p:spPr>
              <a:xfrm flipV="1">
                <a:off x="1976760" y="7041240"/>
                <a:ext cx="360" cy="252360"/>
              </a:xfrm>
              <a:prstGeom prst="straightConnector1">
                <a:avLst/>
              </a:prstGeom>
              <a:ln w="6480">
                <a:solidFill>
                  <a:srgbClr val="a8a8a8"/>
                </a:solidFill>
                <a:miter/>
              </a:ln>
            </p:spPr>
          </p:cxnSp>
          <p:cxnSp>
            <p:nvCxnSpPr>
              <p:cNvPr id="9172" name="Straight Connector 2122"/>
              <p:cNvCxnSpPr/>
              <p:nvPr/>
            </p:nvCxnSpPr>
            <p:spPr>
              <a:xfrm flipV="1">
                <a:off x="2306520" y="7041240"/>
                <a:ext cx="360" cy="252360"/>
              </a:xfrm>
              <a:prstGeom prst="straightConnector1">
                <a:avLst/>
              </a:prstGeom>
              <a:ln w="6480">
                <a:solidFill>
                  <a:srgbClr val="a8a8a8"/>
                </a:solidFill>
                <a:miter/>
              </a:ln>
            </p:spPr>
          </p:cxnSp>
          <p:cxnSp>
            <p:nvCxnSpPr>
              <p:cNvPr id="9173" name="Straight Connector 2123"/>
              <p:cNvCxnSpPr/>
              <p:nvPr/>
            </p:nvCxnSpPr>
            <p:spPr>
              <a:xfrm flipV="1">
                <a:off x="1317960" y="7041240"/>
                <a:ext cx="360" cy="252360"/>
              </a:xfrm>
              <a:prstGeom prst="straightConnector1">
                <a:avLst/>
              </a:prstGeom>
              <a:ln w="6480">
                <a:solidFill>
                  <a:srgbClr val="a8a8a8"/>
                </a:solidFill>
                <a:miter/>
              </a:ln>
            </p:spPr>
          </p:cxnSp>
          <p:cxnSp>
            <p:nvCxnSpPr>
              <p:cNvPr id="9174" name="Straight Connector 2124"/>
              <p:cNvCxnSpPr/>
              <p:nvPr/>
            </p:nvCxnSpPr>
            <p:spPr>
              <a:xfrm flipV="1">
                <a:off x="1647360" y="7041240"/>
                <a:ext cx="360" cy="252360"/>
              </a:xfrm>
              <a:prstGeom prst="straightConnector1">
                <a:avLst/>
              </a:prstGeom>
              <a:ln w="6480">
                <a:solidFill>
                  <a:srgbClr val="a8a8a8"/>
                </a:solidFill>
                <a:miter/>
              </a:ln>
            </p:spPr>
          </p:cxnSp>
          <p:cxnSp>
            <p:nvCxnSpPr>
              <p:cNvPr id="9175" name="Straight Connector 2125"/>
              <p:cNvCxnSpPr/>
              <p:nvPr/>
            </p:nvCxnSpPr>
            <p:spPr>
              <a:xfrm flipV="1">
                <a:off x="658800" y="7041240"/>
                <a:ext cx="360" cy="252360"/>
              </a:xfrm>
              <a:prstGeom prst="straightConnector1">
                <a:avLst/>
              </a:prstGeom>
              <a:ln w="6480">
                <a:solidFill>
                  <a:srgbClr val="a8a8a8"/>
                </a:solidFill>
                <a:miter/>
              </a:ln>
            </p:spPr>
          </p:cxnSp>
          <p:cxnSp>
            <p:nvCxnSpPr>
              <p:cNvPr id="9176" name="Straight Connector 2126"/>
              <p:cNvCxnSpPr/>
              <p:nvPr/>
            </p:nvCxnSpPr>
            <p:spPr>
              <a:xfrm flipV="1">
                <a:off x="988200" y="7041240"/>
                <a:ext cx="360" cy="252360"/>
              </a:xfrm>
              <a:prstGeom prst="straightConnector1">
                <a:avLst/>
              </a:prstGeom>
              <a:ln w="6480">
                <a:solidFill>
                  <a:srgbClr val="a8a8a8"/>
                </a:solidFill>
                <a:miter/>
              </a:ln>
            </p:spPr>
          </p:cxnSp>
          <p:cxnSp>
            <p:nvCxnSpPr>
              <p:cNvPr id="9177" name="Straight Connector 2127"/>
              <p:cNvCxnSpPr/>
              <p:nvPr/>
            </p:nvCxnSpPr>
            <p:spPr>
              <a:xfrm flipV="1">
                <a:off x="0" y="7041240"/>
                <a:ext cx="360" cy="252360"/>
              </a:xfrm>
              <a:prstGeom prst="straightConnector1">
                <a:avLst/>
              </a:prstGeom>
              <a:ln w="6480">
                <a:solidFill>
                  <a:srgbClr val="a8a8a8"/>
                </a:solidFill>
                <a:miter/>
              </a:ln>
            </p:spPr>
          </p:cxnSp>
          <p:cxnSp>
            <p:nvCxnSpPr>
              <p:cNvPr id="9178"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9179" name="PlaceHolder 1"/>
          <p:cNvSpPr>
            <a:spLocks noGrp="1"/>
          </p:cNvSpPr>
          <p:nvPr>
            <p:ph type="body"/>
          </p:nvPr>
        </p:nvSpPr>
        <p:spPr>
          <a:xfrm>
            <a:off x="4132440" y="1141200"/>
            <a:ext cx="7408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9180" name="PlaceHolder 2"/>
          <p:cNvSpPr>
            <a:spLocks noGrp="1"/>
          </p:cNvSpPr>
          <p:nvPr>
            <p:ph type="sldNum" idx="3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35E422D-BD38-45B1-B68B-E190022E0539}"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9181" name="PlaceHolder 3"/>
          <p:cNvSpPr>
            <a:spLocks noGrp="1"/>
          </p:cNvSpPr>
          <p:nvPr>
            <p:ph type="ftr" idx="31"/>
          </p:nvPr>
        </p:nvSpPr>
        <p:spPr>
          <a:xfrm>
            <a:off x="4132440" y="6404040"/>
            <a:ext cx="67352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182" name="PlaceHolder 4"/>
          <p:cNvSpPr>
            <a:spLocks noGrp="1"/>
          </p:cNvSpPr>
          <p:nvPr>
            <p:ph type="body"/>
          </p:nvPr>
        </p:nvSpPr>
        <p:spPr>
          <a:xfrm>
            <a:off x="0" y="0"/>
            <a:ext cx="3776040" cy="6857640"/>
          </a:xfrm>
          <a:prstGeom prst="rect">
            <a:avLst/>
          </a:prstGeom>
          <a:solidFill>
            <a:schemeClr val="accent2">
              <a:lumMod val="20000"/>
              <a:lumOff val="80000"/>
              <a:alpha val="10000"/>
            </a:schemeClr>
          </a:solidFill>
          <a:ln w="0">
            <a:noFill/>
          </a:ln>
        </p:spPr>
        <p:txBody>
          <a:bodyPr lIns="360000" rIns="90000" tIns="360000" bIns="45000" anchor="t">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9183" name="PlaceHolder 5"/>
          <p:cNvSpPr>
            <a:spLocks noGrp="1"/>
          </p:cNvSpPr>
          <p:nvPr>
            <p:ph type="title"/>
          </p:nvPr>
        </p:nvSpPr>
        <p:spPr>
          <a:xfrm>
            <a:off x="413064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9184" name="TextBox 7"/>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21"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9222" name="Master Grid"/>
          <p:cNvGrpSpPr/>
          <p:nvPr/>
        </p:nvGrpSpPr>
        <p:grpSpPr>
          <a:xfrm>
            <a:off x="0" y="0"/>
            <a:ext cx="12191760" cy="6858000"/>
            <a:chOff x="0" y="0"/>
            <a:chExt cx="12191760" cy="6858000"/>
          </a:xfrm>
        </p:grpSpPr>
        <p:grpSp>
          <p:nvGrpSpPr>
            <p:cNvPr id="9223" name="GRID"/>
            <p:cNvGrpSpPr/>
            <p:nvPr/>
          </p:nvGrpSpPr>
          <p:grpSpPr>
            <a:xfrm>
              <a:off x="0" y="0"/>
              <a:ext cx="12191760" cy="6858000"/>
              <a:chOff x="0" y="0"/>
              <a:chExt cx="12191760" cy="6858000"/>
            </a:xfrm>
          </p:grpSpPr>
          <p:grpSp>
            <p:nvGrpSpPr>
              <p:cNvPr id="9224" name="Group 454"/>
              <p:cNvGrpSpPr/>
              <p:nvPr/>
            </p:nvGrpSpPr>
            <p:grpSpPr>
              <a:xfrm>
                <a:off x="0" y="0"/>
                <a:ext cx="12191760" cy="6858000"/>
                <a:chOff x="0" y="0"/>
                <a:chExt cx="12191760" cy="6858000"/>
              </a:xfrm>
            </p:grpSpPr>
            <p:cxnSp>
              <p:nvCxnSpPr>
                <p:cNvPr id="9225"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9226"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9227"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9228"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9229"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9230"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9231"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9232"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9233"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9234"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9235"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9236"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9237"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9238"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9239"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9240"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9241"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9242"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9243"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9244"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9245"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9246"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9247"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9248"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9249"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9250"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9251"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9252"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9253"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9254"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9255"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9256"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9257"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9258"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9259"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9260"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9261"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9262"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9263" name="Group 455"/>
              <p:cNvGrpSpPr/>
              <p:nvPr/>
            </p:nvGrpSpPr>
            <p:grpSpPr>
              <a:xfrm>
                <a:off x="0" y="0"/>
                <a:ext cx="12191760" cy="6857640"/>
                <a:chOff x="0" y="0"/>
                <a:chExt cx="12191760" cy="6857640"/>
              </a:xfrm>
            </p:grpSpPr>
            <p:cxnSp>
              <p:nvCxnSpPr>
                <p:cNvPr id="9264"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9265"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9266"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9267"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9268"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9269"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9270"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9271"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9272"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9273"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9274"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9275"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9276"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9277"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9278"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9279"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9280"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9281"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9282"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9283"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9284"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9285"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9286" name="Group 396"/>
            <p:cNvGrpSpPr/>
            <p:nvPr/>
          </p:nvGrpSpPr>
          <p:grpSpPr>
            <a:xfrm>
              <a:off x="329400" y="326520"/>
              <a:ext cx="11532960" cy="5878800"/>
              <a:chOff x="329400" y="326520"/>
              <a:chExt cx="11532960" cy="5878800"/>
            </a:xfrm>
          </p:grpSpPr>
          <p:grpSp>
            <p:nvGrpSpPr>
              <p:cNvPr id="9287" name="Group 397"/>
              <p:cNvGrpSpPr/>
              <p:nvPr/>
            </p:nvGrpSpPr>
            <p:grpSpPr>
              <a:xfrm>
                <a:off x="329400" y="326520"/>
                <a:ext cx="11532960" cy="5878800"/>
                <a:chOff x="329400" y="326520"/>
                <a:chExt cx="11532960" cy="5878800"/>
              </a:xfrm>
            </p:grpSpPr>
            <p:cxnSp>
              <p:nvCxnSpPr>
                <p:cNvPr id="9288"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9289"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9290"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9291"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9292"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9293"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9294"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9295"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9296"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9297"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9298"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9299"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9300"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9301"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9302"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9303"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9304"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9305"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9306"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9307"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9308"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9309"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9310"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9311"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9312"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9313"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9314"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9315"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9316"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9317"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9318"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9319"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9320"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9321"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9322"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9323"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9324" name="Group 398"/>
              <p:cNvGrpSpPr/>
              <p:nvPr/>
            </p:nvGrpSpPr>
            <p:grpSpPr>
              <a:xfrm>
                <a:off x="329400" y="326520"/>
                <a:ext cx="11532960" cy="5878080"/>
                <a:chOff x="329400" y="326520"/>
                <a:chExt cx="11532960" cy="5878080"/>
              </a:xfrm>
            </p:grpSpPr>
            <p:cxnSp>
              <p:nvCxnSpPr>
                <p:cNvPr id="9325"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9326"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9327"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9328"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9329"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9330"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9331"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9332"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9333"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9334"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9335"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9336"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9337"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9338"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9339"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9340"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9341"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9342"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9343"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9344" name="Master Grid Edge"/>
          <p:cNvGrpSpPr/>
          <p:nvPr/>
        </p:nvGrpSpPr>
        <p:grpSpPr>
          <a:xfrm>
            <a:off x="-435240" y="-435240"/>
            <a:ext cx="13042800" cy="7728480"/>
            <a:chOff x="-435240" y="-435240"/>
            <a:chExt cx="13042800" cy="7728480"/>
          </a:xfrm>
        </p:grpSpPr>
        <p:grpSp>
          <p:nvGrpSpPr>
            <p:cNvPr id="9345" name="Group 27"/>
            <p:cNvGrpSpPr/>
            <p:nvPr/>
          </p:nvGrpSpPr>
          <p:grpSpPr>
            <a:xfrm>
              <a:off x="-435240" y="-435240"/>
              <a:ext cx="13042800" cy="7728480"/>
              <a:chOff x="-435240" y="-435240"/>
              <a:chExt cx="13042800" cy="7728480"/>
            </a:xfrm>
          </p:grpSpPr>
          <p:cxnSp>
            <p:nvCxnSpPr>
              <p:cNvPr id="9346" name="Straight Connector 1371"/>
              <p:cNvCxnSpPr/>
              <p:nvPr/>
            </p:nvCxnSpPr>
            <p:spPr>
              <a:xfrm>
                <a:off x="-435240" y="489600"/>
                <a:ext cx="126360" cy="360"/>
              </a:xfrm>
              <a:prstGeom prst="straightConnector1">
                <a:avLst/>
              </a:prstGeom>
              <a:ln w="6480">
                <a:solidFill>
                  <a:srgbClr val="a8a8a8"/>
                </a:solidFill>
                <a:miter/>
              </a:ln>
            </p:spPr>
          </p:cxnSp>
          <p:cxnSp>
            <p:nvCxnSpPr>
              <p:cNvPr id="9347" name="Straight Connector 1372"/>
              <p:cNvCxnSpPr/>
              <p:nvPr/>
            </p:nvCxnSpPr>
            <p:spPr>
              <a:xfrm>
                <a:off x="-435240" y="326520"/>
                <a:ext cx="126360" cy="360"/>
              </a:xfrm>
              <a:prstGeom prst="straightConnector1">
                <a:avLst/>
              </a:prstGeom>
              <a:ln w="6480">
                <a:solidFill>
                  <a:srgbClr val="a8a8a8"/>
                </a:solidFill>
                <a:miter/>
              </a:ln>
            </p:spPr>
          </p:cxnSp>
          <p:cxnSp>
            <p:nvCxnSpPr>
              <p:cNvPr id="9348" name="Straight Connector 1373"/>
              <p:cNvCxnSpPr/>
              <p:nvPr/>
            </p:nvCxnSpPr>
            <p:spPr>
              <a:xfrm>
                <a:off x="-435240" y="816120"/>
                <a:ext cx="126360" cy="360"/>
              </a:xfrm>
              <a:prstGeom prst="straightConnector1">
                <a:avLst/>
              </a:prstGeom>
              <a:ln w="6480">
                <a:solidFill>
                  <a:srgbClr val="a8a8a8"/>
                </a:solidFill>
                <a:miter/>
              </a:ln>
            </p:spPr>
          </p:cxnSp>
          <p:cxnSp>
            <p:nvCxnSpPr>
              <p:cNvPr id="9349" name="Straight Connector 1374"/>
              <p:cNvCxnSpPr/>
              <p:nvPr/>
            </p:nvCxnSpPr>
            <p:spPr>
              <a:xfrm>
                <a:off x="-435240" y="653040"/>
                <a:ext cx="126360" cy="360"/>
              </a:xfrm>
              <a:prstGeom prst="straightConnector1">
                <a:avLst/>
              </a:prstGeom>
              <a:ln w="6480">
                <a:solidFill>
                  <a:srgbClr val="a8a8a8"/>
                </a:solidFill>
                <a:miter/>
              </a:ln>
            </p:spPr>
          </p:cxnSp>
          <p:cxnSp>
            <p:nvCxnSpPr>
              <p:cNvPr id="9350" name="Straight Connector 1375"/>
              <p:cNvCxnSpPr/>
              <p:nvPr/>
            </p:nvCxnSpPr>
            <p:spPr>
              <a:xfrm>
                <a:off x="-435240" y="1142640"/>
                <a:ext cx="126360" cy="360"/>
              </a:xfrm>
              <a:prstGeom prst="straightConnector1">
                <a:avLst/>
              </a:prstGeom>
              <a:ln w="6480">
                <a:solidFill>
                  <a:srgbClr val="a8a8a8"/>
                </a:solidFill>
                <a:miter/>
              </a:ln>
            </p:spPr>
          </p:cxnSp>
          <p:cxnSp>
            <p:nvCxnSpPr>
              <p:cNvPr id="9351" name="Straight Connector 1376"/>
              <p:cNvCxnSpPr/>
              <p:nvPr/>
            </p:nvCxnSpPr>
            <p:spPr>
              <a:xfrm>
                <a:off x="-435240" y="979560"/>
                <a:ext cx="126360" cy="360"/>
              </a:xfrm>
              <a:prstGeom prst="straightConnector1">
                <a:avLst/>
              </a:prstGeom>
              <a:ln w="6480">
                <a:solidFill>
                  <a:srgbClr val="a8a8a8"/>
                </a:solidFill>
                <a:miter/>
              </a:ln>
            </p:spPr>
          </p:cxnSp>
          <p:cxnSp>
            <p:nvCxnSpPr>
              <p:cNvPr id="9352" name="Straight Connector 1377"/>
              <p:cNvCxnSpPr/>
              <p:nvPr/>
            </p:nvCxnSpPr>
            <p:spPr>
              <a:xfrm>
                <a:off x="-435240" y="1469520"/>
                <a:ext cx="126360" cy="360"/>
              </a:xfrm>
              <a:prstGeom prst="straightConnector1">
                <a:avLst/>
              </a:prstGeom>
              <a:ln w="6480">
                <a:solidFill>
                  <a:srgbClr val="a8a8a8"/>
                </a:solidFill>
                <a:miter/>
              </a:ln>
            </p:spPr>
          </p:cxnSp>
          <p:cxnSp>
            <p:nvCxnSpPr>
              <p:cNvPr id="9353" name="Straight Connector 1378"/>
              <p:cNvCxnSpPr/>
              <p:nvPr/>
            </p:nvCxnSpPr>
            <p:spPr>
              <a:xfrm>
                <a:off x="-435240" y="1306080"/>
                <a:ext cx="126360" cy="360"/>
              </a:xfrm>
              <a:prstGeom prst="straightConnector1">
                <a:avLst/>
              </a:prstGeom>
              <a:ln w="6480">
                <a:solidFill>
                  <a:srgbClr val="a8a8a8"/>
                </a:solidFill>
                <a:miter/>
              </a:ln>
            </p:spPr>
          </p:cxnSp>
          <p:cxnSp>
            <p:nvCxnSpPr>
              <p:cNvPr id="9354" name="Straight Connector 1379"/>
              <p:cNvCxnSpPr/>
              <p:nvPr/>
            </p:nvCxnSpPr>
            <p:spPr>
              <a:xfrm>
                <a:off x="-435240" y="1796040"/>
                <a:ext cx="126360" cy="360"/>
              </a:xfrm>
              <a:prstGeom prst="straightConnector1">
                <a:avLst/>
              </a:prstGeom>
              <a:ln w="6480">
                <a:solidFill>
                  <a:srgbClr val="a8a8a8"/>
                </a:solidFill>
                <a:miter/>
              </a:ln>
            </p:spPr>
          </p:cxnSp>
          <p:cxnSp>
            <p:nvCxnSpPr>
              <p:cNvPr id="9355" name="Straight Connector 1380"/>
              <p:cNvCxnSpPr/>
              <p:nvPr/>
            </p:nvCxnSpPr>
            <p:spPr>
              <a:xfrm>
                <a:off x="-435240" y="1632600"/>
                <a:ext cx="126360" cy="360"/>
              </a:xfrm>
              <a:prstGeom prst="straightConnector1">
                <a:avLst/>
              </a:prstGeom>
              <a:ln w="6480">
                <a:solidFill>
                  <a:srgbClr val="a8a8a8"/>
                </a:solidFill>
                <a:miter/>
              </a:ln>
            </p:spPr>
          </p:cxnSp>
          <p:cxnSp>
            <p:nvCxnSpPr>
              <p:cNvPr id="9356" name="Straight Connector 1381"/>
              <p:cNvCxnSpPr/>
              <p:nvPr/>
            </p:nvCxnSpPr>
            <p:spPr>
              <a:xfrm>
                <a:off x="-435240" y="2122560"/>
                <a:ext cx="126360" cy="360"/>
              </a:xfrm>
              <a:prstGeom prst="straightConnector1">
                <a:avLst/>
              </a:prstGeom>
              <a:ln w="6480">
                <a:solidFill>
                  <a:srgbClr val="a8a8a8"/>
                </a:solidFill>
                <a:miter/>
              </a:ln>
            </p:spPr>
          </p:cxnSp>
          <p:cxnSp>
            <p:nvCxnSpPr>
              <p:cNvPr id="9357" name="Straight Connector 1382"/>
              <p:cNvCxnSpPr/>
              <p:nvPr/>
            </p:nvCxnSpPr>
            <p:spPr>
              <a:xfrm>
                <a:off x="-435240" y="1959120"/>
                <a:ext cx="126360" cy="360"/>
              </a:xfrm>
              <a:prstGeom prst="straightConnector1">
                <a:avLst/>
              </a:prstGeom>
              <a:ln w="6480">
                <a:solidFill>
                  <a:srgbClr val="a8a8a8"/>
                </a:solidFill>
                <a:miter/>
              </a:ln>
            </p:spPr>
          </p:cxnSp>
          <p:cxnSp>
            <p:nvCxnSpPr>
              <p:cNvPr id="9358" name="Straight Connector 1383"/>
              <p:cNvCxnSpPr/>
              <p:nvPr/>
            </p:nvCxnSpPr>
            <p:spPr>
              <a:xfrm>
                <a:off x="-435240" y="2449080"/>
                <a:ext cx="126360" cy="360"/>
              </a:xfrm>
              <a:prstGeom prst="straightConnector1">
                <a:avLst/>
              </a:prstGeom>
              <a:ln w="6480">
                <a:solidFill>
                  <a:srgbClr val="a8a8a8"/>
                </a:solidFill>
                <a:miter/>
              </a:ln>
            </p:spPr>
          </p:cxnSp>
          <p:cxnSp>
            <p:nvCxnSpPr>
              <p:cNvPr id="9359" name="Straight Connector 1384"/>
              <p:cNvCxnSpPr/>
              <p:nvPr/>
            </p:nvCxnSpPr>
            <p:spPr>
              <a:xfrm>
                <a:off x="-435240" y="2285640"/>
                <a:ext cx="126360" cy="360"/>
              </a:xfrm>
              <a:prstGeom prst="straightConnector1">
                <a:avLst/>
              </a:prstGeom>
              <a:ln w="6480">
                <a:solidFill>
                  <a:srgbClr val="a8a8a8"/>
                </a:solidFill>
                <a:miter/>
              </a:ln>
            </p:spPr>
          </p:cxnSp>
          <p:cxnSp>
            <p:nvCxnSpPr>
              <p:cNvPr id="9360" name="Straight Connector 1385"/>
              <p:cNvCxnSpPr/>
              <p:nvPr/>
            </p:nvCxnSpPr>
            <p:spPr>
              <a:xfrm>
                <a:off x="-435240" y="2775600"/>
                <a:ext cx="126360" cy="360"/>
              </a:xfrm>
              <a:prstGeom prst="straightConnector1">
                <a:avLst/>
              </a:prstGeom>
              <a:ln w="6480">
                <a:solidFill>
                  <a:srgbClr val="a8a8a8"/>
                </a:solidFill>
                <a:miter/>
              </a:ln>
            </p:spPr>
          </p:cxnSp>
          <p:cxnSp>
            <p:nvCxnSpPr>
              <p:cNvPr id="9361" name="Straight Connector 1386"/>
              <p:cNvCxnSpPr/>
              <p:nvPr/>
            </p:nvCxnSpPr>
            <p:spPr>
              <a:xfrm>
                <a:off x="-435240" y="2612520"/>
                <a:ext cx="126360" cy="360"/>
              </a:xfrm>
              <a:prstGeom prst="straightConnector1">
                <a:avLst/>
              </a:prstGeom>
              <a:ln w="6480">
                <a:solidFill>
                  <a:srgbClr val="a8a8a8"/>
                </a:solidFill>
                <a:miter/>
              </a:ln>
            </p:spPr>
          </p:cxnSp>
          <p:cxnSp>
            <p:nvCxnSpPr>
              <p:cNvPr id="9362" name="Straight Connector 1387"/>
              <p:cNvCxnSpPr/>
              <p:nvPr/>
            </p:nvCxnSpPr>
            <p:spPr>
              <a:xfrm>
                <a:off x="-435240" y="3102120"/>
                <a:ext cx="126360" cy="360"/>
              </a:xfrm>
              <a:prstGeom prst="straightConnector1">
                <a:avLst/>
              </a:prstGeom>
              <a:ln w="6480">
                <a:solidFill>
                  <a:srgbClr val="a8a8a8"/>
                </a:solidFill>
                <a:miter/>
              </a:ln>
            </p:spPr>
          </p:cxnSp>
          <p:cxnSp>
            <p:nvCxnSpPr>
              <p:cNvPr id="9363" name="Straight Connector 1388"/>
              <p:cNvCxnSpPr/>
              <p:nvPr/>
            </p:nvCxnSpPr>
            <p:spPr>
              <a:xfrm>
                <a:off x="-435240" y="2939040"/>
                <a:ext cx="126360" cy="360"/>
              </a:xfrm>
              <a:prstGeom prst="straightConnector1">
                <a:avLst/>
              </a:prstGeom>
              <a:ln w="6480">
                <a:solidFill>
                  <a:srgbClr val="a8a8a8"/>
                </a:solidFill>
                <a:miter/>
              </a:ln>
            </p:spPr>
          </p:cxnSp>
          <p:cxnSp>
            <p:nvCxnSpPr>
              <p:cNvPr id="9364" name="Straight Connector 1389"/>
              <p:cNvCxnSpPr/>
              <p:nvPr/>
            </p:nvCxnSpPr>
            <p:spPr>
              <a:xfrm>
                <a:off x="-435240" y="3428640"/>
                <a:ext cx="126360" cy="360"/>
              </a:xfrm>
              <a:prstGeom prst="straightConnector1">
                <a:avLst/>
              </a:prstGeom>
              <a:ln w="6480">
                <a:solidFill>
                  <a:srgbClr val="a8a8a8"/>
                </a:solidFill>
                <a:miter/>
              </a:ln>
            </p:spPr>
          </p:cxnSp>
          <p:cxnSp>
            <p:nvCxnSpPr>
              <p:cNvPr id="9365" name="Straight Connector 1390"/>
              <p:cNvCxnSpPr/>
              <p:nvPr/>
            </p:nvCxnSpPr>
            <p:spPr>
              <a:xfrm>
                <a:off x="-435240" y="3265560"/>
                <a:ext cx="126360" cy="360"/>
              </a:xfrm>
              <a:prstGeom prst="straightConnector1">
                <a:avLst/>
              </a:prstGeom>
              <a:ln w="6480">
                <a:solidFill>
                  <a:srgbClr val="a8a8a8"/>
                </a:solidFill>
                <a:miter/>
              </a:ln>
            </p:spPr>
          </p:cxnSp>
          <p:cxnSp>
            <p:nvCxnSpPr>
              <p:cNvPr id="9366" name="Straight Connector 1391"/>
              <p:cNvCxnSpPr/>
              <p:nvPr/>
            </p:nvCxnSpPr>
            <p:spPr>
              <a:xfrm>
                <a:off x="-435240" y="3755520"/>
                <a:ext cx="126360" cy="360"/>
              </a:xfrm>
              <a:prstGeom prst="straightConnector1">
                <a:avLst/>
              </a:prstGeom>
              <a:ln w="6480">
                <a:solidFill>
                  <a:srgbClr val="a8a8a8"/>
                </a:solidFill>
                <a:miter/>
              </a:ln>
            </p:spPr>
          </p:cxnSp>
          <p:cxnSp>
            <p:nvCxnSpPr>
              <p:cNvPr id="9367" name="Straight Connector 1392"/>
              <p:cNvCxnSpPr/>
              <p:nvPr/>
            </p:nvCxnSpPr>
            <p:spPr>
              <a:xfrm>
                <a:off x="-435240" y="3592080"/>
                <a:ext cx="126360" cy="360"/>
              </a:xfrm>
              <a:prstGeom prst="straightConnector1">
                <a:avLst/>
              </a:prstGeom>
              <a:ln w="6480">
                <a:solidFill>
                  <a:srgbClr val="a8a8a8"/>
                </a:solidFill>
                <a:miter/>
              </a:ln>
            </p:spPr>
          </p:cxnSp>
          <p:cxnSp>
            <p:nvCxnSpPr>
              <p:cNvPr id="9368" name="Straight Connector 1438"/>
              <p:cNvCxnSpPr/>
              <p:nvPr/>
            </p:nvCxnSpPr>
            <p:spPr>
              <a:xfrm>
                <a:off x="-435240" y="4081680"/>
                <a:ext cx="126360" cy="360"/>
              </a:xfrm>
              <a:prstGeom prst="straightConnector1">
                <a:avLst/>
              </a:prstGeom>
              <a:ln w="6480">
                <a:solidFill>
                  <a:srgbClr val="a8a8a8"/>
                </a:solidFill>
                <a:miter/>
              </a:ln>
            </p:spPr>
          </p:cxnSp>
          <p:cxnSp>
            <p:nvCxnSpPr>
              <p:cNvPr id="9369" name="Straight Connector 1439"/>
              <p:cNvCxnSpPr/>
              <p:nvPr/>
            </p:nvCxnSpPr>
            <p:spPr>
              <a:xfrm>
                <a:off x="-435240" y="3918240"/>
                <a:ext cx="126360" cy="360"/>
              </a:xfrm>
              <a:prstGeom prst="straightConnector1">
                <a:avLst/>
              </a:prstGeom>
              <a:ln w="6480">
                <a:solidFill>
                  <a:srgbClr val="a8a8a8"/>
                </a:solidFill>
                <a:miter/>
              </a:ln>
            </p:spPr>
          </p:cxnSp>
          <p:cxnSp>
            <p:nvCxnSpPr>
              <p:cNvPr id="9370" name="Straight Connector 1440"/>
              <p:cNvCxnSpPr/>
              <p:nvPr/>
            </p:nvCxnSpPr>
            <p:spPr>
              <a:xfrm>
                <a:off x="-435240" y="4408200"/>
                <a:ext cx="126360" cy="360"/>
              </a:xfrm>
              <a:prstGeom prst="straightConnector1">
                <a:avLst/>
              </a:prstGeom>
              <a:ln w="6480">
                <a:solidFill>
                  <a:srgbClr val="a8a8a8"/>
                </a:solidFill>
                <a:miter/>
              </a:ln>
            </p:spPr>
          </p:cxnSp>
          <p:cxnSp>
            <p:nvCxnSpPr>
              <p:cNvPr id="9371" name="Straight Connector 1441"/>
              <p:cNvCxnSpPr/>
              <p:nvPr/>
            </p:nvCxnSpPr>
            <p:spPr>
              <a:xfrm>
                <a:off x="-435240" y="4244760"/>
                <a:ext cx="126360" cy="360"/>
              </a:xfrm>
              <a:prstGeom prst="straightConnector1">
                <a:avLst/>
              </a:prstGeom>
              <a:ln w="6480">
                <a:solidFill>
                  <a:srgbClr val="a8a8a8"/>
                </a:solidFill>
                <a:miter/>
              </a:ln>
            </p:spPr>
          </p:cxnSp>
          <p:cxnSp>
            <p:nvCxnSpPr>
              <p:cNvPr id="9372" name="Straight Connector 1442"/>
              <p:cNvCxnSpPr/>
              <p:nvPr/>
            </p:nvCxnSpPr>
            <p:spPr>
              <a:xfrm>
                <a:off x="-435240" y="4734720"/>
                <a:ext cx="126360" cy="360"/>
              </a:xfrm>
              <a:prstGeom prst="straightConnector1">
                <a:avLst/>
              </a:prstGeom>
              <a:ln w="6480">
                <a:solidFill>
                  <a:srgbClr val="a8a8a8"/>
                </a:solidFill>
                <a:miter/>
              </a:ln>
            </p:spPr>
          </p:cxnSp>
          <p:cxnSp>
            <p:nvCxnSpPr>
              <p:cNvPr id="9373" name="Straight Connector 1443"/>
              <p:cNvCxnSpPr/>
              <p:nvPr/>
            </p:nvCxnSpPr>
            <p:spPr>
              <a:xfrm>
                <a:off x="-435240" y="4571280"/>
                <a:ext cx="126360" cy="360"/>
              </a:xfrm>
              <a:prstGeom prst="straightConnector1">
                <a:avLst/>
              </a:prstGeom>
              <a:ln w="6480">
                <a:solidFill>
                  <a:srgbClr val="a8a8a8"/>
                </a:solidFill>
                <a:miter/>
              </a:ln>
            </p:spPr>
          </p:cxnSp>
          <p:cxnSp>
            <p:nvCxnSpPr>
              <p:cNvPr id="9374" name="Straight Connector 1444"/>
              <p:cNvCxnSpPr/>
              <p:nvPr/>
            </p:nvCxnSpPr>
            <p:spPr>
              <a:xfrm>
                <a:off x="-435240" y="5061240"/>
                <a:ext cx="126360" cy="360"/>
              </a:xfrm>
              <a:prstGeom prst="straightConnector1">
                <a:avLst/>
              </a:prstGeom>
              <a:ln w="6480">
                <a:solidFill>
                  <a:srgbClr val="a8a8a8"/>
                </a:solidFill>
                <a:miter/>
              </a:ln>
            </p:spPr>
          </p:cxnSp>
          <p:cxnSp>
            <p:nvCxnSpPr>
              <p:cNvPr id="9375" name="Straight Connector 1446"/>
              <p:cNvCxnSpPr/>
              <p:nvPr/>
            </p:nvCxnSpPr>
            <p:spPr>
              <a:xfrm>
                <a:off x="-435240" y="5387760"/>
                <a:ext cx="126360" cy="360"/>
              </a:xfrm>
              <a:prstGeom prst="straightConnector1">
                <a:avLst/>
              </a:prstGeom>
              <a:ln w="6480">
                <a:solidFill>
                  <a:srgbClr val="a8a8a8"/>
                </a:solidFill>
                <a:miter/>
              </a:ln>
            </p:spPr>
          </p:cxnSp>
          <p:cxnSp>
            <p:nvCxnSpPr>
              <p:cNvPr id="9376" name="Straight Connector 1447"/>
              <p:cNvCxnSpPr/>
              <p:nvPr/>
            </p:nvCxnSpPr>
            <p:spPr>
              <a:xfrm>
                <a:off x="-435240" y="5224680"/>
                <a:ext cx="126360" cy="360"/>
              </a:xfrm>
              <a:prstGeom prst="straightConnector1">
                <a:avLst/>
              </a:prstGeom>
              <a:ln w="6480">
                <a:solidFill>
                  <a:srgbClr val="a8a8a8"/>
                </a:solidFill>
                <a:miter/>
              </a:ln>
            </p:spPr>
          </p:cxnSp>
          <p:cxnSp>
            <p:nvCxnSpPr>
              <p:cNvPr id="9377" name="Straight Connector 1448"/>
              <p:cNvCxnSpPr/>
              <p:nvPr/>
            </p:nvCxnSpPr>
            <p:spPr>
              <a:xfrm>
                <a:off x="-435240" y="5714280"/>
                <a:ext cx="126360" cy="360"/>
              </a:xfrm>
              <a:prstGeom prst="straightConnector1">
                <a:avLst/>
              </a:prstGeom>
              <a:ln w="6480">
                <a:solidFill>
                  <a:srgbClr val="a8a8a8"/>
                </a:solidFill>
                <a:miter/>
              </a:ln>
            </p:spPr>
          </p:cxnSp>
          <p:cxnSp>
            <p:nvCxnSpPr>
              <p:cNvPr id="9378" name="Straight Connector 1449"/>
              <p:cNvCxnSpPr/>
              <p:nvPr/>
            </p:nvCxnSpPr>
            <p:spPr>
              <a:xfrm>
                <a:off x="-435240" y="5551200"/>
                <a:ext cx="126360" cy="360"/>
              </a:xfrm>
              <a:prstGeom prst="straightConnector1">
                <a:avLst/>
              </a:prstGeom>
              <a:ln w="6480">
                <a:solidFill>
                  <a:srgbClr val="a8a8a8"/>
                </a:solidFill>
                <a:miter/>
              </a:ln>
            </p:spPr>
          </p:cxnSp>
          <p:cxnSp>
            <p:nvCxnSpPr>
              <p:cNvPr id="9379" name="Straight Connector 1450"/>
              <p:cNvCxnSpPr/>
              <p:nvPr/>
            </p:nvCxnSpPr>
            <p:spPr>
              <a:xfrm>
                <a:off x="-435240" y="6041160"/>
                <a:ext cx="126360" cy="360"/>
              </a:xfrm>
              <a:prstGeom prst="straightConnector1">
                <a:avLst/>
              </a:prstGeom>
              <a:ln w="6480">
                <a:solidFill>
                  <a:srgbClr val="a8a8a8"/>
                </a:solidFill>
                <a:miter/>
              </a:ln>
            </p:spPr>
          </p:cxnSp>
          <p:cxnSp>
            <p:nvCxnSpPr>
              <p:cNvPr id="9380" name="Straight Connector 1451"/>
              <p:cNvCxnSpPr/>
              <p:nvPr/>
            </p:nvCxnSpPr>
            <p:spPr>
              <a:xfrm>
                <a:off x="-435240" y="5877720"/>
                <a:ext cx="126360" cy="360"/>
              </a:xfrm>
              <a:prstGeom prst="straightConnector1">
                <a:avLst/>
              </a:prstGeom>
              <a:ln w="6480">
                <a:solidFill>
                  <a:srgbClr val="a8a8a8"/>
                </a:solidFill>
                <a:miter/>
              </a:ln>
            </p:spPr>
          </p:cxnSp>
          <p:cxnSp>
            <p:nvCxnSpPr>
              <p:cNvPr id="9381" name="Straight Connector 1452"/>
              <p:cNvCxnSpPr/>
              <p:nvPr/>
            </p:nvCxnSpPr>
            <p:spPr>
              <a:xfrm>
                <a:off x="-435240" y="6367680"/>
                <a:ext cx="126360" cy="360"/>
              </a:xfrm>
              <a:prstGeom prst="straightConnector1">
                <a:avLst/>
              </a:prstGeom>
              <a:ln w="6480">
                <a:solidFill>
                  <a:srgbClr val="a8a8a8"/>
                </a:solidFill>
                <a:miter/>
              </a:ln>
            </p:spPr>
          </p:cxnSp>
          <p:cxnSp>
            <p:nvCxnSpPr>
              <p:cNvPr id="9382" name="Straight Connector 1453"/>
              <p:cNvCxnSpPr/>
              <p:nvPr/>
            </p:nvCxnSpPr>
            <p:spPr>
              <a:xfrm>
                <a:off x="-435240" y="6204240"/>
                <a:ext cx="126360" cy="360"/>
              </a:xfrm>
              <a:prstGeom prst="straightConnector1">
                <a:avLst/>
              </a:prstGeom>
              <a:ln w="6480">
                <a:solidFill>
                  <a:srgbClr val="a8a8a8"/>
                </a:solidFill>
                <a:miter/>
              </a:ln>
            </p:spPr>
          </p:cxnSp>
          <p:cxnSp>
            <p:nvCxnSpPr>
              <p:cNvPr id="9383" name="Straight Connector 1083"/>
              <p:cNvCxnSpPr/>
              <p:nvPr/>
            </p:nvCxnSpPr>
            <p:spPr>
              <a:xfrm>
                <a:off x="493920" y="-435240"/>
                <a:ext cx="360" cy="126360"/>
              </a:xfrm>
              <a:prstGeom prst="straightConnector1">
                <a:avLst/>
              </a:prstGeom>
              <a:ln w="6480">
                <a:solidFill>
                  <a:srgbClr val="a8a8a8"/>
                </a:solidFill>
                <a:miter/>
              </a:ln>
            </p:spPr>
          </p:cxnSp>
          <p:cxnSp>
            <p:nvCxnSpPr>
              <p:cNvPr id="9384" name="Straight Connector 1084"/>
              <p:cNvCxnSpPr/>
              <p:nvPr/>
            </p:nvCxnSpPr>
            <p:spPr>
              <a:xfrm>
                <a:off x="329400" y="-435240"/>
                <a:ext cx="360" cy="126360"/>
              </a:xfrm>
              <a:prstGeom prst="straightConnector1">
                <a:avLst/>
              </a:prstGeom>
              <a:ln w="6480">
                <a:solidFill>
                  <a:srgbClr val="a8a8a8"/>
                </a:solidFill>
                <a:miter/>
              </a:ln>
            </p:spPr>
          </p:cxnSp>
          <p:cxnSp>
            <p:nvCxnSpPr>
              <p:cNvPr id="9385" name="Straight Connector 1085"/>
              <p:cNvCxnSpPr/>
              <p:nvPr/>
            </p:nvCxnSpPr>
            <p:spPr>
              <a:xfrm>
                <a:off x="823680" y="-435240"/>
                <a:ext cx="360" cy="126360"/>
              </a:xfrm>
              <a:prstGeom prst="straightConnector1">
                <a:avLst/>
              </a:prstGeom>
              <a:ln w="6480">
                <a:solidFill>
                  <a:srgbClr val="a8a8a8"/>
                </a:solidFill>
                <a:miter/>
              </a:ln>
            </p:spPr>
          </p:cxnSp>
          <p:cxnSp>
            <p:nvCxnSpPr>
              <p:cNvPr id="9386" name="Straight Connector 1086"/>
              <p:cNvCxnSpPr/>
              <p:nvPr/>
            </p:nvCxnSpPr>
            <p:spPr>
              <a:xfrm>
                <a:off x="658800" y="-435240"/>
                <a:ext cx="360" cy="126360"/>
              </a:xfrm>
              <a:prstGeom prst="straightConnector1">
                <a:avLst/>
              </a:prstGeom>
              <a:ln w="6480">
                <a:solidFill>
                  <a:srgbClr val="a8a8a8"/>
                </a:solidFill>
                <a:miter/>
              </a:ln>
            </p:spPr>
          </p:cxnSp>
          <p:cxnSp>
            <p:nvCxnSpPr>
              <p:cNvPr id="9387" name="Straight Connector 1087"/>
              <p:cNvCxnSpPr/>
              <p:nvPr/>
            </p:nvCxnSpPr>
            <p:spPr>
              <a:xfrm>
                <a:off x="1153080" y="-435240"/>
                <a:ext cx="360" cy="126360"/>
              </a:xfrm>
              <a:prstGeom prst="straightConnector1">
                <a:avLst/>
              </a:prstGeom>
              <a:ln w="6480">
                <a:solidFill>
                  <a:srgbClr val="a8a8a8"/>
                </a:solidFill>
                <a:miter/>
              </a:ln>
            </p:spPr>
          </p:cxnSp>
          <p:cxnSp>
            <p:nvCxnSpPr>
              <p:cNvPr id="9388" name="Straight Connector 1088"/>
              <p:cNvCxnSpPr/>
              <p:nvPr/>
            </p:nvCxnSpPr>
            <p:spPr>
              <a:xfrm>
                <a:off x="988200" y="-435240"/>
                <a:ext cx="360" cy="126360"/>
              </a:xfrm>
              <a:prstGeom prst="straightConnector1">
                <a:avLst/>
              </a:prstGeom>
              <a:ln w="6480">
                <a:solidFill>
                  <a:srgbClr val="a8a8a8"/>
                </a:solidFill>
                <a:miter/>
              </a:ln>
            </p:spPr>
          </p:cxnSp>
          <p:cxnSp>
            <p:nvCxnSpPr>
              <p:cNvPr id="9389" name="Straight Connector 1089"/>
              <p:cNvCxnSpPr/>
              <p:nvPr/>
            </p:nvCxnSpPr>
            <p:spPr>
              <a:xfrm>
                <a:off x="1482480" y="-435240"/>
                <a:ext cx="360" cy="126360"/>
              </a:xfrm>
              <a:prstGeom prst="straightConnector1">
                <a:avLst/>
              </a:prstGeom>
              <a:ln w="6480">
                <a:solidFill>
                  <a:srgbClr val="a8a8a8"/>
                </a:solidFill>
                <a:miter/>
              </a:ln>
            </p:spPr>
          </p:cxnSp>
          <p:cxnSp>
            <p:nvCxnSpPr>
              <p:cNvPr id="9390" name="Straight Connector 1090"/>
              <p:cNvCxnSpPr/>
              <p:nvPr/>
            </p:nvCxnSpPr>
            <p:spPr>
              <a:xfrm>
                <a:off x="1317960" y="-435240"/>
                <a:ext cx="360" cy="126360"/>
              </a:xfrm>
              <a:prstGeom prst="straightConnector1">
                <a:avLst/>
              </a:prstGeom>
              <a:ln w="6480">
                <a:solidFill>
                  <a:srgbClr val="a8a8a8"/>
                </a:solidFill>
                <a:miter/>
              </a:ln>
            </p:spPr>
          </p:cxnSp>
          <p:cxnSp>
            <p:nvCxnSpPr>
              <p:cNvPr id="9391" name="Straight Connector 1091"/>
              <p:cNvCxnSpPr/>
              <p:nvPr/>
            </p:nvCxnSpPr>
            <p:spPr>
              <a:xfrm>
                <a:off x="1812240" y="-435240"/>
                <a:ext cx="360" cy="126360"/>
              </a:xfrm>
              <a:prstGeom prst="straightConnector1">
                <a:avLst/>
              </a:prstGeom>
              <a:ln w="6480">
                <a:solidFill>
                  <a:srgbClr val="a8a8a8"/>
                </a:solidFill>
                <a:miter/>
              </a:ln>
            </p:spPr>
          </p:cxnSp>
          <p:cxnSp>
            <p:nvCxnSpPr>
              <p:cNvPr id="9392" name="Straight Connector 1092"/>
              <p:cNvCxnSpPr/>
              <p:nvPr/>
            </p:nvCxnSpPr>
            <p:spPr>
              <a:xfrm>
                <a:off x="1647360" y="-435240"/>
                <a:ext cx="360" cy="126360"/>
              </a:xfrm>
              <a:prstGeom prst="straightConnector1">
                <a:avLst/>
              </a:prstGeom>
              <a:ln w="6480">
                <a:solidFill>
                  <a:srgbClr val="a8a8a8"/>
                </a:solidFill>
                <a:miter/>
              </a:ln>
            </p:spPr>
          </p:cxnSp>
          <p:cxnSp>
            <p:nvCxnSpPr>
              <p:cNvPr id="9393" name="Straight Connector 1093"/>
              <p:cNvCxnSpPr/>
              <p:nvPr/>
            </p:nvCxnSpPr>
            <p:spPr>
              <a:xfrm>
                <a:off x="2141640" y="-435240"/>
                <a:ext cx="360" cy="126360"/>
              </a:xfrm>
              <a:prstGeom prst="straightConnector1">
                <a:avLst/>
              </a:prstGeom>
              <a:ln w="6480">
                <a:solidFill>
                  <a:srgbClr val="a8a8a8"/>
                </a:solidFill>
                <a:miter/>
              </a:ln>
            </p:spPr>
          </p:cxnSp>
          <p:cxnSp>
            <p:nvCxnSpPr>
              <p:cNvPr id="9394" name="Straight Connector 1094"/>
              <p:cNvCxnSpPr/>
              <p:nvPr/>
            </p:nvCxnSpPr>
            <p:spPr>
              <a:xfrm>
                <a:off x="1976760" y="-435240"/>
                <a:ext cx="360" cy="126360"/>
              </a:xfrm>
              <a:prstGeom prst="straightConnector1">
                <a:avLst/>
              </a:prstGeom>
              <a:ln w="6480">
                <a:solidFill>
                  <a:srgbClr val="a8a8a8"/>
                </a:solidFill>
                <a:miter/>
              </a:ln>
            </p:spPr>
          </p:cxnSp>
          <p:cxnSp>
            <p:nvCxnSpPr>
              <p:cNvPr id="9395" name="Straight Connector 1095"/>
              <p:cNvCxnSpPr/>
              <p:nvPr/>
            </p:nvCxnSpPr>
            <p:spPr>
              <a:xfrm>
                <a:off x="2471040" y="-435240"/>
                <a:ext cx="360" cy="126360"/>
              </a:xfrm>
              <a:prstGeom prst="straightConnector1">
                <a:avLst/>
              </a:prstGeom>
              <a:ln w="6480">
                <a:solidFill>
                  <a:srgbClr val="a8a8a8"/>
                </a:solidFill>
                <a:miter/>
              </a:ln>
            </p:spPr>
          </p:cxnSp>
          <p:cxnSp>
            <p:nvCxnSpPr>
              <p:cNvPr id="9396" name="Straight Connector 1096"/>
              <p:cNvCxnSpPr/>
              <p:nvPr/>
            </p:nvCxnSpPr>
            <p:spPr>
              <a:xfrm>
                <a:off x="2306520" y="-435240"/>
                <a:ext cx="360" cy="126360"/>
              </a:xfrm>
              <a:prstGeom prst="straightConnector1">
                <a:avLst/>
              </a:prstGeom>
              <a:ln w="6480">
                <a:solidFill>
                  <a:srgbClr val="a8a8a8"/>
                </a:solidFill>
                <a:miter/>
              </a:ln>
            </p:spPr>
          </p:cxnSp>
          <p:cxnSp>
            <p:nvCxnSpPr>
              <p:cNvPr id="9397" name="Straight Connector 1097"/>
              <p:cNvCxnSpPr/>
              <p:nvPr/>
            </p:nvCxnSpPr>
            <p:spPr>
              <a:xfrm>
                <a:off x="2800800" y="-435240"/>
                <a:ext cx="360" cy="126360"/>
              </a:xfrm>
              <a:prstGeom prst="straightConnector1">
                <a:avLst/>
              </a:prstGeom>
              <a:ln w="6480">
                <a:solidFill>
                  <a:srgbClr val="a8a8a8"/>
                </a:solidFill>
                <a:miter/>
              </a:ln>
            </p:spPr>
          </p:cxnSp>
          <p:cxnSp>
            <p:nvCxnSpPr>
              <p:cNvPr id="9398" name="Straight Connector 1098"/>
              <p:cNvCxnSpPr/>
              <p:nvPr/>
            </p:nvCxnSpPr>
            <p:spPr>
              <a:xfrm>
                <a:off x="2635920" y="-435240"/>
                <a:ext cx="360" cy="126360"/>
              </a:xfrm>
              <a:prstGeom prst="straightConnector1">
                <a:avLst/>
              </a:prstGeom>
              <a:ln w="6480">
                <a:solidFill>
                  <a:srgbClr val="a8a8a8"/>
                </a:solidFill>
                <a:miter/>
              </a:ln>
            </p:spPr>
          </p:cxnSp>
          <p:cxnSp>
            <p:nvCxnSpPr>
              <p:cNvPr id="9399" name="Straight Connector 1099"/>
              <p:cNvCxnSpPr/>
              <p:nvPr/>
            </p:nvCxnSpPr>
            <p:spPr>
              <a:xfrm>
                <a:off x="3130200" y="-435240"/>
                <a:ext cx="360" cy="126360"/>
              </a:xfrm>
              <a:prstGeom prst="straightConnector1">
                <a:avLst/>
              </a:prstGeom>
              <a:ln w="6480">
                <a:solidFill>
                  <a:srgbClr val="a8a8a8"/>
                </a:solidFill>
                <a:miter/>
              </a:ln>
            </p:spPr>
          </p:cxnSp>
          <p:cxnSp>
            <p:nvCxnSpPr>
              <p:cNvPr id="9400" name="Straight Connector 1100"/>
              <p:cNvCxnSpPr/>
              <p:nvPr/>
            </p:nvCxnSpPr>
            <p:spPr>
              <a:xfrm>
                <a:off x="2965320" y="-435240"/>
                <a:ext cx="360" cy="126360"/>
              </a:xfrm>
              <a:prstGeom prst="straightConnector1">
                <a:avLst/>
              </a:prstGeom>
              <a:ln w="6480">
                <a:solidFill>
                  <a:srgbClr val="a8a8a8"/>
                </a:solidFill>
                <a:miter/>
              </a:ln>
            </p:spPr>
          </p:cxnSp>
          <p:cxnSp>
            <p:nvCxnSpPr>
              <p:cNvPr id="9401" name="Straight Connector 1101"/>
              <p:cNvCxnSpPr/>
              <p:nvPr/>
            </p:nvCxnSpPr>
            <p:spPr>
              <a:xfrm>
                <a:off x="3459600" y="-435240"/>
                <a:ext cx="360" cy="126360"/>
              </a:xfrm>
              <a:prstGeom prst="straightConnector1">
                <a:avLst/>
              </a:prstGeom>
              <a:ln w="6480">
                <a:solidFill>
                  <a:srgbClr val="a8a8a8"/>
                </a:solidFill>
                <a:miter/>
              </a:ln>
            </p:spPr>
          </p:cxnSp>
          <p:cxnSp>
            <p:nvCxnSpPr>
              <p:cNvPr id="9402" name="Straight Connector 1102"/>
              <p:cNvCxnSpPr/>
              <p:nvPr/>
            </p:nvCxnSpPr>
            <p:spPr>
              <a:xfrm>
                <a:off x="3295080" y="-435240"/>
                <a:ext cx="360" cy="126360"/>
              </a:xfrm>
              <a:prstGeom prst="straightConnector1">
                <a:avLst/>
              </a:prstGeom>
              <a:ln w="6480">
                <a:solidFill>
                  <a:srgbClr val="a8a8a8"/>
                </a:solidFill>
                <a:miter/>
              </a:ln>
            </p:spPr>
          </p:cxnSp>
          <p:cxnSp>
            <p:nvCxnSpPr>
              <p:cNvPr id="9403" name="Straight Connector 1103"/>
              <p:cNvCxnSpPr/>
              <p:nvPr/>
            </p:nvCxnSpPr>
            <p:spPr>
              <a:xfrm>
                <a:off x="3789360" y="-435240"/>
                <a:ext cx="360" cy="126360"/>
              </a:xfrm>
              <a:prstGeom prst="straightConnector1">
                <a:avLst/>
              </a:prstGeom>
              <a:ln w="6480">
                <a:solidFill>
                  <a:srgbClr val="a8a8a8"/>
                </a:solidFill>
                <a:miter/>
              </a:ln>
            </p:spPr>
          </p:cxnSp>
          <p:cxnSp>
            <p:nvCxnSpPr>
              <p:cNvPr id="9404" name="Straight Connector 1104"/>
              <p:cNvCxnSpPr/>
              <p:nvPr/>
            </p:nvCxnSpPr>
            <p:spPr>
              <a:xfrm>
                <a:off x="3624480" y="-435240"/>
                <a:ext cx="360" cy="126360"/>
              </a:xfrm>
              <a:prstGeom prst="straightConnector1">
                <a:avLst/>
              </a:prstGeom>
              <a:ln w="6480">
                <a:solidFill>
                  <a:srgbClr val="a8a8a8"/>
                </a:solidFill>
                <a:miter/>
              </a:ln>
            </p:spPr>
          </p:cxnSp>
          <p:cxnSp>
            <p:nvCxnSpPr>
              <p:cNvPr id="9405" name="Straight Connector 1105"/>
              <p:cNvCxnSpPr/>
              <p:nvPr/>
            </p:nvCxnSpPr>
            <p:spPr>
              <a:xfrm>
                <a:off x="4118760" y="-435240"/>
                <a:ext cx="360" cy="126360"/>
              </a:xfrm>
              <a:prstGeom prst="straightConnector1">
                <a:avLst/>
              </a:prstGeom>
              <a:ln w="6480">
                <a:solidFill>
                  <a:srgbClr val="a8a8a8"/>
                </a:solidFill>
                <a:miter/>
              </a:ln>
            </p:spPr>
          </p:cxnSp>
          <p:cxnSp>
            <p:nvCxnSpPr>
              <p:cNvPr id="9406" name="Straight Connector 1106"/>
              <p:cNvCxnSpPr/>
              <p:nvPr/>
            </p:nvCxnSpPr>
            <p:spPr>
              <a:xfrm>
                <a:off x="3953880" y="-435240"/>
                <a:ext cx="360" cy="126360"/>
              </a:xfrm>
              <a:prstGeom prst="straightConnector1">
                <a:avLst/>
              </a:prstGeom>
              <a:ln w="6480">
                <a:solidFill>
                  <a:srgbClr val="a8a8a8"/>
                </a:solidFill>
                <a:miter/>
              </a:ln>
            </p:spPr>
          </p:cxnSp>
          <p:cxnSp>
            <p:nvCxnSpPr>
              <p:cNvPr id="9407" name="Straight Connector 1107"/>
              <p:cNvCxnSpPr/>
              <p:nvPr/>
            </p:nvCxnSpPr>
            <p:spPr>
              <a:xfrm>
                <a:off x="4448160" y="-435240"/>
                <a:ext cx="360" cy="126360"/>
              </a:xfrm>
              <a:prstGeom prst="straightConnector1">
                <a:avLst/>
              </a:prstGeom>
              <a:ln w="6480">
                <a:solidFill>
                  <a:srgbClr val="a8a8a8"/>
                </a:solidFill>
                <a:miter/>
              </a:ln>
            </p:spPr>
          </p:cxnSp>
          <p:cxnSp>
            <p:nvCxnSpPr>
              <p:cNvPr id="9408" name="Straight Connector 1108"/>
              <p:cNvCxnSpPr/>
              <p:nvPr/>
            </p:nvCxnSpPr>
            <p:spPr>
              <a:xfrm>
                <a:off x="4283640" y="-435240"/>
                <a:ext cx="360" cy="126360"/>
              </a:xfrm>
              <a:prstGeom prst="straightConnector1">
                <a:avLst/>
              </a:prstGeom>
              <a:ln w="6480">
                <a:solidFill>
                  <a:srgbClr val="a8a8a8"/>
                </a:solidFill>
                <a:miter/>
              </a:ln>
            </p:spPr>
          </p:cxnSp>
          <p:cxnSp>
            <p:nvCxnSpPr>
              <p:cNvPr id="9409" name="Straight Connector 1109"/>
              <p:cNvCxnSpPr/>
              <p:nvPr/>
            </p:nvCxnSpPr>
            <p:spPr>
              <a:xfrm>
                <a:off x="4777920" y="-435240"/>
                <a:ext cx="360" cy="126360"/>
              </a:xfrm>
              <a:prstGeom prst="straightConnector1">
                <a:avLst/>
              </a:prstGeom>
              <a:ln w="6480">
                <a:solidFill>
                  <a:srgbClr val="a8a8a8"/>
                </a:solidFill>
                <a:miter/>
              </a:ln>
            </p:spPr>
          </p:cxnSp>
          <p:cxnSp>
            <p:nvCxnSpPr>
              <p:cNvPr id="9410" name="Straight Connector 1110"/>
              <p:cNvCxnSpPr/>
              <p:nvPr/>
            </p:nvCxnSpPr>
            <p:spPr>
              <a:xfrm>
                <a:off x="4613040" y="-435240"/>
                <a:ext cx="360" cy="126360"/>
              </a:xfrm>
              <a:prstGeom prst="straightConnector1">
                <a:avLst/>
              </a:prstGeom>
              <a:ln w="6480">
                <a:solidFill>
                  <a:srgbClr val="a8a8a8"/>
                </a:solidFill>
                <a:miter/>
              </a:ln>
            </p:spPr>
          </p:cxnSp>
          <p:cxnSp>
            <p:nvCxnSpPr>
              <p:cNvPr id="9411" name="Straight Connector 1111"/>
              <p:cNvCxnSpPr/>
              <p:nvPr/>
            </p:nvCxnSpPr>
            <p:spPr>
              <a:xfrm>
                <a:off x="5107320" y="-435240"/>
                <a:ext cx="360" cy="126360"/>
              </a:xfrm>
              <a:prstGeom prst="straightConnector1">
                <a:avLst/>
              </a:prstGeom>
              <a:ln w="6480">
                <a:solidFill>
                  <a:srgbClr val="a8a8a8"/>
                </a:solidFill>
                <a:miter/>
              </a:ln>
            </p:spPr>
          </p:cxnSp>
          <p:cxnSp>
            <p:nvCxnSpPr>
              <p:cNvPr id="9412" name="Straight Connector 1112"/>
              <p:cNvCxnSpPr/>
              <p:nvPr/>
            </p:nvCxnSpPr>
            <p:spPr>
              <a:xfrm>
                <a:off x="4942440" y="-435240"/>
                <a:ext cx="360" cy="126360"/>
              </a:xfrm>
              <a:prstGeom prst="straightConnector1">
                <a:avLst/>
              </a:prstGeom>
              <a:ln w="6480">
                <a:solidFill>
                  <a:srgbClr val="a8a8a8"/>
                </a:solidFill>
                <a:miter/>
              </a:ln>
            </p:spPr>
          </p:cxnSp>
          <p:cxnSp>
            <p:nvCxnSpPr>
              <p:cNvPr id="9413" name="Straight Connector 1113"/>
              <p:cNvCxnSpPr/>
              <p:nvPr/>
            </p:nvCxnSpPr>
            <p:spPr>
              <a:xfrm>
                <a:off x="5436720" y="-435240"/>
                <a:ext cx="360" cy="126360"/>
              </a:xfrm>
              <a:prstGeom prst="straightConnector1">
                <a:avLst/>
              </a:prstGeom>
              <a:ln w="6480">
                <a:solidFill>
                  <a:srgbClr val="a8a8a8"/>
                </a:solidFill>
                <a:miter/>
              </a:ln>
            </p:spPr>
          </p:cxnSp>
          <p:cxnSp>
            <p:nvCxnSpPr>
              <p:cNvPr id="9414" name="Straight Connector 1114"/>
              <p:cNvCxnSpPr/>
              <p:nvPr/>
            </p:nvCxnSpPr>
            <p:spPr>
              <a:xfrm>
                <a:off x="5272200" y="-435240"/>
                <a:ext cx="360" cy="126360"/>
              </a:xfrm>
              <a:prstGeom prst="straightConnector1">
                <a:avLst/>
              </a:prstGeom>
              <a:ln w="6480">
                <a:solidFill>
                  <a:srgbClr val="a8a8a8"/>
                </a:solidFill>
                <a:miter/>
              </a:ln>
            </p:spPr>
          </p:cxnSp>
          <p:cxnSp>
            <p:nvCxnSpPr>
              <p:cNvPr id="9415" name="Straight Connector 1115"/>
              <p:cNvCxnSpPr/>
              <p:nvPr/>
            </p:nvCxnSpPr>
            <p:spPr>
              <a:xfrm>
                <a:off x="5766480" y="-435240"/>
                <a:ext cx="360" cy="126360"/>
              </a:xfrm>
              <a:prstGeom prst="straightConnector1">
                <a:avLst/>
              </a:prstGeom>
              <a:ln w="6480">
                <a:solidFill>
                  <a:srgbClr val="a8a8a8"/>
                </a:solidFill>
                <a:miter/>
              </a:ln>
            </p:spPr>
          </p:cxnSp>
          <p:cxnSp>
            <p:nvCxnSpPr>
              <p:cNvPr id="9416" name="Straight Connector 1116"/>
              <p:cNvCxnSpPr/>
              <p:nvPr/>
            </p:nvCxnSpPr>
            <p:spPr>
              <a:xfrm>
                <a:off x="5601600" y="-435240"/>
                <a:ext cx="360" cy="126360"/>
              </a:xfrm>
              <a:prstGeom prst="straightConnector1">
                <a:avLst/>
              </a:prstGeom>
              <a:ln w="6480">
                <a:solidFill>
                  <a:srgbClr val="a8a8a8"/>
                </a:solidFill>
                <a:miter/>
              </a:ln>
            </p:spPr>
          </p:cxnSp>
          <p:cxnSp>
            <p:nvCxnSpPr>
              <p:cNvPr id="9417" name="Straight Connector 1117"/>
              <p:cNvCxnSpPr/>
              <p:nvPr/>
            </p:nvCxnSpPr>
            <p:spPr>
              <a:xfrm>
                <a:off x="6095880" y="-435240"/>
                <a:ext cx="360" cy="126360"/>
              </a:xfrm>
              <a:prstGeom prst="straightConnector1">
                <a:avLst/>
              </a:prstGeom>
              <a:ln w="6480">
                <a:solidFill>
                  <a:srgbClr val="a8a8a8"/>
                </a:solidFill>
                <a:miter/>
              </a:ln>
            </p:spPr>
          </p:cxnSp>
          <p:cxnSp>
            <p:nvCxnSpPr>
              <p:cNvPr id="9418" name="Straight Connector 1118"/>
              <p:cNvCxnSpPr/>
              <p:nvPr/>
            </p:nvCxnSpPr>
            <p:spPr>
              <a:xfrm>
                <a:off x="5931000" y="-435240"/>
                <a:ext cx="360" cy="126360"/>
              </a:xfrm>
              <a:prstGeom prst="straightConnector1">
                <a:avLst/>
              </a:prstGeom>
              <a:ln w="6480">
                <a:solidFill>
                  <a:srgbClr val="a8a8a8"/>
                </a:solidFill>
                <a:miter/>
              </a:ln>
            </p:spPr>
          </p:cxnSp>
          <p:cxnSp>
            <p:nvCxnSpPr>
              <p:cNvPr id="9419" name="Straight Connector 1119"/>
              <p:cNvCxnSpPr/>
              <p:nvPr/>
            </p:nvCxnSpPr>
            <p:spPr>
              <a:xfrm>
                <a:off x="6425280" y="-435240"/>
                <a:ext cx="360" cy="126360"/>
              </a:xfrm>
              <a:prstGeom prst="straightConnector1">
                <a:avLst/>
              </a:prstGeom>
              <a:ln w="6480">
                <a:solidFill>
                  <a:srgbClr val="a8a8a8"/>
                </a:solidFill>
                <a:miter/>
              </a:ln>
            </p:spPr>
          </p:cxnSp>
          <p:cxnSp>
            <p:nvCxnSpPr>
              <p:cNvPr id="9420" name="Straight Connector 1120"/>
              <p:cNvCxnSpPr/>
              <p:nvPr/>
            </p:nvCxnSpPr>
            <p:spPr>
              <a:xfrm>
                <a:off x="6260760" y="-435240"/>
                <a:ext cx="360" cy="126360"/>
              </a:xfrm>
              <a:prstGeom prst="straightConnector1">
                <a:avLst/>
              </a:prstGeom>
              <a:ln w="6480">
                <a:solidFill>
                  <a:srgbClr val="a8a8a8"/>
                </a:solidFill>
                <a:miter/>
              </a:ln>
            </p:spPr>
          </p:cxnSp>
          <p:cxnSp>
            <p:nvCxnSpPr>
              <p:cNvPr id="9421" name="Straight Connector 1126"/>
              <p:cNvCxnSpPr/>
              <p:nvPr/>
            </p:nvCxnSpPr>
            <p:spPr>
              <a:xfrm>
                <a:off x="6590160" y="-435240"/>
                <a:ext cx="360" cy="126360"/>
              </a:xfrm>
              <a:prstGeom prst="straightConnector1">
                <a:avLst/>
              </a:prstGeom>
              <a:ln w="6480">
                <a:solidFill>
                  <a:srgbClr val="a8a8a8"/>
                </a:solidFill>
                <a:miter/>
              </a:ln>
            </p:spPr>
          </p:cxnSp>
          <p:cxnSp>
            <p:nvCxnSpPr>
              <p:cNvPr id="9422" name="Straight Connector 1128"/>
              <p:cNvCxnSpPr/>
              <p:nvPr/>
            </p:nvCxnSpPr>
            <p:spPr>
              <a:xfrm>
                <a:off x="6919560" y="-435240"/>
                <a:ext cx="360" cy="126360"/>
              </a:xfrm>
              <a:prstGeom prst="straightConnector1">
                <a:avLst/>
              </a:prstGeom>
              <a:ln w="6480">
                <a:solidFill>
                  <a:srgbClr val="a8a8a8"/>
                </a:solidFill>
                <a:miter/>
              </a:ln>
            </p:spPr>
          </p:cxnSp>
          <p:cxnSp>
            <p:nvCxnSpPr>
              <p:cNvPr id="9423" name="Straight Connector 1129"/>
              <p:cNvCxnSpPr/>
              <p:nvPr/>
            </p:nvCxnSpPr>
            <p:spPr>
              <a:xfrm>
                <a:off x="6754680" y="-435240"/>
                <a:ext cx="360" cy="126360"/>
              </a:xfrm>
              <a:prstGeom prst="straightConnector1">
                <a:avLst/>
              </a:prstGeom>
              <a:ln w="6480">
                <a:solidFill>
                  <a:srgbClr val="a8a8a8"/>
                </a:solidFill>
                <a:miter/>
              </a:ln>
            </p:spPr>
          </p:cxnSp>
          <p:cxnSp>
            <p:nvCxnSpPr>
              <p:cNvPr id="9424" name="Straight Connector 1130"/>
              <p:cNvCxnSpPr/>
              <p:nvPr/>
            </p:nvCxnSpPr>
            <p:spPr>
              <a:xfrm>
                <a:off x="7248960" y="-435240"/>
                <a:ext cx="360" cy="126360"/>
              </a:xfrm>
              <a:prstGeom prst="straightConnector1">
                <a:avLst/>
              </a:prstGeom>
              <a:ln w="6480">
                <a:solidFill>
                  <a:srgbClr val="a8a8a8"/>
                </a:solidFill>
                <a:miter/>
              </a:ln>
            </p:spPr>
          </p:cxnSp>
          <p:cxnSp>
            <p:nvCxnSpPr>
              <p:cNvPr id="9425" name="Straight Connector 1131"/>
              <p:cNvCxnSpPr/>
              <p:nvPr/>
            </p:nvCxnSpPr>
            <p:spPr>
              <a:xfrm>
                <a:off x="7084440" y="-435240"/>
                <a:ext cx="360" cy="126360"/>
              </a:xfrm>
              <a:prstGeom prst="straightConnector1">
                <a:avLst/>
              </a:prstGeom>
              <a:ln w="6480">
                <a:solidFill>
                  <a:srgbClr val="a8a8a8"/>
                </a:solidFill>
                <a:miter/>
              </a:ln>
            </p:spPr>
          </p:cxnSp>
          <p:cxnSp>
            <p:nvCxnSpPr>
              <p:cNvPr id="9426" name="Straight Connector 1132"/>
              <p:cNvCxnSpPr/>
              <p:nvPr/>
            </p:nvCxnSpPr>
            <p:spPr>
              <a:xfrm>
                <a:off x="7578720" y="-435240"/>
                <a:ext cx="360" cy="126360"/>
              </a:xfrm>
              <a:prstGeom prst="straightConnector1">
                <a:avLst/>
              </a:prstGeom>
              <a:ln w="6480">
                <a:solidFill>
                  <a:srgbClr val="a8a8a8"/>
                </a:solidFill>
                <a:miter/>
              </a:ln>
            </p:spPr>
          </p:cxnSp>
          <p:cxnSp>
            <p:nvCxnSpPr>
              <p:cNvPr id="9427" name="Straight Connector 1133"/>
              <p:cNvCxnSpPr/>
              <p:nvPr/>
            </p:nvCxnSpPr>
            <p:spPr>
              <a:xfrm>
                <a:off x="7413840" y="-435240"/>
                <a:ext cx="360" cy="126360"/>
              </a:xfrm>
              <a:prstGeom prst="straightConnector1">
                <a:avLst/>
              </a:prstGeom>
              <a:ln w="6480">
                <a:solidFill>
                  <a:srgbClr val="a8a8a8"/>
                </a:solidFill>
                <a:miter/>
              </a:ln>
            </p:spPr>
          </p:cxnSp>
          <p:cxnSp>
            <p:nvCxnSpPr>
              <p:cNvPr id="9428" name="Straight Connector 1134"/>
              <p:cNvCxnSpPr/>
              <p:nvPr/>
            </p:nvCxnSpPr>
            <p:spPr>
              <a:xfrm>
                <a:off x="7908120" y="-435240"/>
                <a:ext cx="360" cy="126360"/>
              </a:xfrm>
              <a:prstGeom prst="straightConnector1">
                <a:avLst/>
              </a:prstGeom>
              <a:ln w="6480">
                <a:solidFill>
                  <a:srgbClr val="a8a8a8"/>
                </a:solidFill>
                <a:miter/>
              </a:ln>
            </p:spPr>
          </p:cxnSp>
          <p:cxnSp>
            <p:nvCxnSpPr>
              <p:cNvPr id="9429" name="Straight Connector 1135"/>
              <p:cNvCxnSpPr/>
              <p:nvPr/>
            </p:nvCxnSpPr>
            <p:spPr>
              <a:xfrm>
                <a:off x="7743240" y="-435240"/>
                <a:ext cx="360" cy="126360"/>
              </a:xfrm>
              <a:prstGeom prst="straightConnector1">
                <a:avLst/>
              </a:prstGeom>
              <a:ln w="6480">
                <a:solidFill>
                  <a:srgbClr val="a8a8a8"/>
                </a:solidFill>
                <a:miter/>
              </a:ln>
            </p:spPr>
          </p:cxnSp>
          <p:cxnSp>
            <p:nvCxnSpPr>
              <p:cNvPr id="9430" name="Straight Connector 1136"/>
              <p:cNvCxnSpPr/>
              <p:nvPr/>
            </p:nvCxnSpPr>
            <p:spPr>
              <a:xfrm>
                <a:off x="8237520" y="-435240"/>
                <a:ext cx="360" cy="126360"/>
              </a:xfrm>
              <a:prstGeom prst="straightConnector1">
                <a:avLst/>
              </a:prstGeom>
              <a:ln w="6480">
                <a:solidFill>
                  <a:srgbClr val="a8a8a8"/>
                </a:solidFill>
                <a:miter/>
              </a:ln>
            </p:spPr>
          </p:cxnSp>
          <p:cxnSp>
            <p:nvCxnSpPr>
              <p:cNvPr id="9431" name="Straight Connector 1137"/>
              <p:cNvCxnSpPr/>
              <p:nvPr/>
            </p:nvCxnSpPr>
            <p:spPr>
              <a:xfrm>
                <a:off x="8073000" y="-435240"/>
                <a:ext cx="360" cy="126360"/>
              </a:xfrm>
              <a:prstGeom prst="straightConnector1">
                <a:avLst/>
              </a:prstGeom>
              <a:ln w="6480">
                <a:solidFill>
                  <a:srgbClr val="a8a8a8"/>
                </a:solidFill>
                <a:miter/>
              </a:ln>
            </p:spPr>
          </p:cxnSp>
          <p:cxnSp>
            <p:nvCxnSpPr>
              <p:cNvPr id="9432" name="Straight Connector 1138"/>
              <p:cNvCxnSpPr/>
              <p:nvPr/>
            </p:nvCxnSpPr>
            <p:spPr>
              <a:xfrm>
                <a:off x="8567280" y="-435240"/>
                <a:ext cx="360" cy="126360"/>
              </a:xfrm>
              <a:prstGeom prst="straightConnector1">
                <a:avLst/>
              </a:prstGeom>
              <a:ln w="6480">
                <a:solidFill>
                  <a:srgbClr val="a8a8a8"/>
                </a:solidFill>
                <a:miter/>
              </a:ln>
            </p:spPr>
          </p:cxnSp>
          <p:cxnSp>
            <p:nvCxnSpPr>
              <p:cNvPr id="9433" name="Straight Connector 1139"/>
              <p:cNvCxnSpPr/>
              <p:nvPr/>
            </p:nvCxnSpPr>
            <p:spPr>
              <a:xfrm>
                <a:off x="8402400" y="-435240"/>
                <a:ext cx="360" cy="126360"/>
              </a:xfrm>
              <a:prstGeom prst="straightConnector1">
                <a:avLst/>
              </a:prstGeom>
              <a:ln w="6480">
                <a:solidFill>
                  <a:srgbClr val="a8a8a8"/>
                </a:solidFill>
                <a:miter/>
              </a:ln>
            </p:spPr>
          </p:cxnSp>
          <p:cxnSp>
            <p:nvCxnSpPr>
              <p:cNvPr id="9434" name="Straight Connector 1140"/>
              <p:cNvCxnSpPr/>
              <p:nvPr/>
            </p:nvCxnSpPr>
            <p:spPr>
              <a:xfrm>
                <a:off x="8896680" y="-435240"/>
                <a:ext cx="360" cy="126360"/>
              </a:xfrm>
              <a:prstGeom prst="straightConnector1">
                <a:avLst/>
              </a:prstGeom>
              <a:ln w="6480">
                <a:solidFill>
                  <a:srgbClr val="a8a8a8"/>
                </a:solidFill>
                <a:miter/>
              </a:ln>
            </p:spPr>
          </p:cxnSp>
          <p:cxnSp>
            <p:nvCxnSpPr>
              <p:cNvPr id="9435" name="Straight Connector 1141"/>
              <p:cNvCxnSpPr/>
              <p:nvPr/>
            </p:nvCxnSpPr>
            <p:spPr>
              <a:xfrm>
                <a:off x="8731800" y="-435240"/>
                <a:ext cx="360" cy="126360"/>
              </a:xfrm>
              <a:prstGeom prst="straightConnector1">
                <a:avLst/>
              </a:prstGeom>
              <a:ln w="6480">
                <a:solidFill>
                  <a:srgbClr val="a8a8a8"/>
                </a:solidFill>
                <a:miter/>
              </a:ln>
            </p:spPr>
          </p:cxnSp>
          <p:cxnSp>
            <p:nvCxnSpPr>
              <p:cNvPr id="9436" name="Straight Connector 1142"/>
              <p:cNvCxnSpPr/>
              <p:nvPr/>
            </p:nvCxnSpPr>
            <p:spPr>
              <a:xfrm>
                <a:off x="9226080" y="-435240"/>
                <a:ext cx="360" cy="126360"/>
              </a:xfrm>
              <a:prstGeom prst="straightConnector1">
                <a:avLst/>
              </a:prstGeom>
              <a:ln w="6480">
                <a:solidFill>
                  <a:srgbClr val="a8a8a8"/>
                </a:solidFill>
                <a:miter/>
              </a:ln>
            </p:spPr>
          </p:cxnSp>
          <p:cxnSp>
            <p:nvCxnSpPr>
              <p:cNvPr id="9437" name="Straight Connector 1143"/>
              <p:cNvCxnSpPr/>
              <p:nvPr/>
            </p:nvCxnSpPr>
            <p:spPr>
              <a:xfrm>
                <a:off x="9061560" y="-435240"/>
                <a:ext cx="360" cy="126360"/>
              </a:xfrm>
              <a:prstGeom prst="straightConnector1">
                <a:avLst/>
              </a:prstGeom>
              <a:ln w="6480">
                <a:solidFill>
                  <a:srgbClr val="a8a8a8"/>
                </a:solidFill>
                <a:miter/>
              </a:ln>
            </p:spPr>
          </p:cxnSp>
          <p:cxnSp>
            <p:nvCxnSpPr>
              <p:cNvPr id="9438" name="Straight Connector 1144"/>
              <p:cNvCxnSpPr/>
              <p:nvPr/>
            </p:nvCxnSpPr>
            <p:spPr>
              <a:xfrm>
                <a:off x="9555840" y="-435240"/>
                <a:ext cx="360" cy="126360"/>
              </a:xfrm>
              <a:prstGeom prst="straightConnector1">
                <a:avLst/>
              </a:prstGeom>
              <a:ln w="6480">
                <a:solidFill>
                  <a:srgbClr val="a8a8a8"/>
                </a:solidFill>
                <a:miter/>
              </a:ln>
            </p:spPr>
          </p:cxnSp>
          <p:cxnSp>
            <p:nvCxnSpPr>
              <p:cNvPr id="9439" name="Straight Connector 1145"/>
              <p:cNvCxnSpPr/>
              <p:nvPr/>
            </p:nvCxnSpPr>
            <p:spPr>
              <a:xfrm>
                <a:off x="9390960" y="-435240"/>
                <a:ext cx="360" cy="126360"/>
              </a:xfrm>
              <a:prstGeom prst="straightConnector1">
                <a:avLst/>
              </a:prstGeom>
              <a:ln w="6480">
                <a:solidFill>
                  <a:srgbClr val="a8a8a8"/>
                </a:solidFill>
                <a:miter/>
              </a:ln>
            </p:spPr>
          </p:cxnSp>
          <p:cxnSp>
            <p:nvCxnSpPr>
              <p:cNvPr id="9440" name="Straight Connector 1146"/>
              <p:cNvCxnSpPr/>
              <p:nvPr/>
            </p:nvCxnSpPr>
            <p:spPr>
              <a:xfrm>
                <a:off x="9885240" y="-435240"/>
                <a:ext cx="360" cy="126360"/>
              </a:xfrm>
              <a:prstGeom prst="straightConnector1">
                <a:avLst/>
              </a:prstGeom>
              <a:ln w="6480">
                <a:solidFill>
                  <a:srgbClr val="a8a8a8"/>
                </a:solidFill>
                <a:miter/>
              </a:ln>
            </p:spPr>
          </p:cxnSp>
          <p:cxnSp>
            <p:nvCxnSpPr>
              <p:cNvPr id="9441" name="Straight Connector 1147"/>
              <p:cNvCxnSpPr/>
              <p:nvPr/>
            </p:nvCxnSpPr>
            <p:spPr>
              <a:xfrm>
                <a:off x="9720360" y="-435240"/>
                <a:ext cx="360" cy="126360"/>
              </a:xfrm>
              <a:prstGeom prst="straightConnector1">
                <a:avLst/>
              </a:prstGeom>
              <a:ln w="6480">
                <a:solidFill>
                  <a:srgbClr val="a8a8a8"/>
                </a:solidFill>
                <a:miter/>
              </a:ln>
            </p:spPr>
          </p:cxnSp>
          <p:cxnSp>
            <p:nvCxnSpPr>
              <p:cNvPr id="9442" name="Straight Connector 1148"/>
              <p:cNvCxnSpPr/>
              <p:nvPr/>
            </p:nvCxnSpPr>
            <p:spPr>
              <a:xfrm>
                <a:off x="10214640" y="-435240"/>
                <a:ext cx="360" cy="126360"/>
              </a:xfrm>
              <a:prstGeom prst="straightConnector1">
                <a:avLst/>
              </a:prstGeom>
              <a:ln w="6480">
                <a:solidFill>
                  <a:srgbClr val="a8a8a8"/>
                </a:solidFill>
                <a:miter/>
              </a:ln>
            </p:spPr>
          </p:cxnSp>
          <p:cxnSp>
            <p:nvCxnSpPr>
              <p:cNvPr id="9443" name="Straight Connector 1149"/>
              <p:cNvCxnSpPr/>
              <p:nvPr/>
            </p:nvCxnSpPr>
            <p:spPr>
              <a:xfrm>
                <a:off x="10050120" y="-435240"/>
                <a:ext cx="360" cy="126360"/>
              </a:xfrm>
              <a:prstGeom prst="straightConnector1">
                <a:avLst/>
              </a:prstGeom>
              <a:ln w="6480">
                <a:solidFill>
                  <a:srgbClr val="a8a8a8"/>
                </a:solidFill>
                <a:miter/>
              </a:ln>
            </p:spPr>
          </p:cxnSp>
          <p:cxnSp>
            <p:nvCxnSpPr>
              <p:cNvPr id="9444" name="Straight Connector 1150"/>
              <p:cNvCxnSpPr/>
              <p:nvPr/>
            </p:nvCxnSpPr>
            <p:spPr>
              <a:xfrm>
                <a:off x="10544400" y="-435240"/>
                <a:ext cx="360" cy="126360"/>
              </a:xfrm>
              <a:prstGeom prst="straightConnector1">
                <a:avLst/>
              </a:prstGeom>
              <a:ln w="6480">
                <a:solidFill>
                  <a:srgbClr val="a8a8a8"/>
                </a:solidFill>
                <a:miter/>
              </a:ln>
            </p:spPr>
          </p:cxnSp>
          <p:cxnSp>
            <p:nvCxnSpPr>
              <p:cNvPr id="9445" name="Straight Connector 1151"/>
              <p:cNvCxnSpPr/>
              <p:nvPr/>
            </p:nvCxnSpPr>
            <p:spPr>
              <a:xfrm>
                <a:off x="10379520" y="-435240"/>
                <a:ext cx="360" cy="126360"/>
              </a:xfrm>
              <a:prstGeom prst="straightConnector1">
                <a:avLst/>
              </a:prstGeom>
              <a:ln w="6480">
                <a:solidFill>
                  <a:srgbClr val="a8a8a8"/>
                </a:solidFill>
                <a:miter/>
              </a:ln>
            </p:spPr>
          </p:cxnSp>
          <p:cxnSp>
            <p:nvCxnSpPr>
              <p:cNvPr id="9446" name="Straight Connector 1152"/>
              <p:cNvCxnSpPr/>
              <p:nvPr/>
            </p:nvCxnSpPr>
            <p:spPr>
              <a:xfrm>
                <a:off x="10873800" y="-435240"/>
                <a:ext cx="360" cy="126360"/>
              </a:xfrm>
              <a:prstGeom prst="straightConnector1">
                <a:avLst/>
              </a:prstGeom>
              <a:ln w="6480">
                <a:solidFill>
                  <a:srgbClr val="a8a8a8"/>
                </a:solidFill>
                <a:miter/>
              </a:ln>
            </p:spPr>
          </p:cxnSp>
          <p:cxnSp>
            <p:nvCxnSpPr>
              <p:cNvPr id="9447" name="Straight Connector 1153"/>
              <p:cNvCxnSpPr/>
              <p:nvPr/>
            </p:nvCxnSpPr>
            <p:spPr>
              <a:xfrm>
                <a:off x="10708920" y="-435240"/>
                <a:ext cx="360" cy="126360"/>
              </a:xfrm>
              <a:prstGeom prst="straightConnector1">
                <a:avLst/>
              </a:prstGeom>
              <a:ln w="6480">
                <a:solidFill>
                  <a:srgbClr val="a8a8a8"/>
                </a:solidFill>
                <a:miter/>
              </a:ln>
            </p:spPr>
          </p:cxnSp>
          <p:cxnSp>
            <p:nvCxnSpPr>
              <p:cNvPr id="9448" name="Straight Connector 1154"/>
              <p:cNvCxnSpPr/>
              <p:nvPr/>
            </p:nvCxnSpPr>
            <p:spPr>
              <a:xfrm>
                <a:off x="11203200" y="-435240"/>
                <a:ext cx="360" cy="126360"/>
              </a:xfrm>
              <a:prstGeom prst="straightConnector1">
                <a:avLst/>
              </a:prstGeom>
              <a:ln w="6480">
                <a:solidFill>
                  <a:srgbClr val="a8a8a8"/>
                </a:solidFill>
                <a:miter/>
              </a:ln>
            </p:spPr>
          </p:cxnSp>
          <p:cxnSp>
            <p:nvCxnSpPr>
              <p:cNvPr id="9449" name="Straight Connector 1155"/>
              <p:cNvCxnSpPr/>
              <p:nvPr/>
            </p:nvCxnSpPr>
            <p:spPr>
              <a:xfrm>
                <a:off x="11038680" y="-435240"/>
                <a:ext cx="360" cy="126360"/>
              </a:xfrm>
              <a:prstGeom prst="straightConnector1">
                <a:avLst/>
              </a:prstGeom>
              <a:ln w="6480">
                <a:solidFill>
                  <a:srgbClr val="a8a8a8"/>
                </a:solidFill>
                <a:miter/>
              </a:ln>
            </p:spPr>
          </p:cxnSp>
          <p:cxnSp>
            <p:nvCxnSpPr>
              <p:cNvPr id="9450" name="Straight Connector 1156"/>
              <p:cNvCxnSpPr/>
              <p:nvPr/>
            </p:nvCxnSpPr>
            <p:spPr>
              <a:xfrm>
                <a:off x="11532960" y="-435240"/>
                <a:ext cx="360" cy="126360"/>
              </a:xfrm>
              <a:prstGeom prst="straightConnector1">
                <a:avLst/>
              </a:prstGeom>
              <a:ln w="6480">
                <a:solidFill>
                  <a:srgbClr val="a8a8a8"/>
                </a:solidFill>
                <a:miter/>
              </a:ln>
            </p:spPr>
          </p:cxnSp>
          <p:cxnSp>
            <p:nvCxnSpPr>
              <p:cNvPr id="9451" name="Straight Connector 1157"/>
              <p:cNvCxnSpPr/>
              <p:nvPr/>
            </p:nvCxnSpPr>
            <p:spPr>
              <a:xfrm>
                <a:off x="11368080" y="-435240"/>
                <a:ext cx="360" cy="126360"/>
              </a:xfrm>
              <a:prstGeom prst="straightConnector1">
                <a:avLst/>
              </a:prstGeom>
              <a:ln w="6480">
                <a:solidFill>
                  <a:srgbClr val="a8a8a8"/>
                </a:solidFill>
                <a:miter/>
              </a:ln>
            </p:spPr>
          </p:cxnSp>
          <p:cxnSp>
            <p:nvCxnSpPr>
              <p:cNvPr id="9452" name="Straight Connector 1158"/>
              <p:cNvCxnSpPr/>
              <p:nvPr/>
            </p:nvCxnSpPr>
            <p:spPr>
              <a:xfrm>
                <a:off x="11862360" y="-435240"/>
                <a:ext cx="360" cy="126360"/>
              </a:xfrm>
              <a:prstGeom prst="straightConnector1">
                <a:avLst/>
              </a:prstGeom>
              <a:ln w="6480">
                <a:solidFill>
                  <a:srgbClr val="a8a8a8"/>
                </a:solidFill>
                <a:miter/>
              </a:ln>
            </p:spPr>
          </p:cxnSp>
          <p:cxnSp>
            <p:nvCxnSpPr>
              <p:cNvPr id="9453" name="Straight Connector 1159"/>
              <p:cNvCxnSpPr/>
              <p:nvPr/>
            </p:nvCxnSpPr>
            <p:spPr>
              <a:xfrm>
                <a:off x="11697480" y="-435240"/>
                <a:ext cx="360" cy="126360"/>
              </a:xfrm>
              <a:prstGeom prst="straightConnector1">
                <a:avLst/>
              </a:prstGeom>
              <a:ln w="6480">
                <a:solidFill>
                  <a:srgbClr val="a8a8a8"/>
                </a:solidFill>
                <a:miter/>
              </a:ln>
            </p:spPr>
          </p:cxnSp>
          <p:cxnSp>
            <p:nvCxnSpPr>
              <p:cNvPr id="9454" name="Straight Connector 1845"/>
              <p:cNvCxnSpPr/>
              <p:nvPr/>
            </p:nvCxnSpPr>
            <p:spPr>
              <a:xfrm>
                <a:off x="12481560" y="489600"/>
                <a:ext cx="126360" cy="360"/>
              </a:xfrm>
              <a:prstGeom prst="straightConnector1">
                <a:avLst/>
              </a:prstGeom>
              <a:ln w="6480">
                <a:solidFill>
                  <a:srgbClr val="a8a8a8"/>
                </a:solidFill>
                <a:miter/>
              </a:ln>
            </p:spPr>
          </p:cxnSp>
          <p:cxnSp>
            <p:nvCxnSpPr>
              <p:cNvPr id="9455" name="Straight Connector 1846"/>
              <p:cNvCxnSpPr/>
              <p:nvPr/>
            </p:nvCxnSpPr>
            <p:spPr>
              <a:xfrm>
                <a:off x="12481560" y="326520"/>
                <a:ext cx="126360" cy="360"/>
              </a:xfrm>
              <a:prstGeom prst="straightConnector1">
                <a:avLst/>
              </a:prstGeom>
              <a:ln w="6480">
                <a:solidFill>
                  <a:srgbClr val="a8a8a8"/>
                </a:solidFill>
                <a:miter/>
              </a:ln>
            </p:spPr>
          </p:cxnSp>
          <p:cxnSp>
            <p:nvCxnSpPr>
              <p:cNvPr id="9456" name="Straight Connector 1847"/>
              <p:cNvCxnSpPr/>
              <p:nvPr/>
            </p:nvCxnSpPr>
            <p:spPr>
              <a:xfrm>
                <a:off x="12481560" y="816120"/>
                <a:ext cx="126360" cy="360"/>
              </a:xfrm>
              <a:prstGeom prst="straightConnector1">
                <a:avLst/>
              </a:prstGeom>
              <a:ln w="6480">
                <a:solidFill>
                  <a:srgbClr val="a8a8a8"/>
                </a:solidFill>
                <a:miter/>
              </a:ln>
            </p:spPr>
          </p:cxnSp>
          <p:cxnSp>
            <p:nvCxnSpPr>
              <p:cNvPr id="9457" name="Straight Connector 1848"/>
              <p:cNvCxnSpPr/>
              <p:nvPr/>
            </p:nvCxnSpPr>
            <p:spPr>
              <a:xfrm>
                <a:off x="12481560" y="653040"/>
                <a:ext cx="126360" cy="360"/>
              </a:xfrm>
              <a:prstGeom prst="straightConnector1">
                <a:avLst/>
              </a:prstGeom>
              <a:ln w="6480">
                <a:solidFill>
                  <a:srgbClr val="a8a8a8"/>
                </a:solidFill>
                <a:miter/>
              </a:ln>
            </p:spPr>
          </p:cxnSp>
          <p:cxnSp>
            <p:nvCxnSpPr>
              <p:cNvPr id="9458" name="Straight Connector 1849"/>
              <p:cNvCxnSpPr/>
              <p:nvPr/>
            </p:nvCxnSpPr>
            <p:spPr>
              <a:xfrm>
                <a:off x="12481560" y="1142640"/>
                <a:ext cx="126360" cy="360"/>
              </a:xfrm>
              <a:prstGeom prst="straightConnector1">
                <a:avLst/>
              </a:prstGeom>
              <a:ln w="6480">
                <a:solidFill>
                  <a:srgbClr val="a8a8a8"/>
                </a:solidFill>
                <a:miter/>
              </a:ln>
            </p:spPr>
          </p:cxnSp>
          <p:cxnSp>
            <p:nvCxnSpPr>
              <p:cNvPr id="9459" name="Straight Connector 1850"/>
              <p:cNvCxnSpPr/>
              <p:nvPr/>
            </p:nvCxnSpPr>
            <p:spPr>
              <a:xfrm>
                <a:off x="12481560" y="979560"/>
                <a:ext cx="126360" cy="360"/>
              </a:xfrm>
              <a:prstGeom prst="straightConnector1">
                <a:avLst/>
              </a:prstGeom>
              <a:ln w="6480">
                <a:solidFill>
                  <a:srgbClr val="a8a8a8"/>
                </a:solidFill>
                <a:miter/>
              </a:ln>
            </p:spPr>
          </p:cxnSp>
          <p:cxnSp>
            <p:nvCxnSpPr>
              <p:cNvPr id="9460" name="Straight Connector 1851"/>
              <p:cNvCxnSpPr/>
              <p:nvPr/>
            </p:nvCxnSpPr>
            <p:spPr>
              <a:xfrm>
                <a:off x="12481560" y="1469520"/>
                <a:ext cx="126360" cy="360"/>
              </a:xfrm>
              <a:prstGeom prst="straightConnector1">
                <a:avLst/>
              </a:prstGeom>
              <a:ln w="6480">
                <a:solidFill>
                  <a:srgbClr val="a8a8a8"/>
                </a:solidFill>
                <a:miter/>
              </a:ln>
            </p:spPr>
          </p:cxnSp>
          <p:cxnSp>
            <p:nvCxnSpPr>
              <p:cNvPr id="9461" name="Straight Connector 1852"/>
              <p:cNvCxnSpPr/>
              <p:nvPr/>
            </p:nvCxnSpPr>
            <p:spPr>
              <a:xfrm>
                <a:off x="12481560" y="1306080"/>
                <a:ext cx="126360" cy="360"/>
              </a:xfrm>
              <a:prstGeom prst="straightConnector1">
                <a:avLst/>
              </a:prstGeom>
              <a:ln w="6480">
                <a:solidFill>
                  <a:srgbClr val="a8a8a8"/>
                </a:solidFill>
                <a:miter/>
              </a:ln>
            </p:spPr>
          </p:cxnSp>
          <p:cxnSp>
            <p:nvCxnSpPr>
              <p:cNvPr id="9462" name="Straight Connector 1853"/>
              <p:cNvCxnSpPr/>
              <p:nvPr/>
            </p:nvCxnSpPr>
            <p:spPr>
              <a:xfrm>
                <a:off x="12481560" y="1796040"/>
                <a:ext cx="126360" cy="360"/>
              </a:xfrm>
              <a:prstGeom prst="straightConnector1">
                <a:avLst/>
              </a:prstGeom>
              <a:ln w="6480">
                <a:solidFill>
                  <a:srgbClr val="a8a8a8"/>
                </a:solidFill>
                <a:miter/>
              </a:ln>
            </p:spPr>
          </p:cxnSp>
          <p:cxnSp>
            <p:nvCxnSpPr>
              <p:cNvPr id="9463" name="Straight Connector 1854"/>
              <p:cNvCxnSpPr/>
              <p:nvPr/>
            </p:nvCxnSpPr>
            <p:spPr>
              <a:xfrm>
                <a:off x="12481560" y="1632600"/>
                <a:ext cx="126360" cy="360"/>
              </a:xfrm>
              <a:prstGeom prst="straightConnector1">
                <a:avLst/>
              </a:prstGeom>
              <a:ln w="6480">
                <a:solidFill>
                  <a:srgbClr val="a8a8a8"/>
                </a:solidFill>
                <a:miter/>
              </a:ln>
            </p:spPr>
          </p:cxnSp>
          <p:cxnSp>
            <p:nvCxnSpPr>
              <p:cNvPr id="9464" name="Straight Connector 1855"/>
              <p:cNvCxnSpPr/>
              <p:nvPr/>
            </p:nvCxnSpPr>
            <p:spPr>
              <a:xfrm>
                <a:off x="12481560" y="2122560"/>
                <a:ext cx="126360" cy="360"/>
              </a:xfrm>
              <a:prstGeom prst="straightConnector1">
                <a:avLst/>
              </a:prstGeom>
              <a:ln w="6480">
                <a:solidFill>
                  <a:srgbClr val="a8a8a8"/>
                </a:solidFill>
                <a:miter/>
              </a:ln>
            </p:spPr>
          </p:cxnSp>
          <p:cxnSp>
            <p:nvCxnSpPr>
              <p:cNvPr id="9465" name="Straight Connector 1856"/>
              <p:cNvCxnSpPr/>
              <p:nvPr/>
            </p:nvCxnSpPr>
            <p:spPr>
              <a:xfrm>
                <a:off x="12481560" y="1959120"/>
                <a:ext cx="126360" cy="360"/>
              </a:xfrm>
              <a:prstGeom prst="straightConnector1">
                <a:avLst/>
              </a:prstGeom>
              <a:ln w="6480">
                <a:solidFill>
                  <a:srgbClr val="a8a8a8"/>
                </a:solidFill>
                <a:miter/>
              </a:ln>
            </p:spPr>
          </p:cxnSp>
          <p:cxnSp>
            <p:nvCxnSpPr>
              <p:cNvPr id="9466" name="Straight Connector 1857"/>
              <p:cNvCxnSpPr/>
              <p:nvPr/>
            </p:nvCxnSpPr>
            <p:spPr>
              <a:xfrm>
                <a:off x="12481560" y="2449080"/>
                <a:ext cx="126360" cy="360"/>
              </a:xfrm>
              <a:prstGeom prst="straightConnector1">
                <a:avLst/>
              </a:prstGeom>
              <a:ln w="6480">
                <a:solidFill>
                  <a:srgbClr val="a8a8a8"/>
                </a:solidFill>
                <a:miter/>
              </a:ln>
            </p:spPr>
          </p:cxnSp>
          <p:cxnSp>
            <p:nvCxnSpPr>
              <p:cNvPr id="9467" name="Straight Connector 1858"/>
              <p:cNvCxnSpPr/>
              <p:nvPr/>
            </p:nvCxnSpPr>
            <p:spPr>
              <a:xfrm>
                <a:off x="12481560" y="2285640"/>
                <a:ext cx="126360" cy="360"/>
              </a:xfrm>
              <a:prstGeom prst="straightConnector1">
                <a:avLst/>
              </a:prstGeom>
              <a:ln w="6480">
                <a:solidFill>
                  <a:srgbClr val="a8a8a8"/>
                </a:solidFill>
                <a:miter/>
              </a:ln>
            </p:spPr>
          </p:cxnSp>
          <p:cxnSp>
            <p:nvCxnSpPr>
              <p:cNvPr id="9468" name="Straight Connector 1859"/>
              <p:cNvCxnSpPr/>
              <p:nvPr/>
            </p:nvCxnSpPr>
            <p:spPr>
              <a:xfrm>
                <a:off x="12481560" y="2775600"/>
                <a:ext cx="126360" cy="360"/>
              </a:xfrm>
              <a:prstGeom prst="straightConnector1">
                <a:avLst/>
              </a:prstGeom>
              <a:ln w="6480">
                <a:solidFill>
                  <a:srgbClr val="a8a8a8"/>
                </a:solidFill>
                <a:miter/>
              </a:ln>
            </p:spPr>
          </p:cxnSp>
          <p:cxnSp>
            <p:nvCxnSpPr>
              <p:cNvPr id="9469" name="Straight Connector 1860"/>
              <p:cNvCxnSpPr/>
              <p:nvPr/>
            </p:nvCxnSpPr>
            <p:spPr>
              <a:xfrm>
                <a:off x="12481560" y="2612520"/>
                <a:ext cx="126360" cy="360"/>
              </a:xfrm>
              <a:prstGeom prst="straightConnector1">
                <a:avLst/>
              </a:prstGeom>
              <a:ln w="6480">
                <a:solidFill>
                  <a:srgbClr val="a8a8a8"/>
                </a:solidFill>
                <a:miter/>
              </a:ln>
            </p:spPr>
          </p:cxnSp>
          <p:cxnSp>
            <p:nvCxnSpPr>
              <p:cNvPr id="9470" name="Straight Connector 1861"/>
              <p:cNvCxnSpPr/>
              <p:nvPr/>
            </p:nvCxnSpPr>
            <p:spPr>
              <a:xfrm>
                <a:off x="12481560" y="3102120"/>
                <a:ext cx="126360" cy="360"/>
              </a:xfrm>
              <a:prstGeom prst="straightConnector1">
                <a:avLst/>
              </a:prstGeom>
              <a:ln w="6480">
                <a:solidFill>
                  <a:srgbClr val="a8a8a8"/>
                </a:solidFill>
                <a:miter/>
              </a:ln>
            </p:spPr>
          </p:cxnSp>
          <p:cxnSp>
            <p:nvCxnSpPr>
              <p:cNvPr id="9471" name="Straight Connector 1862"/>
              <p:cNvCxnSpPr/>
              <p:nvPr/>
            </p:nvCxnSpPr>
            <p:spPr>
              <a:xfrm>
                <a:off x="12481560" y="2939040"/>
                <a:ext cx="126360" cy="360"/>
              </a:xfrm>
              <a:prstGeom prst="straightConnector1">
                <a:avLst/>
              </a:prstGeom>
              <a:ln w="6480">
                <a:solidFill>
                  <a:srgbClr val="a8a8a8"/>
                </a:solidFill>
                <a:miter/>
              </a:ln>
            </p:spPr>
          </p:cxnSp>
          <p:cxnSp>
            <p:nvCxnSpPr>
              <p:cNvPr id="9472" name="Straight Connector 1863"/>
              <p:cNvCxnSpPr/>
              <p:nvPr/>
            </p:nvCxnSpPr>
            <p:spPr>
              <a:xfrm>
                <a:off x="12481560" y="3428640"/>
                <a:ext cx="126360" cy="360"/>
              </a:xfrm>
              <a:prstGeom prst="straightConnector1">
                <a:avLst/>
              </a:prstGeom>
              <a:ln w="6480">
                <a:solidFill>
                  <a:srgbClr val="a8a8a8"/>
                </a:solidFill>
                <a:miter/>
              </a:ln>
            </p:spPr>
          </p:cxnSp>
          <p:cxnSp>
            <p:nvCxnSpPr>
              <p:cNvPr id="9473" name="Straight Connector 1864"/>
              <p:cNvCxnSpPr/>
              <p:nvPr/>
            </p:nvCxnSpPr>
            <p:spPr>
              <a:xfrm>
                <a:off x="12481560" y="3265560"/>
                <a:ext cx="126360" cy="360"/>
              </a:xfrm>
              <a:prstGeom prst="straightConnector1">
                <a:avLst/>
              </a:prstGeom>
              <a:ln w="6480">
                <a:solidFill>
                  <a:srgbClr val="a8a8a8"/>
                </a:solidFill>
                <a:miter/>
              </a:ln>
            </p:spPr>
          </p:cxnSp>
          <p:cxnSp>
            <p:nvCxnSpPr>
              <p:cNvPr id="9474" name="Straight Connector 1865"/>
              <p:cNvCxnSpPr/>
              <p:nvPr/>
            </p:nvCxnSpPr>
            <p:spPr>
              <a:xfrm>
                <a:off x="12481560" y="3755520"/>
                <a:ext cx="126360" cy="360"/>
              </a:xfrm>
              <a:prstGeom prst="straightConnector1">
                <a:avLst/>
              </a:prstGeom>
              <a:ln w="6480">
                <a:solidFill>
                  <a:srgbClr val="a8a8a8"/>
                </a:solidFill>
                <a:miter/>
              </a:ln>
            </p:spPr>
          </p:cxnSp>
          <p:cxnSp>
            <p:nvCxnSpPr>
              <p:cNvPr id="9475" name="Straight Connector 1866"/>
              <p:cNvCxnSpPr/>
              <p:nvPr/>
            </p:nvCxnSpPr>
            <p:spPr>
              <a:xfrm>
                <a:off x="12481560" y="3592080"/>
                <a:ext cx="126360" cy="360"/>
              </a:xfrm>
              <a:prstGeom prst="straightConnector1">
                <a:avLst/>
              </a:prstGeom>
              <a:ln w="6480">
                <a:solidFill>
                  <a:srgbClr val="a8a8a8"/>
                </a:solidFill>
                <a:miter/>
              </a:ln>
            </p:spPr>
          </p:cxnSp>
          <p:cxnSp>
            <p:nvCxnSpPr>
              <p:cNvPr id="9476" name="Straight Connector 1867"/>
              <p:cNvCxnSpPr/>
              <p:nvPr/>
            </p:nvCxnSpPr>
            <p:spPr>
              <a:xfrm>
                <a:off x="12481560" y="4081680"/>
                <a:ext cx="126360" cy="360"/>
              </a:xfrm>
              <a:prstGeom prst="straightConnector1">
                <a:avLst/>
              </a:prstGeom>
              <a:ln w="6480">
                <a:solidFill>
                  <a:srgbClr val="a8a8a8"/>
                </a:solidFill>
                <a:miter/>
              </a:ln>
            </p:spPr>
          </p:cxnSp>
          <p:cxnSp>
            <p:nvCxnSpPr>
              <p:cNvPr id="9477" name="Straight Connector 1868"/>
              <p:cNvCxnSpPr/>
              <p:nvPr/>
            </p:nvCxnSpPr>
            <p:spPr>
              <a:xfrm>
                <a:off x="12481560" y="3918240"/>
                <a:ext cx="126360" cy="360"/>
              </a:xfrm>
              <a:prstGeom prst="straightConnector1">
                <a:avLst/>
              </a:prstGeom>
              <a:ln w="6480">
                <a:solidFill>
                  <a:srgbClr val="a8a8a8"/>
                </a:solidFill>
                <a:miter/>
              </a:ln>
            </p:spPr>
          </p:cxnSp>
          <p:cxnSp>
            <p:nvCxnSpPr>
              <p:cNvPr id="9478" name="Straight Connector 1869"/>
              <p:cNvCxnSpPr/>
              <p:nvPr/>
            </p:nvCxnSpPr>
            <p:spPr>
              <a:xfrm>
                <a:off x="12481560" y="4408200"/>
                <a:ext cx="126360" cy="360"/>
              </a:xfrm>
              <a:prstGeom prst="straightConnector1">
                <a:avLst/>
              </a:prstGeom>
              <a:ln w="6480">
                <a:solidFill>
                  <a:srgbClr val="a8a8a8"/>
                </a:solidFill>
                <a:miter/>
              </a:ln>
            </p:spPr>
          </p:cxnSp>
          <p:cxnSp>
            <p:nvCxnSpPr>
              <p:cNvPr id="9479" name="Straight Connector 1870"/>
              <p:cNvCxnSpPr/>
              <p:nvPr/>
            </p:nvCxnSpPr>
            <p:spPr>
              <a:xfrm>
                <a:off x="12481560" y="4244760"/>
                <a:ext cx="126360" cy="360"/>
              </a:xfrm>
              <a:prstGeom prst="straightConnector1">
                <a:avLst/>
              </a:prstGeom>
              <a:ln w="6480">
                <a:solidFill>
                  <a:srgbClr val="a8a8a8"/>
                </a:solidFill>
                <a:miter/>
              </a:ln>
            </p:spPr>
          </p:cxnSp>
          <p:cxnSp>
            <p:nvCxnSpPr>
              <p:cNvPr id="9480" name="Straight Connector 1871"/>
              <p:cNvCxnSpPr/>
              <p:nvPr/>
            </p:nvCxnSpPr>
            <p:spPr>
              <a:xfrm>
                <a:off x="12481560" y="4734720"/>
                <a:ext cx="126360" cy="360"/>
              </a:xfrm>
              <a:prstGeom prst="straightConnector1">
                <a:avLst/>
              </a:prstGeom>
              <a:ln w="6480">
                <a:solidFill>
                  <a:srgbClr val="a8a8a8"/>
                </a:solidFill>
                <a:miter/>
              </a:ln>
            </p:spPr>
          </p:cxnSp>
          <p:cxnSp>
            <p:nvCxnSpPr>
              <p:cNvPr id="9481" name="Straight Connector 1872"/>
              <p:cNvCxnSpPr/>
              <p:nvPr/>
            </p:nvCxnSpPr>
            <p:spPr>
              <a:xfrm>
                <a:off x="12481560" y="4571280"/>
                <a:ext cx="126360" cy="360"/>
              </a:xfrm>
              <a:prstGeom prst="straightConnector1">
                <a:avLst/>
              </a:prstGeom>
              <a:ln w="6480">
                <a:solidFill>
                  <a:srgbClr val="a8a8a8"/>
                </a:solidFill>
                <a:miter/>
              </a:ln>
            </p:spPr>
          </p:cxnSp>
          <p:cxnSp>
            <p:nvCxnSpPr>
              <p:cNvPr id="9482" name="Straight Connector 1873"/>
              <p:cNvCxnSpPr/>
              <p:nvPr/>
            </p:nvCxnSpPr>
            <p:spPr>
              <a:xfrm>
                <a:off x="12481560" y="5061240"/>
                <a:ext cx="126360" cy="360"/>
              </a:xfrm>
              <a:prstGeom prst="straightConnector1">
                <a:avLst/>
              </a:prstGeom>
              <a:ln w="6480">
                <a:solidFill>
                  <a:srgbClr val="a8a8a8"/>
                </a:solidFill>
                <a:miter/>
              </a:ln>
            </p:spPr>
          </p:cxnSp>
          <p:cxnSp>
            <p:nvCxnSpPr>
              <p:cNvPr id="9483" name="Straight Connector 1875"/>
              <p:cNvCxnSpPr/>
              <p:nvPr/>
            </p:nvCxnSpPr>
            <p:spPr>
              <a:xfrm>
                <a:off x="12481560" y="5387760"/>
                <a:ext cx="126360" cy="360"/>
              </a:xfrm>
              <a:prstGeom prst="straightConnector1">
                <a:avLst/>
              </a:prstGeom>
              <a:ln w="6480">
                <a:solidFill>
                  <a:srgbClr val="a8a8a8"/>
                </a:solidFill>
                <a:miter/>
              </a:ln>
            </p:spPr>
          </p:cxnSp>
          <p:cxnSp>
            <p:nvCxnSpPr>
              <p:cNvPr id="9484" name="Straight Connector 1876"/>
              <p:cNvCxnSpPr/>
              <p:nvPr/>
            </p:nvCxnSpPr>
            <p:spPr>
              <a:xfrm>
                <a:off x="12481560" y="5224680"/>
                <a:ext cx="126360" cy="360"/>
              </a:xfrm>
              <a:prstGeom prst="straightConnector1">
                <a:avLst/>
              </a:prstGeom>
              <a:ln w="6480">
                <a:solidFill>
                  <a:srgbClr val="a8a8a8"/>
                </a:solidFill>
                <a:miter/>
              </a:ln>
            </p:spPr>
          </p:cxnSp>
          <p:cxnSp>
            <p:nvCxnSpPr>
              <p:cNvPr id="9485" name="Straight Connector 1877"/>
              <p:cNvCxnSpPr/>
              <p:nvPr/>
            </p:nvCxnSpPr>
            <p:spPr>
              <a:xfrm>
                <a:off x="12481560" y="5714280"/>
                <a:ext cx="126360" cy="360"/>
              </a:xfrm>
              <a:prstGeom prst="straightConnector1">
                <a:avLst/>
              </a:prstGeom>
              <a:ln w="6480">
                <a:solidFill>
                  <a:srgbClr val="a8a8a8"/>
                </a:solidFill>
                <a:miter/>
              </a:ln>
            </p:spPr>
          </p:cxnSp>
          <p:cxnSp>
            <p:nvCxnSpPr>
              <p:cNvPr id="9486" name="Straight Connector 1878"/>
              <p:cNvCxnSpPr/>
              <p:nvPr/>
            </p:nvCxnSpPr>
            <p:spPr>
              <a:xfrm>
                <a:off x="12481560" y="5551200"/>
                <a:ext cx="126360" cy="360"/>
              </a:xfrm>
              <a:prstGeom prst="straightConnector1">
                <a:avLst/>
              </a:prstGeom>
              <a:ln w="6480">
                <a:solidFill>
                  <a:srgbClr val="a8a8a8"/>
                </a:solidFill>
                <a:miter/>
              </a:ln>
            </p:spPr>
          </p:cxnSp>
          <p:cxnSp>
            <p:nvCxnSpPr>
              <p:cNvPr id="9487" name="Straight Connector 1879"/>
              <p:cNvCxnSpPr/>
              <p:nvPr/>
            </p:nvCxnSpPr>
            <p:spPr>
              <a:xfrm>
                <a:off x="12481560" y="6041160"/>
                <a:ext cx="126360" cy="360"/>
              </a:xfrm>
              <a:prstGeom prst="straightConnector1">
                <a:avLst/>
              </a:prstGeom>
              <a:ln w="6480">
                <a:solidFill>
                  <a:srgbClr val="a8a8a8"/>
                </a:solidFill>
                <a:miter/>
              </a:ln>
            </p:spPr>
          </p:cxnSp>
          <p:cxnSp>
            <p:nvCxnSpPr>
              <p:cNvPr id="9488" name="Straight Connector 1880"/>
              <p:cNvCxnSpPr/>
              <p:nvPr/>
            </p:nvCxnSpPr>
            <p:spPr>
              <a:xfrm>
                <a:off x="12481560" y="5877720"/>
                <a:ext cx="126360" cy="360"/>
              </a:xfrm>
              <a:prstGeom prst="straightConnector1">
                <a:avLst/>
              </a:prstGeom>
              <a:ln w="6480">
                <a:solidFill>
                  <a:srgbClr val="a8a8a8"/>
                </a:solidFill>
                <a:miter/>
              </a:ln>
            </p:spPr>
          </p:cxnSp>
          <p:cxnSp>
            <p:nvCxnSpPr>
              <p:cNvPr id="9489" name="Straight Connector 1881"/>
              <p:cNvCxnSpPr/>
              <p:nvPr/>
            </p:nvCxnSpPr>
            <p:spPr>
              <a:xfrm>
                <a:off x="12481560" y="6367680"/>
                <a:ext cx="126360" cy="360"/>
              </a:xfrm>
              <a:prstGeom prst="straightConnector1">
                <a:avLst/>
              </a:prstGeom>
              <a:ln w="6480">
                <a:solidFill>
                  <a:srgbClr val="a8a8a8"/>
                </a:solidFill>
                <a:miter/>
              </a:ln>
            </p:spPr>
          </p:cxnSp>
          <p:cxnSp>
            <p:nvCxnSpPr>
              <p:cNvPr id="9490" name="Straight Connector 1882"/>
              <p:cNvCxnSpPr/>
              <p:nvPr/>
            </p:nvCxnSpPr>
            <p:spPr>
              <a:xfrm>
                <a:off x="12481560" y="6204240"/>
                <a:ext cx="126360" cy="360"/>
              </a:xfrm>
              <a:prstGeom prst="straightConnector1">
                <a:avLst/>
              </a:prstGeom>
              <a:ln w="6480">
                <a:solidFill>
                  <a:srgbClr val="a8a8a8"/>
                </a:solidFill>
                <a:miter/>
              </a:ln>
            </p:spPr>
          </p:cxnSp>
          <p:cxnSp>
            <p:nvCxnSpPr>
              <p:cNvPr id="9491" name="Straight Connector 2020"/>
              <p:cNvCxnSpPr/>
              <p:nvPr/>
            </p:nvCxnSpPr>
            <p:spPr>
              <a:xfrm>
                <a:off x="493920" y="7167240"/>
                <a:ext cx="360" cy="126360"/>
              </a:xfrm>
              <a:prstGeom prst="straightConnector1">
                <a:avLst/>
              </a:prstGeom>
              <a:ln w="6480">
                <a:solidFill>
                  <a:srgbClr val="a8a8a8"/>
                </a:solidFill>
                <a:miter/>
              </a:ln>
            </p:spPr>
          </p:cxnSp>
          <p:cxnSp>
            <p:nvCxnSpPr>
              <p:cNvPr id="9492" name="Straight Connector 2021"/>
              <p:cNvCxnSpPr/>
              <p:nvPr/>
            </p:nvCxnSpPr>
            <p:spPr>
              <a:xfrm>
                <a:off x="329400" y="7167240"/>
                <a:ext cx="360" cy="126360"/>
              </a:xfrm>
              <a:prstGeom prst="straightConnector1">
                <a:avLst/>
              </a:prstGeom>
              <a:ln w="6480">
                <a:solidFill>
                  <a:srgbClr val="a8a8a8"/>
                </a:solidFill>
                <a:miter/>
              </a:ln>
            </p:spPr>
          </p:cxnSp>
          <p:cxnSp>
            <p:nvCxnSpPr>
              <p:cNvPr id="9493" name="Straight Connector 2022"/>
              <p:cNvCxnSpPr/>
              <p:nvPr/>
            </p:nvCxnSpPr>
            <p:spPr>
              <a:xfrm>
                <a:off x="823680" y="7167240"/>
                <a:ext cx="360" cy="126360"/>
              </a:xfrm>
              <a:prstGeom prst="straightConnector1">
                <a:avLst/>
              </a:prstGeom>
              <a:ln w="6480">
                <a:solidFill>
                  <a:srgbClr val="a8a8a8"/>
                </a:solidFill>
                <a:miter/>
              </a:ln>
            </p:spPr>
          </p:cxnSp>
          <p:cxnSp>
            <p:nvCxnSpPr>
              <p:cNvPr id="9494" name="Straight Connector 2023"/>
              <p:cNvCxnSpPr/>
              <p:nvPr/>
            </p:nvCxnSpPr>
            <p:spPr>
              <a:xfrm>
                <a:off x="658800" y="7167240"/>
                <a:ext cx="360" cy="126360"/>
              </a:xfrm>
              <a:prstGeom prst="straightConnector1">
                <a:avLst/>
              </a:prstGeom>
              <a:ln w="6480">
                <a:solidFill>
                  <a:srgbClr val="a8a8a8"/>
                </a:solidFill>
                <a:miter/>
              </a:ln>
            </p:spPr>
          </p:cxnSp>
          <p:cxnSp>
            <p:nvCxnSpPr>
              <p:cNvPr id="9495" name="Straight Connector 2024"/>
              <p:cNvCxnSpPr/>
              <p:nvPr/>
            </p:nvCxnSpPr>
            <p:spPr>
              <a:xfrm>
                <a:off x="1153080" y="7167240"/>
                <a:ext cx="360" cy="126360"/>
              </a:xfrm>
              <a:prstGeom prst="straightConnector1">
                <a:avLst/>
              </a:prstGeom>
              <a:ln w="6480">
                <a:solidFill>
                  <a:srgbClr val="a8a8a8"/>
                </a:solidFill>
                <a:miter/>
              </a:ln>
            </p:spPr>
          </p:cxnSp>
          <p:cxnSp>
            <p:nvCxnSpPr>
              <p:cNvPr id="9496" name="Straight Connector 2025"/>
              <p:cNvCxnSpPr/>
              <p:nvPr/>
            </p:nvCxnSpPr>
            <p:spPr>
              <a:xfrm>
                <a:off x="988200" y="7167240"/>
                <a:ext cx="360" cy="126360"/>
              </a:xfrm>
              <a:prstGeom prst="straightConnector1">
                <a:avLst/>
              </a:prstGeom>
              <a:ln w="6480">
                <a:solidFill>
                  <a:srgbClr val="a8a8a8"/>
                </a:solidFill>
                <a:miter/>
              </a:ln>
            </p:spPr>
          </p:cxnSp>
          <p:cxnSp>
            <p:nvCxnSpPr>
              <p:cNvPr id="9497" name="Straight Connector 2026"/>
              <p:cNvCxnSpPr/>
              <p:nvPr/>
            </p:nvCxnSpPr>
            <p:spPr>
              <a:xfrm>
                <a:off x="1482480" y="7167240"/>
                <a:ext cx="360" cy="126360"/>
              </a:xfrm>
              <a:prstGeom prst="straightConnector1">
                <a:avLst/>
              </a:prstGeom>
              <a:ln w="6480">
                <a:solidFill>
                  <a:srgbClr val="a8a8a8"/>
                </a:solidFill>
                <a:miter/>
              </a:ln>
            </p:spPr>
          </p:cxnSp>
          <p:cxnSp>
            <p:nvCxnSpPr>
              <p:cNvPr id="9498" name="Straight Connector 2027"/>
              <p:cNvCxnSpPr/>
              <p:nvPr/>
            </p:nvCxnSpPr>
            <p:spPr>
              <a:xfrm>
                <a:off x="1317960" y="7167240"/>
                <a:ext cx="360" cy="126360"/>
              </a:xfrm>
              <a:prstGeom prst="straightConnector1">
                <a:avLst/>
              </a:prstGeom>
              <a:ln w="6480">
                <a:solidFill>
                  <a:srgbClr val="a8a8a8"/>
                </a:solidFill>
                <a:miter/>
              </a:ln>
            </p:spPr>
          </p:cxnSp>
          <p:cxnSp>
            <p:nvCxnSpPr>
              <p:cNvPr id="9499" name="Straight Connector 2028"/>
              <p:cNvCxnSpPr/>
              <p:nvPr/>
            </p:nvCxnSpPr>
            <p:spPr>
              <a:xfrm>
                <a:off x="1812240" y="7167240"/>
                <a:ext cx="360" cy="126360"/>
              </a:xfrm>
              <a:prstGeom prst="straightConnector1">
                <a:avLst/>
              </a:prstGeom>
              <a:ln w="6480">
                <a:solidFill>
                  <a:srgbClr val="a8a8a8"/>
                </a:solidFill>
                <a:miter/>
              </a:ln>
            </p:spPr>
          </p:cxnSp>
          <p:cxnSp>
            <p:nvCxnSpPr>
              <p:cNvPr id="9500" name="Straight Connector 2029"/>
              <p:cNvCxnSpPr/>
              <p:nvPr/>
            </p:nvCxnSpPr>
            <p:spPr>
              <a:xfrm>
                <a:off x="1647360" y="7167240"/>
                <a:ext cx="360" cy="126360"/>
              </a:xfrm>
              <a:prstGeom prst="straightConnector1">
                <a:avLst/>
              </a:prstGeom>
              <a:ln w="6480">
                <a:solidFill>
                  <a:srgbClr val="a8a8a8"/>
                </a:solidFill>
                <a:miter/>
              </a:ln>
            </p:spPr>
          </p:cxnSp>
          <p:cxnSp>
            <p:nvCxnSpPr>
              <p:cNvPr id="9501" name="Straight Connector 2030"/>
              <p:cNvCxnSpPr/>
              <p:nvPr/>
            </p:nvCxnSpPr>
            <p:spPr>
              <a:xfrm>
                <a:off x="2141640" y="7167240"/>
                <a:ext cx="360" cy="126360"/>
              </a:xfrm>
              <a:prstGeom prst="straightConnector1">
                <a:avLst/>
              </a:prstGeom>
              <a:ln w="6480">
                <a:solidFill>
                  <a:srgbClr val="a8a8a8"/>
                </a:solidFill>
                <a:miter/>
              </a:ln>
            </p:spPr>
          </p:cxnSp>
          <p:cxnSp>
            <p:nvCxnSpPr>
              <p:cNvPr id="9502" name="Straight Connector 2031"/>
              <p:cNvCxnSpPr/>
              <p:nvPr/>
            </p:nvCxnSpPr>
            <p:spPr>
              <a:xfrm>
                <a:off x="1976760" y="7167240"/>
                <a:ext cx="360" cy="126360"/>
              </a:xfrm>
              <a:prstGeom prst="straightConnector1">
                <a:avLst/>
              </a:prstGeom>
              <a:ln w="6480">
                <a:solidFill>
                  <a:srgbClr val="a8a8a8"/>
                </a:solidFill>
                <a:miter/>
              </a:ln>
            </p:spPr>
          </p:cxnSp>
          <p:cxnSp>
            <p:nvCxnSpPr>
              <p:cNvPr id="9503" name="Straight Connector 2032"/>
              <p:cNvCxnSpPr/>
              <p:nvPr/>
            </p:nvCxnSpPr>
            <p:spPr>
              <a:xfrm>
                <a:off x="2471040" y="7167240"/>
                <a:ext cx="360" cy="126360"/>
              </a:xfrm>
              <a:prstGeom prst="straightConnector1">
                <a:avLst/>
              </a:prstGeom>
              <a:ln w="6480">
                <a:solidFill>
                  <a:srgbClr val="a8a8a8"/>
                </a:solidFill>
                <a:miter/>
              </a:ln>
            </p:spPr>
          </p:cxnSp>
          <p:cxnSp>
            <p:nvCxnSpPr>
              <p:cNvPr id="9504" name="Straight Connector 2033"/>
              <p:cNvCxnSpPr/>
              <p:nvPr/>
            </p:nvCxnSpPr>
            <p:spPr>
              <a:xfrm>
                <a:off x="2306520" y="7167240"/>
                <a:ext cx="360" cy="126360"/>
              </a:xfrm>
              <a:prstGeom prst="straightConnector1">
                <a:avLst/>
              </a:prstGeom>
              <a:ln w="6480">
                <a:solidFill>
                  <a:srgbClr val="a8a8a8"/>
                </a:solidFill>
                <a:miter/>
              </a:ln>
            </p:spPr>
          </p:cxnSp>
          <p:cxnSp>
            <p:nvCxnSpPr>
              <p:cNvPr id="9505" name="Straight Connector 2034"/>
              <p:cNvCxnSpPr/>
              <p:nvPr/>
            </p:nvCxnSpPr>
            <p:spPr>
              <a:xfrm>
                <a:off x="2800800" y="7167240"/>
                <a:ext cx="360" cy="126360"/>
              </a:xfrm>
              <a:prstGeom prst="straightConnector1">
                <a:avLst/>
              </a:prstGeom>
              <a:ln w="6480">
                <a:solidFill>
                  <a:srgbClr val="a8a8a8"/>
                </a:solidFill>
                <a:miter/>
              </a:ln>
            </p:spPr>
          </p:cxnSp>
          <p:cxnSp>
            <p:nvCxnSpPr>
              <p:cNvPr id="9506" name="Straight Connector 2035"/>
              <p:cNvCxnSpPr/>
              <p:nvPr/>
            </p:nvCxnSpPr>
            <p:spPr>
              <a:xfrm>
                <a:off x="2635920" y="7167240"/>
                <a:ext cx="360" cy="126360"/>
              </a:xfrm>
              <a:prstGeom prst="straightConnector1">
                <a:avLst/>
              </a:prstGeom>
              <a:ln w="6480">
                <a:solidFill>
                  <a:srgbClr val="a8a8a8"/>
                </a:solidFill>
                <a:miter/>
              </a:ln>
            </p:spPr>
          </p:cxnSp>
          <p:cxnSp>
            <p:nvCxnSpPr>
              <p:cNvPr id="9507" name="Straight Connector 2036"/>
              <p:cNvCxnSpPr/>
              <p:nvPr/>
            </p:nvCxnSpPr>
            <p:spPr>
              <a:xfrm>
                <a:off x="3130200" y="7167240"/>
                <a:ext cx="360" cy="126360"/>
              </a:xfrm>
              <a:prstGeom prst="straightConnector1">
                <a:avLst/>
              </a:prstGeom>
              <a:ln w="6480">
                <a:solidFill>
                  <a:srgbClr val="a8a8a8"/>
                </a:solidFill>
                <a:miter/>
              </a:ln>
            </p:spPr>
          </p:cxnSp>
          <p:cxnSp>
            <p:nvCxnSpPr>
              <p:cNvPr id="9508" name="Straight Connector 2037"/>
              <p:cNvCxnSpPr/>
              <p:nvPr/>
            </p:nvCxnSpPr>
            <p:spPr>
              <a:xfrm>
                <a:off x="2965320" y="7167240"/>
                <a:ext cx="360" cy="126360"/>
              </a:xfrm>
              <a:prstGeom prst="straightConnector1">
                <a:avLst/>
              </a:prstGeom>
              <a:ln w="6480">
                <a:solidFill>
                  <a:srgbClr val="a8a8a8"/>
                </a:solidFill>
                <a:miter/>
              </a:ln>
            </p:spPr>
          </p:cxnSp>
          <p:cxnSp>
            <p:nvCxnSpPr>
              <p:cNvPr id="9509" name="Straight Connector 2038"/>
              <p:cNvCxnSpPr/>
              <p:nvPr/>
            </p:nvCxnSpPr>
            <p:spPr>
              <a:xfrm>
                <a:off x="3459600" y="7167240"/>
                <a:ext cx="360" cy="126360"/>
              </a:xfrm>
              <a:prstGeom prst="straightConnector1">
                <a:avLst/>
              </a:prstGeom>
              <a:ln w="6480">
                <a:solidFill>
                  <a:srgbClr val="a8a8a8"/>
                </a:solidFill>
                <a:miter/>
              </a:ln>
            </p:spPr>
          </p:cxnSp>
          <p:cxnSp>
            <p:nvCxnSpPr>
              <p:cNvPr id="9510" name="Straight Connector 2039"/>
              <p:cNvCxnSpPr/>
              <p:nvPr/>
            </p:nvCxnSpPr>
            <p:spPr>
              <a:xfrm>
                <a:off x="3295080" y="7167240"/>
                <a:ext cx="360" cy="126360"/>
              </a:xfrm>
              <a:prstGeom prst="straightConnector1">
                <a:avLst/>
              </a:prstGeom>
              <a:ln w="6480">
                <a:solidFill>
                  <a:srgbClr val="a8a8a8"/>
                </a:solidFill>
                <a:miter/>
              </a:ln>
            </p:spPr>
          </p:cxnSp>
          <p:cxnSp>
            <p:nvCxnSpPr>
              <p:cNvPr id="9511" name="Straight Connector 2040"/>
              <p:cNvCxnSpPr/>
              <p:nvPr/>
            </p:nvCxnSpPr>
            <p:spPr>
              <a:xfrm>
                <a:off x="3789360" y="7167240"/>
                <a:ext cx="360" cy="126360"/>
              </a:xfrm>
              <a:prstGeom prst="straightConnector1">
                <a:avLst/>
              </a:prstGeom>
              <a:ln w="6480">
                <a:solidFill>
                  <a:srgbClr val="a8a8a8"/>
                </a:solidFill>
                <a:miter/>
              </a:ln>
            </p:spPr>
          </p:cxnSp>
          <p:cxnSp>
            <p:nvCxnSpPr>
              <p:cNvPr id="9512" name="Straight Connector 2041"/>
              <p:cNvCxnSpPr/>
              <p:nvPr/>
            </p:nvCxnSpPr>
            <p:spPr>
              <a:xfrm>
                <a:off x="3624480" y="7167240"/>
                <a:ext cx="360" cy="126360"/>
              </a:xfrm>
              <a:prstGeom prst="straightConnector1">
                <a:avLst/>
              </a:prstGeom>
              <a:ln w="6480">
                <a:solidFill>
                  <a:srgbClr val="a8a8a8"/>
                </a:solidFill>
                <a:miter/>
              </a:ln>
            </p:spPr>
          </p:cxnSp>
          <p:cxnSp>
            <p:nvCxnSpPr>
              <p:cNvPr id="9513" name="Straight Connector 2042"/>
              <p:cNvCxnSpPr/>
              <p:nvPr/>
            </p:nvCxnSpPr>
            <p:spPr>
              <a:xfrm>
                <a:off x="4118760" y="7167240"/>
                <a:ext cx="360" cy="126360"/>
              </a:xfrm>
              <a:prstGeom prst="straightConnector1">
                <a:avLst/>
              </a:prstGeom>
              <a:ln w="6480">
                <a:solidFill>
                  <a:srgbClr val="a8a8a8"/>
                </a:solidFill>
                <a:miter/>
              </a:ln>
            </p:spPr>
          </p:cxnSp>
          <p:cxnSp>
            <p:nvCxnSpPr>
              <p:cNvPr id="9514" name="Straight Connector 2043"/>
              <p:cNvCxnSpPr/>
              <p:nvPr/>
            </p:nvCxnSpPr>
            <p:spPr>
              <a:xfrm>
                <a:off x="3953880" y="7167240"/>
                <a:ext cx="360" cy="126360"/>
              </a:xfrm>
              <a:prstGeom prst="straightConnector1">
                <a:avLst/>
              </a:prstGeom>
              <a:ln w="6480">
                <a:solidFill>
                  <a:srgbClr val="a8a8a8"/>
                </a:solidFill>
                <a:miter/>
              </a:ln>
            </p:spPr>
          </p:cxnSp>
          <p:cxnSp>
            <p:nvCxnSpPr>
              <p:cNvPr id="9515" name="Straight Connector 2044"/>
              <p:cNvCxnSpPr/>
              <p:nvPr/>
            </p:nvCxnSpPr>
            <p:spPr>
              <a:xfrm>
                <a:off x="4448160" y="7167240"/>
                <a:ext cx="360" cy="126360"/>
              </a:xfrm>
              <a:prstGeom prst="straightConnector1">
                <a:avLst/>
              </a:prstGeom>
              <a:ln w="6480">
                <a:solidFill>
                  <a:srgbClr val="a8a8a8"/>
                </a:solidFill>
                <a:miter/>
              </a:ln>
            </p:spPr>
          </p:cxnSp>
          <p:cxnSp>
            <p:nvCxnSpPr>
              <p:cNvPr id="9516" name="Straight Connector 2045"/>
              <p:cNvCxnSpPr/>
              <p:nvPr/>
            </p:nvCxnSpPr>
            <p:spPr>
              <a:xfrm>
                <a:off x="4283640" y="7167240"/>
                <a:ext cx="360" cy="126360"/>
              </a:xfrm>
              <a:prstGeom prst="straightConnector1">
                <a:avLst/>
              </a:prstGeom>
              <a:ln w="6480">
                <a:solidFill>
                  <a:srgbClr val="a8a8a8"/>
                </a:solidFill>
                <a:miter/>
              </a:ln>
            </p:spPr>
          </p:cxnSp>
          <p:cxnSp>
            <p:nvCxnSpPr>
              <p:cNvPr id="9517" name="Straight Connector 2046"/>
              <p:cNvCxnSpPr/>
              <p:nvPr/>
            </p:nvCxnSpPr>
            <p:spPr>
              <a:xfrm>
                <a:off x="4777920" y="7167240"/>
                <a:ext cx="360" cy="126360"/>
              </a:xfrm>
              <a:prstGeom prst="straightConnector1">
                <a:avLst/>
              </a:prstGeom>
              <a:ln w="6480">
                <a:solidFill>
                  <a:srgbClr val="a8a8a8"/>
                </a:solidFill>
                <a:miter/>
              </a:ln>
            </p:spPr>
          </p:cxnSp>
          <p:cxnSp>
            <p:nvCxnSpPr>
              <p:cNvPr id="9518" name="Straight Connector 2047"/>
              <p:cNvCxnSpPr/>
              <p:nvPr/>
            </p:nvCxnSpPr>
            <p:spPr>
              <a:xfrm>
                <a:off x="4613040" y="7167240"/>
                <a:ext cx="360" cy="126360"/>
              </a:xfrm>
              <a:prstGeom prst="straightConnector1">
                <a:avLst/>
              </a:prstGeom>
              <a:ln w="6480">
                <a:solidFill>
                  <a:srgbClr val="a8a8a8"/>
                </a:solidFill>
                <a:miter/>
              </a:ln>
            </p:spPr>
          </p:cxnSp>
          <p:cxnSp>
            <p:nvCxnSpPr>
              <p:cNvPr id="9519" name="Straight Connector 2048"/>
              <p:cNvCxnSpPr/>
              <p:nvPr/>
            </p:nvCxnSpPr>
            <p:spPr>
              <a:xfrm>
                <a:off x="5107320" y="7167240"/>
                <a:ext cx="360" cy="126360"/>
              </a:xfrm>
              <a:prstGeom prst="straightConnector1">
                <a:avLst/>
              </a:prstGeom>
              <a:ln w="6480">
                <a:solidFill>
                  <a:srgbClr val="a8a8a8"/>
                </a:solidFill>
                <a:miter/>
              </a:ln>
            </p:spPr>
          </p:cxnSp>
          <p:cxnSp>
            <p:nvCxnSpPr>
              <p:cNvPr id="9520" name="Straight Connector 2049"/>
              <p:cNvCxnSpPr/>
              <p:nvPr/>
            </p:nvCxnSpPr>
            <p:spPr>
              <a:xfrm>
                <a:off x="4942440" y="7167240"/>
                <a:ext cx="360" cy="126360"/>
              </a:xfrm>
              <a:prstGeom prst="straightConnector1">
                <a:avLst/>
              </a:prstGeom>
              <a:ln w="6480">
                <a:solidFill>
                  <a:srgbClr val="a8a8a8"/>
                </a:solidFill>
                <a:miter/>
              </a:ln>
            </p:spPr>
          </p:cxnSp>
          <p:cxnSp>
            <p:nvCxnSpPr>
              <p:cNvPr id="9521" name="Straight Connector 2050"/>
              <p:cNvCxnSpPr/>
              <p:nvPr/>
            </p:nvCxnSpPr>
            <p:spPr>
              <a:xfrm>
                <a:off x="5436720" y="7167240"/>
                <a:ext cx="360" cy="126360"/>
              </a:xfrm>
              <a:prstGeom prst="straightConnector1">
                <a:avLst/>
              </a:prstGeom>
              <a:ln w="6480">
                <a:solidFill>
                  <a:srgbClr val="a8a8a8"/>
                </a:solidFill>
                <a:miter/>
              </a:ln>
            </p:spPr>
          </p:cxnSp>
          <p:cxnSp>
            <p:nvCxnSpPr>
              <p:cNvPr id="9522" name="Straight Connector 2051"/>
              <p:cNvCxnSpPr/>
              <p:nvPr/>
            </p:nvCxnSpPr>
            <p:spPr>
              <a:xfrm>
                <a:off x="5272200" y="7167240"/>
                <a:ext cx="360" cy="126360"/>
              </a:xfrm>
              <a:prstGeom prst="straightConnector1">
                <a:avLst/>
              </a:prstGeom>
              <a:ln w="6480">
                <a:solidFill>
                  <a:srgbClr val="a8a8a8"/>
                </a:solidFill>
                <a:miter/>
              </a:ln>
            </p:spPr>
          </p:cxnSp>
          <p:cxnSp>
            <p:nvCxnSpPr>
              <p:cNvPr id="9523" name="Straight Connector 2052"/>
              <p:cNvCxnSpPr/>
              <p:nvPr/>
            </p:nvCxnSpPr>
            <p:spPr>
              <a:xfrm>
                <a:off x="5766480" y="7167240"/>
                <a:ext cx="360" cy="126360"/>
              </a:xfrm>
              <a:prstGeom prst="straightConnector1">
                <a:avLst/>
              </a:prstGeom>
              <a:ln w="6480">
                <a:solidFill>
                  <a:srgbClr val="a8a8a8"/>
                </a:solidFill>
                <a:miter/>
              </a:ln>
            </p:spPr>
          </p:cxnSp>
          <p:cxnSp>
            <p:nvCxnSpPr>
              <p:cNvPr id="9524" name="Straight Connector 2053"/>
              <p:cNvCxnSpPr/>
              <p:nvPr/>
            </p:nvCxnSpPr>
            <p:spPr>
              <a:xfrm>
                <a:off x="5601600" y="7167240"/>
                <a:ext cx="360" cy="126360"/>
              </a:xfrm>
              <a:prstGeom prst="straightConnector1">
                <a:avLst/>
              </a:prstGeom>
              <a:ln w="6480">
                <a:solidFill>
                  <a:srgbClr val="a8a8a8"/>
                </a:solidFill>
                <a:miter/>
              </a:ln>
            </p:spPr>
          </p:cxnSp>
          <p:cxnSp>
            <p:nvCxnSpPr>
              <p:cNvPr id="9525" name="Straight Connector 2054"/>
              <p:cNvCxnSpPr/>
              <p:nvPr/>
            </p:nvCxnSpPr>
            <p:spPr>
              <a:xfrm>
                <a:off x="6095880" y="7167240"/>
                <a:ext cx="360" cy="126360"/>
              </a:xfrm>
              <a:prstGeom prst="straightConnector1">
                <a:avLst/>
              </a:prstGeom>
              <a:ln w="6480">
                <a:solidFill>
                  <a:srgbClr val="a8a8a8"/>
                </a:solidFill>
                <a:miter/>
              </a:ln>
            </p:spPr>
          </p:cxnSp>
          <p:cxnSp>
            <p:nvCxnSpPr>
              <p:cNvPr id="9526" name="Straight Connector 2055"/>
              <p:cNvCxnSpPr/>
              <p:nvPr/>
            </p:nvCxnSpPr>
            <p:spPr>
              <a:xfrm>
                <a:off x="5931000" y="7167240"/>
                <a:ext cx="360" cy="126360"/>
              </a:xfrm>
              <a:prstGeom prst="straightConnector1">
                <a:avLst/>
              </a:prstGeom>
              <a:ln w="6480">
                <a:solidFill>
                  <a:srgbClr val="a8a8a8"/>
                </a:solidFill>
                <a:miter/>
              </a:ln>
            </p:spPr>
          </p:cxnSp>
          <p:cxnSp>
            <p:nvCxnSpPr>
              <p:cNvPr id="9527" name="Straight Connector 2056"/>
              <p:cNvCxnSpPr/>
              <p:nvPr/>
            </p:nvCxnSpPr>
            <p:spPr>
              <a:xfrm>
                <a:off x="6425280" y="7167240"/>
                <a:ext cx="360" cy="126360"/>
              </a:xfrm>
              <a:prstGeom prst="straightConnector1">
                <a:avLst/>
              </a:prstGeom>
              <a:ln w="6480">
                <a:solidFill>
                  <a:srgbClr val="a8a8a8"/>
                </a:solidFill>
                <a:miter/>
              </a:ln>
            </p:spPr>
          </p:cxnSp>
          <p:cxnSp>
            <p:nvCxnSpPr>
              <p:cNvPr id="9528" name="Straight Connector 2057"/>
              <p:cNvCxnSpPr/>
              <p:nvPr/>
            </p:nvCxnSpPr>
            <p:spPr>
              <a:xfrm>
                <a:off x="6260760" y="7167240"/>
                <a:ext cx="360" cy="126360"/>
              </a:xfrm>
              <a:prstGeom prst="straightConnector1">
                <a:avLst/>
              </a:prstGeom>
              <a:ln w="6480">
                <a:solidFill>
                  <a:srgbClr val="a8a8a8"/>
                </a:solidFill>
                <a:miter/>
              </a:ln>
            </p:spPr>
          </p:cxnSp>
          <p:cxnSp>
            <p:nvCxnSpPr>
              <p:cNvPr id="9529" name="Straight Connector 2058"/>
              <p:cNvCxnSpPr/>
              <p:nvPr/>
            </p:nvCxnSpPr>
            <p:spPr>
              <a:xfrm>
                <a:off x="6590160" y="7167240"/>
                <a:ext cx="360" cy="126360"/>
              </a:xfrm>
              <a:prstGeom prst="straightConnector1">
                <a:avLst/>
              </a:prstGeom>
              <a:ln w="6480">
                <a:solidFill>
                  <a:srgbClr val="a8a8a8"/>
                </a:solidFill>
                <a:miter/>
              </a:ln>
            </p:spPr>
          </p:cxnSp>
          <p:cxnSp>
            <p:nvCxnSpPr>
              <p:cNvPr id="9530" name="Straight Connector 2059"/>
              <p:cNvCxnSpPr/>
              <p:nvPr/>
            </p:nvCxnSpPr>
            <p:spPr>
              <a:xfrm>
                <a:off x="6919560" y="7167240"/>
                <a:ext cx="360" cy="126360"/>
              </a:xfrm>
              <a:prstGeom prst="straightConnector1">
                <a:avLst/>
              </a:prstGeom>
              <a:ln w="6480">
                <a:solidFill>
                  <a:srgbClr val="a8a8a8"/>
                </a:solidFill>
                <a:miter/>
              </a:ln>
            </p:spPr>
          </p:cxnSp>
          <p:cxnSp>
            <p:nvCxnSpPr>
              <p:cNvPr id="9531" name="Straight Connector 2060"/>
              <p:cNvCxnSpPr/>
              <p:nvPr/>
            </p:nvCxnSpPr>
            <p:spPr>
              <a:xfrm>
                <a:off x="6754680" y="7167240"/>
                <a:ext cx="360" cy="126360"/>
              </a:xfrm>
              <a:prstGeom prst="straightConnector1">
                <a:avLst/>
              </a:prstGeom>
              <a:ln w="6480">
                <a:solidFill>
                  <a:srgbClr val="a8a8a8"/>
                </a:solidFill>
                <a:miter/>
              </a:ln>
            </p:spPr>
          </p:cxnSp>
          <p:cxnSp>
            <p:nvCxnSpPr>
              <p:cNvPr id="9532" name="Straight Connector 2061"/>
              <p:cNvCxnSpPr/>
              <p:nvPr/>
            </p:nvCxnSpPr>
            <p:spPr>
              <a:xfrm>
                <a:off x="7248960" y="7167240"/>
                <a:ext cx="360" cy="126360"/>
              </a:xfrm>
              <a:prstGeom prst="straightConnector1">
                <a:avLst/>
              </a:prstGeom>
              <a:ln w="6480">
                <a:solidFill>
                  <a:srgbClr val="a8a8a8"/>
                </a:solidFill>
                <a:miter/>
              </a:ln>
            </p:spPr>
          </p:cxnSp>
          <p:cxnSp>
            <p:nvCxnSpPr>
              <p:cNvPr id="9533" name="Straight Connector 2062"/>
              <p:cNvCxnSpPr/>
              <p:nvPr/>
            </p:nvCxnSpPr>
            <p:spPr>
              <a:xfrm>
                <a:off x="7084440" y="7167240"/>
                <a:ext cx="360" cy="126360"/>
              </a:xfrm>
              <a:prstGeom prst="straightConnector1">
                <a:avLst/>
              </a:prstGeom>
              <a:ln w="6480">
                <a:solidFill>
                  <a:srgbClr val="a8a8a8"/>
                </a:solidFill>
                <a:miter/>
              </a:ln>
            </p:spPr>
          </p:cxnSp>
          <p:cxnSp>
            <p:nvCxnSpPr>
              <p:cNvPr id="9534" name="Straight Connector 2063"/>
              <p:cNvCxnSpPr/>
              <p:nvPr/>
            </p:nvCxnSpPr>
            <p:spPr>
              <a:xfrm>
                <a:off x="7578720" y="7167240"/>
                <a:ext cx="360" cy="126360"/>
              </a:xfrm>
              <a:prstGeom prst="straightConnector1">
                <a:avLst/>
              </a:prstGeom>
              <a:ln w="6480">
                <a:solidFill>
                  <a:srgbClr val="a8a8a8"/>
                </a:solidFill>
                <a:miter/>
              </a:ln>
            </p:spPr>
          </p:cxnSp>
          <p:cxnSp>
            <p:nvCxnSpPr>
              <p:cNvPr id="9535" name="Straight Connector 2064"/>
              <p:cNvCxnSpPr/>
              <p:nvPr/>
            </p:nvCxnSpPr>
            <p:spPr>
              <a:xfrm>
                <a:off x="7413840" y="7167240"/>
                <a:ext cx="360" cy="126360"/>
              </a:xfrm>
              <a:prstGeom prst="straightConnector1">
                <a:avLst/>
              </a:prstGeom>
              <a:ln w="6480">
                <a:solidFill>
                  <a:srgbClr val="a8a8a8"/>
                </a:solidFill>
                <a:miter/>
              </a:ln>
            </p:spPr>
          </p:cxnSp>
          <p:cxnSp>
            <p:nvCxnSpPr>
              <p:cNvPr id="9536" name="Straight Connector 2065"/>
              <p:cNvCxnSpPr/>
              <p:nvPr/>
            </p:nvCxnSpPr>
            <p:spPr>
              <a:xfrm>
                <a:off x="7908120" y="7167240"/>
                <a:ext cx="360" cy="126360"/>
              </a:xfrm>
              <a:prstGeom prst="straightConnector1">
                <a:avLst/>
              </a:prstGeom>
              <a:ln w="6480">
                <a:solidFill>
                  <a:srgbClr val="a8a8a8"/>
                </a:solidFill>
                <a:miter/>
              </a:ln>
            </p:spPr>
          </p:cxnSp>
          <p:cxnSp>
            <p:nvCxnSpPr>
              <p:cNvPr id="9537" name="Straight Connector 2066"/>
              <p:cNvCxnSpPr/>
              <p:nvPr/>
            </p:nvCxnSpPr>
            <p:spPr>
              <a:xfrm>
                <a:off x="7743240" y="7167240"/>
                <a:ext cx="360" cy="126360"/>
              </a:xfrm>
              <a:prstGeom prst="straightConnector1">
                <a:avLst/>
              </a:prstGeom>
              <a:ln w="6480">
                <a:solidFill>
                  <a:srgbClr val="a8a8a8"/>
                </a:solidFill>
                <a:miter/>
              </a:ln>
            </p:spPr>
          </p:cxnSp>
          <p:cxnSp>
            <p:nvCxnSpPr>
              <p:cNvPr id="9538" name="Straight Connector 2067"/>
              <p:cNvCxnSpPr/>
              <p:nvPr/>
            </p:nvCxnSpPr>
            <p:spPr>
              <a:xfrm>
                <a:off x="8237520" y="7167240"/>
                <a:ext cx="360" cy="126360"/>
              </a:xfrm>
              <a:prstGeom prst="straightConnector1">
                <a:avLst/>
              </a:prstGeom>
              <a:ln w="6480">
                <a:solidFill>
                  <a:srgbClr val="a8a8a8"/>
                </a:solidFill>
                <a:miter/>
              </a:ln>
            </p:spPr>
          </p:cxnSp>
          <p:cxnSp>
            <p:nvCxnSpPr>
              <p:cNvPr id="9539" name="Straight Connector 2068"/>
              <p:cNvCxnSpPr/>
              <p:nvPr/>
            </p:nvCxnSpPr>
            <p:spPr>
              <a:xfrm>
                <a:off x="8073000" y="7167240"/>
                <a:ext cx="360" cy="126360"/>
              </a:xfrm>
              <a:prstGeom prst="straightConnector1">
                <a:avLst/>
              </a:prstGeom>
              <a:ln w="6480">
                <a:solidFill>
                  <a:srgbClr val="a8a8a8"/>
                </a:solidFill>
                <a:miter/>
              </a:ln>
            </p:spPr>
          </p:cxnSp>
          <p:cxnSp>
            <p:nvCxnSpPr>
              <p:cNvPr id="9540" name="Straight Connector 2069"/>
              <p:cNvCxnSpPr/>
              <p:nvPr/>
            </p:nvCxnSpPr>
            <p:spPr>
              <a:xfrm>
                <a:off x="8567280" y="7167240"/>
                <a:ext cx="360" cy="126360"/>
              </a:xfrm>
              <a:prstGeom prst="straightConnector1">
                <a:avLst/>
              </a:prstGeom>
              <a:ln w="6480">
                <a:solidFill>
                  <a:srgbClr val="a8a8a8"/>
                </a:solidFill>
                <a:miter/>
              </a:ln>
            </p:spPr>
          </p:cxnSp>
          <p:cxnSp>
            <p:nvCxnSpPr>
              <p:cNvPr id="9541" name="Straight Connector 2070"/>
              <p:cNvCxnSpPr/>
              <p:nvPr/>
            </p:nvCxnSpPr>
            <p:spPr>
              <a:xfrm>
                <a:off x="8402400" y="7167240"/>
                <a:ext cx="360" cy="126360"/>
              </a:xfrm>
              <a:prstGeom prst="straightConnector1">
                <a:avLst/>
              </a:prstGeom>
              <a:ln w="6480">
                <a:solidFill>
                  <a:srgbClr val="a8a8a8"/>
                </a:solidFill>
                <a:miter/>
              </a:ln>
            </p:spPr>
          </p:cxnSp>
          <p:cxnSp>
            <p:nvCxnSpPr>
              <p:cNvPr id="9542" name="Straight Connector 2071"/>
              <p:cNvCxnSpPr/>
              <p:nvPr/>
            </p:nvCxnSpPr>
            <p:spPr>
              <a:xfrm>
                <a:off x="8896680" y="7167240"/>
                <a:ext cx="360" cy="126360"/>
              </a:xfrm>
              <a:prstGeom prst="straightConnector1">
                <a:avLst/>
              </a:prstGeom>
              <a:ln w="6480">
                <a:solidFill>
                  <a:srgbClr val="a8a8a8"/>
                </a:solidFill>
                <a:miter/>
              </a:ln>
            </p:spPr>
          </p:cxnSp>
          <p:cxnSp>
            <p:nvCxnSpPr>
              <p:cNvPr id="9543" name="Straight Connector 2072"/>
              <p:cNvCxnSpPr/>
              <p:nvPr/>
            </p:nvCxnSpPr>
            <p:spPr>
              <a:xfrm>
                <a:off x="8731800" y="7167240"/>
                <a:ext cx="360" cy="126360"/>
              </a:xfrm>
              <a:prstGeom prst="straightConnector1">
                <a:avLst/>
              </a:prstGeom>
              <a:ln w="6480">
                <a:solidFill>
                  <a:srgbClr val="a8a8a8"/>
                </a:solidFill>
                <a:miter/>
              </a:ln>
            </p:spPr>
          </p:cxnSp>
          <p:cxnSp>
            <p:nvCxnSpPr>
              <p:cNvPr id="9544" name="Straight Connector 2073"/>
              <p:cNvCxnSpPr/>
              <p:nvPr/>
            </p:nvCxnSpPr>
            <p:spPr>
              <a:xfrm>
                <a:off x="9226080" y="7167240"/>
                <a:ext cx="360" cy="126360"/>
              </a:xfrm>
              <a:prstGeom prst="straightConnector1">
                <a:avLst/>
              </a:prstGeom>
              <a:ln w="6480">
                <a:solidFill>
                  <a:srgbClr val="a8a8a8"/>
                </a:solidFill>
                <a:miter/>
              </a:ln>
            </p:spPr>
          </p:cxnSp>
          <p:cxnSp>
            <p:nvCxnSpPr>
              <p:cNvPr id="9545" name="Straight Connector 2074"/>
              <p:cNvCxnSpPr/>
              <p:nvPr/>
            </p:nvCxnSpPr>
            <p:spPr>
              <a:xfrm>
                <a:off x="9061560" y="7167240"/>
                <a:ext cx="360" cy="126360"/>
              </a:xfrm>
              <a:prstGeom prst="straightConnector1">
                <a:avLst/>
              </a:prstGeom>
              <a:ln w="6480">
                <a:solidFill>
                  <a:srgbClr val="a8a8a8"/>
                </a:solidFill>
                <a:miter/>
              </a:ln>
            </p:spPr>
          </p:cxnSp>
          <p:cxnSp>
            <p:nvCxnSpPr>
              <p:cNvPr id="9546" name="Straight Connector 2075"/>
              <p:cNvCxnSpPr/>
              <p:nvPr/>
            </p:nvCxnSpPr>
            <p:spPr>
              <a:xfrm>
                <a:off x="9555840" y="7167240"/>
                <a:ext cx="360" cy="126360"/>
              </a:xfrm>
              <a:prstGeom prst="straightConnector1">
                <a:avLst/>
              </a:prstGeom>
              <a:ln w="6480">
                <a:solidFill>
                  <a:srgbClr val="a8a8a8"/>
                </a:solidFill>
                <a:miter/>
              </a:ln>
            </p:spPr>
          </p:cxnSp>
          <p:cxnSp>
            <p:nvCxnSpPr>
              <p:cNvPr id="9547" name="Straight Connector 2076"/>
              <p:cNvCxnSpPr/>
              <p:nvPr/>
            </p:nvCxnSpPr>
            <p:spPr>
              <a:xfrm>
                <a:off x="9390960" y="7167240"/>
                <a:ext cx="360" cy="126360"/>
              </a:xfrm>
              <a:prstGeom prst="straightConnector1">
                <a:avLst/>
              </a:prstGeom>
              <a:ln w="6480">
                <a:solidFill>
                  <a:srgbClr val="a8a8a8"/>
                </a:solidFill>
                <a:miter/>
              </a:ln>
            </p:spPr>
          </p:cxnSp>
          <p:cxnSp>
            <p:nvCxnSpPr>
              <p:cNvPr id="9548" name="Straight Connector 2077"/>
              <p:cNvCxnSpPr/>
              <p:nvPr/>
            </p:nvCxnSpPr>
            <p:spPr>
              <a:xfrm>
                <a:off x="9885240" y="7167240"/>
                <a:ext cx="360" cy="126360"/>
              </a:xfrm>
              <a:prstGeom prst="straightConnector1">
                <a:avLst/>
              </a:prstGeom>
              <a:ln w="6480">
                <a:solidFill>
                  <a:srgbClr val="a8a8a8"/>
                </a:solidFill>
                <a:miter/>
              </a:ln>
            </p:spPr>
          </p:cxnSp>
          <p:cxnSp>
            <p:nvCxnSpPr>
              <p:cNvPr id="9549" name="Straight Connector 2078"/>
              <p:cNvCxnSpPr/>
              <p:nvPr/>
            </p:nvCxnSpPr>
            <p:spPr>
              <a:xfrm>
                <a:off x="9720360" y="7167240"/>
                <a:ext cx="360" cy="126360"/>
              </a:xfrm>
              <a:prstGeom prst="straightConnector1">
                <a:avLst/>
              </a:prstGeom>
              <a:ln w="6480">
                <a:solidFill>
                  <a:srgbClr val="a8a8a8"/>
                </a:solidFill>
                <a:miter/>
              </a:ln>
            </p:spPr>
          </p:cxnSp>
          <p:cxnSp>
            <p:nvCxnSpPr>
              <p:cNvPr id="9550" name="Straight Connector 2079"/>
              <p:cNvCxnSpPr/>
              <p:nvPr/>
            </p:nvCxnSpPr>
            <p:spPr>
              <a:xfrm>
                <a:off x="10214640" y="7167240"/>
                <a:ext cx="360" cy="126360"/>
              </a:xfrm>
              <a:prstGeom prst="straightConnector1">
                <a:avLst/>
              </a:prstGeom>
              <a:ln w="6480">
                <a:solidFill>
                  <a:srgbClr val="a8a8a8"/>
                </a:solidFill>
                <a:miter/>
              </a:ln>
            </p:spPr>
          </p:cxnSp>
          <p:cxnSp>
            <p:nvCxnSpPr>
              <p:cNvPr id="9551" name="Straight Connector 2080"/>
              <p:cNvCxnSpPr/>
              <p:nvPr/>
            </p:nvCxnSpPr>
            <p:spPr>
              <a:xfrm>
                <a:off x="10050120" y="7167240"/>
                <a:ext cx="360" cy="126360"/>
              </a:xfrm>
              <a:prstGeom prst="straightConnector1">
                <a:avLst/>
              </a:prstGeom>
              <a:ln w="6480">
                <a:solidFill>
                  <a:srgbClr val="a8a8a8"/>
                </a:solidFill>
                <a:miter/>
              </a:ln>
            </p:spPr>
          </p:cxnSp>
          <p:cxnSp>
            <p:nvCxnSpPr>
              <p:cNvPr id="9552" name="Straight Connector 2081"/>
              <p:cNvCxnSpPr/>
              <p:nvPr/>
            </p:nvCxnSpPr>
            <p:spPr>
              <a:xfrm>
                <a:off x="10544400" y="7167240"/>
                <a:ext cx="360" cy="126360"/>
              </a:xfrm>
              <a:prstGeom prst="straightConnector1">
                <a:avLst/>
              </a:prstGeom>
              <a:ln w="6480">
                <a:solidFill>
                  <a:srgbClr val="a8a8a8"/>
                </a:solidFill>
                <a:miter/>
              </a:ln>
            </p:spPr>
          </p:cxnSp>
          <p:cxnSp>
            <p:nvCxnSpPr>
              <p:cNvPr id="9553" name="Straight Connector 2082"/>
              <p:cNvCxnSpPr/>
              <p:nvPr/>
            </p:nvCxnSpPr>
            <p:spPr>
              <a:xfrm>
                <a:off x="10379520" y="7167240"/>
                <a:ext cx="360" cy="126360"/>
              </a:xfrm>
              <a:prstGeom prst="straightConnector1">
                <a:avLst/>
              </a:prstGeom>
              <a:ln w="6480">
                <a:solidFill>
                  <a:srgbClr val="a8a8a8"/>
                </a:solidFill>
                <a:miter/>
              </a:ln>
            </p:spPr>
          </p:cxnSp>
          <p:cxnSp>
            <p:nvCxnSpPr>
              <p:cNvPr id="9554" name="Straight Connector 2083"/>
              <p:cNvCxnSpPr/>
              <p:nvPr/>
            </p:nvCxnSpPr>
            <p:spPr>
              <a:xfrm>
                <a:off x="10873800" y="7167240"/>
                <a:ext cx="360" cy="126360"/>
              </a:xfrm>
              <a:prstGeom prst="straightConnector1">
                <a:avLst/>
              </a:prstGeom>
              <a:ln w="6480">
                <a:solidFill>
                  <a:srgbClr val="a8a8a8"/>
                </a:solidFill>
                <a:miter/>
              </a:ln>
            </p:spPr>
          </p:cxnSp>
          <p:cxnSp>
            <p:nvCxnSpPr>
              <p:cNvPr id="9555" name="Straight Connector 2084"/>
              <p:cNvCxnSpPr/>
              <p:nvPr/>
            </p:nvCxnSpPr>
            <p:spPr>
              <a:xfrm>
                <a:off x="10708920" y="7167240"/>
                <a:ext cx="360" cy="126360"/>
              </a:xfrm>
              <a:prstGeom prst="straightConnector1">
                <a:avLst/>
              </a:prstGeom>
              <a:ln w="6480">
                <a:solidFill>
                  <a:srgbClr val="a8a8a8"/>
                </a:solidFill>
                <a:miter/>
              </a:ln>
            </p:spPr>
          </p:cxnSp>
          <p:cxnSp>
            <p:nvCxnSpPr>
              <p:cNvPr id="9556" name="Straight Connector 2085"/>
              <p:cNvCxnSpPr/>
              <p:nvPr/>
            </p:nvCxnSpPr>
            <p:spPr>
              <a:xfrm>
                <a:off x="11203200" y="7167240"/>
                <a:ext cx="360" cy="126360"/>
              </a:xfrm>
              <a:prstGeom prst="straightConnector1">
                <a:avLst/>
              </a:prstGeom>
              <a:ln w="6480">
                <a:solidFill>
                  <a:srgbClr val="a8a8a8"/>
                </a:solidFill>
                <a:miter/>
              </a:ln>
            </p:spPr>
          </p:cxnSp>
          <p:cxnSp>
            <p:nvCxnSpPr>
              <p:cNvPr id="9557" name="Straight Connector 2086"/>
              <p:cNvCxnSpPr/>
              <p:nvPr/>
            </p:nvCxnSpPr>
            <p:spPr>
              <a:xfrm>
                <a:off x="11038680" y="7167240"/>
                <a:ext cx="360" cy="126360"/>
              </a:xfrm>
              <a:prstGeom prst="straightConnector1">
                <a:avLst/>
              </a:prstGeom>
              <a:ln w="6480">
                <a:solidFill>
                  <a:srgbClr val="a8a8a8"/>
                </a:solidFill>
                <a:miter/>
              </a:ln>
            </p:spPr>
          </p:cxnSp>
          <p:cxnSp>
            <p:nvCxnSpPr>
              <p:cNvPr id="9558" name="Straight Connector 2087"/>
              <p:cNvCxnSpPr/>
              <p:nvPr/>
            </p:nvCxnSpPr>
            <p:spPr>
              <a:xfrm>
                <a:off x="11532960" y="7167240"/>
                <a:ext cx="360" cy="126360"/>
              </a:xfrm>
              <a:prstGeom prst="straightConnector1">
                <a:avLst/>
              </a:prstGeom>
              <a:ln w="6480">
                <a:solidFill>
                  <a:srgbClr val="a8a8a8"/>
                </a:solidFill>
                <a:miter/>
              </a:ln>
            </p:spPr>
          </p:cxnSp>
          <p:cxnSp>
            <p:nvCxnSpPr>
              <p:cNvPr id="9559" name="Straight Connector 2088"/>
              <p:cNvCxnSpPr/>
              <p:nvPr/>
            </p:nvCxnSpPr>
            <p:spPr>
              <a:xfrm>
                <a:off x="11368080" y="7167240"/>
                <a:ext cx="360" cy="126360"/>
              </a:xfrm>
              <a:prstGeom prst="straightConnector1">
                <a:avLst/>
              </a:prstGeom>
              <a:ln w="6480">
                <a:solidFill>
                  <a:srgbClr val="a8a8a8"/>
                </a:solidFill>
                <a:miter/>
              </a:ln>
            </p:spPr>
          </p:cxnSp>
          <p:cxnSp>
            <p:nvCxnSpPr>
              <p:cNvPr id="9560" name="Straight Connector 2089"/>
              <p:cNvCxnSpPr/>
              <p:nvPr/>
            </p:nvCxnSpPr>
            <p:spPr>
              <a:xfrm>
                <a:off x="11862360" y="7167240"/>
                <a:ext cx="360" cy="126360"/>
              </a:xfrm>
              <a:prstGeom prst="straightConnector1">
                <a:avLst/>
              </a:prstGeom>
              <a:ln w="6480">
                <a:solidFill>
                  <a:srgbClr val="a8a8a8"/>
                </a:solidFill>
                <a:miter/>
              </a:ln>
            </p:spPr>
          </p:cxnSp>
          <p:cxnSp>
            <p:nvCxnSpPr>
              <p:cNvPr id="9561" name="Straight Connector 2090"/>
              <p:cNvCxnSpPr/>
              <p:nvPr/>
            </p:nvCxnSpPr>
            <p:spPr>
              <a:xfrm>
                <a:off x="11697480" y="7167240"/>
                <a:ext cx="360" cy="126360"/>
              </a:xfrm>
              <a:prstGeom prst="straightConnector1">
                <a:avLst/>
              </a:prstGeom>
              <a:ln w="6480">
                <a:solidFill>
                  <a:srgbClr val="a8a8a8"/>
                </a:solidFill>
                <a:miter/>
              </a:ln>
            </p:spPr>
          </p:cxnSp>
        </p:grpSp>
        <p:grpSp>
          <p:nvGrpSpPr>
            <p:cNvPr id="9562" name="Group 28"/>
            <p:cNvGrpSpPr/>
            <p:nvPr/>
          </p:nvGrpSpPr>
          <p:grpSpPr>
            <a:xfrm>
              <a:off x="-435240" y="-435240"/>
              <a:ext cx="13042800" cy="7728480"/>
              <a:chOff x="-435240" y="-435240"/>
              <a:chExt cx="13042800" cy="7728480"/>
            </a:xfrm>
          </p:grpSpPr>
          <p:cxnSp>
            <p:nvCxnSpPr>
              <p:cNvPr id="9563" name="Straight Connector 1897"/>
              <p:cNvCxnSpPr/>
              <p:nvPr/>
            </p:nvCxnSpPr>
            <p:spPr>
              <a:xfrm>
                <a:off x="12355560" y="4898520"/>
                <a:ext cx="252360" cy="360"/>
              </a:xfrm>
              <a:prstGeom prst="straightConnector1">
                <a:avLst/>
              </a:prstGeom>
              <a:ln w="6480">
                <a:solidFill>
                  <a:srgbClr val="a8a8a8"/>
                </a:solidFill>
                <a:miter/>
              </a:ln>
            </p:spPr>
          </p:cxnSp>
          <p:cxnSp>
            <p:nvCxnSpPr>
              <p:cNvPr id="9564" name="Straight Connector 181"/>
              <p:cNvCxnSpPr/>
              <p:nvPr/>
            </p:nvCxnSpPr>
            <p:spPr>
              <a:xfrm>
                <a:off x="-435240" y="326520"/>
                <a:ext cx="252360" cy="360"/>
              </a:xfrm>
              <a:prstGeom prst="straightConnector1">
                <a:avLst/>
              </a:prstGeom>
              <a:ln w="6480">
                <a:solidFill>
                  <a:srgbClr val="a8a8a8"/>
                </a:solidFill>
                <a:miter/>
              </a:ln>
            </p:spPr>
          </p:cxnSp>
          <p:cxnSp>
            <p:nvCxnSpPr>
              <p:cNvPr id="9565" name="Straight Connector 182"/>
              <p:cNvCxnSpPr/>
              <p:nvPr/>
            </p:nvCxnSpPr>
            <p:spPr>
              <a:xfrm>
                <a:off x="-435240" y="0"/>
                <a:ext cx="252360" cy="360"/>
              </a:xfrm>
              <a:prstGeom prst="straightConnector1">
                <a:avLst/>
              </a:prstGeom>
              <a:ln w="6480">
                <a:solidFill>
                  <a:srgbClr val="a8a8a8"/>
                </a:solidFill>
                <a:miter/>
              </a:ln>
            </p:spPr>
          </p:cxnSp>
          <p:cxnSp>
            <p:nvCxnSpPr>
              <p:cNvPr id="9566" name="Straight Connector 183"/>
              <p:cNvCxnSpPr/>
              <p:nvPr/>
            </p:nvCxnSpPr>
            <p:spPr>
              <a:xfrm>
                <a:off x="-435240" y="979560"/>
                <a:ext cx="252360" cy="360"/>
              </a:xfrm>
              <a:prstGeom prst="straightConnector1">
                <a:avLst/>
              </a:prstGeom>
              <a:ln w="6480">
                <a:solidFill>
                  <a:srgbClr val="a8a8a8"/>
                </a:solidFill>
                <a:miter/>
              </a:ln>
            </p:spPr>
          </p:cxnSp>
          <p:cxnSp>
            <p:nvCxnSpPr>
              <p:cNvPr id="9567" name="Straight Connector 184"/>
              <p:cNvCxnSpPr/>
              <p:nvPr/>
            </p:nvCxnSpPr>
            <p:spPr>
              <a:xfrm>
                <a:off x="-435240" y="653040"/>
                <a:ext cx="252360" cy="360"/>
              </a:xfrm>
              <a:prstGeom prst="straightConnector1">
                <a:avLst/>
              </a:prstGeom>
              <a:ln w="6480">
                <a:solidFill>
                  <a:srgbClr val="a8a8a8"/>
                </a:solidFill>
                <a:miter/>
              </a:ln>
            </p:spPr>
          </p:cxnSp>
          <p:cxnSp>
            <p:nvCxnSpPr>
              <p:cNvPr id="9568" name="Straight Connector 185"/>
              <p:cNvCxnSpPr/>
              <p:nvPr/>
            </p:nvCxnSpPr>
            <p:spPr>
              <a:xfrm>
                <a:off x="-435240" y="1632600"/>
                <a:ext cx="252360" cy="360"/>
              </a:xfrm>
              <a:prstGeom prst="straightConnector1">
                <a:avLst/>
              </a:prstGeom>
              <a:ln w="6480">
                <a:solidFill>
                  <a:srgbClr val="a8a8a8"/>
                </a:solidFill>
                <a:miter/>
              </a:ln>
            </p:spPr>
          </p:cxnSp>
          <p:cxnSp>
            <p:nvCxnSpPr>
              <p:cNvPr id="9569" name="Straight Connector 186"/>
              <p:cNvCxnSpPr/>
              <p:nvPr/>
            </p:nvCxnSpPr>
            <p:spPr>
              <a:xfrm>
                <a:off x="-435240" y="1306080"/>
                <a:ext cx="252360" cy="360"/>
              </a:xfrm>
              <a:prstGeom prst="straightConnector1">
                <a:avLst/>
              </a:prstGeom>
              <a:ln w="6480">
                <a:solidFill>
                  <a:srgbClr val="a8a8a8"/>
                </a:solidFill>
                <a:miter/>
              </a:ln>
            </p:spPr>
          </p:cxnSp>
          <p:cxnSp>
            <p:nvCxnSpPr>
              <p:cNvPr id="9570" name="Straight Connector 187"/>
              <p:cNvCxnSpPr/>
              <p:nvPr/>
            </p:nvCxnSpPr>
            <p:spPr>
              <a:xfrm>
                <a:off x="-435240" y="2285640"/>
                <a:ext cx="252360" cy="360"/>
              </a:xfrm>
              <a:prstGeom prst="straightConnector1">
                <a:avLst/>
              </a:prstGeom>
              <a:ln w="6480">
                <a:solidFill>
                  <a:srgbClr val="a8a8a8"/>
                </a:solidFill>
                <a:miter/>
              </a:ln>
            </p:spPr>
          </p:cxnSp>
          <p:cxnSp>
            <p:nvCxnSpPr>
              <p:cNvPr id="9571" name="Straight Connector 188"/>
              <p:cNvCxnSpPr/>
              <p:nvPr/>
            </p:nvCxnSpPr>
            <p:spPr>
              <a:xfrm>
                <a:off x="-435240" y="1959120"/>
                <a:ext cx="252360" cy="360"/>
              </a:xfrm>
              <a:prstGeom prst="straightConnector1">
                <a:avLst/>
              </a:prstGeom>
              <a:ln w="6480">
                <a:solidFill>
                  <a:srgbClr val="a8a8a8"/>
                </a:solidFill>
                <a:miter/>
              </a:ln>
            </p:spPr>
          </p:cxnSp>
          <p:cxnSp>
            <p:nvCxnSpPr>
              <p:cNvPr id="9572" name="Straight Connector 189"/>
              <p:cNvCxnSpPr/>
              <p:nvPr/>
            </p:nvCxnSpPr>
            <p:spPr>
              <a:xfrm>
                <a:off x="-435240" y="2939040"/>
                <a:ext cx="252360" cy="360"/>
              </a:xfrm>
              <a:prstGeom prst="straightConnector1">
                <a:avLst/>
              </a:prstGeom>
              <a:ln w="6480">
                <a:solidFill>
                  <a:srgbClr val="a8a8a8"/>
                </a:solidFill>
                <a:miter/>
              </a:ln>
            </p:spPr>
          </p:cxnSp>
          <p:cxnSp>
            <p:nvCxnSpPr>
              <p:cNvPr id="9573" name="Straight Connector 190"/>
              <p:cNvCxnSpPr/>
              <p:nvPr/>
            </p:nvCxnSpPr>
            <p:spPr>
              <a:xfrm>
                <a:off x="-435240" y="2612520"/>
                <a:ext cx="252360" cy="360"/>
              </a:xfrm>
              <a:prstGeom prst="straightConnector1">
                <a:avLst/>
              </a:prstGeom>
              <a:ln w="6480">
                <a:solidFill>
                  <a:srgbClr val="a8a8a8"/>
                </a:solidFill>
                <a:miter/>
              </a:ln>
            </p:spPr>
          </p:cxnSp>
          <p:cxnSp>
            <p:nvCxnSpPr>
              <p:cNvPr id="9574" name="Straight Connector 191"/>
              <p:cNvCxnSpPr/>
              <p:nvPr/>
            </p:nvCxnSpPr>
            <p:spPr>
              <a:xfrm>
                <a:off x="-435240" y="3592080"/>
                <a:ext cx="252360" cy="360"/>
              </a:xfrm>
              <a:prstGeom prst="straightConnector1">
                <a:avLst/>
              </a:prstGeom>
              <a:ln w="6480">
                <a:solidFill>
                  <a:srgbClr val="a8a8a8"/>
                </a:solidFill>
                <a:miter/>
              </a:ln>
            </p:spPr>
          </p:cxnSp>
          <p:cxnSp>
            <p:nvCxnSpPr>
              <p:cNvPr id="9575" name="Straight Connector 192"/>
              <p:cNvCxnSpPr/>
              <p:nvPr/>
            </p:nvCxnSpPr>
            <p:spPr>
              <a:xfrm>
                <a:off x="-435240" y="3265560"/>
                <a:ext cx="252360" cy="360"/>
              </a:xfrm>
              <a:prstGeom prst="straightConnector1">
                <a:avLst/>
              </a:prstGeom>
              <a:ln w="6480">
                <a:solidFill>
                  <a:srgbClr val="a8a8a8"/>
                </a:solidFill>
                <a:miter/>
              </a:ln>
            </p:spPr>
          </p:cxnSp>
          <p:cxnSp>
            <p:nvCxnSpPr>
              <p:cNvPr id="9576" name="Straight Connector 193"/>
              <p:cNvCxnSpPr/>
              <p:nvPr/>
            </p:nvCxnSpPr>
            <p:spPr>
              <a:xfrm>
                <a:off x="-435240" y="4245120"/>
                <a:ext cx="252360" cy="360"/>
              </a:xfrm>
              <a:prstGeom prst="straightConnector1">
                <a:avLst/>
              </a:prstGeom>
              <a:ln w="6480">
                <a:solidFill>
                  <a:srgbClr val="a8a8a8"/>
                </a:solidFill>
                <a:miter/>
              </a:ln>
            </p:spPr>
          </p:cxnSp>
          <p:cxnSp>
            <p:nvCxnSpPr>
              <p:cNvPr id="9577" name="Straight Connector 194"/>
              <p:cNvCxnSpPr/>
              <p:nvPr/>
            </p:nvCxnSpPr>
            <p:spPr>
              <a:xfrm>
                <a:off x="-435240" y="3918600"/>
                <a:ext cx="252360" cy="360"/>
              </a:xfrm>
              <a:prstGeom prst="straightConnector1">
                <a:avLst/>
              </a:prstGeom>
              <a:ln w="6480">
                <a:solidFill>
                  <a:srgbClr val="a8a8a8"/>
                </a:solidFill>
                <a:miter/>
              </a:ln>
            </p:spPr>
          </p:cxnSp>
          <p:cxnSp>
            <p:nvCxnSpPr>
              <p:cNvPr id="9578" name="Straight Connector 195"/>
              <p:cNvCxnSpPr/>
              <p:nvPr/>
            </p:nvCxnSpPr>
            <p:spPr>
              <a:xfrm>
                <a:off x="-435240" y="4898520"/>
                <a:ext cx="252360" cy="360"/>
              </a:xfrm>
              <a:prstGeom prst="straightConnector1">
                <a:avLst/>
              </a:prstGeom>
              <a:ln w="6480">
                <a:solidFill>
                  <a:srgbClr val="a8a8a8"/>
                </a:solidFill>
                <a:miter/>
              </a:ln>
            </p:spPr>
          </p:cxnSp>
          <p:cxnSp>
            <p:nvCxnSpPr>
              <p:cNvPr id="9579" name="Straight Connector 196"/>
              <p:cNvCxnSpPr/>
              <p:nvPr/>
            </p:nvCxnSpPr>
            <p:spPr>
              <a:xfrm>
                <a:off x="-435240" y="4571640"/>
                <a:ext cx="252360" cy="360"/>
              </a:xfrm>
              <a:prstGeom prst="straightConnector1">
                <a:avLst/>
              </a:prstGeom>
              <a:ln w="6480">
                <a:solidFill>
                  <a:srgbClr val="a8a8a8"/>
                </a:solidFill>
                <a:miter/>
              </a:ln>
            </p:spPr>
          </p:cxnSp>
          <p:cxnSp>
            <p:nvCxnSpPr>
              <p:cNvPr id="9580" name="Straight Connector 197"/>
              <p:cNvCxnSpPr/>
              <p:nvPr/>
            </p:nvCxnSpPr>
            <p:spPr>
              <a:xfrm>
                <a:off x="-435240" y="5551560"/>
                <a:ext cx="252360" cy="360"/>
              </a:xfrm>
              <a:prstGeom prst="straightConnector1">
                <a:avLst/>
              </a:prstGeom>
              <a:ln w="6480">
                <a:solidFill>
                  <a:srgbClr val="a8a8a8"/>
                </a:solidFill>
                <a:miter/>
              </a:ln>
            </p:spPr>
          </p:cxnSp>
          <p:cxnSp>
            <p:nvCxnSpPr>
              <p:cNvPr id="9581" name="Straight Connector 198"/>
              <p:cNvCxnSpPr/>
              <p:nvPr/>
            </p:nvCxnSpPr>
            <p:spPr>
              <a:xfrm>
                <a:off x="-435240" y="5225040"/>
                <a:ext cx="252360" cy="360"/>
              </a:xfrm>
              <a:prstGeom prst="straightConnector1">
                <a:avLst/>
              </a:prstGeom>
              <a:ln w="6480">
                <a:solidFill>
                  <a:srgbClr val="a8a8a8"/>
                </a:solidFill>
                <a:miter/>
              </a:ln>
            </p:spPr>
          </p:cxnSp>
          <p:cxnSp>
            <p:nvCxnSpPr>
              <p:cNvPr id="9582" name="Straight Connector 199"/>
              <p:cNvCxnSpPr/>
              <p:nvPr/>
            </p:nvCxnSpPr>
            <p:spPr>
              <a:xfrm>
                <a:off x="-435240" y="6204600"/>
                <a:ext cx="252360" cy="360"/>
              </a:xfrm>
              <a:prstGeom prst="straightConnector1">
                <a:avLst/>
              </a:prstGeom>
              <a:ln w="6480">
                <a:solidFill>
                  <a:srgbClr val="a8a8a8"/>
                </a:solidFill>
                <a:miter/>
              </a:ln>
            </p:spPr>
          </p:cxnSp>
          <p:cxnSp>
            <p:nvCxnSpPr>
              <p:cNvPr id="9583" name="Straight Connector 200"/>
              <p:cNvCxnSpPr/>
              <p:nvPr/>
            </p:nvCxnSpPr>
            <p:spPr>
              <a:xfrm>
                <a:off x="-435240" y="5878080"/>
                <a:ext cx="252360" cy="360"/>
              </a:xfrm>
              <a:prstGeom prst="straightConnector1">
                <a:avLst/>
              </a:prstGeom>
              <a:ln w="6480">
                <a:solidFill>
                  <a:srgbClr val="a8a8a8"/>
                </a:solidFill>
                <a:miter/>
              </a:ln>
            </p:spPr>
          </p:cxnSp>
          <p:cxnSp>
            <p:nvCxnSpPr>
              <p:cNvPr id="9584" name="Straight Connector 201"/>
              <p:cNvCxnSpPr/>
              <p:nvPr/>
            </p:nvCxnSpPr>
            <p:spPr>
              <a:xfrm>
                <a:off x="-435240" y="6857640"/>
                <a:ext cx="252360" cy="360"/>
              </a:xfrm>
              <a:prstGeom prst="straightConnector1">
                <a:avLst/>
              </a:prstGeom>
              <a:ln w="6480">
                <a:solidFill>
                  <a:srgbClr val="a8a8a8"/>
                </a:solidFill>
                <a:miter/>
              </a:ln>
            </p:spPr>
          </p:cxnSp>
          <p:cxnSp>
            <p:nvCxnSpPr>
              <p:cNvPr id="9585" name="Straight Connector 202"/>
              <p:cNvCxnSpPr/>
              <p:nvPr/>
            </p:nvCxnSpPr>
            <p:spPr>
              <a:xfrm>
                <a:off x="-435240" y="6531120"/>
                <a:ext cx="252360" cy="360"/>
              </a:xfrm>
              <a:prstGeom prst="straightConnector1">
                <a:avLst/>
              </a:prstGeom>
              <a:ln w="6480">
                <a:solidFill>
                  <a:srgbClr val="a8a8a8"/>
                </a:solidFill>
                <a:miter/>
              </a:ln>
            </p:spPr>
          </p:cxnSp>
          <p:cxnSp>
            <p:nvCxnSpPr>
              <p:cNvPr id="9586" name="Straight Connector 806"/>
              <p:cNvCxnSpPr/>
              <p:nvPr/>
            </p:nvCxnSpPr>
            <p:spPr>
              <a:xfrm flipV="1">
                <a:off x="11862360" y="-435240"/>
                <a:ext cx="360" cy="252360"/>
              </a:xfrm>
              <a:prstGeom prst="straightConnector1">
                <a:avLst/>
              </a:prstGeom>
              <a:ln w="6480">
                <a:solidFill>
                  <a:srgbClr val="a8a8a8"/>
                </a:solidFill>
                <a:miter/>
              </a:ln>
            </p:spPr>
          </p:cxnSp>
          <p:cxnSp>
            <p:nvCxnSpPr>
              <p:cNvPr id="9587" name="Straight Connector 807"/>
              <p:cNvCxnSpPr/>
              <p:nvPr/>
            </p:nvCxnSpPr>
            <p:spPr>
              <a:xfrm flipV="1">
                <a:off x="12191760" y="-435240"/>
                <a:ext cx="360" cy="252360"/>
              </a:xfrm>
              <a:prstGeom prst="straightConnector1">
                <a:avLst/>
              </a:prstGeom>
              <a:ln w="6480">
                <a:solidFill>
                  <a:srgbClr val="a8a8a8"/>
                </a:solidFill>
                <a:miter/>
              </a:ln>
            </p:spPr>
          </p:cxnSp>
          <p:cxnSp>
            <p:nvCxnSpPr>
              <p:cNvPr id="9588" name="Straight Connector 808"/>
              <p:cNvCxnSpPr/>
              <p:nvPr/>
            </p:nvCxnSpPr>
            <p:spPr>
              <a:xfrm flipV="1">
                <a:off x="11203200" y="-435240"/>
                <a:ext cx="360" cy="252360"/>
              </a:xfrm>
              <a:prstGeom prst="straightConnector1">
                <a:avLst/>
              </a:prstGeom>
              <a:ln w="6480">
                <a:solidFill>
                  <a:srgbClr val="a8a8a8"/>
                </a:solidFill>
                <a:miter/>
              </a:ln>
            </p:spPr>
          </p:cxnSp>
          <p:cxnSp>
            <p:nvCxnSpPr>
              <p:cNvPr id="9589" name="Straight Connector 809"/>
              <p:cNvCxnSpPr/>
              <p:nvPr/>
            </p:nvCxnSpPr>
            <p:spPr>
              <a:xfrm flipV="1">
                <a:off x="11532960" y="-435240"/>
                <a:ext cx="360" cy="252360"/>
              </a:xfrm>
              <a:prstGeom prst="straightConnector1">
                <a:avLst/>
              </a:prstGeom>
              <a:ln w="6480">
                <a:solidFill>
                  <a:srgbClr val="a8a8a8"/>
                </a:solidFill>
                <a:miter/>
              </a:ln>
            </p:spPr>
          </p:cxnSp>
          <p:cxnSp>
            <p:nvCxnSpPr>
              <p:cNvPr id="9590" name="Straight Connector 810"/>
              <p:cNvCxnSpPr/>
              <p:nvPr/>
            </p:nvCxnSpPr>
            <p:spPr>
              <a:xfrm flipV="1">
                <a:off x="10544400" y="-435240"/>
                <a:ext cx="360" cy="252360"/>
              </a:xfrm>
              <a:prstGeom prst="straightConnector1">
                <a:avLst/>
              </a:prstGeom>
              <a:ln w="6480">
                <a:solidFill>
                  <a:srgbClr val="a8a8a8"/>
                </a:solidFill>
                <a:miter/>
              </a:ln>
            </p:spPr>
          </p:cxnSp>
          <p:cxnSp>
            <p:nvCxnSpPr>
              <p:cNvPr id="9591" name="Straight Connector 811"/>
              <p:cNvCxnSpPr/>
              <p:nvPr/>
            </p:nvCxnSpPr>
            <p:spPr>
              <a:xfrm flipV="1">
                <a:off x="10873800" y="-435240"/>
                <a:ext cx="360" cy="252360"/>
              </a:xfrm>
              <a:prstGeom prst="straightConnector1">
                <a:avLst/>
              </a:prstGeom>
              <a:ln w="6480">
                <a:solidFill>
                  <a:srgbClr val="a8a8a8"/>
                </a:solidFill>
                <a:miter/>
              </a:ln>
            </p:spPr>
          </p:cxnSp>
          <p:cxnSp>
            <p:nvCxnSpPr>
              <p:cNvPr id="9592" name="Straight Connector 812"/>
              <p:cNvCxnSpPr/>
              <p:nvPr/>
            </p:nvCxnSpPr>
            <p:spPr>
              <a:xfrm flipV="1">
                <a:off x="9885240" y="-435240"/>
                <a:ext cx="360" cy="252360"/>
              </a:xfrm>
              <a:prstGeom prst="straightConnector1">
                <a:avLst/>
              </a:prstGeom>
              <a:ln w="6480">
                <a:solidFill>
                  <a:srgbClr val="a8a8a8"/>
                </a:solidFill>
                <a:miter/>
              </a:ln>
            </p:spPr>
          </p:cxnSp>
          <p:cxnSp>
            <p:nvCxnSpPr>
              <p:cNvPr id="9593" name="Straight Connector 813"/>
              <p:cNvCxnSpPr/>
              <p:nvPr/>
            </p:nvCxnSpPr>
            <p:spPr>
              <a:xfrm flipV="1">
                <a:off x="10214640" y="-435240"/>
                <a:ext cx="360" cy="252360"/>
              </a:xfrm>
              <a:prstGeom prst="straightConnector1">
                <a:avLst/>
              </a:prstGeom>
              <a:ln w="6480">
                <a:solidFill>
                  <a:srgbClr val="a8a8a8"/>
                </a:solidFill>
                <a:miter/>
              </a:ln>
            </p:spPr>
          </p:cxnSp>
          <p:cxnSp>
            <p:nvCxnSpPr>
              <p:cNvPr id="9594" name="Straight Connector 814"/>
              <p:cNvCxnSpPr/>
              <p:nvPr/>
            </p:nvCxnSpPr>
            <p:spPr>
              <a:xfrm flipV="1">
                <a:off x="9226080" y="-435240"/>
                <a:ext cx="360" cy="252360"/>
              </a:xfrm>
              <a:prstGeom prst="straightConnector1">
                <a:avLst/>
              </a:prstGeom>
              <a:ln w="6480">
                <a:solidFill>
                  <a:srgbClr val="a8a8a8"/>
                </a:solidFill>
                <a:miter/>
              </a:ln>
            </p:spPr>
          </p:cxnSp>
          <p:cxnSp>
            <p:nvCxnSpPr>
              <p:cNvPr id="9595" name="Straight Connector 815"/>
              <p:cNvCxnSpPr/>
              <p:nvPr/>
            </p:nvCxnSpPr>
            <p:spPr>
              <a:xfrm flipV="1">
                <a:off x="9555840" y="-435240"/>
                <a:ext cx="360" cy="252360"/>
              </a:xfrm>
              <a:prstGeom prst="straightConnector1">
                <a:avLst/>
              </a:prstGeom>
              <a:ln w="6480">
                <a:solidFill>
                  <a:srgbClr val="a8a8a8"/>
                </a:solidFill>
                <a:miter/>
              </a:ln>
            </p:spPr>
          </p:cxnSp>
          <p:cxnSp>
            <p:nvCxnSpPr>
              <p:cNvPr id="9596" name="Straight Connector 816"/>
              <p:cNvCxnSpPr/>
              <p:nvPr/>
            </p:nvCxnSpPr>
            <p:spPr>
              <a:xfrm flipV="1">
                <a:off x="8567280" y="-435240"/>
                <a:ext cx="360" cy="252360"/>
              </a:xfrm>
              <a:prstGeom prst="straightConnector1">
                <a:avLst/>
              </a:prstGeom>
              <a:ln w="6480">
                <a:solidFill>
                  <a:srgbClr val="a8a8a8"/>
                </a:solidFill>
                <a:miter/>
              </a:ln>
            </p:spPr>
          </p:cxnSp>
          <p:cxnSp>
            <p:nvCxnSpPr>
              <p:cNvPr id="9597" name="Straight Connector 817"/>
              <p:cNvCxnSpPr/>
              <p:nvPr/>
            </p:nvCxnSpPr>
            <p:spPr>
              <a:xfrm flipV="1">
                <a:off x="8896680" y="-435240"/>
                <a:ext cx="360" cy="252360"/>
              </a:xfrm>
              <a:prstGeom prst="straightConnector1">
                <a:avLst/>
              </a:prstGeom>
              <a:ln w="6480">
                <a:solidFill>
                  <a:srgbClr val="a8a8a8"/>
                </a:solidFill>
                <a:miter/>
              </a:ln>
            </p:spPr>
          </p:cxnSp>
          <p:cxnSp>
            <p:nvCxnSpPr>
              <p:cNvPr id="9598" name="Straight Connector 818"/>
              <p:cNvCxnSpPr/>
              <p:nvPr/>
            </p:nvCxnSpPr>
            <p:spPr>
              <a:xfrm flipV="1">
                <a:off x="7908120" y="-435240"/>
                <a:ext cx="360" cy="252360"/>
              </a:xfrm>
              <a:prstGeom prst="straightConnector1">
                <a:avLst/>
              </a:prstGeom>
              <a:ln w="6480">
                <a:solidFill>
                  <a:srgbClr val="a8a8a8"/>
                </a:solidFill>
                <a:miter/>
              </a:ln>
            </p:spPr>
          </p:cxnSp>
          <p:cxnSp>
            <p:nvCxnSpPr>
              <p:cNvPr id="9599" name="Straight Connector 819"/>
              <p:cNvCxnSpPr/>
              <p:nvPr/>
            </p:nvCxnSpPr>
            <p:spPr>
              <a:xfrm flipV="1">
                <a:off x="8237520" y="-435240"/>
                <a:ext cx="360" cy="252360"/>
              </a:xfrm>
              <a:prstGeom prst="straightConnector1">
                <a:avLst/>
              </a:prstGeom>
              <a:ln w="6480">
                <a:solidFill>
                  <a:srgbClr val="a8a8a8"/>
                </a:solidFill>
                <a:miter/>
              </a:ln>
            </p:spPr>
          </p:cxnSp>
          <p:cxnSp>
            <p:nvCxnSpPr>
              <p:cNvPr id="9600" name="Straight Connector 820"/>
              <p:cNvCxnSpPr/>
              <p:nvPr/>
            </p:nvCxnSpPr>
            <p:spPr>
              <a:xfrm flipV="1">
                <a:off x="7248960" y="-435240"/>
                <a:ext cx="360" cy="252360"/>
              </a:xfrm>
              <a:prstGeom prst="straightConnector1">
                <a:avLst/>
              </a:prstGeom>
              <a:ln w="6480">
                <a:solidFill>
                  <a:srgbClr val="a8a8a8"/>
                </a:solidFill>
                <a:miter/>
              </a:ln>
            </p:spPr>
          </p:cxnSp>
          <p:cxnSp>
            <p:nvCxnSpPr>
              <p:cNvPr id="9601" name="Straight Connector 821"/>
              <p:cNvCxnSpPr/>
              <p:nvPr/>
            </p:nvCxnSpPr>
            <p:spPr>
              <a:xfrm flipV="1">
                <a:off x="7578720" y="-435240"/>
                <a:ext cx="360" cy="252360"/>
              </a:xfrm>
              <a:prstGeom prst="straightConnector1">
                <a:avLst/>
              </a:prstGeom>
              <a:ln w="6480">
                <a:solidFill>
                  <a:srgbClr val="a8a8a8"/>
                </a:solidFill>
                <a:miter/>
              </a:ln>
            </p:spPr>
          </p:cxnSp>
          <p:cxnSp>
            <p:nvCxnSpPr>
              <p:cNvPr id="9602" name="Straight Connector 822"/>
              <p:cNvCxnSpPr/>
              <p:nvPr/>
            </p:nvCxnSpPr>
            <p:spPr>
              <a:xfrm flipV="1">
                <a:off x="6590160" y="-435240"/>
                <a:ext cx="360" cy="252360"/>
              </a:xfrm>
              <a:prstGeom prst="straightConnector1">
                <a:avLst/>
              </a:prstGeom>
              <a:ln w="6480">
                <a:solidFill>
                  <a:srgbClr val="a8a8a8"/>
                </a:solidFill>
                <a:miter/>
              </a:ln>
            </p:spPr>
          </p:cxnSp>
          <p:cxnSp>
            <p:nvCxnSpPr>
              <p:cNvPr id="9603" name="Straight Connector 823"/>
              <p:cNvCxnSpPr/>
              <p:nvPr/>
            </p:nvCxnSpPr>
            <p:spPr>
              <a:xfrm flipV="1">
                <a:off x="6919560" y="-435240"/>
                <a:ext cx="360" cy="252360"/>
              </a:xfrm>
              <a:prstGeom prst="straightConnector1">
                <a:avLst/>
              </a:prstGeom>
              <a:ln w="6480">
                <a:solidFill>
                  <a:srgbClr val="a8a8a8"/>
                </a:solidFill>
                <a:miter/>
              </a:ln>
            </p:spPr>
          </p:cxnSp>
          <p:cxnSp>
            <p:nvCxnSpPr>
              <p:cNvPr id="9604" name="Straight Connector 824"/>
              <p:cNvCxnSpPr/>
              <p:nvPr/>
            </p:nvCxnSpPr>
            <p:spPr>
              <a:xfrm flipV="1">
                <a:off x="5931000" y="-435240"/>
                <a:ext cx="360" cy="252360"/>
              </a:xfrm>
              <a:prstGeom prst="straightConnector1">
                <a:avLst/>
              </a:prstGeom>
              <a:ln w="6480">
                <a:solidFill>
                  <a:srgbClr val="a8a8a8"/>
                </a:solidFill>
                <a:miter/>
              </a:ln>
            </p:spPr>
          </p:cxnSp>
          <p:cxnSp>
            <p:nvCxnSpPr>
              <p:cNvPr id="9605" name="Straight Connector 825"/>
              <p:cNvCxnSpPr/>
              <p:nvPr/>
            </p:nvCxnSpPr>
            <p:spPr>
              <a:xfrm flipV="1">
                <a:off x="6260760" y="-435240"/>
                <a:ext cx="360" cy="252360"/>
              </a:xfrm>
              <a:prstGeom prst="straightConnector1">
                <a:avLst/>
              </a:prstGeom>
              <a:ln w="6480">
                <a:solidFill>
                  <a:srgbClr val="a8a8a8"/>
                </a:solidFill>
                <a:miter/>
              </a:ln>
            </p:spPr>
          </p:cxnSp>
          <p:cxnSp>
            <p:nvCxnSpPr>
              <p:cNvPr id="9606" name="Straight Connector 826"/>
              <p:cNvCxnSpPr/>
              <p:nvPr/>
            </p:nvCxnSpPr>
            <p:spPr>
              <a:xfrm flipV="1">
                <a:off x="5272200" y="-435240"/>
                <a:ext cx="360" cy="252360"/>
              </a:xfrm>
              <a:prstGeom prst="straightConnector1">
                <a:avLst/>
              </a:prstGeom>
              <a:ln w="6480">
                <a:solidFill>
                  <a:srgbClr val="a8a8a8"/>
                </a:solidFill>
                <a:miter/>
              </a:ln>
            </p:spPr>
          </p:cxnSp>
          <p:cxnSp>
            <p:nvCxnSpPr>
              <p:cNvPr id="9607" name="Straight Connector 827"/>
              <p:cNvCxnSpPr/>
              <p:nvPr/>
            </p:nvCxnSpPr>
            <p:spPr>
              <a:xfrm flipV="1">
                <a:off x="5601600" y="-435240"/>
                <a:ext cx="360" cy="252360"/>
              </a:xfrm>
              <a:prstGeom prst="straightConnector1">
                <a:avLst/>
              </a:prstGeom>
              <a:ln w="6480">
                <a:solidFill>
                  <a:srgbClr val="a8a8a8"/>
                </a:solidFill>
                <a:miter/>
              </a:ln>
            </p:spPr>
          </p:cxnSp>
          <p:cxnSp>
            <p:nvCxnSpPr>
              <p:cNvPr id="9608" name="Straight Connector 828"/>
              <p:cNvCxnSpPr/>
              <p:nvPr/>
            </p:nvCxnSpPr>
            <p:spPr>
              <a:xfrm flipV="1">
                <a:off x="4613040" y="-435240"/>
                <a:ext cx="360" cy="252360"/>
              </a:xfrm>
              <a:prstGeom prst="straightConnector1">
                <a:avLst/>
              </a:prstGeom>
              <a:ln w="6480">
                <a:solidFill>
                  <a:srgbClr val="a8a8a8"/>
                </a:solidFill>
                <a:miter/>
              </a:ln>
            </p:spPr>
          </p:cxnSp>
          <p:cxnSp>
            <p:nvCxnSpPr>
              <p:cNvPr id="9609" name="Straight Connector 829"/>
              <p:cNvCxnSpPr/>
              <p:nvPr/>
            </p:nvCxnSpPr>
            <p:spPr>
              <a:xfrm flipV="1">
                <a:off x="4942440" y="-435240"/>
                <a:ext cx="360" cy="252360"/>
              </a:xfrm>
              <a:prstGeom prst="straightConnector1">
                <a:avLst/>
              </a:prstGeom>
              <a:ln w="6480">
                <a:solidFill>
                  <a:srgbClr val="a8a8a8"/>
                </a:solidFill>
                <a:miter/>
              </a:ln>
            </p:spPr>
          </p:cxnSp>
          <p:cxnSp>
            <p:nvCxnSpPr>
              <p:cNvPr id="9610" name="Straight Connector 830"/>
              <p:cNvCxnSpPr/>
              <p:nvPr/>
            </p:nvCxnSpPr>
            <p:spPr>
              <a:xfrm flipV="1">
                <a:off x="3953880" y="-435240"/>
                <a:ext cx="360" cy="252360"/>
              </a:xfrm>
              <a:prstGeom prst="straightConnector1">
                <a:avLst/>
              </a:prstGeom>
              <a:ln w="6480">
                <a:solidFill>
                  <a:srgbClr val="a8a8a8"/>
                </a:solidFill>
                <a:miter/>
              </a:ln>
            </p:spPr>
          </p:cxnSp>
          <p:cxnSp>
            <p:nvCxnSpPr>
              <p:cNvPr id="9611" name="Straight Connector 831"/>
              <p:cNvCxnSpPr/>
              <p:nvPr/>
            </p:nvCxnSpPr>
            <p:spPr>
              <a:xfrm flipV="1">
                <a:off x="4283640" y="-435240"/>
                <a:ext cx="360" cy="252360"/>
              </a:xfrm>
              <a:prstGeom prst="straightConnector1">
                <a:avLst/>
              </a:prstGeom>
              <a:ln w="6480">
                <a:solidFill>
                  <a:srgbClr val="a8a8a8"/>
                </a:solidFill>
                <a:miter/>
              </a:ln>
            </p:spPr>
          </p:cxnSp>
          <p:cxnSp>
            <p:nvCxnSpPr>
              <p:cNvPr id="9612" name="Straight Connector 832"/>
              <p:cNvCxnSpPr/>
              <p:nvPr/>
            </p:nvCxnSpPr>
            <p:spPr>
              <a:xfrm flipV="1">
                <a:off x="3295080" y="-435240"/>
                <a:ext cx="360" cy="252360"/>
              </a:xfrm>
              <a:prstGeom prst="straightConnector1">
                <a:avLst/>
              </a:prstGeom>
              <a:ln w="6480">
                <a:solidFill>
                  <a:srgbClr val="a8a8a8"/>
                </a:solidFill>
                <a:miter/>
              </a:ln>
            </p:spPr>
          </p:cxnSp>
          <p:cxnSp>
            <p:nvCxnSpPr>
              <p:cNvPr id="9613" name="Straight Connector 833"/>
              <p:cNvCxnSpPr/>
              <p:nvPr/>
            </p:nvCxnSpPr>
            <p:spPr>
              <a:xfrm flipV="1">
                <a:off x="3624480" y="-435240"/>
                <a:ext cx="360" cy="252360"/>
              </a:xfrm>
              <a:prstGeom prst="straightConnector1">
                <a:avLst/>
              </a:prstGeom>
              <a:ln w="6480">
                <a:solidFill>
                  <a:srgbClr val="a8a8a8"/>
                </a:solidFill>
                <a:miter/>
              </a:ln>
            </p:spPr>
          </p:cxnSp>
          <p:cxnSp>
            <p:nvCxnSpPr>
              <p:cNvPr id="9614" name="Straight Connector 834"/>
              <p:cNvCxnSpPr/>
              <p:nvPr/>
            </p:nvCxnSpPr>
            <p:spPr>
              <a:xfrm flipV="1">
                <a:off x="2635920" y="-435240"/>
                <a:ext cx="360" cy="252360"/>
              </a:xfrm>
              <a:prstGeom prst="straightConnector1">
                <a:avLst/>
              </a:prstGeom>
              <a:ln w="6480">
                <a:solidFill>
                  <a:srgbClr val="a8a8a8"/>
                </a:solidFill>
                <a:miter/>
              </a:ln>
            </p:spPr>
          </p:cxnSp>
          <p:cxnSp>
            <p:nvCxnSpPr>
              <p:cNvPr id="9615" name="Straight Connector 835"/>
              <p:cNvCxnSpPr/>
              <p:nvPr/>
            </p:nvCxnSpPr>
            <p:spPr>
              <a:xfrm flipV="1">
                <a:off x="2965320" y="-435240"/>
                <a:ext cx="360" cy="252360"/>
              </a:xfrm>
              <a:prstGeom prst="straightConnector1">
                <a:avLst/>
              </a:prstGeom>
              <a:ln w="6480">
                <a:solidFill>
                  <a:srgbClr val="a8a8a8"/>
                </a:solidFill>
                <a:miter/>
              </a:ln>
            </p:spPr>
          </p:cxnSp>
          <p:cxnSp>
            <p:nvCxnSpPr>
              <p:cNvPr id="9616" name="Straight Connector 836"/>
              <p:cNvCxnSpPr/>
              <p:nvPr/>
            </p:nvCxnSpPr>
            <p:spPr>
              <a:xfrm flipV="1">
                <a:off x="1976760" y="-435240"/>
                <a:ext cx="360" cy="252360"/>
              </a:xfrm>
              <a:prstGeom prst="straightConnector1">
                <a:avLst/>
              </a:prstGeom>
              <a:ln w="6480">
                <a:solidFill>
                  <a:srgbClr val="a8a8a8"/>
                </a:solidFill>
                <a:miter/>
              </a:ln>
            </p:spPr>
          </p:cxnSp>
          <p:cxnSp>
            <p:nvCxnSpPr>
              <p:cNvPr id="9617" name="Straight Connector 837"/>
              <p:cNvCxnSpPr/>
              <p:nvPr/>
            </p:nvCxnSpPr>
            <p:spPr>
              <a:xfrm flipV="1">
                <a:off x="2306520" y="-435240"/>
                <a:ext cx="360" cy="252360"/>
              </a:xfrm>
              <a:prstGeom prst="straightConnector1">
                <a:avLst/>
              </a:prstGeom>
              <a:ln w="6480">
                <a:solidFill>
                  <a:srgbClr val="a8a8a8"/>
                </a:solidFill>
                <a:miter/>
              </a:ln>
            </p:spPr>
          </p:cxnSp>
          <p:cxnSp>
            <p:nvCxnSpPr>
              <p:cNvPr id="9618" name="Straight Connector 838"/>
              <p:cNvCxnSpPr/>
              <p:nvPr/>
            </p:nvCxnSpPr>
            <p:spPr>
              <a:xfrm flipV="1">
                <a:off x="1317960" y="-435240"/>
                <a:ext cx="360" cy="252360"/>
              </a:xfrm>
              <a:prstGeom prst="straightConnector1">
                <a:avLst/>
              </a:prstGeom>
              <a:ln w="6480">
                <a:solidFill>
                  <a:srgbClr val="a8a8a8"/>
                </a:solidFill>
                <a:miter/>
              </a:ln>
            </p:spPr>
          </p:cxnSp>
          <p:cxnSp>
            <p:nvCxnSpPr>
              <p:cNvPr id="9619" name="Straight Connector 839"/>
              <p:cNvCxnSpPr/>
              <p:nvPr/>
            </p:nvCxnSpPr>
            <p:spPr>
              <a:xfrm flipV="1">
                <a:off x="1647360" y="-435240"/>
                <a:ext cx="360" cy="252360"/>
              </a:xfrm>
              <a:prstGeom prst="straightConnector1">
                <a:avLst/>
              </a:prstGeom>
              <a:ln w="6480">
                <a:solidFill>
                  <a:srgbClr val="a8a8a8"/>
                </a:solidFill>
                <a:miter/>
              </a:ln>
            </p:spPr>
          </p:cxnSp>
          <p:cxnSp>
            <p:nvCxnSpPr>
              <p:cNvPr id="9620" name="Straight Connector 840"/>
              <p:cNvCxnSpPr/>
              <p:nvPr/>
            </p:nvCxnSpPr>
            <p:spPr>
              <a:xfrm flipV="1">
                <a:off x="658800" y="-435240"/>
                <a:ext cx="360" cy="252360"/>
              </a:xfrm>
              <a:prstGeom prst="straightConnector1">
                <a:avLst/>
              </a:prstGeom>
              <a:ln w="6480">
                <a:solidFill>
                  <a:srgbClr val="a8a8a8"/>
                </a:solidFill>
                <a:miter/>
              </a:ln>
            </p:spPr>
          </p:cxnSp>
          <p:cxnSp>
            <p:nvCxnSpPr>
              <p:cNvPr id="9621" name="Straight Connector 841"/>
              <p:cNvCxnSpPr/>
              <p:nvPr/>
            </p:nvCxnSpPr>
            <p:spPr>
              <a:xfrm flipV="1">
                <a:off x="988200" y="-435240"/>
                <a:ext cx="360" cy="252360"/>
              </a:xfrm>
              <a:prstGeom prst="straightConnector1">
                <a:avLst/>
              </a:prstGeom>
              <a:ln w="6480">
                <a:solidFill>
                  <a:srgbClr val="a8a8a8"/>
                </a:solidFill>
                <a:miter/>
              </a:ln>
            </p:spPr>
          </p:cxnSp>
          <p:cxnSp>
            <p:nvCxnSpPr>
              <p:cNvPr id="9622" name="Straight Connector 842"/>
              <p:cNvCxnSpPr/>
              <p:nvPr/>
            </p:nvCxnSpPr>
            <p:spPr>
              <a:xfrm flipV="1">
                <a:off x="0" y="-435240"/>
                <a:ext cx="360" cy="252360"/>
              </a:xfrm>
              <a:prstGeom prst="straightConnector1">
                <a:avLst/>
              </a:prstGeom>
              <a:ln w="6480">
                <a:solidFill>
                  <a:srgbClr val="a8a8a8"/>
                </a:solidFill>
                <a:miter/>
              </a:ln>
            </p:spPr>
          </p:cxnSp>
          <p:cxnSp>
            <p:nvCxnSpPr>
              <p:cNvPr id="9623" name="Straight Connector 843"/>
              <p:cNvCxnSpPr/>
              <p:nvPr/>
            </p:nvCxnSpPr>
            <p:spPr>
              <a:xfrm flipV="1">
                <a:off x="329400" y="-435240"/>
                <a:ext cx="360" cy="252360"/>
              </a:xfrm>
              <a:prstGeom prst="straightConnector1">
                <a:avLst/>
              </a:prstGeom>
              <a:ln w="6480">
                <a:solidFill>
                  <a:srgbClr val="a8a8a8"/>
                </a:solidFill>
                <a:miter/>
              </a:ln>
            </p:spPr>
          </p:cxnSp>
          <p:cxnSp>
            <p:nvCxnSpPr>
              <p:cNvPr id="9624" name="Straight Connector 1883"/>
              <p:cNvCxnSpPr/>
              <p:nvPr/>
            </p:nvCxnSpPr>
            <p:spPr>
              <a:xfrm>
                <a:off x="12355560" y="326520"/>
                <a:ext cx="252360" cy="360"/>
              </a:xfrm>
              <a:prstGeom prst="straightConnector1">
                <a:avLst/>
              </a:prstGeom>
              <a:ln w="6480">
                <a:solidFill>
                  <a:srgbClr val="a8a8a8"/>
                </a:solidFill>
                <a:miter/>
              </a:ln>
            </p:spPr>
          </p:cxnSp>
          <p:cxnSp>
            <p:nvCxnSpPr>
              <p:cNvPr id="9625" name="Straight Connector 1884"/>
              <p:cNvCxnSpPr/>
              <p:nvPr/>
            </p:nvCxnSpPr>
            <p:spPr>
              <a:xfrm>
                <a:off x="12355560" y="0"/>
                <a:ext cx="252360" cy="360"/>
              </a:xfrm>
              <a:prstGeom prst="straightConnector1">
                <a:avLst/>
              </a:prstGeom>
              <a:ln w="6480">
                <a:solidFill>
                  <a:srgbClr val="a8a8a8"/>
                </a:solidFill>
                <a:miter/>
              </a:ln>
            </p:spPr>
          </p:cxnSp>
          <p:cxnSp>
            <p:nvCxnSpPr>
              <p:cNvPr id="9626" name="Straight Connector 1885"/>
              <p:cNvCxnSpPr/>
              <p:nvPr/>
            </p:nvCxnSpPr>
            <p:spPr>
              <a:xfrm>
                <a:off x="12355560" y="979560"/>
                <a:ext cx="252360" cy="360"/>
              </a:xfrm>
              <a:prstGeom prst="straightConnector1">
                <a:avLst/>
              </a:prstGeom>
              <a:ln w="6480">
                <a:solidFill>
                  <a:srgbClr val="a8a8a8"/>
                </a:solidFill>
                <a:miter/>
              </a:ln>
            </p:spPr>
          </p:cxnSp>
          <p:cxnSp>
            <p:nvCxnSpPr>
              <p:cNvPr id="9627" name="Straight Connector 1886"/>
              <p:cNvCxnSpPr/>
              <p:nvPr/>
            </p:nvCxnSpPr>
            <p:spPr>
              <a:xfrm>
                <a:off x="12355560" y="653040"/>
                <a:ext cx="252360" cy="360"/>
              </a:xfrm>
              <a:prstGeom prst="straightConnector1">
                <a:avLst/>
              </a:prstGeom>
              <a:ln w="6480">
                <a:solidFill>
                  <a:srgbClr val="a8a8a8"/>
                </a:solidFill>
                <a:miter/>
              </a:ln>
            </p:spPr>
          </p:cxnSp>
          <p:cxnSp>
            <p:nvCxnSpPr>
              <p:cNvPr id="9628" name="Straight Connector 1887"/>
              <p:cNvCxnSpPr/>
              <p:nvPr/>
            </p:nvCxnSpPr>
            <p:spPr>
              <a:xfrm>
                <a:off x="12355560" y="1632600"/>
                <a:ext cx="252360" cy="360"/>
              </a:xfrm>
              <a:prstGeom prst="straightConnector1">
                <a:avLst/>
              </a:prstGeom>
              <a:ln w="6480">
                <a:solidFill>
                  <a:srgbClr val="a8a8a8"/>
                </a:solidFill>
                <a:miter/>
              </a:ln>
            </p:spPr>
          </p:cxnSp>
          <p:cxnSp>
            <p:nvCxnSpPr>
              <p:cNvPr id="9629" name="Straight Connector 1888"/>
              <p:cNvCxnSpPr/>
              <p:nvPr/>
            </p:nvCxnSpPr>
            <p:spPr>
              <a:xfrm>
                <a:off x="12355560" y="1306080"/>
                <a:ext cx="252360" cy="360"/>
              </a:xfrm>
              <a:prstGeom prst="straightConnector1">
                <a:avLst/>
              </a:prstGeom>
              <a:ln w="6480">
                <a:solidFill>
                  <a:srgbClr val="a8a8a8"/>
                </a:solidFill>
                <a:miter/>
              </a:ln>
            </p:spPr>
          </p:cxnSp>
          <p:cxnSp>
            <p:nvCxnSpPr>
              <p:cNvPr id="9630" name="Straight Connector 1889"/>
              <p:cNvCxnSpPr/>
              <p:nvPr/>
            </p:nvCxnSpPr>
            <p:spPr>
              <a:xfrm>
                <a:off x="12355560" y="2285640"/>
                <a:ext cx="252360" cy="360"/>
              </a:xfrm>
              <a:prstGeom prst="straightConnector1">
                <a:avLst/>
              </a:prstGeom>
              <a:ln w="6480">
                <a:solidFill>
                  <a:srgbClr val="a8a8a8"/>
                </a:solidFill>
                <a:miter/>
              </a:ln>
            </p:spPr>
          </p:cxnSp>
          <p:cxnSp>
            <p:nvCxnSpPr>
              <p:cNvPr id="9631" name="Straight Connector 1890"/>
              <p:cNvCxnSpPr/>
              <p:nvPr/>
            </p:nvCxnSpPr>
            <p:spPr>
              <a:xfrm>
                <a:off x="12355560" y="1959120"/>
                <a:ext cx="252360" cy="360"/>
              </a:xfrm>
              <a:prstGeom prst="straightConnector1">
                <a:avLst/>
              </a:prstGeom>
              <a:ln w="6480">
                <a:solidFill>
                  <a:srgbClr val="a8a8a8"/>
                </a:solidFill>
                <a:miter/>
              </a:ln>
            </p:spPr>
          </p:cxnSp>
          <p:cxnSp>
            <p:nvCxnSpPr>
              <p:cNvPr id="9632" name="Straight Connector 1891"/>
              <p:cNvCxnSpPr/>
              <p:nvPr/>
            </p:nvCxnSpPr>
            <p:spPr>
              <a:xfrm>
                <a:off x="12355560" y="2939040"/>
                <a:ext cx="252360" cy="360"/>
              </a:xfrm>
              <a:prstGeom prst="straightConnector1">
                <a:avLst/>
              </a:prstGeom>
              <a:ln w="6480">
                <a:solidFill>
                  <a:srgbClr val="a8a8a8"/>
                </a:solidFill>
                <a:miter/>
              </a:ln>
            </p:spPr>
          </p:cxnSp>
          <p:cxnSp>
            <p:nvCxnSpPr>
              <p:cNvPr id="9633" name="Straight Connector 1892"/>
              <p:cNvCxnSpPr/>
              <p:nvPr/>
            </p:nvCxnSpPr>
            <p:spPr>
              <a:xfrm>
                <a:off x="12355560" y="2612520"/>
                <a:ext cx="252360" cy="360"/>
              </a:xfrm>
              <a:prstGeom prst="straightConnector1">
                <a:avLst/>
              </a:prstGeom>
              <a:ln w="6480">
                <a:solidFill>
                  <a:srgbClr val="a8a8a8"/>
                </a:solidFill>
                <a:miter/>
              </a:ln>
            </p:spPr>
          </p:cxnSp>
          <p:cxnSp>
            <p:nvCxnSpPr>
              <p:cNvPr id="9634" name="Straight Connector 1893"/>
              <p:cNvCxnSpPr/>
              <p:nvPr/>
            </p:nvCxnSpPr>
            <p:spPr>
              <a:xfrm>
                <a:off x="12355560" y="3592080"/>
                <a:ext cx="252360" cy="360"/>
              </a:xfrm>
              <a:prstGeom prst="straightConnector1">
                <a:avLst/>
              </a:prstGeom>
              <a:ln w="6480">
                <a:solidFill>
                  <a:srgbClr val="a8a8a8"/>
                </a:solidFill>
                <a:miter/>
              </a:ln>
            </p:spPr>
          </p:cxnSp>
          <p:cxnSp>
            <p:nvCxnSpPr>
              <p:cNvPr id="9635" name="Straight Connector 1894"/>
              <p:cNvCxnSpPr/>
              <p:nvPr/>
            </p:nvCxnSpPr>
            <p:spPr>
              <a:xfrm>
                <a:off x="12355560" y="3265560"/>
                <a:ext cx="252360" cy="360"/>
              </a:xfrm>
              <a:prstGeom prst="straightConnector1">
                <a:avLst/>
              </a:prstGeom>
              <a:ln w="6480">
                <a:solidFill>
                  <a:srgbClr val="a8a8a8"/>
                </a:solidFill>
                <a:miter/>
              </a:ln>
            </p:spPr>
          </p:cxnSp>
          <p:cxnSp>
            <p:nvCxnSpPr>
              <p:cNvPr id="9636" name="Straight Connector 1895"/>
              <p:cNvCxnSpPr/>
              <p:nvPr/>
            </p:nvCxnSpPr>
            <p:spPr>
              <a:xfrm>
                <a:off x="12355560" y="4245120"/>
                <a:ext cx="252360" cy="360"/>
              </a:xfrm>
              <a:prstGeom prst="straightConnector1">
                <a:avLst/>
              </a:prstGeom>
              <a:ln w="6480">
                <a:solidFill>
                  <a:srgbClr val="a8a8a8"/>
                </a:solidFill>
                <a:miter/>
              </a:ln>
            </p:spPr>
          </p:cxnSp>
          <p:cxnSp>
            <p:nvCxnSpPr>
              <p:cNvPr id="9637" name="Straight Connector 1896"/>
              <p:cNvCxnSpPr/>
              <p:nvPr/>
            </p:nvCxnSpPr>
            <p:spPr>
              <a:xfrm>
                <a:off x="12355560" y="3918600"/>
                <a:ext cx="252360" cy="360"/>
              </a:xfrm>
              <a:prstGeom prst="straightConnector1">
                <a:avLst/>
              </a:prstGeom>
              <a:ln w="6480">
                <a:solidFill>
                  <a:srgbClr val="a8a8a8"/>
                </a:solidFill>
                <a:miter/>
              </a:ln>
            </p:spPr>
          </p:cxnSp>
          <p:cxnSp>
            <p:nvCxnSpPr>
              <p:cNvPr id="9638" name="Straight Connector 1898"/>
              <p:cNvCxnSpPr/>
              <p:nvPr/>
            </p:nvCxnSpPr>
            <p:spPr>
              <a:xfrm>
                <a:off x="12355560" y="4571640"/>
                <a:ext cx="252360" cy="360"/>
              </a:xfrm>
              <a:prstGeom prst="straightConnector1">
                <a:avLst/>
              </a:prstGeom>
              <a:ln w="6480">
                <a:solidFill>
                  <a:srgbClr val="a8a8a8"/>
                </a:solidFill>
                <a:miter/>
              </a:ln>
            </p:spPr>
          </p:cxnSp>
          <p:cxnSp>
            <p:nvCxnSpPr>
              <p:cNvPr id="9639" name="Straight Connector 1899"/>
              <p:cNvCxnSpPr/>
              <p:nvPr/>
            </p:nvCxnSpPr>
            <p:spPr>
              <a:xfrm>
                <a:off x="12355560" y="5551560"/>
                <a:ext cx="252360" cy="360"/>
              </a:xfrm>
              <a:prstGeom prst="straightConnector1">
                <a:avLst/>
              </a:prstGeom>
              <a:ln w="6480">
                <a:solidFill>
                  <a:srgbClr val="a8a8a8"/>
                </a:solidFill>
                <a:miter/>
              </a:ln>
            </p:spPr>
          </p:cxnSp>
          <p:cxnSp>
            <p:nvCxnSpPr>
              <p:cNvPr id="9640" name="Straight Connector 1900"/>
              <p:cNvCxnSpPr/>
              <p:nvPr/>
            </p:nvCxnSpPr>
            <p:spPr>
              <a:xfrm>
                <a:off x="12355560" y="5225040"/>
                <a:ext cx="252360" cy="360"/>
              </a:xfrm>
              <a:prstGeom prst="straightConnector1">
                <a:avLst/>
              </a:prstGeom>
              <a:ln w="6480">
                <a:solidFill>
                  <a:srgbClr val="a8a8a8"/>
                </a:solidFill>
                <a:miter/>
              </a:ln>
            </p:spPr>
          </p:cxnSp>
          <p:cxnSp>
            <p:nvCxnSpPr>
              <p:cNvPr id="9641" name="Straight Connector 1901"/>
              <p:cNvCxnSpPr/>
              <p:nvPr/>
            </p:nvCxnSpPr>
            <p:spPr>
              <a:xfrm>
                <a:off x="12355560" y="6204600"/>
                <a:ext cx="252360" cy="360"/>
              </a:xfrm>
              <a:prstGeom prst="straightConnector1">
                <a:avLst/>
              </a:prstGeom>
              <a:ln w="6480">
                <a:solidFill>
                  <a:srgbClr val="a8a8a8"/>
                </a:solidFill>
                <a:miter/>
              </a:ln>
            </p:spPr>
          </p:cxnSp>
          <p:cxnSp>
            <p:nvCxnSpPr>
              <p:cNvPr id="9642" name="Straight Connector 1902"/>
              <p:cNvCxnSpPr/>
              <p:nvPr/>
            </p:nvCxnSpPr>
            <p:spPr>
              <a:xfrm>
                <a:off x="12355560" y="5878080"/>
                <a:ext cx="252360" cy="360"/>
              </a:xfrm>
              <a:prstGeom prst="straightConnector1">
                <a:avLst/>
              </a:prstGeom>
              <a:ln w="6480">
                <a:solidFill>
                  <a:srgbClr val="a8a8a8"/>
                </a:solidFill>
                <a:miter/>
              </a:ln>
            </p:spPr>
          </p:cxnSp>
          <p:cxnSp>
            <p:nvCxnSpPr>
              <p:cNvPr id="9643" name="Straight Connector 1903"/>
              <p:cNvCxnSpPr/>
              <p:nvPr/>
            </p:nvCxnSpPr>
            <p:spPr>
              <a:xfrm>
                <a:off x="12355560" y="6857640"/>
                <a:ext cx="252360" cy="360"/>
              </a:xfrm>
              <a:prstGeom prst="straightConnector1">
                <a:avLst/>
              </a:prstGeom>
              <a:ln w="6480">
                <a:solidFill>
                  <a:srgbClr val="a8a8a8"/>
                </a:solidFill>
                <a:miter/>
              </a:ln>
            </p:spPr>
          </p:cxnSp>
          <p:cxnSp>
            <p:nvCxnSpPr>
              <p:cNvPr id="9644" name="Straight Connector 1904"/>
              <p:cNvCxnSpPr/>
              <p:nvPr/>
            </p:nvCxnSpPr>
            <p:spPr>
              <a:xfrm>
                <a:off x="12355560" y="6531120"/>
                <a:ext cx="252360" cy="360"/>
              </a:xfrm>
              <a:prstGeom prst="straightConnector1">
                <a:avLst/>
              </a:prstGeom>
              <a:ln w="6480">
                <a:solidFill>
                  <a:srgbClr val="a8a8a8"/>
                </a:solidFill>
                <a:miter/>
              </a:ln>
            </p:spPr>
          </p:cxnSp>
          <p:cxnSp>
            <p:nvCxnSpPr>
              <p:cNvPr id="9645" name="Straight Connector 2091"/>
              <p:cNvCxnSpPr/>
              <p:nvPr/>
            </p:nvCxnSpPr>
            <p:spPr>
              <a:xfrm flipV="1">
                <a:off x="11862360" y="7041240"/>
                <a:ext cx="360" cy="252360"/>
              </a:xfrm>
              <a:prstGeom prst="straightConnector1">
                <a:avLst/>
              </a:prstGeom>
              <a:ln w="6480">
                <a:solidFill>
                  <a:srgbClr val="a8a8a8"/>
                </a:solidFill>
                <a:miter/>
              </a:ln>
            </p:spPr>
          </p:cxnSp>
          <p:cxnSp>
            <p:nvCxnSpPr>
              <p:cNvPr id="9646" name="Straight Connector 2092"/>
              <p:cNvCxnSpPr/>
              <p:nvPr/>
            </p:nvCxnSpPr>
            <p:spPr>
              <a:xfrm flipV="1">
                <a:off x="12191760" y="7041240"/>
                <a:ext cx="360" cy="252360"/>
              </a:xfrm>
              <a:prstGeom prst="straightConnector1">
                <a:avLst/>
              </a:prstGeom>
              <a:ln w="6480">
                <a:solidFill>
                  <a:srgbClr val="a8a8a8"/>
                </a:solidFill>
                <a:miter/>
              </a:ln>
            </p:spPr>
          </p:cxnSp>
          <p:cxnSp>
            <p:nvCxnSpPr>
              <p:cNvPr id="9647" name="Straight Connector 2093"/>
              <p:cNvCxnSpPr/>
              <p:nvPr/>
            </p:nvCxnSpPr>
            <p:spPr>
              <a:xfrm flipV="1">
                <a:off x="11203200" y="7041240"/>
                <a:ext cx="360" cy="252360"/>
              </a:xfrm>
              <a:prstGeom prst="straightConnector1">
                <a:avLst/>
              </a:prstGeom>
              <a:ln w="6480">
                <a:solidFill>
                  <a:srgbClr val="a8a8a8"/>
                </a:solidFill>
                <a:miter/>
              </a:ln>
            </p:spPr>
          </p:cxnSp>
          <p:cxnSp>
            <p:nvCxnSpPr>
              <p:cNvPr id="9648" name="Straight Connector 2094"/>
              <p:cNvCxnSpPr/>
              <p:nvPr/>
            </p:nvCxnSpPr>
            <p:spPr>
              <a:xfrm flipV="1">
                <a:off x="11532960" y="7041240"/>
                <a:ext cx="360" cy="252360"/>
              </a:xfrm>
              <a:prstGeom prst="straightConnector1">
                <a:avLst/>
              </a:prstGeom>
              <a:ln w="6480">
                <a:solidFill>
                  <a:srgbClr val="a8a8a8"/>
                </a:solidFill>
                <a:miter/>
              </a:ln>
            </p:spPr>
          </p:cxnSp>
          <p:cxnSp>
            <p:nvCxnSpPr>
              <p:cNvPr id="9649" name="Straight Connector 2095"/>
              <p:cNvCxnSpPr/>
              <p:nvPr/>
            </p:nvCxnSpPr>
            <p:spPr>
              <a:xfrm flipV="1">
                <a:off x="10544400" y="7041240"/>
                <a:ext cx="360" cy="252360"/>
              </a:xfrm>
              <a:prstGeom prst="straightConnector1">
                <a:avLst/>
              </a:prstGeom>
              <a:ln w="6480">
                <a:solidFill>
                  <a:srgbClr val="a8a8a8"/>
                </a:solidFill>
                <a:miter/>
              </a:ln>
            </p:spPr>
          </p:cxnSp>
          <p:cxnSp>
            <p:nvCxnSpPr>
              <p:cNvPr id="9650" name="Straight Connector 2096"/>
              <p:cNvCxnSpPr/>
              <p:nvPr/>
            </p:nvCxnSpPr>
            <p:spPr>
              <a:xfrm flipV="1">
                <a:off x="10873800" y="7041240"/>
                <a:ext cx="360" cy="252360"/>
              </a:xfrm>
              <a:prstGeom prst="straightConnector1">
                <a:avLst/>
              </a:prstGeom>
              <a:ln w="6480">
                <a:solidFill>
                  <a:srgbClr val="a8a8a8"/>
                </a:solidFill>
                <a:miter/>
              </a:ln>
            </p:spPr>
          </p:cxnSp>
          <p:cxnSp>
            <p:nvCxnSpPr>
              <p:cNvPr id="9651" name="Straight Connector 2097"/>
              <p:cNvCxnSpPr/>
              <p:nvPr/>
            </p:nvCxnSpPr>
            <p:spPr>
              <a:xfrm flipV="1">
                <a:off x="9885240" y="7041240"/>
                <a:ext cx="360" cy="252360"/>
              </a:xfrm>
              <a:prstGeom prst="straightConnector1">
                <a:avLst/>
              </a:prstGeom>
              <a:ln w="6480">
                <a:solidFill>
                  <a:srgbClr val="a8a8a8"/>
                </a:solidFill>
                <a:miter/>
              </a:ln>
            </p:spPr>
          </p:cxnSp>
          <p:cxnSp>
            <p:nvCxnSpPr>
              <p:cNvPr id="9652" name="Straight Connector 2098"/>
              <p:cNvCxnSpPr/>
              <p:nvPr/>
            </p:nvCxnSpPr>
            <p:spPr>
              <a:xfrm flipV="1">
                <a:off x="10214640" y="7041240"/>
                <a:ext cx="360" cy="252360"/>
              </a:xfrm>
              <a:prstGeom prst="straightConnector1">
                <a:avLst/>
              </a:prstGeom>
              <a:ln w="6480">
                <a:solidFill>
                  <a:srgbClr val="a8a8a8"/>
                </a:solidFill>
                <a:miter/>
              </a:ln>
            </p:spPr>
          </p:cxnSp>
          <p:cxnSp>
            <p:nvCxnSpPr>
              <p:cNvPr id="9653" name="Straight Connector 2099"/>
              <p:cNvCxnSpPr/>
              <p:nvPr/>
            </p:nvCxnSpPr>
            <p:spPr>
              <a:xfrm flipV="1">
                <a:off x="9226080" y="7041240"/>
                <a:ext cx="360" cy="252360"/>
              </a:xfrm>
              <a:prstGeom prst="straightConnector1">
                <a:avLst/>
              </a:prstGeom>
              <a:ln w="6480">
                <a:solidFill>
                  <a:srgbClr val="a8a8a8"/>
                </a:solidFill>
                <a:miter/>
              </a:ln>
            </p:spPr>
          </p:cxnSp>
          <p:cxnSp>
            <p:nvCxnSpPr>
              <p:cNvPr id="9654" name="Straight Connector 2100"/>
              <p:cNvCxnSpPr/>
              <p:nvPr/>
            </p:nvCxnSpPr>
            <p:spPr>
              <a:xfrm flipV="1">
                <a:off x="9555840" y="7041240"/>
                <a:ext cx="360" cy="252360"/>
              </a:xfrm>
              <a:prstGeom prst="straightConnector1">
                <a:avLst/>
              </a:prstGeom>
              <a:ln w="6480">
                <a:solidFill>
                  <a:srgbClr val="a8a8a8"/>
                </a:solidFill>
                <a:miter/>
              </a:ln>
            </p:spPr>
          </p:cxnSp>
          <p:cxnSp>
            <p:nvCxnSpPr>
              <p:cNvPr id="9655" name="Straight Connector 2101"/>
              <p:cNvCxnSpPr/>
              <p:nvPr/>
            </p:nvCxnSpPr>
            <p:spPr>
              <a:xfrm flipV="1">
                <a:off x="8567280" y="7041240"/>
                <a:ext cx="360" cy="252360"/>
              </a:xfrm>
              <a:prstGeom prst="straightConnector1">
                <a:avLst/>
              </a:prstGeom>
              <a:ln w="6480">
                <a:solidFill>
                  <a:srgbClr val="a8a8a8"/>
                </a:solidFill>
                <a:miter/>
              </a:ln>
            </p:spPr>
          </p:cxnSp>
          <p:cxnSp>
            <p:nvCxnSpPr>
              <p:cNvPr id="9656" name="Straight Connector 2102"/>
              <p:cNvCxnSpPr/>
              <p:nvPr/>
            </p:nvCxnSpPr>
            <p:spPr>
              <a:xfrm flipV="1">
                <a:off x="8896680" y="7041240"/>
                <a:ext cx="360" cy="252360"/>
              </a:xfrm>
              <a:prstGeom prst="straightConnector1">
                <a:avLst/>
              </a:prstGeom>
              <a:ln w="6480">
                <a:solidFill>
                  <a:srgbClr val="a8a8a8"/>
                </a:solidFill>
                <a:miter/>
              </a:ln>
            </p:spPr>
          </p:cxnSp>
          <p:cxnSp>
            <p:nvCxnSpPr>
              <p:cNvPr id="9657" name="Straight Connector 2103"/>
              <p:cNvCxnSpPr/>
              <p:nvPr/>
            </p:nvCxnSpPr>
            <p:spPr>
              <a:xfrm flipV="1">
                <a:off x="7908120" y="7041240"/>
                <a:ext cx="360" cy="252360"/>
              </a:xfrm>
              <a:prstGeom prst="straightConnector1">
                <a:avLst/>
              </a:prstGeom>
              <a:ln w="6480">
                <a:solidFill>
                  <a:srgbClr val="a8a8a8"/>
                </a:solidFill>
                <a:miter/>
              </a:ln>
            </p:spPr>
          </p:cxnSp>
          <p:cxnSp>
            <p:nvCxnSpPr>
              <p:cNvPr id="9658" name="Straight Connector 2104"/>
              <p:cNvCxnSpPr/>
              <p:nvPr/>
            </p:nvCxnSpPr>
            <p:spPr>
              <a:xfrm flipV="1">
                <a:off x="8237520" y="7041240"/>
                <a:ext cx="360" cy="252360"/>
              </a:xfrm>
              <a:prstGeom prst="straightConnector1">
                <a:avLst/>
              </a:prstGeom>
              <a:ln w="6480">
                <a:solidFill>
                  <a:srgbClr val="a8a8a8"/>
                </a:solidFill>
                <a:miter/>
              </a:ln>
            </p:spPr>
          </p:cxnSp>
          <p:cxnSp>
            <p:nvCxnSpPr>
              <p:cNvPr id="9659" name="Straight Connector 2105"/>
              <p:cNvCxnSpPr/>
              <p:nvPr/>
            </p:nvCxnSpPr>
            <p:spPr>
              <a:xfrm flipV="1">
                <a:off x="7248960" y="7041240"/>
                <a:ext cx="360" cy="252360"/>
              </a:xfrm>
              <a:prstGeom prst="straightConnector1">
                <a:avLst/>
              </a:prstGeom>
              <a:ln w="6480">
                <a:solidFill>
                  <a:srgbClr val="a8a8a8"/>
                </a:solidFill>
                <a:miter/>
              </a:ln>
            </p:spPr>
          </p:cxnSp>
          <p:cxnSp>
            <p:nvCxnSpPr>
              <p:cNvPr id="9660" name="Straight Connector 2106"/>
              <p:cNvCxnSpPr/>
              <p:nvPr/>
            </p:nvCxnSpPr>
            <p:spPr>
              <a:xfrm flipV="1">
                <a:off x="7578720" y="7041240"/>
                <a:ext cx="360" cy="252360"/>
              </a:xfrm>
              <a:prstGeom prst="straightConnector1">
                <a:avLst/>
              </a:prstGeom>
              <a:ln w="6480">
                <a:solidFill>
                  <a:srgbClr val="a8a8a8"/>
                </a:solidFill>
                <a:miter/>
              </a:ln>
            </p:spPr>
          </p:cxnSp>
          <p:cxnSp>
            <p:nvCxnSpPr>
              <p:cNvPr id="9661" name="Straight Connector 2107"/>
              <p:cNvCxnSpPr/>
              <p:nvPr/>
            </p:nvCxnSpPr>
            <p:spPr>
              <a:xfrm flipV="1">
                <a:off x="6590160" y="7041240"/>
                <a:ext cx="360" cy="252360"/>
              </a:xfrm>
              <a:prstGeom prst="straightConnector1">
                <a:avLst/>
              </a:prstGeom>
              <a:ln w="6480">
                <a:solidFill>
                  <a:srgbClr val="a8a8a8"/>
                </a:solidFill>
                <a:miter/>
              </a:ln>
            </p:spPr>
          </p:cxnSp>
          <p:cxnSp>
            <p:nvCxnSpPr>
              <p:cNvPr id="9662" name="Straight Connector 2108"/>
              <p:cNvCxnSpPr/>
              <p:nvPr/>
            </p:nvCxnSpPr>
            <p:spPr>
              <a:xfrm flipV="1">
                <a:off x="6919560" y="7041240"/>
                <a:ext cx="360" cy="252360"/>
              </a:xfrm>
              <a:prstGeom prst="straightConnector1">
                <a:avLst/>
              </a:prstGeom>
              <a:ln w="6480">
                <a:solidFill>
                  <a:srgbClr val="a8a8a8"/>
                </a:solidFill>
                <a:miter/>
              </a:ln>
            </p:spPr>
          </p:cxnSp>
          <p:cxnSp>
            <p:nvCxnSpPr>
              <p:cNvPr id="9663" name="Straight Connector 2109"/>
              <p:cNvCxnSpPr/>
              <p:nvPr/>
            </p:nvCxnSpPr>
            <p:spPr>
              <a:xfrm flipV="1">
                <a:off x="5931000" y="7041240"/>
                <a:ext cx="360" cy="252360"/>
              </a:xfrm>
              <a:prstGeom prst="straightConnector1">
                <a:avLst/>
              </a:prstGeom>
              <a:ln w="6480">
                <a:solidFill>
                  <a:srgbClr val="a8a8a8"/>
                </a:solidFill>
                <a:miter/>
              </a:ln>
            </p:spPr>
          </p:cxnSp>
          <p:cxnSp>
            <p:nvCxnSpPr>
              <p:cNvPr id="9664" name="Straight Connector 2110"/>
              <p:cNvCxnSpPr/>
              <p:nvPr/>
            </p:nvCxnSpPr>
            <p:spPr>
              <a:xfrm flipV="1">
                <a:off x="6260760" y="7041240"/>
                <a:ext cx="360" cy="252360"/>
              </a:xfrm>
              <a:prstGeom prst="straightConnector1">
                <a:avLst/>
              </a:prstGeom>
              <a:ln w="6480">
                <a:solidFill>
                  <a:srgbClr val="a8a8a8"/>
                </a:solidFill>
                <a:miter/>
              </a:ln>
            </p:spPr>
          </p:cxnSp>
          <p:cxnSp>
            <p:nvCxnSpPr>
              <p:cNvPr id="9665" name="Straight Connector 2111"/>
              <p:cNvCxnSpPr/>
              <p:nvPr/>
            </p:nvCxnSpPr>
            <p:spPr>
              <a:xfrm flipV="1">
                <a:off x="5272200" y="7041240"/>
                <a:ext cx="360" cy="252360"/>
              </a:xfrm>
              <a:prstGeom prst="straightConnector1">
                <a:avLst/>
              </a:prstGeom>
              <a:ln w="6480">
                <a:solidFill>
                  <a:srgbClr val="a8a8a8"/>
                </a:solidFill>
                <a:miter/>
              </a:ln>
            </p:spPr>
          </p:cxnSp>
          <p:cxnSp>
            <p:nvCxnSpPr>
              <p:cNvPr id="9666" name="Straight Connector 2112"/>
              <p:cNvCxnSpPr/>
              <p:nvPr/>
            </p:nvCxnSpPr>
            <p:spPr>
              <a:xfrm flipV="1">
                <a:off x="5601600" y="7041240"/>
                <a:ext cx="360" cy="252360"/>
              </a:xfrm>
              <a:prstGeom prst="straightConnector1">
                <a:avLst/>
              </a:prstGeom>
              <a:ln w="6480">
                <a:solidFill>
                  <a:srgbClr val="a8a8a8"/>
                </a:solidFill>
                <a:miter/>
              </a:ln>
            </p:spPr>
          </p:cxnSp>
          <p:cxnSp>
            <p:nvCxnSpPr>
              <p:cNvPr id="9667" name="Straight Connector 2113"/>
              <p:cNvCxnSpPr/>
              <p:nvPr/>
            </p:nvCxnSpPr>
            <p:spPr>
              <a:xfrm flipV="1">
                <a:off x="4613040" y="7041240"/>
                <a:ext cx="360" cy="252360"/>
              </a:xfrm>
              <a:prstGeom prst="straightConnector1">
                <a:avLst/>
              </a:prstGeom>
              <a:ln w="6480">
                <a:solidFill>
                  <a:srgbClr val="a8a8a8"/>
                </a:solidFill>
                <a:miter/>
              </a:ln>
            </p:spPr>
          </p:cxnSp>
          <p:cxnSp>
            <p:nvCxnSpPr>
              <p:cNvPr id="9668" name="Straight Connector 2114"/>
              <p:cNvCxnSpPr/>
              <p:nvPr/>
            </p:nvCxnSpPr>
            <p:spPr>
              <a:xfrm flipV="1">
                <a:off x="4942440" y="7041240"/>
                <a:ext cx="360" cy="252360"/>
              </a:xfrm>
              <a:prstGeom prst="straightConnector1">
                <a:avLst/>
              </a:prstGeom>
              <a:ln w="6480">
                <a:solidFill>
                  <a:srgbClr val="a8a8a8"/>
                </a:solidFill>
                <a:miter/>
              </a:ln>
            </p:spPr>
          </p:cxnSp>
          <p:cxnSp>
            <p:nvCxnSpPr>
              <p:cNvPr id="9669" name="Straight Connector 2115"/>
              <p:cNvCxnSpPr/>
              <p:nvPr/>
            </p:nvCxnSpPr>
            <p:spPr>
              <a:xfrm flipV="1">
                <a:off x="3953880" y="7041240"/>
                <a:ext cx="360" cy="252360"/>
              </a:xfrm>
              <a:prstGeom prst="straightConnector1">
                <a:avLst/>
              </a:prstGeom>
              <a:ln w="6480">
                <a:solidFill>
                  <a:srgbClr val="a8a8a8"/>
                </a:solidFill>
                <a:miter/>
              </a:ln>
            </p:spPr>
          </p:cxnSp>
          <p:cxnSp>
            <p:nvCxnSpPr>
              <p:cNvPr id="9670" name="Straight Connector 2116"/>
              <p:cNvCxnSpPr/>
              <p:nvPr/>
            </p:nvCxnSpPr>
            <p:spPr>
              <a:xfrm flipV="1">
                <a:off x="4283640" y="7041240"/>
                <a:ext cx="360" cy="252360"/>
              </a:xfrm>
              <a:prstGeom prst="straightConnector1">
                <a:avLst/>
              </a:prstGeom>
              <a:ln w="6480">
                <a:solidFill>
                  <a:srgbClr val="a8a8a8"/>
                </a:solidFill>
                <a:miter/>
              </a:ln>
            </p:spPr>
          </p:cxnSp>
          <p:cxnSp>
            <p:nvCxnSpPr>
              <p:cNvPr id="9671" name="Straight Connector 2117"/>
              <p:cNvCxnSpPr/>
              <p:nvPr/>
            </p:nvCxnSpPr>
            <p:spPr>
              <a:xfrm flipV="1">
                <a:off x="3295080" y="7041240"/>
                <a:ext cx="360" cy="252360"/>
              </a:xfrm>
              <a:prstGeom prst="straightConnector1">
                <a:avLst/>
              </a:prstGeom>
              <a:ln w="6480">
                <a:solidFill>
                  <a:srgbClr val="a8a8a8"/>
                </a:solidFill>
                <a:miter/>
              </a:ln>
            </p:spPr>
          </p:cxnSp>
          <p:cxnSp>
            <p:nvCxnSpPr>
              <p:cNvPr id="9672" name="Straight Connector 2118"/>
              <p:cNvCxnSpPr/>
              <p:nvPr/>
            </p:nvCxnSpPr>
            <p:spPr>
              <a:xfrm flipV="1">
                <a:off x="3624480" y="7041240"/>
                <a:ext cx="360" cy="252360"/>
              </a:xfrm>
              <a:prstGeom prst="straightConnector1">
                <a:avLst/>
              </a:prstGeom>
              <a:ln w="6480">
                <a:solidFill>
                  <a:srgbClr val="a8a8a8"/>
                </a:solidFill>
                <a:miter/>
              </a:ln>
            </p:spPr>
          </p:cxnSp>
          <p:cxnSp>
            <p:nvCxnSpPr>
              <p:cNvPr id="9673" name="Straight Connector 2119"/>
              <p:cNvCxnSpPr/>
              <p:nvPr/>
            </p:nvCxnSpPr>
            <p:spPr>
              <a:xfrm flipV="1">
                <a:off x="2635920" y="7041240"/>
                <a:ext cx="360" cy="252360"/>
              </a:xfrm>
              <a:prstGeom prst="straightConnector1">
                <a:avLst/>
              </a:prstGeom>
              <a:ln w="6480">
                <a:solidFill>
                  <a:srgbClr val="a8a8a8"/>
                </a:solidFill>
                <a:miter/>
              </a:ln>
            </p:spPr>
          </p:cxnSp>
          <p:cxnSp>
            <p:nvCxnSpPr>
              <p:cNvPr id="9674" name="Straight Connector 2120"/>
              <p:cNvCxnSpPr/>
              <p:nvPr/>
            </p:nvCxnSpPr>
            <p:spPr>
              <a:xfrm flipV="1">
                <a:off x="2965320" y="7041240"/>
                <a:ext cx="360" cy="252360"/>
              </a:xfrm>
              <a:prstGeom prst="straightConnector1">
                <a:avLst/>
              </a:prstGeom>
              <a:ln w="6480">
                <a:solidFill>
                  <a:srgbClr val="a8a8a8"/>
                </a:solidFill>
                <a:miter/>
              </a:ln>
            </p:spPr>
          </p:cxnSp>
          <p:cxnSp>
            <p:nvCxnSpPr>
              <p:cNvPr id="9675" name="Straight Connector 2121"/>
              <p:cNvCxnSpPr/>
              <p:nvPr/>
            </p:nvCxnSpPr>
            <p:spPr>
              <a:xfrm flipV="1">
                <a:off x="1976760" y="7041240"/>
                <a:ext cx="360" cy="252360"/>
              </a:xfrm>
              <a:prstGeom prst="straightConnector1">
                <a:avLst/>
              </a:prstGeom>
              <a:ln w="6480">
                <a:solidFill>
                  <a:srgbClr val="a8a8a8"/>
                </a:solidFill>
                <a:miter/>
              </a:ln>
            </p:spPr>
          </p:cxnSp>
          <p:cxnSp>
            <p:nvCxnSpPr>
              <p:cNvPr id="9676" name="Straight Connector 2122"/>
              <p:cNvCxnSpPr/>
              <p:nvPr/>
            </p:nvCxnSpPr>
            <p:spPr>
              <a:xfrm flipV="1">
                <a:off x="2306520" y="7041240"/>
                <a:ext cx="360" cy="252360"/>
              </a:xfrm>
              <a:prstGeom prst="straightConnector1">
                <a:avLst/>
              </a:prstGeom>
              <a:ln w="6480">
                <a:solidFill>
                  <a:srgbClr val="a8a8a8"/>
                </a:solidFill>
                <a:miter/>
              </a:ln>
            </p:spPr>
          </p:cxnSp>
          <p:cxnSp>
            <p:nvCxnSpPr>
              <p:cNvPr id="9677" name="Straight Connector 2123"/>
              <p:cNvCxnSpPr/>
              <p:nvPr/>
            </p:nvCxnSpPr>
            <p:spPr>
              <a:xfrm flipV="1">
                <a:off x="1317960" y="7041240"/>
                <a:ext cx="360" cy="252360"/>
              </a:xfrm>
              <a:prstGeom prst="straightConnector1">
                <a:avLst/>
              </a:prstGeom>
              <a:ln w="6480">
                <a:solidFill>
                  <a:srgbClr val="a8a8a8"/>
                </a:solidFill>
                <a:miter/>
              </a:ln>
            </p:spPr>
          </p:cxnSp>
          <p:cxnSp>
            <p:nvCxnSpPr>
              <p:cNvPr id="9678" name="Straight Connector 2124"/>
              <p:cNvCxnSpPr/>
              <p:nvPr/>
            </p:nvCxnSpPr>
            <p:spPr>
              <a:xfrm flipV="1">
                <a:off x="1647360" y="7041240"/>
                <a:ext cx="360" cy="252360"/>
              </a:xfrm>
              <a:prstGeom prst="straightConnector1">
                <a:avLst/>
              </a:prstGeom>
              <a:ln w="6480">
                <a:solidFill>
                  <a:srgbClr val="a8a8a8"/>
                </a:solidFill>
                <a:miter/>
              </a:ln>
            </p:spPr>
          </p:cxnSp>
          <p:cxnSp>
            <p:nvCxnSpPr>
              <p:cNvPr id="9679" name="Straight Connector 2125"/>
              <p:cNvCxnSpPr/>
              <p:nvPr/>
            </p:nvCxnSpPr>
            <p:spPr>
              <a:xfrm flipV="1">
                <a:off x="658800" y="7041240"/>
                <a:ext cx="360" cy="252360"/>
              </a:xfrm>
              <a:prstGeom prst="straightConnector1">
                <a:avLst/>
              </a:prstGeom>
              <a:ln w="6480">
                <a:solidFill>
                  <a:srgbClr val="a8a8a8"/>
                </a:solidFill>
                <a:miter/>
              </a:ln>
            </p:spPr>
          </p:cxnSp>
          <p:cxnSp>
            <p:nvCxnSpPr>
              <p:cNvPr id="9680" name="Straight Connector 2126"/>
              <p:cNvCxnSpPr/>
              <p:nvPr/>
            </p:nvCxnSpPr>
            <p:spPr>
              <a:xfrm flipV="1">
                <a:off x="988200" y="7041240"/>
                <a:ext cx="360" cy="252360"/>
              </a:xfrm>
              <a:prstGeom prst="straightConnector1">
                <a:avLst/>
              </a:prstGeom>
              <a:ln w="6480">
                <a:solidFill>
                  <a:srgbClr val="a8a8a8"/>
                </a:solidFill>
                <a:miter/>
              </a:ln>
            </p:spPr>
          </p:cxnSp>
          <p:cxnSp>
            <p:nvCxnSpPr>
              <p:cNvPr id="9681" name="Straight Connector 2127"/>
              <p:cNvCxnSpPr/>
              <p:nvPr/>
            </p:nvCxnSpPr>
            <p:spPr>
              <a:xfrm flipV="1">
                <a:off x="0" y="7041240"/>
                <a:ext cx="360" cy="252360"/>
              </a:xfrm>
              <a:prstGeom prst="straightConnector1">
                <a:avLst/>
              </a:prstGeom>
              <a:ln w="6480">
                <a:solidFill>
                  <a:srgbClr val="a8a8a8"/>
                </a:solidFill>
                <a:miter/>
              </a:ln>
            </p:spPr>
          </p:cxnSp>
          <p:cxnSp>
            <p:nvCxnSpPr>
              <p:cNvPr id="9682"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9683" name="PlaceHolder 1"/>
          <p:cNvSpPr>
            <a:spLocks noGrp="1"/>
          </p:cNvSpPr>
          <p:nvPr>
            <p:ph type="body"/>
          </p:nvPr>
        </p:nvSpPr>
        <p:spPr>
          <a:xfrm>
            <a:off x="659160" y="1141200"/>
            <a:ext cx="7408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9684" name="PlaceHolder 2"/>
          <p:cNvSpPr>
            <a:spLocks noGrp="1"/>
          </p:cNvSpPr>
          <p:nvPr>
            <p:ph type="sldNum" idx="32"/>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49CB660E-47FF-4F73-B457-C743AE7527BC}"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9685" name="PlaceHolder 3"/>
          <p:cNvSpPr>
            <a:spLocks noGrp="1"/>
          </p:cNvSpPr>
          <p:nvPr>
            <p:ph type="ftr" idx="33"/>
          </p:nvPr>
        </p:nvSpPr>
        <p:spPr>
          <a:xfrm>
            <a:off x="659160" y="6404040"/>
            <a:ext cx="74084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686" name="PlaceHolder 4"/>
          <p:cNvSpPr>
            <a:spLocks noGrp="1"/>
          </p:cNvSpPr>
          <p:nvPr>
            <p:ph type="body"/>
          </p:nvPr>
        </p:nvSpPr>
        <p:spPr>
          <a:xfrm>
            <a:off x="8415360" y="0"/>
            <a:ext cx="3776040" cy="6857640"/>
          </a:xfrm>
          <a:prstGeom prst="rect">
            <a:avLst/>
          </a:prstGeom>
          <a:solidFill>
            <a:schemeClr val="accent2">
              <a:lumMod val="20000"/>
              <a:lumOff val="80000"/>
              <a:alpha val="10000"/>
            </a:schemeClr>
          </a:solidFill>
          <a:ln w="0">
            <a:noFill/>
          </a:ln>
        </p:spPr>
        <p:txBody>
          <a:bodyPr lIns="360000" rIns="90000" tIns="360000" bIns="45000" anchor="t">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9687" name="PlaceHolder 5"/>
          <p:cNvSpPr>
            <a:spLocks noGrp="1"/>
          </p:cNvSpPr>
          <p:nvPr>
            <p:ph type="title"/>
          </p:nvPr>
        </p:nvSpPr>
        <p:spPr>
          <a:xfrm>
            <a:off x="659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9688" name="TextBox 8"/>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507" name="Master Grid"/>
          <p:cNvGrpSpPr/>
          <p:nvPr/>
        </p:nvGrpSpPr>
        <p:grpSpPr>
          <a:xfrm>
            <a:off x="0" y="0"/>
            <a:ext cx="12191760" cy="6858000"/>
            <a:chOff x="0" y="0"/>
            <a:chExt cx="12191760" cy="6858000"/>
          </a:xfrm>
        </p:grpSpPr>
        <p:grpSp>
          <p:nvGrpSpPr>
            <p:cNvPr id="508" name="GRID"/>
            <p:cNvGrpSpPr/>
            <p:nvPr/>
          </p:nvGrpSpPr>
          <p:grpSpPr>
            <a:xfrm>
              <a:off x="0" y="0"/>
              <a:ext cx="12191760" cy="6858000"/>
              <a:chOff x="0" y="0"/>
              <a:chExt cx="12191760" cy="6858000"/>
            </a:xfrm>
          </p:grpSpPr>
          <p:grpSp>
            <p:nvGrpSpPr>
              <p:cNvPr id="509" name="Group 454"/>
              <p:cNvGrpSpPr/>
              <p:nvPr/>
            </p:nvGrpSpPr>
            <p:grpSpPr>
              <a:xfrm>
                <a:off x="0" y="0"/>
                <a:ext cx="12191760" cy="6858000"/>
                <a:chOff x="0" y="0"/>
                <a:chExt cx="12191760" cy="6858000"/>
              </a:xfrm>
            </p:grpSpPr>
            <p:cxnSp>
              <p:nvCxnSpPr>
                <p:cNvPr id="51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51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51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51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51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51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51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51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51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51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52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52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52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52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52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52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52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52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52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52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53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53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53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53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53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53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53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53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53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53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54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54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54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54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54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54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54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54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548" name="Group 455"/>
              <p:cNvGrpSpPr/>
              <p:nvPr/>
            </p:nvGrpSpPr>
            <p:grpSpPr>
              <a:xfrm>
                <a:off x="0" y="0"/>
                <a:ext cx="12191760" cy="6857640"/>
                <a:chOff x="0" y="0"/>
                <a:chExt cx="12191760" cy="6857640"/>
              </a:xfrm>
            </p:grpSpPr>
            <p:cxnSp>
              <p:nvCxnSpPr>
                <p:cNvPr id="54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55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55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55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55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55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55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55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55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55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55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56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56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56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56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56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56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56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56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56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56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57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571" name="Group 396"/>
            <p:cNvGrpSpPr/>
            <p:nvPr/>
          </p:nvGrpSpPr>
          <p:grpSpPr>
            <a:xfrm>
              <a:off x="329400" y="326520"/>
              <a:ext cx="11532960" cy="5878800"/>
              <a:chOff x="329400" y="326520"/>
              <a:chExt cx="11532960" cy="5878800"/>
            </a:xfrm>
          </p:grpSpPr>
          <p:grpSp>
            <p:nvGrpSpPr>
              <p:cNvPr id="572" name="Group 397"/>
              <p:cNvGrpSpPr/>
              <p:nvPr/>
            </p:nvGrpSpPr>
            <p:grpSpPr>
              <a:xfrm>
                <a:off x="329400" y="326520"/>
                <a:ext cx="11532960" cy="5878800"/>
                <a:chOff x="329400" y="326520"/>
                <a:chExt cx="11532960" cy="5878800"/>
              </a:xfrm>
            </p:grpSpPr>
            <p:cxnSp>
              <p:nvCxnSpPr>
                <p:cNvPr id="57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57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57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57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57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57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57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58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58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58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58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58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58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58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58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58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58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59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59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59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59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59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59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59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59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59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59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60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60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60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60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60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60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60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60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60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609" name="Group 398"/>
              <p:cNvGrpSpPr/>
              <p:nvPr/>
            </p:nvGrpSpPr>
            <p:grpSpPr>
              <a:xfrm>
                <a:off x="329400" y="326520"/>
                <a:ext cx="11532960" cy="5878080"/>
                <a:chOff x="329400" y="326520"/>
                <a:chExt cx="11532960" cy="5878080"/>
              </a:xfrm>
            </p:grpSpPr>
            <p:cxnSp>
              <p:nvCxnSpPr>
                <p:cNvPr id="61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61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61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61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61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61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61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61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61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61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62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62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62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62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62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62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62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62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62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629" name="Master Grid Edge"/>
          <p:cNvGrpSpPr/>
          <p:nvPr/>
        </p:nvGrpSpPr>
        <p:grpSpPr>
          <a:xfrm>
            <a:off x="-435240" y="-435240"/>
            <a:ext cx="13042800" cy="7728480"/>
            <a:chOff x="-435240" y="-435240"/>
            <a:chExt cx="13042800" cy="7728480"/>
          </a:xfrm>
        </p:grpSpPr>
        <p:grpSp>
          <p:nvGrpSpPr>
            <p:cNvPr id="630" name="Group 27"/>
            <p:cNvGrpSpPr/>
            <p:nvPr/>
          </p:nvGrpSpPr>
          <p:grpSpPr>
            <a:xfrm>
              <a:off x="-435240" y="-435240"/>
              <a:ext cx="13042800" cy="7728480"/>
              <a:chOff x="-435240" y="-435240"/>
              <a:chExt cx="13042800" cy="7728480"/>
            </a:xfrm>
          </p:grpSpPr>
          <p:cxnSp>
            <p:nvCxnSpPr>
              <p:cNvPr id="631" name="Straight Connector 1371"/>
              <p:cNvCxnSpPr/>
              <p:nvPr/>
            </p:nvCxnSpPr>
            <p:spPr>
              <a:xfrm>
                <a:off x="-435240" y="489600"/>
                <a:ext cx="126360" cy="360"/>
              </a:xfrm>
              <a:prstGeom prst="straightConnector1">
                <a:avLst/>
              </a:prstGeom>
              <a:ln w="6480">
                <a:solidFill>
                  <a:srgbClr val="a8a8a8"/>
                </a:solidFill>
                <a:miter/>
              </a:ln>
            </p:spPr>
          </p:cxnSp>
          <p:cxnSp>
            <p:nvCxnSpPr>
              <p:cNvPr id="632" name="Straight Connector 1372"/>
              <p:cNvCxnSpPr/>
              <p:nvPr/>
            </p:nvCxnSpPr>
            <p:spPr>
              <a:xfrm>
                <a:off x="-435240" y="326520"/>
                <a:ext cx="126360" cy="360"/>
              </a:xfrm>
              <a:prstGeom prst="straightConnector1">
                <a:avLst/>
              </a:prstGeom>
              <a:ln w="6480">
                <a:solidFill>
                  <a:srgbClr val="a8a8a8"/>
                </a:solidFill>
                <a:miter/>
              </a:ln>
            </p:spPr>
          </p:cxnSp>
          <p:cxnSp>
            <p:nvCxnSpPr>
              <p:cNvPr id="633" name="Straight Connector 1373"/>
              <p:cNvCxnSpPr/>
              <p:nvPr/>
            </p:nvCxnSpPr>
            <p:spPr>
              <a:xfrm>
                <a:off x="-435240" y="816120"/>
                <a:ext cx="126360" cy="360"/>
              </a:xfrm>
              <a:prstGeom prst="straightConnector1">
                <a:avLst/>
              </a:prstGeom>
              <a:ln w="6480">
                <a:solidFill>
                  <a:srgbClr val="a8a8a8"/>
                </a:solidFill>
                <a:miter/>
              </a:ln>
            </p:spPr>
          </p:cxnSp>
          <p:cxnSp>
            <p:nvCxnSpPr>
              <p:cNvPr id="634" name="Straight Connector 1374"/>
              <p:cNvCxnSpPr/>
              <p:nvPr/>
            </p:nvCxnSpPr>
            <p:spPr>
              <a:xfrm>
                <a:off x="-435240" y="653040"/>
                <a:ext cx="126360" cy="360"/>
              </a:xfrm>
              <a:prstGeom prst="straightConnector1">
                <a:avLst/>
              </a:prstGeom>
              <a:ln w="6480">
                <a:solidFill>
                  <a:srgbClr val="a8a8a8"/>
                </a:solidFill>
                <a:miter/>
              </a:ln>
            </p:spPr>
          </p:cxnSp>
          <p:cxnSp>
            <p:nvCxnSpPr>
              <p:cNvPr id="635" name="Straight Connector 1375"/>
              <p:cNvCxnSpPr/>
              <p:nvPr/>
            </p:nvCxnSpPr>
            <p:spPr>
              <a:xfrm>
                <a:off x="-435240" y="1142640"/>
                <a:ext cx="126360" cy="360"/>
              </a:xfrm>
              <a:prstGeom prst="straightConnector1">
                <a:avLst/>
              </a:prstGeom>
              <a:ln w="6480">
                <a:solidFill>
                  <a:srgbClr val="a8a8a8"/>
                </a:solidFill>
                <a:miter/>
              </a:ln>
            </p:spPr>
          </p:cxnSp>
          <p:cxnSp>
            <p:nvCxnSpPr>
              <p:cNvPr id="636" name="Straight Connector 1376"/>
              <p:cNvCxnSpPr/>
              <p:nvPr/>
            </p:nvCxnSpPr>
            <p:spPr>
              <a:xfrm>
                <a:off x="-435240" y="979560"/>
                <a:ext cx="126360" cy="360"/>
              </a:xfrm>
              <a:prstGeom prst="straightConnector1">
                <a:avLst/>
              </a:prstGeom>
              <a:ln w="6480">
                <a:solidFill>
                  <a:srgbClr val="a8a8a8"/>
                </a:solidFill>
                <a:miter/>
              </a:ln>
            </p:spPr>
          </p:cxnSp>
          <p:cxnSp>
            <p:nvCxnSpPr>
              <p:cNvPr id="637" name="Straight Connector 1377"/>
              <p:cNvCxnSpPr/>
              <p:nvPr/>
            </p:nvCxnSpPr>
            <p:spPr>
              <a:xfrm>
                <a:off x="-435240" y="1469520"/>
                <a:ext cx="126360" cy="360"/>
              </a:xfrm>
              <a:prstGeom prst="straightConnector1">
                <a:avLst/>
              </a:prstGeom>
              <a:ln w="6480">
                <a:solidFill>
                  <a:srgbClr val="a8a8a8"/>
                </a:solidFill>
                <a:miter/>
              </a:ln>
            </p:spPr>
          </p:cxnSp>
          <p:cxnSp>
            <p:nvCxnSpPr>
              <p:cNvPr id="638" name="Straight Connector 1378"/>
              <p:cNvCxnSpPr/>
              <p:nvPr/>
            </p:nvCxnSpPr>
            <p:spPr>
              <a:xfrm>
                <a:off x="-435240" y="1306080"/>
                <a:ext cx="126360" cy="360"/>
              </a:xfrm>
              <a:prstGeom prst="straightConnector1">
                <a:avLst/>
              </a:prstGeom>
              <a:ln w="6480">
                <a:solidFill>
                  <a:srgbClr val="a8a8a8"/>
                </a:solidFill>
                <a:miter/>
              </a:ln>
            </p:spPr>
          </p:cxnSp>
          <p:cxnSp>
            <p:nvCxnSpPr>
              <p:cNvPr id="639" name="Straight Connector 1379"/>
              <p:cNvCxnSpPr/>
              <p:nvPr/>
            </p:nvCxnSpPr>
            <p:spPr>
              <a:xfrm>
                <a:off x="-435240" y="1796040"/>
                <a:ext cx="126360" cy="360"/>
              </a:xfrm>
              <a:prstGeom prst="straightConnector1">
                <a:avLst/>
              </a:prstGeom>
              <a:ln w="6480">
                <a:solidFill>
                  <a:srgbClr val="a8a8a8"/>
                </a:solidFill>
                <a:miter/>
              </a:ln>
            </p:spPr>
          </p:cxnSp>
          <p:cxnSp>
            <p:nvCxnSpPr>
              <p:cNvPr id="640" name="Straight Connector 1380"/>
              <p:cNvCxnSpPr/>
              <p:nvPr/>
            </p:nvCxnSpPr>
            <p:spPr>
              <a:xfrm>
                <a:off x="-435240" y="1632600"/>
                <a:ext cx="126360" cy="360"/>
              </a:xfrm>
              <a:prstGeom prst="straightConnector1">
                <a:avLst/>
              </a:prstGeom>
              <a:ln w="6480">
                <a:solidFill>
                  <a:srgbClr val="a8a8a8"/>
                </a:solidFill>
                <a:miter/>
              </a:ln>
            </p:spPr>
          </p:cxnSp>
          <p:cxnSp>
            <p:nvCxnSpPr>
              <p:cNvPr id="641" name="Straight Connector 1381"/>
              <p:cNvCxnSpPr/>
              <p:nvPr/>
            </p:nvCxnSpPr>
            <p:spPr>
              <a:xfrm>
                <a:off x="-435240" y="2122560"/>
                <a:ext cx="126360" cy="360"/>
              </a:xfrm>
              <a:prstGeom prst="straightConnector1">
                <a:avLst/>
              </a:prstGeom>
              <a:ln w="6480">
                <a:solidFill>
                  <a:srgbClr val="a8a8a8"/>
                </a:solidFill>
                <a:miter/>
              </a:ln>
            </p:spPr>
          </p:cxnSp>
          <p:cxnSp>
            <p:nvCxnSpPr>
              <p:cNvPr id="642" name="Straight Connector 1382"/>
              <p:cNvCxnSpPr/>
              <p:nvPr/>
            </p:nvCxnSpPr>
            <p:spPr>
              <a:xfrm>
                <a:off x="-435240" y="1959120"/>
                <a:ext cx="126360" cy="360"/>
              </a:xfrm>
              <a:prstGeom prst="straightConnector1">
                <a:avLst/>
              </a:prstGeom>
              <a:ln w="6480">
                <a:solidFill>
                  <a:srgbClr val="a8a8a8"/>
                </a:solidFill>
                <a:miter/>
              </a:ln>
            </p:spPr>
          </p:cxnSp>
          <p:cxnSp>
            <p:nvCxnSpPr>
              <p:cNvPr id="643" name="Straight Connector 1383"/>
              <p:cNvCxnSpPr/>
              <p:nvPr/>
            </p:nvCxnSpPr>
            <p:spPr>
              <a:xfrm>
                <a:off x="-435240" y="2449080"/>
                <a:ext cx="126360" cy="360"/>
              </a:xfrm>
              <a:prstGeom prst="straightConnector1">
                <a:avLst/>
              </a:prstGeom>
              <a:ln w="6480">
                <a:solidFill>
                  <a:srgbClr val="a8a8a8"/>
                </a:solidFill>
                <a:miter/>
              </a:ln>
            </p:spPr>
          </p:cxnSp>
          <p:cxnSp>
            <p:nvCxnSpPr>
              <p:cNvPr id="644" name="Straight Connector 1384"/>
              <p:cNvCxnSpPr/>
              <p:nvPr/>
            </p:nvCxnSpPr>
            <p:spPr>
              <a:xfrm>
                <a:off x="-435240" y="2285640"/>
                <a:ext cx="126360" cy="360"/>
              </a:xfrm>
              <a:prstGeom prst="straightConnector1">
                <a:avLst/>
              </a:prstGeom>
              <a:ln w="6480">
                <a:solidFill>
                  <a:srgbClr val="a8a8a8"/>
                </a:solidFill>
                <a:miter/>
              </a:ln>
            </p:spPr>
          </p:cxnSp>
          <p:cxnSp>
            <p:nvCxnSpPr>
              <p:cNvPr id="645" name="Straight Connector 1385"/>
              <p:cNvCxnSpPr/>
              <p:nvPr/>
            </p:nvCxnSpPr>
            <p:spPr>
              <a:xfrm>
                <a:off x="-435240" y="2775600"/>
                <a:ext cx="126360" cy="360"/>
              </a:xfrm>
              <a:prstGeom prst="straightConnector1">
                <a:avLst/>
              </a:prstGeom>
              <a:ln w="6480">
                <a:solidFill>
                  <a:srgbClr val="a8a8a8"/>
                </a:solidFill>
                <a:miter/>
              </a:ln>
            </p:spPr>
          </p:cxnSp>
          <p:cxnSp>
            <p:nvCxnSpPr>
              <p:cNvPr id="646" name="Straight Connector 1386"/>
              <p:cNvCxnSpPr/>
              <p:nvPr/>
            </p:nvCxnSpPr>
            <p:spPr>
              <a:xfrm>
                <a:off x="-435240" y="2612520"/>
                <a:ext cx="126360" cy="360"/>
              </a:xfrm>
              <a:prstGeom prst="straightConnector1">
                <a:avLst/>
              </a:prstGeom>
              <a:ln w="6480">
                <a:solidFill>
                  <a:srgbClr val="a8a8a8"/>
                </a:solidFill>
                <a:miter/>
              </a:ln>
            </p:spPr>
          </p:cxnSp>
          <p:cxnSp>
            <p:nvCxnSpPr>
              <p:cNvPr id="647" name="Straight Connector 1387"/>
              <p:cNvCxnSpPr/>
              <p:nvPr/>
            </p:nvCxnSpPr>
            <p:spPr>
              <a:xfrm>
                <a:off x="-435240" y="3102120"/>
                <a:ext cx="126360" cy="360"/>
              </a:xfrm>
              <a:prstGeom prst="straightConnector1">
                <a:avLst/>
              </a:prstGeom>
              <a:ln w="6480">
                <a:solidFill>
                  <a:srgbClr val="a8a8a8"/>
                </a:solidFill>
                <a:miter/>
              </a:ln>
            </p:spPr>
          </p:cxnSp>
          <p:cxnSp>
            <p:nvCxnSpPr>
              <p:cNvPr id="648" name="Straight Connector 1388"/>
              <p:cNvCxnSpPr/>
              <p:nvPr/>
            </p:nvCxnSpPr>
            <p:spPr>
              <a:xfrm>
                <a:off x="-435240" y="2939040"/>
                <a:ext cx="126360" cy="360"/>
              </a:xfrm>
              <a:prstGeom prst="straightConnector1">
                <a:avLst/>
              </a:prstGeom>
              <a:ln w="6480">
                <a:solidFill>
                  <a:srgbClr val="a8a8a8"/>
                </a:solidFill>
                <a:miter/>
              </a:ln>
            </p:spPr>
          </p:cxnSp>
          <p:cxnSp>
            <p:nvCxnSpPr>
              <p:cNvPr id="649" name="Straight Connector 1389"/>
              <p:cNvCxnSpPr/>
              <p:nvPr/>
            </p:nvCxnSpPr>
            <p:spPr>
              <a:xfrm>
                <a:off x="-435240" y="3428640"/>
                <a:ext cx="126360" cy="360"/>
              </a:xfrm>
              <a:prstGeom prst="straightConnector1">
                <a:avLst/>
              </a:prstGeom>
              <a:ln w="6480">
                <a:solidFill>
                  <a:srgbClr val="a8a8a8"/>
                </a:solidFill>
                <a:miter/>
              </a:ln>
            </p:spPr>
          </p:cxnSp>
          <p:cxnSp>
            <p:nvCxnSpPr>
              <p:cNvPr id="650" name="Straight Connector 1390"/>
              <p:cNvCxnSpPr/>
              <p:nvPr/>
            </p:nvCxnSpPr>
            <p:spPr>
              <a:xfrm>
                <a:off x="-435240" y="3265560"/>
                <a:ext cx="126360" cy="360"/>
              </a:xfrm>
              <a:prstGeom prst="straightConnector1">
                <a:avLst/>
              </a:prstGeom>
              <a:ln w="6480">
                <a:solidFill>
                  <a:srgbClr val="a8a8a8"/>
                </a:solidFill>
                <a:miter/>
              </a:ln>
            </p:spPr>
          </p:cxnSp>
          <p:cxnSp>
            <p:nvCxnSpPr>
              <p:cNvPr id="651" name="Straight Connector 1391"/>
              <p:cNvCxnSpPr/>
              <p:nvPr/>
            </p:nvCxnSpPr>
            <p:spPr>
              <a:xfrm>
                <a:off x="-435240" y="3755520"/>
                <a:ext cx="126360" cy="360"/>
              </a:xfrm>
              <a:prstGeom prst="straightConnector1">
                <a:avLst/>
              </a:prstGeom>
              <a:ln w="6480">
                <a:solidFill>
                  <a:srgbClr val="a8a8a8"/>
                </a:solidFill>
                <a:miter/>
              </a:ln>
            </p:spPr>
          </p:cxnSp>
          <p:cxnSp>
            <p:nvCxnSpPr>
              <p:cNvPr id="652" name="Straight Connector 1392"/>
              <p:cNvCxnSpPr/>
              <p:nvPr/>
            </p:nvCxnSpPr>
            <p:spPr>
              <a:xfrm>
                <a:off x="-435240" y="3592080"/>
                <a:ext cx="126360" cy="360"/>
              </a:xfrm>
              <a:prstGeom prst="straightConnector1">
                <a:avLst/>
              </a:prstGeom>
              <a:ln w="6480">
                <a:solidFill>
                  <a:srgbClr val="a8a8a8"/>
                </a:solidFill>
                <a:miter/>
              </a:ln>
            </p:spPr>
          </p:cxnSp>
          <p:cxnSp>
            <p:nvCxnSpPr>
              <p:cNvPr id="653" name="Straight Connector 1438"/>
              <p:cNvCxnSpPr/>
              <p:nvPr/>
            </p:nvCxnSpPr>
            <p:spPr>
              <a:xfrm>
                <a:off x="-435240" y="4081680"/>
                <a:ext cx="126360" cy="360"/>
              </a:xfrm>
              <a:prstGeom prst="straightConnector1">
                <a:avLst/>
              </a:prstGeom>
              <a:ln w="6480">
                <a:solidFill>
                  <a:srgbClr val="a8a8a8"/>
                </a:solidFill>
                <a:miter/>
              </a:ln>
            </p:spPr>
          </p:cxnSp>
          <p:cxnSp>
            <p:nvCxnSpPr>
              <p:cNvPr id="654" name="Straight Connector 1439"/>
              <p:cNvCxnSpPr/>
              <p:nvPr/>
            </p:nvCxnSpPr>
            <p:spPr>
              <a:xfrm>
                <a:off x="-435240" y="3918240"/>
                <a:ext cx="126360" cy="360"/>
              </a:xfrm>
              <a:prstGeom prst="straightConnector1">
                <a:avLst/>
              </a:prstGeom>
              <a:ln w="6480">
                <a:solidFill>
                  <a:srgbClr val="a8a8a8"/>
                </a:solidFill>
                <a:miter/>
              </a:ln>
            </p:spPr>
          </p:cxnSp>
          <p:cxnSp>
            <p:nvCxnSpPr>
              <p:cNvPr id="655" name="Straight Connector 1440"/>
              <p:cNvCxnSpPr/>
              <p:nvPr/>
            </p:nvCxnSpPr>
            <p:spPr>
              <a:xfrm>
                <a:off x="-435240" y="4408200"/>
                <a:ext cx="126360" cy="360"/>
              </a:xfrm>
              <a:prstGeom prst="straightConnector1">
                <a:avLst/>
              </a:prstGeom>
              <a:ln w="6480">
                <a:solidFill>
                  <a:srgbClr val="a8a8a8"/>
                </a:solidFill>
                <a:miter/>
              </a:ln>
            </p:spPr>
          </p:cxnSp>
          <p:cxnSp>
            <p:nvCxnSpPr>
              <p:cNvPr id="656" name="Straight Connector 1441"/>
              <p:cNvCxnSpPr/>
              <p:nvPr/>
            </p:nvCxnSpPr>
            <p:spPr>
              <a:xfrm>
                <a:off x="-435240" y="4244760"/>
                <a:ext cx="126360" cy="360"/>
              </a:xfrm>
              <a:prstGeom prst="straightConnector1">
                <a:avLst/>
              </a:prstGeom>
              <a:ln w="6480">
                <a:solidFill>
                  <a:srgbClr val="a8a8a8"/>
                </a:solidFill>
                <a:miter/>
              </a:ln>
            </p:spPr>
          </p:cxnSp>
          <p:cxnSp>
            <p:nvCxnSpPr>
              <p:cNvPr id="657" name="Straight Connector 1442"/>
              <p:cNvCxnSpPr/>
              <p:nvPr/>
            </p:nvCxnSpPr>
            <p:spPr>
              <a:xfrm>
                <a:off x="-435240" y="4734720"/>
                <a:ext cx="126360" cy="360"/>
              </a:xfrm>
              <a:prstGeom prst="straightConnector1">
                <a:avLst/>
              </a:prstGeom>
              <a:ln w="6480">
                <a:solidFill>
                  <a:srgbClr val="a8a8a8"/>
                </a:solidFill>
                <a:miter/>
              </a:ln>
            </p:spPr>
          </p:cxnSp>
          <p:cxnSp>
            <p:nvCxnSpPr>
              <p:cNvPr id="658" name="Straight Connector 1443"/>
              <p:cNvCxnSpPr/>
              <p:nvPr/>
            </p:nvCxnSpPr>
            <p:spPr>
              <a:xfrm>
                <a:off x="-435240" y="4571280"/>
                <a:ext cx="126360" cy="360"/>
              </a:xfrm>
              <a:prstGeom prst="straightConnector1">
                <a:avLst/>
              </a:prstGeom>
              <a:ln w="6480">
                <a:solidFill>
                  <a:srgbClr val="a8a8a8"/>
                </a:solidFill>
                <a:miter/>
              </a:ln>
            </p:spPr>
          </p:cxnSp>
          <p:cxnSp>
            <p:nvCxnSpPr>
              <p:cNvPr id="659" name="Straight Connector 1444"/>
              <p:cNvCxnSpPr/>
              <p:nvPr/>
            </p:nvCxnSpPr>
            <p:spPr>
              <a:xfrm>
                <a:off x="-435240" y="5061240"/>
                <a:ext cx="126360" cy="360"/>
              </a:xfrm>
              <a:prstGeom prst="straightConnector1">
                <a:avLst/>
              </a:prstGeom>
              <a:ln w="6480">
                <a:solidFill>
                  <a:srgbClr val="a8a8a8"/>
                </a:solidFill>
                <a:miter/>
              </a:ln>
            </p:spPr>
          </p:cxnSp>
          <p:cxnSp>
            <p:nvCxnSpPr>
              <p:cNvPr id="660" name="Straight Connector 1446"/>
              <p:cNvCxnSpPr/>
              <p:nvPr/>
            </p:nvCxnSpPr>
            <p:spPr>
              <a:xfrm>
                <a:off x="-435240" y="5387760"/>
                <a:ext cx="126360" cy="360"/>
              </a:xfrm>
              <a:prstGeom prst="straightConnector1">
                <a:avLst/>
              </a:prstGeom>
              <a:ln w="6480">
                <a:solidFill>
                  <a:srgbClr val="a8a8a8"/>
                </a:solidFill>
                <a:miter/>
              </a:ln>
            </p:spPr>
          </p:cxnSp>
          <p:cxnSp>
            <p:nvCxnSpPr>
              <p:cNvPr id="661" name="Straight Connector 1447"/>
              <p:cNvCxnSpPr/>
              <p:nvPr/>
            </p:nvCxnSpPr>
            <p:spPr>
              <a:xfrm>
                <a:off x="-435240" y="5224680"/>
                <a:ext cx="126360" cy="360"/>
              </a:xfrm>
              <a:prstGeom prst="straightConnector1">
                <a:avLst/>
              </a:prstGeom>
              <a:ln w="6480">
                <a:solidFill>
                  <a:srgbClr val="a8a8a8"/>
                </a:solidFill>
                <a:miter/>
              </a:ln>
            </p:spPr>
          </p:cxnSp>
          <p:cxnSp>
            <p:nvCxnSpPr>
              <p:cNvPr id="662" name="Straight Connector 1448"/>
              <p:cNvCxnSpPr/>
              <p:nvPr/>
            </p:nvCxnSpPr>
            <p:spPr>
              <a:xfrm>
                <a:off x="-435240" y="5714280"/>
                <a:ext cx="126360" cy="360"/>
              </a:xfrm>
              <a:prstGeom prst="straightConnector1">
                <a:avLst/>
              </a:prstGeom>
              <a:ln w="6480">
                <a:solidFill>
                  <a:srgbClr val="a8a8a8"/>
                </a:solidFill>
                <a:miter/>
              </a:ln>
            </p:spPr>
          </p:cxnSp>
          <p:cxnSp>
            <p:nvCxnSpPr>
              <p:cNvPr id="663" name="Straight Connector 1449"/>
              <p:cNvCxnSpPr/>
              <p:nvPr/>
            </p:nvCxnSpPr>
            <p:spPr>
              <a:xfrm>
                <a:off x="-435240" y="5551200"/>
                <a:ext cx="126360" cy="360"/>
              </a:xfrm>
              <a:prstGeom prst="straightConnector1">
                <a:avLst/>
              </a:prstGeom>
              <a:ln w="6480">
                <a:solidFill>
                  <a:srgbClr val="a8a8a8"/>
                </a:solidFill>
                <a:miter/>
              </a:ln>
            </p:spPr>
          </p:cxnSp>
          <p:cxnSp>
            <p:nvCxnSpPr>
              <p:cNvPr id="664" name="Straight Connector 1450"/>
              <p:cNvCxnSpPr/>
              <p:nvPr/>
            </p:nvCxnSpPr>
            <p:spPr>
              <a:xfrm>
                <a:off x="-435240" y="6041160"/>
                <a:ext cx="126360" cy="360"/>
              </a:xfrm>
              <a:prstGeom prst="straightConnector1">
                <a:avLst/>
              </a:prstGeom>
              <a:ln w="6480">
                <a:solidFill>
                  <a:srgbClr val="a8a8a8"/>
                </a:solidFill>
                <a:miter/>
              </a:ln>
            </p:spPr>
          </p:cxnSp>
          <p:cxnSp>
            <p:nvCxnSpPr>
              <p:cNvPr id="665" name="Straight Connector 1451"/>
              <p:cNvCxnSpPr/>
              <p:nvPr/>
            </p:nvCxnSpPr>
            <p:spPr>
              <a:xfrm>
                <a:off x="-435240" y="5877720"/>
                <a:ext cx="126360" cy="360"/>
              </a:xfrm>
              <a:prstGeom prst="straightConnector1">
                <a:avLst/>
              </a:prstGeom>
              <a:ln w="6480">
                <a:solidFill>
                  <a:srgbClr val="a8a8a8"/>
                </a:solidFill>
                <a:miter/>
              </a:ln>
            </p:spPr>
          </p:cxnSp>
          <p:cxnSp>
            <p:nvCxnSpPr>
              <p:cNvPr id="666" name="Straight Connector 1452"/>
              <p:cNvCxnSpPr/>
              <p:nvPr/>
            </p:nvCxnSpPr>
            <p:spPr>
              <a:xfrm>
                <a:off x="-435240" y="6367680"/>
                <a:ext cx="126360" cy="360"/>
              </a:xfrm>
              <a:prstGeom prst="straightConnector1">
                <a:avLst/>
              </a:prstGeom>
              <a:ln w="6480">
                <a:solidFill>
                  <a:srgbClr val="a8a8a8"/>
                </a:solidFill>
                <a:miter/>
              </a:ln>
            </p:spPr>
          </p:cxnSp>
          <p:cxnSp>
            <p:nvCxnSpPr>
              <p:cNvPr id="667" name="Straight Connector 1453"/>
              <p:cNvCxnSpPr/>
              <p:nvPr/>
            </p:nvCxnSpPr>
            <p:spPr>
              <a:xfrm>
                <a:off x="-435240" y="6204240"/>
                <a:ext cx="126360" cy="360"/>
              </a:xfrm>
              <a:prstGeom prst="straightConnector1">
                <a:avLst/>
              </a:prstGeom>
              <a:ln w="6480">
                <a:solidFill>
                  <a:srgbClr val="a8a8a8"/>
                </a:solidFill>
                <a:miter/>
              </a:ln>
            </p:spPr>
          </p:cxnSp>
          <p:cxnSp>
            <p:nvCxnSpPr>
              <p:cNvPr id="668" name="Straight Connector 1083"/>
              <p:cNvCxnSpPr/>
              <p:nvPr/>
            </p:nvCxnSpPr>
            <p:spPr>
              <a:xfrm>
                <a:off x="493920" y="-435240"/>
                <a:ext cx="360" cy="126360"/>
              </a:xfrm>
              <a:prstGeom prst="straightConnector1">
                <a:avLst/>
              </a:prstGeom>
              <a:ln w="6480">
                <a:solidFill>
                  <a:srgbClr val="a8a8a8"/>
                </a:solidFill>
                <a:miter/>
              </a:ln>
            </p:spPr>
          </p:cxnSp>
          <p:cxnSp>
            <p:nvCxnSpPr>
              <p:cNvPr id="669" name="Straight Connector 1084"/>
              <p:cNvCxnSpPr/>
              <p:nvPr/>
            </p:nvCxnSpPr>
            <p:spPr>
              <a:xfrm>
                <a:off x="329400" y="-435240"/>
                <a:ext cx="360" cy="126360"/>
              </a:xfrm>
              <a:prstGeom prst="straightConnector1">
                <a:avLst/>
              </a:prstGeom>
              <a:ln w="6480">
                <a:solidFill>
                  <a:srgbClr val="a8a8a8"/>
                </a:solidFill>
                <a:miter/>
              </a:ln>
            </p:spPr>
          </p:cxnSp>
          <p:cxnSp>
            <p:nvCxnSpPr>
              <p:cNvPr id="670" name="Straight Connector 1085"/>
              <p:cNvCxnSpPr/>
              <p:nvPr/>
            </p:nvCxnSpPr>
            <p:spPr>
              <a:xfrm>
                <a:off x="823680" y="-435240"/>
                <a:ext cx="360" cy="126360"/>
              </a:xfrm>
              <a:prstGeom prst="straightConnector1">
                <a:avLst/>
              </a:prstGeom>
              <a:ln w="6480">
                <a:solidFill>
                  <a:srgbClr val="a8a8a8"/>
                </a:solidFill>
                <a:miter/>
              </a:ln>
            </p:spPr>
          </p:cxnSp>
          <p:cxnSp>
            <p:nvCxnSpPr>
              <p:cNvPr id="671" name="Straight Connector 1086"/>
              <p:cNvCxnSpPr/>
              <p:nvPr/>
            </p:nvCxnSpPr>
            <p:spPr>
              <a:xfrm>
                <a:off x="658800" y="-435240"/>
                <a:ext cx="360" cy="126360"/>
              </a:xfrm>
              <a:prstGeom prst="straightConnector1">
                <a:avLst/>
              </a:prstGeom>
              <a:ln w="6480">
                <a:solidFill>
                  <a:srgbClr val="a8a8a8"/>
                </a:solidFill>
                <a:miter/>
              </a:ln>
            </p:spPr>
          </p:cxnSp>
          <p:cxnSp>
            <p:nvCxnSpPr>
              <p:cNvPr id="672" name="Straight Connector 1087"/>
              <p:cNvCxnSpPr/>
              <p:nvPr/>
            </p:nvCxnSpPr>
            <p:spPr>
              <a:xfrm>
                <a:off x="1153080" y="-435240"/>
                <a:ext cx="360" cy="126360"/>
              </a:xfrm>
              <a:prstGeom prst="straightConnector1">
                <a:avLst/>
              </a:prstGeom>
              <a:ln w="6480">
                <a:solidFill>
                  <a:srgbClr val="a8a8a8"/>
                </a:solidFill>
                <a:miter/>
              </a:ln>
            </p:spPr>
          </p:cxnSp>
          <p:cxnSp>
            <p:nvCxnSpPr>
              <p:cNvPr id="673" name="Straight Connector 1088"/>
              <p:cNvCxnSpPr/>
              <p:nvPr/>
            </p:nvCxnSpPr>
            <p:spPr>
              <a:xfrm>
                <a:off x="988200" y="-435240"/>
                <a:ext cx="360" cy="126360"/>
              </a:xfrm>
              <a:prstGeom prst="straightConnector1">
                <a:avLst/>
              </a:prstGeom>
              <a:ln w="6480">
                <a:solidFill>
                  <a:srgbClr val="a8a8a8"/>
                </a:solidFill>
                <a:miter/>
              </a:ln>
            </p:spPr>
          </p:cxnSp>
          <p:cxnSp>
            <p:nvCxnSpPr>
              <p:cNvPr id="674" name="Straight Connector 1089"/>
              <p:cNvCxnSpPr/>
              <p:nvPr/>
            </p:nvCxnSpPr>
            <p:spPr>
              <a:xfrm>
                <a:off x="1482480" y="-435240"/>
                <a:ext cx="360" cy="126360"/>
              </a:xfrm>
              <a:prstGeom prst="straightConnector1">
                <a:avLst/>
              </a:prstGeom>
              <a:ln w="6480">
                <a:solidFill>
                  <a:srgbClr val="a8a8a8"/>
                </a:solidFill>
                <a:miter/>
              </a:ln>
            </p:spPr>
          </p:cxnSp>
          <p:cxnSp>
            <p:nvCxnSpPr>
              <p:cNvPr id="675" name="Straight Connector 1090"/>
              <p:cNvCxnSpPr/>
              <p:nvPr/>
            </p:nvCxnSpPr>
            <p:spPr>
              <a:xfrm>
                <a:off x="1317960" y="-435240"/>
                <a:ext cx="360" cy="126360"/>
              </a:xfrm>
              <a:prstGeom prst="straightConnector1">
                <a:avLst/>
              </a:prstGeom>
              <a:ln w="6480">
                <a:solidFill>
                  <a:srgbClr val="a8a8a8"/>
                </a:solidFill>
                <a:miter/>
              </a:ln>
            </p:spPr>
          </p:cxnSp>
          <p:cxnSp>
            <p:nvCxnSpPr>
              <p:cNvPr id="676" name="Straight Connector 1091"/>
              <p:cNvCxnSpPr/>
              <p:nvPr/>
            </p:nvCxnSpPr>
            <p:spPr>
              <a:xfrm>
                <a:off x="1812240" y="-435240"/>
                <a:ext cx="360" cy="126360"/>
              </a:xfrm>
              <a:prstGeom prst="straightConnector1">
                <a:avLst/>
              </a:prstGeom>
              <a:ln w="6480">
                <a:solidFill>
                  <a:srgbClr val="a8a8a8"/>
                </a:solidFill>
                <a:miter/>
              </a:ln>
            </p:spPr>
          </p:cxnSp>
          <p:cxnSp>
            <p:nvCxnSpPr>
              <p:cNvPr id="677" name="Straight Connector 1092"/>
              <p:cNvCxnSpPr/>
              <p:nvPr/>
            </p:nvCxnSpPr>
            <p:spPr>
              <a:xfrm>
                <a:off x="1647360" y="-435240"/>
                <a:ext cx="360" cy="126360"/>
              </a:xfrm>
              <a:prstGeom prst="straightConnector1">
                <a:avLst/>
              </a:prstGeom>
              <a:ln w="6480">
                <a:solidFill>
                  <a:srgbClr val="a8a8a8"/>
                </a:solidFill>
                <a:miter/>
              </a:ln>
            </p:spPr>
          </p:cxnSp>
          <p:cxnSp>
            <p:nvCxnSpPr>
              <p:cNvPr id="678" name="Straight Connector 1093"/>
              <p:cNvCxnSpPr/>
              <p:nvPr/>
            </p:nvCxnSpPr>
            <p:spPr>
              <a:xfrm>
                <a:off x="2141640" y="-435240"/>
                <a:ext cx="360" cy="126360"/>
              </a:xfrm>
              <a:prstGeom prst="straightConnector1">
                <a:avLst/>
              </a:prstGeom>
              <a:ln w="6480">
                <a:solidFill>
                  <a:srgbClr val="a8a8a8"/>
                </a:solidFill>
                <a:miter/>
              </a:ln>
            </p:spPr>
          </p:cxnSp>
          <p:cxnSp>
            <p:nvCxnSpPr>
              <p:cNvPr id="679" name="Straight Connector 1094"/>
              <p:cNvCxnSpPr/>
              <p:nvPr/>
            </p:nvCxnSpPr>
            <p:spPr>
              <a:xfrm>
                <a:off x="1976760" y="-435240"/>
                <a:ext cx="360" cy="126360"/>
              </a:xfrm>
              <a:prstGeom prst="straightConnector1">
                <a:avLst/>
              </a:prstGeom>
              <a:ln w="6480">
                <a:solidFill>
                  <a:srgbClr val="a8a8a8"/>
                </a:solidFill>
                <a:miter/>
              </a:ln>
            </p:spPr>
          </p:cxnSp>
          <p:cxnSp>
            <p:nvCxnSpPr>
              <p:cNvPr id="680" name="Straight Connector 1095"/>
              <p:cNvCxnSpPr/>
              <p:nvPr/>
            </p:nvCxnSpPr>
            <p:spPr>
              <a:xfrm>
                <a:off x="2471040" y="-435240"/>
                <a:ext cx="360" cy="126360"/>
              </a:xfrm>
              <a:prstGeom prst="straightConnector1">
                <a:avLst/>
              </a:prstGeom>
              <a:ln w="6480">
                <a:solidFill>
                  <a:srgbClr val="a8a8a8"/>
                </a:solidFill>
                <a:miter/>
              </a:ln>
            </p:spPr>
          </p:cxnSp>
          <p:cxnSp>
            <p:nvCxnSpPr>
              <p:cNvPr id="681" name="Straight Connector 1096"/>
              <p:cNvCxnSpPr/>
              <p:nvPr/>
            </p:nvCxnSpPr>
            <p:spPr>
              <a:xfrm>
                <a:off x="2306520" y="-435240"/>
                <a:ext cx="360" cy="126360"/>
              </a:xfrm>
              <a:prstGeom prst="straightConnector1">
                <a:avLst/>
              </a:prstGeom>
              <a:ln w="6480">
                <a:solidFill>
                  <a:srgbClr val="a8a8a8"/>
                </a:solidFill>
                <a:miter/>
              </a:ln>
            </p:spPr>
          </p:cxnSp>
          <p:cxnSp>
            <p:nvCxnSpPr>
              <p:cNvPr id="682" name="Straight Connector 1097"/>
              <p:cNvCxnSpPr/>
              <p:nvPr/>
            </p:nvCxnSpPr>
            <p:spPr>
              <a:xfrm>
                <a:off x="2800800" y="-435240"/>
                <a:ext cx="360" cy="126360"/>
              </a:xfrm>
              <a:prstGeom prst="straightConnector1">
                <a:avLst/>
              </a:prstGeom>
              <a:ln w="6480">
                <a:solidFill>
                  <a:srgbClr val="a8a8a8"/>
                </a:solidFill>
                <a:miter/>
              </a:ln>
            </p:spPr>
          </p:cxnSp>
          <p:cxnSp>
            <p:nvCxnSpPr>
              <p:cNvPr id="683" name="Straight Connector 1098"/>
              <p:cNvCxnSpPr/>
              <p:nvPr/>
            </p:nvCxnSpPr>
            <p:spPr>
              <a:xfrm>
                <a:off x="2635920" y="-435240"/>
                <a:ext cx="360" cy="126360"/>
              </a:xfrm>
              <a:prstGeom prst="straightConnector1">
                <a:avLst/>
              </a:prstGeom>
              <a:ln w="6480">
                <a:solidFill>
                  <a:srgbClr val="a8a8a8"/>
                </a:solidFill>
                <a:miter/>
              </a:ln>
            </p:spPr>
          </p:cxnSp>
          <p:cxnSp>
            <p:nvCxnSpPr>
              <p:cNvPr id="684" name="Straight Connector 1099"/>
              <p:cNvCxnSpPr/>
              <p:nvPr/>
            </p:nvCxnSpPr>
            <p:spPr>
              <a:xfrm>
                <a:off x="3130200" y="-435240"/>
                <a:ext cx="360" cy="126360"/>
              </a:xfrm>
              <a:prstGeom prst="straightConnector1">
                <a:avLst/>
              </a:prstGeom>
              <a:ln w="6480">
                <a:solidFill>
                  <a:srgbClr val="a8a8a8"/>
                </a:solidFill>
                <a:miter/>
              </a:ln>
            </p:spPr>
          </p:cxnSp>
          <p:cxnSp>
            <p:nvCxnSpPr>
              <p:cNvPr id="685" name="Straight Connector 1100"/>
              <p:cNvCxnSpPr/>
              <p:nvPr/>
            </p:nvCxnSpPr>
            <p:spPr>
              <a:xfrm>
                <a:off x="2965320" y="-435240"/>
                <a:ext cx="360" cy="126360"/>
              </a:xfrm>
              <a:prstGeom prst="straightConnector1">
                <a:avLst/>
              </a:prstGeom>
              <a:ln w="6480">
                <a:solidFill>
                  <a:srgbClr val="a8a8a8"/>
                </a:solidFill>
                <a:miter/>
              </a:ln>
            </p:spPr>
          </p:cxnSp>
          <p:cxnSp>
            <p:nvCxnSpPr>
              <p:cNvPr id="686" name="Straight Connector 1101"/>
              <p:cNvCxnSpPr/>
              <p:nvPr/>
            </p:nvCxnSpPr>
            <p:spPr>
              <a:xfrm>
                <a:off x="3459600" y="-435240"/>
                <a:ext cx="360" cy="126360"/>
              </a:xfrm>
              <a:prstGeom prst="straightConnector1">
                <a:avLst/>
              </a:prstGeom>
              <a:ln w="6480">
                <a:solidFill>
                  <a:srgbClr val="a8a8a8"/>
                </a:solidFill>
                <a:miter/>
              </a:ln>
            </p:spPr>
          </p:cxnSp>
          <p:cxnSp>
            <p:nvCxnSpPr>
              <p:cNvPr id="687" name="Straight Connector 1102"/>
              <p:cNvCxnSpPr/>
              <p:nvPr/>
            </p:nvCxnSpPr>
            <p:spPr>
              <a:xfrm>
                <a:off x="3295080" y="-435240"/>
                <a:ext cx="360" cy="126360"/>
              </a:xfrm>
              <a:prstGeom prst="straightConnector1">
                <a:avLst/>
              </a:prstGeom>
              <a:ln w="6480">
                <a:solidFill>
                  <a:srgbClr val="a8a8a8"/>
                </a:solidFill>
                <a:miter/>
              </a:ln>
            </p:spPr>
          </p:cxnSp>
          <p:cxnSp>
            <p:nvCxnSpPr>
              <p:cNvPr id="688" name="Straight Connector 1103"/>
              <p:cNvCxnSpPr/>
              <p:nvPr/>
            </p:nvCxnSpPr>
            <p:spPr>
              <a:xfrm>
                <a:off x="3789360" y="-435240"/>
                <a:ext cx="360" cy="126360"/>
              </a:xfrm>
              <a:prstGeom prst="straightConnector1">
                <a:avLst/>
              </a:prstGeom>
              <a:ln w="6480">
                <a:solidFill>
                  <a:srgbClr val="a8a8a8"/>
                </a:solidFill>
                <a:miter/>
              </a:ln>
            </p:spPr>
          </p:cxnSp>
          <p:cxnSp>
            <p:nvCxnSpPr>
              <p:cNvPr id="689" name="Straight Connector 1104"/>
              <p:cNvCxnSpPr/>
              <p:nvPr/>
            </p:nvCxnSpPr>
            <p:spPr>
              <a:xfrm>
                <a:off x="3624480" y="-435240"/>
                <a:ext cx="360" cy="126360"/>
              </a:xfrm>
              <a:prstGeom prst="straightConnector1">
                <a:avLst/>
              </a:prstGeom>
              <a:ln w="6480">
                <a:solidFill>
                  <a:srgbClr val="a8a8a8"/>
                </a:solidFill>
                <a:miter/>
              </a:ln>
            </p:spPr>
          </p:cxnSp>
          <p:cxnSp>
            <p:nvCxnSpPr>
              <p:cNvPr id="690" name="Straight Connector 1105"/>
              <p:cNvCxnSpPr/>
              <p:nvPr/>
            </p:nvCxnSpPr>
            <p:spPr>
              <a:xfrm>
                <a:off x="4118760" y="-435240"/>
                <a:ext cx="360" cy="126360"/>
              </a:xfrm>
              <a:prstGeom prst="straightConnector1">
                <a:avLst/>
              </a:prstGeom>
              <a:ln w="6480">
                <a:solidFill>
                  <a:srgbClr val="a8a8a8"/>
                </a:solidFill>
                <a:miter/>
              </a:ln>
            </p:spPr>
          </p:cxnSp>
          <p:cxnSp>
            <p:nvCxnSpPr>
              <p:cNvPr id="691" name="Straight Connector 1106"/>
              <p:cNvCxnSpPr/>
              <p:nvPr/>
            </p:nvCxnSpPr>
            <p:spPr>
              <a:xfrm>
                <a:off x="3953880" y="-435240"/>
                <a:ext cx="360" cy="126360"/>
              </a:xfrm>
              <a:prstGeom prst="straightConnector1">
                <a:avLst/>
              </a:prstGeom>
              <a:ln w="6480">
                <a:solidFill>
                  <a:srgbClr val="a8a8a8"/>
                </a:solidFill>
                <a:miter/>
              </a:ln>
            </p:spPr>
          </p:cxnSp>
          <p:cxnSp>
            <p:nvCxnSpPr>
              <p:cNvPr id="692" name="Straight Connector 1107"/>
              <p:cNvCxnSpPr/>
              <p:nvPr/>
            </p:nvCxnSpPr>
            <p:spPr>
              <a:xfrm>
                <a:off x="4448160" y="-435240"/>
                <a:ext cx="360" cy="126360"/>
              </a:xfrm>
              <a:prstGeom prst="straightConnector1">
                <a:avLst/>
              </a:prstGeom>
              <a:ln w="6480">
                <a:solidFill>
                  <a:srgbClr val="a8a8a8"/>
                </a:solidFill>
                <a:miter/>
              </a:ln>
            </p:spPr>
          </p:cxnSp>
          <p:cxnSp>
            <p:nvCxnSpPr>
              <p:cNvPr id="693" name="Straight Connector 1108"/>
              <p:cNvCxnSpPr/>
              <p:nvPr/>
            </p:nvCxnSpPr>
            <p:spPr>
              <a:xfrm>
                <a:off x="4283640" y="-435240"/>
                <a:ext cx="360" cy="126360"/>
              </a:xfrm>
              <a:prstGeom prst="straightConnector1">
                <a:avLst/>
              </a:prstGeom>
              <a:ln w="6480">
                <a:solidFill>
                  <a:srgbClr val="a8a8a8"/>
                </a:solidFill>
                <a:miter/>
              </a:ln>
            </p:spPr>
          </p:cxnSp>
          <p:cxnSp>
            <p:nvCxnSpPr>
              <p:cNvPr id="694" name="Straight Connector 1109"/>
              <p:cNvCxnSpPr/>
              <p:nvPr/>
            </p:nvCxnSpPr>
            <p:spPr>
              <a:xfrm>
                <a:off x="4777920" y="-435240"/>
                <a:ext cx="360" cy="126360"/>
              </a:xfrm>
              <a:prstGeom prst="straightConnector1">
                <a:avLst/>
              </a:prstGeom>
              <a:ln w="6480">
                <a:solidFill>
                  <a:srgbClr val="a8a8a8"/>
                </a:solidFill>
                <a:miter/>
              </a:ln>
            </p:spPr>
          </p:cxnSp>
          <p:cxnSp>
            <p:nvCxnSpPr>
              <p:cNvPr id="695" name="Straight Connector 1110"/>
              <p:cNvCxnSpPr/>
              <p:nvPr/>
            </p:nvCxnSpPr>
            <p:spPr>
              <a:xfrm>
                <a:off x="4613040" y="-435240"/>
                <a:ext cx="360" cy="126360"/>
              </a:xfrm>
              <a:prstGeom prst="straightConnector1">
                <a:avLst/>
              </a:prstGeom>
              <a:ln w="6480">
                <a:solidFill>
                  <a:srgbClr val="a8a8a8"/>
                </a:solidFill>
                <a:miter/>
              </a:ln>
            </p:spPr>
          </p:cxnSp>
          <p:cxnSp>
            <p:nvCxnSpPr>
              <p:cNvPr id="696" name="Straight Connector 1111"/>
              <p:cNvCxnSpPr/>
              <p:nvPr/>
            </p:nvCxnSpPr>
            <p:spPr>
              <a:xfrm>
                <a:off x="5107320" y="-435240"/>
                <a:ext cx="360" cy="126360"/>
              </a:xfrm>
              <a:prstGeom prst="straightConnector1">
                <a:avLst/>
              </a:prstGeom>
              <a:ln w="6480">
                <a:solidFill>
                  <a:srgbClr val="a8a8a8"/>
                </a:solidFill>
                <a:miter/>
              </a:ln>
            </p:spPr>
          </p:cxnSp>
          <p:cxnSp>
            <p:nvCxnSpPr>
              <p:cNvPr id="697" name="Straight Connector 1112"/>
              <p:cNvCxnSpPr/>
              <p:nvPr/>
            </p:nvCxnSpPr>
            <p:spPr>
              <a:xfrm>
                <a:off x="4942440" y="-435240"/>
                <a:ext cx="360" cy="126360"/>
              </a:xfrm>
              <a:prstGeom prst="straightConnector1">
                <a:avLst/>
              </a:prstGeom>
              <a:ln w="6480">
                <a:solidFill>
                  <a:srgbClr val="a8a8a8"/>
                </a:solidFill>
                <a:miter/>
              </a:ln>
            </p:spPr>
          </p:cxnSp>
          <p:cxnSp>
            <p:nvCxnSpPr>
              <p:cNvPr id="698" name="Straight Connector 1113"/>
              <p:cNvCxnSpPr/>
              <p:nvPr/>
            </p:nvCxnSpPr>
            <p:spPr>
              <a:xfrm>
                <a:off x="5436720" y="-435240"/>
                <a:ext cx="360" cy="126360"/>
              </a:xfrm>
              <a:prstGeom prst="straightConnector1">
                <a:avLst/>
              </a:prstGeom>
              <a:ln w="6480">
                <a:solidFill>
                  <a:srgbClr val="a8a8a8"/>
                </a:solidFill>
                <a:miter/>
              </a:ln>
            </p:spPr>
          </p:cxnSp>
          <p:cxnSp>
            <p:nvCxnSpPr>
              <p:cNvPr id="699" name="Straight Connector 1114"/>
              <p:cNvCxnSpPr/>
              <p:nvPr/>
            </p:nvCxnSpPr>
            <p:spPr>
              <a:xfrm>
                <a:off x="5272200" y="-435240"/>
                <a:ext cx="360" cy="126360"/>
              </a:xfrm>
              <a:prstGeom prst="straightConnector1">
                <a:avLst/>
              </a:prstGeom>
              <a:ln w="6480">
                <a:solidFill>
                  <a:srgbClr val="a8a8a8"/>
                </a:solidFill>
                <a:miter/>
              </a:ln>
            </p:spPr>
          </p:cxnSp>
          <p:cxnSp>
            <p:nvCxnSpPr>
              <p:cNvPr id="700" name="Straight Connector 1115"/>
              <p:cNvCxnSpPr/>
              <p:nvPr/>
            </p:nvCxnSpPr>
            <p:spPr>
              <a:xfrm>
                <a:off x="5766480" y="-435240"/>
                <a:ext cx="360" cy="126360"/>
              </a:xfrm>
              <a:prstGeom prst="straightConnector1">
                <a:avLst/>
              </a:prstGeom>
              <a:ln w="6480">
                <a:solidFill>
                  <a:srgbClr val="a8a8a8"/>
                </a:solidFill>
                <a:miter/>
              </a:ln>
            </p:spPr>
          </p:cxnSp>
          <p:cxnSp>
            <p:nvCxnSpPr>
              <p:cNvPr id="701" name="Straight Connector 1116"/>
              <p:cNvCxnSpPr/>
              <p:nvPr/>
            </p:nvCxnSpPr>
            <p:spPr>
              <a:xfrm>
                <a:off x="5601600" y="-435240"/>
                <a:ext cx="360" cy="126360"/>
              </a:xfrm>
              <a:prstGeom prst="straightConnector1">
                <a:avLst/>
              </a:prstGeom>
              <a:ln w="6480">
                <a:solidFill>
                  <a:srgbClr val="a8a8a8"/>
                </a:solidFill>
                <a:miter/>
              </a:ln>
            </p:spPr>
          </p:cxnSp>
          <p:cxnSp>
            <p:nvCxnSpPr>
              <p:cNvPr id="702" name="Straight Connector 1117"/>
              <p:cNvCxnSpPr/>
              <p:nvPr/>
            </p:nvCxnSpPr>
            <p:spPr>
              <a:xfrm>
                <a:off x="6095880" y="-435240"/>
                <a:ext cx="360" cy="126360"/>
              </a:xfrm>
              <a:prstGeom prst="straightConnector1">
                <a:avLst/>
              </a:prstGeom>
              <a:ln w="6480">
                <a:solidFill>
                  <a:srgbClr val="a8a8a8"/>
                </a:solidFill>
                <a:miter/>
              </a:ln>
            </p:spPr>
          </p:cxnSp>
          <p:cxnSp>
            <p:nvCxnSpPr>
              <p:cNvPr id="703" name="Straight Connector 1118"/>
              <p:cNvCxnSpPr/>
              <p:nvPr/>
            </p:nvCxnSpPr>
            <p:spPr>
              <a:xfrm>
                <a:off x="5931000" y="-435240"/>
                <a:ext cx="360" cy="126360"/>
              </a:xfrm>
              <a:prstGeom prst="straightConnector1">
                <a:avLst/>
              </a:prstGeom>
              <a:ln w="6480">
                <a:solidFill>
                  <a:srgbClr val="a8a8a8"/>
                </a:solidFill>
                <a:miter/>
              </a:ln>
            </p:spPr>
          </p:cxnSp>
          <p:cxnSp>
            <p:nvCxnSpPr>
              <p:cNvPr id="704" name="Straight Connector 1119"/>
              <p:cNvCxnSpPr/>
              <p:nvPr/>
            </p:nvCxnSpPr>
            <p:spPr>
              <a:xfrm>
                <a:off x="6425280" y="-435240"/>
                <a:ext cx="360" cy="126360"/>
              </a:xfrm>
              <a:prstGeom prst="straightConnector1">
                <a:avLst/>
              </a:prstGeom>
              <a:ln w="6480">
                <a:solidFill>
                  <a:srgbClr val="a8a8a8"/>
                </a:solidFill>
                <a:miter/>
              </a:ln>
            </p:spPr>
          </p:cxnSp>
          <p:cxnSp>
            <p:nvCxnSpPr>
              <p:cNvPr id="705" name="Straight Connector 1120"/>
              <p:cNvCxnSpPr/>
              <p:nvPr/>
            </p:nvCxnSpPr>
            <p:spPr>
              <a:xfrm>
                <a:off x="6260760" y="-435240"/>
                <a:ext cx="360" cy="126360"/>
              </a:xfrm>
              <a:prstGeom prst="straightConnector1">
                <a:avLst/>
              </a:prstGeom>
              <a:ln w="6480">
                <a:solidFill>
                  <a:srgbClr val="a8a8a8"/>
                </a:solidFill>
                <a:miter/>
              </a:ln>
            </p:spPr>
          </p:cxnSp>
          <p:cxnSp>
            <p:nvCxnSpPr>
              <p:cNvPr id="706" name="Straight Connector 1126"/>
              <p:cNvCxnSpPr/>
              <p:nvPr/>
            </p:nvCxnSpPr>
            <p:spPr>
              <a:xfrm>
                <a:off x="6590160" y="-435240"/>
                <a:ext cx="360" cy="126360"/>
              </a:xfrm>
              <a:prstGeom prst="straightConnector1">
                <a:avLst/>
              </a:prstGeom>
              <a:ln w="6480">
                <a:solidFill>
                  <a:srgbClr val="a8a8a8"/>
                </a:solidFill>
                <a:miter/>
              </a:ln>
            </p:spPr>
          </p:cxnSp>
          <p:cxnSp>
            <p:nvCxnSpPr>
              <p:cNvPr id="707" name="Straight Connector 1128"/>
              <p:cNvCxnSpPr/>
              <p:nvPr/>
            </p:nvCxnSpPr>
            <p:spPr>
              <a:xfrm>
                <a:off x="6919560" y="-435240"/>
                <a:ext cx="360" cy="126360"/>
              </a:xfrm>
              <a:prstGeom prst="straightConnector1">
                <a:avLst/>
              </a:prstGeom>
              <a:ln w="6480">
                <a:solidFill>
                  <a:srgbClr val="a8a8a8"/>
                </a:solidFill>
                <a:miter/>
              </a:ln>
            </p:spPr>
          </p:cxnSp>
          <p:cxnSp>
            <p:nvCxnSpPr>
              <p:cNvPr id="708" name="Straight Connector 1129"/>
              <p:cNvCxnSpPr/>
              <p:nvPr/>
            </p:nvCxnSpPr>
            <p:spPr>
              <a:xfrm>
                <a:off x="6754680" y="-435240"/>
                <a:ext cx="360" cy="126360"/>
              </a:xfrm>
              <a:prstGeom prst="straightConnector1">
                <a:avLst/>
              </a:prstGeom>
              <a:ln w="6480">
                <a:solidFill>
                  <a:srgbClr val="a8a8a8"/>
                </a:solidFill>
                <a:miter/>
              </a:ln>
            </p:spPr>
          </p:cxnSp>
          <p:cxnSp>
            <p:nvCxnSpPr>
              <p:cNvPr id="709" name="Straight Connector 1130"/>
              <p:cNvCxnSpPr/>
              <p:nvPr/>
            </p:nvCxnSpPr>
            <p:spPr>
              <a:xfrm>
                <a:off x="7248960" y="-435240"/>
                <a:ext cx="360" cy="126360"/>
              </a:xfrm>
              <a:prstGeom prst="straightConnector1">
                <a:avLst/>
              </a:prstGeom>
              <a:ln w="6480">
                <a:solidFill>
                  <a:srgbClr val="a8a8a8"/>
                </a:solidFill>
                <a:miter/>
              </a:ln>
            </p:spPr>
          </p:cxnSp>
          <p:cxnSp>
            <p:nvCxnSpPr>
              <p:cNvPr id="710" name="Straight Connector 1131"/>
              <p:cNvCxnSpPr/>
              <p:nvPr/>
            </p:nvCxnSpPr>
            <p:spPr>
              <a:xfrm>
                <a:off x="7084440" y="-435240"/>
                <a:ext cx="360" cy="126360"/>
              </a:xfrm>
              <a:prstGeom prst="straightConnector1">
                <a:avLst/>
              </a:prstGeom>
              <a:ln w="6480">
                <a:solidFill>
                  <a:srgbClr val="a8a8a8"/>
                </a:solidFill>
                <a:miter/>
              </a:ln>
            </p:spPr>
          </p:cxnSp>
          <p:cxnSp>
            <p:nvCxnSpPr>
              <p:cNvPr id="711" name="Straight Connector 1132"/>
              <p:cNvCxnSpPr/>
              <p:nvPr/>
            </p:nvCxnSpPr>
            <p:spPr>
              <a:xfrm>
                <a:off x="7578720" y="-435240"/>
                <a:ext cx="360" cy="126360"/>
              </a:xfrm>
              <a:prstGeom prst="straightConnector1">
                <a:avLst/>
              </a:prstGeom>
              <a:ln w="6480">
                <a:solidFill>
                  <a:srgbClr val="a8a8a8"/>
                </a:solidFill>
                <a:miter/>
              </a:ln>
            </p:spPr>
          </p:cxnSp>
          <p:cxnSp>
            <p:nvCxnSpPr>
              <p:cNvPr id="712" name="Straight Connector 1133"/>
              <p:cNvCxnSpPr/>
              <p:nvPr/>
            </p:nvCxnSpPr>
            <p:spPr>
              <a:xfrm>
                <a:off x="7413840" y="-435240"/>
                <a:ext cx="360" cy="126360"/>
              </a:xfrm>
              <a:prstGeom prst="straightConnector1">
                <a:avLst/>
              </a:prstGeom>
              <a:ln w="6480">
                <a:solidFill>
                  <a:srgbClr val="a8a8a8"/>
                </a:solidFill>
                <a:miter/>
              </a:ln>
            </p:spPr>
          </p:cxnSp>
          <p:cxnSp>
            <p:nvCxnSpPr>
              <p:cNvPr id="713" name="Straight Connector 1134"/>
              <p:cNvCxnSpPr/>
              <p:nvPr/>
            </p:nvCxnSpPr>
            <p:spPr>
              <a:xfrm>
                <a:off x="7908120" y="-435240"/>
                <a:ext cx="360" cy="126360"/>
              </a:xfrm>
              <a:prstGeom prst="straightConnector1">
                <a:avLst/>
              </a:prstGeom>
              <a:ln w="6480">
                <a:solidFill>
                  <a:srgbClr val="a8a8a8"/>
                </a:solidFill>
                <a:miter/>
              </a:ln>
            </p:spPr>
          </p:cxnSp>
          <p:cxnSp>
            <p:nvCxnSpPr>
              <p:cNvPr id="714" name="Straight Connector 1135"/>
              <p:cNvCxnSpPr/>
              <p:nvPr/>
            </p:nvCxnSpPr>
            <p:spPr>
              <a:xfrm>
                <a:off x="7743240" y="-435240"/>
                <a:ext cx="360" cy="126360"/>
              </a:xfrm>
              <a:prstGeom prst="straightConnector1">
                <a:avLst/>
              </a:prstGeom>
              <a:ln w="6480">
                <a:solidFill>
                  <a:srgbClr val="a8a8a8"/>
                </a:solidFill>
                <a:miter/>
              </a:ln>
            </p:spPr>
          </p:cxnSp>
          <p:cxnSp>
            <p:nvCxnSpPr>
              <p:cNvPr id="715" name="Straight Connector 1136"/>
              <p:cNvCxnSpPr/>
              <p:nvPr/>
            </p:nvCxnSpPr>
            <p:spPr>
              <a:xfrm>
                <a:off x="8237520" y="-435240"/>
                <a:ext cx="360" cy="126360"/>
              </a:xfrm>
              <a:prstGeom prst="straightConnector1">
                <a:avLst/>
              </a:prstGeom>
              <a:ln w="6480">
                <a:solidFill>
                  <a:srgbClr val="a8a8a8"/>
                </a:solidFill>
                <a:miter/>
              </a:ln>
            </p:spPr>
          </p:cxnSp>
          <p:cxnSp>
            <p:nvCxnSpPr>
              <p:cNvPr id="716" name="Straight Connector 1137"/>
              <p:cNvCxnSpPr/>
              <p:nvPr/>
            </p:nvCxnSpPr>
            <p:spPr>
              <a:xfrm>
                <a:off x="8073000" y="-435240"/>
                <a:ext cx="360" cy="126360"/>
              </a:xfrm>
              <a:prstGeom prst="straightConnector1">
                <a:avLst/>
              </a:prstGeom>
              <a:ln w="6480">
                <a:solidFill>
                  <a:srgbClr val="a8a8a8"/>
                </a:solidFill>
                <a:miter/>
              </a:ln>
            </p:spPr>
          </p:cxnSp>
          <p:cxnSp>
            <p:nvCxnSpPr>
              <p:cNvPr id="717" name="Straight Connector 1138"/>
              <p:cNvCxnSpPr/>
              <p:nvPr/>
            </p:nvCxnSpPr>
            <p:spPr>
              <a:xfrm>
                <a:off x="8567280" y="-435240"/>
                <a:ext cx="360" cy="126360"/>
              </a:xfrm>
              <a:prstGeom prst="straightConnector1">
                <a:avLst/>
              </a:prstGeom>
              <a:ln w="6480">
                <a:solidFill>
                  <a:srgbClr val="a8a8a8"/>
                </a:solidFill>
                <a:miter/>
              </a:ln>
            </p:spPr>
          </p:cxnSp>
          <p:cxnSp>
            <p:nvCxnSpPr>
              <p:cNvPr id="718" name="Straight Connector 1139"/>
              <p:cNvCxnSpPr/>
              <p:nvPr/>
            </p:nvCxnSpPr>
            <p:spPr>
              <a:xfrm>
                <a:off x="8402400" y="-435240"/>
                <a:ext cx="360" cy="126360"/>
              </a:xfrm>
              <a:prstGeom prst="straightConnector1">
                <a:avLst/>
              </a:prstGeom>
              <a:ln w="6480">
                <a:solidFill>
                  <a:srgbClr val="a8a8a8"/>
                </a:solidFill>
                <a:miter/>
              </a:ln>
            </p:spPr>
          </p:cxnSp>
          <p:cxnSp>
            <p:nvCxnSpPr>
              <p:cNvPr id="719" name="Straight Connector 1140"/>
              <p:cNvCxnSpPr/>
              <p:nvPr/>
            </p:nvCxnSpPr>
            <p:spPr>
              <a:xfrm>
                <a:off x="8896680" y="-435240"/>
                <a:ext cx="360" cy="126360"/>
              </a:xfrm>
              <a:prstGeom prst="straightConnector1">
                <a:avLst/>
              </a:prstGeom>
              <a:ln w="6480">
                <a:solidFill>
                  <a:srgbClr val="a8a8a8"/>
                </a:solidFill>
                <a:miter/>
              </a:ln>
            </p:spPr>
          </p:cxnSp>
          <p:cxnSp>
            <p:nvCxnSpPr>
              <p:cNvPr id="720" name="Straight Connector 1141"/>
              <p:cNvCxnSpPr/>
              <p:nvPr/>
            </p:nvCxnSpPr>
            <p:spPr>
              <a:xfrm>
                <a:off x="8731800" y="-435240"/>
                <a:ext cx="360" cy="126360"/>
              </a:xfrm>
              <a:prstGeom prst="straightConnector1">
                <a:avLst/>
              </a:prstGeom>
              <a:ln w="6480">
                <a:solidFill>
                  <a:srgbClr val="a8a8a8"/>
                </a:solidFill>
                <a:miter/>
              </a:ln>
            </p:spPr>
          </p:cxnSp>
          <p:cxnSp>
            <p:nvCxnSpPr>
              <p:cNvPr id="721" name="Straight Connector 1142"/>
              <p:cNvCxnSpPr/>
              <p:nvPr/>
            </p:nvCxnSpPr>
            <p:spPr>
              <a:xfrm>
                <a:off x="9226080" y="-435240"/>
                <a:ext cx="360" cy="126360"/>
              </a:xfrm>
              <a:prstGeom prst="straightConnector1">
                <a:avLst/>
              </a:prstGeom>
              <a:ln w="6480">
                <a:solidFill>
                  <a:srgbClr val="a8a8a8"/>
                </a:solidFill>
                <a:miter/>
              </a:ln>
            </p:spPr>
          </p:cxnSp>
          <p:cxnSp>
            <p:nvCxnSpPr>
              <p:cNvPr id="722" name="Straight Connector 1143"/>
              <p:cNvCxnSpPr/>
              <p:nvPr/>
            </p:nvCxnSpPr>
            <p:spPr>
              <a:xfrm>
                <a:off x="9061560" y="-435240"/>
                <a:ext cx="360" cy="126360"/>
              </a:xfrm>
              <a:prstGeom prst="straightConnector1">
                <a:avLst/>
              </a:prstGeom>
              <a:ln w="6480">
                <a:solidFill>
                  <a:srgbClr val="a8a8a8"/>
                </a:solidFill>
                <a:miter/>
              </a:ln>
            </p:spPr>
          </p:cxnSp>
          <p:cxnSp>
            <p:nvCxnSpPr>
              <p:cNvPr id="723" name="Straight Connector 1144"/>
              <p:cNvCxnSpPr/>
              <p:nvPr/>
            </p:nvCxnSpPr>
            <p:spPr>
              <a:xfrm>
                <a:off x="9555840" y="-435240"/>
                <a:ext cx="360" cy="126360"/>
              </a:xfrm>
              <a:prstGeom prst="straightConnector1">
                <a:avLst/>
              </a:prstGeom>
              <a:ln w="6480">
                <a:solidFill>
                  <a:srgbClr val="a8a8a8"/>
                </a:solidFill>
                <a:miter/>
              </a:ln>
            </p:spPr>
          </p:cxnSp>
          <p:cxnSp>
            <p:nvCxnSpPr>
              <p:cNvPr id="724" name="Straight Connector 1145"/>
              <p:cNvCxnSpPr/>
              <p:nvPr/>
            </p:nvCxnSpPr>
            <p:spPr>
              <a:xfrm>
                <a:off x="9390960" y="-435240"/>
                <a:ext cx="360" cy="126360"/>
              </a:xfrm>
              <a:prstGeom prst="straightConnector1">
                <a:avLst/>
              </a:prstGeom>
              <a:ln w="6480">
                <a:solidFill>
                  <a:srgbClr val="a8a8a8"/>
                </a:solidFill>
                <a:miter/>
              </a:ln>
            </p:spPr>
          </p:cxnSp>
          <p:cxnSp>
            <p:nvCxnSpPr>
              <p:cNvPr id="725" name="Straight Connector 1146"/>
              <p:cNvCxnSpPr/>
              <p:nvPr/>
            </p:nvCxnSpPr>
            <p:spPr>
              <a:xfrm>
                <a:off x="9885240" y="-435240"/>
                <a:ext cx="360" cy="126360"/>
              </a:xfrm>
              <a:prstGeom prst="straightConnector1">
                <a:avLst/>
              </a:prstGeom>
              <a:ln w="6480">
                <a:solidFill>
                  <a:srgbClr val="a8a8a8"/>
                </a:solidFill>
                <a:miter/>
              </a:ln>
            </p:spPr>
          </p:cxnSp>
          <p:cxnSp>
            <p:nvCxnSpPr>
              <p:cNvPr id="726" name="Straight Connector 1147"/>
              <p:cNvCxnSpPr/>
              <p:nvPr/>
            </p:nvCxnSpPr>
            <p:spPr>
              <a:xfrm>
                <a:off x="9720360" y="-435240"/>
                <a:ext cx="360" cy="126360"/>
              </a:xfrm>
              <a:prstGeom prst="straightConnector1">
                <a:avLst/>
              </a:prstGeom>
              <a:ln w="6480">
                <a:solidFill>
                  <a:srgbClr val="a8a8a8"/>
                </a:solidFill>
                <a:miter/>
              </a:ln>
            </p:spPr>
          </p:cxnSp>
          <p:cxnSp>
            <p:nvCxnSpPr>
              <p:cNvPr id="727" name="Straight Connector 1148"/>
              <p:cNvCxnSpPr/>
              <p:nvPr/>
            </p:nvCxnSpPr>
            <p:spPr>
              <a:xfrm>
                <a:off x="10214640" y="-435240"/>
                <a:ext cx="360" cy="126360"/>
              </a:xfrm>
              <a:prstGeom prst="straightConnector1">
                <a:avLst/>
              </a:prstGeom>
              <a:ln w="6480">
                <a:solidFill>
                  <a:srgbClr val="a8a8a8"/>
                </a:solidFill>
                <a:miter/>
              </a:ln>
            </p:spPr>
          </p:cxnSp>
          <p:cxnSp>
            <p:nvCxnSpPr>
              <p:cNvPr id="728" name="Straight Connector 1149"/>
              <p:cNvCxnSpPr/>
              <p:nvPr/>
            </p:nvCxnSpPr>
            <p:spPr>
              <a:xfrm>
                <a:off x="10050120" y="-435240"/>
                <a:ext cx="360" cy="126360"/>
              </a:xfrm>
              <a:prstGeom prst="straightConnector1">
                <a:avLst/>
              </a:prstGeom>
              <a:ln w="6480">
                <a:solidFill>
                  <a:srgbClr val="a8a8a8"/>
                </a:solidFill>
                <a:miter/>
              </a:ln>
            </p:spPr>
          </p:cxnSp>
          <p:cxnSp>
            <p:nvCxnSpPr>
              <p:cNvPr id="729" name="Straight Connector 1150"/>
              <p:cNvCxnSpPr/>
              <p:nvPr/>
            </p:nvCxnSpPr>
            <p:spPr>
              <a:xfrm>
                <a:off x="10544400" y="-435240"/>
                <a:ext cx="360" cy="126360"/>
              </a:xfrm>
              <a:prstGeom prst="straightConnector1">
                <a:avLst/>
              </a:prstGeom>
              <a:ln w="6480">
                <a:solidFill>
                  <a:srgbClr val="a8a8a8"/>
                </a:solidFill>
                <a:miter/>
              </a:ln>
            </p:spPr>
          </p:cxnSp>
          <p:cxnSp>
            <p:nvCxnSpPr>
              <p:cNvPr id="730" name="Straight Connector 1151"/>
              <p:cNvCxnSpPr/>
              <p:nvPr/>
            </p:nvCxnSpPr>
            <p:spPr>
              <a:xfrm>
                <a:off x="10379520" y="-435240"/>
                <a:ext cx="360" cy="126360"/>
              </a:xfrm>
              <a:prstGeom prst="straightConnector1">
                <a:avLst/>
              </a:prstGeom>
              <a:ln w="6480">
                <a:solidFill>
                  <a:srgbClr val="a8a8a8"/>
                </a:solidFill>
                <a:miter/>
              </a:ln>
            </p:spPr>
          </p:cxnSp>
          <p:cxnSp>
            <p:nvCxnSpPr>
              <p:cNvPr id="731" name="Straight Connector 1152"/>
              <p:cNvCxnSpPr/>
              <p:nvPr/>
            </p:nvCxnSpPr>
            <p:spPr>
              <a:xfrm>
                <a:off x="10873800" y="-435240"/>
                <a:ext cx="360" cy="126360"/>
              </a:xfrm>
              <a:prstGeom prst="straightConnector1">
                <a:avLst/>
              </a:prstGeom>
              <a:ln w="6480">
                <a:solidFill>
                  <a:srgbClr val="a8a8a8"/>
                </a:solidFill>
                <a:miter/>
              </a:ln>
            </p:spPr>
          </p:cxnSp>
          <p:cxnSp>
            <p:nvCxnSpPr>
              <p:cNvPr id="732" name="Straight Connector 1153"/>
              <p:cNvCxnSpPr/>
              <p:nvPr/>
            </p:nvCxnSpPr>
            <p:spPr>
              <a:xfrm>
                <a:off x="10708920" y="-435240"/>
                <a:ext cx="360" cy="126360"/>
              </a:xfrm>
              <a:prstGeom prst="straightConnector1">
                <a:avLst/>
              </a:prstGeom>
              <a:ln w="6480">
                <a:solidFill>
                  <a:srgbClr val="a8a8a8"/>
                </a:solidFill>
                <a:miter/>
              </a:ln>
            </p:spPr>
          </p:cxnSp>
          <p:cxnSp>
            <p:nvCxnSpPr>
              <p:cNvPr id="733" name="Straight Connector 1154"/>
              <p:cNvCxnSpPr/>
              <p:nvPr/>
            </p:nvCxnSpPr>
            <p:spPr>
              <a:xfrm>
                <a:off x="11203200" y="-435240"/>
                <a:ext cx="360" cy="126360"/>
              </a:xfrm>
              <a:prstGeom prst="straightConnector1">
                <a:avLst/>
              </a:prstGeom>
              <a:ln w="6480">
                <a:solidFill>
                  <a:srgbClr val="a8a8a8"/>
                </a:solidFill>
                <a:miter/>
              </a:ln>
            </p:spPr>
          </p:cxnSp>
          <p:cxnSp>
            <p:nvCxnSpPr>
              <p:cNvPr id="734" name="Straight Connector 1155"/>
              <p:cNvCxnSpPr/>
              <p:nvPr/>
            </p:nvCxnSpPr>
            <p:spPr>
              <a:xfrm>
                <a:off x="11038680" y="-435240"/>
                <a:ext cx="360" cy="126360"/>
              </a:xfrm>
              <a:prstGeom prst="straightConnector1">
                <a:avLst/>
              </a:prstGeom>
              <a:ln w="6480">
                <a:solidFill>
                  <a:srgbClr val="a8a8a8"/>
                </a:solidFill>
                <a:miter/>
              </a:ln>
            </p:spPr>
          </p:cxnSp>
          <p:cxnSp>
            <p:nvCxnSpPr>
              <p:cNvPr id="735" name="Straight Connector 1156"/>
              <p:cNvCxnSpPr/>
              <p:nvPr/>
            </p:nvCxnSpPr>
            <p:spPr>
              <a:xfrm>
                <a:off x="11532960" y="-435240"/>
                <a:ext cx="360" cy="126360"/>
              </a:xfrm>
              <a:prstGeom prst="straightConnector1">
                <a:avLst/>
              </a:prstGeom>
              <a:ln w="6480">
                <a:solidFill>
                  <a:srgbClr val="a8a8a8"/>
                </a:solidFill>
                <a:miter/>
              </a:ln>
            </p:spPr>
          </p:cxnSp>
          <p:cxnSp>
            <p:nvCxnSpPr>
              <p:cNvPr id="736" name="Straight Connector 1157"/>
              <p:cNvCxnSpPr/>
              <p:nvPr/>
            </p:nvCxnSpPr>
            <p:spPr>
              <a:xfrm>
                <a:off x="11368080" y="-435240"/>
                <a:ext cx="360" cy="126360"/>
              </a:xfrm>
              <a:prstGeom prst="straightConnector1">
                <a:avLst/>
              </a:prstGeom>
              <a:ln w="6480">
                <a:solidFill>
                  <a:srgbClr val="a8a8a8"/>
                </a:solidFill>
                <a:miter/>
              </a:ln>
            </p:spPr>
          </p:cxnSp>
          <p:cxnSp>
            <p:nvCxnSpPr>
              <p:cNvPr id="737" name="Straight Connector 1158"/>
              <p:cNvCxnSpPr/>
              <p:nvPr/>
            </p:nvCxnSpPr>
            <p:spPr>
              <a:xfrm>
                <a:off x="11862360" y="-435240"/>
                <a:ext cx="360" cy="126360"/>
              </a:xfrm>
              <a:prstGeom prst="straightConnector1">
                <a:avLst/>
              </a:prstGeom>
              <a:ln w="6480">
                <a:solidFill>
                  <a:srgbClr val="a8a8a8"/>
                </a:solidFill>
                <a:miter/>
              </a:ln>
            </p:spPr>
          </p:cxnSp>
          <p:cxnSp>
            <p:nvCxnSpPr>
              <p:cNvPr id="738" name="Straight Connector 1159"/>
              <p:cNvCxnSpPr/>
              <p:nvPr/>
            </p:nvCxnSpPr>
            <p:spPr>
              <a:xfrm>
                <a:off x="11697480" y="-435240"/>
                <a:ext cx="360" cy="126360"/>
              </a:xfrm>
              <a:prstGeom prst="straightConnector1">
                <a:avLst/>
              </a:prstGeom>
              <a:ln w="6480">
                <a:solidFill>
                  <a:srgbClr val="a8a8a8"/>
                </a:solidFill>
                <a:miter/>
              </a:ln>
            </p:spPr>
          </p:cxnSp>
          <p:cxnSp>
            <p:nvCxnSpPr>
              <p:cNvPr id="739" name="Straight Connector 1845"/>
              <p:cNvCxnSpPr/>
              <p:nvPr/>
            </p:nvCxnSpPr>
            <p:spPr>
              <a:xfrm>
                <a:off x="12481560" y="489600"/>
                <a:ext cx="126360" cy="360"/>
              </a:xfrm>
              <a:prstGeom prst="straightConnector1">
                <a:avLst/>
              </a:prstGeom>
              <a:ln w="6480">
                <a:solidFill>
                  <a:srgbClr val="a8a8a8"/>
                </a:solidFill>
                <a:miter/>
              </a:ln>
            </p:spPr>
          </p:cxnSp>
          <p:cxnSp>
            <p:nvCxnSpPr>
              <p:cNvPr id="740" name="Straight Connector 1846"/>
              <p:cNvCxnSpPr/>
              <p:nvPr/>
            </p:nvCxnSpPr>
            <p:spPr>
              <a:xfrm>
                <a:off x="12481560" y="326520"/>
                <a:ext cx="126360" cy="360"/>
              </a:xfrm>
              <a:prstGeom prst="straightConnector1">
                <a:avLst/>
              </a:prstGeom>
              <a:ln w="6480">
                <a:solidFill>
                  <a:srgbClr val="a8a8a8"/>
                </a:solidFill>
                <a:miter/>
              </a:ln>
            </p:spPr>
          </p:cxnSp>
          <p:cxnSp>
            <p:nvCxnSpPr>
              <p:cNvPr id="741" name="Straight Connector 1847"/>
              <p:cNvCxnSpPr/>
              <p:nvPr/>
            </p:nvCxnSpPr>
            <p:spPr>
              <a:xfrm>
                <a:off x="12481560" y="816120"/>
                <a:ext cx="126360" cy="360"/>
              </a:xfrm>
              <a:prstGeom prst="straightConnector1">
                <a:avLst/>
              </a:prstGeom>
              <a:ln w="6480">
                <a:solidFill>
                  <a:srgbClr val="a8a8a8"/>
                </a:solidFill>
                <a:miter/>
              </a:ln>
            </p:spPr>
          </p:cxnSp>
          <p:cxnSp>
            <p:nvCxnSpPr>
              <p:cNvPr id="742" name="Straight Connector 1848"/>
              <p:cNvCxnSpPr/>
              <p:nvPr/>
            </p:nvCxnSpPr>
            <p:spPr>
              <a:xfrm>
                <a:off x="12481560" y="653040"/>
                <a:ext cx="126360" cy="360"/>
              </a:xfrm>
              <a:prstGeom prst="straightConnector1">
                <a:avLst/>
              </a:prstGeom>
              <a:ln w="6480">
                <a:solidFill>
                  <a:srgbClr val="a8a8a8"/>
                </a:solidFill>
                <a:miter/>
              </a:ln>
            </p:spPr>
          </p:cxnSp>
          <p:cxnSp>
            <p:nvCxnSpPr>
              <p:cNvPr id="743" name="Straight Connector 1849"/>
              <p:cNvCxnSpPr/>
              <p:nvPr/>
            </p:nvCxnSpPr>
            <p:spPr>
              <a:xfrm>
                <a:off x="12481560" y="1142640"/>
                <a:ext cx="126360" cy="360"/>
              </a:xfrm>
              <a:prstGeom prst="straightConnector1">
                <a:avLst/>
              </a:prstGeom>
              <a:ln w="6480">
                <a:solidFill>
                  <a:srgbClr val="a8a8a8"/>
                </a:solidFill>
                <a:miter/>
              </a:ln>
            </p:spPr>
          </p:cxnSp>
          <p:cxnSp>
            <p:nvCxnSpPr>
              <p:cNvPr id="744" name="Straight Connector 1850"/>
              <p:cNvCxnSpPr/>
              <p:nvPr/>
            </p:nvCxnSpPr>
            <p:spPr>
              <a:xfrm>
                <a:off x="12481560" y="979560"/>
                <a:ext cx="126360" cy="360"/>
              </a:xfrm>
              <a:prstGeom prst="straightConnector1">
                <a:avLst/>
              </a:prstGeom>
              <a:ln w="6480">
                <a:solidFill>
                  <a:srgbClr val="a8a8a8"/>
                </a:solidFill>
                <a:miter/>
              </a:ln>
            </p:spPr>
          </p:cxnSp>
          <p:cxnSp>
            <p:nvCxnSpPr>
              <p:cNvPr id="745" name="Straight Connector 1851"/>
              <p:cNvCxnSpPr/>
              <p:nvPr/>
            </p:nvCxnSpPr>
            <p:spPr>
              <a:xfrm>
                <a:off x="12481560" y="1469520"/>
                <a:ext cx="126360" cy="360"/>
              </a:xfrm>
              <a:prstGeom prst="straightConnector1">
                <a:avLst/>
              </a:prstGeom>
              <a:ln w="6480">
                <a:solidFill>
                  <a:srgbClr val="a8a8a8"/>
                </a:solidFill>
                <a:miter/>
              </a:ln>
            </p:spPr>
          </p:cxnSp>
          <p:cxnSp>
            <p:nvCxnSpPr>
              <p:cNvPr id="746" name="Straight Connector 1852"/>
              <p:cNvCxnSpPr/>
              <p:nvPr/>
            </p:nvCxnSpPr>
            <p:spPr>
              <a:xfrm>
                <a:off x="12481560" y="1306080"/>
                <a:ext cx="126360" cy="360"/>
              </a:xfrm>
              <a:prstGeom prst="straightConnector1">
                <a:avLst/>
              </a:prstGeom>
              <a:ln w="6480">
                <a:solidFill>
                  <a:srgbClr val="a8a8a8"/>
                </a:solidFill>
                <a:miter/>
              </a:ln>
            </p:spPr>
          </p:cxnSp>
          <p:cxnSp>
            <p:nvCxnSpPr>
              <p:cNvPr id="747" name="Straight Connector 1853"/>
              <p:cNvCxnSpPr/>
              <p:nvPr/>
            </p:nvCxnSpPr>
            <p:spPr>
              <a:xfrm>
                <a:off x="12481560" y="1796040"/>
                <a:ext cx="126360" cy="360"/>
              </a:xfrm>
              <a:prstGeom prst="straightConnector1">
                <a:avLst/>
              </a:prstGeom>
              <a:ln w="6480">
                <a:solidFill>
                  <a:srgbClr val="a8a8a8"/>
                </a:solidFill>
                <a:miter/>
              </a:ln>
            </p:spPr>
          </p:cxnSp>
          <p:cxnSp>
            <p:nvCxnSpPr>
              <p:cNvPr id="748" name="Straight Connector 1854"/>
              <p:cNvCxnSpPr/>
              <p:nvPr/>
            </p:nvCxnSpPr>
            <p:spPr>
              <a:xfrm>
                <a:off x="12481560" y="1632600"/>
                <a:ext cx="126360" cy="360"/>
              </a:xfrm>
              <a:prstGeom prst="straightConnector1">
                <a:avLst/>
              </a:prstGeom>
              <a:ln w="6480">
                <a:solidFill>
                  <a:srgbClr val="a8a8a8"/>
                </a:solidFill>
                <a:miter/>
              </a:ln>
            </p:spPr>
          </p:cxnSp>
          <p:cxnSp>
            <p:nvCxnSpPr>
              <p:cNvPr id="749" name="Straight Connector 1855"/>
              <p:cNvCxnSpPr/>
              <p:nvPr/>
            </p:nvCxnSpPr>
            <p:spPr>
              <a:xfrm>
                <a:off x="12481560" y="2122560"/>
                <a:ext cx="126360" cy="360"/>
              </a:xfrm>
              <a:prstGeom prst="straightConnector1">
                <a:avLst/>
              </a:prstGeom>
              <a:ln w="6480">
                <a:solidFill>
                  <a:srgbClr val="a8a8a8"/>
                </a:solidFill>
                <a:miter/>
              </a:ln>
            </p:spPr>
          </p:cxnSp>
          <p:cxnSp>
            <p:nvCxnSpPr>
              <p:cNvPr id="750" name="Straight Connector 1856"/>
              <p:cNvCxnSpPr/>
              <p:nvPr/>
            </p:nvCxnSpPr>
            <p:spPr>
              <a:xfrm>
                <a:off x="12481560" y="1959120"/>
                <a:ext cx="126360" cy="360"/>
              </a:xfrm>
              <a:prstGeom prst="straightConnector1">
                <a:avLst/>
              </a:prstGeom>
              <a:ln w="6480">
                <a:solidFill>
                  <a:srgbClr val="a8a8a8"/>
                </a:solidFill>
                <a:miter/>
              </a:ln>
            </p:spPr>
          </p:cxnSp>
          <p:cxnSp>
            <p:nvCxnSpPr>
              <p:cNvPr id="751" name="Straight Connector 1857"/>
              <p:cNvCxnSpPr/>
              <p:nvPr/>
            </p:nvCxnSpPr>
            <p:spPr>
              <a:xfrm>
                <a:off x="12481560" y="2449080"/>
                <a:ext cx="126360" cy="360"/>
              </a:xfrm>
              <a:prstGeom prst="straightConnector1">
                <a:avLst/>
              </a:prstGeom>
              <a:ln w="6480">
                <a:solidFill>
                  <a:srgbClr val="a8a8a8"/>
                </a:solidFill>
                <a:miter/>
              </a:ln>
            </p:spPr>
          </p:cxnSp>
          <p:cxnSp>
            <p:nvCxnSpPr>
              <p:cNvPr id="752" name="Straight Connector 1858"/>
              <p:cNvCxnSpPr/>
              <p:nvPr/>
            </p:nvCxnSpPr>
            <p:spPr>
              <a:xfrm>
                <a:off x="12481560" y="2285640"/>
                <a:ext cx="126360" cy="360"/>
              </a:xfrm>
              <a:prstGeom prst="straightConnector1">
                <a:avLst/>
              </a:prstGeom>
              <a:ln w="6480">
                <a:solidFill>
                  <a:srgbClr val="a8a8a8"/>
                </a:solidFill>
                <a:miter/>
              </a:ln>
            </p:spPr>
          </p:cxnSp>
          <p:cxnSp>
            <p:nvCxnSpPr>
              <p:cNvPr id="753" name="Straight Connector 1859"/>
              <p:cNvCxnSpPr/>
              <p:nvPr/>
            </p:nvCxnSpPr>
            <p:spPr>
              <a:xfrm>
                <a:off x="12481560" y="2775600"/>
                <a:ext cx="126360" cy="360"/>
              </a:xfrm>
              <a:prstGeom prst="straightConnector1">
                <a:avLst/>
              </a:prstGeom>
              <a:ln w="6480">
                <a:solidFill>
                  <a:srgbClr val="a8a8a8"/>
                </a:solidFill>
                <a:miter/>
              </a:ln>
            </p:spPr>
          </p:cxnSp>
          <p:cxnSp>
            <p:nvCxnSpPr>
              <p:cNvPr id="754" name="Straight Connector 1860"/>
              <p:cNvCxnSpPr/>
              <p:nvPr/>
            </p:nvCxnSpPr>
            <p:spPr>
              <a:xfrm>
                <a:off x="12481560" y="2612520"/>
                <a:ext cx="126360" cy="360"/>
              </a:xfrm>
              <a:prstGeom prst="straightConnector1">
                <a:avLst/>
              </a:prstGeom>
              <a:ln w="6480">
                <a:solidFill>
                  <a:srgbClr val="a8a8a8"/>
                </a:solidFill>
                <a:miter/>
              </a:ln>
            </p:spPr>
          </p:cxnSp>
          <p:cxnSp>
            <p:nvCxnSpPr>
              <p:cNvPr id="755" name="Straight Connector 1861"/>
              <p:cNvCxnSpPr/>
              <p:nvPr/>
            </p:nvCxnSpPr>
            <p:spPr>
              <a:xfrm>
                <a:off x="12481560" y="3102120"/>
                <a:ext cx="126360" cy="360"/>
              </a:xfrm>
              <a:prstGeom prst="straightConnector1">
                <a:avLst/>
              </a:prstGeom>
              <a:ln w="6480">
                <a:solidFill>
                  <a:srgbClr val="a8a8a8"/>
                </a:solidFill>
                <a:miter/>
              </a:ln>
            </p:spPr>
          </p:cxnSp>
          <p:cxnSp>
            <p:nvCxnSpPr>
              <p:cNvPr id="756" name="Straight Connector 1862"/>
              <p:cNvCxnSpPr/>
              <p:nvPr/>
            </p:nvCxnSpPr>
            <p:spPr>
              <a:xfrm>
                <a:off x="12481560" y="2939040"/>
                <a:ext cx="126360" cy="360"/>
              </a:xfrm>
              <a:prstGeom prst="straightConnector1">
                <a:avLst/>
              </a:prstGeom>
              <a:ln w="6480">
                <a:solidFill>
                  <a:srgbClr val="a8a8a8"/>
                </a:solidFill>
                <a:miter/>
              </a:ln>
            </p:spPr>
          </p:cxnSp>
          <p:cxnSp>
            <p:nvCxnSpPr>
              <p:cNvPr id="757" name="Straight Connector 1863"/>
              <p:cNvCxnSpPr/>
              <p:nvPr/>
            </p:nvCxnSpPr>
            <p:spPr>
              <a:xfrm>
                <a:off x="12481560" y="3428640"/>
                <a:ext cx="126360" cy="360"/>
              </a:xfrm>
              <a:prstGeom prst="straightConnector1">
                <a:avLst/>
              </a:prstGeom>
              <a:ln w="6480">
                <a:solidFill>
                  <a:srgbClr val="a8a8a8"/>
                </a:solidFill>
                <a:miter/>
              </a:ln>
            </p:spPr>
          </p:cxnSp>
          <p:cxnSp>
            <p:nvCxnSpPr>
              <p:cNvPr id="758" name="Straight Connector 1864"/>
              <p:cNvCxnSpPr/>
              <p:nvPr/>
            </p:nvCxnSpPr>
            <p:spPr>
              <a:xfrm>
                <a:off x="12481560" y="3265560"/>
                <a:ext cx="126360" cy="360"/>
              </a:xfrm>
              <a:prstGeom prst="straightConnector1">
                <a:avLst/>
              </a:prstGeom>
              <a:ln w="6480">
                <a:solidFill>
                  <a:srgbClr val="a8a8a8"/>
                </a:solidFill>
                <a:miter/>
              </a:ln>
            </p:spPr>
          </p:cxnSp>
          <p:cxnSp>
            <p:nvCxnSpPr>
              <p:cNvPr id="759" name="Straight Connector 1865"/>
              <p:cNvCxnSpPr/>
              <p:nvPr/>
            </p:nvCxnSpPr>
            <p:spPr>
              <a:xfrm>
                <a:off x="12481560" y="3755520"/>
                <a:ext cx="126360" cy="360"/>
              </a:xfrm>
              <a:prstGeom prst="straightConnector1">
                <a:avLst/>
              </a:prstGeom>
              <a:ln w="6480">
                <a:solidFill>
                  <a:srgbClr val="a8a8a8"/>
                </a:solidFill>
                <a:miter/>
              </a:ln>
            </p:spPr>
          </p:cxnSp>
          <p:cxnSp>
            <p:nvCxnSpPr>
              <p:cNvPr id="760" name="Straight Connector 1866"/>
              <p:cNvCxnSpPr/>
              <p:nvPr/>
            </p:nvCxnSpPr>
            <p:spPr>
              <a:xfrm>
                <a:off x="12481560" y="3592080"/>
                <a:ext cx="126360" cy="360"/>
              </a:xfrm>
              <a:prstGeom prst="straightConnector1">
                <a:avLst/>
              </a:prstGeom>
              <a:ln w="6480">
                <a:solidFill>
                  <a:srgbClr val="a8a8a8"/>
                </a:solidFill>
                <a:miter/>
              </a:ln>
            </p:spPr>
          </p:cxnSp>
          <p:cxnSp>
            <p:nvCxnSpPr>
              <p:cNvPr id="761" name="Straight Connector 1867"/>
              <p:cNvCxnSpPr/>
              <p:nvPr/>
            </p:nvCxnSpPr>
            <p:spPr>
              <a:xfrm>
                <a:off x="12481560" y="4081680"/>
                <a:ext cx="126360" cy="360"/>
              </a:xfrm>
              <a:prstGeom prst="straightConnector1">
                <a:avLst/>
              </a:prstGeom>
              <a:ln w="6480">
                <a:solidFill>
                  <a:srgbClr val="a8a8a8"/>
                </a:solidFill>
                <a:miter/>
              </a:ln>
            </p:spPr>
          </p:cxnSp>
          <p:cxnSp>
            <p:nvCxnSpPr>
              <p:cNvPr id="762" name="Straight Connector 1868"/>
              <p:cNvCxnSpPr/>
              <p:nvPr/>
            </p:nvCxnSpPr>
            <p:spPr>
              <a:xfrm>
                <a:off x="12481560" y="3918240"/>
                <a:ext cx="126360" cy="360"/>
              </a:xfrm>
              <a:prstGeom prst="straightConnector1">
                <a:avLst/>
              </a:prstGeom>
              <a:ln w="6480">
                <a:solidFill>
                  <a:srgbClr val="a8a8a8"/>
                </a:solidFill>
                <a:miter/>
              </a:ln>
            </p:spPr>
          </p:cxnSp>
          <p:cxnSp>
            <p:nvCxnSpPr>
              <p:cNvPr id="763" name="Straight Connector 1869"/>
              <p:cNvCxnSpPr/>
              <p:nvPr/>
            </p:nvCxnSpPr>
            <p:spPr>
              <a:xfrm>
                <a:off x="12481560" y="4408200"/>
                <a:ext cx="126360" cy="360"/>
              </a:xfrm>
              <a:prstGeom prst="straightConnector1">
                <a:avLst/>
              </a:prstGeom>
              <a:ln w="6480">
                <a:solidFill>
                  <a:srgbClr val="a8a8a8"/>
                </a:solidFill>
                <a:miter/>
              </a:ln>
            </p:spPr>
          </p:cxnSp>
          <p:cxnSp>
            <p:nvCxnSpPr>
              <p:cNvPr id="764" name="Straight Connector 1870"/>
              <p:cNvCxnSpPr/>
              <p:nvPr/>
            </p:nvCxnSpPr>
            <p:spPr>
              <a:xfrm>
                <a:off x="12481560" y="4244760"/>
                <a:ext cx="126360" cy="360"/>
              </a:xfrm>
              <a:prstGeom prst="straightConnector1">
                <a:avLst/>
              </a:prstGeom>
              <a:ln w="6480">
                <a:solidFill>
                  <a:srgbClr val="a8a8a8"/>
                </a:solidFill>
                <a:miter/>
              </a:ln>
            </p:spPr>
          </p:cxnSp>
          <p:cxnSp>
            <p:nvCxnSpPr>
              <p:cNvPr id="765" name="Straight Connector 1871"/>
              <p:cNvCxnSpPr/>
              <p:nvPr/>
            </p:nvCxnSpPr>
            <p:spPr>
              <a:xfrm>
                <a:off x="12481560" y="4734720"/>
                <a:ext cx="126360" cy="360"/>
              </a:xfrm>
              <a:prstGeom prst="straightConnector1">
                <a:avLst/>
              </a:prstGeom>
              <a:ln w="6480">
                <a:solidFill>
                  <a:srgbClr val="a8a8a8"/>
                </a:solidFill>
                <a:miter/>
              </a:ln>
            </p:spPr>
          </p:cxnSp>
          <p:cxnSp>
            <p:nvCxnSpPr>
              <p:cNvPr id="766" name="Straight Connector 1872"/>
              <p:cNvCxnSpPr/>
              <p:nvPr/>
            </p:nvCxnSpPr>
            <p:spPr>
              <a:xfrm>
                <a:off x="12481560" y="4571280"/>
                <a:ext cx="126360" cy="360"/>
              </a:xfrm>
              <a:prstGeom prst="straightConnector1">
                <a:avLst/>
              </a:prstGeom>
              <a:ln w="6480">
                <a:solidFill>
                  <a:srgbClr val="a8a8a8"/>
                </a:solidFill>
                <a:miter/>
              </a:ln>
            </p:spPr>
          </p:cxnSp>
          <p:cxnSp>
            <p:nvCxnSpPr>
              <p:cNvPr id="767" name="Straight Connector 1873"/>
              <p:cNvCxnSpPr/>
              <p:nvPr/>
            </p:nvCxnSpPr>
            <p:spPr>
              <a:xfrm>
                <a:off x="12481560" y="5061240"/>
                <a:ext cx="126360" cy="360"/>
              </a:xfrm>
              <a:prstGeom prst="straightConnector1">
                <a:avLst/>
              </a:prstGeom>
              <a:ln w="6480">
                <a:solidFill>
                  <a:srgbClr val="a8a8a8"/>
                </a:solidFill>
                <a:miter/>
              </a:ln>
            </p:spPr>
          </p:cxnSp>
          <p:cxnSp>
            <p:nvCxnSpPr>
              <p:cNvPr id="768" name="Straight Connector 1875"/>
              <p:cNvCxnSpPr/>
              <p:nvPr/>
            </p:nvCxnSpPr>
            <p:spPr>
              <a:xfrm>
                <a:off x="12481560" y="5387760"/>
                <a:ext cx="126360" cy="360"/>
              </a:xfrm>
              <a:prstGeom prst="straightConnector1">
                <a:avLst/>
              </a:prstGeom>
              <a:ln w="6480">
                <a:solidFill>
                  <a:srgbClr val="a8a8a8"/>
                </a:solidFill>
                <a:miter/>
              </a:ln>
            </p:spPr>
          </p:cxnSp>
          <p:cxnSp>
            <p:nvCxnSpPr>
              <p:cNvPr id="769" name="Straight Connector 1876"/>
              <p:cNvCxnSpPr/>
              <p:nvPr/>
            </p:nvCxnSpPr>
            <p:spPr>
              <a:xfrm>
                <a:off x="12481560" y="5224680"/>
                <a:ext cx="126360" cy="360"/>
              </a:xfrm>
              <a:prstGeom prst="straightConnector1">
                <a:avLst/>
              </a:prstGeom>
              <a:ln w="6480">
                <a:solidFill>
                  <a:srgbClr val="a8a8a8"/>
                </a:solidFill>
                <a:miter/>
              </a:ln>
            </p:spPr>
          </p:cxnSp>
          <p:cxnSp>
            <p:nvCxnSpPr>
              <p:cNvPr id="770" name="Straight Connector 1877"/>
              <p:cNvCxnSpPr/>
              <p:nvPr/>
            </p:nvCxnSpPr>
            <p:spPr>
              <a:xfrm>
                <a:off x="12481560" y="5714280"/>
                <a:ext cx="126360" cy="360"/>
              </a:xfrm>
              <a:prstGeom prst="straightConnector1">
                <a:avLst/>
              </a:prstGeom>
              <a:ln w="6480">
                <a:solidFill>
                  <a:srgbClr val="a8a8a8"/>
                </a:solidFill>
                <a:miter/>
              </a:ln>
            </p:spPr>
          </p:cxnSp>
          <p:cxnSp>
            <p:nvCxnSpPr>
              <p:cNvPr id="771" name="Straight Connector 1878"/>
              <p:cNvCxnSpPr/>
              <p:nvPr/>
            </p:nvCxnSpPr>
            <p:spPr>
              <a:xfrm>
                <a:off x="12481560" y="5551200"/>
                <a:ext cx="126360" cy="360"/>
              </a:xfrm>
              <a:prstGeom prst="straightConnector1">
                <a:avLst/>
              </a:prstGeom>
              <a:ln w="6480">
                <a:solidFill>
                  <a:srgbClr val="a8a8a8"/>
                </a:solidFill>
                <a:miter/>
              </a:ln>
            </p:spPr>
          </p:cxnSp>
          <p:cxnSp>
            <p:nvCxnSpPr>
              <p:cNvPr id="772" name="Straight Connector 1879"/>
              <p:cNvCxnSpPr/>
              <p:nvPr/>
            </p:nvCxnSpPr>
            <p:spPr>
              <a:xfrm>
                <a:off x="12481560" y="6041160"/>
                <a:ext cx="126360" cy="360"/>
              </a:xfrm>
              <a:prstGeom prst="straightConnector1">
                <a:avLst/>
              </a:prstGeom>
              <a:ln w="6480">
                <a:solidFill>
                  <a:srgbClr val="a8a8a8"/>
                </a:solidFill>
                <a:miter/>
              </a:ln>
            </p:spPr>
          </p:cxnSp>
          <p:cxnSp>
            <p:nvCxnSpPr>
              <p:cNvPr id="773" name="Straight Connector 1880"/>
              <p:cNvCxnSpPr/>
              <p:nvPr/>
            </p:nvCxnSpPr>
            <p:spPr>
              <a:xfrm>
                <a:off x="12481560" y="5877720"/>
                <a:ext cx="126360" cy="360"/>
              </a:xfrm>
              <a:prstGeom prst="straightConnector1">
                <a:avLst/>
              </a:prstGeom>
              <a:ln w="6480">
                <a:solidFill>
                  <a:srgbClr val="a8a8a8"/>
                </a:solidFill>
                <a:miter/>
              </a:ln>
            </p:spPr>
          </p:cxnSp>
          <p:cxnSp>
            <p:nvCxnSpPr>
              <p:cNvPr id="774" name="Straight Connector 1881"/>
              <p:cNvCxnSpPr/>
              <p:nvPr/>
            </p:nvCxnSpPr>
            <p:spPr>
              <a:xfrm>
                <a:off x="12481560" y="6367680"/>
                <a:ext cx="126360" cy="360"/>
              </a:xfrm>
              <a:prstGeom prst="straightConnector1">
                <a:avLst/>
              </a:prstGeom>
              <a:ln w="6480">
                <a:solidFill>
                  <a:srgbClr val="a8a8a8"/>
                </a:solidFill>
                <a:miter/>
              </a:ln>
            </p:spPr>
          </p:cxnSp>
          <p:cxnSp>
            <p:nvCxnSpPr>
              <p:cNvPr id="775" name="Straight Connector 1882"/>
              <p:cNvCxnSpPr/>
              <p:nvPr/>
            </p:nvCxnSpPr>
            <p:spPr>
              <a:xfrm>
                <a:off x="12481560" y="6204240"/>
                <a:ext cx="126360" cy="360"/>
              </a:xfrm>
              <a:prstGeom prst="straightConnector1">
                <a:avLst/>
              </a:prstGeom>
              <a:ln w="6480">
                <a:solidFill>
                  <a:srgbClr val="a8a8a8"/>
                </a:solidFill>
                <a:miter/>
              </a:ln>
            </p:spPr>
          </p:cxnSp>
          <p:cxnSp>
            <p:nvCxnSpPr>
              <p:cNvPr id="776" name="Straight Connector 2020"/>
              <p:cNvCxnSpPr/>
              <p:nvPr/>
            </p:nvCxnSpPr>
            <p:spPr>
              <a:xfrm>
                <a:off x="493920" y="7167240"/>
                <a:ext cx="360" cy="126360"/>
              </a:xfrm>
              <a:prstGeom prst="straightConnector1">
                <a:avLst/>
              </a:prstGeom>
              <a:ln w="6480">
                <a:solidFill>
                  <a:srgbClr val="a8a8a8"/>
                </a:solidFill>
                <a:miter/>
              </a:ln>
            </p:spPr>
          </p:cxnSp>
          <p:cxnSp>
            <p:nvCxnSpPr>
              <p:cNvPr id="777" name="Straight Connector 2021"/>
              <p:cNvCxnSpPr/>
              <p:nvPr/>
            </p:nvCxnSpPr>
            <p:spPr>
              <a:xfrm>
                <a:off x="329400" y="7167240"/>
                <a:ext cx="360" cy="126360"/>
              </a:xfrm>
              <a:prstGeom prst="straightConnector1">
                <a:avLst/>
              </a:prstGeom>
              <a:ln w="6480">
                <a:solidFill>
                  <a:srgbClr val="a8a8a8"/>
                </a:solidFill>
                <a:miter/>
              </a:ln>
            </p:spPr>
          </p:cxnSp>
          <p:cxnSp>
            <p:nvCxnSpPr>
              <p:cNvPr id="778" name="Straight Connector 2022"/>
              <p:cNvCxnSpPr/>
              <p:nvPr/>
            </p:nvCxnSpPr>
            <p:spPr>
              <a:xfrm>
                <a:off x="823680" y="7167240"/>
                <a:ext cx="360" cy="126360"/>
              </a:xfrm>
              <a:prstGeom prst="straightConnector1">
                <a:avLst/>
              </a:prstGeom>
              <a:ln w="6480">
                <a:solidFill>
                  <a:srgbClr val="a8a8a8"/>
                </a:solidFill>
                <a:miter/>
              </a:ln>
            </p:spPr>
          </p:cxnSp>
          <p:cxnSp>
            <p:nvCxnSpPr>
              <p:cNvPr id="779" name="Straight Connector 2023"/>
              <p:cNvCxnSpPr/>
              <p:nvPr/>
            </p:nvCxnSpPr>
            <p:spPr>
              <a:xfrm>
                <a:off x="658800" y="7167240"/>
                <a:ext cx="360" cy="126360"/>
              </a:xfrm>
              <a:prstGeom prst="straightConnector1">
                <a:avLst/>
              </a:prstGeom>
              <a:ln w="6480">
                <a:solidFill>
                  <a:srgbClr val="a8a8a8"/>
                </a:solidFill>
                <a:miter/>
              </a:ln>
            </p:spPr>
          </p:cxnSp>
          <p:cxnSp>
            <p:nvCxnSpPr>
              <p:cNvPr id="780" name="Straight Connector 2024"/>
              <p:cNvCxnSpPr/>
              <p:nvPr/>
            </p:nvCxnSpPr>
            <p:spPr>
              <a:xfrm>
                <a:off x="1153080" y="7167240"/>
                <a:ext cx="360" cy="126360"/>
              </a:xfrm>
              <a:prstGeom prst="straightConnector1">
                <a:avLst/>
              </a:prstGeom>
              <a:ln w="6480">
                <a:solidFill>
                  <a:srgbClr val="a8a8a8"/>
                </a:solidFill>
                <a:miter/>
              </a:ln>
            </p:spPr>
          </p:cxnSp>
          <p:cxnSp>
            <p:nvCxnSpPr>
              <p:cNvPr id="781" name="Straight Connector 2025"/>
              <p:cNvCxnSpPr/>
              <p:nvPr/>
            </p:nvCxnSpPr>
            <p:spPr>
              <a:xfrm>
                <a:off x="988200" y="7167240"/>
                <a:ext cx="360" cy="126360"/>
              </a:xfrm>
              <a:prstGeom prst="straightConnector1">
                <a:avLst/>
              </a:prstGeom>
              <a:ln w="6480">
                <a:solidFill>
                  <a:srgbClr val="a8a8a8"/>
                </a:solidFill>
                <a:miter/>
              </a:ln>
            </p:spPr>
          </p:cxnSp>
          <p:cxnSp>
            <p:nvCxnSpPr>
              <p:cNvPr id="782" name="Straight Connector 2026"/>
              <p:cNvCxnSpPr/>
              <p:nvPr/>
            </p:nvCxnSpPr>
            <p:spPr>
              <a:xfrm>
                <a:off x="1482480" y="7167240"/>
                <a:ext cx="360" cy="126360"/>
              </a:xfrm>
              <a:prstGeom prst="straightConnector1">
                <a:avLst/>
              </a:prstGeom>
              <a:ln w="6480">
                <a:solidFill>
                  <a:srgbClr val="a8a8a8"/>
                </a:solidFill>
                <a:miter/>
              </a:ln>
            </p:spPr>
          </p:cxnSp>
          <p:cxnSp>
            <p:nvCxnSpPr>
              <p:cNvPr id="783" name="Straight Connector 2027"/>
              <p:cNvCxnSpPr/>
              <p:nvPr/>
            </p:nvCxnSpPr>
            <p:spPr>
              <a:xfrm>
                <a:off x="1317960" y="7167240"/>
                <a:ext cx="360" cy="126360"/>
              </a:xfrm>
              <a:prstGeom prst="straightConnector1">
                <a:avLst/>
              </a:prstGeom>
              <a:ln w="6480">
                <a:solidFill>
                  <a:srgbClr val="a8a8a8"/>
                </a:solidFill>
                <a:miter/>
              </a:ln>
            </p:spPr>
          </p:cxnSp>
          <p:cxnSp>
            <p:nvCxnSpPr>
              <p:cNvPr id="784" name="Straight Connector 2028"/>
              <p:cNvCxnSpPr/>
              <p:nvPr/>
            </p:nvCxnSpPr>
            <p:spPr>
              <a:xfrm>
                <a:off x="1812240" y="7167240"/>
                <a:ext cx="360" cy="126360"/>
              </a:xfrm>
              <a:prstGeom prst="straightConnector1">
                <a:avLst/>
              </a:prstGeom>
              <a:ln w="6480">
                <a:solidFill>
                  <a:srgbClr val="a8a8a8"/>
                </a:solidFill>
                <a:miter/>
              </a:ln>
            </p:spPr>
          </p:cxnSp>
          <p:cxnSp>
            <p:nvCxnSpPr>
              <p:cNvPr id="785" name="Straight Connector 2029"/>
              <p:cNvCxnSpPr/>
              <p:nvPr/>
            </p:nvCxnSpPr>
            <p:spPr>
              <a:xfrm>
                <a:off x="1647360" y="7167240"/>
                <a:ext cx="360" cy="126360"/>
              </a:xfrm>
              <a:prstGeom prst="straightConnector1">
                <a:avLst/>
              </a:prstGeom>
              <a:ln w="6480">
                <a:solidFill>
                  <a:srgbClr val="a8a8a8"/>
                </a:solidFill>
                <a:miter/>
              </a:ln>
            </p:spPr>
          </p:cxnSp>
          <p:cxnSp>
            <p:nvCxnSpPr>
              <p:cNvPr id="786" name="Straight Connector 2030"/>
              <p:cNvCxnSpPr/>
              <p:nvPr/>
            </p:nvCxnSpPr>
            <p:spPr>
              <a:xfrm>
                <a:off x="2141640" y="7167240"/>
                <a:ext cx="360" cy="126360"/>
              </a:xfrm>
              <a:prstGeom prst="straightConnector1">
                <a:avLst/>
              </a:prstGeom>
              <a:ln w="6480">
                <a:solidFill>
                  <a:srgbClr val="a8a8a8"/>
                </a:solidFill>
                <a:miter/>
              </a:ln>
            </p:spPr>
          </p:cxnSp>
          <p:cxnSp>
            <p:nvCxnSpPr>
              <p:cNvPr id="787" name="Straight Connector 2031"/>
              <p:cNvCxnSpPr/>
              <p:nvPr/>
            </p:nvCxnSpPr>
            <p:spPr>
              <a:xfrm>
                <a:off x="1976760" y="7167240"/>
                <a:ext cx="360" cy="126360"/>
              </a:xfrm>
              <a:prstGeom prst="straightConnector1">
                <a:avLst/>
              </a:prstGeom>
              <a:ln w="6480">
                <a:solidFill>
                  <a:srgbClr val="a8a8a8"/>
                </a:solidFill>
                <a:miter/>
              </a:ln>
            </p:spPr>
          </p:cxnSp>
          <p:cxnSp>
            <p:nvCxnSpPr>
              <p:cNvPr id="788" name="Straight Connector 2032"/>
              <p:cNvCxnSpPr/>
              <p:nvPr/>
            </p:nvCxnSpPr>
            <p:spPr>
              <a:xfrm>
                <a:off x="2471040" y="7167240"/>
                <a:ext cx="360" cy="126360"/>
              </a:xfrm>
              <a:prstGeom prst="straightConnector1">
                <a:avLst/>
              </a:prstGeom>
              <a:ln w="6480">
                <a:solidFill>
                  <a:srgbClr val="a8a8a8"/>
                </a:solidFill>
                <a:miter/>
              </a:ln>
            </p:spPr>
          </p:cxnSp>
          <p:cxnSp>
            <p:nvCxnSpPr>
              <p:cNvPr id="789" name="Straight Connector 2033"/>
              <p:cNvCxnSpPr/>
              <p:nvPr/>
            </p:nvCxnSpPr>
            <p:spPr>
              <a:xfrm>
                <a:off x="2306520" y="7167240"/>
                <a:ext cx="360" cy="126360"/>
              </a:xfrm>
              <a:prstGeom prst="straightConnector1">
                <a:avLst/>
              </a:prstGeom>
              <a:ln w="6480">
                <a:solidFill>
                  <a:srgbClr val="a8a8a8"/>
                </a:solidFill>
                <a:miter/>
              </a:ln>
            </p:spPr>
          </p:cxnSp>
          <p:cxnSp>
            <p:nvCxnSpPr>
              <p:cNvPr id="790" name="Straight Connector 2034"/>
              <p:cNvCxnSpPr/>
              <p:nvPr/>
            </p:nvCxnSpPr>
            <p:spPr>
              <a:xfrm>
                <a:off x="2800800" y="7167240"/>
                <a:ext cx="360" cy="126360"/>
              </a:xfrm>
              <a:prstGeom prst="straightConnector1">
                <a:avLst/>
              </a:prstGeom>
              <a:ln w="6480">
                <a:solidFill>
                  <a:srgbClr val="a8a8a8"/>
                </a:solidFill>
                <a:miter/>
              </a:ln>
            </p:spPr>
          </p:cxnSp>
          <p:cxnSp>
            <p:nvCxnSpPr>
              <p:cNvPr id="791" name="Straight Connector 2035"/>
              <p:cNvCxnSpPr/>
              <p:nvPr/>
            </p:nvCxnSpPr>
            <p:spPr>
              <a:xfrm>
                <a:off x="2635920" y="7167240"/>
                <a:ext cx="360" cy="126360"/>
              </a:xfrm>
              <a:prstGeom prst="straightConnector1">
                <a:avLst/>
              </a:prstGeom>
              <a:ln w="6480">
                <a:solidFill>
                  <a:srgbClr val="a8a8a8"/>
                </a:solidFill>
                <a:miter/>
              </a:ln>
            </p:spPr>
          </p:cxnSp>
          <p:cxnSp>
            <p:nvCxnSpPr>
              <p:cNvPr id="792" name="Straight Connector 2036"/>
              <p:cNvCxnSpPr/>
              <p:nvPr/>
            </p:nvCxnSpPr>
            <p:spPr>
              <a:xfrm>
                <a:off x="3130200" y="7167240"/>
                <a:ext cx="360" cy="126360"/>
              </a:xfrm>
              <a:prstGeom prst="straightConnector1">
                <a:avLst/>
              </a:prstGeom>
              <a:ln w="6480">
                <a:solidFill>
                  <a:srgbClr val="a8a8a8"/>
                </a:solidFill>
                <a:miter/>
              </a:ln>
            </p:spPr>
          </p:cxnSp>
          <p:cxnSp>
            <p:nvCxnSpPr>
              <p:cNvPr id="793" name="Straight Connector 2037"/>
              <p:cNvCxnSpPr/>
              <p:nvPr/>
            </p:nvCxnSpPr>
            <p:spPr>
              <a:xfrm>
                <a:off x="2965320" y="7167240"/>
                <a:ext cx="360" cy="126360"/>
              </a:xfrm>
              <a:prstGeom prst="straightConnector1">
                <a:avLst/>
              </a:prstGeom>
              <a:ln w="6480">
                <a:solidFill>
                  <a:srgbClr val="a8a8a8"/>
                </a:solidFill>
                <a:miter/>
              </a:ln>
            </p:spPr>
          </p:cxnSp>
          <p:cxnSp>
            <p:nvCxnSpPr>
              <p:cNvPr id="794" name="Straight Connector 2038"/>
              <p:cNvCxnSpPr/>
              <p:nvPr/>
            </p:nvCxnSpPr>
            <p:spPr>
              <a:xfrm>
                <a:off x="3459600" y="7167240"/>
                <a:ext cx="360" cy="126360"/>
              </a:xfrm>
              <a:prstGeom prst="straightConnector1">
                <a:avLst/>
              </a:prstGeom>
              <a:ln w="6480">
                <a:solidFill>
                  <a:srgbClr val="a8a8a8"/>
                </a:solidFill>
                <a:miter/>
              </a:ln>
            </p:spPr>
          </p:cxnSp>
          <p:cxnSp>
            <p:nvCxnSpPr>
              <p:cNvPr id="795" name="Straight Connector 2039"/>
              <p:cNvCxnSpPr/>
              <p:nvPr/>
            </p:nvCxnSpPr>
            <p:spPr>
              <a:xfrm>
                <a:off x="3295080" y="7167240"/>
                <a:ext cx="360" cy="126360"/>
              </a:xfrm>
              <a:prstGeom prst="straightConnector1">
                <a:avLst/>
              </a:prstGeom>
              <a:ln w="6480">
                <a:solidFill>
                  <a:srgbClr val="a8a8a8"/>
                </a:solidFill>
                <a:miter/>
              </a:ln>
            </p:spPr>
          </p:cxnSp>
          <p:cxnSp>
            <p:nvCxnSpPr>
              <p:cNvPr id="796" name="Straight Connector 2040"/>
              <p:cNvCxnSpPr/>
              <p:nvPr/>
            </p:nvCxnSpPr>
            <p:spPr>
              <a:xfrm>
                <a:off x="3789360" y="7167240"/>
                <a:ext cx="360" cy="126360"/>
              </a:xfrm>
              <a:prstGeom prst="straightConnector1">
                <a:avLst/>
              </a:prstGeom>
              <a:ln w="6480">
                <a:solidFill>
                  <a:srgbClr val="a8a8a8"/>
                </a:solidFill>
                <a:miter/>
              </a:ln>
            </p:spPr>
          </p:cxnSp>
          <p:cxnSp>
            <p:nvCxnSpPr>
              <p:cNvPr id="797" name="Straight Connector 2041"/>
              <p:cNvCxnSpPr/>
              <p:nvPr/>
            </p:nvCxnSpPr>
            <p:spPr>
              <a:xfrm>
                <a:off x="3624480" y="7167240"/>
                <a:ext cx="360" cy="126360"/>
              </a:xfrm>
              <a:prstGeom prst="straightConnector1">
                <a:avLst/>
              </a:prstGeom>
              <a:ln w="6480">
                <a:solidFill>
                  <a:srgbClr val="a8a8a8"/>
                </a:solidFill>
                <a:miter/>
              </a:ln>
            </p:spPr>
          </p:cxnSp>
          <p:cxnSp>
            <p:nvCxnSpPr>
              <p:cNvPr id="798" name="Straight Connector 2042"/>
              <p:cNvCxnSpPr/>
              <p:nvPr/>
            </p:nvCxnSpPr>
            <p:spPr>
              <a:xfrm>
                <a:off x="4118760" y="7167240"/>
                <a:ext cx="360" cy="126360"/>
              </a:xfrm>
              <a:prstGeom prst="straightConnector1">
                <a:avLst/>
              </a:prstGeom>
              <a:ln w="6480">
                <a:solidFill>
                  <a:srgbClr val="a8a8a8"/>
                </a:solidFill>
                <a:miter/>
              </a:ln>
            </p:spPr>
          </p:cxnSp>
          <p:cxnSp>
            <p:nvCxnSpPr>
              <p:cNvPr id="799" name="Straight Connector 2043"/>
              <p:cNvCxnSpPr/>
              <p:nvPr/>
            </p:nvCxnSpPr>
            <p:spPr>
              <a:xfrm>
                <a:off x="3953880" y="7167240"/>
                <a:ext cx="360" cy="126360"/>
              </a:xfrm>
              <a:prstGeom prst="straightConnector1">
                <a:avLst/>
              </a:prstGeom>
              <a:ln w="6480">
                <a:solidFill>
                  <a:srgbClr val="a8a8a8"/>
                </a:solidFill>
                <a:miter/>
              </a:ln>
            </p:spPr>
          </p:cxnSp>
          <p:cxnSp>
            <p:nvCxnSpPr>
              <p:cNvPr id="800" name="Straight Connector 2044"/>
              <p:cNvCxnSpPr/>
              <p:nvPr/>
            </p:nvCxnSpPr>
            <p:spPr>
              <a:xfrm>
                <a:off x="4448160" y="7167240"/>
                <a:ext cx="360" cy="126360"/>
              </a:xfrm>
              <a:prstGeom prst="straightConnector1">
                <a:avLst/>
              </a:prstGeom>
              <a:ln w="6480">
                <a:solidFill>
                  <a:srgbClr val="a8a8a8"/>
                </a:solidFill>
                <a:miter/>
              </a:ln>
            </p:spPr>
          </p:cxnSp>
          <p:cxnSp>
            <p:nvCxnSpPr>
              <p:cNvPr id="801" name="Straight Connector 2045"/>
              <p:cNvCxnSpPr/>
              <p:nvPr/>
            </p:nvCxnSpPr>
            <p:spPr>
              <a:xfrm>
                <a:off x="4283640" y="7167240"/>
                <a:ext cx="360" cy="126360"/>
              </a:xfrm>
              <a:prstGeom prst="straightConnector1">
                <a:avLst/>
              </a:prstGeom>
              <a:ln w="6480">
                <a:solidFill>
                  <a:srgbClr val="a8a8a8"/>
                </a:solidFill>
                <a:miter/>
              </a:ln>
            </p:spPr>
          </p:cxnSp>
          <p:cxnSp>
            <p:nvCxnSpPr>
              <p:cNvPr id="802" name="Straight Connector 2046"/>
              <p:cNvCxnSpPr/>
              <p:nvPr/>
            </p:nvCxnSpPr>
            <p:spPr>
              <a:xfrm>
                <a:off x="4777920" y="7167240"/>
                <a:ext cx="360" cy="126360"/>
              </a:xfrm>
              <a:prstGeom prst="straightConnector1">
                <a:avLst/>
              </a:prstGeom>
              <a:ln w="6480">
                <a:solidFill>
                  <a:srgbClr val="a8a8a8"/>
                </a:solidFill>
                <a:miter/>
              </a:ln>
            </p:spPr>
          </p:cxnSp>
          <p:cxnSp>
            <p:nvCxnSpPr>
              <p:cNvPr id="803" name="Straight Connector 2047"/>
              <p:cNvCxnSpPr/>
              <p:nvPr/>
            </p:nvCxnSpPr>
            <p:spPr>
              <a:xfrm>
                <a:off x="4613040" y="7167240"/>
                <a:ext cx="360" cy="126360"/>
              </a:xfrm>
              <a:prstGeom prst="straightConnector1">
                <a:avLst/>
              </a:prstGeom>
              <a:ln w="6480">
                <a:solidFill>
                  <a:srgbClr val="a8a8a8"/>
                </a:solidFill>
                <a:miter/>
              </a:ln>
            </p:spPr>
          </p:cxnSp>
          <p:cxnSp>
            <p:nvCxnSpPr>
              <p:cNvPr id="804" name="Straight Connector 2048"/>
              <p:cNvCxnSpPr/>
              <p:nvPr/>
            </p:nvCxnSpPr>
            <p:spPr>
              <a:xfrm>
                <a:off x="5107320" y="7167240"/>
                <a:ext cx="360" cy="126360"/>
              </a:xfrm>
              <a:prstGeom prst="straightConnector1">
                <a:avLst/>
              </a:prstGeom>
              <a:ln w="6480">
                <a:solidFill>
                  <a:srgbClr val="a8a8a8"/>
                </a:solidFill>
                <a:miter/>
              </a:ln>
            </p:spPr>
          </p:cxnSp>
          <p:cxnSp>
            <p:nvCxnSpPr>
              <p:cNvPr id="805" name="Straight Connector 2049"/>
              <p:cNvCxnSpPr/>
              <p:nvPr/>
            </p:nvCxnSpPr>
            <p:spPr>
              <a:xfrm>
                <a:off x="4942440" y="7167240"/>
                <a:ext cx="360" cy="126360"/>
              </a:xfrm>
              <a:prstGeom prst="straightConnector1">
                <a:avLst/>
              </a:prstGeom>
              <a:ln w="6480">
                <a:solidFill>
                  <a:srgbClr val="a8a8a8"/>
                </a:solidFill>
                <a:miter/>
              </a:ln>
            </p:spPr>
          </p:cxnSp>
          <p:cxnSp>
            <p:nvCxnSpPr>
              <p:cNvPr id="806" name="Straight Connector 2050"/>
              <p:cNvCxnSpPr/>
              <p:nvPr/>
            </p:nvCxnSpPr>
            <p:spPr>
              <a:xfrm>
                <a:off x="5436720" y="7167240"/>
                <a:ext cx="360" cy="126360"/>
              </a:xfrm>
              <a:prstGeom prst="straightConnector1">
                <a:avLst/>
              </a:prstGeom>
              <a:ln w="6480">
                <a:solidFill>
                  <a:srgbClr val="a8a8a8"/>
                </a:solidFill>
                <a:miter/>
              </a:ln>
            </p:spPr>
          </p:cxnSp>
          <p:cxnSp>
            <p:nvCxnSpPr>
              <p:cNvPr id="807" name="Straight Connector 2051"/>
              <p:cNvCxnSpPr/>
              <p:nvPr/>
            </p:nvCxnSpPr>
            <p:spPr>
              <a:xfrm>
                <a:off x="5272200" y="7167240"/>
                <a:ext cx="360" cy="126360"/>
              </a:xfrm>
              <a:prstGeom prst="straightConnector1">
                <a:avLst/>
              </a:prstGeom>
              <a:ln w="6480">
                <a:solidFill>
                  <a:srgbClr val="a8a8a8"/>
                </a:solidFill>
                <a:miter/>
              </a:ln>
            </p:spPr>
          </p:cxnSp>
          <p:cxnSp>
            <p:nvCxnSpPr>
              <p:cNvPr id="808" name="Straight Connector 2052"/>
              <p:cNvCxnSpPr/>
              <p:nvPr/>
            </p:nvCxnSpPr>
            <p:spPr>
              <a:xfrm>
                <a:off x="5766480" y="7167240"/>
                <a:ext cx="360" cy="126360"/>
              </a:xfrm>
              <a:prstGeom prst="straightConnector1">
                <a:avLst/>
              </a:prstGeom>
              <a:ln w="6480">
                <a:solidFill>
                  <a:srgbClr val="a8a8a8"/>
                </a:solidFill>
                <a:miter/>
              </a:ln>
            </p:spPr>
          </p:cxnSp>
          <p:cxnSp>
            <p:nvCxnSpPr>
              <p:cNvPr id="809" name="Straight Connector 2053"/>
              <p:cNvCxnSpPr/>
              <p:nvPr/>
            </p:nvCxnSpPr>
            <p:spPr>
              <a:xfrm>
                <a:off x="5601600" y="7167240"/>
                <a:ext cx="360" cy="126360"/>
              </a:xfrm>
              <a:prstGeom prst="straightConnector1">
                <a:avLst/>
              </a:prstGeom>
              <a:ln w="6480">
                <a:solidFill>
                  <a:srgbClr val="a8a8a8"/>
                </a:solidFill>
                <a:miter/>
              </a:ln>
            </p:spPr>
          </p:cxnSp>
          <p:cxnSp>
            <p:nvCxnSpPr>
              <p:cNvPr id="810" name="Straight Connector 2054"/>
              <p:cNvCxnSpPr/>
              <p:nvPr/>
            </p:nvCxnSpPr>
            <p:spPr>
              <a:xfrm>
                <a:off x="6095880" y="7167240"/>
                <a:ext cx="360" cy="126360"/>
              </a:xfrm>
              <a:prstGeom prst="straightConnector1">
                <a:avLst/>
              </a:prstGeom>
              <a:ln w="6480">
                <a:solidFill>
                  <a:srgbClr val="a8a8a8"/>
                </a:solidFill>
                <a:miter/>
              </a:ln>
            </p:spPr>
          </p:cxnSp>
          <p:cxnSp>
            <p:nvCxnSpPr>
              <p:cNvPr id="811" name="Straight Connector 2055"/>
              <p:cNvCxnSpPr/>
              <p:nvPr/>
            </p:nvCxnSpPr>
            <p:spPr>
              <a:xfrm>
                <a:off x="5931000" y="7167240"/>
                <a:ext cx="360" cy="126360"/>
              </a:xfrm>
              <a:prstGeom prst="straightConnector1">
                <a:avLst/>
              </a:prstGeom>
              <a:ln w="6480">
                <a:solidFill>
                  <a:srgbClr val="a8a8a8"/>
                </a:solidFill>
                <a:miter/>
              </a:ln>
            </p:spPr>
          </p:cxnSp>
          <p:cxnSp>
            <p:nvCxnSpPr>
              <p:cNvPr id="812" name="Straight Connector 2056"/>
              <p:cNvCxnSpPr/>
              <p:nvPr/>
            </p:nvCxnSpPr>
            <p:spPr>
              <a:xfrm>
                <a:off x="6425280" y="7167240"/>
                <a:ext cx="360" cy="126360"/>
              </a:xfrm>
              <a:prstGeom prst="straightConnector1">
                <a:avLst/>
              </a:prstGeom>
              <a:ln w="6480">
                <a:solidFill>
                  <a:srgbClr val="a8a8a8"/>
                </a:solidFill>
                <a:miter/>
              </a:ln>
            </p:spPr>
          </p:cxnSp>
          <p:cxnSp>
            <p:nvCxnSpPr>
              <p:cNvPr id="813" name="Straight Connector 2057"/>
              <p:cNvCxnSpPr/>
              <p:nvPr/>
            </p:nvCxnSpPr>
            <p:spPr>
              <a:xfrm>
                <a:off x="6260760" y="7167240"/>
                <a:ext cx="360" cy="126360"/>
              </a:xfrm>
              <a:prstGeom prst="straightConnector1">
                <a:avLst/>
              </a:prstGeom>
              <a:ln w="6480">
                <a:solidFill>
                  <a:srgbClr val="a8a8a8"/>
                </a:solidFill>
                <a:miter/>
              </a:ln>
            </p:spPr>
          </p:cxnSp>
          <p:cxnSp>
            <p:nvCxnSpPr>
              <p:cNvPr id="814" name="Straight Connector 2058"/>
              <p:cNvCxnSpPr/>
              <p:nvPr/>
            </p:nvCxnSpPr>
            <p:spPr>
              <a:xfrm>
                <a:off x="6590160" y="7167240"/>
                <a:ext cx="360" cy="126360"/>
              </a:xfrm>
              <a:prstGeom prst="straightConnector1">
                <a:avLst/>
              </a:prstGeom>
              <a:ln w="6480">
                <a:solidFill>
                  <a:srgbClr val="a8a8a8"/>
                </a:solidFill>
                <a:miter/>
              </a:ln>
            </p:spPr>
          </p:cxnSp>
          <p:cxnSp>
            <p:nvCxnSpPr>
              <p:cNvPr id="815" name="Straight Connector 2059"/>
              <p:cNvCxnSpPr/>
              <p:nvPr/>
            </p:nvCxnSpPr>
            <p:spPr>
              <a:xfrm>
                <a:off x="6919560" y="7167240"/>
                <a:ext cx="360" cy="126360"/>
              </a:xfrm>
              <a:prstGeom prst="straightConnector1">
                <a:avLst/>
              </a:prstGeom>
              <a:ln w="6480">
                <a:solidFill>
                  <a:srgbClr val="a8a8a8"/>
                </a:solidFill>
                <a:miter/>
              </a:ln>
            </p:spPr>
          </p:cxnSp>
          <p:cxnSp>
            <p:nvCxnSpPr>
              <p:cNvPr id="816" name="Straight Connector 2060"/>
              <p:cNvCxnSpPr/>
              <p:nvPr/>
            </p:nvCxnSpPr>
            <p:spPr>
              <a:xfrm>
                <a:off x="6754680" y="7167240"/>
                <a:ext cx="360" cy="126360"/>
              </a:xfrm>
              <a:prstGeom prst="straightConnector1">
                <a:avLst/>
              </a:prstGeom>
              <a:ln w="6480">
                <a:solidFill>
                  <a:srgbClr val="a8a8a8"/>
                </a:solidFill>
                <a:miter/>
              </a:ln>
            </p:spPr>
          </p:cxnSp>
          <p:cxnSp>
            <p:nvCxnSpPr>
              <p:cNvPr id="817" name="Straight Connector 2061"/>
              <p:cNvCxnSpPr/>
              <p:nvPr/>
            </p:nvCxnSpPr>
            <p:spPr>
              <a:xfrm>
                <a:off x="7248960" y="7167240"/>
                <a:ext cx="360" cy="126360"/>
              </a:xfrm>
              <a:prstGeom prst="straightConnector1">
                <a:avLst/>
              </a:prstGeom>
              <a:ln w="6480">
                <a:solidFill>
                  <a:srgbClr val="a8a8a8"/>
                </a:solidFill>
                <a:miter/>
              </a:ln>
            </p:spPr>
          </p:cxnSp>
          <p:cxnSp>
            <p:nvCxnSpPr>
              <p:cNvPr id="818" name="Straight Connector 2062"/>
              <p:cNvCxnSpPr/>
              <p:nvPr/>
            </p:nvCxnSpPr>
            <p:spPr>
              <a:xfrm>
                <a:off x="7084440" y="7167240"/>
                <a:ext cx="360" cy="126360"/>
              </a:xfrm>
              <a:prstGeom prst="straightConnector1">
                <a:avLst/>
              </a:prstGeom>
              <a:ln w="6480">
                <a:solidFill>
                  <a:srgbClr val="a8a8a8"/>
                </a:solidFill>
                <a:miter/>
              </a:ln>
            </p:spPr>
          </p:cxnSp>
          <p:cxnSp>
            <p:nvCxnSpPr>
              <p:cNvPr id="819" name="Straight Connector 2063"/>
              <p:cNvCxnSpPr/>
              <p:nvPr/>
            </p:nvCxnSpPr>
            <p:spPr>
              <a:xfrm>
                <a:off x="7578720" y="7167240"/>
                <a:ext cx="360" cy="126360"/>
              </a:xfrm>
              <a:prstGeom prst="straightConnector1">
                <a:avLst/>
              </a:prstGeom>
              <a:ln w="6480">
                <a:solidFill>
                  <a:srgbClr val="a8a8a8"/>
                </a:solidFill>
                <a:miter/>
              </a:ln>
            </p:spPr>
          </p:cxnSp>
          <p:cxnSp>
            <p:nvCxnSpPr>
              <p:cNvPr id="820" name="Straight Connector 2064"/>
              <p:cNvCxnSpPr/>
              <p:nvPr/>
            </p:nvCxnSpPr>
            <p:spPr>
              <a:xfrm>
                <a:off x="7413840" y="7167240"/>
                <a:ext cx="360" cy="126360"/>
              </a:xfrm>
              <a:prstGeom prst="straightConnector1">
                <a:avLst/>
              </a:prstGeom>
              <a:ln w="6480">
                <a:solidFill>
                  <a:srgbClr val="a8a8a8"/>
                </a:solidFill>
                <a:miter/>
              </a:ln>
            </p:spPr>
          </p:cxnSp>
          <p:cxnSp>
            <p:nvCxnSpPr>
              <p:cNvPr id="821" name="Straight Connector 2065"/>
              <p:cNvCxnSpPr/>
              <p:nvPr/>
            </p:nvCxnSpPr>
            <p:spPr>
              <a:xfrm>
                <a:off x="7908120" y="7167240"/>
                <a:ext cx="360" cy="126360"/>
              </a:xfrm>
              <a:prstGeom prst="straightConnector1">
                <a:avLst/>
              </a:prstGeom>
              <a:ln w="6480">
                <a:solidFill>
                  <a:srgbClr val="a8a8a8"/>
                </a:solidFill>
                <a:miter/>
              </a:ln>
            </p:spPr>
          </p:cxnSp>
          <p:cxnSp>
            <p:nvCxnSpPr>
              <p:cNvPr id="822" name="Straight Connector 2066"/>
              <p:cNvCxnSpPr/>
              <p:nvPr/>
            </p:nvCxnSpPr>
            <p:spPr>
              <a:xfrm>
                <a:off x="7743240" y="7167240"/>
                <a:ext cx="360" cy="126360"/>
              </a:xfrm>
              <a:prstGeom prst="straightConnector1">
                <a:avLst/>
              </a:prstGeom>
              <a:ln w="6480">
                <a:solidFill>
                  <a:srgbClr val="a8a8a8"/>
                </a:solidFill>
                <a:miter/>
              </a:ln>
            </p:spPr>
          </p:cxnSp>
          <p:cxnSp>
            <p:nvCxnSpPr>
              <p:cNvPr id="823" name="Straight Connector 2067"/>
              <p:cNvCxnSpPr/>
              <p:nvPr/>
            </p:nvCxnSpPr>
            <p:spPr>
              <a:xfrm>
                <a:off x="8237520" y="7167240"/>
                <a:ext cx="360" cy="126360"/>
              </a:xfrm>
              <a:prstGeom prst="straightConnector1">
                <a:avLst/>
              </a:prstGeom>
              <a:ln w="6480">
                <a:solidFill>
                  <a:srgbClr val="a8a8a8"/>
                </a:solidFill>
                <a:miter/>
              </a:ln>
            </p:spPr>
          </p:cxnSp>
          <p:cxnSp>
            <p:nvCxnSpPr>
              <p:cNvPr id="824" name="Straight Connector 2068"/>
              <p:cNvCxnSpPr/>
              <p:nvPr/>
            </p:nvCxnSpPr>
            <p:spPr>
              <a:xfrm>
                <a:off x="8073000" y="7167240"/>
                <a:ext cx="360" cy="126360"/>
              </a:xfrm>
              <a:prstGeom prst="straightConnector1">
                <a:avLst/>
              </a:prstGeom>
              <a:ln w="6480">
                <a:solidFill>
                  <a:srgbClr val="a8a8a8"/>
                </a:solidFill>
                <a:miter/>
              </a:ln>
            </p:spPr>
          </p:cxnSp>
          <p:cxnSp>
            <p:nvCxnSpPr>
              <p:cNvPr id="825" name="Straight Connector 2069"/>
              <p:cNvCxnSpPr/>
              <p:nvPr/>
            </p:nvCxnSpPr>
            <p:spPr>
              <a:xfrm>
                <a:off x="8567280" y="7167240"/>
                <a:ext cx="360" cy="126360"/>
              </a:xfrm>
              <a:prstGeom prst="straightConnector1">
                <a:avLst/>
              </a:prstGeom>
              <a:ln w="6480">
                <a:solidFill>
                  <a:srgbClr val="a8a8a8"/>
                </a:solidFill>
                <a:miter/>
              </a:ln>
            </p:spPr>
          </p:cxnSp>
          <p:cxnSp>
            <p:nvCxnSpPr>
              <p:cNvPr id="826" name="Straight Connector 2070"/>
              <p:cNvCxnSpPr/>
              <p:nvPr/>
            </p:nvCxnSpPr>
            <p:spPr>
              <a:xfrm>
                <a:off x="8402400" y="7167240"/>
                <a:ext cx="360" cy="126360"/>
              </a:xfrm>
              <a:prstGeom prst="straightConnector1">
                <a:avLst/>
              </a:prstGeom>
              <a:ln w="6480">
                <a:solidFill>
                  <a:srgbClr val="a8a8a8"/>
                </a:solidFill>
                <a:miter/>
              </a:ln>
            </p:spPr>
          </p:cxnSp>
          <p:cxnSp>
            <p:nvCxnSpPr>
              <p:cNvPr id="827" name="Straight Connector 2071"/>
              <p:cNvCxnSpPr/>
              <p:nvPr/>
            </p:nvCxnSpPr>
            <p:spPr>
              <a:xfrm>
                <a:off x="8896680" y="7167240"/>
                <a:ext cx="360" cy="126360"/>
              </a:xfrm>
              <a:prstGeom prst="straightConnector1">
                <a:avLst/>
              </a:prstGeom>
              <a:ln w="6480">
                <a:solidFill>
                  <a:srgbClr val="a8a8a8"/>
                </a:solidFill>
                <a:miter/>
              </a:ln>
            </p:spPr>
          </p:cxnSp>
          <p:cxnSp>
            <p:nvCxnSpPr>
              <p:cNvPr id="828" name="Straight Connector 2072"/>
              <p:cNvCxnSpPr/>
              <p:nvPr/>
            </p:nvCxnSpPr>
            <p:spPr>
              <a:xfrm>
                <a:off x="8731800" y="7167240"/>
                <a:ext cx="360" cy="126360"/>
              </a:xfrm>
              <a:prstGeom prst="straightConnector1">
                <a:avLst/>
              </a:prstGeom>
              <a:ln w="6480">
                <a:solidFill>
                  <a:srgbClr val="a8a8a8"/>
                </a:solidFill>
                <a:miter/>
              </a:ln>
            </p:spPr>
          </p:cxnSp>
          <p:cxnSp>
            <p:nvCxnSpPr>
              <p:cNvPr id="829" name="Straight Connector 2073"/>
              <p:cNvCxnSpPr/>
              <p:nvPr/>
            </p:nvCxnSpPr>
            <p:spPr>
              <a:xfrm>
                <a:off x="9226080" y="7167240"/>
                <a:ext cx="360" cy="126360"/>
              </a:xfrm>
              <a:prstGeom prst="straightConnector1">
                <a:avLst/>
              </a:prstGeom>
              <a:ln w="6480">
                <a:solidFill>
                  <a:srgbClr val="a8a8a8"/>
                </a:solidFill>
                <a:miter/>
              </a:ln>
            </p:spPr>
          </p:cxnSp>
          <p:cxnSp>
            <p:nvCxnSpPr>
              <p:cNvPr id="830" name="Straight Connector 2074"/>
              <p:cNvCxnSpPr/>
              <p:nvPr/>
            </p:nvCxnSpPr>
            <p:spPr>
              <a:xfrm>
                <a:off x="9061560" y="7167240"/>
                <a:ext cx="360" cy="126360"/>
              </a:xfrm>
              <a:prstGeom prst="straightConnector1">
                <a:avLst/>
              </a:prstGeom>
              <a:ln w="6480">
                <a:solidFill>
                  <a:srgbClr val="a8a8a8"/>
                </a:solidFill>
                <a:miter/>
              </a:ln>
            </p:spPr>
          </p:cxnSp>
          <p:cxnSp>
            <p:nvCxnSpPr>
              <p:cNvPr id="831" name="Straight Connector 2075"/>
              <p:cNvCxnSpPr/>
              <p:nvPr/>
            </p:nvCxnSpPr>
            <p:spPr>
              <a:xfrm>
                <a:off x="9555840" y="7167240"/>
                <a:ext cx="360" cy="126360"/>
              </a:xfrm>
              <a:prstGeom prst="straightConnector1">
                <a:avLst/>
              </a:prstGeom>
              <a:ln w="6480">
                <a:solidFill>
                  <a:srgbClr val="a8a8a8"/>
                </a:solidFill>
                <a:miter/>
              </a:ln>
            </p:spPr>
          </p:cxnSp>
          <p:cxnSp>
            <p:nvCxnSpPr>
              <p:cNvPr id="832" name="Straight Connector 2076"/>
              <p:cNvCxnSpPr/>
              <p:nvPr/>
            </p:nvCxnSpPr>
            <p:spPr>
              <a:xfrm>
                <a:off x="9390960" y="7167240"/>
                <a:ext cx="360" cy="126360"/>
              </a:xfrm>
              <a:prstGeom prst="straightConnector1">
                <a:avLst/>
              </a:prstGeom>
              <a:ln w="6480">
                <a:solidFill>
                  <a:srgbClr val="a8a8a8"/>
                </a:solidFill>
                <a:miter/>
              </a:ln>
            </p:spPr>
          </p:cxnSp>
          <p:cxnSp>
            <p:nvCxnSpPr>
              <p:cNvPr id="833" name="Straight Connector 2077"/>
              <p:cNvCxnSpPr/>
              <p:nvPr/>
            </p:nvCxnSpPr>
            <p:spPr>
              <a:xfrm>
                <a:off x="9885240" y="7167240"/>
                <a:ext cx="360" cy="126360"/>
              </a:xfrm>
              <a:prstGeom prst="straightConnector1">
                <a:avLst/>
              </a:prstGeom>
              <a:ln w="6480">
                <a:solidFill>
                  <a:srgbClr val="a8a8a8"/>
                </a:solidFill>
                <a:miter/>
              </a:ln>
            </p:spPr>
          </p:cxnSp>
          <p:cxnSp>
            <p:nvCxnSpPr>
              <p:cNvPr id="834" name="Straight Connector 2078"/>
              <p:cNvCxnSpPr/>
              <p:nvPr/>
            </p:nvCxnSpPr>
            <p:spPr>
              <a:xfrm>
                <a:off x="9720360" y="7167240"/>
                <a:ext cx="360" cy="126360"/>
              </a:xfrm>
              <a:prstGeom prst="straightConnector1">
                <a:avLst/>
              </a:prstGeom>
              <a:ln w="6480">
                <a:solidFill>
                  <a:srgbClr val="a8a8a8"/>
                </a:solidFill>
                <a:miter/>
              </a:ln>
            </p:spPr>
          </p:cxnSp>
          <p:cxnSp>
            <p:nvCxnSpPr>
              <p:cNvPr id="835" name="Straight Connector 2079"/>
              <p:cNvCxnSpPr/>
              <p:nvPr/>
            </p:nvCxnSpPr>
            <p:spPr>
              <a:xfrm>
                <a:off x="10214640" y="7167240"/>
                <a:ext cx="360" cy="126360"/>
              </a:xfrm>
              <a:prstGeom prst="straightConnector1">
                <a:avLst/>
              </a:prstGeom>
              <a:ln w="6480">
                <a:solidFill>
                  <a:srgbClr val="a8a8a8"/>
                </a:solidFill>
                <a:miter/>
              </a:ln>
            </p:spPr>
          </p:cxnSp>
          <p:cxnSp>
            <p:nvCxnSpPr>
              <p:cNvPr id="836" name="Straight Connector 2080"/>
              <p:cNvCxnSpPr/>
              <p:nvPr/>
            </p:nvCxnSpPr>
            <p:spPr>
              <a:xfrm>
                <a:off x="10050120" y="7167240"/>
                <a:ext cx="360" cy="126360"/>
              </a:xfrm>
              <a:prstGeom prst="straightConnector1">
                <a:avLst/>
              </a:prstGeom>
              <a:ln w="6480">
                <a:solidFill>
                  <a:srgbClr val="a8a8a8"/>
                </a:solidFill>
                <a:miter/>
              </a:ln>
            </p:spPr>
          </p:cxnSp>
          <p:cxnSp>
            <p:nvCxnSpPr>
              <p:cNvPr id="837" name="Straight Connector 2081"/>
              <p:cNvCxnSpPr/>
              <p:nvPr/>
            </p:nvCxnSpPr>
            <p:spPr>
              <a:xfrm>
                <a:off x="10544400" y="7167240"/>
                <a:ext cx="360" cy="126360"/>
              </a:xfrm>
              <a:prstGeom prst="straightConnector1">
                <a:avLst/>
              </a:prstGeom>
              <a:ln w="6480">
                <a:solidFill>
                  <a:srgbClr val="a8a8a8"/>
                </a:solidFill>
                <a:miter/>
              </a:ln>
            </p:spPr>
          </p:cxnSp>
          <p:cxnSp>
            <p:nvCxnSpPr>
              <p:cNvPr id="838" name="Straight Connector 2082"/>
              <p:cNvCxnSpPr/>
              <p:nvPr/>
            </p:nvCxnSpPr>
            <p:spPr>
              <a:xfrm>
                <a:off x="10379520" y="7167240"/>
                <a:ext cx="360" cy="126360"/>
              </a:xfrm>
              <a:prstGeom prst="straightConnector1">
                <a:avLst/>
              </a:prstGeom>
              <a:ln w="6480">
                <a:solidFill>
                  <a:srgbClr val="a8a8a8"/>
                </a:solidFill>
                <a:miter/>
              </a:ln>
            </p:spPr>
          </p:cxnSp>
          <p:cxnSp>
            <p:nvCxnSpPr>
              <p:cNvPr id="839" name="Straight Connector 2083"/>
              <p:cNvCxnSpPr/>
              <p:nvPr/>
            </p:nvCxnSpPr>
            <p:spPr>
              <a:xfrm>
                <a:off x="10873800" y="7167240"/>
                <a:ext cx="360" cy="126360"/>
              </a:xfrm>
              <a:prstGeom prst="straightConnector1">
                <a:avLst/>
              </a:prstGeom>
              <a:ln w="6480">
                <a:solidFill>
                  <a:srgbClr val="a8a8a8"/>
                </a:solidFill>
                <a:miter/>
              </a:ln>
            </p:spPr>
          </p:cxnSp>
          <p:cxnSp>
            <p:nvCxnSpPr>
              <p:cNvPr id="840" name="Straight Connector 2084"/>
              <p:cNvCxnSpPr/>
              <p:nvPr/>
            </p:nvCxnSpPr>
            <p:spPr>
              <a:xfrm>
                <a:off x="10708920" y="7167240"/>
                <a:ext cx="360" cy="126360"/>
              </a:xfrm>
              <a:prstGeom prst="straightConnector1">
                <a:avLst/>
              </a:prstGeom>
              <a:ln w="6480">
                <a:solidFill>
                  <a:srgbClr val="a8a8a8"/>
                </a:solidFill>
                <a:miter/>
              </a:ln>
            </p:spPr>
          </p:cxnSp>
          <p:cxnSp>
            <p:nvCxnSpPr>
              <p:cNvPr id="841" name="Straight Connector 2085"/>
              <p:cNvCxnSpPr/>
              <p:nvPr/>
            </p:nvCxnSpPr>
            <p:spPr>
              <a:xfrm>
                <a:off x="11203200" y="7167240"/>
                <a:ext cx="360" cy="126360"/>
              </a:xfrm>
              <a:prstGeom prst="straightConnector1">
                <a:avLst/>
              </a:prstGeom>
              <a:ln w="6480">
                <a:solidFill>
                  <a:srgbClr val="a8a8a8"/>
                </a:solidFill>
                <a:miter/>
              </a:ln>
            </p:spPr>
          </p:cxnSp>
          <p:cxnSp>
            <p:nvCxnSpPr>
              <p:cNvPr id="842" name="Straight Connector 2086"/>
              <p:cNvCxnSpPr/>
              <p:nvPr/>
            </p:nvCxnSpPr>
            <p:spPr>
              <a:xfrm>
                <a:off x="11038680" y="7167240"/>
                <a:ext cx="360" cy="126360"/>
              </a:xfrm>
              <a:prstGeom prst="straightConnector1">
                <a:avLst/>
              </a:prstGeom>
              <a:ln w="6480">
                <a:solidFill>
                  <a:srgbClr val="a8a8a8"/>
                </a:solidFill>
                <a:miter/>
              </a:ln>
            </p:spPr>
          </p:cxnSp>
          <p:cxnSp>
            <p:nvCxnSpPr>
              <p:cNvPr id="843" name="Straight Connector 2087"/>
              <p:cNvCxnSpPr/>
              <p:nvPr/>
            </p:nvCxnSpPr>
            <p:spPr>
              <a:xfrm>
                <a:off x="11532960" y="7167240"/>
                <a:ext cx="360" cy="126360"/>
              </a:xfrm>
              <a:prstGeom prst="straightConnector1">
                <a:avLst/>
              </a:prstGeom>
              <a:ln w="6480">
                <a:solidFill>
                  <a:srgbClr val="a8a8a8"/>
                </a:solidFill>
                <a:miter/>
              </a:ln>
            </p:spPr>
          </p:cxnSp>
          <p:cxnSp>
            <p:nvCxnSpPr>
              <p:cNvPr id="844" name="Straight Connector 2088"/>
              <p:cNvCxnSpPr/>
              <p:nvPr/>
            </p:nvCxnSpPr>
            <p:spPr>
              <a:xfrm>
                <a:off x="11368080" y="7167240"/>
                <a:ext cx="360" cy="126360"/>
              </a:xfrm>
              <a:prstGeom prst="straightConnector1">
                <a:avLst/>
              </a:prstGeom>
              <a:ln w="6480">
                <a:solidFill>
                  <a:srgbClr val="a8a8a8"/>
                </a:solidFill>
                <a:miter/>
              </a:ln>
            </p:spPr>
          </p:cxnSp>
          <p:cxnSp>
            <p:nvCxnSpPr>
              <p:cNvPr id="845" name="Straight Connector 2089"/>
              <p:cNvCxnSpPr/>
              <p:nvPr/>
            </p:nvCxnSpPr>
            <p:spPr>
              <a:xfrm>
                <a:off x="11862360" y="7167240"/>
                <a:ext cx="360" cy="126360"/>
              </a:xfrm>
              <a:prstGeom prst="straightConnector1">
                <a:avLst/>
              </a:prstGeom>
              <a:ln w="6480">
                <a:solidFill>
                  <a:srgbClr val="a8a8a8"/>
                </a:solidFill>
                <a:miter/>
              </a:ln>
            </p:spPr>
          </p:cxnSp>
          <p:cxnSp>
            <p:nvCxnSpPr>
              <p:cNvPr id="84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847" name="Group 28"/>
            <p:cNvGrpSpPr/>
            <p:nvPr/>
          </p:nvGrpSpPr>
          <p:grpSpPr>
            <a:xfrm>
              <a:off x="-435240" y="-435240"/>
              <a:ext cx="13042800" cy="7728480"/>
              <a:chOff x="-435240" y="-435240"/>
              <a:chExt cx="13042800" cy="7728480"/>
            </a:xfrm>
          </p:grpSpPr>
          <p:cxnSp>
            <p:nvCxnSpPr>
              <p:cNvPr id="848" name="Straight Connector 1897"/>
              <p:cNvCxnSpPr/>
              <p:nvPr/>
            </p:nvCxnSpPr>
            <p:spPr>
              <a:xfrm>
                <a:off x="12355560" y="4898520"/>
                <a:ext cx="252360" cy="360"/>
              </a:xfrm>
              <a:prstGeom prst="straightConnector1">
                <a:avLst/>
              </a:prstGeom>
              <a:ln w="6480">
                <a:solidFill>
                  <a:srgbClr val="a8a8a8"/>
                </a:solidFill>
                <a:miter/>
              </a:ln>
            </p:spPr>
          </p:cxnSp>
          <p:cxnSp>
            <p:nvCxnSpPr>
              <p:cNvPr id="849" name="Straight Connector 181"/>
              <p:cNvCxnSpPr/>
              <p:nvPr/>
            </p:nvCxnSpPr>
            <p:spPr>
              <a:xfrm>
                <a:off x="-435240" y="326520"/>
                <a:ext cx="252360" cy="360"/>
              </a:xfrm>
              <a:prstGeom prst="straightConnector1">
                <a:avLst/>
              </a:prstGeom>
              <a:ln w="6480">
                <a:solidFill>
                  <a:srgbClr val="a8a8a8"/>
                </a:solidFill>
                <a:miter/>
              </a:ln>
            </p:spPr>
          </p:cxnSp>
          <p:cxnSp>
            <p:nvCxnSpPr>
              <p:cNvPr id="850" name="Straight Connector 182"/>
              <p:cNvCxnSpPr/>
              <p:nvPr/>
            </p:nvCxnSpPr>
            <p:spPr>
              <a:xfrm>
                <a:off x="-435240" y="0"/>
                <a:ext cx="252360" cy="360"/>
              </a:xfrm>
              <a:prstGeom prst="straightConnector1">
                <a:avLst/>
              </a:prstGeom>
              <a:ln w="6480">
                <a:solidFill>
                  <a:srgbClr val="a8a8a8"/>
                </a:solidFill>
                <a:miter/>
              </a:ln>
            </p:spPr>
          </p:cxnSp>
          <p:cxnSp>
            <p:nvCxnSpPr>
              <p:cNvPr id="851" name="Straight Connector 183"/>
              <p:cNvCxnSpPr/>
              <p:nvPr/>
            </p:nvCxnSpPr>
            <p:spPr>
              <a:xfrm>
                <a:off x="-435240" y="979560"/>
                <a:ext cx="252360" cy="360"/>
              </a:xfrm>
              <a:prstGeom prst="straightConnector1">
                <a:avLst/>
              </a:prstGeom>
              <a:ln w="6480">
                <a:solidFill>
                  <a:srgbClr val="a8a8a8"/>
                </a:solidFill>
                <a:miter/>
              </a:ln>
            </p:spPr>
          </p:cxnSp>
          <p:cxnSp>
            <p:nvCxnSpPr>
              <p:cNvPr id="852" name="Straight Connector 184"/>
              <p:cNvCxnSpPr/>
              <p:nvPr/>
            </p:nvCxnSpPr>
            <p:spPr>
              <a:xfrm>
                <a:off x="-435240" y="653040"/>
                <a:ext cx="252360" cy="360"/>
              </a:xfrm>
              <a:prstGeom prst="straightConnector1">
                <a:avLst/>
              </a:prstGeom>
              <a:ln w="6480">
                <a:solidFill>
                  <a:srgbClr val="a8a8a8"/>
                </a:solidFill>
                <a:miter/>
              </a:ln>
            </p:spPr>
          </p:cxnSp>
          <p:cxnSp>
            <p:nvCxnSpPr>
              <p:cNvPr id="853" name="Straight Connector 185"/>
              <p:cNvCxnSpPr/>
              <p:nvPr/>
            </p:nvCxnSpPr>
            <p:spPr>
              <a:xfrm>
                <a:off x="-435240" y="1632600"/>
                <a:ext cx="252360" cy="360"/>
              </a:xfrm>
              <a:prstGeom prst="straightConnector1">
                <a:avLst/>
              </a:prstGeom>
              <a:ln w="6480">
                <a:solidFill>
                  <a:srgbClr val="a8a8a8"/>
                </a:solidFill>
                <a:miter/>
              </a:ln>
            </p:spPr>
          </p:cxnSp>
          <p:cxnSp>
            <p:nvCxnSpPr>
              <p:cNvPr id="854" name="Straight Connector 186"/>
              <p:cNvCxnSpPr/>
              <p:nvPr/>
            </p:nvCxnSpPr>
            <p:spPr>
              <a:xfrm>
                <a:off x="-435240" y="1306080"/>
                <a:ext cx="252360" cy="360"/>
              </a:xfrm>
              <a:prstGeom prst="straightConnector1">
                <a:avLst/>
              </a:prstGeom>
              <a:ln w="6480">
                <a:solidFill>
                  <a:srgbClr val="a8a8a8"/>
                </a:solidFill>
                <a:miter/>
              </a:ln>
            </p:spPr>
          </p:cxnSp>
          <p:cxnSp>
            <p:nvCxnSpPr>
              <p:cNvPr id="855" name="Straight Connector 187"/>
              <p:cNvCxnSpPr/>
              <p:nvPr/>
            </p:nvCxnSpPr>
            <p:spPr>
              <a:xfrm>
                <a:off x="-435240" y="2285640"/>
                <a:ext cx="252360" cy="360"/>
              </a:xfrm>
              <a:prstGeom prst="straightConnector1">
                <a:avLst/>
              </a:prstGeom>
              <a:ln w="6480">
                <a:solidFill>
                  <a:srgbClr val="a8a8a8"/>
                </a:solidFill>
                <a:miter/>
              </a:ln>
            </p:spPr>
          </p:cxnSp>
          <p:cxnSp>
            <p:nvCxnSpPr>
              <p:cNvPr id="856" name="Straight Connector 188"/>
              <p:cNvCxnSpPr/>
              <p:nvPr/>
            </p:nvCxnSpPr>
            <p:spPr>
              <a:xfrm>
                <a:off x="-435240" y="1959120"/>
                <a:ext cx="252360" cy="360"/>
              </a:xfrm>
              <a:prstGeom prst="straightConnector1">
                <a:avLst/>
              </a:prstGeom>
              <a:ln w="6480">
                <a:solidFill>
                  <a:srgbClr val="a8a8a8"/>
                </a:solidFill>
                <a:miter/>
              </a:ln>
            </p:spPr>
          </p:cxnSp>
          <p:cxnSp>
            <p:nvCxnSpPr>
              <p:cNvPr id="857" name="Straight Connector 189"/>
              <p:cNvCxnSpPr/>
              <p:nvPr/>
            </p:nvCxnSpPr>
            <p:spPr>
              <a:xfrm>
                <a:off x="-435240" y="2939040"/>
                <a:ext cx="252360" cy="360"/>
              </a:xfrm>
              <a:prstGeom prst="straightConnector1">
                <a:avLst/>
              </a:prstGeom>
              <a:ln w="6480">
                <a:solidFill>
                  <a:srgbClr val="a8a8a8"/>
                </a:solidFill>
                <a:miter/>
              </a:ln>
            </p:spPr>
          </p:cxnSp>
          <p:cxnSp>
            <p:nvCxnSpPr>
              <p:cNvPr id="858" name="Straight Connector 190"/>
              <p:cNvCxnSpPr/>
              <p:nvPr/>
            </p:nvCxnSpPr>
            <p:spPr>
              <a:xfrm>
                <a:off x="-435240" y="2612520"/>
                <a:ext cx="252360" cy="360"/>
              </a:xfrm>
              <a:prstGeom prst="straightConnector1">
                <a:avLst/>
              </a:prstGeom>
              <a:ln w="6480">
                <a:solidFill>
                  <a:srgbClr val="a8a8a8"/>
                </a:solidFill>
                <a:miter/>
              </a:ln>
            </p:spPr>
          </p:cxnSp>
          <p:cxnSp>
            <p:nvCxnSpPr>
              <p:cNvPr id="859" name="Straight Connector 191"/>
              <p:cNvCxnSpPr/>
              <p:nvPr/>
            </p:nvCxnSpPr>
            <p:spPr>
              <a:xfrm>
                <a:off x="-435240" y="3592080"/>
                <a:ext cx="252360" cy="360"/>
              </a:xfrm>
              <a:prstGeom prst="straightConnector1">
                <a:avLst/>
              </a:prstGeom>
              <a:ln w="6480">
                <a:solidFill>
                  <a:srgbClr val="a8a8a8"/>
                </a:solidFill>
                <a:miter/>
              </a:ln>
            </p:spPr>
          </p:cxnSp>
          <p:cxnSp>
            <p:nvCxnSpPr>
              <p:cNvPr id="860" name="Straight Connector 192"/>
              <p:cNvCxnSpPr/>
              <p:nvPr/>
            </p:nvCxnSpPr>
            <p:spPr>
              <a:xfrm>
                <a:off x="-435240" y="3265560"/>
                <a:ext cx="252360" cy="360"/>
              </a:xfrm>
              <a:prstGeom prst="straightConnector1">
                <a:avLst/>
              </a:prstGeom>
              <a:ln w="6480">
                <a:solidFill>
                  <a:srgbClr val="a8a8a8"/>
                </a:solidFill>
                <a:miter/>
              </a:ln>
            </p:spPr>
          </p:cxnSp>
          <p:cxnSp>
            <p:nvCxnSpPr>
              <p:cNvPr id="861" name="Straight Connector 193"/>
              <p:cNvCxnSpPr/>
              <p:nvPr/>
            </p:nvCxnSpPr>
            <p:spPr>
              <a:xfrm>
                <a:off x="-435240" y="4245120"/>
                <a:ext cx="252360" cy="360"/>
              </a:xfrm>
              <a:prstGeom prst="straightConnector1">
                <a:avLst/>
              </a:prstGeom>
              <a:ln w="6480">
                <a:solidFill>
                  <a:srgbClr val="a8a8a8"/>
                </a:solidFill>
                <a:miter/>
              </a:ln>
            </p:spPr>
          </p:cxnSp>
          <p:cxnSp>
            <p:nvCxnSpPr>
              <p:cNvPr id="862" name="Straight Connector 194"/>
              <p:cNvCxnSpPr/>
              <p:nvPr/>
            </p:nvCxnSpPr>
            <p:spPr>
              <a:xfrm>
                <a:off x="-435240" y="3918600"/>
                <a:ext cx="252360" cy="360"/>
              </a:xfrm>
              <a:prstGeom prst="straightConnector1">
                <a:avLst/>
              </a:prstGeom>
              <a:ln w="6480">
                <a:solidFill>
                  <a:srgbClr val="a8a8a8"/>
                </a:solidFill>
                <a:miter/>
              </a:ln>
            </p:spPr>
          </p:cxnSp>
          <p:cxnSp>
            <p:nvCxnSpPr>
              <p:cNvPr id="863" name="Straight Connector 195"/>
              <p:cNvCxnSpPr/>
              <p:nvPr/>
            </p:nvCxnSpPr>
            <p:spPr>
              <a:xfrm>
                <a:off x="-435240" y="4898520"/>
                <a:ext cx="252360" cy="360"/>
              </a:xfrm>
              <a:prstGeom prst="straightConnector1">
                <a:avLst/>
              </a:prstGeom>
              <a:ln w="6480">
                <a:solidFill>
                  <a:srgbClr val="a8a8a8"/>
                </a:solidFill>
                <a:miter/>
              </a:ln>
            </p:spPr>
          </p:cxnSp>
          <p:cxnSp>
            <p:nvCxnSpPr>
              <p:cNvPr id="864" name="Straight Connector 196"/>
              <p:cNvCxnSpPr/>
              <p:nvPr/>
            </p:nvCxnSpPr>
            <p:spPr>
              <a:xfrm>
                <a:off x="-435240" y="4571640"/>
                <a:ext cx="252360" cy="360"/>
              </a:xfrm>
              <a:prstGeom prst="straightConnector1">
                <a:avLst/>
              </a:prstGeom>
              <a:ln w="6480">
                <a:solidFill>
                  <a:srgbClr val="a8a8a8"/>
                </a:solidFill>
                <a:miter/>
              </a:ln>
            </p:spPr>
          </p:cxnSp>
          <p:cxnSp>
            <p:nvCxnSpPr>
              <p:cNvPr id="865" name="Straight Connector 197"/>
              <p:cNvCxnSpPr/>
              <p:nvPr/>
            </p:nvCxnSpPr>
            <p:spPr>
              <a:xfrm>
                <a:off x="-435240" y="5551560"/>
                <a:ext cx="252360" cy="360"/>
              </a:xfrm>
              <a:prstGeom prst="straightConnector1">
                <a:avLst/>
              </a:prstGeom>
              <a:ln w="6480">
                <a:solidFill>
                  <a:srgbClr val="a8a8a8"/>
                </a:solidFill>
                <a:miter/>
              </a:ln>
            </p:spPr>
          </p:cxnSp>
          <p:cxnSp>
            <p:nvCxnSpPr>
              <p:cNvPr id="866" name="Straight Connector 198"/>
              <p:cNvCxnSpPr/>
              <p:nvPr/>
            </p:nvCxnSpPr>
            <p:spPr>
              <a:xfrm>
                <a:off x="-435240" y="5225040"/>
                <a:ext cx="252360" cy="360"/>
              </a:xfrm>
              <a:prstGeom prst="straightConnector1">
                <a:avLst/>
              </a:prstGeom>
              <a:ln w="6480">
                <a:solidFill>
                  <a:srgbClr val="a8a8a8"/>
                </a:solidFill>
                <a:miter/>
              </a:ln>
            </p:spPr>
          </p:cxnSp>
          <p:cxnSp>
            <p:nvCxnSpPr>
              <p:cNvPr id="867" name="Straight Connector 199"/>
              <p:cNvCxnSpPr/>
              <p:nvPr/>
            </p:nvCxnSpPr>
            <p:spPr>
              <a:xfrm>
                <a:off x="-435240" y="6204600"/>
                <a:ext cx="252360" cy="360"/>
              </a:xfrm>
              <a:prstGeom prst="straightConnector1">
                <a:avLst/>
              </a:prstGeom>
              <a:ln w="6480">
                <a:solidFill>
                  <a:srgbClr val="a8a8a8"/>
                </a:solidFill>
                <a:miter/>
              </a:ln>
            </p:spPr>
          </p:cxnSp>
          <p:cxnSp>
            <p:nvCxnSpPr>
              <p:cNvPr id="868" name="Straight Connector 200"/>
              <p:cNvCxnSpPr/>
              <p:nvPr/>
            </p:nvCxnSpPr>
            <p:spPr>
              <a:xfrm>
                <a:off x="-435240" y="5878080"/>
                <a:ext cx="252360" cy="360"/>
              </a:xfrm>
              <a:prstGeom prst="straightConnector1">
                <a:avLst/>
              </a:prstGeom>
              <a:ln w="6480">
                <a:solidFill>
                  <a:srgbClr val="a8a8a8"/>
                </a:solidFill>
                <a:miter/>
              </a:ln>
            </p:spPr>
          </p:cxnSp>
          <p:cxnSp>
            <p:nvCxnSpPr>
              <p:cNvPr id="869" name="Straight Connector 201"/>
              <p:cNvCxnSpPr/>
              <p:nvPr/>
            </p:nvCxnSpPr>
            <p:spPr>
              <a:xfrm>
                <a:off x="-435240" y="6857640"/>
                <a:ext cx="252360" cy="360"/>
              </a:xfrm>
              <a:prstGeom prst="straightConnector1">
                <a:avLst/>
              </a:prstGeom>
              <a:ln w="6480">
                <a:solidFill>
                  <a:srgbClr val="a8a8a8"/>
                </a:solidFill>
                <a:miter/>
              </a:ln>
            </p:spPr>
          </p:cxnSp>
          <p:cxnSp>
            <p:nvCxnSpPr>
              <p:cNvPr id="870" name="Straight Connector 202"/>
              <p:cNvCxnSpPr/>
              <p:nvPr/>
            </p:nvCxnSpPr>
            <p:spPr>
              <a:xfrm>
                <a:off x="-435240" y="6531120"/>
                <a:ext cx="252360" cy="360"/>
              </a:xfrm>
              <a:prstGeom prst="straightConnector1">
                <a:avLst/>
              </a:prstGeom>
              <a:ln w="6480">
                <a:solidFill>
                  <a:srgbClr val="a8a8a8"/>
                </a:solidFill>
                <a:miter/>
              </a:ln>
            </p:spPr>
          </p:cxnSp>
          <p:cxnSp>
            <p:nvCxnSpPr>
              <p:cNvPr id="871" name="Straight Connector 806"/>
              <p:cNvCxnSpPr/>
              <p:nvPr/>
            </p:nvCxnSpPr>
            <p:spPr>
              <a:xfrm flipV="1">
                <a:off x="11862360" y="-435240"/>
                <a:ext cx="360" cy="252360"/>
              </a:xfrm>
              <a:prstGeom prst="straightConnector1">
                <a:avLst/>
              </a:prstGeom>
              <a:ln w="6480">
                <a:solidFill>
                  <a:srgbClr val="a8a8a8"/>
                </a:solidFill>
                <a:miter/>
              </a:ln>
            </p:spPr>
          </p:cxnSp>
          <p:cxnSp>
            <p:nvCxnSpPr>
              <p:cNvPr id="872" name="Straight Connector 807"/>
              <p:cNvCxnSpPr/>
              <p:nvPr/>
            </p:nvCxnSpPr>
            <p:spPr>
              <a:xfrm flipV="1">
                <a:off x="12191760" y="-435240"/>
                <a:ext cx="360" cy="252360"/>
              </a:xfrm>
              <a:prstGeom prst="straightConnector1">
                <a:avLst/>
              </a:prstGeom>
              <a:ln w="6480">
                <a:solidFill>
                  <a:srgbClr val="a8a8a8"/>
                </a:solidFill>
                <a:miter/>
              </a:ln>
            </p:spPr>
          </p:cxnSp>
          <p:cxnSp>
            <p:nvCxnSpPr>
              <p:cNvPr id="873" name="Straight Connector 808"/>
              <p:cNvCxnSpPr/>
              <p:nvPr/>
            </p:nvCxnSpPr>
            <p:spPr>
              <a:xfrm flipV="1">
                <a:off x="11203200" y="-435240"/>
                <a:ext cx="360" cy="252360"/>
              </a:xfrm>
              <a:prstGeom prst="straightConnector1">
                <a:avLst/>
              </a:prstGeom>
              <a:ln w="6480">
                <a:solidFill>
                  <a:srgbClr val="a8a8a8"/>
                </a:solidFill>
                <a:miter/>
              </a:ln>
            </p:spPr>
          </p:cxnSp>
          <p:cxnSp>
            <p:nvCxnSpPr>
              <p:cNvPr id="874" name="Straight Connector 809"/>
              <p:cNvCxnSpPr/>
              <p:nvPr/>
            </p:nvCxnSpPr>
            <p:spPr>
              <a:xfrm flipV="1">
                <a:off x="11532960" y="-435240"/>
                <a:ext cx="360" cy="252360"/>
              </a:xfrm>
              <a:prstGeom prst="straightConnector1">
                <a:avLst/>
              </a:prstGeom>
              <a:ln w="6480">
                <a:solidFill>
                  <a:srgbClr val="a8a8a8"/>
                </a:solidFill>
                <a:miter/>
              </a:ln>
            </p:spPr>
          </p:cxnSp>
          <p:cxnSp>
            <p:nvCxnSpPr>
              <p:cNvPr id="875" name="Straight Connector 810"/>
              <p:cNvCxnSpPr/>
              <p:nvPr/>
            </p:nvCxnSpPr>
            <p:spPr>
              <a:xfrm flipV="1">
                <a:off x="10544400" y="-435240"/>
                <a:ext cx="360" cy="252360"/>
              </a:xfrm>
              <a:prstGeom prst="straightConnector1">
                <a:avLst/>
              </a:prstGeom>
              <a:ln w="6480">
                <a:solidFill>
                  <a:srgbClr val="a8a8a8"/>
                </a:solidFill>
                <a:miter/>
              </a:ln>
            </p:spPr>
          </p:cxnSp>
          <p:cxnSp>
            <p:nvCxnSpPr>
              <p:cNvPr id="876" name="Straight Connector 811"/>
              <p:cNvCxnSpPr/>
              <p:nvPr/>
            </p:nvCxnSpPr>
            <p:spPr>
              <a:xfrm flipV="1">
                <a:off x="10873800" y="-435240"/>
                <a:ext cx="360" cy="252360"/>
              </a:xfrm>
              <a:prstGeom prst="straightConnector1">
                <a:avLst/>
              </a:prstGeom>
              <a:ln w="6480">
                <a:solidFill>
                  <a:srgbClr val="a8a8a8"/>
                </a:solidFill>
                <a:miter/>
              </a:ln>
            </p:spPr>
          </p:cxnSp>
          <p:cxnSp>
            <p:nvCxnSpPr>
              <p:cNvPr id="877" name="Straight Connector 812"/>
              <p:cNvCxnSpPr/>
              <p:nvPr/>
            </p:nvCxnSpPr>
            <p:spPr>
              <a:xfrm flipV="1">
                <a:off x="9885240" y="-435240"/>
                <a:ext cx="360" cy="252360"/>
              </a:xfrm>
              <a:prstGeom prst="straightConnector1">
                <a:avLst/>
              </a:prstGeom>
              <a:ln w="6480">
                <a:solidFill>
                  <a:srgbClr val="a8a8a8"/>
                </a:solidFill>
                <a:miter/>
              </a:ln>
            </p:spPr>
          </p:cxnSp>
          <p:cxnSp>
            <p:nvCxnSpPr>
              <p:cNvPr id="878" name="Straight Connector 813"/>
              <p:cNvCxnSpPr/>
              <p:nvPr/>
            </p:nvCxnSpPr>
            <p:spPr>
              <a:xfrm flipV="1">
                <a:off x="10214640" y="-435240"/>
                <a:ext cx="360" cy="252360"/>
              </a:xfrm>
              <a:prstGeom prst="straightConnector1">
                <a:avLst/>
              </a:prstGeom>
              <a:ln w="6480">
                <a:solidFill>
                  <a:srgbClr val="a8a8a8"/>
                </a:solidFill>
                <a:miter/>
              </a:ln>
            </p:spPr>
          </p:cxnSp>
          <p:cxnSp>
            <p:nvCxnSpPr>
              <p:cNvPr id="879" name="Straight Connector 814"/>
              <p:cNvCxnSpPr/>
              <p:nvPr/>
            </p:nvCxnSpPr>
            <p:spPr>
              <a:xfrm flipV="1">
                <a:off x="9226080" y="-435240"/>
                <a:ext cx="360" cy="252360"/>
              </a:xfrm>
              <a:prstGeom prst="straightConnector1">
                <a:avLst/>
              </a:prstGeom>
              <a:ln w="6480">
                <a:solidFill>
                  <a:srgbClr val="a8a8a8"/>
                </a:solidFill>
                <a:miter/>
              </a:ln>
            </p:spPr>
          </p:cxnSp>
          <p:cxnSp>
            <p:nvCxnSpPr>
              <p:cNvPr id="880" name="Straight Connector 815"/>
              <p:cNvCxnSpPr/>
              <p:nvPr/>
            </p:nvCxnSpPr>
            <p:spPr>
              <a:xfrm flipV="1">
                <a:off x="9555840" y="-435240"/>
                <a:ext cx="360" cy="252360"/>
              </a:xfrm>
              <a:prstGeom prst="straightConnector1">
                <a:avLst/>
              </a:prstGeom>
              <a:ln w="6480">
                <a:solidFill>
                  <a:srgbClr val="a8a8a8"/>
                </a:solidFill>
                <a:miter/>
              </a:ln>
            </p:spPr>
          </p:cxnSp>
          <p:cxnSp>
            <p:nvCxnSpPr>
              <p:cNvPr id="881" name="Straight Connector 816"/>
              <p:cNvCxnSpPr/>
              <p:nvPr/>
            </p:nvCxnSpPr>
            <p:spPr>
              <a:xfrm flipV="1">
                <a:off x="8567280" y="-435240"/>
                <a:ext cx="360" cy="252360"/>
              </a:xfrm>
              <a:prstGeom prst="straightConnector1">
                <a:avLst/>
              </a:prstGeom>
              <a:ln w="6480">
                <a:solidFill>
                  <a:srgbClr val="a8a8a8"/>
                </a:solidFill>
                <a:miter/>
              </a:ln>
            </p:spPr>
          </p:cxnSp>
          <p:cxnSp>
            <p:nvCxnSpPr>
              <p:cNvPr id="882" name="Straight Connector 817"/>
              <p:cNvCxnSpPr/>
              <p:nvPr/>
            </p:nvCxnSpPr>
            <p:spPr>
              <a:xfrm flipV="1">
                <a:off x="8896680" y="-435240"/>
                <a:ext cx="360" cy="252360"/>
              </a:xfrm>
              <a:prstGeom prst="straightConnector1">
                <a:avLst/>
              </a:prstGeom>
              <a:ln w="6480">
                <a:solidFill>
                  <a:srgbClr val="a8a8a8"/>
                </a:solidFill>
                <a:miter/>
              </a:ln>
            </p:spPr>
          </p:cxnSp>
          <p:cxnSp>
            <p:nvCxnSpPr>
              <p:cNvPr id="883" name="Straight Connector 818"/>
              <p:cNvCxnSpPr/>
              <p:nvPr/>
            </p:nvCxnSpPr>
            <p:spPr>
              <a:xfrm flipV="1">
                <a:off x="7908120" y="-435240"/>
                <a:ext cx="360" cy="252360"/>
              </a:xfrm>
              <a:prstGeom prst="straightConnector1">
                <a:avLst/>
              </a:prstGeom>
              <a:ln w="6480">
                <a:solidFill>
                  <a:srgbClr val="a8a8a8"/>
                </a:solidFill>
                <a:miter/>
              </a:ln>
            </p:spPr>
          </p:cxnSp>
          <p:cxnSp>
            <p:nvCxnSpPr>
              <p:cNvPr id="884" name="Straight Connector 819"/>
              <p:cNvCxnSpPr/>
              <p:nvPr/>
            </p:nvCxnSpPr>
            <p:spPr>
              <a:xfrm flipV="1">
                <a:off x="8237520" y="-435240"/>
                <a:ext cx="360" cy="252360"/>
              </a:xfrm>
              <a:prstGeom prst="straightConnector1">
                <a:avLst/>
              </a:prstGeom>
              <a:ln w="6480">
                <a:solidFill>
                  <a:srgbClr val="a8a8a8"/>
                </a:solidFill>
                <a:miter/>
              </a:ln>
            </p:spPr>
          </p:cxnSp>
          <p:cxnSp>
            <p:nvCxnSpPr>
              <p:cNvPr id="885" name="Straight Connector 820"/>
              <p:cNvCxnSpPr/>
              <p:nvPr/>
            </p:nvCxnSpPr>
            <p:spPr>
              <a:xfrm flipV="1">
                <a:off x="7248960" y="-435240"/>
                <a:ext cx="360" cy="252360"/>
              </a:xfrm>
              <a:prstGeom prst="straightConnector1">
                <a:avLst/>
              </a:prstGeom>
              <a:ln w="6480">
                <a:solidFill>
                  <a:srgbClr val="a8a8a8"/>
                </a:solidFill>
                <a:miter/>
              </a:ln>
            </p:spPr>
          </p:cxnSp>
          <p:cxnSp>
            <p:nvCxnSpPr>
              <p:cNvPr id="886" name="Straight Connector 821"/>
              <p:cNvCxnSpPr/>
              <p:nvPr/>
            </p:nvCxnSpPr>
            <p:spPr>
              <a:xfrm flipV="1">
                <a:off x="7578720" y="-435240"/>
                <a:ext cx="360" cy="252360"/>
              </a:xfrm>
              <a:prstGeom prst="straightConnector1">
                <a:avLst/>
              </a:prstGeom>
              <a:ln w="6480">
                <a:solidFill>
                  <a:srgbClr val="a8a8a8"/>
                </a:solidFill>
                <a:miter/>
              </a:ln>
            </p:spPr>
          </p:cxnSp>
          <p:cxnSp>
            <p:nvCxnSpPr>
              <p:cNvPr id="887" name="Straight Connector 822"/>
              <p:cNvCxnSpPr/>
              <p:nvPr/>
            </p:nvCxnSpPr>
            <p:spPr>
              <a:xfrm flipV="1">
                <a:off x="6590160" y="-435240"/>
                <a:ext cx="360" cy="252360"/>
              </a:xfrm>
              <a:prstGeom prst="straightConnector1">
                <a:avLst/>
              </a:prstGeom>
              <a:ln w="6480">
                <a:solidFill>
                  <a:srgbClr val="a8a8a8"/>
                </a:solidFill>
                <a:miter/>
              </a:ln>
            </p:spPr>
          </p:cxnSp>
          <p:cxnSp>
            <p:nvCxnSpPr>
              <p:cNvPr id="888" name="Straight Connector 823"/>
              <p:cNvCxnSpPr/>
              <p:nvPr/>
            </p:nvCxnSpPr>
            <p:spPr>
              <a:xfrm flipV="1">
                <a:off x="6919560" y="-435240"/>
                <a:ext cx="360" cy="252360"/>
              </a:xfrm>
              <a:prstGeom prst="straightConnector1">
                <a:avLst/>
              </a:prstGeom>
              <a:ln w="6480">
                <a:solidFill>
                  <a:srgbClr val="a8a8a8"/>
                </a:solidFill>
                <a:miter/>
              </a:ln>
            </p:spPr>
          </p:cxnSp>
          <p:cxnSp>
            <p:nvCxnSpPr>
              <p:cNvPr id="889" name="Straight Connector 824"/>
              <p:cNvCxnSpPr/>
              <p:nvPr/>
            </p:nvCxnSpPr>
            <p:spPr>
              <a:xfrm flipV="1">
                <a:off x="5931000" y="-435240"/>
                <a:ext cx="360" cy="252360"/>
              </a:xfrm>
              <a:prstGeom prst="straightConnector1">
                <a:avLst/>
              </a:prstGeom>
              <a:ln w="6480">
                <a:solidFill>
                  <a:srgbClr val="a8a8a8"/>
                </a:solidFill>
                <a:miter/>
              </a:ln>
            </p:spPr>
          </p:cxnSp>
          <p:cxnSp>
            <p:nvCxnSpPr>
              <p:cNvPr id="890" name="Straight Connector 825"/>
              <p:cNvCxnSpPr/>
              <p:nvPr/>
            </p:nvCxnSpPr>
            <p:spPr>
              <a:xfrm flipV="1">
                <a:off x="6260760" y="-435240"/>
                <a:ext cx="360" cy="252360"/>
              </a:xfrm>
              <a:prstGeom prst="straightConnector1">
                <a:avLst/>
              </a:prstGeom>
              <a:ln w="6480">
                <a:solidFill>
                  <a:srgbClr val="a8a8a8"/>
                </a:solidFill>
                <a:miter/>
              </a:ln>
            </p:spPr>
          </p:cxnSp>
          <p:cxnSp>
            <p:nvCxnSpPr>
              <p:cNvPr id="891" name="Straight Connector 826"/>
              <p:cNvCxnSpPr/>
              <p:nvPr/>
            </p:nvCxnSpPr>
            <p:spPr>
              <a:xfrm flipV="1">
                <a:off x="5272200" y="-435240"/>
                <a:ext cx="360" cy="252360"/>
              </a:xfrm>
              <a:prstGeom prst="straightConnector1">
                <a:avLst/>
              </a:prstGeom>
              <a:ln w="6480">
                <a:solidFill>
                  <a:srgbClr val="a8a8a8"/>
                </a:solidFill>
                <a:miter/>
              </a:ln>
            </p:spPr>
          </p:cxnSp>
          <p:cxnSp>
            <p:nvCxnSpPr>
              <p:cNvPr id="892" name="Straight Connector 827"/>
              <p:cNvCxnSpPr/>
              <p:nvPr/>
            </p:nvCxnSpPr>
            <p:spPr>
              <a:xfrm flipV="1">
                <a:off x="5601600" y="-435240"/>
                <a:ext cx="360" cy="252360"/>
              </a:xfrm>
              <a:prstGeom prst="straightConnector1">
                <a:avLst/>
              </a:prstGeom>
              <a:ln w="6480">
                <a:solidFill>
                  <a:srgbClr val="a8a8a8"/>
                </a:solidFill>
                <a:miter/>
              </a:ln>
            </p:spPr>
          </p:cxnSp>
          <p:cxnSp>
            <p:nvCxnSpPr>
              <p:cNvPr id="893" name="Straight Connector 828"/>
              <p:cNvCxnSpPr/>
              <p:nvPr/>
            </p:nvCxnSpPr>
            <p:spPr>
              <a:xfrm flipV="1">
                <a:off x="4613040" y="-435240"/>
                <a:ext cx="360" cy="252360"/>
              </a:xfrm>
              <a:prstGeom prst="straightConnector1">
                <a:avLst/>
              </a:prstGeom>
              <a:ln w="6480">
                <a:solidFill>
                  <a:srgbClr val="a8a8a8"/>
                </a:solidFill>
                <a:miter/>
              </a:ln>
            </p:spPr>
          </p:cxnSp>
          <p:cxnSp>
            <p:nvCxnSpPr>
              <p:cNvPr id="894" name="Straight Connector 829"/>
              <p:cNvCxnSpPr/>
              <p:nvPr/>
            </p:nvCxnSpPr>
            <p:spPr>
              <a:xfrm flipV="1">
                <a:off x="4942440" y="-435240"/>
                <a:ext cx="360" cy="252360"/>
              </a:xfrm>
              <a:prstGeom prst="straightConnector1">
                <a:avLst/>
              </a:prstGeom>
              <a:ln w="6480">
                <a:solidFill>
                  <a:srgbClr val="a8a8a8"/>
                </a:solidFill>
                <a:miter/>
              </a:ln>
            </p:spPr>
          </p:cxnSp>
          <p:cxnSp>
            <p:nvCxnSpPr>
              <p:cNvPr id="895" name="Straight Connector 830"/>
              <p:cNvCxnSpPr/>
              <p:nvPr/>
            </p:nvCxnSpPr>
            <p:spPr>
              <a:xfrm flipV="1">
                <a:off x="3953880" y="-435240"/>
                <a:ext cx="360" cy="252360"/>
              </a:xfrm>
              <a:prstGeom prst="straightConnector1">
                <a:avLst/>
              </a:prstGeom>
              <a:ln w="6480">
                <a:solidFill>
                  <a:srgbClr val="a8a8a8"/>
                </a:solidFill>
                <a:miter/>
              </a:ln>
            </p:spPr>
          </p:cxnSp>
          <p:cxnSp>
            <p:nvCxnSpPr>
              <p:cNvPr id="896" name="Straight Connector 831"/>
              <p:cNvCxnSpPr/>
              <p:nvPr/>
            </p:nvCxnSpPr>
            <p:spPr>
              <a:xfrm flipV="1">
                <a:off x="4283640" y="-435240"/>
                <a:ext cx="360" cy="252360"/>
              </a:xfrm>
              <a:prstGeom prst="straightConnector1">
                <a:avLst/>
              </a:prstGeom>
              <a:ln w="6480">
                <a:solidFill>
                  <a:srgbClr val="a8a8a8"/>
                </a:solidFill>
                <a:miter/>
              </a:ln>
            </p:spPr>
          </p:cxnSp>
          <p:cxnSp>
            <p:nvCxnSpPr>
              <p:cNvPr id="897" name="Straight Connector 832"/>
              <p:cNvCxnSpPr/>
              <p:nvPr/>
            </p:nvCxnSpPr>
            <p:spPr>
              <a:xfrm flipV="1">
                <a:off x="3295080" y="-435240"/>
                <a:ext cx="360" cy="252360"/>
              </a:xfrm>
              <a:prstGeom prst="straightConnector1">
                <a:avLst/>
              </a:prstGeom>
              <a:ln w="6480">
                <a:solidFill>
                  <a:srgbClr val="a8a8a8"/>
                </a:solidFill>
                <a:miter/>
              </a:ln>
            </p:spPr>
          </p:cxnSp>
          <p:cxnSp>
            <p:nvCxnSpPr>
              <p:cNvPr id="898" name="Straight Connector 833"/>
              <p:cNvCxnSpPr/>
              <p:nvPr/>
            </p:nvCxnSpPr>
            <p:spPr>
              <a:xfrm flipV="1">
                <a:off x="3624480" y="-435240"/>
                <a:ext cx="360" cy="252360"/>
              </a:xfrm>
              <a:prstGeom prst="straightConnector1">
                <a:avLst/>
              </a:prstGeom>
              <a:ln w="6480">
                <a:solidFill>
                  <a:srgbClr val="a8a8a8"/>
                </a:solidFill>
                <a:miter/>
              </a:ln>
            </p:spPr>
          </p:cxnSp>
          <p:cxnSp>
            <p:nvCxnSpPr>
              <p:cNvPr id="899" name="Straight Connector 834"/>
              <p:cNvCxnSpPr/>
              <p:nvPr/>
            </p:nvCxnSpPr>
            <p:spPr>
              <a:xfrm flipV="1">
                <a:off x="2635920" y="-435240"/>
                <a:ext cx="360" cy="252360"/>
              </a:xfrm>
              <a:prstGeom prst="straightConnector1">
                <a:avLst/>
              </a:prstGeom>
              <a:ln w="6480">
                <a:solidFill>
                  <a:srgbClr val="a8a8a8"/>
                </a:solidFill>
                <a:miter/>
              </a:ln>
            </p:spPr>
          </p:cxnSp>
          <p:cxnSp>
            <p:nvCxnSpPr>
              <p:cNvPr id="900" name="Straight Connector 835"/>
              <p:cNvCxnSpPr/>
              <p:nvPr/>
            </p:nvCxnSpPr>
            <p:spPr>
              <a:xfrm flipV="1">
                <a:off x="2965320" y="-435240"/>
                <a:ext cx="360" cy="252360"/>
              </a:xfrm>
              <a:prstGeom prst="straightConnector1">
                <a:avLst/>
              </a:prstGeom>
              <a:ln w="6480">
                <a:solidFill>
                  <a:srgbClr val="a8a8a8"/>
                </a:solidFill>
                <a:miter/>
              </a:ln>
            </p:spPr>
          </p:cxnSp>
          <p:cxnSp>
            <p:nvCxnSpPr>
              <p:cNvPr id="901" name="Straight Connector 836"/>
              <p:cNvCxnSpPr/>
              <p:nvPr/>
            </p:nvCxnSpPr>
            <p:spPr>
              <a:xfrm flipV="1">
                <a:off x="1976760" y="-435240"/>
                <a:ext cx="360" cy="252360"/>
              </a:xfrm>
              <a:prstGeom prst="straightConnector1">
                <a:avLst/>
              </a:prstGeom>
              <a:ln w="6480">
                <a:solidFill>
                  <a:srgbClr val="a8a8a8"/>
                </a:solidFill>
                <a:miter/>
              </a:ln>
            </p:spPr>
          </p:cxnSp>
          <p:cxnSp>
            <p:nvCxnSpPr>
              <p:cNvPr id="902" name="Straight Connector 837"/>
              <p:cNvCxnSpPr/>
              <p:nvPr/>
            </p:nvCxnSpPr>
            <p:spPr>
              <a:xfrm flipV="1">
                <a:off x="2306520" y="-435240"/>
                <a:ext cx="360" cy="252360"/>
              </a:xfrm>
              <a:prstGeom prst="straightConnector1">
                <a:avLst/>
              </a:prstGeom>
              <a:ln w="6480">
                <a:solidFill>
                  <a:srgbClr val="a8a8a8"/>
                </a:solidFill>
                <a:miter/>
              </a:ln>
            </p:spPr>
          </p:cxnSp>
          <p:cxnSp>
            <p:nvCxnSpPr>
              <p:cNvPr id="903" name="Straight Connector 838"/>
              <p:cNvCxnSpPr/>
              <p:nvPr/>
            </p:nvCxnSpPr>
            <p:spPr>
              <a:xfrm flipV="1">
                <a:off x="1317960" y="-435240"/>
                <a:ext cx="360" cy="252360"/>
              </a:xfrm>
              <a:prstGeom prst="straightConnector1">
                <a:avLst/>
              </a:prstGeom>
              <a:ln w="6480">
                <a:solidFill>
                  <a:srgbClr val="a8a8a8"/>
                </a:solidFill>
                <a:miter/>
              </a:ln>
            </p:spPr>
          </p:cxnSp>
          <p:cxnSp>
            <p:nvCxnSpPr>
              <p:cNvPr id="904" name="Straight Connector 839"/>
              <p:cNvCxnSpPr/>
              <p:nvPr/>
            </p:nvCxnSpPr>
            <p:spPr>
              <a:xfrm flipV="1">
                <a:off x="1647360" y="-435240"/>
                <a:ext cx="360" cy="252360"/>
              </a:xfrm>
              <a:prstGeom prst="straightConnector1">
                <a:avLst/>
              </a:prstGeom>
              <a:ln w="6480">
                <a:solidFill>
                  <a:srgbClr val="a8a8a8"/>
                </a:solidFill>
                <a:miter/>
              </a:ln>
            </p:spPr>
          </p:cxnSp>
          <p:cxnSp>
            <p:nvCxnSpPr>
              <p:cNvPr id="905" name="Straight Connector 840"/>
              <p:cNvCxnSpPr/>
              <p:nvPr/>
            </p:nvCxnSpPr>
            <p:spPr>
              <a:xfrm flipV="1">
                <a:off x="658800" y="-435240"/>
                <a:ext cx="360" cy="252360"/>
              </a:xfrm>
              <a:prstGeom prst="straightConnector1">
                <a:avLst/>
              </a:prstGeom>
              <a:ln w="6480">
                <a:solidFill>
                  <a:srgbClr val="a8a8a8"/>
                </a:solidFill>
                <a:miter/>
              </a:ln>
            </p:spPr>
          </p:cxnSp>
          <p:cxnSp>
            <p:nvCxnSpPr>
              <p:cNvPr id="906" name="Straight Connector 841"/>
              <p:cNvCxnSpPr/>
              <p:nvPr/>
            </p:nvCxnSpPr>
            <p:spPr>
              <a:xfrm flipV="1">
                <a:off x="988200" y="-435240"/>
                <a:ext cx="360" cy="252360"/>
              </a:xfrm>
              <a:prstGeom prst="straightConnector1">
                <a:avLst/>
              </a:prstGeom>
              <a:ln w="6480">
                <a:solidFill>
                  <a:srgbClr val="a8a8a8"/>
                </a:solidFill>
                <a:miter/>
              </a:ln>
            </p:spPr>
          </p:cxnSp>
          <p:cxnSp>
            <p:nvCxnSpPr>
              <p:cNvPr id="907" name="Straight Connector 842"/>
              <p:cNvCxnSpPr/>
              <p:nvPr/>
            </p:nvCxnSpPr>
            <p:spPr>
              <a:xfrm flipV="1">
                <a:off x="0" y="-435240"/>
                <a:ext cx="360" cy="252360"/>
              </a:xfrm>
              <a:prstGeom prst="straightConnector1">
                <a:avLst/>
              </a:prstGeom>
              <a:ln w="6480">
                <a:solidFill>
                  <a:srgbClr val="a8a8a8"/>
                </a:solidFill>
                <a:miter/>
              </a:ln>
            </p:spPr>
          </p:cxnSp>
          <p:cxnSp>
            <p:nvCxnSpPr>
              <p:cNvPr id="908" name="Straight Connector 843"/>
              <p:cNvCxnSpPr/>
              <p:nvPr/>
            </p:nvCxnSpPr>
            <p:spPr>
              <a:xfrm flipV="1">
                <a:off x="329400" y="-435240"/>
                <a:ext cx="360" cy="252360"/>
              </a:xfrm>
              <a:prstGeom prst="straightConnector1">
                <a:avLst/>
              </a:prstGeom>
              <a:ln w="6480">
                <a:solidFill>
                  <a:srgbClr val="a8a8a8"/>
                </a:solidFill>
                <a:miter/>
              </a:ln>
            </p:spPr>
          </p:cxnSp>
          <p:cxnSp>
            <p:nvCxnSpPr>
              <p:cNvPr id="909" name="Straight Connector 1883"/>
              <p:cNvCxnSpPr/>
              <p:nvPr/>
            </p:nvCxnSpPr>
            <p:spPr>
              <a:xfrm>
                <a:off x="12355560" y="326520"/>
                <a:ext cx="252360" cy="360"/>
              </a:xfrm>
              <a:prstGeom prst="straightConnector1">
                <a:avLst/>
              </a:prstGeom>
              <a:ln w="6480">
                <a:solidFill>
                  <a:srgbClr val="a8a8a8"/>
                </a:solidFill>
                <a:miter/>
              </a:ln>
            </p:spPr>
          </p:cxnSp>
          <p:cxnSp>
            <p:nvCxnSpPr>
              <p:cNvPr id="910" name="Straight Connector 1884"/>
              <p:cNvCxnSpPr/>
              <p:nvPr/>
            </p:nvCxnSpPr>
            <p:spPr>
              <a:xfrm>
                <a:off x="12355560" y="0"/>
                <a:ext cx="252360" cy="360"/>
              </a:xfrm>
              <a:prstGeom prst="straightConnector1">
                <a:avLst/>
              </a:prstGeom>
              <a:ln w="6480">
                <a:solidFill>
                  <a:srgbClr val="a8a8a8"/>
                </a:solidFill>
                <a:miter/>
              </a:ln>
            </p:spPr>
          </p:cxnSp>
          <p:cxnSp>
            <p:nvCxnSpPr>
              <p:cNvPr id="911" name="Straight Connector 1885"/>
              <p:cNvCxnSpPr/>
              <p:nvPr/>
            </p:nvCxnSpPr>
            <p:spPr>
              <a:xfrm>
                <a:off x="12355560" y="979560"/>
                <a:ext cx="252360" cy="360"/>
              </a:xfrm>
              <a:prstGeom prst="straightConnector1">
                <a:avLst/>
              </a:prstGeom>
              <a:ln w="6480">
                <a:solidFill>
                  <a:srgbClr val="a8a8a8"/>
                </a:solidFill>
                <a:miter/>
              </a:ln>
            </p:spPr>
          </p:cxnSp>
          <p:cxnSp>
            <p:nvCxnSpPr>
              <p:cNvPr id="912" name="Straight Connector 1886"/>
              <p:cNvCxnSpPr/>
              <p:nvPr/>
            </p:nvCxnSpPr>
            <p:spPr>
              <a:xfrm>
                <a:off x="12355560" y="653040"/>
                <a:ext cx="252360" cy="360"/>
              </a:xfrm>
              <a:prstGeom prst="straightConnector1">
                <a:avLst/>
              </a:prstGeom>
              <a:ln w="6480">
                <a:solidFill>
                  <a:srgbClr val="a8a8a8"/>
                </a:solidFill>
                <a:miter/>
              </a:ln>
            </p:spPr>
          </p:cxnSp>
          <p:cxnSp>
            <p:nvCxnSpPr>
              <p:cNvPr id="913" name="Straight Connector 1887"/>
              <p:cNvCxnSpPr/>
              <p:nvPr/>
            </p:nvCxnSpPr>
            <p:spPr>
              <a:xfrm>
                <a:off x="12355560" y="1632600"/>
                <a:ext cx="252360" cy="360"/>
              </a:xfrm>
              <a:prstGeom prst="straightConnector1">
                <a:avLst/>
              </a:prstGeom>
              <a:ln w="6480">
                <a:solidFill>
                  <a:srgbClr val="a8a8a8"/>
                </a:solidFill>
                <a:miter/>
              </a:ln>
            </p:spPr>
          </p:cxnSp>
          <p:cxnSp>
            <p:nvCxnSpPr>
              <p:cNvPr id="914" name="Straight Connector 1888"/>
              <p:cNvCxnSpPr/>
              <p:nvPr/>
            </p:nvCxnSpPr>
            <p:spPr>
              <a:xfrm>
                <a:off x="12355560" y="1306080"/>
                <a:ext cx="252360" cy="360"/>
              </a:xfrm>
              <a:prstGeom prst="straightConnector1">
                <a:avLst/>
              </a:prstGeom>
              <a:ln w="6480">
                <a:solidFill>
                  <a:srgbClr val="a8a8a8"/>
                </a:solidFill>
                <a:miter/>
              </a:ln>
            </p:spPr>
          </p:cxnSp>
          <p:cxnSp>
            <p:nvCxnSpPr>
              <p:cNvPr id="915" name="Straight Connector 1889"/>
              <p:cNvCxnSpPr/>
              <p:nvPr/>
            </p:nvCxnSpPr>
            <p:spPr>
              <a:xfrm>
                <a:off x="12355560" y="2285640"/>
                <a:ext cx="252360" cy="360"/>
              </a:xfrm>
              <a:prstGeom prst="straightConnector1">
                <a:avLst/>
              </a:prstGeom>
              <a:ln w="6480">
                <a:solidFill>
                  <a:srgbClr val="a8a8a8"/>
                </a:solidFill>
                <a:miter/>
              </a:ln>
            </p:spPr>
          </p:cxnSp>
          <p:cxnSp>
            <p:nvCxnSpPr>
              <p:cNvPr id="916" name="Straight Connector 1890"/>
              <p:cNvCxnSpPr/>
              <p:nvPr/>
            </p:nvCxnSpPr>
            <p:spPr>
              <a:xfrm>
                <a:off x="12355560" y="1959120"/>
                <a:ext cx="252360" cy="360"/>
              </a:xfrm>
              <a:prstGeom prst="straightConnector1">
                <a:avLst/>
              </a:prstGeom>
              <a:ln w="6480">
                <a:solidFill>
                  <a:srgbClr val="a8a8a8"/>
                </a:solidFill>
                <a:miter/>
              </a:ln>
            </p:spPr>
          </p:cxnSp>
          <p:cxnSp>
            <p:nvCxnSpPr>
              <p:cNvPr id="917" name="Straight Connector 1891"/>
              <p:cNvCxnSpPr/>
              <p:nvPr/>
            </p:nvCxnSpPr>
            <p:spPr>
              <a:xfrm>
                <a:off x="12355560" y="2939040"/>
                <a:ext cx="252360" cy="360"/>
              </a:xfrm>
              <a:prstGeom prst="straightConnector1">
                <a:avLst/>
              </a:prstGeom>
              <a:ln w="6480">
                <a:solidFill>
                  <a:srgbClr val="a8a8a8"/>
                </a:solidFill>
                <a:miter/>
              </a:ln>
            </p:spPr>
          </p:cxnSp>
          <p:cxnSp>
            <p:nvCxnSpPr>
              <p:cNvPr id="918" name="Straight Connector 1892"/>
              <p:cNvCxnSpPr/>
              <p:nvPr/>
            </p:nvCxnSpPr>
            <p:spPr>
              <a:xfrm>
                <a:off x="12355560" y="2612520"/>
                <a:ext cx="252360" cy="360"/>
              </a:xfrm>
              <a:prstGeom prst="straightConnector1">
                <a:avLst/>
              </a:prstGeom>
              <a:ln w="6480">
                <a:solidFill>
                  <a:srgbClr val="a8a8a8"/>
                </a:solidFill>
                <a:miter/>
              </a:ln>
            </p:spPr>
          </p:cxnSp>
          <p:cxnSp>
            <p:nvCxnSpPr>
              <p:cNvPr id="919" name="Straight Connector 1893"/>
              <p:cNvCxnSpPr/>
              <p:nvPr/>
            </p:nvCxnSpPr>
            <p:spPr>
              <a:xfrm>
                <a:off x="12355560" y="3592080"/>
                <a:ext cx="252360" cy="360"/>
              </a:xfrm>
              <a:prstGeom prst="straightConnector1">
                <a:avLst/>
              </a:prstGeom>
              <a:ln w="6480">
                <a:solidFill>
                  <a:srgbClr val="a8a8a8"/>
                </a:solidFill>
                <a:miter/>
              </a:ln>
            </p:spPr>
          </p:cxnSp>
          <p:cxnSp>
            <p:nvCxnSpPr>
              <p:cNvPr id="920" name="Straight Connector 1894"/>
              <p:cNvCxnSpPr/>
              <p:nvPr/>
            </p:nvCxnSpPr>
            <p:spPr>
              <a:xfrm>
                <a:off x="12355560" y="3265560"/>
                <a:ext cx="252360" cy="360"/>
              </a:xfrm>
              <a:prstGeom prst="straightConnector1">
                <a:avLst/>
              </a:prstGeom>
              <a:ln w="6480">
                <a:solidFill>
                  <a:srgbClr val="a8a8a8"/>
                </a:solidFill>
                <a:miter/>
              </a:ln>
            </p:spPr>
          </p:cxnSp>
          <p:cxnSp>
            <p:nvCxnSpPr>
              <p:cNvPr id="921" name="Straight Connector 1895"/>
              <p:cNvCxnSpPr/>
              <p:nvPr/>
            </p:nvCxnSpPr>
            <p:spPr>
              <a:xfrm>
                <a:off x="12355560" y="4245120"/>
                <a:ext cx="252360" cy="360"/>
              </a:xfrm>
              <a:prstGeom prst="straightConnector1">
                <a:avLst/>
              </a:prstGeom>
              <a:ln w="6480">
                <a:solidFill>
                  <a:srgbClr val="a8a8a8"/>
                </a:solidFill>
                <a:miter/>
              </a:ln>
            </p:spPr>
          </p:cxnSp>
          <p:cxnSp>
            <p:nvCxnSpPr>
              <p:cNvPr id="922" name="Straight Connector 1896"/>
              <p:cNvCxnSpPr/>
              <p:nvPr/>
            </p:nvCxnSpPr>
            <p:spPr>
              <a:xfrm>
                <a:off x="12355560" y="3918600"/>
                <a:ext cx="252360" cy="360"/>
              </a:xfrm>
              <a:prstGeom prst="straightConnector1">
                <a:avLst/>
              </a:prstGeom>
              <a:ln w="6480">
                <a:solidFill>
                  <a:srgbClr val="a8a8a8"/>
                </a:solidFill>
                <a:miter/>
              </a:ln>
            </p:spPr>
          </p:cxnSp>
          <p:cxnSp>
            <p:nvCxnSpPr>
              <p:cNvPr id="923" name="Straight Connector 1898"/>
              <p:cNvCxnSpPr/>
              <p:nvPr/>
            </p:nvCxnSpPr>
            <p:spPr>
              <a:xfrm>
                <a:off x="12355560" y="4571640"/>
                <a:ext cx="252360" cy="360"/>
              </a:xfrm>
              <a:prstGeom prst="straightConnector1">
                <a:avLst/>
              </a:prstGeom>
              <a:ln w="6480">
                <a:solidFill>
                  <a:srgbClr val="a8a8a8"/>
                </a:solidFill>
                <a:miter/>
              </a:ln>
            </p:spPr>
          </p:cxnSp>
          <p:cxnSp>
            <p:nvCxnSpPr>
              <p:cNvPr id="924" name="Straight Connector 1899"/>
              <p:cNvCxnSpPr/>
              <p:nvPr/>
            </p:nvCxnSpPr>
            <p:spPr>
              <a:xfrm>
                <a:off x="12355560" y="5551560"/>
                <a:ext cx="252360" cy="360"/>
              </a:xfrm>
              <a:prstGeom prst="straightConnector1">
                <a:avLst/>
              </a:prstGeom>
              <a:ln w="6480">
                <a:solidFill>
                  <a:srgbClr val="a8a8a8"/>
                </a:solidFill>
                <a:miter/>
              </a:ln>
            </p:spPr>
          </p:cxnSp>
          <p:cxnSp>
            <p:nvCxnSpPr>
              <p:cNvPr id="925" name="Straight Connector 1900"/>
              <p:cNvCxnSpPr/>
              <p:nvPr/>
            </p:nvCxnSpPr>
            <p:spPr>
              <a:xfrm>
                <a:off x="12355560" y="5225040"/>
                <a:ext cx="252360" cy="360"/>
              </a:xfrm>
              <a:prstGeom prst="straightConnector1">
                <a:avLst/>
              </a:prstGeom>
              <a:ln w="6480">
                <a:solidFill>
                  <a:srgbClr val="a8a8a8"/>
                </a:solidFill>
                <a:miter/>
              </a:ln>
            </p:spPr>
          </p:cxnSp>
          <p:cxnSp>
            <p:nvCxnSpPr>
              <p:cNvPr id="926" name="Straight Connector 1901"/>
              <p:cNvCxnSpPr/>
              <p:nvPr/>
            </p:nvCxnSpPr>
            <p:spPr>
              <a:xfrm>
                <a:off x="12355560" y="6204600"/>
                <a:ext cx="252360" cy="360"/>
              </a:xfrm>
              <a:prstGeom prst="straightConnector1">
                <a:avLst/>
              </a:prstGeom>
              <a:ln w="6480">
                <a:solidFill>
                  <a:srgbClr val="a8a8a8"/>
                </a:solidFill>
                <a:miter/>
              </a:ln>
            </p:spPr>
          </p:cxnSp>
          <p:cxnSp>
            <p:nvCxnSpPr>
              <p:cNvPr id="927" name="Straight Connector 1902"/>
              <p:cNvCxnSpPr/>
              <p:nvPr/>
            </p:nvCxnSpPr>
            <p:spPr>
              <a:xfrm>
                <a:off x="12355560" y="5878080"/>
                <a:ext cx="252360" cy="360"/>
              </a:xfrm>
              <a:prstGeom prst="straightConnector1">
                <a:avLst/>
              </a:prstGeom>
              <a:ln w="6480">
                <a:solidFill>
                  <a:srgbClr val="a8a8a8"/>
                </a:solidFill>
                <a:miter/>
              </a:ln>
            </p:spPr>
          </p:cxnSp>
          <p:cxnSp>
            <p:nvCxnSpPr>
              <p:cNvPr id="928" name="Straight Connector 1903"/>
              <p:cNvCxnSpPr/>
              <p:nvPr/>
            </p:nvCxnSpPr>
            <p:spPr>
              <a:xfrm>
                <a:off x="12355560" y="6857640"/>
                <a:ext cx="252360" cy="360"/>
              </a:xfrm>
              <a:prstGeom prst="straightConnector1">
                <a:avLst/>
              </a:prstGeom>
              <a:ln w="6480">
                <a:solidFill>
                  <a:srgbClr val="a8a8a8"/>
                </a:solidFill>
                <a:miter/>
              </a:ln>
            </p:spPr>
          </p:cxnSp>
          <p:cxnSp>
            <p:nvCxnSpPr>
              <p:cNvPr id="929" name="Straight Connector 1904"/>
              <p:cNvCxnSpPr/>
              <p:nvPr/>
            </p:nvCxnSpPr>
            <p:spPr>
              <a:xfrm>
                <a:off x="12355560" y="6531120"/>
                <a:ext cx="252360" cy="360"/>
              </a:xfrm>
              <a:prstGeom prst="straightConnector1">
                <a:avLst/>
              </a:prstGeom>
              <a:ln w="6480">
                <a:solidFill>
                  <a:srgbClr val="a8a8a8"/>
                </a:solidFill>
                <a:miter/>
              </a:ln>
            </p:spPr>
          </p:cxnSp>
          <p:cxnSp>
            <p:nvCxnSpPr>
              <p:cNvPr id="93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93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93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93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93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93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936" name="Straight Connector 2097"/>
              <p:cNvCxnSpPr/>
              <p:nvPr/>
            </p:nvCxnSpPr>
            <p:spPr>
              <a:xfrm flipV="1">
                <a:off x="9885240" y="7041240"/>
                <a:ext cx="360" cy="252360"/>
              </a:xfrm>
              <a:prstGeom prst="straightConnector1">
                <a:avLst/>
              </a:prstGeom>
              <a:ln w="6480">
                <a:solidFill>
                  <a:srgbClr val="a8a8a8"/>
                </a:solidFill>
                <a:miter/>
              </a:ln>
            </p:spPr>
          </p:cxnSp>
          <p:cxnSp>
            <p:nvCxnSpPr>
              <p:cNvPr id="93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938" name="Straight Connector 2099"/>
              <p:cNvCxnSpPr/>
              <p:nvPr/>
            </p:nvCxnSpPr>
            <p:spPr>
              <a:xfrm flipV="1">
                <a:off x="9226080" y="7041240"/>
                <a:ext cx="360" cy="252360"/>
              </a:xfrm>
              <a:prstGeom prst="straightConnector1">
                <a:avLst/>
              </a:prstGeom>
              <a:ln w="6480">
                <a:solidFill>
                  <a:srgbClr val="a8a8a8"/>
                </a:solidFill>
                <a:miter/>
              </a:ln>
            </p:spPr>
          </p:cxnSp>
          <p:cxnSp>
            <p:nvCxnSpPr>
              <p:cNvPr id="939" name="Straight Connector 2100"/>
              <p:cNvCxnSpPr/>
              <p:nvPr/>
            </p:nvCxnSpPr>
            <p:spPr>
              <a:xfrm flipV="1">
                <a:off x="9555840" y="7041240"/>
                <a:ext cx="360" cy="252360"/>
              </a:xfrm>
              <a:prstGeom prst="straightConnector1">
                <a:avLst/>
              </a:prstGeom>
              <a:ln w="6480">
                <a:solidFill>
                  <a:srgbClr val="a8a8a8"/>
                </a:solidFill>
                <a:miter/>
              </a:ln>
            </p:spPr>
          </p:cxnSp>
          <p:cxnSp>
            <p:nvCxnSpPr>
              <p:cNvPr id="940" name="Straight Connector 2101"/>
              <p:cNvCxnSpPr/>
              <p:nvPr/>
            </p:nvCxnSpPr>
            <p:spPr>
              <a:xfrm flipV="1">
                <a:off x="8567280" y="7041240"/>
                <a:ext cx="360" cy="252360"/>
              </a:xfrm>
              <a:prstGeom prst="straightConnector1">
                <a:avLst/>
              </a:prstGeom>
              <a:ln w="6480">
                <a:solidFill>
                  <a:srgbClr val="a8a8a8"/>
                </a:solidFill>
                <a:miter/>
              </a:ln>
            </p:spPr>
          </p:cxnSp>
          <p:cxnSp>
            <p:nvCxnSpPr>
              <p:cNvPr id="941" name="Straight Connector 2102"/>
              <p:cNvCxnSpPr/>
              <p:nvPr/>
            </p:nvCxnSpPr>
            <p:spPr>
              <a:xfrm flipV="1">
                <a:off x="8896680" y="7041240"/>
                <a:ext cx="360" cy="252360"/>
              </a:xfrm>
              <a:prstGeom prst="straightConnector1">
                <a:avLst/>
              </a:prstGeom>
              <a:ln w="6480">
                <a:solidFill>
                  <a:srgbClr val="a8a8a8"/>
                </a:solidFill>
                <a:miter/>
              </a:ln>
            </p:spPr>
          </p:cxnSp>
          <p:cxnSp>
            <p:nvCxnSpPr>
              <p:cNvPr id="942" name="Straight Connector 2103"/>
              <p:cNvCxnSpPr/>
              <p:nvPr/>
            </p:nvCxnSpPr>
            <p:spPr>
              <a:xfrm flipV="1">
                <a:off x="7908120" y="7041240"/>
                <a:ext cx="360" cy="252360"/>
              </a:xfrm>
              <a:prstGeom prst="straightConnector1">
                <a:avLst/>
              </a:prstGeom>
              <a:ln w="6480">
                <a:solidFill>
                  <a:srgbClr val="a8a8a8"/>
                </a:solidFill>
                <a:miter/>
              </a:ln>
            </p:spPr>
          </p:cxnSp>
          <p:cxnSp>
            <p:nvCxnSpPr>
              <p:cNvPr id="943" name="Straight Connector 2104"/>
              <p:cNvCxnSpPr/>
              <p:nvPr/>
            </p:nvCxnSpPr>
            <p:spPr>
              <a:xfrm flipV="1">
                <a:off x="8237520" y="7041240"/>
                <a:ext cx="360" cy="252360"/>
              </a:xfrm>
              <a:prstGeom prst="straightConnector1">
                <a:avLst/>
              </a:prstGeom>
              <a:ln w="6480">
                <a:solidFill>
                  <a:srgbClr val="a8a8a8"/>
                </a:solidFill>
                <a:miter/>
              </a:ln>
            </p:spPr>
          </p:cxnSp>
          <p:cxnSp>
            <p:nvCxnSpPr>
              <p:cNvPr id="944" name="Straight Connector 2105"/>
              <p:cNvCxnSpPr/>
              <p:nvPr/>
            </p:nvCxnSpPr>
            <p:spPr>
              <a:xfrm flipV="1">
                <a:off x="7248960" y="7041240"/>
                <a:ext cx="360" cy="252360"/>
              </a:xfrm>
              <a:prstGeom prst="straightConnector1">
                <a:avLst/>
              </a:prstGeom>
              <a:ln w="6480">
                <a:solidFill>
                  <a:srgbClr val="a8a8a8"/>
                </a:solidFill>
                <a:miter/>
              </a:ln>
            </p:spPr>
          </p:cxnSp>
          <p:cxnSp>
            <p:nvCxnSpPr>
              <p:cNvPr id="945" name="Straight Connector 2106"/>
              <p:cNvCxnSpPr/>
              <p:nvPr/>
            </p:nvCxnSpPr>
            <p:spPr>
              <a:xfrm flipV="1">
                <a:off x="7578720" y="7041240"/>
                <a:ext cx="360" cy="252360"/>
              </a:xfrm>
              <a:prstGeom prst="straightConnector1">
                <a:avLst/>
              </a:prstGeom>
              <a:ln w="6480">
                <a:solidFill>
                  <a:srgbClr val="a8a8a8"/>
                </a:solidFill>
                <a:miter/>
              </a:ln>
            </p:spPr>
          </p:cxnSp>
          <p:cxnSp>
            <p:nvCxnSpPr>
              <p:cNvPr id="946" name="Straight Connector 2107"/>
              <p:cNvCxnSpPr/>
              <p:nvPr/>
            </p:nvCxnSpPr>
            <p:spPr>
              <a:xfrm flipV="1">
                <a:off x="6590160" y="7041240"/>
                <a:ext cx="360" cy="252360"/>
              </a:xfrm>
              <a:prstGeom prst="straightConnector1">
                <a:avLst/>
              </a:prstGeom>
              <a:ln w="6480">
                <a:solidFill>
                  <a:srgbClr val="a8a8a8"/>
                </a:solidFill>
                <a:miter/>
              </a:ln>
            </p:spPr>
          </p:cxnSp>
          <p:cxnSp>
            <p:nvCxnSpPr>
              <p:cNvPr id="947" name="Straight Connector 2108"/>
              <p:cNvCxnSpPr/>
              <p:nvPr/>
            </p:nvCxnSpPr>
            <p:spPr>
              <a:xfrm flipV="1">
                <a:off x="6919560" y="7041240"/>
                <a:ext cx="360" cy="252360"/>
              </a:xfrm>
              <a:prstGeom prst="straightConnector1">
                <a:avLst/>
              </a:prstGeom>
              <a:ln w="6480">
                <a:solidFill>
                  <a:srgbClr val="a8a8a8"/>
                </a:solidFill>
                <a:miter/>
              </a:ln>
            </p:spPr>
          </p:cxnSp>
          <p:cxnSp>
            <p:nvCxnSpPr>
              <p:cNvPr id="948" name="Straight Connector 2109"/>
              <p:cNvCxnSpPr/>
              <p:nvPr/>
            </p:nvCxnSpPr>
            <p:spPr>
              <a:xfrm flipV="1">
                <a:off x="5931000" y="7041240"/>
                <a:ext cx="360" cy="252360"/>
              </a:xfrm>
              <a:prstGeom prst="straightConnector1">
                <a:avLst/>
              </a:prstGeom>
              <a:ln w="6480">
                <a:solidFill>
                  <a:srgbClr val="a8a8a8"/>
                </a:solidFill>
                <a:miter/>
              </a:ln>
            </p:spPr>
          </p:cxnSp>
          <p:cxnSp>
            <p:nvCxnSpPr>
              <p:cNvPr id="949" name="Straight Connector 2110"/>
              <p:cNvCxnSpPr/>
              <p:nvPr/>
            </p:nvCxnSpPr>
            <p:spPr>
              <a:xfrm flipV="1">
                <a:off x="6260760" y="7041240"/>
                <a:ext cx="360" cy="252360"/>
              </a:xfrm>
              <a:prstGeom prst="straightConnector1">
                <a:avLst/>
              </a:prstGeom>
              <a:ln w="6480">
                <a:solidFill>
                  <a:srgbClr val="a8a8a8"/>
                </a:solidFill>
                <a:miter/>
              </a:ln>
            </p:spPr>
          </p:cxnSp>
          <p:cxnSp>
            <p:nvCxnSpPr>
              <p:cNvPr id="950" name="Straight Connector 2111"/>
              <p:cNvCxnSpPr/>
              <p:nvPr/>
            </p:nvCxnSpPr>
            <p:spPr>
              <a:xfrm flipV="1">
                <a:off x="5272200" y="7041240"/>
                <a:ext cx="360" cy="252360"/>
              </a:xfrm>
              <a:prstGeom prst="straightConnector1">
                <a:avLst/>
              </a:prstGeom>
              <a:ln w="6480">
                <a:solidFill>
                  <a:srgbClr val="a8a8a8"/>
                </a:solidFill>
                <a:miter/>
              </a:ln>
            </p:spPr>
          </p:cxnSp>
          <p:cxnSp>
            <p:nvCxnSpPr>
              <p:cNvPr id="951" name="Straight Connector 2112"/>
              <p:cNvCxnSpPr/>
              <p:nvPr/>
            </p:nvCxnSpPr>
            <p:spPr>
              <a:xfrm flipV="1">
                <a:off x="5601600" y="7041240"/>
                <a:ext cx="360" cy="252360"/>
              </a:xfrm>
              <a:prstGeom prst="straightConnector1">
                <a:avLst/>
              </a:prstGeom>
              <a:ln w="6480">
                <a:solidFill>
                  <a:srgbClr val="a8a8a8"/>
                </a:solidFill>
                <a:miter/>
              </a:ln>
            </p:spPr>
          </p:cxnSp>
          <p:cxnSp>
            <p:nvCxnSpPr>
              <p:cNvPr id="952" name="Straight Connector 2113"/>
              <p:cNvCxnSpPr/>
              <p:nvPr/>
            </p:nvCxnSpPr>
            <p:spPr>
              <a:xfrm flipV="1">
                <a:off x="4613040" y="7041240"/>
                <a:ext cx="360" cy="252360"/>
              </a:xfrm>
              <a:prstGeom prst="straightConnector1">
                <a:avLst/>
              </a:prstGeom>
              <a:ln w="6480">
                <a:solidFill>
                  <a:srgbClr val="a8a8a8"/>
                </a:solidFill>
                <a:miter/>
              </a:ln>
            </p:spPr>
          </p:cxnSp>
          <p:cxnSp>
            <p:nvCxnSpPr>
              <p:cNvPr id="953" name="Straight Connector 2114"/>
              <p:cNvCxnSpPr/>
              <p:nvPr/>
            </p:nvCxnSpPr>
            <p:spPr>
              <a:xfrm flipV="1">
                <a:off x="4942440" y="7041240"/>
                <a:ext cx="360" cy="252360"/>
              </a:xfrm>
              <a:prstGeom prst="straightConnector1">
                <a:avLst/>
              </a:prstGeom>
              <a:ln w="6480">
                <a:solidFill>
                  <a:srgbClr val="a8a8a8"/>
                </a:solidFill>
                <a:miter/>
              </a:ln>
            </p:spPr>
          </p:cxnSp>
          <p:cxnSp>
            <p:nvCxnSpPr>
              <p:cNvPr id="954" name="Straight Connector 2115"/>
              <p:cNvCxnSpPr/>
              <p:nvPr/>
            </p:nvCxnSpPr>
            <p:spPr>
              <a:xfrm flipV="1">
                <a:off x="3953880" y="7041240"/>
                <a:ext cx="360" cy="252360"/>
              </a:xfrm>
              <a:prstGeom prst="straightConnector1">
                <a:avLst/>
              </a:prstGeom>
              <a:ln w="6480">
                <a:solidFill>
                  <a:srgbClr val="a8a8a8"/>
                </a:solidFill>
                <a:miter/>
              </a:ln>
            </p:spPr>
          </p:cxnSp>
          <p:cxnSp>
            <p:nvCxnSpPr>
              <p:cNvPr id="955" name="Straight Connector 2116"/>
              <p:cNvCxnSpPr/>
              <p:nvPr/>
            </p:nvCxnSpPr>
            <p:spPr>
              <a:xfrm flipV="1">
                <a:off x="4283640" y="7041240"/>
                <a:ext cx="360" cy="252360"/>
              </a:xfrm>
              <a:prstGeom prst="straightConnector1">
                <a:avLst/>
              </a:prstGeom>
              <a:ln w="6480">
                <a:solidFill>
                  <a:srgbClr val="a8a8a8"/>
                </a:solidFill>
                <a:miter/>
              </a:ln>
            </p:spPr>
          </p:cxnSp>
          <p:cxnSp>
            <p:nvCxnSpPr>
              <p:cNvPr id="956" name="Straight Connector 2117"/>
              <p:cNvCxnSpPr/>
              <p:nvPr/>
            </p:nvCxnSpPr>
            <p:spPr>
              <a:xfrm flipV="1">
                <a:off x="3295080" y="7041240"/>
                <a:ext cx="360" cy="252360"/>
              </a:xfrm>
              <a:prstGeom prst="straightConnector1">
                <a:avLst/>
              </a:prstGeom>
              <a:ln w="6480">
                <a:solidFill>
                  <a:srgbClr val="a8a8a8"/>
                </a:solidFill>
                <a:miter/>
              </a:ln>
            </p:spPr>
          </p:cxnSp>
          <p:cxnSp>
            <p:nvCxnSpPr>
              <p:cNvPr id="957" name="Straight Connector 2118"/>
              <p:cNvCxnSpPr/>
              <p:nvPr/>
            </p:nvCxnSpPr>
            <p:spPr>
              <a:xfrm flipV="1">
                <a:off x="3624480" y="7041240"/>
                <a:ext cx="360" cy="252360"/>
              </a:xfrm>
              <a:prstGeom prst="straightConnector1">
                <a:avLst/>
              </a:prstGeom>
              <a:ln w="6480">
                <a:solidFill>
                  <a:srgbClr val="a8a8a8"/>
                </a:solidFill>
                <a:miter/>
              </a:ln>
            </p:spPr>
          </p:cxnSp>
          <p:cxnSp>
            <p:nvCxnSpPr>
              <p:cNvPr id="958" name="Straight Connector 2119"/>
              <p:cNvCxnSpPr/>
              <p:nvPr/>
            </p:nvCxnSpPr>
            <p:spPr>
              <a:xfrm flipV="1">
                <a:off x="2635920" y="7041240"/>
                <a:ext cx="360" cy="252360"/>
              </a:xfrm>
              <a:prstGeom prst="straightConnector1">
                <a:avLst/>
              </a:prstGeom>
              <a:ln w="6480">
                <a:solidFill>
                  <a:srgbClr val="a8a8a8"/>
                </a:solidFill>
                <a:miter/>
              </a:ln>
            </p:spPr>
          </p:cxnSp>
          <p:cxnSp>
            <p:nvCxnSpPr>
              <p:cNvPr id="959" name="Straight Connector 2120"/>
              <p:cNvCxnSpPr/>
              <p:nvPr/>
            </p:nvCxnSpPr>
            <p:spPr>
              <a:xfrm flipV="1">
                <a:off x="2965320" y="7041240"/>
                <a:ext cx="360" cy="252360"/>
              </a:xfrm>
              <a:prstGeom prst="straightConnector1">
                <a:avLst/>
              </a:prstGeom>
              <a:ln w="6480">
                <a:solidFill>
                  <a:srgbClr val="a8a8a8"/>
                </a:solidFill>
                <a:miter/>
              </a:ln>
            </p:spPr>
          </p:cxnSp>
          <p:cxnSp>
            <p:nvCxnSpPr>
              <p:cNvPr id="960" name="Straight Connector 2121"/>
              <p:cNvCxnSpPr/>
              <p:nvPr/>
            </p:nvCxnSpPr>
            <p:spPr>
              <a:xfrm flipV="1">
                <a:off x="1976760" y="7041240"/>
                <a:ext cx="360" cy="252360"/>
              </a:xfrm>
              <a:prstGeom prst="straightConnector1">
                <a:avLst/>
              </a:prstGeom>
              <a:ln w="6480">
                <a:solidFill>
                  <a:srgbClr val="a8a8a8"/>
                </a:solidFill>
                <a:miter/>
              </a:ln>
            </p:spPr>
          </p:cxnSp>
          <p:cxnSp>
            <p:nvCxnSpPr>
              <p:cNvPr id="961" name="Straight Connector 2122"/>
              <p:cNvCxnSpPr/>
              <p:nvPr/>
            </p:nvCxnSpPr>
            <p:spPr>
              <a:xfrm flipV="1">
                <a:off x="2306520" y="7041240"/>
                <a:ext cx="360" cy="252360"/>
              </a:xfrm>
              <a:prstGeom prst="straightConnector1">
                <a:avLst/>
              </a:prstGeom>
              <a:ln w="6480">
                <a:solidFill>
                  <a:srgbClr val="a8a8a8"/>
                </a:solidFill>
                <a:miter/>
              </a:ln>
            </p:spPr>
          </p:cxnSp>
          <p:cxnSp>
            <p:nvCxnSpPr>
              <p:cNvPr id="962" name="Straight Connector 2123"/>
              <p:cNvCxnSpPr/>
              <p:nvPr/>
            </p:nvCxnSpPr>
            <p:spPr>
              <a:xfrm flipV="1">
                <a:off x="1317960" y="7041240"/>
                <a:ext cx="360" cy="252360"/>
              </a:xfrm>
              <a:prstGeom prst="straightConnector1">
                <a:avLst/>
              </a:prstGeom>
              <a:ln w="6480">
                <a:solidFill>
                  <a:srgbClr val="a8a8a8"/>
                </a:solidFill>
                <a:miter/>
              </a:ln>
            </p:spPr>
          </p:cxnSp>
          <p:cxnSp>
            <p:nvCxnSpPr>
              <p:cNvPr id="963" name="Straight Connector 2124"/>
              <p:cNvCxnSpPr/>
              <p:nvPr/>
            </p:nvCxnSpPr>
            <p:spPr>
              <a:xfrm flipV="1">
                <a:off x="1647360" y="7041240"/>
                <a:ext cx="360" cy="252360"/>
              </a:xfrm>
              <a:prstGeom prst="straightConnector1">
                <a:avLst/>
              </a:prstGeom>
              <a:ln w="6480">
                <a:solidFill>
                  <a:srgbClr val="a8a8a8"/>
                </a:solidFill>
                <a:miter/>
              </a:ln>
            </p:spPr>
          </p:cxnSp>
          <p:cxnSp>
            <p:nvCxnSpPr>
              <p:cNvPr id="964" name="Straight Connector 2125"/>
              <p:cNvCxnSpPr/>
              <p:nvPr/>
            </p:nvCxnSpPr>
            <p:spPr>
              <a:xfrm flipV="1">
                <a:off x="658800" y="7041240"/>
                <a:ext cx="360" cy="252360"/>
              </a:xfrm>
              <a:prstGeom prst="straightConnector1">
                <a:avLst/>
              </a:prstGeom>
              <a:ln w="6480">
                <a:solidFill>
                  <a:srgbClr val="a8a8a8"/>
                </a:solidFill>
                <a:miter/>
              </a:ln>
            </p:spPr>
          </p:cxnSp>
          <p:cxnSp>
            <p:nvCxnSpPr>
              <p:cNvPr id="965" name="Straight Connector 2126"/>
              <p:cNvCxnSpPr/>
              <p:nvPr/>
            </p:nvCxnSpPr>
            <p:spPr>
              <a:xfrm flipV="1">
                <a:off x="988200" y="7041240"/>
                <a:ext cx="360" cy="252360"/>
              </a:xfrm>
              <a:prstGeom prst="straightConnector1">
                <a:avLst/>
              </a:prstGeom>
              <a:ln w="6480">
                <a:solidFill>
                  <a:srgbClr val="a8a8a8"/>
                </a:solidFill>
                <a:miter/>
              </a:ln>
            </p:spPr>
          </p:cxnSp>
          <p:cxnSp>
            <p:nvCxnSpPr>
              <p:cNvPr id="966" name="Straight Connector 2127"/>
              <p:cNvCxnSpPr/>
              <p:nvPr/>
            </p:nvCxnSpPr>
            <p:spPr>
              <a:xfrm flipV="1">
                <a:off x="0" y="7041240"/>
                <a:ext cx="360" cy="252360"/>
              </a:xfrm>
              <a:prstGeom prst="straightConnector1">
                <a:avLst/>
              </a:prstGeom>
              <a:ln w="6480">
                <a:solidFill>
                  <a:srgbClr val="a8a8a8"/>
                </a:solidFill>
                <a:miter/>
              </a:ln>
            </p:spPr>
          </p:cxnSp>
          <p:cxnSp>
            <p:nvCxnSpPr>
              <p:cNvPr id="96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968" name="PlaceHolder 1"/>
          <p:cNvSpPr>
            <a:spLocks noGrp="1"/>
          </p:cNvSpPr>
          <p:nvPr>
            <p:ph type="sldNum" idx="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7E6D9435-5BBF-45A8-BBF2-EAF3C12FCFDF}"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969" name="PlaceHolder 2"/>
          <p:cNvSpPr>
            <a:spLocks noGrp="1"/>
          </p:cNvSpPr>
          <p:nvPr>
            <p:ph type="ftr" idx="2"/>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70" name="PlaceHolder 3"/>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971" name="PlaceHolder 4"/>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Bef>
                <a:spcPts val="201"/>
              </a:spcBef>
              <a:spcAft>
                <a:spcPts val="799"/>
              </a:spcAft>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25"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9726" name="Master Grid"/>
          <p:cNvGrpSpPr/>
          <p:nvPr/>
        </p:nvGrpSpPr>
        <p:grpSpPr>
          <a:xfrm>
            <a:off x="0" y="0"/>
            <a:ext cx="12191760" cy="6858000"/>
            <a:chOff x="0" y="0"/>
            <a:chExt cx="12191760" cy="6858000"/>
          </a:xfrm>
        </p:grpSpPr>
        <p:grpSp>
          <p:nvGrpSpPr>
            <p:cNvPr id="9727" name="GRID"/>
            <p:cNvGrpSpPr/>
            <p:nvPr/>
          </p:nvGrpSpPr>
          <p:grpSpPr>
            <a:xfrm>
              <a:off x="0" y="0"/>
              <a:ext cx="12191760" cy="6858000"/>
              <a:chOff x="0" y="0"/>
              <a:chExt cx="12191760" cy="6858000"/>
            </a:xfrm>
          </p:grpSpPr>
          <p:grpSp>
            <p:nvGrpSpPr>
              <p:cNvPr id="9728" name="Group 454"/>
              <p:cNvGrpSpPr/>
              <p:nvPr/>
            </p:nvGrpSpPr>
            <p:grpSpPr>
              <a:xfrm>
                <a:off x="0" y="0"/>
                <a:ext cx="12191760" cy="6858000"/>
                <a:chOff x="0" y="0"/>
                <a:chExt cx="12191760" cy="6858000"/>
              </a:xfrm>
            </p:grpSpPr>
            <p:cxnSp>
              <p:nvCxnSpPr>
                <p:cNvPr id="9729"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9730"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9731"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9732"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9733"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9734"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9735"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9736"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9737"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9738"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9739"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9740"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9741"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9742"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9743"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9744"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9745"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9746"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9747"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9748"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9749"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9750"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9751"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9752"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9753"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9754"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9755"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9756"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9757"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9758"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9759"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9760"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9761"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9762"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9763"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9764"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9765"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9766"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9767" name="Group 455"/>
              <p:cNvGrpSpPr/>
              <p:nvPr/>
            </p:nvGrpSpPr>
            <p:grpSpPr>
              <a:xfrm>
                <a:off x="0" y="0"/>
                <a:ext cx="12191760" cy="6857640"/>
                <a:chOff x="0" y="0"/>
                <a:chExt cx="12191760" cy="6857640"/>
              </a:xfrm>
            </p:grpSpPr>
            <p:cxnSp>
              <p:nvCxnSpPr>
                <p:cNvPr id="9768"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9769"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9770"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9771"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9772"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9773"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9774"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9775"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9776"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9777"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9778"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9779"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9780"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9781"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9782"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9783"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9784"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9785"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9786"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9787"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9788"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9789"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9790" name="Group 396"/>
            <p:cNvGrpSpPr/>
            <p:nvPr/>
          </p:nvGrpSpPr>
          <p:grpSpPr>
            <a:xfrm>
              <a:off x="329400" y="326520"/>
              <a:ext cx="11532960" cy="5878800"/>
              <a:chOff x="329400" y="326520"/>
              <a:chExt cx="11532960" cy="5878800"/>
            </a:xfrm>
          </p:grpSpPr>
          <p:grpSp>
            <p:nvGrpSpPr>
              <p:cNvPr id="9791" name="Group 397"/>
              <p:cNvGrpSpPr/>
              <p:nvPr/>
            </p:nvGrpSpPr>
            <p:grpSpPr>
              <a:xfrm>
                <a:off x="329400" y="326520"/>
                <a:ext cx="11532960" cy="5878800"/>
                <a:chOff x="329400" y="326520"/>
                <a:chExt cx="11532960" cy="5878800"/>
              </a:xfrm>
            </p:grpSpPr>
            <p:cxnSp>
              <p:nvCxnSpPr>
                <p:cNvPr id="9792"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9793"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9794"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9795"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9796"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9797"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9798"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9799"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9800"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9801"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9802"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9803"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9804"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9805"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9806"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9807"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9808"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9809"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9810"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9811"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9812"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9813"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9814"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9815"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9816"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9817"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9818"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9819"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9820"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9821"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9822"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9823"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9824"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9825"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9826"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9827"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9828" name="Group 398"/>
              <p:cNvGrpSpPr/>
              <p:nvPr/>
            </p:nvGrpSpPr>
            <p:grpSpPr>
              <a:xfrm>
                <a:off x="329400" y="326520"/>
                <a:ext cx="11532960" cy="5878080"/>
                <a:chOff x="329400" y="326520"/>
                <a:chExt cx="11532960" cy="5878080"/>
              </a:xfrm>
            </p:grpSpPr>
            <p:cxnSp>
              <p:nvCxnSpPr>
                <p:cNvPr id="9829"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9830"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9831"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9832"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9833"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9834"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9835"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9836"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9837"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9838"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9839"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9840"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9841"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9842"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9843"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9844"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9845"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9846"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9847"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9848" name="Master Grid Edge"/>
          <p:cNvGrpSpPr/>
          <p:nvPr/>
        </p:nvGrpSpPr>
        <p:grpSpPr>
          <a:xfrm>
            <a:off x="-435240" y="-435240"/>
            <a:ext cx="13042800" cy="7728480"/>
            <a:chOff x="-435240" y="-435240"/>
            <a:chExt cx="13042800" cy="7728480"/>
          </a:xfrm>
        </p:grpSpPr>
        <p:grpSp>
          <p:nvGrpSpPr>
            <p:cNvPr id="9849" name="Group 27"/>
            <p:cNvGrpSpPr/>
            <p:nvPr/>
          </p:nvGrpSpPr>
          <p:grpSpPr>
            <a:xfrm>
              <a:off x="-435240" y="-435240"/>
              <a:ext cx="13042800" cy="7728480"/>
              <a:chOff x="-435240" y="-435240"/>
              <a:chExt cx="13042800" cy="7728480"/>
            </a:xfrm>
          </p:grpSpPr>
          <p:cxnSp>
            <p:nvCxnSpPr>
              <p:cNvPr id="9850" name="Straight Connector 1371"/>
              <p:cNvCxnSpPr/>
              <p:nvPr/>
            </p:nvCxnSpPr>
            <p:spPr>
              <a:xfrm>
                <a:off x="-435240" y="489600"/>
                <a:ext cx="126360" cy="360"/>
              </a:xfrm>
              <a:prstGeom prst="straightConnector1">
                <a:avLst/>
              </a:prstGeom>
              <a:ln w="6480">
                <a:solidFill>
                  <a:srgbClr val="a8a8a8"/>
                </a:solidFill>
                <a:miter/>
              </a:ln>
            </p:spPr>
          </p:cxnSp>
          <p:cxnSp>
            <p:nvCxnSpPr>
              <p:cNvPr id="9851" name="Straight Connector 1372"/>
              <p:cNvCxnSpPr/>
              <p:nvPr/>
            </p:nvCxnSpPr>
            <p:spPr>
              <a:xfrm>
                <a:off x="-435240" y="326520"/>
                <a:ext cx="126360" cy="360"/>
              </a:xfrm>
              <a:prstGeom prst="straightConnector1">
                <a:avLst/>
              </a:prstGeom>
              <a:ln w="6480">
                <a:solidFill>
                  <a:srgbClr val="a8a8a8"/>
                </a:solidFill>
                <a:miter/>
              </a:ln>
            </p:spPr>
          </p:cxnSp>
          <p:cxnSp>
            <p:nvCxnSpPr>
              <p:cNvPr id="9852" name="Straight Connector 1373"/>
              <p:cNvCxnSpPr/>
              <p:nvPr/>
            </p:nvCxnSpPr>
            <p:spPr>
              <a:xfrm>
                <a:off x="-435240" y="816120"/>
                <a:ext cx="126360" cy="360"/>
              </a:xfrm>
              <a:prstGeom prst="straightConnector1">
                <a:avLst/>
              </a:prstGeom>
              <a:ln w="6480">
                <a:solidFill>
                  <a:srgbClr val="a8a8a8"/>
                </a:solidFill>
                <a:miter/>
              </a:ln>
            </p:spPr>
          </p:cxnSp>
          <p:cxnSp>
            <p:nvCxnSpPr>
              <p:cNvPr id="9853" name="Straight Connector 1374"/>
              <p:cNvCxnSpPr/>
              <p:nvPr/>
            </p:nvCxnSpPr>
            <p:spPr>
              <a:xfrm>
                <a:off x="-435240" y="653040"/>
                <a:ext cx="126360" cy="360"/>
              </a:xfrm>
              <a:prstGeom prst="straightConnector1">
                <a:avLst/>
              </a:prstGeom>
              <a:ln w="6480">
                <a:solidFill>
                  <a:srgbClr val="a8a8a8"/>
                </a:solidFill>
                <a:miter/>
              </a:ln>
            </p:spPr>
          </p:cxnSp>
          <p:cxnSp>
            <p:nvCxnSpPr>
              <p:cNvPr id="9854" name="Straight Connector 1375"/>
              <p:cNvCxnSpPr/>
              <p:nvPr/>
            </p:nvCxnSpPr>
            <p:spPr>
              <a:xfrm>
                <a:off x="-435240" y="1142640"/>
                <a:ext cx="126360" cy="360"/>
              </a:xfrm>
              <a:prstGeom prst="straightConnector1">
                <a:avLst/>
              </a:prstGeom>
              <a:ln w="6480">
                <a:solidFill>
                  <a:srgbClr val="a8a8a8"/>
                </a:solidFill>
                <a:miter/>
              </a:ln>
            </p:spPr>
          </p:cxnSp>
          <p:cxnSp>
            <p:nvCxnSpPr>
              <p:cNvPr id="9855" name="Straight Connector 1376"/>
              <p:cNvCxnSpPr/>
              <p:nvPr/>
            </p:nvCxnSpPr>
            <p:spPr>
              <a:xfrm>
                <a:off x="-435240" y="979560"/>
                <a:ext cx="126360" cy="360"/>
              </a:xfrm>
              <a:prstGeom prst="straightConnector1">
                <a:avLst/>
              </a:prstGeom>
              <a:ln w="6480">
                <a:solidFill>
                  <a:srgbClr val="a8a8a8"/>
                </a:solidFill>
                <a:miter/>
              </a:ln>
            </p:spPr>
          </p:cxnSp>
          <p:cxnSp>
            <p:nvCxnSpPr>
              <p:cNvPr id="9856" name="Straight Connector 1377"/>
              <p:cNvCxnSpPr/>
              <p:nvPr/>
            </p:nvCxnSpPr>
            <p:spPr>
              <a:xfrm>
                <a:off x="-435240" y="1469520"/>
                <a:ext cx="126360" cy="360"/>
              </a:xfrm>
              <a:prstGeom prst="straightConnector1">
                <a:avLst/>
              </a:prstGeom>
              <a:ln w="6480">
                <a:solidFill>
                  <a:srgbClr val="a8a8a8"/>
                </a:solidFill>
                <a:miter/>
              </a:ln>
            </p:spPr>
          </p:cxnSp>
          <p:cxnSp>
            <p:nvCxnSpPr>
              <p:cNvPr id="9857" name="Straight Connector 1378"/>
              <p:cNvCxnSpPr/>
              <p:nvPr/>
            </p:nvCxnSpPr>
            <p:spPr>
              <a:xfrm>
                <a:off x="-435240" y="1306080"/>
                <a:ext cx="126360" cy="360"/>
              </a:xfrm>
              <a:prstGeom prst="straightConnector1">
                <a:avLst/>
              </a:prstGeom>
              <a:ln w="6480">
                <a:solidFill>
                  <a:srgbClr val="a8a8a8"/>
                </a:solidFill>
                <a:miter/>
              </a:ln>
            </p:spPr>
          </p:cxnSp>
          <p:cxnSp>
            <p:nvCxnSpPr>
              <p:cNvPr id="9858" name="Straight Connector 1379"/>
              <p:cNvCxnSpPr/>
              <p:nvPr/>
            </p:nvCxnSpPr>
            <p:spPr>
              <a:xfrm>
                <a:off x="-435240" y="1796040"/>
                <a:ext cx="126360" cy="360"/>
              </a:xfrm>
              <a:prstGeom prst="straightConnector1">
                <a:avLst/>
              </a:prstGeom>
              <a:ln w="6480">
                <a:solidFill>
                  <a:srgbClr val="a8a8a8"/>
                </a:solidFill>
                <a:miter/>
              </a:ln>
            </p:spPr>
          </p:cxnSp>
          <p:cxnSp>
            <p:nvCxnSpPr>
              <p:cNvPr id="9859" name="Straight Connector 1380"/>
              <p:cNvCxnSpPr/>
              <p:nvPr/>
            </p:nvCxnSpPr>
            <p:spPr>
              <a:xfrm>
                <a:off x="-435240" y="1632600"/>
                <a:ext cx="126360" cy="360"/>
              </a:xfrm>
              <a:prstGeom prst="straightConnector1">
                <a:avLst/>
              </a:prstGeom>
              <a:ln w="6480">
                <a:solidFill>
                  <a:srgbClr val="a8a8a8"/>
                </a:solidFill>
                <a:miter/>
              </a:ln>
            </p:spPr>
          </p:cxnSp>
          <p:cxnSp>
            <p:nvCxnSpPr>
              <p:cNvPr id="9860" name="Straight Connector 1381"/>
              <p:cNvCxnSpPr/>
              <p:nvPr/>
            </p:nvCxnSpPr>
            <p:spPr>
              <a:xfrm>
                <a:off x="-435240" y="2122560"/>
                <a:ext cx="126360" cy="360"/>
              </a:xfrm>
              <a:prstGeom prst="straightConnector1">
                <a:avLst/>
              </a:prstGeom>
              <a:ln w="6480">
                <a:solidFill>
                  <a:srgbClr val="a8a8a8"/>
                </a:solidFill>
                <a:miter/>
              </a:ln>
            </p:spPr>
          </p:cxnSp>
          <p:cxnSp>
            <p:nvCxnSpPr>
              <p:cNvPr id="9861" name="Straight Connector 1382"/>
              <p:cNvCxnSpPr/>
              <p:nvPr/>
            </p:nvCxnSpPr>
            <p:spPr>
              <a:xfrm>
                <a:off x="-435240" y="1959120"/>
                <a:ext cx="126360" cy="360"/>
              </a:xfrm>
              <a:prstGeom prst="straightConnector1">
                <a:avLst/>
              </a:prstGeom>
              <a:ln w="6480">
                <a:solidFill>
                  <a:srgbClr val="a8a8a8"/>
                </a:solidFill>
                <a:miter/>
              </a:ln>
            </p:spPr>
          </p:cxnSp>
          <p:cxnSp>
            <p:nvCxnSpPr>
              <p:cNvPr id="9862" name="Straight Connector 1383"/>
              <p:cNvCxnSpPr/>
              <p:nvPr/>
            </p:nvCxnSpPr>
            <p:spPr>
              <a:xfrm>
                <a:off x="-435240" y="2449080"/>
                <a:ext cx="126360" cy="360"/>
              </a:xfrm>
              <a:prstGeom prst="straightConnector1">
                <a:avLst/>
              </a:prstGeom>
              <a:ln w="6480">
                <a:solidFill>
                  <a:srgbClr val="a8a8a8"/>
                </a:solidFill>
                <a:miter/>
              </a:ln>
            </p:spPr>
          </p:cxnSp>
          <p:cxnSp>
            <p:nvCxnSpPr>
              <p:cNvPr id="9863" name="Straight Connector 1384"/>
              <p:cNvCxnSpPr/>
              <p:nvPr/>
            </p:nvCxnSpPr>
            <p:spPr>
              <a:xfrm>
                <a:off x="-435240" y="2285640"/>
                <a:ext cx="126360" cy="360"/>
              </a:xfrm>
              <a:prstGeom prst="straightConnector1">
                <a:avLst/>
              </a:prstGeom>
              <a:ln w="6480">
                <a:solidFill>
                  <a:srgbClr val="a8a8a8"/>
                </a:solidFill>
                <a:miter/>
              </a:ln>
            </p:spPr>
          </p:cxnSp>
          <p:cxnSp>
            <p:nvCxnSpPr>
              <p:cNvPr id="9864" name="Straight Connector 1385"/>
              <p:cNvCxnSpPr/>
              <p:nvPr/>
            </p:nvCxnSpPr>
            <p:spPr>
              <a:xfrm>
                <a:off x="-435240" y="2775600"/>
                <a:ext cx="126360" cy="360"/>
              </a:xfrm>
              <a:prstGeom prst="straightConnector1">
                <a:avLst/>
              </a:prstGeom>
              <a:ln w="6480">
                <a:solidFill>
                  <a:srgbClr val="a8a8a8"/>
                </a:solidFill>
                <a:miter/>
              </a:ln>
            </p:spPr>
          </p:cxnSp>
          <p:cxnSp>
            <p:nvCxnSpPr>
              <p:cNvPr id="9865" name="Straight Connector 1386"/>
              <p:cNvCxnSpPr/>
              <p:nvPr/>
            </p:nvCxnSpPr>
            <p:spPr>
              <a:xfrm>
                <a:off x="-435240" y="2612520"/>
                <a:ext cx="126360" cy="360"/>
              </a:xfrm>
              <a:prstGeom prst="straightConnector1">
                <a:avLst/>
              </a:prstGeom>
              <a:ln w="6480">
                <a:solidFill>
                  <a:srgbClr val="a8a8a8"/>
                </a:solidFill>
                <a:miter/>
              </a:ln>
            </p:spPr>
          </p:cxnSp>
          <p:cxnSp>
            <p:nvCxnSpPr>
              <p:cNvPr id="9866" name="Straight Connector 1387"/>
              <p:cNvCxnSpPr/>
              <p:nvPr/>
            </p:nvCxnSpPr>
            <p:spPr>
              <a:xfrm>
                <a:off x="-435240" y="3102120"/>
                <a:ext cx="126360" cy="360"/>
              </a:xfrm>
              <a:prstGeom prst="straightConnector1">
                <a:avLst/>
              </a:prstGeom>
              <a:ln w="6480">
                <a:solidFill>
                  <a:srgbClr val="a8a8a8"/>
                </a:solidFill>
                <a:miter/>
              </a:ln>
            </p:spPr>
          </p:cxnSp>
          <p:cxnSp>
            <p:nvCxnSpPr>
              <p:cNvPr id="9867" name="Straight Connector 1388"/>
              <p:cNvCxnSpPr/>
              <p:nvPr/>
            </p:nvCxnSpPr>
            <p:spPr>
              <a:xfrm>
                <a:off x="-435240" y="2939040"/>
                <a:ext cx="126360" cy="360"/>
              </a:xfrm>
              <a:prstGeom prst="straightConnector1">
                <a:avLst/>
              </a:prstGeom>
              <a:ln w="6480">
                <a:solidFill>
                  <a:srgbClr val="a8a8a8"/>
                </a:solidFill>
                <a:miter/>
              </a:ln>
            </p:spPr>
          </p:cxnSp>
          <p:cxnSp>
            <p:nvCxnSpPr>
              <p:cNvPr id="9868" name="Straight Connector 1389"/>
              <p:cNvCxnSpPr/>
              <p:nvPr/>
            </p:nvCxnSpPr>
            <p:spPr>
              <a:xfrm>
                <a:off x="-435240" y="3428640"/>
                <a:ext cx="126360" cy="360"/>
              </a:xfrm>
              <a:prstGeom prst="straightConnector1">
                <a:avLst/>
              </a:prstGeom>
              <a:ln w="6480">
                <a:solidFill>
                  <a:srgbClr val="a8a8a8"/>
                </a:solidFill>
                <a:miter/>
              </a:ln>
            </p:spPr>
          </p:cxnSp>
          <p:cxnSp>
            <p:nvCxnSpPr>
              <p:cNvPr id="9869" name="Straight Connector 1390"/>
              <p:cNvCxnSpPr/>
              <p:nvPr/>
            </p:nvCxnSpPr>
            <p:spPr>
              <a:xfrm>
                <a:off x="-435240" y="3265560"/>
                <a:ext cx="126360" cy="360"/>
              </a:xfrm>
              <a:prstGeom prst="straightConnector1">
                <a:avLst/>
              </a:prstGeom>
              <a:ln w="6480">
                <a:solidFill>
                  <a:srgbClr val="a8a8a8"/>
                </a:solidFill>
                <a:miter/>
              </a:ln>
            </p:spPr>
          </p:cxnSp>
          <p:cxnSp>
            <p:nvCxnSpPr>
              <p:cNvPr id="9870" name="Straight Connector 1391"/>
              <p:cNvCxnSpPr/>
              <p:nvPr/>
            </p:nvCxnSpPr>
            <p:spPr>
              <a:xfrm>
                <a:off x="-435240" y="3755520"/>
                <a:ext cx="126360" cy="360"/>
              </a:xfrm>
              <a:prstGeom prst="straightConnector1">
                <a:avLst/>
              </a:prstGeom>
              <a:ln w="6480">
                <a:solidFill>
                  <a:srgbClr val="a8a8a8"/>
                </a:solidFill>
                <a:miter/>
              </a:ln>
            </p:spPr>
          </p:cxnSp>
          <p:cxnSp>
            <p:nvCxnSpPr>
              <p:cNvPr id="9871" name="Straight Connector 1392"/>
              <p:cNvCxnSpPr/>
              <p:nvPr/>
            </p:nvCxnSpPr>
            <p:spPr>
              <a:xfrm>
                <a:off x="-435240" y="3592080"/>
                <a:ext cx="126360" cy="360"/>
              </a:xfrm>
              <a:prstGeom prst="straightConnector1">
                <a:avLst/>
              </a:prstGeom>
              <a:ln w="6480">
                <a:solidFill>
                  <a:srgbClr val="a8a8a8"/>
                </a:solidFill>
                <a:miter/>
              </a:ln>
            </p:spPr>
          </p:cxnSp>
          <p:cxnSp>
            <p:nvCxnSpPr>
              <p:cNvPr id="9872" name="Straight Connector 1438"/>
              <p:cNvCxnSpPr/>
              <p:nvPr/>
            </p:nvCxnSpPr>
            <p:spPr>
              <a:xfrm>
                <a:off x="-435240" y="4081680"/>
                <a:ext cx="126360" cy="360"/>
              </a:xfrm>
              <a:prstGeom prst="straightConnector1">
                <a:avLst/>
              </a:prstGeom>
              <a:ln w="6480">
                <a:solidFill>
                  <a:srgbClr val="a8a8a8"/>
                </a:solidFill>
                <a:miter/>
              </a:ln>
            </p:spPr>
          </p:cxnSp>
          <p:cxnSp>
            <p:nvCxnSpPr>
              <p:cNvPr id="9873" name="Straight Connector 1439"/>
              <p:cNvCxnSpPr/>
              <p:nvPr/>
            </p:nvCxnSpPr>
            <p:spPr>
              <a:xfrm>
                <a:off x="-435240" y="3918240"/>
                <a:ext cx="126360" cy="360"/>
              </a:xfrm>
              <a:prstGeom prst="straightConnector1">
                <a:avLst/>
              </a:prstGeom>
              <a:ln w="6480">
                <a:solidFill>
                  <a:srgbClr val="a8a8a8"/>
                </a:solidFill>
                <a:miter/>
              </a:ln>
            </p:spPr>
          </p:cxnSp>
          <p:cxnSp>
            <p:nvCxnSpPr>
              <p:cNvPr id="9874" name="Straight Connector 1440"/>
              <p:cNvCxnSpPr/>
              <p:nvPr/>
            </p:nvCxnSpPr>
            <p:spPr>
              <a:xfrm>
                <a:off x="-435240" y="4408200"/>
                <a:ext cx="126360" cy="360"/>
              </a:xfrm>
              <a:prstGeom prst="straightConnector1">
                <a:avLst/>
              </a:prstGeom>
              <a:ln w="6480">
                <a:solidFill>
                  <a:srgbClr val="a8a8a8"/>
                </a:solidFill>
                <a:miter/>
              </a:ln>
            </p:spPr>
          </p:cxnSp>
          <p:cxnSp>
            <p:nvCxnSpPr>
              <p:cNvPr id="9875" name="Straight Connector 1441"/>
              <p:cNvCxnSpPr/>
              <p:nvPr/>
            </p:nvCxnSpPr>
            <p:spPr>
              <a:xfrm>
                <a:off x="-435240" y="4244760"/>
                <a:ext cx="126360" cy="360"/>
              </a:xfrm>
              <a:prstGeom prst="straightConnector1">
                <a:avLst/>
              </a:prstGeom>
              <a:ln w="6480">
                <a:solidFill>
                  <a:srgbClr val="a8a8a8"/>
                </a:solidFill>
                <a:miter/>
              </a:ln>
            </p:spPr>
          </p:cxnSp>
          <p:cxnSp>
            <p:nvCxnSpPr>
              <p:cNvPr id="9876" name="Straight Connector 1442"/>
              <p:cNvCxnSpPr/>
              <p:nvPr/>
            </p:nvCxnSpPr>
            <p:spPr>
              <a:xfrm>
                <a:off x="-435240" y="4734720"/>
                <a:ext cx="126360" cy="360"/>
              </a:xfrm>
              <a:prstGeom prst="straightConnector1">
                <a:avLst/>
              </a:prstGeom>
              <a:ln w="6480">
                <a:solidFill>
                  <a:srgbClr val="a8a8a8"/>
                </a:solidFill>
                <a:miter/>
              </a:ln>
            </p:spPr>
          </p:cxnSp>
          <p:cxnSp>
            <p:nvCxnSpPr>
              <p:cNvPr id="9877" name="Straight Connector 1443"/>
              <p:cNvCxnSpPr/>
              <p:nvPr/>
            </p:nvCxnSpPr>
            <p:spPr>
              <a:xfrm>
                <a:off x="-435240" y="4571280"/>
                <a:ext cx="126360" cy="360"/>
              </a:xfrm>
              <a:prstGeom prst="straightConnector1">
                <a:avLst/>
              </a:prstGeom>
              <a:ln w="6480">
                <a:solidFill>
                  <a:srgbClr val="a8a8a8"/>
                </a:solidFill>
                <a:miter/>
              </a:ln>
            </p:spPr>
          </p:cxnSp>
          <p:cxnSp>
            <p:nvCxnSpPr>
              <p:cNvPr id="9878" name="Straight Connector 1444"/>
              <p:cNvCxnSpPr/>
              <p:nvPr/>
            </p:nvCxnSpPr>
            <p:spPr>
              <a:xfrm>
                <a:off x="-435240" y="5061240"/>
                <a:ext cx="126360" cy="360"/>
              </a:xfrm>
              <a:prstGeom prst="straightConnector1">
                <a:avLst/>
              </a:prstGeom>
              <a:ln w="6480">
                <a:solidFill>
                  <a:srgbClr val="a8a8a8"/>
                </a:solidFill>
                <a:miter/>
              </a:ln>
            </p:spPr>
          </p:cxnSp>
          <p:cxnSp>
            <p:nvCxnSpPr>
              <p:cNvPr id="9879" name="Straight Connector 1446"/>
              <p:cNvCxnSpPr/>
              <p:nvPr/>
            </p:nvCxnSpPr>
            <p:spPr>
              <a:xfrm>
                <a:off x="-435240" y="5387760"/>
                <a:ext cx="126360" cy="360"/>
              </a:xfrm>
              <a:prstGeom prst="straightConnector1">
                <a:avLst/>
              </a:prstGeom>
              <a:ln w="6480">
                <a:solidFill>
                  <a:srgbClr val="a8a8a8"/>
                </a:solidFill>
                <a:miter/>
              </a:ln>
            </p:spPr>
          </p:cxnSp>
          <p:cxnSp>
            <p:nvCxnSpPr>
              <p:cNvPr id="9880" name="Straight Connector 1447"/>
              <p:cNvCxnSpPr/>
              <p:nvPr/>
            </p:nvCxnSpPr>
            <p:spPr>
              <a:xfrm>
                <a:off x="-435240" y="5224680"/>
                <a:ext cx="126360" cy="360"/>
              </a:xfrm>
              <a:prstGeom prst="straightConnector1">
                <a:avLst/>
              </a:prstGeom>
              <a:ln w="6480">
                <a:solidFill>
                  <a:srgbClr val="a8a8a8"/>
                </a:solidFill>
                <a:miter/>
              </a:ln>
            </p:spPr>
          </p:cxnSp>
          <p:cxnSp>
            <p:nvCxnSpPr>
              <p:cNvPr id="9881" name="Straight Connector 1448"/>
              <p:cNvCxnSpPr/>
              <p:nvPr/>
            </p:nvCxnSpPr>
            <p:spPr>
              <a:xfrm>
                <a:off x="-435240" y="5714280"/>
                <a:ext cx="126360" cy="360"/>
              </a:xfrm>
              <a:prstGeom prst="straightConnector1">
                <a:avLst/>
              </a:prstGeom>
              <a:ln w="6480">
                <a:solidFill>
                  <a:srgbClr val="a8a8a8"/>
                </a:solidFill>
                <a:miter/>
              </a:ln>
            </p:spPr>
          </p:cxnSp>
          <p:cxnSp>
            <p:nvCxnSpPr>
              <p:cNvPr id="9882" name="Straight Connector 1449"/>
              <p:cNvCxnSpPr/>
              <p:nvPr/>
            </p:nvCxnSpPr>
            <p:spPr>
              <a:xfrm>
                <a:off x="-435240" y="5551200"/>
                <a:ext cx="126360" cy="360"/>
              </a:xfrm>
              <a:prstGeom prst="straightConnector1">
                <a:avLst/>
              </a:prstGeom>
              <a:ln w="6480">
                <a:solidFill>
                  <a:srgbClr val="a8a8a8"/>
                </a:solidFill>
                <a:miter/>
              </a:ln>
            </p:spPr>
          </p:cxnSp>
          <p:cxnSp>
            <p:nvCxnSpPr>
              <p:cNvPr id="9883" name="Straight Connector 1450"/>
              <p:cNvCxnSpPr/>
              <p:nvPr/>
            </p:nvCxnSpPr>
            <p:spPr>
              <a:xfrm>
                <a:off x="-435240" y="6041160"/>
                <a:ext cx="126360" cy="360"/>
              </a:xfrm>
              <a:prstGeom prst="straightConnector1">
                <a:avLst/>
              </a:prstGeom>
              <a:ln w="6480">
                <a:solidFill>
                  <a:srgbClr val="a8a8a8"/>
                </a:solidFill>
                <a:miter/>
              </a:ln>
            </p:spPr>
          </p:cxnSp>
          <p:cxnSp>
            <p:nvCxnSpPr>
              <p:cNvPr id="9884" name="Straight Connector 1451"/>
              <p:cNvCxnSpPr/>
              <p:nvPr/>
            </p:nvCxnSpPr>
            <p:spPr>
              <a:xfrm>
                <a:off x="-435240" y="5877720"/>
                <a:ext cx="126360" cy="360"/>
              </a:xfrm>
              <a:prstGeom prst="straightConnector1">
                <a:avLst/>
              </a:prstGeom>
              <a:ln w="6480">
                <a:solidFill>
                  <a:srgbClr val="a8a8a8"/>
                </a:solidFill>
                <a:miter/>
              </a:ln>
            </p:spPr>
          </p:cxnSp>
          <p:cxnSp>
            <p:nvCxnSpPr>
              <p:cNvPr id="9885" name="Straight Connector 1452"/>
              <p:cNvCxnSpPr/>
              <p:nvPr/>
            </p:nvCxnSpPr>
            <p:spPr>
              <a:xfrm>
                <a:off x="-435240" y="6367680"/>
                <a:ext cx="126360" cy="360"/>
              </a:xfrm>
              <a:prstGeom prst="straightConnector1">
                <a:avLst/>
              </a:prstGeom>
              <a:ln w="6480">
                <a:solidFill>
                  <a:srgbClr val="a8a8a8"/>
                </a:solidFill>
                <a:miter/>
              </a:ln>
            </p:spPr>
          </p:cxnSp>
          <p:cxnSp>
            <p:nvCxnSpPr>
              <p:cNvPr id="9886" name="Straight Connector 1453"/>
              <p:cNvCxnSpPr/>
              <p:nvPr/>
            </p:nvCxnSpPr>
            <p:spPr>
              <a:xfrm>
                <a:off x="-435240" y="6204240"/>
                <a:ext cx="126360" cy="360"/>
              </a:xfrm>
              <a:prstGeom prst="straightConnector1">
                <a:avLst/>
              </a:prstGeom>
              <a:ln w="6480">
                <a:solidFill>
                  <a:srgbClr val="a8a8a8"/>
                </a:solidFill>
                <a:miter/>
              </a:ln>
            </p:spPr>
          </p:cxnSp>
          <p:cxnSp>
            <p:nvCxnSpPr>
              <p:cNvPr id="9887" name="Straight Connector 1083"/>
              <p:cNvCxnSpPr/>
              <p:nvPr/>
            </p:nvCxnSpPr>
            <p:spPr>
              <a:xfrm>
                <a:off x="493920" y="-435240"/>
                <a:ext cx="360" cy="126360"/>
              </a:xfrm>
              <a:prstGeom prst="straightConnector1">
                <a:avLst/>
              </a:prstGeom>
              <a:ln w="6480">
                <a:solidFill>
                  <a:srgbClr val="a8a8a8"/>
                </a:solidFill>
                <a:miter/>
              </a:ln>
            </p:spPr>
          </p:cxnSp>
          <p:cxnSp>
            <p:nvCxnSpPr>
              <p:cNvPr id="9888" name="Straight Connector 1084"/>
              <p:cNvCxnSpPr/>
              <p:nvPr/>
            </p:nvCxnSpPr>
            <p:spPr>
              <a:xfrm>
                <a:off x="329400" y="-435240"/>
                <a:ext cx="360" cy="126360"/>
              </a:xfrm>
              <a:prstGeom prst="straightConnector1">
                <a:avLst/>
              </a:prstGeom>
              <a:ln w="6480">
                <a:solidFill>
                  <a:srgbClr val="a8a8a8"/>
                </a:solidFill>
                <a:miter/>
              </a:ln>
            </p:spPr>
          </p:cxnSp>
          <p:cxnSp>
            <p:nvCxnSpPr>
              <p:cNvPr id="9889" name="Straight Connector 1085"/>
              <p:cNvCxnSpPr/>
              <p:nvPr/>
            </p:nvCxnSpPr>
            <p:spPr>
              <a:xfrm>
                <a:off x="823680" y="-435240"/>
                <a:ext cx="360" cy="126360"/>
              </a:xfrm>
              <a:prstGeom prst="straightConnector1">
                <a:avLst/>
              </a:prstGeom>
              <a:ln w="6480">
                <a:solidFill>
                  <a:srgbClr val="a8a8a8"/>
                </a:solidFill>
                <a:miter/>
              </a:ln>
            </p:spPr>
          </p:cxnSp>
          <p:cxnSp>
            <p:nvCxnSpPr>
              <p:cNvPr id="9890" name="Straight Connector 1086"/>
              <p:cNvCxnSpPr/>
              <p:nvPr/>
            </p:nvCxnSpPr>
            <p:spPr>
              <a:xfrm>
                <a:off x="658800" y="-435240"/>
                <a:ext cx="360" cy="126360"/>
              </a:xfrm>
              <a:prstGeom prst="straightConnector1">
                <a:avLst/>
              </a:prstGeom>
              <a:ln w="6480">
                <a:solidFill>
                  <a:srgbClr val="a8a8a8"/>
                </a:solidFill>
                <a:miter/>
              </a:ln>
            </p:spPr>
          </p:cxnSp>
          <p:cxnSp>
            <p:nvCxnSpPr>
              <p:cNvPr id="9891" name="Straight Connector 1087"/>
              <p:cNvCxnSpPr/>
              <p:nvPr/>
            </p:nvCxnSpPr>
            <p:spPr>
              <a:xfrm>
                <a:off x="1153080" y="-435240"/>
                <a:ext cx="360" cy="126360"/>
              </a:xfrm>
              <a:prstGeom prst="straightConnector1">
                <a:avLst/>
              </a:prstGeom>
              <a:ln w="6480">
                <a:solidFill>
                  <a:srgbClr val="a8a8a8"/>
                </a:solidFill>
                <a:miter/>
              </a:ln>
            </p:spPr>
          </p:cxnSp>
          <p:cxnSp>
            <p:nvCxnSpPr>
              <p:cNvPr id="9892" name="Straight Connector 1088"/>
              <p:cNvCxnSpPr/>
              <p:nvPr/>
            </p:nvCxnSpPr>
            <p:spPr>
              <a:xfrm>
                <a:off x="988200" y="-435240"/>
                <a:ext cx="360" cy="126360"/>
              </a:xfrm>
              <a:prstGeom prst="straightConnector1">
                <a:avLst/>
              </a:prstGeom>
              <a:ln w="6480">
                <a:solidFill>
                  <a:srgbClr val="a8a8a8"/>
                </a:solidFill>
                <a:miter/>
              </a:ln>
            </p:spPr>
          </p:cxnSp>
          <p:cxnSp>
            <p:nvCxnSpPr>
              <p:cNvPr id="9893" name="Straight Connector 1089"/>
              <p:cNvCxnSpPr/>
              <p:nvPr/>
            </p:nvCxnSpPr>
            <p:spPr>
              <a:xfrm>
                <a:off x="1482480" y="-435240"/>
                <a:ext cx="360" cy="126360"/>
              </a:xfrm>
              <a:prstGeom prst="straightConnector1">
                <a:avLst/>
              </a:prstGeom>
              <a:ln w="6480">
                <a:solidFill>
                  <a:srgbClr val="a8a8a8"/>
                </a:solidFill>
                <a:miter/>
              </a:ln>
            </p:spPr>
          </p:cxnSp>
          <p:cxnSp>
            <p:nvCxnSpPr>
              <p:cNvPr id="9894" name="Straight Connector 1090"/>
              <p:cNvCxnSpPr/>
              <p:nvPr/>
            </p:nvCxnSpPr>
            <p:spPr>
              <a:xfrm>
                <a:off x="1317960" y="-435240"/>
                <a:ext cx="360" cy="126360"/>
              </a:xfrm>
              <a:prstGeom prst="straightConnector1">
                <a:avLst/>
              </a:prstGeom>
              <a:ln w="6480">
                <a:solidFill>
                  <a:srgbClr val="a8a8a8"/>
                </a:solidFill>
                <a:miter/>
              </a:ln>
            </p:spPr>
          </p:cxnSp>
          <p:cxnSp>
            <p:nvCxnSpPr>
              <p:cNvPr id="9895" name="Straight Connector 1091"/>
              <p:cNvCxnSpPr/>
              <p:nvPr/>
            </p:nvCxnSpPr>
            <p:spPr>
              <a:xfrm>
                <a:off x="1812240" y="-435240"/>
                <a:ext cx="360" cy="126360"/>
              </a:xfrm>
              <a:prstGeom prst="straightConnector1">
                <a:avLst/>
              </a:prstGeom>
              <a:ln w="6480">
                <a:solidFill>
                  <a:srgbClr val="a8a8a8"/>
                </a:solidFill>
                <a:miter/>
              </a:ln>
            </p:spPr>
          </p:cxnSp>
          <p:cxnSp>
            <p:nvCxnSpPr>
              <p:cNvPr id="9896" name="Straight Connector 1092"/>
              <p:cNvCxnSpPr/>
              <p:nvPr/>
            </p:nvCxnSpPr>
            <p:spPr>
              <a:xfrm>
                <a:off x="1647360" y="-435240"/>
                <a:ext cx="360" cy="126360"/>
              </a:xfrm>
              <a:prstGeom prst="straightConnector1">
                <a:avLst/>
              </a:prstGeom>
              <a:ln w="6480">
                <a:solidFill>
                  <a:srgbClr val="a8a8a8"/>
                </a:solidFill>
                <a:miter/>
              </a:ln>
            </p:spPr>
          </p:cxnSp>
          <p:cxnSp>
            <p:nvCxnSpPr>
              <p:cNvPr id="9897" name="Straight Connector 1093"/>
              <p:cNvCxnSpPr/>
              <p:nvPr/>
            </p:nvCxnSpPr>
            <p:spPr>
              <a:xfrm>
                <a:off x="2141640" y="-435240"/>
                <a:ext cx="360" cy="126360"/>
              </a:xfrm>
              <a:prstGeom prst="straightConnector1">
                <a:avLst/>
              </a:prstGeom>
              <a:ln w="6480">
                <a:solidFill>
                  <a:srgbClr val="a8a8a8"/>
                </a:solidFill>
                <a:miter/>
              </a:ln>
            </p:spPr>
          </p:cxnSp>
          <p:cxnSp>
            <p:nvCxnSpPr>
              <p:cNvPr id="9898" name="Straight Connector 1094"/>
              <p:cNvCxnSpPr/>
              <p:nvPr/>
            </p:nvCxnSpPr>
            <p:spPr>
              <a:xfrm>
                <a:off x="1976760" y="-435240"/>
                <a:ext cx="360" cy="126360"/>
              </a:xfrm>
              <a:prstGeom prst="straightConnector1">
                <a:avLst/>
              </a:prstGeom>
              <a:ln w="6480">
                <a:solidFill>
                  <a:srgbClr val="a8a8a8"/>
                </a:solidFill>
                <a:miter/>
              </a:ln>
            </p:spPr>
          </p:cxnSp>
          <p:cxnSp>
            <p:nvCxnSpPr>
              <p:cNvPr id="9899" name="Straight Connector 1095"/>
              <p:cNvCxnSpPr/>
              <p:nvPr/>
            </p:nvCxnSpPr>
            <p:spPr>
              <a:xfrm>
                <a:off x="2471040" y="-435240"/>
                <a:ext cx="360" cy="126360"/>
              </a:xfrm>
              <a:prstGeom prst="straightConnector1">
                <a:avLst/>
              </a:prstGeom>
              <a:ln w="6480">
                <a:solidFill>
                  <a:srgbClr val="a8a8a8"/>
                </a:solidFill>
                <a:miter/>
              </a:ln>
            </p:spPr>
          </p:cxnSp>
          <p:cxnSp>
            <p:nvCxnSpPr>
              <p:cNvPr id="9900" name="Straight Connector 1096"/>
              <p:cNvCxnSpPr/>
              <p:nvPr/>
            </p:nvCxnSpPr>
            <p:spPr>
              <a:xfrm>
                <a:off x="2306520" y="-435240"/>
                <a:ext cx="360" cy="126360"/>
              </a:xfrm>
              <a:prstGeom prst="straightConnector1">
                <a:avLst/>
              </a:prstGeom>
              <a:ln w="6480">
                <a:solidFill>
                  <a:srgbClr val="a8a8a8"/>
                </a:solidFill>
                <a:miter/>
              </a:ln>
            </p:spPr>
          </p:cxnSp>
          <p:cxnSp>
            <p:nvCxnSpPr>
              <p:cNvPr id="9901" name="Straight Connector 1097"/>
              <p:cNvCxnSpPr/>
              <p:nvPr/>
            </p:nvCxnSpPr>
            <p:spPr>
              <a:xfrm>
                <a:off x="2800800" y="-435240"/>
                <a:ext cx="360" cy="126360"/>
              </a:xfrm>
              <a:prstGeom prst="straightConnector1">
                <a:avLst/>
              </a:prstGeom>
              <a:ln w="6480">
                <a:solidFill>
                  <a:srgbClr val="a8a8a8"/>
                </a:solidFill>
                <a:miter/>
              </a:ln>
            </p:spPr>
          </p:cxnSp>
          <p:cxnSp>
            <p:nvCxnSpPr>
              <p:cNvPr id="9902" name="Straight Connector 1098"/>
              <p:cNvCxnSpPr/>
              <p:nvPr/>
            </p:nvCxnSpPr>
            <p:spPr>
              <a:xfrm>
                <a:off x="2635920" y="-435240"/>
                <a:ext cx="360" cy="126360"/>
              </a:xfrm>
              <a:prstGeom prst="straightConnector1">
                <a:avLst/>
              </a:prstGeom>
              <a:ln w="6480">
                <a:solidFill>
                  <a:srgbClr val="a8a8a8"/>
                </a:solidFill>
                <a:miter/>
              </a:ln>
            </p:spPr>
          </p:cxnSp>
          <p:cxnSp>
            <p:nvCxnSpPr>
              <p:cNvPr id="9903" name="Straight Connector 1099"/>
              <p:cNvCxnSpPr/>
              <p:nvPr/>
            </p:nvCxnSpPr>
            <p:spPr>
              <a:xfrm>
                <a:off x="3130200" y="-435240"/>
                <a:ext cx="360" cy="126360"/>
              </a:xfrm>
              <a:prstGeom prst="straightConnector1">
                <a:avLst/>
              </a:prstGeom>
              <a:ln w="6480">
                <a:solidFill>
                  <a:srgbClr val="a8a8a8"/>
                </a:solidFill>
                <a:miter/>
              </a:ln>
            </p:spPr>
          </p:cxnSp>
          <p:cxnSp>
            <p:nvCxnSpPr>
              <p:cNvPr id="9904" name="Straight Connector 1100"/>
              <p:cNvCxnSpPr/>
              <p:nvPr/>
            </p:nvCxnSpPr>
            <p:spPr>
              <a:xfrm>
                <a:off x="2965320" y="-435240"/>
                <a:ext cx="360" cy="126360"/>
              </a:xfrm>
              <a:prstGeom prst="straightConnector1">
                <a:avLst/>
              </a:prstGeom>
              <a:ln w="6480">
                <a:solidFill>
                  <a:srgbClr val="a8a8a8"/>
                </a:solidFill>
                <a:miter/>
              </a:ln>
            </p:spPr>
          </p:cxnSp>
          <p:cxnSp>
            <p:nvCxnSpPr>
              <p:cNvPr id="9905" name="Straight Connector 1101"/>
              <p:cNvCxnSpPr/>
              <p:nvPr/>
            </p:nvCxnSpPr>
            <p:spPr>
              <a:xfrm>
                <a:off x="3459600" y="-435240"/>
                <a:ext cx="360" cy="126360"/>
              </a:xfrm>
              <a:prstGeom prst="straightConnector1">
                <a:avLst/>
              </a:prstGeom>
              <a:ln w="6480">
                <a:solidFill>
                  <a:srgbClr val="a8a8a8"/>
                </a:solidFill>
                <a:miter/>
              </a:ln>
            </p:spPr>
          </p:cxnSp>
          <p:cxnSp>
            <p:nvCxnSpPr>
              <p:cNvPr id="9906" name="Straight Connector 1102"/>
              <p:cNvCxnSpPr/>
              <p:nvPr/>
            </p:nvCxnSpPr>
            <p:spPr>
              <a:xfrm>
                <a:off x="3295080" y="-435240"/>
                <a:ext cx="360" cy="126360"/>
              </a:xfrm>
              <a:prstGeom prst="straightConnector1">
                <a:avLst/>
              </a:prstGeom>
              <a:ln w="6480">
                <a:solidFill>
                  <a:srgbClr val="a8a8a8"/>
                </a:solidFill>
                <a:miter/>
              </a:ln>
            </p:spPr>
          </p:cxnSp>
          <p:cxnSp>
            <p:nvCxnSpPr>
              <p:cNvPr id="9907" name="Straight Connector 1103"/>
              <p:cNvCxnSpPr/>
              <p:nvPr/>
            </p:nvCxnSpPr>
            <p:spPr>
              <a:xfrm>
                <a:off x="3789360" y="-435240"/>
                <a:ext cx="360" cy="126360"/>
              </a:xfrm>
              <a:prstGeom prst="straightConnector1">
                <a:avLst/>
              </a:prstGeom>
              <a:ln w="6480">
                <a:solidFill>
                  <a:srgbClr val="a8a8a8"/>
                </a:solidFill>
                <a:miter/>
              </a:ln>
            </p:spPr>
          </p:cxnSp>
          <p:cxnSp>
            <p:nvCxnSpPr>
              <p:cNvPr id="9908" name="Straight Connector 1104"/>
              <p:cNvCxnSpPr/>
              <p:nvPr/>
            </p:nvCxnSpPr>
            <p:spPr>
              <a:xfrm>
                <a:off x="3624480" y="-435240"/>
                <a:ext cx="360" cy="126360"/>
              </a:xfrm>
              <a:prstGeom prst="straightConnector1">
                <a:avLst/>
              </a:prstGeom>
              <a:ln w="6480">
                <a:solidFill>
                  <a:srgbClr val="a8a8a8"/>
                </a:solidFill>
                <a:miter/>
              </a:ln>
            </p:spPr>
          </p:cxnSp>
          <p:cxnSp>
            <p:nvCxnSpPr>
              <p:cNvPr id="9909" name="Straight Connector 1105"/>
              <p:cNvCxnSpPr/>
              <p:nvPr/>
            </p:nvCxnSpPr>
            <p:spPr>
              <a:xfrm>
                <a:off x="4118760" y="-435240"/>
                <a:ext cx="360" cy="126360"/>
              </a:xfrm>
              <a:prstGeom prst="straightConnector1">
                <a:avLst/>
              </a:prstGeom>
              <a:ln w="6480">
                <a:solidFill>
                  <a:srgbClr val="a8a8a8"/>
                </a:solidFill>
                <a:miter/>
              </a:ln>
            </p:spPr>
          </p:cxnSp>
          <p:cxnSp>
            <p:nvCxnSpPr>
              <p:cNvPr id="9910" name="Straight Connector 1106"/>
              <p:cNvCxnSpPr/>
              <p:nvPr/>
            </p:nvCxnSpPr>
            <p:spPr>
              <a:xfrm>
                <a:off x="3953880" y="-435240"/>
                <a:ext cx="360" cy="126360"/>
              </a:xfrm>
              <a:prstGeom prst="straightConnector1">
                <a:avLst/>
              </a:prstGeom>
              <a:ln w="6480">
                <a:solidFill>
                  <a:srgbClr val="a8a8a8"/>
                </a:solidFill>
                <a:miter/>
              </a:ln>
            </p:spPr>
          </p:cxnSp>
          <p:cxnSp>
            <p:nvCxnSpPr>
              <p:cNvPr id="9911" name="Straight Connector 1107"/>
              <p:cNvCxnSpPr/>
              <p:nvPr/>
            </p:nvCxnSpPr>
            <p:spPr>
              <a:xfrm>
                <a:off x="4448160" y="-435240"/>
                <a:ext cx="360" cy="126360"/>
              </a:xfrm>
              <a:prstGeom prst="straightConnector1">
                <a:avLst/>
              </a:prstGeom>
              <a:ln w="6480">
                <a:solidFill>
                  <a:srgbClr val="a8a8a8"/>
                </a:solidFill>
                <a:miter/>
              </a:ln>
            </p:spPr>
          </p:cxnSp>
          <p:cxnSp>
            <p:nvCxnSpPr>
              <p:cNvPr id="9912" name="Straight Connector 1108"/>
              <p:cNvCxnSpPr/>
              <p:nvPr/>
            </p:nvCxnSpPr>
            <p:spPr>
              <a:xfrm>
                <a:off x="4283640" y="-435240"/>
                <a:ext cx="360" cy="126360"/>
              </a:xfrm>
              <a:prstGeom prst="straightConnector1">
                <a:avLst/>
              </a:prstGeom>
              <a:ln w="6480">
                <a:solidFill>
                  <a:srgbClr val="a8a8a8"/>
                </a:solidFill>
                <a:miter/>
              </a:ln>
            </p:spPr>
          </p:cxnSp>
          <p:cxnSp>
            <p:nvCxnSpPr>
              <p:cNvPr id="9913" name="Straight Connector 1109"/>
              <p:cNvCxnSpPr/>
              <p:nvPr/>
            </p:nvCxnSpPr>
            <p:spPr>
              <a:xfrm>
                <a:off x="4777920" y="-435240"/>
                <a:ext cx="360" cy="126360"/>
              </a:xfrm>
              <a:prstGeom prst="straightConnector1">
                <a:avLst/>
              </a:prstGeom>
              <a:ln w="6480">
                <a:solidFill>
                  <a:srgbClr val="a8a8a8"/>
                </a:solidFill>
                <a:miter/>
              </a:ln>
            </p:spPr>
          </p:cxnSp>
          <p:cxnSp>
            <p:nvCxnSpPr>
              <p:cNvPr id="9914" name="Straight Connector 1110"/>
              <p:cNvCxnSpPr/>
              <p:nvPr/>
            </p:nvCxnSpPr>
            <p:spPr>
              <a:xfrm>
                <a:off x="4613040" y="-435240"/>
                <a:ext cx="360" cy="126360"/>
              </a:xfrm>
              <a:prstGeom prst="straightConnector1">
                <a:avLst/>
              </a:prstGeom>
              <a:ln w="6480">
                <a:solidFill>
                  <a:srgbClr val="a8a8a8"/>
                </a:solidFill>
                <a:miter/>
              </a:ln>
            </p:spPr>
          </p:cxnSp>
          <p:cxnSp>
            <p:nvCxnSpPr>
              <p:cNvPr id="9915" name="Straight Connector 1111"/>
              <p:cNvCxnSpPr/>
              <p:nvPr/>
            </p:nvCxnSpPr>
            <p:spPr>
              <a:xfrm>
                <a:off x="5107320" y="-435240"/>
                <a:ext cx="360" cy="126360"/>
              </a:xfrm>
              <a:prstGeom prst="straightConnector1">
                <a:avLst/>
              </a:prstGeom>
              <a:ln w="6480">
                <a:solidFill>
                  <a:srgbClr val="a8a8a8"/>
                </a:solidFill>
                <a:miter/>
              </a:ln>
            </p:spPr>
          </p:cxnSp>
          <p:cxnSp>
            <p:nvCxnSpPr>
              <p:cNvPr id="9916" name="Straight Connector 1112"/>
              <p:cNvCxnSpPr/>
              <p:nvPr/>
            </p:nvCxnSpPr>
            <p:spPr>
              <a:xfrm>
                <a:off x="4942440" y="-435240"/>
                <a:ext cx="360" cy="126360"/>
              </a:xfrm>
              <a:prstGeom prst="straightConnector1">
                <a:avLst/>
              </a:prstGeom>
              <a:ln w="6480">
                <a:solidFill>
                  <a:srgbClr val="a8a8a8"/>
                </a:solidFill>
                <a:miter/>
              </a:ln>
            </p:spPr>
          </p:cxnSp>
          <p:cxnSp>
            <p:nvCxnSpPr>
              <p:cNvPr id="9917" name="Straight Connector 1113"/>
              <p:cNvCxnSpPr/>
              <p:nvPr/>
            </p:nvCxnSpPr>
            <p:spPr>
              <a:xfrm>
                <a:off x="5436720" y="-435240"/>
                <a:ext cx="360" cy="126360"/>
              </a:xfrm>
              <a:prstGeom prst="straightConnector1">
                <a:avLst/>
              </a:prstGeom>
              <a:ln w="6480">
                <a:solidFill>
                  <a:srgbClr val="a8a8a8"/>
                </a:solidFill>
                <a:miter/>
              </a:ln>
            </p:spPr>
          </p:cxnSp>
          <p:cxnSp>
            <p:nvCxnSpPr>
              <p:cNvPr id="9918" name="Straight Connector 1114"/>
              <p:cNvCxnSpPr/>
              <p:nvPr/>
            </p:nvCxnSpPr>
            <p:spPr>
              <a:xfrm>
                <a:off x="5272200" y="-435240"/>
                <a:ext cx="360" cy="126360"/>
              </a:xfrm>
              <a:prstGeom prst="straightConnector1">
                <a:avLst/>
              </a:prstGeom>
              <a:ln w="6480">
                <a:solidFill>
                  <a:srgbClr val="a8a8a8"/>
                </a:solidFill>
                <a:miter/>
              </a:ln>
            </p:spPr>
          </p:cxnSp>
          <p:cxnSp>
            <p:nvCxnSpPr>
              <p:cNvPr id="9919" name="Straight Connector 1115"/>
              <p:cNvCxnSpPr/>
              <p:nvPr/>
            </p:nvCxnSpPr>
            <p:spPr>
              <a:xfrm>
                <a:off x="5766480" y="-435240"/>
                <a:ext cx="360" cy="126360"/>
              </a:xfrm>
              <a:prstGeom prst="straightConnector1">
                <a:avLst/>
              </a:prstGeom>
              <a:ln w="6480">
                <a:solidFill>
                  <a:srgbClr val="a8a8a8"/>
                </a:solidFill>
                <a:miter/>
              </a:ln>
            </p:spPr>
          </p:cxnSp>
          <p:cxnSp>
            <p:nvCxnSpPr>
              <p:cNvPr id="9920" name="Straight Connector 1116"/>
              <p:cNvCxnSpPr/>
              <p:nvPr/>
            </p:nvCxnSpPr>
            <p:spPr>
              <a:xfrm>
                <a:off x="5601600" y="-435240"/>
                <a:ext cx="360" cy="126360"/>
              </a:xfrm>
              <a:prstGeom prst="straightConnector1">
                <a:avLst/>
              </a:prstGeom>
              <a:ln w="6480">
                <a:solidFill>
                  <a:srgbClr val="a8a8a8"/>
                </a:solidFill>
                <a:miter/>
              </a:ln>
            </p:spPr>
          </p:cxnSp>
          <p:cxnSp>
            <p:nvCxnSpPr>
              <p:cNvPr id="9921" name="Straight Connector 1117"/>
              <p:cNvCxnSpPr/>
              <p:nvPr/>
            </p:nvCxnSpPr>
            <p:spPr>
              <a:xfrm>
                <a:off x="6095880" y="-435240"/>
                <a:ext cx="360" cy="126360"/>
              </a:xfrm>
              <a:prstGeom prst="straightConnector1">
                <a:avLst/>
              </a:prstGeom>
              <a:ln w="6480">
                <a:solidFill>
                  <a:srgbClr val="a8a8a8"/>
                </a:solidFill>
                <a:miter/>
              </a:ln>
            </p:spPr>
          </p:cxnSp>
          <p:cxnSp>
            <p:nvCxnSpPr>
              <p:cNvPr id="9922" name="Straight Connector 1118"/>
              <p:cNvCxnSpPr/>
              <p:nvPr/>
            </p:nvCxnSpPr>
            <p:spPr>
              <a:xfrm>
                <a:off x="5931000" y="-435240"/>
                <a:ext cx="360" cy="126360"/>
              </a:xfrm>
              <a:prstGeom prst="straightConnector1">
                <a:avLst/>
              </a:prstGeom>
              <a:ln w="6480">
                <a:solidFill>
                  <a:srgbClr val="a8a8a8"/>
                </a:solidFill>
                <a:miter/>
              </a:ln>
            </p:spPr>
          </p:cxnSp>
          <p:cxnSp>
            <p:nvCxnSpPr>
              <p:cNvPr id="9923" name="Straight Connector 1119"/>
              <p:cNvCxnSpPr/>
              <p:nvPr/>
            </p:nvCxnSpPr>
            <p:spPr>
              <a:xfrm>
                <a:off x="6425280" y="-435240"/>
                <a:ext cx="360" cy="126360"/>
              </a:xfrm>
              <a:prstGeom prst="straightConnector1">
                <a:avLst/>
              </a:prstGeom>
              <a:ln w="6480">
                <a:solidFill>
                  <a:srgbClr val="a8a8a8"/>
                </a:solidFill>
                <a:miter/>
              </a:ln>
            </p:spPr>
          </p:cxnSp>
          <p:cxnSp>
            <p:nvCxnSpPr>
              <p:cNvPr id="9924" name="Straight Connector 1120"/>
              <p:cNvCxnSpPr/>
              <p:nvPr/>
            </p:nvCxnSpPr>
            <p:spPr>
              <a:xfrm>
                <a:off x="6260760" y="-435240"/>
                <a:ext cx="360" cy="126360"/>
              </a:xfrm>
              <a:prstGeom prst="straightConnector1">
                <a:avLst/>
              </a:prstGeom>
              <a:ln w="6480">
                <a:solidFill>
                  <a:srgbClr val="a8a8a8"/>
                </a:solidFill>
                <a:miter/>
              </a:ln>
            </p:spPr>
          </p:cxnSp>
          <p:cxnSp>
            <p:nvCxnSpPr>
              <p:cNvPr id="9925" name="Straight Connector 1126"/>
              <p:cNvCxnSpPr/>
              <p:nvPr/>
            </p:nvCxnSpPr>
            <p:spPr>
              <a:xfrm>
                <a:off x="6590160" y="-435240"/>
                <a:ext cx="360" cy="126360"/>
              </a:xfrm>
              <a:prstGeom prst="straightConnector1">
                <a:avLst/>
              </a:prstGeom>
              <a:ln w="6480">
                <a:solidFill>
                  <a:srgbClr val="a8a8a8"/>
                </a:solidFill>
                <a:miter/>
              </a:ln>
            </p:spPr>
          </p:cxnSp>
          <p:cxnSp>
            <p:nvCxnSpPr>
              <p:cNvPr id="9926" name="Straight Connector 1128"/>
              <p:cNvCxnSpPr/>
              <p:nvPr/>
            </p:nvCxnSpPr>
            <p:spPr>
              <a:xfrm>
                <a:off x="6919560" y="-435240"/>
                <a:ext cx="360" cy="126360"/>
              </a:xfrm>
              <a:prstGeom prst="straightConnector1">
                <a:avLst/>
              </a:prstGeom>
              <a:ln w="6480">
                <a:solidFill>
                  <a:srgbClr val="a8a8a8"/>
                </a:solidFill>
                <a:miter/>
              </a:ln>
            </p:spPr>
          </p:cxnSp>
          <p:cxnSp>
            <p:nvCxnSpPr>
              <p:cNvPr id="9927" name="Straight Connector 1129"/>
              <p:cNvCxnSpPr/>
              <p:nvPr/>
            </p:nvCxnSpPr>
            <p:spPr>
              <a:xfrm>
                <a:off x="6754680" y="-435240"/>
                <a:ext cx="360" cy="126360"/>
              </a:xfrm>
              <a:prstGeom prst="straightConnector1">
                <a:avLst/>
              </a:prstGeom>
              <a:ln w="6480">
                <a:solidFill>
                  <a:srgbClr val="a8a8a8"/>
                </a:solidFill>
                <a:miter/>
              </a:ln>
            </p:spPr>
          </p:cxnSp>
          <p:cxnSp>
            <p:nvCxnSpPr>
              <p:cNvPr id="9928" name="Straight Connector 1130"/>
              <p:cNvCxnSpPr/>
              <p:nvPr/>
            </p:nvCxnSpPr>
            <p:spPr>
              <a:xfrm>
                <a:off x="7248960" y="-435240"/>
                <a:ext cx="360" cy="126360"/>
              </a:xfrm>
              <a:prstGeom prst="straightConnector1">
                <a:avLst/>
              </a:prstGeom>
              <a:ln w="6480">
                <a:solidFill>
                  <a:srgbClr val="a8a8a8"/>
                </a:solidFill>
                <a:miter/>
              </a:ln>
            </p:spPr>
          </p:cxnSp>
          <p:cxnSp>
            <p:nvCxnSpPr>
              <p:cNvPr id="9929" name="Straight Connector 1131"/>
              <p:cNvCxnSpPr/>
              <p:nvPr/>
            </p:nvCxnSpPr>
            <p:spPr>
              <a:xfrm>
                <a:off x="7084440" y="-435240"/>
                <a:ext cx="360" cy="126360"/>
              </a:xfrm>
              <a:prstGeom prst="straightConnector1">
                <a:avLst/>
              </a:prstGeom>
              <a:ln w="6480">
                <a:solidFill>
                  <a:srgbClr val="a8a8a8"/>
                </a:solidFill>
                <a:miter/>
              </a:ln>
            </p:spPr>
          </p:cxnSp>
          <p:cxnSp>
            <p:nvCxnSpPr>
              <p:cNvPr id="9930" name="Straight Connector 1132"/>
              <p:cNvCxnSpPr/>
              <p:nvPr/>
            </p:nvCxnSpPr>
            <p:spPr>
              <a:xfrm>
                <a:off x="7578720" y="-435240"/>
                <a:ext cx="360" cy="126360"/>
              </a:xfrm>
              <a:prstGeom prst="straightConnector1">
                <a:avLst/>
              </a:prstGeom>
              <a:ln w="6480">
                <a:solidFill>
                  <a:srgbClr val="a8a8a8"/>
                </a:solidFill>
                <a:miter/>
              </a:ln>
            </p:spPr>
          </p:cxnSp>
          <p:cxnSp>
            <p:nvCxnSpPr>
              <p:cNvPr id="9931" name="Straight Connector 1133"/>
              <p:cNvCxnSpPr/>
              <p:nvPr/>
            </p:nvCxnSpPr>
            <p:spPr>
              <a:xfrm>
                <a:off x="7413840" y="-435240"/>
                <a:ext cx="360" cy="126360"/>
              </a:xfrm>
              <a:prstGeom prst="straightConnector1">
                <a:avLst/>
              </a:prstGeom>
              <a:ln w="6480">
                <a:solidFill>
                  <a:srgbClr val="a8a8a8"/>
                </a:solidFill>
                <a:miter/>
              </a:ln>
            </p:spPr>
          </p:cxnSp>
          <p:cxnSp>
            <p:nvCxnSpPr>
              <p:cNvPr id="9932" name="Straight Connector 1134"/>
              <p:cNvCxnSpPr/>
              <p:nvPr/>
            </p:nvCxnSpPr>
            <p:spPr>
              <a:xfrm>
                <a:off x="7908120" y="-435240"/>
                <a:ext cx="360" cy="126360"/>
              </a:xfrm>
              <a:prstGeom prst="straightConnector1">
                <a:avLst/>
              </a:prstGeom>
              <a:ln w="6480">
                <a:solidFill>
                  <a:srgbClr val="a8a8a8"/>
                </a:solidFill>
                <a:miter/>
              </a:ln>
            </p:spPr>
          </p:cxnSp>
          <p:cxnSp>
            <p:nvCxnSpPr>
              <p:cNvPr id="9933" name="Straight Connector 1135"/>
              <p:cNvCxnSpPr/>
              <p:nvPr/>
            </p:nvCxnSpPr>
            <p:spPr>
              <a:xfrm>
                <a:off x="7743240" y="-435240"/>
                <a:ext cx="360" cy="126360"/>
              </a:xfrm>
              <a:prstGeom prst="straightConnector1">
                <a:avLst/>
              </a:prstGeom>
              <a:ln w="6480">
                <a:solidFill>
                  <a:srgbClr val="a8a8a8"/>
                </a:solidFill>
                <a:miter/>
              </a:ln>
            </p:spPr>
          </p:cxnSp>
          <p:cxnSp>
            <p:nvCxnSpPr>
              <p:cNvPr id="9934" name="Straight Connector 1136"/>
              <p:cNvCxnSpPr/>
              <p:nvPr/>
            </p:nvCxnSpPr>
            <p:spPr>
              <a:xfrm>
                <a:off x="8237520" y="-435240"/>
                <a:ext cx="360" cy="126360"/>
              </a:xfrm>
              <a:prstGeom prst="straightConnector1">
                <a:avLst/>
              </a:prstGeom>
              <a:ln w="6480">
                <a:solidFill>
                  <a:srgbClr val="a8a8a8"/>
                </a:solidFill>
                <a:miter/>
              </a:ln>
            </p:spPr>
          </p:cxnSp>
          <p:cxnSp>
            <p:nvCxnSpPr>
              <p:cNvPr id="9935" name="Straight Connector 1137"/>
              <p:cNvCxnSpPr/>
              <p:nvPr/>
            </p:nvCxnSpPr>
            <p:spPr>
              <a:xfrm>
                <a:off x="8073000" y="-435240"/>
                <a:ext cx="360" cy="126360"/>
              </a:xfrm>
              <a:prstGeom prst="straightConnector1">
                <a:avLst/>
              </a:prstGeom>
              <a:ln w="6480">
                <a:solidFill>
                  <a:srgbClr val="a8a8a8"/>
                </a:solidFill>
                <a:miter/>
              </a:ln>
            </p:spPr>
          </p:cxnSp>
          <p:cxnSp>
            <p:nvCxnSpPr>
              <p:cNvPr id="9936" name="Straight Connector 1138"/>
              <p:cNvCxnSpPr/>
              <p:nvPr/>
            </p:nvCxnSpPr>
            <p:spPr>
              <a:xfrm>
                <a:off x="8567280" y="-435240"/>
                <a:ext cx="360" cy="126360"/>
              </a:xfrm>
              <a:prstGeom prst="straightConnector1">
                <a:avLst/>
              </a:prstGeom>
              <a:ln w="6480">
                <a:solidFill>
                  <a:srgbClr val="a8a8a8"/>
                </a:solidFill>
                <a:miter/>
              </a:ln>
            </p:spPr>
          </p:cxnSp>
          <p:cxnSp>
            <p:nvCxnSpPr>
              <p:cNvPr id="9937" name="Straight Connector 1139"/>
              <p:cNvCxnSpPr/>
              <p:nvPr/>
            </p:nvCxnSpPr>
            <p:spPr>
              <a:xfrm>
                <a:off x="8402400" y="-435240"/>
                <a:ext cx="360" cy="126360"/>
              </a:xfrm>
              <a:prstGeom prst="straightConnector1">
                <a:avLst/>
              </a:prstGeom>
              <a:ln w="6480">
                <a:solidFill>
                  <a:srgbClr val="a8a8a8"/>
                </a:solidFill>
                <a:miter/>
              </a:ln>
            </p:spPr>
          </p:cxnSp>
          <p:cxnSp>
            <p:nvCxnSpPr>
              <p:cNvPr id="9938" name="Straight Connector 1140"/>
              <p:cNvCxnSpPr/>
              <p:nvPr/>
            </p:nvCxnSpPr>
            <p:spPr>
              <a:xfrm>
                <a:off x="8896680" y="-435240"/>
                <a:ext cx="360" cy="126360"/>
              </a:xfrm>
              <a:prstGeom prst="straightConnector1">
                <a:avLst/>
              </a:prstGeom>
              <a:ln w="6480">
                <a:solidFill>
                  <a:srgbClr val="a8a8a8"/>
                </a:solidFill>
                <a:miter/>
              </a:ln>
            </p:spPr>
          </p:cxnSp>
          <p:cxnSp>
            <p:nvCxnSpPr>
              <p:cNvPr id="9939" name="Straight Connector 1141"/>
              <p:cNvCxnSpPr/>
              <p:nvPr/>
            </p:nvCxnSpPr>
            <p:spPr>
              <a:xfrm>
                <a:off x="8731800" y="-435240"/>
                <a:ext cx="360" cy="126360"/>
              </a:xfrm>
              <a:prstGeom prst="straightConnector1">
                <a:avLst/>
              </a:prstGeom>
              <a:ln w="6480">
                <a:solidFill>
                  <a:srgbClr val="a8a8a8"/>
                </a:solidFill>
                <a:miter/>
              </a:ln>
            </p:spPr>
          </p:cxnSp>
          <p:cxnSp>
            <p:nvCxnSpPr>
              <p:cNvPr id="9940" name="Straight Connector 1142"/>
              <p:cNvCxnSpPr/>
              <p:nvPr/>
            </p:nvCxnSpPr>
            <p:spPr>
              <a:xfrm>
                <a:off x="9226080" y="-435240"/>
                <a:ext cx="360" cy="126360"/>
              </a:xfrm>
              <a:prstGeom prst="straightConnector1">
                <a:avLst/>
              </a:prstGeom>
              <a:ln w="6480">
                <a:solidFill>
                  <a:srgbClr val="a8a8a8"/>
                </a:solidFill>
                <a:miter/>
              </a:ln>
            </p:spPr>
          </p:cxnSp>
          <p:cxnSp>
            <p:nvCxnSpPr>
              <p:cNvPr id="9941" name="Straight Connector 1143"/>
              <p:cNvCxnSpPr/>
              <p:nvPr/>
            </p:nvCxnSpPr>
            <p:spPr>
              <a:xfrm>
                <a:off x="9061560" y="-435240"/>
                <a:ext cx="360" cy="126360"/>
              </a:xfrm>
              <a:prstGeom prst="straightConnector1">
                <a:avLst/>
              </a:prstGeom>
              <a:ln w="6480">
                <a:solidFill>
                  <a:srgbClr val="a8a8a8"/>
                </a:solidFill>
                <a:miter/>
              </a:ln>
            </p:spPr>
          </p:cxnSp>
          <p:cxnSp>
            <p:nvCxnSpPr>
              <p:cNvPr id="9942" name="Straight Connector 1144"/>
              <p:cNvCxnSpPr/>
              <p:nvPr/>
            </p:nvCxnSpPr>
            <p:spPr>
              <a:xfrm>
                <a:off x="9555840" y="-435240"/>
                <a:ext cx="360" cy="126360"/>
              </a:xfrm>
              <a:prstGeom prst="straightConnector1">
                <a:avLst/>
              </a:prstGeom>
              <a:ln w="6480">
                <a:solidFill>
                  <a:srgbClr val="a8a8a8"/>
                </a:solidFill>
                <a:miter/>
              </a:ln>
            </p:spPr>
          </p:cxnSp>
          <p:cxnSp>
            <p:nvCxnSpPr>
              <p:cNvPr id="9943" name="Straight Connector 1145"/>
              <p:cNvCxnSpPr/>
              <p:nvPr/>
            </p:nvCxnSpPr>
            <p:spPr>
              <a:xfrm>
                <a:off x="9390960" y="-435240"/>
                <a:ext cx="360" cy="126360"/>
              </a:xfrm>
              <a:prstGeom prst="straightConnector1">
                <a:avLst/>
              </a:prstGeom>
              <a:ln w="6480">
                <a:solidFill>
                  <a:srgbClr val="a8a8a8"/>
                </a:solidFill>
                <a:miter/>
              </a:ln>
            </p:spPr>
          </p:cxnSp>
          <p:cxnSp>
            <p:nvCxnSpPr>
              <p:cNvPr id="9944" name="Straight Connector 1146"/>
              <p:cNvCxnSpPr/>
              <p:nvPr/>
            </p:nvCxnSpPr>
            <p:spPr>
              <a:xfrm>
                <a:off x="9885240" y="-435240"/>
                <a:ext cx="360" cy="126360"/>
              </a:xfrm>
              <a:prstGeom prst="straightConnector1">
                <a:avLst/>
              </a:prstGeom>
              <a:ln w="6480">
                <a:solidFill>
                  <a:srgbClr val="a8a8a8"/>
                </a:solidFill>
                <a:miter/>
              </a:ln>
            </p:spPr>
          </p:cxnSp>
          <p:cxnSp>
            <p:nvCxnSpPr>
              <p:cNvPr id="9945" name="Straight Connector 1147"/>
              <p:cNvCxnSpPr/>
              <p:nvPr/>
            </p:nvCxnSpPr>
            <p:spPr>
              <a:xfrm>
                <a:off x="9720360" y="-435240"/>
                <a:ext cx="360" cy="126360"/>
              </a:xfrm>
              <a:prstGeom prst="straightConnector1">
                <a:avLst/>
              </a:prstGeom>
              <a:ln w="6480">
                <a:solidFill>
                  <a:srgbClr val="a8a8a8"/>
                </a:solidFill>
                <a:miter/>
              </a:ln>
            </p:spPr>
          </p:cxnSp>
          <p:cxnSp>
            <p:nvCxnSpPr>
              <p:cNvPr id="9946" name="Straight Connector 1148"/>
              <p:cNvCxnSpPr/>
              <p:nvPr/>
            </p:nvCxnSpPr>
            <p:spPr>
              <a:xfrm>
                <a:off x="10214640" y="-435240"/>
                <a:ext cx="360" cy="126360"/>
              </a:xfrm>
              <a:prstGeom prst="straightConnector1">
                <a:avLst/>
              </a:prstGeom>
              <a:ln w="6480">
                <a:solidFill>
                  <a:srgbClr val="a8a8a8"/>
                </a:solidFill>
                <a:miter/>
              </a:ln>
            </p:spPr>
          </p:cxnSp>
          <p:cxnSp>
            <p:nvCxnSpPr>
              <p:cNvPr id="9947" name="Straight Connector 1149"/>
              <p:cNvCxnSpPr/>
              <p:nvPr/>
            </p:nvCxnSpPr>
            <p:spPr>
              <a:xfrm>
                <a:off x="10050120" y="-435240"/>
                <a:ext cx="360" cy="126360"/>
              </a:xfrm>
              <a:prstGeom prst="straightConnector1">
                <a:avLst/>
              </a:prstGeom>
              <a:ln w="6480">
                <a:solidFill>
                  <a:srgbClr val="a8a8a8"/>
                </a:solidFill>
                <a:miter/>
              </a:ln>
            </p:spPr>
          </p:cxnSp>
          <p:cxnSp>
            <p:nvCxnSpPr>
              <p:cNvPr id="9948" name="Straight Connector 1150"/>
              <p:cNvCxnSpPr/>
              <p:nvPr/>
            </p:nvCxnSpPr>
            <p:spPr>
              <a:xfrm>
                <a:off x="10544400" y="-435240"/>
                <a:ext cx="360" cy="126360"/>
              </a:xfrm>
              <a:prstGeom prst="straightConnector1">
                <a:avLst/>
              </a:prstGeom>
              <a:ln w="6480">
                <a:solidFill>
                  <a:srgbClr val="a8a8a8"/>
                </a:solidFill>
                <a:miter/>
              </a:ln>
            </p:spPr>
          </p:cxnSp>
          <p:cxnSp>
            <p:nvCxnSpPr>
              <p:cNvPr id="9949" name="Straight Connector 1151"/>
              <p:cNvCxnSpPr/>
              <p:nvPr/>
            </p:nvCxnSpPr>
            <p:spPr>
              <a:xfrm>
                <a:off x="10379520" y="-435240"/>
                <a:ext cx="360" cy="126360"/>
              </a:xfrm>
              <a:prstGeom prst="straightConnector1">
                <a:avLst/>
              </a:prstGeom>
              <a:ln w="6480">
                <a:solidFill>
                  <a:srgbClr val="a8a8a8"/>
                </a:solidFill>
                <a:miter/>
              </a:ln>
            </p:spPr>
          </p:cxnSp>
          <p:cxnSp>
            <p:nvCxnSpPr>
              <p:cNvPr id="9950" name="Straight Connector 1152"/>
              <p:cNvCxnSpPr/>
              <p:nvPr/>
            </p:nvCxnSpPr>
            <p:spPr>
              <a:xfrm>
                <a:off x="10873800" y="-435240"/>
                <a:ext cx="360" cy="126360"/>
              </a:xfrm>
              <a:prstGeom prst="straightConnector1">
                <a:avLst/>
              </a:prstGeom>
              <a:ln w="6480">
                <a:solidFill>
                  <a:srgbClr val="a8a8a8"/>
                </a:solidFill>
                <a:miter/>
              </a:ln>
            </p:spPr>
          </p:cxnSp>
          <p:cxnSp>
            <p:nvCxnSpPr>
              <p:cNvPr id="9951" name="Straight Connector 1153"/>
              <p:cNvCxnSpPr/>
              <p:nvPr/>
            </p:nvCxnSpPr>
            <p:spPr>
              <a:xfrm>
                <a:off x="10708920" y="-435240"/>
                <a:ext cx="360" cy="126360"/>
              </a:xfrm>
              <a:prstGeom prst="straightConnector1">
                <a:avLst/>
              </a:prstGeom>
              <a:ln w="6480">
                <a:solidFill>
                  <a:srgbClr val="a8a8a8"/>
                </a:solidFill>
                <a:miter/>
              </a:ln>
            </p:spPr>
          </p:cxnSp>
          <p:cxnSp>
            <p:nvCxnSpPr>
              <p:cNvPr id="9952" name="Straight Connector 1154"/>
              <p:cNvCxnSpPr/>
              <p:nvPr/>
            </p:nvCxnSpPr>
            <p:spPr>
              <a:xfrm>
                <a:off x="11203200" y="-435240"/>
                <a:ext cx="360" cy="126360"/>
              </a:xfrm>
              <a:prstGeom prst="straightConnector1">
                <a:avLst/>
              </a:prstGeom>
              <a:ln w="6480">
                <a:solidFill>
                  <a:srgbClr val="a8a8a8"/>
                </a:solidFill>
                <a:miter/>
              </a:ln>
            </p:spPr>
          </p:cxnSp>
          <p:cxnSp>
            <p:nvCxnSpPr>
              <p:cNvPr id="9953" name="Straight Connector 1155"/>
              <p:cNvCxnSpPr/>
              <p:nvPr/>
            </p:nvCxnSpPr>
            <p:spPr>
              <a:xfrm>
                <a:off x="11038680" y="-435240"/>
                <a:ext cx="360" cy="126360"/>
              </a:xfrm>
              <a:prstGeom prst="straightConnector1">
                <a:avLst/>
              </a:prstGeom>
              <a:ln w="6480">
                <a:solidFill>
                  <a:srgbClr val="a8a8a8"/>
                </a:solidFill>
                <a:miter/>
              </a:ln>
            </p:spPr>
          </p:cxnSp>
          <p:cxnSp>
            <p:nvCxnSpPr>
              <p:cNvPr id="9954" name="Straight Connector 1156"/>
              <p:cNvCxnSpPr/>
              <p:nvPr/>
            </p:nvCxnSpPr>
            <p:spPr>
              <a:xfrm>
                <a:off x="11532960" y="-435240"/>
                <a:ext cx="360" cy="126360"/>
              </a:xfrm>
              <a:prstGeom prst="straightConnector1">
                <a:avLst/>
              </a:prstGeom>
              <a:ln w="6480">
                <a:solidFill>
                  <a:srgbClr val="a8a8a8"/>
                </a:solidFill>
                <a:miter/>
              </a:ln>
            </p:spPr>
          </p:cxnSp>
          <p:cxnSp>
            <p:nvCxnSpPr>
              <p:cNvPr id="9955" name="Straight Connector 1157"/>
              <p:cNvCxnSpPr/>
              <p:nvPr/>
            </p:nvCxnSpPr>
            <p:spPr>
              <a:xfrm>
                <a:off x="11368080" y="-435240"/>
                <a:ext cx="360" cy="126360"/>
              </a:xfrm>
              <a:prstGeom prst="straightConnector1">
                <a:avLst/>
              </a:prstGeom>
              <a:ln w="6480">
                <a:solidFill>
                  <a:srgbClr val="a8a8a8"/>
                </a:solidFill>
                <a:miter/>
              </a:ln>
            </p:spPr>
          </p:cxnSp>
          <p:cxnSp>
            <p:nvCxnSpPr>
              <p:cNvPr id="9956" name="Straight Connector 1158"/>
              <p:cNvCxnSpPr/>
              <p:nvPr/>
            </p:nvCxnSpPr>
            <p:spPr>
              <a:xfrm>
                <a:off x="11862360" y="-435240"/>
                <a:ext cx="360" cy="126360"/>
              </a:xfrm>
              <a:prstGeom prst="straightConnector1">
                <a:avLst/>
              </a:prstGeom>
              <a:ln w="6480">
                <a:solidFill>
                  <a:srgbClr val="a8a8a8"/>
                </a:solidFill>
                <a:miter/>
              </a:ln>
            </p:spPr>
          </p:cxnSp>
          <p:cxnSp>
            <p:nvCxnSpPr>
              <p:cNvPr id="9957" name="Straight Connector 1159"/>
              <p:cNvCxnSpPr/>
              <p:nvPr/>
            </p:nvCxnSpPr>
            <p:spPr>
              <a:xfrm>
                <a:off x="11697480" y="-435240"/>
                <a:ext cx="360" cy="126360"/>
              </a:xfrm>
              <a:prstGeom prst="straightConnector1">
                <a:avLst/>
              </a:prstGeom>
              <a:ln w="6480">
                <a:solidFill>
                  <a:srgbClr val="a8a8a8"/>
                </a:solidFill>
                <a:miter/>
              </a:ln>
            </p:spPr>
          </p:cxnSp>
          <p:cxnSp>
            <p:nvCxnSpPr>
              <p:cNvPr id="9958" name="Straight Connector 1845"/>
              <p:cNvCxnSpPr/>
              <p:nvPr/>
            </p:nvCxnSpPr>
            <p:spPr>
              <a:xfrm>
                <a:off x="12481560" y="489600"/>
                <a:ext cx="126360" cy="360"/>
              </a:xfrm>
              <a:prstGeom prst="straightConnector1">
                <a:avLst/>
              </a:prstGeom>
              <a:ln w="6480">
                <a:solidFill>
                  <a:srgbClr val="a8a8a8"/>
                </a:solidFill>
                <a:miter/>
              </a:ln>
            </p:spPr>
          </p:cxnSp>
          <p:cxnSp>
            <p:nvCxnSpPr>
              <p:cNvPr id="9959" name="Straight Connector 1846"/>
              <p:cNvCxnSpPr/>
              <p:nvPr/>
            </p:nvCxnSpPr>
            <p:spPr>
              <a:xfrm>
                <a:off x="12481560" y="326520"/>
                <a:ext cx="126360" cy="360"/>
              </a:xfrm>
              <a:prstGeom prst="straightConnector1">
                <a:avLst/>
              </a:prstGeom>
              <a:ln w="6480">
                <a:solidFill>
                  <a:srgbClr val="a8a8a8"/>
                </a:solidFill>
                <a:miter/>
              </a:ln>
            </p:spPr>
          </p:cxnSp>
          <p:cxnSp>
            <p:nvCxnSpPr>
              <p:cNvPr id="9960" name="Straight Connector 1847"/>
              <p:cNvCxnSpPr/>
              <p:nvPr/>
            </p:nvCxnSpPr>
            <p:spPr>
              <a:xfrm>
                <a:off x="12481560" y="816120"/>
                <a:ext cx="126360" cy="360"/>
              </a:xfrm>
              <a:prstGeom prst="straightConnector1">
                <a:avLst/>
              </a:prstGeom>
              <a:ln w="6480">
                <a:solidFill>
                  <a:srgbClr val="a8a8a8"/>
                </a:solidFill>
                <a:miter/>
              </a:ln>
            </p:spPr>
          </p:cxnSp>
          <p:cxnSp>
            <p:nvCxnSpPr>
              <p:cNvPr id="9961" name="Straight Connector 1848"/>
              <p:cNvCxnSpPr/>
              <p:nvPr/>
            </p:nvCxnSpPr>
            <p:spPr>
              <a:xfrm>
                <a:off x="12481560" y="653040"/>
                <a:ext cx="126360" cy="360"/>
              </a:xfrm>
              <a:prstGeom prst="straightConnector1">
                <a:avLst/>
              </a:prstGeom>
              <a:ln w="6480">
                <a:solidFill>
                  <a:srgbClr val="a8a8a8"/>
                </a:solidFill>
                <a:miter/>
              </a:ln>
            </p:spPr>
          </p:cxnSp>
          <p:cxnSp>
            <p:nvCxnSpPr>
              <p:cNvPr id="9962" name="Straight Connector 1849"/>
              <p:cNvCxnSpPr/>
              <p:nvPr/>
            </p:nvCxnSpPr>
            <p:spPr>
              <a:xfrm>
                <a:off x="12481560" y="1142640"/>
                <a:ext cx="126360" cy="360"/>
              </a:xfrm>
              <a:prstGeom prst="straightConnector1">
                <a:avLst/>
              </a:prstGeom>
              <a:ln w="6480">
                <a:solidFill>
                  <a:srgbClr val="a8a8a8"/>
                </a:solidFill>
                <a:miter/>
              </a:ln>
            </p:spPr>
          </p:cxnSp>
          <p:cxnSp>
            <p:nvCxnSpPr>
              <p:cNvPr id="9963" name="Straight Connector 1850"/>
              <p:cNvCxnSpPr/>
              <p:nvPr/>
            </p:nvCxnSpPr>
            <p:spPr>
              <a:xfrm>
                <a:off x="12481560" y="979560"/>
                <a:ext cx="126360" cy="360"/>
              </a:xfrm>
              <a:prstGeom prst="straightConnector1">
                <a:avLst/>
              </a:prstGeom>
              <a:ln w="6480">
                <a:solidFill>
                  <a:srgbClr val="a8a8a8"/>
                </a:solidFill>
                <a:miter/>
              </a:ln>
            </p:spPr>
          </p:cxnSp>
          <p:cxnSp>
            <p:nvCxnSpPr>
              <p:cNvPr id="9964" name="Straight Connector 1851"/>
              <p:cNvCxnSpPr/>
              <p:nvPr/>
            </p:nvCxnSpPr>
            <p:spPr>
              <a:xfrm>
                <a:off x="12481560" y="1469520"/>
                <a:ext cx="126360" cy="360"/>
              </a:xfrm>
              <a:prstGeom prst="straightConnector1">
                <a:avLst/>
              </a:prstGeom>
              <a:ln w="6480">
                <a:solidFill>
                  <a:srgbClr val="a8a8a8"/>
                </a:solidFill>
                <a:miter/>
              </a:ln>
            </p:spPr>
          </p:cxnSp>
          <p:cxnSp>
            <p:nvCxnSpPr>
              <p:cNvPr id="9965" name="Straight Connector 1852"/>
              <p:cNvCxnSpPr/>
              <p:nvPr/>
            </p:nvCxnSpPr>
            <p:spPr>
              <a:xfrm>
                <a:off x="12481560" y="1306080"/>
                <a:ext cx="126360" cy="360"/>
              </a:xfrm>
              <a:prstGeom prst="straightConnector1">
                <a:avLst/>
              </a:prstGeom>
              <a:ln w="6480">
                <a:solidFill>
                  <a:srgbClr val="a8a8a8"/>
                </a:solidFill>
                <a:miter/>
              </a:ln>
            </p:spPr>
          </p:cxnSp>
          <p:cxnSp>
            <p:nvCxnSpPr>
              <p:cNvPr id="9966" name="Straight Connector 1853"/>
              <p:cNvCxnSpPr/>
              <p:nvPr/>
            </p:nvCxnSpPr>
            <p:spPr>
              <a:xfrm>
                <a:off x="12481560" y="1796040"/>
                <a:ext cx="126360" cy="360"/>
              </a:xfrm>
              <a:prstGeom prst="straightConnector1">
                <a:avLst/>
              </a:prstGeom>
              <a:ln w="6480">
                <a:solidFill>
                  <a:srgbClr val="a8a8a8"/>
                </a:solidFill>
                <a:miter/>
              </a:ln>
            </p:spPr>
          </p:cxnSp>
          <p:cxnSp>
            <p:nvCxnSpPr>
              <p:cNvPr id="9967" name="Straight Connector 1854"/>
              <p:cNvCxnSpPr/>
              <p:nvPr/>
            </p:nvCxnSpPr>
            <p:spPr>
              <a:xfrm>
                <a:off x="12481560" y="1632600"/>
                <a:ext cx="126360" cy="360"/>
              </a:xfrm>
              <a:prstGeom prst="straightConnector1">
                <a:avLst/>
              </a:prstGeom>
              <a:ln w="6480">
                <a:solidFill>
                  <a:srgbClr val="a8a8a8"/>
                </a:solidFill>
                <a:miter/>
              </a:ln>
            </p:spPr>
          </p:cxnSp>
          <p:cxnSp>
            <p:nvCxnSpPr>
              <p:cNvPr id="9968" name="Straight Connector 1855"/>
              <p:cNvCxnSpPr/>
              <p:nvPr/>
            </p:nvCxnSpPr>
            <p:spPr>
              <a:xfrm>
                <a:off x="12481560" y="2122560"/>
                <a:ext cx="126360" cy="360"/>
              </a:xfrm>
              <a:prstGeom prst="straightConnector1">
                <a:avLst/>
              </a:prstGeom>
              <a:ln w="6480">
                <a:solidFill>
                  <a:srgbClr val="a8a8a8"/>
                </a:solidFill>
                <a:miter/>
              </a:ln>
            </p:spPr>
          </p:cxnSp>
          <p:cxnSp>
            <p:nvCxnSpPr>
              <p:cNvPr id="9969" name="Straight Connector 1856"/>
              <p:cNvCxnSpPr/>
              <p:nvPr/>
            </p:nvCxnSpPr>
            <p:spPr>
              <a:xfrm>
                <a:off x="12481560" y="1959120"/>
                <a:ext cx="126360" cy="360"/>
              </a:xfrm>
              <a:prstGeom prst="straightConnector1">
                <a:avLst/>
              </a:prstGeom>
              <a:ln w="6480">
                <a:solidFill>
                  <a:srgbClr val="a8a8a8"/>
                </a:solidFill>
                <a:miter/>
              </a:ln>
            </p:spPr>
          </p:cxnSp>
          <p:cxnSp>
            <p:nvCxnSpPr>
              <p:cNvPr id="9970" name="Straight Connector 1857"/>
              <p:cNvCxnSpPr/>
              <p:nvPr/>
            </p:nvCxnSpPr>
            <p:spPr>
              <a:xfrm>
                <a:off x="12481560" y="2449080"/>
                <a:ext cx="126360" cy="360"/>
              </a:xfrm>
              <a:prstGeom prst="straightConnector1">
                <a:avLst/>
              </a:prstGeom>
              <a:ln w="6480">
                <a:solidFill>
                  <a:srgbClr val="a8a8a8"/>
                </a:solidFill>
                <a:miter/>
              </a:ln>
            </p:spPr>
          </p:cxnSp>
          <p:cxnSp>
            <p:nvCxnSpPr>
              <p:cNvPr id="9971" name="Straight Connector 1858"/>
              <p:cNvCxnSpPr/>
              <p:nvPr/>
            </p:nvCxnSpPr>
            <p:spPr>
              <a:xfrm>
                <a:off x="12481560" y="2285640"/>
                <a:ext cx="126360" cy="360"/>
              </a:xfrm>
              <a:prstGeom prst="straightConnector1">
                <a:avLst/>
              </a:prstGeom>
              <a:ln w="6480">
                <a:solidFill>
                  <a:srgbClr val="a8a8a8"/>
                </a:solidFill>
                <a:miter/>
              </a:ln>
            </p:spPr>
          </p:cxnSp>
          <p:cxnSp>
            <p:nvCxnSpPr>
              <p:cNvPr id="9972" name="Straight Connector 1859"/>
              <p:cNvCxnSpPr/>
              <p:nvPr/>
            </p:nvCxnSpPr>
            <p:spPr>
              <a:xfrm>
                <a:off x="12481560" y="2775600"/>
                <a:ext cx="126360" cy="360"/>
              </a:xfrm>
              <a:prstGeom prst="straightConnector1">
                <a:avLst/>
              </a:prstGeom>
              <a:ln w="6480">
                <a:solidFill>
                  <a:srgbClr val="a8a8a8"/>
                </a:solidFill>
                <a:miter/>
              </a:ln>
            </p:spPr>
          </p:cxnSp>
          <p:cxnSp>
            <p:nvCxnSpPr>
              <p:cNvPr id="9973" name="Straight Connector 1860"/>
              <p:cNvCxnSpPr/>
              <p:nvPr/>
            </p:nvCxnSpPr>
            <p:spPr>
              <a:xfrm>
                <a:off x="12481560" y="2612520"/>
                <a:ext cx="126360" cy="360"/>
              </a:xfrm>
              <a:prstGeom prst="straightConnector1">
                <a:avLst/>
              </a:prstGeom>
              <a:ln w="6480">
                <a:solidFill>
                  <a:srgbClr val="a8a8a8"/>
                </a:solidFill>
                <a:miter/>
              </a:ln>
            </p:spPr>
          </p:cxnSp>
          <p:cxnSp>
            <p:nvCxnSpPr>
              <p:cNvPr id="9974" name="Straight Connector 1861"/>
              <p:cNvCxnSpPr/>
              <p:nvPr/>
            </p:nvCxnSpPr>
            <p:spPr>
              <a:xfrm>
                <a:off x="12481560" y="3102120"/>
                <a:ext cx="126360" cy="360"/>
              </a:xfrm>
              <a:prstGeom prst="straightConnector1">
                <a:avLst/>
              </a:prstGeom>
              <a:ln w="6480">
                <a:solidFill>
                  <a:srgbClr val="a8a8a8"/>
                </a:solidFill>
                <a:miter/>
              </a:ln>
            </p:spPr>
          </p:cxnSp>
          <p:cxnSp>
            <p:nvCxnSpPr>
              <p:cNvPr id="9975" name="Straight Connector 1862"/>
              <p:cNvCxnSpPr/>
              <p:nvPr/>
            </p:nvCxnSpPr>
            <p:spPr>
              <a:xfrm>
                <a:off x="12481560" y="2939040"/>
                <a:ext cx="126360" cy="360"/>
              </a:xfrm>
              <a:prstGeom prst="straightConnector1">
                <a:avLst/>
              </a:prstGeom>
              <a:ln w="6480">
                <a:solidFill>
                  <a:srgbClr val="a8a8a8"/>
                </a:solidFill>
                <a:miter/>
              </a:ln>
            </p:spPr>
          </p:cxnSp>
          <p:cxnSp>
            <p:nvCxnSpPr>
              <p:cNvPr id="9976" name="Straight Connector 1863"/>
              <p:cNvCxnSpPr/>
              <p:nvPr/>
            </p:nvCxnSpPr>
            <p:spPr>
              <a:xfrm>
                <a:off x="12481560" y="3428640"/>
                <a:ext cx="126360" cy="360"/>
              </a:xfrm>
              <a:prstGeom prst="straightConnector1">
                <a:avLst/>
              </a:prstGeom>
              <a:ln w="6480">
                <a:solidFill>
                  <a:srgbClr val="a8a8a8"/>
                </a:solidFill>
                <a:miter/>
              </a:ln>
            </p:spPr>
          </p:cxnSp>
          <p:cxnSp>
            <p:nvCxnSpPr>
              <p:cNvPr id="9977" name="Straight Connector 1864"/>
              <p:cNvCxnSpPr/>
              <p:nvPr/>
            </p:nvCxnSpPr>
            <p:spPr>
              <a:xfrm>
                <a:off x="12481560" y="3265560"/>
                <a:ext cx="126360" cy="360"/>
              </a:xfrm>
              <a:prstGeom prst="straightConnector1">
                <a:avLst/>
              </a:prstGeom>
              <a:ln w="6480">
                <a:solidFill>
                  <a:srgbClr val="a8a8a8"/>
                </a:solidFill>
                <a:miter/>
              </a:ln>
            </p:spPr>
          </p:cxnSp>
          <p:cxnSp>
            <p:nvCxnSpPr>
              <p:cNvPr id="9978" name="Straight Connector 1865"/>
              <p:cNvCxnSpPr/>
              <p:nvPr/>
            </p:nvCxnSpPr>
            <p:spPr>
              <a:xfrm>
                <a:off x="12481560" y="3755520"/>
                <a:ext cx="126360" cy="360"/>
              </a:xfrm>
              <a:prstGeom prst="straightConnector1">
                <a:avLst/>
              </a:prstGeom>
              <a:ln w="6480">
                <a:solidFill>
                  <a:srgbClr val="a8a8a8"/>
                </a:solidFill>
                <a:miter/>
              </a:ln>
            </p:spPr>
          </p:cxnSp>
          <p:cxnSp>
            <p:nvCxnSpPr>
              <p:cNvPr id="9979" name="Straight Connector 1866"/>
              <p:cNvCxnSpPr/>
              <p:nvPr/>
            </p:nvCxnSpPr>
            <p:spPr>
              <a:xfrm>
                <a:off x="12481560" y="3592080"/>
                <a:ext cx="126360" cy="360"/>
              </a:xfrm>
              <a:prstGeom prst="straightConnector1">
                <a:avLst/>
              </a:prstGeom>
              <a:ln w="6480">
                <a:solidFill>
                  <a:srgbClr val="a8a8a8"/>
                </a:solidFill>
                <a:miter/>
              </a:ln>
            </p:spPr>
          </p:cxnSp>
          <p:cxnSp>
            <p:nvCxnSpPr>
              <p:cNvPr id="9980" name="Straight Connector 1867"/>
              <p:cNvCxnSpPr/>
              <p:nvPr/>
            </p:nvCxnSpPr>
            <p:spPr>
              <a:xfrm>
                <a:off x="12481560" y="4081680"/>
                <a:ext cx="126360" cy="360"/>
              </a:xfrm>
              <a:prstGeom prst="straightConnector1">
                <a:avLst/>
              </a:prstGeom>
              <a:ln w="6480">
                <a:solidFill>
                  <a:srgbClr val="a8a8a8"/>
                </a:solidFill>
                <a:miter/>
              </a:ln>
            </p:spPr>
          </p:cxnSp>
          <p:cxnSp>
            <p:nvCxnSpPr>
              <p:cNvPr id="9981" name="Straight Connector 1868"/>
              <p:cNvCxnSpPr/>
              <p:nvPr/>
            </p:nvCxnSpPr>
            <p:spPr>
              <a:xfrm>
                <a:off x="12481560" y="3918240"/>
                <a:ext cx="126360" cy="360"/>
              </a:xfrm>
              <a:prstGeom prst="straightConnector1">
                <a:avLst/>
              </a:prstGeom>
              <a:ln w="6480">
                <a:solidFill>
                  <a:srgbClr val="a8a8a8"/>
                </a:solidFill>
                <a:miter/>
              </a:ln>
            </p:spPr>
          </p:cxnSp>
          <p:cxnSp>
            <p:nvCxnSpPr>
              <p:cNvPr id="9982" name="Straight Connector 1869"/>
              <p:cNvCxnSpPr/>
              <p:nvPr/>
            </p:nvCxnSpPr>
            <p:spPr>
              <a:xfrm>
                <a:off x="12481560" y="4408200"/>
                <a:ext cx="126360" cy="360"/>
              </a:xfrm>
              <a:prstGeom prst="straightConnector1">
                <a:avLst/>
              </a:prstGeom>
              <a:ln w="6480">
                <a:solidFill>
                  <a:srgbClr val="a8a8a8"/>
                </a:solidFill>
                <a:miter/>
              </a:ln>
            </p:spPr>
          </p:cxnSp>
          <p:cxnSp>
            <p:nvCxnSpPr>
              <p:cNvPr id="9983" name="Straight Connector 1870"/>
              <p:cNvCxnSpPr/>
              <p:nvPr/>
            </p:nvCxnSpPr>
            <p:spPr>
              <a:xfrm>
                <a:off x="12481560" y="4244760"/>
                <a:ext cx="126360" cy="360"/>
              </a:xfrm>
              <a:prstGeom prst="straightConnector1">
                <a:avLst/>
              </a:prstGeom>
              <a:ln w="6480">
                <a:solidFill>
                  <a:srgbClr val="a8a8a8"/>
                </a:solidFill>
                <a:miter/>
              </a:ln>
            </p:spPr>
          </p:cxnSp>
          <p:cxnSp>
            <p:nvCxnSpPr>
              <p:cNvPr id="9984" name="Straight Connector 1871"/>
              <p:cNvCxnSpPr/>
              <p:nvPr/>
            </p:nvCxnSpPr>
            <p:spPr>
              <a:xfrm>
                <a:off x="12481560" y="4734720"/>
                <a:ext cx="126360" cy="360"/>
              </a:xfrm>
              <a:prstGeom prst="straightConnector1">
                <a:avLst/>
              </a:prstGeom>
              <a:ln w="6480">
                <a:solidFill>
                  <a:srgbClr val="a8a8a8"/>
                </a:solidFill>
                <a:miter/>
              </a:ln>
            </p:spPr>
          </p:cxnSp>
          <p:cxnSp>
            <p:nvCxnSpPr>
              <p:cNvPr id="9985" name="Straight Connector 1872"/>
              <p:cNvCxnSpPr/>
              <p:nvPr/>
            </p:nvCxnSpPr>
            <p:spPr>
              <a:xfrm>
                <a:off x="12481560" y="4571280"/>
                <a:ext cx="126360" cy="360"/>
              </a:xfrm>
              <a:prstGeom prst="straightConnector1">
                <a:avLst/>
              </a:prstGeom>
              <a:ln w="6480">
                <a:solidFill>
                  <a:srgbClr val="a8a8a8"/>
                </a:solidFill>
                <a:miter/>
              </a:ln>
            </p:spPr>
          </p:cxnSp>
          <p:cxnSp>
            <p:nvCxnSpPr>
              <p:cNvPr id="9986" name="Straight Connector 1873"/>
              <p:cNvCxnSpPr/>
              <p:nvPr/>
            </p:nvCxnSpPr>
            <p:spPr>
              <a:xfrm>
                <a:off x="12481560" y="5061240"/>
                <a:ext cx="126360" cy="360"/>
              </a:xfrm>
              <a:prstGeom prst="straightConnector1">
                <a:avLst/>
              </a:prstGeom>
              <a:ln w="6480">
                <a:solidFill>
                  <a:srgbClr val="a8a8a8"/>
                </a:solidFill>
                <a:miter/>
              </a:ln>
            </p:spPr>
          </p:cxnSp>
          <p:cxnSp>
            <p:nvCxnSpPr>
              <p:cNvPr id="9987" name="Straight Connector 1875"/>
              <p:cNvCxnSpPr/>
              <p:nvPr/>
            </p:nvCxnSpPr>
            <p:spPr>
              <a:xfrm>
                <a:off x="12481560" y="5387760"/>
                <a:ext cx="126360" cy="360"/>
              </a:xfrm>
              <a:prstGeom prst="straightConnector1">
                <a:avLst/>
              </a:prstGeom>
              <a:ln w="6480">
                <a:solidFill>
                  <a:srgbClr val="a8a8a8"/>
                </a:solidFill>
                <a:miter/>
              </a:ln>
            </p:spPr>
          </p:cxnSp>
          <p:cxnSp>
            <p:nvCxnSpPr>
              <p:cNvPr id="9988" name="Straight Connector 1876"/>
              <p:cNvCxnSpPr/>
              <p:nvPr/>
            </p:nvCxnSpPr>
            <p:spPr>
              <a:xfrm>
                <a:off x="12481560" y="5224680"/>
                <a:ext cx="126360" cy="360"/>
              </a:xfrm>
              <a:prstGeom prst="straightConnector1">
                <a:avLst/>
              </a:prstGeom>
              <a:ln w="6480">
                <a:solidFill>
                  <a:srgbClr val="a8a8a8"/>
                </a:solidFill>
                <a:miter/>
              </a:ln>
            </p:spPr>
          </p:cxnSp>
          <p:cxnSp>
            <p:nvCxnSpPr>
              <p:cNvPr id="9989" name="Straight Connector 1877"/>
              <p:cNvCxnSpPr/>
              <p:nvPr/>
            </p:nvCxnSpPr>
            <p:spPr>
              <a:xfrm>
                <a:off x="12481560" y="5714280"/>
                <a:ext cx="126360" cy="360"/>
              </a:xfrm>
              <a:prstGeom prst="straightConnector1">
                <a:avLst/>
              </a:prstGeom>
              <a:ln w="6480">
                <a:solidFill>
                  <a:srgbClr val="a8a8a8"/>
                </a:solidFill>
                <a:miter/>
              </a:ln>
            </p:spPr>
          </p:cxnSp>
          <p:cxnSp>
            <p:nvCxnSpPr>
              <p:cNvPr id="9990" name="Straight Connector 1878"/>
              <p:cNvCxnSpPr/>
              <p:nvPr/>
            </p:nvCxnSpPr>
            <p:spPr>
              <a:xfrm>
                <a:off x="12481560" y="5551200"/>
                <a:ext cx="126360" cy="360"/>
              </a:xfrm>
              <a:prstGeom prst="straightConnector1">
                <a:avLst/>
              </a:prstGeom>
              <a:ln w="6480">
                <a:solidFill>
                  <a:srgbClr val="a8a8a8"/>
                </a:solidFill>
                <a:miter/>
              </a:ln>
            </p:spPr>
          </p:cxnSp>
          <p:cxnSp>
            <p:nvCxnSpPr>
              <p:cNvPr id="9991" name="Straight Connector 1879"/>
              <p:cNvCxnSpPr/>
              <p:nvPr/>
            </p:nvCxnSpPr>
            <p:spPr>
              <a:xfrm>
                <a:off x="12481560" y="6041160"/>
                <a:ext cx="126360" cy="360"/>
              </a:xfrm>
              <a:prstGeom prst="straightConnector1">
                <a:avLst/>
              </a:prstGeom>
              <a:ln w="6480">
                <a:solidFill>
                  <a:srgbClr val="a8a8a8"/>
                </a:solidFill>
                <a:miter/>
              </a:ln>
            </p:spPr>
          </p:cxnSp>
          <p:cxnSp>
            <p:nvCxnSpPr>
              <p:cNvPr id="9992" name="Straight Connector 1880"/>
              <p:cNvCxnSpPr/>
              <p:nvPr/>
            </p:nvCxnSpPr>
            <p:spPr>
              <a:xfrm>
                <a:off x="12481560" y="5877720"/>
                <a:ext cx="126360" cy="360"/>
              </a:xfrm>
              <a:prstGeom prst="straightConnector1">
                <a:avLst/>
              </a:prstGeom>
              <a:ln w="6480">
                <a:solidFill>
                  <a:srgbClr val="a8a8a8"/>
                </a:solidFill>
                <a:miter/>
              </a:ln>
            </p:spPr>
          </p:cxnSp>
          <p:cxnSp>
            <p:nvCxnSpPr>
              <p:cNvPr id="9993" name="Straight Connector 1881"/>
              <p:cNvCxnSpPr/>
              <p:nvPr/>
            </p:nvCxnSpPr>
            <p:spPr>
              <a:xfrm>
                <a:off x="12481560" y="6367680"/>
                <a:ext cx="126360" cy="360"/>
              </a:xfrm>
              <a:prstGeom prst="straightConnector1">
                <a:avLst/>
              </a:prstGeom>
              <a:ln w="6480">
                <a:solidFill>
                  <a:srgbClr val="a8a8a8"/>
                </a:solidFill>
                <a:miter/>
              </a:ln>
            </p:spPr>
          </p:cxnSp>
          <p:cxnSp>
            <p:nvCxnSpPr>
              <p:cNvPr id="9994" name="Straight Connector 1882"/>
              <p:cNvCxnSpPr/>
              <p:nvPr/>
            </p:nvCxnSpPr>
            <p:spPr>
              <a:xfrm>
                <a:off x="12481560" y="6204240"/>
                <a:ext cx="126360" cy="360"/>
              </a:xfrm>
              <a:prstGeom prst="straightConnector1">
                <a:avLst/>
              </a:prstGeom>
              <a:ln w="6480">
                <a:solidFill>
                  <a:srgbClr val="a8a8a8"/>
                </a:solidFill>
                <a:miter/>
              </a:ln>
            </p:spPr>
          </p:cxnSp>
          <p:cxnSp>
            <p:nvCxnSpPr>
              <p:cNvPr id="9995" name="Straight Connector 2020"/>
              <p:cNvCxnSpPr/>
              <p:nvPr/>
            </p:nvCxnSpPr>
            <p:spPr>
              <a:xfrm>
                <a:off x="493920" y="7167240"/>
                <a:ext cx="360" cy="126360"/>
              </a:xfrm>
              <a:prstGeom prst="straightConnector1">
                <a:avLst/>
              </a:prstGeom>
              <a:ln w="6480">
                <a:solidFill>
                  <a:srgbClr val="a8a8a8"/>
                </a:solidFill>
                <a:miter/>
              </a:ln>
            </p:spPr>
          </p:cxnSp>
          <p:cxnSp>
            <p:nvCxnSpPr>
              <p:cNvPr id="9996" name="Straight Connector 2021"/>
              <p:cNvCxnSpPr/>
              <p:nvPr/>
            </p:nvCxnSpPr>
            <p:spPr>
              <a:xfrm>
                <a:off x="329400" y="7167240"/>
                <a:ext cx="360" cy="126360"/>
              </a:xfrm>
              <a:prstGeom prst="straightConnector1">
                <a:avLst/>
              </a:prstGeom>
              <a:ln w="6480">
                <a:solidFill>
                  <a:srgbClr val="a8a8a8"/>
                </a:solidFill>
                <a:miter/>
              </a:ln>
            </p:spPr>
          </p:cxnSp>
          <p:cxnSp>
            <p:nvCxnSpPr>
              <p:cNvPr id="9997" name="Straight Connector 2022"/>
              <p:cNvCxnSpPr/>
              <p:nvPr/>
            </p:nvCxnSpPr>
            <p:spPr>
              <a:xfrm>
                <a:off x="823680" y="7167240"/>
                <a:ext cx="360" cy="126360"/>
              </a:xfrm>
              <a:prstGeom prst="straightConnector1">
                <a:avLst/>
              </a:prstGeom>
              <a:ln w="6480">
                <a:solidFill>
                  <a:srgbClr val="a8a8a8"/>
                </a:solidFill>
                <a:miter/>
              </a:ln>
            </p:spPr>
          </p:cxnSp>
          <p:cxnSp>
            <p:nvCxnSpPr>
              <p:cNvPr id="9998" name="Straight Connector 2023"/>
              <p:cNvCxnSpPr/>
              <p:nvPr/>
            </p:nvCxnSpPr>
            <p:spPr>
              <a:xfrm>
                <a:off x="658800" y="7167240"/>
                <a:ext cx="360" cy="126360"/>
              </a:xfrm>
              <a:prstGeom prst="straightConnector1">
                <a:avLst/>
              </a:prstGeom>
              <a:ln w="6480">
                <a:solidFill>
                  <a:srgbClr val="a8a8a8"/>
                </a:solidFill>
                <a:miter/>
              </a:ln>
            </p:spPr>
          </p:cxnSp>
          <p:cxnSp>
            <p:nvCxnSpPr>
              <p:cNvPr id="9999" name="Straight Connector 2024"/>
              <p:cNvCxnSpPr/>
              <p:nvPr/>
            </p:nvCxnSpPr>
            <p:spPr>
              <a:xfrm>
                <a:off x="1153080" y="7167240"/>
                <a:ext cx="360" cy="126360"/>
              </a:xfrm>
              <a:prstGeom prst="straightConnector1">
                <a:avLst/>
              </a:prstGeom>
              <a:ln w="6480">
                <a:solidFill>
                  <a:srgbClr val="a8a8a8"/>
                </a:solidFill>
                <a:miter/>
              </a:ln>
            </p:spPr>
          </p:cxnSp>
          <p:cxnSp>
            <p:nvCxnSpPr>
              <p:cNvPr id="10000" name="Straight Connector 2025"/>
              <p:cNvCxnSpPr/>
              <p:nvPr/>
            </p:nvCxnSpPr>
            <p:spPr>
              <a:xfrm>
                <a:off x="988200" y="7167240"/>
                <a:ext cx="360" cy="126360"/>
              </a:xfrm>
              <a:prstGeom prst="straightConnector1">
                <a:avLst/>
              </a:prstGeom>
              <a:ln w="6480">
                <a:solidFill>
                  <a:srgbClr val="a8a8a8"/>
                </a:solidFill>
                <a:miter/>
              </a:ln>
            </p:spPr>
          </p:cxnSp>
          <p:cxnSp>
            <p:nvCxnSpPr>
              <p:cNvPr id="10001" name="Straight Connector 2026"/>
              <p:cNvCxnSpPr/>
              <p:nvPr/>
            </p:nvCxnSpPr>
            <p:spPr>
              <a:xfrm>
                <a:off x="1482480" y="7167240"/>
                <a:ext cx="360" cy="126360"/>
              </a:xfrm>
              <a:prstGeom prst="straightConnector1">
                <a:avLst/>
              </a:prstGeom>
              <a:ln w="6480">
                <a:solidFill>
                  <a:srgbClr val="a8a8a8"/>
                </a:solidFill>
                <a:miter/>
              </a:ln>
            </p:spPr>
          </p:cxnSp>
          <p:cxnSp>
            <p:nvCxnSpPr>
              <p:cNvPr id="10002" name="Straight Connector 2027"/>
              <p:cNvCxnSpPr/>
              <p:nvPr/>
            </p:nvCxnSpPr>
            <p:spPr>
              <a:xfrm>
                <a:off x="1317960" y="7167240"/>
                <a:ext cx="360" cy="126360"/>
              </a:xfrm>
              <a:prstGeom prst="straightConnector1">
                <a:avLst/>
              </a:prstGeom>
              <a:ln w="6480">
                <a:solidFill>
                  <a:srgbClr val="a8a8a8"/>
                </a:solidFill>
                <a:miter/>
              </a:ln>
            </p:spPr>
          </p:cxnSp>
          <p:cxnSp>
            <p:nvCxnSpPr>
              <p:cNvPr id="10003" name="Straight Connector 2028"/>
              <p:cNvCxnSpPr/>
              <p:nvPr/>
            </p:nvCxnSpPr>
            <p:spPr>
              <a:xfrm>
                <a:off x="1812240" y="7167240"/>
                <a:ext cx="360" cy="126360"/>
              </a:xfrm>
              <a:prstGeom prst="straightConnector1">
                <a:avLst/>
              </a:prstGeom>
              <a:ln w="6480">
                <a:solidFill>
                  <a:srgbClr val="a8a8a8"/>
                </a:solidFill>
                <a:miter/>
              </a:ln>
            </p:spPr>
          </p:cxnSp>
          <p:cxnSp>
            <p:nvCxnSpPr>
              <p:cNvPr id="10004" name="Straight Connector 2029"/>
              <p:cNvCxnSpPr/>
              <p:nvPr/>
            </p:nvCxnSpPr>
            <p:spPr>
              <a:xfrm>
                <a:off x="1647360" y="7167240"/>
                <a:ext cx="360" cy="126360"/>
              </a:xfrm>
              <a:prstGeom prst="straightConnector1">
                <a:avLst/>
              </a:prstGeom>
              <a:ln w="6480">
                <a:solidFill>
                  <a:srgbClr val="a8a8a8"/>
                </a:solidFill>
                <a:miter/>
              </a:ln>
            </p:spPr>
          </p:cxnSp>
          <p:cxnSp>
            <p:nvCxnSpPr>
              <p:cNvPr id="10005" name="Straight Connector 2030"/>
              <p:cNvCxnSpPr/>
              <p:nvPr/>
            </p:nvCxnSpPr>
            <p:spPr>
              <a:xfrm>
                <a:off x="2141640" y="7167240"/>
                <a:ext cx="360" cy="126360"/>
              </a:xfrm>
              <a:prstGeom prst="straightConnector1">
                <a:avLst/>
              </a:prstGeom>
              <a:ln w="6480">
                <a:solidFill>
                  <a:srgbClr val="a8a8a8"/>
                </a:solidFill>
                <a:miter/>
              </a:ln>
            </p:spPr>
          </p:cxnSp>
          <p:cxnSp>
            <p:nvCxnSpPr>
              <p:cNvPr id="10006" name="Straight Connector 2031"/>
              <p:cNvCxnSpPr/>
              <p:nvPr/>
            </p:nvCxnSpPr>
            <p:spPr>
              <a:xfrm>
                <a:off x="1976760" y="7167240"/>
                <a:ext cx="360" cy="126360"/>
              </a:xfrm>
              <a:prstGeom prst="straightConnector1">
                <a:avLst/>
              </a:prstGeom>
              <a:ln w="6480">
                <a:solidFill>
                  <a:srgbClr val="a8a8a8"/>
                </a:solidFill>
                <a:miter/>
              </a:ln>
            </p:spPr>
          </p:cxnSp>
          <p:cxnSp>
            <p:nvCxnSpPr>
              <p:cNvPr id="10007" name="Straight Connector 2032"/>
              <p:cNvCxnSpPr/>
              <p:nvPr/>
            </p:nvCxnSpPr>
            <p:spPr>
              <a:xfrm>
                <a:off x="2471040" y="7167240"/>
                <a:ext cx="360" cy="126360"/>
              </a:xfrm>
              <a:prstGeom prst="straightConnector1">
                <a:avLst/>
              </a:prstGeom>
              <a:ln w="6480">
                <a:solidFill>
                  <a:srgbClr val="a8a8a8"/>
                </a:solidFill>
                <a:miter/>
              </a:ln>
            </p:spPr>
          </p:cxnSp>
          <p:cxnSp>
            <p:nvCxnSpPr>
              <p:cNvPr id="10008" name="Straight Connector 2033"/>
              <p:cNvCxnSpPr/>
              <p:nvPr/>
            </p:nvCxnSpPr>
            <p:spPr>
              <a:xfrm>
                <a:off x="2306520" y="7167240"/>
                <a:ext cx="360" cy="126360"/>
              </a:xfrm>
              <a:prstGeom prst="straightConnector1">
                <a:avLst/>
              </a:prstGeom>
              <a:ln w="6480">
                <a:solidFill>
                  <a:srgbClr val="a8a8a8"/>
                </a:solidFill>
                <a:miter/>
              </a:ln>
            </p:spPr>
          </p:cxnSp>
          <p:cxnSp>
            <p:nvCxnSpPr>
              <p:cNvPr id="10009" name="Straight Connector 2034"/>
              <p:cNvCxnSpPr/>
              <p:nvPr/>
            </p:nvCxnSpPr>
            <p:spPr>
              <a:xfrm>
                <a:off x="2800800" y="7167240"/>
                <a:ext cx="360" cy="126360"/>
              </a:xfrm>
              <a:prstGeom prst="straightConnector1">
                <a:avLst/>
              </a:prstGeom>
              <a:ln w="6480">
                <a:solidFill>
                  <a:srgbClr val="a8a8a8"/>
                </a:solidFill>
                <a:miter/>
              </a:ln>
            </p:spPr>
          </p:cxnSp>
          <p:cxnSp>
            <p:nvCxnSpPr>
              <p:cNvPr id="10010" name="Straight Connector 2035"/>
              <p:cNvCxnSpPr/>
              <p:nvPr/>
            </p:nvCxnSpPr>
            <p:spPr>
              <a:xfrm>
                <a:off x="2635920" y="7167240"/>
                <a:ext cx="360" cy="126360"/>
              </a:xfrm>
              <a:prstGeom prst="straightConnector1">
                <a:avLst/>
              </a:prstGeom>
              <a:ln w="6480">
                <a:solidFill>
                  <a:srgbClr val="a8a8a8"/>
                </a:solidFill>
                <a:miter/>
              </a:ln>
            </p:spPr>
          </p:cxnSp>
          <p:cxnSp>
            <p:nvCxnSpPr>
              <p:cNvPr id="10011" name="Straight Connector 2036"/>
              <p:cNvCxnSpPr/>
              <p:nvPr/>
            </p:nvCxnSpPr>
            <p:spPr>
              <a:xfrm>
                <a:off x="3130200" y="7167240"/>
                <a:ext cx="360" cy="126360"/>
              </a:xfrm>
              <a:prstGeom prst="straightConnector1">
                <a:avLst/>
              </a:prstGeom>
              <a:ln w="6480">
                <a:solidFill>
                  <a:srgbClr val="a8a8a8"/>
                </a:solidFill>
                <a:miter/>
              </a:ln>
            </p:spPr>
          </p:cxnSp>
          <p:cxnSp>
            <p:nvCxnSpPr>
              <p:cNvPr id="10012" name="Straight Connector 2037"/>
              <p:cNvCxnSpPr/>
              <p:nvPr/>
            </p:nvCxnSpPr>
            <p:spPr>
              <a:xfrm>
                <a:off x="2965320" y="7167240"/>
                <a:ext cx="360" cy="126360"/>
              </a:xfrm>
              <a:prstGeom prst="straightConnector1">
                <a:avLst/>
              </a:prstGeom>
              <a:ln w="6480">
                <a:solidFill>
                  <a:srgbClr val="a8a8a8"/>
                </a:solidFill>
                <a:miter/>
              </a:ln>
            </p:spPr>
          </p:cxnSp>
          <p:cxnSp>
            <p:nvCxnSpPr>
              <p:cNvPr id="10013" name="Straight Connector 2038"/>
              <p:cNvCxnSpPr/>
              <p:nvPr/>
            </p:nvCxnSpPr>
            <p:spPr>
              <a:xfrm>
                <a:off x="3459600" y="7167240"/>
                <a:ext cx="360" cy="126360"/>
              </a:xfrm>
              <a:prstGeom prst="straightConnector1">
                <a:avLst/>
              </a:prstGeom>
              <a:ln w="6480">
                <a:solidFill>
                  <a:srgbClr val="a8a8a8"/>
                </a:solidFill>
                <a:miter/>
              </a:ln>
            </p:spPr>
          </p:cxnSp>
          <p:cxnSp>
            <p:nvCxnSpPr>
              <p:cNvPr id="10014" name="Straight Connector 2039"/>
              <p:cNvCxnSpPr/>
              <p:nvPr/>
            </p:nvCxnSpPr>
            <p:spPr>
              <a:xfrm>
                <a:off x="3295080" y="7167240"/>
                <a:ext cx="360" cy="126360"/>
              </a:xfrm>
              <a:prstGeom prst="straightConnector1">
                <a:avLst/>
              </a:prstGeom>
              <a:ln w="6480">
                <a:solidFill>
                  <a:srgbClr val="a8a8a8"/>
                </a:solidFill>
                <a:miter/>
              </a:ln>
            </p:spPr>
          </p:cxnSp>
          <p:cxnSp>
            <p:nvCxnSpPr>
              <p:cNvPr id="10015" name="Straight Connector 2040"/>
              <p:cNvCxnSpPr/>
              <p:nvPr/>
            </p:nvCxnSpPr>
            <p:spPr>
              <a:xfrm>
                <a:off x="3789360" y="7167240"/>
                <a:ext cx="360" cy="126360"/>
              </a:xfrm>
              <a:prstGeom prst="straightConnector1">
                <a:avLst/>
              </a:prstGeom>
              <a:ln w="6480">
                <a:solidFill>
                  <a:srgbClr val="a8a8a8"/>
                </a:solidFill>
                <a:miter/>
              </a:ln>
            </p:spPr>
          </p:cxnSp>
          <p:cxnSp>
            <p:nvCxnSpPr>
              <p:cNvPr id="10016" name="Straight Connector 2041"/>
              <p:cNvCxnSpPr/>
              <p:nvPr/>
            </p:nvCxnSpPr>
            <p:spPr>
              <a:xfrm>
                <a:off x="3624480" y="7167240"/>
                <a:ext cx="360" cy="126360"/>
              </a:xfrm>
              <a:prstGeom prst="straightConnector1">
                <a:avLst/>
              </a:prstGeom>
              <a:ln w="6480">
                <a:solidFill>
                  <a:srgbClr val="a8a8a8"/>
                </a:solidFill>
                <a:miter/>
              </a:ln>
            </p:spPr>
          </p:cxnSp>
          <p:cxnSp>
            <p:nvCxnSpPr>
              <p:cNvPr id="10017" name="Straight Connector 2042"/>
              <p:cNvCxnSpPr/>
              <p:nvPr/>
            </p:nvCxnSpPr>
            <p:spPr>
              <a:xfrm>
                <a:off x="4118760" y="7167240"/>
                <a:ext cx="360" cy="126360"/>
              </a:xfrm>
              <a:prstGeom prst="straightConnector1">
                <a:avLst/>
              </a:prstGeom>
              <a:ln w="6480">
                <a:solidFill>
                  <a:srgbClr val="a8a8a8"/>
                </a:solidFill>
                <a:miter/>
              </a:ln>
            </p:spPr>
          </p:cxnSp>
          <p:cxnSp>
            <p:nvCxnSpPr>
              <p:cNvPr id="10018" name="Straight Connector 2043"/>
              <p:cNvCxnSpPr/>
              <p:nvPr/>
            </p:nvCxnSpPr>
            <p:spPr>
              <a:xfrm>
                <a:off x="3953880" y="7167240"/>
                <a:ext cx="360" cy="126360"/>
              </a:xfrm>
              <a:prstGeom prst="straightConnector1">
                <a:avLst/>
              </a:prstGeom>
              <a:ln w="6480">
                <a:solidFill>
                  <a:srgbClr val="a8a8a8"/>
                </a:solidFill>
                <a:miter/>
              </a:ln>
            </p:spPr>
          </p:cxnSp>
          <p:cxnSp>
            <p:nvCxnSpPr>
              <p:cNvPr id="10019" name="Straight Connector 2044"/>
              <p:cNvCxnSpPr/>
              <p:nvPr/>
            </p:nvCxnSpPr>
            <p:spPr>
              <a:xfrm>
                <a:off x="4448160" y="7167240"/>
                <a:ext cx="360" cy="126360"/>
              </a:xfrm>
              <a:prstGeom prst="straightConnector1">
                <a:avLst/>
              </a:prstGeom>
              <a:ln w="6480">
                <a:solidFill>
                  <a:srgbClr val="a8a8a8"/>
                </a:solidFill>
                <a:miter/>
              </a:ln>
            </p:spPr>
          </p:cxnSp>
          <p:cxnSp>
            <p:nvCxnSpPr>
              <p:cNvPr id="10020" name="Straight Connector 2045"/>
              <p:cNvCxnSpPr/>
              <p:nvPr/>
            </p:nvCxnSpPr>
            <p:spPr>
              <a:xfrm>
                <a:off x="4283640" y="7167240"/>
                <a:ext cx="360" cy="126360"/>
              </a:xfrm>
              <a:prstGeom prst="straightConnector1">
                <a:avLst/>
              </a:prstGeom>
              <a:ln w="6480">
                <a:solidFill>
                  <a:srgbClr val="a8a8a8"/>
                </a:solidFill>
                <a:miter/>
              </a:ln>
            </p:spPr>
          </p:cxnSp>
          <p:cxnSp>
            <p:nvCxnSpPr>
              <p:cNvPr id="10021" name="Straight Connector 2046"/>
              <p:cNvCxnSpPr/>
              <p:nvPr/>
            </p:nvCxnSpPr>
            <p:spPr>
              <a:xfrm>
                <a:off x="4777920" y="7167240"/>
                <a:ext cx="360" cy="126360"/>
              </a:xfrm>
              <a:prstGeom prst="straightConnector1">
                <a:avLst/>
              </a:prstGeom>
              <a:ln w="6480">
                <a:solidFill>
                  <a:srgbClr val="a8a8a8"/>
                </a:solidFill>
                <a:miter/>
              </a:ln>
            </p:spPr>
          </p:cxnSp>
          <p:cxnSp>
            <p:nvCxnSpPr>
              <p:cNvPr id="10022" name="Straight Connector 2047"/>
              <p:cNvCxnSpPr/>
              <p:nvPr/>
            </p:nvCxnSpPr>
            <p:spPr>
              <a:xfrm>
                <a:off x="4613040" y="7167240"/>
                <a:ext cx="360" cy="126360"/>
              </a:xfrm>
              <a:prstGeom prst="straightConnector1">
                <a:avLst/>
              </a:prstGeom>
              <a:ln w="6480">
                <a:solidFill>
                  <a:srgbClr val="a8a8a8"/>
                </a:solidFill>
                <a:miter/>
              </a:ln>
            </p:spPr>
          </p:cxnSp>
          <p:cxnSp>
            <p:nvCxnSpPr>
              <p:cNvPr id="10023" name="Straight Connector 2048"/>
              <p:cNvCxnSpPr/>
              <p:nvPr/>
            </p:nvCxnSpPr>
            <p:spPr>
              <a:xfrm>
                <a:off x="5107320" y="7167240"/>
                <a:ext cx="360" cy="126360"/>
              </a:xfrm>
              <a:prstGeom prst="straightConnector1">
                <a:avLst/>
              </a:prstGeom>
              <a:ln w="6480">
                <a:solidFill>
                  <a:srgbClr val="a8a8a8"/>
                </a:solidFill>
                <a:miter/>
              </a:ln>
            </p:spPr>
          </p:cxnSp>
          <p:cxnSp>
            <p:nvCxnSpPr>
              <p:cNvPr id="10024" name="Straight Connector 2049"/>
              <p:cNvCxnSpPr/>
              <p:nvPr/>
            </p:nvCxnSpPr>
            <p:spPr>
              <a:xfrm>
                <a:off x="4942440" y="7167240"/>
                <a:ext cx="360" cy="126360"/>
              </a:xfrm>
              <a:prstGeom prst="straightConnector1">
                <a:avLst/>
              </a:prstGeom>
              <a:ln w="6480">
                <a:solidFill>
                  <a:srgbClr val="a8a8a8"/>
                </a:solidFill>
                <a:miter/>
              </a:ln>
            </p:spPr>
          </p:cxnSp>
          <p:cxnSp>
            <p:nvCxnSpPr>
              <p:cNvPr id="10025" name="Straight Connector 2050"/>
              <p:cNvCxnSpPr/>
              <p:nvPr/>
            </p:nvCxnSpPr>
            <p:spPr>
              <a:xfrm>
                <a:off x="5436720" y="7167240"/>
                <a:ext cx="360" cy="126360"/>
              </a:xfrm>
              <a:prstGeom prst="straightConnector1">
                <a:avLst/>
              </a:prstGeom>
              <a:ln w="6480">
                <a:solidFill>
                  <a:srgbClr val="a8a8a8"/>
                </a:solidFill>
                <a:miter/>
              </a:ln>
            </p:spPr>
          </p:cxnSp>
          <p:cxnSp>
            <p:nvCxnSpPr>
              <p:cNvPr id="10026" name="Straight Connector 2051"/>
              <p:cNvCxnSpPr/>
              <p:nvPr/>
            </p:nvCxnSpPr>
            <p:spPr>
              <a:xfrm>
                <a:off x="5272200" y="7167240"/>
                <a:ext cx="360" cy="126360"/>
              </a:xfrm>
              <a:prstGeom prst="straightConnector1">
                <a:avLst/>
              </a:prstGeom>
              <a:ln w="6480">
                <a:solidFill>
                  <a:srgbClr val="a8a8a8"/>
                </a:solidFill>
                <a:miter/>
              </a:ln>
            </p:spPr>
          </p:cxnSp>
          <p:cxnSp>
            <p:nvCxnSpPr>
              <p:cNvPr id="10027" name="Straight Connector 2052"/>
              <p:cNvCxnSpPr/>
              <p:nvPr/>
            </p:nvCxnSpPr>
            <p:spPr>
              <a:xfrm>
                <a:off x="5766480" y="7167240"/>
                <a:ext cx="360" cy="126360"/>
              </a:xfrm>
              <a:prstGeom prst="straightConnector1">
                <a:avLst/>
              </a:prstGeom>
              <a:ln w="6480">
                <a:solidFill>
                  <a:srgbClr val="a8a8a8"/>
                </a:solidFill>
                <a:miter/>
              </a:ln>
            </p:spPr>
          </p:cxnSp>
          <p:cxnSp>
            <p:nvCxnSpPr>
              <p:cNvPr id="10028" name="Straight Connector 2053"/>
              <p:cNvCxnSpPr/>
              <p:nvPr/>
            </p:nvCxnSpPr>
            <p:spPr>
              <a:xfrm>
                <a:off x="5601600" y="7167240"/>
                <a:ext cx="360" cy="126360"/>
              </a:xfrm>
              <a:prstGeom prst="straightConnector1">
                <a:avLst/>
              </a:prstGeom>
              <a:ln w="6480">
                <a:solidFill>
                  <a:srgbClr val="a8a8a8"/>
                </a:solidFill>
                <a:miter/>
              </a:ln>
            </p:spPr>
          </p:cxnSp>
          <p:cxnSp>
            <p:nvCxnSpPr>
              <p:cNvPr id="10029" name="Straight Connector 2054"/>
              <p:cNvCxnSpPr/>
              <p:nvPr/>
            </p:nvCxnSpPr>
            <p:spPr>
              <a:xfrm>
                <a:off x="6095880" y="7167240"/>
                <a:ext cx="360" cy="126360"/>
              </a:xfrm>
              <a:prstGeom prst="straightConnector1">
                <a:avLst/>
              </a:prstGeom>
              <a:ln w="6480">
                <a:solidFill>
                  <a:srgbClr val="a8a8a8"/>
                </a:solidFill>
                <a:miter/>
              </a:ln>
            </p:spPr>
          </p:cxnSp>
          <p:cxnSp>
            <p:nvCxnSpPr>
              <p:cNvPr id="10030" name="Straight Connector 2055"/>
              <p:cNvCxnSpPr/>
              <p:nvPr/>
            </p:nvCxnSpPr>
            <p:spPr>
              <a:xfrm>
                <a:off x="5931000" y="7167240"/>
                <a:ext cx="360" cy="126360"/>
              </a:xfrm>
              <a:prstGeom prst="straightConnector1">
                <a:avLst/>
              </a:prstGeom>
              <a:ln w="6480">
                <a:solidFill>
                  <a:srgbClr val="a8a8a8"/>
                </a:solidFill>
                <a:miter/>
              </a:ln>
            </p:spPr>
          </p:cxnSp>
          <p:cxnSp>
            <p:nvCxnSpPr>
              <p:cNvPr id="10031" name="Straight Connector 2056"/>
              <p:cNvCxnSpPr/>
              <p:nvPr/>
            </p:nvCxnSpPr>
            <p:spPr>
              <a:xfrm>
                <a:off x="6425280" y="7167240"/>
                <a:ext cx="360" cy="126360"/>
              </a:xfrm>
              <a:prstGeom prst="straightConnector1">
                <a:avLst/>
              </a:prstGeom>
              <a:ln w="6480">
                <a:solidFill>
                  <a:srgbClr val="a8a8a8"/>
                </a:solidFill>
                <a:miter/>
              </a:ln>
            </p:spPr>
          </p:cxnSp>
          <p:cxnSp>
            <p:nvCxnSpPr>
              <p:cNvPr id="10032" name="Straight Connector 2057"/>
              <p:cNvCxnSpPr/>
              <p:nvPr/>
            </p:nvCxnSpPr>
            <p:spPr>
              <a:xfrm>
                <a:off x="6260760" y="7167240"/>
                <a:ext cx="360" cy="126360"/>
              </a:xfrm>
              <a:prstGeom prst="straightConnector1">
                <a:avLst/>
              </a:prstGeom>
              <a:ln w="6480">
                <a:solidFill>
                  <a:srgbClr val="a8a8a8"/>
                </a:solidFill>
                <a:miter/>
              </a:ln>
            </p:spPr>
          </p:cxnSp>
          <p:cxnSp>
            <p:nvCxnSpPr>
              <p:cNvPr id="10033" name="Straight Connector 2058"/>
              <p:cNvCxnSpPr/>
              <p:nvPr/>
            </p:nvCxnSpPr>
            <p:spPr>
              <a:xfrm>
                <a:off x="6590160" y="7167240"/>
                <a:ext cx="360" cy="126360"/>
              </a:xfrm>
              <a:prstGeom prst="straightConnector1">
                <a:avLst/>
              </a:prstGeom>
              <a:ln w="6480">
                <a:solidFill>
                  <a:srgbClr val="a8a8a8"/>
                </a:solidFill>
                <a:miter/>
              </a:ln>
            </p:spPr>
          </p:cxnSp>
          <p:cxnSp>
            <p:nvCxnSpPr>
              <p:cNvPr id="10034" name="Straight Connector 2059"/>
              <p:cNvCxnSpPr/>
              <p:nvPr/>
            </p:nvCxnSpPr>
            <p:spPr>
              <a:xfrm>
                <a:off x="6919560" y="7167240"/>
                <a:ext cx="360" cy="126360"/>
              </a:xfrm>
              <a:prstGeom prst="straightConnector1">
                <a:avLst/>
              </a:prstGeom>
              <a:ln w="6480">
                <a:solidFill>
                  <a:srgbClr val="a8a8a8"/>
                </a:solidFill>
                <a:miter/>
              </a:ln>
            </p:spPr>
          </p:cxnSp>
          <p:cxnSp>
            <p:nvCxnSpPr>
              <p:cNvPr id="10035" name="Straight Connector 2060"/>
              <p:cNvCxnSpPr/>
              <p:nvPr/>
            </p:nvCxnSpPr>
            <p:spPr>
              <a:xfrm>
                <a:off x="6754680" y="7167240"/>
                <a:ext cx="360" cy="126360"/>
              </a:xfrm>
              <a:prstGeom prst="straightConnector1">
                <a:avLst/>
              </a:prstGeom>
              <a:ln w="6480">
                <a:solidFill>
                  <a:srgbClr val="a8a8a8"/>
                </a:solidFill>
                <a:miter/>
              </a:ln>
            </p:spPr>
          </p:cxnSp>
          <p:cxnSp>
            <p:nvCxnSpPr>
              <p:cNvPr id="10036" name="Straight Connector 2061"/>
              <p:cNvCxnSpPr/>
              <p:nvPr/>
            </p:nvCxnSpPr>
            <p:spPr>
              <a:xfrm>
                <a:off x="7248960" y="7167240"/>
                <a:ext cx="360" cy="126360"/>
              </a:xfrm>
              <a:prstGeom prst="straightConnector1">
                <a:avLst/>
              </a:prstGeom>
              <a:ln w="6480">
                <a:solidFill>
                  <a:srgbClr val="a8a8a8"/>
                </a:solidFill>
                <a:miter/>
              </a:ln>
            </p:spPr>
          </p:cxnSp>
          <p:cxnSp>
            <p:nvCxnSpPr>
              <p:cNvPr id="10037" name="Straight Connector 2062"/>
              <p:cNvCxnSpPr/>
              <p:nvPr/>
            </p:nvCxnSpPr>
            <p:spPr>
              <a:xfrm>
                <a:off x="7084440" y="7167240"/>
                <a:ext cx="360" cy="126360"/>
              </a:xfrm>
              <a:prstGeom prst="straightConnector1">
                <a:avLst/>
              </a:prstGeom>
              <a:ln w="6480">
                <a:solidFill>
                  <a:srgbClr val="a8a8a8"/>
                </a:solidFill>
                <a:miter/>
              </a:ln>
            </p:spPr>
          </p:cxnSp>
          <p:cxnSp>
            <p:nvCxnSpPr>
              <p:cNvPr id="10038" name="Straight Connector 2063"/>
              <p:cNvCxnSpPr/>
              <p:nvPr/>
            </p:nvCxnSpPr>
            <p:spPr>
              <a:xfrm>
                <a:off x="7578720" y="7167240"/>
                <a:ext cx="360" cy="126360"/>
              </a:xfrm>
              <a:prstGeom prst="straightConnector1">
                <a:avLst/>
              </a:prstGeom>
              <a:ln w="6480">
                <a:solidFill>
                  <a:srgbClr val="a8a8a8"/>
                </a:solidFill>
                <a:miter/>
              </a:ln>
            </p:spPr>
          </p:cxnSp>
          <p:cxnSp>
            <p:nvCxnSpPr>
              <p:cNvPr id="10039" name="Straight Connector 2064"/>
              <p:cNvCxnSpPr/>
              <p:nvPr/>
            </p:nvCxnSpPr>
            <p:spPr>
              <a:xfrm>
                <a:off x="7413840" y="7167240"/>
                <a:ext cx="360" cy="126360"/>
              </a:xfrm>
              <a:prstGeom prst="straightConnector1">
                <a:avLst/>
              </a:prstGeom>
              <a:ln w="6480">
                <a:solidFill>
                  <a:srgbClr val="a8a8a8"/>
                </a:solidFill>
                <a:miter/>
              </a:ln>
            </p:spPr>
          </p:cxnSp>
          <p:cxnSp>
            <p:nvCxnSpPr>
              <p:cNvPr id="10040" name="Straight Connector 2065"/>
              <p:cNvCxnSpPr/>
              <p:nvPr/>
            </p:nvCxnSpPr>
            <p:spPr>
              <a:xfrm>
                <a:off x="7908120" y="7167240"/>
                <a:ext cx="360" cy="126360"/>
              </a:xfrm>
              <a:prstGeom prst="straightConnector1">
                <a:avLst/>
              </a:prstGeom>
              <a:ln w="6480">
                <a:solidFill>
                  <a:srgbClr val="a8a8a8"/>
                </a:solidFill>
                <a:miter/>
              </a:ln>
            </p:spPr>
          </p:cxnSp>
          <p:cxnSp>
            <p:nvCxnSpPr>
              <p:cNvPr id="10041" name="Straight Connector 2066"/>
              <p:cNvCxnSpPr/>
              <p:nvPr/>
            </p:nvCxnSpPr>
            <p:spPr>
              <a:xfrm>
                <a:off x="7743240" y="7167240"/>
                <a:ext cx="360" cy="126360"/>
              </a:xfrm>
              <a:prstGeom prst="straightConnector1">
                <a:avLst/>
              </a:prstGeom>
              <a:ln w="6480">
                <a:solidFill>
                  <a:srgbClr val="a8a8a8"/>
                </a:solidFill>
                <a:miter/>
              </a:ln>
            </p:spPr>
          </p:cxnSp>
          <p:cxnSp>
            <p:nvCxnSpPr>
              <p:cNvPr id="10042" name="Straight Connector 2067"/>
              <p:cNvCxnSpPr/>
              <p:nvPr/>
            </p:nvCxnSpPr>
            <p:spPr>
              <a:xfrm>
                <a:off x="8237520" y="7167240"/>
                <a:ext cx="360" cy="126360"/>
              </a:xfrm>
              <a:prstGeom prst="straightConnector1">
                <a:avLst/>
              </a:prstGeom>
              <a:ln w="6480">
                <a:solidFill>
                  <a:srgbClr val="a8a8a8"/>
                </a:solidFill>
                <a:miter/>
              </a:ln>
            </p:spPr>
          </p:cxnSp>
          <p:cxnSp>
            <p:nvCxnSpPr>
              <p:cNvPr id="10043" name="Straight Connector 2068"/>
              <p:cNvCxnSpPr/>
              <p:nvPr/>
            </p:nvCxnSpPr>
            <p:spPr>
              <a:xfrm>
                <a:off x="8073000" y="7167240"/>
                <a:ext cx="360" cy="126360"/>
              </a:xfrm>
              <a:prstGeom prst="straightConnector1">
                <a:avLst/>
              </a:prstGeom>
              <a:ln w="6480">
                <a:solidFill>
                  <a:srgbClr val="a8a8a8"/>
                </a:solidFill>
                <a:miter/>
              </a:ln>
            </p:spPr>
          </p:cxnSp>
          <p:cxnSp>
            <p:nvCxnSpPr>
              <p:cNvPr id="10044" name="Straight Connector 2069"/>
              <p:cNvCxnSpPr/>
              <p:nvPr/>
            </p:nvCxnSpPr>
            <p:spPr>
              <a:xfrm>
                <a:off x="8567280" y="7167240"/>
                <a:ext cx="360" cy="126360"/>
              </a:xfrm>
              <a:prstGeom prst="straightConnector1">
                <a:avLst/>
              </a:prstGeom>
              <a:ln w="6480">
                <a:solidFill>
                  <a:srgbClr val="a8a8a8"/>
                </a:solidFill>
                <a:miter/>
              </a:ln>
            </p:spPr>
          </p:cxnSp>
          <p:cxnSp>
            <p:nvCxnSpPr>
              <p:cNvPr id="10045" name="Straight Connector 2070"/>
              <p:cNvCxnSpPr/>
              <p:nvPr/>
            </p:nvCxnSpPr>
            <p:spPr>
              <a:xfrm>
                <a:off x="8402400" y="7167240"/>
                <a:ext cx="360" cy="126360"/>
              </a:xfrm>
              <a:prstGeom prst="straightConnector1">
                <a:avLst/>
              </a:prstGeom>
              <a:ln w="6480">
                <a:solidFill>
                  <a:srgbClr val="a8a8a8"/>
                </a:solidFill>
                <a:miter/>
              </a:ln>
            </p:spPr>
          </p:cxnSp>
          <p:cxnSp>
            <p:nvCxnSpPr>
              <p:cNvPr id="10046" name="Straight Connector 2071"/>
              <p:cNvCxnSpPr/>
              <p:nvPr/>
            </p:nvCxnSpPr>
            <p:spPr>
              <a:xfrm>
                <a:off x="8896680" y="7167240"/>
                <a:ext cx="360" cy="126360"/>
              </a:xfrm>
              <a:prstGeom prst="straightConnector1">
                <a:avLst/>
              </a:prstGeom>
              <a:ln w="6480">
                <a:solidFill>
                  <a:srgbClr val="a8a8a8"/>
                </a:solidFill>
                <a:miter/>
              </a:ln>
            </p:spPr>
          </p:cxnSp>
          <p:cxnSp>
            <p:nvCxnSpPr>
              <p:cNvPr id="10047" name="Straight Connector 2072"/>
              <p:cNvCxnSpPr/>
              <p:nvPr/>
            </p:nvCxnSpPr>
            <p:spPr>
              <a:xfrm>
                <a:off x="8731800" y="7167240"/>
                <a:ext cx="360" cy="126360"/>
              </a:xfrm>
              <a:prstGeom prst="straightConnector1">
                <a:avLst/>
              </a:prstGeom>
              <a:ln w="6480">
                <a:solidFill>
                  <a:srgbClr val="a8a8a8"/>
                </a:solidFill>
                <a:miter/>
              </a:ln>
            </p:spPr>
          </p:cxnSp>
          <p:cxnSp>
            <p:nvCxnSpPr>
              <p:cNvPr id="10048" name="Straight Connector 2073"/>
              <p:cNvCxnSpPr/>
              <p:nvPr/>
            </p:nvCxnSpPr>
            <p:spPr>
              <a:xfrm>
                <a:off x="9226080" y="7167240"/>
                <a:ext cx="360" cy="126360"/>
              </a:xfrm>
              <a:prstGeom prst="straightConnector1">
                <a:avLst/>
              </a:prstGeom>
              <a:ln w="6480">
                <a:solidFill>
                  <a:srgbClr val="a8a8a8"/>
                </a:solidFill>
                <a:miter/>
              </a:ln>
            </p:spPr>
          </p:cxnSp>
          <p:cxnSp>
            <p:nvCxnSpPr>
              <p:cNvPr id="10049" name="Straight Connector 2074"/>
              <p:cNvCxnSpPr/>
              <p:nvPr/>
            </p:nvCxnSpPr>
            <p:spPr>
              <a:xfrm>
                <a:off x="9061560" y="7167240"/>
                <a:ext cx="360" cy="126360"/>
              </a:xfrm>
              <a:prstGeom prst="straightConnector1">
                <a:avLst/>
              </a:prstGeom>
              <a:ln w="6480">
                <a:solidFill>
                  <a:srgbClr val="a8a8a8"/>
                </a:solidFill>
                <a:miter/>
              </a:ln>
            </p:spPr>
          </p:cxnSp>
          <p:cxnSp>
            <p:nvCxnSpPr>
              <p:cNvPr id="10050" name="Straight Connector 2075"/>
              <p:cNvCxnSpPr/>
              <p:nvPr/>
            </p:nvCxnSpPr>
            <p:spPr>
              <a:xfrm>
                <a:off x="9555840" y="7167240"/>
                <a:ext cx="360" cy="126360"/>
              </a:xfrm>
              <a:prstGeom prst="straightConnector1">
                <a:avLst/>
              </a:prstGeom>
              <a:ln w="6480">
                <a:solidFill>
                  <a:srgbClr val="a8a8a8"/>
                </a:solidFill>
                <a:miter/>
              </a:ln>
            </p:spPr>
          </p:cxnSp>
          <p:cxnSp>
            <p:nvCxnSpPr>
              <p:cNvPr id="10051" name="Straight Connector 2076"/>
              <p:cNvCxnSpPr/>
              <p:nvPr/>
            </p:nvCxnSpPr>
            <p:spPr>
              <a:xfrm>
                <a:off x="9390960" y="7167240"/>
                <a:ext cx="360" cy="126360"/>
              </a:xfrm>
              <a:prstGeom prst="straightConnector1">
                <a:avLst/>
              </a:prstGeom>
              <a:ln w="6480">
                <a:solidFill>
                  <a:srgbClr val="a8a8a8"/>
                </a:solidFill>
                <a:miter/>
              </a:ln>
            </p:spPr>
          </p:cxnSp>
          <p:cxnSp>
            <p:nvCxnSpPr>
              <p:cNvPr id="10052" name="Straight Connector 2077"/>
              <p:cNvCxnSpPr/>
              <p:nvPr/>
            </p:nvCxnSpPr>
            <p:spPr>
              <a:xfrm>
                <a:off x="9885240" y="7167240"/>
                <a:ext cx="360" cy="126360"/>
              </a:xfrm>
              <a:prstGeom prst="straightConnector1">
                <a:avLst/>
              </a:prstGeom>
              <a:ln w="6480">
                <a:solidFill>
                  <a:srgbClr val="a8a8a8"/>
                </a:solidFill>
                <a:miter/>
              </a:ln>
            </p:spPr>
          </p:cxnSp>
          <p:cxnSp>
            <p:nvCxnSpPr>
              <p:cNvPr id="10053" name="Straight Connector 2078"/>
              <p:cNvCxnSpPr/>
              <p:nvPr/>
            </p:nvCxnSpPr>
            <p:spPr>
              <a:xfrm>
                <a:off x="9720360" y="7167240"/>
                <a:ext cx="360" cy="126360"/>
              </a:xfrm>
              <a:prstGeom prst="straightConnector1">
                <a:avLst/>
              </a:prstGeom>
              <a:ln w="6480">
                <a:solidFill>
                  <a:srgbClr val="a8a8a8"/>
                </a:solidFill>
                <a:miter/>
              </a:ln>
            </p:spPr>
          </p:cxnSp>
          <p:cxnSp>
            <p:nvCxnSpPr>
              <p:cNvPr id="10054" name="Straight Connector 2079"/>
              <p:cNvCxnSpPr/>
              <p:nvPr/>
            </p:nvCxnSpPr>
            <p:spPr>
              <a:xfrm>
                <a:off x="10214640" y="7167240"/>
                <a:ext cx="360" cy="126360"/>
              </a:xfrm>
              <a:prstGeom prst="straightConnector1">
                <a:avLst/>
              </a:prstGeom>
              <a:ln w="6480">
                <a:solidFill>
                  <a:srgbClr val="a8a8a8"/>
                </a:solidFill>
                <a:miter/>
              </a:ln>
            </p:spPr>
          </p:cxnSp>
          <p:cxnSp>
            <p:nvCxnSpPr>
              <p:cNvPr id="10055" name="Straight Connector 2080"/>
              <p:cNvCxnSpPr/>
              <p:nvPr/>
            </p:nvCxnSpPr>
            <p:spPr>
              <a:xfrm>
                <a:off x="10050120" y="7167240"/>
                <a:ext cx="360" cy="126360"/>
              </a:xfrm>
              <a:prstGeom prst="straightConnector1">
                <a:avLst/>
              </a:prstGeom>
              <a:ln w="6480">
                <a:solidFill>
                  <a:srgbClr val="a8a8a8"/>
                </a:solidFill>
                <a:miter/>
              </a:ln>
            </p:spPr>
          </p:cxnSp>
          <p:cxnSp>
            <p:nvCxnSpPr>
              <p:cNvPr id="10056" name="Straight Connector 2081"/>
              <p:cNvCxnSpPr/>
              <p:nvPr/>
            </p:nvCxnSpPr>
            <p:spPr>
              <a:xfrm>
                <a:off x="10544400" y="7167240"/>
                <a:ext cx="360" cy="126360"/>
              </a:xfrm>
              <a:prstGeom prst="straightConnector1">
                <a:avLst/>
              </a:prstGeom>
              <a:ln w="6480">
                <a:solidFill>
                  <a:srgbClr val="a8a8a8"/>
                </a:solidFill>
                <a:miter/>
              </a:ln>
            </p:spPr>
          </p:cxnSp>
          <p:cxnSp>
            <p:nvCxnSpPr>
              <p:cNvPr id="10057" name="Straight Connector 2082"/>
              <p:cNvCxnSpPr/>
              <p:nvPr/>
            </p:nvCxnSpPr>
            <p:spPr>
              <a:xfrm>
                <a:off x="10379520" y="7167240"/>
                <a:ext cx="360" cy="126360"/>
              </a:xfrm>
              <a:prstGeom prst="straightConnector1">
                <a:avLst/>
              </a:prstGeom>
              <a:ln w="6480">
                <a:solidFill>
                  <a:srgbClr val="a8a8a8"/>
                </a:solidFill>
                <a:miter/>
              </a:ln>
            </p:spPr>
          </p:cxnSp>
          <p:cxnSp>
            <p:nvCxnSpPr>
              <p:cNvPr id="10058" name="Straight Connector 2083"/>
              <p:cNvCxnSpPr/>
              <p:nvPr/>
            </p:nvCxnSpPr>
            <p:spPr>
              <a:xfrm>
                <a:off x="10873800" y="7167240"/>
                <a:ext cx="360" cy="126360"/>
              </a:xfrm>
              <a:prstGeom prst="straightConnector1">
                <a:avLst/>
              </a:prstGeom>
              <a:ln w="6480">
                <a:solidFill>
                  <a:srgbClr val="a8a8a8"/>
                </a:solidFill>
                <a:miter/>
              </a:ln>
            </p:spPr>
          </p:cxnSp>
          <p:cxnSp>
            <p:nvCxnSpPr>
              <p:cNvPr id="10059" name="Straight Connector 2084"/>
              <p:cNvCxnSpPr/>
              <p:nvPr/>
            </p:nvCxnSpPr>
            <p:spPr>
              <a:xfrm>
                <a:off x="10708920" y="7167240"/>
                <a:ext cx="360" cy="126360"/>
              </a:xfrm>
              <a:prstGeom prst="straightConnector1">
                <a:avLst/>
              </a:prstGeom>
              <a:ln w="6480">
                <a:solidFill>
                  <a:srgbClr val="a8a8a8"/>
                </a:solidFill>
                <a:miter/>
              </a:ln>
            </p:spPr>
          </p:cxnSp>
          <p:cxnSp>
            <p:nvCxnSpPr>
              <p:cNvPr id="10060" name="Straight Connector 2085"/>
              <p:cNvCxnSpPr/>
              <p:nvPr/>
            </p:nvCxnSpPr>
            <p:spPr>
              <a:xfrm>
                <a:off x="11203200" y="7167240"/>
                <a:ext cx="360" cy="126360"/>
              </a:xfrm>
              <a:prstGeom prst="straightConnector1">
                <a:avLst/>
              </a:prstGeom>
              <a:ln w="6480">
                <a:solidFill>
                  <a:srgbClr val="a8a8a8"/>
                </a:solidFill>
                <a:miter/>
              </a:ln>
            </p:spPr>
          </p:cxnSp>
          <p:cxnSp>
            <p:nvCxnSpPr>
              <p:cNvPr id="10061" name="Straight Connector 2086"/>
              <p:cNvCxnSpPr/>
              <p:nvPr/>
            </p:nvCxnSpPr>
            <p:spPr>
              <a:xfrm>
                <a:off x="11038680" y="7167240"/>
                <a:ext cx="360" cy="126360"/>
              </a:xfrm>
              <a:prstGeom prst="straightConnector1">
                <a:avLst/>
              </a:prstGeom>
              <a:ln w="6480">
                <a:solidFill>
                  <a:srgbClr val="a8a8a8"/>
                </a:solidFill>
                <a:miter/>
              </a:ln>
            </p:spPr>
          </p:cxnSp>
          <p:cxnSp>
            <p:nvCxnSpPr>
              <p:cNvPr id="10062" name="Straight Connector 2087"/>
              <p:cNvCxnSpPr/>
              <p:nvPr/>
            </p:nvCxnSpPr>
            <p:spPr>
              <a:xfrm>
                <a:off x="11532960" y="7167240"/>
                <a:ext cx="360" cy="126360"/>
              </a:xfrm>
              <a:prstGeom prst="straightConnector1">
                <a:avLst/>
              </a:prstGeom>
              <a:ln w="6480">
                <a:solidFill>
                  <a:srgbClr val="a8a8a8"/>
                </a:solidFill>
                <a:miter/>
              </a:ln>
            </p:spPr>
          </p:cxnSp>
          <p:cxnSp>
            <p:nvCxnSpPr>
              <p:cNvPr id="10063" name="Straight Connector 2088"/>
              <p:cNvCxnSpPr/>
              <p:nvPr/>
            </p:nvCxnSpPr>
            <p:spPr>
              <a:xfrm>
                <a:off x="11368080" y="7167240"/>
                <a:ext cx="360" cy="126360"/>
              </a:xfrm>
              <a:prstGeom prst="straightConnector1">
                <a:avLst/>
              </a:prstGeom>
              <a:ln w="6480">
                <a:solidFill>
                  <a:srgbClr val="a8a8a8"/>
                </a:solidFill>
                <a:miter/>
              </a:ln>
            </p:spPr>
          </p:cxnSp>
          <p:cxnSp>
            <p:nvCxnSpPr>
              <p:cNvPr id="10064" name="Straight Connector 2089"/>
              <p:cNvCxnSpPr/>
              <p:nvPr/>
            </p:nvCxnSpPr>
            <p:spPr>
              <a:xfrm>
                <a:off x="11862360" y="7167240"/>
                <a:ext cx="360" cy="126360"/>
              </a:xfrm>
              <a:prstGeom prst="straightConnector1">
                <a:avLst/>
              </a:prstGeom>
              <a:ln w="6480">
                <a:solidFill>
                  <a:srgbClr val="a8a8a8"/>
                </a:solidFill>
                <a:miter/>
              </a:ln>
            </p:spPr>
          </p:cxnSp>
          <p:cxnSp>
            <p:nvCxnSpPr>
              <p:cNvPr id="10065"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0066" name="Group 28"/>
            <p:cNvGrpSpPr/>
            <p:nvPr/>
          </p:nvGrpSpPr>
          <p:grpSpPr>
            <a:xfrm>
              <a:off x="-435240" y="-435240"/>
              <a:ext cx="13042800" cy="7728480"/>
              <a:chOff x="-435240" y="-435240"/>
              <a:chExt cx="13042800" cy="7728480"/>
            </a:xfrm>
          </p:grpSpPr>
          <p:cxnSp>
            <p:nvCxnSpPr>
              <p:cNvPr id="10067" name="Straight Connector 1897"/>
              <p:cNvCxnSpPr/>
              <p:nvPr/>
            </p:nvCxnSpPr>
            <p:spPr>
              <a:xfrm>
                <a:off x="12355560" y="4898520"/>
                <a:ext cx="252360" cy="360"/>
              </a:xfrm>
              <a:prstGeom prst="straightConnector1">
                <a:avLst/>
              </a:prstGeom>
              <a:ln w="6480">
                <a:solidFill>
                  <a:srgbClr val="a8a8a8"/>
                </a:solidFill>
                <a:miter/>
              </a:ln>
            </p:spPr>
          </p:cxnSp>
          <p:cxnSp>
            <p:nvCxnSpPr>
              <p:cNvPr id="10068" name="Straight Connector 181"/>
              <p:cNvCxnSpPr/>
              <p:nvPr/>
            </p:nvCxnSpPr>
            <p:spPr>
              <a:xfrm>
                <a:off x="-435240" y="326520"/>
                <a:ext cx="252360" cy="360"/>
              </a:xfrm>
              <a:prstGeom prst="straightConnector1">
                <a:avLst/>
              </a:prstGeom>
              <a:ln w="6480">
                <a:solidFill>
                  <a:srgbClr val="a8a8a8"/>
                </a:solidFill>
                <a:miter/>
              </a:ln>
            </p:spPr>
          </p:cxnSp>
          <p:cxnSp>
            <p:nvCxnSpPr>
              <p:cNvPr id="10069" name="Straight Connector 182"/>
              <p:cNvCxnSpPr/>
              <p:nvPr/>
            </p:nvCxnSpPr>
            <p:spPr>
              <a:xfrm>
                <a:off x="-435240" y="0"/>
                <a:ext cx="252360" cy="360"/>
              </a:xfrm>
              <a:prstGeom prst="straightConnector1">
                <a:avLst/>
              </a:prstGeom>
              <a:ln w="6480">
                <a:solidFill>
                  <a:srgbClr val="a8a8a8"/>
                </a:solidFill>
                <a:miter/>
              </a:ln>
            </p:spPr>
          </p:cxnSp>
          <p:cxnSp>
            <p:nvCxnSpPr>
              <p:cNvPr id="10070" name="Straight Connector 183"/>
              <p:cNvCxnSpPr/>
              <p:nvPr/>
            </p:nvCxnSpPr>
            <p:spPr>
              <a:xfrm>
                <a:off x="-435240" y="979560"/>
                <a:ext cx="252360" cy="360"/>
              </a:xfrm>
              <a:prstGeom prst="straightConnector1">
                <a:avLst/>
              </a:prstGeom>
              <a:ln w="6480">
                <a:solidFill>
                  <a:srgbClr val="a8a8a8"/>
                </a:solidFill>
                <a:miter/>
              </a:ln>
            </p:spPr>
          </p:cxnSp>
          <p:cxnSp>
            <p:nvCxnSpPr>
              <p:cNvPr id="10071" name="Straight Connector 184"/>
              <p:cNvCxnSpPr/>
              <p:nvPr/>
            </p:nvCxnSpPr>
            <p:spPr>
              <a:xfrm>
                <a:off x="-435240" y="653040"/>
                <a:ext cx="252360" cy="360"/>
              </a:xfrm>
              <a:prstGeom prst="straightConnector1">
                <a:avLst/>
              </a:prstGeom>
              <a:ln w="6480">
                <a:solidFill>
                  <a:srgbClr val="a8a8a8"/>
                </a:solidFill>
                <a:miter/>
              </a:ln>
            </p:spPr>
          </p:cxnSp>
          <p:cxnSp>
            <p:nvCxnSpPr>
              <p:cNvPr id="10072" name="Straight Connector 185"/>
              <p:cNvCxnSpPr/>
              <p:nvPr/>
            </p:nvCxnSpPr>
            <p:spPr>
              <a:xfrm>
                <a:off x="-435240" y="1632600"/>
                <a:ext cx="252360" cy="360"/>
              </a:xfrm>
              <a:prstGeom prst="straightConnector1">
                <a:avLst/>
              </a:prstGeom>
              <a:ln w="6480">
                <a:solidFill>
                  <a:srgbClr val="a8a8a8"/>
                </a:solidFill>
                <a:miter/>
              </a:ln>
            </p:spPr>
          </p:cxnSp>
          <p:cxnSp>
            <p:nvCxnSpPr>
              <p:cNvPr id="10073" name="Straight Connector 186"/>
              <p:cNvCxnSpPr/>
              <p:nvPr/>
            </p:nvCxnSpPr>
            <p:spPr>
              <a:xfrm>
                <a:off x="-435240" y="1306080"/>
                <a:ext cx="252360" cy="360"/>
              </a:xfrm>
              <a:prstGeom prst="straightConnector1">
                <a:avLst/>
              </a:prstGeom>
              <a:ln w="6480">
                <a:solidFill>
                  <a:srgbClr val="a8a8a8"/>
                </a:solidFill>
                <a:miter/>
              </a:ln>
            </p:spPr>
          </p:cxnSp>
          <p:cxnSp>
            <p:nvCxnSpPr>
              <p:cNvPr id="10074" name="Straight Connector 187"/>
              <p:cNvCxnSpPr/>
              <p:nvPr/>
            </p:nvCxnSpPr>
            <p:spPr>
              <a:xfrm>
                <a:off x="-435240" y="2285640"/>
                <a:ext cx="252360" cy="360"/>
              </a:xfrm>
              <a:prstGeom prst="straightConnector1">
                <a:avLst/>
              </a:prstGeom>
              <a:ln w="6480">
                <a:solidFill>
                  <a:srgbClr val="a8a8a8"/>
                </a:solidFill>
                <a:miter/>
              </a:ln>
            </p:spPr>
          </p:cxnSp>
          <p:cxnSp>
            <p:nvCxnSpPr>
              <p:cNvPr id="10075" name="Straight Connector 188"/>
              <p:cNvCxnSpPr/>
              <p:nvPr/>
            </p:nvCxnSpPr>
            <p:spPr>
              <a:xfrm>
                <a:off x="-435240" y="1959120"/>
                <a:ext cx="252360" cy="360"/>
              </a:xfrm>
              <a:prstGeom prst="straightConnector1">
                <a:avLst/>
              </a:prstGeom>
              <a:ln w="6480">
                <a:solidFill>
                  <a:srgbClr val="a8a8a8"/>
                </a:solidFill>
                <a:miter/>
              </a:ln>
            </p:spPr>
          </p:cxnSp>
          <p:cxnSp>
            <p:nvCxnSpPr>
              <p:cNvPr id="10076" name="Straight Connector 189"/>
              <p:cNvCxnSpPr/>
              <p:nvPr/>
            </p:nvCxnSpPr>
            <p:spPr>
              <a:xfrm>
                <a:off x="-435240" y="2939040"/>
                <a:ext cx="252360" cy="360"/>
              </a:xfrm>
              <a:prstGeom prst="straightConnector1">
                <a:avLst/>
              </a:prstGeom>
              <a:ln w="6480">
                <a:solidFill>
                  <a:srgbClr val="a8a8a8"/>
                </a:solidFill>
                <a:miter/>
              </a:ln>
            </p:spPr>
          </p:cxnSp>
          <p:cxnSp>
            <p:nvCxnSpPr>
              <p:cNvPr id="10077" name="Straight Connector 190"/>
              <p:cNvCxnSpPr/>
              <p:nvPr/>
            </p:nvCxnSpPr>
            <p:spPr>
              <a:xfrm>
                <a:off x="-435240" y="2612520"/>
                <a:ext cx="252360" cy="360"/>
              </a:xfrm>
              <a:prstGeom prst="straightConnector1">
                <a:avLst/>
              </a:prstGeom>
              <a:ln w="6480">
                <a:solidFill>
                  <a:srgbClr val="a8a8a8"/>
                </a:solidFill>
                <a:miter/>
              </a:ln>
            </p:spPr>
          </p:cxnSp>
          <p:cxnSp>
            <p:nvCxnSpPr>
              <p:cNvPr id="10078" name="Straight Connector 191"/>
              <p:cNvCxnSpPr/>
              <p:nvPr/>
            </p:nvCxnSpPr>
            <p:spPr>
              <a:xfrm>
                <a:off x="-435240" y="3592080"/>
                <a:ext cx="252360" cy="360"/>
              </a:xfrm>
              <a:prstGeom prst="straightConnector1">
                <a:avLst/>
              </a:prstGeom>
              <a:ln w="6480">
                <a:solidFill>
                  <a:srgbClr val="a8a8a8"/>
                </a:solidFill>
                <a:miter/>
              </a:ln>
            </p:spPr>
          </p:cxnSp>
          <p:cxnSp>
            <p:nvCxnSpPr>
              <p:cNvPr id="10079" name="Straight Connector 192"/>
              <p:cNvCxnSpPr/>
              <p:nvPr/>
            </p:nvCxnSpPr>
            <p:spPr>
              <a:xfrm>
                <a:off x="-435240" y="3265560"/>
                <a:ext cx="252360" cy="360"/>
              </a:xfrm>
              <a:prstGeom prst="straightConnector1">
                <a:avLst/>
              </a:prstGeom>
              <a:ln w="6480">
                <a:solidFill>
                  <a:srgbClr val="a8a8a8"/>
                </a:solidFill>
                <a:miter/>
              </a:ln>
            </p:spPr>
          </p:cxnSp>
          <p:cxnSp>
            <p:nvCxnSpPr>
              <p:cNvPr id="10080" name="Straight Connector 193"/>
              <p:cNvCxnSpPr/>
              <p:nvPr/>
            </p:nvCxnSpPr>
            <p:spPr>
              <a:xfrm>
                <a:off x="-435240" y="4245120"/>
                <a:ext cx="252360" cy="360"/>
              </a:xfrm>
              <a:prstGeom prst="straightConnector1">
                <a:avLst/>
              </a:prstGeom>
              <a:ln w="6480">
                <a:solidFill>
                  <a:srgbClr val="a8a8a8"/>
                </a:solidFill>
                <a:miter/>
              </a:ln>
            </p:spPr>
          </p:cxnSp>
          <p:cxnSp>
            <p:nvCxnSpPr>
              <p:cNvPr id="10081" name="Straight Connector 194"/>
              <p:cNvCxnSpPr/>
              <p:nvPr/>
            </p:nvCxnSpPr>
            <p:spPr>
              <a:xfrm>
                <a:off x="-435240" y="3918600"/>
                <a:ext cx="252360" cy="360"/>
              </a:xfrm>
              <a:prstGeom prst="straightConnector1">
                <a:avLst/>
              </a:prstGeom>
              <a:ln w="6480">
                <a:solidFill>
                  <a:srgbClr val="a8a8a8"/>
                </a:solidFill>
                <a:miter/>
              </a:ln>
            </p:spPr>
          </p:cxnSp>
          <p:cxnSp>
            <p:nvCxnSpPr>
              <p:cNvPr id="10082" name="Straight Connector 195"/>
              <p:cNvCxnSpPr/>
              <p:nvPr/>
            </p:nvCxnSpPr>
            <p:spPr>
              <a:xfrm>
                <a:off x="-435240" y="4898520"/>
                <a:ext cx="252360" cy="360"/>
              </a:xfrm>
              <a:prstGeom prst="straightConnector1">
                <a:avLst/>
              </a:prstGeom>
              <a:ln w="6480">
                <a:solidFill>
                  <a:srgbClr val="a8a8a8"/>
                </a:solidFill>
                <a:miter/>
              </a:ln>
            </p:spPr>
          </p:cxnSp>
          <p:cxnSp>
            <p:nvCxnSpPr>
              <p:cNvPr id="10083" name="Straight Connector 196"/>
              <p:cNvCxnSpPr/>
              <p:nvPr/>
            </p:nvCxnSpPr>
            <p:spPr>
              <a:xfrm>
                <a:off x="-435240" y="4571640"/>
                <a:ext cx="252360" cy="360"/>
              </a:xfrm>
              <a:prstGeom prst="straightConnector1">
                <a:avLst/>
              </a:prstGeom>
              <a:ln w="6480">
                <a:solidFill>
                  <a:srgbClr val="a8a8a8"/>
                </a:solidFill>
                <a:miter/>
              </a:ln>
            </p:spPr>
          </p:cxnSp>
          <p:cxnSp>
            <p:nvCxnSpPr>
              <p:cNvPr id="10084" name="Straight Connector 197"/>
              <p:cNvCxnSpPr/>
              <p:nvPr/>
            </p:nvCxnSpPr>
            <p:spPr>
              <a:xfrm>
                <a:off x="-435240" y="5551560"/>
                <a:ext cx="252360" cy="360"/>
              </a:xfrm>
              <a:prstGeom prst="straightConnector1">
                <a:avLst/>
              </a:prstGeom>
              <a:ln w="6480">
                <a:solidFill>
                  <a:srgbClr val="a8a8a8"/>
                </a:solidFill>
                <a:miter/>
              </a:ln>
            </p:spPr>
          </p:cxnSp>
          <p:cxnSp>
            <p:nvCxnSpPr>
              <p:cNvPr id="10085" name="Straight Connector 198"/>
              <p:cNvCxnSpPr/>
              <p:nvPr/>
            </p:nvCxnSpPr>
            <p:spPr>
              <a:xfrm>
                <a:off x="-435240" y="5225040"/>
                <a:ext cx="252360" cy="360"/>
              </a:xfrm>
              <a:prstGeom prst="straightConnector1">
                <a:avLst/>
              </a:prstGeom>
              <a:ln w="6480">
                <a:solidFill>
                  <a:srgbClr val="a8a8a8"/>
                </a:solidFill>
                <a:miter/>
              </a:ln>
            </p:spPr>
          </p:cxnSp>
          <p:cxnSp>
            <p:nvCxnSpPr>
              <p:cNvPr id="10086" name="Straight Connector 199"/>
              <p:cNvCxnSpPr/>
              <p:nvPr/>
            </p:nvCxnSpPr>
            <p:spPr>
              <a:xfrm>
                <a:off x="-435240" y="6204600"/>
                <a:ext cx="252360" cy="360"/>
              </a:xfrm>
              <a:prstGeom prst="straightConnector1">
                <a:avLst/>
              </a:prstGeom>
              <a:ln w="6480">
                <a:solidFill>
                  <a:srgbClr val="a8a8a8"/>
                </a:solidFill>
                <a:miter/>
              </a:ln>
            </p:spPr>
          </p:cxnSp>
          <p:cxnSp>
            <p:nvCxnSpPr>
              <p:cNvPr id="10087" name="Straight Connector 200"/>
              <p:cNvCxnSpPr/>
              <p:nvPr/>
            </p:nvCxnSpPr>
            <p:spPr>
              <a:xfrm>
                <a:off x="-435240" y="5878080"/>
                <a:ext cx="252360" cy="360"/>
              </a:xfrm>
              <a:prstGeom prst="straightConnector1">
                <a:avLst/>
              </a:prstGeom>
              <a:ln w="6480">
                <a:solidFill>
                  <a:srgbClr val="a8a8a8"/>
                </a:solidFill>
                <a:miter/>
              </a:ln>
            </p:spPr>
          </p:cxnSp>
          <p:cxnSp>
            <p:nvCxnSpPr>
              <p:cNvPr id="10088" name="Straight Connector 201"/>
              <p:cNvCxnSpPr/>
              <p:nvPr/>
            </p:nvCxnSpPr>
            <p:spPr>
              <a:xfrm>
                <a:off x="-435240" y="6857640"/>
                <a:ext cx="252360" cy="360"/>
              </a:xfrm>
              <a:prstGeom prst="straightConnector1">
                <a:avLst/>
              </a:prstGeom>
              <a:ln w="6480">
                <a:solidFill>
                  <a:srgbClr val="a8a8a8"/>
                </a:solidFill>
                <a:miter/>
              </a:ln>
            </p:spPr>
          </p:cxnSp>
          <p:cxnSp>
            <p:nvCxnSpPr>
              <p:cNvPr id="10089" name="Straight Connector 202"/>
              <p:cNvCxnSpPr/>
              <p:nvPr/>
            </p:nvCxnSpPr>
            <p:spPr>
              <a:xfrm>
                <a:off x="-435240" y="6531120"/>
                <a:ext cx="252360" cy="360"/>
              </a:xfrm>
              <a:prstGeom prst="straightConnector1">
                <a:avLst/>
              </a:prstGeom>
              <a:ln w="6480">
                <a:solidFill>
                  <a:srgbClr val="a8a8a8"/>
                </a:solidFill>
                <a:miter/>
              </a:ln>
            </p:spPr>
          </p:cxnSp>
          <p:cxnSp>
            <p:nvCxnSpPr>
              <p:cNvPr id="10090" name="Straight Connector 806"/>
              <p:cNvCxnSpPr/>
              <p:nvPr/>
            </p:nvCxnSpPr>
            <p:spPr>
              <a:xfrm flipV="1">
                <a:off x="11862360" y="-435240"/>
                <a:ext cx="360" cy="252360"/>
              </a:xfrm>
              <a:prstGeom prst="straightConnector1">
                <a:avLst/>
              </a:prstGeom>
              <a:ln w="6480">
                <a:solidFill>
                  <a:srgbClr val="a8a8a8"/>
                </a:solidFill>
                <a:miter/>
              </a:ln>
            </p:spPr>
          </p:cxnSp>
          <p:cxnSp>
            <p:nvCxnSpPr>
              <p:cNvPr id="10091" name="Straight Connector 807"/>
              <p:cNvCxnSpPr/>
              <p:nvPr/>
            </p:nvCxnSpPr>
            <p:spPr>
              <a:xfrm flipV="1">
                <a:off x="12191760" y="-435240"/>
                <a:ext cx="360" cy="252360"/>
              </a:xfrm>
              <a:prstGeom prst="straightConnector1">
                <a:avLst/>
              </a:prstGeom>
              <a:ln w="6480">
                <a:solidFill>
                  <a:srgbClr val="a8a8a8"/>
                </a:solidFill>
                <a:miter/>
              </a:ln>
            </p:spPr>
          </p:cxnSp>
          <p:cxnSp>
            <p:nvCxnSpPr>
              <p:cNvPr id="10092" name="Straight Connector 808"/>
              <p:cNvCxnSpPr/>
              <p:nvPr/>
            </p:nvCxnSpPr>
            <p:spPr>
              <a:xfrm flipV="1">
                <a:off x="11203200" y="-435240"/>
                <a:ext cx="360" cy="252360"/>
              </a:xfrm>
              <a:prstGeom prst="straightConnector1">
                <a:avLst/>
              </a:prstGeom>
              <a:ln w="6480">
                <a:solidFill>
                  <a:srgbClr val="a8a8a8"/>
                </a:solidFill>
                <a:miter/>
              </a:ln>
            </p:spPr>
          </p:cxnSp>
          <p:cxnSp>
            <p:nvCxnSpPr>
              <p:cNvPr id="10093" name="Straight Connector 809"/>
              <p:cNvCxnSpPr/>
              <p:nvPr/>
            </p:nvCxnSpPr>
            <p:spPr>
              <a:xfrm flipV="1">
                <a:off x="11532960" y="-435240"/>
                <a:ext cx="360" cy="252360"/>
              </a:xfrm>
              <a:prstGeom prst="straightConnector1">
                <a:avLst/>
              </a:prstGeom>
              <a:ln w="6480">
                <a:solidFill>
                  <a:srgbClr val="a8a8a8"/>
                </a:solidFill>
                <a:miter/>
              </a:ln>
            </p:spPr>
          </p:cxnSp>
          <p:cxnSp>
            <p:nvCxnSpPr>
              <p:cNvPr id="10094" name="Straight Connector 810"/>
              <p:cNvCxnSpPr/>
              <p:nvPr/>
            </p:nvCxnSpPr>
            <p:spPr>
              <a:xfrm flipV="1">
                <a:off x="10544400" y="-435240"/>
                <a:ext cx="360" cy="252360"/>
              </a:xfrm>
              <a:prstGeom prst="straightConnector1">
                <a:avLst/>
              </a:prstGeom>
              <a:ln w="6480">
                <a:solidFill>
                  <a:srgbClr val="a8a8a8"/>
                </a:solidFill>
                <a:miter/>
              </a:ln>
            </p:spPr>
          </p:cxnSp>
          <p:cxnSp>
            <p:nvCxnSpPr>
              <p:cNvPr id="10095" name="Straight Connector 811"/>
              <p:cNvCxnSpPr/>
              <p:nvPr/>
            </p:nvCxnSpPr>
            <p:spPr>
              <a:xfrm flipV="1">
                <a:off x="10873800" y="-435240"/>
                <a:ext cx="360" cy="252360"/>
              </a:xfrm>
              <a:prstGeom prst="straightConnector1">
                <a:avLst/>
              </a:prstGeom>
              <a:ln w="6480">
                <a:solidFill>
                  <a:srgbClr val="a8a8a8"/>
                </a:solidFill>
                <a:miter/>
              </a:ln>
            </p:spPr>
          </p:cxnSp>
          <p:cxnSp>
            <p:nvCxnSpPr>
              <p:cNvPr id="10096" name="Straight Connector 812"/>
              <p:cNvCxnSpPr/>
              <p:nvPr/>
            </p:nvCxnSpPr>
            <p:spPr>
              <a:xfrm flipV="1">
                <a:off x="9885240" y="-435240"/>
                <a:ext cx="360" cy="252360"/>
              </a:xfrm>
              <a:prstGeom prst="straightConnector1">
                <a:avLst/>
              </a:prstGeom>
              <a:ln w="6480">
                <a:solidFill>
                  <a:srgbClr val="a8a8a8"/>
                </a:solidFill>
                <a:miter/>
              </a:ln>
            </p:spPr>
          </p:cxnSp>
          <p:cxnSp>
            <p:nvCxnSpPr>
              <p:cNvPr id="10097" name="Straight Connector 813"/>
              <p:cNvCxnSpPr/>
              <p:nvPr/>
            </p:nvCxnSpPr>
            <p:spPr>
              <a:xfrm flipV="1">
                <a:off x="10214640" y="-435240"/>
                <a:ext cx="360" cy="252360"/>
              </a:xfrm>
              <a:prstGeom prst="straightConnector1">
                <a:avLst/>
              </a:prstGeom>
              <a:ln w="6480">
                <a:solidFill>
                  <a:srgbClr val="a8a8a8"/>
                </a:solidFill>
                <a:miter/>
              </a:ln>
            </p:spPr>
          </p:cxnSp>
          <p:cxnSp>
            <p:nvCxnSpPr>
              <p:cNvPr id="10098" name="Straight Connector 814"/>
              <p:cNvCxnSpPr/>
              <p:nvPr/>
            </p:nvCxnSpPr>
            <p:spPr>
              <a:xfrm flipV="1">
                <a:off x="9226080" y="-435240"/>
                <a:ext cx="360" cy="252360"/>
              </a:xfrm>
              <a:prstGeom prst="straightConnector1">
                <a:avLst/>
              </a:prstGeom>
              <a:ln w="6480">
                <a:solidFill>
                  <a:srgbClr val="a8a8a8"/>
                </a:solidFill>
                <a:miter/>
              </a:ln>
            </p:spPr>
          </p:cxnSp>
          <p:cxnSp>
            <p:nvCxnSpPr>
              <p:cNvPr id="10099" name="Straight Connector 815"/>
              <p:cNvCxnSpPr/>
              <p:nvPr/>
            </p:nvCxnSpPr>
            <p:spPr>
              <a:xfrm flipV="1">
                <a:off x="9555840" y="-435240"/>
                <a:ext cx="360" cy="252360"/>
              </a:xfrm>
              <a:prstGeom prst="straightConnector1">
                <a:avLst/>
              </a:prstGeom>
              <a:ln w="6480">
                <a:solidFill>
                  <a:srgbClr val="a8a8a8"/>
                </a:solidFill>
                <a:miter/>
              </a:ln>
            </p:spPr>
          </p:cxnSp>
          <p:cxnSp>
            <p:nvCxnSpPr>
              <p:cNvPr id="10100" name="Straight Connector 816"/>
              <p:cNvCxnSpPr/>
              <p:nvPr/>
            </p:nvCxnSpPr>
            <p:spPr>
              <a:xfrm flipV="1">
                <a:off x="8567280" y="-435240"/>
                <a:ext cx="360" cy="252360"/>
              </a:xfrm>
              <a:prstGeom prst="straightConnector1">
                <a:avLst/>
              </a:prstGeom>
              <a:ln w="6480">
                <a:solidFill>
                  <a:srgbClr val="a8a8a8"/>
                </a:solidFill>
                <a:miter/>
              </a:ln>
            </p:spPr>
          </p:cxnSp>
          <p:cxnSp>
            <p:nvCxnSpPr>
              <p:cNvPr id="10101" name="Straight Connector 817"/>
              <p:cNvCxnSpPr/>
              <p:nvPr/>
            </p:nvCxnSpPr>
            <p:spPr>
              <a:xfrm flipV="1">
                <a:off x="8896680" y="-435240"/>
                <a:ext cx="360" cy="252360"/>
              </a:xfrm>
              <a:prstGeom prst="straightConnector1">
                <a:avLst/>
              </a:prstGeom>
              <a:ln w="6480">
                <a:solidFill>
                  <a:srgbClr val="a8a8a8"/>
                </a:solidFill>
                <a:miter/>
              </a:ln>
            </p:spPr>
          </p:cxnSp>
          <p:cxnSp>
            <p:nvCxnSpPr>
              <p:cNvPr id="10102" name="Straight Connector 818"/>
              <p:cNvCxnSpPr/>
              <p:nvPr/>
            </p:nvCxnSpPr>
            <p:spPr>
              <a:xfrm flipV="1">
                <a:off x="7908120" y="-435240"/>
                <a:ext cx="360" cy="252360"/>
              </a:xfrm>
              <a:prstGeom prst="straightConnector1">
                <a:avLst/>
              </a:prstGeom>
              <a:ln w="6480">
                <a:solidFill>
                  <a:srgbClr val="a8a8a8"/>
                </a:solidFill>
                <a:miter/>
              </a:ln>
            </p:spPr>
          </p:cxnSp>
          <p:cxnSp>
            <p:nvCxnSpPr>
              <p:cNvPr id="10103" name="Straight Connector 819"/>
              <p:cNvCxnSpPr/>
              <p:nvPr/>
            </p:nvCxnSpPr>
            <p:spPr>
              <a:xfrm flipV="1">
                <a:off x="8237520" y="-435240"/>
                <a:ext cx="360" cy="252360"/>
              </a:xfrm>
              <a:prstGeom prst="straightConnector1">
                <a:avLst/>
              </a:prstGeom>
              <a:ln w="6480">
                <a:solidFill>
                  <a:srgbClr val="a8a8a8"/>
                </a:solidFill>
                <a:miter/>
              </a:ln>
            </p:spPr>
          </p:cxnSp>
          <p:cxnSp>
            <p:nvCxnSpPr>
              <p:cNvPr id="10104" name="Straight Connector 820"/>
              <p:cNvCxnSpPr/>
              <p:nvPr/>
            </p:nvCxnSpPr>
            <p:spPr>
              <a:xfrm flipV="1">
                <a:off x="7248960" y="-435240"/>
                <a:ext cx="360" cy="252360"/>
              </a:xfrm>
              <a:prstGeom prst="straightConnector1">
                <a:avLst/>
              </a:prstGeom>
              <a:ln w="6480">
                <a:solidFill>
                  <a:srgbClr val="a8a8a8"/>
                </a:solidFill>
                <a:miter/>
              </a:ln>
            </p:spPr>
          </p:cxnSp>
          <p:cxnSp>
            <p:nvCxnSpPr>
              <p:cNvPr id="10105" name="Straight Connector 821"/>
              <p:cNvCxnSpPr/>
              <p:nvPr/>
            </p:nvCxnSpPr>
            <p:spPr>
              <a:xfrm flipV="1">
                <a:off x="7578720" y="-435240"/>
                <a:ext cx="360" cy="252360"/>
              </a:xfrm>
              <a:prstGeom prst="straightConnector1">
                <a:avLst/>
              </a:prstGeom>
              <a:ln w="6480">
                <a:solidFill>
                  <a:srgbClr val="a8a8a8"/>
                </a:solidFill>
                <a:miter/>
              </a:ln>
            </p:spPr>
          </p:cxnSp>
          <p:cxnSp>
            <p:nvCxnSpPr>
              <p:cNvPr id="10106" name="Straight Connector 822"/>
              <p:cNvCxnSpPr/>
              <p:nvPr/>
            </p:nvCxnSpPr>
            <p:spPr>
              <a:xfrm flipV="1">
                <a:off x="6590160" y="-435240"/>
                <a:ext cx="360" cy="252360"/>
              </a:xfrm>
              <a:prstGeom prst="straightConnector1">
                <a:avLst/>
              </a:prstGeom>
              <a:ln w="6480">
                <a:solidFill>
                  <a:srgbClr val="a8a8a8"/>
                </a:solidFill>
                <a:miter/>
              </a:ln>
            </p:spPr>
          </p:cxnSp>
          <p:cxnSp>
            <p:nvCxnSpPr>
              <p:cNvPr id="10107" name="Straight Connector 823"/>
              <p:cNvCxnSpPr/>
              <p:nvPr/>
            </p:nvCxnSpPr>
            <p:spPr>
              <a:xfrm flipV="1">
                <a:off x="6919560" y="-435240"/>
                <a:ext cx="360" cy="252360"/>
              </a:xfrm>
              <a:prstGeom prst="straightConnector1">
                <a:avLst/>
              </a:prstGeom>
              <a:ln w="6480">
                <a:solidFill>
                  <a:srgbClr val="a8a8a8"/>
                </a:solidFill>
                <a:miter/>
              </a:ln>
            </p:spPr>
          </p:cxnSp>
          <p:cxnSp>
            <p:nvCxnSpPr>
              <p:cNvPr id="10108" name="Straight Connector 824"/>
              <p:cNvCxnSpPr/>
              <p:nvPr/>
            </p:nvCxnSpPr>
            <p:spPr>
              <a:xfrm flipV="1">
                <a:off x="5931000" y="-435240"/>
                <a:ext cx="360" cy="252360"/>
              </a:xfrm>
              <a:prstGeom prst="straightConnector1">
                <a:avLst/>
              </a:prstGeom>
              <a:ln w="6480">
                <a:solidFill>
                  <a:srgbClr val="a8a8a8"/>
                </a:solidFill>
                <a:miter/>
              </a:ln>
            </p:spPr>
          </p:cxnSp>
          <p:cxnSp>
            <p:nvCxnSpPr>
              <p:cNvPr id="10109" name="Straight Connector 825"/>
              <p:cNvCxnSpPr/>
              <p:nvPr/>
            </p:nvCxnSpPr>
            <p:spPr>
              <a:xfrm flipV="1">
                <a:off x="6260760" y="-435240"/>
                <a:ext cx="360" cy="252360"/>
              </a:xfrm>
              <a:prstGeom prst="straightConnector1">
                <a:avLst/>
              </a:prstGeom>
              <a:ln w="6480">
                <a:solidFill>
                  <a:srgbClr val="a8a8a8"/>
                </a:solidFill>
                <a:miter/>
              </a:ln>
            </p:spPr>
          </p:cxnSp>
          <p:cxnSp>
            <p:nvCxnSpPr>
              <p:cNvPr id="10110" name="Straight Connector 826"/>
              <p:cNvCxnSpPr/>
              <p:nvPr/>
            </p:nvCxnSpPr>
            <p:spPr>
              <a:xfrm flipV="1">
                <a:off x="5272200" y="-435240"/>
                <a:ext cx="360" cy="252360"/>
              </a:xfrm>
              <a:prstGeom prst="straightConnector1">
                <a:avLst/>
              </a:prstGeom>
              <a:ln w="6480">
                <a:solidFill>
                  <a:srgbClr val="a8a8a8"/>
                </a:solidFill>
                <a:miter/>
              </a:ln>
            </p:spPr>
          </p:cxnSp>
          <p:cxnSp>
            <p:nvCxnSpPr>
              <p:cNvPr id="10111" name="Straight Connector 827"/>
              <p:cNvCxnSpPr/>
              <p:nvPr/>
            </p:nvCxnSpPr>
            <p:spPr>
              <a:xfrm flipV="1">
                <a:off x="5601600" y="-435240"/>
                <a:ext cx="360" cy="252360"/>
              </a:xfrm>
              <a:prstGeom prst="straightConnector1">
                <a:avLst/>
              </a:prstGeom>
              <a:ln w="6480">
                <a:solidFill>
                  <a:srgbClr val="a8a8a8"/>
                </a:solidFill>
                <a:miter/>
              </a:ln>
            </p:spPr>
          </p:cxnSp>
          <p:cxnSp>
            <p:nvCxnSpPr>
              <p:cNvPr id="10112" name="Straight Connector 828"/>
              <p:cNvCxnSpPr/>
              <p:nvPr/>
            </p:nvCxnSpPr>
            <p:spPr>
              <a:xfrm flipV="1">
                <a:off x="4613040" y="-435240"/>
                <a:ext cx="360" cy="252360"/>
              </a:xfrm>
              <a:prstGeom prst="straightConnector1">
                <a:avLst/>
              </a:prstGeom>
              <a:ln w="6480">
                <a:solidFill>
                  <a:srgbClr val="a8a8a8"/>
                </a:solidFill>
                <a:miter/>
              </a:ln>
            </p:spPr>
          </p:cxnSp>
          <p:cxnSp>
            <p:nvCxnSpPr>
              <p:cNvPr id="10113" name="Straight Connector 829"/>
              <p:cNvCxnSpPr/>
              <p:nvPr/>
            </p:nvCxnSpPr>
            <p:spPr>
              <a:xfrm flipV="1">
                <a:off x="4942440" y="-435240"/>
                <a:ext cx="360" cy="252360"/>
              </a:xfrm>
              <a:prstGeom prst="straightConnector1">
                <a:avLst/>
              </a:prstGeom>
              <a:ln w="6480">
                <a:solidFill>
                  <a:srgbClr val="a8a8a8"/>
                </a:solidFill>
                <a:miter/>
              </a:ln>
            </p:spPr>
          </p:cxnSp>
          <p:cxnSp>
            <p:nvCxnSpPr>
              <p:cNvPr id="10114" name="Straight Connector 830"/>
              <p:cNvCxnSpPr/>
              <p:nvPr/>
            </p:nvCxnSpPr>
            <p:spPr>
              <a:xfrm flipV="1">
                <a:off x="3953880" y="-435240"/>
                <a:ext cx="360" cy="252360"/>
              </a:xfrm>
              <a:prstGeom prst="straightConnector1">
                <a:avLst/>
              </a:prstGeom>
              <a:ln w="6480">
                <a:solidFill>
                  <a:srgbClr val="a8a8a8"/>
                </a:solidFill>
                <a:miter/>
              </a:ln>
            </p:spPr>
          </p:cxnSp>
          <p:cxnSp>
            <p:nvCxnSpPr>
              <p:cNvPr id="10115" name="Straight Connector 831"/>
              <p:cNvCxnSpPr/>
              <p:nvPr/>
            </p:nvCxnSpPr>
            <p:spPr>
              <a:xfrm flipV="1">
                <a:off x="4283640" y="-435240"/>
                <a:ext cx="360" cy="252360"/>
              </a:xfrm>
              <a:prstGeom prst="straightConnector1">
                <a:avLst/>
              </a:prstGeom>
              <a:ln w="6480">
                <a:solidFill>
                  <a:srgbClr val="a8a8a8"/>
                </a:solidFill>
                <a:miter/>
              </a:ln>
            </p:spPr>
          </p:cxnSp>
          <p:cxnSp>
            <p:nvCxnSpPr>
              <p:cNvPr id="10116" name="Straight Connector 832"/>
              <p:cNvCxnSpPr/>
              <p:nvPr/>
            </p:nvCxnSpPr>
            <p:spPr>
              <a:xfrm flipV="1">
                <a:off x="3295080" y="-435240"/>
                <a:ext cx="360" cy="252360"/>
              </a:xfrm>
              <a:prstGeom prst="straightConnector1">
                <a:avLst/>
              </a:prstGeom>
              <a:ln w="6480">
                <a:solidFill>
                  <a:srgbClr val="a8a8a8"/>
                </a:solidFill>
                <a:miter/>
              </a:ln>
            </p:spPr>
          </p:cxnSp>
          <p:cxnSp>
            <p:nvCxnSpPr>
              <p:cNvPr id="10117" name="Straight Connector 833"/>
              <p:cNvCxnSpPr/>
              <p:nvPr/>
            </p:nvCxnSpPr>
            <p:spPr>
              <a:xfrm flipV="1">
                <a:off x="3624480" y="-435240"/>
                <a:ext cx="360" cy="252360"/>
              </a:xfrm>
              <a:prstGeom prst="straightConnector1">
                <a:avLst/>
              </a:prstGeom>
              <a:ln w="6480">
                <a:solidFill>
                  <a:srgbClr val="a8a8a8"/>
                </a:solidFill>
                <a:miter/>
              </a:ln>
            </p:spPr>
          </p:cxnSp>
          <p:cxnSp>
            <p:nvCxnSpPr>
              <p:cNvPr id="10118" name="Straight Connector 834"/>
              <p:cNvCxnSpPr/>
              <p:nvPr/>
            </p:nvCxnSpPr>
            <p:spPr>
              <a:xfrm flipV="1">
                <a:off x="2635920" y="-435240"/>
                <a:ext cx="360" cy="252360"/>
              </a:xfrm>
              <a:prstGeom prst="straightConnector1">
                <a:avLst/>
              </a:prstGeom>
              <a:ln w="6480">
                <a:solidFill>
                  <a:srgbClr val="a8a8a8"/>
                </a:solidFill>
                <a:miter/>
              </a:ln>
            </p:spPr>
          </p:cxnSp>
          <p:cxnSp>
            <p:nvCxnSpPr>
              <p:cNvPr id="10119" name="Straight Connector 835"/>
              <p:cNvCxnSpPr/>
              <p:nvPr/>
            </p:nvCxnSpPr>
            <p:spPr>
              <a:xfrm flipV="1">
                <a:off x="2965320" y="-435240"/>
                <a:ext cx="360" cy="252360"/>
              </a:xfrm>
              <a:prstGeom prst="straightConnector1">
                <a:avLst/>
              </a:prstGeom>
              <a:ln w="6480">
                <a:solidFill>
                  <a:srgbClr val="a8a8a8"/>
                </a:solidFill>
                <a:miter/>
              </a:ln>
            </p:spPr>
          </p:cxnSp>
          <p:cxnSp>
            <p:nvCxnSpPr>
              <p:cNvPr id="10120" name="Straight Connector 836"/>
              <p:cNvCxnSpPr/>
              <p:nvPr/>
            </p:nvCxnSpPr>
            <p:spPr>
              <a:xfrm flipV="1">
                <a:off x="1976760" y="-435240"/>
                <a:ext cx="360" cy="252360"/>
              </a:xfrm>
              <a:prstGeom prst="straightConnector1">
                <a:avLst/>
              </a:prstGeom>
              <a:ln w="6480">
                <a:solidFill>
                  <a:srgbClr val="a8a8a8"/>
                </a:solidFill>
                <a:miter/>
              </a:ln>
            </p:spPr>
          </p:cxnSp>
          <p:cxnSp>
            <p:nvCxnSpPr>
              <p:cNvPr id="10121" name="Straight Connector 837"/>
              <p:cNvCxnSpPr/>
              <p:nvPr/>
            </p:nvCxnSpPr>
            <p:spPr>
              <a:xfrm flipV="1">
                <a:off x="2306520" y="-435240"/>
                <a:ext cx="360" cy="252360"/>
              </a:xfrm>
              <a:prstGeom prst="straightConnector1">
                <a:avLst/>
              </a:prstGeom>
              <a:ln w="6480">
                <a:solidFill>
                  <a:srgbClr val="a8a8a8"/>
                </a:solidFill>
                <a:miter/>
              </a:ln>
            </p:spPr>
          </p:cxnSp>
          <p:cxnSp>
            <p:nvCxnSpPr>
              <p:cNvPr id="10122" name="Straight Connector 838"/>
              <p:cNvCxnSpPr/>
              <p:nvPr/>
            </p:nvCxnSpPr>
            <p:spPr>
              <a:xfrm flipV="1">
                <a:off x="1317960" y="-435240"/>
                <a:ext cx="360" cy="252360"/>
              </a:xfrm>
              <a:prstGeom prst="straightConnector1">
                <a:avLst/>
              </a:prstGeom>
              <a:ln w="6480">
                <a:solidFill>
                  <a:srgbClr val="a8a8a8"/>
                </a:solidFill>
                <a:miter/>
              </a:ln>
            </p:spPr>
          </p:cxnSp>
          <p:cxnSp>
            <p:nvCxnSpPr>
              <p:cNvPr id="10123" name="Straight Connector 839"/>
              <p:cNvCxnSpPr/>
              <p:nvPr/>
            </p:nvCxnSpPr>
            <p:spPr>
              <a:xfrm flipV="1">
                <a:off x="1647360" y="-435240"/>
                <a:ext cx="360" cy="252360"/>
              </a:xfrm>
              <a:prstGeom prst="straightConnector1">
                <a:avLst/>
              </a:prstGeom>
              <a:ln w="6480">
                <a:solidFill>
                  <a:srgbClr val="a8a8a8"/>
                </a:solidFill>
                <a:miter/>
              </a:ln>
            </p:spPr>
          </p:cxnSp>
          <p:cxnSp>
            <p:nvCxnSpPr>
              <p:cNvPr id="10124" name="Straight Connector 840"/>
              <p:cNvCxnSpPr/>
              <p:nvPr/>
            </p:nvCxnSpPr>
            <p:spPr>
              <a:xfrm flipV="1">
                <a:off x="658800" y="-435240"/>
                <a:ext cx="360" cy="252360"/>
              </a:xfrm>
              <a:prstGeom prst="straightConnector1">
                <a:avLst/>
              </a:prstGeom>
              <a:ln w="6480">
                <a:solidFill>
                  <a:srgbClr val="a8a8a8"/>
                </a:solidFill>
                <a:miter/>
              </a:ln>
            </p:spPr>
          </p:cxnSp>
          <p:cxnSp>
            <p:nvCxnSpPr>
              <p:cNvPr id="10125" name="Straight Connector 841"/>
              <p:cNvCxnSpPr/>
              <p:nvPr/>
            </p:nvCxnSpPr>
            <p:spPr>
              <a:xfrm flipV="1">
                <a:off x="988200" y="-435240"/>
                <a:ext cx="360" cy="252360"/>
              </a:xfrm>
              <a:prstGeom prst="straightConnector1">
                <a:avLst/>
              </a:prstGeom>
              <a:ln w="6480">
                <a:solidFill>
                  <a:srgbClr val="a8a8a8"/>
                </a:solidFill>
                <a:miter/>
              </a:ln>
            </p:spPr>
          </p:cxnSp>
          <p:cxnSp>
            <p:nvCxnSpPr>
              <p:cNvPr id="10126" name="Straight Connector 842"/>
              <p:cNvCxnSpPr/>
              <p:nvPr/>
            </p:nvCxnSpPr>
            <p:spPr>
              <a:xfrm flipV="1">
                <a:off x="0" y="-435240"/>
                <a:ext cx="360" cy="252360"/>
              </a:xfrm>
              <a:prstGeom prst="straightConnector1">
                <a:avLst/>
              </a:prstGeom>
              <a:ln w="6480">
                <a:solidFill>
                  <a:srgbClr val="a8a8a8"/>
                </a:solidFill>
                <a:miter/>
              </a:ln>
            </p:spPr>
          </p:cxnSp>
          <p:cxnSp>
            <p:nvCxnSpPr>
              <p:cNvPr id="10127" name="Straight Connector 843"/>
              <p:cNvCxnSpPr/>
              <p:nvPr/>
            </p:nvCxnSpPr>
            <p:spPr>
              <a:xfrm flipV="1">
                <a:off x="329400" y="-435240"/>
                <a:ext cx="360" cy="252360"/>
              </a:xfrm>
              <a:prstGeom prst="straightConnector1">
                <a:avLst/>
              </a:prstGeom>
              <a:ln w="6480">
                <a:solidFill>
                  <a:srgbClr val="a8a8a8"/>
                </a:solidFill>
                <a:miter/>
              </a:ln>
            </p:spPr>
          </p:cxnSp>
          <p:cxnSp>
            <p:nvCxnSpPr>
              <p:cNvPr id="10128" name="Straight Connector 1883"/>
              <p:cNvCxnSpPr/>
              <p:nvPr/>
            </p:nvCxnSpPr>
            <p:spPr>
              <a:xfrm>
                <a:off x="12355560" y="326520"/>
                <a:ext cx="252360" cy="360"/>
              </a:xfrm>
              <a:prstGeom prst="straightConnector1">
                <a:avLst/>
              </a:prstGeom>
              <a:ln w="6480">
                <a:solidFill>
                  <a:srgbClr val="a8a8a8"/>
                </a:solidFill>
                <a:miter/>
              </a:ln>
            </p:spPr>
          </p:cxnSp>
          <p:cxnSp>
            <p:nvCxnSpPr>
              <p:cNvPr id="10129" name="Straight Connector 1884"/>
              <p:cNvCxnSpPr/>
              <p:nvPr/>
            </p:nvCxnSpPr>
            <p:spPr>
              <a:xfrm>
                <a:off x="12355560" y="0"/>
                <a:ext cx="252360" cy="360"/>
              </a:xfrm>
              <a:prstGeom prst="straightConnector1">
                <a:avLst/>
              </a:prstGeom>
              <a:ln w="6480">
                <a:solidFill>
                  <a:srgbClr val="a8a8a8"/>
                </a:solidFill>
                <a:miter/>
              </a:ln>
            </p:spPr>
          </p:cxnSp>
          <p:cxnSp>
            <p:nvCxnSpPr>
              <p:cNvPr id="10130" name="Straight Connector 1885"/>
              <p:cNvCxnSpPr/>
              <p:nvPr/>
            </p:nvCxnSpPr>
            <p:spPr>
              <a:xfrm>
                <a:off x="12355560" y="979560"/>
                <a:ext cx="252360" cy="360"/>
              </a:xfrm>
              <a:prstGeom prst="straightConnector1">
                <a:avLst/>
              </a:prstGeom>
              <a:ln w="6480">
                <a:solidFill>
                  <a:srgbClr val="a8a8a8"/>
                </a:solidFill>
                <a:miter/>
              </a:ln>
            </p:spPr>
          </p:cxnSp>
          <p:cxnSp>
            <p:nvCxnSpPr>
              <p:cNvPr id="10131" name="Straight Connector 1886"/>
              <p:cNvCxnSpPr/>
              <p:nvPr/>
            </p:nvCxnSpPr>
            <p:spPr>
              <a:xfrm>
                <a:off x="12355560" y="653040"/>
                <a:ext cx="252360" cy="360"/>
              </a:xfrm>
              <a:prstGeom prst="straightConnector1">
                <a:avLst/>
              </a:prstGeom>
              <a:ln w="6480">
                <a:solidFill>
                  <a:srgbClr val="a8a8a8"/>
                </a:solidFill>
                <a:miter/>
              </a:ln>
            </p:spPr>
          </p:cxnSp>
          <p:cxnSp>
            <p:nvCxnSpPr>
              <p:cNvPr id="10132" name="Straight Connector 1887"/>
              <p:cNvCxnSpPr/>
              <p:nvPr/>
            </p:nvCxnSpPr>
            <p:spPr>
              <a:xfrm>
                <a:off x="12355560" y="1632600"/>
                <a:ext cx="252360" cy="360"/>
              </a:xfrm>
              <a:prstGeom prst="straightConnector1">
                <a:avLst/>
              </a:prstGeom>
              <a:ln w="6480">
                <a:solidFill>
                  <a:srgbClr val="a8a8a8"/>
                </a:solidFill>
                <a:miter/>
              </a:ln>
            </p:spPr>
          </p:cxnSp>
          <p:cxnSp>
            <p:nvCxnSpPr>
              <p:cNvPr id="10133" name="Straight Connector 1888"/>
              <p:cNvCxnSpPr/>
              <p:nvPr/>
            </p:nvCxnSpPr>
            <p:spPr>
              <a:xfrm>
                <a:off x="12355560" y="1306080"/>
                <a:ext cx="252360" cy="360"/>
              </a:xfrm>
              <a:prstGeom prst="straightConnector1">
                <a:avLst/>
              </a:prstGeom>
              <a:ln w="6480">
                <a:solidFill>
                  <a:srgbClr val="a8a8a8"/>
                </a:solidFill>
                <a:miter/>
              </a:ln>
            </p:spPr>
          </p:cxnSp>
          <p:cxnSp>
            <p:nvCxnSpPr>
              <p:cNvPr id="10134" name="Straight Connector 1889"/>
              <p:cNvCxnSpPr/>
              <p:nvPr/>
            </p:nvCxnSpPr>
            <p:spPr>
              <a:xfrm>
                <a:off x="12355560" y="2285640"/>
                <a:ext cx="252360" cy="360"/>
              </a:xfrm>
              <a:prstGeom prst="straightConnector1">
                <a:avLst/>
              </a:prstGeom>
              <a:ln w="6480">
                <a:solidFill>
                  <a:srgbClr val="a8a8a8"/>
                </a:solidFill>
                <a:miter/>
              </a:ln>
            </p:spPr>
          </p:cxnSp>
          <p:cxnSp>
            <p:nvCxnSpPr>
              <p:cNvPr id="10135" name="Straight Connector 1890"/>
              <p:cNvCxnSpPr/>
              <p:nvPr/>
            </p:nvCxnSpPr>
            <p:spPr>
              <a:xfrm>
                <a:off x="12355560" y="1959120"/>
                <a:ext cx="252360" cy="360"/>
              </a:xfrm>
              <a:prstGeom prst="straightConnector1">
                <a:avLst/>
              </a:prstGeom>
              <a:ln w="6480">
                <a:solidFill>
                  <a:srgbClr val="a8a8a8"/>
                </a:solidFill>
                <a:miter/>
              </a:ln>
            </p:spPr>
          </p:cxnSp>
          <p:cxnSp>
            <p:nvCxnSpPr>
              <p:cNvPr id="10136" name="Straight Connector 1891"/>
              <p:cNvCxnSpPr/>
              <p:nvPr/>
            </p:nvCxnSpPr>
            <p:spPr>
              <a:xfrm>
                <a:off x="12355560" y="2939040"/>
                <a:ext cx="252360" cy="360"/>
              </a:xfrm>
              <a:prstGeom prst="straightConnector1">
                <a:avLst/>
              </a:prstGeom>
              <a:ln w="6480">
                <a:solidFill>
                  <a:srgbClr val="a8a8a8"/>
                </a:solidFill>
                <a:miter/>
              </a:ln>
            </p:spPr>
          </p:cxnSp>
          <p:cxnSp>
            <p:nvCxnSpPr>
              <p:cNvPr id="10137" name="Straight Connector 1892"/>
              <p:cNvCxnSpPr/>
              <p:nvPr/>
            </p:nvCxnSpPr>
            <p:spPr>
              <a:xfrm>
                <a:off x="12355560" y="2612520"/>
                <a:ext cx="252360" cy="360"/>
              </a:xfrm>
              <a:prstGeom prst="straightConnector1">
                <a:avLst/>
              </a:prstGeom>
              <a:ln w="6480">
                <a:solidFill>
                  <a:srgbClr val="a8a8a8"/>
                </a:solidFill>
                <a:miter/>
              </a:ln>
            </p:spPr>
          </p:cxnSp>
          <p:cxnSp>
            <p:nvCxnSpPr>
              <p:cNvPr id="10138" name="Straight Connector 1893"/>
              <p:cNvCxnSpPr/>
              <p:nvPr/>
            </p:nvCxnSpPr>
            <p:spPr>
              <a:xfrm>
                <a:off x="12355560" y="3592080"/>
                <a:ext cx="252360" cy="360"/>
              </a:xfrm>
              <a:prstGeom prst="straightConnector1">
                <a:avLst/>
              </a:prstGeom>
              <a:ln w="6480">
                <a:solidFill>
                  <a:srgbClr val="a8a8a8"/>
                </a:solidFill>
                <a:miter/>
              </a:ln>
            </p:spPr>
          </p:cxnSp>
          <p:cxnSp>
            <p:nvCxnSpPr>
              <p:cNvPr id="10139" name="Straight Connector 1894"/>
              <p:cNvCxnSpPr/>
              <p:nvPr/>
            </p:nvCxnSpPr>
            <p:spPr>
              <a:xfrm>
                <a:off x="12355560" y="3265560"/>
                <a:ext cx="252360" cy="360"/>
              </a:xfrm>
              <a:prstGeom prst="straightConnector1">
                <a:avLst/>
              </a:prstGeom>
              <a:ln w="6480">
                <a:solidFill>
                  <a:srgbClr val="a8a8a8"/>
                </a:solidFill>
                <a:miter/>
              </a:ln>
            </p:spPr>
          </p:cxnSp>
          <p:cxnSp>
            <p:nvCxnSpPr>
              <p:cNvPr id="10140" name="Straight Connector 1895"/>
              <p:cNvCxnSpPr/>
              <p:nvPr/>
            </p:nvCxnSpPr>
            <p:spPr>
              <a:xfrm>
                <a:off x="12355560" y="4245120"/>
                <a:ext cx="252360" cy="360"/>
              </a:xfrm>
              <a:prstGeom prst="straightConnector1">
                <a:avLst/>
              </a:prstGeom>
              <a:ln w="6480">
                <a:solidFill>
                  <a:srgbClr val="a8a8a8"/>
                </a:solidFill>
                <a:miter/>
              </a:ln>
            </p:spPr>
          </p:cxnSp>
          <p:cxnSp>
            <p:nvCxnSpPr>
              <p:cNvPr id="10141" name="Straight Connector 1896"/>
              <p:cNvCxnSpPr/>
              <p:nvPr/>
            </p:nvCxnSpPr>
            <p:spPr>
              <a:xfrm>
                <a:off x="12355560" y="3918600"/>
                <a:ext cx="252360" cy="360"/>
              </a:xfrm>
              <a:prstGeom prst="straightConnector1">
                <a:avLst/>
              </a:prstGeom>
              <a:ln w="6480">
                <a:solidFill>
                  <a:srgbClr val="a8a8a8"/>
                </a:solidFill>
                <a:miter/>
              </a:ln>
            </p:spPr>
          </p:cxnSp>
          <p:cxnSp>
            <p:nvCxnSpPr>
              <p:cNvPr id="10142" name="Straight Connector 1898"/>
              <p:cNvCxnSpPr/>
              <p:nvPr/>
            </p:nvCxnSpPr>
            <p:spPr>
              <a:xfrm>
                <a:off x="12355560" y="4571640"/>
                <a:ext cx="252360" cy="360"/>
              </a:xfrm>
              <a:prstGeom prst="straightConnector1">
                <a:avLst/>
              </a:prstGeom>
              <a:ln w="6480">
                <a:solidFill>
                  <a:srgbClr val="a8a8a8"/>
                </a:solidFill>
                <a:miter/>
              </a:ln>
            </p:spPr>
          </p:cxnSp>
          <p:cxnSp>
            <p:nvCxnSpPr>
              <p:cNvPr id="10143" name="Straight Connector 1899"/>
              <p:cNvCxnSpPr/>
              <p:nvPr/>
            </p:nvCxnSpPr>
            <p:spPr>
              <a:xfrm>
                <a:off x="12355560" y="5551560"/>
                <a:ext cx="252360" cy="360"/>
              </a:xfrm>
              <a:prstGeom prst="straightConnector1">
                <a:avLst/>
              </a:prstGeom>
              <a:ln w="6480">
                <a:solidFill>
                  <a:srgbClr val="a8a8a8"/>
                </a:solidFill>
                <a:miter/>
              </a:ln>
            </p:spPr>
          </p:cxnSp>
          <p:cxnSp>
            <p:nvCxnSpPr>
              <p:cNvPr id="10144" name="Straight Connector 1900"/>
              <p:cNvCxnSpPr/>
              <p:nvPr/>
            </p:nvCxnSpPr>
            <p:spPr>
              <a:xfrm>
                <a:off x="12355560" y="5225040"/>
                <a:ext cx="252360" cy="360"/>
              </a:xfrm>
              <a:prstGeom prst="straightConnector1">
                <a:avLst/>
              </a:prstGeom>
              <a:ln w="6480">
                <a:solidFill>
                  <a:srgbClr val="a8a8a8"/>
                </a:solidFill>
                <a:miter/>
              </a:ln>
            </p:spPr>
          </p:cxnSp>
          <p:cxnSp>
            <p:nvCxnSpPr>
              <p:cNvPr id="10145" name="Straight Connector 1901"/>
              <p:cNvCxnSpPr/>
              <p:nvPr/>
            </p:nvCxnSpPr>
            <p:spPr>
              <a:xfrm>
                <a:off x="12355560" y="6204600"/>
                <a:ext cx="252360" cy="360"/>
              </a:xfrm>
              <a:prstGeom prst="straightConnector1">
                <a:avLst/>
              </a:prstGeom>
              <a:ln w="6480">
                <a:solidFill>
                  <a:srgbClr val="a8a8a8"/>
                </a:solidFill>
                <a:miter/>
              </a:ln>
            </p:spPr>
          </p:cxnSp>
          <p:cxnSp>
            <p:nvCxnSpPr>
              <p:cNvPr id="10146" name="Straight Connector 1902"/>
              <p:cNvCxnSpPr/>
              <p:nvPr/>
            </p:nvCxnSpPr>
            <p:spPr>
              <a:xfrm>
                <a:off x="12355560" y="5878080"/>
                <a:ext cx="252360" cy="360"/>
              </a:xfrm>
              <a:prstGeom prst="straightConnector1">
                <a:avLst/>
              </a:prstGeom>
              <a:ln w="6480">
                <a:solidFill>
                  <a:srgbClr val="a8a8a8"/>
                </a:solidFill>
                <a:miter/>
              </a:ln>
            </p:spPr>
          </p:cxnSp>
          <p:cxnSp>
            <p:nvCxnSpPr>
              <p:cNvPr id="10147" name="Straight Connector 1903"/>
              <p:cNvCxnSpPr/>
              <p:nvPr/>
            </p:nvCxnSpPr>
            <p:spPr>
              <a:xfrm>
                <a:off x="12355560" y="6857640"/>
                <a:ext cx="252360" cy="360"/>
              </a:xfrm>
              <a:prstGeom prst="straightConnector1">
                <a:avLst/>
              </a:prstGeom>
              <a:ln w="6480">
                <a:solidFill>
                  <a:srgbClr val="a8a8a8"/>
                </a:solidFill>
                <a:miter/>
              </a:ln>
            </p:spPr>
          </p:cxnSp>
          <p:cxnSp>
            <p:nvCxnSpPr>
              <p:cNvPr id="10148" name="Straight Connector 1904"/>
              <p:cNvCxnSpPr/>
              <p:nvPr/>
            </p:nvCxnSpPr>
            <p:spPr>
              <a:xfrm>
                <a:off x="12355560" y="6531120"/>
                <a:ext cx="252360" cy="360"/>
              </a:xfrm>
              <a:prstGeom prst="straightConnector1">
                <a:avLst/>
              </a:prstGeom>
              <a:ln w="6480">
                <a:solidFill>
                  <a:srgbClr val="a8a8a8"/>
                </a:solidFill>
                <a:miter/>
              </a:ln>
            </p:spPr>
          </p:cxnSp>
          <p:cxnSp>
            <p:nvCxnSpPr>
              <p:cNvPr id="10149"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0150"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0151"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0152"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0153"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0154"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0155" name="Straight Connector 2097"/>
              <p:cNvCxnSpPr/>
              <p:nvPr/>
            </p:nvCxnSpPr>
            <p:spPr>
              <a:xfrm flipV="1">
                <a:off x="9885240" y="7041240"/>
                <a:ext cx="360" cy="252360"/>
              </a:xfrm>
              <a:prstGeom prst="straightConnector1">
                <a:avLst/>
              </a:prstGeom>
              <a:ln w="6480">
                <a:solidFill>
                  <a:srgbClr val="a8a8a8"/>
                </a:solidFill>
                <a:miter/>
              </a:ln>
            </p:spPr>
          </p:cxnSp>
          <p:cxnSp>
            <p:nvCxnSpPr>
              <p:cNvPr id="10156"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0157" name="Straight Connector 2099"/>
              <p:cNvCxnSpPr/>
              <p:nvPr/>
            </p:nvCxnSpPr>
            <p:spPr>
              <a:xfrm flipV="1">
                <a:off x="9226080" y="7041240"/>
                <a:ext cx="360" cy="252360"/>
              </a:xfrm>
              <a:prstGeom prst="straightConnector1">
                <a:avLst/>
              </a:prstGeom>
              <a:ln w="6480">
                <a:solidFill>
                  <a:srgbClr val="a8a8a8"/>
                </a:solidFill>
                <a:miter/>
              </a:ln>
            </p:spPr>
          </p:cxnSp>
          <p:cxnSp>
            <p:nvCxnSpPr>
              <p:cNvPr id="10158" name="Straight Connector 2100"/>
              <p:cNvCxnSpPr/>
              <p:nvPr/>
            </p:nvCxnSpPr>
            <p:spPr>
              <a:xfrm flipV="1">
                <a:off x="9555840" y="7041240"/>
                <a:ext cx="360" cy="252360"/>
              </a:xfrm>
              <a:prstGeom prst="straightConnector1">
                <a:avLst/>
              </a:prstGeom>
              <a:ln w="6480">
                <a:solidFill>
                  <a:srgbClr val="a8a8a8"/>
                </a:solidFill>
                <a:miter/>
              </a:ln>
            </p:spPr>
          </p:cxnSp>
          <p:cxnSp>
            <p:nvCxnSpPr>
              <p:cNvPr id="10159" name="Straight Connector 2101"/>
              <p:cNvCxnSpPr/>
              <p:nvPr/>
            </p:nvCxnSpPr>
            <p:spPr>
              <a:xfrm flipV="1">
                <a:off x="8567280" y="7041240"/>
                <a:ext cx="360" cy="252360"/>
              </a:xfrm>
              <a:prstGeom prst="straightConnector1">
                <a:avLst/>
              </a:prstGeom>
              <a:ln w="6480">
                <a:solidFill>
                  <a:srgbClr val="a8a8a8"/>
                </a:solidFill>
                <a:miter/>
              </a:ln>
            </p:spPr>
          </p:cxnSp>
          <p:cxnSp>
            <p:nvCxnSpPr>
              <p:cNvPr id="10160" name="Straight Connector 2102"/>
              <p:cNvCxnSpPr/>
              <p:nvPr/>
            </p:nvCxnSpPr>
            <p:spPr>
              <a:xfrm flipV="1">
                <a:off x="8896680" y="7041240"/>
                <a:ext cx="360" cy="252360"/>
              </a:xfrm>
              <a:prstGeom prst="straightConnector1">
                <a:avLst/>
              </a:prstGeom>
              <a:ln w="6480">
                <a:solidFill>
                  <a:srgbClr val="a8a8a8"/>
                </a:solidFill>
                <a:miter/>
              </a:ln>
            </p:spPr>
          </p:cxnSp>
          <p:cxnSp>
            <p:nvCxnSpPr>
              <p:cNvPr id="10161" name="Straight Connector 2103"/>
              <p:cNvCxnSpPr/>
              <p:nvPr/>
            </p:nvCxnSpPr>
            <p:spPr>
              <a:xfrm flipV="1">
                <a:off x="7908120" y="7041240"/>
                <a:ext cx="360" cy="252360"/>
              </a:xfrm>
              <a:prstGeom prst="straightConnector1">
                <a:avLst/>
              </a:prstGeom>
              <a:ln w="6480">
                <a:solidFill>
                  <a:srgbClr val="a8a8a8"/>
                </a:solidFill>
                <a:miter/>
              </a:ln>
            </p:spPr>
          </p:cxnSp>
          <p:cxnSp>
            <p:nvCxnSpPr>
              <p:cNvPr id="10162" name="Straight Connector 2104"/>
              <p:cNvCxnSpPr/>
              <p:nvPr/>
            </p:nvCxnSpPr>
            <p:spPr>
              <a:xfrm flipV="1">
                <a:off x="8237520" y="7041240"/>
                <a:ext cx="360" cy="252360"/>
              </a:xfrm>
              <a:prstGeom prst="straightConnector1">
                <a:avLst/>
              </a:prstGeom>
              <a:ln w="6480">
                <a:solidFill>
                  <a:srgbClr val="a8a8a8"/>
                </a:solidFill>
                <a:miter/>
              </a:ln>
            </p:spPr>
          </p:cxnSp>
          <p:cxnSp>
            <p:nvCxnSpPr>
              <p:cNvPr id="10163" name="Straight Connector 2105"/>
              <p:cNvCxnSpPr/>
              <p:nvPr/>
            </p:nvCxnSpPr>
            <p:spPr>
              <a:xfrm flipV="1">
                <a:off x="7248960" y="7041240"/>
                <a:ext cx="360" cy="252360"/>
              </a:xfrm>
              <a:prstGeom prst="straightConnector1">
                <a:avLst/>
              </a:prstGeom>
              <a:ln w="6480">
                <a:solidFill>
                  <a:srgbClr val="a8a8a8"/>
                </a:solidFill>
                <a:miter/>
              </a:ln>
            </p:spPr>
          </p:cxnSp>
          <p:cxnSp>
            <p:nvCxnSpPr>
              <p:cNvPr id="10164" name="Straight Connector 2106"/>
              <p:cNvCxnSpPr/>
              <p:nvPr/>
            </p:nvCxnSpPr>
            <p:spPr>
              <a:xfrm flipV="1">
                <a:off x="7578720" y="7041240"/>
                <a:ext cx="360" cy="252360"/>
              </a:xfrm>
              <a:prstGeom prst="straightConnector1">
                <a:avLst/>
              </a:prstGeom>
              <a:ln w="6480">
                <a:solidFill>
                  <a:srgbClr val="a8a8a8"/>
                </a:solidFill>
                <a:miter/>
              </a:ln>
            </p:spPr>
          </p:cxnSp>
          <p:cxnSp>
            <p:nvCxnSpPr>
              <p:cNvPr id="10165" name="Straight Connector 2107"/>
              <p:cNvCxnSpPr/>
              <p:nvPr/>
            </p:nvCxnSpPr>
            <p:spPr>
              <a:xfrm flipV="1">
                <a:off x="6590160" y="7041240"/>
                <a:ext cx="360" cy="252360"/>
              </a:xfrm>
              <a:prstGeom prst="straightConnector1">
                <a:avLst/>
              </a:prstGeom>
              <a:ln w="6480">
                <a:solidFill>
                  <a:srgbClr val="a8a8a8"/>
                </a:solidFill>
                <a:miter/>
              </a:ln>
            </p:spPr>
          </p:cxnSp>
          <p:cxnSp>
            <p:nvCxnSpPr>
              <p:cNvPr id="10166" name="Straight Connector 2108"/>
              <p:cNvCxnSpPr/>
              <p:nvPr/>
            </p:nvCxnSpPr>
            <p:spPr>
              <a:xfrm flipV="1">
                <a:off x="6919560" y="7041240"/>
                <a:ext cx="360" cy="252360"/>
              </a:xfrm>
              <a:prstGeom prst="straightConnector1">
                <a:avLst/>
              </a:prstGeom>
              <a:ln w="6480">
                <a:solidFill>
                  <a:srgbClr val="a8a8a8"/>
                </a:solidFill>
                <a:miter/>
              </a:ln>
            </p:spPr>
          </p:cxnSp>
          <p:cxnSp>
            <p:nvCxnSpPr>
              <p:cNvPr id="10167" name="Straight Connector 2109"/>
              <p:cNvCxnSpPr/>
              <p:nvPr/>
            </p:nvCxnSpPr>
            <p:spPr>
              <a:xfrm flipV="1">
                <a:off x="5931000" y="7041240"/>
                <a:ext cx="360" cy="252360"/>
              </a:xfrm>
              <a:prstGeom prst="straightConnector1">
                <a:avLst/>
              </a:prstGeom>
              <a:ln w="6480">
                <a:solidFill>
                  <a:srgbClr val="a8a8a8"/>
                </a:solidFill>
                <a:miter/>
              </a:ln>
            </p:spPr>
          </p:cxnSp>
          <p:cxnSp>
            <p:nvCxnSpPr>
              <p:cNvPr id="10168" name="Straight Connector 2110"/>
              <p:cNvCxnSpPr/>
              <p:nvPr/>
            </p:nvCxnSpPr>
            <p:spPr>
              <a:xfrm flipV="1">
                <a:off x="6260760" y="7041240"/>
                <a:ext cx="360" cy="252360"/>
              </a:xfrm>
              <a:prstGeom prst="straightConnector1">
                <a:avLst/>
              </a:prstGeom>
              <a:ln w="6480">
                <a:solidFill>
                  <a:srgbClr val="a8a8a8"/>
                </a:solidFill>
                <a:miter/>
              </a:ln>
            </p:spPr>
          </p:cxnSp>
          <p:cxnSp>
            <p:nvCxnSpPr>
              <p:cNvPr id="10169" name="Straight Connector 2111"/>
              <p:cNvCxnSpPr/>
              <p:nvPr/>
            </p:nvCxnSpPr>
            <p:spPr>
              <a:xfrm flipV="1">
                <a:off x="5272200" y="7041240"/>
                <a:ext cx="360" cy="252360"/>
              </a:xfrm>
              <a:prstGeom prst="straightConnector1">
                <a:avLst/>
              </a:prstGeom>
              <a:ln w="6480">
                <a:solidFill>
                  <a:srgbClr val="a8a8a8"/>
                </a:solidFill>
                <a:miter/>
              </a:ln>
            </p:spPr>
          </p:cxnSp>
          <p:cxnSp>
            <p:nvCxnSpPr>
              <p:cNvPr id="10170" name="Straight Connector 2112"/>
              <p:cNvCxnSpPr/>
              <p:nvPr/>
            </p:nvCxnSpPr>
            <p:spPr>
              <a:xfrm flipV="1">
                <a:off x="5601600" y="7041240"/>
                <a:ext cx="360" cy="252360"/>
              </a:xfrm>
              <a:prstGeom prst="straightConnector1">
                <a:avLst/>
              </a:prstGeom>
              <a:ln w="6480">
                <a:solidFill>
                  <a:srgbClr val="a8a8a8"/>
                </a:solidFill>
                <a:miter/>
              </a:ln>
            </p:spPr>
          </p:cxnSp>
          <p:cxnSp>
            <p:nvCxnSpPr>
              <p:cNvPr id="10171" name="Straight Connector 2113"/>
              <p:cNvCxnSpPr/>
              <p:nvPr/>
            </p:nvCxnSpPr>
            <p:spPr>
              <a:xfrm flipV="1">
                <a:off x="4613040" y="7041240"/>
                <a:ext cx="360" cy="252360"/>
              </a:xfrm>
              <a:prstGeom prst="straightConnector1">
                <a:avLst/>
              </a:prstGeom>
              <a:ln w="6480">
                <a:solidFill>
                  <a:srgbClr val="a8a8a8"/>
                </a:solidFill>
                <a:miter/>
              </a:ln>
            </p:spPr>
          </p:cxnSp>
          <p:cxnSp>
            <p:nvCxnSpPr>
              <p:cNvPr id="10172" name="Straight Connector 2114"/>
              <p:cNvCxnSpPr/>
              <p:nvPr/>
            </p:nvCxnSpPr>
            <p:spPr>
              <a:xfrm flipV="1">
                <a:off x="4942440" y="7041240"/>
                <a:ext cx="360" cy="252360"/>
              </a:xfrm>
              <a:prstGeom prst="straightConnector1">
                <a:avLst/>
              </a:prstGeom>
              <a:ln w="6480">
                <a:solidFill>
                  <a:srgbClr val="a8a8a8"/>
                </a:solidFill>
                <a:miter/>
              </a:ln>
            </p:spPr>
          </p:cxnSp>
          <p:cxnSp>
            <p:nvCxnSpPr>
              <p:cNvPr id="10173" name="Straight Connector 2115"/>
              <p:cNvCxnSpPr/>
              <p:nvPr/>
            </p:nvCxnSpPr>
            <p:spPr>
              <a:xfrm flipV="1">
                <a:off x="3953880" y="7041240"/>
                <a:ext cx="360" cy="252360"/>
              </a:xfrm>
              <a:prstGeom prst="straightConnector1">
                <a:avLst/>
              </a:prstGeom>
              <a:ln w="6480">
                <a:solidFill>
                  <a:srgbClr val="a8a8a8"/>
                </a:solidFill>
                <a:miter/>
              </a:ln>
            </p:spPr>
          </p:cxnSp>
          <p:cxnSp>
            <p:nvCxnSpPr>
              <p:cNvPr id="10174" name="Straight Connector 2116"/>
              <p:cNvCxnSpPr/>
              <p:nvPr/>
            </p:nvCxnSpPr>
            <p:spPr>
              <a:xfrm flipV="1">
                <a:off x="4283640" y="7041240"/>
                <a:ext cx="360" cy="252360"/>
              </a:xfrm>
              <a:prstGeom prst="straightConnector1">
                <a:avLst/>
              </a:prstGeom>
              <a:ln w="6480">
                <a:solidFill>
                  <a:srgbClr val="a8a8a8"/>
                </a:solidFill>
                <a:miter/>
              </a:ln>
            </p:spPr>
          </p:cxnSp>
          <p:cxnSp>
            <p:nvCxnSpPr>
              <p:cNvPr id="10175" name="Straight Connector 2117"/>
              <p:cNvCxnSpPr/>
              <p:nvPr/>
            </p:nvCxnSpPr>
            <p:spPr>
              <a:xfrm flipV="1">
                <a:off x="3295080" y="7041240"/>
                <a:ext cx="360" cy="252360"/>
              </a:xfrm>
              <a:prstGeom prst="straightConnector1">
                <a:avLst/>
              </a:prstGeom>
              <a:ln w="6480">
                <a:solidFill>
                  <a:srgbClr val="a8a8a8"/>
                </a:solidFill>
                <a:miter/>
              </a:ln>
            </p:spPr>
          </p:cxnSp>
          <p:cxnSp>
            <p:nvCxnSpPr>
              <p:cNvPr id="10176" name="Straight Connector 2118"/>
              <p:cNvCxnSpPr/>
              <p:nvPr/>
            </p:nvCxnSpPr>
            <p:spPr>
              <a:xfrm flipV="1">
                <a:off x="3624480" y="7041240"/>
                <a:ext cx="360" cy="252360"/>
              </a:xfrm>
              <a:prstGeom prst="straightConnector1">
                <a:avLst/>
              </a:prstGeom>
              <a:ln w="6480">
                <a:solidFill>
                  <a:srgbClr val="a8a8a8"/>
                </a:solidFill>
                <a:miter/>
              </a:ln>
            </p:spPr>
          </p:cxnSp>
          <p:cxnSp>
            <p:nvCxnSpPr>
              <p:cNvPr id="10177" name="Straight Connector 2119"/>
              <p:cNvCxnSpPr/>
              <p:nvPr/>
            </p:nvCxnSpPr>
            <p:spPr>
              <a:xfrm flipV="1">
                <a:off x="2635920" y="7041240"/>
                <a:ext cx="360" cy="252360"/>
              </a:xfrm>
              <a:prstGeom prst="straightConnector1">
                <a:avLst/>
              </a:prstGeom>
              <a:ln w="6480">
                <a:solidFill>
                  <a:srgbClr val="a8a8a8"/>
                </a:solidFill>
                <a:miter/>
              </a:ln>
            </p:spPr>
          </p:cxnSp>
          <p:cxnSp>
            <p:nvCxnSpPr>
              <p:cNvPr id="10178" name="Straight Connector 2120"/>
              <p:cNvCxnSpPr/>
              <p:nvPr/>
            </p:nvCxnSpPr>
            <p:spPr>
              <a:xfrm flipV="1">
                <a:off x="2965320" y="7041240"/>
                <a:ext cx="360" cy="252360"/>
              </a:xfrm>
              <a:prstGeom prst="straightConnector1">
                <a:avLst/>
              </a:prstGeom>
              <a:ln w="6480">
                <a:solidFill>
                  <a:srgbClr val="a8a8a8"/>
                </a:solidFill>
                <a:miter/>
              </a:ln>
            </p:spPr>
          </p:cxnSp>
          <p:cxnSp>
            <p:nvCxnSpPr>
              <p:cNvPr id="10179" name="Straight Connector 2121"/>
              <p:cNvCxnSpPr/>
              <p:nvPr/>
            </p:nvCxnSpPr>
            <p:spPr>
              <a:xfrm flipV="1">
                <a:off x="1976760" y="7041240"/>
                <a:ext cx="360" cy="252360"/>
              </a:xfrm>
              <a:prstGeom prst="straightConnector1">
                <a:avLst/>
              </a:prstGeom>
              <a:ln w="6480">
                <a:solidFill>
                  <a:srgbClr val="a8a8a8"/>
                </a:solidFill>
                <a:miter/>
              </a:ln>
            </p:spPr>
          </p:cxnSp>
          <p:cxnSp>
            <p:nvCxnSpPr>
              <p:cNvPr id="10180" name="Straight Connector 2122"/>
              <p:cNvCxnSpPr/>
              <p:nvPr/>
            </p:nvCxnSpPr>
            <p:spPr>
              <a:xfrm flipV="1">
                <a:off x="2306520" y="7041240"/>
                <a:ext cx="360" cy="252360"/>
              </a:xfrm>
              <a:prstGeom prst="straightConnector1">
                <a:avLst/>
              </a:prstGeom>
              <a:ln w="6480">
                <a:solidFill>
                  <a:srgbClr val="a8a8a8"/>
                </a:solidFill>
                <a:miter/>
              </a:ln>
            </p:spPr>
          </p:cxnSp>
          <p:cxnSp>
            <p:nvCxnSpPr>
              <p:cNvPr id="10181" name="Straight Connector 2123"/>
              <p:cNvCxnSpPr/>
              <p:nvPr/>
            </p:nvCxnSpPr>
            <p:spPr>
              <a:xfrm flipV="1">
                <a:off x="1317960" y="7041240"/>
                <a:ext cx="360" cy="252360"/>
              </a:xfrm>
              <a:prstGeom prst="straightConnector1">
                <a:avLst/>
              </a:prstGeom>
              <a:ln w="6480">
                <a:solidFill>
                  <a:srgbClr val="a8a8a8"/>
                </a:solidFill>
                <a:miter/>
              </a:ln>
            </p:spPr>
          </p:cxnSp>
          <p:cxnSp>
            <p:nvCxnSpPr>
              <p:cNvPr id="10182" name="Straight Connector 2124"/>
              <p:cNvCxnSpPr/>
              <p:nvPr/>
            </p:nvCxnSpPr>
            <p:spPr>
              <a:xfrm flipV="1">
                <a:off x="1647360" y="7041240"/>
                <a:ext cx="360" cy="252360"/>
              </a:xfrm>
              <a:prstGeom prst="straightConnector1">
                <a:avLst/>
              </a:prstGeom>
              <a:ln w="6480">
                <a:solidFill>
                  <a:srgbClr val="a8a8a8"/>
                </a:solidFill>
                <a:miter/>
              </a:ln>
            </p:spPr>
          </p:cxnSp>
          <p:cxnSp>
            <p:nvCxnSpPr>
              <p:cNvPr id="10183" name="Straight Connector 2125"/>
              <p:cNvCxnSpPr/>
              <p:nvPr/>
            </p:nvCxnSpPr>
            <p:spPr>
              <a:xfrm flipV="1">
                <a:off x="658800" y="7041240"/>
                <a:ext cx="360" cy="252360"/>
              </a:xfrm>
              <a:prstGeom prst="straightConnector1">
                <a:avLst/>
              </a:prstGeom>
              <a:ln w="6480">
                <a:solidFill>
                  <a:srgbClr val="a8a8a8"/>
                </a:solidFill>
                <a:miter/>
              </a:ln>
            </p:spPr>
          </p:cxnSp>
          <p:cxnSp>
            <p:nvCxnSpPr>
              <p:cNvPr id="10184" name="Straight Connector 2126"/>
              <p:cNvCxnSpPr/>
              <p:nvPr/>
            </p:nvCxnSpPr>
            <p:spPr>
              <a:xfrm flipV="1">
                <a:off x="988200" y="7041240"/>
                <a:ext cx="360" cy="252360"/>
              </a:xfrm>
              <a:prstGeom prst="straightConnector1">
                <a:avLst/>
              </a:prstGeom>
              <a:ln w="6480">
                <a:solidFill>
                  <a:srgbClr val="a8a8a8"/>
                </a:solidFill>
                <a:miter/>
              </a:ln>
            </p:spPr>
          </p:cxnSp>
          <p:cxnSp>
            <p:nvCxnSpPr>
              <p:cNvPr id="10185" name="Straight Connector 2127"/>
              <p:cNvCxnSpPr/>
              <p:nvPr/>
            </p:nvCxnSpPr>
            <p:spPr>
              <a:xfrm flipV="1">
                <a:off x="0" y="7041240"/>
                <a:ext cx="360" cy="252360"/>
              </a:xfrm>
              <a:prstGeom prst="straightConnector1">
                <a:avLst/>
              </a:prstGeom>
              <a:ln w="6480">
                <a:solidFill>
                  <a:srgbClr val="a8a8a8"/>
                </a:solidFill>
                <a:miter/>
              </a:ln>
            </p:spPr>
          </p:cxnSp>
          <p:cxnSp>
            <p:nvCxnSpPr>
              <p:cNvPr id="10186"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0187" name="PlaceHolder 1"/>
          <p:cNvSpPr>
            <a:spLocks noGrp="1"/>
          </p:cNvSpPr>
          <p:nvPr>
            <p:ph type="body"/>
          </p:nvPr>
        </p:nvSpPr>
        <p:spPr>
          <a:xfrm>
            <a:off x="0" y="0"/>
            <a:ext cx="12191760" cy="6857640"/>
          </a:xfrm>
          <a:prstGeom prst="rect">
            <a:avLst/>
          </a:prstGeom>
          <a:solidFill>
            <a:schemeClr val="accent2">
              <a:lumMod val="20000"/>
              <a:lumOff val="80000"/>
              <a:alpha val="10000"/>
            </a:schemeClr>
          </a:solidFill>
          <a:ln w="0">
            <a:noFill/>
          </a:ln>
        </p:spPr>
        <p:txBody>
          <a:bodyPr lIns="324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10188" name="TextBox 3"/>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sp>
        <p:nvSpPr>
          <p:cNvPr id="10189" name="PlaceHolder 2"/>
          <p:cNvSpPr>
            <a:spLocks noGrp="1"/>
          </p:cNvSpPr>
          <p:nvPr>
            <p:ph type="title"/>
          </p:nvPr>
        </p:nvSpPr>
        <p:spPr>
          <a:xfrm>
            <a:off x="659160" y="325080"/>
            <a:ext cx="10873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2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0227" name="Master Grid"/>
          <p:cNvGrpSpPr/>
          <p:nvPr/>
        </p:nvGrpSpPr>
        <p:grpSpPr>
          <a:xfrm>
            <a:off x="0" y="0"/>
            <a:ext cx="12191760" cy="6858000"/>
            <a:chOff x="0" y="0"/>
            <a:chExt cx="12191760" cy="6858000"/>
          </a:xfrm>
        </p:grpSpPr>
        <p:grpSp>
          <p:nvGrpSpPr>
            <p:cNvPr id="10228" name="GRID"/>
            <p:cNvGrpSpPr/>
            <p:nvPr/>
          </p:nvGrpSpPr>
          <p:grpSpPr>
            <a:xfrm>
              <a:off x="0" y="0"/>
              <a:ext cx="12191760" cy="6858000"/>
              <a:chOff x="0" y="0"/>
              <a:chExt cx="12191760" cy="6858000"/>
            </a:xfrm>
          </p:grpSpPr>
          <p:grpSp>
            <p:nvGrpSpPr>
              <p:cNvPr id="10229" name="Group 454"/>
              <p:cNvGrpSpPr/>
              <p:nvPr/>
            </p:nvGrpSpPr>
            <p:grpSpPr>
              <a:xfrm>
                <a:off x="0" y="0"/>
                <a:ext cx="12191760" cy="6858000"/>
                <a:chOff x="0" y="0"/>
                <a:chExt cx="12191760" cy="6858000"/>
              </a:xfrm>
            </p:grpSpPr>
            <p:cxnSp>
              <p:nvCxnSpPr>
                <p:cNvPr id="1023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023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023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023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023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023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023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023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023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023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024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024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024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024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024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024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024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024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024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024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025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025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025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025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025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025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025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025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025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025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026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026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026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026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026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026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026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026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0268" name="Group 455"/>
              <p:cNvGrpSpPr/>
              <p:nvPr/>
            </p:nvGrpSpPr>
            <p:grpSpPr>
              <a:xfrm>
                <a:off x="0" y="0"/>
                <a:ext cx="12191760" cy="6857640"/>
                <a:chOff x="0" y="0"/>
                <a:chExt cx="12191760" cy="6857640"/>
              </a:xfrm>
            </p:grpSpPr>
            <p:cxnSp>
              <p:nvCxnSpPr>
                <p:cNvPr id="1026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027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027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027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027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027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027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027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027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027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027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028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028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028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028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028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028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028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028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028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028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029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0291" name="Group 396"/>
            <p:cNvGrpSpPr/>
            <p:nvPr/>
          </p:nvGrpSpPr>
          <p:grpSpPr>
            <a:xfrm>
              <a:off x="329400" y="326520"/>
              <a:ext cx="11532960" cy="5878800"/>
              <a:chOff x="329400" y="326520"/>
              <a:chExt cx="11532960" cy="5878800"/>
            </a:xfrm>
          </p:grpSpPr>
          <p:grpSp>
            <p:nvGrpSpPr>
              <p:cNvPr id="10292" name="Group 397"/>
              <p:cNvGrpSpPr/>
              <p:nvPr/>
            </p:nvGrpSpPr>
            <p:grpSpPr>
              <a:xfrm>
                <a:off x="329400" y="326520"/>
                <a:ext cx="11532960" cy="5878800"/>
                <a:chOff x="329400" y="326520"/>
                <a:chExt cx="11532960" cy="5878800"/>
              </a:xfrm>
            </p:grpSpPr>
            <p:cxnSp>
              <p:nvCxnSpPr>
                <p:cNvPr id="1029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029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029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029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029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029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029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030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030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030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030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030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030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030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030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030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030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031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031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031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031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031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031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031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031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031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031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032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032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032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032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032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032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032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032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032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0329" name="Group 398"/>
              <p:cNvGrpSpPr/>
              <p:nvPr/>
            </p:nvGrpSpPr>
            <p:grpSpPr>
              <a:xfrm>
                <a:off x="329400" y="326520"/>
                <a:ext cx="11532960" cy="5878080"/>
                <a:chOff x="329400" y="326520"/>
                <a:chExt cx="11532960" cy="5878080"/>
              </a:xfrm>
            </p:grpSpPr>
            <p:cxnSp>
              <p:nvCxnSpPr>
                <p:cNvPr id="1033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033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033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033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033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033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033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033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033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033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034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034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034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034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034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034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034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034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034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0349" name="Master Grid Edge"/>
          <p:cNvGrpSpPr/>
          <p:nvPr/>
        </p:nvGrpSpPr>
        <p:grpSpPr>
          <a:xfrm>
            <a:off x="-435240" y="-435240"/>
            <a:ext cx="13042800" cy="7728480"/>
            <a:chOff x="-435240" y="-435240"/>
            <a:chExt cx="13042800" cy="7728480"/>
          </a:xfrm>
        </p:grpSpPr>
        <p:grpSp>
          <p:nvGrpSpPr>
            <p:cNvPr id="10350" name="Group 27"/>
            <p:cNvGrpSpPr/>
            <p:nvPr/>
          </p:nvGrpSpPr>
          <p:grpSpPr>
            <a:xfrm>
              <a:off x="-435240" y="-435240"/>
              <a:ext cx="13042800" cy="7728480"/>
              <a:chOff x="-435240" y="-435240"/>
              <a:chExt cx="13042800" cy="7728480"/>
            </a:xfrm>
          </p:grpSpPr>
          <p:cxnSp>
            <p:nvCxnSpPr>
              <p:cNvPr id="10351" name="Straight Connector 1371"/>
              <p:cNvCxnSpPr/>
              <p:nvPr/>
            </p:nvCxnSpPr>
            <p:spPr>
              <a:xfrm>
                <a:off x="-435240" y="489600"/>
                <a:ext cx="126360" cy="360"/>
              </a:xfrm>
              <a:prstGeom prst="straightConnector1">
                <a:avLst/>
              </a:prstGeom>
              <a:ln w="6480">
                <a:solidFill>
                  <a:srgbClr val="a8a8a8"/>
                </a:solidFill>
                <a:miter/>
              </a:ln>
            </p:spPr>
          </p:cxnSp>
          <p:cxnSp>
            <p:nvCxnSpPr>
              <p:cNvPr id="10352" name="Straight Connector 1372"/>
              <p:cNvCxnSpPr/>
              <p:nvPr/>
            </p:nvCxnSpPr>
            <p:spPr>
              <a:xfrm>
                <a:off x="-435240" y="326520"/>
                <a:ext cx="126360" cy="360"/>
              </a:xfrm>
              <a:prstGeom prst="straightConnector1">
                <a:avLst/>
              </a:prstGeom>
              <a:ln w="6480">
                <a:solidFill>
                  <a:srgbClr val="a8a8a8"/>
                </a:solidFill>
                <a:miter/>
              </a:ln>
            </p:spPr>
          </p:cxnSp>
          <p:cxnSp>
            <p:nvCxnSpPr>
              <p:cNvPr id="10353" name="Straight Connector 1373"/>
              <p:cNvCxnSpPr/>
              <p:nvPr/>
            </p:nvCxnSpPr>
            <p:spPr>
              <a:xfrm>
                <a:off x="-435240" y="816120"/>
                <a:ext cx="126360" cy="360"/>
              </a:xfrm>
              <a:prstGeom prst="straightConnector1">
                <a:avLst/>
              </a:prstGeom>
              <a:ln w="6480">
                <a:solidFill>
                  <a:srgbClr val="a8a8a8"/>
                </a:solidFill>
                <a:miter/>
              </a:ln>
            </p:spPr>
          </p:cxnSp>
          <p:cxnSp>
            <p:nvCxnSpPr>
              <p:cNvPr id="10354" name="Straight Connector 1374"/>
              <p:cNvCxnSpPr/>
              <p:nvPr/>
            </p:nvCxnSpPr>
            <p:spPr>
              <a:xfrm>
                <a:off x="-435240" y="653040"/>
                <a:ext cx="126360" cy="360"/>
              </a:xfrm>
              <a:prstGeom prst="straightConnector1">
                <a:avLst/>
              </a:prstGeom>
              <a:ln w="6480">
                <a:solidFill>
                  <a:srgbClr val="a8a8a8"/>
                </a:solidFill>
                <a:miter/>
              </a:ln>
            </p:spPr>
          </p:cxnSp>
          <p:cxnSp>
            <p:nvCxnSpPr>
              <p:cNvPr id="10355" name="Straight Connector 1375"/>
              <p:cNvCxnSpPr/>
              <p:nvPr/>
            </p:nvCxnSpPr>
            <p:spPr>
              <a:xfrm>
                <a:off x="-435240" y="1142640"/>
                <a:ext cx="126360" cy="360"/>
              </a:xfrm>
              <a:prstGeom prst="straightConnector1">
                <a:avLst/>
              </a:prstGeom>
              <a:ln w="6480">
                <a:solidFill>
                  <a:srgbClr val="a8a8a8"/>
                </a:solidFill>
                <a:miter/>
              </a:ln>
            </p:spPr>
          </p:cxnSp>
          <p:cxnSp>
            <p:nvCxnSpPr>
              <p:cNvPr id="10356" name="Straight Connector 1376"/>
              <p:cNvCxnSpPr/>
              <p:nvPr/>
            </p:nvCxnSpPr>
            <p:spPr>
              <a:xfrm>
                <a:off x="-435240" y="979560"/>
                <a:ext cx="126360" cy="360"/>
              </a:xfrm>
              <a:prstGeom prst="straightConnector1">
                <a:avLst/>
              </a:prstGeom>
              <a:ln w="6480">
                <a:solidFill>
                  <a:srgbClr val="a8a8a8"/>
                </a:solidFill>
                <a:miter/>
              </a:ln>
            </p:spPr>
          </p:cxnSp>
          <p:cxnSp>
            <p:nvCxnSpPr>
              <p:cNvPr id="10357" name="Straight Connector 1377"/>
              <p:cNvCxnSpPr/>
              <p:nvPr/>
            </p:nvCxnSpPr>
            <p:spPr>
              <a:xfrm>
                <a:off x="-435240" y="1469520"/>
                <a:ext cx="126360" cy="360"/>
              </a:xfrm>
              <a:prstGeom prst="straightConnector1">
                <a:avLst/>
              </a:prstGeom>
              <a:ln w="6480">
                <a:solidFill>
                  <a:srgbClr val="a8a8a8"/>
                </a:solidFill>
                <a:miter/>
              </a:ln>
            </p:spPr>
          </p:cxnSp>
          <p:cxnSp>
            <p:nvCxnSpPr>
              <p:cNvPr id="10358" name="Straight Connector 1378"/>
              <p:cNvCxnSpPr/>
              <p:nvPr/>
            </p:nvCxnSpPr>
            <p:spPr>
              <a:xfrm>
                <a:off x="-435240" y="1306080"/>
                <a:ext cx="126360" cy="360"/>
              </a:xfrm>
              <a:prstGeom prst="straightConnector1">
                <a:avLst/>
              </a:prstGeom>
              <a:ln w="6480">
                <a:solidFill>
                  <a:srgbClr val="a8a8a8"/>
                </a:solidFill>
                <a:miter/>
              </a:ln>
            </p:spPr>
          </p:cxnSp>
          <p:cxnSp>
            <p:nvCxnSpPr>
              <p:cNvPr id="10359" name="Straight Connector 1379"/>
              <p:cNvCxnSpPr/>
              <p:nvPr/>
            </p:nvCxnSpPr>
            <p:spPr>
              <a:xfrm>
                <a:off x="-435240" y="1796040"/>
                <a:ext cx="126360" cy="360"/>
              </a:xfrm>
              <a:prstGeom prst="straightConnector1">
                <a:avLst/>
              </a:prstGeom>
              <a:ln w="6480">
                <a:solidFill>
                  <a:srgbClr val="a8a8a8"/>
                </a:solidFill>
                <a:miter/>
              </a:ln>
            </p:spPr>
          </p:cxnSp>
          <p:cxnSp>
            <p:nvCxnSpPr>
              <p:cNvPr id="10360" name="Straight Connector 1380"/>
              <p:cNvCxnSpPr/>
              <p:nvPr/>
            </p:nvCxnSpPr>
            <p:spPr>
              <a:xfrm>
                <a:off x="-435240" y="1632600"/>
                <a:ext cx="126360" cy="360"/>
              </a:xfrm>
              <a:prstGeom prst="straightConnector1">
                <a:avLst/>
              </a:prstGeom>
              <a:ln w="6480">
                <a:solidFill>
                  <a:srgbClr val="a8a8a8"/>
                </a:solidFill>
                <a:miter/>
              </a:ln>
            </p:spPr>
          </p:cxnSp>
          <p:cxnSp>
            <p:nvCxnSpPr>
              <p:cNvPr id="10361" name="Straight Connector 1381"/>
              <p:cNvCxnSpPr/>
              <p:nvPr/>
            </p:nvCxnSpPr>
            <p:spPr>
              <a:xfrm>
                <a:off x="-435240" y="2122560"/>
                <a:ext cx="126360" cy="360"/>
              </a:xfrm>
              <a:prstGeom prst="straightConnector1">
                <a:avLst/>
              </a:prstGeom>
              <a:ln w="6480">
                <a:solidFill>
                  <a:srgbClr val="a8a8a8"/>
                </a:solidFill>
                <a:miter/>
              </a:ln>
            </p:spPr>
          </p:cxnSp>
          <p:cxnSp>
            <p:nvCxnSpPr>
              <p:cNvPr id="10362" name="Straight Connector 1382"/>
              <p:cNvCxnSpPr/>
              <p:nvPr/>
            </p:nvCxnSpPr>
            <p:spPr>
              <a:xfrm>
                <a:off x="-435240" y="1959120"/>
                <a:ext cx="126360" cy="360"/>
              </a:xfrm>
              <a:prstGeom prst="straightConnector1">
                <a:avLst/>
              </a:prstGeom>
              <a:ln w="6480">
                <a:solidFill>
                  <a:srgbClr val="a8a8a8"/>
                </a:solidFill>
                <a:miter/>
              </a:ln>
            </p:spPr>
          </p:cxnSp>
          <p:cxnSp>
            <p:nvCxnSpPr>
              <p:cNvPr id="10363" name="Straight Connector 1383"/>
              <p:cNvCxnSpPr/>
              <p:nvPr/>
            </p:nvCxnSpPr>
            <p:spPr>
              <a:xfrm>
                <a:off x="-435240" y="2449080"/>
                <a:ext cx="126360" cy="360"/>
              </a:xfrm>
              <a:prstGeom prst="straightConnector1">
                <a:avLst/>
              </a:prstGeom>
              <a:ln w="6480">
                <a:solidFill>
                  <a:srgbClr val="a8a8a8"/>
                </a:solidFill>
                <a:miter/>
              </a:ln>
            </p:spPr>
          </p:cxnSp>
          <p:cxnSp>
            <p:nvCxnSpPr>
              <p:cNvPr id="10364" name="Straight Connector 1384"/>
              <p:cNvCxnSpPr/>
              <p:nvPr/>
            </p:nvCxnSpPr>
            <p:spPr>
              <a:xfrm>
                <a:off x="-435240" y="2285640"/>
                <a:ext cx="126360" cy="360"/>
              </a:xfrm>
              <a:prstGeom prst="straightConnector1">
                <a:avLst/>
              </a:prstGeom>
              <a:ln w="6480">
                <a:solidFill>
                  <a:srgbClr val="a8a8a8"/>
                </a:solidFill>
                <a:miter/>
              </a:ln>
            </p:spPr>
          </p:cxnSp>
          <p:cxnSp>
            <p:nvCxnSpPr>
              <p:cNvPr id="10365" name="Straight Connector 1385"/>
              <p:cNvCxnSpPr/>
              <p:nvPr/>
            </p:nvCxnSpPr>
            <p:spPr>
              <a:xfrm>
                <a:off x="-435240" y="2775600"/>
                <a:ext cx="126360" cy="360"/>
              </a:xfrm>
              <a:prstGeom prst="straightConnector1">
                <a:avLst/>
              </a:prstGeom>
              <a:ln w="6480">
                <a:solidFill>
                  <a:srgbClr val="a8a8a8"/>
                </a:solidFill>
                <a:miter/>
              </a:ln>
            </p:spPr>
          </p:cxnSp>
          <p:cxnSp>
            <p:nvCxnSpPr>
              <p:cNvPr id="10366" name="Straight Connector 1386"/>
              <p:cNvCxnSpPr/>
              <p:nvPr/>
            </p:nvCxnSpPr>
            <p:spPr>
              <a:xfrm>
                <a:off x="-435240" y="2612520"/>
                <a:ext cx="126360" cy="360"/>
              </a:xfrm>
              <a:prstGeom prst="straightConnector1">
                <a:avLst/>
              </a:prstGeom>
              <a:ln w="6480">
                <a:solidFill>
                  <a:srgbClr val="a8a8a8"/>
                </a:solidFill>
                <a:miter/>
              </a:ln>
            </p:spPr>
          </p:cxnSp>
          <p:cxnSp>
            <p:nvCxnSpPr>
              <p:cNvPr id="10367" name="Straight Connector 1387"/>
              <p:cNvCxnSpPr/>
              <p:nvPr/>
            </p:nvCxnSpPr>
            <p:spPr>
              <a:xfrm>
                <a:off x="-435240" y="3102120"/>
                <a:ext cx="126360" cy="360"/>
              </a:xfrm>
              <a:prstGeom prst="straightConnector1">
                <a:avLst/>
              </a:prstGeom>
              <a:ln w="6480">
                <a:solidFill>
                  <a:srgbClr val="a8a8a8"/>
                </a:solidFill>
                <a:miter/>
              </a:ln>
            </p:spPr>
          </p:cxnSp>
          <p:cxnSp>
            <p:nvCxnSpPr>
              <p:cNvPr id="10368" name="Straight Connector 1388"/>
              <p:cNvCxnSpPr/>
              <p:nvPr/>
            </p:nvCxnSpPr>
            <p:spPr>
              <a:xfrm>
                <a:off x="-435240" y="2939040"/>
                <a:ext cx="126360" cy="360"/>
              </a:xfrm>
              <a:prstGeom prst="straightConnector1">
                <a:avLst/>
              </a:prstGeom>
              <a:ln w="6480">
                <a:solidFill>
                  <a:srgbClr val="a8a8a8"/>
                </a:solidFill>
                <a:miter/>
              </a:ln>
            </p:spPr>
          </p:cxnSp>
          <p:cxnSp>
            <p:nvCxnSpPr>
              <p:cNvPr id="10369" name="Straight Connector 1389"/>
              <p:cNvCxnSpPr/>
              <p:nvPr/>
            </p:nvCxnSpPr>
            <p:spPr>
              <a:xfrm>
                <a:off x="-435240" y="3428640"/>
                <a:ext cx="126360" cy="360"/>
              </a:xfrm>
              <a:prstGeom prst="straightConnector1">
                <a:avLst/>
              </a:prstGeom>
              <a:ln w="6480">
                <a:solidFill>
                  <a:srgbClr val="a8a8a8"/>
                </a:solidFill>
                <a:miter/>
              </a:ln>
            </p:spPr>
          </p:cxnSp>
          <p:cxnSp>
            <p:nvCxnSpPr>
              <p:cNvPr id="10370" name="Straight Connector 1390"/>
              <p:cNvCxnSpPr/>
              <p:nvPr/>
            </p:nvCxnSpPr>
            <p:spPr>
              <a:xfrm>
                <a:off x="-435240" y="3265560"/>
                <a:ext cx="126360" cy="360"/>
              </a:xfrm>
              <a:prstGeom prst="straightConnector1">
                <a:avLst/>
              </a:prstGeom>
              <a:ln w="6480">
                <a:solidFill>
                  <a:srgbClr val="a8a8a8"/>
                </a:solidFill>
                <a:miter/>
              </a:ln>
            </p:spPr>
          </p:cxnSp>
          <p:cxnSp>
            <p:nvCxnSpPr>
              <p:cNvPr id="10371" name="Straight Connector 1391"/>
              <p:cNvCxnSpPr/>
              <p:nvPr/>
            </p:nvCxnSpPr>
            <p:spPr>
              <a:xfrm>
                <a:off x="-435240" y="3755520"/>
                <a:ext cx="126360" cy="360"/>
              </a:xfrm>
              <a:prstGeom prst="straightConnector1">
                <a:avLst/>
              </a:prstGeom>
              <a:ln w="6480">
                <a:solidFill>
                  <a:srgbClr val="a8a8a8"/>
                </a:solidFill>
                <a:miter/>
              </a:ln>
            </p:spPr>
          </p:cxnSp>
          <p:cxnSp>
            <p:nvCxnSpPr>
              <p:cNvPr id="10372" name="Straight Connector 1392"/>
              <p:cNvCxnSpPr/>
              <p:nvPr/>
            </p:nvCxnSpPr>
            <p:spPr>
              <a:xfrm>
                <a:off x="-435240" y="3592080"/>
                <a:ext cx="126360" cy="360"/>
              </a:xfrm>
              <a:prstGeom prst="straightConnector1">
                <a:avLst/>
              </a:prstGeom>
              <a:ln w="6480">
                <a:solidFill>
                  <a:srgbClr val="a8a8a8"/>
                </a:solidFill>
                <a:miter/>
              </a:ln>
            </p:spPr>
          </p:cxnSp>
          <p:cxnSp>
            <p:nvCxnSpPr>
              <p:cNvPr id="10373" name="Straight Connector 1438"/>
              <p:cNvCxnSpPr/>
              <p:nvPr/>
            </p:nvCxnSpPr>
            <p:spPr>
              <a:xfrm>
                <a:off x="-435240" y="4081680"/>
                <a:ext cx="126360" cy="360"/>
              </a:xfrm>
              <a:prstGeom prst="straightConnector1">
                <a:avLst/>
              </a:prstGeom>
              <a:ln w="6480">
                <a:solidFill>
                  <a:srgbClr val="a8a8a8"/>
                </a:solidFill>
                <a:miter/>
              </a:ln>
            </p:spPr>
          </p:cxnSp>
          <p:cxnSp>
            <p:nvCxnSpPr>
              <p:cNvPr id="10374" name="Straight Connector 1439"/>
              <p:cNvCxnSpPr/>
              <p:nvPr/>
            </p:nvCxnSpPr>
            <p:spPr>
              <a:xfrm>
                <a:off x="-435240" y="3918240"/>
                <a:ext cx="126360" cy="360"/>
              </a:xfrm>
              <a:prstGeom prst="straightConnector1">
                <a:avLst/>
              </a:prstGeom>
              <a:ln w="6480">
                <a:solidFill>
                  <a:srgbClr val="a8a8a8"/>
                </a:solidFill>
                <a:miter/>
              </a:ln>
            </p:spPr>
          </p:cxnSp>
          <p:cxnSp>
            <p:nvCxnSpPr>
              <p:cNvPr id="10375" name="Straight Connector 1440"/>
              <p:cNvCxnSpPr/>
              <p:nvPr/>
            </p:nvCxnSpPr>
            <p:spPr>
              <a:xfrm>
                <a:off x="-435240" y="4408200"/>
                <a:ext cx="126360" cy="360"/>
              </a:xfrm>
              <a:prstGeom prst="straightConnector1">
                <a:avLst/>
              </a:prstGeom>
              <a:ln w="6480">
                <a:solidFill>
                  <a:srgbClr val="a8a8a8"/>
                </a:solidFill>
                <a:miter/>
              </a:ln>
            </p:spPr>
          </p:cxnSp>
          <p:cxnSp>
            <p:nvCxnSpPr>
              <p:cNvPr id="10376" name="Straight Connector 1441"/>
              <p:cNvCxnSpPr/>
              <p:nvPr/>
            </p:nvCxnSpPr>
            <p:spPr>
              <a:xfrm>
                <a:off x="-435240" y="4244760"/>
                <a:ext cx="126360" cy="360"/>
              </a:xfrm>
              <a:prstGeom prst="straightConnector1">
                <a:avLst/>
              </a:prstGeom>
              <a:ln w="6480">
                <a:solidFill>
                  <a:srgbClr val="a8a8a8"/>
                </a:solidFill>
                <a:miter/>
              </a:ln>
            </p:spPr>
          </p:cxnSp>
          <p:cxnSp>
            <p:nvCxnSpPr>
              <p:cNvPr id="10377" name="Straight Connector 1442"/>
              <p:cNvCxnSpPr/>
              <p:nvPr/>
            </p:nvCxnSpPr>
            <p:spPr>
              <a:xfrm>
                <a:off x="-435240" y="4734720"/>
                <a:ext cx="126360" cy="360"/>
              </a:xfrm>
              <a:prstGeom prst="straightConnector1">
                <a:avLst/>
              </a:prstGeom>
              <a:ln w="6480">
                <a:solidFill>
                  <a:srgbClr val="a8a8a8"/>
                </a:solidFill>
                <a:miter/>
              </a:ln>
            </p:spPr>
          </p:cxnSp>
          <p:cxnSp>
            <p:nvCxnSpPr>
              <p:cNvPr id="10378" name="Straight Connector 1443"/>
              <p:cNvCxnSpPr/>
              <p:nvPr/>
            </p:nvCxnSpPr>
            <p:spPr>
              <a:xfrm>
                <a:off x="-435240" y="4571280"/>
                <a:ext cx="126360" cy="360"/>
              </a:xfrm>
              <a:prstGeom prst="straightConnector1">
                <a:avLst/>
              </a:prstGeom>
              <a:ln w="6480">
                <a:solidFill>
                  <a:srgbClr val="a8a8a8"/>
                </a:solidFill>
                <a:miter/>
              </a:ln>
            </p:spPr>
          </p:cxnSp>
          <p:cxnSp>
            <p:nvCxnSpPr>
              <p:cNvPr id="10379" name="Straight Connector 1444"/>
              <p:cNvCxnSpPr/>
              <p:nvPr/>
            </p:nvCxnSpPr>
            <p:spPr>
              <a:xfrm>
                <a:off x="-435240" y="5061240"/>
                <a:ext cx="126360" cy="360"/>
              </a:xfrm>
              <a:prstGeom prst="straightConnector1">
                <a:avLst/>
              </a:prstGeom>
              <a:ln w="6480">
                <a:solidFill>
                  <a:srgbClr val="a8a8a8"/>
                </a:solidFill>
                <a:miter/>
              </a:ln>
            </p:spPr>
          </p:cxnSp>
          <p:cxnSp>
            <p:nvCxnSpPr>
              <p:cNvPr id="10380" name="Straight Connector 1446"/>
              <p:cNvCxnSpPr/>
              <p:nvPr/>
            </p:nvCxnSpPr>
            <p:spPr>
              <a:xfrm>
                <a:off x="-435240" y="5387760"/>
                <a:ext cx="126360" cy="360"/>
              </a:xfrm>
              <a:prstGeom prst="straightConnector1">
                <a:avLst/>
              </a:prstGeom>
              <a:ln w="6480">
                <a:solidFill>
                  <a:srgbClr val="a8a8a8"/>
                </a:solidFill>
                <a:miter/>
              </a:ln>
            </p:spPr>
          </p:cxnSp>
          <p:cxnSp>
            <p:nvCxnSpPr>
              <p:cNvPr id="10381" name="Straight Connector 1447"/>
              <p:cNvCxnSpPr/>
              <p:nvPr/>
            </p:nvCxnSpPr>
            <p:spPr>
              <a:xfrm>
                <a:off x="-435240" y="5224680"/>
                <a:ext cx="126360" cy="360"/>
              </a:xfrm>
              <a:prstGeom prst="straightConnector1">
                <a:avLst/>
              </a:prstGeom>
              <a:ln w="6480">
                <a:solidFill>
                  <a:srgbClr val="a8a8a8"/>
                </a:solidFill>
                <a:miter/>
              </a:ln>
            </p:spPr>
          </p:cxnSp>
          <p:cxnSp>
            <p:nvCxnSpPr>
              <p:cNvPr id="10382" name="Straight Connector 1448"/>
              <p:cNvCxnSpPr/>
              <p:nvPr/>
            </p:nvCxnSpPr>
            <p:spPr>
              <a:xfrm>
                <a:off x="-435240" y="5714280"/>
                <a:ext cx="126360" cy="360"/>
              </a:xfrm>
              <a:prstGeom prst="straightConnector1">
                <a:avLst/>
              </a:prstGeom>
              <a:ln w="6480">
                <a:solidFill>
                  <a:srgbClr val="a8a8a8"/>
                </a:solidFill>
                <a:miter/>
              </a:ln>
            </p:spPr>
          </p:cxnSp>
          <p:cxnSp>
            <p:nvCxnSpPr>
              <p:cNvPr id="10383" name="Straight Connector 1449"/>
              <p:cNvCxnSpPr/>
              <p:nvPr/>
            </p:nvCxnSpPr>
            <p:spPr>
              <a:xfrm>
                <a:off x="-435240" y="5551200"/>
                <a:ext cx="126360" cy="360"/>
              </a:xfrm>
              <a:prstGeom prst="straightConnector1">
                <a:avLst/>
              </a:prstGeom>
              <a:ln w="6480">
                <a:solidFill>
                  <a:srgbClr val="a8a8a8"/>
                </a:solidFill>
                <a:miter/>
              </a:ln>
            </p:spPr>
          </p:cxnSp>
          <p:cxnSp>
            <p:nvCxnSpPr>
              <p:cNvPr id="10384" name="Straight Connector 1450"/>
              <p:cNvCxnSpPr/>
              <p:nvPr/>
            </p:nvCxnSpPr>
            <p:spPr>
              <a:xfrm>
                <a:off x="-435240" y="6041160"/>
                <a:ext cx="126360" cy="360"/>
              </a:xfrm>
              <a:prstGeom prst="straightConnector1">
                <a:avLst/>
              </a:prstGeom>
              <a:ln w="6480">
                <a:solidFill>
                  <a:srgbClr val="a8a8a8"/>
                </a:solidFill>
                <a:miter/>
              </a:ln>
            </p:spPr>
          </p:cxnSp>
          <p:cxnSp>
            <p:nvCxnSpPr>
              <p:cNvPr id="10385" name="Straight Connector 1451"/>
              <p:cNvCxnSpPr/>
              <p:nvPr/>
            </p:nvCxnSpPr>
            <p:spPr>
              <a:xfrm>
                <a:off x="-435240" y="5877720"/>
                <a:ext cx="126360" cy="360"/>
              </a:xfrm>
              <a:prstGeom prst="straightConnector1">
                <a:avLst/>
              </a:prstGeom>
              <a:ln w="6480">
                <a:solidFill>
                  <a:srgbClr val="a8a8a8"/>
                </a:solidFill>
                <a:miter/>
              </a:ln>
            </p:spPr>
          </p:cxnSp>
          <p:cxnSp>
            <p:nvCxnSpPr>
              <p:cNvPr id="10386" name="Straight Connector 1452"/>
              <p:cNvCxnSpPr/>
              <p:nvPr/>
            </p:nvCxnSpPr>
            <p:spPr>
              <a:xfrm>
                <a:off x="-435240" y="6367680"/>
                <a:ext cx="126360" cy="360"/>
              </a:xfrm>
              <a:prstGeom prst="straightConnector1">
                <a:avLst/>
              </a:prstGeom>
              <a:ln w="6480">
                <a:solidFill>
                  <a:srgbClr val="a8a8a8"/>
                </a:solidFill>
                <a:miter/>
              </a:ln>
            </p:spPr>
          </p:cxnSp>
          <p:cxnSp>
            <p:nvCxnSpPr>
              <p:cNvPr id="10387" name="Straight Connector 1453"/>
              <p:cNvCxnSpPr/>
              <p:nvPr/>
            </p:nvCxnSpPr>
            <p:spPr>
              <a:xfrm>
                <a:off x="-435240" y="6204240"/>
                <a:ext cx="126360" cy="360"/>
              </a:xfrm>
              <a:prstGeom prst="straightConnector1">
                <a:avLst/>
              </a:prstGeom>
              <a:ln w="6480">
                <a:solidFill>
                  <a:srgbClr val="a8a8a8"/>
                </a:solidFill>
                <a:miter/>
              </a:ln>
            </p:spPr>
          </p:cxnSp>
          <p:cxnSp>
            <p:nvCxnSpPr>
              <p:cNvPr id="10388" name="Straight Connector 1083"/>
              <p:cNvCxnSpPr/>
              <p:nvPr/>
            </p:nvCxnSpPr>
            <p:spPr>
              <a:xfrm>
                <a:off x="493920" y="-435240"/>
                <a:ext cx="360" cy="126360"/>
              </a:xfrm>
              <a:prstGeom prst="straightConnector1">
                <a:avLst/>
              </a:prstGeom>
              <a:ln w="6480">
                <a:solidFill>
                  <a:srgbClr val="a8a8a8"/>
                </a:solidFill>
                <a:miter/>
              </a:ln>
            </p:spPr>
          </p:cxnSp>
          <p:cxnSp>
            <p:nvCxnSpPr>
              <p:cNvPr id="10389" name="Straight Connector 1084"/>
              <p:cNvCxnSpPr/>
              <p:nvPr/>
            </p:nvCxnSpPr>
            <p:spPr>
              <a:xfrm>
                <a:off x="329400" y="-435240"/>
                <a:ext cx="360" cy="126360"/>
              </a:xfrm>
              <a:prstGeom prst="straightConnector1">
                <a:avLst/>
              </a:prstGeom>
              <a:ln w="6480">
                <a:solidFill>
                  <a:srgbClr val="a8a8a8"/>
                </a:solidFill>
                <a:miter/>
              </a:ln>
            </p:spPr>
          </p:cxnSp>
          <p:cxnSp>
            <p:nvCxnSpPr>
              <p:cNvPr id="10390" name="Straight Connector 1085"/>
              <p:cNvCxnSpPr/>
              <p:nvPr/>
            </p:nvCxnSpPr>
            <p:spPr>
              <a:xfrm>
                <a:off x="823680" y="-435240"/>
                <a:ext cx="360" cy="126360"/>
              </a:xfrm>
              <a:prstGeom prst="straightConnector1">
                <a:avLst/>
              </a:prstGeom>
              <a:ln w="6480">
                <a:solidFill>
                  <a:srgbClr val="a8a8a8"/>
                </a:solidFill>
                <a:miter/>
              </a:ln>
            </p:spPr>
          </p:cxnSp>
          <p:cxnSp>
            <p:nvCxnSpPr>
              <p:cNvPr id="10391" name="Straight Connector 1086"/>
              <p:cNvCxnSpPr/>
              <p:nvPr/>
            </p:nvCxnSpPr>
            <p:spPr>
              <a:xfrm>
                <a:off x="658800" y="-435240"/>
                <a:ext cx="360" cy="126360"/>
              </a:xfrm>
              <a:prstGeom prst="straightConnector1">
                <a:avLst/>
              </a:prstGeom>
              <a:ln w="6480">
                <a:solidFill>
                  <a:srgbClr val="a8a8a8"/>
                </a:solidFill>
                <a:miter/>
              </a:ln>
            </p:spPr>
          </p:cxnSp>
          <p:cxnSp>
            <p:nvCxnSpPr>
              <p:cNvPr id="10392" name="Straight Connector 1087"/>
              <p:cNvCxnSpPr/>
              <p:nvPr/>
            </p:nvCxnSpPr>
            <p:spPr>
              <a:xfrm>
                <a:off x="1153080" y="-435240"/>
                <a:ext cx="360" cy="126360"/>
              </a:xfrm>
              <a:prstGeom prst="straightConnector1">
                <a:avLst/>
              </a:prstGeom>
              <a:ln w="6480">
                <a:solidFill>
                  <a:srgbClr val="a8a8a8"/>
                </a:solidFill>
                <a:miter/>
              </a:ln>
            </p:spPr>
          </p:cxnSp>
          <p:cxnSp>
            <p:nvCxnSpPr>
              <p:cNvPr id="10393" name="Straight Connector 1088"/>
              <p:cNvCxnSpPr/>
              <p:nvPr/>
            </p:nvCxnSpPr>
            <p:spPr>
              <a:xfrm>
                <a:off x="988200" y="-435240"/>
                <a:ext cx="360" cy="126360"/>
              </a:xfrm>
              <a:prstGeom prst="straightConnector1">
                <a:avLst/>
              </a:prstGeom>
              <a:ln w="6480">
                <a:solidFill>
                  <a:srgbClr val="a8a8a8"/>
                </a:solidFill>
                <a:miter/>
              </a:ln>
            </p:spPr>
          </p:cxnSp>
          <p:cxnSp>
            <p:nvCxnSpPr>
              <p:cNvPr id="10394" name="Straight Connector 1089"/>
              <p:cNvCxnSpPr/>
              <p:nvPr/>
            </p:nvCxnSpPr>
            <p:spPr>
              <a:xfrm>
                <a:off x="1482480" y="-435240"/>
                <a:ext cx="360" cy="126360"/>
              </a:xfrm>
              <a:prstGeom prst="straightConnector1">
                <a:avLst/>
              </a:prstGeom>
              <a:ln w="6480">
                <a:solidFill>
                  <a:srgbClr val="a8a8a8"/>
                </a:solidFill>
                <a:miter/>
              </a:ln>
            </p:spPr>
          </p:cxnSp>
          <p:cxnSp>
            <p:nvCxnSpPr>
              <p:cNvPr id="10395" name="Straight Connector 1090"/>
              <p:cNvCxnSpPr/>
              <p:nvPr/>
            </p:nvCxnSpPr>
            <p:spPr>
              <a:xfrm>
                <a:off x="1317960" y="-435240"/>
                <a:ext cx="360" cy="126360"/>
              </a:xfrm>
              <a:prstGeom prst="straightConnector1">
                <a:avLst/>
              </a:prstGeom>
              <a:ln w="6480">
                <a:solidFill>
                  <a:srgbClr val="a8a8a8"/>
                </a:solidFill>
                <a:miter/>
              </a:ln>
            </p:spPr>
          </p:cxnSp>
          <p:cxnSp>
            <p:nvCxnSpPr>
              <p:cNvPr id="10396" name="Straight Connector 1091"/>
              <p:cNvCxnSpPr/>
              <p:nvPr/>
            </p:nvCxnSpPr>
            <p:spPr>
              <a:xfrm>
                <a:off x="1812240" y="-435240"/>
                <a:ext cx="360" cy="126360"/>
              </a:xfrm>
              <a:prstGeom prst="straightConnector1">
                <a:avLst/>
              </a:prstGeom>
              <a:ln w="6480">
                <a:solidFill>
                  <a:srgbClr val="a8a8a8"/>
                </a:solidFill>
                <a:miter/>
              </a:ln>
            </p:spPr>
          </p:cxnSp>
          <p:cxnSp>
            <p:nvCxnSpPr>
              <p:cNvPr id="10397" name="Straight Connector 1092"/>
              <p:cNvCxnSpPr/>
              <p:nvPr/>
            </p:nvCxnSpPr>
            <p:spPr>
              <a:xfrm>
                <a:off x="1647360" y="-435240"/>
                <a:ext cx="360" cy="126360"/>
              </a:xfrm>
              <a:prstGeom prst="straightConnector1">
                <a:avLst/>
              </a:prstGeom>
              <a:ln w="6480">
                <a:solidFill>
                  <a:srgbClr val="a8a8a8"/>
                </a:solidFill>
                <a:miter/>
              </a:ln>
            </p:spPr>
          </p:cxnSp>
          <p:cxnSp>
            <p:nvCxnSpPr>
              <p:cNvPr id="10398" name="Straight Connector 1093"/>
              <p:cNvCxnSpPr/>
              <p:nvPr/>
            </p:nvCxnSpPr>
            <p:spPr>
              <a:xfrm>
                <a:off x="2141640" y="-435240"/>
                <a:ext cx="360" cy="126360"/>
              </a:xfrm>
              <a:prstGeom prst="straightConnector1">
                <a:avLst/>
              </a:prstGeom>
              <a:ln w="6480">
                <a:solidFill>
                  <a:srgbClr val="a8a8a8"/>
                </a:solidFill>
                <a:miter/>
              </a:ln>
            </p:spPr>
          </p:cxnSp>
          <p:cxnSp>
            <p:nvCxnSpPr>
              <p:cNvPr id="10399" name="Straight Connector 1094"/>
              <p:cNvCxnSpPr/>
              <p:nvPr/>
            </p:nvCxnSpPr>
            <p:spPr>
              <a:xfrm>
                <a:off x="1976760" y="-435240"/>
                <a:ext cx="360" cy="126360"/>
              </a:xfrm>
              <a:prstGeom prst="straightConnector1">
                <a:avLst/>
              </a:prstGeom>
              <a:ln w="6480">
                <a:solidFill>
                  <a:srgbClr val="a8a8a8"/>
                </a:solidFill>
                <a:miter/>
              </a:ln>
            </p:spPr>
          </p:cxnSp>
          <p:cxnSp>
            <p:nvCxnSpPr>
              <p:cNvPr id="10400" name="Straight Connector 1095"/>
              <p:cNvCxnSpPr/>
              <p:nvPr/>
            </p:nvCxnSpPr>
            <p:spPr>
              <a:xfrm>
                <a:off x="2471040" y="-435240"/>
                <a:ext cx="360" cy="126360"/>
              </a:xfrm>
              <a:prstGeom prst="straightConnector1">
                <a:avLst/>
              </a:prstGeom>
              <a:ln w="6480">
                <a:solidFill>
                  <a:srgbClr val="a8a8a8"/>
                </a:solidFill>
                <a:miter/>
              </a:ln>
            </p:spPr>
          </p:cxnSp>
          <p:cxnSp>
            <p:nvCxnSpPr>
              <p:cNvPr id="10401" name="Straight Connector 1096"/>
              <p:cNvCxnSpPr/>
              <p:nvPr/>
            </p:nvCxnSpPr>
            <p:spPr>
              <a:xfrm>
                <a:off x="2306520" y="-435240"/>
                <a:ext cx="360" cy="126360"/>
              </a:xfrm>
              <a:prstGeom prst="straightConnector1">
                <a:avLst/>
              </a:prstGeom>
              <a:ln w="6480">
                <a:solidFill>
                  <a:srgbClr val="a8a8a8"/>
                </a:solidFill>
                <a:miter/>
              </a:ln>
            </p:spPr>
          </p:cxnSp>
          <p:cxnSp>
            <p:nvCxnSpPr>
              <p:cNvPr id="10402" name="Straight Connector 1097"/>
              <p:cNvCxnSpPr/>
              <p:nvPr/>
            </p:nvCxnSpPr>
            <p:spPr>
              <a:xfrm>
                <a:off x="2800800" y="-435240"/>
                <a:ext cx="360" cy="126360"/>
              </a:xfrm>
              <a:prstGeom prst="straightConnector1">
                <a:avLst/>
              </a:prstGeom>
              <a:ln w="6480">
                <a:solidFill>
                  <a:srgbClr val="a8a8a8"/>
                </a:solidFill>
                <a:miter/>
              </a:ln>
            </p:spPr>
          </p:cxnSp>
          <p:cxnSp>
            <p:nvCxnSpPr>
              <p:cNvPr id="10403" name="Straight Connector 1098"/>
              <p:cNvCxnSpPr/>
              <p:nvPr/>
            </p:nvCxnSpPr>
            <p:spPr>
              <a:xfrm>
                <a:off x="2635920" y="-435240"/>
                <a:ext cx="360" cy="126360"/>
              </a:xfrm>
              <a:prstGeom prst="straightConnector1">
                <a:avLst/>
              </a:prstGeom>
              <a:ln w="6480">
                <a:solidFill>
                  <a:srgbClr val="a8a8a8"/>
                </a:solidFill>
                <a:miter/>
              </a:ln>
            </p:spPr>
          </p:cxnSp>
          <p:cxnSp>
            <p:nvCxnSpPr>
              <p:cNvPr id="10404" name="Straight Connector 1099"/>
              <p:cNvCxnSpPr/>
              <p:nvPr/>
            </p:nvCxnSpPr>
            <p:spPr>
              <a:xfrm>
                <a:off x="3130200" y="-435240"/>
                <a:ext cx="360" cy="126360"/>
              </a:xfrm>
              <a:prstGeom prst="straightConnector1">
                <a:avLst/>
              </a:prstGeom>
              <a:ln w="6480">
                <a:solidFill>
                  <a:srgbClr val="a8a8a8"/>
                </a:solidFill>
                <a:miter/>
              </a:ln>
            </p:spPr>
          </p:cxnSp>
          <p:cxnSp>
            <p:nvCxnSpPr>
              <p:cNvPr id="10405" name="Straight Connector 1100"/>
              <p:cNvCxnSpPr/>
              <p:nvPr/>
            </p:nvCxnSpPr>
            <p:spPr>
              <a:xfrm>
                <a:off x="2965320" y="-435240"/>
                <a:ext cx="360" cy="126360"/>
              </a:xfrm>
              <a:prstGeom prst="straightConnector1">
                <a:avLst/>
              </a:prstGeom>
              <a:ln w="6480">
                <a:solidFill>
                  <a:srgbClr val="a8a8a8"/>
                </a:solidFill>
                <a:miter/>
              </a:ln>
            </p:spPr>
          </p:cxnSp>
          <p:cxnSp>
            <p:nvCxnSpPr>
              <p:cNvPr id="10406" name="Straight Connector 1101"/>
              <p:cNvCxnSpPr/>
              <p:nvPr/>
            </p:nvCxnSpPr>
            <p:spPr>
              <a:xfrm>
                <a:off x="3459600" y="-435240"/>
                <a:ext cx="360" cy="126360"/>
              </a:xfrm>
              <a:prstGeom prst="straightConnector1">
                <a:avLst/>
              </a:prstGeom>
              <a:ln w="6480">
                <a:solidFill>
                  <a:srgbClr val="a8a8a8"/>
                </a:solidFill>
                <a:miter/>
              </a:ln>
            </p:spPr>
          </p:cxnSp>
          <p:cxnSp>
            <p:nvCxnSpPr>
              <p:cNvPr id="10407" name="Straight Connector 1102"/>
              <p:cNvCxnSpPr/>
              <p:nvPr/>
            </p:nvCxnSpPr>
            <p:spPr>
              <a:xfrm>
                <a:off x="3295080" y="-435240"/>
                <a:ext cx="360" cy="126360"/>
              </a:xfrm>
              <a:prstGeom prst="straightConnector1">
                <a:avLst/>
              </a:prstGeom>
              <a:ln w="6480">
                <a:solidFill>
                  <a:srgbClr val="a8a8a8"/>
                </a:solidFill>
                <a:miter/>
              </a:ln>
            </p:spPr>
          </p:cxnSp>
          <p:cxnSp>
            <p:nvCxnSpPr>
              <p:cNvPr id="10408" name="Straight Connector 1103"/>
              <p:cNvCxnSpPr/>
              <p:nvPr/>
            </p:nvCxnSpPr>
            <p:spPr>
              <a:xfrm>
                <a:off x="3789360" y="-435240"/>
                <a:ext cx="360" cy="126360"/>
              </a:xfrm>
              <a:prstGeom prst="straightConnector1">
                <a:avLst/>
              </a:prstGeom>
              <a:ln w="6480">
                <a:solidFill>
                  <a:srgbClr val="a8a8a8"/>
                </a:solidFill>
                <a:miter/>
              </a:ln>
            </p:spPr>
          </p:cxnSp>
          <p:cxnSp>
            <p:nvCxnSpPr>
              <p:cNvPr id="10409" name="Straight Connector 1104"/>
              <p:cNvCxnSpPr/>
              <p:nvPr/>
            </p:nvCxnSpPr>
            <p:spPr>
              <a:xfrm>
                <a:off x="3624480" y="-435240"/>
                <a:ext cx="360" cy="126360"/>
              </a:xfrm>
              <a:prstGeom prst="straightConnector1">
                <a:avLst/>
              </a:prstGeom>
              <a:ln w="6480">
                <a:solidFill>
                  <a:srgbClr val="a8a8a8"/>
                </a:solidFill>
                <a:miter/>
              </a:ln>
            </p:spPr>
          </p:cxnSp>
          <p:cxnSp>
            <p:nvCxnSpPr>
              <p:cNvPr id="10410" name="Straight Connector 1105"/>
              <p:cNvCxnSpPr/>
              <p:nvPr/>
            </p:nvCxnSpPr>
            <p:spPr>
              <a:xfrm>
                <a:off x="4118760" y="-435240"/>
                <a:ext cx="360" cy="126360"/>
              </a:xfrm>
              <a:prstGeom prst="straightConnector1">
                <a:avLst/>
              </a:prstGeom>
              <a:ln w="6480">
                <a:solidFill>
                  <a:srgbClr val="a8a8a8"/>
                </a:solidFill>
                <a:miter/>
              </a:ln>
            </p:spPr>
          </p:cxnSp>
          <p:cxnSp>
            <p:nvCxnSpPr>
              <p:cNvPr id="10411" name="Straight Connector 1106"/>
              <p:cNvCxnSpPr/>
              <p:nvPr/>
            </p:nvCxnSpPr>
            <p:spPr>
              <a:xfrm>
                <a:off x="3953880" y="-435240"/>
                <a:ext cx="360" cy="126360"/>
              </a:xfrm>
              <a:prstGeom prst="straightConnector1">
                <a:avLst/>
              </a:prstGeom>
              <a:ln w="6480">
                <a:solidFill>
                  <a:srgbClr val="a8a8a8"/>
                </a:solidFill>
                <a:miter/>
              </a:ln>
            </p:spPr>
          </p:cxnSp>
          <p:cxnSp>
            <p:nvCxnSpPr>
              <p:cNvPr id="10412" name="Straight Connector 1107"/>
              <p:cNvCxnSpPr/>
              <p:nvPr/>
            </p:nvCxnSpPr>
            <p:spPr>
              <a:xfrm>
                <a:off x="4448160" y="-435240"/>
                <a:ext cx="360" cy="126360"/>
              </a:xfrm>
              <a:prstGeom prst="straightConnector1">
                <a:avLst/>
              </a:prstGeom>
              <a:ln w="6480">
                <a:solidFill>
                  <a:srgbClr val="a8a8a8"/>
                </a:solidFill>
                <a:miter/>
              </a:ln>
            </p:spPr>
          </p:cxnSp>
          <p:cxnSp>
            <p:nvCxnSpPr>
              <p:cNvPr id="10413" name="Straight Connector 1108"/>
              <p:cNvCxnSpPr/>
              <p:nvPr/>
            </p:nvCxnSpPr>
            <p:spPr>
              <a:xfrm>
                <a:off x="4283640" y="-435240"/>
                <a:ext cx="360" cy="126360"/>
              </a:xfrm>
              <a:prstGeom prst="straightConnector1">
                <a:avLst/>
              </a:prstGeom>
              <a:ln w="6480">
                <a:solidFill>
                  <a:srgbClr val="a8a8a8"/>
                </a:solidFill>
                <a:miter/>
              </a:ln>
            </p:spPr>
          </p:cxnSp>
          <p:cxnSp>
            <p:nvCxnSpPr>
              <p:cNvPr id="10414" name="Straight Connector 1109"/>
              <p:cNvCxnSpPr/>
              <p:nvPr/>
            </p:nvCxnSpPr>
            <p:spPr>
              <a:xfrm>
                <a:off x="4777920" y="-435240"/>
                <a:ext cx="360" cy="126360"/>
              </a:xfrm>
              <a:prstGeom prst="straightConnector1">
                <a:avLst/>
              </a:prstGeom>
              <a:ln w="6480">
                <a:solidFill>
                  <a:srgbClr val="a8a8a8"/>
                </a:solidFill>
                <a:miter/>
              </a:ln>
            </p:spPr>
          </p:cxnSp>
          <p:cxnSp>
            <p:nvCxnSpPr>
              <p:cNvPr id="10415" name="Straight Connector 1110"/>
              <p:cNvCxnSpPr/>
              <p:nvPr/>
            </p:nvCxnSpPr>
            <p:spPr>
              <a:xfrm>
                <a:off x="4613040" y="-435240"/>
                <a:ext cx="360" cy="126360"/>
              </a:xfrm>
              <a:prstGeom prst="straightConnector1">
                <a:avLst/>
              </a:prstGeom>
              <a:ln w="6480">
                <a:solidFill>
                  <a:srgbClr val="a8a8a8"/>
                </a:solidFill>
                <a:miter/>
              </a:ln>
            </p:spPr>
          </p:cxnSp>
          <p:cxnSp>
            <p:nvCxnSpPr>
              <p:cNvPr id="10416" name="Straight Connector 1111"/>
              <p:cNvCxnSpPr/>
              <p:nvPr/>
            </p:nvCxnSpPr>
            <p:spPr>
              <a:xfrm>
                <a:off x="5107320" y="-435240"/>
                <a:ext cx="360" cy="126360"/>
              </a:xfrm>
              <a:prstGeom prst="straightConnector1">
                <a:avLst/>
              </a:prstGeom>
              <a:ln w="6480">
                <a:solidFill>
                  <a:srgbClr val="a8a8a8"/>
                </a:solidFill>
                <a:miter/>
              </a:ln>
            </p:spPr>
          </p:cxnSp>
          <p:cxnSp>
            <p:nvCxnSpPr>
              <p:cNvPr id="10417" name="Straight Connector 1112"/>
              <p:cNvCxnSpPr/>
              <p:nvPr/>
            </p:nvCxnSpPr>
            <p:spPr>
              <a:xfrm>
                <a:off x="4942440" y="-435240"/>
                <a:ext cx="360" cy="126360"/>
              </a:xfrm>
              <a:prstGeom prst="straightConnector1">
                <a:avLst/>
              </a:prstGeom>
              <a:ln w="6480">
                <a:solidFill>
                  <a:srgbClr val="a8a8a8"/>
                </a:solidFill>
                <a:miter/>
              </a:ln>
            </p:spPr>
          </p:cxnSp>
          <p:cxnSp>
            <p:nvCxnSpPr>
              <p:cNvPr id="10418" name="Straight Connector 1113"/>
              <p:cNvCxnSpPr/>
              <p:nvPr/>
            </p:nvCxnSpPr>
            <p:spPr>
              <a:xfrm>
                <a:off x="5436720" y="-435240"/>
                <a:ext cx="360" cy="126360"/>
              </a:xfrm>
              <a:prstGeom prst="straightConnector1">
                <a:avLst/>
              </a:prstGeom>
              <a:ln w="6480">
                <a:solidFill>
                  <a:srgbClr val="a8a8a8"/>
                </a:solidFill>
                <a:miter/>
              </a:ln>
            </p:spPr>
          </p:cxnSp>
          <p:cxnSp>
            <p:nvCxnSpPr>
              <p:cNvPr id="10419" name="Straight Connector 1114"/>
              <p:cNvCxnSpPr/>
              <p:nvPr/>
            </p:nvCxnSpPr>
            <p:spPr>
              <a:xfrm>
                <a:off x="5272200" y="-435240"/>
                <a:ext cx="360" cy="126360"/>
              </a:xfrm>
              <a:prstGeom prst="straightConnector1">
                <a:avLst/>
              </a:prstGeom>
              <a:ln w="6480">
                <a:solidFill>
                  <a:srgbClr val="a8a8a8"/>
                </a:solidFill>
                <a:miter/>
              </a:ln>
            </p:spPr>
          </p:cxnSp>
          <p:cxnSp>
            <p:nvCxnSpPr>
              <p:cNvPr id="10420" name="Straight Connector 1115"/>
              <p:cNvCxnSpPr/>
              <p:nvPr/>
            </p:nvCxnSpPr>
            <p:spPr>
              <a:xfrm>
                <a:off x="5766480" y="-435240"/>
                <a:ext cx="360" cy="126360"/>
              </a:xfrm>
              <a:prstGeom prst="straightConnector1">
                <a:avLst/>
              </a:prstGeom>
              <a:ln w="6480">
                <a:solidFill>
                  <a:srgbClr val="a8a8a8"/>
                </a:solidFill>
                <a:miter/>
              </a:ln>
            </p:spPr>
          </p:cxnSp>
          <p:cxnSp>
            <p:nvCxnSpPr>
              <p:cNvPr id="10421" name="Straight Connector 1116"/>
              <p:cNvCxnSpPr/>
              <p:nvPr/>
            </p:nvCxnSpPr>
            <p:spPr>
              <a:xfrm>
                <a:off x="5601600" y="-435240"/>
                <a:ext cx="360" cy="126360"/>
              </a:xfrm>
              <a:prstGeom prst="straightConnector1">
                <a:avLst/>
              </a:prstGeom>
              <a:ln w="6480">
                <a:solidFill>
                  <a:srgbClr val="a8a8a8"/>
                </a:solidFill>
                <a:miter/>
              </a:ln>
            </p:spPr>
          </p:cxnSp>
          <p:cxnSp>
            <p:nvCxnSpPr>
              <p:cNvPr id="10422" name="Straight Connector 1117"/>
              <p:cNvCxnSpPr/>
              <p:nvPr/>
            </p:nvCxnSpPr>
            <p:spPr>
              <a:xfrm>
                <a:off x="6095880" y="-435240"/>
                <a:ext cx="360" cy="126360"/>
              </a:xfrm>
              <a:prstGeom prst="straightConnector1">
                <a:avLst/>
              </a:prstGeom>
              <a:ln w="6480">
                <a:solidFill>
                  <a:srgbClr val="a8a8a8"/>
                </a:solidFill>
                <a:miter/>
              </a:ln>
            </p:spPr>
          </p:cxnSp>
          <p:cxnSp>
            <p:nvCxnSpPr>
              <p:cNvPr id="10423" name="Straight Connector 1118"/>
              <p:cNvCxnSpPr/>
              <p:nvPr/>
            </p:nvCxnSpPr>
            <p:spPr>
              <a:xfrm>
                <a:off x="5931000" y="-435240"/>
                <a:ext cx="360" cy="126360"/>
              </a:xfrm>
              <a:prstGeom prst="straightConnector1">
                <a:avLst/>
              </a:prstGeom>
              <a:ln w="6480">
                <a:solidFill>
                  <a:srgbClr val="a8a8a8"/>
                </a:solidFill>
                <a:miter/>
              </a:ln>
            </p:spPr>
          </p:cxnSp>
          <p:cxnSp>
            <p:nvCxnSpPr>
              <p:cNvPr id="10424" name="Straight Connector 1119"/>
              <p:cNvCxnSpPr/>
              <p:nvPr/>
            </p:nvCxnSpPr>
            <p:spPr>
              <a:xfrm>
                <a:off x="6425280" y="-435240"/>
                <a:ext cx="360" cy="126360"/>
              </a:xfrm>
              <a:prstGeom prst="straightConnector1">
                <a:avLst/>
              </a:prstGeom>
              <a:ln w="6480">
                <a:solidFill>
                  <a:srgbClr val="a8a8a8"/>
                </a:solidFill>
                <a:miter/>
              </a:ln>
            </p:spPr>
          </p:cxnSp>
          <p:cxnSp>
            <p:nvCxnSpPr>
              <p:cNvPr id="10425" name="Straight Connector 1120"/>
              <p:cNvCxnSpPr/>
              <p:nvPr/>
            </p:nvCxnSpPr>
            <p:spPr>
              <a:xfrm>
                <a:off x="6260760" y="-435240"/>
                <a:ext cx="360" cy="126360"/>
              </a:xfrm>
              <a:prstGeom prst="straightConnector1">
                <a:avLst/>
              </a:prstGeom>
              <a:ln w="6480">
                <a:solidFill>
                  <a:srgbClr val="a8a8a8"/>
                </a:solidFill>
                <a:miter/>
              </a:ln>
            </p:spPr>
          </p:cxnSp>
          <p:cxnSp>
            <p:nvCxnSpPr>
              <p:cNvPr id="10426" name="Straight Connector 1126"/>
              <p:cNvCxnSpPr/>
              <p:nvPr/>
            </p:nvCxnSpPr>
            <p:spPr>
              <a:xfrm>
                <a:off x="6590160" y="-435240"/>
                <a:ext cx="360" cy="126360"/>
              </a:xfrm>
              <a:prstGeom prst="straightConnector1">
                <a:avLst/>
              </a:prstGeom>
              <a:ln w="6480">
                <a:solidFill>
                  <a:srgbClr val="a8a8a8"/>
                </a:solidFill>
                <a:miter/>
              </a:ln>
            </p:spPr>
          </p:cxnSp>
          <p:cxnSp>
            <p:nvCxnSpPr>
              <p:cNvPr id="10427" name="Straight Connector 1128"/>
              <p:cNvCxnSpPr/>
              <p:nvPr/>
            </p:nvCxnSpPr>
            <p:spPr>
              <a:xfrm>
                <a:off x="6919560" y="-435240"/>
                <a:ext cx="360" cy="126360"/>
              </a:xfrm>
              <a:prstGeom prst="straightConnector1">
                <a:avLst/>
              </a:prstGeom>
              <a:ln w="6480">
                <a:solidFill>
                  <a:srgbClr val="a8a8a8"/>
                </a:solidFill>
                <a:miter/>
              </a:ln>
            </p:spPr>
          </p:cxnSp>
          <p:cxnSp>
            <p:nvCxnSpPr>
              <p:cNvPr id="10428" name="Straight Connector 1129"/>
              <p:cNvCxnSpPr/>
              <p:nvPr/>
            </p:nvCxnSpPr>
            <p:spPr>
              <a:xfrm>
                <a:off x="6754680" y="-435240"/>
                <a:ext cx="360" cy="126360"/>
              </a:xfrm>
              <a:prstGeom prst="straightConnector1">
                <a:avLst/>
              </a:prstGeom>
              <a:ln w="6480">
                <a:solidFill>
                  <a:srgbClr val="a8a8a8"/>
                </a:solidFill>
                <a:miter/>
              </a:ln>
            </p:spPr>
          </p:cxnSp>
          <p:cxnSp>
            <p:nvCxnSpPr>
              <p:cNvPr id="10429" name="Straight Connector 1130"/>
              <p:cNvCxnSpPr/>
              <p:nvPr/>
            </p:nvCxnSpPr>
            <p:spPr>
              <a:xfrm>
                <a:off x="7248960" y="-435240"/>
                <a:ext cx="360" cy="126360"/>
              </a:xfrm>
              <a:prstGeom prst="straightConnector1">
                <a:avLst/>
              </a:prstGeom>
              <a:ln w="6480">
                <a:solidFill>
                  <a:srgbClr val="a8a8a8"/>
                </a:solidFill>
                <a:miter/>
              </a:ln>
            </p:spPr>
          </p:cxnSp>
          <p:cxnSp>
            <p:nvCxnSpPr>
              <p:cNvPr id="10430" name="Straight Connector 1131"/>
              <p:cNvCxnSpPr/>
              <p:nvPr/>
            </p:nvCxnSpPr>
            <p:spPr>
              <a:xfrm>
                <a:off x="7084440" y="-435240"/>
                <a:ext cx="360" cy="126360"/>
              </a:xfrm>
              <a:prstGeom prst="straightConnector1">
                <a:avLst/>
              </a:prstGeom>
              <a:ln w="6480">
                <a:solidFill>
                  <a:srgbClr val="a8a8a8"/>
                </a:solidFill>
                <a:miter/>
              </a:ln>
            </p:spPr>
          </p:cxnSp>
          <p:cxnSp>
            <p:nvCxnSpPr>
              <p:cNvPr id="10431" name="Straight Connector 1132"/>
              <p:cNvCxnSpPr/>
              <p:nvPr/>
            </p:nvCxnSpPr>
            <p:spPr>
              <a:xfrm>
                <a:off x="7578720" y="-435240"/>
                <a:ext cx="360" cy="126360"/>
              </a:xfrm>
              <a:prstGeom prst="straightConnector1">
                <a:avLst/>
              </a:prstGeom>
              <a:ln w="6480">
                <a:solidFill>
                  <a:srgbClr val="a8a8a8"/>
                </a:solidFill>
                <a:miter/>
              </a:ln>
            </p:spPr>
          </p:cxnSp>
          <p:cxnSp>
            <p:nvCxnSpPr>
              <p:cNvPr id="10432" name="Straight Connector 1133"/>
              <p:cNvCxnSpPr/>
              <p:nvPr/>
            </p:nvCxnSpPr>
            <p:spPr>
              <a:xfrm>
                <a:off x="7413840" y="-435240"/>
                <a:ext cx="360" cy="126360"/>
              </a:xfrm>
              <a:prstGeom prst="straightConnector1">
                <a:avLst/>
              </a:prstGeom>
              <a:ln w="6480">
                <a:solidFill>
                  <a:srgbClr val="a8a8a8"/>
                </a:solidFill>
                <a:miter/>
              </a:ln>
            </p:spPr>
          </p:cxnSp>
          <p:cxnSp>
            <p:nvCxnSpPr>
              <p:cNvPr id="10433" name="Straight Connector 1134"/>
              <p:cNvCxnSpPr/>
              <p:nvPr/>
            </p:nvCxnSpPr>
            <p:spPr>
              <a:xfrm>
                <a:off x="7908120" y="-435240"/>
                <a:ext cx="360" cy="126360"/>
              </a:xfrm>
              <a:prstGeom prst="straightConnector1">
                <a:avLst/>
              </a:prstGeom>
              <a:ln w="6480">
                <a:solidFill>
                  <a:srgbClr val="a8a8a8"/>
                </a:solidFill>
                <a:miter/>
              </a:ln>
            </p:spPr>
          </p:cxnSp>
          <p:cxnSp>
            <p:nvCxnSpPr>
              <p:cNvPr id="10434" name="Straight Connector 1135"/>
              <p:cNvCxnSpPr/>
              <p:nvPr/>
            </p:nvCxnSpPr>
            <p:spPr>
              <a:xfrm>
                <a:off x="7743240" y="-435240"/>
                <a:ext cx="360" cy="126360"/>
              </a:xfrm>
              <a:prstGeom prst="straightConnector1">
                <a:avLst/>
              </a:prstGeom>
              <a:ln w="6480">
                <a:solidFill>
                  <a:srgbClr val="a8a8a8"/>
                </a:solidFill>
                <a:miter/>
              </a:ln>
            </p:spPr>
          </p:cxnSp>
          <p:cxnSp>
            <p:nvCxnSpPr>
              <p:cNvPr id="10435" name="Straight Connector 1136"/>
              <p:cNvCxnSpPr/>
              <p:nvPr/>
            </p:nvCxnSpPr>
            <p:spPr>
              <a:xfrm>
                <a:off x="8237520" y="-435240"/>
                <a:ext cx="360" cy="126360"/>
              </a:xfrm>
              <a:prstGeom prst="straightConnector1">
                <a:avLst/>
              </a:prstGeom>
              <a:ln w="6480">
                <a:solidFill>
                  <a:srgbClr val="a8a8a8"/>
                </a:solidFill>
                <a:miter/>
              </a:ln>
            </p:spPr>
          </p:cxnSp>
          <p:cxnSp>
            <p:nvCxnSpPr>
              <p:cNvPr id="10436" name="Straight Connector 1137"/>
              <p:cNvCxnSpPr/>
              <p:nvPr/>
            </p:nvCxnSpPr>
            <p:spPr>
              <a:xfrm>
                <a:off x="8073000" y="-435240"/>
                <a:ext cx="360" cy="126360"/>
              </a:xfrm>
              <a:prstGeom prst="straightConnector1">
                <a:avLst/>
              </a:prstGeom>
              <a:ln w="6480">
                <a:solidFill>
                  <a:srgbClr val="a8a8a8"/>
                </a:solidFill>
                <a:miter/>
              </a:ln>
            </p:spPr>
          </p:cxnSp>
          <p:cxnSp>
            <p:nvCxnSpPr>
              <p:cNvPr id="10437" name="Straight Connector 1138"/>
              <p:cNvCxnSpPr/>
              <p:nvPr/>
            </p:nvCxnSpPr>
            <p:spPr>
              <a:xfrm>
                <a:off x="8567280" y="-435240"/>
                <a:ext cx="360" cy="126360"/>
              </a:xfrm>
              <a:prstGeom prst="straightConnector1">
                <a:avLst/>
              </a:prstGeom>
              <a:ln w="6480">
                <a:solidFill>
                  <a:srgbClr val="a8a8a8"/>
                </a:solidFill>
                <a:miter/>
              </a:ln>
            </p:spPr>
          </p:cxnSp>
          <p:cxnSp>
            <p:nvCxnSpPr>
              <p:cNvPr id="10438" name="Straight Connector 1139"/>
              <p:cNvCxnSpPr/>
              <p:nvPr/>
            </p:nvCxnSpPr>
            <p:spPr>
              <a:xfrm>
                <a:off x="8402400" y="-435240"/>
                <a:ext cx="360" cy="126360"/>
              </a:xfrm>
              <a:prstGeom prst="straightConnector1">
                <a:avLst/>
              </a:prstGeom>
              <a:ln w="6480">
                <a:solidFill>
                  <a:srgbClr val="a8a8a8"/>
                </a:solidFill>
                <a:miter/>
              </a:ln>
            </p:spPr>
          </p:cxnSp>
          <p:cxnSp>
            <p:nvCxnSpPr>
              <p:cNvPr id="10439" name="Straight Connector 1140"/>
              <p:cNvCxnSpPr/>
              <p:nvPr/>
            </p:nvCxnSpPr>
            <p:spPr>
              <a:xfrm>
                <a:off x="8896680" y="-435240"/>
                <a:ext cx="360" cy="126360"/>
              </a:xfrm>
              <a:prstGeom prst="straightConnector1">
                <a:avLst/>
              </a:prstGeom>
              <a:ln w="6480">
                <a:solidFill>
                  <a:srgbClr val="a8a8a8"/>
                </a:solidFill>
                <a:miter/>
              </a:ln>
            </p:spPr>
          </p:cxnSp>
          <p:cxnSp>
            <p:nvCxnSpPr>
              <p:cNvPr id="10440" name="Straight Connector 1141"/>
              <p:cNvCxnSpPr/>
              <p:nvPr/>
            </p:nvCxnSpPr>
            <p:spPr>
              <a:xfrm>
                <a:off x="8731800" y="-435240"/>
                <a:ext cx="360" cy="126360"/>
              </a:xfrm>
              <a:prstGeom prst="straightConnector1">
                <a:avLst/>
              </a:prstGeom>
              <a:ln w="6480">
                <a:solidFill>
                  <a:srgbClr val="a8a8a8"/>
                </a:solidFill>
                <a:miter/>
              </a:ln>
            </p:spPr>
          </p:cxnSp>
          <p:cxnSp>
            <p:nvCxnSpPr>
              <p:cNvPr id="10441" name="Straight Connector 1142"/>
              <p:cNvCxnSpPr/>
              <p:nvPr/>
            </p:nvCxnSpPr>
            <p:spPr>
              <a:xfrm>
                <a:off x="9226080" y="-435240"/>
                <a:ext cx="360" cy="126360"/>
              </a:xfrm>
              <a:prstGeom prst="straightConnector1">
                <a:avLst/>
              </a:prstGeom>
              <a:ln w="6480">
                <a:solidFill>
                  <a:srgbClr val="a8a8a8"/>
                </a:solidFill>
                <a:miter/>
              </a:ln>
            </p:spPr>
          </p:cxnSp>
          <p:cxnSp>
            <p:nvCxnSpPr>
              <p:cNvPr id="10442" name="Straight Connector 1143"/>
              <p:cNvCxnSpPr/>
              <p:nvPr/>
            </p:nvCxnSpPr>
            <p:spPr>
              <a:xfrm>
                <a:off x="9061560" y="-435240"/>
                <a:ext cx="360" cy="126360"/>
              </a:xfrm>
              <a:prstGeom prst="straightConnector1">
                <a:avLst/>
              </a:prstGeom>
              <a:ln w="6480">
                <a:solidFill>
                  <a:srgbClr val="a8a8a8"/>
                </a:solidFill>
                <a:miter/>
              </a:ln>
            </p:spPr>
          </p:cxnSp>
          <p:cxnSp>
            <p:nvCxnSpPr>
              <p:cNvPr id="10443" name="Straight Connector 1144"/>
              <p:cNvCxnSpPr/>
              <p:nvPr/>
            </p:nvCxnSpPr>
            <p:spPr>
              <a:xfrm>
                <a:off x="9555840" y="-435240"/>
                <a:ext cx="360" cy="126360"/>
              </a:xfrm>
              <a:prstGeom prst="straightConnector1">
                <a:avLst/>
              </a:prstGeom>
              <a:ln w="6480">
                <a:solidFill>
                  <a:srgbClr val="a8a8a8"/>
                </a:solidFill>
                <a:miter/>
              </a:ln>
            </p:spPr>
          </p:cxnSp>
          <p:cxnSp>
            <p:nvCxnSpPr>
              <p:cNvPr id="10444" name="Straight Connector 1145"/>
              <p:cNvCxnSpPr/>
              <p:nvPr/>
            </p:nvCxnSpPr>
            <p:spPr>
              <a:xfrm>
                <a:off x="9390960" y="-435240"/>
                <a:ext cx="360" cy="126360"/>
              </a:xfrm>
              <a:prstGeom prst="straightConnector1">
                <a:avLst/>
              </a:prstGeom>
              <a:ln w="6480">
                <a:solidFill>
                  <a:srgbClr val="a8a8a8"/>
                </a:solidFill>
                <a:miter/>
              </a:ln>
            </p:spPr>
          </p:cxnSp>
          <p:cxnSp>
            <p:nvCxnSpPr>
              <p:cNvPr id="10445" name="Straight Connector 1146"/>
              <p:cNvCxnSpPr/>
              <p:nvPr/>
            </p:nvCxnSpPr>
            <p:spPr>
              <a:xfrm>
                <a:off x="9885240" y="-435240"/>
                <a:ext cx="360" cy="126360"/>
              </a:xfrm>
              <a:prstGeom prst="straightConnector1">
                <a:avLst/>
              </a:prstGeom>
              <a:ln w="6480">
                <a:solidFill>
                  <a:srgbClr val="a8a8a8"/>
                </a:solidFill>
                <a:miter/>
              </a:ln>
            </p:spPr>
          </p:cxnSp>
          <p:cxnSp>
            <p:nvCxnSpPr>
              <p:cNvPr id="10446" name="Straight Connector 1147"/>
              <p:cNvCxnSpPr/>
              <p:nvPr/>
            </p:nvCxnSpPr>
            <p:spPr>
              <a:xfrm>
                <a:off x="9720360" y="-435240"/>
                <a:ext cx="360" cy="126360"/>
              </a:xfrm>
              <a:prstGeom prst="straightConnector1">
                <a:avLst/>
              </a:prstGeom>
              <a:ln w="6480">
                <a:solidFill>
                  <a:srgbClr val="a8a8a8"/>
                </a:solidFill>
                <a:miter/>
              </a:ln>
            </p:spPr>
          </p:cxnSp>
          <p:cxnSp>
            <p:nvCxnSpPr>
              <p:cNvPr id="10447" name="Straight Connector 1148"/>
              <p:cNvCxnSpPr/>
              <p:nvPr/>
            </p:nvCxnSpPr>
            <p:spPr>
              <a:xfrm>
                <a:off x="10214640" y="-435240"/>
                <a:ext cx="360" cy="126360"/>
              </a:xfrm>
              <a:prstGeom prst="straightConnector1">
                <a:avLst/>
              </a:prstGeom>
              <a:ln w="6480">
                <a:solidFill>
                  <a:srgbClr val="a8a8a8"/>
                </a:solidFill>
                <a:miter/>
              </a:ln>
            </p:spPr>
          </p:cxnSp>
          <p:cxnSp>
            <p:nvCxnSpPr>
              <p:cNvPr id="10448" name="Straight Connector 1149"/>
              <p:cNvCxnSpPr/>
              <p:nvPr/>
            </p:nvCxnSpPr>
            <p:spPr>
              <a:xfrm>
                <a:off x="10050120" y="-435240"/>
                <a:ext cx="360" cy="126360"/>
              </a:xfrm>
              <a:prstGeom prst="straightConnector1">
                <a:avLst/>
              </a:prstGeom>
              <a:ln w="6480">
                <a:solidFill>
                  <a:srgbClr val="a8a8a8"/>
                </a:solidFill>
                <a:miter/>
              </a:ln>
            </p:spPr>
          </p:cxnSp>
          <p:cxnSp>
            <p:nvCxnSpPr>
              <p:cNvPr id="10449" name="Straight Connector 1150"/>
              <p:cNvCxnSpPr/>
              <p:nvPr/>
            </p:nvCxnSpPr>
            <p:spPr>
              <a:xfrm>
                <a:off x="10544400" y="-435240"/>
                <a:ext cx="360" cy="126360"/>
              </a:xfrm>
              <a:prstGeom prst="straightConnector1">
                <a:avLst/>
              </a:prstGeom>
              <a:ln w="6480">
                <a:solidFill>
                  <a:srgbClr val="a8a8a8"/>
                </a:solidFill>
                <a:miter/>
              </a:ln>
            </p:spPr>
          </p:cxnSp>
          <p:cxnSp>
            <p:nvCxnSpPr>
              <p:cNvPr id="10450" name="Straight Connector 1151"/>
              <p:cNvCxnSpPr/>
              <p:nvPr/>
            </p:nvCxnSpPr>
            <p:spPr>
              <a:xfrm>
                <a:off x="10379520" y="-435240"/>
                <a:ext cx="360" cy="126360"/>
              </a:xfrm>
              <a:prstGeom prst="straightConnector1">
                <a:avLst/>
              </a:prstGeom>
              <a:ln w="6480">
                <a:solidFill>
                  <a:srgbClr val="a8a8a8"/>
                </a:solidFill>
                <a:miter/>
              </a:ln>
            </p:spPr>
          </p:cxnSp>
          <p:cxnSp>
            <p:nvCxnSpPr>
              <p:cNvPr id="10451" name="Straight Connector 1152"/>
              <p:cNvCxnSpPr/>
              <p:nvPr/>
            </p:nvCxnSpPr>
            <p:spPr>
              <a:xfrm>
                <a:off x="10873800" y="-435240"/>
                <a:ext cx="360" cy="126360"/>
              </a:xfrm>
              <a:prstGeom prst="straightConnector1">
                <a:avLst/>
              </a:prstGeom>
              <a:ln w="6480">
                <a:solidFill>
                  <a:srgbClr val="a8a8a8"/>
                </a:solidFill>
                <a:miter/>
              </a:ln>
            </p:spPr>
          </p:cxnSp>
          <p:cxnSp>
            <p:nvCxnSpPr>
              <p:cNvPr id="10452" name="Straight Connector 1153"/>
              <p:cNvCxnSpPr/>
              <p:nvPr/>
            </p:nvCxnSpPr>
            <p:spPr>
              <a:xfrm>
                <a:off x="10708920" y="-435240"/>
                <a:ext cx="360" cy="126360"/>
              </a:xfrm>
              <a:prstGeom prst="straightConnector1">
                <a:avLst/>
              </a:prstGeom>
              <a:ln w="6480">
                <a:solidFill>
                  <a:srgbClr val="a8a8a8"/>
                </a:solidFill>
                <a:miter/>
              </a:ln>
            </p:spPr>
          </p:cxnSp>
          <p:cxnSp>
            <p:nvCxnSpPr>
              <p:cNvPr id="10453" name="Straight Connector 1154"/>
              <p:cNvCxnSpPr/>
              <p:nvPr/>
            </p:nvCxnSpPr>
            <p:spPr>
              <a:xfrm>
                <a:off x="11203200" y="-435240"/>
                <a:ext cx="360" cy="126360"/>
              </a:xfrm>
              <a:prstGeom prst="straightConnector1">
                <a:avLst/>
              </a:prstGeom>
              <a:ln w="6480">
                <a:solidFill>
                  <a:srgbClr val="a8a8a8"/>
                </a:solidFill>
                <a:miter/>
              </a:ln>
            </p:spPr>
          </p:cxnSp>
          <p:cxnSp>
            <p:nvCxnSpPr>
              <p:cNvPr id="10454" name="Straight Connector 1155"/>
              <p:cNvCxnSpPr/>
              <p:nvPr/>
            </p:nvCxnSpPr>
            <p:spPr>
              <a:xfrm>
                <a:off x="11038680" y="-435240"/>
                <a:ext cx="360" cy="126360"/>
              </a:xfrm>
              <a:prstGeom prst="straightConnector1">
                <a:avLst/>
              </a:prstGeom>
              <a:ln w="6480">
                <a:solidFill>
                  <a:srgbClr val="a8a8a8"/>
                </a:solidFill>
                <a:miter/>
              </a:ln>
            </p:spPr>
          </p:cxnSp>
          <p:cxnSp>
            <p:nvCxnSpPr>
              <p:cNvPr id="10455" name="Straight Connector 1156"/>
              <p:cNvCxnSpPr/>
              <p:nvPr/>
            </p:nvCxnSpPr>
            <p:spPr>
              <a:xfrm>
                <a:off x="11532960" y="-435240"/>
                <a:ext cx="360" cy="126360"/>
              </a:xfrm>
              <a:prstGeom prst="straightConnector1">
                <a:avLst/>
              </a:prstGeom>
              <a:ln w="6480">
                <a:solidFill>
                  <a:srgbClr val="a8a8a8"/>
                </a:solidFill>
                <a:miter/>
              </a:ln>
            </p:spPr>
          </p:cxnSp>
          <p:cxnSp>
            <p:nvCxnSpPr>
              <p:cNvPr id="10456" name="Straight Connector 1157"/>
              <p:cNvCxnSpPr/>
              <p:nvPr/>
            </p:nvCxnSpPr>
            <p:spPr>
              <a:xfrm>
                <a:off x="11368080" y="-435240"/>
                <a:ext cx="360" cy="126360"/>
              </a:xfrm>
              <a:prstGeom prst="straightConnector1">
                <a:avLst/>
              </a:prstGeom>
              <a:ln w="6480">
                <a:solidFill>
                  <a:srgbClr val="a8a8a8"/>
                </a:solidFill>
                <a:miter/>
              </a:ln>
            </p:spPr>
          </p:cxnSp>
          <p:cxnSp>
            <p:nvCxnSpPr>
              <p:cNvPr id="10457" name="Straight Connector 1158"/>
              <p:cNvCxnSpPr/>
              <p:nvPr/>
            </p:nvCxnSpPr>
            <p:spPr>
              <a:xfrm>
                <a:off x="11862360" y="-435240"/>
                <a:ext cx="360" cy="126360"/>
              </a:xfrm>
              <a:prstGeom prst="straightConnector1">
                <a:avLst/>
              </a:prstGeom>
              <a:ln w="6480">
                <a:solidFill>
                  <a:srgbClr val="a8a8a8"/>
                </a:solidFill>
                <a:miter/>
              </a:ln>
            </p:spPr>
          </p:cxnSp>
          <p:cxnSp>
            <p:nvCxnSpPr>
              <p:cNvPr id="10458" name="Straight Connector 1159"/>
              <p:cNvCxnSpPr/>
              <p:nvPr/>
            </p:nvCxnSpPr>
            <p:spPr>
              <a:xfrm>
                <a:off x="11697480" y="-435240"/>
                <a:ext cx="360" cy="126360"/>
              </a:xfrm>
              <a:prstGeom prst="straightConnector1">
                <a:avLst/>
              </a:prstGeom>
              <a:ln w="6480">
                <a:solidFill>
                  <a:srgbClr val="a8a8a8"/>
                </a:solidFill>
                <a:miter/>
              </a:ln>
            </p:spPr>
          </p:cxnSp>
          <p:cxnSp>
            <p:nvCxnSpPr>
              <p:cNvPr id="10459" name="Straight Connector 1845"/>
              <p:cNvCxnSpPr/>
              <p:nvPr/>
            </p:nvCxnSpPr>
            <p:spPr>
              <a:xfrm>
                <a:off x="12481560" y="489600"/>
                <a:ext cx="126360" cy="360"/>
              </a:xfrm>
              <a:prstGeom prst="straightConnector1">
                <a:avLst/>
              </a:prstGeom>
              <a:ln w="6480">
                <a:solidFill>
                  <a:srgbClr val="a8a8a8"/>
                </a:solidFill>
                <a:miter/>
              </a:ln>
            </p:spPr>
          </p:cxnSp>
          <p:cxnSp>
            <p:nvCxnSpPr>
              <p:cNvPr id="10460" name="Straight Connector 1846"/>
              <p:cNvCxnSpPr/>
              <p:nvPr/>
            </p:nvCxnSpPr>
            <p:spPr>
              <a:xfrm>
                <a:off x="12481560" y="326520"/>
                <a:ext cx="126360" cy="360"/>
              </a:xfrm>
              <a:prstGeom prst="straightConnector1">
                <a:avLst/>
              </a:prstGeom>
              <a:ln w="6480">
                <a:solidFill>
                  <a:srgbClr val="a8a8a8"/>
                </a:solidFill>
                <a:miter/>
              </a:ln>
            </p:spPr>
          </p:cxnSp>
          <p:cxnSp>
            <p:nvCxnSpPr>
              <p:cNvPr id="10461" name="Straight Connector 1847"/>
              <p:cNvCxnSpPr/>
              <p:nvPr/>
            </p:nvCxnSpPr>
            <p:spPr>
              <a:xfrm>
                <a:off x="12481560" y="816120"/>
                <a:ext cx="126360" cy="360"/>
              </a:xfrm>
              <a:prstGeom prst="straightConnector1">
                <a:avLst/>
              </a:prstGeom>
              <a:ln w="6480">
                <a:solidFill>
                  <a:srgbClr val="a8a8a8"/>
                </a:solidFill>
                <a:miter/>
              </a:ln>
            </p:spPr>
          </p:cxnSp>
          <p:cxnSp>
            <p:nvCxnSpPr>
              <p:cNvPr id="10462" name="Straight Connector 1848"/>
              <p:cNvCxnSpPr/>
              <p:nvPr/>
            </p:nvCxnSpPr>
            <p:spPr>
              <a:xfrm>
                <a:off x="12481560" y="653040"/>
                <a:ext cx="126360" cy="360"/>
              </a:xfrm>
              <a:prstGeom prst="straightConnector1">
                <a:avLst/>
              </a:prstGeom>
              <a:ln w="6480">
                <a:solidFill>
                  <a:srgbClr val="a8a8a8"/>
                </a:solidFill>
                <a:miter/>
              </a:ln>
            </p:spPr>
          </p:cxnSp>
          <p:cxnSp>
            <p:nvCxnSpPr>
              <p:cNvPr id="10463" name="Straight Connector 1849"/>
              <p:cNvCxnSpPr/>
              <p:nvPr/>
            </p:nvCxnSpPr>
            <p:spPr>
              <a:xfrm>
                <a:off x="12481560" y="1142640"/>
                <a:ext cx="126360" cy="360"/>
              </a:xfrm>
              <a:prstGeom prst="straightConnector1">
                <a:avLst/>
              </a:prstGeom>
              <a:ln w="6480">
                <a:solidFill>
                  <a:srgbClr val="a8a8a8"/>
                </a:solidFill>
                <a:miter/>
              </a:ln>
            </p:spPr>
          </p:cxnSp>
          <p:cxnSp>
            <p:nvCxnSpPr>
              <p:cNvPr id="10464" name="Straight Connector 1850"/>
              <p:cNvCxnSpPr/>
              <p:nvPr/>
            </p:nvCxnSpPr>
            <p:spPr>
              <a:xfrm>
                <a:off x="12481560" y="979560"/>
                <a:ext cx="126360" cy="360"/>
              </a:xfrm>
              <a:prstGeom prst="straightConnector1">
                <a:avLst/>
              </a:prstGeom>
              <a:ln w="6480">
                <a:solidFill>
                  <a:srgbClr val="a8a8a8"/>
                </a:solidFill>
                <a:miter/>
              </a:ln>
            </p:spPr>
          </p:cxnSp>
          <p:cxnSp>
            <p:nvCxnSpPr>
              <p:cNvPr id="10465" name="Straight Connector 1851"/>
              <p:cNvCxnSpPr/>
              <p:nvPr/>
            </p:nvCxnSpPr>
            <p:spPr>
              <a:xfrm>
                <a:off x="12481560" y="1469520"/>
                <a:ext cx="126360" cy="360"/>
              </a:xfrm>
              <a:prstGeom prst="straightConnector1">
                <a:avLst/>
              </a:prstGeom>
              <a:ln w="6480">
                <a:solidFill>
                  <a:srgbClr val="a8a8a8"/>
                </a:solidFill>
                <a:miter/>
              </a:ln>
            </p:spPr>
          </p:cxnSp>
          <p:cxnSp>
            <p:nvCxnSpPr>
              <p:cNvPr id="10466" name="Straight Connector 1852"/>
              <p:cNvCxnSpPr/>
              <p:nvPr/>
            </p:nvCxnSpPr>
            <p:spPr>
              <a:xfrm>
                <a:off x="12481560" y="1306080"/>
                <a:ext cx="126360" cy="360"/>
              </a:xfrm>
              <a:prstGeom prst="straightConnector1">
                <a:avLst/>
              </a:prstGeom>
              <a:ln w="6480">
                <a:solidFill>
                  <a:srgbClr val="a8a8a8"/>
                </a:solidFill>
                <a:miter/>
              </a:ln>
            </p:spPr>
          </p:cxnSp>
          <p:cxnSp>
            <p:nvCxnSpPr>
              <p:cNvPr id="10467" name="Straight Connector 1853"/>
              <p:cNvCxnSpPr/>
              <p:nvPr/>
            </p:nvCxnSpPr>
            <p:spPr>
              <a:xfrm>
                <a:off x="12481560" y="1796040"/>
                <a:ext cx="126360" cy="360"/>
              </a:xfrm>
              <a:prstGeom prst="straightConnector1">
                <a:avLst/>
              </a:prstGeom>
              <a:ln w="6480">
                <a:solidFill>
                  <a:srgbClr val="a8a8a8"/>
                </a:solidFill>
                <a:miter/>
              </a:ln>
            </p:spPr>
          </p:cxnSp>
          <p:cxnSp>
            <p:nvCxnSpPr>
              <p:cNvPr id="10468" name="Straight Connector 1854"/>
              <p:cNvCxnSpPr/>
              <p:nvPr/>
            </p:nvCxnSpPr>
            <p:spPr>
              <a:xfrm>
                <a:off x="12481560" y="1632600"/>
                <a:ext cx="126360" cy="360"/>
              </a:xfrm>
              <a:prstGeom prst="straightConnector1">
                <a:avLst/>
              </a:prstGeom>
              <a:ln w="6480">
                <a:solidFill>
                  <a:srgbClr val="a8a8a8"/>
                </a:solidFill>
                <a:miter/>
              </a:ln>
            </p:spPr>
          </p:cxnSp>
          <p:cxnSp>
            <p:nvCxnSpPr>
              <p:cNvPr id="10469" name="Straight Connector 1855"/>
              <p:cNvCxnSpPr/>
              <p:nvPr/>
            </p:nvCxnSpPr>
            <p:spPr>
              <a:xfrm>
                <a:off x="12481560" y="2122560"/>
                <a:ext cx="126360" cy="360"/>
              </a:xfrm>
              <a:prstGeom prst="straightConnector1">
                <a:avLst/>
              </a:prstGeom>
              <a:ln w="6480">
                <a:solidFill>
                  <a:srgbClr val="a8a8a8"/>
                </a:solidFill>
                <a:miter/>
              </a:ln>
            </p:spPr>
          </p:cxnSp>
          <p:cxnSp>
            <p:nvCxnSpPr>
              <p:cNvPr id="10470" name="Straight Connector 1856"/>
              <p:cNvCxnSpPr/>
              <p:nvPr/>
            </p:nvCxnSpPr>
            <p:spPr>
              <a:xfrm>
                <a:off x="12481560" y="1959120"/>
                <a:ext cx="126360" cy="360"/>
              </a:xfrm>
              <a:prstGeom prst="straightConnector1">
                <a:avLst/>
              </a:prstGeom>
              <a:ln w="6480">
                <a:solidFill>
                  <a:srgbClr val="a8a8a8"/>
                </a:solidFill>
                <a:miter/>
              </a:ln>
            </p:spPr>
          </p:cxnSp>
          <p:cxnSp>
            <p:nvCxnSpPr>
              <p:cNvPr id="10471" name="Straight Connector 1857"/>
              <p:cNvCxnSpPr/>
              <p:nvPr/>
            </p:nvCxnSpPr>
            <p:spPr>
              <a:xfrm>
                <a:off x="12481560" y="2449080"/>
                <a:ext cx="126360" cy="360"/>
              </a:xfrm>
              <a:prstGeom prst="straightConnector1">
                <a:avLst/>
              </a:prstGeom>
              <a:ln w="6480">
                <a:solidFill>
                  <a:srgbClr val="a8a8a8"/>
                </a:solidFill>
                <a:miter/>
              </a:ln>
            </p:spPr>
          </p:cxnSp>
          <p:cxnSp>
            <p:nvCxnSpPr>
              <p:cNvPr id="10472" name="Straight Connector 1858"/>
              <p:cNvCxnSpPr/>
              <p:nvPr/>
            </p:nvCxnSpPr>
            <p:spPr>
              <a:xfrm>
                <a:off x="12481560" y="2285640"/>
                <a:ext cx="126360" cy="360"/>
              </a:xfrm>
              <a:prstGeom prst="straightConnector1">
                <a:avLst/>
              </a:prstGeom>
              <a:ln w="6480">
                <a:solidFill>
                  <a:srgbClr val="a8a8a8"/>
                </a:solidFill>
                <a:miter/>
              </a:ln>
            </p:spPr>
          </p:cxnSp>
          <p:cxnSp>
            <p:nvCxnSpPr>
              <p:cNvPr id="10473" name="Straight Connector 1859"/>
              <p:cNvCxnSpPr/>
              <p:nvPr/>
            </p:nvCxnSpPr>
            <p:spPr>
              <a:xfrm>
                <a:off x="12481560" y="2775600"/>
                <a:ext cx="126360" cy="360"/>
              </a:xfrm>
              <a:prstGeom prst="straightConnector1">
                <a:avLst/>
              </a:prstGeom>
              <a:ln w="6480">
                <a:solidFill>
                  <a:srgbClr val="a8a8a8"/>
                </a:solidFill>
                <a:miter/>
              </a:ln>
            </p:spPr>
          </p:cxnSp>
          <p:cxnSp>
            <p:nvCxnSpPr>
              <p:cNvPr id="10474" name="Straight Connector 1860"/>
              <p:cNvCxnSpPr/>
              <p:nvPr/>
            </p:nvCxnSpPr>
            <p:spPr>
              <a:xfrm>
                <a:off x="12481560" y="2612520"/>
                <a:ext cx="126360" cy="360"/>
              </a:xfrm>
              <a:prstGeom prst="straightConnector1">
                <a:avLst/>
              </a:prstGeom>
              <a:ln w="6480">
                <a:solidFill>
                  <a:srgbClr val="a8a8a8"/>
                </a:solidFill>
                <a:miter/>
              </a:ln>
            </p:spPr>
          </p:cxnSp>
          <p:cxnSp>
            <p:nvCxnSpPr>
              <p:cNvPr id="10475" name="Straight Connector 1861"/>
              <p:cNvCxnSpPr/>
              <p:nvPr/>
            </p:nvCxnSpPr>
            <p:spPr>
              <a:xfrm>
                <a:off x="12481560" y="3102120"/>
                <a:ext cx="126360" cy="360"/>
              </a:xfrm>
              <a:prstGeom prst="straightConnector1">
                <a:avLst/>
              </a:prstGeom>
              <a:ln w="6480">
                <a:solidFill>
                  <a:srgbClr val="a8a8a8"/>
                </a:solidFill>
                <a:miter/>
              </a:ln>
            </p:spPr>
          </p:cxnSp>
          <p:cxnSp>
            <p:nvCxnSpPr>
              <p:cNvPr id="10476" name="Straight Connector 1862"/>
              <p:cNvCxnSpPr/>
              <p:nvPr/>
            </p:nvCxnSpPr>
            <p:spPr>
              <a:xfrm>
                <a:off x="12481560" y="2939040"/>
                <a:ext cx="126360" cy="360"/>
              </a:xfrm>
              <a:prstGeom prst="straightConnector1">
                <a:avLst/>
              </a:prstGeom>
              <a:ln w="6480">
                <a:solidFill>
                  <a:srgbClr val="a8a8a8"/>
                </a:solidFill>
                <a:miter/>
              </a:ln>
            </p:spPr>
          </p:cxnSp>
          <p:cxnSp>
            <p:nvCxnSpPr>
              <p:cNvPr id="10477" name="Straight Connector 1863"/>
              <p:cNvCxnSpPr/>
              <p:nvPr/>
            </p:nvCxnSpPr>
            <p:spPr>
              <a:xfrm>
                <a:off x="12481560" y="3428640"/>
                <a:ext cx="126360" cy="360"/>
              </a:xfrm>
              <a:prstGeom prst="straightConnector1">
                <a:avLst/>
              </a:prstGeom>
              <a:ln w="6480">
                <a:solidFill>
                  <a:srgbClr val="a8a8a8"/>
                </a:solidFill>
                <a:miter/>
              </a:ln>
            </p:spPr>
          </p:cxnSp>
          <p:cxnSp>
            <p:nvCxnSpPr>
              <p:cNvPr id="10478" name="Straight Connector 1864"/>
              <p:cNvCxnSpPr/>
              <p:nvPr/>
            </p:nvCxnSpPr>
            <p:spPr>
              <a:xfrm>
                <a:off x="12481560" y="3265560"/>
                <a:ext cx="126360" cy="360"/>
              </a:xfrm>
              <a:prstGeom prst="straightConnector1">
                <a:avLst/>
              </a:prstGeom>
              <a:ln w="6480">
                <a:solidFill>
                  <a:srgbClr val="a8a8a8"/>
                </a:solidFill>
                <a:miter/>
              </a:ln>
            </p:spPr>
          </p:cxnSp>
          <p:cxnSp>
            <p:nvCxnSpPr>
              <p:cNvPr id="10479" name="Straight Connector 1865"/>
              <p:cNvCxnSpPr/>
              <p:nvPr/>
            </p:nvCxnSpPr>
            <p:spPr>
              <a:xfrm>
                <a:off x="12481560" y="3755520"/>
                <a:ext cx="126360" cy="360"/>
              </a:xfrm>
              <a:prstGeom prst="straightConnector1">
                <a:avLst/>
              </a:prstGeom>
              <a:ln w="6480">
                <a:solidFill>
                  <a:srgbClr val="a8a8a8"/>
                </a:solidFill>
                <a:miter/>
              </a:ln>
            </p:spPr>
          </p:cxnSp>
          <p:cxnSp>
            <p:nvCxnSpPr>
              <p:cNvPr id="10480" name="Straight Connector 1866"/>
              <p:cNvCxnSpPr/>
              <p:nvPr/>
            </p:nvCxnSpPr>
            <p:spPr>
              <a:xfrm>
                <a:off x="12481560" y="3592080"/>
                <a:ext cx="126360" cy="360"/>
              </a:xfrm>
              <a:prstGeom prst="straightConnector1">
                <a:avLst/>
              </a:prstGeom>
              <a:ln w="6480">
                <a:solidFill>
                  <a:srgbClr val="a8a8a8"/>
                </a:solidFill>
                <a:miter/>
              </a:ln>
            </p:spPr>
          </p:cxnSp>
          <p:cxnSp>
            <p:nvCxnSpPr>
              <p:cNvPr id="10481" name="Straight Connector 1867"/>
              <p:cNvCxnSpPr/>
              <p:nvPr/>
            </p:nvCxnSpPr>
            <p:spPr>
              <a:xfrm>
                <a:off x="12481560" y="4081680"/>
                <a:ext cx="126360" cy="360"/>
              </a:xfrm>
              <a:prstGeom prst="straightConnector1">
                <a:avLst/>
              </a:prstGeom>
              <a:ln w="6480">
                <a:solidFill>
                  <a:srgbClr val="a8a8a8"/>
                </a:solidFill>
                <a:miter/>
              </a:ln>
            </p:spPr>
          </p:cxnSp>
          <p:cxnSp>
            <p:nvCxnSpPr>
              <p:cNvPr id="10482" name="Straight Connector 1868"/>
              <p:cNvCxnSpPr/>
              <p:nvPr/>
            </p:nvCxnSpPr>
            <p:spPr>
              <a:xfrm>
                <a:off x="12481560" y="3918240"/>
                <a:ext cx="126360" cy="360"/>
              </a:xfrm>
              <a:prstGeom prst="straightConnector1">
                <a:avLst/>
              </a:prstGeom>
              <a:ln w="6480">
                <a:solidFill>
                  <a:srgbClr val="a8a8a8"/>
                </a:solidFill>
                <a:miter/>
              </a:ln>
            </p:spPr>
          </p:cxnSp>
          <p:cxnSp>
            <p:nvCxnSpPr>
              <p:cNvPr id="10483" name="Straight Connector 1869"/>
              <p:cNvCxnSpPr/>
              <p:nvPr/>
            </p:nvCxnSpPr>
            <p:spPr>
              <a:xfrm>
                <a:off x="12481560" y="4408200"/>
                <a:ext cx="126360" cy="360"/>
              </a:xfrm>
              <a:prstGeom prst="straightConnector1">
                <a:avLst/>
              </a:prstGeom>
              <a:ln w="6480">
                <a:solidFill>
                  <a:srgbClr val="a8a8a8"/>
                </a:solidFill>
                <a:miter/>
              </a:ln>
            </p:spPr>
          </p:cxnSp>
          <p:cxnSp>
            <p:nvCxnSpPr>
              <p:cNvPr id="10484" name="Straight Connector 1870"/>
              <p:cNvCxnSpPr/>
              <p:nvPr/>
            </p:nvCxnSpPr>
            <p:spPr>
              <a:xfrm>
                <a:off x="12481560" y="4244760"/>
                <a:ext cx="126360" cy="360"/>
              </a:xfrm>
              <a:prstGeom prst="straightConnector1">
                <a:avLst/>
              </a:prstGeom>
              <a:ln w="6480">
                <a:solidFill>
                  <a:srgbClr val="a8a8a8"/>
                </a:solidFill>
                <a:miter/>
              </a:ln>
            </p:spPr>
          </p:cxnSp>
          <p:cxnSp>
            <p:nvCxnSpPr>
              <p:cNvPr id="10485" name="Straight Connector 1871"/>
              <p:cNvCxnSpPr/>
              <p:nvPr/>
            </p:nvCxnSpPr>
            <p:spPr>
              <a:xfrm>
                <a:off x="12481560" y="4734720"/>
                <a:ext cx="126360" cy="360"/>
              </a:xfrm>
              <a:prstGeom prst="straightConnector1">
                <a:avLst/>
              </a:prstGeom>
              <a:ln w="6480">
                <a:solidFill>
                  <a:srgbClr val="a8a8a8"/>
                </a:solidFill>
                <a:miter/>
              </a:ln>
            </p:spPr>
          </p:cxnSp>
          <p:cxnSp>
            <p:nvCxnSpPr>
              <p:cNvPr id="10486" name="Straight Connector 1872"/>
              <p:cNvCxnSpPr/>
              <p:nvPr/>
            </p:nvCxnSpPr>
            <p:spPr>
              <a:xfrm>
                <a:off x="12481560" y="4571280"/>
                <a:ext cx="126360" cy="360"/>
              </a:xfrm>
              <a:prstGeom prst="straightConnector1">
                <a:avLst/>
              </a:prstGeom>
              <a:ln w="6480">
                <a:solidFill>
                  <a:srgbClr val="a8a8a8"/>
                </a:solidFill>
                <a:miter/>
              </a:ln>
            </p:spPr>
          </p:cxnSp>
          <p:cxnSp>
            <p:nvCxnSpPr>
              <p:cNvPr id="10487" name="Straight Connector 1873"/>
              <p:cNvCxnSpPr/>
              <p:nvPr/>
            </p:nvCxnSpPr>
            <p:spPr>
              <a:xfrm>
                <a:off x="12481560" y="5061240"/>
                <a:ext cx="126360" cy="360"/>
              </a:xfrm>
              <a:prstGeom prst="straightConnector1">
                <a:avLst/>
              </a:prstGeom>
              <a:ln w="6480">
                <a:solidFill>
                  <a:srgbClr val="a8a8a8"/>
                </a:solidFill>
                <a:miter/>
              </a:ln>
            </p:spPr>
          </p:cxnSp>
          <p:cxnSp>
            <p:nvCxnSpPr>
              <p:cNvPr id="10488" name="Straight Connector 1875"/>
              <p:cNvCxnSpPr/>
              <p:nvPr/>
            </p:nvCxnSpPr>
            <p:spPr>
              <a:xfrm>
                <a:off x="12481560" y="5387760"/>
                <a:ext cx="126360" cy="360"/>
              </a:xfrm>
              <a:prstGeom prst="straightConnector1">
                <a:avLst/>
              </a:prstGeom>
              <a:ln w="6480">
                <a:solidFill>
                  <a:srgbClr val="a8a8a8"/>
                </a:solidFill>
                <a:miter/>
              </a:ln>
            </p:spPr>
          </p:cxnSp>
          <p:cxnSp>
            <p:nvCxnSpPr>
              <p:cNvPr id="10489" name="Straight Connector 1876"/>
              <p:cNvCxnSpPr/>
              <p:nvPr/>
            </p:nvCxnSpPr>
            <p:spPr>
              <a:xfrm>
                <a:off x="12481560" y="5224680"/>
                <a:ext cx="126360" cy="360"/>
              </a:xfrm>
              <a:prstGeom prst="straightConnector1">
                <a:avLst/>
              </a:prstGeom>
              <a:ln w="6480">
                <a:solidFill>
                  <a:srgbClr val="a8a8a8"/>
                </a:solidFill>
                <a:miter/>
              </a:ln>
            </p:spPr>
          </p:cxnSp>
          <p:cxnSp>
            <p:nvCxnSpPr>
              <p:cNvPr id="10490" name="Straight Connector 1877"/>
              <p:cNvCxnSpPr/>
              <p:nvPr/>
            </p:nvCxnSpPr>
            <p:spPr>
              <a:xfrm>
                <a:off x="12481560" y="5714280"/>
                <a:ext cx="126360" cy="360"/>
              </a:xfrm>
              <a:prstGeom prst="straightConnector1">
                <a:avLst/>
              </a:prstGeom>
              <a:ln w="6480">
                <a:solidFill>
                  <a:srgbClr val="a8a8a8"/>
                </a:solidFill>
                <a:miter/>
              </a:ln>
            </p:spPr>
          </p:cxnSp>
          <p:cxnSp>
            <p:nvCxnSpPr>
              <p:cNvPr id="10491" name="Straight Connector 1878"/>
              <p:cNvCxnSpPr/>
              <p:nvPr/>
            </p:nvCxnSpPr>
            <p:spPr>
              <a:xfrm>
                <a:off x="12481560" y="5551200"/>
                <a:ext cx="126360" cy="360"/>
              </a:xfrm>
              <a:prstGeom prst="straightConnector1">
                <a:avLst/>
              </a:prstGeom>
              <a:ln w="6480">
                <a:solidFill>
                  <a:srgbClr val="a8a8a8"/>
                </a:solidFill>
                <a:miter/>
              </a:ln>
            </p:spPr>
          </p:cxnSp>
          <p:cxnSp>
            <p:nvCxnSpPr>
              <p:cNvPr id="10492" name="Straight Connector 1879"/>
              <p:cNvCxnSpPr/>
              <p:nvPr/>
            </p:nvCxnSpPr>
            <p:spPr>
              <a:xfrm>
                <a:off x="12481560" y="6041160"/>
                <a:ext cx="126360" cy="360"/>
              </a:xfrm>
              <a:prstGeom prst="straightConnector1">
                <a:avLst/>
              </a:prstGeom>
              <a:ln w="6480">
                <a:solidFill>
                  <a:srgbClr val="a8a8a8"/>
                </a:solidFill>
                <a:miter/>
              </a:ln>
            </p:spPr>
          </p:cxnSp>
          <p:cxnSp>
            <p:nvCxnSpPr>
              <p:cNvPr id="10493" name="Straight Connector 1880"/>
              <p:cNvCxnSpPr/>
              <p:nvPr/>
            </p:nvCxnSpPr>
            <p:spPr>
              <a:xfrm>
                <a:off x="12481560" y="5877720"/>
                <a:ext cx="126360" cy="360"/>
              </a:xfrm>
              <a:prstGeom prst="straightConnector1">
                <a:avLst/>
              </a:prstGeom>
              <a:ln w="6480">
                <a:solidFill>
                  <a:srgbClr val="a8a8a8"/>
                </a:solidFill>
                <a:miter/>
              </a:ln>
            </p:spPr>
          </p:cxnSp>
          <p:cxnSp>
            <p:nvCxnSpPr>
              <p:cNvPr id="10494" name="Straight Connector 1881"/>
              <p:cNvCxnSpPr/>
              <p:nvPr/>
            </p:nvCxnSpPr>
            <p:spPr>
              <a:xfrm>
                <a:off x="12481560" y="6367680"/>
                <a:ext cx="126360" cy="360"/>
              </a:xfrm>
              <a:prstGeom prst="straightConnector1">
                <a:avLst/>
              </a:prstGeom>
              <a:ln w="6480">
                <a:solidFill>
                  <a:srgbClr val="a8a8a8"/>
                </a:solidFill>
                <a:miter/>
              </a:ln>
            </p:spPr>
          </p:cxnSp>
          <p:cxnSp>
            <p:nvCxnSpPr>
              <p:cNvPr id="10495" name="Straight Connector 1882"/>
              <p:cNvCxnSpPr/>
              <p:nvPr/>
            </p:nvCxnSpPr>
            <p:spPr>
              <a:xfrm>
                <a:off x="12481560" y="6204240"/>
                <a:ext cx="126360" cy="360"/>
              </a:xfrm>
              <a:prstGeom prst="straightConnector1">
                <a:avLst/>
              </a:prstGeom>
              <a:ln w="6480">
                <a:solidFill>
                  <a:srgbClr val="a8a8a8"/>
                </a:solidFill>
                <a:miter/>
              </a:ln>
            </p:spPr>
          </p:cxnSp>
          <p:cxnSp>
            <p:nvCxnSpPr>
              <p:cNvPr id="10496" name="Straight Connector 2020"/>
              <p:cNvCxnSpPr/>
              <p:nvPr/>
            </p:nvCxnSpPr>
            <p:spPr>
              <a:xfrm>
                <a:off x="493920" y="7167240"/>
                <a:ext cx="360" cy="126360"/>
              </a:xfrm>
              <a:prstGeom prst="straightConnector1">
                <a:avLst/>
              </a:prstGeom>
              <a:ln w="6480">
                <a:solidFill>
                  <a:srgbClr val="a8a8a8"/>
                </a:solidFill>
                <a:miter/>
              </a:ln>
            </p:spPr>
          </p:cxnSp>
          <p:cxnSp>
            <p:nvCxnSpPr>
              <p:cNvPr id="10497" name="Straight Connector 2021"/>
              <p:cNvCxnSpPr/>
              <p:nvPr/>
            </p:nvCxnSpPr>
            <p:spPr>
              <a:xfrm>
                <a:off x="329400" y="7167240"/>
                <a:ext cx="360" cy="126360"/>
              </a:xfrm>
              <a:prstGeom prst="straightConnector1">
                <a:avLst/>
              </a:prstGeom>
              <a:ln w="6480">
                <a:solidFill>
                  <a:srgbClr val="a8a8a8"/>
                </a:solidFill>
                <a:miter/>
              </a:ln>
            </p:spPr>
          </p:cxnSp>
          <p:cxnSp>
            <p:nvCxnSpPr>
              <p:cNvPr id="10498" name="Straight Connector 2022"/>
              <p:cNvCxnSpPr/>
              <p:nvPr/>
            </p:nvCxnSpPr>
            <p:spPr>
              <a:xfrm>
                <a:off x="823680" y="7167240"/>
                <a:ext cx="360" cy="126360"/>
              </a:xfrm>
              <a:prstGeom prst="straightConnector1">
                <a:avLst/>
              </a:prstGeom>
              <a:ln w="6480">
                <a:solidFill>
                  <a:srgbClr val="a8a8a8"/>
                </a:solidFill>
                <a:miter/>
              </a:ln>
            </p:spPr>
          </p:cxnSp>
          <p:cxnSp>
            <p:nvCxnSpPr>
              <p:cNvPr id="10499" name="Straight Connector 2023"/>
              <p:cNvCxnSpPr/>
              <p:nvPr/>
            </p:nvCxnSpPr>
            <p:spPr>
              <a:xfrm>
                <a:off x="658800" y="7167240"/>
                <a:ext cx="360" cy="126360"/>
              </a:xfrm>
              <a:prstGeom prst="straightConnector1">
                <a:avLst/>
              </a:prstGeom>
              <a:ln w="6480">
                <a:solidFill>
                  <a:srgbClr val="a8a8a8"/>
                </a:solidFill>
                <a:miter/>
              </a:ln>
            </p:spPr>
          </p:cxnSp>
          <p:cxnSp>
            <p:nvCxnSpPr>
              <p:cNvPr id="10500" name="Straight Connector 2024"/>
              <p:cNvCxnSpPr/>
              <p:nvPr/>
            </p:nvCxnSpPr>
            <p:spPr>
              <a:xfrm>
                <a:off x="1153080" y="7167240"/>
                <a:ext cx="360" cy="126360"/>
              </a:xfrm>
              <a:prstGeom prst="straightConnector1">
                <a:avLst/>
              </a:prstGeom>
              <a:ln w="6480">
                <a:solidFill>
                  <a:srgbClr val="a8a8a8"/>
                </a:solidFill>
                <a:miter/>
              </a:ln>
            </p:spPr>
          </p:cxnSp>
          <p:cxnSp>
            <p:nvCxnSpPr>
              <p:cNvPr id="10501" name="Straight Connector 2025"/>
              <p:cNvCxnSpPr/>
              <p:nvPr/>
            </p:nvCxnSpPr>
            <p:spPr>
              <a:xfrm>
                <a:off x="988200" y="7167240"/>
                <a:ext cx="360" cy="126360"/>
              </a:xfrm>
              <a:prstGeom prst="straightConnector1">
                <a:avLst/>
              </a:prstGeom>
              <a:ln w="6480">
                <a:solidFill>
                  <a:srgbClr val="a8a8a8"/>
                </a:solidFill>
                <a:miter/>
              </a:ln>
            </p:spPr>
          </p:cxnSp>
          <p:cxnSp>
            <p:nvCxnSpPr>
              <p:cNvPr id="10502" name="Straight Connector 2026"/>
              <p:cNvCxnSpPr/>
              <p:nvPr/>
            </p:nvCxnSpPr>
            <p:spPr>
              <a:xfrm>
                <a:off x="1482480" y="7167240"/>
                <a:ext cx="360" cy="126360"/>
              </a:xfrm>
              <a:prstGeom prst="straightConnector1">
                <a:avLst/>
              </a:prstGeom>
              <a:ln w="6480">
                <a:solidFill>
                  <a:srgbClr val="a8a8a8"/>
                </a:solidFill>
                <a:miter/>
              </a:ln>
            </p:spPr>
          </p:cxnSp>
          <p:cxnSp>
            <p:nvCxnSpPr>
              <p:cNvPr id="10503" name="Straight Connector 2027"/>
              <p:cNvCxnSpPr/>
              <p:nvPr/>
            </p:nvCxnSpPr>
            <p:spPr>
              <a:xfrm>
                <a:off x="1317960" y="7167240"/>
                <a:ext cx="360" cy="126360"/>
              </a:xfrm>
              <a:prstGeom prst="straightConnector1">
                <a:avLst/>
              </a:prstGeom>
              <a:ln w="6480">
                <a:solidFill>
                  <a:srgbClr val="a8a8a8"/>
                </a:solidFill>
                <a:miter/>
              </a:ln>
            </p:spPr>
          </p:cxnSp>
          <p:cxnSp>
            <p:nvCxnSpPr>
              <p:cNvPr id="10504" name="Straight Connector 2028"/>
              <p:cNvCxnSpPr/>
              <p:nvPr/>
            </p:nvCxnSpPr>
            <p:spPr>
              <a:xfrm>
                <a:off x="1812240" y="7167240"/>
                <a:ext cx="360" cy="126360"/>
              </a:xfrm>
              <a:prstGeom prst="straightConnector1">
                <a:avLst/>
              </a:prstGeom>
              <a:ln w="6480">
                <a:solidFill>
                  <a:srgbClr val="a8a8a8"/>
                </a:solidFill>
                <a:miter/>
              </a:ln>
            </p:spPr>
          </p:cxnSp>
          <p:cxnSp>
            <p:nvCxnSpPr>
              <p:cNvPr id="10505" name="Straight Connector 2029"/>
              <p:cNvCxnSpPr/>
              <p:nvPr/>
            </p:nvCxnSpPr>
            <p:spPr>
              <a:xfrm>
                <a:off x="1647360" y="7167240"/>
                <a:ext cx="360" cy="126360"/>
              </a:xfrm>
              <a:prstGeom prst="straightConnector1">
                <a:avLst/>
              </a:prstGeom>
              <a:ln w="6480">
                <a:solidFill>
                  <a:srgbClr val="a8a8a8"/>
                </a:solidFill>
                <a:miter/>
              </a:ln>
            </p:spPr>
          </p:cxnSp>
          <p:cxnSp>
            <p:nvCxnSpPr>
              <p:cNvPr id="10506" name="Straight Connector 2030"/>
              <p:cNvCxnSpPr/>
              <p:nvPr/>
            </p:nvCxnSpPr>
            <p:spPr>
              <a:xfrm>
                <a:off x="2141640" y="7167240"/>
                <a:ext cx="360" cy="126360"/>
              </a:xfrm>
              <a:prstGeom prst="straightConnector1">
                <a:avLst/>
              </a:prstGeom>
              <a:ln w="6480">
                <a:solidFill>
                  <a:srgbClr val="a8a8a8"/>
                </a:solidFill>
                <a:miter/>
              </a:ln>
            </p:spPr>
          </p:cxnSp>
          <p:cxnSp>
            <p:nvCxnSpPr>
              <p:cNvPr id="10507" name="Straight Connector 2031"/>
              <p:cNvCxnSpPr/>
              <p:nvPr/>
            </p:nvCxnSpPr>
            <p:spPr>
              <a:xfrm>
                <a:off x="1976760" y="7167240"/>
                <a:ext cx="360" cy="126360"/>
              </a:xfrm>
              <a:prstGeom prst="straightConnector1">
                <a:avLst/>
              </a:prstGeom>
              <a:ln w="6480">
                <a:solidFill>
                  <a:srgbClr val="a8a8a8"/>
                </a:solidFill>
                <a:miter/>
              </a:ln>
            </p:spPr>
          </p:cxnSp>
          <p:cxnSp>
            <p:nvCxnSpPr>
              <p:cNvPr id="10508" name="Straight Connector 2032"/>
              <p:cNvCxnSpPr/>
              <p:nvPr/>
            </p:nvCxnSpPr>
            <p:spPr>
              <a:xfrm>
                <a:off x="2471040" y="7167240"/>
                <a:ext cx="360" cy="126360"/>
              </a:xfrm>
              <a:prstGeom prst="straightConnector1">
                <a:avLst/>
              </a:prstGeom>
              <a:ln w="6480">
                <a:solidFill>
                  <a:srgbClr val="a8a8a8"/>
                </a:solidFill>
                <a:miter/>
              </a:ln>
            </p:spPr>
          </p:cxnSp>
          <p:cxnSp>
            <p:nvCxnSpPr>
              <p:cNvPr id="10509" name="Straight Connector 2033"/>
              <p:cNvCxnSpPr/>
              <p:nvPr/>
            </p:nvCxnSpPr>
            <p:spPr>
              <a:xfrm>
                <a:off x="2306520" y="7167240"/>
                <a:ext cx="360" cy="126360"/>
              </a:xfrm>
              <a:prstGeom prst="straightConnector1">
                <a:avLst/>
              </a:prstGeom>
              <a:ln w="6480">
                <a:solidFill>
                  <a:srgbClr val="a8a8a8"/>
                </a:solidFill>
                <a:miter/>
              </a:ln>
            </p:spPr>
          </p:cxnSp>
          <p:cxnSp>
            <p:nvCxnSpPr>
              <p:cNvPr id="10510" name="Straight Connector 2034"/>
              <p:cNvCxnSpPr/>
              <p:nvPr/>
            </p:nvCxnSpPr>
            <p:spPr>
              <a:xfrm>
                <a:off x="2800800" y="7167240"/>
                <a:ext cx="360" cy="126360"/>
              </a:xfrm>
              <a:prstGeom prst="straightConnector1">
                <a:avLst/>
              </a:prstGeom>
              <a:ln w="6480">
                <a:solidFill>
                  <a:srgbClr val="a8a8a8"/>
                </a:solidFill>
                <a:miter/>
              </a:ln>
            </p:spPr>
          </p:cxnSp>
          <p:cxnSp>
            <p:nvCxnSpPr>
              <p:cNvPr id="10511" name="Straight Connector 2035"/>
              <p:cNvCxnSpPr/>
              <p:nvPr/>
            </p:nvCxnSpPr>
            <p:spPr>
              <a:xfrm>
                <a:off x="2635920" y="7167240"/>
                <a:ext cx="360" cy="126360"/>
              </a:xfrm>
              <a:prstGeom prst="straightConnector1">
                <a:avLst/>
              </a:prstGeom>
              <a:ln w="6480">
                <a:solidFill>
                  <a:srgbClr val="a8a8a8"/>
                </a:solidFill>
                <a:miter/>
              </a:ln>
            </p:spPr>
          </p:cxnSp>
          <p:cxnSp>
            <p:nvCxnSpPr>
              <p:cNvPr id="10512" name="Straight Connector 2036"/>
              <p:cNvCxnSpPr/>
              <p:nvPr/>
            </p:nvCxnSpPr>
            <p:spPr>
              <a:xfrm>
                <a:off x="3130200" y="7167240"/>
                <a:ext cx="360" cy="126360"/>
              </a:xfrm>
              <a:prstGeom prst="straightConnector1">
                <a:avLst/>
              </a:prstGeom>
              <a:ln w="6480">
                <a:solidFill>
                  <a:srgbClr val="a8a8a8"/>
                </a:solidFill>
                <a:miter/>
              </a:ln>
            </p:spPr>
          </p:cxnSp>
          <p:cxnSp>
            <p:nvCxnSpPr>
              <p:cNvPr id="10513" name="Straight Connector 2037"/>
              <p:cNvCxnSpPr/>
              <p:nvPr/>
            </p:nvCxnSpPr>
            <p:spPr>
              <a:xfrm>
                <a:off x="2965320" y="7167240"/>
                <a:ext cx="360" cy="126360"/>
              </a:xfrm>
              <a:prstGeom prst="straightConnector1">
                <a:avLst/>
              </a:prstGeom>
              <a:ln w="6480">
                <a:solidFill>
                  <a:srgbClr val="a8a8a8"/>
                </a:solidFill>
                <a:miter/>
              </a:ln>
            </p:spPr>
          </p:cxnSp>
          <p:cxnSp>
            <p:nvCxnSpPr>
              <p:cNvPr id="10514" name="Straight Connector 2038"/>
              <p:cNvCxnSpPr/>
              <p:nvPr/>
            </p:nvCxnSpPr>
            <p:spPr>
              <a:xfrm>
                <a:off x="3459600" y="7167240"/>
                <a:ext cx="360" cy="126360"/>
              </a:xfrm>
              <a:prstGeom prst="straightConnector1">
                <a:avLst/>
              </a:prstGeom>
              <a:ln w="6480">
                <a:solidFill>
                  <a:srgbClr val="a8a8a8"/>
                </a:solidFill>
                <a:miter/>
              </a:ln>
            </p:spPr>
          </p:cxnSp>
          <p:cxnSp>
            <p:nvCxnSpPr>
              <p:cNvPr id="10515" name="Straight Connector 2039"/>
              <p:cNvCxnSpPr/>
              <p:nvPr/>
            </p:nvCxnSpPr>
            <p:spPr>
              <a:xfrm>
                <a:off x="3295080" y="7167240"/>
                <a:ext cx="360" cy="126360"/>
              </a:xfrm>
              <a:prstGeom prst="straightConnector1">
                <a:avLst/>
              </a:prstGeom>
              <a:ln w="6480">
                <a:solidFill>
                  <a:srgbClr val="a8a8a8"/>
                </a:solidFill>
                <a:miter/>
              </a:ln>
            </p:spPr>
          </p:cxnSp>
          <p:cxnSp>
            <p:nvCxnSpPr>
              <p:cNvPr id="10516" name="Straight Connector 2040"/>
              <p:cNvCxnSpPr/>
              <p:nvPr/>
            </p:nvCxnSpPr>
            <p:spPr>
              <a:xfrm>
                <a:off x="3789360" y="7167240"/>
                <a:ext cx="360" cy="126360"/>
              </a:xfrm>
              <a:prstGeom prst="straightConnector1">
                <a:avLst/>
              </a:prstGeom>
              <a:ln w="6480">
                <a:solidFill>
                  <a:srgbClr val="a8a8a8"/>
                </a:solidFill>
                <a:miter/>
              </a:ln>
            </p:spPr>
          </p:cxnSp>
          <p:cxnSp>
            <p:nvCxnSpPr>
              <p:cNvPr id="10517" name="Straight Connector 2041"/>
              <p:cNvCxnSpPr/>
              <p:nvPr/>
            </p:nvCxnSpPr>
            <p:spPr>
              <a:xfrm>
                <a:off x="3624480" y="7167240"/>
                <a:ext cx="360" cy="126360"/>
              </a:xfrm>
              <a:prstGeom prst="straightConnector1">
                <a:avLst/>
              </a:prstGeom>
              <a:ln w="6480">
                <a:solidFill>
                  <a:srgbClr val="a8a8a8"/>
                </a:solidFill>
                <a:miter/>
              </a:ln>
            </p:spPr>
          </p:cxnSp>
          <p:cxnSp>
            <p:nvCxnSpPr>
              <p:cNvPr id="10518" name="Straight Connector 2042"/>
              <p:cNvCxnSpPr/>
              <p:nvPr/>
            </p:nvCxnSpPr>
            <p:spPr>
              <a:xfrm>
                <a:off x="4118760" y="7167240"/>
                <a:ext cx="360" cy="126360"/>
              </a:xfrm>
              <a:prstGeom prst="straightConnector1">
                <a:avLst/>
              </a:prstGeom>
              <a:ln w="6480">
                <a:solidFill>
                  <a:srgbClr val="a8a8a8"/>
                </a:solidFill>
                <a:miter/>
              </a:ln>
            </p:spPr>
          </p:cxnSp>
          <p:cxnSp>
            <p:nvCxnSpPr>
              <p:cNvPr id="10519" name="Straight Connector 2043"/>
              <p:cNvCxnSpPr/>
              <p:nvPr/>
            </p:nvCxnSpPr>
            <p:spPr>
              <a:xfrm>
                <a:off x="3953880" y="7167240"/>
                <a:ext cx="360" cy="126360"/>
              </a:xfrm>
              <a:prstGeom prst="straightConnector1">
                <a:avLst/>
              </a:prstGeom>
              <a:ln w="6480">
                <a:solidFill>
                  <a:srgbClr val="a8a8a8"/>
                </a:solidFill>
                <a:miter/>
              </a:ln>
            </p:spPr>
          </p:cxnSp>
          <p:cxnSp>
            <p:nvCxnSpPr>
              <p:cNvPr id="10520" name="Straight Connector 2044"/>
              <p:cNvCxnSpPr/>
              <p:nvPr/>
            </p:nvCxnSpPr>
            <p:spPr>
              <a:xfrm>
                <a:off x="4448160" y="7167240"/>
                <a:ext cx="360" cy="126360"/>
              </a:xfrm>
              <a:prstGeom prst="straightConnector1">
                <a:avLst/>
              </a:prstGeom>
              <a:ln w="6480">
                <a:solidFill>
                  <a:srgbClr val="a8a8a8"/>
                </a:solidFill>
                <a:miter/>
              </a:ln>
            </p:spPr>
          </p:cxnSp>
          <p:cxnSp>
            <p:nvCxnSpPr>
              <p:cNvPr id="10521" name="Straight Connector 2045"/>
              <p:cNvCxnSpPr/>
              <p:nvPr/>
            </p:nvCxnSpPr>
            <p:spPr>
              <a:xfrm>
                <a:off x="4283640" y="7167240"/>
                <a:ext cx="360" cy="126360"/>
              </a:xfrm>
              <a:prstGeom prst="straightConnector1">
                <a:avLst/>
              </a:prstGeom>
              <a:ln w="6480">
                <a:solidFill>
                  <a:srgbClr val="a8a8a8"/>
                </a:solidFill>
                <a:miter/>
              </a:ln>
            </p:spPr>
          </p:cxnSp>
          <p:cxnSp>
            <p:nvCxnSpPr>
              <p:cNvPr id="10522" name="Straight Connector 2046"/>
              <p:cNvCxnSpPr/>
              <p:nvPr/>
            </p:nvCxnSpPr>
            <p:spPr>
              <a:xfrm>
                <a:off x="4777920" y="7167240"/>
                <a:ext cx="360" cy="126360"/>
              </a:xfrm>
              <a:prstGeom prst="straightConnector1">
                <a:avLst/>
              </a:prstGeom>
              <a:ln w="6480">
                <a:solidFill>
                  <a:srgbClr val="a8a8a8"/>
                </a:solidFill>
                <a:miter/>
              </a:ln>
            </p:spPr>
          </p:cxnSp>
          <p:cxnSp>
            <p:nvCxnSpPr>
              <p:cNvPr id="10523" name="Straight Connector 2047"/>
              <p:cNvCxnSpPr/>
              <p:nvPr/>
            </p:nvCxnSpPr>
            <p:spPr>
              <a:xfrm>
                <a:off x="4613040" y="7167240"/>
                <a:ext cx="360" cy="126360"/>
              </a:xfrm>
              <a:prstGeom prst="straightConnector1">
                <a:avLst/>
              </a:prstGeom>
              <a:ln w="6480">
                <a:solidFill>
                  <a:srgbClr val="a8a8a8"/>
                </a:solidFill>
                <a:miter/>
              </a:ln>
            </p:spPr>
          </p:cxnSp>
          <p:cxnSp>
            <p:nvCxnSpPr>
              <p:cNvPr id="10524" name="Straight Connector 2048"/>
              <p:cNvCxnSpPr/>
              <p:nvPr/>
            </p:nvCxnSpPr>
            <p:spPr>
              <a:xfrm>
                <a:off x="5107320" y="7167240"/>
                <a:ext cx="360" cy="126360"/>
              </a:xfrm>
              <a:prstGeom prst="straightConnector1">
                <a:avLst/>
              </a:prstGeom>
              <a:ln w="6480">
                <a:solidFill>
                  <a:srgbClr val="a8a8a8"/>
                </a:solidFill>
                <a:miter/>
              </a:ln>
            </p:spPr>
          </p:cxnSp>
          <p:cxnSp>
            <p:nvCxnSpPr>
              <p:cNvPr id="10525" name="Straight Connector 2049"/>
              <p:cNvCxnSpPr/>
              <p:nvPr/>
            </p:nvCxnSpPr>
            <p:spPr>
              <a:xfrm>
                <a:off x="4942440" y="7167240"/>
                <a:ext cx="360" cy="126360"/>
              </a:xfrm>
              <a:prstGeom prst="straightConnector1">
                <a:avLst/>
              </a:prstGeom>
              <a:ln w="6480">
                <a:solidFill>
                  <a:srgbClr val="a8a8a8"/>
                </a:solidFill>
                <a:miter/>
              </a:ln>
            </p:spPr>
          </p:cxnSp>
          <p:cxnSp>
            <p:nvCxnSpPr>
              <p:cNvPr id="10526" name="Straight Connector 2050"/>
              <p:cNvCxnSpPr/>
              <p:nvPr/>
            </p:nvCxnSpPr>
            <p:spPr>
              <a:xfrm>
                <a:off x="5436720" y="7167240"/>
                <a:ext cx="360" cy="126360"/>
              </a:xfrm>
              <a:prstGeom prst="straightConnector1">
                <a:avLst/>
              </a:prstGeom>
              <a:ln w="6480">
                <a:solidFill>
                  <a:srgbClr val="a8a8a8"/>
                </a:solidFill>
                <a:miter/>
              </a:ln>
            </p:spPr>
          </p:cxnSp>
          <p:cxnSp>
            <p:nvCxnSpPr>
              <p:cNvPr id="10527" name="Straight Connector 2051"/>
              <p:cNvCxnSpPr/>
              <p:nvPr/>
            </p:nvCxnSpPr>
            <p:spPr>
              <a:xfrm>
                <a:off x="5272200" y="7167240"/>
                <a:ext cx="360" cy="126360"/>
              </a:xfrm>
              <a:prstGeom prst="straightConnector1">
                <a:avLst/>
              </a:prstGeom>
              <a:ln w="6480">
                <a:solidFill>
                  <a:srgbClr val="a8a8a8"/>
                </a:solidFill>
                <a:miter/>
              </a:ln>
            </p:spPr>
          </p:cxnSp>
          <p:cxnSp>
            <p:nvCxnSpPr>
              <p:cNvPr id="10528" name="Straight Connector 2052"/>
              <p:cNvCxnSpPr/>
              <p:nvPr/>
            </p:nvCxnSpPr>
            <p:spPr>
              <a:xfrm>
                <a:off x="5766480" y="7167240"/>
                <a:ext cx="360" cy="126360"/>
              </a:xfrm>
              <a:prstGeom prst="straightConnector1">
                <a:avLst/>
              </a:prstGeom>
              <a:ln w="6480">
                <a:solidFill>
                  <a:srgbClr val="a8a8a8"/>
                </a:solidFill>
                <a:miter/>
              </a:ln>
            </p:spPr>
          </p:cxnSp>
          <p:cxnSp>
            <p:nvCxnSpPr>
              <p:cNvPr id="10529" name="Straight Connector 2053"/>
              <p:cNvCxnSpPr/>
              <p:nvPr/>
            </p:nvCxnSpPr>
            <p:spPr>
              <a:xfrm>
                <a:off x="5601600" y="7167240"/>
                <a:ext cx="360" cy="126360"/>
              </a:xfrm>
              <a:prstGeom prst="straightConnector1">
                <a:avLst/>
              </a:prstGeom>
              <a:ln w="6480">
                <a:solidFill>
                  <a:srgbClr val="a8a8a8"/>
                </a:solidFill>
                <a:miter/>
              </a:ln>
            </p:spPr>
          </p:cxnSp>
          <p:cxnSp>
            <p:nvCxnSpPr>
              <p:cNvPr id="10530" name="Straight Connector 2054"/>
              <p:cNvCxnSpPr/>
              <p:nvPr/>
            </p:nvCxnSpPr>
            <p:spPr>
              <a:xfrm>
                <a:off x="6095880" y="7167240"/>
                <a:ext cx="360" cy="126360"/>
              </a:xfrm>
              <a:prstGeom prst="straightConnector1">
                <a:avLst/>
              </a:prstGeom>
              <a:ln w="6480">
                <a:solidFill>
                  <a:srgbClr val="a8a8a8"/>
                </a:solidFill>
                <a:miter/>
              </a:ln>
            </p:spPr>
          </p:cxnSp>
          <p:cxnSp>
            <p:nvCxnSpPr>
              <p:cNvPr id="10531" name="Straight Connector 2055"/>
              <p:cNvCxnSpPr/>
              <p:nvPr/>
            </p:nvCxnSpPr>
            <p:spPr>
              <a:xfrm>
                <a:off x="5931000" y="7167240"/>
                <a:ext cx="360" cy="126360"/>
              </a:xfrm>
              <a:prstGeom prst="straightConnector1">
                <a:avLst/>
              </a:prstGeom>
              <a:ln w="6480">
                <a:solidFill>
                  <a:srgbClr val="a8a8a8"/>
                </a:solidFill>
                <a:miter/>
              </a:ln>
            </p:spPr>
          </p:cxnSp>
          <p:cxnSp>
            <p:nvCxnSpPr>
              <p:cNvPr id="10532" name="Straight Connector 2056"/>
              <p:cNvCxnSpPr/>
              <p:nvPr/>
            </p:nvCxnSpPr>
            <p:spPr>
              <a:xfrm>
                <a:off x="6425280" y="7167240"/>
                <a:ext cx="360" cy="126360"/>
              </a:xfrm>
              <a:prstGeom prst="straightConnector1">
                <a:avLst/>
              </a:prstGeom>
              <a:ln w="6480">
                <a:solidFill>
                  <a:srgbClr val="a8a8a8"/>
                </a:solidFill>
                <a:miter/>
              </a:ln>
            </p:spPr>
          </p:cxnSp>
          <p:cxnSp>
            <p:nvCxnSpPr>
              <p:cNvPr id="10533" name="Straight Connector 2057"/>
              <p:cNvCxnSpPr/>
              <p:nvPr/>
            </p:nvCxnSpPr>
            <p:spPr>
              <a:xfrm>
                <a:off x="6260760" y="7167240"/>
                <a:ext cx="360" cy="126360"/>
              </a:xfrm>
              <a:prstGeom prst="straightConnector1">
                <a:avLst/>
              </a:prstGeom>
              <a:ln w="6480">
                <a:solidFill>
                  <a:srgbClr val="a8a8a8"/>
                </a:solidFill>
                <a:miter/>
              </a:ln>
            </p:spPr>
          </p:cxnSp>
          <p:cxnSp>
            <p:nvCxnSpPr>
              <p:cNvPr id="10534" name="Straight Connector 2058"/>
              <p:cNvCxnSpPr/>
              <p:nvPr/>
            </p:nvCxnSpPr>
            <p:spPr>
              <a:xfrm>
                <a:off x="6590160" y="7167240"/>
                <a:ext cx="360" cy="126360"/>
              </a:xfrm>
              <a:prstGeom prst="straightConnector1">
                <a:avLst/>
              </a:prstGeom>
              <a:ln w="6480">
                <a:solidFill>
                  <a:srgbClr val="a8a8a8"/>
                </a:solidFill>
                <a:miter/>
              </a:ln>
            </p:spPr>
          </p:cxnSp>
          <p:cxnSp>
            <p:nvCxnSpPr>
              <p:cNvPr id="10535" name="Straight Connector 2059"/>
              <p:cNvCxnSpPr/>
              <p:nvPr/>
            </p:nvCxnSpPr>
            <p:spPr>
              <a:xfrm>
                <a:off x="6919560" y="7167240"/>
                <a:ext cx="360" cy="126360"/>
              </a:xfrm>
              <a:prstGeom prst="straightConnector1">
                <a:avLst/>
              </a:prstGeom>
              <a:ln w="6480">
                <a:solidFill>
                  <a:srgbClr val="a8a8a8"/>
                </a:solidFill>
                <a:miter/>
              </a:ln>
            </p:spPr>
          </p:cxnSp>
          <p:cxnSp>
            <p:nvCxnSpPr>
              <p:cNvPr id="10536" name="Straight Connector 2060"/>
              <p:cNvCxnSpPr/>
              <p:nvPr/>
            </p:nvCxnSpPr>
            <p:spPr>
              <a:xfrm>
                <a:off x="6754680" y="7167240"/>
                <a:ext cx="360" cy="126360"/>
              </a:xfrm>
              <a:prstGeom prst="straightConnector1">
                <a:avLst/>
              </a:prstGeom>
              <a:ln w="6480">
                <a:solidFill>
                  <a:srgbClr val="a8a8a8"/>
                </a:solidFill>
                <a:miter/>
              </a:ln>
            </p:spPr>
          </p:cxnSp>
          <p:cxnSp>
            <p:nvCxnSpPr>
              <p:cNvPr id="10537" name="Straight Connector 2061"/>
              <p:cNvCxnSpPr/>
              <p:nvPr/>
            </p:nvCxnSpPr>
            <p:spPr>
              <a:xfrm>
                <a:off x="7248960" y="7167240"/>
                <a:ext cx="360" cy="126360"/>
              </a:xfrm>
              <a:prstGeom prst="straightConnector1">
                <a:avLst/>
              </a:prstGeom>
              <a:ln w="6480">
                <a:solidFill>
                  <a:srgbClr val="a8a8a8"/>
                </a:solidFill>
                <a:miter/>
              </a:ln>
            </p:spPr>
          </p:cxnSp>
          <p:cxnSp>
            <p:nvCxnSpPr>
              <p:cNvPr id="10538" name="Straight Connector 2062"/>
              <p:cNvCxnSpPr/>
              <p:nvPr/>
            </p:nvCxnSpPr>
            <p:spPr>
              <a:xfrm>
                <a:off x="7084440" y="7167240"/>
                <a:ext cx="360" cy="126360"/>
              </a:xfrm>
              <a:prstGeom prst="straightConnector1">
                <a:avLst/>
              </a:prstGeom>
              <a:ln w="6480">
                <a:solidFill>
                  <a:srgbClr val="a8a8a8"/>
                </a:solidFill>
                <a:miter/>
              </a:ln>
            </p:spPr>
          </p:cxnSp>
          <p:cxnSp>
            <p:nvCxnSpPr>
              <p:cNvPr id="10539" name="Straight Connector 2063"/>
              <p:cNvCxnSpPr/>
              <p:nvPr/>
            </p:nvCxnSpPr>
            <p:spPr>
              <a:xfrm>
                <a:off x="7578720" y="7167240"/>
                <a:ext cx="360" cy="126360"/>
              </a:xfrm>
              <a:prstGeom prst="straightConnector1">
                <a:avLst/>
              </a:prstGeom>
              <a:ln w="6480">
                <a:solidFill>
                  <a:srgbClr val="a8a8a8"/>
                </a:solidFill>
                <a:miter/>
              </a:ln>
            </p:spPr>
          </p:cxnSp>
          <p:cxnSp>
            <p:nvCxnSpPr>
              <p:cNvPr id="10540" name="Straight Connector 2064"/>
              <p:cNvCxnSpPr/>
              <p:nvPr/>
            </p:nvCxnSpPr>
            <p:spPr>
              <a:xfrm>
                <a:off x="7413840" y="7167240"/>
                <a:ext cx="360" cy="126360"/>
              </a:xfrm>
              <a:prstGeom prst="straightConnector1">
                <a:avLst/>
              </a:prstGeom>
              <a:ln w="6480">
                <a:solidFill>
                  <a:srgbClr val="a8a8a8"/>
                </a:solidFill>
                <a:miter/>
              </a:ln>
            </p:spPr>
          </p:cxnSp>
          <p:cxnSp>
            <p:nvCxnSpPr>
              <p:cNvPr id="10541" name="Straight Connector 2065"/>
              <p:cNvCxnSpPr/>
              <p:nvPr/>
            </p:nvCxnSpPr>
            <p:spPr>
              <a:xfrm>
                <a:off x="7908120" y="7167240"/>
                <a:ext cx="360" cy="126360"/>
              </a:xfrm>
              <a:prstGeom prst="straightConnector1">
                <a:avLst/>
              </a:prstGeom>
              <a:ln w="6480">
                <a:solidFill>
                  <a:srgbClr val="a8a8a8"/>
                </a:solidFill>
                <a:miter/>
              </a:ln>
            </p:spPr>
          </p:cxnSp>
          <p:cxnSp>
            <p:nvCxnSpPr>
              <p:cNvPr id="10542" name="Straight Connector 2066"/>
              <p:cNvCxnSpPr/>
              <p:nvPr/>
            </p:nvCxnSpPr>
            <p:spPr>
              <a:xfrm>
                <a:off x="7743240" y="7167240"/>
                <a:ext cx="360" cy="126360"/>
              </a:xfrm>
              <a:prstGeom prst="straightConnector1">
                <a:avLst/>
              </a:prstGeom>
              <a:ln w="6480">
                <a:solidFill>
                  <a:srgbClr val="a8a8a8"/>
                </a:solidFill>
                <a:miter/>
              </a:ln>
            </p:spPr>
          </p:cxnSp>
          <p:cxnSp>
            <p:nvCxnSpPr>
              <p:cNvPr id="10543" name="Straight Connector 2067"/>
              <p:cNvCxnSpPr/>
              <p:nvPr/>
            </p:nvCxnSpPr>
            <p:spPr>
              <a:xfrm>
                <a:off x="8237520" y="7167240"/>
                <a:ext cx="360" cy="126360"/>
              </a:xfrm>
              <a:prstGeom prst="straightConnector1">
                <a:avLst/>
              </a:prstGeom>
              <a:ln w="6480">
                <a:solidFill>
                  <a:srgbClr val="a8a8a8"/>
                </a:solidFill>
                <a:miter/>
              </a:ln>
            </p:spPr>
          </p:cxnSp>
          <p:cxnSp>
            <p:nvCxnSpPr>
              <p:cNvPr id="10544" name="Straight Connector 2068"/>
              <p:cNvCxnSpPr/>
              <p:nvPr/>
            </p:nvCxnSpPr>
            <p:spPr>
              <a:xfrm>
                <a:off x="8073000" y="7167240"/>
                <a:ext cx="360" cy="126360"/>
              </a:xfrm>
              <a:prstGeom prst="straightConnector1">
                <a:avLst/>
              </a:prstGeom>
              <a:ln w="6480">
                <a:solidFill>
                  <a:srgbClr val="a8a8a8"/>
                </a:solidFill>
                <a:miter/>
              </a:ln>
            </p:spPr>
          </p:cxnSp>
          <p:cxnSp>
            <p:nvCxnSpPr>
              <p:cNvPr id="10545" name="Straight Connector 2069"/>
              <p:cNvCxnSpPr/>
              <p:nvPr/>
            </p:nvCxnSpPr>
            <p:spPr>
              <a:xfrm>
                <a:off x="8567280" y="7167240"/>
                <a:ext cx="360" cy="126360"/>
              </a:xfrm>
              <a:prstGeom prst="straightConnector1">
                <a:avLst/>
              </a:prstGeom>
              <a:ln w="6480">
                <a:solidFill>
                  <a:srgbClr val="a8a8a8"/>
                </a:solidFill>
                <a:miter/>
              </a:ln>
            </p:spPr>
          </p:cxnSp>
          <p:cxnSp>
            <p:nvCxnSpPr>
              <p:cNvPr id="10546" name="Straight Connector 2070"/>
              <p:cNvCxnSpPr/>
              <p:nvPr/>
            </p:nvCxnSpPr>
            <p:spPr>
              <a:xfrm>
                <a:off x="8402400" y="7167240"/>
                <a:ext cx="360" cy="126360"/>
              </a:xfrm>
              <a:prstGeom prst="straightConnector1">
                <a:avLst/>
              </a:prstGeom>
              <a:ln w="6480">
                <a:solidFill>
                  <a:srgbClr val="a8a8a8"/>
                </a:solidFill>
                <a:miter/>
              </a:ln>
            </p:spPr>
          </p:cxnSp>
          <p:cxnSp>
            <p:nvCxnSpPr>
              <p:cNvPr id="10547" name="Straight Connector 2071"/>
              <p:cNvCxnSpPr/>
              <p:nvPr/>
            </p:nvCxnSpPr>
            <p:spPr>
              <a:xfrm>
                <a:off x="8896680" y="7167240"/>
                <a:ext cx="360" cy="126360"/>
              </a:xfrm>
              <a:prstGeom prst="straightConnector1">
                <a:avLst/>
              </a:prstGeom>
              <a:ln w="6480">
                <a:solidFill>
                  <a:srgbClr val="a8a8a8"/>
                </a:solidFill>
                <a:miter/>
              </a:ln>
            </p:spPr>
          </p:cxnSp>
          <p:cxnSp>
            <p:nvCxnSpPr>
              <p:cNvPr id="10548" name="Straight Connector 2072"/>
              <p:cNvCxnSpPr/>
              <p:nvPr/>
            </p:nvCxnSpPr>
            <p:spPr>
              <a:xfrm>
                <a:off x="8731800" y="7167240"/>
                <a:ext cx="360" cy="126360"/>
              </a:xfrm>
              <a:prstGeom prst="straightConnector1">
                <a:avLst/>
              </a:prstGeom>
              <a:ln w="6480">
                <a:solidFill>
                  <a:srgbClr val="a8a8a8"/>
                </a:solidFill>
                <a:miter/>
              </a:ln>
            </p:spPr>
          </p:cxnSp>
          <p:cxnSp>
            <p:nvCxnSpPr>
              <p:cNvPr id="10549" name="Straight Connector 2073"/>
              <p:cNvCxnSpPr/>
              <p:nvPr/>
            </p:nvCxnSpPr>
            <p:spPr>
              <a:xfrm>
                <a:off x="9226080" y="7167240"/>
                <a:ext cx="360" cy="126360"/>
              </a:xfrm>
              <a:prstGeom prst="straightConnector1">
                <a:avLst/>
              </a:prstGeom>
              <a:ln w="6480">
                <a:solidFill>
                  <a:srgbClr val="a8a8a8"/>
                </a:solidFill>
                <a:miter/>
              </a:ln>
            </p:spPr>
          </p:cxnSp>
          <p:cxnSp>
            <p:nvCxnSpPr>
              <p:cNvPr id="10550" name="Straight Connector 2074"/>
              <p:cNvCxnSpPr/>
              <p:nvPr/>
            </p:nvCxnSpPr>
            <p:spPr>
              <a:xfrm>
                <a:off x="9061560" y="7167240"/>
                <a:ext cx="360" cy="126360"/>
              </a:xfrm>
              <a:prstGeom prst="straightConnector1">
                <a:avLst/>
              </a:prstGeom>
              <a:ln w="6480">
                <a:solidFill>
                  <a:srgbClr val="a8a8a8"/>
                </a:solidFill>
                <a:miter/>
              </a:ln>
            </p:spPr>
          </p:cxnSp>
          <p:cxnSp>
            <p:nvCxnSpPr>
              <p:cNvPr id="10551" name="Straight Connector 2075"/>
              <p:cNvCxnSpPr/>
              <p:nvPr/>
            </p:nvCxnSpPr>
            <p:spPr>
              <a:xfrm>
                <a:off x="9555840" y="7167240"/>
                <a:ext cx="360" cy="126360"/>
              </a:xfrm>
              <a:prstGeom prst="straightConnector1">
                <a:avLst/>
              </a:prstGeom>
              <a:ln w="6480">
                <a:solidFill>
                  <a:srgbClr val="a8a8a8"/>
                </a:solidFill>
                <a:miter/>
              </a:ln>
            </p:spPr>
          </p:cxnSp>
          <p:cxnSp>
            <p:nvCxnSpPr>
              <p:cNvPr id="10552" name="Straight Connector 2076"/>
              <p:cNvCxnSpPr/>
              <p:nvPr/>
            </p:nvCxnSpPr>
            <p:spPr>
              <a:xfrm>
                <a:off x="9390960" y="7167240"/>
                <a:ext cx="360" cy="126360"/>
              </a:xfrm>
              <a:prstGeom prst="straightConnector1">
                <a:avLst/>
              </a:prstGeom>
              <a:ln w="6480">
                <a:solidFill>
                  <a:srgbClr val="a8a8a8"/>
                </a:solidFill>
                <a:miter/>
              </a:ln>
            </p:spPr>
          </p:cxnSp>
          <p:cxnSp>
            <p:nvCxnSpPr>
              <p:cNvPr id="10553" name="Straight Connector 2077"/>
              <p:cNvCxnSpPr/>
              <p:nvPr/>
            </p:nvCxnSpPr>
            <p:spPr>
              <a:xfrm>
                <a:off x="9885240" y="7167240"/>
                <a:ext cx="360" cy="126360"/>
              </a:xfrm>
              <a:prstGeom prst="straightConnector1">
                <a:avLst/>
              </a:prstGeom>
              <a:ln w="6480">
                <a:solidFill>
                  <a:srgbClr val="a8a8a8"/>
                </a:solidFill>
                <a:miter/>
              </a:ln>
            </p:spPr>
          </p:cxnSp>
          <p:cxnSp>
            <p:nvCxnSpPr>
              <p:cNvPr id="10554" name="Straight Connector 2078"/>
              <p:cNvCxnSpPr/>
              <p:nvPr/>
            </p:nvCxnSpPr>
            <p:spPr>
              <a:xfrm>
                <a:off x="9720360" y="7167240"/>
                <a:ext cx="360" cy="126360"/>
              </a:xfrm>
              <a:prstGeom prst="straightConnector1">
                <a:avLst/>
              </a:prstGeom>
              <a:ln w="6480">
                <a:solidFill>
                  <a:srgbClr val="a8a8a8"/>
                </a:solidFill>
                <a:miter/>
              </a:ln>
            </p:spPr>
          </p:cxnSp>
          <p:cxnSp>
            <p:nvCxnSpPr>
              <p:cNvPr id="10555" name="Straight Connector 2079"/>
              <p:cNvCxnSpPr/>
              <p:nvPr/>
            </p:nvCxnSpPr>
            <p:spPr>
              <a:xfrm>
                <a:off x="10214640" y="7167240"/>
                <a:ext cx="360" cy="126360"/>
              </a:xfrm>
              <a:prstGeom prst="straightConnector1">
                <a:avLst/>
              </a:prstGeom>
              <a:ln w="6480">
                <a:solidFill>
                  <a:srgbClr val="a8a8a8"/>
                </a:solidFill>
                <a:miter/>
              </a:ln>
            </p:spPr>
          </p:cxnSp>
          <p:cxnSp>
            <p:nvCxnSpPr>
              <p:cNvPr id="10556" name="Straight Connector 2080"/>
              <p:cNvCxnSpPr/>
              <p:nvPr/>
            </p:nvCxnSpPr>
            <p:spPr>
              <a:xfrm>
                <a:off x="10050120" y="7167240"/>
                <a:ext cx="360" cy="126360"/>
              </a:xfrm>
              <a:prstGeom prst="straightConnector1">
                <a:avLst/>
              </a:prstGeom>
              <a:ln w="6480">
                <a:solidFill>
                  <a:srgbClr val="a8a8a8"/>
                </a:solidFill>
                <a:miter/>
              </a:ln>
            </p:spPr>
          </p:cxnSp>
          <p:cxnSp>
            <p:nvCxnSpPr>
              <p:cNvPr id="10557" name="Straight Connector 2081"/>
              <p:cNvCxnSpPr/>
              <p:nvPr/>
            </p:nvCxnSpPr>
            <p:spPr>
              <a:xfrm>
                <a:off x="10544400" y="7167240"/>
                <a:ext cx="360" cy="126360"/>
              </a:xfrm>
              <a:prstGeom prst="straightConnector1">
                <a:avLst/>
              </a:prstGeom>
              <a:ln w="6480">
                <a:solidFill>
                  <a:srgbClr val="a8a8a8"/>
                </a:solidFill>
                <a:miter/>
              </a:ln>
            </p:spPr>
          </p:cxnSp>
          <p:cxnSp>
            <p:nvCxnSpPr>
              <p:cNvPr id="10558" name="Straight Connector 2082"/>
              <p:cNvCxnSpPr/>
              <p:nvPr/>
            </p:nvCxnSpPr>
            <p:spPr>
              <a:xfrm>
                <a:off x="10379520" y="7167240"/>
                <a:ext cx="360" cy="126360"/>
              </a:xfrm>
              <a:prstGeom prst="straightConnector1">
                <a:avLst/>
              </a:prstGeom>
              <a:ln w="6480">
                <a:solidFill>
                  <a:srgbClr val="a8a8a8"/>
                </a:solidFill>
                <a:miter/>
              </a:ln>
            </p:spPr>
          </p:cxnSp>
          <p:cxnSp>
            <p:nvCxnSpPr>
              <p:cNvPr id="10559" name="Straight Connector 2083"/>
              <p:cNvCxnSpPr/>
              <p:nvPr/>
            </p:nvCxnSpPr>
            <p:spPr>
              <a:xfrm>
                <a:off x="10873800" y="7167240"/>
                <a:ext cx="360" cy="126360"/>
              </a:xfrm>
              <a:prstGeom prst="straightConnector1">
                <a:avLst/>
              </a:prstGeom>
              <a:ln w="6480">
                <a:solidFill>
                  <a:srgbClr val="a8a8a8"/>
                </a:solidFill>
                <a:miter/>
              </a:ln>
            </p:spPr>
          </p:cxnSp>
          <p:cxnSp>
            <p:nvCxnSpPr>
              <p:cNvPr id="10560" name="Straight Connector 2084"/>
              <p:cNvCxnSpPr/>
              <p:nvPr/>
            </p:nvCxnSpPr>
            <p:spPr>
              <a:xfrm>
                <a:off x="10708920" y="7167240"/>
                <a:ext cx="360" cy="126360"/>
              </a:xfrm>
              <a:prstGeom prst="straightConnector1">
                <a:avLst/>
              </a:prstGeom>
              <a:ln w="6480">
                <a:solidFill>
                  <a:srgbClr val="a8a8a8"/>
                </a:solidFill>
                <a:miter/>
              </a:ln>
            </p:spPr>
          </p:cxnSp>
          <p:cxnSp>
            <p:nvCxnSpPr>
              <p:cNvPr id="10561" name="Straight Connector 2085"/>
              <p:cNvCxnSpPr/>
              <p:nvPr/>
            </p:nvCxnSpPr>
            <p:spPr>
              <a:xfrm>
                <a:off x="11203200" y="7167240"/>
                <a:ext cx="360" cy="126360"/>
              </a:xfrm>
              <a:prstGeom prst="straightConnector1">
                <a:avLst/>
              </a:prstGeom>
              <a:ln w="6480">
                <a:solidFill>
                  <a:srgbClr val="a8a8a8"/>
                </a:solidFill>
                <a:miter/>
              </a:ln>
            </p:spPr>
          </p:cxnSp>
          <p:cxnSp>
            <p:nvCxnSpPr>
              <p:cNvPr id="10562" name="Straight Connector 2086"/>
              <p:cNvCxnSpPr/>
              <p:nvPr/>
            </p:nvCxnSpPr>
            <p:spPr>
              <a:xfrm>
                <a:off x="11038680" y="7167240"/>
                <a:ext cx="360" cy="126360"/>
              </a:xfrm>
              <a:prstGeom prst="straightConnector1">
                <a:avLst/>
              </a:prstGeom>
              <a:ln w="6480">
                <a:solidFill>
                  <a:srgbClr val="a8a8a8"/>
                </a:solidFill>
                <a:miter/>
              </a:ln>
            </p:spPr>
          </p:cxnSp>
          <p:cxnSp>
            <p:nvCxnSpPr>
              <p:cNvPr id="10563" name="Straight Connector 2087"/>
              <p:cNvCxnSpPr/>
              <p:nvPr/>
            </p:nvCxnSpPr>
            <p:spPr>
              <a:xfrm>
                <a:off x="11532960" y="7167240"/>
                <a:ext cx="360" cy="126360"/>
              </a:xfrm>
              <a:prstGeom prst="straightConnector1">
                <a:avLst/>
              </a:prstGeom>
              <a:ln w="6480">
                <a:solidFill>
                  <a:srgbClr val="a8a8a8"/>
                </a:solidFill>
                <a:miter/>
              </a:ln>
            </p:spPr>
          </p:cxnSp>
          <p:cxnSp>
            <p:nvCxnSpPr>
              <p:cNvPr id="10564" name="Straight Connector 2088"/>
              <p:cNvCxnSpPr/>
              <p:nvPr/>
            </p:nvCxnSpPr>
            <p:spPr>
              <a:xfrm>
                <a:off x="11368080" y="7167240"/>
                <a:ext cx="360" cy="126360"/>
              </a:xfrm>
              <a:prstGeom prst="straightConnector1">
                <a:avLst/>
              </a:prstGeom>
              <a:ln w="6480">
                <a:solidFill>
                  <a:srgbClr val="a8a8a8"/>
                </a:solidFill>
                <a:miter/>
              </a:ln>
            </p:spPr>
          </p:cxnSp>
          <p:cxnSp>
            <p:nvCxnSpPr>
              <p:cNvPr id="10565" name="Straight Connector 2089"/>
              <p:cNvCxnSpPr/>
              <p:nvPr/>
            </p:nvCxnSpPr>
            <p:spPr>
              <a:xfrm>
                <a:off x="11862360" y="7167240"/>
                <a:ext cx="360" cy="126360"/>
              </a:xfrm>
              <a:prstGeom prst="straightConnector1">
                <a:avLst/>
              </a:prstGeom>
              <a:ln w="6480">
                <a:solidFill>
                  <a:srgbClr val="a8a8a8"/>
                </a:solidFill>
                <a:miter/>
              </a:ln>
            </p:spPr>
          </p:cxnSp>
          <p:cxnSp>
            <p:nvCxnSpPr>
              <p:cNvPr id="1056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0567" name="Group 28"/>
            <p:cNvGrpSpPr/>
            <p:nvPr/>
          </p:nvGrpSpPr>
          <p:grpSpPr>
            <a:xfrm>
              <a:off x="-435240" y="-435240"/>
              <a:ext cx="13042800" cy="7728480"/>
              <a:chOff x="-435240" y="-435240"/>
              <a:chExt cx="13042800" cy="7728480"/>
            </a:xfrm>
          </p:grpSpPr>
          <p:cxnSp>
            <p:nvCxnSpPr>
              <p:cNvPr id="10568" name="Straight Connector 1897"/>
              <p:cNvCxnSpPr/>
              <p:nvPr/>
            </p:nvCxnSpPr>
            <p:spPr>
              <a:xfrm>
                <a:off x="12355560" y="4898520"/>
                <a:ext cx="252360" cy="360"/>
              </a:xfrm>
              <a:prstGeom prst="straightConnector1">
                <a:avLst/>
              </a:prstGeom>
              <a:ln w="6480">
                <a:solidFill>
                  <a:srgbClr val="a8a8a8"/>
                </a:solidFill>
                <a:miter/>
              </a:ln>
            </p:spPr>
          </p:cxnSp>
          <p:cxnSp>
            <p:nvCxnSpPr>
              <p:cNvPr id="10569" name="Straight Connector 181"/>
              <p:cNvCxnSpPr/>
              <p:nvPr/>
            </p:nvCxnSpPr>
            <p:spPr>
              <a:xfrm>
                <a:off x="-435240" y="326520"/>
                <a:ext cx="252360" cy="360"/>
              </a:xfrm>
              <a:prstGeom prst="straightConnector1">
                <a:avLst/>
              </a:prstGeom>
              <a:ln w="6480">
                <a:solidFill>
                  <a:srgbClr val="a8a8a8"/>
                </a:solidFill>
                <a:miter/>
              </a:ln>
            </p:spPr>
          </p:cxnSp>
          <p:cxnSp>
            <p:nvCxnSpPr>
              <p:cNvPr id="10570" name="Straight Connector 182"/>
              <p:cNvCxnSpPr/>
              <p:nvPr/>
            </p:nvCxnSpPr>
            <p:spPr>
              <a:xfrm>
                <a:off x="-435240" y="0"/>
                <a:ext cx="252360" cy="360"/>
              </a:xfrm>
              <a:prstGeom prst="straightConnector1">
                <a:avLst/>
              </a:prstGeom>
              <a:ln w="6480">
                <a:solidFill>
                  <a:srgbClr val="a8a8a8"/>
                </a:solidFill>
                <a:miter/>
              </a:ln>
            </p:spPr>
          </p:cxnSp>
          <p:cxnSp>
            <p:nvCxnSpPr>
              <p:cNvPr id="10571" name="Straight Connector 183"/>
              <p:cNvCxnSpPr/>
              <p:nvPr/>
            </p:nvCxnSpPr>
            <p:spPr>
              <a:xfrm>
                <a:off x="-435240" y="979560"/>
                <a:ext cx="252360" cy="360"/>
              </a:xfrm>
              <a:prstGeom prst="straightConnector1">
                <a:avLst/>
              </a:prstGeom>
              <a:ln w="6480">
                <a:solidFill>
                  <a:srgbClr val="a8a8a8"/>
                </a:solidFill>
                <a:miter/>
              </a:ln>
            </p:spPr>
          </p:cxnSp>
          <p:cxnSp>
            <p:nvCxnSpPr>
              <p:cNvPr id="10572" name="Straight Connector 184"/>
              <p:cNvCxnSpPr/>
              <p:nvPr/>
            </p:nvCxnSpPr>
            <p:spPr>
              <a:xfrm>
                <a:off x="-435240" y="653040"/>
                <a:ext cx="252360" cy="360"/>
              </a:xfrm>
              <a:prstGeom prst="straightConnector1">
                <a:avLst/>
              </a:prstGeom>
              <a:ln w="6480">
                <a:solidFill>
                  <a:srgbClr val="a8a8a8"/>
                </a:solidFill>
                <a:miter/>
              </a:ln>
            </p:spPr>
          </p:cxnSp>
          <p:cxnSp>
            <p:nvCxnSpPr>
              <p:cNvPr id="10573" name="Straight Connector 185"/>
              <p:cNvCxnSpPr/>
              <p:nvPr/>
            </p:nvCxnSpPr>
            <p:spPr>
              <a:xfrm>
                <a:off x="-435240" y="1632600"/>
                <a:ext cx="252360" cy="360"/>
              </a:xfrm>
              <a:prstGeom prst="straightConnector1">
                <a:avLst/>
              </a:prstGeom>
              <a:ln w="6480">
                <a:solidFill>
                  <a:srgbClr val="a8a8a8"/>
                </a:solidFill>
                <a:miter/>
              </a:ln>
            </p:spPr>
          </p:cxnSp>
          <p:cxnSp>
            <p:nvCxnSpPr>
              <p:cNvPr id="10574" name="Straight Connector 186"/>
              <p:cNvCxnSpPr/>
              <p:nvPr/>
            </p:nvCxnSpPr>
            <p:spPr>
              <a:xfrm>
                <a:off x="-435240" y="1306080"/>
                <a:ext cx="252360" cy="360"/>
              </a:xfrm>
              <a:prstGeom prst="straightConnector1">
                <a:avLst/>
              </a:prstGeom>
              <a:ln w="6480">
                <a:solidFill>
                  <a:srgbClr val="a8a8a8"/>
                </a:solidFill>
                <a:miter/>
              </a:ln>
            </p:spPr>
          </p:cxnSp>
          <p:cxnSp>
            <p:nvCxnSpPr>
              <p:cNvPr id="10575" name="Straight Connector 187"/>
              <p:cNvCxnSpPr/>
              <p:nvPr/>
            </p:nvCxnSpPr>
            <p:spPr>
              <a:xfrm>
                <a:off x="-435240" y="2285640"/>
                <a:ext cx="252360" cy="360"/>
              </a:xfrm>
              <a:prstGeom prst="straightConnector1">
                <a:avLst/>
              </a:prstGeom>
              <a:ln w="6480">
                <a:solidFill>
                  <a:srgbClr val="a8a8a8"/>
                </a:solidFill>
                <a:miter/>
              </a:ln>
            </p:spPr>
          </p:cxnSp>
          <p:cxnSp>
            <p:nvCxnSpPr>
              <p:cNvPr id="10576" name="Straight Connector 188"/>
              <p:cNvCxnSpPr/>
              <p:nvPr/>
            </p:nvCxnSpPr>
            <p:spPr>
              <a:xfrm>
                <a:off x="-435240" y="1959120"/>
                <a:ext cx="252360" cy="360"/>
              </a:xfrm>
              <a:prstGeom prst="straightConnector1">
                <a:avLst/>
              </a:prstGeom>
              <a:ln w="6480">
                <a:solidFill>
                  <a:srgbClr val="a8a8a8"/>
                </a:solidFill>
                <a:miter/>
              </a:ln>
            </p:spPr>
          </p:cxnSp>
          <p:cxnSp>
            <p:nvCxnSpPr>
              <p:cNvPr id="10577" name="Straight Connector 189"/>
              <p:cNvCxnSpPr/>
              <p:nvPr/>
            </p:nvCxnSpPr>
            <p:spPr>
              <a:xfrm>
                <a:off x="-435240" y="2939040"/>
                <a:ext cx="252360" cy="360"/>
              </a:xfrm>
              <a:prstGeom prst="straightConnector1">
                <a:avLst/>
              </a:prstGeom>
              <a:ln w="6480">
                <a:solidFill>
                  <a:srgbClr val="a8a8a8"/>
                </a:solidFill>
                <a:miter/>
              </a:ln>
            </p:spPr>
          </p:cxnSp>
          <p:cxnSp>
            <p:nvCxnSpPr>
              <p:cNvPr id="10578" name="Straight Connector 190"/>
              <p:cNvCxnSpPr/>
              <p:nvPr/>
            </p:nvCxnSpPr>
            <p:spPr>
              <a:xfrm>
                <a:off x="-435240" y="2612520"/>
                <a:ext cx="252360" cy="360"/>
              </a:xfrm>
              <a:prstGeom prst="straightConnector1">
                <a:avLst/>
              </a:prstGeom>
              <a:ln w="6480">
                <a:solidFill>
                  <a:srgbClr val="a8a8a8"/>
                </a:solidFill>
                <a:miter/>
              </a:ln>
            </p:spPr>
          </p:cxnSp>
          <p:cxnSp>
            <p:nvCxnSpPr>
              <p:cNvPr id="10579" name="Straight Connector 191"/>
              <p:cNvCxnSpPr/>
              <p:nvPr/>
            </p:nvCxnSpPr>
            <p:spPr>
              <a:xfrm>
                <a:off x="-435240" y="3592080"/>
                <a:ext cx="252360" cy="360"/>
              </a:xfrm>
              <a:prstGeom prst="straightConnector1">
                <a:avLst/>
              </a:prstGeom>
              <a:ln w="6480">
                <a:solidFill>
                  <a:srgbClr val="a8a8a8"/>
                </a:solidFill>
                <a:miter/>
              </a:ln>
            </p:spPr>
          </p:cxnSp>
          <p:cxnSp>
            <p:nvCxnSpPr>
              <p:cNvPr id="10580" name="Straight Connector 192"/>
              <p:cNvCxnSpPr/>
              <p:nvPr/>
            </p:nvCxnSpPr>
            <p:spPr>
              <a:xfrm>
                <a:off x="-435240" y="3265560"/>
                <a:ext cx="252360" cy="360"/>
              </a:xfrm>
              <a:prstGeom prst="straightConnector1">
                <a:avLst/>
              </a:prstGeom>
              <a:ln w="6480">
                <a:solidFill>
                  <a:srgbClr val="a8a8a8"/>
                </a:solidFill>
                <a:miter/>
              </a:ln>
            </p:spPr>
          </p:cxnSp>
          <p:cxnSp>
            <p:nvCxnSpPr>
              <p:cNvPr id="10581" name="Straight Connector 193"/>
              <p:cNvCxnSpPr/>
              <p:nvPr/>
            </p:nvCxnSpPr>
            <p:spPr>
              <a:xfrm>
                <a:off x="-435240" y="4245120"/>
                <a:ext cx="252360" cy="360"/>
              </a:xfrm>
              <a:prstGeom prst="straightConnector1">
                <a:avLst/>
              </a:prstGeom>
              <a:ln w="6480">
                <a:solidFill>
                  <a:srgbClr val="a8a8a8"/>
                </a:solidFill>
                <a:miter/>
              </a:ln>
            </p:spPr>
          </p:cxnSp>
          <p:cxnSp>
            <p:nvCxnSpPr>
              <p:cNvPr id="10582" name="Straight Connector 194"/>
              <p:cNvCxnSpPr/>
              <p:nvPr/>
            </p:nvCxnSpPr>
            <p:spPr>
              <a:xfrm>
                <a:off x="-435240" y="3918600"/>
                <a:ext cx="252360" cy="360"/>
              </a:xfrm>
              <a:prstGeom prst="straightConnector1">
                <a:avLst/>
              </a:prstGeom>
              <a:ln w="6480">
                <a:solidFill>
                  <a:srgbClr val="a8a8a8"/>
                </a:solidFill>
                <a:miter/>
              </a:ln>
            </p:spPr>
          </p:cxnSp>
          <p:cxnSp>
            <p:nvCxnSpPr>
              <p:cNvPr id="10583" name="Straight Connector 195"/>
              <p:cNvCxnSpPr/>
              <p:nvPr/>
            </p:nvCxnSpPr>
            <p:spPr>
              <a:xfrm>
                <a:off x="-435240" y="4898520"/>
                <a:ext cx="252360" cy="360"/>
              </a:xfrm>
              <a:prstGeom prst="straightConnector1">
                <a:avLst/>
              </a:prstGeom>
              <a:ln w="6480">
                <a:solidFill>
                  <a:srgbClr val="a8a8a8"/>
                </a:solidFill>
                <a:miter/>
              </a:ln>
            </p:spPr>
          </p:cxnSp>
          <p:cxnSp>
            <p:nvCxnSpPr>
              <p:cNvPr id="10584" name="Straight Connector 196"/>
              <p:cNvCxnSpPr/>
              <p:nvPr/>
            </p:nvCxnSpPr>
            <p:spPr>
              <a:xfrm>
                <a:off x="-435240" y="4571640"/>
                <a:ext cx="252360" cy="360"/>
              </a:xfrm>
              <a:prstGeom prst="straightConnector1">
                <a:avLst/>
              </a:prstGeom>
              <a:ln w="6480">
                <a:solidFill>
                  <a:srgbClr val="a8a8a8"/>
                </a:solidFill>
                <a:miter/>
              </a:ln>
            </p:spPr>
          </p:cxnSp>
          <p:cxnSp>
            <p:nvCxnSpPr>
              <p:cNvPr id="10585" name="Straight Connector 197"/>
              <p:cNvCxnSpPr/>
              <p:nvPr/>
            </p:nvCxnSpPr>
            <p:spPr>
              <a:xfrm>
                <a:off x="-435240" y="5551560"/>
                <a:ext cx="252360" cy="360"/>
              </a:xfrm>
              <a:prstGeom prst="straightConnector1">
                <a:avLst/>
              </a:prstGeom>
              <a:ln w="6480">
                <a:solidFill>
                  <a:srgbClr val="a8a8a8"/>
                </a:solidFill>
                <a:miter/>
              </a:ln>
            </p:spPr>
          </p:cxnSp>
          <p:cxnSp>
            <p:nvCxnSpPr>
              <p:cNvPr id="10586" name="Straight Connector 198"/>
              <p:cNvCxnSpPr/>
              <p:nvPr/>
            </p:nvCxnSpPr>
            <p:spPr>
              <a:xfrm>
                <a:off x="-435240" y="5225040"/>
                <a:ext cx="252360" cy="360"/>
              </a:xfrm>
              <a:prstGeom prst="straightConnector1">
                <a:avLst/>
              </a:prstGeom>
              <a:ln w="6480">
                <a:solidFill>
                  <a:srgbClr val="a8a8a8"/>
                </a:solidFill>
                <a:miter/>
              </a:ln>
            </p:spPr>
          </p:cxnSp>
          <p:cxnSp>
            <p:nvCxnSpPr>
              <p:cNvPr id="10587" name="Straight Connector 199"/>
              <p:cNvCxnSpPr/>
              <p:nvPr/>
            </p:nvCxnSpPr>
            <p:spPr>
              <a:xfrm>
                <a:off x="-435240" y="6204600"/>
                <a:ext cx="252360" cy="360"/>
              </a:xfrm>
              <a:prstGeom prst="straightConnector1">
                <a:avLst/>
              </a:prstGeom>
              <a:ln w="6480">
                <a:solidFill>
                  <a:srgbClr val="a8a8a8"/>
                </a:solidFill>
                <a:miter/>
              </a:ln>
            </p:spPr>
          </p:cxnSp>
          <p:cxnSp>
            <p:nvCxnSpPr>
              <p:cNvPr id="10588" name="Straight Connector 200"/>
              <p:cNvCxnSpPr/>
              <p:nvPr/>
            </p:nvCxnSpPr>
            <p:spPr>
              <a:xfrm>
                <a:off x="-435240" y="5878080"/>
                <a:ext cx="252360" cy="360"/>
              </a:xfrm>
              <a:prstGeom prst="straightConnector1">
                <a:avLst/>
              </a:prstGeom>
              <a:ln w="6480">
                <a:solidFill>
                  <a:srgbClr val="a8a8a8"/>
                </a:solidFill>
                <a:miter/>
              </a:ln>
            </p:spPr>
          </p:cxnSp>
          <p:cxnSp>
            <p:nvCxnSpPr>
              <p:cNvPr id="10589" name="Straight Connector 201"/>
              <p:cNvCxnSpPr/>
              <p:nvPr/>
            </p:nvCxnSpPr>
            <p:spPr>
              <a:xfrm>
                <a:off x="-435240" y="6857640"/>
                <a:ext cx="252360" cy="360"/>
              </a:xfrm>
              <a:prstGeom prst="straightConnector1">
                <a:avLst/>
              </a:prstGeom>
              <a:ln w="6480">
                <a:solidFill>
                  <a:srgbClr val="a8a8a8"/>
                </a:solidFill>
                <a:miter/>
              </a:ln>
            </p:spPr>
          </p:cxnSp>
          <p:cxnSp>
            <p:nvCxnSpPr>
              <p:cNvPr id="10590" name="Straight Connector 202"/>
              <p:cNvCxnSpPr/>
              <p:nvPr/>
            </p:nvCxnSpPr>
            <p:spPr>
              <a:xfrm>
                <a:off x="-435240" y="6531120"/>
                <a:ext cx="252360" cy="360"/>
              </a:xfrm>
              <a:prstGeom prst="straightConnector1">
                <a:avLst/>
              </a:prstGeom>
              <a:ln w="6480">
                <a:solidFill>
                  <a:srgbClr val="a8a8a8"/>
                </a:solidFill>
                <a:miter/>
              </a:ln>
            </p:spPr>
          </p:cxnSp>
          <p:cxnSp>
            <p:nvCxnSpPr>
              <p:cNvPr id="10591" name="Straight Connector 806"/>
              <p:cNvCxnSpPr/>
              <p:nvPr/>
            </p:nvCxnSpPr>
            <p:spPr>
              <a:xfrm flipV="1">
                <a:off x="11862360" y="-435240"/>
                <a:ext cx="360" cy="252360"/>
              </a:xfrm>
              <a:prstGeom prst="straightConnector1">
                <a:avLst/>
              </a:prstGeom>
              <a:ln w="6480">
                <a:solidFill>
                  <a:srgbClr val="a8a8a8"/>
                </a:solidFill>
                <a:miter/>
              </a:ln>
            </p:spPr>
          </p:cxnSp>
          <p:cxnSp>
            <p:nvCxnSpPr>
              <p:cNvPr id="10592" name="Straight Connector 807"/>
              <p:cNvCxnSpPr/>
              <p:nvPr/>
            </p:nvCxnSpPr>
            <p:spPr>
              <a:xfrm flipV="1">
                <a:off x="12191760" y="-435240"/>
                <a:ext cx="360" cy="252360"/>
              </a:xfrm>
              <a:prstGeom prst="straightConnector1">
                <a:avLst/>
              </a:prstGeom>
              <a:ln w="6480">
                <a:solidFill>
                  <a:srgbClr val="a8a8a8"/>
                </a:solidFill>
                <a:miter/>
              </a:ln>
            </p:spPr>
          </p:cxnSp>
          <p:cxnSp>
            <p:nvCxnSpPr>
              <p:cNvPr id="10593" name="Straight Connector 808"/>
              <p:cNvCxnSpPr/>
              <p:nvPr/>
            </p:nvCxnSpPr>
            <p:spPr>
              <a:xfrm flipV="1">
                <a:off x="11203200" y="-435240"/>
                <a:ext cx="360" cy="252360"/>
              </a:xfrm>
              <a:prstGeom prst="straightConnector1">
                <a:avLst/>
              </a:prstGeom>
              <a:ln w="6480">
                <a:solidFill>
                  <a:srgbClr val="a8a8a8"/>
                </a:solidFill>
                <a:miter/>
              </a:ln>
            </p:spPr>
          </p:cxnSp>
          <p:cxnSp>
            <p:nvCxnSpPr>
              <p:cNvPr id="10594" name="Straight Connector 809"/>
              <p:cNvCxnSpPr/>
              <p:nvPr/>
            </p:nvCxnSpPr>
            <p:spPr>
              <a:xfrm flipV="1">
                <a:off x="11532960" y="-435240"/>
                <a:ext cx="360" cy="252360"/>
              </a:xfrm>
              <a:prstGeom prst="straightConnector1">
                <a:avLst/>
              </a:prstGeom>
              <a:ln w="6480">
                <a:solidFill>
                  <a:srgbClr val="a8a8a8"/>
                </a:solidFill>
                <a:miter/>
              </a:ln>
            </p:spPr>
          </p:cxnSp>
          <p:cxnSp>
            <p:nvCxnSpPr>
              <p:cNvPr id="10595" name="Straight Connector 810"/>
              <p:cNvCxnSpPr/>
              <p:nvPr/>
            </p:nvCxnSpPr>
            <p:spPr>
              <a:xfrm flipV="1">
                <a:off x="10544400" y="-435240"/>
                <a:ext cx="360" cy="252360"/>
              </a:xfrm>
              <a:prstGeom prst="straightConnector1">
                <a:avLst/>
              </a:prstGeom>
              <a:ln w="6480">
                <a:solidFill>
                  <a:srgbClr val="a8a8a8"/>
                </a:solidFill>
                <a:miter/>
              </a:ln>
            </p:spPr>
          </p:cxnSp>
          <p:cxnSp>
            <p:nvCxnSpPr>
              <p:cNvPr id="10596" name="Straight Connector 811"/>
              <p:cNvCxnSpPr/>
              <p:nvPr/>
            </p:nvCxnSpPr>
            <p:spPr>
              <a:xfrm flipV="1">
                <a:off x="10873800" y="-435240"/>
                <a:ext cx="360" cy="252360"/>
              </a:xfrm>
              <a:prstGeom prst="straightConnector1">
                <a:avLst/>
              </a:prstGeom>
              <a:ln w="6480">
                <a:solidFill>
                  <a:srgbClr val="a8a8a8"/>
                </a:solidFill>
                <a:miter/>
              </a:ln>
            </p:spPr>
          </p:cxnSp>
          <p:cxnSp>
            <p:nvCxnSpPr>
              <p:cNvPr id="10597" name="Straight Connector 812"/>
              <p:cNvCxnSpPr/>
              <p:nvPr/>
            </p:nvCxnSpPr>
            <p:spPr>
              <a:xfrm flipV="1">
                <a:off x="9885240" y="-435240"/>
                <a:ext cx="360" cy="252360"/>
              </a:xfrm>
              <a:prstGeom prst="straightConnector1">
                <a:avLst/>
              </a:prstGeom>
              <a:ln w="6480">
                <a:solidFill>
                  <a:srgbClr val="a8a8a8"/>
                </a:solidFill>
                <a:miter/>
              </a:ln>
            </p:spPr>
          </p:cxnSp>
          <p:cxnSp>
            <p:nvCxnSpPr>
              <p:cNvPr id="10598" name="Straight Connector 813"/>
              <p:cNvCxnSpPr/>
              <p:nvPr/>
            </p:nvCxnSpPr>
            <p:spPr>
              <a:xfrm flipV="1">
                <a:off x="10214640" y="-435240"/>
                <a:ext cx="360" cy="252360"/>
              </a:xfrm>
              <a:prstGeom prst="straightConnector1">
                <a:avLst/>
              </a:prstGeom>
              <a:ln w="6480">
                <a:solidFill>
                  <a:srgbClr val="a8a8a8"/>
                </a:solidFill>
                <a:miter/>
              </a:ln>
            </p:spPr>
          </p:cxnSp>
          <p:cxnSp>
            <p:nvCxnSpPr>
              <p:cNvPr id="10599" name="Straight Connector 814"/>
              <p:cNvCxnSpPr/>
              <p:nvPr/>
            </p:nvCxnSpPr>
            <p:spPr>
              <a:xfrm flipV="1">
                <a:off x="9226080" y="-435240"/>
                <a:ext cx="360" cy="252360"/>
              </a:xfrm>
              <a:prstGeom prst="straightConnector1">
                <a:avLst/>
              </a:prstGeom>
              <a:ln w="6480">
                <a:solidFill>
                  <a:srgbClr val="a8a8a8"/>
                </a:solidFill>
                <a:miter/>
              </a:ln>
            </p:spPr>
          </p:cxnSp>
          <p:cxnSp>
            <p:nvCxnSpPr>
              <p:cNvPr id="10600" name="Straight Connector 815"/>
              <p:cNvCxnSpPr/>
              <p:nvPr/>
            </p:nvCxnSpPr>
            <p:spPr>
              <a:xfrm flipV="1">
                <a:off x="9555840" y="-435240"/>
                <a:ext cx="360" cy="252360"/>
              </a:xfrm>
              <a:prstGeom prst="straightConnector1">
                <a:avLst/>
              </a:prstGeom>
              <a:ln w="6480">
                <a:solidFill>
                  <a:srgbClr val="a8a8a8"/>
                </a:solidFill>
                <a:miter/>
              </a:ln>
            </p:spPr>
          </p:cxnSp>
          <p:cxnSp>
            <p:nvCxnSpPr>
              <p:cNvPr id="10601" name="Straight Connector 816"/>
              <p:cNvCxnSpPr/>
              <p:nvPr/>
            </p:nvCxnSpPr>
            <p:spPr>
              <a:xfrm flipV="1">
                <a:off x="8567280" y="-435240"/>
                <a:ext cx="360" cy="252360"/>
              </a:xfrm>
              <a:prstGeom prst="straightConnector1">
                <a:avLst/>
              </a:prstGeom>
              <a:ln w="6480">
                <a:solidFill>
                  <a:srgbClr val="a8a8a8"/>
                </a:solidFill>
                <a:miter/>
              </a:ln>
            </p:spPr>
          </p:cxnSp>
          <p:cxnSp>
            <p:nvCxnSpPr>
              <p:cNvPr id="10602" name="Straight Connector 817"/>
              <p:cNvCxnSpPr/>
              <p:nvPr/>
            </p:nvCxnSpPr>
            <p:spPr>
              <a:xfrm flipV="1">
                <a:off x="8896680" y="-435240"/>
                <a:ext cx="360" cy="252360"/>
              </a:xfrm>
              <a:prstGeom prst="straightConnector1">
                <a:avLst/>
              </a:prstGeom>
              <a:ln w="6480">
                <a:solidFill>
                  <a:srgbClr val="a8a8a8"/>
                </a:solidFill>
                <a:miter/>
              </a:ln>
            </p:spPr>
          </p:cxnSp>
          <p:cxnSp>
            <p:nvCxnSpPr>
              <p:cNvPr id="10603" name="Straight Connector 818"/>
              <p:cNvCxnSpPr/>
              <p:nvPr/>
            </p:nvCxnSpPr>
            <p:spPr>
              <a:xfrm flipV="1">
                <a:off x="7908120" y="-435240"/>
                <a:ext cx="360" cy="252360"/>
              </a:xfrm>
              <a:prstGeom prst="straightConnector1">
                <a:avLst/>
              </a:prstGeom>
              <a:ln w="6480">
                <a:solidFill>
                  <a:srgbClr val="a8a8a8"/>
                </a:solidFill>
                <a:miter/>
              </a:ln>
            </p:spPr>
          </p:cxnSp>
          <p:cxnSp>
            <p:nvCxnSpPr>
              <p:cNvPr id="10604" name="Straight Connector 819"/>
              <p:cNvCxnSpPr/>
              <p:nvPr/>
            </p:nvCxnSpPr>
            <p:spPr>
              <a:xfrm flipV="1">
                <a:off x="8237520" y="-435240"/>
                <a:ext cx="360" cy="252360"/>
              </a:xfrm>
              <a:prstGeom prst="straightConnector1">
                <a:avLst/>
              </a:prstGeom>
              <a:ln w="6480">
                <a:solidFill>
                  <a:srgbClr val="a8a8a8"/>
                </a:solidFill>
                <a:miter/>
              </a:ln>
            </p:spPr>
          </p:cxnSp>
          <p:cxnSp>
            <p:nvCxnSpPr>
              <p:cNvPr id="10605" name="Straight Connector 820"/>
              <p:cNvCxnSpPr/>
              <p:nvPr/>
            </p:nvCxnSpPr>
            <p:spPr>
              <a:xfrm flipV="1">
                <a:off x="7248960" y="-435240"/>
                <a:ext cx="360" cy="252360"/>
              </a:xfrm>
              <a:prstGeom prst="straightConnector1">
                <a:avLst/>
              </a:prstGeom>
              <a:ln w="6480">
                <a:solidFill>
                  <a:srgbClr val="a8a8a8"/>
                </a:solidFill>
                <a:miter/>
              </a:ln>
            </p:spPr>
          </p:cxnSp>
          <p:cxnSp>
            <p:nvCxnSpPr>
              <p:cNvPr id="10606" name="Straight Connector 821"/>
              <p:cNvCxnSpPr/>
              <p:nvPr/>
            </p:nvCxnSpPr>
            <p:spPr>
              <a:xfrm flipV="1">
                <a:off x="7578720" y="-435240"/>
                <a:ext cx="360" cy="252360"/>
              </a:xfrm>
              <a:prstGeom prst="straightConnector1">
                <a:avLst/>
              </a:prstGeom>
              <a:ln w="6480">
                <a:solidFill>
                  <a:srgbClr val="a8a8a8"/>
                </a:solidFill>
                <a:miter/>
              </a:ln>
            </p:spPr>
          </p:cxnSp>
          <p:cxnSp>
            <p:nvCxnSpPr>
              <p:cNvPr id="10607" name="Straight Connector 822"/>
              <p:cNvCxnSpPr/>
              <p:nvPr/>
            </p:nvCxnSpPr>
            <p:spPr>
              <a:xfrm flipV="1">
                <a:off x="6590160" y="-435240"/>
                <a:ext cx="360" cy="252360"/>
              </a:xfrm>
              <a:prstGeom prst="straightConnector1">
                <a:avLst/>
              </a:prstGeom>
              <a:ln w="6480">
                <a:solidFill>
                  <a:srgbClr val="a8a8a8"/>
                </a:solidFill>
                <a:miter/>
              </a:ln>
            </p:spPr>
          </p:cxnSp>
          <p:cxnSp>
            <p:nvCxnSpPr>
              <p:cNvPr id="10608" name="Straight Connector 823"/>
              <p:cNvCxnSpPr/>
              <p:nvPr/>
            </p:nvCxnSpPr>
            <p:spPr>
              <a:xfrm flipV="1">
                <a:off x="6919560" y="-435240"/>
                <a:ext cx="360" cy="252360"/>
              </a:xfrm>
              <a:prstGeom prst="straightConnector1">
                <a:avLst/>
              </a:prstGeom>
              <a:ln w="6480">
                <a:solidFill>
                  <a:srgbClr val="a8a8a8"/>
                </a:solidFill>
                <a:miter/>
              </a:ln>
            </p:spPr>
          </p:cxnSp>
          <p:cxnSp>
            <p:nvCxnSpPr>
              <p:cNvPr id="10609" name="Straight Connector 824"/>
              <p:cNvCxnSpPr/>
              <p:nvPr/>
            </p:nvCxnSpPr>
            <p:spPr>
              <a:xfrm flipV="1">
                <a:off x="5931000" y="-435240"/>
                <a:ext cx="360" cy="252360"/>
              </a:xfrm>
              <a:prstGeom prst="straightConnector1">
                <a:avLst/>
              </a:prstGeom>
              <a:ln w="6480">
                <a:solidFill>
                  <a:srgbClr val="a8a8a8"/>
                </a:solidFill>
                <a:miter/>
              </a:ln>
            </p:spPr>
          </p:cxnSp>
          <p:cxnSp>
            <p:nvCxnSpPr>
              <p:cNvPr id="10610" name="Straight Connector 825"/>
              <p:cNvCxnSpPr/>
              <p:nvPr/>
            </p:nvCxnSpPr>
            <p:spPr>
              <a:xfrm flipV="1">
                <a:off x="6260760" y="-435240"/>
                <a:ext cx="360" cy="252360"/>
              </a:xfrm>
              <a:prstGeom prst="straightConnector1">
                <a:avLst/>
              </a:prstGeom>
              <a:ln w="6480">
                <a:solidFill>
                  <a:srgbClr val="a8a8a8"/>
                </a:solidFill>
                <a:miter/>
              </a:ln>
            </p:spPr>
          </p:cxnSp>
          <p:cxnSp>
            <p:nvCxnSpPr>
              <p:cNvPr id="10611" name="Straight Connector 826"/>
              <p:cNvCxnSpPr/>
              <p:nvPr/>
            </p:nvCxnSpPr>
            <p:spPr>
              <a:xfrm flipV="1">
                <a:off x="5272200" y="-435240"/>
                <a:ext cx="360" cy="252360"/>
              </a:xfrm>
              <a:prstGeom prst="straightConnector1">
                <a:avLst/>
              </a:prstGeom>
              <a:ln w="6480">
                <a:solidFill>
                  <a:srgbClr val="a8a8a8"/>
                </a:solidFill>
                <a:miter/>
              </a:ln>
            </p:spPr>
          </p:cxnSp>
          <p:cxnSp>
            <p:nvCxnSpPr>
              <p:cNvPr id="10612" name="Straight Connector 827"/>
              <p:cNvCxnSpPr/>
              <p:nvPr/>
            </p:nvCxnSpPr>
            <p:spPr>
              <a:xfrm flipV="1">
                <a:off x="5601600" y="-435240"/>
                <a:ext cx="360" cy="252360"/>
              </a:xfrm>
              <a:prstGeom prst="straightConnector1">
                <a:avLst/>
              </a:prstGeom>
              <a:ln w="6480">
                <a:solidFill>
                  <a:srgbClr val="a8a8a8"/>
                </a:solidFill>
                <a:miter/>
              </a:ln>
            </p:spPr>
          </p:cxnSp>
          <p:cxnSp>
            <p:nvCxnSpPr>
              <p:cNvPr id="10613" name="Straight Connector 828"/>
              <p:cNvCxnSpPr/>
              <p:nvPr/>
            </p:nvCxnSpPr>
            <p:spPr>
              <a:xfrm flipV="1">
                <a:off x="4613040" y="-435240"/>
                <a:ext cx="360" cy="252360"/>
              </a:xfrm>
              <a:prstGeom prst="straightConnector1">
                <a:avLst/>
              </a:prstGeom>
              <a:ln w="6480">
                <a:solidFill>
                  <a:srgbClr val="a8a8a8"/>
                </a:solidFill>
                <a:miter/>
              </a:ln>
            </p:spPr>
          </p:cxnSp>
          <p:cxnSp>
            <p:nvCxnSpPr>
              <p:cNvPr id="10614" name="Straight Connector 829"/>
              <p:cNvCxnSpPr/>
              <p:nvPr/>
            </p:nvCxnSpPr>
            <p:spPr>
              <a:xfrm flipV="1">
                <a:off x="4942440" y="-435240"/>
                <a:ext cx="360" cy="252360"/>
              </a:xfrm>
              <a:prstGeom prst="straightConnector1">
                <a:avLst/>
              </a:prstGeom>
              <a:ln w="6480">
                <a:solidFill>
                  <a:srgbClr val="a8a8a8"/>
                </a:solidFill>
                <a:miter/>
              </a:ln>
            </p:spPr>
          </p:cxnSp>
          <p:cxnSp>
            <p:nvCxnSpPr>
              <p:cNvPr id="10615" name="Straight Connector 830"/>
              <p:cNvCxnSpPr/>
              <p:nvPr/>
            </p:nvCxnSpPr>
            <p:spPr>
              <a:xfrm flipV="1">
                <a:off x="3953880" y="-435240"/>
                <a:ext cx="360" cy="252360"/>
              </a:xfrm>
              <a:prstGeom prst="straightConnector1">
                <a:avLst/>
              </a:prstGeom>
              <a:ln w="6480">
                <a:solidFill>
                  <a:srgbClr val="a8a8a8"/>
                </a:solidFill>
                <a:miter/>
              </a:ln>
            </p:spPr>
          </p:cxnSp>
          <p:cxnSp>
            <p:nvCxnSpPr>
              <p:cNvPr id="10616" name="Straight Connector 831"/>
              <p:cNvCxnSpPr/>
              <p:nvPr/>
            </p:nvCxnSpPr>
            <p:spPr>
              <a:xfrm flipV="1">
                <a:off x="4283640" y="-435240"/>
                <a:ext cx="360" cy="252360"/>
              </a:xfrm>
              <a:prstGeom prst="straightConnector1">
                <a:avLst/>
              </a:prstGeom>
              <a:ln w="6480">
                <a:solidFill>
                  <a:srgbClr val="a8a8a8"/>
                </a:solidFill>
                <a:miter/>
              </a:ln>
            </p:spPr>
          </p:cxnSp>
          <p:cxnSp>
            <p:nvCxnSpPr>
              <p:cNvPr id="10617" name="Straight Connector 832"/>
              <p:cNvCxnSpPr/>
              <p:nvPr/>
            </p:nvCxnSpPr>
            <p:spPr>
              <a:xfrm flipV="1">
                <a:off x="3295080" y="-435240"/>
                <a:ext cx="360" cy="252360"/>
              </a:xfrm>
              <a:prstGeom prst="straightConnector1">
                <a:avLst/>
              </a:prstGeom>
              <a:ln w="6480">
                <a:solidFill>
                  <a:srgbClr val="a8a8a8"/>
                </a:solidFill>
                <a:miter/>
              </a:ln>
            </p:spPr>
          </p:cxnSp>
          <p:cxnSp>
            <p:nvCxnSpPr>
              <p:cNvPr id="10618" name="Straight Connector 833"/>
              <p:cNvCxnSpPr/>
              <p:nvPr/>
            </p:nvCxnSpPr>
            <p:spPr>
              <a:xfrm flipV="1">
                <a:off x="3624480" y="-435240"/>
                <a:ext cx="360" cy="252360"/>
              </a:xfrm>
              <a:prstGeom prst="straightConnector1">
                <a:avLst/>
              </a:prstGeom>
              <a:ln w="6480">
                <a:solidFill>
                  <a:srgbClr val="a8a8a8"/>
                </a:solidFill>
                <a:miter/>
              </a:ln>
            </p:spPr>
          </p:cxnSp>
          <p:cxnSp>
            <p:nvCxnSpPr>
              <p:cNvPr id="10619" name="Straight Connector 834"/>
              <p:cNvCxnSpPr/>
              <p:nvPr/>
            </p:nvCxnSpPr>
            <p:spPr>
              <a:xfrm flipV="1">
                <a:off x="2635920" y="-435240"/>
                <a:ext cx="360" cy="252360"/>
              </a:xfrm>
              <a:prstGeom prst="straightConnector1">
                <a:avLst/>
              </a:prstGeom>
              <a:ln w="6480">
                <a:solidFill>
                  <a:srgbClr val="a8a8a8"/>
                </a:solidFill>
                <a:miter/>
              </a:ln>
            </p:spPr>
          </p:cxnSp>
          <p:cxnSp>
            <p:nvCxnSpPr>
              <p:cNvPr id="10620" name="Straight Connector 835"/>
              <p:cNvCxnSpPr/>
              <p:nvPr/>
            </p:nvCxnSpPr>
            <p:spPr>
              <a:xfrm flipV="1">
                <a:off x="2965320" y="-435240"/>
                <a:ext cx="360" cy="252360"/>
              </a:xfrm>
              <a:prstGeom prst="straightConnector1">
                <a:avLst/>
              </a:prstGeom>
              <a:ln w="6480">
                <a:solidFill>
                  <a:srgbClr val="a8a8a8"/>
                </a:solidFill>
                <a:miter/>
              </a:ln>
            </p:spPr>
          </p:cxnSp>
          <p:cxnSp>
            <p:nvCxnSpPr>
              <p:cNvPr id="10621" name="Straight Connector 836"/>
              <p:cNvCxnSpPr/>
              <p:nvPr/>
            </p:nvCxnSpPr>
            <p:spPr>
              <a:xfrm flipV="1">
                <a:off x="1976760" y="-435240"/>
                <a:ext cx="360" cy="252360"/>
              </a:xfrm>
              <a:prstGeom prst="straightConnector1">
                <a:avLst/>
              </a:prstGeom>
              <a:ln w="6480">
                <a:solidFill>
                  <a:srgbClr val="a8a8a8"/>
                </a:solidFill>
                <a:miter/>
              </a:ln>
            </p:spPr>
          </p:cxnSp>
          <p:cxnSp>
            <p:nvCxnSpPr>
              <p:cNvPr id="10622" name="Straight Connector 837"/>
              <p:cNvCxnSpPr/>
              <p:nvPr/>
            </p:nvCxnSpPr>
            <p:spPr>
              <a:xfrm flipV="1">
                <a:off x="2306520" y="-435240"/>
                <a:ext cx="360" cy="252360"/>
              </a:xfrm>
              <a:prstGeom prst="straightConnector1">
                <a:avLst/>
              </a:prstGeom>
              <a:ln w="6480">
                <a:solidFill>
                  <a:srgbClr val="a8a8a8"/>
                </a:solidFill>
                <a:miter/>
              </a:ln>
            </p:spPr>
          </p:cxnSp>
          <p:cxnSp>
            <p:nvCxnSpPr>
              <p:cNvPr id="10623" name="Straight Connector 838"/>
              <p:cNvCxnSpPr/>
              <p:nvPr/>
            </p:nvCxnSpPr>
            <p:spPr>
              <a:xfrm flipV="1">
                <a:off x="1317960" y="-435240"/>
                <a:ext cx="360" cy="252360"/>
              </a:xfrm>
              <a:prstGeom prst="straightConnector1">
                <a:avLst/>
              </a:prstGeom>
              <a:ln w="6480">
                <a:solidFill>
                  <a:srgbClr val="a8a8a8"/>
                </a:solidFill>
                <a:miter/>
              </a:ln>
            </p:spPr>
          </p:cxnSp>
          <p:cxnSp>
            <p:nvCxnSpPr>
              <p:cNvPr id="10624" name="Straight Connector 839"/>
              <p:cNvCxnSpPr/>
              <p:nvPr/>
            </p:nvCxnSpPr>
            <p:spPr>
              <a:xfrm flipV="1">
                <a:off x="1647360" y="-435240"/>
                <a:ext cx="360" cy="252360"/>
              </a:xfrm>
              <a:prstGeom prst="straightConnector1">
                <a:avLst/>
              </a:prstGeom>
              <a:ln w="6480">
                <a:solidFill>
                  <a:srgbClr val="a8a8a8"/>
                </a:solidFill>
                <a:miter/>
              </a:ln>
            </p:spPr>
          </p:cxnSp>
          <p:cxnSp>
            <p:nvCxnSpPr>
              <p:cNvPr id="10625" name="Straight Connector 840"/>
              <p:cNvCxnSpPr/>
              <p:nvPr/>
            </p:nvCxnSpPr>
            <p:spPr>
              <a:xfrm flipV="1">
                <a:off x="658800" y="-435240"/>
                <a:ext cx="360" cy="252360"/>
              </a:xfrm>
              <a:prstGeom prst="straightConnector1">
                <a:avLst/>
              </a:prstGeom>
              <a:ln w="6480">
                <a:solidFill>
                  <a:srgbClr val="a8a8a8"/>
                </a:solidFill>
                <a:miter/>
              </a:ln>
            </p:spPr>
          </p:cxnSp>
          <p:cxnSp>
            <p:nvCxnSpPr>
              <p:cNvPr id="10626" name="Straight Connector 841"/>
              <p:cNvCxnSpPr/>
              <p:nvPr/>
            </p:nvCxnSpPr>
            <p:spPr>
              <a:xfrm flipV="1">
                <a:off x="988200" y="-435240"/>
                <a:ext cx="360" cy="252360"/>
              </a:xfrm>
              <a:prstGeom prst="straightConnector1">
                <a:avLst/>
              </a:prstGeom>
              <a:ln w="6480">
                <a:solidFill>
                  <a:srgbClr val="a8a8a8"/>
                </a:solidFill>
                <a:miter/>
              </a:ln>
            </p:spPr>
          </p:cxnSp>
          <p:cxnSp>
            <p:nvCxnSpPr>
              <p:cNvPr id="10627" name="Straight Connector 842"/>
              <p:cNvCxnSpPr/>
              <p:nvPr/>
            </p:nvCxnSpPr>
            <p:spPr>
              <a:xfrm flipV="1">
                <a:off x="0" y="-435240"/>
                <a:ext cx="360" cy="252360"/>
              </a:xfrm>
              <a:prstGeom prst="straightConnector1">
                <a:avLst/>
              </a:prstGeom>
              <a:ln w="6480">
                <a:solidFill>
                  <a:srgbClr val="a8a8a8"/>
                </a:solidFill>
                <a:miter/>
              </a:ln>
            </p:spPr>
          </p:cxnSp>
          <p:cxnSp>
            <p:nvCxnSpPr>
              <p:cNvPr id="10628" name="Straight Connector 843"/>
              <p:cNvCxnSpPr/>
              <p:nvPr/>
            </p:nvCxnSpPr>
            <p:spPr>
              <a:xfrm flipV="1">
                <a:off x="329400" y="-435240"/>
                <a:ext cx="360" cy="252360"/>
              </a:xfrm>
              <a:prstGeom prst="straightConnector1">
                <a:avLst/>
              </a:prstGeom>
              <a:ln w="6480">
                <a:solidFill>
                  <a:srgbClr val="a8a8a8"/>
                </a:solidFill>
                <a:miter/>
              </a:ln>
            </p:spPr>
          </p:cxnSp>
          <p:cxnSp>
            <p:nvCxnSpPr>
              <p:cNvPr id="10629" name="Straight Connector 1883"/>
              <p:cNvCxnSpPr/>
              <p:nvPr/>
            </p:nvCxnSpPr>
            <p:spPr>
              <a:xfrm>
                <a:off x="12355560" y="326520"/>
                <a:ext cx="252360" cy="360"/>
              </a:xfrm>
              <a:prstGeom prst="straightConnector1">
                <a:avLst/>
              </a:prstGeom>
              <a:ln w="6480">
                <a:solidFill>
                  <a:srgbClr val="a8a8a8"/>
                </a:solidFill>
                <a:miter/>
              </a:ln>
            </p:spPr>
          </p:cxnSp>
          <p:cxnSp>
            <p:nvCxnSpPr>
              <p:cNvPr id="10630" name="Straight Connector 1884"/>
              <p:cNvCxnSpPr/>
              <p:nvPr/>
            </p:nvCxnSpPr>
            <p:spPr>
              <a:xfrm>
                <a:off x="12355560" y="0"/>
                <a:ext cx="252360" cy="360"/>
              </a:xfrm>
              <a:prstGeom prst="straightConnector1">
                <a:avLst/>
              </a:prstGeom>
              <a:ln w="6480">
                <a:solidFill>
                  <a:srgbClr val="a8a8a8"/>
                </a:solidFill>
                <a:miter/>
              </a:ln>
            </p:spPr>
          </p:cxnSp>
          <p:cxnSp>
            <p:nvCxnSpPr>
              <p:cNvPr id="10631" name="Straight Connector 1885"/>
              <p:cNvCxnSpPr/>
              <p:nvPr/>
            </p:nvCxnSpPr>
            <p:spPr>
              <a:xfrm>
                <a:off x="12355560" y="979560"/>
                <a:ext cx="252360" cy="360"/>
              </a:xfrm>
              <a:prstGeom prst="straightConnector1">
                <a:avLst/>
              </a:prstGeom>
              <a:ln w="6480">
                <a:solidFill>
                  <a:srgbClr val="a8a8a8"/>
                </a:solidFill>
                <a:miter/>
              </a:ln>
            </p:spPr>
          </p:cxnSp>
          <p:cxnSp>
            <p:nvCxnSpPr>
              <p:cNvPr id="10632" name="Straight Connector 1886"/>
              <p:cNvCxnSpPr/>
              <p:nvPr/>
            </p:nvCxnSpPr>
            <p:spPr>
              <a:xfrm>
                <a:off x="12355560" y="653040"/>
                <a:ext cx="252360" cy="360"/>
              </a:xfrm>
              <a:prstGeom prst="straightConnector1">
                <a:avLst/>
              </a:prstGeom>
              <a:ln w="6480">
                <a:solidFill>
                  <a:srgbClr val="a8a8a8"/>
                </a:solidFill>
                <a:miter/>
              </a:ln>
            </p:spPr>
          </p:cxnSp>
          <p:cxnSp>
            <p:nvCxnSpPr>
              <p:cNvPr id="10633" name="Straight Connector 1887"/>
              <p:cNvCxnSpPr/>
              <p:nvPr/>
            </p:nvCxnSpPr>
            <p:spPr>
              <a:xfrm>
                <a:off x="12355560" y="1632600"/>
                <a:ext cx="252360" cy="360"/>
              </a:xfrm>
              <a:prstGeom prst="straightConnector1">
                <a:avLst/>
              </a:prstGeom>
              <a:ln w="6480">
                <a:solidFill>
                  <a:srgbClr val="a8a8a8"/>
                </a:solidFill>
                <a:miter/>
              </a:ln>
            </p:spPr>
          </p:cxnSp>
          <p:cxnSp>
            <p:nvCxnSpPr>
              <p:cNvPr id="10634" name="Straight Connector 1888"/>
              <p:cNvCxnSpPr/>
              <p:nvPr/>
            </p:nvCxnSpPr>
            <p:spPr>
              <a:xfrm>
                <a:off x="12355560" y="1306080"/>
                <a:ext cx="252360" cy="360"/>
              </a:xfrm>
              <a:prstGeom prst="straightConnector1">
                <a:avLst/>
              </a:prstGeom>
              <a:ln w="6480">
                <a:solidFill>
                  <a:srgbClr val="a8a8a8"/>
                </a:solidFill>
                <a:miter/>
              </a:ln>
            </p:spPr>
          </p:cxnSp>
          <p:cxnSp>
            <p:nvCxnSpPr>
              <p:cNvPr id="10635" name="Straight Connector 1889"/>
              <p:cNvCxnSpPr/>
              <p:nvPr/>
            </p:nvCxnSpPr>
            <p:spPr>
              <a:xfrm>
                <a:off x="12355560" y="2285640"/>
                <a:ext cx="252360" cy="360"/>
              </a:xfrm>
              <a:prstGeom prst="straightConnector1">
                <a:avLst/>
              </a:prstGeom>
              <a:ln w="6480">
                <a:solidFill>
                  <a:srgbClr val="a8a8a8"/>
                </a:solidFill>
                <a:miter/>
              </a:ln>
            </p:spPr>
          </p:cxnSp>
          <p:cxnSp>
            <p:nvCxnSpPr>
              <p:cNvPr id="10636" name="Straight Connector 1890"/>
              <p:cNvCxnSpPr/>
              <p:nvPr/>
            </p:nvCxnSpPr>
            <p:spPr>
              <a:xfrm>
                <a:off x="12355560" y="1959120"/>
                <a:ext cx="252360" cy="360"/>
              </a:xfrm>
              <a:prstGeom prst="straightConnector1">
                <a:avLst/>
              </a:prstGeom>
              <a:ln w="6480">
                <a:solidFill>
                  <a:srgbClr val="a8a8a8"/>
                </a:solidFill>
                <a:miter/>
              </a:ln>
            </p:spPr>
          </p:cxnSp>
          <p:cxnSp>
            <p:nvCxnSpPr>
              <p:cNvPr id="10637" name="Straight Connector 1891"/>
              <p:cNvCxnSpPr/>
              <p:nvPr/>
            </p:nvCxnSpPr>
            <p:spPr>
              <a:xfrm>
                <a:off x="12355560" y="2939040"/>
                <a:ext cx="252360" cy="360"/>
              </a:xfrm>
              <a:prstGeom prst="straightConnector1">
                <a:avLst/>
              </a:prstGeom>
              <a:ln w="6480">
                <a:solidFill>
                  <a:srgbClr val="a8a8a8"/>
                </a:solidFill>
                <a:miter/>
              </a:ln>
            </p:spPr>
          </p:cxnSp>
          <p:cxnSp>
            <p:nvCxnSpPr>
              <p:cNvPr id="10638" name="Straight Connector 1892"/>
              <p:cNvCxnSpPr/>
              <p:nvPr/>
            </p:nvCxnSpPr>
            <p:spPr>
              <a:xfrm>
                <a:off x="12355560" y="2612520"/>
                <a:ext cx="252360" cy="360"/>
              </a:xfrm>
              <a:prstGeom prst="straightConnector1">
                <a:avLst/>
              </a:prstGeom>
              <a:ln w="6480">
                <a:solidFill>
                  <a:srgbClr val="a8a8a8"/>
                </a:solidFill>
                <a:miter/>
              </a:ln>
            </p:spPr>
          </p:cxnSp>
          <p:cxnSp>
            <p:nvCxnSpPr>
              <p:cNvPr id="10639" name="Straight Connector 1893"/>
              <p:cNvCxnSpPr/>
              <p:nvPr/>
            </p:nvCxnSpPr>
            <p:spPr>
              <a:xfrm>
                <a:off x="12355560" y="3592080"/>
                <a:ext cx="252360" cy="360"/>
              </a:xfrm>
              <a:prstGeom prst="straightConnector1">
                <a:avLst/>
              </a:prstGeom>
              <a:ln w="6480">
                <a:solidFill>
                  <a:srgbClr val="a8a8a8"/>
                </a:solidFill>
                <a:miter/>
              </a:ln>
            </p:spPr>
          </p:cxnSp>
          <p:cxnSp>
            <p:nvCxnSpPr>
              <p:cNvPr id="10640" name="Straight Connector 1894"/>
              <p:cNvCxnSpPr/>
              <p:nvPr/>
            </p:nvCxnSpPr>
            <p:spPr>
              <a:xfrm>
                <a:off x="12355560" y="3265560"/>
                <a:ext cx="252360" cy="360"/>
              </a:xfrm>
              <a:prstGeom prst="straightConnector1">
                <a:avLst/>
              </a:prstGeom>
              <a:ln w="6480">
                <a:solidFill>
                  <a:srgbClr val="a8a8a8"/>
                </a:solidFill>
                <a:miter/>
              </a:ln>
            </p:spPr>
          </p:cxnSp>
          <p:cxnSp>
            <p:nvCxnSpPr>
              <p:cNvPr id="10641" name="Straight Connector 1895"/>
              <p:cNvCxnSpPr/>
              <p:nvPr/>
            </p:nvCxnSpPr>
            <p:spPr>
              <a:xfrm>
                <a:off x="12355560" y="4245120"/>
                <a:ext cx="252360" cy="360"/>
              </a:xfrm>
              <a:prstGeom prst="straightConnector1">
                <a:avLst/>
              </a:prstGeom>
              <a:ln w="6480">
                <a:solidFill>
                  <a:srgbClr val="a8a8a8"/>
                </a:solidFill>
                <a:miter/>
              </a:ln>
            </p:spPr>
          </p:cxnSp>
          <p:cxnSp>
            <p:nvCxnSpPr>
              <p:cNvPr id="10642" name="Straight Connector 1896"/>
              <p:cNvCxnSpPr/>
              <p:nvPr/>
            </p:nvCxnSpPr>
            <p:spPr>
              <a:xfrm>
                <a:off x="12355560" y="3918600"/>
                <a:ext cx="252360" cy="360"/>
              </a:xfrm>
              <a:prstGeom prst="straightConnector1">
                <a:avLst/>
              </a:prstGeom>
              <a:ln w="6480">
                <a:solidFill>
                  <a:srgbClr val="a8a8a8"/>
                </a:solidFill>
                <a:miter/>
              </a:ln>
            </p:spPr>
          </p:cxnSp>
          <p:cxnSp>
            <p:nvCxnSpPr>
              <p:cNvPr id="10643" name="Straight Connector 1898"/>
              <p:cNvCxnSpPr/>
              <p:nvPr/>
            </p:nvCxnSpPr>
            <p:spPr>
              <a:xfrm>
                <a:off x="12355560" y="4571640"/>
                <a:ext cx="252360" cy="360"/>
              </a:xfrm>
              <a:prstGeom prst="straightConnector1">
                <a:avLst/>
              </a:prstGeom>
              <a:ln w="6480">
                <a:solidFill>
                  <a:srgbClr val="a8a8a8"/>
                </a:solidFill>
                <a:miter/>
              </a:ln>
            </p:spPr>
          </p:cxnSp>
          <p:cxnSp>
            <p:nvCxnSpPr>
              <p:cNvPr id="10644" name="Straight Connector 1899"/>
              <p:cNvCxnSpPr/>
              <p:nvPr/>
            </p:nvCxnSpPr>
            <p:spPr>
              <a:xfrm>
                <a:off x="12355560" y="5551560"/>
                <a:ext cx="252360" cy="360"/>
              </a:xfrm>
              <a:prstGeom prst="straightConnector1">
                <a:avLst/>
              </a:prstGeom>
              <a:ln w="6480">
                <a:solidFill>
                  <a:srgbClr val="a8a8a8"/>
                </a:solidFill>
                <a:miter/>
              </a:ln>
            </p:spPr>
          </p:cxnSp>
          <p:cxnSp>
            <p:nvCxnSpPr>
              <p:cNvPr id="10645" name="Straight Connector 1900"/>
              <p:cNvCxnSpPr/>
              <p:nvPr/>
            </p:nvCxnSpPr>
            <p:spPr>
              <a:xfrm>
                <a:off x="12355560" y="5225040"/>
                <a:ext cx="252360" cy="360"/>
              </a:xfrm>
              <a:prstGeom prst="straightConnector1">
                <a:avLst/>
              </a:prstGeom>
              <a:ln w="6480">
                <a:solidFill>
                  <a:srgbClr val="a8a8a8"/>
                </a:solidFill>
                <a:miter/>
              </a:ln>
            </p:spPr>
          </p:cxnSp>
          <p:cxnSp>
            <p:nvCxnSpPr>
              <p:cNvPr id="10646" name="Straight Connector 1901"/>
              <p:cNvCxnSpPr/>
              <p:nvPr/>
            </p:nvCxnSpPr>
            <p:spPr>
              <a:xfrm>
                <a:off x="12355560" y="6204600"/>
                <a:ext cx="252360" cy="360"/>
              </a:xfrm>
              <a:prstGeom prst="straightConnector1">
                <a:avLst/>
              </a:prstGeom>
              <a:ln w="6480">
                <a:solidFill>
                  <a:srgbClr val="a8a8a8"/>
                </a:solidFill>
                <a:miter/>
              </a:ln>
            </p:spPr>
          </p:cxnSp>
          <p:cxnSp>
            <p:nvCxnSpPr>
              <p:cNvPr id="10647" name="Straight Connector 1902"/>
              <p:cNvCxnSpPr/>
              <p:nvPr/>
            </p:nvCxnSpPr>
            <p:spPr>
              <a:xfrm>
                <a:off x="12355560" y="5878080"/>
                <a:ext cx="252360" cy="360"/>
              </a:xfrm>
              <a:prstGeom prst="straightConnector1">
                <a:avLst/>
              </a:prstGeom>
              <a:ln w="6480">
                <a:solidFill>
                  <a:srgbClr val="a8a8a8"/>
                </a:solidFill>
                <a:miter/>
              </a:ln>
            </p:spPr>
          </p:cxnSp>
          <p:cxnSp>
            <p:nvCxnSpPr>
              <p:cNvPr id="10648" name="Straight Connector 1903"/>
              <p:cNvCxnSpPr/>
              <p:nvPr/>
            </p:nvCxnSpPr>
            <p:spPr>
              <a:xfrm>
                <a:off x="12355560" y="6857640"/>
                <a:ext cx="252360" cy="360"/>
              </a:xfrm>
              <a:prstGeom prst="straightConnector1">
                <a:avLst/>
              </a:prstGeom>
              <a:ln w="6480">
                <a:solidFill>
                  <a:srgbClr val="a8a8a8"/>
                </a:solidFill>
                <a:miter/>
              </a:ln>
            </p:spPr>
          </p:cxnSp>
          <p:cxnSp>
            <p:nvCxnSpPr>
              <p:cNvPr id="10649" name="Straight Connector 1904"/>
              <p:cNvCxnSpPr/>
              <p:nvPr/>
            </p:nvCxnSpPr>
            <p:spPr>
              <a:xfrm>
                <a:off x="12355560" y="6531120"/>
                <a:ext cx="252360" cy="360"/>
              </a:xfrm>
              <a:prstGeom prst="straightConnector1">
                <a:avLst/>
              </a:prstGeom>
              <a:ln w="6480">
                <a:solidFill>
                  <a:srgbClr val="a8a8a8"/>
                </a:solidFill>
                <a:miter/>
              </a:ln>
            </p:spPr>
          </p:cxnSp>
          <p:cxnSp>
            <p:nvCxnSpPr>
              <p:cNvPr id="1065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065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065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065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065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065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0656" name="Straight Connector 2097"/>
              <p:cNvCxnSpPr/>
              <p:nvPr/>
            </p:nvCxnSpPr>
            <p:spPr>
              <a:xfrm flipV="1">
                <a:off x="9885240" y="7041240"/>
                <a:ext cx="360" cy="252360"/>
              </a:xfrm>
              <a:prstGeom prst="straightConnector1">
                <a:avLst/>
              </a:prstGeom>
              <a:ln w="6480">
                <a:solidFill>
                  <a:srgbClr val="a8a8a8"/>
                </a:solidFill>
                <a:miter/>
              </a:ln>
            </p:spPr>
          </p:cxnSp>
          <p:cxnSp>
            <p:nvCxnSpPr>
              <p:cNvPr id="1065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0658" name="Straight Connector 2099"/>
              <p:cNvCxnSpPr/>
              <p:nvPr/>
            </p:nvCxnSpPr>
            <p:spPr>
              <a:xfrm flipV="1">
                <a:off x="9226080" y="7041240"/>
                <a:ext cx="360" cy="252360"/>
              </a:xfrm>
              <a:prstGeom prst="straightConnector1">
                <a:avLst/>
              </a:prstGeom>
              <a:ln w="6480">
                <a:solidFill>
                  <a:srgbClr val="a8a8a8"/>
                </a:solidFill>
                <a:miter/>
              </a:ln>
            </p:spPr>
          </p:cxnSp>
          <p:cxnSp>
            <p:nvCxnSpPr>
              <p:cNvPr id="10659" name="Straight Connector 2100"/>
              <p:cNvCxnSpPr/>
              <p:nvPr/>
            </p:nvCxnSpPr>
            <p:spPr>
              <a:xfrm flipV="1">
                <a:off x="9555840" y="7041240"/>
                <a:ext cx="360" cy="252360"/>
              </a:xfrm>
              <a:prstGeom prst="straightConnector1">
                <a:avLst/>
              </a:prstGeom>
              <a:ln w="6480">
                <a:solidFill>
                  <a:srgbClr val="a8a8a8"/>
                </a:solidFill>
                <a:miter/>
              </a:ln>
            </p:spPr>
          </p:cxnSp>
          <p:cxnSp>
            <p:nvCxnSpPr>
              <p:cNvPr id="10660" name="Straight Connector 2101"/>
              <p:cNvCxnSpPr/>
              <p:nvPr/>
            </p:nvCxnSpPr>
            <p:spPr>
              <a:xfrm flipV="1">
                <a:off x="8567280" y="7041240"/>
                <a:ext cx="360" cy="252360"/>
              </a:xfrm>
              <a:prstGeom prst="straightConnector1">
                <a:avLst/>
              </a:prstGeom>
              <a:ln w="6480">
                <a:solidFill>
                  <a:srgbClr val="a8a8a8"/>
                </a:solidFill>
                <a:miter/>
              </a:ln>
            </p:spPr>
          </p:cxnSp>
          <p:cxnSp>
            <p:nvCxnSpPr>
              <p:cNvPr id="10661" name="Straight Connector 2102"/>
              <p:cNvCxnSpPr/>
              <p:nvPr/>
            </p:nvCxnSpPr>
            <p:spPr>
              <a:xfrm flipV="1">
                <a:off x="8896680" y="7041240"/>
                <a:ext cx="360" cy="252360"/>
              </a:xfrm>
              <a:prstGeom prst="straightConnector1">
                <a:avLst/>
              </a:prstGeom>
              <a:ln w="6480">
                <a:solidFill>
                  <a:srgbClr val="a8a8a8"/>
                </a:solidFill>
                <a:miter/>
              </a:ln>
            </p:spPr>
          </p:cxnSp>
          <p:cxnSp>
            <p:nvCxnSpPr>
              <p:cNvPr id="10662" name="Straight Connector 2103"/>
              <p:cNvCxnSpPr/>
              <p:nvPr/>
            </p:nvCxnSpPr>
            <p:spPr>
              <a:xfrm flipV="1">
                <a:off x="7908120" y="7041240"/>
                <a:ext cx="360" cy="252360"/>
              </a:xfrm>
              <a:prstGeom prst="straightConnector1">
                <a:avLst/>
              </a:prstGeom>
              <a:ln w="6480">
                <a:solidFill>
                  <a:srgbClr val="a8a8a8"/>
                </a:solidFill>
                <a:miter/>
              </a:ln>
            </p:spPr>
          </p:cxnSp>
          <p:cxnSp>
            <p:nvCxnSpPr>
              <p:cNvPr id="10663" name="Straight Connector 2104"/>
              <p:cNvCxnSpPr/>
              <p:nvPr/>
            </p:nvCxnSpPr>
            <p:spPr>
              <a:xfrm flipV="1">
                <a:off x="8237520" y="7041240"/>
                <a:ext cx="360" cy="252360"/>
              </a:xfrm>
              <a:prstGeom prst="straightConnector1">
                <a:avLst/>
              </a:prstGeom>
              <a:ln w="6480">
                <a:solidFill>
                  <a:srgbClr val="a8a8a8"/>
                </a:solidFill>
                <a:miter/>
              </a:ln>
            </p:spPr>
          </p:cxnSp>
          <p:cxnSp>
            <p:nvCxnSpPr>
              <p:cNvPr id="10664" name="Straight Connector 2105"/>
              <p:cNvCxnSpPr/>
              <p:nvPr/>
            </p:nvCxnSpPr>
            <p:spPr>
              <a:xfrm flipV="1">
                <a:off x="7248960" y="7041240"/>
                <a:ext cx="360" cy="252360"/>
              </a:xfrm>
              <a:prstGeom prst="straightConnector1">
                <a:avLst/>
              </a:prstGeom>
              <a:ln w="6480">
                <a:solidFill>
                  <a:srgbClr val="a8a8a8"/>
                </a:solidFill>
                <a:miter/>
              </a:ln>
            </p:spPr>
          </p:cxnSp>
          <p:cxnSp>
            <p:nvCxnSpPr>
              <p:cNvPr id="10665" name="Straight Connector 2106"/>
              <p:cNvCxnSpPr/>
              <p:nvPr/>
            </p:nvCxnSpPr>
            <p:spPr>
              <a:xfrm flipV="1">
                <a:off x="7578720" y="7041240"/>
                <a:ext cx="360" cy="252360"/>
              </a:xfrm>
              <a:prstGeom prst="straightConnector1">
                <a:avLst/>
              </a:prstGeom>
              <a:ln w="6480">
                <a:solidFill>
                  <a:srgbClr val="a8a8a8"/>
                </a:solidFill>
                <a:miter/>
              </a:ln>
            </p:spPr>
          </p:cxnSp>
          <p:cxnSp>
            <p:nvCxnSpPr>
              <p:cNvPr id="10666" name="Straight Connector 2107"/>
              <p:cNvCxnSpPr/>
              <p:nvPr/>
            </p:nvCxnSpPr>
            <p:spPr>
              <a:xfrm flipV="1">
                <a:off x="6590160" y="7041240"/>
                <a:ext cx="360" cy="252360"/>
              </a:xfrm>
              <a:prstGeom prst="straightConnector1">
                <a:avLst/>
              </a:prstGeom>
              <a:ln w="6480">
                <a:solidFill>
                  <a:srgbClr val="a8a8a8"/>
                </a:solidFill>
                <a:miter/>
              </a:ln>
            </p:spPr>
          </p:cxnSp>
          <p:cxnSp>
            <p:nvCxnSpPr>
              <p:cNvPr id="10667" name="Straight Connector 2108"/>
              <p:cNvCxnSpPr/>
              <p:nvPr/>
            </p:nvCxnSpPr>
            <p:spPr>
              <a:xfrm flipV="1">
                <a:off x="6919560" y="7041240"/>
                <a:ext cx="360" cy="252360"/>
              </a:xfrm>
              <a:prstGeom prst="straightConnector1">
                <a:avLst/>
              </a:prstGeom>
              <a:ln w="6480">
                <a:solidFill>
                  <a:srgbClr val="a8a8a8"/>
                </a:solidFill>
                <a:miter/>
              </a:ln>
            </p:spPr>
          </p:cxnSp>
          <p:cxnSp>
            <p:nvCxnSpPr>
              <p:cNvPr id="10668" name="Straight Connector 2109"/>
              <p:cNvCxnSpPr/>
              <p:nvPr/>
            </p:nvCxnSpPr>
            <p:spPr>
              <a:xfrm flipV="1">
                <a:off x="5931000" y="7041240"/>
                <a:ext cx="360" cy="252360"/>
              </a:xfrm>
              <a:prstGeom prst="straightConnector1">
                <a:avLst/>
              </a:prstGeom>
              <a:ln w="6480">
                <a:solidFill>
                  <a:srgbClr val="a8a8a8"/>
                </a:solidFill>
                <a:miter/>
              </a:ln>
            </p:spPr>
          </p:cxnSp>
          <p:cxnSp>
            <p:nvCxnSpPr>
              <p:cNvPr id="10669" name="Straight Connector 2110"/>
              <p:cNvCxnSpPr/>
              <p:nvPr/>
            </p:nvCxnSpPr>
            <p:spPr>
              <a:xfrm flipV="1">
                <a:off x="6260760" y="7041240"/>
                <a:ext cx="360" cy="252360"/>
              </a:xfrm>
              <a:prstGeom prst="straightConnector1">
                <a:avLst/>
              </a:prstGeom>
              <a:ln w="6480">
                <a:solidFill>
                  <a:srgbClr val="a8a8a8"/>
                </a:solidFill>
                <a:miter/>
              </a:ln>
            </p:spPr>
          </p:cxnSp>
          <p:cxnSp>
            <p:nvCxnSpPr>
              <p:cNvPr id="10670" name="Straight Connector 2111"/>
              <p:cNvCxnSpPr/>
              <p:nvPr/>
            </p:nvCxnSpPr>
            <p:spPr>
              <a:xfrm flipV="1">
                <a:off x="5272200" y="7041240"/>
                <a:ext cx="360" cy="252360"/>
              </a:xfrm>
              <a:prstGeom prst="straightConnector1">
                <a:avLst/>
              </a:prstGeom>
              <a:ln w="6480">
                <a:solidFill>
                  <a:srgbClr val="a8a8a8"/>
                </a:solidFill>
                <a:miter/>
              </a:ln>
            </p:spPr>
          </p:cxnSp>
          <p:cxnSp>
            <p:nvCxnSpPr>
              <p:cNvPr id="10671" name="Straight Connector 2112"/>
              <p:cNvCxnSpPr/>
              <p:nvPr/>
            </p:nvCxnSpPr>
            <p:spPr>
              <a:xfrm flipV="1">
                <a:off x="5601600" y="7041240"/>
                <a:ext cx="360" cy="252360"/>
              </a:xfrm>
              <a:prstGeom prst="straightConnector1">
                <a:avLst/>
              </a:prstGeom>
              <a:ln w="6480">
                <a:solidFill>
                  <a:srgbClr val="a8a8a8"/>
                </a:solidFill>
                <a:miter/>
              </a:ln>
            </p:spPr>
          </p:cxnSp>
          <p:cxnSp>
            <p:nvCxnSpPr>
              <p:cNvPr id="10672" name="Straight Connector 2113"/>
              <p:cNvCxnSpPr/>
              <p:nvPr/>
            </p:nvCxnSpPr>
            <p:spPr>
              <a:xfrm flipV="1">
                <a:off x="4613040" y="7041240"/>
                <a:ext cx="360" cy="252360"/>
              </a:xfrm>
              <a:prstGeom prst="straightConnector1">
                <a:avLst/>
              </a:prstGeom>
              <a:ln w="6480">
                <a:solidFill>
                  <a:srgbClr val="a8a8a8"/>
                </a:solidFill>
                <a:miter/>
              </a:ln>
            </p:spPr>
          </p:cxnSp>
          <p:cxnSp>
            <p:nvCxnSpPr>
              <p:cNvPr id="10673" name="Straight Connector 2114"/>
              <p:cNvCxnSpPr/>
              <p:nvPr/>
            </p:nvCxnSpPr>
            <p:spPr>
              <a:xfrm flipV="1">
                <a:off x="4942440" y="7041240"/>
                <a:ext cx="360" cy="252360"/>
              </a:xfrm>
              <a:prstGeom prst="straightConnector1">
                <a:avLst/>
              </a:prstGeom>
              <a:ln w="6480">
                <a:solidFill>
                  <a:srgbClr val="a8a8a8"/>
                </a:solidFill>
                <a:miter/>
              </a:ln>
            </p:spPr>
          </p:cxnSp>
          <p:cxnSp>
            <p:nvCxnSpPr>
              <p:cNvPr id="10674" name="Straight Connector 2115"/>
              <p:cNvCxnSpPr/>
              <p:nvPr/>
            </p:nvCxnSpPr>
            <p:spPr>
              <a:xfrm flipV="1">
                <a:off x="3953880" y="7041240"/>
                <a:ext cx="360" cy="252360"/>
              </a:xfrm>
              <a:prstGeom prst="straightConnector1">
                <a:avLst/>
              </a:prstGeom>
              <a:ln w="6480">
                <a:solidFill>
                  <a:srgbClr val="a8a8a8"/>
                </a:solidFill>
                <a:miter/>
              </a:ln>
            </p:spPr>
          </p:cxnSp>
          <p:cxnSp>
            <p:nvCxnSpPr>
              <p:cNvPr id="10675" name="Straight Connector 2116"/>
              <p:cNvCxnSpPr/>
              <p:nvPr/>
            </p:nvCxnSpPr>
            <p:spPr>
              <a:xfrm flipV="1">
                <a:off x="4283640" y="7041240"/>
                <a:ext cx="360" cy="252360"/>
              </a:xfrm>
              <a:prstGeom prst="straightConnector1">
                <a:avLst/>
              </a:prstGeom>
              <a:ln w="6480">
                <a:solidFill>
                  <a:srgbClr val="a8a8a8"/>
                </a:solidFill>
                <a:miter/>
              </a:ln>
            </p:spPr>
          </p:cxnSp>
          <p:cxnSp>
            <p:nvCxnSpPr>
              <p:cNvPr id="10676" name="Straight Connector 2117"/>
              <p:cNvCxnSpPr/>
              <p:nvPr/>
            </p:nvCxnSpPr>
            <p:spPr>
              <a:xfrm flipV="1">
                <a:off x="3295080" y="7041240"/>
                <a:ext cx="360" cy="252360"/>
              </a:xfrm>
              <a:prstGeom prst="straightConnector1">
                <a:avLst/>
              </a:prstGeom>
              <a:ln w="6480">
                <a:solidFill>
                  <a:srgbClr val="a8a8a8"/>
                </a:solidFill>
                <a:miter/>
              </a:ln>
            </p:spPr>
          </p:cxnSp>
          <p:cxnSp>
            <p:nvCxnSpPr>
              <p:cNvPr id="10677" name="Straight Connector 2118"/>
              <p:cNvCxnSpPr/>
              <p:nvPr/>
            </p:nvCxnSpPr>
            <p:spPr>
              <a:xfrm flipV="1">
                <a:off x="3624480" y="7041240"/>
                <a:ext cx="360" cy="252360"/>
              </a:xfrm>
              <a:prstGeom prst="straightConnector1">
                <a:avLst/>
              </a:prstGeom>
              <a:ln w="6480">
                <a:solidFill>
                  <a:srgbClr val="a8a8a8"/>
                </a:solidFill>
                <a:miter/>
              </a:ln>
            </p:spPr>
          </p:cxnSp>
          <p:cxnSp>
            <p:nvCxnSpPr>
              <p:cNvPr id="10678" name="Straight Connector 2119"/>
              <p:cNvCxnSpPr/>
              <p:nvPr/>
            </p:nvCxnSpPr>
            <p:spPr>
              <a:xfrm flipV="1">
                <a:off x="2635920" y="7041240"/>
                <a:ext cx="360" cy="252360"/>
              </a:xfrm>
              <a:prstGeom prst="straightConnector1">
                <a:avLst/>
              </a:prstGeom>
              <a:ln w="6480">
                <a:solidFill>
                  <a:srgbClr val="a8a8a8"/>
                </a:solidFill>
                <a:miter/>
              </a:ln>
            </p:spPr>
          </p:cxnSp>
          <p:cxnSp>
            <p:nvCxnSpPr>
              <p:cNvPr id="10679" name="Straight Connector 2120"/>
              <p:cNvCxnSpPr/>
              <p:nvPr/>
            </p:nvCxnSpPr>
            <p:spPr>
              <a:xfrm flipV="1">
                <a:off x="2965320" y="7041240"/>
                <a:ext cx="360" cy="252360"/>
              </a:xfrm>
              <a:prstGeom prst="straightConnector1">
                <a:avLst/>
              </a:prstGeom>
              <a:ln w="6480">
                <a:solidFill>
                  <a:srgbClr val="a8a8a8"/>
                </a:solidFill>
                <a:miter/>
              </a:ln>
            </p:spPr>
          </p:cxnSp>
          <p:cxnSp>
            <p:nvCxnSpPr>
              <p:cNvPr id="10680" name="Straight Connector 2121"/>
              <p:cNvCxnSpPr/>
              <p:nvPr/>
            </p:nvCxnSpPr>
            <p:spPr>
              <a:xfrm flipV="1">
                <a:off x="1976760" y="7041240"/>
                <a:ext cx="360" cy="252360"/>
              </a:xfrm>
              <a:prstGeom prst="straightConnector1">
                <a:avLst/>
              </a:prstGeom>
              <a:ln w="6480">
                <a:solidFill>
                  <a:srgbClr val="a8a8a8"/>
                </a:solidFill>
                <a:miter/>
              </a:ln>
            </p:spPr>
          </p:cxnSp>
          <p:cxnSp>
            <p:nvCxnSpPr>
              <p:cNvPr id="10681" name="Straight Connector 2122"/>
              <p:cNvCxnSpPr/>
              <p:nvPr/>
            </p:nvCxnSpPr>
            <p:spPr>
              <a:xfrm flipV="1">
                <a:off x="2306520" y="7041240"/>
                <a:ext cx="360" cy="252360"/>
              </a:xfrm>
              <a:prstGeom prst="straightConnector1">
                <a:avLst/>
              </a:prstGeom>
              <a:ln w="6480">
                <a:solidFill>
                  <a:srgbClr val="a8a8a8"/>
                </a:solidFill>
                <a:miter/>
              </a:ln>
            </p:spPr>
          </p:cxnSp>
          <p:cxnSp>
            <p:nvCxnSpPr>
              <p:cNvPr id="10682" name="Straight Connector 2123"/>
              <p:cNvCxnSpPr/>
              <p:nvPr/>
            </p:nvCxnSpPr>
            <p:spPr>
              <a:xfrm flipV="1">
                <a:off x="1317960" y="7041240"/>
                <a:ext cx="360" cy="252360"/>
              </a:xfrm>
              <a:prstGeom prst="straightConnector1">
                <a:avLst/>
              </a:prstGeom>
              <a:ln w="6480">
                <a:solidFill>
                  <a:srgbClr val="a8a8a8"/>
                </a:solidFill>
                <a:miter/>
              </a:ln>
            </p:spPr>
          </p:cxnSp>
          <p:cxnSp>
            <p:nvCxnSpPr>
              <p:cNvPr id="10683" name="Straight Connector 2124"/>
              <p:cNvCxnSpPr/>
              <p:nvPr/>
            </p:nvCxnSpPr>
            <p:spPr>
              <a:xfrm flipV="1">
                <a:off x="1647360" y="7041240"/>
                <a:ext cx="360" cy="252360"/>
              </a:xfrm>
              <a:prstGeom prst="straightConnector1">
                <a:avLst/>
              </a:prstGeom>
              <a:ln w="6480">
                <a:solidFill>
                  <a:srgbClr val="a8a8a8"/>
                </a:solidFill>
                <a:miter/>
              </a:ln>
            </p:spPr>
          </p:cxnSp>
          <p:cxnSp>
            <p:nvCxnSpPr>
              <p:cNvPr id="10684" name="Straight Connector 2125"/>
              <p:cNvCxnSpPr/>
              <p:nvPr/>
            </p:nvCxnSpPr>
            <p:spPr>
              <a:xfrm flipV="1">
                <a:off x="658800" y="7041240"/>
                <a:ext cx="360" cy="252360"/>
              </a:xfrm>
              <a:prstGeom prst="straightConnector1">
                <a:avLst/>
              </a:prstGeom>
              <a:ln w="6480">
                <a:solidFill>
                  <a:srgbClr val="a8a8a8"/>
                </a:solidFill>
                <a:miter/>
              </a:ln>
            </p:spPr>
          </p:cxnSp>
          <p:cxnSp>
            <p:nvCxnSpPr>
              <p:cNvPr id="10685" name="Straight Connector 2126"/>
              <p:cNvCxnSpPr/>
              <p:nvPr/>
            </p:nvCxnSpPr>
            <p:spPr>
              <a:xfrm flipV="1">
                <a:off x="988200" y="7041240"/>
                <a:ext cx="360" cy="252360"/>
              </a:xfrm>
              <a:prstGeom prst="straightConnector1">
                <a:avLst/>
              </a:prstGeom>
              <a:ln w="6480">
                <a:solidFill>
                  <a:srgbClr val="a8a8a8"/>
                </a:solidFill>
                <a:miter/>
              </a:ln>
            </p:spPr>
          </p:cxnSp>
          <p:cxnSp>
            <p:nvCxnSpPr>
              <p:cNvPr id="10686" name="Straight Connector 2127"/>
              <p:cNvCxnSpPr/>
              <p:nvPr/>
            </p:nvCxnSpPr>
            <p:spPr>
              <a:xfrm flipV="1">
                <a:off x="0" y="7041240"/>
                <a:ext cx="360" cy="252360"/>
              </a:xfrm>
              <a:prstGeom prst="straightConnector1">
                <a:avLst/>
              </a:prstGeom>
              <a:ln w="6480">
                <a:solidFill>
                  <a:srgbClr val="a8a8a8"/>
                </a:solidFill>
                <a:miter/>
              </a:ln>
            </p:spPr>
          </p:cxnSp>
          <p:cxnSp>
            <p:nvCxnSpPr>
              <p:cNvPr id="1068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0688" name="PlaceHolder 1"/>
          <p:cNvSpPr>
            <a:spLocks noGrp="1"/>
          </p:cNvSpPr>
          <p:nvPr>
            <p:ph type="body"/>
          </p:nvPr>
        </p:nvSpPr>
        <p:spPr>
          <a:xfrm>
            <a:off x="0" y="0"/>
            <a:ext cx="12191760" cy="6857640"/>
          </a:xfrm>
          <a:prstGeom prst="rect">
            <a:avLst/>
          </a:prstGeom>
          <a:solidFill>
            <a:schemeClr val="accent2">
              <a:lumMod val="20000"/>
              <a:lumOff val="80000"/>
              <a:alpha val="10000"/>
            </a:schemeClr>
          </a:solidFill>
          <a:ln w="0">
            <a:noFill/>
          </a:ln>
        </p:spPr>
        <p:txBody>
          <a:bodyPr lIns="324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10689" name="TextBox 2"/>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2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0727" name="Master Grid"/>
          <p:cNvGrpSpPr/>
          <p:nvPr/>
        </p:nvGrpSpPr>
        <p:grpSpPr>
          <a:xfrm>
            <a:off x="0" y="0"/>
            <a:ext cx="12191760" cy="6858000"/>
            <a:chOff x="0" y="0"/>
            <a:chExt cx="12191760" cy="6858000"/>
          </a:xfrm>
        </p:grpSpPr>
        <p:grpSp>
          <p:nvGrpSpPr>
            <p:cNvPr id="10728" name="GRID"/>
            <p:cNvGrpSpPr/>
            <p:nvPr/>
          </p:nvGrpSpPr>
          <p:grpSpPr>
            <a:xfrm>
              <a:off x="0" y="0"/>
              <a:ext cx="12191760" cy="6858000"/>
              <a:chOff x="0" y="0"/>
              <a:chExt cx="12191760" cy="6858000"/>
            </a:xfrm>
          </p:grpSpPr>
          <p:grpSp>
            <p:nvGrpSpPr>
              <p:cNvPr id="10729" name="Group 454"/>
              <p:cNvGrpSpPr/>
              <p:nvPr/>
            </p:nvGrpSpPr>
            <p:grpSpPr>
              <a:xfrm>
                <a:off x="0" y="0"/>
                <a:ext cx="12191760" cy="6858000"/>
                <a:chOff x="0" y="0"/>
                <a:chExt cx="12191760" cy="6858000"/>
              </a:xfrm>
            </p:grpSpPr>
            <p:cxnSp>
              <p:nvCxnSpPr>
                <p:cNvPr id="1073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073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073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073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073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073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073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073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073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073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074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074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074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074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074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074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074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074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074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074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075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075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075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075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075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075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075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075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075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075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076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076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076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076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076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076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076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076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0768" name="Group 455"/>
              <p:cNvGrpSpPr/>
              <p:nvPr/>
            </p:nvGrpSpPr>
            <p:grpSpPr>
              <a:xfrm>
                <a:off x="0" y="0"/>
                <a:ext cx="12191760" cy="6857640"/>
                <a:chOff x="0" y="0"/>
                <a:chExt cx="12191760" cy="6857640"/>
              </a:xfrm>
            </p:grpSpPr>
            <p:cxnSp>
              <p:nvCxnSpPr>
                <p:cNvPr id="1076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077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077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077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077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077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077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077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077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077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077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078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078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078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078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078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078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078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078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078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078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079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0791" name="Group 396"/>
            <p:cNvGrpSpPr/>
            <p:nvPr/>
          </p:nvGrpSpPr>
          <p:grpSpPr>
            <a:xfrm>
              <a:off x="329400" y="326520"/>
              <a:ext cx="11532960" cy="5878800"/>
              <a:chOff x="329400" y="326520"/>
              <a:chExt cx="11532960" cy="5878800"/>
            </a:xfrm>
          </p:grpSpPr>
          <p:grpSp>
            <p:nvGrpSpPr>
              <p:cNvPr id="10792" name="Group 397"/>
              <p:cNvGrpSpPr/>
              <p:nvPr/>
            </p:nvGrpSpPr>
            <p:grpSpPr>
              <a:xfrm>
                <a:off x="329400" y="326520"/>
                <a:ext cx="11532960" cy="5878800"/>
                <a:chOff x="329400" y="326520"/>
                <a:chExt cx="11532960" cy="5878800"/>
              </a:xfrm>
            </p:grpSpPr>
            <p:cxnSp>
              <p:nvCxnSpPr>
                <p:cNvPr id="1079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079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079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079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079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079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079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080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080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080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080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080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080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080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080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080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080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081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081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081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081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081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081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081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081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081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081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082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082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082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082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082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082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082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082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082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0829" name="Group 398"/>
              <p:cNvGrpSpPr/>
              <p:nvPr/>
            </p:nvGrpSpPr>
            <p:grpSpPr>
              <a:xfrm>
                <a:off x="329400" y="326520"/>
                <a:ext cx="11532960" cy="5878080"/>
                <a:chOff x="329400" y="326520"/>
                <a:chExt cx="11532960" cy="5878080"/>
              </a:xfrm>
            </p:grpSpPr>
            <p:cxnSp>
              <p:nvCxnSpPr>
                <p:cNvPr id="1083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083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083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083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083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083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083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083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083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083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084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084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084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084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084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084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084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084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084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0849" name="Master Grid Edge"/>
          <p:cNvGrpSpPr/>
          <p:nvPr/>
        </p:nvGrpSpPr>
        <p:grpSpPr>
          <a:xfrm>
            <a:off x="-435240" y="-435240"/>
            <a:ext cx="13042800" cy="7728480"/>
            <a:chOff x="-435240" y="-435240"/>
            <a:chExt cx="13042800" cy="7728480"/>
          </a:xfrm>
        </p:grpSpPr>
        <p:grpSp>
          <p:nvGrpSpPr>
            <p:cNvPr id="10850" name="Group 27"/>
            <p:cNvGrpSpPr/>
            <p:nvPr/>
          </p:nvGrpSpPr>
          <p:grpSpPr>
            <a:xfrm>
              <a:off x="-435240" y="-435240"/>
              <a:ext cx="13042800" cy="7728480"/>
              <a:chOff x="-435240" y="-435240"/>
              <a:chExt cx="13042800" cy="7728480"/>
            </a:xfrm>
          </p:grpSpPr>
          <p:cxnSp>
            <p:nvCxnSpPr>
              <p:cNvPr id="10851" name="Straight Connector 1371"/>
              <p:cNvCxnSpPr/>
              <p:nvPr/>
            </p:nvCxnSpPr>
            <p:spPr>
              <a:xfrm>
                <a:off x="-435240" y="489600"/>
                <a:ext cx="126360" cy="360"/>
              </a:xfrm>
              <a:prstGeom prst="straightConnector1">
                <a:avLst/>
              </a:prstGeom>
              <a:ln w="6480">
                <a:solidFill>
                  <a:srgbClr val="a8a8a8"/>
                </a:solidFill>
                <a:miter/>
              </a:ln>
            </p:spPr>
          </p:cxnSp>
          <p:cxnSp>
            <p:nvCxnSpPr>
              <p:cNvPr id="10852" name="Straight Connector 1372"/>
              <p:cNvCxnSpPr/>
              <p:nvPr/>
            </p:nvCxnSpPr>
            <p:spPr>
              <a:xfrm>
                <a:off x="-435240" y="326520"/>
                <a:ext cx="126360" cy="360"/>
              </a:xfrm>
              <a:prstGeom prst="straightConnector1">
                <a:avLst/>
              </a:prstGeom>
              <a:ln w="6480">
                <a:solidFill>
                  <a:srgbClr val="a8a8a8"/>
                </a:solidFill>
                <a:miter/>
              </a:ln>
            </p:spPr>
          </p:cxnSp>
          <p:cxnSp>
            <p:nvCxnSpPr>
              <p:cNvPr id="10853" name="Straight Connector 1373"/>
              <p:cNvCxnSpPr/>
              <p:nvPr/>
            </p:nvCxnSpPr>
            <p:spPr>
              <a:xfrm>
                <a:off x="-435240" y="816120"/>
                <a:ext cx="126360" cy="360"/>
              </a:xfrm>
              <a:prstGeom prst="straightConnector1">
                <a:avLst/>
              </a:prstGeom>
              <a:ln w="6480">
                <a:solidFill>
                  <a:srgbClr val="a8a8a8"/>
                </a:solidFill>
                <a:miter/>
              </a:ln>
            </p:spPr>
          </p:cxnSp>
          <p:cxnSp>
            <p:nvCxnSpPr>
              <p:cNvPr id="10854" name="Straight Connector 1374"/>
              <p:cNvCxnSpPr/>
              <p:nvPr/>
            </p:nvCxnSpPr>
            <p:spPr>
              <a:xfrm>
                <a:off x="-435240" y="653040"/>
                <a:ext cx="126360" cy="360"/>
              </a:xfrm>
              <a:prstGeom prst="straightConnector1">
                <a:avLst/>
              </a:prstGeom>
              <a:ln w="6480">
                <a:solidFill>
                  <a:srgbClr val="a8a8a8"/>
                </a:solidFill>
                <a:miter/>
              </a:ln>
            </p:spPr>
          </p:cxnSp>
          <p:cxnSp>
            <p:nvCxnSpPr>
              <p:cNvPr id="10855" name="Straight Connector 1375"/>
              <p:cNvCxnSpPr/>
              <p:nvPr/>
            </p:nvCxnSpPr>
            <p:spPr>
              <a:xfrm>
                <a:off x="-435240" y="1142640"/>
                <a:ext cx="126360" cy="360"/>
              </a:xfrm>
              <a:prstGeom prst="straightConnector1">
                <a:avLst/>
              </a:prstGeom>
              <a:ln w="6480">
                <a:solidFill>
                  <a:srgbClr val="a8a8a8"/>
                </a:solidFill>
                <a:miter/>
              </a:ln>
            </p:spPr>
          </p:cxnSp>
          <p:cxnSp>
            <p:nvCxnSpPr>
              <p:cNvPr id="10856" name="Straight Connector 1376"/>
              <p:cNvCxnSpPr/>
              <p:nvPr/>
            </p:nvCxnSpPr>
            <p:spPr>
              <a:xfrm>
                <a:off x="-435240" y="979560"/>
                <a:ext cx="126360" cy="360"/>
              </a:xfrm>
              <a:prstGeom prst="straightConnector1">
                <a:avLst/>
              </a:prstGeom>
              <a:ln w="6480">
                <a:solidFill>
                  <a:srgbClr val="a8a8a8"/>
                </a:solidFill>
                <a:miter/>
              </a:ln>
            </p:spPr>
          </p:cxnSp>
          <p:cxnSp>
            <p:nvCxnSpPr>
              <p:cNvPr id="10857" name="Straight Connector 1377"/>
              <p:cNvCxnSpPr/>
              <p:nvPr/>
            </p:nvCxnSpPr>
            <p:spPr>
              <a:xfrm>
                <a:off x="-435240" y="1469520"/>
                <a:ext cx="126360" cy="360"/>
              </a:xfrm>
              <a:prstGeom prst="straightConnector1">
                <a:avLst/>
              </a:prstGeom>
              <a:ln w="6480">
                <a:solidFill>
                  <a:srgbClr val="a8a8a8"/>
                </a:solidFill>
                <a:miter/>
              </a:ln>
            </p:spPr>
          </p:cxnSp>
          <p:cxnSp>
            <p:nvCxnSpPr>
              <p:cNvPr id="10858" name="Straight Connector 1378"/>
              <p:cNvCxnSpPr/>
              <p:nvPr/>
            </p:nvCxnSpPr>
            <p:spPr>
              <a:xfrm>
                <a:off x="-435240" y="1306080"/>
                <a:ext cx="126360" cy="360"/>
              </a:xfrm>
              <a:prstGeom prst="straightConnector1">
                <a:avLst/>
              </a:prstGeom>
              <a:ln w="6480">
                <a:solidFill>
                  <a:srgbClr val="a8a8a8"/>
                </a:solidFill>
                <a:miter/>
              </a:ln>
            </p:spPr>
          </p:cxnSp>
          <p:cxnSp>
            <p:nvCxnSpPr>
              <p:cNvPr id="10859" name="Straight Connector 1379"/>
              <p:cNvCxnSpPr/>
              <p:nvPr/>
            </p:nvCxnSpPr>
            <p:spPr>
              <a:xfrm>
                <a:off x="-435240" y="1796040"/>
                <a:ext cx="126360" cy="360"/>
              </a:xfrm>
              <a:prstGeom prst="straightConnector1">
                <a:avLst/>
              </a:prstGeom>
              <a:ln w="6480">
                <a:solidFill>
                  <a:srgbClr val="a8a8a8"/>
                </a:solidFill>
                <a:miter/>
              </a:ln>
            </p:spPr>
          </p:cxnSp>
          <p:cxnSp>
            <p:nvCxnSpPr>
              <p:cNvPr id="10860" name="Straight Connector 1380"/>
              <p:cNvCxnSpPr/>
              <p:nvPr/>
            </p:nvCxnSpPr>
            <p:spPr>
              <a:xfrm>
                <a:off x="-435240" y="1632600"/>
                <a:ext cx="126360" cy="360"/>
              </a:xfrm>
              <a:prstGeom prst="straightConnector1">
                <a:avLst/>
              </a:prstGeom>
              <a:ln w="6480">
                <a:solidFill>
                  <a:srgbClr val="a8a8a8"/>
                </a:solidFill>
                <a:miter/>
              </a:ln>
            </p:spPr>
          </p:cxnSp>
          <p:cxnSp>
            <p:nvCxnSpPr>
              <p:cNvPr id="10861" name="Straight Connector 1381"/>
              <p:cNvCxnSpPr/>
              <p:nvPr/>
            </p:nvCxnSpPr>
            <p:spPr>
              <a:xfrm>
                <a:off x="-435240" y="2122560"/>
                <a:ext cx="126360" cy="360"/>
              </a:xfrm>
              <a:prstGeom prst="straightConnector1">
                <a:avLst/>
              </a:prstGeom>
              <a:ln w="6480">
                <a:solidFill>
                  <a:srgbClr val="a8a8a8"/>
                </a:solidFill>
                <a:miter/>
              </a:ln>
            </p:spPr>
          </p:cxnSp>
          <p:cxnSp>
            <p:nvCxnSpPr>
              <p:cNvPr id="10862" name="Straight Connector 1382"/>
              <p:cNvCxnSpPr/>
              <p:nvPr/>
            </p:nvCxnSpPr>
            <p:spPr>
              <a:xfrm>
                <a:off x="-435240" y="1959120"/>
                <a:ext cx="126360" cy="360"/>
              </a:xfrm>
              <a:prstGeom prst="straightConnector1">
                <a:avLst/>
              </a:prstGeom>
              <a:ln w="6480">
                <a:solidFill>
                  <a:srgbClr val="a8a8a8"/>
                </a:solidFill>
                <a:miter/>
              </a:ln>
            </p:spPr>
          </p:cxnSp>
          <p:cxnSp>
            <p:nvCxnSpPr>
              <p:cNvPr id="10863" name="Straight Connector 1383"/>
              <p:cNvCxnSpPr/>
              <p:nvPr/>
            </p:nvCxnSpPr>
            <p:spPr>
              <a:xfrm>
                <a:off x="-435240" y="2449080"/>
                <a:ext cx="126360" cy="360"/>
              </a:xfrm>
              <a:prstGeom prst="straightConnector1">
                <a:avLst/>
              </a:prstGeom>
              <a:ln w="6480">
                <a:solidFill>
                  <a:srgbClr val="a8a8a8"/>
                </a:solidFill>
                <a:miter/>
              </a:ln>
            </p:spPr>
          </p:cxnSp>
          <p:cxnSp>
            <p:nvCxnSpPr>
              <p:cNvPr id="10864" name="Straight Connector 1384"/>
              <p:cNvCxnSpPr/>
              <p:nvPr/>
            </p:nvCxnSpPr>
            <p:spPr>
              <a:xfrm>
                <a:off x="-435240" y="2285640"/>
                <a:ext cx="126360" cy="360"/>
              </a:xfrm>
              <a:prstGeom prst="straightConnector1">
                <a:avLst/>
              </a:prstGeom>
              <a:ln w="6480">
                <a:solidFill>
                  <a:srgbClr val="a8a8a8"/>
                </a:solidFill>
                <a:miter/>
              </a:ln>
            </p:spPr>
          </p:cxnSp>
          <p:cxnSp>
            <p:nvCxnSpPr>
              <p:cNvPr id="10865" name="Straight Connector 1385"/>
              <p:cNvCxnSpPr/>
              <p:nvPr/>
            </p:nvCxnSpPr>
            <p:spPr>
              <a:xfrm>
                <a:off x="-435240" y="2775600"/>
                <a:ext cx="126360" cy="360"/>
              </a:xfrm>
              <a:prstGeom prst="straightConnector1">
                <a:avLst/>
              </a:prstGeom>
              <a:ln w="6480">
                <a:solidFill>
                  <a:srgbClr val="a8a8a8"/>
                </a:solidFill>
                <a:miter/>
              </a:ln>
            </p:spPr>
          </p:cxnSp>
          <p:cxnSp>
            <p:nvCxnSpPr>
              <p:cNvPr id="10866" name="Straight Connector 1386"/>
              <p:cNvCxnSpPr/>
              <p:nvPr/>
            </p:nvCxnSpPr>
            <p:spPr>
              <a:xfrm>
                <a:off x="-435240" y="2612520"/>
                <a:ext cx="126360" cy="360"/>
              </a:xfrm>
              <a:prstGeom prst="straightConnector1">
                <a:avLst/>
              </a:prstGeom>
              <a:ln w="6480">
                <a:solidFill>
                  <a:srgbClr val="a8a8a8"/>
                </a:solidFill>
                <a:miter/>
              </a:ln>
            </p:spPr>
          </p:cxnSp>
          <p:cxnSp>
            <p:nvCxnSpPr>
              <p:cNvPr id="10867" name="Straight Connector 1387"/>
              <p:cNvCxnSpPr/>
              <p:nvPr/>
            </p:nvCxnSpPr>
            <p:spPr>
              <a:xfrm>
                <a:off x="-435240" y="3102120"/>
                <a:ext cx="126360" cy="360"/>
              </a:xfrm>
              <a:prstGeom prst="straightConnector1">
                <a:avLst/>
              </a:prstGeom>
              <a:ln w="6480">
                <a:solidFill>
                  <a:srgbClr val="a8a8a8"/>
                </a:solidFill>
                <a:miter/>
              </a:ln>
            </p:spPr>
          </p:cxnSp>
          <p:cxnSp>
            <p:nvCxnSpPr>
              <p:cNvPr id="10868" name="Straight Connector 1388"/>
              <p:cNvCxnSpPr/>
              <p:nvPr/>
            </p:nvCxnSpPr>
            <p:spPr>
              <a:xfrm>
                <a:off x="-435240" y="2939040"/>
                <a:ext cx="126360" cy="360"/>
              </a:xfrm>
              <a:prstGeom prst="straightConnector1">
                <a:avLst/>
              </a:prstGeom>
              <a:ln w="6480">
                <a:solidFill>
                  <a:srgbClr val="a8a8a8"/>
                </a:solidFill>
                <a:miter/>
              </a:ln>
            </p:spPr>
          </p:cxnSp>
          <p:cxnSp>
            <p:nvCxnSpPr>
              <p:cNvPr id="10869" name="Straight Connector 1389"/>
              <p:cNvCxnSpPr/>
              <p:nvPr/>
            </p:nvCxnSpPr>
            <p:spPr>
              <a:xfrm>
                <a:off x="-435240" y="3428640"/>
                <a:ext cx="126360" cy="360"/>
              </a:xfrm>
              <a:prstGeom prst="straightConnector1">
                <a:avLst/>
              </a:prstGeom>
              <a:ln w="6480">
                <a:solidFill>
                  <a:srgbClr val="a8a8a8"/>
                </a:solidFill>
                <a:miter/>
              </a:ln>
            </p:spPr>
          </p:cxnSp>
          <p:cxnSp>
            <p:nvCxnSpPr>
              <p:cNvPr id="10870" name="Straight Connector 1390"/>
              <p:cNvCxnSpPr/>
              <p:nvPr/>
            </p:nvCxnSpPr>
            <p:spPr>
              <a:xfrm>
                <a:off x="-435240" y="3265560"/>
                <a:ext cx="126360" cy="360"/>
              </a:xfrm>
              <a:prstGeom prst="straightConnector1">
                <a:avLst/>
              </a:prstGeom>
              <a:ln w="6480">
                <a:solidFill>
                  <a:srgbClr val="a8a8a8"/>
                </a:solidFill>
                <a:miter/>
              </a:ln>
            </p:spPr>
          </p:cxnSp>
          <p:cxnSp>
            <p:nvCxnSpPr>
              <p:cNvPr id="10871" name="Straight Connector 1391"/>
              <p:cNvCxnSpPr/>
              <p:nvPr/>
            </p:nvCxnSpPr>
            <p:spPr>
              <a:xfrm>
                <a:off x="-435240" y="3755520"/>
                <a:ext cx="126360" cy="360"/>
              </a:xfrm>
              <a:prstGeom prst="straightConnector1">
                <a:avLst/>
              </a:prstGeom>
              <a:ln w="6480">
                <a:solidFill>
                  <a:srgbClr val="a8a8a8"/>
                </a:solidFill>
                <a:miter/>
              </a:ln>
            </p:spPr>
          </p:cxnSp>
          <p:cxnSp>
            <p:nvCxnSpPr>
              <p:cNvPr id="10872" name="Straight Connector 1392"/>
              <p:cNvCxnSpPr/>
              <p:nvPr/>
            </p:nvCxnSpPr>
            <p:spPr>
              <a:xfrm>
                <a:off x="-435240" y="3592080"/>
                <a:ext cx="126360" cy="360"/>
              </a:xfrm>
              <a:prstGeom prst="straightConnector1">
                <a:avLst/>
              </a:prstGeom>
              <a:ln w="6480">
                <a:solidFill>
                  <a:srgbClr val="a8a8a8"/>
                </a:solidFill>
                <a:miter/>
              </a:ln>
            </p:spPr>
          </p:cxnSp>
          <p:cxnSp>
            <p:nvCxnSpPr>
              <p:cNvPr id="10873" name="Straight Connector 1438"/>
              <p:cNvCxnSpPr/>
              <p:nvPr/>
            </p:nvCxnSpPr>
            <p:spPr>
              <a:xfrm>
                <a:off x="-435240" y="4081680"/>
                <a:ext cx="126360" cy="360"/>
              </a:xfrm>
              <a:prstGeom prst="straightConnector1">
                <a:avLst/>
              </a:prstGeom>
              <a:ln w="6480">
                <a:solidFill>
                  <a:srgbClr val="a8a8a8"/>
                </a:solidFill>
                <a:miter/>
              </a:ln>
            </p:spPr>
          </p:cxnSp>
          <p:cxnSp>
            <p:nvCxnSpPr>
              <p:cNvPr id="10874" name="Straight Connector 1439"/>
              <p:cNvCxnSpPr/>
              <p:nvPr/>
            </p:nvCxnSpPr>
            <p:spPr>
              <a:xfrm>
                <a:off x="-435240" y="3918240"/>
                <a:ext cx="126360" cy="360"/>
              </a:xfrm>
              <a:prstGeom prst="straightConnector1">
                <a:avLst/>
              </a:prstGeom>
              <a:ln w="6480">
                <a:solidFill>
                  <a:srgbClr val="a8a8a8"/>
                </a:solidFill>
                <a:miter/>
              </a:ln>
            </p:spPr>
          </p:cxnSp>
          <p:cxnSp>
            <p:nvCxnSpPr>
              <p:cNvPr id="10875" name="Straight Connector 1440"/>
              <p:cNvCxnSpPr/>
              <p:nvPr/>
            </p:nvCxnSpPr>
            <p:spPr>
              <a:xfrm>
                <a:off x="-435240" y="4408200"/>
                <a:ext cx="126360" cy="360"/>
              </a:xfrm>
              <a:prstGeom prst="straightConnector1">
                <a:avLst/>
              </a:prstGeom>
              <a:ln w="6480">
                <a:solidFill>
                  <a:srgbClr val="a8a8a8"/>
                </a:solidFill>
                <a:miter/>
              </a:ln>
            </p:spPr>
          </p:cxnSp>
          <p:cxnSp>
            <p:nvCxnSpPr>
              <p:cNvPr id="10876" name="Straight Connector 1441"/>
              <p:cNvCxnSpPr/>
              <p:nvPr/>
            </p:nvCxnSpPr>
            <p:spPr>
              <a:xfrm>
                <a:off x="-435240" y="4244760"/>
                <a:ext cx="126360" cy="360"/>
              </a:xfrm>
              <a:prstGeom prst="straightConnector1">
                <a:avLst/>
              </a:prstGeom>
              <a:ln w="6480">
                <a:solidFill>
                  <a:srgbClr val="a8a8a8"/>
                </a:solidFill>
                <a:miter/>
              </a:ln>
            </p:spPr>
          </p:cxnSp>
          <p:cxnSp>
            <p:nvCxnSpPr>
              <p:cNvPr id="10877" name="Straight Connector 1442"/>
              <p:cNvCxnSpPr/>
              <p:nvPr/>
            </p:nvCxnSpPr>
            <p:spPr>
              <a:xfrm>
                <a:off x="-435240" y="4734720"/>
                <a:ext cx="126360" cy="360"/>
              </a:xfrm>
              <a:prstGeom prst="straightConnector1">
                <a:avLst/>
              </a:prstGeom>
              <a:ln w="6480">
                <a:solidFill>
                  <a:srgbClr val="a8a8a8"/>
                </a:solidFill>
                <a:miter/>
              </a:ln>
            </p:spPr>
          </p:cxnSp>
          <p:cxnSp>
            <p:nvCxnSpPr>
              <p:cNvPr id="10878" name="Straight Connector 1443"/>
              <p:cNvCxnSpPr/>
              <p:nvPr/>
            </p:nvCxnSpPr>
            <p:spPr>
              <a:xfrm>
                <a:off x="-435240" y="4571280"/>
                <a:ext cx="126360" cy="360"/>
              </a:xfrm>
              <a:prstGeom prst="straightConnector1">
                <a:avLst/>
              </a:prstGeom>
              <a:ln w="6480">
                <a:solidFill>
                  <a:srgbClr val="a8a8a8"/>
                </a:solidFill>
                <a:miter/>
              </a:ln>
            </p:spPr>
          </p:cxnSp>
          <p:cxnSp>
            <p:nvCxnSpPr>
              <p:cNvPr id="10879" name="Straight Connector 1444"/>
              <p:cNvCxnSpPr/>
              <p:nvPr/>
            </p:nvCxnSpPr>
            <p:spPr>
              <a:xfrm>
                <a:off x="-435240" y="5061240"/>
                <a:ext cx="126360" cy="360"/>
              </a:xfrm>
              <a:prstGeom prst="straightConnector1">
                <a:avLst/>
              </a:prstGeom>
              <a:ln w="6480">
                <a:solidFill>
                  <a:srgbClr val="a8a8a8"/>
                </a:solidFill>
                <a:miter/>
              </a:ln>
            </p:spPr>
          </p:cxnSp>
          <p:cxnSp>
            <p:nvCxnSpPr>
              <p:cNvPr id="10880" name="Straight Connector 1446"/>
              <p:cNvCxnSpPr/>
              <p:nvPr/>
            </p:nvCxnSpPr>
            <p:spPr>
              <a:xfrm>
                <a:off x="-435240" y="5387760"/>
                <a:ext cx="126360" cy="360"/>
              </a:xfrm>
              <a:prstGeom prst="straightConnector1">
                <a:avLst/>
              </a:prstGeom>
              <a:ln w="6480">
                <a:solidFill>
                  <a:srgbClr val="a8a8a8"/>
                </a:solidFill>
                <a:miter/>
              </a:ln>
            </p:spPr>
          </p:cxnSp>
          <p:cxnSp>
            <p:nvCxnSpPr>
              <p:cNvPr id="10881" name="Straight Connector 1447"/>
              <p:cNvCxnSpPr/>
              <p:nvPr/>
            </p:nvCxnSpPr>
            <p:spPr>
              <a:xfrm>
                <a:off x="-435240" y="5224680"/>
                <a:ext cx="126360" cy="360"/>
              </a:xfrm>
              <a:prstGeom prst="straightConnector1">
                <a:avLst/>
              </a:prstGeom>
              <a:ln w="6480">
                <a:solidFill>
                  <a:srgbClr val="a8a8a8"/>
                </a:solidFill>
                <a:miter/>
              </a:ln>
            </p:spPr>
          </p:cxnSp>
          <p:cxnSp>
            <p:nvCxnSpPr>
              <p:cNvPr id="10882" name="Straight Connector 1448"/>
              <p:cNvCxnSpPr/>
              <p:nvPr/>
            </p:nvCxnSpPr>
            <p:spPr>
              <a:xfrm>
                <a:off x="-435240" y="5714280"/>
                <a:ext cx="126360" cy="360"/>
              </a:xfrm>
              <a:prstGeom prst="straightConnector1">
                <a:avLst/>
              </a:prstGeom>
              <a:ln w="6480">
                <a:solidFill>
                  <a:srgbClr val="a8a8a8"/>
                </a:solidFill>
                <a:miter/>
              </a:ln>
            </p:spPr>
          </p:cxnSp>
          <p:cxnSp>
            <p:nvCxnSpPr>
              <p:cNvPr id="10883" name="Straight Connector 1449"/>
              <p:cNvCxnSpPr/>
              <p:nvPr/>
            </p:nvCxnSpPr>
            <p:spPr>
              <a:xfrm>
                <a:off x="-435240" y="5551200"/>
                <a:ext cx="126360" cy="360"/>
              </a:xfrm>
              <a:prstGeom prst="straightConnector1">
                <a:avLst/>
              </a:prstGeom>
              <a:ln w="6480">
                <a:solidFill>
                  <a:srgbClr val="a8a8a8"/>
                </a:solidFill>
                <a:miter/>
              </a:ln>
            </p:spPr>
          </p:cxnSp>
          <p:cxnSp>
            <p:nvCxnSpPr>
              <p:cNvPr id="10884" name="Straight Connector 1450"/>
              <p:cNvCxnSpPr/>
              <p:nvPr/>
            </p:nvCxnSpPr>
            <p:spPr>
              <a:xfrm>
                <a:off x="-435240" y="6041160"/>
                <a:ext cx="126360" cy="360"/>
              </a:xfrm>
              <a:prstGeom prst="straightConnector1">
                <a:avLst/>
              </a:prstGeom>
              <a:ln w="6480">
                <a:solidFill>
                  <a:srgbClr val="a8a8a8"/>
                </a:solidFill>
                <a:miter/>
              </a:ln>
            </p:spPr>
          </p:cxnSp>
          <p:cxnSp>
            <p:nvCxnSpPr>
              <p:cNvPr id="10885" name="Straight Connector 1451"/>
              <p:cNvCxnSpPr/>
              <p:nvPr/>
            </p:nvCxnSpPr>
            <p:spPr>
              <a:xfrm>
                <a:off x="-435240" y="5877720"/>
                <a:ext cx="126360" cy="360"/>
              </a:xfrm>
              <a:prstGeom prst="straightConnector1">
                <a:avLst/>
              </a:prstGeom>
              <a:ln w="6480">
                <a:solidFill>
                  <a:srgbClr val="a8a8a8"/>
                </a:solidFill>
                <a:miter/>
              </a:ln>
            </p:spPr>
          </p:cxnSp>
          <p:cxnSp>
            <p:nvCxnSpPr>
              <p:cNvPr id="10886" name="Straight Connector 1452"/>
              <p:cNvCxnSpPr/>
              <p:nvPr/>
            </p:nvCxnSpPr>
            <p:spPr>
              <a:xfrm>
                <a:off x="-435240" y="6367680"/>
                <a:ext cx="126360" cy="360"/>
              </a:xfrm>
              <a:prstGeom prst="straightConnector1">
                <a:avLst/>
              </a:prstGeom>
              <a:ln w="6480">
                <a:solidFill>
                  <a:srgbClr val="a8a8a8"/>
                </a:solidFill>
                <a:miter/>
              </a:ln>
            </p:spPr>
          </p:cxnSp>
          <p:cxnSp>
            <p:nvCxnSpPr>
              <p:cNvPr id="10887" name="Straight Connector 1453"/>
              <p:cNvCxnSpPr/>
              <p:nvPr/>
            </p:nvCxnSpPr>
            <p:spPr>
              <a:xfrm>
                <a:off x="-435240" y="6204240"/>
                <a:ext cx="126360" cy="360"/>
              </a:xfrm>
              <a:prstGeom prst="straightConnector1">
                <a:avLst/>
              </a:prstGeom>
              <a:ln w="6480">
                <a:solidFill>
                  <a:srgbClr val="a8a8a8"/>
                </a:solidFill>
                <a:miter/>
              </a:ln>
            </p:spPr>
          </p:cxnSp>
          <p:cxnSp>
            <p:nvCxnSpPr>
              <p:cNvPr id="10888" name="Straight Connector 1083"/>
              <p:cNvCxnSpPr/>
              <p:nvPr/>
            </p:nvCxnSpPr>
            <p:spPr>
              <a:xfrm>
                <a:off x="493920" y="-435240"/>
                <a:ext cx="360" cy="126360"/>
              </a:xfrm>
              <a:prstGeom prst="straightConnector1">
                <a:avLst/>
              </a:prstGeom>
              <a:ln w="6480">
                <a:solidFill>
                  <a:srgbClr val="a8a8a8"/>
                </a:solidFill>
                <a:miter/>
              </a:ln>
            </p:spPr>
          </p:cxnSp>
          <p:cxnSp>
            <p:nvCxnSpPr>
              <p:cNvPr id="10889" name="Straight Connector 1084"/>
              <p:cNvCxnSpPr/>
              <p:nvPr/>
            </p:nvCxnSpPr>
            <p:spPr>
              <a:xfrm>
                <a:off x="329400" y="-435240"/>
                <a:ext cx="360" cy="126360"/>
              </a:xfrm>
              <a:prstGeom prst="straightConnector1">
                <a:avLst/>
              </a:prstGeom>
              <a:ln w="6480">
                <a:solidFill>
                  <a:srgbClr val="a8a8a8"/>
                </a:solidFill>
                <a:miter/>
              </a:ln>
            </p:spPr>
          </p:cxnSp>
          <p:cxnSp>
            <p:nvCxnSpPr>
              <p:cNvPr id="10890" name="Straight Connector 1085"/>
              <p:cNvCxnSpPr/>
              <p:nvPr/>
            </p:nvCxnSpPr>
            <p:spPr>
              <a:xfrm>
                <a:off x="823680" y="-435240"/>
                <a:ext cx="360" cy="126360"/>
              </a:xfrm>
              <a:prstGeom prst="straightConnector1">
                <a:avLst/>
              </a:prstGeom>
              <a:ln w="6480">
                <a:solidFill>
                  <a:srgbClr val="a8a8a8"/>
                </a:solidFill>
                <a:miter/>
              </a:ln>
            </p:spPr>
          </p:cxnSp>
          <p:cxnSp>
            <p:nvCxnSpPr>
              <p:cNvPr id="10891" name="Straight Connector 1086"/>
              <p:cNvCxnSpPr/>
              <p:nvPr/>
            </p:nvCxnSpPr>
            <p:spPr>
              <a:xfrm>
                <a:off x="658800" y="-435240"/>
                <a:ext cx="360" cy="126360"/>
              </a:xfrm>
              <a:prstGeom prst="straightConnector1">
                <a:avLst/>
              </a:prstGeom>
              <a:ln w="6480">
                <a:solidFill>
                  <a:srgbClr val="a8a8a8"/>
                </a:solidFill>
                <a:miter/>
              </a:ln>
            </p:spPr>
          </p:cxnSp>
          <p:cxnSp>
            <p:nvCxnSpPr>
              <p:cNvPr id="10892" name="Straight Connector 1087"/>
              <p:cNvCxnSpPr/>
              <p:nvPr/>
            </p:nvCxnSpPr>
            <p:spPr>
              <a:xfrm>
                <a:off x="1153080" y="-435240"/>
                <a:ext cx="360" cy="126360"/>
              </a:xfrm>
              <a:prstGeom prst="straightConnector1">
                <a:avLst/>
              </a:prstGeom>
              <a:ln w="6480">
                <a:solidFill>
                  <a:srgbClr val="a8a8a8"/>
                </a:solidFill>
                <a:miter/>
              </a:ln>
            </p:spPr>
          </p:cxnSp>
          <p:cxnSp>
            <p:nvCxnSpPr>
              <p:cNvPr id="10893" name="Straight Connector 1088"/>
              <p:cNvCxnSpPr/>
              <p:nvPr/>
            </p:nvCxnSpPr>
            <p:spPr>
              <a:xfrm>
                <a:off x="988200" y="-435240"/>
                <a:ext cx="360" cy="126360"/>
              </a:xfrm>
              <a:prstGeom prst="straightConnector1">
                <a:avLst/>
              </a:prstGeom>
              <a:ln w="6480">
                <a:solidFill>
                  <a:srgbClr val="a8a8a8"/>
                </a:solidFill>
                <a:miter/>
              </a:ln>
            </p:spPr>
          </p:cxnSp>
          <p:cxnSp>
            <p:nvCxnSpPr>
              <p:cNvPr id="10894" name="Straight Connector 1089"/>
              <p:cNvCxnSpPr/>
              <p:nvPr/>
            </p:nvCxnSpPr>
            <p:spPr>
              <a:xfrm>
                <a:off x="1482480" y="-435240"/>
                <a:ext cx="360" cy="126360"/>
              </a:xfrm>
              <a:prstGeom prst="straightConnector1">
                <a:avLst/>
              </a:prstGeom>
              <a:ln w="6480">
                <a:solidFill>
                  <a:srgbClr val="a8a8a8"/>
                </a:solidFill>
                <a:miter/>
              </a:ln>
            </p:spPr>
          </p:cxnSp>
          <p:cxnSp>
            <p:nvCxnSpPr>
              <p:cNvPr id="10895" name="Straight Connector 1090"/>
              <p:cNvCxnSpPr/>
              <p:nvPr/>
            </p:nvCxnSpPr>
            <p:spPr>
              <a:xfrm>
                <a:off x="1317960" y="-435240"/>
                <a:ext cx="360" cy="126360"/>
              </a:xfrm>
              <a:prstGeom prst="straightConnector1">
                <a:avLst/>
              </a:prstGeom>
              <a:ln w="6480">
                <a:solidFill>
                  <a:srgbClr val="a8a8a8"/>
                </a:solidFill>
                <a:miter/>
              </a:ln>
            </p:spPr>
          </p:cxnSp>
          <p:cxnSp>
            <p:nvCxnSpPr>
              <p:cNvPr id="10896" name="Straight Connector 1091"/>
              <p:cNvCxnSpPr/>
              <p:nvPr/>
            </p:nvCxnSpPr>
            <p:spPr>
              <a:xfrm>
                <a:off x="1812240" y="-435240"/>
                <a:ext cx="360" cy="126360"/>
              </a:xfrm>
              <a:prstGeom prst="straightConnector1">
                <a:avLst/>
              </a:prstGeom>
              <a:ln w="6480">
                <a:solidFill>
                  <a:srgbClr val="a8a8a8"/>
                </a:solidFill>
                <a:miter/>
              </a:ln>
            </p:spPr>
          </p:cxnSp>
          <p:cxnSp>
            <p:nvCxnSpPr>
              <p:cNvPr id="10897" name="Straight Connector 1092"/>
              <p:cNvCxnSpPr/>
              <p:nvPr/>
            </p:nvCxnSpPr>
            <p:spPr>
              <a:xfrm>
                <a:off x="1647360" y="-435240"/>
                <a:ext cx="360" cy="126360"/>
              </a:xfrm>
              <a:prstGeom prst="straightConnector1">
                <a:avLst/>
              </a:prstGeom>
              <a:ln w="6480">
                <a:solidFill>
                  <a:srgbClr val="a8a8a8"/>
                </a:solidFill>
                <a:miter/>
              </a:ln>
            </p:spPr>
          </p:cxnSp>
          <p:cxnSp>
            <p:nvCxnSpPr>
              <p:cNvPr id="10898" name="Straight Connector 1093"/>
              <p:cNvCxnSpPr/>
              <p:nvPr/>
            </p:nvCxnSpPr>
            <p:spPr>
              <a:xfrm>
                <a:off x="2141640" y="-435240"/>
                <a:ext cx="360" cy="126360"/>
              </a:xfrm>
              <a:prstGeom prst="straightConnector1">
                <a:avLst/>
              </a:prstGeom>
              <a:ln w="6480">
                <a:solidFill>
                  <a:srgbClr val="a8a8a8"/>
                </a:solidFill>
                <a:miter/>
              </a:ln>
            </p:spPr>
          </p:cxnSp>
          <p:cxnSp>
            <p:nvCxnSpPr>
              <p:cNvPr id="10899" name="Straight Connector 1094"/>
              <p:cNvCxnSpPr/>
              <p:nvPr/>
            </p:nvCxnSpPr>
            <p:spPr>
              <a:xfrm>
                <a:off x="1976760" y="-435240"/>
                <a:ext cx="360" cy="126360"/>
              </a:xfrm>
              <a:prstGeom prst="straightConnector1">
                <a:avLst/>
              </a:prstGeom>
              <a:ln w="6480">
                <a:solidFill>
                  <a:srgbClr val="a8a8a8"/>
                </a:solidFill>
                <a:miter/>
              </a:ln>
            </p:spPr>
          </p:cxnSp>
          <p:cxnSp>
            <p:nvCxnSpPr>
              <p:cNvPr id="10900" name="Straight Connector 1095"/>
              <p:cNvCxnSpPr/>
              <p:nvPr/>
            </p:nvCxnSpPr>
            <p:spPr>
              <a:xfrm>
                <a:off x="2471040" y="-435240"/>
                <a:ext cx="360" cy="126360"/>
              </a:xfrm>
              <a:prstGeom prst="straightConnector1">
                <a:avLst/>
              </a:prstGeom>
              <a:ln w="6480">
                <a:solidFill>
                  <a:srgbClr val="a8a8a8"/>
                </a:solidFill>
                <a:miter/>
              </a:ln>
            </p:spPr>
          </p:cxnSp>
          <p:cxnSp>
            <p:nvCxnSpPr>
              <p:cNvPr id="10901" name="Straight Connector 1096"/>
              <p:cNvCxnSpPr/>
              <p:nvPr/>
            </p:nvCxnSpPr>
            <p:spPr>
              <a:xfrm>
                <a:off x="2306520" y="-435240"/>
                <a:ext cx="360" cy="126360"/>
              </a:xfrm>
              <a:prstGeom prst="straightConnector1">
                <a:avLst/>
              </a:prstGeom>
              <a:ln w="6480">
                <a:solidFill>
                  <a:srgbClr val="a8a8a8"/>
                </a:solidFill>
                <a:miter/>
              </a:ln>
            </p:spPr>
          </p:cxnSp>
          <p:cxnSp>
            <p:nvCxnSpPr>
              <p:cNvPr id="10902" name="Straight Connector 1097"/>
              <p:cNvCxnSpPr/>
              <p:nvPr/>
            </p:nvCxnSpPr>
            <p:spPr>
              <a:xfrm>
                <a:off x="2800800" y="-435240"/>
                <a:ext cx="360" cy="126360"/>
              </a:xfrm>
              <a:prstGeom prst="straightConnector1">
                <a:avLst/>
              </a:prstGeom>
              <a:ln w="6480">
                <a:solidFill>
                  <a:srgbClr val="a8a8a8"/>
                </a:solidFill>
                <a:miter/>
              </a:ln>
            </p:spPr>
          </p:cxnSp>
          <p:cxnSp>
            <p:nvCxnSpPr>
              <p:cNvPr id="10903" name="Straight Connector 1098"/>
              <p:cNvCxnSpPr/>
              <p:nvPr/>
            </p:nvCxnSpPr>
            <p:spPr>
              <a:xfrm>
                <a:off x="2635920" y="-435240"/>
                <a:ext cx="360" cy="126360"/>
              </a:xfrm>
              <a:prstGeom prst="straightConnector1">
                <a:avLst/>
              </a:prstGeom>
              <a:ln w="6480">
                <a:solidFill>
                  <a:srgbClr val="a8a8a8"/>
                </a:solidFill>
                <a:miter/>
              </a:ln>
            </p:spPr>
          </p:cxnSp>
          <p:cxnSp>
            <p:nvCxnSpPr>
              <p:cNvPr id="10904" name="Straight Connector 1099"/>
              <p:cNvCxnSpPr/>
              <p:nvPr/>
            </p:nvCxnSpPr>
            <p:spPr>
              <a:xfrm>
                <a:off x="3130200" y="-435240"/>
                <a:ext cx="360" cy="126360"/>
              </a:xfrm>
              <a:prstGeom prst="straightConnector1">
                <a:avLst/>
              </a:prstGeom>
              <a:ln w="6480">
                <a:solidFill>
                  <a:srgbClr val="a8a8a8"/>
                </a:solidFill>
                <a:miter/>
              </a:ln>
            </p:spPr>
          </p:cxnSp>
          <p:cxnSp>
            <p:nvCxnSpPr>
              <p:cNvPr id="10905" name="Straight Connector 1100"/>
              <p:cNvCxnSpPr/>
              <p:nvPr/>
            </p:nvCxnSpPr>
            <p:spPr>
              <a:xfrm>
                <a:off x="2965320" y="-435240"/>
                <a:ext cx="360" cy="126360"/>
              </a:xfrm>
              <a:prstGeom prst="straightConnector1">
                <a:avLst/>
              </a:prstGeom>
              <a:ln w="6480">
                <a:solidFill>
                  <a:srgbClr val="a8a8a8"/>
                </a:solidFill>
                <a:miter/>
              </a:ln>
            </p:spPr>
          </p:cxnSp>
          <p:cxnSp>
            <p:nvCxnSpPr>
              <p:cNvPr id="10906" name="Straight Connector 1101"/>
              <p:cNvCxnSpPr/>
              <p:nvPr/>
            </p:nvCxnSpPr>
            <p:spPr>
              <a:xfrm>
                <a:off x="3459600" y="-435240"/>
                <a:ext cx="360" cy="126360"/>
              </a:xfrm>
              <a:prstGeom prst="straightConnector1">
                <a:avLst/>
              </a:prstGeom>
              <a:ln w="6480">
                <a:solidFill>
                  <a:srgbClr val="a8a8a8"/>
                </a:solidFill>
                <a:miter/>
              </a:ln>
            </p:spPr>
          </p:cxnSp>
          <p:cxnSp>
            <p:nvCxnSpPr>
              <p:cNvPr id="10907" name="Straight Connector 1102"/>
              <p:cNvCxnSpPr/>
              <p:nvPr/>
            </p:nvCxnSpPr>
            <p:spPr>
              <a:xfrm>
                <a:off x="3295080" y="-435240"/>
                <a:ext cx="360" cy="126360"/>
              </a:xfrm>
              <a:prstGeom prst="straightConnector1">
                <a:avLst/>
              </a:prstGeom>
              <a:ln w="6480">
                <a:solidFill>
                  <a:srgbClr val="a8a8a8"/>
                </a:solidFill>
                <a:miter/>
              </a:ln>
            </p:spPr>
          </p:cxnSp>
          <p:cxnSp>
            <p:nvCxnSpPr>
              <p:cNvPr id="10908" name="Straight Connector 1103"/>
              <p:cNvCxnSpPr/>
              <p:nvPr/>
            </p:nvCxnSpPr>
            <p:spPr>
              <a:xfrm>
                <a:off x="3789360" y="-435240"/>
                <a:ext cx="360" cy="126360"/>
              </a:xfrm>
              <a:prstGeom prst="straightConnector1">
                <a:avLst/>
              </a:prstGeom>
              <a:ln w="6480">
                <a:solidFill>
                  <a:srgbClr val="a8a8a8"/>
                </a:solidFill>
                <a:miter/>
              </a:ln>
            </p:spPr>
          </p:cxnSp>
          <p:cxnSp>
            <p:nvCxnSpPr>
              <p:cNvPr id="10909" name="Straight Connector 1104"/>
              <p:cNvCxnSpPr/>
              <p:nvPr/>
            </p:nvCxnSpPr>
            <p:spPr>
              <a:xfrm>
                <a:off x="3624480" y="-435240"/>
                <a:ext cx="360" cy="126360"/>
              </a:xfrm>
              <a:prstGeom prst="straightConnector1">
                <a:avLst/>
              </a:prstGeom>
              <a:ln w="6480">
                <a:solidFill>
                  <a:srgbClr val="a8a8a8"/>
                </a:solidFill>
                <a:miter/>
              </a:ln>
            </p:spPr>
          </p:cxnSp>
          <p:cxnSp>
            <p:nvCxnSpPr>
              <p:cNvPr id="10910" name="Straight Connector 1105"/>
              <p:cNvCxnSpPr/>
              <p:nvPr/>
            </p:nvCxnSpPr>
            <p:spPr>
              <a:xfrm>
                <a:off x="4118760" y="-435240"/>
                <a:ext cx="360" cy="126360"/>
              </a:xfrm>
              <a:prstGeom prst="straightConnector1">
                <a:avLst/>
              </a:prstGeom>
              <a:ln w="6480">
                <a:solidFill>
                  <a:srgbClr val="a8a8a8"/>
                </a:solidFill>
                <a:miter/>
              </a:ln>
            </p:spPr>
          </p:cxnSp>
          <p:cxnSp>
            <p:nvCxnSpPr>
              <p:cNvPr id="10911" name="Straight Connector 1106"/>
              <p:cNvCxnSpPr/>
              <p:nvPr/>
            </p:nvCxnSpPr>
            <p:spPr>
              <a:xfrm>
                <a:off x="3953880" y="-435240"/>
                <a:ext cx="360" cy="126360"/>
              </a:xfrm>
              <a:prstGeom prst="straightConnector1">
                <a:avLst/>
              </a:prstGeom>
              <a:ln w="6480">
                <a:solidFill>
                  <a:srgbClr val="a8a8a8"/>
                </a:solidFill>
                <a:miter/>
              </a:ln>
            </p:spPr>
          </p:cxnSp>
          <p:cxnSp>
            <p:nvCxnSpPr>
              <p:cNvPr id="10912" name="Straight Connector 1107"/>
              <p:cNvCxnSpPr/>
              <p:nvPr/>
            </p:nvCxnSpPr>
            <p:spPr>
              <a:xfrm>
                <a:off x="4448160" y="-435240"/>
                <a:ext cx="360" cy="126360"/>
              </a:xfrm>
              <a:prstGeom prst="straightConnector1">
                <a:avLst/>
              </a:prstGeom>
              <a:ln w="6480">
                <a:solidFill>
                  <a:srgbClr val="a8a8a8"/>
                </a:solidFill>
                <a:miter/>
              </a:ln>
            </p:spPr>
          </p:cxnSp>
          <p:cxnSp>
            <p:nvCxnSpPr>
              <p:cNvPr id="10913" name="Straight Connector 1108"/>
              <p:cNvCxnSpPr/>
              <p:nvPr/>
            </p:nvCxnSpPr>
            <p:spPr>
              <a:xfrm>
                <a:off x="4283640" y="-435240"/>
                <a:ext cx="360" cy="126360"/>
              </a:xfrm>
              <a:prstGeom prst="straightConnector1">
                <a:avLst/>
              </a:prstGeom>
              <a:ln w="6480">
                <a:solidFill>
                  <a:srgbClr val="a8a8a8"/>
                </a:solidFill>
                <a:miter/>
              </a:ln>
            </p:spPr>
          </p:cxnSp>
          <p:cxnSp>
            <p:nvCxnSpPr>
              <p:cNvPr id="10914" name="Straight Connector 1109"/>
              <p:cNvCxnSpPr/>
              <p:nvPr/>
            </p:nvCxnSpPr>
            <p:spPr>
              <a:xfrm>
                <a:off x="4777920" y="-435240"/>
                <a:ext cx="360" cy="126360"/>
              </a:xfrm>
              <a:prstGeom prst="straightConnector1">
                <a:avLst/>
              </a:prstGeom>
              <a:ln w="6480">
                <a:solidFill>
                  <a:srgbClr val="a8a8a8"/>
                </a:solidFill>
                <a:miter/>
              </a:ln>
            </p:spPr>
          </p:cxnSp>
          <p:cxnSp>
            <p:nvCxnSpPr>
              <p:cNvPr id="10915" name="Straight Connector 1110"/>
              <p:cNvCxnSpPr/>
              <p:nvPr/>
            </p:nvCxnSpPr>
            <p:spPr>
              <a:xfrm>
                <a:off x="4613040" y="-435240"/>
                <a:ext cx="360" cy="126360"/>
              </a:xfrm>
              <a:prstGeom prst="straightConnector1">
                <a:avLst/>
              </a:prstGeom>
              <a:ln w="6480">
                <a:solidFill>
                  <a:srgbClr val="a8a8a8"/>
                </a:solidFill>
                <a:miter/>
              </a:ln>
            </p:spPr>
          </p:cxnSp>
          <p:cxnSp>
            <p:nvCxnSpPr>
              <p:cNvPr id="10916" name="Straight Connector 1111"/>
              <p:cNvCxnSpPr/>
              <p:nvPr/>
            </p:nvCxnSpPr>
            <p:spPr>
              <a:xfrm>
                <a:off x="5107320" y="-435240"/>
                <a:ext cx="360" cy="126360"/>
              </a:xfrm>
              <a:prstGeom prst="straightConnector1">
                <a:avLst/>
              </a:prstGeom>
              <a:ln w="6480">
                <a:solidFill>
                  <a:srgbClr val="a8a8a8"/>
                </a:solidFill>
                <a:miter/>
              </a:ln>
            </p:spPr>
          </p:cxnSp>
          <p:cxnSp>
            <p:nvCxnSpPr>
              <p:cNvPr id="10917" name="Straight Connector 1112"/>
              <p:cNvCxnSpPr/>
              <p:nvPr/>
            </p:nvCxnSpPr>
            <p:spPr>
              <a:xfrm>
                <a:off x="4942440" y="-435240"/>
                <a:ext cx="360" cy="126360"/>
              </a:xfrm>
              <a:prstGeom prst="straightConnector1">
                <a:avLst/>
              </a:prstGeom>
              <a:ln w="6480">
                <a:solidFill>
                  <a:srgbClr val="a8a8a8"/>
                </a:solidFill>
                <a:miter/>
              </a:ln>
            </p:spPr>
          </p:cxnSp>
          <p:cxnSp>
            <p:nvCxnSpPr>
              <p:cNvPr id="10918" name="Straight Connector 1113"/>
              <p:cNvCxnSpPr/>
              <p:nvPr/>
            </p:nvCxnSpPr>
            <p:spPr>
              <a:xfrm>
                <a:off x="5436720" y="-435240"/>
                <a:ext cx="360" cy="126360"/>
              </a:xfrm>
              <a:prstGeom prst="straightConnector1">
                <a:avLst/>
              </a:prstGeom>
              <a:ln w="6480">
                <a:solidFill>
                  <a:srgbClr val="a8a8a8"/>
                </a:solidFill>
                <a:miter/>
              </a:ln>
            </p:spPr>
          </p:cxnSp>
          <p:cxnSp>
            <p:nvCxnSpPr>
              <p:cNvPr id="10919" name="Straight Connector 1114"/>
              <p:cNvCxnSpPr/>
              <p:nvPr/>
            </p:nvCxnSpPr>
            <p:spPr>
              <a:xfrm>
                <a:off x="5272200" y="-435240"/>
                <a:ext cx="360" cy="126360"/>
              </a:xfrm>
              <a:prstGeom prst="straightConnector1">
                <a:avLst/>
              </a:prstGeom>
              <a:ln w="6480">
                <a:solidFill>
                  <a:srgbClr val="a8a8a8"/>
                </a:solidFill>
                <a:miter/>
              </a:ln>
            </p:spPr>
          </p:cxnSp>
          <p:cxnSp>
            <p:nvCxnSpPr>
              <p:cNvPr id="10920" name="Straight Connector 1115"/>
              <p:cNvCxnSpPr/>
              <p:nvPr/>
            </p:nvCxnSpPr>
            <p:spPr>
              <a:xfrm>
                <a:off x="5766480" y="-435240"/>
                <a:ext cx="360" cy="126360"/>
              </a:xfrm>
              <a:prstGeom prst="straightConnector1">
                <a:avLst/>
              </a:prstGeom>
              <a:ln w="6480">
                <a:solidFill>
                  <a:srgbClr val="a8a8a8"/>
                </a:solidFill>
                <a:miter/>
              </a:ln>
            </p:spPr>
          </p:cxnSp>
          <p:cxnSp>
            <p:nvCxnSpPr>
              <p:cNvPr id="10921" name="Straight Connector 1116"/>
              <p:cNvCxnSpPr/>
              <p:nvPr/>
            </p:nvCxnSpPr>
            <p:spPr>
              <a:xfrm>
                <a:off x="5601600" y="-435240"/>
                <a:ext cx="360" cy="126360"/>
              </a:xfrm>
              <a:prstGeom prst="straightConnector1">
                <a:avLst/>
              </a:prstGeom>
              <a:ln w="6480">
                <a:solidFill>
                  <a:srgbClr val="a8a8a8"/>
                </a:solidFill>
                <a:miter/>
              </a:ln>
            </p:spPr>
          </p:cxnSp>
          <p:cxnSp>
            <p:nvCxnSpPr>
              <p:cNvPr id="10922" name="Straight Connector 1117"/>
              <p:cNvCxnSpPr/>
              <p:nvPr/>
            </p:nvCxnSpPr>
            <p:spPr>
              <a:xfrm>
                <a:off x="6095880" y="-435240"/>
                <a:ext cx="360" cy="126360"/>
              </a:xfrm>
              <a:prstGeom prst="straightConnector1">
                <a:avLst/>
              </a:prstGeom>
              <a:ln w="6480">
                <a:solidFill>
                  <a:srgbClr val="a8a8a8"/>
                </a:solidFill>
                <a:miter/>
              </a:ln>
            </p:spPr>
          </p:cxnSp>
          <p:cxnSp>
            <p:nvCxnSpPr>
              <p:cNvPr id="10923" name="Straight Connector 1118"/>
              <p:cNvCxnSpPr/>
              <p:nvPr/>
            </p:nvCxnSpPr>
            <p:spPr>
              <a:xfrm>
                <a:off x="5931000" y="-435240"/>
                <a:ext cx="360" cy="126360"/>
              </a:xfrm>
              <a:prstGeom prst="straightConnector1">
                <a:avLst/>
              </a:prstGeom>
              <a:ln w="6480">
                <a:solidFill>
                  <a:srgbClr val="a8a8a8"/>
                </a:solidFill>
                <a:miter/>
              </a:ln>
            </p:spPr>
          </p:cxnSp>
          <p:cxnSp>
            <p:nvCxnSpPr>
              <p:cNvPr id="10924" name="Straight Connector 1119"/>
              <p:cNvCxnSpPr/>
              <p:nvPr/>
            </p:nvCxnSpPr>
            <p:spPr>
              <a:xfrm>
                <a:off x="6425280" y="-435240"/>
                <a:ext cx="360" cy="126360"/>
              </a:xfrm>
              <a:prstGeom prst="straightConnector1">
                <a:avLst/>
              </a:prstGeom>
              <a:ln w="6480">
                <a:solidFill>
                  <a:srgbClr val="a8a8a8"/>
                </a:solidFill>
                <a:miter/>
              </a:ln>
            </p:spPr>
          </p:cxnSp>
          <p:cxnSp>
            <p:nvCxnSpPr>
              <p:cNvPr id="10925" name="Straight Connector 1120"/>
              <p:cNvCxnSpPr/>
              <p:nvPr/>
            </p:nvCxnSpPr>
            <p:spPr>
              <a:xfrm>
                <a:off x="6260760" y="-435240"/>
                <a:ext cx="360" cy="126360"/>
              </a:xfrm>
              <a:prstGeom prst="straightConnector1">
                <a:avLst/>
              </a:prstGeom>
              <a:ln w="6480">
                <a:solidFill>
                  <a:srgbClr val="a8a8a8"/>
                </a:solidFill>
                <a:miter/>
              </a:ln>
            </p:spPr>
          </p:cxnSp>
          <p:cxnSp>
            <p:nvCxnSpPr>
              <p:cNvPr id="10926" name="Straight Connector 1126"/>
              <p:cNvCxnSpPr/>
              <p:nvPr/>
            </p:nvCxnSpPr>
            <p:spPr>
              <a:xfrm>
                <a:off x="6590160" y="-435240"/>
                <a:ext cx="360" cy="126360"/>
              </a:xfrm>
              <a:prstGeom prst="straightConnector1">
                <a:avLst/>
              </a:prstGeom>
              <a:ln w="6480">
                <a:solidFill>
                  <a:srgbClr val="a8a8a8"/>
                </a:solidFill>
                <a:miter/>
              </a:ln>
            </p:spPr>
          </p:cxnSp>
          <p:cxnSp>
            <p:nvCxnSpPr>
              <p:cNvPr id="10927" name="Straight Connector 1128"/>
              <p:cNvCxnSpPr/>
              <p:nvPr/>
            </p:nvCxnSpPr>
            <p:spPr>
              <a:xfrm>
                <a:off x="6919560" y="-435240"/>
                <a:ext cx="360" cy="126360"/>
              </a:xfrm>
              <a:prstGeom prst="straightConnector1">
                <a:avLst/>
              </a:prstGeom>
              <a:ln w="6480">
                <a:solidFill>
                  <a:srgbClr val="a8a8a8"/>
                </a:solidFill>
                <a:miter/>
              </a:ln>
            </p:spPr>
          </p:cxnSp>
          <p:cxnSp>
            <p:nvCxnSpPr>
              <p:cNvPr id="10928" name="Straight Connector 1129"/>
              <p:cNvCxnSpPr/>
              <p:nvPr/>
            </p:nvCxnSpPr>
            <p:spPr>
              <a:xfrm>
                <a:off x="6754680" y="-435240"/>
                <a:ext cx="360" cy="126360"/>
              </a:xfrm>
              <a:prstGeom prst="straightConnector1">
                <a:avLst/>
              </a:prstGeom>
              <a:ln w="6480">
                <a:solidFill>
                  <a:srgbClr val="a8a8a8"/>
                </a:solidFill>
                <a:miter/>
              </a:ln>
            </p:spPr>
          </p:cxnSp>
          <p:cxnSp>
            <p:nvCxnSpPr>
              <p:cNvPr id="10929" name="Straight Connector 1130"/>
              <p:cNvCxnSpPr/>
              <p:nvPr/>
            </p:nvCxnSpPr>
            <p:spPr>
              <a:xfrm>
                <a:off x="7248960" y="-435240"/>
                <a:ext cx="360" cy="126360"/>
              </a:xfrm>
              <a:prstGeom prst="straightConnector1">
                <a:avLst/>
              </a:prstGeom>
              <a:ln w="6480">
                <a:solidFill>
                  <a:srgbClr val="a8a8a8"/>
                </a:solidFill>
                <a:miter/>
              </a:ln>
            </p:spPr>
          </p:cxnSp>
          <p:cxnSp>
            <p:nvCxnSpPr>
              <p:cNvPr id="10930" name="Straight Connector 1131"/>
              <p:cNvCxnSpPr/>
              <p:nvPr/>
            </p:nvCxnSpPr>
            <p:spPr>
              <a:xfrm>
                <a:off x="7084440" y="-435240"/>
                <a:ext cx="360" cy="126360"/>
              </a:xfrm>
              <a:prstGeom prst="straightConnector1">
                <a:avLst/>
              </a:prstGeom>
              <a:ln w="6480">
                <a:solidFill>
                  <a:srgbClr val="a8a8a8"/>
                </a:solidFill>
                <a:miter/>
              </a:ln>
            </p:spPr>
          </p:cxnSp>
          <p:cxnSp>
            <p:nvCxnSpPr>
              <p:cNvPr id="10931" name="Straight Connector 1132"/>
              <p:cNvCxnSpPr/>
              <p:nvPr/>
            </p:nvCxnSpPr>
            <p:spPr>
              <a:xfrm>
                <a:off x="7578720" y="-435240"/>
                <a:ext cx="360" cy="126360"/>
              </a:xfrm>
              <a:prstGeom prst="straightConnector1">
                <a:avLst/>
              </a:prstGeom>
              <a:ln w="6480">
                <a:solidFill>
                  <a:srgbClr val="a8a8a8"/>
                </a:solidFill>
                <a:miter/>
              </a:ln>
            </p:spPr>
          </p:cxnSp>
          <p:cxnSp>
            <p:nvCxnSpPr>
              <p:cNvPr id="10932" name="Straight Connector 1133"/>
              <p:cNvCxnSpPr/>
              <p:nvPr/>
            </p:nvCxnSpPr>
            <p:spPr>
              <a:xfrm>
                <a:off x="7413840" y="-435240"/>
                <a:ext cx="360" cy="126360"/>
              </a:xfrm>
              <a:prstGeom prst="straightConnector1">
                <a:avLst/>
              </a:prstGeom>
              <a:ln w="6480">
                <a:solidFill>
                  <a:srgbClr val="a8a8a8"/>
                </a:solidFill>
                <a:miter/>
              </a:ln>
            </p:spPr>
          </p:cxnSp>
          <p:cxnSp>
            <p:nvCxnSpPr>
              <p:cNvPr id="10933" name="Straight Connector 1134"/>
              <p:cNvCxnSpPr/>
              <p:nvPr/>
            </p:nvCxnSpPr>
            <p:spPr>
              <a:xfrm>
                <a:off x="7908120" y="-435240"/>
                <a:ext cx="360" cy="126360"/>
              </a:xfrm>
              <a:prstGeom prst="straightConnector1">
                <a:avLst/>
              </a:prstGeom>
              <a:ln w="6480">
                <a:solidFill>
                  <a:srgbClr val="a8a8a8"/>
                </a:solidFill>
                <a:miter/>
              </a:ln>
            </p:spPr>
          </p:cxnSp>
          <p:cxnSp>
            <p:nvCxnSpPr>
              <p:cNvPr id="10934" name="Straight Connector 1135"/>
              <p:cNvCxnSpPr/>
              <p:nvPr/>
            </p:nvCxnSpPr>
            <p:spPr>
              <a:xfrm>
                <a:off x="7743240" y="-435240"/>
                <a:ext cx="360" cy="126360"/>
              </a:xfrm>
              <a:prstGeom prst="straightConnector1">
                <a:avLst/>
              </a:prstGeom>
              <a:ln w="6480">
                <a:solidFill>
                  <a:srgbClr val="a8a8a8"/>
                </a:solidFill>
                <a:miter/>
              </a:ln>
            </p:spPr>
          </p:cxnSp>
          <p:cxnSp>
            <p:nvCxnSpPr>
              <p:cNvPr id="10935" name="Straight Connector 1136"/>
              <p:cNvCxnSpPr/>
              <p:nvPr/>
            </p:nvCxnSpPr>
            <p:spPr>
              <a:xfrm>
                <a:off x="8237520" y="-435240"/>
                <a:ext cx="360" cy="126360"/>
              </a:xfrm>
              <a:prstGeom prst="straightConnector1">
                <a:avLst/>
              </a:prstGeom>
              <a:ln w="6480">
                <a:solidFill>
                  <a:srgbClr val="a8a8a8"/>
                </a:solidFill>
                <a:miter/>
              </a:ln>
            </p:spPr>
          </p:cxnSp>
          <p:cxnSp>
            <p:nvCxnSpPr>
              <p:cNvPr id="10936" name="Straight Connector 1137"/>
              <p:cNvCxnSpPr/>
              <p:nvPr/>
            </p:nvCxnSpPr>
            <p:spPr>
              <a:xfrm>
                <a:off x="8073000" y="-435240"/>
                <a:ext cx="360" cy="126360"/>
              </a:xfrm>
              <a:prstGeom prst="straightConnector1">
                <a:avLst/>
              </a:prstGeom>
              <a:ln w="6480">
                <a:solidFill>
                  <a:srgbClr val="a8a8a8"/>
                </a:solidFill>
                <a:miter/>
              </a:ln>
            </p:spPr>
          </p:cxnSp>
          <p:cxnSp>
            <p:nvCxnSpPr>
              <p:cNvPr id="10937" name="Straight Connector 1138"/>
              <p:cNvCxnSpPr/>
              <p:nvPr/>
            </p:nvCxnSpPr>
            <p:spPr>
              <a:xfrm>
                <a:off x="8567280" y="-435240"/>
                <a:ext cx="360" cy="126360"/>
              </a:xfrm>
              <a:prstGeom prst="straightConnector1">
                <a:avLst/>
              </a:prstGeom>
              <a:ln w="6480">
                <a:solidFill>
                  <a:srgbClr val="a8a8a8"/>
                </a:solidFill>
                <a:miter/>
              </a:ln>
            </p:spPr>
          </p:cxnSp>
          <p:cxnSp>
            <p:nvCxnSpPr>
              <p:cNvPr id="10938" name="Straight Connector 1139"/>
              <p:cNvCxnSpPr/>
              <p:nvPr/>
            </p:nvCxnSpPr>
            <p:spPr>
              <a:xfrm>
                <a:off x="8402400" y="-435240"/>
                <a:ext cx="360" cy="126360"/>
              </a:xfrm>
              <a:prstGeom prst="straightConnector1">
                <a:avLst/>
              </a:prstGeom>
              <a:ln w="6480">
                <a:solidFill>
                  <a:srgbClr val="a8a8a8"/>
                </a:solidFill>
                <a:miter/>
              </a:ln>
            </p:spPr>
          </p:cxnSp>
          <p:cxnSp>
            <p:nvCxnSpPr>
              <p:cNvPr id="10939" name="Straight Connector 1140"/>
              <p:cNvCxnSpPr/>
              <p:nvPr/>
            </p:nvCxnSpPr>
            <p:spPr>
              <a:xfrm>
                <a:off x="8896680" y="-435240"/>
                <a:ext cx="360" cy="126360"/>
              </a:xfrm>
              <a:prstGeom prst="straightConnector1">
                <a:avLst/>
              </a:prstGeom>
              <a:ln w="6480">
                <a:solidFill>
                  <a:srgbClr val="a8a8a8"/>
                </a:solidFill>
                <a:miter/>
              </a:ln>
            </p:spPr>
          </p:cxnSp>
          <p:cxnSp>
            <p:nvCxnSpPr>
              <p:cNvPr id="10940" name="Straight Connector 1141"/>
              <p:cNvCxnSpPr/>
              <p:nvPr/>
            </p:nvCxnSpPr>
            <p:spPr>
              <a:xfrm>
                <a:off x="8731800" y="-435240"/>
                <a:ext cx="360" cy="126360"/>
              </a:xfrm>
              <a:prstGeom prst="straightConnector1">
                <a:avLst/>
              </a:prstGeom>
              <a:ln w="6480">
                <a:solidFill>
                  <a:srgbClr val="a8a8a8"/>
                </a:solidFill>
                <a:miter/>
              </a:ln>
            </p:spPr>
          </p:cxnSp>
          <p:cxnSp>
            <p:nvCxnSpPr>
              <p:cNvPr id="10941" name="Straight Connector 1142"/>
              <p:cNvCxnSpPr/>
              <p:nvPr/>
            </p:nvCxnSpPr>
            <p:spPr>
              <a:xfrm>
                <a:off x="9226080" y="-435240"/>
                <a:ext cx="360" cy="126360"/>
              </a:xfrm>
              <a:prstGeom prst="straightConnector1">
                <a:avLst/>
              </a:prstGeom>
              <a:ln w="6480">
                <a:solidFill>
                  <a:srgbClr val="a8a8a8"/>
                </a:solidFill>
                <a:miter/>
              </a:ln>
            </p:spPr>
          </p:cxnSp>
          <p:cxnSp>
            <p:nvCxnSpPr>
              <p:cNvPr id="10942" name="Straight Connector 1143"/>
              <p:cNvCxnSpPr/>
              <p:nvPr/>
            </p:nvCxnSpPr>
            <p:spPr>
              <a:xfrm>
                <a:off x="9061560" y="-435240"/>
                <a:ext cx="360" cy="126360"/>
              </a:xfrm>
              <a:prstGeom prst="straightConnector1">
                <a:avLst/>
              </a:prstGeom>
              <a:ln w="6480">
                <a:solidFill>
                  <a:srgbClr val="a8a8a8"/>
                </a:solidFill>
                <a:miter/>
              </a:ln>
            </p:spPr>
          </p:cxnSp>
          <p:cxnSp>
            <p:nvCxnSpPr>
              <p:cNvPr id="10943" name="Straight Connector 1144"/>
              <p:cNvCxnSpPr/>
              <p:nvPr/>
            </p:nvCxnSpPr>
            <p:spPr>
              <a:xfrm>
                <a:off x="9555840" y="-435240"/>
                <a:ext cx="360" cy="126360"/>
              </a:xfrm>
              <a:prstGeom prst="straightConnector1">
                <a:avLst/>
              </a:prstGeom>
              <a:ln w="6480">
                <a:solidFill>
                  <a:srgbClr val="a8a8a8"/>
                </a:solidFill>
                <a:miter/>
              </a:ln>
            </p:spPr>
          </p:cxnSp>
          <p:cxnSp>
            <p:nvCxnSpPr>
              <p:cNvPr id="10944" name="Straight Connector 1145"/>
              <p:cNvCxnSpPr/>
              <p:nvPr/>
            </p:nvCxnSpPr>
            <p:spPr>
              <a:xfrm>
                <a:off x="9390960" y="-435240"/>
                <a:ext cx="360" cy="126360"/>
              </a:xfrm>
              <a:prstGeom prst="straightConnector1">
                <a:avLst/>
              </a:prstGeom>
              <a:ln w="6480">
                <a:solidFill>
                  <a:srgbClr val="a8a8a8"/>
                </a:solidFill>
                <a:miter/>
              </a:ln>
            </p:spPr>
          </p:cxnSp>
          <p:cxnSp>
            <p:nvCxnSpPr>
              <p:cNvPr id="10945" name="Straight Connector 1146"/>
              <p:cNvCxnSpPr/>
              <p:nvPr/>
            </p:nvCxnSpPr>
            <p:spPr>
              <a:xfrm>
                <a:off x="9885240" y="-435240"/>
                <a:ext cx="360" cy="126360"/>
              </a:xfrm>
              <a:prstGeom prst="straightConnector1">
                <a:avLst/>
              </a:prstGeom>
              <a:ln w="6480">
                <a:solidFill>
                  <a:srgbClr val="a8a8a8"/>
                </a:solidFill>
                <a:miter/>
              </a:ln>
            </p:spPr>
          </p:cxnSp>
          <p:cxnSp>
            <p:nvCxnSpPr>
              <p:cNvPr id="10946" name="Straight Connector 1147"/>
              <p:cNvCxnSpPr/>
              <p:nvPr/>
            </p:nvCxnSpPr>
            <p:spPr>
              <a:xfrm>
                <a:off x="9720360" y="-435240"/>
                <a:ext cx="360" cy="126360"/>
              </a:xfrm>
              <a:prstGeom prst="straightConnector1">
                <a:avLst/>
              </a:prstGeom>
              <a:ln w="6480">
                <a:solidFill>
                  <a:srgbClr val="a8a8a8"/>
                </a:solidFill>
                <a:miter/>
              </a:ln>
            </p:spPr>
          </p:cxnSp>
          <p:cxnSp>
            <p:nvCxnSpPr>
              <p:cNvPr id="10947" name="Straight Connector 1148"/>
              <p:cNvCxnSpPr/>
              <p:nvPr/>
            </p:nvCxnSpPr>
            <p:spPr>
              <a:xfrm>
                <a:off x="10214640" y="-435240"/>
                <a:ext cx="360" cy="126360"/>
              </a:xfrm>
              <a:prstGeom prst="straightConnector1">
                <a:avLst/>
              </a:prstGeom>
              <a:ln w="6480">
                <a:solidFill>
                  <a:srgbClr val="a8a8a8"/>
                </a:solidFill>
                <a:miter/>
              </a:ln>
            </p:spPr>
          </p:cxnSp>
          <p:cxnSp>
            <p:nvCxnSpPr>
              <p:cNvPr id="10948" name="Straight Connector 1149"/>
              <p:cNvCxnSpPr/>
              <p:nvPr/>
            </p:nvCxnSpPr>
            <p:spPr>
              <a:xfrm>
                <a:off x="10050120" y="-435240"/>
                <a:ext cx="360" cy="126360"/>
              </a:xfrm>
              <a:prstGeom prst="straightConnector1">
                <a:avLst/>
              </a:prstGeom>
              <a:ln w="6480">
                <a:solidFill>
                  <a:srgbClr val="a8a8a8"/>
                </a:solidFill>
                <a:miter/>
              </a:ln>
            </p:spPr>
          </p:cxnSp>
          <p:cxnSp>
            <p:nvCxnSpPr>
              <p:cNvPr id="10949" name="Straight Connector 1150"/>
              <p:cNvCxnSpPr/>
              <p:nvPr/>
            </p:nvCxnSpPr>
            <p:spPr>
              <a:xfrm>
                <a:off x="10544400" y="-435240"/>
                <a:ext cx="360" cy="126360"/>
              </a:xfrm>
              <a:prstGeom prst="straightConnector1">
                <a:avLst/>
              </a:prstGeom>
              <a:ln w="6480">
                <a:solidFill>
                  <a:srgbClr val="a8a8a8"/>
                </a:solidFill>
                <a:miter/>
              </a:ln>
            </p:spPr>
          </p:cxnSp>
          <p:cxnSp>
            <p:nvCxnSpPr>
              <p:cNvPr id="10950" name="Straight Connector 1151"/>
              <p:cNvCxnSpPr/>
              <p:nvPr/>
            </p:nvCxnSpPr>
            <p:spPr>
              <a:xfrm>
                <a:off x="10379520" y="-435240"/>
                <a:ext cx="360" cy="126360"/>
              </a:xfrm>
              <a:prstGeom prst="straightConnector1">
                <a:avLst/>
              </a:prstGeom>
              <a:ln w="6480">
                <a:solidFill>
                  <a:srgbClr val="a8a8a8"/>
                </a:solidFill>
                <a:miter/>
              </a:ln>
            </p:spPr>
          </p:cxnSp>
          <p:cxnSp>
            <p:nvCxnSpPr>
              <p:cNvPr id="10951" name="Straight Connector 1152"/>
              <p:cNvCxnSpPr/>
              <p:nvPr/>
            </p:nvCxnSpPr>
            <p:spPr>
              <a:xfrm>
                <a:off x="10873800" y="-435240"/>
                <a:ext cx="360" cy="126360"/>
              </a:xfrm>
              <a:prstGeom prst="straightConnector1">
                <a:avLst/>
              </a:prstGeom>
              <a:ln w="6480">
                <a:solidFill>
                  <a:srgbClr val="a8a8a8"/>
                </a:solidFill>
                <a:miter/>
              </a:ln>
            </p:spPr>
          </p:cxnSp>
          <p:cxnSp>
            <p:nvCxnSpPr>
              <p:cNvPr id="10952" name="Straight Connector 1153"/>
              <p:cNvCxnSpPr/>
              <p:nvPr/>
            </p:nvCxnSpPr>
            <p:spPr>
              <a:xfrm>
                <a:off x="10708920" y="-435240"/>
                <a:ext cx="360" cy="126360"/>
              </a:xfrm>
              <a:prstGeom prst="straightConnector1">
                <a:avLst/>
              </a:prstGeom>
              <a:ln w="6480">
                <a:solidFill>
                  <a:srgbClr val="a8a8a8"/>
                </a:solidFill>
                <a:miter/>
              </a:ln>
            </p:spPr>
          </p:cxnSp>
          <p:cxnSp>
            <p:nvCxnSpPr>
              <p:cNvPr id="10953" name="Straight Connector 1154"/>
              <p:cNvCxnSpPr/>
              <p:nvPr/>
            </p:nvCxnSpPr>
            <p:spPr>
              <a:xfrm>
                <a:off x="11203200" y="-435240"/>
                <a:ext cx="360" cy="126360"/>
              </a:xfrm>
              <a:prstGeom prst="straightConnector1">
                <a:avLst/>
              </a:prstGeom>
              <a:ln w="6480">
                <a:solidFill>
                  <a:srgbClr val="a8a8a8"/>
                </a:solidFill>
                <a:miter/>
              </a:ln>
            </p:spPr>
          </p:cxnSp>
          <p:cxnSp>
            <p:nvCxnSpPr>
              <p:cNvPr id="10954" name="Straight Connector 1155"/>
              <p:cNvCxnSpPr/>
              <p:nvPr/>
            </p:nvCxnSpPr>
            <p:spPr>
              <a:xfrm>
                <a:off x="11038680" y="-435240"/>
                <a:ext cx="360" cy="126360"/>
              </a:xfrm>
              <a:prstGeom prst="straightConnector1">
                <a:avLst/>
              </a:prstGeom>
              <a:ln w="6480">
                <a:solidFill>
                  <a:srgbClr val="a8a8a8"/>
                </a:solidFill>
                <a:miter/>
              </a:ln>
            </p:spPr>
          </p:cxnSp>
          <p:cxnSp>
            <p:nvCxnSpPr>
              <p:cNvPr id="10955" name="Straight Connector 1156"/>
              <p:cNvCxnSpPr/>
              <p:nvPr/>
            </p:nvCxnSpPr>
            <p:spPr>
              <a:xfrm>
                <a:off x="11532960" y="-435240"/>
                <a:ext cx="360" cy="126360"/>
              </a:xfrm>
              <a:prstGeom prst="straightConnector1">
                <a:avLst/>
              </a:prstGeom>
              <a:ln w="6480">
                <a:solidFill>
                  <a:srgbClr val="a8a8a8"/>
                </a:solidFill>
                <a:miter/>
              </a:ln>
            </p:spPr>
          </p:cxnSp>
          <p:cxnSp>
            <p:nvCxnSpPr>
              <p:cNvPr id="10956" name="Straight Connector 1157"/>
              <p:cNvCxnSpPr/>
              <p:nvPr/>
            </p:nvCxnSpPr>
            <p:spPr>
              <a:xfrm>
                <a:off x="11368080" y="-435240"/>
                <a:ext cx="360" cy="126360"/>
              </a:xfrm>
              <a:prstGeom prst="straightConnector1">
                <a:avLst/>
              </a:prstGeom>
              <a:ln w="6480">
                <a:solidFill>
                  <a:srgbClr val="a8a8a8"/>
                </a:solidFill>
                <a:miter/>
              </a:ln>
            </p:spPr>
          </p:cxnSp>
          <p:cxnSp>
            <p:nvCxnSpPr>
              <p:cNvPr id="10957" name="Straight Connector 1158"/>
              <p:cNvCxnSpPr/>
              <p:nvPr/>
            </p:nvCxnSpPr>
            <p:spPr>
              <a:xfrm>
                <a:off x="11862360" y="-435240"/>
                <a:ext cx="360" cy="126360"/>
              </a:xfrm>
              <a:prstGeom prst="straightConnector1">
                <a:avLst/>
              </a:prstGeom>
              <a:ln w="6480">
                <a:solidFill>
                  <a:srgbClr val="a8a8a8"/>
                </a:solidFill>
                <a:miter/>
              </a:ln>
            </p:spPr>
          </p:cxnSp>
          <p:cxnSp>
            <p:nvCxnSpPr>
              <p:cNvPr id="10958" name="Straight Connector 1159"/>
              <p:cNvCxnSpPr/>
              <p:nvPr/>
            </p:nvCxnSpPr>
            <p:spPr>
              <a:xfrm>
                <a:off x="11697480" y="-435240"/>
                <a:ext cx="360" cy="126360"/>
              </a:xfrm>
              <a:prstGeom prst="straightConnector1">
                <a:avLst/>
              </a:prstGeom>
              <a:ln w="6480">
                <a:solidFill>
                  <a:srgbClr val="a8a8a8"/>
                </a:solidFill>
                <a:miter/>
              </a:ln>
            </p:spPr>
          </p:cxnSp>
          <p:cxnSp>
            <p:nvCxnSpPr>
              <p:cNvPr id="10959" name="Straight Connector 1845"/>
              <p:cNvCxnSpPr/>
              <p:nvPr/>
            </p:nvCxnSpPr>
            <p:spPr>
              <a:xfrm>
                <a:off x="12481560" y="489600"/>
                <a:ext cx="126360" cy="360"/>
              </a:xfrm>
              <a:prstGeom prst="straightConnector1">
                <a:avLst/>
              </a:prstGeom>
              <a:ln w="6480">
                <a:solidFill>
                  <a:srgbClr val="a8a8a8"/>
                </a:solidFill>
                <a:miter/>
              </a:ln>
            </p:spPr>
          </p:cxnSp>
          <p:cxnSp>
            <p:nvCxnSpPr>
              <p:cNvPr id="10960" name="Straight Connector 1846"/>
              <p:cNvCxnSpPr/>
              <p:nvPr/>
            </p:nvCxnSpPr>
            <p:spPr>
              <a:xfrm>
                <a:off x="12481560" y="326520"/>
                <a:ext cx="126360" cy="360"/>
              </a:xfrm>
              <a:prstGeom prst="straightConnector1">
                <a:avLst/>
              </a:prstGeom>
              <a:ln w="6480">
                <a:solidFill>
                  <a:srgbClr val="a8a8a8"/>
                </a:solidFill>
                <a:miter/>
              </a:ln>
            </p:spPr>
          </p:cxnSp>
          <p:cxnSp>
            <p:nvCxnSpPr>
              <p:cNvPr id="10961" name="Straight Connector 1847"/>
              <p:cNvCxnSpPr/>
              <p:nvPr/>
            </p:nvCxnSpPr>
            <p:spPr>
              <a:xfrm>
                <a:off x="12481560" y="816120"/>
                <a:ext cx="126360" cy="360"/>
              </a:xfrm>
              <a:prstGeom prst="straightConnector1">
                <a:avLst/>
              </a:prstGeom>
              <a:ln w="6480">
                <a:solidFill>
                  <a:srgbClr val="a8a8a8"/>
                </a:solidFill>
                <a:miter/>
              </a:ln>
            </p:spPr>
          </p:cxnSp>
          <p:cxnSp>
            <p:nvCxnSpPr>
              <p:cNvPr id="10962" name="Straight Connector 1848"/>
              <p:cNvCxnSpPr/>
              <p:nvPr/>
            </p:nvCxnSpPr>
            <p:spPr>
              <a:xfrm>
                <a:off x="12481560" y="653040"/>
                <a:ext cx="126360" cy="360"/>
              </a:xfrm>
              <a:prstGeom prst="straightConnector1">
                <a:avLst/>
              </a:prstGeom>
              <a:ln w="6480">
                <a:solidFill>
                  <a:srgbClr val="a8a8a8"/>
                </a:solidFill>
                <a:miter/>
              </a:ln>
            </p:spPr>
          </p:cxnSp>
          <p:cxnSp>
            <p:nvCxnSpPr>
              <p:cNvPr id="10963" name="Straight Connector 1849"/>
              <p:cNvCxnSpPr/>
              <p:nvPr/>
            </p:nvCxnSpPr>
            <p:spPr>
              <a:xfrm>
                <a:off x="12481560" y="1142640"/>
                <a:ext cx="126360" cy="360"/>
              </a:xfrm>
              <a:prstGeom prst="straightConnector1">
                <a:avLst/>
              </a:prstGeom>
              <a:ln w="6480">
                <a:solidFill>
                  <a:srgbClr val="a8a8a8"/>
                </a:solidFill>
                <a:miter/>
              </a:ln>
            </p:spPr>
          </p:cxnSp>
          <p:cxnSp>
            <p:nvCxnSpPr>
              <p:cNvPr id="10964" name="Straight Connector 1850"/>
              <p:cNvCxnSpPr/>
              <p:nvPr/>
            </p:nvCxnSpPr>
            <p:spPr>
              <a:xfrm>
                <a:off x="12481560" y="979560"/>
                <a:ext cx="126360" cy="360"/>
              </a:xfrm>
              <a:prstGeom prst="straightConnector1">
                <a:avLst/>
              </a:prstGeom>
              <a:ln w="6480">
                <a:solidFill>
                  <a:srgbClr val="a8a8a8"/>
                </a:solidFill>
                <a:miter/>
              </a:ln>
            </p:spPr>
          </p:cxnSp>
          <p:cxnSp>
            <p:nvCxnSpPr>
              <p:cNvPr id="10965" name="Straight Connector 1851"/>
              <p:cNvCxnSpPr/>
              <p:nvPr/>
            </p:nvCxnSpPr>
            <p:spPr>
              <a:xfrm>
                <a:off x="12481560" y="1469520"/>
                <a:ext cx="126360" cy="360"/>
              </a:xfrm>
              <a:prstGeom prst="straightConnector1">
                <a:avLst/>
              </a:prstGeom>
              <a:ln w="6480">
                <a:solidFill>
                  <a:srgbClr val="a8a8a8"/>
                </a:solidFill>
                <a:miter/>
              </a:ln>
            </p:spPr>
          </p:cxnSp>
          <p:cxnSp>
            <p:nvCxnSpPr>
              <p:cNvPr id="10966" name="Straight Connector 1852"/>
              <p:cNvCxnSpPr/>
              <p:nvPr/>
            </p:nvCxnSpPr>
            <p:spPr>
              <a:xfrm>
                <a:off x="12481560" y="1306080"/>
                <a:ext cx="126360" cy="360"/>
              </a:xfrm>
              <a:prstGeom prst="straightConnector1">
                <a:avLst/>
              </a:prstGeom>
              <a:ln w="6480">
                <a:solidFill>
                  <a:srgbClr val="a8a8a8"/>
                </a:solidFill>
                <a:miter/>
              </a:ln>
            </p:spPr>
          </p:cxnSp>
          <p:cxnSp>
            <p:nvCxnSpPr>
              <p:cNvPr id="10967" name="Straight Connector 1853"/>
              <p:cNvCxnSpPr/>
              <p:nvPr/>
            </p:nvCxnSpPr>
            <p:spPr>
              <a:xfrm>
                <a:off x="12481560" y="1796040"/>
                <a:ext cx="126360" cy="360"/>
              </a:xfrm>
              <a:prstGeom prst="straightConnector1">
                <a:avLst/>
              </a:prstGeom>
              <a:ln w="6480">
                <a:solidFill>
                  <a:srgbClr val="a8a8a8"/>
                </a:solidFill>
                <a:miter/>
              </a:ln>
            </p:spPr>
          </p:cxnSp>
          <p:cxnSp>
            <p:nvCxnSpPr>
              <p:cNvPr id="10968" name="Straight Connector 1854"/>
              <p:cNvCxnSpPr/>
              <p:nvPr/>
            </p:nvCxnSpPr>
            <p:spPr>
              <a:xfrm>
                <a:off x="12481560" y="1632600"/>
                <a:ext cx="126360" cy="360"/>
              </a:xfrm>
              <a:prstGeom prst="straightConnector1">
                <a:avLst/>
              </a:prstGeom>
              <a:ln w="6480">
                <a:solidFill>
                  <a:srgbClr val="a8a8a8"/>
                </a:solidFill>
                <a:miter/>
              </a:ln>
            </p:spPr>
          </p:cxnSp>
          <p:cxnSp>
            <p:nvCxnSpPr>
              <p:cNvPr id="10969" name="Straight Connector 1855"/>
              <p:cNvCxnSpPr/>
              <p:nvPr/>
            </p:nvCxnSpPr>
            <p:spPr>
              <a:xfrm>
                <a:off x="12481560" y="2122560"/>
                <a:ext cx="126360" cy="360"/>
              </a:xfrm>
              <a:prstGeom prst="straightConnector1">
                <a:avLst/>
              </a:prstGeom>
              <a:ln w="6480">
                <a:solidFill>
                  <a:srgbClr val="a8a8a8"/>
                </a:solidFill>
                <a:miter/>
              </a:ln>
            </p:spPr>
          </p:cxnSp>
          <p:cxnSp>
            <p:nvCxnSpPr>
              <p:cNvPr id="10970" name="Straight Connector 1856"/>
              <p:cNvCxnSpPr/>
              <p:nvPr/>
            </p:nvCxnSpPr>
            <p:spPr>
              <a:xfrm>
                <a:off x="12481560" y="1959120"/>
                <a:ext cx="126360" cy="360"/>
              </a:xfrm>
              <a:prstGeom prst="straightConnector1">
                <a:avLst/>
              </a:prstGeom>
              <a:ln w="6480">
                <a:solidFill>
                  <a:srgbClr val="a8a8a8"/>
                </a:solidFill>
                <a:miter/>
              </a:ln>
            </p:spPr>
          </p:cxnSp>
          <p:cxnSp>
            <p:nvCxnSpPr>
              <p:cNvPr id="10971" name="Straight Connector 1857"/>
              <p:cNvCxnSpPr/>
              <p:nvPr/>
            </p:nvCxnSpPr>
            <p:spPr>
              <a:xfrm>
                <a:off x="12481560" y="2449080"/>
                <a:ext cx="126360" cy="360"/>
              </a:xfrm>
              <a:prstGeom prst="straightConnector1">
                <a:avLst/>
              </a:prstGeom>
              <a:ln w="6480">
                <a:solidFill>
                  <a:srgbClr val="a8a8a8"/>
                </a:solidFill>
                <a:miter/>
              </a:ln>
            </p:spPr>
          </p:cxnSp>
          <p:cxnSp>
            <p:nvCxnSpPr>
              <p:cNvPr id="10972" name="Straight Connector 1858"/>
              <p:cNvCxnSpPr/>
              <p:nvPr/>
            </p:nvCxnSpPr>
            <p:spPr>
              <a:xfrm>
                <a:off x="12481560" y="2285640"/>
                <a:ext cx="126360" cy="360"/>
              </a:xfrm>
              <a:prstGeom prst="straightConnector1">
                <a:avLst/>
              </a:prstGeom>
              <a:ln w="6480">
                <a:solidFill>
                  <a:srgbClr val="a8a8a8"/>
                </a:solidFill>
                <a:miter/>
              </a:ln>
            </p:spPr>
          </p:cxnSp>
          <p:cxnSp>
            <p:nvCxnSpPr>
              <p:cNvPr id="10973" name="Straight Connector 1859"/>
              <p:cNvCxnSpPr/>
              <p:nvPr/>
            </p:nvCxnSpPr>
            <p:spPr>
              <a:xfrm>
                <a:off x="12481560" y="2775600"/>
                <a:ext cx="126360" cy="360"/>
              </a:xfrm>
              <a:prstGeom prst="straightConnector1">
                <a:avLst/>
              </a:prstGeom>
              <a:ln w="6480">
                <a:solidFill>
                  <a:srgbClr val="a8a8a8"/>
                </a:solidFill>
                <a:miter/>
              </a:ln>
            </p:spPr>
          </p:cxnSp>
          <p:cxnSp>
            <p:nvCxnSpPr>
              <p:cNvPr id="10974" name="Straight Connector 1860"/>
              <p:cNvCxnSpPr/>
              <p:nvPr/>
            </p:nvCxnSpPr>
            <p:spPr>
              <a:xfrm>
                <a:off x="12481560" y="2612520"/>
                <a:ext cx="126360" cy="360"/>
              </a:xfrm>
              <a:prstGeom prst="straightConnector1">
                <a:avLst/>
              </a:prstGeom>
              <a:ln w="6480">
                <a:solidFill>
                  <a:srgbClr val="a8a8a8"/>
                </a:solidFill>
                <a:miter/>
              </a:ln>
            </p:spPr>
          </p:cxnSp>
          <p:cxnSp>
            <p:nvCxnSpPr>
              <p:cNvPr id="10975" name="Straight Connector 1861"/>
              <p:cNvCxnSpPr/>
              <p:nvPr/>
            </p:nvCxnSpPr>
            <p:spPr>
              <a:xfrm>
                <a:off x="12481560" y="3102120"/>
                <a:ext cx="126360" cy="360"/>
              </a:xfrm>
              <a:prstGeom prst="straightConnector1">
                <a:avLst/>
              </a:prstGeom>
              <a:ln w="6480">
                <a:solidFill>
                  <a:srgbClr val="a8a8a8"/>
                </a:solidFill>
                <a:miter/>
              </a:ln>
            </p:spPr>
          </p:cxnSp>
          <p:cxnSp>
            <p:nvCxnSpPr>
              <p:cNvPr id="10976" name="Straight Connector 1862"/>
              <p:cNvCxnSpPr/>
              <p:nvPr/>
            </p:nvCxnSpPr>
            <p:spPr>
              <a:xfrm>
                <a:off x="12481560" y="2939040"/>
                <a:ext cx="126360" cy="360"/>
              </a:xfrm>
              <a:prstGeom prst="straightConnector1">
                <a:avLst/>
              </a:prstGeom>
              <a:ln w="6480">
                <a:solidFill>
                  <a:srgbClr val="a8a8a8"/>
                </a:solidFill>
                <a:miter/>
              </a:ln>
            </p:spPr>
          </p:cxnSp>
          <p:cxnSp>
            <p:nvCxnSpPr>
              <p:cNvPr id="10977" name="Straight Connector 1863"/>
              <p:cNvCxnSpPr/>
              <p:nvPr/>
            </p:nvCxnSpPr>
            <p:spPr>
              <a:xfrm>
                <a:off x="12481560" y="3428640"/>
                <a:ext cx="126360" cy="360"/>
              </a:xfrm>
              <a:prstGeom prst="straightConnector1">
                <a:avLst/>
              </a:prstGeom>
              <a:ln w="6480">
                <a:solidFill>
                  <a:srgbClr val="a8a8a8"/>
                </a:solidFill>
                <a:miter/>
              </a:ln>
            </p:spPr>
          </p:cxnSp>
          <p:cxnSp>
            <p:nvCxnSpPr>
              <p:cNvPr id="10978" name="Straight Connector 1864"/>
              <p:cNvCxnSpPr/>
              <p:nvPr/>
            </p:nvCxnSpPr>
            <p:spPr>
              <a:xfrm>
                <a:off x="12481560" y="3265560"/>
                <a:ext cx="126360" cy="360"/>
              </a:xfrm>
              <a:prstGeom prst="straightConnector1">
                <a:avLst/>
              </a:prstGeom>
              <a:ln w="6480">
                <a:solidFill>
                  <a:srgbClr val="a8a8a8"/>
                </a:solidFill>
                <a:miter/>
              </a:ln>
            </p:spPr>
          </p:cxnSp>
          <p:cxnSp>
            <p:nvCxnSpPr>
              <p:cNvPr id="10979" name="Straight Connector 1865"/>
              <p:cNvCxnSpPr/>
              <p:nvPr/>
            </p:nvCxnSpPr>
            <p:spPr>
              <a:xfrm>
                <a:off x="12481560" y="3755520"/>
                <a:ext cx="126360" cy="360"/>
              </a:xfrm>
              <a:prstGeom prst="straightConnector1">
                <a:avLst/>
              </a:prstGeom>
              <a:ln w="6480">
                <a:solidFill>
                  <a:srgbClr val="a8a8a8"/>
                </a:solidFill>
                <a:miter/>
              </a:ln>
            </p:spPr>
          </p:cxnSp>
          <p:cxnSp>
            <p:nvCxnSpPr>
              <p:cNvPr id="10980" name="Straight Connector 1866"/>
              <p:cNvCxnSpPr/>
              <p:nvPr/>
            </p:nvCxnSpPr>
            <p:spPr>
              <a:xfrm>
                <a:off x="12481560" y="3592080"/>
                <a:ext cx="126360" cy="360"/>
              </a:xfrm>
              <a:prstGeom prst="straightConnector1">
                <a:avLst/>
              </a:prstGeom>
              <a:ln w="6480">
                <a:solidFill>
                  <a:srgbClr val="a8a8a8"/>
                </a:solidFill>
                <a:miter/>
              </a:ln>
            </p:spPr>
          </p:cxnSp>
          <p:cxnSp>
            <p:nvCxnSpPr>
              <p:cNvPr id="10981" name="Straight Connector 1867"/>
              <p:cNvCxnSpPr/>
              <p:nvPr/>
            </p:nvCxnSpPr>
            <p:spPr>
              <a:xfrm>
                <a:off x="12481560" y="4081680"/>
                <a:ext cx="126360" cy="360"/>
              </a:xfrm>
              <a:prstGeom prst="straightConnector1">
                <a:avLst/>
              </a:prstGeom>
              <a:ln w="6480">
                <a:solidFill>
                  <a:srgbClr val="a8a8a8"/>
                </a:solidFill>
                <a:miter/>
              </a:ln>
            </p:spPr>
          </p:cxnSp>
          <p:cxnSp>
            <p:nvCxnSpPr>
              <p:cNvPr id="10982" name="Straight Connector 1868"/>
              <p:cNvCxnSpPr/>
              <p:nvPr/>
            </p:nvCxnSpPr>
            <p:spPr>
              <a:xfrm>
                <a:off x="12481560" y="3918240"/>
                <a:ext cx="126360" cy="360"/>
              </a:xfrm>
              <a:prstGeom prst="straightConnector1">
                <a:avLst/>
              </a:prstGeom>
              <a:ln w="6480">
                <a:solidFill>
                  <a:srgbClr val="a8a8a8"/>
                </a:solidFill>
                <a:miter/>
              </a:ln>
            </p:spPr>
          </p:cxnSp>
          <p:cxnSp>
            <p:nvCxnSpPr>
              <p:cNvPr id="10983" name="Straight Connector 1869"/>
              <p:cNvCxnSpPr/>
              <p:nvPr/>
            </p:nvCxnSpPr>
            <p:spPr>
              <a:xfrm>
                <a:off x="12481560" y="4408200"/>
                <a:ext cx="126360" cy="360"/>
              </a:xfrm>
              <a:prstGeom prst="straightConnector1">
                <a:avLst/>
              </a:prstGeom>
              <a:ln w="6480">
                <a:solidFill>
                  <a:srgbClr val="a8a8a8"/>
                </a:solidFill>
                <a:miter/>
              </a:ln>
            </p:spPr>
          </p:cxnSp>
          <p:cxnSp>
            <p:nvCxnSpPr>
              <p:cNvPr id="10984" name="Straight Connector 1870"/>
              <p:cNvCxnSpPr/>
              <p:nvPr/>
            </p:nvCxnSpPr>
            <p:spPr>
              <a:xfrm>
                <a:off x="12481560" y="4244760"/>
                <a:ext cx="126360" cy="360"/>
              </a:xfrm>
              <a:prstGeom prst="straightConnector1">
                <a:avLst/>
              </a:prstGeom>
              <a:ln w="6480">
                <a:solidFill>
                  <a:srgbClr val="a8a8a8"/>
                </a:solidFill>
                <a:miter/>
              </a:ln>
            </p:spPr>
          </p:cxnSp>
          <p:cxnSp>
            <p:nvCxnSpPr>
              <p:cNvPr id="10985" name="Straight Connector 1871"/>
              <p:cNvCxnSpPr/>
              <p:nvPr/>
            </p:nvCxnSpPr>
            <p:spPr>
              <a:xfrm>
                <a:off x="12481560" y="4734720"/>
                <a:ext cx="126360" cy="360"/>
              </a:xfrm>
              <a:prstGeom prst="straightConnector1">
                <a:avLst/>
              </a:prstGeom>
              <a:ln w="6480">
                <a:solidFill>
                  <a:srgbClr val="a8a8a8"/>
                </a:solidFill>
                <a:miter/>
              </a:ln>
            </p:spPr>
          </p:cxnSp>
          <p:cxnSp>
            <p:nvCxnSpPr>
              <p:cNvPr id="10986" name="Straight Connector 1872"/>
              <p:cNvCxnSpPr/>
              <p:nvPr/>
            </p:nvCxnSpPr>
            <p:spPr>
              <a:xfrm>
                <a:off x="12481560" y="4571280"/>
                <a:ext cx="126360" cy="360"/>
              </a:xfrm>
              <a:prstGeom prst="straightConnector1">
                <a:avLst/>
              </a:prstGeom>
              <a:ln w="6480">
                <a:solidFill>
                  <a:srgbClr val="a8a8a8"/>
                </a:solidFill>
                <a:miter/>
              </a:ln>
            </p:spPr>
          </p:cxnSp>
          <p:cxnSp>
            <p:nvCxnSpPr>
              <p:cNvPr id="10987" name="Straight Connector 1873"/>
              <p:cNvCxnSpPr/>
              <p:nvPr/>
            </p:nvCxnSpPr>
            <p:spPr>
              <a:xfrm>
                <a:off x="12481560" y="5061240"/>
                <a:ext cx="126360" cy="360"/>
              </a:xfrm>
              <a:prstGeom prst="straightConnector1">
                <a:avLst/>
              </a:prstGeom>
              <a:ln w="6480">
                <a:solidFill>
                  <a:srgbClr val="a8a8a8"/>
                </a:solidFill>
                <a:miter/>
              </a:ln>
            </p:spPr>
          </p:cxnSp>
          <p:cxnSp>
            <p:nvCxnSpPr>
              <p:cNvPr id="10988" name="Straight Connector 1875"/>
              <p:cNvCxnSpPr/>
              <p:nvPr/>
            </p:nvCxnSpPr>
            <p:spPr>
              <a:xfrm>
                <a:off x="12481560" y="5387760"/>
                <a:ext cx="126360" cy="360"/>
              </a:xfrm>
              <a:prstGeom prst="straightConnector1">
                <a:avLst/>
              </a:prstGeom>
              <a:ln w="6480">
                <a:solidFill>
                  <a:srgbClr val="a8a8a8"/>
                </a:solidFill>
                <a:miter/>
              </a:ln>
            </p:spPr>
          </p:cxnSp>
          <p:cxnSp>
            <p:nvCxnSpPr>
              <p:cNvPr id="10989" name="Straight Connector 1876"/>
              <p:cNvCxnSpPr/>
              <p:nvPr/>
            </p:nvCxnSpPr>
            <p:spPr>
              <a:xfrm>
                <a:off x="12481560" y="5224680"/>
                <a:ext cx="126360" cy="360"/>
              </a:xfrm>
              <a:prstGeom prst="straightConnector1">
                <a:avLst/>
              </a:prstGeom>
              <a:ln w="6480">
                <a:solidFill>
                  <a:srgbClr val="a8a8a8"/>
                </a:solidFill>
                <a:miter/>
              </a:ln>
            </p:spPr>
          </p:cxnSp>
          <p:cxnSp>
            <p:nvCxnSpPr>
              <p:cNvPr id="10990" name="Straight Connector 1877"/>
              <p:cNvCxnSpPr/>
              <p:nvPr/>
            </p:nvCxnSpPr>
            <p:spPr>
              <a:xfrm>
                <a:off x="12481560" y="5714280"/>
                <a:ext cx="126360" cy="360"/>
              </a:xfrm>
              <a:prstGeom prst="straightConnector1">
                <a:avLst/>
              </a:prstGeom>
              <a:ln w="6480">
                <a:solidFill>
                  <a:srgbClr val="a8a8a8"/>
                </a:solidFill>
                <a:miter/>
              </a:ln>
            </p:spPr>
          </p:cxnSp>
          <p:cxnSp>
            <p:nvCxnSpPr>
              <p:cNvPr id="10991" name="Straight Connector 1878"/>
              <p:cNvCxnSpPr/>
              <p:nvPr/>
            </p:nvCxnSpPr>
            <p:spPr>
              <a:xfrm>
                <a:off x="12481560" y="5551200"/>
                <a:ext cx="126360" cy="360"/>
              </a:xfrm>
              <a:prstGeom prst="straightConnector1">
                <a:avLst/>
              </a:prstGeom>
              <a:ln w="6480">
                <a:solidFill>
                  <a:srgbClr val="a8a8a8"/>
                </a:solidFill>
                <a:miter/>
              </a:ln>
            </p:spPr>
          </p:cxnSp>
          <p:cxnSp>
            <p:nvCxnSpPr>
              <p:cNvPr id="10992" name="Straight Connector 1879"/>
              <p:cNvCxnSpPr/>
              <p:nvPr/>
            </p:nvCxnSpPr>
            <p:spPr>
              <a:xfrm>
                <a:off x="12481560" y="6041160"/>
                <a:ext cx="126360" cy="360"/>
              </a:xfrm>
              <a:prstGeom prst="straightConnector1">
                <a:avLst/>
              </a:prstGeom>
              <a:ln w="6480">
                <a:solidFill>
                  <a:srgbClr val="a8a8a8"/>
                </a:solidFill>
                <a:miter/>
              </a:ln>
            </p:spPr>
          </p:cxnSp>
          <p:cxnSp>
            <p:nvCxnSpPr>
              <p:cNvPr id="10993" name="Straight Connector 1880"/>
              <p:cNvCxnSpPr/>
              <p:nvPr/>
            </p:nvCxnSpPr>
            <p:spPr>
              <a:xfrm>
                <a:off x="12481560" y="5877720"/>
                <a:ext cx="126360" cy="360"/>
              </a:xfrm>
              <a:prstGeom prst="straightConnector1">
                <a:avLst/>
              </a:prstGeom>
              <a:ln w="6480">
                <a:solidFill>
                  <a:srgbClr val="a8a8a8"/>
                </a:solidFill>
                <a:miter/>
              </a:ln>
            </p:spPr>
          </p:cxnSp>
          <p:cxnSp>
            <p:nvCxnSpPr>
              <p:cNvPr id="10994" name="Straight Connector 1881"/>
              <p:cNvCxnSpPr/>
              <p:nvPr/>
            </p:nvCxnSpPr>
            <p:spPr>
              <a:xfrm>
                <a:off x="12481560" y="6367680"/>
                <a:ext cx="126360" cy="360"/>
              </a:xfrm>
              <a:prstGeom prst="straightConnector1">
                <a:avLst/>
              </a:prstGeom>
              <a:ln w="6480">
                <a:solidFill>
                  <a:srgbClr val="a8a8a8"/>
                </a:solidFill>
                <a:miter/>
              </a:ln>
            </p:spPr>
          </p:cxnSp>
          <p:cxnSp>
            <p:nvCxnSpPr>
              <p:cNvPr id="10995" name="Straight Connector 1882"/>
              <p:cNvCxnSpPr/>
              <p:nvPr/>
            </p:nvCxnSpPr>
            <p:spPr>
              <a:xfrm>
                <a:off x="12481560" y="6204240"/>
                <a:ext cx="126360" cy="360"/>
              </a:xfrm>
              <a:prstGeom prst="straightConnector1">
                <a:avLst/>
              </a:prstGeom>
              <a:ln w="6480">
                <a:solidFill>
                  <a:srgbClr val="a8a8a8"/>
                </a:solidFill>
                <a:miter/>
              </a:ln>
            </p:spPr>
          </p:cxnSp>
          <p:cxnSp>
            <p:nvCxnSpPr>
              <p:cNvPr id="10996" name="Straight Connector 2020"/>
              <p:cNvCxnSpPr/>
              <p:nvPr/>
            </p:nvCxnSpPr>
            <p:spPr>
              <a:xfrm>
                <a:off x="493920" y="7167240"/>
                <a:ext cx="360" cy="126360"/>
              </a:xfrm>
              <a:prstGeom prst="straightConnector1">
                <a:avLst/>
              </a:prstGeom>
              <a:ln w="6480">
                <a:solidFill>
                  <a:srgbClr val="a8a8a8"/>
                </a:solidFill>
                <a:miter/>
              </a:ln>
            </p:spPr>
          </p:cxnSp>
          <p:cxnSp>
            <p:nvCxnSpPr>
              <p:cNvPr id="10997" name="Straight Connector 2021"/>
              <p:cNvCxnSpPr/>
              <p:nvPr/>
            </p:nvCxnSpPr>
            <p:spPr>
              <a:xfrm>
                <a:off x="329400" y="7167240"/>
                <a:ext cx="360" cy="126360"/>
              </a:xfrm>
              <a:prstGeom prst="straightConnector1">
                <a:avLst/>
              </a:prstGeom>
              <a:ln w="6480">
                <a:solidFill>
                  <a:srgbClr val="a8a8a8"/>
                </a:solidFill>
                <a:miter/>
              </a:ln>
            </p:spPr>
          </p:cxnSp>
          <p:cxnSp>
            <p:nvCxnSpPr>
              <p:cNvPr id="10998" name="Straight Connector 2022"/>
              <p:cNvCxnSpPr/>
              <p:nvPr/>
            </p:nvCxnSpPr>
            <p:spPr>
              <a:xfrm>
                <a:off x="823680" y="7167240"/>
                <a:ext cx="360" cy="126360"/>
              </a:xfrm>
              <a:prstGeom prst="straightConnector1">
                <a:avLst/>
              </a:prstGeom>
              <a:ln w="6480">
                <a:solidFill>
                  <a:srgbClr val="a8a8a8"/>
                </a:solidFill>
                <a:miter/>
              </a:ln>
            </p:spPr>
          </p:cxnSp>
          <p:cxnSp>
            <p:nvCxnSpPr>
              <p:cNvPr id="10999" name="Straight Connector 2023"/>
              <p:cNvCxnSpPr/>
              <p:nvPr/>
            </p:nvCxnSpPr>
            <p:spPr>
              <a:xfrm>
                <a:off x="658800" y="7167240"/>
                <a:ext cx="360" cy="126360"/>
              </a:xfrm>
              <a:prstGeom prst="straightConnector1">
                <a:avLst/>
              </a:prstGeom>
              <a:ln w="6480">
                <a:solidFill>
                  <a:srgbClr val="a8a8a8"/>
                </a:solidFill>
                <a:miter/>
              </a:ln>
            </p:spPr>
          </p:cxnSp>
          <p:cxnSp>
            <p:nvCxnSpPr>
              <p:cNvPr id="11000" name="Straight Connector 2024"/>
              <p:cNvCxnSpPr/>
              <p:nvPr/>
            </p:nvCxnSpPr>
            <p:spPr>
              <a:xfrm>
                <a:off x="1153080" y="7167240"/>
                <a:ext cx="360" cy="126360"/>
              </a:xfrm>
              <a:prstGeom prst="straightConnector1">
                <a:avLst/>
              </a:prstGeom>
              <a:ln w="6480">
                <a:solidFill>
                  <a:srgbClr val="a8a8a8"/>
                </a:solidFill>
                <a:miter/>
              </a:ln>
            </p:spPr>
          </p:cxnSp>
          <p:cxnSp>
            <p:nvCxnSpPr>
              <p:cNvPr id="11001" name="Straight Connector 2025"/>
              <p:cNvCxnSpPr/>
              <p:nvPr/>
            </p:nvCxnSpPr>
            <p:spPr>
              <a:xfrm>
                <a:off x="988200" y="7167240"/>
                <a:ext cx="360" cy="126360"/>
              </a:xfrm>
              <a:prstGeom prst="straightConnector1">
                <a:avLst/>
              </a:prstGeom>
              <a:ln w="6480">
                <a:solidFill>
                  <a:srgbClr val="a8a8a8"/>
                </a:solidFill>
                <a:miter/>
              </a:ln>
            </p:spPr>
          </p:cxnSp>
          <p:cxnSp>
            <p:nvCxnSpPr>
              <p:cNvPr id="11002" name="Straight Connector 2026"/>
              <p:cNvCxnSpPr/>
              <p:nvPr/>
            </p:nvCxnSpPr>
            <p:spPr>
              <a:xfrm>
                <a:off x="1482480" y="7167240"/>
                <a:ext cx="360" cy="126360"/>
              </a:xfrm>
              <a:prstGeom prst="straightConnector1">
                <a:avLst/>
              </a:prstGeom>
              <a:ln w="6480">
                <a:solidFill>
                  <a:srgbClr val="a8a8a8"/>
                </a:solidFill>
                <a:miter/>
              </a:ln>
            </p:spPr>
          </p:cxnSp>
          <p:cxnSp>
            <p:nvCxnSpPr>
              <p:cNvPr id="11003" name="Straight Connector 2027"/>
              <p:cNvCxnSpPr/>
              <p:nvPr/>
            </p:nvCxnSpPr>
            <p:spPr>
              <a:xfrm>
                <a:off x="1317960" y="7167240"/>
                <a:ext cx="360" cy="126360"/>
              </a:xfrm>
              <a:prstGeom prst="straightConnector1">
                <a:avLst/>
              </a:prstGeom>
              <a:ln w="6480">
                <a:solidFill>
                  <a:srgbClr val="a8a8a8"/>
                </a:solidFill>
                <a:miter/>
              </a:ln>
            </p:spPr>
          </p:cxnSp>
          <p:cxnSp>
            <p:nvCxnSpPr>
              <p:cNvPr id="11004" name="Straight Connector 2028"/>
              <p:cNvCxnSpPr/>
              <p:nvPr/>
            </p:nvCxnSpPr>
            <p:spPr>
              <a:xfrm>
                <a:off x="1812240" y="7167240"/>
                <a:ext cx="360" cy="126360"/>
              </a:xfrm>
              <a:prstGeom prst="straightConnector1">
                <a:avLst/>
              </a:prstGeom>
              <a:ln w="6480">
                <a:solidFill>
                  <a:srgbClr val="a8a8a8"/>
                </a:solidFill>
                <a:miter/>
              </a:ln>
            </p:spPr>
          </p:cxnSp>
          <p:cxnSp>
            <p:nvCxnSpPr>
              <p:cNvPr id="11005" name="Straight Connector 2029"/>
              <p:cNvCxnSpPr/>
              <p:nvPr/>
            </p:nvCxnSpPr>
            <p:spPr>
              <a:xfrm>
                <a:off x="1647360" y="7167240"/>
                <a:ext cx="360" cy="126360"/>
              </a:xfrm>
              <a:prstGeom prst="straightConnector1">
                <a:avLst/>
              </a:prstGeom>
              <a:ln w="6480">
                <a:solidFill>
                  <a:srgbClr val="a8a8a8"/>
                </a:solidFill>
                <a:miter/>
              </a:ln>
            </p:spPr>
          </p:cxnSp>
          <p:cxnSp>
            <p:nvCxnSpPr>
              <p:cNvPr id="11006" name="Straight Connector 2030"/>
              <p:cNvCxnSpPr/>
              <p:nvPr/>
            </p:nvCxnSpPr>
            <p:spPr>
              <a:xfrm>
                <a:off x="2141640" y="7167240"/>
                <a:ext cx="360" cy="126360"/>
              </a:xfrm>
              <a:prstGeom prst="straightConnector1">
                <a:avLst/>
              </a:prstGeom>
              <a:ln w="6480">
                <a:solidFill>
                  <a:srgbClr val="a8a8a8"/>
                </a:solidFill>
                <a:miter/>
              </a:ln>
            </p:spPr>
          </p:cxnSp>
          <p:cxnSp>
            <p:nvCxnSpPr>
              <p:cNvPr id="11007" name="Straight Connector 2031"/>
              <p:cNvCxnSpPr/>
              <p:nvPr/>
            </p:nvCxnSpPr>
            <p:spPr>
              <a:xfrm>
                <a:off x="1976760" y="7167240"/>
                <a:ext cx="360" cy="126360"/>
              </a:xfrm>
              <a:prstGeom prst="straightConnector1">
                <a:avLst/>
              </a:prstGeom>
              <a:ln w="6480">
                <a:solidFill>
                  <a:srgbClr val="a8a8a8"/>
                </a:solidFill>
                <a:miter/>
              </a:ln>
            </p:spPr>
          </p:cxnSp>
          <p:cxnSp>
            <p:nvCxnSpPr>
              <p:cNvPr id="11008" name="Straight Connector 2032"/>
              <p:cNvCxnSpPr/>
              <p:nvPr/>
            </p:nvCxnSpPr>
            <p:spPr>
              <a:xfrm>
                <a:off x="2471040" y="7167240"/>
                <a:ext cx="360" cy="126360"/>
              </a:xfrm>
              <a:prstGeom prst="straightConnector1">
                <a:avLst/>
              </a:prstGeom>
              <a:ln w="6480">
                <a:solidFill>
                  <a:srgbClr val="a8a8a8"/>
                </a:solidFill>
                <a:miter/>
              </a:ln>
            </p:spPr>
          </p:cxnSp>
          <p:cxnSp>
            <p:nvCxnSpPr>
              <p:cNvPr id="11009" name="Straight Connector 2033"/>
              <p:cNvCxnSpPr/>
              <p:nvPr/>
            </p:nvCxnSpPr>
            <p:spPr>
              <a:xfrm>
                <a:off x="2306520" y="7167240"/>
                <a:ext cx="360" cy="126360"/>
              </a:xfrm>
              <a:prstGeom prst="straightConnector1">
                <a:avLst/>
              </a:prstGeom>
              <a:ln w="6480">
                <a:solidFill>
                  <a:srgbClr val="a8a8a8"/>
                </a:solidFill>
                <a:miter/>
              </a:ln>
            </p:spPr>
          </p:cxnSp>
          <p:cxnSp>
            <p:nvCxnSpPr>
              <p:cNvPr id="11010" name="Straight Connector 2034"/>
              <p:cNvCxnSpPr/>
              <p:nvPr/>
            </p:nvCxnSpPr>
            <p:spPr>
              <a:xfrm>
                <a:off x="2800800" y="7167240"/>
                <a:ext cx="360" cy="126360"/>
              </a:xfrm>
              <a:prstGeom prst="straightConnector1">
                <a:avLst/>
              </a:prstGeom>
              <a:ln w="6480">
                <a:solidFill>
                  <a:srgbClr val="a8a8a8"/>
                </a:solidFill>
                <a:miter/>
              </a:ln>
            </p:spPr>
          </p:cxnSp>
          <p:cxnSp>
            <p:nvCxnSpPr>
              <p:cNvPr id="11011" name="Straight Connector 2035"/>
              <p:cNvCxnSpPr/>
              <p:nvPr/>
            </p:nvCxnSpPr>
            <p:spPr>
              <a:xfrm>
                <a:off x="2635920" y="7167240"/>
                <a:ext cx="360" cy="126360"/>
              </a:xfrm>
              <a:prstGeom prst="straightConnector1">
                <a:avLst/>
              </a:prstGeom>
              <a:ln w="6480">
                <a:solidFill>
                  <a:srgbClr val="a8a8a8"/>
                </a:solidFill>
                <a:miter/>
              </a:ln>
            </p:spPr>
          </p:cxnSp>
          <p:cxnSp>
            <p:nvCxnSpPr>
              <p:cNvPr id="11012" name="Straight Connector 2036"/>
              <p:cNvCxnSpPr/>
              <p:nvPr/>
            </p:nvCxnSpPr>
            <p:spPr>
              <a:xfrm>
                <a:off x="3130200" y="7167240"/>
                <a:ext cx="360" cy="126360"/>
              </a:xfrm>
              <a:prstGeom prst="straightConnector1">
                <a:avLst/>
              </a:prstGeom>
              <a:ln w="6480">
                <a:solidFill>
                  <a:srgbClr val="a8a8a8"/>
                </a:solidFill>
                <a:miter/>
              </a:ln>
            </p:spPr>
          </p:cxnSp>
          <p:cxnSp>
            <p:nvCxnSpPr>
              <p:cNvPr id="11013" name="Straight Connector 2037"/>
              <p:cNvCxnSpPr/>
              <p:nvPr/>
            </p:nvCxnSpPr>
            <p:spPr>
              <a:xfrm>
                <a:off x="2965320" y="7167240"/>
                <a:ext cx="360" cy="126360"/>
              </a:xfrm>
              <a:prstGeom prst="straightConnector1">
                <a:avLst/>
              </a:prstGeom>
              <a:ln w="6480">
                <a:solidFill>
                  <a:srgbClr val="a8a8a8"/>
                </a:solidFill>
                <a:miter/>
              </a:ln>
            </p:spPr>
          </p:cxnSp>
          <p:cxnSp>
            <p:nvCxnSpPr>
              <p:cNvPr id="11014" name="Straight Connector 2038"/>
              <p:cNvCxnSpPr/>
              <p:nvPr/>
            </p:nvCxnSpPr>
            <p:spPr>
              <a:xfrm>
                <a:off x="3459600" y="7167240"/>
                <a:ext cx="360" cy="126360"/>
              </a:xfrm>
              <a:prstGeom prst="straightConnector1">
                <a:avLst/>
              </a:prstGeom>
              <a:ln w="6480">
                <a:solidFill>
                  <a:srgbClr val="a8a8a8"/>
                </a:solidFill>
                <a:miter/>
              </a:ln>
            </p:spPr>
          </p:cxnSp>
          <p:cxnSp>
            <p:nvCxnSpPr>
              <p:cNvPr id="11015" name="Straight Connector 2039"/>
              <p:cNvCxnSpPr/>
              <p:nvPr/>
            </p:nvCxnSpPr>
            <p:spPr>
              <a:xfrm>
                <a:off x="3295080" y="7167240"/>
                <a:ext cx="360" cy="126360"/>
              </a:xfrm>
              <a:prstGeom prst="straightConnector1">
                <a:avLst/>
              </a:prstGeom>
              <a:ln w="6480">
                <a:solidFill>
                  <a:srgbClr val="a8a8a8"/>
                </a:solidFill>
                <a:miter/>
              </a:ln>
            </p:spPr>
          </p:cxnSp>
          <p:cxnSp>
            <p:nvCxnSpPr>
              <p:cNvPr id="11016" name="Straight Connector 2040"/>
              <p:cNvCxnSpPr/>
              <p:nvPr/>
            </p:nvCxnSpPr>
            <p:spPr>
              <a:xfrm>
                <a:off x="3789360" y="7167240"/>
                <a:ext cx="360" cy="126360"/>
              </a:xfrm>
              <a:prstGeom prst="straightConnector1">
                <a:avLst/>
              </a:prstGeom>
              <a:ln w="6480">
                <a:solidFill>
                  <a:srgbClr val="a8a8a8"/>
                </a:solidFill>
                <a:miter/>
              </a:ln>
            </p:spPr>
          </p:cxnSp>
          <p:cxnSp>
            <p:nvCxnSpPr>
              <p:cNvPr id="11017" name="Straight Connector 2041"/>
              <p:cNvCxnSpPr/>
              <p:nvPr/>
            </p:nvCxnSpPr>
            <p:spPr>
              <a:xfrm>
                <a:off x="3624480" y="7167240"/>
                <a:ext cx="360" cy="126360"/>
              </a:xfrm>
              <a:prstGeom prst="straightConnector1">
                <a:avLst/>
              </a:prstGeom>
              <a:ln w="6480">
                <a:solidFill>
                  <a:srgbClr val="a8a8a8"/>
                </a:solidFill>
                <a:miter/>
              </a:ln>
            </p:spPr>
          </p:cxnSp>
          <p:cxnSp>
            <p:nvCxnSpPr>
              <p:cNvPr id="11018" name="Straight Connector 2042"/>
              <p:cNvCxnSpPr/>
              <p:nvPr/>
            </p:nvCxnSpPr>
            <p:spPr>
              <a:xfrm>
                <a:off x="4118760" y="7167240"/>
                <a:ext cx="360" cy="126360"/>
              </a:xfrm>
              <a:prstGeom prst="straightConnector1">
                <a:avLst/>
              </a:prstGeom>
              <a:ln w="6480">
                <a:solidFill>
                  <a:srgbClr val="a8a8a8"/>
                </a:solidFill>
                <a:miter/>
              </a:ln>
            </p:spPr>
          </p:cxnSp>
          <p:cxnSp>
            <p:nvCxnSpPr>
              <p:cNvPr id="11019" name="Straight Connector 2043"/>
              <p:cNvCxnSpPr/>
              <p:nvPr/>
            </p:nvCxnSpPr>
            <p:spPr>
              <a:xfrm>
                <a:off x="3953880" y="7167240"/>
                <a:ext cx="360" cy="126360"/>
              </a:xfrm>
              <a:prstGeom prst="straightConnector1">
                <a:avLst/>
              </a:prstGeom>
              <a:ln w="6480">
                <a:solidFill>
                  <a:srgbClr val="a8a8a8"/>
                </a:solidFill>
                <a:miter/>
              </a:ln>
            </p:spPr>
          </p:cxnSp>
          <p:cxnSp>
            <p:nvCxnSpPr>
              <p:cNvPr id="11020" name="Straight Connector 2044"/>
              <p:cNvCxnSpPr/>
              <p:nvPr/>
            </p:nvCxnSpPr>
            <p:spPr>
              <a:xfrm>
                <a:off x="4448160" y="7167240"/>
                <a:ext cx="360" cy="126360"/>
              </a:xfrm>
              <a:prstGeom prst="straightConnector1">
                <a:avLst/>
              </a:prstGeom>
              <a:ln w="6480">
                <a:solidFill>
                  <a:srgbClr val="a8a8a8"/>
                </a:solidFill>
                <a:miter/>
              </a:ln>
            </p:spPr>
          </p:cxnSp>
          <p:cxnSp>
            <p:nvCxnSpPr>
              <p:cNvPr id="11021" name="Straight Connector 2045"/>
              <p:cNvCxnSpPr/>
              <p:nvPr/>
            </p:nvCxnSpPr>
            <p:spPr>
              <a:xfrm>
                <a:off x="4283640" y="7167240"/>
                <a:ext cx="360" cy="126360"/>
              </a:xfrm>
              <a:prstGeom prst="straightConnector1">
                <a:avLst/>
              </a:prstGeom>
              <a:ln w="6480">
                <a:solidFill>
                  <a:srgbClr val="a8a8a8"/>
                </a:solidFill>
                <a:miter/>
              </a:ln>
            </p:spPr>
          </p:cxnSp>
          <p:cxnSp>
            <p:nvCxnSpPr>
              <p:cNvPr id="11022" name="Straight Connector 2046"/>
              <p:cNvCxnSpPr/>
              <p:nvPr/>
            </p:nvCxnSpPr>
            <p:spPr>
              <a:xfrm>
                <a:off x="4777920" y="7167240"/>
                <a:ext cx="360" cy="126360"/>
              </a:xfrm>
              <a:prstGeom prst="straightConnector1">
                <a:avLst/>
              </a:prstGeom>
              <a:ln w="6480">
                <a:solidFill>
                  <a:srgbClr val="a8a8a8"/>
                </a:solidFill>
                <a:miter/>
              </a:ln>
            </p:spPr>
          </p:cxnSp>
          <p:cxnSp>
            <p:nvCxnSpPr>
              <p:cNvPr id="11023" name="Straight Connector 2047"/>
              <p:cNvCxnSpPr/>
              <p:nvPr/>
            </p:nvCxnSpPr>
            <p:spPr>
              <a:xfrm>
                <a:off x="4613040" y="7167240"/>
                <a:ext cx="360" cy="126360"/>
              </a:xfrm>
              <a:prstGeom prst="straightConnector1">
                <a:avLst/>
              </a:prstGeom>
              <a:ln w="6480">
                <a:solidFill>
                  <a:srgbClr val="a8a8a8"/>
                </a:solidFill>
                <a:miter/>
              </a:ln>
            </p:spPr>
          </p:cxnSp>
          <p:cxnSp>
            <p:nvCxnSpPr>
              <p:cNvPr id="11024" name="Straight Connector 2048"/>
              <p:cNvCxnSpPr/>
              <p:nvPr/>
            </p:nvCxnSpPr>
            <p:spPr>
              <a:xfrm>
                <a:off x="5107320" y="7167240"/>
                <a:ext cx="360" cy="126360"/>
              </a:xfrm>
              <a:prstGeom prst="straightConnector1">
                <a:avLst/>
              </a:prstGeom>
              <a:ln w="6480">
                <a:solidFill>
                  <a:srgbClr val="a8a8a8"/>
                </a:solidFill>
                <a:miter/>
              </a:ln>
            </p:spPr>
          </p:cxnSp>
          <p:cxnSp>
            <p:nvCxnSpPr>
              <p:cNvPr id="11025" name="Straight Connector 2049"/>
              <p:cNvCxnSpPr/>
              <p:nvPr/>
            </p:nvCxnSpPr>
            <p:spPr>
              <a:xfrm>
                <a:off x="4942440" y="7167240"/>
                <a:ext cx="360" cy="126360"/>
              </a:xfrm>
              <a:prstGeom prst="straightConnector1">
                <a:avLst/>
              </a:prstGeom>
              <a:ln w="6480">
                <a:solidFill>
                  <a:srgbClr val="a8a8a8"/>
                </a:solidFill>
                <a:miter/>
              </a:ln>
            </p:spPr>
          </p:cxnSp>
          <p:cxnSp>
            <p:nvCxnSpPr>
              <p:cNvPr id="11026" name="Straight Connector 2050"/>
              <p:cNvCxnSpPr/>
              <p:nvPr/>
            </p:nvCxnSpPr>
            <p:spPr>
              <a:xfrm>
                <a:off x="5436720" y="7167240"/>
                <a:ext cx="360" cy="126360"/>
              </a:xfrm>
              <a:prstGeom prst="straightConnector1">
                <a:avLst/>
              </a:prstGeom>
              <a:ln w="6480">
                <a:solidFill>
                  <a:srgbClr val="a8a8a8"/>
                </a:solidFill>
                <a:miter/>
              </a:ln>
            </p:spPr>
          </p:cxnSp>
          <p:cxnSp>
            <p:nvCxnSpPr>
              <p:cNvPr id="11027" name="Straight Connector 2051"/>
              <p:cNvCxnSpPr/>
              <p:nvPr/>
            </p:nvCxnSpPr>
            <p:spPr>
              <a:xfrm>
                <a:off x="5272200" y="7167240"/>
                <a:ext cx="360" cy="126360"/>
              </a:xfrm>
              <a:prstGeom prst="straightConnector1">
                <a:avLst/>
              </a:prstGeom>
              <a:ln w="6480">
                <a:solidFill>
                  <a:srgbClr val="a8a8a8"/>
                </a:solidFill>
                <a:miter/>
              </a:ln>
            </p:spPr>
          </p:cxnSp>
          <p:cxnSp>
            <p:nvCxnSpPr>
              <p:cNvPr id="11028" name="Straight Connector 2052"/>
              <p:cNvCxnSpPr/>
              <p:nvPr/>
            </p:nvCxnSpPr>
            <p:spPr>
              <a:xfrm>
                <a:off x="5766480" y="7167240"/>
                <a:ext cx="360" cy="126360"/>
              </a:xfrm>
              <a:prstGeom prst="straightConnector1">
                <a:avLst/>
              </a:prstGeom>
              <a:ln w="6480">
                <a:solidFill>
                  <a:srgbClr val="a8a8a8"/>
                </a:solidFill>
                <a:miter/>
              </a:ln>
            </p:spPr>
          </p:cxnSp>
          <p:cxnSp>
            <p:nvCxnSpPr>
              <p:cNvPr id="11029" name="Straight Connector 2053"/>
              <p:cNvCxnSpPr/>
              <p:nvPr/>
            </p:nvCxnSpPr>
            <p:spPr>
              <a:xfrm>
                <a:off x="5601600" y="7167240"/>
                <a:ext cx="360" cy="126360"/>
              </a:xfrm>
              <a:prstGeom prst="straightConnector1">
                <a:avLst/>
              </a:prstGeom>
              <a:ln w="6480">
                <a:solidFill>
                  <a:srgbClr val="a8a8a8"/>
                </a:solidFill>
                <a:miter/>
              </a:ln>
            </p:spPr>
          </p:cxnSp>
          <p:cxnSp>
            <p:nvCxnSpPr>
              <p:cNvPr id="11030" name="Straight Connector 2054"/>
              <p:cNvCxnSpPr/>
              <p:nvPr/>
            </p:nvCxnSpPr>
            <p:spPr>
              <a:xfrm>
                <a:off x="6095880" y="7167240"/>
                <a:ext cx="360" cy="126360"/>
              </a:xfrm>
              <a:prstGeom prst="straightConnector1">
                <a:avLst/>
              </a:prstGeom>
              <a:ln w="6480">
                <a:solidFill>
                  <a:srgbClr val="a8a8a8"/>
                </a:solidFill>
                <a:miter/>
              </a:ln>
            </p:spPr>
          </p:cxnSp>
          <p:cxnSp>
            <p:nvCxnSpPr>
              <p:cNvPr id="11031" name="Straight Connector 2055"/>
              <p:cNvCxnSpPr/>
              <p:nvPr/>
            </p:nvCxnSpPr>
            <p:spPr>
              <a:xfrm>
                <a:off x="5931000" y="7167240"/>
                <a:ext cx="360" cy="126360"/>
              </a:xfrm>
              <a:prstGeom prst="straightConnector1">
                <a:avLst/>
              </a:prstGeom>
              <a:ln w="6480">
                <a:solidFill>
                  <a:srgbClr val="a8a8a8"/>
                </a:solidFill>
                <a:miter/>
              </a:ln>
            </p:spPr>
          </p:cxnSp>
          <p:cxnSp>
            <p:nvCxnSpPr>
              <p:cNvPr id="11032" name="Straight Connector 2056"/>
              <p:cNvCxnSpPr/>
              <p:nvPr/>
            </p:nvCxnSpPr>
            <p:spPr>
              <a:xfrm>
                <a:off x="6425280" y="7167240"/>
                <a:ext cx="360" cy="126360"/>
              </a:xfrm>
              <a:prstGeom prst="straightConnector1">
                <a:avLst/>
              </a:prstGeom>
              <a:ln w="6480">
                <a:solidFill>
                  <a:srgbClr val="a8a8a8"/>
                </a:solidFill>
                <a:miter/>
              </a:ln>
            </p:spPr>
          </p:cxnSp>
          <p:cxnSp>
            <p:nvCxnSpPr>
              <p:cNvPr id="11033" name="Straight Connector 2057"/>
              <p:cNvCxnSpPr/>
              <p:nvPr/>
            </p:nvCxnSpPr>
            <p:spPr>
              <a:xfrm>
                <a:off x="6260760" y="7167240"/>
                <a:ext cx="360" cy="126360"/>
              </a:xfrm>
              <a:prstGeom prst="straightConnector1">
                <a:avLst/>
              </a:prstGeom>
              <a:ln w="6480">
                <a:solidFill>
                  <a:srgbClr val="a8a8a8"/>
                </a:solidFill>
                <a:miter/>
              </a:ln>
            </p:spPr>
          </p:cxnSp>
          <p:cxnSp>
            <p:nvCxnSpPr>
              <p:cNvPr id="11034" name="Straight Connector 2058"/>
              <p:cNvCxnSpPr/>
              <p:nvPr/>
            </p:nvCxnSpPr>
            <p:spPr>
              <a:xfrm>
                <a:off x="6590160" y="7167240"/>
                <a:ext cx="360" cy="126360"/>
              </a:xfrm>
              <a:prstGeom prst="straightConnector1">
                <a:avLst/>
              </a:prstGeom>
              <a:ln w="6480">
                <a:solidFill>
                  <a:srgbClr val="a8a8a8"/>
                </a:solidFill>
                <a:miter/>
              </a:ln>
            </p:spPr>
          </p:cxnSp>
          <p:cxnSp>
            <p:nvCxnSpPr>
              <p:cNvPr id="11035" name="Straight Connector 2059"/>
              <p:cNvCxnSpPr/>
              <p:nvPr/>
            </p:nvCxnSpPr>
            <p:spPr>
              <a:xfrm>
                <a:off x="6919560" y="7167240"/>
                <a:ext cx="360" cy="126360"/>
              </a:xfrm>
              <a:prstGeom prst="straightConnector1">
                <a:avLst/>
              </a:prstGeom>
              <a:ln w="6480">
                <a:solidFill>
                  <a:srgbClr val="a8a8a8"/>
                </a:solidFill>
                <a:miter/>
              </a:ln>
            </p:spPr>
          </p:cxnSp>
          <p:cxnSp>
            <p:nvCxnSpPr>
              <p:cNvPr id="11036" name="Straight Connector 2060"/>
              <p:cNvCxnSpPr/>
              <p:nvPr/>
            </p:nvCxnSpPr>
            <p:spPr>
              <a:xfrm>
                <a:off x="6754680" y="7167240"/>
                <a:ext cx="360" cy="126360"/>
              </a:xfrm>
              <a:prstGeom prst="straightConnector1">
                <a:avLst/>
              </a:prstGeom>
              <a:ln w="6480">
                <a:solidFill>
                  <a:srgbClr val="a8a8a8"/>
                </a:solidFill>
                <a:miter/>
              </a:ln>
            </p:spPr>
          </p:cxnSp>
          <p:cxnSp>
            <p:nvCxnSpPr>
              <p:cNvPr id="11037" name="Straight Connector 2061"/>
              <p:cNvCxnSpPr/>
              <p:nvPr/>
            </p:nvCxnSpPr>
            <p:spPr>
              <a:xfrm>
                <a:off x="7248960" y="7167240"/>
                <a:ext cx="360" cy="126360"/>
              </a:xfrm>
              <a:prstGeom prst="straightConnector1">
                <a:avLst/>
              </a:prstGeom>
              <a:ln w="6480">
                <a:solidFill>
                  <a:srgbClr val="a8a8a8"/>
                </a:solidFill>
                <a:miter/>
              </a:ln>
            </p:spPr>
          </p:cxnSp>
          <p:cxnSp>
            <p:nvCxnSpPr>
              <p:cNvPr id="11038" name="Straight Connector 2062"/>
              <p:cNvCxnSpPr/>
              <p:nvPr/>
            </p:nvCxnSpPr>
            <p:spPr>
              <a:xfrm>
                <a:off x="7084440" y="7167240"/>
                <a:ext cx="360" cy="126360"/>
              </a:xfrm>
              <a:prstGeom prst="straightConnector1">
                <a:avLst/>
              </a:prstGeom>
              <a:ln w="6480">
                <a:solidFill>
                  <a:srgbClr val="a8a8a8"/>
                </a:solidFill>
                <a:miter/>
              </a:ln>
            </p:spPr>
          </p:cxnSp>
          <p:cxnSp>
            <p:nvCxnSpPr>
              <p:cNvPr id="11039" name="Straight Connector 2063"/>
              <p:cNvCxnSpPr/>
              <p:nvPr/>
            </p:nvCxnSpPr>
            <p:spPr>
              <a:xfrm>
                <a:off x="7578720" y="7167240"/>
                <a:ext cx="360" cy="126360"/>
              </a:xfrm>
              <a:prstGeom prst="straightConnector1">
                <a:avLst/>
              </a:prstGeom>
              <a:ln w="6480">
                <a:solidFill>
                  <a:srgbClr val="a8a8a8"/>
                </a:solidFill>
                <a:miter/>
              </a:ln>
            </p:spPr>
          </p:cxnSp>
          <p:cxnSp>
            <p:nvCxnSpPr>
              <p:cNvPr id="11040" name="Straight Connector 2064"/>
              <p:cNvCxnSpPr/>
              <p:nvPr/>
            </p:nvCxnSpPr>
            <p:spPr>
              <a:xfrm>
                <a:off x="7413840" y="7167240"/>
                <a:ext cx="360" cy="126360"/>
              </a:xfrm>
              <a:prstGeom prst="straightConnector1">
                <a:avLst/>
              </a:prstGeom>
              <a:ln w="6480">
                <a:solidFill>
                  <a:srgbClr val="a8a8a8"/>
                </a:solidFill>
                <a:miter/>
              </a:ln>
            </p:spPr>
          </p:cxnSp>
          <p:cxnSp>
            <p:nvCxnSpPr>
              <p:cNvPr id="11041" name="Straight Connector 2065"/>
              <p:cNvCxnSpPr/>
              <p:nvPr/>
            </p:nvCxnSpPr>
            <p:spPr>
              <a:xfrm>
                <a:off x="7908120" y="7167240"/>
                <a:ext cx="360" cy="126360"/>
              </a:xfrm>
              <a:prstGeom prst="straightConnector1">
                <a:avLst/>
              </a:prstGeom>
              <a:ln w="6480">
                <a:solidFill>
                  <a:srgbClr val="a8a8a8"/>
                </a:solidFill>
                <a:miter/>
              </a:ln>
            </p:spPr>
          </p:cxnSp>
          <p:cxnSp>
            <p:nvCxnSpPr>
              <p:cNvPr id="11042" name="Straight Connector 2066"/>
              <p:cNvCxnSpPr/>
              <p:nvPr/>
            </p:nvCxnSpPr>
            <p:spPr>
              <a:xfrm>
                <a:off x="7743240" y="7167240"/>
                <a:ext cx="360" cy="126360"/>
              </a:xfrm>
              <a:prstGeom prst="straightConnector1">
                <a:avLst/>
              </a:prstGeom>
              <a:ln w="6480">
                <a:solidFill>
                  <a:srgbClr val="a8a8a8"/>
                </a:solidFill>
                <a:miter/>
              </a:ln>
            </p:spPr>
          </p:cxnSp>
          <p:cxnSp>
            <p:nvCxnSpPr>
              <p:cNvPr id="11043" name="Straight Connector 2067"/>
              <p:cNvCxnSpPr/>
              <p:nvPr/>
            </p:nvCxnSpPr>
            <p:spPr>
              <a:xfrm>
                <a:off x="8237520" y="7167240"/>
                <a:ext cx="360" cy="126360"/>
              </a:xfrm>
              <a:prstGeom prst="straightConnector1">
                <a:avLst/>
              </a:prstGeom>
              <a:ln w="6480">
                <a:solidFill>
                  <a:srgbClr val="a8a8a8"/>
                </a:solidFill>
                <a:miter/>
              </a:ln>
            </p:spPr>
          </p:cxnSp>
          <p:cxnSp>
            <p:nvCxnSpPr>
              <p:cNvPr id="11044" name="Straight Connector 2068"/>
              <p:cNvCxnSpPr/>
              <p:nvPr/>
            </p:nvCxnSpPr>
            <p:spPr>
              <a:xfrm>
                <a:off x="8073000" y="7167240"/>
                <a:ext cx="360" cy="126360"/>
              </a:xfrm>
              <a:prstGeom prst="straightConnector1">
                <a:avLst/>
              </a:prstGeom>
              <a:ln w="6480">
                <a:solidFill>
                  <a:srgbClr val="a8a8a8"/>
                </a:solidFill>
                <a:miter/>
              </a:ln>
            </p:spPr>
          </p:cxnSp>
          <p:cxnSp>
            <p:nvCxnSpPr>
              <p:cNvPr id="11045" name="Straight Connector 2069"/>
              <p:cNvCxnSpPr/>
              <p:nvPr/>
            </p:nvCxnSpPr>
            <p:spPr>
              <a:xfrm>
                <a:off x="8567280" y="7167240"/>
                <a:ext cx="360" cy="126360"/>
              </a:xfrm>
              <a:prstGeom prst="straightConnector1">
                <a:avLst/>
              </a:prstGeom>
              <a:ln w="6480">
                <a:solidFill>
                  <a:srgbClr val="a8a8a8"/>
                </a:solidFill>
                <a:miter/>
              </a:ln>
            </p:spPr>
          </p:cxnSp>
          <p:cxnSp>
            <p:nvCxnSpPr>
              <p:cNvPr id="11046" name="Straight Connector 2070"/>
              <p:cNvCxnSpPr/>
              <p:nvPr/>
            </p:nvCxnSpPr>
            <p:spPr>
              <a:xfrm>
                <a:off x="8402400" y="7167240"/>
                <a:ext cx="360" cy="126360"/>
              </a:xfrm>
              <a:prstGeom prst="straightConnector1">
                <a:avLst/>
              </a:prstGeom>
              <a:ln w="6480">
                <a:solidFill>
                  <a:srgbClr val="a8a8a8"/>
                </a:solidFill>
                <a:miter/>
              </a:ln>
            </p:spPr>
          </p:cxnSp>
          <p:cxnSp>
            <p:nvCxnSpPr>
              <p:cNvPr id="11047" name="Straight Connector 2071"/>
              <p:cNvCxnSpPr/>
              <p:nvPr/>
            </p:nvCxnSpPr>
            <p:spPr>
              <a:xfrm>
                <a:off x="8896680" y="7167240"/>
                <a:ext cx="360" cy="126360"/>
              </a:xfrm>
              <a:prstGeom prst="straightConnector1">
                <a:avLst/>
              </a:prstGeom>
              <a:ln w="6480">
                <a:solidFill>
                  <a:srgbClr val="a8a8a8"/>
                </a:solidFill>
                <a:miter/>
              </a:ln>
            </p:spPr>
          </p:cxnSp>
          <p:cxnSp>
            <p:nvCxnSpPr>
              <p:cNvPr id="11048" name="Straight Connector 2072"/>
              <p:cNvCxnSpPr/>
              <p:nvPr/>
            </p:nvCxnSpPr>
            <p:spPr>
              <a:xfrm>
                <a:off x="8731800" y="7167240"/>
                <a:ext cx="360" cy="126360"/>
              </a:xfrm>
              <a:prstGeom prst="straightConnector1">
                <a:avLst/>
              </a:prstGeom>
              <a:ln w="6480">
                <a:solidFill>
                  <a:srgbClr val="a8a8a8"/>
                </a:solidFill>
                <a:miter/>
              </a:ln>
            </p:spPr>
          </p:cxnSp>
          <p:cxnSp>
            <p:nvCxnSpPr>
              <p:cNvPr id="11049" name="Straight Connector 2073"/>
              <p:cNvCxnSpPr/>
              <p:nvPr/>
            </p:nvCxnSpPr>
            <p:spPr>
              <a:xfrm>
                <a:off x="9226080" y="7167240"/>
                <a:ext cx="360" cy="126360"/>
              </a:xfrm>
              <a:prstGeom prst="straightConnector1">
                <a:avLst/>
              </a:prstGeom>
              <a:ln w="6480">
                <a:solidFill>
                  <a:srgbClr val="a8a8a8"/>
                </a:solidFill>
                <a:miter/>
              </a:ln>
            </p:spPr>
          </p:cxnSp>
          <p:cxnSp>
            <p:nvCxnSpPr>
              <p:cNvPr id="11050" name="Straight Connector 2074"/>
              <p:cNvCxnSpPr/>
              <p:nvPr/>
            </p:nvCxnSpPr>
            <p:spPr>
              <a:xfrm>
                <a:off x="9061560" y="7167240"/>
                <a:ext cx="360" cy="126360"/>
              </a:xfrm>
              <a:prstGeom prst="straightConnector1">
                <a:avLst/>
              </a:prstGeom>
              <a:ln w="6480">
                <a:solidFill>
                  <a:srgbClr val="a8a8a8"/>
                </a:solidFill>
                <a:miter/>
              </a:ln>
            </p:spPr>
          </p:cxnSp>
          <p:cxnSp>
            <p:nvCxnSpPr>
              <p:cNvPr id="11051" name="Straight Connector 2075"/>
              <p:cNvCxnSpPr/>
              <p:nvPr/>
            </p:nvCxnSpPr>
            <p:spPr>
              <a:xfrm>
                <a:off x="9555840" y="7167240"/>
                <a:ext cx="360" cy="126360"/>
              </a:xfrm>
              <a:prstGeom prst="straightConnector1">
                <a:avLst/>
              </a:prstGeom>
              <a:ln w="6480">
                <a:solidFill>
                  <a:srgbClr val="a8a8a8"/>
                </a:solidFill>
                <a:miter/>
              </a:ln>
            </p:spPr>
          </p:cxnSp>
          <p:cxnSp>
            <p:nvCxnSpPr>
              <p:cNvPr id="11052" name="Straight Connector 2076"/>
              <p:cNvCxnSpPr/>
              <p:nvPr/>
            </p:nvCxnSpPr>
            <p:spPr>
              <a:xfrm>
                <a:off x="9390960" y="7167240"/>
                <a:ext cx="360" cy="126360"/>
              </a:xfrm>
              <a:prstGeom prst="straightConnector1">
                <a:avLst/>
              </a:prstGeom>
              <a:ln w="6480">
                <a:solidFill>
                  <a:srgbClr val="a8a8a8"/>
                </a:solidFill>
                <a:miter/>
              </a:ln>
            </p:spPr>
          </p:cxnSp>
          <p:cxnSp>
            <p:nvCxnSpPr>
              <p:cNvPr id="11053" name="Straight Connector 2077"/>
              <p:cNvCxnSpPr/>
              <p:nvPr/>
            </p:nvCxnSpPr>
            <p:spPr>
              <a:xfrm>
                <a:off x="9885240" y="7167240"/>
                <a:ext cx="360" cy="126360"/>
              </a:xfrm>
              <a:prstGeom prst="straightConnector1">
                <a:avLst/>
              </a:prstGeom>
              <a:ln w="6480">
                <a:solidFill>
                  <a:srgbClr val="a8a8a8"/>
                </a:solidFill>
                <a:miter/>
              </a:ln>
            </p:spPr>
          </p:cxnSp>
          <p:cxnSp>
            <p:nvCxnSpPr>
              <p:cNvPr id="11054" name="Straight Connector 2078"/>
              <p:cNvCxnSpPr/>
              <p:nvPr/>
            </p:nvCxnSpPr>
            <p:spPr>
              <a:xfrm>
                <a:off x="9720360" y="7167240"/>
                <a:ext cx="360" cy="126360"/>
              </a:xfrm>
              <a:prstGeom prst="straightConnector1">
                <a:avLst/>
              </a:prstGeom>
              <a:ln w="6480">
                <a:solidFill>
                  <a:srgbClr val="a8a8a8"/>
                </a:solidFill>
                <a:miter/>
              </a:ln>
            </p:spPr>
          </p:cxnSp>
          <p:cxnSp>
            <p:nvCxnSpPr>
              <p:cNvPr id="11055" name="Straight Connector 2079"/>
              <p:cNvCxnSpPr/>
              <p:nvPr/>
            </p:nvCxnSpPr>
            <p:spPr>
              <a:xfrm>
                <a:off x="10214640" y="7167240"/>
                <a:ext cx="360" cy="126360"/>
              </a:xfrm>
              <a:prstGeom prst="straightConnector1">
                <a:avLst/>
              </a:prstGeom>
              <a:ln w="6480">
                <a:solidFill>
                  <a:srgbClr val="a8a8a8"/>
                </a:solidFill>
                <a:miter/>
              </a:ln>
            </p:spPr>
          </p:cxnSp>
          <p:cxnSp>
            <p:nvCxnSpPr>
              <p:cNvPr id="11056" name="Straight Connector 2080"/>
              <p:cNvCxnSpPr/>
              <p:nvPr/>
            </p:nvCxnSpPr>
            <p:spPr>
              <a:xfrm>
                <a:off x="10050120" y="7167240"/>
                <a:ext cx="360" cy="126360"/>
              </a:xfrm>
              <a:prstGeom prst="straightConnector1">
                <a:avLst/>
              </a:prstGeom>
              <a:ln w="6480">
                <a:solidFill>
                  <a:srgbClr val="a8a8a8"/>
                </a:solidFill>
                <a:miter/>
              </a:ln>
            </p:spPr>
          </p:cxnSp>
          <p:cxnSp>
            <p:nvCxnSpPr>
              <p:cNvPr id="11057" name="Straight Connector 2081"/>
              <p:cNvCxnSpPr/>
              <p:nvPr/>
            </p:nvCxnSpPr>
            <p:spPr>
              <a:xfrm>
                <a:off x="10544400" y="7167240"/>
                <a:ext cx="360" cy="126360"/>
              </a:xfrm>
              <a:prstGeom prst="straightConnector1">
                <a:avLst/>
              </a:prstGeom>
              <a:ln w="6480">
                <a:solidFill>
                  <a:srgbClr val="a8a8a8"/>
                </a:solidFill>
                <a:miter/>
              </a:ln>
            </p:spPr>
          </p:cxnSp>
          <p:cxnSp>
            <p:nvCxnSpPr>
              <p:cNvPr id="11058" name="Straight Connector 2082"/>
              <p:cNvCxnSpPr/>
              <p:nvPr/>
            </p:nvCxnSpPr>
            <p:spPr>
              <a:xfrm>
                <a:off x="10379520" y="7167240"/>
                <a:ext cx="360" cy="126360"/>
              </a:xfrm>
              <a:prstGeom prst="straightConnector1">
                <a:avLst/>
              </a:prstGeom>
              <a:ln w="6480">
                <a:solidFill>
                  <a:srgbClr val="a8a8a8"/>
                </a:solidFill>
                <a:miter/>
              </a:ln>
            </p:spPr>
          </p:cxnSp>
          <p:cxnSp>
            <p:nvCxnSpPr>
              <p:cNvPr id="11059" name="Straight Connector 2083"/>
              <p:cNvCxnSpPr/>
              <p:nvPr/>
            </p:nvCxnSpPr>
            <p:spPr>
              <a:xfrm>
                <a:off x="10873800" y="7167240"/>
                <a:ext cx="360" cy="126360"/>
              </a:xfrm>
              <a:prstGeom prst="straightConnector1">
                <a:avLst/>
              </a:prstGeom>
              <a:ln w="6480">
                <a:solidFill>
                  <a:srgbClr val="a8a8a8"/>
                </a:solidFill>
                <a:miter/>
              </a:ln>
            </p:spPr>
          </p:cxnSp>
          <p:cxnSp>
            <p:nvCxnSpPr>
              <p:cNvPr id="11060" name="Straight Connector 2084"/>
              <p:cNvCxnSpPr/>
              <p:nvPr/>
            </p:nvCxnSpPr>
            <p:spPr>
              <a:xfrm>
                <a:off x="10708920" y="7167240"/>
                <a:ext cx="360" cy="126360"/>
              </a:xfrm>
              <a:prstGeom prst="straightConnector1">
                <a:avLst/>
              </a:prstGeom>
              <a:ln w="6480">
                <a:solidFill>
                  <a:srgbClr val="a8a8a8"/>
                </a:solidFill>
                <a:miter/>
              </a:ln>
            </p:spPr>
          </p:cxnSp>
          <p:cxnSp>
            <p:nvCxnSpPr>
              <p:cNvPr id="11061" name="Straight Connector 2085"/>
              <p:cNvCxnSpPr/>
              <p:nvPr/>
            </p:nvCxnSpPr>
            <p:spPr>
              <a:xfrm>
                <a:off x="11203200" y="7167240"/>
                <a:ext cx="360" cy="126360"/>
              </a:xfrm>
              <a:prstGeom prst="straightConnector1">
                <a:avLst/>
              </a:prstGeom>
              <a:ln w="6480">
                <a:solidFill>
                  <a:srgbClr val="a8a8a8"/>
                </a:solidFill>
                <a:miter/>
              </a:ln>
            </p:spPr>
          </p:cxnSp>
          <p:cxnSp>
            <p:nvCxnSpPr>
              <p:cNvPr id="11062" name="Straight Connector 2086"/>
              <p:cNvCxnSpPr/>
              <p:nvPr/>
            </p:nvCxnSpPr>
            <p:spPr>
              <a:xfrm>
                <a:off x="11038680" y="7167240"/>
                <a:ext cx="360" cy="126360"/>
              </a:xfrm>
              <a:prstGeom prst="straightConnector1">
                <a:avLst/>
              </a:prstGeom>
              <a:ln w="6480">
                <a:solidFill>
                  <a:srgbClr val="a8a8a8"/>
                </a:solidFill>
                <a:miter/>
              </a:ln>
            </p:spPr>
          </p:cxnSp>
          <p:cxnSp>
            <p:nvCxnSpPr>
              <p:cNvPr id="11063" name="Straight Connector 2087"/>
              <p:cNvCxnSpPr/>
              <p:nvPr/>
            </p:nvCxnSpPr>
            <p:spPr>
              <a:xfrm>
                <a:off x="11532960" y="7167240"/>
                <a:ext cx="360" cy="126360"/>
              </a:xfrm>
              <a:prstGeom prst="straightConnector1">
                <a:avLst/>
              </a:prstGeom>
              <a:ln w="6480">
                <a:solidFill>
                  <a:srgbClr val="a8a8a8"/>
                </a:solidFill>
                <a:miter/>
              </a:ln>
            </p:spPr>
          </p:cxnSp>
          <p:cxnSp>
            <p:nvCxnSpPr>
              <p:cNvPr id="11064" name="Straight Connector 2088"/>
              <p:cNvCxnSpPr/>
              <p:nvPr/>
            </p:nvCxnSpPr>
            <p:spPr>
              <a:xfrm>
                <a:off x="11368080" y="7167240"/>
                <a:ext cx="360" cy="126360"/>
              </a:xfrm>
              <a:prstGeom prst="straightConnector1">
                <a:avLst/>
              </a:prstGeom>
              <a:ln w="6480">
                <a:solidFill>
                  <a:srgbClr val="a8a8a8"/>
                </a:solidFill>
                <a:miter/>
              </a:ln>
            </p:spPr>
          </p:cxnSp>
          <p:cxnSp>
            <p:nvCxnSpPr>
              <p:cNvPr id="11065" name="Straight Connector 2089"/>
              <p:cNvCxnSpPr/>
              <p:nvPr/>
            </p:nvCxnSpPr>
            <p:spPr>
              <a:xfrm>
                <a:off x="11862360" y="7167240"/>
                <a:ext cx="360" cy="126360"/>
              </a:xfrm>
              <a:prstGeom prst="straightConnector1">
                <a:avLst/>
              </a:prstGeom>
              <a:ln w="6480">
                <a:solidFill>
                  <a:srgbClr val="a8a8a8"/>
                </a:solidFill>
                <a:miter/>
              </a:ln>
            </p:spPr>
          </p:cxnSp>
          <p:cxnSp>
            <p:nvCxnSpPr>
              <p:cNvPr id="1106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1067" name="Group 28"/>
            <p:cNvGrpSpPr/>
            <p:nvPr/>
          </p:nvGrpSpPr>
          <p:grpSpPr>
            <a:xfrm>
              <a:off x="-435240" y="-435240"/>
              <a:ext cx="13042800" cy="7728480"/>
              <a:chOff x="-435240" y="-435240"/>
              <a:chExt cx="13042800" cy="7728480"/>
            </a:xfrm>
          </p:grpSpPr>
          <p:cxnSp>
            <p:nvCxnSpPr>
              <p:cNvPr id="11068" name="Straight Connector 1897"/>
              <p:cNvCxnSpPr/>
              <p:nvPr/>
            </p:nvCxnSpPr>
            <p:spPr>
              <a:xfrm>
                <a:off x="12355560" y="4898520"/>
                <a:ext cx="252360" cy="360"/>
              </a:xfrm>
              <a:prstGeom prst="straightConnector1">
                <a:avLst/>
              </a:prstGeom>
              <a:ln w="6480">
                <a:solidFill>
                  <a:srgbClr val="a8a8a8"/>
                </a:solidFill>
                <a:miter/>
              </a:ln>
            </p:spPr>
          </p:cxnSp>
          <p:cxnSp>
            <p:nvCxnSpPr>
              <p:cNvPr id="11069" name="Straight Connector 181"/>
              <p:cNvCxnSpPr/>
              <p:nvPr/>
            </p:nvCxnSpPr>
            <p:spPr>
              <a:xfrm>
                <a:off x="-435240" y="326520"/>
                <a:ext cx="252360" cy="360"/>
              </a:xfrm>
              <a:prstGeom prst="straightConnector1">
                <a:avLst/>
              </a:prstGeom>
              <a:ln w="6480">
                <a:solidFill>
                  <a:srgbClr val="a8a8a8"/>
                </a:solidFill>
                <a:miter/>
              </a:ln>
            </p:spPr>
          </p:cxnSp>
          <p:cxnSp>
            <p:nvCxnSpPr>
              <p:cNvPr id="11070" name="Straight Connector 182"/>
              <p:cNvCxnSpPr/>
              <p:nvPr/>
            </p:nvCxnSpPr>
            <p:spPr>
              <a:xfrm>
                <a:off x="-435240" y="0"/>
                <a:ext cx="252360" cy="360"/>
              </a:xfrm>
              <a:prstGeom prst="straightConnector1">
                <a:avLst/>
              </a:prstGeom>
              <a:ln w="6480">
                <a:solidFill>
                  <a:srgbClr val="a8a8a8"/>
                </a:solidFill>
                <a:miter/>
              </a:ln>
            </p:spPr>
          </p:cxnSp>
          <p:cxnSp>
            <p:nvCxnSpPr>
              <p:cNvPr id="11071" name="Straight Connector 183"/>
              <p:cNvCxnSpPr/>
              <p:nvPr/>
            </p:nvCxnSpPr>
            <p:spPr>
              <a:xfrm>
                <a:off x="-435240" y="979560"/>
                <a:ext cx="252360" cy="360"/>
              </a:xfrm>
              <a:prstGeom prst="straightConnector1">
                <a:avLst/>
              </a:prstGeom>
              <a:ln w="6480">
                <a:solidFill>
                  <a:srgbClr val="a8a8a8"/>
                </a:solidFill>
                <a:miter/>
              </a:ln>
            </p:spPr>
          </p:cxnSp>
          <p:cxnSp>
            <p:nvCxnSpPr>
              <p:cNvPr id="11072" name="Straight Connector 184"/>
              <p:cNvCxnSpPr/>
              <p:nvPr/>
            </p:nvCxnSpPr>
            <p:spPr>
              <a:xfrm>
                <a:off x="-435240" y="653040"/>
                <a:ext cx="252360" cy="360"/>
              </a:xfrm>
              <a:prstGeom prst="straightConnector1">
                <a:avLst/>
              </a:prstGeom>
              <a:ln w="6480">
                <a:solidFill>
                  <a:srgbClr val="a8a8a8"/>
                </a:solidFill>
                <a:miter/>
              </a:ln>
            </p:spPr>
          </p:cxnSp>
          <p:cxnSp>
            <p:nvCxnSpPr>
              <p:cNvPr id="11073" name="Straight Connector 185"/>
              <p:cNvCxnSpPr/>
              <p:nvPr/>
            </p:nvCxnSpPr>
            <p:spPr>
              <a:xfrm>
                <a:off x="-435240" y="1632600"/>
                <a:ext cx="252360" cy="360"/>
              </a:xfrm>
              <a:prstGeom prst="straightConnector1">
                <a:avLst/>
              </a:prstGeom>
              <a:ln w="6480">
                <a:solidFill>
                  <a:srgbClr val="a8a8a8"/>
                </a:solidFill>
                <a:miter/>
              </a:ln>
            </p:spPr>
          </p:cxnSp>
          <p:cxnSp>
            <p:nvCxnSpPr>
              <p:cNvPr id="11074" name="Straight Connector 186"/>
              <p:cNvCxnSpPr/>
              <p:nvPr/>
            </p:nvCxnSpPr>
            <p:spPr>
              <a:xfrm>
                <a:off x="-435240" y="1306080"/>
                <a:ext cx="252360" cy="360"/>
              </a:xfrm>
              <a:prstGeom prst="straightConnector1">
                <a:avLst/>
              </a:prstGeom>
              <a:ln w="6480">
                <a:solidFill>
                  <a:srgbClr val="a8a8a8"/>
                </a:solidFill>
                <a:miter/>
              </a:ln>
            </p:spPr>
          </p:cxnSp>
          <p:cxnSp>
            <p:nvCxnSpPr>
              <p:cNvPr id="11075" name="Straight Connector 187"/>
              <p:cNvCxnSpPr/>
              <p:nvPr/>
            </p:nvCxnSpPr>
            <p:spPr>
              <a:xfrm>
                <a:off x="-435240" y="2285640"/>
                <a:ext cx="252360" cy="360"/>
              </a:xfrm>
              <a:prstGeom prst="straightConnector1">
                <a:avLst/>
              </a:prstGeom>
              <a:ln w="6480">
                <a:solidFill>
                  <a:srgbClr val="a8a8a8"/>
                </a:solidFill>
                <a:miter/>
              </a:ln>
            </p:spPr>
          </p:cxnSp>
          <p:cxnSp>
            <p:nvCxnSpPr>
              <p:cNvPr id="11076" name="Straight Connector 188"/>
              <p:cNvCxnSpPr/>
              <p:nvPr/>
            </p:nvCxnSpPr>
            <p:spPr>
              <a:xfrm>
                <a:off x="-435240" y="1959120"/>
                <a:ext cx="252360" cy="360"/>
              </a:xfrm>
              <a:prstGeom prst="straightConnector1">
                <a:avLst/>
              </a:prstGeom>
              <a:ln w="6480">
                <a:solidFill>
                  <a:srgbClr val="a8a8a8"/>
                </a:solidFill>
                <a:miter/>
              </a:ln>
            </p:spPr>
          </p:cxnSp>
          <p:cxnSp>
            <p:nvCxnSpPr>
              <p:cNvPr id="11077" name="Straight Connector 189"/>
              <p:cNvCxnSpPr/>
              <p:nvPr/>
            </p:nvCxnSpPr>
            <p:spPr>
              <a:xfrm>
                <a:off x="-435240" y="2939040"/>
                <a:ext cx="252360" cy="360"/>
              </a:xfrm>
              <a:prstGeom prst="straightConnector1">
                <a:avLst/>
              </a:prstGeom>
              <a:ln w="6480">
                <a:solidFill>
                  <a:srgbClr val="a8a8a8"/>
                </a:solidFill>
                <a:miter/>
              </a:ln>
            </p:spPr>
          </p:cxnSp>
          <p:cxnSp>
            <p:nvCxnSpPr>
              <p:cNvPr id="11078" name="Straight Connector 190"/>
              <p:cNvCxnSpPr/>
              <p:nvPr/>
            </p:nvCxnSpPr>
            <p:spPr>
              <a:xfrm>
                <a:off x="-435240" y="2612520"/>
                <a:ext cx="252360" cy="360"/>
              </a:xfrm>
              <a:prstGeom prst="straightConnector1">
                <a:avLst/>
              </a:prstGeom>
              <a:ln w="6480">
                <a:solidFill>
                  <a:srgbClr val="a8a8a8"/>
                </a:solidFill>
                <a:miter/>
              </a:ln>
            </p:spPr>
          </p:cxnSp>
          <p:cxnSp>
            <p:nvCxnSpPr>
              <p:cNvPr id="11079" name="Straight Connector 191"/>
              <p:cNvCxnSpPr/>
              <p:nvPr/>
            </p:nvCxnSpPr>
            <p:spPr>
              <a:xfrm>
                <a:off x="-435240" y="3592080"/>
                <a:ext cx="252360" cy="360"/>
              </a:xfrm>
              <a:prstGeom prst="straightConnector1">
                <a:avLst/>
              </a:prstGeom>
              <a:ln w="6480">
                <a:solidFill>
                  <a:srgbClr val="a8a8a8"/>
                </a:solidFill>
                <a:miter/>
              </a:ln>
            </p:spPr>
          </p:cxnSp>
          <p:cxnSp>
            <p:nvCxnSpPr>
              <p:cNvPr id="11080" name="Straight Connector 192"/>
              <p:cNvCxnSpPr/>
              <p:nvPr/>
            </p:nvCxnSpPr>
            <p:spPr>
              <a:xfrm>
                <a:off x="-435240" y="3265560"/>
                <a:ext cx="252360" cy="360"/>
              </a:xfrm>
              <a:prstGeom prst="straightConnector1">
                <a:avLst/>
              </a:prstGeom>
              <a:ln w="6480">
                <a:solidFill>
                  <a:srgbClr val="a8a8a8"/>
                </a:solidFill>
                <a:miter/>
              </a:ln>
            </p:spPr>
          </p:cxnSp>
          <p:cxnSp>
            <p:nvCxnSpPr>
              <p:cNvPr id="11081" name="Straight Connector 193"/>
              <p:cNvCxnSpPr/>
              <p:nvPr/>
            </p:nvCxnSpPr>
            <p:spPr>
              <a:xfrm>
                <a:off x="-435240" y="4245120"/>
                <a:ext cx="252360" cy="360"/>
              </a:xfrm>
              <a:prstGeom prst="straightConnector1">
                <a:avLst/>
              </a:prstGeom>
              <a:ln w="6480">
                <a:solidFill>
                  <a:srgbClr val="a8a8a8"/>
                </a:solidFill>
                <a:miter/>
              </a:ln>
            </p:spPr>
          </p:cxnSp>
          <p:cxnSp>
            <p:nvCxnSpPr>
              <p:cNvPr id="11082" name="Straight Connector 194"/>
              <p:cNvCxnSpPr/>
              <p:nvPr/>
            </p:nvCxnSpPr>
            <p:spPr>
              <a:xfrm>
                <a:off x="-435240" y="3918600"/>
                <a:ext cx="252360" cy="360"/>
              </a:xfrm>
              <a:prstGeom prst="straightConnector1">
                <a:avLst/>
              </a:prstGeom>
              <a:ln w="6480">
                <a:solidFill>
                  <a:srgbClr val="a8a8a8"/>
                </a:solidFill>
                <a:miter/>
              </a:ln>
            </p:spPr>
          </p:cxnSp>
          <p:cxnSp>
            <p:nvCxnSpPr>
              <p:cNvPr id="11083" name="Straight Connector 195"/>
              <p:cNvCxnSpPr/>
              <p:nvPr/>
            </p:nvCxnSpPr>
            <p:spPr>
              <a:xfrm>
                <a:off x="-435240" y="4898520"/>
                <a:ext cx="252360" cy="360"/>
              </a:xfrm>
              <a:prstGeom prst="straightConnector1">
                <a:avLst/>
              </a:prstGeom>
              <a:ln w="6480">
                <a:solidFill>
                  <a:srgbClr val="a8a8a8"/>
                </a:solidFill>
                <a:miter/>
              </a:ln>
            </p:spPr>
          </p:cxnSp>
          <p:cxnSp>
            <p:nvCxnSpPr>
              <p:cNvPr id="11084" name="Straight Connector 196"/>
              <p:cNvCxnSpPr/>
              <p:nvPr/>
            </p:nvCxnSpPr>
            <p:spPr>
              <a:xfrm>
                <a:off x="-435240" y="4571640"/>
                <a:ext cx="252360" cy="360"/>
              </a:xfrm>
              <a:prstGeom prst="straightConnector1">
                <a:avLst/>
              </a:prstGeom>
              <a:ln w="6480">
                <a:solidFill>
                  <a:srgbClr val="a8a8a8"/>
                </a:solidFill>
                <a:miter/>
              </a:ln>
            </p:spPr>
          </p:cxnSp>
          <p:cxnSp>
            <p:nvCxnSpPr>
              <p:cNvPr id="11085" name="Straight Connector 197"/>
              <p:cNvCxnSpPr/>
              <p:nvPr/>
            </p:nvCxnSpPr>
            <p:spPr>
              <a:xfrm>
                <a:off x="-435240" y="5551560"/>
                <a:ext cx="252360" cy="360"/>
              </a:xfrm>
              <a:prstGeom prst="straightConnector1">
                <a:avLst/>
              </a:prstGeom>
              <a:ln w="6480">
                <a:solidFill>
                  <a:srgbClr val="a8a8a8"/>
                </a:solidFill>
                <a:miter/>
              </a:ln>
            </p:spPr>
          </p:cxnSp>
          <p:cxnSp>
            <p:nvCxnSpPr>
              <p:cNvPr id="11086" name="Straight Connector 198"/>
              <p:cNvCxnSpPr/>
              <p:nvPr/>
            </p:nvCxnSpPr>
            <p:spPr>
              <a:xfrm>
                <a:off x="-435240" y="5225040"/>
                <a:ext cx="252360" cy="360"/>
              </a:xfrm>
              <a:prstGeom prst="straightConnector1">
                <a:avLst/>
              </a:prstGeom>
              <a:ln w="6480">
                <a:solidFill>
                  <a:srgbClr val="a8a8a8"/>
                </a:solidFill>
                <a:miter/>
              </a:ln>
            </p:spPr>
          </p:cxnSp>
          <p:cxnSp>
            <p:nvCxnSpPr>
              <p:cNvPr id="11087" name="Straight Connector 199"/>
              <p:cNvCxnSpPr/>
              <p:nvPr/>
            </p:nvCxnSpPr>
            <p:spPr>
              <a:xfrm>
                <a:off x="-435240" y="6204600"/>
                <a:ext cx="252360" cy="360"/>
              </a:xfrm>
              <a:prstGeom prst="straightConnector1">
                <a:avLst/>
              </a:prstGeom>
              <a:ln w="6480">
                <a:solidFill>
                  <a:srgbClr val="a8a8a8"/>
                </a:solidFill>
                <a:miter/>
              </a:ln>
            </p:spPr>
          </p:cxnSp>
          <p:cxnSp>
            <p:nvCxnSpPr>
              <p:cNvPr id="11088" name="Straight Connector 200"/>
              <p:cNvCxnSpPr/>
              <p:nvPr/>
            </p:nvCxnSpPr>
            <p:spPr>
              <a:xfrm>
                <a:off x="-435240" y="5878080"/>
                <a:ext cx="252360" cy="360"/>
              </a:xfrm>
              <a:prstGeom prst="straightConnector1">
                <a:avLst/>
              </a:prstGeom>
              <a:ln w="6480">
                <a:solidFill>
                  <a:srgbClr val="a8a8a8"/>
                </a:solidFill>
                <a:miter/>
              </a:ln>
            </p:spPr>
          </p:cxnSp>
          <p:cxnSp>
            <p:nvCxnSpPr>
              <p:cNvPr id="11089" name="Straight Connector 201"/>
              <p:cNvCxnSpPr/>
              <p:nvPr/>
            </p:nvCxnSpPr>
            <p:spPr>
              <a:xfrm>
                <a:off x="-435240" y="6857640"/>
                <a:ext cx="252360" cy="360"/>
              </a:xfrm>
              <a:prstGeom prst="straightConnector1">
                <a:avLst/>
              </a:prstGeom>
              <a:ln w="6480">
                <a:solidFill>
                  <a:srgbClr val="a8a8a8"/>
                </a:solidFill>
                <a:miter/>
              </a:ln>
            </p:spPr>
          </p:cxnSp>
          <p:cxnSp>
            <p:nvCxnSpPr>
              <p:cNvPr id="11090" name="Straight Connector 202"/>
              <p:cNvCxnSpPr/>
              <p:nvPr/>
            </p:nvCxnSpPr>
            <p:spPr>
              <a:xfrm>
                <a:off x="-435240" y="6531120"/>
                <a:ext cx="252360" cy="360"/>
              </a:xfrm>
              <a:prstGeom prst="straightConnector1">
                <a:avLst/>
              </a:prstGeom>
              <a:ln w="6480">
                <a:solidFill>
                  <a:srgbClr val="a8a8a8"/>
                </a:solidFill>
                <a:miter/>
              </a:ln>
            </p:spPr>
          </p:cxnSp>
          <p:cxnSp>
            <p:nvCxnSpPr>
              <p:cNvPr id="11091" name="Straight Connector 806"/>
              <p:cNvCxnSpPr/>
              <p:nvPr/>
            </p:nvCxnSpPr>
            <p:spPr>
              <a:xfrm flipV="1">
                <a:off x="11862360" y="-435240"/>
                <a:ext cx="360" cy="252360"/>
              </a:xfrm>
              <a:prstGeom prst="straightConnector1">
                <a:avLst/>
              </a:prstGeom>
              <a:ln w="6480">
                <a:solidFill>
                  <a:srgbClr val="a8a8a8"/>
                </a:solidFill>
                <a:miter/>
              </a:ln>
            </p:spPr>
          </p:cxnSp>
          <p:cxnSp>
            <p:nvCxnSpPr>
              <p:cNvPr id="11092" name="Straight Connector 807"/>
              <p:cNvCxnSpPr/>
              <p:nvPr/>
            </p:nvCxnSpPr>
            <p:spPr>
              <a:xfrm flipV="1">
                <a:off x="12191760" y="-435240"/>
                <a:ext cx="360" cy="252360"/>
              </a:xfrm>
              <a:prstGeom prst="straightConnector1">
                <a:avLst/>
              </a:prstGeom>
              <a:ln w="6480">
                <a:solidFill>
                  <a:srgbClr val="a8a8a8"/>
                </a:solidFill>
                <a:miter/>
              </a:ln>
            </p:spPr>
          </p:cxnSp>
          <p:cxnSp>
            <p:nvCxnSpPr>
              <p:cNvPr id="11093" name="Straight Connector 808"/>
              <p:cNvCxnSpPr/>
              <p:nvPr/>
            </p:nvCxnSpPr>
            <p:spPr>
              <a:xfrm flipV="1">
                <a:off x="11203200" y="-435240"/>
                <a:ext cx="360" cy="252360"/>
              </a:xfrm>
              <a:prstGeom prst="straightConnector1">
                <a:avLst/>
              </a:prstGeom>
              <a:ln w="6480">
                <a:solidFill>
                  <a:srgbClr val="a8a8a8"/>
                </a:solidFill>
                <a:miter/>
              </a:ln>
            </p:spPr>
          </p:cxnSp>
          <p:cxnSp>
            <p:nvCxnSpPr>
              <p:cNvPr id="11094" name="Straight Connector 809"/>
              <p:cNvCxnSpPr/>
              <p:nvPr/>
            </p:nvCxnSpPr>
            <p:spPr>
              <a:xfrm flipV="1">
                <a:off x="11532960" y="-435240"/>
                <a:ext cx="360" cy="252360"/>
              </a:xfrm>
              <a:prstGeom prst="straightConnector1">
                <a:avLst/>
              </a:prstGeom>
              <a:ln w="6480">
                <a:solidFill>
                  <a:srgbClr val="a8a8a8"/>
                </a:solidFill>
                <a:miter/>
              </a:ln>
            </p:spPr>
          </p:cxnSp>
          <p:cxnSp>
            <p:nvCxnSpPr>
              <p:cNvPr id="11095" name="Straight Connector 810"/>
              <p:cNvCxnSpPr/>
              <p:nvPr/>
            </p:nvCxnSpPr>
            <p:spPr>
              <a:xfrm flipV="1">
                <a:off x="10544400" y="-435240"/>
                <a:ext cx="360" cy="252360"/>
              </a:xfrm>
              <a:prstGeom prst="straightConnector1">
                <a:avLst/>
              </a:prstGeom>
              <a:ln w="6480">
                <a:solidFill>
                  <a:srgbClr val="a8a8a8"/>
                </a:solidFill>
                <a:miter/>
              </a:ln>
            </p:spPr>
          </p:cxnSp>
          <p:cxnSp>
            <p:nvCxnSpPr>
              <p:cNvPr id="11096" name="Straight Connector 811"/>
              <p:cNvCxnSpPr/>
              <p:nvPr/>
            </p:nvCxnSpPr>
            <p:spPr>
              <a:xfrm flipV="1">
                <a:off x="10873800" y="-435240"/>
                <a:ext cx="360" cy="252360"/>
              </a:xfrm>
              <a:prstGeom prst="straightConnector1">
                <a:avLst/>
              </a:prstGeom>
              <a:ln w="6480">
                <a:solidFill>
                  <a:srgbClr val="a8a8a8"/>
                </a:solidFill>
                <a:miter/>
              </a:ln>
            </p:spPr>
          </p:cxnSp>
          <p:cxnSp>
            <p:nvCxnSpPr>
              <p:cNvPr id="11097" name="Straight Connector 812"/>
              <p:cNvCxnSpPr/>
              <p:nvPr/>
            </p:nvCxnSpPr>
            <p:spPr>
              <a:xfrm flipV="1">
                <a:off x="9885240" y="-435240"/>
                <a:ext cx="360" cy="252360"/>
              </a:xfrm>
              <a:prstGeom prst="straightConnector1">
                <a:avLst/>
              </a:prstGeom>
              <a:ln w="6480">
                <a:solidFill>
                  <a:srgbClr val="a8a8a8"/>
                </a:solidFill>
                <a:miter/>
              </a:ln>
            </p:spPr>
          </p:cxnSp>
          <p:cxnSp>
            <p:nvCxnSpPr>
              <p:cNvPr id="11098" name="Straight Connector 813"/>
              <p:cNvCxnSpPr/>
              <p:nvPr/>
            </p:nvCxnSpPr>
            <p:spPr>
              <a:xfrm flipV="1">
                <a:off x="10214640" y="-435240"/>
                <a:ext cx="360" cy="252360"/>
              </a:xfrm>
              <a:prstGeom prst="straightConnector1">
                <a:avLst/>
              </a:prstGeom>
              <a:ln w="6480">
                <a:solidFill>
                  <a:srgbClr val="a8a8a8"/>
                </a:solidFill>
                <a:miter/>
              </a:ln>
            </p:spPr>
          </p:cxnSp>
          <p:cxnSp>
            <p:nvCxnSpPr>
              <p:cNvPr id="11099" name="Straight Connector 814"/>
              <p:cNvCxnSpPr/>
              <p:nvPr/>
            </p:nvCxnSpPr>
            <p:spPr>
              <a:xfrm flipV="1">
                <a:off x="9226080" y="-435240"/>
                <a:ext cx="360" cy="252360"/>
              </a:xfrm>
              <a:prstGeom prst="straightConnector1">
                <a:avLst/>
              </a:prstGeom>
              <a:ln w="6480">
                <a:solidFill>
                  <a:srgbClr val="a8a8a8"/>
                </a:solidFill>
                <a:miter/>
              </a:ln>
            </p:spPr>
          </p:cxnSp>
          <p:cxnSp>
            <p:nvCxnSpPr>
              <p:cNvPr id="11100" name="Straight Connector 815"/>
              <p:cNvCxnSpPr/>
              <p:nvPr/>
            </p:nvCxnSpPr>
            <p:spPr>
              <a:xfrm flipV="1">
                <a:off x="9555840" y="-435240"/>
                <a:ext cx="360" cy="252360"/>
              </a:xfrm>
              <a:prstGeom prst="straightConnector1">
                <a:avLst/>
              </a:prstGeom>
              <a:ln w="6480">
                <a:solidFill>
                  <a:srgbClr val="a8a8a8"/>
                </a:solidFill>
                <a:miter/>
              </a:ln>
            </p:spPr>
          </p:cxnSp>
          <p:cxnSp>
            <p:nvCxnSpPr>
              <p:cNvPr id="11101" name="Straight Connector 816"/>
              <p:cNvCxnSpPr/>
              <p:nvPr/>
            </p:nvCxnSpPr>
            <p:spPr>
              <a:xfrm flipV="1">
                <a:off x="8567280" y="-435240"/>
                <a:ext cx="360" cy="252360"/>
              </a:xfrm>
              <a:prstGeom prst="straightConnector1">
                <a:avLst/>
              </a:prstGeom>
              <a:ln w="6480">
                <a:solidFill>
                  <a:srgbClr val="a8a8a8"/>
                </a:solidFill>
                <a:miter/>
              </a:ln>
            </p:spPr>
          </p:cxnSp>
          <p:cxnSp>
            <p:nvCxnSpPr>
              <p:cNvPr id="11102" name="Straight Connector 817"/>
              <p:cNvCxnSpPr/>
              <p:nvPr/>
            </p:nvCxnSpPr>
            <p:spPr>
              <a:xfrm flipV="1">
                <a:off x="8896680" y="-435240"/>
                <a:ext cx="360" cy="252360"/>
              </a:xfrm>
              <a:prstGeom prst="straightConnector1">
                <a:avLst/>
              </a:prstGeom>
              <a:ln w="6480">
                <a:solidFill>
                  <a:srgbClr val="a8a8a8"/>
                </a:solidFill>
                <a:miter/>
              </a:ln>
            </p:spPr>
          </p:cxnSp>
          <p:cxnSp>
            <p:nvCxnSpPr>
              <p:cNvPr id="11103" name="Straight Connector 818"/>
              <p:cNvCxnSpPr/>
              <p:nvPr/>
            </p:nvCxnSpPr>
            <p:spPr>
              <a:xfrm flipV="1">
                <a:off x="7908120" y="-435240"/>
                <a:ext cx="360" cy="252360"/>
              </a:xfrm>
              <a:prstGeom prst="straightConnector1">
                <a:avLst/>
              </a:prstGeom>
              <a:ln w="6480">
                <a:solidFill>
                  <a:srgbClr val="a8a8a8"/>
                </a:solidFill>
                <a:miter/>
              </a:ln>
            </p:spPr>
          </p:cxnSp>
          <p:cxnSp>
            <p:nvCxnSpPr>
              <p:cNvPr id="11104" name="Straight Connector 819"/>
              <p:cNvCxnSpPr/>
              <p:nvPr/>
            </p:nvCxnSpPr>
            <p:spPr>
              <a:xfrm flipV="1">
                <a:off x="8237520" y="-435240"/>
                <a:ext cx="360" cy="252360"/>
              </a:xfrm>
              <a:prstGeom prst="straightConnector1">
                <a:avLst/>
              </a:prstGeom>
              <a:ln w="6480">
                <a:solidFill>
                  <a:srgbClr val="a8a8a8"/>
                </a:solidFill>
                <a:miter/>
              </a:ln>
            </p:spPr>
          </p:cxnSp>
          <p:cxnSp>
            <p:nvCxnSpPr>
              <p:cNvPr id="11105" name="Straight Connector 820"/>
              <p:cNvCxnSpPr/>
              <p:nvPr/>
            </p:nvCxnSpPr>
            <p:spPr>
              <a:xfrm flipV="1">
                <a:off x="7248960" y="-435240"/>
                <a:ext cx="360" cy="252360"/>
              </a:xfrm>
              <a:prstGeom prst="straightConnector1">
                <a:avLst/>
              </a:prstGeom>
              <a:ln w="6480">
                <a:solidFill>
                  <a:srgbClr val="a8a8a8"/>
                </a:solidFill>
                <a:miter/>
              </a:ln>
            </p:spPr>
          </p:cxnSp>
          <p:cxnSp>
            <p:nvCxnSpPr>
              <p:cNvPr id="11106" name="Straight Connector 821"/>
              <p:cNvCxnSpPr/>
              <p:nvPr/>
            </p:nvCxnSpPr>
            <p:spPr>
              <a:xfrm flipV="1">
                <a:off x="7578720" y="-435240"/>
                <a:ext cx="360" cy="252360"/>
              </a:xfrm>
              <a:prstGeom prst="straightConnector1">
                <a:avLst/>
              </a:prstGeom>
              <a:ln w="6480">
                <a:solidFill>
                  <a:srgbClr val="a8a8a8"/>
                </a:solidFill>
                <a:miter/>
              </a:ln>
            </p:spPr>
          </p:cxnSp>
          <p:cxnSp>
            <p:nvCxnSpPr>
              <p:cNvPr id="11107" name="Straight Connector 822"/>
              <p:cNvCxnSpPr/>
              <p:nvPr/>
            </p:nvCxnSpPr>
            <p:spPr>
              <a:xfrm flipV="1">
                <a:off x="6590160" y="-435240"/>
                <a:ext cx="360" cy="252360"/>
              </a:xfrm>
              <a:prstGeom prst="straightConnector1">
                <a:avLst/>
              </a:prstGeom>
              <a:ln w="6480">
                <a:solidFill>
                  <a:srgbClr val="a8a8a8"/>
                </a:solidFill>
                <a:miter/>
              </a:ln>
            </p:spPr>
          </p:cxnSp>
          <p:cxnSp>
            <p:nvCxnSpPr>
              <p:cNvPr id="11108" name="Straight Connector 823"/>
              <p:cNvCxnSpPr/>
              <p:nvPr/>
            </p:nvCxnSpPr>
            <p:spPr>
              <a:xfrm flipV="1">
                <a:off x="6919560" y="-435240"/>
                <a:ext cx="360" cy="252360"/>
              </a:xfrm>
              <a:prstGeom prst="straightConnector1">
                <a:avLst/>
              </a:prstGeom>
              <a:ln w="6480">
                <a:solidFill>
                  <a:srgbClr val="a8a8a8"/>
                </a:solidFill>
                <a:miter/>
              </a:ln>
            </p:spPr>
          </p:cxnSp>
          <p:cxnSp>
            <p:nvCxnSpPr>
              <p:cNvPr id="11109" name="Straight Connector 824"/>
              <p:cNvCxnSpPr/>
              <p:nvPr/>
            </p:nvCxnSpPr>
            <p:spPr>
              <a:xfrm flipV="1">
                <a:off x="5931000" y="-435240"/>
                <a:ext cx="360" cy="252360"/>
              </a:xfrm>
              <a:prstGeom prst="straightConnector1">
                <a:avLst/>
              </a:prstGeom>
              <a:ln w="6480">
                <a:solidFill>
                  <a:srgbClr val="a8a8a8"/>
                </a:solidFill>
                <a:miter/>
              </a:ln>
            </p:spPr>
          </p:cxnSp>
          <p:cxnSp>
            <p:nvCxnSpPr>
              <p:cNvPr id="11110" name="Straight Connector 825"/>
              <p:cNvCxnSpPr/>
              <p:nvPr/>
            </p:nvCxnSpPr>
            <p:spPr>
              <a:xfrm flipV="1">
                <a:off x="6260760" y="-435240"/>
                <a:ext cx="360" cy="252360"/>
              </a:xfrm>
              <a:prstGeom prst="straightConnector1">
                <a:avLst/>
              </a:prstGeom>
              <a:ln w="6480">
                <a:solidFill>
                  <a:srgbClr val="a8a8a8"/>
                </a:solidFill>
                <a:miter/>
              </a:ln>
            </p:spPr>
          </p:cxnSp>
          <p:cxnSp>
            <p:nvCxnSpPr>
              <p:cNvPr id="11111" name="Straight Connector 826"/>
              <p:cNvCxnSpPr/>
              <p:nvPr/>
            </p:nvCxnSpPr>
            <p:spPr>
              <a:xfrm flipV="1">
                <a:off x="5272200" y="-435240"/>
                <a:ext cx="360" cy="252360"/>
              </a:xfrm>
              <a:prstGeom prst="straightConnector1">
                <a:avLst/>
              </a:prstGeom>
              <a:ln w="6480">
                <a:solidFill>
                  <a:srgbClr val="a8a8a8"/>
                </a:solidFill>
                <a:miter/>
              </a:ln>
            </p:spPr>
          </p:cxnSp>
          <p:cxnSp>
            <p:nvCxnSpPr>
              <p:cNvPr id="11112" name="Straight Connector 827"/>
              <p:cNvCxnSpPr/>
              <p:nvPr/>
            </p:nvCxnSpPr>
            <p:spPr>
              <a:xfrm flipV="1">
                <a:off x="5601600" y="-435240"/>
                <a:ext cx="360" cy="252360"/>
              </a:xfrm>
              <a:prstGeom prst="straightConnector1">
                <a:avLst/>
              </a:prstGeom>
              <a:ln w="6480">
                <a:solidFill>
                  <a:srgbClr val="a8a8a8"/>
                </a:solidFill>
                <a:miter/>
              </a:ln>
            </p:spPr>
          </p:cxnSp>
          <p:cxnSp>
            <p:nvCxnSpPr>
              <p:cNvPr id="11113" name="Straight Connector 828"/>
              <p:cNvCxnSpPr/>
              <p:nvPr/>
            </p:nvCxnSpPr>
            <p:spPr>
              <a:xfrm flipV="1">
                <a:off x="4613040" y="-435240"/>
                <a:ext cx="360" cy="252360"/>
              </a:xfrm>
              <a:prstGeom prst="straightConnector1">
                <a:avLst/>
              </a:prstGeom>
              <a:ln w="6480">
                <a:solidFill>
                  <a:srgbClr val="a8a8a8"/>
                </a:solidFill>
                <a:miter/>
              </a:ln>
            </p:spPr>
          </p:cxnSp>
          <p:cxnSp>
            <p:nvCxnSpPr>
              <p:cNvPr id="11114" name="Straight Connector 829"/>
              <p:cNvCxnSpPr/>
              <p:nvPr/>
            </p:nvCxnSpPr>
            <p:spPr>
              <a:xfrm flipV="1">
                <a:off x="4942440" y="-435240"/>
                <a:ext cx="360" cy="252360"/>
              </a:xfrm>
              <a:prstGeom prst="straightConnector1">
                <a:avLst/>
              </a:prstGeom>
              <a:ln w="6480">
                <a:solidFill>
                  <a:srgbClr val="a8a8a8"/>
                </a:solidFill>
                <a:miter/>
              </a:ln>
            </p:spPr>
          </p:cxnSp>
          <p:cxnSp>
            <p:nvCxnSpPr>
              <p:cNvPr id="11115" name="Straight Connector 830"/>
              <p:cNvCxnSpPr/>
              <p:nvPr/>
            </p:nvCxnSpPr>
            <p:spPr>
              <a:xfrm flipV="1">
                <a:off x="3953880" y="-435240"/>
                <a:ext cx="360" cy="252360"/>
              </a:xfrm>
              <a:prstGeom prst="straightConnector1">
                <a:avLst/>
              </a:prstGeom>
              <a:ln w="6480">
                <a:solidFill>
                  <a:srgbClr val="a8a8a8"/>
                </a:solidFill>
                <a:miter/>
              </a:ln>
            </p:spPr>
          </p:cxnSp>
          <p:cxnSp>
            <p:nvCxnSpPr>
              <p:cNvPr id="11116" name="Straight Connector 831"/>
              <p:cNvCxnSpPr/>
              <p:nvPr/>
            </p:nvCxnSpPr>
            <p:spPr>
              <a:xfrm flipV="1">
                <a:off x="4283640" y="-435240"/>
                <a:ext cx="360" cy="252360"/>
              </a:xfrm>
              <a:prstGeom prst="straightConnector1">
                <a:avLst/>
              </a:prstGeom>
              <a:ln w="6480">
                <a:solidFill>
                  <a:srgbClr val="a8a8a8"/>
                </a:solidFill>
                <a:miter/>
              </a:ln>
            </p:spPr>
          </p:cxnSp>
          <p:cxnSp>
            <p:nvCxnSpPr>
              <p:cNvPr id="11117" name="Straight Connector 832"/>
              <p:cNvCxnSpPr/>
              <p:nvPr/>
            </p:nvCxnSpPr>
            <p:spPr>
              <a:xfrm flipV="1">
                <a:off x="3295080" y="-435240"/>
                <a:ext cx="360" cy="252360"/>
              </a:xfrm>
              <a:prstGeom prst="straightConnector1">
                <a:avLst/>
              </a:prstGeom>
              <a:ln w="6480">
                <a:solidFill>
                  <a:srgbClr val="a8a8a8"/>
                </a:solidFill>
                <a:miter/>
              </a:ln>
            </p:spPr>
          </p:cxnSp>
          <p:cxnSp>
            <p:nvCxnSpPr>
              <p:cNvPr id="11118" name="Straight Connector 833"/>
              <p:cNvCxnSpPr/>
              <p:nvPr/>
            </p:nvCxnSpPr>
            <p:spPr>
              <a:xfrm flipV="1">
                <a:off x="3624480" y="-435240"/>
                <a:ext cx="360" cy="252360"/>
              </a:xfrm>
              <a:prstGeom prst="straightConnector1">
                <a:avLst/>
              </a:prstGeom>
              <a:ln w="6480">
                <a:solidFill>
                  <a:srgbClr val="a8a8a8"/>
                </a:solidFill>
                <a:miter/>
              </a:ln>
            </p:spPr>
          </p:cxnSp>
          <p:cxnSp>
            <p:nvCxnSpPr>
              <p:cNvPr id="11119" name="Straight Connector 834"/>
              <p:cNvCxnSpPr/>
              <p:nvPr/>
            </p:nvCxnSpPr>
            <p:spPr>
              <a:xfrm flipV="1">
                <a:off x="2635920" y="-435240"/>
                <a:ext cx="360" cy="252360"/>
              </a:xfrm>
              <a:prstGeom prst="straightConnector1">
                <a:avLst/>
              </a:prstGeom>
              <a:ln w="6480">
                <a:solidFill>
                  <a:srgbClr val="a8a8a8"/>
                </a:solidFill>
                <a:miter/>
              </a:ln>
            </p:spPr>
          </p:cxnSp>
          <p:cxnSp>
            <p:nvCxnSpPr>
              <p:cNvPr id="11120" name="Straight Connector 835"/>
              <p:cNvCxnSpPr/>
              <p:nvPr/>
            </p:nvCxnSpPr>
            <p:spPr>
              <a:xfrm flipV="1">
                <a:off x="2965320" y="-435240"/>
                <a:ext cx="360" cy="252360"/>
              </a:xfrm>
              <a:prstGeom prst="straightConnector1">
                <a:avLst/>
              </a:prstGeom>
              <a:ln w="6480">
                <a:solidFill>
                  <a:srgbClr val="a8a8a8"/>
                </a:solidFill>
                <a:miter/>
              </a:ln>
            </p:spPr>
          </p:cxnSp>
          <p:cxnSp>
            <p:nvCxnSpPr>
              <p:cNvPr id="11121" name="Straight Connector 836"/>
              <p:cNvCxnSpPr/>
              <p:nvPr/>
            </p:nvCxnSpPr>
            <p:spPr>
              <a:xfrm flipV="1">
                <a:off x="1976760" y="-435240"/>
                <a:ext cx="360" cy="252360"/>
              </a:xfrm>
              <a:prstGeom prst="straightConnector1">
                <a:avLst/>
              </a:prstGeom>
              <a:ln w="6480">
                <a:solidFill>
                  <a:srgbClr val="a8a8a8"/>
                </a:solidFill>
                <a:miter/>
              </a:ln>
            </p:spPr>
          </p:cxnSp>
          <p:cxnSp>
            <p:nvCxnSpPr>
              <p:cNvPr id="11122" name="Straight Connector 837"/>
              <p:cNvCxnSpPr/>
              <p:nvPr/>
            </p:nvCxnSpPr>
            <p:spPr>
              <a:xfrm flipV="1">
                <a:off x="2306520" y="-435240"/>
                <a:ext cx="360" cy="252360"/>
              </a:xfrm>
              <a:prstGeom prst="straightConnector1">
                <a:avLst/>
              </a:prstGeom>
              <a:ln w="6480">
                <a:solidFill>
                  <a:srgbClr val="a8a8a8"/>
                </a:solidFill>
                <a:miter/>
              </a:ln>
            </p:spPr>
          </p:cxnSp>
          <p:cxnSp>
            <p:nvCxnSpPr>
              <p:cNvPr id="11123" name="Straight Connector 838"/>
              <p:cNvCxnSpPr/>
              <p:nvPr/>
            </p:nvCxnSpPr>
            <p:spPr>
              <a:xfrm flipV="1">
                <a:off x="1317960" y="-435240"/>
                <a:ext cx="360" cy="252360"/>
              </a:xfrm>
              <a:prstGeom prst="straightConnector1">
                <a:avLst/>
              </a:prstGeom>
              <a:ln w="6480">
                <a:solidFill>
                  <a:srgbClr val="a8a8a8"/>
                </a:solidFill>
                <a:miter/>
              </a:ln>
            </p:spPr>
          </p:cxnSp>
          <p:cxnSp>
            <p:nvCxnSpPr>
              <p:cNvPr id="11124" name="Straight Connector 839"/>
              <p:cNvCxnSpPr/>
              <p:nvPr/>
            </p:nvCxnSpPr>
            <p:spPr>
              <a:xfrm flipV="1">
                <a:off x="1647360" y="-435240"/>
                <a:ext cx="360" cy="252360"/>
              </a:xfrm>
              <a:prstGeom prst="straightConnector1">
                <a:avLst/>
              </a:prstGeom>
              <a:ln w="6480">
                <a:solidFill>
                  <a:srgbClr val="a8a8a8"/>
                </a:solidFill>
                <a:miter/>
              </a:ln>
            </p:spPr>
          </p:cxnSp>
          <p:cxnSp>
            <p:nvCxnSpPr>
              <p:cNvPr id="11125" name="Straight Connector 840"/>
              <p:cNvCxnSpPr/>
              <p:nvPr/>
            </p:nvCxnSpPr>
            <p:spPr>
              <a:xfrm flipV="1">
                <a:off x="658800" y="-435240"/>
                <a:ext cx="360" cy="252360"/>
              </a:xfrm>
              <a:prstGeom prst="straightConnector1">
                <a:avLst/>
              </a:prstGeom>
              <a:ln w="6480">
                <a:solidFill>
                  <a:srgbClr val="a8a8a8"/>
                </a:solidFill>
                <a:miter/>
              </a:ln>
            </p:spPr>
          </p:cxnSp>
          <p:cxnSp>
            <p:nvCxnSpPr>
              <p:cNvPr id="11126" name="Straight Connector 841"/>
              <p:cNvCxnSpPr/>
              <p:nvPr/>
            </p:nvCxnSpPr>
            <p:spPr>
              <a:xfrm flipV="1">
                <a:off x="988200" y="-435240"/>
                <a:ext cx="360" cy="252360"/>
              </a:xfrm>
              <a:prstGeom prst="straightConnector1">
                <a:avLst/>
              </a:prstGeom>
              <a:ln w="6480">
                <a:solidFill>
                  <a:srgbClr val="a8a8a8"/>
                </a:solidFill>
                <a:miter/>
              </a:ln>
            </p:spPr>
          </p:cxnSp>
          <p:cxnSp>
            <p:nvCxnSpPr>
              <p:cNvPr id="11127" name="Straight Connector 842"/>
              <p:cNvCxnSpPr/>
              <p:nvPr/>
            </p:nvCxnSpPr>
            <p:spPr>
              <a:xfrm flipV="1">
                <a:off x="0" y="-435240"/>
                <a:ext cx="360" cy="252360"/>
              </a:xfrm>
              <a:prstGeom prst="straightConnector1">
                <a:avLst/>
              </a:prstGeom>
              <a:ln w="6480">
                <a:solidFill>
                  <a:srgbClr val="a8a8a8"/>
                </a:solidFill>
                <a:miter/>
              </a:ln>
            </p:spPr>
          </p:cxnSp>
          <p:cxnSp>
            <p:nvCxnSpPr>
              <p:cNvPr id="11128" name="Straight Connector 843"/>
              <p:cNvCxnSpPr/>
              <p:nvPr/>
            </p:nvCxnSpPr>
            <p:spPr>
              <a:xfrm flipV="1">
                <a:off x="329400" y="-435240"/>
                <a:ext cx="360" cy="252360"/>
              </a:xfrm>
              <a:prstGeom prst="straightConnector1">
                <a:avLst/>
              </a:prstGeom>
              <a:ln w="6480">
                <a:solidFill>
                  <a:srgbClr val="a8a8a8"/>
                </a:solidFill>
                <a:miter/>
              </a:ln>
            </p:spPr>
          </p:cxnSp>
          <p:cxnSp>
            <p:nvCxnSpPr>
              <p:cNvPr id="11129" name="Straight Connector 1883"/>
              <p:cNvCxnSpPr/>
              <p:nvPr/>
            </p:nvCxnSpPr>
            <p:spPr>
              <a:xfrm>
                <a:off x="12355560" y="326520"/>
                <a:ext cx="252360" cy="360"/>
              </a:xfrm>
              <a:prstGeom prst="straightConnector1">
                <a:avLst/>
              </a:prstGeom>
              <a:ln w="6480">
                <a:solidFill>
                  <a:srgbClr val="a8a8a8"/>
                </a:solidFill>
                <a:miter/>
              </a:ln>
            </p:spPr>
          </p:cxnSp>
          <p:cxnSp>
            <p:nvCxnSpPr>
              <p:cNvPr id="11130" name="Straight Connector 1884"/>
              <p:cNvCxnSpPr/>
              <p:nvPr/>
            </p:nvCxnSpPr>
            <p:spPr>
              <a:xfrm>
                <a:off x="12355560" y="0"/>
                <a:ext cx="252360" cy="360"/>
              </a:xfrm>
              <a:prstGeom prst="straightConnector1">
                <a:avLst/>
              </a:prstGeom>
              <a:ln w="6480">
                <a:solidFill>
                  <a:srgbClr val="a8a8a8"/>
                </a:solidFill>
                <a:miter/>
              </a:ln>
            </p:spPr>
          </p:cxnSp>
          <p:cxnSp>
            <p:nvCxnSpPr>
              <p:cNvPr id="11131" name="Straight Connector 1885"/>
              <p:cNvCxnSpPr/>
              <p:nvPr/>
            </p:nvCxnSpPr>
            <p:spPr>
              <a:xfrm>
                <a:off x="12355560" y="979560"/>
                <a:ext cx="252360" cy="360"/>
              </a:xfrm>
              <a:prstGeom prst="straightConnector1">
                <a:avLst/>
              </a:prstGeom>
              <a:ln w="6480">
                <a:solidFill>
                  <a:srgbClr val="a8a8a8"/>
                </a:solidFill>
                <a:miter/>
              </a:ln>
            </p:spPr>
          </p:cxnSp>
          <p:cxnSp>
            <p:nvCxnSpPr>
              <p:cNvPr id="11132" name="Straight Connector 1886"/>
              <p:cNvCxnSpPr/>
              <p:nvPr/>
            </p:nvCxnSpPr>
            <p:spPr>
              <a:xfrm>
                <a:off x="12355560" y="653040"/>
                <a:ext cx="252360" cy="360"/>
              </a:xfrm>
              <a:prstGeom prst="straightConnector1">
                <a:avLst/>
              </a:prstGeom>
              <a:ln w="6480">
                <a:solidFill>
                  <a:srgbClr val="a8a8a8"/>
                </a:solidFill>
                <a:miter/>
              </a:ln>
            </p:spPr>
          </p:cxnSp>
          <p:cxnSp>
            <p:nvCxnSpPr>
              <p:cNvPr id="11133" name="Straight Connector 1887"/>
              <p:cNvCxnSpPr/>
              <p:nvPr/>
            </p:nvCxnSpPr>
            <p:spPr>
              <a:xfrm>
                <a:off x="12355560" y="1632600"/>
                <a:ext cx="252360" cy="360"/>
              </a:xfrm>
              <a:prstGeom prst="straightConnector1">
                <a:avLst/>
              </a:prstGeom>
              <a:ln w="6480">
                <a:solidFill>
                  <a:srgbClr val="a8a8a8"/>
                </a:solidFill>
                <a:miter/>
              </a:ln>
            </p:spPr>
          </p:cxnSp>
          <p:cxnSp>
            <p:nvCxnSpPr>
              <p:cNvPr id="11134" name="Straight Connector 1888"/>
              <p:cNvCxnSpPr/>
              <p:nvPr/>
            </p:nvCxnSpPr>
            <p:spPr>
              <a:xfrm>
                <a:off x="12355560" y="1306080"/>
                <a:ext cx="252360" cy="360"/>
              </a:xfrm>
              <a:prstGeom prst="straightConnector1">
                <a:avLst/>
              </a:prstGeom>
              <a:ln w="6480">
                <a:solidFill>
                  <a:srgbClr val="a8a8a8"/>
                </a:solidFill>
                <a:miter/>
              </a:ln>
            </p:spPr>
          </p:cxnSp>
          <p:cxnSp>
            <p:nvCxnSpPr>
              <p:cNvPr id="11135" name="Straight Connector 1889"/>
              <p:cNvCxnSpPr/>
              <p:nvPr/>
            </p:nvCxnSpPr>
            <p:spPr>
              <a:xfrm>
                <a:off x="12355560" y="2285640"/>
                <a:ext cx="252360" cy="360"/>
              </a:xfrm>
              <a:prstGeom prst="straightConnector1">
                <a:avLst/>
              </a:prstGeom>
              <a:ln w="6480">
                <a:solidFill>
                  <a:srgbClr val="a8a8a8"/>
                </a:solidFill>
                <a:miter/>
              </a:ln>
            </p:spPr>
          </p:cxnSp>
          <p:cxnSp>
            <p:nvCxnSpPr>
              <p:cNvPr id="11136" name="Straight Connector 1890"/>
              <p:cNvCxnSpPr/>
              <p:nvPr/>
            </p:nvCxnSpPr>
            <p:spPr>
              <a:xfrm>
                <a:off x="12355560" y="1959120"/>
                <a:ext cx="252360" cy="360"/>
              </a:xfrm>
              <a:prstGeom prst="straightConnector1">
                <a:avLst/>
              </a:prstGeom>
              <a:ln w="6480">
                <a:solidFill>
                  <a:srgbClr val="a8a8a8"/>
                </a:solidFill>
                <a:miter/>
              </a:ln>
            </p:spPr>
          </p:cxnSp>
          <p:cxnSp>
            <p:nvCxnSpPr>
              <p:cNvPr id="11137" name="Straight Connector 1891"/>
              <p:cNvCxnSpPr/>
              <p:nvPr/>
            </p:nvCxnSpPr>
            <p:spPr>
              <a:xfrm>
                <a:off x="12355560" y="2939040"/>
                <a:ext cx="252360" cy="360"/>
              </a:xfrm>
              <a:prstGeom prst="straightConnector1">
                <a:avLst/>
              </a:prstGeom>
              <a:ln w="6480">
                <a:solidFill>
                  <a:srgbClr val="a8a8a8"/>
                </a:solidFill>
                <a:miter/>
              </a:ln>
            </p:spPr>
          </p:cxnSp>
          <p:cxnSp>
            <p:nvCxnSpPr>
              <p:cNvPr id="11138" name="Straight Connector 1892"/>
              <p:cNvCxnSpPr/>
              <p:nvPr/>
            </p:nvCxnSpPr>
            <p:spPr>
              <a:xfrm>
                <a:off x="12355560" y="2612520"/>
                <a:ext cx="252360" cy="360"/>
              </a:xfrm>
              <a:prstGeom prst="straightConnector1">
                <a:avLst/>
              </a:prstGeom>
              <a:ln w="6480">
                <a:solidFill>
                  <a:srgbClr val="a8a8a8"/>
                </a:solidFill>
                <a:miter/>
              </a:ln>
            </p:spPr>
          </p:cxnSp>
          <p:cxnSp>
            <p:nvCxnSpPr>
              <p:cNvPr id="11139" name="Straight Connector 1893"/>
              <p:cNvCxnSpPr/>
              <p:nvPr/>
            </p:nvCxnSpPr>
            <p:spPr>
              <a:xfrm>
                <a:off x="12355560" y="3592080"/>
                <a:ext cx="252360" cy="360"/>
              </a:xfrm>
              <a:prstGeom prst="straightConnector1">
                <a:avLst/>
              </a:prstGeom>
              <a:ln w="6480">
                <a:solidFill>
                  <a:srgbClr val="a8a8a8"/>
                </a:solidFill>
                <a:miter/>
              </a:ln>
            </p:spPr>
          </p:cxnSp>
          <p:cxnSp>
            <p:nvCxnSpPr>
              <p:cNvPr id="11140" name="Straight Connector 1894"/>
              <p:cNvCxnSpPr/>
              <p:nvPr/>
            </p:nvCxnSpPr>
            <p:spPr>
              <a:xfrm>
                <a:off x="12355560" y="3265560"/>
                <a:ext cx="252360" cy="360"/>
              </a:xfrm>
              <a:prstGeom prst="straightConnector1">
                <a:avLst/>
              </a:prstGeom>
              <a:ln w="6480">
                <a:solidFill>
                  <a:srgbClr val="a8a8a8"/>
                </a:solidFill>
                <a:miter/>
              </a:ln>
            </p:spPr>
          </p:cxnSp>
          <p:cxnSp>
            <p:nvCxnSpPr>
              <p:cNvPr id="11141" name="Straight Connector 1895"/>
              <p:cNvCxnSpPr/>
              <p:nvPr/>
            </p:nvCxnSpPr>
            <p:spPr>
              <a:xfrm>
                <a:off x="12355560" y="4245120"/>
                <a:ext cx="252360" cy="360"/>
              </a:xfrm>
              <a:prstGeom prst="straightConnector1">
                <a:avLst/>
              </a:prstGeom>
              <a:ln w="6480">
                <a:solidFill>
                  <a:srgbClr val="a8a8a8"/>
                </a:solidFill>
                <a:miter/>
              </a:ln>
            </p:spPr>
          </p:cxnSp>
          <p:cxnSp>
            <p:nvCxnSpPr>
              <p:cNvPr id="11142" name="Straight Connector 1896"/>
              <p:cNvCxnSpPr/>
              <p:nvPr/>
            </p:nvCxnSpPr>
            <p:spPr>
              <a:xfrm>
                <a:off x="12355560" y="3918600"/>
                <a:ext cx="252360" cy="360"/>
              </a:xfrm>
              <a:prstGeom prst="straightConnector1">
                <a:avLst/>
              </a:prstGeom>
              <a:ln w="6480">
                <a:solidFill>
                  <a:srgbClr val="a8a8a8"/>
                </a:solidFill>
                <a:miter/>
              </a:ln>
            </p:spPr>
          </p:cxnSp>
          <p:cxnSp>
            <p:nvCxnSpPr>
              <p:cNvPr id="11143" name="Straight Connector 1898"/>
              <p:cNvCxnSpPr/>
              <p:nvPr/>
            </p:nvCxnSpPr>
            <p:spPr>
              <a:xfrm>
                <a:off x="12355560" y="4571640"/>
                <a:ext cx="252360" cy="360"/>
              </a:xfrm>
              <a:prstGeom prst="straightConnector1">
                <a:avLst/>
              </a:prstGeom>
              <a:ln w="6480">
                <a:solidFill>
                  <a:srgbClr val="a8a8a8"/>
                </a:solidFill>
                <a:miter/>
              </a:ln>
            </p:spPr>
          </p:cxnSp>
          <p:cxnSp>
            <p:nvCxnSpPr>
              <p:cNvPr id="11144" name="Straight Connector 1899"/>
              <p:cNvCxnSpPr/>
              <p:nvPr/>
            </p:nvCxnSpPr>
            <p:spPr>
              <a:xfrm>
                <a:off x="12355560" y="5551560"/>
                <a:ext cx="252360" cy="360"/>
              </a:xfrm>
              <a:prstGeom prst="straightConnector1">
                <a:avLst/>
              </a:prstGeom>
              <a:ln w="6480">
                <a:solidFill>
                  <a:srgbClr val="a8a8a8"/>
                </a:solidFill>
                <a:miter/>
              </a:ln>
            </p:spPr>
          </p:cxnSp>
          <p:cxnSp>
            <p:nvCxnSpPr>
              <p:cNvPr id="11145" name="Straight Connector 1900"/>
              <p:cNvCxnSpPr/>
              <p:nvPr/>
            </p:nvCxnSpPr>
            <p:spPr>
              <a:xfrm>
                <a:off x="12355560" y="5225040"/>
                <a:ext cx="252360" cy="360"/>
              </a:xfrm>
              <a:prstGeom prst="straightConnector1">
                <a:avLst/>
              </a:prstGeom>
              <a:ln w="6480">
                <a:solidFill>
                  <a:srgbClr val="a8a8a8"/>
                </a:solidFill>
                <a:miter/>
              </a:ln>
            </p:spPr>
          </p:cxnSp>
          <p:cxnSp>
            <p:nvCxnSpPr>
              <p:cNvPr id="11146" name="Straight Connector 1901"/>
              <p:cNvCxnSpPr/>
              <p:nvPr/>
            </p:nvCxnSpPr>
            <p:spPr>
              <a:xfrm>
                <a:off x="12355560" y="6204600"/>
                <a:ext cx="252360" cy="360"/>
              </a:xfrm>
              <a:prstGeom prst="straightConnector1">
                <a:avLst/>
              </a:prstGeom>
              <a:ln w="6480">
                <a:solidFill>
                  <a:srgbClr val="a8a8a8"/>
                </a:solidFill>
                <a:miter/>
              </a:ln>
            </p:spPr>
          </p:cxnSp>
          <p:cxnSp>
            <p:nvCxnSpPr>
              <p:cNvPr id="11147" name="Straight Connector 1902"/>
              <p:cNvCxnSpPr/>
              <p:nvPr/>
            </p:nvCxnSpPr>
            <p:spPr>
              <a:xfrm>
                <a:off x="12355560" y="5878080"/>
                <a:ext cx="252360" cy="360"/>
              </a:xfrm>
              <a:prstGeom prst="straightConnector1">
                <a:avLst/>
              </a:prstGeom>
              <a:ln w="6480">
                <a:solidFill>
                  <a:srgbClr val="a8a8a8"/>
                </a:solidFill>
                <a:miter/>
              </a:ln>
            </p:spPr>
          </p:cxnSp>
          <p:cxnSp>
            <p:nvCxnSpPr>
              <p:cNvPr id="11148" name="Straight Connector 1903"/>
              <p:cNvCxnSpPr/>
              <p:nvPr/>
            </p:nvCxnSpPr>
            <p:spPr>
              <a:xfrm>
                <a:off x="12355560" y="6857640"/>
                <a:ext cx="252360" cy="360"/>
              </a:xfrm>
              <a:prstGeom prst="straightConnector1">
                <a:avLst/>
              </a:prstGeom>
              <a:ln w="6480">
                <a:solidFill>
                  <a:srgbClr val="a8a8a8"/>
                </a:solidFill>
                <a:miter/>
              </a:ln>
            </p:spPr>
          </p:cxnSp>
          <p:cxnSp>
            <p:nvCxnSpPr>
              <p:cNvPr id="11149" name="Straight Connector 1904"/>
              <p:cNvCxnSpPr/>
              <p:nvPr/>
            </p:nvCxnSpPr>
            <p:spPr>
              <a:xfrm>
                <a:off x="12355560" y="6531120"/>
                <a:ext cx="252360" cy="360"/>
              </a:xfrm>
              <a:prstGeom prst="straightConnector1">
                <a:avLst/>
              </a:prstGeom>
              <a:ln w="6480">
                <a:solidFill>
                  <a:srgbClr val="a8a8a8"/>
                </a:solidFill>
                <a:miter/>
              </a:ln>
            </p:spPr>
          </p:cxnSp>
          <p:cxnSp>
            <p:nvCxnSpPr>
              <p:cNvPr id="1115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115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115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115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115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115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1156" name="Straight Connector 2097"/>
              <p:cNvCxnSpPr/>
              <p:nvPr/>
            </p:nvCxnSpPr>
            <p:spPr>
              <a:xfrm flipV="1">
                <a:off x="9885240" y="7041240"/>
                <a:ext cx="360" cy="252360"/>
              </a:xfrm>
              <a:prstGeom prst="straightConnector1">
                <a:avLst/>
              </a:prstGeom>
              <a:ln w="6480">
                <a:solidFill>
                  <a:srgbClr val="a8a8a8"/>
                </a:solidFill>
                <a:miter/>
              </a:ln>
            </p:spPr>
          </p:cxnSp>
          <p:cxnSp>
            <p:nvCxnSpPr>
              <p:cNvPr id="1115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1158" name="Straight Connector 2099"/>
              <p:cNvCxnSpPr/>
              <p:nvPr/>
            </p:nvCxnSpPr>
            <p:spPr>
              <a:xfrm flipV="1">
                <a:off x="9226080" y="7041240"/>
                <a:ext cx="360" cy="252360"/>
              </a:xfrm>
              <a:prstGeom prst="straightConnector1">
                <a:avLst/>
              </a:prstGeom>
              <a:ln w="6480">
                <a:solidFill>
                  <a:srgbClr val="a8a8a8"/>
                </a:solidFill>
                <a:miter/>
              </a:ln>
            </p:spPr>
          </p:cxnSp>
          <p:cxnSp>
            <p:nvCxnSpPr>
              <p:cNvPr id="11159" name="Straight Connector 2100"/>
              <p:cNvCxnSpPr/>
              <p:nvPr/>
            </p:nvCxnSpPr>
            <p:spPr>
              <a:xfrm flipV="1">
                <a:off x="9555840" y="7041240"/>
                <a:ext cx="360" cy="252360"/>
              </a:xfrm>
              <a:prstGeom prst="straightConnector1">
                <a:avLst/>
              </a:prstGeom>
              <a:ln w="6480">
                <a:solidFill>
                  <a:srgbClr val="a8a8a8"/>
                </a:solidFill>
                <a:miter/>
              </a:ln>
            </p:spPr>
          </p:cxnSp>
          <p:cxnSp>
            <p:nvCxnSpPr>
              <p:cNvPr id="11160" name="Straight Connector 2101"/>
              <p:cNvCxnSpPr/>
              <p:nvPr/>
            </p:nvCxnSpPr>
            <p:spPr>
              <a:xfrm flipV="1">
                <a:off x="8567280" y="7041240"/>
                <a:ext cx="360" cy="252360"/>
              </a:xfrm>
              <a:prstGeom prst="straightConnector1">
                <a:avLst/>
              </a:prstGeom>
              <a:ln w="6480">
                <a:solidFill>
                  <a:srgbClr val="a8a8a8"/>
                </a:solidFill>
                <a:miter/>
              </a:ln>
            </p:spPr>
          </p:cxnSp>
          <p:cxnSp>
            <p:nvCxnSpPr>
              <p:cNvPr id="11161" name="Straight Connector 2102"/>
              <p:cNvCxnSpPr/>
              <p:nvPr/>
            </p:nvCxnSpPr>
            <p:spPr>
              <a:xfrm flipV="1">
                <a:off x="8896680" y="7041240"/>
                <a:ext cx="360" cy="252360"/>
              </a:xfrm>
              <a:prstGeom prst="straightConnector1">
                <a:avLst/>
              </a:prstGeom>
              <a:ln w="6480">
                <a:solidFill>
                  <a:srgbClr val="a8a8a8"/>
                </a:solidFill>
                <a:miter/>
              </a:ln>
            </p:spPr>
          </p:cxnSp>
          <p:cxnSp>
            <p:nvCxnSpPr>
              <p:cNvPr id="11162" name="Straight Connector 2103"/>
              <p:cNvCxnSpPr/>
              <p:nvPr/>
            </p:nvCxnSpPr>
            <p:spPr>
              <a:xfrm flipV="1">
                <a:off x="7908120" y="7041240"/>
                <a:ext cx="360" cy="252360"/>
              </a:xfrm>
              <a:prstGeom prst="straightConnector1">
                <a:avLst/>
              </a:prstGeom>
              <a:ln w="6480">
                <a:solidFill>
                  <a:srgbClr val="a8a8a8"/>
                </a:solidFill>
                <a:miter/>
              </a:ln>
            </p:spPr>
          </p:cxnSp>
          <p:cxnSp>
            <p:nvCxnSpPr>
              <p:cNvPr id="11163" name="Straight Connector 2104"/>
              <p:cNvCxnSpPr/>
              <p:nvPr/>
            </p:nvCxnSpPr>
            <p:spPr>
              <a:xfrm flipV="1">
                <a:off x="8237520" y="7041240"/>
                <a:ext cx="360" cy="252360"/>
              </a:xfrm>
              <a:prstGeom prst="straightConnector1">
                <a:avLst/>
              </a:prstGeom>
              <a:ln w="6480">
                <a:solidFill>
                  <a:srgbClr val="a8a8a8"/>
                </a:solidFill>
                <a:miter/>
              </a:ln>
            </p:spPr>
          </p:cxnSp>
          <p:cxnSp>
            <p:nvCxnSpPr>
              <p:cNvPr id="11164" name="Straight Connector 2105"/>
              <p:cNvCxnSpPr/>
              <p:nvPr/>
            </p:nvCxnSpPr>
            <p:spPr>
              <a:xfrm flipV="1">
                <a:off x="7248960" y="7041240"/>
                <a:ext cx="360" cy="252360"/>
              </a:xfrm>
              <a:prstGeom prst="straightConnector1">
                <a:avLst/>
              </a:prstGeom>
              <a:ln w="6480">
                <a:solidFill>
                  <a:srgbClr val="a8a8a8"/>
                </a:solidFill>
                <a:miter/>
              </a:ln>
            </p:spPr>
          </p:cxnSp>
          <p:cxnSp>
            <p:nvCxnSpPr>
              <p:cNvPr id="11165" name="Straight Connector 2106"/>
              <p:cNvCxnSpPr/>
              <p:nvPr/>
            </p:nvCxnSpPr>
            <p:spPr>
              <a:xfrm flipV="1">
                <a:off x="7578720" y="7041240"/>
                <a:ext cx="360" cy="252360"/>
              </a:xfrm>
              <a:prstGeom prst="straightConnector1">
                <a:avLst/>
              </a:prstGeom>
              <a:ln w="6480">
                <a:solidFill>
                  <a:srgbClr val="a8a8a8"/>
                </a:solidFill>
                <a:miter/>
              </a:ln>
            </p:spPr>
          </p:cxnSp>
          <p:cxnSp>
            <p:nvCxnSpPr>
              <p:cNvPr id="11166" name="Straight Connector 2107"/>
              <p:cNvCxnSpPr/>
              <p:nvPr/>
            </p:nvCxnSpPr>
            <p:spPr>
              <a:xfrm flipV="1">
                <a:off x="6590160" y="7041240"/>
                <a:ext cx="360" cy="252360"/>
              </a:xfrm>
              <a:prstGeom prst="straightConnector1">
                <a:avLst/>
              </a:prstGeom>
              <a:ln w="6480">
                <a:solidFill>
                  <a:srgbClr val="a8a8a8"/>
                </a:solidFill>
                <a:miter/>
              </a:ln>
            </p:spPr>
          </p:cxnSp>
          <p:cxnSp>
            <p:nvCxnSpPr>
              <p:cNvPr id="11167" name="Straight Connector 2108"/>
              <p:cNvCxnSpPr/>
              <p:nvPr/>
            </p:nvCxnSpPr>
            <p:spPr>
              <a:xfrm flipV="1">
                <a:off x="6919560" y="7041240"/>
                <a:ext cx="360" cy="252360"/>
              </a:xfrm>
              <a:prstGeom prst="straightConnector1">
                <a:avLst/>
              </a:prstGeom>
              <a:ln w="6480">
                <a:solidFill>
                  <a:srgbClr val="a8a8a8"/>
                </a:solidFill>
                <a:miter/>
              </a:ln>
            </p:spPr>
          </p:cxnSp>
          <p:cxnSp>
            <p:nvCxnSpPr>
              <p:cNvPr id="11168" name="Straight Connector 2109"/>
              <p:cNvCxnSpPr/>
              <p:nvPr/>
            </p:nvCxnSpPr>
            <p:spPr>
              <a:xfrm flipV="1">
                <a:off x="5931000" y="7041240"/>
                <a:ext cx="360" cy="252360"/>
              </a:xfrm>
              <a:prstGeom prst="straightConnector1">
                <a:avLst/>
              </a:prstGeom>
              <a:ln w="6480">
                <a:solidFill>
                  <a:srgbClr val="a8a8a8"/>
                </a:solidFill>
                <a:miter/>
              </a:ln>
            </p:spPr>
          </p:cxnSp>
          <p:cxnSp>
            <p:nvCxnSpPr>
              <p:cNvPr id="11169" name="Straight Connector 2110"/>
              <p:cNvCxnSpPr/>
              <p:nvPr/>
            </p:nvCxnSpPr>
            <p:spPr>
              <a:xfrm flipV="1">
                <a:off x="6260760" y="7041240"/>
                <a:ext cx="360" cy="252360"/>
              </a:xfrm>
              <a:prstGeom prst="straightConnector1">
                <a:avLst/>
              </a:prstGeom>
              <a:ln w="6480">
                <a:solidFill>
                  <a:srgbClr val="a8a8a8"/>
                </a:solidFill>
                <a:miter/>
              </a:ln>
            </p:spPr>
          </p:cxnSp>
          <p:cxnSp>
            <p:nvCxnSpPr>
              <p:cNvPr id="11170" name="Straight Connector 2111"/>
              <p:cNvCxnSpPr/>
              <p:nvPr/>
            </p:nvCxnSpPr>
            <p:spPr>
              <a:xfrm flipV="1">
                <a:off x="5272200" y="7041240"/>
                <a:ext cx="360" cy="252360"/>
              </a:xfrm>
              <a:prstGeom prst="straightConnector1">
                <a:avLst/>
              </a:prstGeom>
              <a:ln w="6480">
                <a:solidFill>
                  <a:srgbClr val="a8a8a8"/>
                </a:solidFill>
                <a:miter/>
              </a:ln>
            </p:spPr>
          </p:cxnSp>
          <p:cxnSp>
            <p:nvCxnSpPr>
              <p:cNvPr id="11171" name="Straight Connector 2112"/>
              <p:cNvCxnSpPr/>
              <p:nvPr/>
            </p:nvCxnSpPr>
            <p:spPr>
              <a:xfrm flipV="1">
                <a:off x="5601600" y="7041240"/>
                <a:ext cx="360" cy="252360"/>
              </a:xfrm>
              <a:prstGeom prst="straightConnector1">
                <a:avLst/>
              </a:prstGeom>
              <a:ln w="6480">
                <a:solidFill>
                  <a:srgbClr val="a8a8a8"/>
                </a:solidFill>
                <a:miter/>
              </a:ln>
            </p:spPr>
          </p:cxnSp>
          <p:cxnSp>
            <p:nvCxnSpPr>
              <p:cNvPr id="11172" name="Straight Connector 2113"/>
              <p:cNvCxnSpPr/>
              <p:nvPr/>
            </p:nvCxnSpPr>
            <p:spPr>
              <a:xfrm flipV="1">
                <a:off x="4613040" y="7041240"/>
                <a:ext cx="360" cy="252360"/>
              </a:xfrm>
              <a:prstGeom prst="straightConnector1">
                <a:avLst/>
              </a:prstGeom>
              <a:ln w="6480">
                <a:solidFill>
                  <a:srgbClr val="a8a8a8"/>
                </a:solidFill>
                <a:miter/>
              </a:ln>
            </p:spPr>
          </p:cxnSp>
          <p:cxnSp>
            <p:nvCxnSpPr>
              <p:cNvPr id="11173" name="Straight Connector 2114"/>
              <p:cNvCxnSpPr/>
              <p:nvPr/>
            </p:nvCxnSpPr>
            <p:spPr>
              <a:xfrm flipV="1">
                <a:off x="4942440" y="7041240"/>
                <a:ext cx="360" cy="252360"/>
              </a:xfrm>
              <a:prstGeom prst="straightConnector1">
                <a:avLst/>
              </a:prstGeom>
              <a:ln w="6480">
                <a:solidFill>
                  <a:srgbClr val="a8a8a8"/>
                </a:solidFill>
                <a:miter/>
              </a:ln>
            </p:spPr>
          </p:cxnSp>
          <p:cxnSp>
            <p:nvCxnSpPr>
              <p:cNvPr id="11174" name="Straight Connector 2115"/>
              <p:cNvCxnSpPr/>
              <p:nvPr/>
            </p:nvCxnSpPr>
            <p:spPr>
              <a:xfrm flipV="1">
                <a:off x="3953880" y="7041240"/>
                <a:ext cx="360" cy="252360"/>
              </a:xfrm>
              <a:prstGeom prst="straightConnector1">
                <a:avLst/>
              </a:prstGeom>
              <a:ln w="6480">
                <a:solidFill>
                  <a:srgbClr val="a8a8a8"/>
                </a:solidFill>
                <a:miter/>
              </a:ln>
            </p:spPr>
          </p:cxnSp>
          <p:cxnSp>
            <p:nvCxnSpPr>
              <p:cNvPr id="11175" name="Straight Connector 2116"/>
              <p:cNvCxnSpPr/>
              <p:nvPr/>
            </p:nvCxnSpPr>
            <p:spPr>
              <a:xfrm flipV="1">
                <a:off x="4283640" y="7041240"/>
                <a:ext cx="360" cy="252360"/>
              </a:xfrm>
              <a:prstGeom prst="straightConnector1">
                <a:avLst/>
              </a:prstGeom>
              <a:ln w="6480">
                <a:solidFill>
                  <a:srgbClr val="a8a8a8"/>
                </a:solidFill>
                <a:miter/>
              </a:ln>
            </p:spPr>
          </p:cxnSp>
          <p:cxnSp>
            <p:nvCxnSpPr>
              <p:cNvPr id="11176" name="Straight Connector 2117"/>
              <p:cNvCxnSpPr/>
              <p:nvPr/>
            </p:nvCxnSpPr>
            <p:spPr>
              <a:xfrm flipV="1">
                <a:off x="3295080" y="7041240"/>
                <a:ext cx="360" cy="252360"/>
              </a:xfrm>
              <a:prstGeom prst="straightConnector1">
                <a:avLst/>
              </a:prstGeom>
              <a:ln w="6480">
                <a:solidFill>
                  <a:srgbClr val="a8a8a8"/>
                </a:solidFill>
                <a:miter/>
              </a:ln>
            </p:spPr>
          </p:cxnSp>
          <p:cxnSp>
            <p:nvCxnSpPr>
              <p:cNvPr id="11177" name="Straight Connector 2118"/>
              <p:cNvCxnSpPr/>
              <p:nvPr/>
            </p:nvCxnSpPr>
            <p:spPr>
              <a:xfrm flipV="1">
                <a:off x="3624480" y="7041240"/>
                <a:ext cx="360" cy="252360"/>
              </a:xfrm>
              <a:prstGeom prst="straightConnector1">
                <a:avLst/>
              </a:prstGeom>
              <a:ln w="6480">
                <a:solidFill>
                  <a:srgbClr val="a8a8a8"/>
                </a:solidFill>
                <a:miter/>
              </a:ln>
            </p:spPr>
          </p:cxnSp>
          <p:cxnSp>
            <p:nvCxnSpPr>
              <p:cNvPr id="11178" name="Straight Connector 2119"/>
              <p:cNvCxnSpPr/>
              <p:nvPr/>
            </p:nvCxnSpPr>
            <p:spPr>
              <a:xfrm flipV="1">
                <a:off x="2635920" y="7041240"/>
                <a:ext cx="360" cy="252360"/>
              </a:xfrm>
              <a:prstGeom prst="straightConnector1">
                <a:avLst/>
              </a:prstGeom>
              <a:ln w="6480">
                <a:solidFill>
                  <a:srgbClr val="a8a8a8"/>
                </a:solidFill>
                <a:miter/>
              </a:ln>
            </p:spPr>
          </p:cxnSp>
          <p:cxnSp>
            <p:nvCxnSpPr>
              <p:cNvPr id="11179" name="Straight Connector 2120"/>
              <p:cNvCxnSpPr/>
              <p:nvPr/>
            </p:nvCxnSpPr>
            <p:spPr>
              <a:xfrm flipV="1">
                <a:off x="2965320" y="7041240"/>
                <a:ext cx="360" cy="252360"/>
              </a:xfrm>
              <a:prstGeom prst="straightConnector1">
                <a:avLst/>
              </a:prstGeom>
              <a:ln w="6480">
                <a:solidFill>
                  <a:srgbClr val="a8a8a8"/>
                </a:solidFill>
                <a:miter/>
              </a:ln>
            </p:spPr>
          </p:cxnSp>
          <p:cxnSp>
            <p:nvCxnSpPr>
              <p:cNvPr id="11180" name="Straight Connector 2121"/>
              <p:cNvCxnSpPr/>
              <p:nvPr/>
            </p:nvCxnSpPr>
            <p:spPr>
              <a:xfrm flipV="1">
                <a:off x="1976760" y="7041240"/>
                <a:ext cx="360" cy="252360"/>
              </a:xfrm>
              <a:prstGeom prst="straightConnector1">
                <a:avLst/>
              </a:prstGeom>
              <a:ln w="6480">
                <a:solidFill>
                  <a:srgbClr val="a8a8a8"/>
                </a:solidFill>
                <a:miter/>
              </a:ln>
            </p:spPr>
          </p:cxnSp>
          <p:cxnSp>
            <p:nvCxnSpPr>
              <p:cNvPr id="11181" name="Straight Connector 2122"/>
              <p:cNvCxnSpPr/>
              <p:nvPr/>
            </p:nvCxnSpPr>
            <p:spPr>
              <a:xfrm flipV="1">
                <a:off x="2306520" y="7041240"/>
                <a:ext cx="360" cy="252360"/>
              </a:xfrm>
              <a:prstGeom prst="straightConnector1">
                <a:avLst/>
              </a:prstGeom>
              <a:ln w="6480">
                <a:solidFill>
                  <a:srgbClr val="a8a8a8"/>
                </a:solidFill>
                <a:miter/>
              </a:ln>
            </p:spPr>
          </p:cxnSp>
          <p:cxnSp>
            <p:nvCxnSpPr>
              <p:cNvPr id="11182" name="Straight Connector 2123"/>
              <p:cNvCxnSpPr/>
              <p:nvPr/>
            </p:nvCxnSpPr>
            <p:spPr>
              <a:xfrm flipV="1">
                <a:off x="1317960" y="7041240"/>
                <a:ext cx="360" cy="252360"/>
              </a:xfrm>
              <a:prstGeom prst="straightConnector1">
                <a:avLst/>
              </a:prstGeom>
              <a:ln w="6480">
                <a:solidFill>
                  <a:srgbClr val="a8a8a8"/>
                </a:solidFill>
                <a:miter/>
              </a:ln>
            </p:spPr>
          </p:cxnSp>
          <p:cxnSp>
            <p:nvCxnSpPr>
              <p:cNvPr id="11183" name="Straight Connector 2124"/>
              <p:cNvCxnSpPr/>
              <p:nvPr/>
            </p:nvCxnSpPr>
            <p:spPr>
              <a:xfrm flipV="1">
                <a:off x="1647360" y="7041240"/>
                <a:ext cx="360" cy="252360"/>
              </a:xfrm>
              <a:prstGeom prst="straightConnector1">
                <a:avLst/>
              </a:prstGeom>
              <a:ln w="6480">
                <a:solidFill>
                  <a:srgbClr val="a8a8a8"/>
                </a:solidFill>
                <a:miter/>
              </a:ln>
            </p:spPr>
          </p:cxnSp>
          <p:cxnSp>
            <p:nvCxnSpPr>
              <p:cNvPr id="11184" name="Straight Connector 2125"/>
              <p:cNvCxnSpPr/>
              <p:nvPr/>
            </p:nvCxnSpPr>
            <p:spPr>
              <a:xfrm flipV="1">
                <a:off x="658800" y="7041240"/>
                <a:ext cx="360" cy="252360"/>
              </a:xfrm>
              <a:prstGeom prst="straightConnector1">
                <a:avLst/>
              </a:prstGeom>
              <a:ln w="6480">
                <a:solidFill>
                  <a:srgbClr val="a8a8a8"/>
                </a:solidFill>
                <a:miter/>
              </a:ln>
            </p:spPr>
          </p:cxnSp>
          <p:cxnSp>
            <p:nvCxnSpPr>
              <p:cNvPr id="11185" name="Straight Connector 2126"/>
              <p:cNvCxnSpPr/>
              <p:nvPr/>
            </p:nvCxnSpPr>
            <p:spPr>
              <a:xfrm flipV="1">
                <a:off x="988200" y="7041240"/>
                <a:ext cx="360" cy="252360"/>
              </a:xfrm>
              <a:prstGeom prst="straightConnector1">
                <a:avLst/>
              </a:prstGeom>
              <a:ln w="6480">
                <a:solidFill>
                  <a:srgbClr val="a8a8a8"/>
                </a:solidFill>
                <a:miter/>
              </a:ln>
            </p:spPr>
          </p:cxnSp>
          <p:cxnSp>
            <p:nvCxnSpPr>
              <p:cNvPr id="11186" name="Straight Connector 2127"/>
              <p:cNvCxnSpPr/>
              <p:nvPr/>
            </p:nvCxnSpPr>
            <p:spPr>
              <a:xfrm flipV="1">
                <a:off x="0" y="7041240"/>
                <a:ext cx="360" cy="252360"/>
              </a:xfrm>
              <a:prstGeom prst="straightConnector1">
                <a:avLst/>
              </a:prstGeom>
              <a:ln w="6480">
                <a:solidFill>
                  <a:srgbClr val="a8a8a8"/>
                </a:solidFill>
                <a:miter/>
              </a:ln>
            </p:spPr>
          </p:cxnSp>
          <p:cxnSp>
            <p:nvCxnSpPr>
              <p:cNvPr id="1118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1188" name="PlaceHolder 1"/>
          <p:cNvSpPr>
            <a:spLocks noGrp="1"/>
          </p:cNvSpPr>
          <p:nvPr>
            <p:ph type="ftr" idx="34"/>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189" name="PlaceHolder 2"/>
          <p:cNvSpPr>
            <a:spLocks noGrp="1"/>
          </p:cNvSpPr>
          <p:nvPr>
            <p:ph type="sldNum" idx="35"/>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60D3260-AFBB-4DA9-8459-618554D8C2FB}"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2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1227" name="Master Grid"/>
          <p:cNvGrpSpPr/>
          <p:nvPr/>
        </p:nvGrpSpPr>
        <p:grpSpPr>
          <a:xfrm>
            <a:off x="0" y="0"/>
            <a:ext cx="12191760" cy="6858000"/>
            <a:chOff x="0" y="0"/>
            <a:chExt cx="12191760" cy="6858000"/>
          </a:xfrm>
        </p:grpSpPr>
        <p:grpSp>
          <p:nvGrpSpPr>
            <p:cNvPr id="11228" name="GRID"/>
            <p:cNvGrpSpPr/>
            <p:nvPr/>
          </p:nvGrpSpPr>
          <p:grpSpPr>
            <a:xfrm>
              <a:off x="0" y="0"/>
              <a:ext cx="12191760" cy="6858000"/>
              <a:chOff x="0" y="0"/>
              <a:chExt cx="12191760" cy="6858000"/>
            </a:xfrm>
          </p:grpSpPr>
          <p:grpSp>
            <p:nvGrpSpPr>
              <p:cNvPr id="11229" name="Group 454"/>
              <p:cNvGrpSpPr/>
              <p:nvPr/>
            </p:nvGrpSpPr>
            <p:grpSpPr>
              <a:xfrm>
                <a:off x="0" y="0"/>
                <a:ext cx="12191760" cy="6858000"/>
                <a:chOff x="0" y="0"/>
                <a:chExt cx="12191760" cy="6858000"/>
              </a:xfrm>
            </p:grpSpPr>
            <p:cxnSp>
              <p:nvCxnSpPr>
                <p:cNvPr id="1123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123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123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123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123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123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123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123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123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123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124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124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124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124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124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124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124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124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124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124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125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125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125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125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125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125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125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125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125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125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126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126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126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126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126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126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126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126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1268" name="Group 455"/>
              <p:cNvGrpSpPr/>
              <p:nvPr/>
            </p:nvGrpSpPr>
            <p:grpSpPr>
              <a:xfrm>
                <a:off x="0" y="0"/>
                <a:ext cx="12191760" cy="6857640"/>
                <a:chOff x="0" y="0"/>
                <a:chExt cx="12191760" cy="6857640"/>
              </a:xfrm>
            </p:grpSpPr>
            <p:cxnSp>
              <p:nvCxnSpPr>
                <p:cNvPr id="1126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127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127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127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127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127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127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127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127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127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127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128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128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128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128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128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128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128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128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128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128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129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1291" name="Group 396"/>
            <p:cNvGrpSpPr/>
            <p:nvPr/>
          </p:nvGrpSpPr>
          <p:grpSpPr>
            <a:xfrm>
              <a:off x="329400" y="326520"/>
              <a:ext cx="11532960" cy="5878800"/>
              <a:chOff x="329400" y="326520"/>
              <a:chExt cx="11532960" cy="5878800"/>
            </a:xfrm>
          </p:grpSpPr>
          <p:grpSp>
            <p:nvGrpSpPr>
              <p:cNvPr id="11292" name="Group 397"/>
              <p:cNvGrpSpPr/>
              <p:nvPr/>
            </p:nvGrpSpPr>
            <p:grpSpPr>
              <a:xfrm>
                <a:off x="329400" y="326520"/>
                <a:ext cx="11532960" cy="5878800"/>
                <a:chOff x="329400" y="326520"/>
                <a:chExt cx="11532960" cy="5878800"/>
              </a:xfrm>
            </p:grpSpPr>
            <p:cxnSp>
              <p:nvCxnSpPr>
                <p:cNvPr id="1129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129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129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129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129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129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129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130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130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130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130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130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130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130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130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130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130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131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131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131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131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131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131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131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131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131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131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132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132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132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132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132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132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132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132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132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1329" name="Group 398"/>
              <p:cNvGrpSpPr/>
              <p:nvPr/>
            </p:nvGrpSpPr>
            <p:grpSpPr>
              <a:xfrm>
                <a:off x="329400" y="326520"/>
                <a:ext cx="11532960" cy="5878080"/>
                <a:chOff x="329400" y="326520"/>
                <a:chExt cx="11532960" cy="5878080"/>
              </a:xfrm>
            </p:grpSpPr>
            <p:cxnSp>
              <p:nvCxnSpPr>
                <p:cNvPr id="1133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133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133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133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133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133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133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133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133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133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134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134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134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134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134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134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134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134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134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1349" name="Master Grid Edge"/>
          <p:cNvGrpSpPr/>
          <p:nvPr/>
        </p:nvGrpSpPr>
        <p:grpSpPr>
          <a:xfrm>
            <a:off x="-435240" y="-435240"/>
            <a:ext cx="13042800" cy="7728480"/>
            <a:chOff x="-435240" y="-435240"/>
            <a:chExt cx="13042800" cy="7728480"/>
          </a:xfrm>
        </p:grpSpPr>
        <p:grpSp>
          <p:nvGrpSpPr>
            <p:cNvPr id="11350" name="Group 27"/>
            <p:cNvGrpSpPr/>
            <p:nvPr/>
          </p:nvGrpSpPr>
          <p:grpSpPr>
            <a:xfrm>
              <a:off x="-435240" y="-435240"/>
              <a:ext cx="13042800" cy="7728480"/>
              <a:chOff x="-435240" y="-435240"/>
              <a:chExt cx="13042800" cy="7728480"/>
            </a:xfrm>
          </p:grpSpPr>
          <p:cxnSp>
            <p:nvCxnSpPr>
              <p:cNvPr id="11351" name="Straight Connector 1371"/>
              <p:cNvCxnSpPr/>
              <p:nvPr/>
            </p:nvCxnSpPr>
            <p:spPr>
              <a:xfrm>
                <a:off x="-435240" y="489600"/>
                <a:ext cx="126360" cy="360"/>
              </a:xfrm>
              <a:prstGeom prst="straightConnector1">
                <a:avLst/>
              </a:prstGeom>
              <a:ln w="6480">
                <a:solidFill>
                  <a:srgbClr val="a8a8a8"/>
                </a:solidFill>
                <a:miter/>
              </a:ln>
            </p:spPr>
          </p:cxnSp>
          <p:cxnSp>
            <p:nvCxnSpPr>
              <p:cNvPr id="11352" name="Straight Connector 1372"/>
              <p:cNvCxnSpPr/>
              <p:nvPr/>
            </p:nvCxnSpPr>
            <p:spPr>
              <a:xfrm>
                <a:off x="-435240" y="326520"/>
                <a:ext cx="126360" cy="360"/>
              </a:xfrm>
              <a:prstGeom prst="straightConnector1">
                <a:avLst/>
              </a:prstGeom>
              <a:ln w="6480">
                <a:solidFill>
                  <a:srgbClr val="a8a8a8"/>
                </a:solidFill>
                <a:miter/>
              </a:ln>
            </p:spPr>
          </p:cxnSp>
          <p:cxnSp>
            <p:nvCxnSpPr>
              <p:cNvPr id="11353" name="Straight Connector 1373"/>
              <p:cNvCxnSpPr/>
              <p:nvPr/>
            </p:nvCxnSpPr>
            <p:spPr>
              <a:xfrm>
                <a:off x="-435240" y="816120"/>
                <a:ext cx="126360" cy="360"/>
              </a:xfrm>
              <a:prstGeom prst="straightConnector1">
                <a:avLst/>
              </a:prstGeom>
              <a:ln w="6480">
                <a:solidFill>
                  <a:srgbClr val="a8a8a8"/>
                </a:solidFill>
                <a:miter/>
              </a:ln>
            </p:spPr>
          </p:cxnSp>
          <p:cxnSp>
            <p:nvCxnSpPr>
              <p:cNvPr id="11354" name="Straight Connector 1374"/>
              <p:cNvCxnSpPr/>
              <p:nvPr/>
            </p:nvCxnSpPr>
            <p:spPr>
              <a:xfrm>
                <a:off x="-435240" y="653040"/>
                <a:ext cx="126360" cy="360"/>
              </a:xfrm>
              <a:prstGeom prst="straightConnector1">
                <a:avLst/>
              </a:prstGeom>
              <a:ln w="6480">
                <a:solidFill>
                  <a:srgbClr val="a8a8a8"/>
                </a:solidFill>
                <a:miter/>
              </a:ln>
            </p:spPr>
          </p:cxnSp>
          <p:cxnSp>
            <p:nvCxnSpPr>
              <p:cNvPr id="11355" name="Straight Connector 1375"/>
              <p:cNvCxnSpPr/>
              <p:nvPr/>
            </p:nvCxnSpPr>
            <p:spPr>
              <a:xfrm>
                <a:off x="-435240" y="1142640"/>
                <a:ext cx="126360" cy="360"/>
              </a:xfrm>
              <a:prstGeom prst="straightConnector1">
                <a:avLst/>
              </a:prstGeom>
              <a:ln w="6480">
                <a:solidFill>
                  <a:srgbClr val="a8a8a8"/>
                </a:solidFill>
                <a:miter/>
              </a:ln>
            </p:spPr>
          </p:cxnSp>
          <p:cxnSp>
            <p:nvCxnSpPr>
              <p:cNvPr id="11356" name="Straight Connector 1376"/>
              <p:cNvCxnSpPr/>
              <p:nvPr/>
            </p:nvCxnSpPr>
            <p:spPr>
              <a:xfrm>
                <a:off x="-435240" y="979560"/>
                <a:ext cx="126360" cy="360"/>
              </a:xfrm>
              <a:prstGeom prst="straightConnector1">
                <a:avLst/>
              </a:prstGeom>
              <a:ln w="6480">
                <a:solidFill>
                  <a:srgbClr val="a8a8a8"/>
                </a:solidFill>
                <a:miter/>
              </a:ln>
            </p:spPr>
          </p:cxnSp>
          <p:cxnSp>
            <p:nvCxnSpPr>
              <p:cNvPr id="11357" name="Straight Connector 1377"/>
              <p:cNvCxnSpPr/>
              <p:nvPr/>
            </p:nvCxnSpPr>
            <p:spPr>
              <a:xfrm>
                <a:off x="-435240" y="1469520"/>
                <a:ext cx="126360" cy="360"/>
              </a:xfrm>
              <a:prstGeom prst="straightConnector1">
                <a:avLst/>
              </a:prstGeom>
              <a:ln w="6480">
                <a:solidFill>
                  <a:srgbClr val="a8a8a8"/>
                </a:solidFill>
                <a:miter/>
              </a:ln>
            </p:spPr>
          </p:cxnSp>
          <p:cxnSp>
            <p:nvCxnSpPr>
              <p:cNvPr id="11358" name="Straight Connector 1378"/>
              <p:cNvCxnSpPr/>
              <p:nvPr/>
            </p:nvCxnSpPr>
            <p:spPr>
              <a:xfrm>
                <a:off x="-435240" y="1306080"/>
                <a:ext cx="126360" cy="360"/>
              </a:xfrm>
              <a:prstGeom prst="straightConnector1">
                <a:avLst/>
              </a:prstGeom>
              <a:ln w="6480">
                <a:solidFill>
                  <a:srgbClr val="a8a8a8"/>
                </a:solidFill>
                <a:miter/>
              </a:ln>
            </p:spPr>
          </p:cxnSp>
          <p:cxnSp>
            <p:nvCxnSpPr>
              <p:cNvPr id="11359" name="Straight Connector 1379"/>
              <p:cNvCxnSpPr/>
              <p:nvPr/>
            </p:nvCxnSpPr>
            <p:spPr>
              <a:xfrm>
                <a:off x="-435240" y="1796040"/>
                <a:ext cx="126360" cy="360"/>
              </a:xfrm>
              <a:prstGeom prst="straightConnector1">
                <a:avLst/>
              </a:prstGeom>
              <a:ln w="6480">
                <a:solidFill>
                  <a:srgbClr val="a8a8a8"/>
                </a:solidFill>
                <a:miter/>
              </a:ln>
            </p:spPr>
          </p:cxnSp>
          <p:cxnSp>
            <p:nvCxnSpPr>
              <p:cNvPr id="11360" name="Straight Connector 1380"/>
              <p:cNvCxnSpPr/>
              <p:nvPr/>
            </p:nvCxnSpPr>
            <p:spPr>
              <a:xfrm>
                <a:off x="-435240" y="1632600"/>
                <a:ext cx="126360" cy="360"/>
              </a:xfrm>
              <a:prstGeom prst="straightConnector1">
                <a:avLst/>
              </a:prstGeom>
              <a:ln w="6480">
                <a:solidFill>
                  <a:srgbClr val="a8a8a8"/>
                </a:solidFill>
                <a:miter/>
              </a:ln>
            </p:spPr>
          </p:cxnSp>
          <p:cxnSp>
            <p:nvCxnSpPr>
              <p:cNvPr id="11361" name="Straight Connector 1381"/>
              <p:cNvCxnSpPr/>
              <p:nvPr/>
            </p:nvCxnSpPr>
            <p:spPr>
              <a:xfrm>
                <a:off x="-435240" y="2122560"/>
                <a:ext cx="126360" cy="360"/>
              </a:xfrm>
              <a:prstGeom prst="straightConnector1">
                <a:avLst/>
              </a:prstGeom>
              <a:ln w="6480">
                <a:solidFill>
                  <a:srgbClr val="a8a8a8"/>
                </a:solidFill>
                <a:miter/>
              </a:ln>
            </p:spPr>
          </p:cxnSp>
          <p:cxnSp>
            <p:nvCxnSpPr>
              <p:cNvPr id="11362" name="Straight Connector 1382"/>
              <p:cNvCxnSpPr/>
              <p:nvPr/>
            </p:nvCxnSpPr>
            <p:spPr>
              <a:xfrm>
                <a:off x="-435240" y="1959120"/>
                <a:ext cx="126360" cy="360"/>
              </a:xfrm>
              <a:prstGeom prst="straightConnector1">
                <a:avLst/>
              </a:prstGeom>
              <a:ln w="6480">
                <a:solidFill>
                  <a:srgbClr val="a8a8a8"/>
                </a:solidFill>
                <a:miter/>
              </a:ln>
            </p:spPr>
          </p:cxnSp>
          <p:cxnSp>
            <p:nvCxnSpPr>
              <p:cNvPr id="11363" name="Straight Connector 1383"/>
              <p:cNvCxnSpPr/>
              <p:nvPr/>
            </p:nvCxnSpPr>
            <p:spPr>
              <a:xfrm>
                <a:off x="-435240" y="2449080"/>
                <a:ext cx="126360" cy="360"/>
              </a:xfrm>
              <a:prstGeom prst="straightConnector1">
                <a:avLst/>
              </a:prstGeom>
              <a:ln w="6480">
                <a:solidFill>
                  <a:srgbClr val="a8a8a8"/>
                </a:solidFill>
                <a:miter/>
              </a:ln>
            </p:spPr>
          </p:cxnSp>
          <p:cxnSp>
            <p:nvCxnSpPr>
              <p:cNvPr id="11364" name="Straight Connector 1384"/>
              <p:cNvCxnSpPr/>
              <p:nvPr/>
            </p:nvCxnSpPr>
            <p:spPr>
              <a:xfrm>
                <a:off x="-435240" y="2285640"/>
                <a:ext cx="126360" cy="360"/>
              </a:xfrm>
              <a:prstGeom prst="straightConnector1">
                <a:avLst/>
              </a:prstGeom>
              <a:ln w="6480">
                <a:solidFill>
                  <a:srgbClr val="a8a8a8"/>
                </a:solidFill>
                <a:miter/>
              </a:ln>
            </p:spPr>
          </p:cxnSp>
          <p:cxnSp>
            <p:nvCxnSpPr>
              <p:cNvPr id="11365" name="Straight Connector 1385"/>
              <p:cNvCxnSpPr/>
              <p:nvPr/>
            </p:nvCxnSpPr>
            <p:spPr>
              <a:xfrm>
                <a:off x="-435240" y="2775600"/>
                <a:ext cx="126360" cy="360"/>
              </a:xfrm>
              <a:prstGeom prst="straightConnector1">
                <a:avLst/>
              </a:prstGeom>
              <a:ln w="6480">
                <a:solidFill>
                  <a:srgbClr val="a8a8a8"/>
                </a:solidFill>
                <a:miter/>
              </a:ln>
            </p:spPr>
          </p:cxnSp>
          <p:cxnSp>
            <p:nvCxnSpPr>
              <p:cNvPr id="11366" name="Straight Connector 1386"/>
              <p:cNvCxnSpPr/>
              <p:nvPr/>
            </p:nvCxnSpPr>
            <p:spPr>
              <a:xfrm>
                <a:off x="-435240" y="2612520"/>
                <a:ext cx="126360" cy="360"/>
              </a:xfrm>
              <a:prstGeom prst="straightConnector1">
                <a:avLst/>
              </a:prstGeom>
              <a:ln w="6480">
                <a:solidFill>
                  <a:srgbClr val="a8a8a8"/>
                </a:solidFill>
                <a:miter/>
              </a:ln>
            </p:spPr>
          </p:cxnSp>
          <p:cxnSp>
            <p:nvCxnSpPr>
              <p:cNvPr id="11367" name="Straight Connector 1387"/>
              <p:cNvCxnSpPr/>
              <p:nvPr/>
            </p:nvCxnSpPr>
            <p:spPr>
              <a:xfrm>
                <a:off x="-435240" y="3102120"/>
                <a:ext cx="126360" cy="360"/>
              </a:xfrm>
              <a:prstGeom prst="straightConnector1">
                <a:avLst/>
              </a:prstGeom>
              <a:ln w="6480">
                <a:solidFill>
                  <a:srgbClr val="a8a8a8"/>
                </a:solidFill>
                <a:miter/>
              </a:ln>
            </p:spPr>
          </p:cxnSp>
          <p:cxnSp>
            <p:nvCxnSpPr>
              <p:cNvPr id="11368" name="Straight Connector 1388"/>
              <p:cNvCxnSpPr/>
              <p:nvPr/>
            </p:nvCxnSpPr>
            <p:spPr>
              <a:xfrm>
                <a:off x="-435240" y="2939040"/>
                <a:ext cx="126360" cy="360"/>
              </a:xfrm>
              <a:prstGeom prst="straightConnector1">
                <a:avLst/>
              </a:prstGeom>
              <a:ln w="6480">
                <a:solidFill>
                  <a:srgbClr val="a8a8a8"/>
                </a:solidFill>
                <a:miter/>
              </a:ln>
            </p:spPr>
          </p:cxnSp>
          <p:cxnSp>
            <p:nvCxnSpPr>
              <p:cNvPr id="11369" name="Straight Connector 1389"/>
              <p:cNvCxnSpPr/>
              <p:nvPr/>
            </p:nvCxnSpPr>
            <p:spPr>
              <a:xfrm>
                <a:off x="-435240" y="3428640"/>
                <a:ext cx="126360" cy="360"/>
              </a:xfrm>
              <a:prstGeom prst="straightConnector1">
                <a:avLst/>
              </a:prstGeom>
              <a:ln w="6480">
                <a:solidFill>
                  <a:srgbClr val="a8a8a8"/>
                </a:solidFill>
                <a:miter/>
              </a:ln>
            </p:spPr>
          </p:cxnSp>
          <p:cxnSp>
            <p:nvCxnSpPr>
              <p:cNvPr id="11370" name="Straight Connector 1390"/>
              <p:cNvCxnSpPr/>
              <p:nvPr/>
            </p:nvCxnSpPr>
            <p:spPr>
              <a:xfrm>
                <a:off x="-435240" y="3265560"/>
                <a:ext cx="126360" cy="360"/>
              </a:xfrm>
              <a:prstGeom prst="straightConnector1">
                <a:avLst/>
              </a:prstGeom>
              <a:ln w="6480">
                <a:solidFill>
                  <a:srgbClr val="a8a8a8"/>
                </a:solidFill>
                <a:miter/>
              </a:ln>
            </p:spPr>
          </p:cxnSp>
          <p:cxnSp>
            <p:nvCxnSpPr>
              <p:cNvPr id="11371" name="Straight Connector 1391"/>
              <p:cNvCxnSpPr/>
              <p:nvPr/>
            </p:nvCxnSpPr>
            <p:spPr>
              <a:xfrm>
                <a:off x="-435240" y="3755520"/>
                <a:ext cx="126360" cy="360"/>
              </a:xfrm>
              <a:prstGeom prst="straightConnector1">
                <a:avLst/>
              </a:prstGeom>
              <a:ln w="6480">
                <a:solidFill>
                  <a:srgbClr val="a8a8a8"/>
                </a:solidFill>
                <a:miter/>
              </a:ln>
            </p:spPr>
          </p:cxnSp>
          <p:cxnSp>
            <p:nvCxnSpPr>
              <p:cNvPr id="11372" name="Straight Connector 1392"/>
              <p:cNvCxnSpPr/>
              <p:nvPr/>
            </p:nvCxnSpPr>
            <p:spPr>
              <a:xfrm>
                <a:off x="-435240" y="3592080"/>
                <a:ext cx="126360" cy="360"/>
              </a:xfrm>
              <a:prstGeom prst="straightConnector1">
                <a:avLst/>
              </a:prstGeom>
              <a:ln w="6480">
                <a:solidFill>
                  <a:srgbClr val="a8a8a8"/>
                </a:solidFill>
                <a:miter/>
              </a:ln>
            </p:spPr>
          </p:cxnSp>
          <p:cxnSp>
            <p:nvCxnSpPr>
              <p:cNvPr id="11373" name="Straight Connector 1438"/>
              <p:cNvCxnSpPr/>
              <p:nvPr/>
            </p:nvCxnSpPr>
            <p:spPr>
              <a:xfrm>
                <a:off x="-435240" y="4081680"/>
                <a:ext cx="126360" cy="360"/>
              </a:xfrm>
              <a:prstGeom prst="straightConnector1">
                <a:avLst/>
              </a:prstGeom>
              <a:ln w="6480">
                <a:solidFill>
                  <a:srgbClr val="a8a8a8"/>
                </a:solidFill>
                <a:miter/>
              </a:ln>
            </p:spPr>
          </p:cxnSp>
          <p:cxnSp>
            <p:nvCxnSpPr>
              <p:cNvPr id="11374" name="Straight Connector 1439"/>
              <p:cNvCxnSpPr/>
              <p:nvPr/>
            </p:nvCxnSpPr>
            <p:spPr>
              <a:xfrm>
                <a:off x="-435240" y="3918240"/>
                <a:ext cx="126360" cy="360"/>
              </a:xfrm>
              <a:prstGeom prst="straightConnector1">
                <a:avLst/>
              </a:prstGeom>
              <a:ln w="6480">
                <a:solidFill>
                  <a:srgbClr val="a8a8a8"/>
                </a:solidFill>
                <a:miter/>
              </a:ln>
            </p:spPr>
          </p:cxnSp>
          <p:cxnSp>
            <p:nvCxnSpPr>
              <p:cNvPr id="11375" name="Straight Connector 1440"/>
              <p:cNvCxnSpPr/>
              <p:nvPr/>
            </p:nvCxnSpPr>
            <p:spPr>
              <a:xfrm>
                <a:off x="-435240" y="4408200"/>
                <a:ext cx="126360" cy="360"/>
              </a:xfrm>
              <a:prstGeom prst="straightConnector1">
                <a:avLst/>
              </a:prstGeom>
              <a:ln w="6480">
                <a:solidFill>
                  <a:srgbClr val="a8a8a8"/>
                </a:solidFill>
                <a:miter/>
              </a:ln>
            </p:spPr>
          </p:cxnSp>
          <p:cxnSp>
            <p:nvCxnSpPr>
              <p:cNvPr id="11376" name="Straight Connector 1441"/>
              <p:cNvCxnSpPr/>
              <p:nvPr/>
            </p:nvCxnSpPr>
            <p:spPr>
              <a:xfrm>
                <a:off x="-435240" y="4244760"/>
                <a:ext cx="126360" cy="360"/>
              </a:xfrm>
              <a:prstGeom prst="straightConnector1">
                <a:avLst/>
              </a:prstGeom>
              <a:ln w="6480">
                <a:solidFill>
                  <a:srgbClr val="a8a8a8"/>
                </a:solidFill>
                <a:miter/>
              </a:ln>
            </p:spPr>
          </p:cxnSp>
          <p:cxnSp>
            <p:nvCxnSpPr>
              <p:cNvPr id="11377" name="Straight Connector 1442"/>
              <p:cNvCxnSpPr/>
              <p:nvPr/>
            </p:nvCxnSpPr>
            <p:spPr>
              <a:xfrm>
                <a:off x="-435240" y="4734720"/>
                <a:ext cx="126360" cy="360"/>
              </a:xfrm>
              <a:prstGeom prst="straightConnector1">
                <a:avLst/>
              </a:prstGeom>
              <a:ln w="6480">
                <a:solidFill>
                  <a:srgbClr val="a8a8a8"/>
                </a:solidFill>
                <a:miter/>
              </a:ln>
            </p:spPr>
          </p:cxnSp>
          <p:cxnSp>
            <p:nvCxnSpPr>
              <p:cNvPr id="11378" name="Straight Connector 1443"/>
              <p:cNvCxnSpPr/>
              <p:nvPr/>
            </p:nvCxnSpPr>
            <p:spPr>
              <a:xfrm>
                <a:off x="-435240" y="4571280"/>
                <a:ext cx="126360" cy="360"/>
              </a:xfrm>
              <a:prstGeom prst="straightConnector1">
                <a:avLst/>
              </a:prstGeom>
              <a:ln w="6480">
                <a:solidFill>
                  <a:srgbClr val="a8a8a8"/>
                </a:solidFill>
                <a:miter/>
              </a:ln>
            </p:spPr>
          </p:cxnSp>
          <p:cxnSp>
            <p:nvCxnSpPr>
              <p:cNvPr id="11379" name="Straight Connector 1444"/>
              <p:cNvCxnSpPr/>
              <p:nvPr/>
            </p:nvCxnSpPr>
            <p:spPr>
              <a:xfrm>
                <a:off x="-435240" y="5061240"/>
                <a:ext cx="126360" cy="360"/>
              </a:xfrm>
              <a:prstGeom prst="straightConnector1">
                <a:avLst/>
              </a:prstGeom>
              <a:ln w="6480">
                <a:solidFill>
                  <a:srgbClr val="a8a8a8"/>
                </a:solidFill>
                <a:miter/>
              </a:ln>
            </p:spPr>
          </p:cxnSp>
          <p:cxnSp>
            <p:nvCxnSpPr>
              <p:cNvPr id="11380" name="Straight Connector 1446"/>
              <p:cNvCxnSpPr/>
              <p:nvPr/>
            </p:nvCxnSpPr>
            <p:spPr>
              <a:xfrm>
                <a:off x="-435240" y="5387760"/>
                <a:ext cx="126360" cy="360"/>
              </a:xfrm>
              <a:prstGeom prst="straightConnector1">
                <a:avLst/>
              </a:prstGeom>
              <a:ln w="6480">
                <a:solidFill>
                  <a:srgbClr val="a8a8a8"/>
                </a:solidFill>
                <a:miter/>
              </a:ln>
            </p:spPr>
          </p:cxnSp>
          <p:cxnSp>
            <p:nvCxnSpPr>
              <p:cNvPr id="11381" name="Straight Connector 1447"/>
              <p:cNvCxnSpPr/>
              <p:nvPr/>
            </p:nvCxnSpPr>
            <p:spPr>
              <a:xfrm>
                <a:off x="-435240" y="5224680"/>
                <a:ext cx="126360" cy="360"/>
              </a:xfrm>
              <a:prstGeom prst="straightConnector1">
                <a:avLst/>
              </a:prstGeom>
              <a:ln w="6480">
                <a:solidFill>
                  <a:srgbClr val="a8a8a8"/>
                </a:solidFill>
                <a:miter/>
              </a:ln>
            </p:spPr>
          </p:cxnSp>
          <p:cxnSp>
            <p:nvCxnSpPr>
              <p:cNvPr id="11382" name="Straight Connector 1448"/>
              <p:cNvCxnSpPr/>
              <p:nvPr/>
            </p:nvCxnSpPr>
            <p:spPr>
              <a:xfrm>
                <a:off x="-435240" y="5714280"/>
                <a:ext cx="126360" cy="360"/>
              </a:xfrm>
              <a:prstGeom prst="straightConnector1">
                <a:avLst/>
              </a:prstGeom>
              <a:ln w="6480">
                <a:solidFill>
                  <a:srgbClr val="a8a8a8"/>
                </a:solidFill>
                <a:miter/>
              </a:ln>
            </p:spPr>
          </p:cxnSp>
          <p:cxnSp>
            <p:nvCxnSpPr>
              <p:cNvPr id="11383" name="Straight Connector 1449"/>
              <p:cNvCxnSpPr/>
              <p:nvPr/>
            </p:nvCxnSpPr>
            <p:spPr>
              <a:xfrm>
                <a:off x="-435240" y="5551200"/>
                <a:ext cx="126360" cy="360"/>
              </a:xfrm>
              <a:prstGeom prst="straightConnector1">
                <a:avLst/>
              </a:prstGeom>
              <a:ln w="6480">
                <a:solidFill>
                  <a:srgbClr val="a8a8a8"/>
                </a:solidFill>
                <a:miter/>
              </a:ln>
            </p:spPr>
          </p:cxnSp>
          <p:cxnSp>
            <p:nvCxnSpPr>
              <p:cNvPr id="11384" name="Straight Connector 1450"/>
              <p:cNvCxnSpPr/>
              <p:nvPr/>
            </p:nvCxnSpPr>
            <p:spPr>
              <a:xfrm>
                <a:off x="-435240" y="6041160"/>
                <a:ext cx="126360" cy="360"/>
              </a:xfrm>
              <a:prstGeom prst="straightConnector1">
                <a:avLst/>
              </a:prstGeom>
              <a:ln w="6480">
                <a:solidFill>
                  <a:srgbClr val="a8a8a8"/>
                </a:solidFill>
                <a:miter/>
              </a:ln>
            </p:spPr>
          </p:cxnSp>
          <p:cxnSp>
            <p:nvCxnSpPr>
              <p:cNvPr id="11385" name="Straight Connector 1451"/>
              <p:cNvCxnSpPr/>
              <p:nvPr/>
            </p:nvCxnSpPr>
            <p:spPr>
              <a:xfrm>
                <a:off x="-435240" y="5877720"/>
                <a:ext cx="126360" cy="360"/>
              </a:xfrm>
              <a:prstGeom prst="straightConnector1">
                <a:avLst/>
              </a:prstGeom>
              <a:ln w="6480">
                <a:solidFill>
                  <a:srgbClr val="a8a8a8"/>
                </a:solidFill>
                <a:miter/>
              </a:ln>
            </p:spPr>
          </p:cxnSp>
          <p:cxnSp>
            <p:nvCxnSpPr>
              <p:cNvPr id="11386" name="Straight Connector 1452"/>
              <p:cNvCxnSpPr/>
              <p:nvPr/>
            </p:nvCxnSpPr>
            <p:spPr>
              <a:xfrm>
                <a:off x="-435240" y="6367680"/>
                <a:ext cx="126360" cy="360"/>
              </a:xfrm>
              <a:prstGeom prst="straightConnector1">
                <a:avLst/>
              </a:prstGeom>
              <a:ln w="6480">
                <a:solidFill>
                  <a:srgbClr val="a8a8a8"/>
                </a:solidFill>
                <a:miter/>
              </a:ln>
            </p:spPr>
          </p:cxnSp>
          <p:cxnSp>
            <p:nvCxnSpPr>
              <p:cNvPr id="11387" name="Straight Connector 1453"/>
              <p:cNvCxnSpPr/>
              <p:nvPr/>
            </p:nvCxnSpPr>
            <p:spPr>
              <a:xfrm>
                <a:off x="-435240" y="6204240"/>
                <a:ext cx="126360" cy="360"/>
              </a:xfrm>
              <a:prstGeom prst="straightConnector1">
                <a:avLst/>
              </a:prstGeom>
              <a:ln w="6480">
                <a:solidFill>
                  <a:srgbClr val="a8a8a8"/>
                </a:solidFill>
                <a:miter/>
              </a:ln>
            </p:spPr>
          </p:cxnSp>
          <p:cxnSp>
            <p:nvCxnSpPr>
              <p:cNvPr id="11388" name="Straight Connector 1083"/>
              <p:cNvCxnSpPr/>
              <p:nvPr/>
            </p:nvCxnSpPr>
            <p:spPr>
              <a:xfrm>
                <a:off x="493920" y="-435240"/>
                <a:ext cx="360" cy="126360"/>
              </a:xfrm>
              <a:prstGeom prst="straightConnector1">
                <a:avLst/>
              </a:prstGeom>
              <a:ln w="6480">
                <a:solidFill>
                  <a:srgbClr val="a8a8a8"/>
                </a:solidFill>
                <a:miter/>
              </a:ln>
            </p:spPr>
          </p:cxnSp>
          <p:cxnSp>
            <p:nvCxnSpPr>
              <p:cNvPr id="11389" name="Straight Connector 1084"/>
              <p:cNvCxnSpPr/>
              <p:nvPr/>
            </p:nvCxnSpPr>
            <p:spPr>
              <a:xfrm>
                <a:off x="329400" y="-435240"/>
                <a:ext cx="360" cy="126360"/>
              </a:xfrm>
              <a:prstGeom prst="straightConnector1">
                <a:avLst/>
              </a:prstGeom>
              <a:ln w="6480">
                <a:solidFill>
                  <a:srgbClr val="a8a8a8"/>
                </a:solidFill>
                <a:miter/>
              </a:ln>
            </p:spPr>
          </p:cxnSp>
          <p:cxnSp>
            <p:nvCxnSpPr>
              <p:cNvPr id="11390" name="Straight Connector 1085"/>
              <p:cNvCxnSpPr/>
              <p:nvPr/>
            </p:nvCxnSpPr>
            <p:spPr>
              <a:xfrm>
                <a:off x="823680" y="-435240"/>
                <a:ext cx="360" cy="126360"/>
              </a:xfrm>
              <a:prstGeom prst="straightConnector1">
                <a:avLst/>
              </a:prstGeom>
              <a:ln w="6480">
                <a:solidFill>
                  <a:srgbClr val="a8a8a8"/>
                </a:solidFill>
                <a:miter/>
              </a:ln>
            </p:spPr>
          </p:cxnSp>
          <p:cxnSp>
            <p:nvCxnSpPr>
              <p:cNvPr id="11391" name="Straight Connector 1086"/>
              <p:cNvCxnSpPr/>
              <p:nvPr/>
            </p:nvCxnSpPr>
            <p:spPr>
              <a:xfrm>
                <a:off x="658800" y="-435240"/>
                <a:ext cx="360" cy="126360"/>
              </a:xfrm>
              <a:prstGeom prst="straightConnector1">
                <a:avLst/>
              </a:prstGeom>
              <a:ln w="6480">
                <a:solidFill>
                  <a:srgbClr val="a8a8a8"/>
                </a:solidFill>
                <a:miter/>
              </a:ln>
            </p:spPr>
          </p:cxnSp>
          <p:cxnSp>
            <p:nvCxnSpPr>
              <p:cNvPr id="11392" name="Straight Connector 1087"/>
              <p:cNvCxnSpPr/>
              <p:nvPr/>
            </p:nvCxnSpPr>
            <p:spPr>
              <a:xfrm>
                <a:off x="1153080" y="-435240"/>
                <a:ext cx="360" cy="126360"/>
              </a:xfrm>
              <a:prstGeom prst="straightConnector1">
                <a:avLst/>
              </a:prstGeom>
              <a:ln w="6480">
                <a:solidFill>
                  <a:srgbClr val="a8a8a8"/>
                </a:solidFill>
                <a:miter/>
              </a:ln>
            </p:spPr>
          </p:cxnSp>
          <p:cxnSp>
            <p:nvCxnSpPr>
              <p:cNvPr id="11393" name="Straight Connector 1088"/>
              <p:cNvCxnSpPr/>
              <p:nvPr/>
            </p:nvCxnSpPr>
            <p:spPr>
              <a:xfrm>
                <a:off x="988200" y="-435240"/>
                <a:ext cx="360" cy="126360"/>
              </a:xfrm>
              <a:prstGeom prst="straightConnector1">
                <a:avLst/>
              </a:prstGeom>
              <a:ln w="6480">
                <a:solidFill>
                  <a:srgbClr val="a8a8a8"/>
                </a:solidFill>
                <a:miter/>
              </a:ln>
            </p:spPr>
          </p:cxnSp>
          <p:cxnSp>
            <p:nvCxnSpPr>
              <p:cNvPr id="11394" name="Straight Connector 1089"/>
              <p:cNvCxnSpPr/>
              <p:nvPr/>
            </p:nvCxnSpPr>
            <p:spPr>
              <a:xfrm>
                <a:off x="1482480" y="-435240"/>
                <a:ext cx="360" cy="126360"/>
              </a:xfrm>
              <a:prstGeom prst="straightConnector1">
                <a:avLst/>
              </a:prstGeom>
              <a:ln w="6480">
                <a:solidFill>
                  <a:srgbClr val="a8a8a8"/>
                </a:solidFill>
                <a:miter/>
              </a:ln>
            </p:spPr>
          </p:cxnSp>
          <p:cxnSp>
            <p:nvCxnSpPr>
              <p:cNvPr id="11395" name="Straight Connector 1090"/>
              <p:cNvCxnSpPr/>
              <p:nvPr/>
            </p:nvCxnSpPr>
            <p:spPr>
              <a:xfrm>
                <a:off x="1317960" y="-435240"/>
                <a:ext cx="360" cy="126360"/>
              </a:xfrm>
              <a:prstGeom prst="straightConnector1">
                <a:avLst/>
              </a:prstGeom>
              <a:ln w="6480">
                <a:solidFill>
                  <a:srgbClr val="a8a8a8"/>
                </a:solidFill>
                <a:miter/>
              </a:ln>
            </p:spPr>
          </p:cxnSp>
          <p:cxnSp>
            <p:nvCxnSpPr>
              <p:cNvPr id="11396" name="Straight Connector 1091"/>
              <p:cNvCxnSpPr/>
              <p:nvPr/>
            </p:nvCxnSpPr>
            <p:spPr>
              <a:xfrm>
                <a:off x="1812240" y="-435240"/>
                <a:ext cx="360" cy="126360"/>
              </a:xfrm>
              <a:prstGeom prst="straightConnector1">
                <a:avLst/>
              </a:prstGeom>
              <a:ln w="6480">
                <a:solidFill>
                  <a:srgbClr val="a8a8a8"/>
                </a:solidFill>
                <a:miter/>
              </a:ln>
            </p:spPr>
          </p:cxnSp>
          <p:cxnSp>
            <p:nvCxnSpPr>
              <p:cNvPr id="11397" name="Straight Connector 1092"/>
              <p:cNvCxnSpPr/>
              <p:nvPr/>
            </p:nvCxnSpPr>
            <p:spPr>
              <a:xfrm>
                <a:off x="1647360" y="-435240"/>
                <a:ext cx="360" cy="126360"/>
              </a:xfrm>
              <a:prstGeom prst="straightConnector1">
                <a:avLst/>
              </a:prstGeom>
              <a:ln w="6480">
                <a:solidFill>
                  <a:srgbClr val="a8a8a8"/>
                </a:solidFill>
                <a:miter/>
              </a:ln>
            </p:spPr>
          </p:cxnSp>
          <p:cxnSp>
            <p:nvCxnSpPr>
              <p:cNvPr id="11398" name="Straight Connector 1093"/>
              <p:cNvCxnSpPr/>
              <p:nvPr/>
            </p:nvCxnSpPr>
            <p:spPr>
              <a:xfrm>
                <a:off x="2141640" y="-435240"/>
                <a:ext cx="360" cy="126360"/>
              </a:xfrm>
              <a:prstGeom prst="straightConnector1">
                <a:avLst/>
              </a:prstGeom>
              <a:ln w="6480">
                <a:solidFill>
                  <a:srgbClr val="a8a8a8"/>
                </a:solidFill>
                <a:miter/>
              </a:ln>
            </p:spPr>
          </p:cxnSp>
          <p:cxnSp>
            <p:nvCxnSpPr>
              <p:cNvPr id="11399" name="Straight Connector 1094"/>
              <p:cNvCxnSpPr/>
              <p:nvPr/>
            </p:nvCxnSpPr>
            <p:spPr>
              <a:xfrm>
                <a:off x="1976760" y="-435240"/>
                <a:ext cx="360" cy="126360"/>
              </a:xfrm>
              <a:prstGeom prst="straightConnector1">
                <a:avLst/>
              </a:prstGeom>
              <a:ln w="6480">
                <a:solidFill>
                  <a:srgbClr val="a8a8a8"/>
                </a:solidFill>
                <a:miter/>
              </a:ln>
            </p:spPr>
          </p:cxnSp>
          <p:cxnSp>
            <p:nvCxnSpPr>
              <p:cNvPr id="11400" name="Straight Connector 1095"/>
              <p:cNvCxnSpPr/>
              <p:nvPr/>
            </p:nvCxnSpPr>
            <p:spPr>
              <a:xfrm>
                <a:off x="2471040" y="-435240"/>
                <a:ext cx="360" cy="126360"/>
              </a:xfrm>
              <a:prstGeom prst="straightConnector1">
                <a:avLst/>
              </a:prstGeom>
              <a:ln w="6480">
                <a:solidFill>
                  <a:srgbClr val="a8a8a8"/>
                </a:solidFill>
                <a:miter/>
              </a:ln>
            </p:spPr>
          </p:cxnSp>
          <p:cxnSp>
            <p:nvCxnSpPr>
              <p:cNvPr id="11401" name="Straight Connector 1096"/>
              <p:cNvCxnSpPr/>
              <p:nvPr/>
            </p:nvCxnSpPr>
            <p:spPr>
              <a:xfrm>
                <a:off x="2306520" y="-435240"/>
                <a:ext cx="360" cy="126360"/>
              </a:xfrm>
              <a:prstGeom prst="straightConnector1">
                <a:avLst/>
              </a:prstGeom>
              <a:ln w="6480">
                <a:solidFill>
                  <a:srgbClr val="a8a8a8"/>
                </a:solidFill>
                <a:miter/>
              </a:ln>
            </p:spPr>
          </p:cxnSp>
          <p:cxnSp>
            <p:nvCxnSpPr>
              <p:cNvPr id="11402" name="Straight Connector 1097"/>
              <p:cNvCxnSpPr/>
              <p:nvPr/>
            </p:nvCxnSpPr>
            <p:spPr>
              <a:xfrm>
                <a:off x="2800800" y="-435240"/>
                <a:ext cx="360" cy="126360"/>
              </a:xfrm>
              <a:prstGeom prst="straightConnector1">
                <a:avLst/>
              </a:prstGeom>
              <a:ln w="6480">
                <a:solidFill>
                  <a:srgbClr val="a8a8a8"/>
                </a:solidFill>
                <a:miter/>
              </a:ln>
            </p:spPr>
          </p:cxnSp>
          <p:cxnSp>
            <p:nvCxnSpPr>
              <p:cNvPr id="11403" name="Straight Connector 1098"/>
              <p:cNvCxnSpPr/>
              <p:nvPr/>
            </p:nvCxnSpPr>
            <p:spPr>
              <a:xfrm>
                <a:off x="2635920" y="-435240"/>
                <a:ext cx="360" cy="126360"/>
              </a:xfrm>
              <a:prstGeom prst="straightConnector1">
                <a:avLst/>
              </a:prstGeom>
              <a:ln w="6480">
                <a:solidFill>
                  <a:srgbClr val="a8a8a8"/>
                </a:solidFill>
                <a:miter/>
              </a:ln>
            </p:spPr>
          </p:cxnSp>
          <p:cxnSp>
            <p:nvCxnSpPr>
              <p:cNvPr id="11404" name="Straight Connector 1099"/>
              <p:cNvCxnSpPr/>
              <p:nvPr/>
            </p:nvCxnSpPr>
            <p:spPr>
              <a:xfrm>
                <a:off x="3130200" y="-435240"/>
                <a:ext cx="360" cy="126360"/>
              </a:xfrm>
              <a:prstGeom prst="straightConnector1">
                <a:avLst/>
              </a:prstGeom>
              <a:ln w="6480">
                <a:solidFill>
                  <a:srgbClr val="a8a8a8"/>
                </a:solidFill>
                <a:miter/>
              </a:ln>
            </p:spPr>
          </p:cxnSp>
          <p:cxnSp>
            <p:nvCxnSpPr>
              <p:cNvPr id="11405" name="Straight Connector 1100"/>
              <p:cNvCxnSpPr/>
              <p:nvPr/>
            </p:nvCxnSpPr>
            <p:spPr>
              <a:xfrm>
                <a:off x="2965320" y="-435240"/>
                <a:ext cx="360" cy="126360"/>
              </a:xfrm>
              <a:prstGeom prst="straightConnector1">
                <a:avLst/>
              </a:prstGeom>
              <a:ln w="6480">
                <a:solidFill>
                  <a:srgbClr val="a8a8a8"/>
                </a:solidFill>
                <a:miter/>
              </a:ln>
            </p:spPr>
          </p:cxnSp>
          <p:cxnSp>
            <p:nvCxnSpPr>
              <p:cNvPr id="11406" name="Straight Connector 1101"/>
              <p:cNvCxnSpPr/>
              <p:nvPr/>
            </p:nvCxnSpPr>
            <p:spPr>
              <a:xfrm>
                <a:off x="3459600" y="-435240"/>
                <a:ext cx="360" cy="126360"/>
              </a:xfrm>
              <a:prstGeom prst="straightConnector1">
                <a:avLst/>
              </a:prstGeom>
              <a:ln w="6480">
                <a:solidFill>
                  <a:srgbClr val="a8a8a8"/>
                </a:solidFill>
                <a:miter/>
              </a:ln>
            </p:spPr>
          </p:cxnSp>
          <p:cxnSp>
            <p:nvCxnSpPr>
              <p:cNvPr id="11407" name="Straight Connector 1102"/>
              <p:cNvCxnSpPr/>
              <p:nvPr/>
            </p:nvCxnSpPr>
            <p:spPr>
              <a:xfrm>
                <a:off x="3295080" y="-435240"/>
                <a:ext cx="360" cy="126360"/>
              </a:xfrm>
              <a:prstGeom prst="straightConnector1">
                <a:avLst/>
              </a:prstGeom>
              <a:ln w="6480">
                <a:solidFill>
                  <a:srgbClr val="a8a8a8"/>
                </a:solidFill>
                <a:miter/>
              </a:ln>
            </p:spPr>
          </p:cxnSp>
          <p:cxnSp>
            <p:nvCxnSpPr>
              <p:cNvPr id="11408" name="Straight Connector 1103"/>
              <p:cNvCxnSpPr/>
              <p:nvPr/>
            </p:nvCxnSpPr>
            <p:spPr>
              <a:xfrm>
                <a:off x="3789360" y="-435240"/>
                <a:ext cx="360" cy="126360"/>
              </a:xfrm>
              <a:prstGeom prst="straightConnector1">
                <a:avLst/>
              </a:prstGeom>
              <a:ln w="6480">
                <a:solidFill>
                  <a:srgbClr val="a8a8a8"/>
                </a:solidFill>
                <a:miter/>
              </a:ln>
            </p:spPr>
          </p:cxnSp>
          <p:cxnSp>
            <p:nvCxnSpPr>
              <p:cNvPr id="11409" name="Straight Connector 1104"/>
              <p:cNvCxnSpPr/>
              <p:nvPr/>
            </p:nvCxnSpPr>
            <p:spPr>
              <a:xfrm>
                <a:off x="3624480" y="-435240"/>
                <a:ext cx="360" cy="126360"/>
              </a:xfrm>
              <a:prstGeom prst="straightConnector1">
                <a:avLst/>
              </a:prstGeom>
              <a:ln w="6480">
                <a:solidFill>
                  <a:srgbClr val="a8a8a8"/>
                </a:solidFill>
                <a:miter/>
              </a:ln>
            </p:spPr>
          </p:cxnSp>
          <p:cxnSp>
            <p:nvCxnSpPr>
              <p:cNvPr id="11410" name="Straight Connector 1105"/>
              <p:cNvCxnSpPr/>
              <p:nvPr/>
            </p:nvCxnSpPr>
            <p:spPr>
              <a:xfrm>
                <a:off x="4118760" y="-435240"/>
                <a:ext cx="360" cy="126360"/>
              </a:xfrm>
              <a:prstGeom prst="straightConnector1">
                <a:avLst/>
              </a:prstGeom>
              <a:ln w="6480">
                <a:solidFill>
                  <a:srgbClr val="a8a8a8"/>
                </a:solidFill>
                <a:miter/>
              </a:ln>
            </p:spPr>
          </p:cxnSp>
          <p:cxnSp>
            <p:nvCxnSpPr>
              <p:cNvPr id="11411" name="Straight Connector 1106"/>
              <p:cNvCxnSpPr/>
              <p:nvPr/>
            </p:nvCxnSpPr>
            <p:spPr>
              <a:xfrm>
                <a:off x="3953880" y="-435240"/>
                <a:ext cx="360" cy="126360"/>
              </a:xfrm>
              <a:prstGeom prst="straightConnector1">
                <a:avLst/>
              </a:prstGeom>
              <a:ln w="6480">
                <a:solidFill>
                  <a:srgbClr val="a8a8a8"/>
                </a:solidFill>
                <a:miter/>
              </a:ln>
            </p:spPr>
          </p:cxnSp>
          <p:cxnSp>
            <p:nvCxnSpPr>
              <p:cNvPr id="11412" name="Straight Connector 1107"/>
              <p:cNvCxnSpPr/>
              <p:nvPr/>
            </p:nvCxnSpPr>
            <p:spPr>
              <a:xfrm>
                <a:off x="4448160" y="-435240"/>
                <a:ext cx="360" cy="126360"/>
              </a:xfrm>
              <a:prstGeom prst="straightConnector1">
                <a:avLst/>
              </a:prstGeom>
              <a:ln w="6480">
                <a:solidFill>
                  <a:srgbClr val="a8a8a8"/>
                </a:solidFill>
                <a:miter/>
              </a:ln>
            </p:spPr>
          </p:cxnSp>
          <p:cxnSp>
            <p:nvCxnSpPr>
              <p:cNvPr id="11413" name="Straight Connector 1108"/>
              <p:cNvCxnSpPr/>
              <p:nvPr/>
            </p:nvCxnSpPr>
            <p:spPr>
              <a:xfrm>
                <a:off x="4283640" y="-435240"/>
                <a:ext cx="360" cy="126360"/>
              </a:xfrm>
              <a:prstGeom prst="straightConnector1">
                <a:avLst/>
              </a:prstGeom>
              <a:ln w="6480">
                <a:solidFill>
                  <a:srgbClr val="a8a8a8"/>
                </a:solidFill>
                <a:miter/>
              </a:ln>
            </p:spPr>
          </p:cxnSp>
          <p:cxnSp>
            <p:nvCxnSpPr>
              <p:cNvPr id="11414" name="Straight Connector 1109"/>
              <p:cNvCxnSpPr/>
              <p:nvPr/>
            </p:nvCxnSpPr>
            <p:spPr>
              <a:xfrm>
                <a:off x="4777920" y="-435240"/>
                <a:ext cx="360" cy="126360"/>
              </a:xfrm>
              <a:prstGeom prst="straightConnector1">
                <a:avLst/>
              </a:prstGeom>
              <a:ln w="6480">
                <a:solidFill>
                  <a:srgbClr val="a8a8a8"/>
                </a:solidFill>
                <a:miter/>
              </a:ln>
            </p:spPr>
          </p:cxnSp>
          <p:cxnSp>
            <p:nvCxnSpPr>
              <p:cNvPr id="11415" name="Straight Connector 1110"/>
              <p:cNvCxnSpPr/>
              <p:nvPr/>
            </p:nvCxnSpPr>
            <p:spPr>
              <a:xfrm>
                <a:off x="4613040" y="-435240"/>
                <a:ext cx="360" cy="126360"/>
              </a:xfrm>
              <a:prstGeom prst="straightConnector1">
                <a:avLst/>
              </a:prstGeom>
              <a:ln w="6480">
                <a:solidFill>
                  <a:srgbClr val="a8a8a8"/>
                </a:solidFill>
                <a:miter/>
              </a:ln>
            </p:spPr>
          </p:cxnSp>
          <p:cxnSp>
            <p:nvCxnSpPr>
              <p:cNvPr id="11416" name="Straight Connector 1111"/>
              <p:cNvCxnSpPr/>
              <p:nvPr/>
            </p:nvCxnSpPr>
            <p:spPr>
              <a:xfrm>
                <a:off x="5107320" y="-435240"/>
                <a:ext cx="360" cy="126360"/>
              </a:xfrm>
              <a:prstGeom prst="straightConnector1">
                <a:avLst/>
              </a:prstGeom>
              <a:ln w="6480">
                <a:solidFill>
                  <a:srgbClr val="a8a8a8"/>
                </a:solidFill>
                <a:miter/>
              </a:ln>
            </p:spPr>
          </p:cxnSp>
          <p:cxnSp>
            <p:nvCxnSpPr>
              <p:cNvPr id="11417" name="Straight Connector 1112"/>
              <p:cNvCxnSpPr/>
              <p:nvPr/>
            </p:nvCxnSpPr>
            <p:spPr>
              <a:xfrm>
                <a:off x="4942440" y="-435240"/>
                <a:ext cx="360" cy="126360"/>
              </a:xfrm>
              <a:prstGeom prst="straightConnector1">
                <a:avLst/>
              </a:prstGeom>
              <a:ln w="6480">
                <a:solidFill>
                  <a:srgbClr val="a8a8a8"/>
                </a:solidFill>
                <a:miter/>
              </a:ln>
            </p:spPr>
          </p:cxnSp>
          <p:cxnSp>
            <p:nvCxnSpPr>
              <p:cNvPr id="11418" name="Straight Connector 1113"/>
              <p:cNvCxnSpPr/>
              <p:nvPr/>
            </p:nvCxnSpPr>
            <p:spPr>
              <a:xfrm>
                <a:off x="5436720" y="-435240"/>
                <a:ext cx="360" cy="126360"/>
              </a:xfrm>
              <a:prstGeom prst="straightConnector1">
                <a:avLst/>
              </a:prstGeom>
              <a:ln w="6480">
                <a:solidFill>
                  <a:srgbClr val="a8a8a8"/>
                </a:solidFill>
                <a:miter/>
              </a:ln>
            </p:spPr>
          </p:cxnSp>
          <p:cxnSp>
            <p:nvCxnSpPr>
              <p:cNvPr id="11419" name="Straight Connector 1114"/>
              <p:cNvCxnSpPr/>
              <p:nvPr/>
            </p:nvCxnSpPr>
            <p:spPr>
              <a:xfrm>
                <a:off x="5272200" y="-435240"/>
                <a:ext cx="360" cy="126360"/>
              </a:xfrm>
              <a:prstGeom prst="straightConnector1">
                <a:avLst/>
              </a:prstGeom>
              <a:ln w="6480">
                <a:solidFill>
                  <a:srgbClr val="a8a8a8"/>
                </a:solidFill>
                <a:miter/>
              </a:ln>
            </p:spPr>
          </p:cxnSp>
          <p:cxnSp>
            <p:nvCxnSpPr>
              <p:cNvPr id="11420" name="Straight Connector 1115"/>
              <p:cNvCxnSpPr/>
              <p:nvPr/>
            </p:nvCxnSpPr>
            <p:spPr>
              <a:xfrm>
                <a:off x="5766480" y="-435240"/>
                <a:ext cx="360" cy="126360"/>
              </a:xfrm>
              <a:prstGeom prst="straightConnector1">
                <a:avLst/>
              </a:prstGeom>
              <a:ln w="6480">
                <a:solidFill>
                  <a:srgbClr val="a8a8a8"/>
                </a:solidFill>
                <a:miter/>
              </a:ln>
            </p:spPr>
          </p:cxnSp>
          <p:cxnSp>
            <p:nvCxnSpPr>
              <p:cNvPr id="11421" name="Straight Connector 1116"/>
              <p:cNvCxnSpPr/>
              <p:nvPr/>
            </p:nvCxnSpPr>
            <p:spPr>
              <a:xfrm>
                <a:off x="5601600" y="-435240"/>
                <a:ext cx="360" cy="126360"/>
              </a:xfrm>
              <a:prstGeom prst="straightConnector1">
                <a:avLst/>
              </a:prstGeom>
              <a:ln w="6480">
                <a:solidFill>
                  <a:srgbClr val="a8a8a8"/>
                </a:solidFill>
                <a:miter/>
              </a:ln>
            </p:spPr>
          </p:cxnSp>
          <p:cxnSp>
            <p:nvCxnSpPr>
              <p:cNvPr id="11422" name="Straight Connector 1117"/>
              <p:cNvCxnSpPr/>
              <p:nvPr/>
            </p:nvCxnSpPr>
            <p:spPr>
              <a:xfrm>
                <a:off x="6095880" y="-435240"/>
                <a:ext cx="360" cy="126360"/>
              </a:xfrm>
              <a:prstGeom prst="straightConnector1">
                <a:avLst/>
              </a:prstGeom>
              <a:ln w="6480">
                <a:solidFill>
                  <a:srgbClr val="a8a8a8"/>
                </a:solidFill>
                <a:miter/>
              </a:ln>
            </p:spPr>
          </p:cxnSp>
          <p:cxnSp>
            <p:nvCxnSpPr>
              <p:cNvPr id="11423" name="Straight Connector 1118"/>
              <p:cNvCxnSpPr/>
              <p:nvPr/>
            </p:nvCxnSpPr>
            <p:spPr>
              <a:xfrm>
                <a:off x="5931000" y="-435240"/>
                <a:ext cx="360" cy="126360"/>
              </a:xfrm>
              <a:prstGeom prst="straightConnector1">
                <a:avLst/>
              </a:prstGeom>
              <a:ln w="6480">
                <a:solidFill>
                  <a:srgbClr val="a8a8a8"/>
                </a:solidFill>
                <a:miter/>
              </a:ln>
            </p:spPr>
          </p:cxnSp>
          <p:cxnSp>
            <p:nvCxnSpPr>
              <p:cNvPr id="11424" name="Straight Connector 1119"/>
              <p:cNvCxnSpPr/>
              <p:nvPr/>
            </p:nvCxnSpPr>
            <p:spPr>
              <a:xfrm>
                <a:off x="6425280" y="-435240"/>
                <a:ext cx="360" cy="126360"/>
              </a:xfrm>
              <a:prstGeom prst="straightConnector1">
                <a:avLst/>
              </a:prstGeom>
              <a:ln w="6480">
                <a:solidFill>
                  <a:srgbClr val="a8a8a8"/>
                </a:solidFill>
                <a:miter/>
              </a:ln>
            </p:spPr>
          </p:cxnSp>
          <p:cxnSp>
            <p:nvCxnSpPr>
              <p:cNvPr id="11425" name="Straight Connector 1120"/>
              <p:cNvCxnSpPr/>
              <p:nvPr/>
            </p:nvCxnSpPr>
            <p:spPr>
              <a:xfrm>
                <a:off x="6260760" y="-435240"/>
                <a:ext cx="360" cy="126360"/>
              </a:xfrm>
              <a:prstGeom prst="straightConnector1">
                <a:avLst/>
              </a:prstGeom>
              <a:ln w="6480">
                <a:solidFill>
                  <a:srgbClr val="a8a8a8"/>
                </a:solidFill>
                <a:miter/>
              </a:ln>
            </p:spPr>
          </p:cxnSp>
          <p:cxnSp>
            <p:nvCxnSpPr>
              <p:cNvPr id="11426" name="Straight Connector 1126"/>
              <p:cNvCxnSpPr/>
              <p:nvPr/>
            </p:nvCxnSpPr>
            <p:spPr>
              <a:xfrm>
                <a:off x="6590160" y="-435240"/>
                <a:ext cx="360" cy="126360"/>
              </a:xfrm>
              <a:prstGeom prst="straightConnector1">
                <a:avLst/>
              </a:prstGeom>
              <a:ln w="6480">
                <a:solidFill>
                  <a:srgbClr val="a8a8a8"/>
                </a:solidFill>
                <a:miter/>
              </a:ln>
            </p:spPr>
          </p:cxnSp>
          <p:cxnSp>
            <p:nvCxnSpPr>
              <p:cNvPr id="11427" name="Straight Connector 1128"/>
              <p:cNvCxnSpPr/>
              <p:nvPr/>
            </p:nvCxnSpPr>
            <p:spPr>
              <a:xfrm>
                <a:off x="6919560" y="-435240"/>
                <a:ext cx="360" cy="126360"/>
              </a:xfrm>
              <a:prstGeom prst="straightConnector1">
                <a:avLst/>
              </a:prstGeom>
              <a:ln w="6480">
                <a:solidFill>
                  <a:srgbClr val="a8a8a8"/>
                </a:solidFill>
                <a:miter/>
              </a:ln>
            </p:spPr>
          </p:cxnSp>
          <p:cxnSp>
            <p:nvCxnSpPr>
              <p:cNvPr id="11428" name="Straight Connector 1129"/>
              <p:cNvCxnSpPr/>
              <p:nvPr/>
            </p:nvCxnSpPr>
            <p:spPr>
              <a:xfrm>
                <a:off x="6754680" y="-435240"/>
                <a:ext cx="360" cy="126360"/>
              </a:xfrm>
              <a:prstGeom prst="straightConnector1">
                <a:avLst/>
              </a:prstGeom>
              <a:ln w="6480">
                <a:solidFill>
                  <a:srgbClr val="a8a8a8"/>
                </a:solidFill>
                <a:miter/>
              </a:ln>
            </p:spPr>
          </p:cxnSp>
          <p:cxnSp>
            <p:nvCxnSpPr>
              <p:cNvPr id="11429" name="Straight Connector 1130"/>
              <p:cNvCxnSpPr/>
              <p:nvPr/>
            </p:nvCxnSpPr>
            <p:spPr>
              <a:xfrm>
                <a:off x="7248960" y="-435240"/>
                <a:ext cx="360" cy="126360"/>
              </a:xfrm>
              <a:prstGeom prst="straightConnector1">
                <a:avLst/>
              </a:prstGeom>
              <a:ln w="6480">
                <a:solidFill>
                  <a:srgbClr val="a8a8a8"/>
                </a:solidFill>
                <a:miter/>
              </a:ln>
            </p:spPr>
          </p:cxnSp>
          <p:cxnSp>
            <p:nvCxnSpPr>
              <p:cNvPr id="11430" name="Straight Connector 1131"/>
              <p:cNvCxnSpPr/>
              <p:nvPr/>
            </p:nvCxnSpPr>
            <p:spPr>
              <a:xfrm>
                <a:off x="7084440" y="-435240"/>
                <a:ext cx="360" cy="126360"/>
              </a:xfrm>
              <a:prstGeom prst="straightConnector1">
                <a:avLst/>
              </a:prstGeom>
              <a:ln w="6480">
                <a:solidFill>
                  <a:srgbClr val="a8a8a8"/>
                </a:solidFill>
                <a:miter/>
              </a:ln>
            </p:spPr>
          </p:cxnSp>
          <p:cxnSp>
            <p:nvCxnSpPr>
              <p:cNvPr id="11431" name="Straight Connector 1132"/>
              <p:cNvCxnSpPr/>
              <p:nvPr/>
            </p:nvCxnSpPr>
            <p:spPr>
              <a:xfrm>
                <a:off x="7578720" y="-435240"/>
                <a:ext cx="360" cy="126360"/>
              </a:xfrm>
              <a:prstGeom prst="straightConnector1">
                <a:avLst/>
              </a:prstGeom>
              <a:ln w="6480">
                <a:solidFill>
                  <a:srgbClr val="a8a8a8"/>
                </a:solidFill>
                <a:miter/>
              </a:ln>
            </p:spPr>
          </p:cxnSp>
          <p:cxnSp>
            <p:nvCxnSpPr>
              <p:cNvPr id="11432" name="Straight Connector 1133"/>
              <p:cNvCxnSpPr/>
              <p:nvPr/>
            </p:nvCxnSpPr>
            <p:spPr>
              <a:xfrm>
                <a:off x="7413840" y="-435240"/>
                <a:ext cx="360" cy="126360"/>
              </a:xfrm>
              <a:prstGeom prst="straightConnector1">
                <a:avLst/>
              </a:prstGeom>
              <a:ln w="6480">
                <a:solidFill>
                  <a:srgbClr val="a8a8a8"/>
                </a:solidFill>
                <a:miter/>
              </a:ln>
            </p:spPr>
          </p:cxnSp>
          <p:cxnSp>
            <p:nvCxnSpPr>
              <p:cNvPr id="11433" name="Straight Connector 1134"/>
              <p:cNvCxnSpPr/>
              <p:nvPr/>
            </p:nvCxnSpPr>
            <p:spPr>
              <a:xfrm>
                <a:off x="7908120" y="-435240"/>
                <a:ext cx="360" cy="126360"/>
              </a:xfrm>
              <a:prstGeom prst="straightConnector1">
                <a:avLst/>
              </a:prstGeom>
              <a:ln w="6480">
                <a:solidFill>
                  <a:srgbClr val="a8a8a8"/>
                </a:solidFill>
                <a:miter/>
              </a:ln>
            </p:spPr>
          </p:cxnSp>
          <p:cxnSp>
            <p:nvCxnSpPr>
              <p:cNvPr id="11434" name="Straight Connector 1135"/>
              <p:cNvCxnSpPr/>
              <p:nvPr/>
            </p:nvCxnSpPr>
            <p:spPr>
              <a:xfrm>
                <a:off x="7743240" y="-435240"/>
                <a:ext cx="360" cy="126360"/>
              </a:xfrm>
              <a:prstGeom prst="straightConnector1">
                <a:avLst/>
              </a:prstGeom>
              <a:ln w="6480">
                <a:solidFill>
                  <a:srgbClr val="a8a8a8"/>
                </a:solidFill>
                <a:miter/>
              </a:ln>
            </p:spPr>
          </p:cxnSp>
          <p:cxnSp>
            <p:nvCxnSpPr>
              <p:cNvPr id="11435" name="Straight Connector 1136"/>
              <p:cNvCxnSpPr/>
              <p:nvPr/>
            </p:nvCxnSpPr>
            <p:spPr>
              <a:xfrm>
                <a:off x="8237520" y="-435240"/>
                <a:ext cx="360" cy="126360"/>
              </a:xfrm>
              <a:prstGeom prst="straightConnector1">
                <a:avLst/>
              </a:prstGeom>
              <a:ln w="6480">
                <a:solidFill>
                  <a:srgbClr val="a8a8a8"/>
                </a:solidFill>
                <a:miter/>
              </a:ln>
            </p:spPr>
          </p:cxnSp>
          <p:cxnSp>
            <p:nvCxnSpPr>
              <p:cNvPr id="11436" name="Straight Connector 1137"/>
              <p:cNvCxnSpPr/>
              <p:nvPr/>
            </p:nvCxnSpPr>
            <p:spPr>
              <a:xfrm>
                <a:off x="8073000" y="-435240"/>
                <a:ext cx="360" cy="126360"/>
              </a:xfrm>
              <a:prstGeom prst="straightConnector1">
                <a:avLst/>
              </a:prstGeom>
              <a:ln w="6480">
                <a:solidFill>
                  <a:srgbClr val="a8a8a8"/>
                </a:solidFill>
                <a:miter/>
              </a:ln>
            </p:spPr>
          </p:cxnSp>
          <p:cxnSp>
            <p:nvCxnSpPr>
              <p:cNvPr id="11437" name="Straight Connector 1138"/>
              <p:cNvCxnSpPr/>
              <p:nvPr/>
            </p:nvCxnSpPr>
            <p:spPr>
              <a:xfrm>
                <a:off x="8567280" y="-435240"/>
                <a:ext cx="360" cy="126360"/>
              </a:xfrm>
              <a:prstGeom prst="straightConnector1">
                <a:avLst/>
              </a:prstGeom>
              <a:ln w="6480">
                <a:solidFill>
                  <a:srgbClr val="a8a8a8"/>
                </a:solidFill>
                <a:miter/>
              </a:ln>
            </p:spPr>
          </p:cxnSp>
          <p:cxnSp>
            <p:nvCxnSpPr>
              <p:cNvPr id="11438" name="Straight Connector 1139"/>
              <p:cNvCxnSpPr/>
              <p:nvPr/>
            </p:nvCxnSpPr>
            <p:spPr>
              <a:xfrm>
                <a:off x="8402400" y="-435240"/>
                <a:ext cx="360" cy="126360"/>
              </a:xfrm>
              <a:prstGeom prst="straightConnector1">
                <a:avLst/>
              </a:prstGeom>
              <a:ln w="6480">
                <a:solidFill>
                  <a:srgbClr val="a8a8a8"/>
                </a:solidFill>
                <a:miter/>
              </a:ln>
            </p:spPr>
          </p:cxnSp>
          <p:cxnSp>
            <p:nvCxnSpPr>
              <p:cNvPr id="11439" name="Straight Connector 1140"/>
              <p:cNvCxnSpPr/>
              <p:nvPr/>
            </p:nvCxnSpPr>
            <p:spPr>
              <a:xfrm>
                <a:off x="8896680" y="-435240"/>
                <a:ext cx="360" cy="126360"/>
              </a:xfrm>
              <a:prstGeom prst="straightConnector1">
                <a:avLst/>
              </a:prstGeom>
              <a:ln w="6480">
                <a:solidFill>
                  <a:srgbClr val="a8a8a8"/>
                </a:solidFill>
                <a:miter/>
              </a:ln>
            </p:spPr>
          </p:cxnSp>
          <p:cxnSp>
            <p:nvCxnSpPr>
              <p:cNvPr id="11440" name="Straight Connector 1141"/>
              <p:cNvCxnSpPr/>
              <p:nvPr/>
            </p:nvCxnSpPr>
            <p:spPr>
              <a:xfrm>
                <a:off x="8731800" y="-435240"/>
                <a:ext cx="360" cy="126360"/>
              </a:xfrm>
              <a:prstGeom prst="straightConnector1">
                <a:avLst/>
              </a:prstGeom>
              <a:ln w="6480">
                <a:solidFill>
                  <a:srgbClr val="a8a8a8"/>
                </a:solidFill>
                <a:miter/>
              </a:ln>
            </p:spPr>
          </p:cxnSp>
          <p:cxnSp>
            <p:nvCxnSpPr>
              <p:cNvPr id="11441" name="Straight Connector 1142"/>
              <p:cNvCxnSpPr/>
              <p:nvPr/>
            </p:nvCxnSpPr>
            <p:spPr>
              <a:xfrm>
                <a:off x="9226080" y="-435240"/>
                <a:ext cx="360" cy="126360"/>
              </a:xfrm>
              <a:prstGeom prst="straightConnector1">
                <a:avLst/>
              </a:prstGeom>
              <a:ln w="6480">
                <a:solidFill>
                  <a:srgbClr val="a8a8a8"/>
                </a:solidFill>
                <a:miter/>
              </a:ln>
            </p:spPr>
          </p:cxnSp>
          <p:cxnSp>
            <p:nvCxnSpPr>
              <p:cNvPr id="11442" name="Straight Connector 1143"/>
              <p:cNvCxnSpPr/>
              <p:nvPr/>
            </p:nvCxnSpPr>
            <p:spPr>
              <a:xfrm>
                <a:off x="9061560" y="-435240"/>
                <a:ext cx="360" cy="126360"/>
              </a:xfrm>
              <a:prstGeom prst="straightConnector1">
                <a:avLst/>
              </a:prstGeom>
              <a:ln w="6480">
                <a:solidFill>
                  <a:srgbClr val="a8a8a8"/>
                </a:solidFill>
                <a:miter/>
              </a:ln>
            </p:spPr>
          </p:cxnSp>
          <p:cxnSp>
            <p:nvCxnSpPr>
              <p:cNvPr id="11443" name="Straight Connector 1144"/>
              <p:cNvCxnSpPr/>
              <p:nvPr/>
            </p:nvCxnSpPr>
            <p:spPr>
              <a:xfrm>
                <a:off x="9555840" y="-435240"/>
                <a:ext cx="360" cy="126360"/>
              </a:xfrm>
              <a:prstGeom prst="straightConnector1">
                <a:avLst/>
              </a:prstGeom>
              <a:ln w="6480">
                <a:solidFill>
                  <a:srgbClr val="a8a8a8"/>
                </a:solidFill>
                <a:miter/>
              </a:ln>
            </p:spPr>
          </p:cxnSp>
          <p:cxnSp>
            <p:nvCxnSpPr>
              <p:cNvPr id="11444" name="Straight Connector 1145"/>
              <p:cNvCxnSpPr/>
              <p:nvPr/>
            </p:nvCxnSpPr>
            <p:spPr>
              <a:xfrm>
                <a:off x="9390960" y="-435240"/>
                <a:ext cx="360" cy="126360"/>
              </a:xfrm>
              <a:prstGeom prst="straightConnector1">
                <a:avLst/>
              </a:prstGeom>
              <a:ln w="6480">
                <a:solidFill>
                  <a:srgbClr val="a8a8a8"/>
                </a:solidFill>
                <a:miter/>
              </a:ln>
            </p:spPr>
          </p:cxnSp>
          <p:cxnSp>
            <p:nvCxnSpPr>
              <p:cNvPr id="11445" name="Straight Connector 1146"/>
              <p:cNvCxnSpPr/>
              <p:nvPr/>
            </p:nvCxnSpPr>
            <p:spPr>
              <a:xfrm>
                <a:off x="9885240" y="-435240"/>
                <a:ext cx="360" cy="126360"/>
              </a:xfrm>
              <a:prstGeom prst="straightConnector1">
                <a:avLst/>
              </a:prstGeom>
              <a:ln w="6480">
                <a:solidFill>
                  <a:srgbClr val="a8a8a8"/>
                </a:solidFill>
                <a:miter/>
              </a:ln>
            </p:spPr>
          </p:cxnSp>
          <p:cxnSp>
            <p:nvCxnSpPr>
              <p:cNvPr id="11446" name="Straight Connector 1147"/>
              <p:cNvCxnSpPr/>
              <p:nvPr/>
            </p:nvCxnSpPr>
            <p:spPr>
              <a:xfrm>
                <a:off x="9720360" y="-435240"/>
                <a:ext cx="360" cy="126360"/>
              </a:xfrm>
              <a:prstGeom prst="straightConnector1">
                <a:avLst/>
              </a:prstGeom>
              <a:ln w="6480">
                <a:solidFill>
                  <a:srgbClr val="a8a8a8"/>
                </a:solidFill>
                <a:miter/>
              </a:ln>
            </p:spPr>
          </p:cxnSp>
          <p:cxnSp>
            <p:nvCxnSpPr>
              <p:cNvPr id="11447" name="Straight Connector 1148"/>
              <p:cNvCxnSpPr/>
              <p:nvPr/>
            </p:nvCxnSpPr>
            <p:spPr>
              <a:xfrm>
                <a:off x="10214640" y="-435240"/>
                <a:ext cx="360" cy="126360"/>
              </a:xfrm>
              <a:prstGeom prst="straightConnector1">
                <a:avLst/>
              </a:prstGeom>
              <a:ln w="6480">
                <a:solidFill>
                  <a:srgbClr val="a8a8a8"/>
                </a:solidFill>
                <a:miter/>
              </a:ln>
            </p:spPr>
          </p:cxnSp>
          <p:cxnSp>
            <p:nvCxnSpPr>
              <p:cNvPr id="11448" name="Straight Connector 1149"/>
              <p:cNvCxnSpPr/>
              <p:nvPr/>
            </p:nvCxnSpPr>
            <p:spPr>
              <a:xfrm>
                <a:off x="10050120" y="-435240"/>
                <a:ext cx="360" cy="126360"/>
              </a:xfrm>
              <a:prstGeom prst="straightConnector1">
                <a:avLst/>
              </a:prstGeom>
              <a:ln w="6480">
                <a:solidFill>
                  <a:srgbClr val="a8a8a8"/>
                </a:solidFill>
                <a:miter/>
              </a:ln>
            </p:spPr>
          </p:cxnSp>
          <p:cxnSp>
            <p:nvCxnSpPr>
              <p:cNvPr id="11449" name="Straight Connector 1150"/>
              <p:cNvCxnSpPr/>
              <p:nvPr/>
            </p:nvCxnSpPr>
            <p:spPr>
              <a:xfrm>
                <a:off x="10544400" y="-435240"/>
                <a:ext cx="360" cy="126360"/>
              </a:xfrm>
              <a:prstGeom prst="straightConnector1">
                <a:avLst/>
              </a:prstGeom>
              <a:ln w="6480">
                <a:solidFill>
                  <a:srgbClr val="a8a8a8"/>
                </a:solidFill>
                <a:miter/>
              </a:ln>
            </p:spPr>
          </p:cxnSp>
          <p:cxnSp>
            <p:nvCxnSpPr>
              <p:cNvPr id="11450" name="Straight Connector 1151"/>
              <p:cNvCxnSpPr/>
              <p:nvPr/>
            </p:nvCxnSpPr>
            <p:spPr>
              <a:xfrm>
                <a:off x="10379520" y="-435240"/>
                <a:ext cx="360" cy="126360"/>
              </a:xfrm>
              <a:prstGeom prst="straightConnector1">
                <a:avLst/>
              </a:prstGeom>
              <a:ln w="6480">
                <a:solidFill>
                  <a:srgbClr val="a8a8a8"/>
                </a:solidFill>
                <a:miter/>
              </a:ln>
            </p:spPr>
          </p:cxnSp>
          <p:cxnSp>
            <p:nvCxnSpPr>
              <p:cNvPr id="11451" name="Straight Connector 1152"/>
              <p:cNvCxnSpPr/>
              <p:nvPr/>
            </p:nvCxnSpPr>
            <p:spPr>
              <a:xfrm>
                <a:off x="10873800" y="-435240"/>
                <a:ext cx="360" cy="126360"/>
              </a:xfrm>
              <a:prstGeom prst="straightConnector1">
                <a:avLst/>
              </a:prstGeom>
              <a:ln w="6480">
                <a:solidFill>
                  <a:srgbClr val="a8a8a8"/>
                </a:solidFill>
                <a:miter/>
              </a:ln>
            </p:spPr>
          </p:cxnSp>
          <p:cxnSp>
            <p:nvCxnSpPr>
              <p:cNvPr id="11452" name="Straight Connector 1153"/>
              <p:cNvCxnSpPr/>
              <p:nvPr/>
            </p:nvCxnSpPr>
            <p:spPr>
              <a:xfrm>
                <a:off x="10708920" y="-435240"/>
                <a:ext cx="360" cy="126360"/>
              </a:xfrm>
              <a:prstGeom prst="straightConnector1">
                <a:avLst/>
              </a:prstGeom>
              <a:ln w="6480">
                <a:solidFill>
                  <a:srgbClr val="a8a8a8"/>
                </a:solidFill>
                <a:miter/>
              </a:ln>
            </p:spPr>
          </p:cxnSp>
          <p:cxnSp>
            <p:nvCxnSpPr>
              <p:cNvPr id="11453" name="Straight Connector 1154"/>
              <p:cNvCxnSpPr/>
              <p:nvPr/>
            </p:nvCxnSpPr>
            <p:spPr>
              <a:xfrm>
                <a:off x="11203200" y="-435240"/>
                <a:ext cx="360" cy="126360"/>
              </a:xfrm>
              <a:prstGeom prst="straightConnector1">
                <a:avLst/>
              </a:prstGeom>
              <a:ln w="6480">
                <a:solidFill>
                  <a:srgbClr val="a8a8a8"/>
                </a:solidFill>
                <a:miter/>
              </a:ln>
            </p:spPr>
          </p:cxnSp>
          <p:cxnSp>
            <p:nvCxnSpPr>
              <p:cNvPr id="11454" name="Straight Connector 1155"/>
              <p:cNvCxnSpPr/>
              <p:nvPr/>
            </p:nvCxnSpPr>
            <p:spPr>
              <a:xfrm>
                <a:off x="11038680" y="-435240"/>
                <a:ext cx="360" cy="126360"/>
              </a:xfrm>
              <a:prstGeom prst="straightConnector1">
                <a:avLst/>
              </a:prstGeom>
              <a:ln w="6480">
                <a:solidFill>
                  <a:srgbClr val="a8a8a8"/>
                </a:solidFill>
                <a:miter/>
              </a:ln>
            </p:spPr>
          </p:cxnSp>
          <p:cxnSp>
            <p:nvCxnSpPr>
              <p:cNvPr id="11455" name="Straight Connector 1156"/>
              <p:cNvCxnSpPr/>
              <p:nvPr/>
            </p:nvCxnSpPr>
            <p:spPr>
              <a:xfrm>
                <a:off x="11532960" y="-435240"/>
                <a:ext cx="360" cy="126360"/>
              </a:xfrm>
              <a:prstGeom prst="straightConnector1">
                <a:avLst/>
              </a:prstGeom>
              <a:ln w="6480">
                <a:solidFill>
                  <a:srgbClr val="a8a8a8"/>
                </a:solidFill>
                <a:miter/>
              </a:ln>
            </p:spPr>
          </p:cxnSp>
          <p:cxnSp>
            <p:nvCxnSpPr>
              <p:cNvPr id="11456" name="Straight Connector 1157"/>
              <p:cNvCxnSpPr/>
              <p:nvPr/>
            </p:nvCxnSpPr>
            <p:spPr>
              <a:xfrm>
                <a:off x="11368080" y="-435240"/>
                <a:ext cx="360" cy="126360"/>
              </a:xfrm>
              <a:prstGeom prst="straightConnector1">
                <a:avLst/>
              </a:prstGeom>
              <a:ln w="6480">
                <a:solidFill>
                  <a:srgbClr val="a8a8a8"/>
                </a:solidFill>
                <a:miter/>
              </a:ln>
            </p:spPr>
          </p:cxnSp>
          <p:cxnSp>
            <p:nvCxnSpPr>
              <p:cNvPr id="11457" name="Straight Connector 1158"/>
              <p:cNvCxnSpPr/>
              <p:nvPr/>
            </p:nvCxnSpPr>
            <p:spPr>
              <a:xfrm>
                <a:off x="11862360" y="-435240"/>
                <a:ext cx="360" cy="126360"/>
              </a:xfrm>
              <a:prstGeom prst="straightConnector1">
                <a:avLst/>
              </a:prstGeom>
              <a:ln w="6480">
                <a:solidFill>
                  <a:srgbClr val="a8a8a8"/>
                </a:solidFill>
                <a:miter/>
              </a:ln>
            </p:spPr>
          </p:cxnSp>
          <p:cxnSp>
            <p:nvCxnSpPr>
              <p:cNvPr id="11458" name="Straight Connector 1159"/>
              <p:cNvCxnSpPr/>
              <p:nvPr/>
            </p:nvCxnSpPr>
            <p:spPr>
              <a:xfrm>
                <a:off x="11697480" y="-435240"/>
                <a:ext cx="360" cy="126360"/>
              </a:xfrm>
              <a:prstGeom prst="straightConnector1">
                <a:avLst/>
              </a:prstGeom>
              <a:ln w="6480">
                <a:solidFill>
                  <a:srgbClr val="a8a8a8"/>
                </a:solidFill>
                <a:miter/>
              </a:ln>
            </p:spPr>
          </p:cxnSp>
          <p:cxnSp>
            <p:nvCxnSpPr>
              <p:cNvPr id="11459" name="Straight Connector 1845"/>
              <p:cNvCxnSpPr/>
              <p:nvPr/>
            </p:nvCxnSpPr>
            <p:spPr>
              <a:xfrm>
                <a:off x="12481560" y="489600"/>
                <a:ext cx="126360" cy="360"/>
              </a:xfrm>
              <a:prstGeom prst="straightConnector1">
                <a:avLst/>
              </a:prstGeom>
              <a:ln w="6480">
                <a:solidFill>
                  <a:srgbClr val="a8a8a8"/>
                </a:solidFill>
                <a:miter/>
              </a:ln>
            </p:spPr>
          </p:cxnSp>
          <p:cxnSp>
            <p:nvCxnSpPr>
              <p:cNvPr id="11460" name="Straight Connector 1846"/>
              <p:cNvCxnSpPr/>
              <p:nvPr/>
            </p:nvCxnSpPr>
            <p:spPr>
              <a:xfrm>
                <a:off x="12481560" y="326520"/>
                <a:ext cx="126360" cy="360"/>
              </a:xfrm>
              <a:prstGeom prst="straightConnector1">
                <a:avLst/>
              </a:prstGeom>
              <a:ln w="6480">
                <a:solidFill>
                  <a:srgbClr val="a8a8a8"/>
                </a:solidFill>
                <a:miter/>
              </a:ln>
            </p:spPr>
          </p:cxnSp>
          <p:cxnSp>
            <p:nvCxnSpPr>
              <p:cNvPr id="11461" name="Straight Connector 1847"/>
              <p:cNvCxnSpPr/>
              <p:nvPr/>
            </p:nvCxnSpPr>
            <p:spPr>
              <a:xfrm>
                <a:off x="12481560" y="816120"/>
                <a:ext cx="126360" cy="360"/>
              </a:xfrm>
              <a:prstGeom prst="straightConnector1">
                <a:avLst/>
              </a:prstGeom>
              <a:ln w="6480">
                <a:solidFill>
                  <a:srgbClr val="a8a8a8"/>
                </a:solidFill>
                <a:miter/>
              </a:ln>
            </p:spPr>
          </p:cxnSp>
          <p:cxnSp>
            <p:nvCxnSpPr>
              <p:cNvPr id="11462" name="Straight Connector 1848"/>
              <p:cNvCxnSpPr/>
              <p:nvPr/>
            </p:nvCxnSpPr>
            <p:spPr>
              <a:xfrm>
                <a:off x="12481560" y="653040"/>
                <a:ext cx="126360" cy="360"/>
              </a:xfrm>
              <a:prstGeom prst="straightConnector1">
                <a:avLst/>
              </a:prstGeom>
              <a:ln w="6480">
                <a:solidFill>
                  <a:srgbClr val="a8a8a8"/>
                </a:solidFill>
                <a:miter/>
              </a:ln>
            </p:spPr>
          </p:cxnSp>
          <p:cxnSp>
            <p:nvCxnSpPr>
              <p:cNvPr id="11463" name="Straight Connector 1849"/>
              <p:cNvCxnSpPr/>
              <p:nvPr/>
            </p:nvCxnSpPr>
            <p:spPr>
              <a:xfrm>
                <a:off x="12481560" y="1142640"/>
                <a:ext cx="126360" cy="360"/>
              </a:xfrm>
              <a:prstGeom prst="straightConnector1">
                <a:avLst/>
              </a:prstGeom>
              <a:ln w="6480">
                <a:solidFill>
                  <a:srgbClr val="a8a8a8"/>
                </a:solidFill>
                <a:miter/>
              </a:ln>
            </p:spPr>
          </p:cxnSp>
          <p:cxnSp>
            <p:nvCxnSpPr>
              <p:cNvPr id="11464" name="Straight Connector 1850"/>
              <p:cNvCxnSpPr/>
              <p:nvPr/>
            </p:nvCxnSpPr>
            <p:spPr>
              <a:xfrm>
                <a:off x="12481560" y="979560"/>
                <a:ext cx="126360" cy="360"/>
              </a:xfrm>
              <a:prstGeom prst="straightConnector1">
                <a:avLst/>
              </a:prstGeom>
              <a:ln w="6480">
                <a:solidFill>
                  <a:srgbClr val="a8a8a8"/>
                </a:solidFill>
                <a:miter/>
              </a:ln>
            </p:spPr>
          </p:cxnSp>
          <p:cxnSp>
            <p:nvCxnSpPr>
              <p:cNvPr id="11465" name="Straight Connector 1851"/>
              <p:cNvCxnSpPr/>
              <p:nvPr/>
            </p:nvCxnSpPr>
            <p:spPr>
              <a:xfrm>
                <a:off x="12481560" y="1469520"/>
                <a:ext cx="126360" cy="360"/>
              </a:xfrm>
              <a:prstGeom prst="straightConnector1">
                <a:avLst/>
              </a:prstGeom>
              <a:ln w="6480">
                <a:solidFill>
                  <a:srgbClr val="a8a8a8"/>
                </a:solidFill>
                <a:miter/>
              </a:ln>
            </p:spPr>
          </p:cxnSp>
          <p:cxnSp>
            <p:nvCxnSpPr>
              <p:cNvPr id="11466" name="Straight Connector 1852"/>
              <p:cNvCxnSpPr/>
              <p:nvPr/>
            </p:nvCxnSpPr>
            <p:spPr>
              <a:xfrm>
                <a:off x="12481560" y="1306080"/>
                <a:ext cx="126360" cy="360"/>
              </a:xfrm>
              <a:prstGeom prst="straightConnector1">
                <a:avLst/>
              </a:prstGeom>
              <a:ln w="6480">
                <a:solidFill>
                  <a:srgbClr val="a8a8a8"/>
                </a:solidFill>
                <a:miter/>
              </a:ln>
            </p:spPr>
          </p:cxnSp>
          <p:cxnSp>
            <p:nvCxnSpPr>
              <p:cNvPr id="11467" name="Straight Connector 1853"/>
              <p:cNvCxnSpPr/>
              <p:nvPr/>
            </p:nvCxnSpPr>
            <p:spPr>
              <a:xfrm>
                <a:off x="12481560" y="1796040"/>
                <a:ext cx="126360" cy="360"/>
              </a:xfrm>
              <a:prstGeom prst="straightConnector1">
                <a:avLst/>
              </a:prstGeom>
              <a:ln w="6480">
                <a:solidFill>
                  <a:srgbClr val="a8a8a8"/>
                </a:solidFill>
                <a:miter/>
              </a:ln>
            </p:spPr>
          </p:cxnSp>
          <p:cxnSp>
            <p:nvCxnSpPr>
              <p:cNvPr id="11468" name="Straight Connector 1854"/>
              <p:cNvCxnSpPr/>
              <p:nvPr/>
            </p:nvCxnSpPr>
            <p:spPr>
              <a:xfrm>
                <a:off x="12481560" y="1632600"/>
                <a:ext cx="126360" cy="360"/>
              </a:xfrm>
              <a:prstGeom prst="straightConnector1">
                <a:avLst/>
              </a:prstGeom>
              <a:ln w="6480">
                <a:solidFill>
                  <a:srgbClr val="a8a8a8"/>
                </a:solidFill>
                <a:miter/>
              </a:ln>
            </p:spPr>
          </p:cxnSp>
          <p:cxnSp>
            <p:nvCxnSpPr>
              <p:cNvPr id="11469" name="Straight Connector 1855"/>
              <p:cNvCxnSpPr/>
              <p:nvPr/>
            </p:nvCxnSpPr>
            <p:spPr>
              <a:xfrm>
                <a:off x="12481560" y="2122560"/>
                <a:ext cx="126360" cy="360"/>
              </a:xfrm>
              <a:prstGeom prst="straightConnector1">
                <a:avLst/>
              </a:prstGeom>
              <a:ln w="6480">
                <a:solidFill>
                  <a:srgbClr val="a8a8a8"/>
                </a:solidFill>
                <a:miter/>
              </a:ln>
            </p:spPr>
          </p:cxnSp>
          <p:cxnSp>
            <p:nvCxnSpPr>
              <p:cNvPr id="11470" name="Straight Connector 1856"/>
              <p:cNvCxnSpPr/>
              <p:nvPr/>
            </p:nvCxnSpPr>
            <p:spPr>
              <a:xfrm>
                <a:off x="12481560" y="1959120"/>
                <a:ext cx="126360" cy="360"/>
              </a:xfrm>
              <a:prstGeom prst="straightConnector1">
                <a:avLst/>
              </a:prstGeom>
              <a:ln w="6480">
                <a:solidFill>
                  <a:srgbClr val="a8a8a8"/>
                </a:solidFill>
                <a:miter/>
              </a:ln>
            </p:spPr>
          </p:cxnSp>
          <p:cxnSp>
            <p:nvCxnSpPr>
              <p:cNvPr id="11471" name="Straight Connector 1857"/>
              <p:cNvCxnSpPr/>
              <p:nvPr/>
            </p:nvCxnSpPr>
            <p:spPr>
              <a:xfrm>
                <a:off x="12481560" y="2449080"/>
                <a:ext cx="126360" cy="360"/>
              </a:xfrm>
              <a:prstGeom prst="straightConnector1">
                <a:avLst/>
              </a:prstGeom>
              <a:ln w="6480">
                <a:solidFill>
                  <a:srgbClr val="a8a8a8"/>
                </a:solidFill>
                <a:miter/>
              </a:ln>
            </p:spPr>
          </p:cxnSp>
          <p:cxnSp>
            <p:nvCxnSpPr>
              <p:cNvPr id="11472" name="Straight Connector 1858"/>
              <p:cNvCxnSpPr/>
              <p:nvPr/>
            </p:nvCxnSpPr>
            <p:spPr>
              <a:xfrm>
                <a:off x="12481560" y="2285640"/>
                <a:ext cx="126360" cy="360"/>
              </a:xfrm>
              <a:prstGeom prst="straightConnector1">
                <a:avLst/>
              </a:prstGeom>
              <a:ln w="6480">
                <a:solidFill>
                  <a:srgbClr val="a8a8a8"/>
                </a:solidFill>
                <a:miter/>
              </a:ln>
            </p:spPr>
          </p:cxnSp>
          <p:cxnSp>
            <p:nvCxnSpPr>
              <p:cNvPr id="11473" name="Straight Connector 1859"/>
              <p:cNvCxnSpPr/>
              <p:nvPr/>
            </p:nvCxnSpPr>
            <p:spPr>
              <a:xfrm>
                <a:off x="12481560" y="2775600"/>
                <a:ext cx="126360" cy="360"/>
              </a:xfrm>
              <a:prstGeom prst="straightConnector1">
                <a:avLst/>
              </a:prstGeom>
              <a:ln w="6480">
                <a:solidFill>
                  <a:srgbClr val="a8a8a8"/>
                </a:solidFill>
                <a:miter/>
              </a:ln>
            </p:spPr>
          </p:cxnSp>
          <p:cxnSp>
            <p:nvCxnSpPr>
              <p:cNvPr id="11474" name="Straight Connector 1860"/>
              <p:cNvCxnSpPr/>
              <p:nvPr/>
            </p:nvCxnSpPr>
            <p:spPr>
              <a:xfrm>
                <a:off x="12481560" y="2612520"/>
                <a:ext cx="126360" cy="360"/>
              </a:xfrm>
              <a:prstGeom prst="straightConnector1">
                <a:avLst/>
              </a:prstGeom>
              <a:ln w="6480">
                <a:solidFill>
                  <a:srgbClr val="a8a8a8"/>
                </a:solidFill>
                <a:miter/>
              </a:ln>
            </p:spPr>
          </p:cxnSp>
          <p:cxnSp>
            <p:nvCxnSpPr>
              <p:cNvPr id="11475" name="Straight Connector 1861"/>
              <p:cNvCxnSpPr/>
              <p:nvPr/>
            </p:nvCxnSpPr>
            <p:spPr>
              <a:xfrm>
                <a:off x="12481560" y="3102120"/>
                <a:ext cx="126360" cy="360"/>
              </a:xfrm>
              <a:prstGeom prst="straightConnector1">
                <a:avLst/>
              </a:prstGeom>
              <a:ln w="6480">
                <a:solidFill>
                  <a:srgbClr val="a8a8a8"/>
                </a:solidFill>
                <a:miter/>
              </a:ln>
            </p:spPr>
          </p:cxnSp>
          <p:cxnSp>
            <p:nvCxnSpPr>
              <p:cNvPr id="11476" name="Straight Connector 1862"/>
              <p:cNvCxnSpPr/>
              <p:nvPr/>
            </p:nvCxnSpPr>
            <p:spPr>
              <a:xfrm>
                <a:off x="12481560" y="2939040"/>
                <a:ext cx="126360" cy="360"/>
              </a:xfrm>
              <a:prstGeom prst="straightConnector1">
                <a:avLst/>
              </a:prstGeom>
              <a:ln w="6480">
                <a:solidFill>
                  <a:srgbClr val="a8a8a8"/>
                </a:solidFill>
                <a:miter/>
              </a:ln>
            </p:spPr>
          </p:cxnSp>
          <p:cxnSp>
            <p:nvCxnSpPr>
              <p:cNvPr id="11477" name="Straight Connector 1863"/>
              <p:cNvCxnSpPr/>
              <p:nvPr/>
            </p:nvCxnSpPr>
            <p:spPr>
              <a:xfrm>
                <a:off x="12481560" y="3428640"/>
                <a:ext cx="126360" cy="360"/>
              </a:xfrm>
              <a:prstGeom prst="straightConnector1">
                <a:avLst/>
              </a:prstGeom>
              <a:ln w="6480">
                <a:solidFill>
                  <a:srgbClr val="a8a8a8"/>
                </a:solidFill>
                <a:miter/>
              </a:ln>
            </p:spPr>
          </p:cxnSp>
          <p:cxnSp>
            <p:nvCxnSpPr>
              <p:cNvPr id="11478" name="Straight Connector 1864"/>
              <p:cNvCxnSpPr/>
              <p:nvPr/>
            </p:nvCxnSpPr>
            <p:spPr>
              <a:xfrm>
                <a:off x="12481560" y="3265560"/>
                <a:ext cx="126360" cy="360"/>
              </a:xfrm>
              <a:prstGeom prst="straightConnector1">
                <a:avLst/>
              </a:prstGeom>
              <a:ln w="6480">
                <a:solidFill>
                  <a:srgbClr val="a8a8a8"/>
                </a:solidFill>
                <a:miter/>
              </a:ln>
            </p:spPr>
          </p:cxnSp>
          <p:cxnSp>
            <p:nvCxnSpPr>
              <p:cNvPr id="11479" name="Straight Connector 1865"/>
              <p:cNvCxnSpPr/>
              <p:nvPr/>
            </p:nvCxnSpPr>
            <p:spPr>
              <a:xfrm>
                <a:off x="12481560" y="3755520"/>
                <a:ext cx="126360" cy="360"/>
              </a:xfrm>
              <a:prstGeom prst="straightConnector1">
                <a:avLst/>
              </a:prstGeom>
              <a:ln w="6480">
                <a:solidFill>
                  <a:srgbClr val="a8a8a8"/>
                </a:solidFill>
                <a:miter/>
              </a:ln>
            </p:spPr>
          </p:cxnSp>
          <p:cxnSp>
            <p:nvCxnSpPr>
              <p:cNvPr id="11480" name="Straight Connector 1866"/>
              <p:cNvCxnSpPr/>
              <p:nvPr/>
            </p:nvCxnSpPr>
            <p:spPr>
              <a:xfrm>
                <a:off x="12481560" y="3592080"/>
                <a:ext cx="126360" cy="360"/>
              </a:xfrm>
              <a:prstGeom prst="straightConnector1">
                <a:avLst/>
              </a:prstGeom>
              <a:ln w="6480">
                <a:solidFill>
                  <a:srgbClr val="a8a8a8"/>
                </a:solidFill>
                <a:miter/>
              </a:ln>
            </p:spPr>
          </p:cxnSp>
          <p:cxnSp>
            <p:nvCxnSpPr>
              <p:cNvPr id="11481" name="Straight Connector 1867"/>
              <p:cNvCxnSpPr/>
              <p:nvPr/>
            </p:nvCxnSpPr>
            <p:spPr>
              <a:xfrm>
                <a:off x="12481560" y="4081680"/>
                <a:ext cx="126360" cy="360"/>
              </a:xfrm>
              <a:prstGeom prst="straightConnector1">
                <a:avLst/>
              </a:prstGeom>
              <a:ln w="6480">
                <a:solidFill>
                  <a:srgbClr val="a8a8a8"/>
                </a:solidFill>
                <a:miter/>
              </a:ln>
            </p:spPr>
          </p:cxnSp>
          <p:cxnSp>
            <p:nvCxnSpPr>
              <p:cNvPr id="11482" name="Straight Connector 1868"/>
              <p:cNvCxnSpPr/>
              <p:nvPr/>
            </p:nvCxnSpPr>
            <p:spPr>
              <a:xfrm>
                <a:off x="12481560" y="3918240"/>
                <a:ext cx="126360" cy="360"/>
              </a:xfrm>
              <a:prstGeom prst="straightConnector1">
                <a:avLst/>
              </a:prstGeom>
              <a:ln w="6480">
                <a:solidFill>
                  <a:srgbClr val="a8a8a8"/>
                </a:solidFill>
                <a:miter/>
              </a:ln>
            </p:spPr>
          </p:cxnSp>
          <p:cxnSp>
            <p:nvCxnSpPr>
              <p:cNvPr id="11483" name="Straight Connector 1869"/>
              <p:cNvCxnSpPr/>
              <p:nvPr/>
            </p:nvCxnSpPr>
            <p:spPr>
              <a:xfrm>
                <a:off x="12481560" y="4408200"/>
                <a:ext cx="126360" cy="360"/>
              </a:xfrm>
              <a:prstGeom prst="straightConnector1">
                <a:avLst/>
              </a:prstGeom>
              <a:ln w="6480">
                <a:solidFill>
                  <a:srgbClr val="a8a8a8"/>
                </a:solidFill>
                <a:miter/>
              </a:ln>
            </p:spPr>
          </p:cxnSp>
          <p:cxnSp>
            <p:nvCxnSpPr>
              <p:cNvPr id="11484" name="Straight Connector 1870"/>
              <p:cNvCxnSpPr/>
              <p:nvPr/>
            </p:nvCxnSpPr>
            <p:spPr>
              <a:xfrm>
                <a:off x="12481560" y="4244760"/>
                <a:ext cx="126360" cy="360"/>
              </a:xfrm>
              <a:prstGeom prst="straightConnector1">
                <a:avLst/>
              </a:prstGeom>
              <a:ln w="6480">
                <a:solidFill>
                  <a:srgbClr val="a8a8a8"/>
                </a:solidFill>
                <a:miter/>
              </a:ln>
            </p:spPr>
          </p:cxnSp>
          <p:cxnSp>
            <p:nvCxnSpPr>
              <p:cNvPr id="11485" name="Straight Connector 1871"/>
              <p:cNvCxnSpPr/>
              <p:nvPr/>
            </p:nvCxnSpPr>
            <p:spPr>
              <a:xfrm>
                <a:off x="12481560" y="4734720"/>
                <a:ext cx="126360" cy="360"/>
              </a:xfrm>
              <a:prstGeom prst="straightConnector1">
                <a:avLst/>
              </a:prstGeom>
              <a:ln w="6480">
                <a:solidFill>
                  <a:srgbClr val="a8a8a8"/>
                </a:solidFill>
                <a:miter/>
              </a:ln>
            </p:spPr>
          </p:cxnSp>
          <p:cxnSp>
            <p:nvCxnSpPr>
              <p:cNvPr id="11486" name="Straight Connector 1872"/>
              <p:cNvCxnSpPr/>
              <p:nvPr/>
            </p:nvCxnSpPr>
            <p:spPr>
              <a:xfrm>
                <a:off x="12481560" y="4571280"/>
                <a:ext cx="126360" cy="360"/>
              </a:xfrm>
              <a:prstGeom prst="straightConnector1">
                <a:avLst/>
              </a:prstGeom>
              <a:ln w="6480">
                <a:solidFill>
                  <a:srgbClr val="a8a8a8"/>
                </a:solidFill>
                <a:miter/>
              </a:ln>
            </p:spPr>
          </p:cxnSp>
          <p:cxnSp>
            <p:nvCxnSpPr>
              <p:cNvPr id="11487" name="Straight Connector 1873"/>
              <p:cNvCxnSpPr/>
              <p:nvPr/>
            </p:nvCxnSpPr>
            <p:spPr>
              <a:xfrm>
                <a:off x="12481560" y="5061240"/>
                <a:ext cx="126360" cy="360"/>
              </a:xfrm>
              <a:prstGeom prst="straightConnector1">
                <a:avLst/>
              </a:prstGeom>
              <a:ln w="6480">
                <a:solidFill>
                  <a:srgbClr val="a8a8a8"/>
                </a:solidFill>
                <a:miter/>
              </a:ln>
            </p:spPr>
          </p:cxnSp>
          <p:cxnSp>
            <p:nvCxnSpPr>
              <p:cNvPr id="11488" name="Straight Connector 1875"/>
              <p:cNvCxnSpPr/>
              <p:nvPr/>
            </p:nvCxnSpPr>
            <p:spPr>
              <a:xfrm>
                <a:off x="12481560" y="5387760"/>
                <a:ext cx="126360" cy="360"/>
              </a:xfrm>
              <a:prstGeom prst="straightConnector1">
                <a:avLst/>
              </a:prstGeom>
              <a:ln w="6480">
                <a:solidFill>
                  <a:srgbClr val="a8a8a8"/>
                </a:solidFill>
                <a:miter/>
              </a:ln>
            </p:spPr>
          </p:cxnSp>
          <p:cxnSp>
            <p:nvCxnSpPr>
              <p:cNvPr id="11489" name="Straight Connector 1876"/>
              <p:cNvCxnSpPr/>
              <p:nvPr/>
            </p:nvCxnSpPr>
            <p:spPr>
              <a:xfrm>
                <a:off x="12481560" y="5224680"/>
                <a:ext cx="126360" cy="360"/>
              </a:xfrm>
              <a:prstGeom prst="straightConnector1">
                <a:avLst/>
              </a:prstGeom>
              <a:ln w="6480">
                <a:solidFill>
                  <a:srgbClr val="a8a8a8"/>
                </a:solidFill>
                <a:miter/>
              </a:ln>
            </p:spPr>
          </p:cxnSp>
          <p:cxnSp>
            <p:nvCxnSpPr>
              <p:cNvPr id="11490" name="Straight Connector 1877"/>
              <p:cNvCxnSpPr/>
              <p:nvPr/>
            </p:nvCxnSpPr>
            <p:spPr>
              <a:xfrm>
                <a:off x="12481560" y="5714280"/>
                <a:ext cx="126360" cy="360"/>
              </a:xfrm>
              <a:prstGeom prst="straightConnector1">
                <a:avLst/>
              </a:prstGeom>
              <a:ln w="6480">
                <a:solidFill>
                  <a:srgbClr val="a8a8a8"/>
                </a:solidFill>
                <a:miter/>
              </a:ln>
            </p:spPr>
          </p:cxnSp>
          <p:cxnSp>
            <p:nvCxnSpPr>
              <p:cNvPr id="11491" name="Straight Connector 1878"/>
              <p:cNvCxnSpPr/>
              <p:nvPr/>
            </p:nvCxnSpPr>
            <p:spPr>
              <a:xfrm>
                <a:off x="12481560" y="5551200"/>
                <a:ext cx="126360" cy="360"/>
              </a:xfrm>
              <a:prstGeom prst="straightConnector1">
                <a:avLst/>
              </a:prstGeom>
              <a:ln w="6480">
                <a:solidFill>
                  <a:srgbClr val="a8a8a8"/>
                </a:solidFill>
                <a:miter/>
              </a:ln>
            </p:spPr>
          </p:cxnSp>
          <p:cxnSp>
            <p:nvCxnSpPr>
              <p:cNvPr id="11492" name="Straight Connector 1879"/>
              <p:cNvCxnSpPr/>
              <p:nvPr/>
            </p:nvCxnSpPr>
            <p:spPr>
              <a:xfrm>
                <a:off x="12481560" y="6041160"/>
                <a:ext cx="126360" cy="360"/>
              </a:xfrm>
              <a:prstGeom prst="straightConnector1">
                <a:avLst/>
              </a:prstGeom>
              <a:ln w="6480">
                <a:solidFill>
                  <a:srgbClr val="a8a8a8"/>
                </a:solidFill>
                <a:miter/>
              </a:ln>
            </p:spPr>
          </p:cxnSp>
          <p:cxnSp>
            <p:nvCxnSpPr>
              <p:cNvPr id="11493" name="Straight Connector 1880"/>
              <p:cNvCxnSpPr/>
              <p:nvPr/>
            </p:nvCxnSpPr>
            <p:spPr>
              <a:xfrm>
                <a:off x="12481560" y="5877720"/>
                <a:ext cx="126360" cy="360"/>
              </a:xfrm>
              <a:prstGeom prst="straightConnector1">
                <a:avLst/>
              </a:prstGeom>
              <a:ln w="6480">
                <a:solidFill>
                  <a:srgbClr val="a8a8a8"/>
                </a:solidFill>
                <a:miter/>
              </a:ln>
            </p:spPr>
          </p:cxnSp>
          <p:cxnSp>
            <p:nvCxnSpPr>
              <p:cNvPr id="11494" name="Straight Connector 1881"/>
              <p:cNvCxnSpPr/>
              <p:nvPr/>
            </p:nvCxnSpPr>
            <p:spPr>
              <a:xfrm>
                <a:off x="12481560" y="6367680"/>
                <a:ext cx="126360" cy="360"/>
              </a:xfrm>
              <a:prstGeom prst="straightConnector1">
                <a:avLst/>
              </a:prstGeom>
              <a:ln w="6480">
                <a:solidFill>
                  <a:srgbClr val="a8a8a8"/>
                </a:solidFill>
                <a:miter/>
              </a:ln>
            </p:spPr>
          </p:cxnSp>
          <p:cxnSp>
            <p:nvCxnSpPr>
              <p:cNvPr id="11495" name="Straight Connector 1882"/>
              <p:cNvCxnSpPr/>
              <p:nvPr/>
            </p:nvCxnSpPr>
            <p:spPr>
              <a:xfrm>
                <a:off x="12481560" y="6204240"/>
                <a:ext cx="126360" cy="360"/>
              </a:xfrm>
              <a:prstGeom prst="straightConnector1">
                <a:avLst/>
              </a:prstGeom>
              <a:ln w="6480">
                <a:solidFill>
                  <a:srgbClr val="a8a8a8"/>
                </a:solidFill>
                <a:miter/>
              </a:ln>
            </p:spPr>
          </p:cxnSp>
          <p:cxnSp>
            <p:nvCxnSpPr>
              <p:cNvPr id="11496" name="Straight Connector 2020"/>
              <p:cNvCxnSpPr/>
              <p:nvPr/>
            </p:nvCxnSpPr>
            <p:spPr>
              <a:xfrm>
                <a:off x="493920" y="7167240"/>
                <a:ext cx="360" cy="126360"/>
              </a:xfrm>
              <a:prstGeom prst="straightConnector1">
                <a:avLst/>
              </a:prstGeom>
              <a:ln w="6480">
                <a:solidFill>
                  <a:srgbClr val="a8a8a8"/>
                </a:solidFill>
                <a:miter/>
              </a:ln>
            </p:spPr>
          </p:cxnSp>
          <p:cxnSp>
            <p:nvCxnSpPr>
              <p:cNvPr id="11497" name="Straight Connector 2021"/>
              <p:cNvCxnSpPr/>
              <p:nvPr/>
            </p:nvCxnSpPr>
            <p:spPr>
              <a:xfrm>
                <a:off x="329400" y="7167240"/>
                <a:ext cx="360" cy="126360"/>
              </a:xfrm>
              <a:prstGeom prst="straightConnector1">
                <a:avLst/>
              </a:prstGeom>
              <a:ln w="6480">
                <a:solidFill>
                  <a:srgbClr val="a8a8a8"/>
                </a:solidFill>
                <a:miter/>
              </a:ln>
            </p:spPr>
          </p:cxnSp>
          <p:cxnSp>
            <p:nvCxnSpPr>
              <p:cNvPr id="11498" name="Straight Connector 2022"/>
              <p:cNvCxnSpPr/>
              <p:nvPr/>
            </p:nvCxnSpPr>
            <p:spPr>
              <a:xfrm>
                <a:off x="823680" y="7167240"/>
                <a:ext cx="360" cy="126360"/>
              </a:xfrm>
              <a:prstGeom prst="straightConnector1">
                <a:avLst/>
              </a:prstGeom>
              <a:ln w="6480">
                <a:solidFill>
                  <a:srgbClr val="a8a8a8"/>
                </a:solidFill>
                <a:miter/>
              </a:ln>
            </p:spPr>
          </p:cxnSp>
          <p:cxnSp>
            <p:nvCxnSpPr>
              <p:cNvPr id="11499" name="Straight Connector 2023"/>
              <p:cNvCxnSpPr/>
              <p:nvPr/>
            </p:nvCxnSpPr>
            <p:spPr>
              <a:xfrm>
                <a:off x="658800" y="7167240"/>
                <a:ext cx="360" cy="126360"/>
              </a:xfrm>
              <a:prstGeom prst="straightConnector1">
                <a:avLst/>
              </a:prstGeom>
              <a:ln w="6480">
                <a:solidFill>
                  <a:srgbClr val="a8a8a8"/>
                </a:solidFill>
                <a:miter/>
              </a:ln>
            </p:spPr>
          </p:cxnSp>
          <p:cxnSp>
            <p:nvCxnSpPr>
              <p:cNvPr id="11500" name="Straight Connector 2024"/>
              <p:cNvCxnSpPr/>
              <p:nvPr/>
            </p:nvCxnSpPr>
            <p:spPr>
              <a:xfrm>
                <a:off x="1153080" y="7167240"/>
                <a:ext cx="360" cy="126360"/>
              </a:xfrm>
              <a:prstGeom prst="straightConnector1">
                <a:avLst/>
              </a:prstGeom>
              <a:ln w="6480">
                <a:solidFill>
                  <a:srgbClr val="a8a8a8"/>
                </a:solidFill>
                <a:miter/>
              </a:ln>
            </p:spPr>
          </p:cxnSp>
          <p:cxnSp>
            <p:nvCxnSpPr>
              <p:cNvPr id="11501" name="Straight Connector 2025"/>
              <p:cNvCxnSpPr/>
              <p:nvPr/>
            </p:nvCxnSpPr>
            <p:spPr>
              <a:xfrm>
                <a:off x="988200" y="7167240"/>
                <a:ext cx="360" cy="126360"/>
              </a:xfrm>
              <a:prstGeom prst="straightConnector1">
                <a:avLst/>
              </a:prstGeom>
              <a:ln w="6480">
                <a:solidFill>
                  <a:srgbClr val="a8a8a8"/>
                </a:solidFill>
                <a:miter/>
              </a:ln>
            </p:spPr>
          </p:cxnSp>
          <p:cxnSp>
            <p:nvCxnSpPr>
              <p:cNvPr id="11502" name="Straight Connector 2026"/>
              <p:cNvCxnSpPr/>
              <p:nvPr/>
            </p:nvCxnSpPr>
            <p:spPr>
              <a:xfrm>
                <a:off x="1482480" y="7167240"/>
                <a:ext cx="360" cy="126360"/>
              </a:xfrm>
              <a:prstGeom prst="straightConnector1">
                <a:avLst/>
              </a:prstGeom>
              <a:ln w="6480">
                <a:solidFill>
                  <a:srgbClr val="a8a8a8"/>
                </a:solidFill>
                <a:miter/>
              </a:ln>
            </p:spPr>
          </p:cxnSp>
          <p:cxnSp>
            <p:nvCxnSpPr>
              <p:cNvPr id="11503" name="Straight Connector 2027"/>
              <p:cNvCxnSpPr/>
              <p:nvPr/>
            </p:nvCxnSpPr>
            <p:spPr>
              <a:xfrm>
                <a:off x="1317960" y="7167240"/>
                <a:ext cx="360" cy="126360"/>
              </a:xfrm>
              <a:prstGeom prst="straightConnector1">
                <a:avLst/>
              </a:prstGeom>
              <a:ln w="6480">
                <a:solidFill>
                  <a:srgbClr val="a8a8a8"/>
                </a:solidFill>
                <a:miter/>
              </a:ln>
            </p:spPr>
          </p:cxnSp>
          <p:cxnSp>
            <p:nvCxnSpPr>
              <p:cNvPr id="11504" name="Straight Connector 2028"/>
              <p:cNvCxnSpPr/>
              <p:nvPr/>
            </p:nvCxnSpPr>
            <p:spPr>
              <a:xfrm>
                <a:off x="1812240" y="7167240"/>
                <a:ext cx="360" cy="126360"/>
              </a:xfrm>
              <a:prstGeom prst="straightConnector1">
                <a:avLst/>
              </a:prstGeom>
              <a:ln w="6480">
                <a:solidFill>
                  <a:srgbClr val="a8a8a8"/>
                </a:solidFill>
                <a:miter/>
              </a:ln>
            </p:spPr>
          </p:cxnSp>
          <p:cxnSp>
            <p:nvCxnSpPr>
              <p:cNvPr id="11505" name="Straight Connector 2029"/>
              <p:cNvCxnSpPr/>
              <p:nvPr/>
            </p:nvCxnSpPr>
            <p:spPr>
              <a:xfrm>
                <a:off x="1647360" y="7167240"/>
                <a:ext cx="360" cy="126360"/>
              </a:xfrm>
              <a:prstGeom prst="straightConnector1">
                <a:avLst/>
              </a:prstGeom>
              <a:ln w="6480">
                <a:solidFill>
                  <a:srgbClr val="a8a8a8"/>
                </a:solidFill>
                <a:miter/>
              </a:ln>
            </p:spPr>
          </p:cxnSp>
          <p:cxnSp>
            <p:nvCxnSpPr>
              <p:cNvPr id="11506" name="Straight Connector 2030"/>
              <p:cNvCxnSpPr/>
              <p:nvPr/>
            </p:nvCxnSpPr>
            <p:spPr>
              <a:xfrm>
                <a:off x="2141640" y="7167240"/>
                <a:ext cx="360" cy="126360"/>
              </a:xfrm>
              <a:prstGeom prst="straightConnector1">
                <a:avLst/>
              </a:prstGeom>
              <a:ln w="6480">
                <a:solidFill>
                  <a:srgbClr val="a8a8a8"/>
                </a:solidFill>
                <a:miter/>
              </a:ln>
            </p:spPr>
          </p:cxnSp>
          <p:cxnSp>
            <p:nvCxnSpPr>
              <p:cNvPr id="11507" name="Straight Connector 2031"/>
              <p:cNvCxnSpPr/>
              <p:nvPr/>
            </p:nvCxnSpPr>
            <p:spPr>
              <a:xfrm>
                <a:off x="1976760" y="7167240"/>
                <a:ext cx="360" cy="126360"/>
              </a:xfrm>
              <a:prstGeom prst="straightConnector1">
                <a:avLst/>
              </a:prstGeom>
              <a:ln w="6480">
                <a:solidFill>
                  <a:srgbClr val="a8a8a8"/>
                </a:solidFill>
                <a:miter/>
              </a:ln>
            </p:spPr>
          </p:cxnSp>
          <p:cxnSp>
            <p:nvCxnSpPr>
              <p:cNvPr id="11508" name="Straight Connector 2032"/>
              <p:cNvCxnSpPr/>
              <p:nvPr/>
            </p:nvCxnSpPr>
            <p:spPr>
              <a:xfrm>
                <a:off x="2471040" y="7167240"/>
                <a:ext cx="360" cy="126360"/>
              </a:xfrm>
              <a:prstGeom prst="straightConnector1">
                <a:avLst/>
              </a:prstGeom>
              <a:ln w="6480">
                <a:solidFill>
                  <a:srgbClr val="a8a8a8"/>
                </a:solidFill>
                <a:miter/>
              </a:ln>
            </p:spPr>
          </p:cxnSp>
          <p:cxnSp>
            <p:nvCxnSpPr>
              <p:cNvPr id="11509" name="Straight Connector 2033"/>
              <p:cNvCxnSpPr/>
              <p:nvPr/>
            </p:nvCxnSpPr>
            <p:spPr>
              <a:xfrm>
                <a:off x="2306520" y="7167240"/>
                <a:ext cx="360" cy="126360"/>
              </a:xfrm>
              <a:prstGeom prst="straightConnector1">
                <a:avLst/>
              </a:prstGeom>
              <a:ln w="6480">
                <a:solidFill>
                  <a:srgbClr val="a8a8a8"/>
                </a:solidFill>
                <a:miter/>
              </a:ln>
            </p:spPr>
          </p:cxnSp>
          <p:cxnSp>
            <p:nvCxnSpPr>
              <p:cNvPr id="11510" name="Straight Connector 2034"/>
              <p:cNvCxnSpPr/>
              <p:nvPr/>
            </p:nvCxnSpPr>
            <p:spPr>
              <a:xfrm>
                <a:off x="2800800" y="7167240"/>
                <a:ext cx="360" cy="126360"/>
              </a:xfrm>
              <a:prstGeom prst="straightConnector1">
                <a:avLst/>
              </a:prstGeom>
              <a:ln w="6480">
                <a:solidFill>
                  <a:srgbClr val="a8a8a8"/>
                </a:solidFill>
                <a:miter/>
              </a:ln>
            </p:spPr>
          </p:cxnSp>
          <p:cxnSp>
            <p:nvCxnSpPr>
              <p:cNvPr id="11511" name="Straight Connector 2035"/>
              <p:cNvCxnSpPr/>
              <p:nvPr/>
            </p:nvCxnSpPr>
            <p:spPr>
              <a:xfrm>
                <a:off x="2635920" y="7167240"/>
                <a:ext cx="360" cy="126360"/>
              </a:xfrm>
              <a:prstGeom prst="straightConnector1">
                <a:avLst/>
              </a:prstGeom>
              <a:ln w="6480">
                <a:solidFill>
                  <a:srgbClr val="a8a8a8"/>
                </a:solidFill>
                <a:miter/>
              </a:ln>
            </p:spPr>
          </p:cxnSp>
          <p:cxnSp>
            <p:nvCxnSpPr>
              <p:cNvPr id="11512" name="Straight Connector 2036"/>
              <p:cNvCxnSpPr/>
              <p:nvPr/>
            </p:nvCxnSpPr>
            <p:spPr>
              <a:xfrm>
                <a:off x="3130200" y="7167240"/>
                <a:ext cx="360" cy="126360"/>
              </a:xfrm>
              <a:prstGeom prst="straightConnector1">
                <a:avLst/>
              </a:prstGeom>
              <a:ln w="6480">
                <a:solidFill>
                  <a:srgbClr val="a8a8a8"/>
                </a:solidFill>
                <a:miter/>
              </a:ln>
            </p:spPr>
          </p:cxnSp>
          <p:cxnSp>
            <p:nvCxnSpPr>
              <p:cNvPr id="11513" name="Straight Connector 2037"/>
              <p:cNvCxnSpPr/>
              <p:nvPr/>
            </p:nvCxnSpPr>
            <p:spPr>
              <a:xfrm>
                <a:off x="2965320" y="7167240"/>
                <a:ext cx="360" cy="126360"/>
              </a:xfrm>
              <a:prstGeom prst="straightConnector1">
                <a:avLst/>
              </a:prstGeom>
              <a:ln w="6480">
                <a:solidFill>
                  <a:srgbClr val="a8a8a8"/>
                </a:solidFill>
                <a:miter/>
              </a:ln>
            </p:spPr>
          </p:cxnSp>
          <p:cxnSp>
            <p:nvCxnSpPr>
              <p:cNvPr id="11514" name="Straight Connector 2038"/>
              <p:cNvCxnSpPr/>
              <p:nvPr/>
            </p:nvCxnSpPr>
            <p:spPr>
              <a:xfrm>
                <a:off x="3459600" y="7167240"/>
                <a:ext cx="360" cy="126360"/>
              </a:xfrm>
              <a:prstGeom prst="straightConnector1">
                <a:avLst/>
              </a:prstGeom>
              <a:ln w="6480">
                <a:solidFill>
                  <a:srgbClr val="a8a8a8"/>
                </a:solidFill>
                <a:miter/>
              </a:ln>
            </p:spPr>
          </p:cxnSp>
          <p:cxnSp>
            <p:nvCxnSpPr>
              <p:cNvPr id="11515" name="Straight Connector 2039"/>
              <p:cNvCxnSpPr/>
              <p:nvPr/>
            </p:nvCxnSpPr>
            <p:spPr>
              <a:xfrm>
                <a:off x="3295080" y="7167240"/>
                <a:ext cx="360" cy="126360"/>
              </a:xfrm>
              <a:prstGeom prst="straightConnector1">
                <a:avLst/>
              </a:prstGeom>
              <a:ln w="6480">
                <a:solidFill>
                  <a:srgbClr val="a8a8a8"/>
                </a:solidFill>
                <a:miter/>
              </a:ln>
            </p:spPr>
          </p:cxnSp>
          <p:cxnSp>
            <p:nvCxnSpPr>
              <p:cNvPr id="11516" name="Straight Connector 2040"/>
              <p:cNvCxnSpPr/>
              <p:nvPr/>
            </p:nvCxnSpPr>
            <p:spPr>
              <a:xfrm>
                <a:off x="3789360" y="7167240"/>
                <a:ext cx="360" cy="126360"/>
              </a:xfrm>
              <a:prstGeom prst="straightConnector1">
                <a:avLst/>
              </a:prstGeom>
              <a:ln w="6480">
                <a:solidFill>
                  <a:srgbClr val="a8a8a8"/>
                </a:solidFill>
                <a:miter/>
              </a:ln>
            </p:spPr>
          </p:cxnSp>
          <p:cxnSp>
            <p:nvCxnSpPr>
              <p:cNvPr id="11517" name="Straight Connector 2041"/>
              <p:cNvCxnSpPr/>
              <p:nvPr/>
            </p:nvCxnSpPr>
            <p:spPr>
              <a:xfrm>
                <a:off x="3624480" y="7167240"/>
                <a:ext cx="360" cy="126360"/>
              </a:xfrm>
              <a:prstGeom prst="straightConnector1">
                <a:avLst/>
              </a:prstGeom>
              <a:ln w="6480">
                <a:solidFill>
                  <a:srgbClr val="a8a8a8"/>
                </a:solidFill>
                <a:miter/>
              </a:ln>
            </p:spPr>
          </p:cxnSp>
          <p:cxnSp>
            <p:nvCxnSpPr>
              <p:cNvPr id="11518" name="Straight Connector 2042"/>
              <p:cNvCxnSpPr/>
              <p:nvPr/>
            </p:nvCxnSpPr>
            <p:spPr>
              <a:xfrm>
                <a:off x="4118760" y="7167240"/>
                <a:ext cx="360" cy="126360"/>
              </a:xfrm>
              <a:prstGeom prst="straightConnector1">
                <a:avLst/>
              </a:prstGeom>
              <a:ln w="6480">
                <a:solidFill>
                  <a:srgbClr val="a8a8a8"/>
                </a:solidFill>
                <a:miter/>
              </a:ln>
            </p:spPr>
          </p:cxnSp>
          <p:cxnSp>
            <p:nvCxnSpPr>
              <p:cNvPr id="11519" name="Straight Connector 2043"/>
              <p:cNvCxnSpPr/>
              <p:nvPr/>
            </p:nvCxnSpPr>
            <p:spPr>
              <a:xfrm>
                <a:off x="3953880" y="7167240"/>
                <a:ext cx="360" cy="126360"/>
              </a:xfrm>
              <a:prstGeom prst="straightConnector1">
                <a:avLst/>
              </a:prstGeom>
              <a:ln w="6480">
                <a:solidFill>
                  <a:srgbClr val="a8a8a8"/>
                </a:solidFill>
                <a:miter/>
              </a:ln>
            </p:spPr>
          </p:cxnSp>
          <p:cxnSp>
            <p:nvCxnSpPr>
              <p:cNvPr id="11520" name="Straight Connector 2044"/>
              <p:cNvCxnSpPr/>
              <p:nvPr/>
            </p:nvCxnSpPr>
            <p:spPr>
              <a:xfrm>
                <a:off x="4448160" y="7167240"/>
                <a:ext cx="360" cy="126360"/>
              </a:xfrm>
              <a:prstGeom prst="straightConnector1">
                <a:avLst/>
              </a:prstGeom>
              <a:ln w="6480">
                <a:solidFill>
                  <a:srgbClr val="a8a8a8"/>
                </a:solidFill>
                <a:miter/>
              </a:ln>
            </p:spPr>
          </p:cxnSp>
          <p:cxnSp>
            <p:nvCxnSpPr>
              <p:cNvPr id="11521" name="Straight Connector 2045"/>
              <p:cNvCxnSpPr/>
              <p:nvPr/>
            </p:nvCxnSpPr>
            <p:spPr>
              <a:xfrm>
                <a:off x="4283640" y="7167240"/>
                <a:ext cx="360" cy="126360"/>
              </a:xfrm>
              <a:prstGeom prst="straightConnector1">
                <a:avLst/>
              </a:prstGeom>
              <a:ln w="6480">
                <a:solidFill>
                  <a:srgbClr val="a8a8a8"/>
                </a:solidFill>
                <a:miter/>
              </a:ln>
            </p:spPr>
          </p:cxnSp>
          <p:cxnSp>
            <p:nvCxnSpPr>
              <p:cNvPr id="11522" name="Straight Connector 2046"/>
              <p:cNvCxnSpPr/>
              <p:nvPr/>
            </p:nvCxnSpPr>
            <p:spPr>
              <a:xfrm>
                <a:off x="4777920" y="7167240"/>
                <a:ext cx="360" cy="126360"/>
              </a:xfrm>
              <a:prstGeom prst="straightConnector1">
                <a:avLst/>
              </a:prstGeom>
              <a:ln w="6480">
                <a:solidFill>
                  <a:srgbClr val="a8a8a8"/>
                </a:solidFill>
                <a:miter/>
              </a:ln>
            </p:spPr>
          </p:cxnSp>
          <p:cxnSp>
            <p:nvCxnSpPr>
              <p:cNvPr id="11523" name="Straight Connector 2047"/>
              <p:cNvCxnSpPr/>
              <p:nvPr/>
            </p:nvCxnSpPr>
            <p:spPr>
              <a:xfrm>
                <a:off x="4613040" y="7167240"/>
                <a:ext cx="360" cy="126360"/>
              </a:xfrm>
              <a:prstGeom prst="straightConnector1">
                <a:avLst/>
              </a:prstGeom>
              <a:ln w="6480">
                <a:solidFill>
                  <a:srgbClr val="a8a8a8"/>
                </a:solidFill>
                <a:miter/>
              </a:ln>
            </p:spPr>
          </p:cxnSp>
          <p:cxnSp>
            <p:nvCxnSpPr>
              <p:cNvPr id="11524" name="Straight Connector 2048"/>
              <p:cNvCxnSpPr/>
              <p:nvPr/>
            </p:nvCxnSpPr>
            <p:spPr>
              <a:xfrm>
                <a:off x="5107320" y="7167240"/>
                <a:ext cx="360" cy="126360"/>
              </a:xfrm>
              <a:prstGeom prst="straightConnector1">
                <a:avLst/>
              </a:prstGeom>
              <a:ln w="6480">
                <a:solidFill>
                  <a:srgbClr val="a8a8a8"/>
                </a:solidFill>
                <a:miter/>
              </a:ln>
            </p:spPr>
          </p:cxnSp>
          <p:cxnSp>
            <p:nvCxnSpPr>
              <p:cNvPr id="11525" name="Straight Connector 2049"/>
              <p:cNvCxnSpPr/>
              <p:nvPr/>
            </p:nvCxnSpPr>
            <p:spPr>
              <a:xfrm>
                <a:off x="4942440" y="7167240"/>
                <a:ext cx="360" cy="126360"/>
              </a:xfrm>
              <a:prstGeom prst="straightConnector1">
                <a:avLst/>
              </a:prstGeom>
              <a:ln w="6480">
                <a:solidFill>
                  <a:srgbClr val="a8a8a8"/>
                </a:solidFill>
                <a:miter/>
              </a:ln>
            </p:spPr>
          </p:cxnSp>
          <p:cxnSp>
            <p:nvCxnSpPr>
              <p:cNvPr id="11526" name="Straight Connector 2050"/>
              <p:cNvCxnSpPr/>
              <p:nvPr/>
            </p:nvCxnSpPr>
            <p:spPr>
              <a:xfrm>
                <a:off x="5436720" y="7167240"/>
                <a:ext cx="360" cy="126360"/>
              </a:xfrm>
              <a:prstGeom prst="straightConnector1">
                <a:avLst/>
              </a:prstGeom>
              <a:ln w="6480">
                <a:solidFill>
                  <a:srgbClr val="a8a8a8"/>
                </a:solidFill>
                <a:miter/>
              </a:ln>
            </p:spPr>
          </p:cxnSp>
          <p:cxnSp>
            <p:nvCxnSpPr>
              <p:cNvPr id="11527" name="Straight Connector 2051"/>
              <p:cNvCxnSpPr/>
              <p:nvPr/>
            </p:nvCxnSpPr>
            <p:spPr>
              <a:xfrm>
                <a:off x="5272200" y="7167240"/>
                <a:ext cx="360" cy="126360"/>
              </a:xfrm>
              <a:prstGeom prst="straightConnector1">
                <a:avLst/>
              </a:prstGeom>
              <a:ln w="6480">
                <a:solidFill>
                  <a:srgbClr val="a8a8a8"/>
                </a:solidFill>
                <a:miter/>
              </a:ln>
            </p:spPr>
          </p:cxnSp>
          <p:cxnSp>
            <p:nvCxnSpPr>
              <p:cNvPr id="11528" name="Straight Connector 2052"/>
              <p:cNvCxnSpPr/>
              <p:nvPr/>
            </p:nvCxnSpPr>
            <p:spPr>
              <a:xfrm>
                <a:off x="5766480" y="7167240"/>
                <a:ext cx="360" cy="126360"/>
              </a:xfrm>
              <a:prstGeom prst="straightConnector1">
                <a:avLst/>
              </a:prstGeom>
              <a:ln w="6480">
                <a:solidFill>
                  <a:srgbClr val="a8a8a8"/>
                </a:solidFill>
                <a:miter/>
              </a:ln>
            </p:spPr>
          </p:cxnSp>
          <p:cxnSp>
            <p:nvCxnSpPr>
              <p:cNvPr id="11529" name="Straight Connector 2053"/>
              <p:cNvCxnSpPr/>
              <p:nvPr/>
            </p:nvCxnSpPr>
            <p:spPr>
              <a:xfrm>
                <a:off x="5601600" y="7167240"/>
                <a:ext cx="360" cy="126360"/>
              </a:xfrm>
              <a:prstGeom prst="straightConnector1">
                <a:avLst/>
              </a:prstGeom>
              <a:ln w="6480">
                <a:solidFill>
                  <a:srgbClr val="a8a8a8"/>
                </a:solidFill>
                <a:miter/>
              </a:ln>
            </p:spPr>
          </p:cxnSp>
          <p:cxnSp>
            <p:nvCxnSpPr>
              <p:cNvPr id="11530" name="Straight Connector 2054"/>
              <p:cNvCxnSpPr/>
              <p:nvPr/>
            </p:nvCxnSpPr>
            <p:spPr>
              <a:xfrm>
                <a:off x="6095880" y="7167240"/>
                <a:ext cx="360" cy="126360"/>
              </a:xfrm>
              <a:prstGeom prst="straightConnector1">
                <a:avLst/>
              </a:prstGeom>
              <a:ln w="6480">
                <a:solidFill>
                  <a:srgbClr val="a8a8a8"/>
                </a:solidFill>
                <a:miter/>
              </a:ln>
            </p:spPr>
          </p:cxnSp>
          <p:cxnSp>
            <p:nvCxnSpPr>
              <p:cNvPr id="11531" name="Straight Connector 2055"/>
              <p:cNvCxnSpPr/>
              <p:nvPr/>
            </p:nvCxnSpPr>
            <p:spPr>
              <a:xfrm>
                <a:off x="5931000" y="7167240"/>
                <a:ext cx="360" cy="126360"/>
              </a:xfrm>
              <a:prstGeom prst="straightConnector1">
                <a:avLst/>
              </a:prstGeom>
              <a:ln w="6480">
                <a:solidFill>
                  <a:srgbClr val="a8a8a8"/>
                </a:solidFill>
                <a:miter/>
              </a:ln>
            </p:spPr>
          </p:cxnSp>
          <p:cxnSp>
            <p:nvCxnSpPr>
              <p:cNvPr id="11532" name="Straight Connector 2056"/>
              <p:cNvCxnSpPr/>
              <p:nvPr/>
            </p:nvCxnSpPr>
            <p:spPr>
              <a:xfrm>
                <a:off x="6425280" y="7167240"/>
                <a:ext cx="360" cy="126360"/>
              </a:xfrm>
              <a:prstGeom prst="straightConnector1">
                <a:avLst/>
              </a:prstGeom>
              <a:ln w="6480">
                <a:solidFill>
                  <a:srgbClr val="a8a8a8"/>
                </a:solidFill>
                <a:miter/>
              </a:ln>
            </p:spPr>
          </p:cxnSp>
          <p:cxnSp>
            <p:nvCxnSpPr>
              <p:cNvPr id="11533" name="Straight Connector 2057"/>
              <p:cNvCxnSpPr/>
              <p:nvPr/>
            </p:nvCxnSpPr>
            <p:spPr>
              <a:xfrm>
                <a:off x="6260760" y="7167240"/>
                <a:ext cx="360" cy="126360"/>
              </a:xfrm>
              <a:prstGeom prst="straightConnector1">
                <a:avLst/>
              </a:prstGeom>
              <a:ln w="6480">
                <a:solidFill>
                  <a:srgbClr val="a8a8a8"/>
                </a:solidFill>
                <a:miter/>
              </a:ln>
            </p:spPr>
          </p:cxnSp>
          <p:cxnSp>
            <p:nvCxnSpPr>
              <p:cNvPr id="11534" name="Straight Connector 2058"/>
              <p:cNvCxnSpPr/>
              <p:nvPr/>
            </p:nvCxnSpPr>
            <p:spPr>
              <a:xfrm>
                <a:off x="6590160" y="7167240"/>
                <a:ext cx="360" cy="126360"/>
              </a:xfrm>
              <a:prstGeom prst="straightConnector1">
                <a:avLst/>
              </a:prstGeom>
              <a:ln w="6480">
                <a:solidFill>
                  <a:srgbClr val="a8a8a8"/>
                </a:solidFill>
                <a:miter/>
              </a:ln>
            </p:spPr>
          </p:cxnSp>
          <p:cxnSp>
            <p:nvCxnSpPr>
              <p:cNvPr id="11535" name="Straight Connector 2059"/>
              <p:cNvCxnSpPr/>
              <p:nvPr/>
            </p:nvCxnSpPr>
            <p:spPr>
              <a:xfrm>
                <a:off x="6919560" y="7167240"/>
                <a:ext cx="360" cy="126360"/>
              </a:xfrm>
              <a:prstGeom prst="straightConnector1">
                <a:avLst/>
              </a:prstGeom>
              <a:ln w="6480">
                <a:solidFill>
                  <a:srgbClr val="a8a8a8"/>
                </a:solidFill>
                <a:miter/>
              </a:ln>
            </p:spPr>
          </p:cxnSp>
          <p:cxnSp>
            <p:nvCxnSpPr>
              <p:cNvPr id="11536" name="Straight Connector 2060"/>
              <p:cNvCxnSpPr/>
              <p:nvPr/>
            </p:nvCxnSpPr>
            <p:spPr>
              <a:xfrm>
                <a:off x="6754680" y="7167240"/>
                <a:ext cx="360" cy="126360"/>
              </a:xfrm>
              <a:prstGeom prst="straightConnector1">
                <a:avLst/>
              </a:prstGeom>
              <a:ln w="6480">
                <a:solidFill>
                  <a:srgbClr val="a8a8a8"/>
                </a:solidFill>
                <a:miter/>
              </a:ln>
            </p:spPr>
          </p:cxnSp>
          <p:cxnSp>
            <p:nvCxnSpPr>
              <p:cNvPr id="11537" name="Straight Connector 2061"/>
              <p:cNvCxnSpPr/>
              <p:nvPr/>
            </p:nvCxnSpPr>
            <p:spPr>
              <a:xfrm>
                <a:off x="7248960" y="7167240"/>
                <a:ext cx="360" cy="126360"/>
              </a:xfrm>
              <a:prstGeom prst="straightConnector1">
                <a:avLst/>
              </a:prstGeom>
              <a:ln w="6480">
                <a:solidFill>
                  <a:srgbClr val="a8a8a8"/>
                </a:solidFill>
                <a:miter/>
              </a:ln>
            </p:spPr>
          </p:cxnSp>
          <p:cxnSp>
            <p:nvCxnSpPr>
              <p:cNvPr id="11538" name="Straight Connector 2062"/>
              <p:cNvCxnSpPr/>
              <p:nvPr/>
            </p:nvCxnSpPr>
            <p:spPr>
              <a:xfrm>
                <a:off x="7084440" y="7167240"/>
                <a:ext cx="360" cy="126360"/>
              </a:xfrm>
              <a:prstGeom prst="straightConnector1">
                <a:avLst/>
              </a:prstGeom>
              <a:ln w="6480">
                <a:solidFill>
                  <a:srgbClr val="a8a8a8"/>
                </a:solidFill>
                <a:miter/>
              </a:ln>
            </p:spPr>
          </p:cxnSp>
          <p:cxnSp>
            <p:nvCxnSpPr>
              <p:cNvPr id="11539" name="Straight Connector 2063"/>
              <p:cNvCxnSpPr/>
              <p:nvPr/>
            </p:nvCxnSpPr>
            <p:spPr>
              <a:xfrm>
                <a:off x="7578720" y="7167240"/>
                <a:ext cx="360" cy="126360"/>
              </a:xfrm>
              <a:prstGeom prst="straightConnector1">
                <a:avLst/>
              </a:prstGeom>
              <a:ln w="6480">
                <a:solidFill>
                  <a:srgbClr val="a8a8a8"/>
                </a:solidFill>
                <a:miter/>
              </a:ln>
            </p:spPr>
          </p:cxnSp>
          <p:cxnSp>
            <p:nvCxnSpPr>
              <p:cNvPr id="11540" name="Straight Connector 2064"/>
              <p:cNvCxnSpPr/>
              <p:nvPr/>
            </p:nvCxnSpPr>
            <p:spPr>
              <a:xfrm>
                <a:off x="7413840" y="7167240"/>
                <a:ext cx="360" cy="126360"/>
              </a:xfrm>
              <a:prstGeom prst="straightConnector1">
                <a:avLst/>
              </a:prstGeom>
              <a:ln w="6480">
                <a:solidFill>
                  <a:srgbClr val="a8a8a8"/>
                </a:solidFill>
                <a:miter/>
              </a:ln>
            </p:spPr>
          </p:cxnSp>
          <p:cxnSp>
            <p:nvCxnSpPr>
              <p:cNvPr id="11541" name="Straight Connector 2065"/>
              <p:cNvCxnSpPr/>
              <p:nvPr/>
            </p:nvCxnSpPr>
            <p:spPr>
              <a:xfrm>
                <a:off x="7908120" y="7167240"/>
                <a:ext cx="360" cy="126360"/>
              </a:xfrm>
              <a:prstGeom prst="straightConnector1">
                <a:avLst/>
              </a:prstGeom>
              <a:ln w="6480">
                <a:solidFill>
                  <a:srgbClr val="a8a8a8"/>
                </a:solidFill>
                <a:miter/>
              </a:ln>
            </p:spPr>
          </p:cxnSp>
          <p:cxnSp>
            <p:nvCxnSpPr>
              <p:cNvPr id="11542" name="Straight Connector 2066"/>
              <p:cNvCxnSpPr/>
              <p:nvPr/>
            </p:nvCxnSpPr>
            <p:spPr>
              <a:xfrm>
                <a:off x="7743240" y="7167240"/>
                <a:ext cx="360" cy="126360"/>
              </a:xfrm>
              <a:prstGeom prst="straightConnector1">
                <a:avLst/>
              </a:prstGeom>
              <a:ln w="6480">
                <a:solidFill>
                  <a:srgbClr val="a8a8a8"/>
                </a:solidFill>
                <a:miter/>
              </a:ln>
            </p:spPr>
          </p:cxnSp>
          <p:cxnSp>
            <p:nvCxnSpPr>
              <p:cNvPr id="11543" name="Straight Connector 2067"/>
              <p:cNvCxnSpPr/>
              <p:nvPr/>
            </p:nvCxnSpPr>
            <p:spPr>
              <a:xfrm>
                <a:off x="8237520" y="7167240"/>
                <a:ext cx="360" cy="126360"/>
              </a:xfrm>
              <a:prstGeom prst="straightConnector1">
                <a:avLst/>
              </a:prstGeom>
              <a:ln w="6480">
                <a:solidFill>
                  <a:srgbClr val="a8a8a8"/>
                </a:solidFill>
                <a:miter/>
              </a:ln>
            </p:spPr>
          </p:cxnSp>
          <p:cxnSp>
            <p:nvCxnSpPr>
              <p:cNvPr id="11544" name="Straight Connector 2068"/>
              <p:cNvCxnSpPr/>
              <p:nvPr/>
            </p:nvCxnSpPr>
            <p:spPr>
              <a:xfrm>
                <a:off x="8073000" y="7167240"/>
                <a:ext cx="360" cy="126360"/>
              </a:xfrm>
              <a:prstGeom prst="straightConnector1">
                <a:avLst/>
              </a:prstGeom>
              <a:ln w="6480">
                <a:solidFill>
                  <a:srgbClr val="a8a8a8"/>
                </a:solidFill>
                <a:miter/>
              </a:ln>
            </p:spPr>
          </p:cxnSp>
          <p:cxnSp>
            <p:nvCxnSpPr>
              <p:cNvPr id="11545" name="Straight Connector 2069"/>
              <p:cNvCxnSpPr/>
              <p:nvPr/>
            </p:nvCxnSpPr>
            <p:spPr>
              <a:xfrm>
                <a:off x="8567280" y="7167240"/>
                <a:ext cx="360" cy="126360"/>
              </a:xfrm>
              <a:prstGeom prst="straightConnector1">
                <a:avLst/>
              </a:prstGeom>
              <a:ln w="6480">
                <a:solidFill>
                  <a:srgbClr val="a8a8a8"/>
                </a:solidFill>
                <a:miter/>
              </a:ln>
            </p:spPr>
          </p:cxnSp>
          <p:cxnSp>
            <p:nvCxnSpPr>
              <p:cNvPr id="11546" name="Straight Connector 2070"/>
              <p:cNvCxnSpPr/>
              <p:nvPr/>
            </p:nvCxnSpPr>
            <p:spPr>
              <a:xfrm>
                <a:off x="8402400" y="7167240"/>
                <a:ext cx="360" cy="126360"/>
              </a:xfrm>
              <a:prstGeom prst="straightConnector1">
                <a:avLst/>
              </a:prstGeom>
              <a:ln w="6480">
                <a:solidFill>
                  <a:srgbClr val="a8a8a8"/>
                </a:solidFill>
                <a:miter/>
              </a:ln>
            </p:spPr>
          </p:cxnSp>
          <p:cxnSp>
            <p:nvCxnSpPr>
              <p:cNvPr id="11547" name="Straight Connector 2071"/>
              <p:cNvCxnSpPr/>
              <p:nvPr/>
            </p:nvCxnSpPr>
            <p:spPr>
              <a:xfrm>
                <a:off x="8896680" y="7167240"/>
                <a:ext cx="360" cy="126360"/>
              </a:xfrm>
              <a:prstGeom prst="straightConnector1">
                <a:avLst/>
              </a:prstGeom>
              <a:ln w="6480">
                <a:solidFill>
                  <a:srgbClr val="a8a8a8"/>
                </a:solidFill>
                <a:miter/>
              </a:ln>
            </p:spPr>
          </p:cxnSp>
          <p:cxnSp>
            <p:nvCxnSpPr>
              <p:cNvPr id="11548" name="Straight Connector 2072"/>
              <p:cNvCxnSpPr/>
              <p:nvPr/>
            </p:nvCxnSpPr>
            <p:spPr>
              <a:xfrm>
                <a:off x="8731800" y="7167240"/>
                <a:ext cx="360" cy="126360"/>
              </a:xfrm>
              <a:prstGeom prst="straightConnector1">
                <a:avLst/>
              </a:prstGeom>
              <a:ln w="6480">
                <a:solidFill>
                  <a:srgbClr val="a8a8a8"/>
                </a:solidFill>
                <a:miter/>
              </a:ln>
            </p:spPr>
          </p:cxnSp>
          <p:cxnSp>
            <p:nvCxnSpPr>
              <p:cNvPr id="11549" name="Straight Connector 2073"/>
              <p:cNvCxnSpPr/>
              <p:nvPr/>
            </p:nvCxnSpPr>
            <p:spPr>
              <a:xfrm>
                <a:off x="9226080" y="7167240"/>
                <a:ext cx="360" cy="126360"/>
              </a:xfrm>
              <a:prstGeom prst="straightConnector1">
                <a:avLst/>
              </a:prstGeom>
              <a:ln w="6480">
                <a:solidFill>
                  <a:srgbClr val="a8a8a8"/>
                </a:solidFill>
                <a:miter/>
              </a:ln>
            </p:spPr>
          </p:cxnSp>
          <p:cxnSp>
            <p:nvCxnSpPr>
              <p:cNvPr id="11550" name="Straight Connector 2074"/>
              <p:cNvCxnSpPr/>
              <p:nvPr/>
            </p:nvCxnSpPr>
            <p:spPr>
              <a:xfrm>
                <a:off x="9061560" y="7167240"/>
                <a:ext cx="360" cy="126360"/>
              </a:xfrm>
              <a:prstGeom prst="straightConnector1">
                <a:avLst/>
              </a:prstGeom>
              <a:ln w="6480">
                <a:solidFill>
                  <a:srgbClr val="a8a8a8"/>
                </a:solidFill>
                <a:miter/>
              </a:ln>
            </p:spPr>
          </p:cxnSp>
          <p:cxnSp>
            <p:nvCxnSpPr>
              <p:cNvPr id="11551" name="Straight Connector 2075"/>
              <p:cNvCxnSpPr/>
              <p:nvPr/>
            </p:nvCxnSpPr>
            <p:spPr>
              <a:xfrm>
                <a:off x="9555840" y="7167240"/>
                <a:ext cx="360" cy="126360"/>
              </a:xfrm>
              <a:prstGeom prst="straightConnector1">
                <a:avLst/>
              </a:prstGeom>
              <a:ln w="6480">
                <a:solidFill>
                  <a:srgbClr val="a8a8a8"/>
                </a:solidFill>
                <a:miter/>
              </a:ln>
            </p:spPr>
          </p:cxnSp>
          <p:cxnSp>
            <p:nvCxnSpPr>
              <p:cNvPr id="11552" name="Straight Connector 2076"/>
              <p:cNvCxnSpPr/>
              <p:nvPr/>
            </p:nvCxnSpPr>
            <p:spPr>
              <a:xfrm>
                <a:off x="9390960" y="7167240"/>
                <a:ext cx="360" cy="126360"/>
              </a:xfrm>
              <a:prstGeom prst="straightConnector1">
                <a:avLst/>
              </a:prstGeom>
              <a:ln w="6480">
                <a:solidFill>
                  <a:srgbClr val="a8a8a8"/>
                </a:solidFill>
                <a:miter/>
              </a:ln>
            </p:spPr>
          </p:cxnSp>
          <p:cxnSp>
            <p:nvCxnSpPr>
              <p:cNvPr id="11553" name="Straight Connector 2077"/>
              <p:cNvCxnSpPr/>
              <p:nvPr/>
            </p:nvCxnSpPr>
            <p:spPr>
              <a:xfrm>
                <a:off x="9885240" y="7167240"/>
                <a:ext cx="360" cy="126360"/>
              </a:xfrm>
              <a:prstGeom prst="straightConnector1">
                <a:avLst/>
              </a:prstGeom>
              <a:ln w="6480">
                <a:solidFill>
                  <a:srgbClr val="a8a8a8"/>
                </a:solidFill>
                <a:miter/>
              </a:ln>
            </p:spPr>
          </p:cxnSp>
          <p:cxnSp>
            <p:nvCxnSpPr>
              <p:cNvPr id="11554" name="Straight Connector 2078"/>
              <p:cNvCxnSpPr/>
              <p:nvPr/>
            </p:nvCxnSpPr>
            <p:spPr>
              <a:xfrm>
                <a:off x="9720360" y="7167240"/>
                <a:ext cx="360" cy="126360"/>
              </a:xfrm>
              <a:prstGeom prst="straightConnector1">
                <a:avLst/>
              </a:prstGeom>
              <a:ln w="6480">
                <a:solidFill>
                  <a:srgbClr val="a8a8a8"/>
                </a:solidFill>
                <a:miter/>
              </a:ln>
            </p:spPr>
          </p:cxnSp>
          <p:cxnSp>
            <p:nvCxnSpPr>
              <p:cNvPr id="11555" name="Straight Connector 2079"/>
              <p:cNvCxnSpPr/>
              <p:nvPr/>
            </p:nvCxnSpPr>
            <p:spPr>
              <a:xfrm>
                <a:off x="10214640" y="7167240"/>
                <a:ext cx="360" cy="126360"/>
              </a:xfrm>
              <a:prstGeom prst="straightConnector1">
                <a:avLst/>
              </a:prstGeom>
              <a:ln w="6480">
                <a:solidFill>
                  <a:srgbClr val="a8a8a8"/>
                </a:solidFill>
                <a:miter/>
              </a:ln>
            </p:spPr>
          </p:cxnSp>
          <p:cxnSp>
            <p:nvCxnSpPr>
              <p:cNvPr id="11556" name="Straight Connector 2080"/>
              <p:cNvCxnSpPr/>
              <p:nvPr/>
            </p:nvCxnSpPr>
            <p:spPr>
              <a:xfrm>
                <a:off x="10050120" y="7167240"/>
                <a:ext cx="360" cy="126360"/>
              </a:xfrm>
              <a:prstGeom prst="straightConnector1">
                <a:avLst/>
              </a:prstGeom>
              <a:ln w="6480">
                <a:solidFill>
                  <a:srgbClr val="a8a8a8"/>
                </a:solidFill>
                <a:miter/>
              </a:ln>
            </p:spPr>
          </p:cxnSp>
          <p:cxnSp>
            <p:nvCxnSpPr>
              <p:cNvPr id="11557" name="Straight Connector 2081"/>
              <p:cNvCxnSpPr/>
              <p:nvPr/>
            </p:nvCxnSpPr>
            <p:spPr>
              <a:xfrm>
                <a:off x="10544400" y="7167240"/>
                <a:ext cx="360" cy="126360"/>
              </a:xfrm>
              <a:prstGeom prst="straightConnector1">
                <a:avLst/>
              </a:prstGeom>
              <a:ln w="6480">
                <a:solidFill>
                  <a:srgbClr val="a8a8a8"/>
                </a:solidFill>
                <a:miter/>
              </a:ln>
            </p:spPr>
          </p:cxnSp>
          <p:cxnSp>
            <p:nvCxnSpPr>
              <p:cNvPr id="11558" name="Straight Connector 2082"/>
              <p:cNvCxnSpPr/>
              <p:nvPr/>
            </p:nvCxnSpPr>
            <p:spPr>
              <a:xfrm>
                <a:off x="10379520" y="7167240"/>
                <a:ext cx="360" cy="126360"/>
              </a:xfrm>
              <a:prstGeom prst="straightConnector1">
                <a:avLst/>
              </a:prstGeom>
              <a:ln w="6480">
                <a:solidFill>
                  <a:srgbClr val="a8a8a8"/>
                </a:solidFill>
                <a:miter/>
              </a:ln>
            </p:spPr>
          </p:cxnSp>
          <p:cxnSp>
            <p:nvCxnSpPr>
              <p:cNvPr id="11559" name="Straight Connector 2083"/>
              <p:cNvCxnSpPr/>
              <p:nvPr/>
            </p:nvCxnSpPr>
            <p:spPr>
              <a:xfrm>
                <a:off x="10873800" y="7167240"/>
                <a:ext cx="360" cy="126360"/>
              </a:xfrm>
              <a:prstGeom prst="straightConnector1">
                <a:avLst/>
              </a:prstGeom>
              <a:ln w="6480">
                <a:solidFill>
                  <a:srgbClr val="a8a8a8"/>
                </a:solidFill>
                <a:miter/>
              </a:ln>
            </p:spPr>
          </p:cxnSp>
          <p:cxnSp>
            <p:nvCxnSpPr>
              <p:cNvPr id="11560" name="Straight Connector 2084"/>
              <p:cNvCxnSpPr/>
              <p:nvPr/>
            </p:nvCxnSpPr>
            <p:spPr>
              <a:xfrm>
                <a:off x="10708920" y="7167240"/>
                <a:ext cx="360" cy="126360"/>
              </a:xfrm>
              <a:prstGeom prst="straightConnector1">
                <a:avLst/>
              </a:prstGeom>
              <a:ln w="6480">
                <a:solidFill>
                  <a:srgbClr val="a8a8a8"/>
                </a:solidFill>
                <a:miter/>
              </a:ln>
            </p:spPr>
          </p:cxnSp>
          <p:cxnSp>
            <p:nvCxnSpPr>
              <p:cNvPr id="11561" name="Straight Connector 2085"/>
              <p:cNvCxnSpPr/>
              <p:nvPr/>
            </p:nvCxnSpPr>
            <p:spPr>
              <a:xfrm>
                <a:off x="11203200" y="7167240"/>
                <a:ext cx="360" cy="126360"/>
              </a:xfrm>
              <a:prstGeom prst="straightConnector1">
                <a:avLst/>
              </a:prstGeom>
              <a:ln w="6480">
                <a:solidFill>
                  <a:srgbClr val="a8a8a8"/>
                </a:solidFill>
                <a:miter/>
              </a:ln>
            </p:spPr>
          </p:cxnSp>
          <p:cxnSp>
            <p:nvCxnSpPr>
              <p:cNvPr id="11562" name="Straight Connector 2086"/>
              <p:cNvCxnSpPr/>
              <p:nvPr/>
            </p:nvCxnSpPr>
            <p:spPr>
              <a:xfrm>
                <a:off x="11038680" y="7167240"/>
                <a:ext cx="360" cy="126360"/>
              </a:xfrm>
              <a:prstGeom prst="straightConnector1">
                <a:avLst/>
              </a:prstGeom>
              <a:ln w="6480">
                <a:solidFill>
                  <a:srgbClr val="a8a8a8"/>
                </a:solidFill>
                <a:miter/>
              </a:ln>
            </p:spPr>
          </p:cxnSp>
          <p:cxnSp>
            <p:nvCxnSpPr>
              <p:cNvPr id="11563" name="Straight Connector 2087"/>
              <p:cNvCxnSpPr/>
              <p:nvPr/>
            </p:nvCxnSpPr>
            <p:spPr>
              <a:xfrm>
                <a:off x="11532960" y="7167240"/>
                <a:ext cx="360" cy="126360"/>
              </a:xfrm>
              <a:prstGeom prst="straightConnector1">
                <a:avLst/>
              </a:prstGeom>
              <a:ln w="6480">
                <a:solidFill>
                  <a:srgbClr val="a8a8a8"/>
                </a:solidFill>
                <a:miter/>
              </a:ln>
            </p:spPr>
          </p:cxnSp>
          <p:cxnSp>
            <p:nvCxnSpPr>
              <p:cNvPr id="11564" name="Straight Connector 2088"/>
              <p:cNvCxnSpPr/>
              <p:nvPr/>
            </p:nvCxnSpPr>
            <p:spPr>
              <a:xfrm>
                <a:off x="11368080" y="7167240"/>
                <a:ext cx="360" cy="126360"/>
              </a:xfrm>
              <a:prstGeom prst="straightConnector1">
                <a:avLst/>
              </a:prstGeom>
              <a:ln w="6480">
                <a:solidFill>
                  <a:srgbClr val="a8a8a8"/>
                </a:solidFill>
                <a:miter/>
              </a:ln>
            </p:spPr>
          </p:cxnSp>
          <p:cxnSp>
            <p:nvCxnSpPr>
              <p:cNvPr id="11565" name="Straight Connector 2089"/>
              <p:cNvCxnSpPr/>
              <p:nvPr/>
            </p:nvCxnSpPr>
            <p:spPr>
              <a:xfrm>
                <a:off x="11862360" y="7167240"/>
                <a:ext cx="360" cy="126360"/>
              </a:xfrm>
              <a:prstGeom prst="straightConnector1">
                <a:avLst/>
              </a:prstGeom>
              <a:ln w="6480">
                <a:solidFill>
                  <a:srgbClr val="a8a8a8"/>
                </a:solidFill>
                <a:miter/>
              </a:ln>
            </p:spPr>
          </p:cxnSp>
          <p:cxnSp>
            <p:nvCxnSpPr>
              <p:cNvPr id="1156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1567" name="Group 28"/>
            <p:cNvGrpSpPr/>
            <p:nvPr/>
          </p:nvGrpSpPr>
          <p:grpSpPr>
            <a:xfrm>
              <a:off x="-435240" y="-435240"/>
              <a:ext cx="13042800" cy="7728480"/>
              <a:chOff x="-435240" y="-435240"/>
              <a:chExt cx="13042800" cy="7728480"/>
            </a:xfrm>
          </p:grpSpPr>
          <p:cxnSp>
            <p:nvCxnSpPr>
              <p:cNvPr id="11568" name="Straight Connector 1897"/>
              <p:cNvCxnSpPr/>
              <p:nvPr/>
            </p:nvCxnSpPr>
            <p:spPr>
              <a:xfrm>
                <a:off x="12355560" y="4898520"/>
                <a:ext cx="252360" cy="360"/>
              </a:xfrm>
              <a:prstGeom prst="straightConnector1">
                <a:avLst/>
              </a:prstGeom>
              <a:ln w="6480">
                <a:solidFill>
                  <a:srgbClr val="a8a8a8"/>
                </a:solidFill>
                <a:miter/>
              </a:ln>
            </p:spPr>
          </p:cxnSp>
          <p:cxnSp>
            <p:nvCxnSpPr>
              <p:cNvPr id="11569" name="Straight Connector 181"/>
              <p:cNvCxnSpPr/>
              <p:nvPr/>
            </p:nvCxnSpPr>
            <p:spPr>
              <a:xfrm>
                <a:off x="-435240" y="326520"/>
                <a:ext cx="252360" cy="360"/>
              </a:xfrm>
              <a:prstGeom prst="straightConnector1">
                <a:avLst/>
              </a:prstGeom>
              <a:ln w="6480">
                <a:solidFill>
                  <a:srgbClr val="a8a8a8"/>
                </a:solidFill>
                <a:miter/>
              </a:ln>
            </p:spPr>
          </p:cxnSp>
          <p:cxnSp>
            <p:nvCxnSpPr>
              <p:cNvPr id="11570" name="Straight Connector 182"/>
              <p:cNvCxnSpPr/>
              <p:nvPr/>
            </p:nvCxnSpPr>
            <p:spPr>
              <a:xfrm>
                <a:off x="-435240" y="0"/>
                <a:ext cx="252360" cy="360"/>
              </a:xfrm>
              <a:prstGeom prst="straightConnector1">
                <a:avLst/>
              </a:prstGeom>
              <a:ln w="6480">
                <a:solidFill>
                  <a:srgbClr val="a8a8a8"/>
                </a:solidFill>
                <a:miter/>
              </a:ln>
            </p:spPr>
          </p:cxnSp>
          <p:cxnSp>
            <p:nvCxnSpPr>
              <p:cNvPr id="11571" name="Straight Connector 183"/>
              <p:cNvCxnSpPr/>
              <p:nvPr/>
            </p:nvCxnSpPr>
            <p:spPr>
              <a:xfrm>
                <a:off x="-435240" y="979560"/>
                <a:ext cx="252360" cy="360"/>
              </a:xfrm>
              <a:prstGeom prst="straightConnector1">
                <a:avLst/>
              </a:prstGeom>
              <a:ln w="6480">
                <a:solidFill>
                  <a:srgbClr val="a8a8a8"/>
                </a:solidFill>
                <a:miter/>
              </a:ln>
            </p:spPr>
          </p:cxnSp>
          <p:cxnSp>
            <p:nvCxnSpPr>
              <p:cNvPr id="11572" name="Straight Connector 184"/>
              <p:cNvCxnSpPr/>
              <p:nvPr/>
            </p:nvCxnSpPr>
            <p:spPr>
              <a:xfrm>
                <a:off x="-435240" y="653040"/>
                <a:ext cx="252360" cy="360"/>
              </a:xfrm>
              <a:prstGeom prst="straightConnector1">
                <a:avLst/>
              </a:prstGeom>
              <a:ln w="6480">
                <a:solidFill>
                  <a:srgbClr val="a8a8a8"/>
                </a:solidFill>
                <a:miter/>
              </a:ln>
            </p:spPr>
          </p:cxnSp>
          <p:cxnSp>
            <p:nvCxnSpPr>
              <p:cNvPr id="11573" name="Straight Connector 185"/>
              <p:cNvCxnSpPr/>
              <p:nvPr/>
            </p:nvCxnSpPr>
            <p:spPr>
              <a:xfrm>
                <a:off x="-435240" y="1632600"/>
                <a:ext cx="252360" cy="360"/>
              </a:xfrm>
              <a:prstGeom prst="straightConnector1">
                <a:avLst/>
              </a:prstGeom>
              <a:ln w="6480">
                <a:solidFill>
                  <a:srgbClr val="a8a8a8"/>
                </a:solidFill>
                <a:miter/>
              </a:ln>
            </p:spPr>
          </p:cxnSp>
          <p:cxnSp>
            <p:nvCxnSpPr>
              <p:cNvPr id="11574" name="Straight Connector 186"/>
              <p:cNvCxnSpPr/>
              <p:nvPr/>
            </p:nvCxnSpPr>
            <p:spPr>
              <a:xfrm>
                <a:off x="-435240" y="1306080"/>
                <a:ext cx="252360" cy="360"/>
              </a:xfrm>
              <a:prstGeom prst="straightConnector1">
                <a:avLst/>
              </a:prstGeom>
              <a:ln w="6480">
                <a:solidFill>
                  <a:srgbClr val="a8a8a8"/>
                </a:solidFill>
                <a:miter/>
              </a:ln>
            </p:spPr>
          </p:cxnSp>
          <p:cxnSp>
            <p:nvCxnSpPr>
              <p:cNvPr id="11575" name="Straight Connector 187"/>
              <p:cNvCxnSpPr/>
              <p:nvPr/>
            </p:nvCxnSpPr>
            <p:spPr>
              <a:xfrm>
                <a:off x="-435240" y="2285640"/>
                <a:ext cx="252360" cy="360"/>
              </a:xfrm>
              <a:prstGeom prst="straightConnector1">
                <a:avLst/>
              </a:prstGeom>
              <a:ln w="6480">
                <a:solidFill>
                  <a:srgbClr val="a8a8a8"/>
                </a:solidFill>
                <a:miter/>
              </a:ln>
            </p:spPr>
          </p:cxnSp>
          <p:cxnSp>
            <p:nvCxnSpPr>
              <p:cNvPr id="11576" name="Straight Connector 188"/>
              <p:cNvCxnSpPr/>
              <p:nvPr/>
            </p:nvCxnSpPr>
            <p:spPr>
              <a:xfrm>
                <a:off x="-435240" y="1959120"/>
                <a:ext cx="252360" cy="360"/>
              </a:xfrm>
              <a:prstGeom prst="straightConnector1">
                <a:avLst/>
              </a:prstGeom>
              <a:ln w="6480">
                <a:solidFill>
                  <a:srgbClr val="a8a8a8"/>
                </a:solidFill>
                <a:miter/>
              </a:ln>
            </p:spPr>
          </p:cxnSp>
          <p:cxnSp>
            <p:nvCxnSpPr>
              <p:cNvPr id="11577" name="Straight Connector 189"/>
              <p:cNvCxnSpPr/>
              <p:nvPr/>
            </p:nvCxnSpPr>
            <p:spPr>
              <a:xfrm>
                <a:off x="-435240" y="2939040"/>
                <a:ext cx="252360" cy="360"/>
              </a:xfrm>
              <a:prstGeom prst="straightConnector1">
                <a:avLst/>
              </a:prstGeom>
              <a:ln w="6480">
                <a:solidFill>
                  <a:srgbClr val="a8a8a8"/>
                </a:solidFill>
                <a:miter/>
              </a:ln>
            </p:spPr>
          </p:cxnSp>
          <p:cxnSp>
            <p:nvCxnSpPr>
              <p:cNvPr id="11578" name="Straight Connector 190"/>
              <p:cNvCxnSpPr/>
              <p:nvPr/>
            </p:nvCxnSpPr>
            <p:spPr>
              <a:xfrm>
                <a:off x="-435240" y="2612520"/>
                <a:ext cx="252360" cy="360"/>
              </a:xfrm>
              <a:prstGeom prst="straightConnector1">
                <a:avLst/>
              </a:prstGeom>
              <a:ln w="6480">
                <a:solidFill>
                  <a:srgbClr val="a8a8a8"/>
                </a:solidFill>
                <a:miter/>
              </a:ln>
            </p:spPr>
          </p:cxnSp>
          <p:cxnSp>
            <p:nvCxnSpPr>
              <p:cNvPr id="11579" name="Straight Connector 191"/>
              <p:cNvCxnSpPr/>
              <p:nvPr/>
            </p:nvCxnSpPr>
            <p:spPr>
              <a:xfrm>
                <a:off x="-435240" y="3592080"/>
                <a:ext cx="252360" cy="360"/>
              </a:xfrm>
              <a:prstGeom prst="straightConnector1">
                <a:avLst/>
              </a:prstGeom>
              <a:ln w="6480">
                <a:solidFill>
                  <a:srgbClr val="a8a8a8"/>
                </a:solidFill>
                <a:miter/>
              </a:ln>
            </p:spPr>
          </p:cxnSp>
          <p:cxnSp>
            <p:nvCxnSpPr>
              <p:cNvPr id="11580" name="Straight Connector 192"/>
              <p:cNvCxnSpPr/>
              <p:nvPr/>
            </p:nvCxnSpPr>
            <p:spPr>
              <a:xfrm>
                <a:off x="-435240" y="3265560"/>
                <a:ext cx="252360" cy="360"/>
              </a:xfrm>
              <a:prstGeom prst="straightConnector1">
                <a:avLst/>
              </a:prstGeom>
              <a:ln w="6480">
                <a:solidFill>
                  <a:srgbClr val="a8a8a8"/>
                </a:solidFill>
                <a:miter/>
              </a:ln>
            </p:spPr>
          </p:cxnSp>
          <p:cxnSp>
            <p:nvCxnSpPr>
              <p:cNvPr id="11581" name="Straight Connector 193"/>
              <p:cNvCxnSpPr/>
              <p:nvPr/>
            </p:nvCxnSpPr>
            <p:spPr>
              <a:xfrm>
                <a:off x="-435240" y="4245120"/>
                <a:ext cx="252360" cy="360"/>
              </a:xfrm>
              <a:prstGeom prst="straightConnector1">
                <a:avLst/>
              </a:prstGeom>
              <a:ln w="6480">
                <a:solidFill>
                  <a:srgbClr val="a8a8a8"/>
                </a:solidFill>
                <a:miter/>
              </a:ln>
            </p:spPr>
          </p:cxnSp>
          <p:cxnSp>
            <p:nvCxnSpPr>
              <p:cNvPr id="11582" name="Straight Connector 194"/>
              <p:cNvCxnSpPr/>
              <p:nvPr/>
            </p:nvCxnSpPr>
            <p:spPr>
              <a:xfrm>
                <a:off x="-435240" y="3918600"/>
                <a:ext cx="252360" cy="360"/>
              </a:xfrm>
              <a:prstGeom prst="straightConnector1">
                <a:avLst/>
              </a:prstGeom>
              <a:ln w="6480">
                <a:solidFill>
                  <a:srgbClr val="a8a8a8"/>
                </a:solidFill>
                <a:miter/>
              </a:ln>
            </p:spPr>
          </p:cxnSp>
          <p:cxnSp>
            <p:nvCxnSpPr>
              <p:cNvPr id="11583" name="Straight Connector 195"/>
              <p:cNvCxnSpPr/>
              <p:nvPr/>
            </p:nvCxnSpPr>
            <p:spPr>
              <a:xfrm>
                <a:off x="-435240" y="4898520"/>
                <a:ext cx="252360" cy="360"/>
              </a:xfrm>
              <a:prstGeom prst="straightConnector1">
                <a:avLst/>
              </a:prstGeom>
              <a:ln w="6480">
                <a:solidFill>
                  <a:srgbClr val="a8a8a8"/>
                </a:solidFill>
                <a:miter/>
              </a:ln>
            </p:spPr>
          </p:cxnSp>
          <p:cxnSp>
            <p:nvCxnSpPr>
              <p:cNvPr id="11584" name="Straight Connector 196"/>
              <p:cNvCxnSpPr/>
              <p:nvPr/>
            </p:nvCxnSpPr>
            <p:spPr>
              <a:xfrm>
                <a:off x="-435240" y="4571640"/>
                <a:ext cx="252360" cy="360"/>
              </a:xfrm>
              <a:prstGeom prst="straightConnector1">
                <a:avLst/>
              </a:prstGeom>
              <a:ln w="6480">
                <a:solidFill>
                  <a:srgbClr val="a8a8a8"/>
                </a:solidFill>
                <a:miter/>
              </a:ln>
            </p:spPr>
          </p:cxnSp>
          <p:cxnSp>
            <p:nvCxnSpPr>
              <p:cNvPr id="11585" name="Straight Connector 197"/>
              <p:cNvCxnSpPr/>
              <p:nvPr/>
            </p:nvCxnSpPr>
            <p:spPr>
              <a:xfrm>
                <a:off x="-435240" y="5551560"/>
                <a:ext cx="252360" cy="360"/>
              </a:xfrm>
              <a:prstGeom prst="straightConnector1">
                <a:avLst/>
              </a:prstGeom>
              <a:ln w="6480">
                <a:solidFill>
                  <a:srgbClr val="a8a8a8"/>
                </a:solidFill>
                <a:miter/>
              </a:ln>
            </p:spPr>
          </p:cxnSp>
          <p:cxnSp>
            <p:nvCxnSpPr>
              <p:cNvPr id="11586" name="Straight Connector 198"/>
              <p:cNvCxnSpPr/>
              <p:nvPr/>
            </p:nvCxnSpPr>
            <p:spPr>
              <a:xfrm>
                <a:off x="-435240" y="5225040"/>
                <a:ext cx="252360" cy="360"/>
              </a:xfrm>
              <a:prstGeom prst="straightConnector1">
                <a:avLst/>
              </a:prstGeom>
              <a:ln w="6480">
                <a:solidFill>
                  <a:srgbClr val="a8a8a8"/>
                </a:solidFill>
                <a:miter/>
              </a:ln>
            </p:spPr>
          </p:cxnSp>
          <p:cxnSp>
            <p:nvCxnSpPr>
              <p:cNvPr id="11587" name="Straight Connector 199"/>
              <p:cNvCxnSpPr/>
              <p:nvPr/>
            </p:nvCxnSpPr>
            <p:spPr>
              <a:xfrm>
                <a:off x="-435240" y="6204600"/>
                <a:ext cx="252360" cy="360"/>
              </a:xfrm>
              <a:prstGeom prst="straightConnector1">
                <a:avLst/>
              </a:prstGeom>
              <a:ln w="6480">
                <a:solidFill>
                  <a:srgbClr val="a8a8a8"/>
                </a:solidFill>
                <a:miter/>
              </a:ln>
            </p:spPr>
          </p:cxnSp>
          <p:cxnSp>
            <p:nvCxnSpPr>
              <p:cNvPr id="11588" name="Straight Connector 200"/>
              <p:cNvCxnSpPr/>
              <p:nvPr/>
            </p:nvCxnSpPr>
            <p:spPr>
              <a:xfrm>
                <a:off x="-435240" y="5878080"/>
                <a:ext cx="252360" cy="360"/>
              </a:xfrm>
              <a:prstGeom prst="straightConnector1">
                <a:avLst/>
              </a:prstGeom>
              <a:ln w="6480">
                <a:solidFill>
                  <a:srgbClr val="a8a8a8"/>
                </a:solidFill>
                <a:miter/>
              </a:ln>
            </p:spPr>
          </p:cxnSp>
          <p:cxnSp>
            <p:nvCxnSpPr>
              <p:cNvPr id="11589" name="Straight Connector 201"/>
              <p:cNvCxnSpPr/>
              <p:nvPr/>
            </p:nvCxnSpPr>
            <p:spPr>
              <a:xfrm>
                <a:off x="-435240" y="6857640"/>
                <a:ext cx="252360" cy="360"/>
              </a:xfrm>
              <a:prstGeom prst="straightConnector1">
                <a:avLst/>
              </a:prstGeom>
              <a:ln w="6480">
                <a:solidFill>
                  <a:srgbClr val="a8a8a8"/>
                </a:solidFill>
                <a:miter/>
              </a:ln>
            </p:spPr>
          </p:cxnSp>
          <p:cxnSp>
            <p:nvCxnSpPr>
              <p:cNvPr id="11590" name="Straight Connector 202"/>
              <p:cNvCxnSpPr/>
              <p:nvPr/>
            </p:nvCxnSpPr>
            <p:spPr>
              <a:xfrm>
                <a:off x="-435240" y="6531120"/>
                <a:ext cx="252360" cy="360"/>
              </a:xfrm>
              <a:prstGeom prst="straightConnector1">
                <a:avLst/>
              </a:prstGeom>
              <a:ln w="6480">
                <a:solidFill>
                  <a:srgbClr val="a8a8a8"/>
                </a:solidFill>
                <a:miter/>
              </a:ln>
            </p:spPr>
          </p:cxnSp>
          <p:cxnSp>
            <p:nvCxnSpPr>
              <p:cNvPr id="11591" name="Straight Connector 806"/>
              <p:cNvCxnSpPr/>
              <p:nvPr/>
            </p:nvCxnSpPr>
            <p:spPr>
              <a:xfrm flipV="1">
                <a:off x="11862360" y="-435240"/>
                <a:ext cx="360" cy="252360"/>
              </a:xfrm>
              <a:prstGeom prst="straightConnector1">
                <a:avLst/>
              </a:prstGeom>
              <a:ln w="6480">
                <a:solidFill>
                  <a:srgbClr val="a8a8a8"/>
                </a:solidFill>
                <a:miter/>
              </a:ln>
            </p:spPr>
          </p:cxnSp>
          <p:cxnSp>
            <p:nvCxnSpPr>
              <p:cNvPr id="11592" name="Straight Connector 807"/>
              <p:cNvCxnSpPr/>
              <p:nvPr/>
            </p:nvCxnSpPr>
            <p:spPr>
              <a:xfrm flipV="1">
                <a:off x="12191760" y="-435240"/>
                <a:ext cx="360" cy="252360"/>
              </a:xfrm>
              <a:prstGeom prst="straightConnector1">
                <a:avLst/>
              </a:prstGeom>
              <a:ln w="6480">
                <a:solidFill>
                  <a:srgbClr val="a8a8a8"/>
                </a:solidFill>
                <a:miter/>
              </a:ln>
            </p:spPr>
          </p:cxnSp>
          <p:cxnSp>
            <p:nvCxnSpPr>
              <p:cNvPr id="11593" name="Straight Connector 808"/>
              <p:cNvCxnSpPr/>
              <p:nvPr/>
            </p:nvCxnSpPr>
            <p:spPr>
              <a:xfrm flipV="1">
                <a:off x="11203200" y="-435240"/>
                <a:ext cx="360" cy="252360"/>
              </a:xfrm>
              <a:prstGeom prst="straightConnector1">
                <a:avLst/>
              </a:prstGeom>
              <a:ln w="6480">
                <a:solidFill>
                  <a:srgbClr val="a8a8a8"/>
                </a:solidFill>
                <a:miter/>
              </a:ln>
            </p:spPr>
          </p:cxnSp>
          <p:cxnSp>
            <p:nvCxnSpPr>
              <p:cNvPr id="11594" name="Straight Connector 809"/>
              <p:cNvCxnSpPr/>
              <p:nvPr/>
            </p:nvCxnSpPr>
            <p:spPr>
              <a:xfrm flipV="1">
                <a:off x="11532960" y="-435240"/>
                <a:ext cx="360" cy="252360"/>
              </a:xfrm>
              <a:prstGeom prst="straightConnector1">
                <a:avLst/>
              </a:prstGeom>
              <a:ln w="6480">
                <a:solidFill>
                  <a:srgbClr val="a8a8a8"/>
                </a:solidFill>
                <a:miter/>
              </a:ln>
            </p:spPr>
          </p:cxnSp>
          <p:cxnSp>
            <p:nvCxnSpPr>
              <p:cNvPr id="11595" name="Straight Connector 810"/>
              <p:cNvCxnSpPr/>
              <p:nvPr/>
            </p:nvCxnSpPr>
            <p:spPr>
              <a:xfrm flipV="1">
                <a:off x="10544400" y="-435240"/>
                <a:ext cx="360" cy="252360"/>
              </a:xfrm>
              <a:prstGeom prst="straightConnector1">
                <a:avLst/>
              </a:prstGeom>
              <a:ln w="6480">
                <a:solidFill>
                  <a:srgbClr val="a8a8a8"/>
                </a:solidFill>
                <a:miter/>
              </a:ln>
            </p:spPr>
          </p:cxnSp>
          <p:cxnSp>
            <p:nvCxnSpPr>
              <p:cNvPr id="11596" name="Straight Connector 811"/>
              <p:cNvCxnSpPr/>
              <p:nvPr/>
            </p:nvCxnSpPr>
            <p:spPr>
              <a:xfrm flipV="1">
                <a:off x="10873800" y="-435240"/>
                <a:ext cx="360" cy="252360"/>
              </a:xfrm>
              <a:prstGeom prst="straightConnector1">
                <a:avLst/>
              </a:prstGeom>
              <a:ln w="6480">
                <a:solidFill>
                  <a:srgbClr val="a8a8a8"/>
                </a:solidFill>
                <a:miter/>
              </a:ln>
            </p:spPr>
          </p:cxnSp>
          <p:cxnSp>
            <p:nvCxnSpPr>
              <p:cNvPr id="11597" name="Straight Connector 812"/>
              <p:cNvCxnSpPr/>
              <p:nvPr/>
            </p:nvCxnSpPr>
            <p:spPr>
              <a:xfrm flipV="1">
                <a:off x="9885240" y="-435240"/>
                <a:ext cx="360" cy="252360"/>
              </a:xfrm>
              <a:prstGeom prst="straightConnector1">
                <a:avLst/>
              </a:prstGeom>
              <a:ln w="6480">
                <a:solidFill>
                  <a:srgbClr val="a8a8a8"/>
                </a:solidFill>
                <a:miter/>
              </a:ln>
            </p:spPr>
          </p:cxnSp>
          <p:cxnSp>
            <p:nvCxnSpPr>
              <p:cNvPr id="11598" name="Straight Connector 813"/>
              <p:cNvCxnSpPr/>
              <p:nvPr/>
            </p:nvCxnSpPr>
            <p:spPr>
              <a:xfrm flipV="1">
                <a:off x="10214640" y="-435240"/>
                <a:ext cx="360" cy="252360"/>
              </a:xfrm>
              <a:prstGeom prst="straightConnector1">
                <a:avLst/>
              </a:prstGeom>
              <a:ln w="6480">
                <a:solidFill>
                  <a:srgbClr val="a8a8a8"/>
                </a:solidFill>
                <a:miter/>
              </a:ln>
            </p:spPr>
          </p:cxnSp>
          <p:cxnSp>
            <p:nvCxnSpPr>
              <p:cNvPr id="11599" name="Straight Connector 814"/>
              <p:cNvCxnSpPr/>
              <p:nvPr/>
            </p:nvCxnSpPr>
            <p:spPr>
              <a:xfrm flipV="1">
                <a:off x="9226080" y="-435240"/>
                <a:ext cx="360" cy="252360"/>
              </a:xfrm>
              <a:prstGeom prst="straightConnector1">
                <a:avLst/>
              </a:prstGeom>
              <a:ln w="6480">
                <a:solidFill>
                  <a:srgbClr val="a8a8a8"/>
                </a:solidFill>
                <a:miter/>
              </a:ln>
            </p:spPr>
          </p:cxnSp>
          <p:cxnSp>
            <p:nvCxnSpPr>
              <p:cNvPr id="11600" name="Straight Connector 815"/>
              <p:cNvCxnSpPr/>
              <p:nvPr/>
            </p:nvCxnSpPr>
            <p:spPr>
              <a:xfrm flipV="1">
                <a:off x="9555840" y="-435240"/>
                <a:ext cx="360" cy="252360"/>
              </a:xfrm>
              <a:prstGeom prst="straightConnector1">
                <a:avLst/>
              </a:prstGeom>
              <a:ln w="6480">
                <a:solidFill>
                  <a:srgbClr val="a8a8a8"/>
                </a:solidFill>
                <a:miter/>
              </a:ln>
            </p:spPr>
          </p:cxnSp>
          <p:cxnSp>
            <p:nvCxnSpPr>
              <p:cNvPr id="11601" name="Straight Connector 816"/>
              <p:cNvCxnSpPr/>
              <p:nvPr/>
            </p:nvCxnSpPr>
            <p:spPr>
              <a:xfrm flipV="1">
                <a:off x="8567280" y="-435240"/>
                <a:ext cx="360" cy="252360"/>
              </a:xfrm>
              <a:prstGeom prst="straightConnector1">
                <a:avLst/>
              </a:prstGeom>
              <a:ln w="6480">
                <a:solidFill>
                  <a:srgbClr val="a8a8a8"/>
                </a:solidFill>
                <a:miter/>
              </a:ln>
            </p:spPr>
          </p:cxnSp>
          <p:cxnSp>
            <p:nvCxnSpPr>
              <p:cNvPr id="11602" name="Straight Connector 817"/>
              <p:cNvCxnSpPr/>
              <p:nvPr/>
            </p:nvCxnSpPr>
            <p:spPr>
              <a:xfrm flipV="1">
                <a:off x="8896680" y="-435240"/>
                <a:ext cx="360" cy="252360"/>
              </a:xfrm>
              <a:prstGeom prst="straightConnector1">
                <a:avLst/>
              </a:prstGeom>
              <a:ln w="6480">
                <a:solidFill>
                  <a:srgbClr val="a8a8a8"/>
                </a:solidFill>
                <a:miter/>
              </a:ln>
            </p:spPr>
          </p:cxnSp>
          <p:cxnSp>
            <p:nvCxnSpPr>
              <p:cNvPr id="11603" name="Straight Connector 818"/>
              <p:cNvCxnSpPr/>
              <p:nvPr/>
            </p:nvCxnSpPr>
            <p:spPr>
              <a:xfrm flipV="1">
                <a:off x="7908120" y="-435240"/>
                <a:ext cx="360" cy="252360"/>
              </a:xfrm>
              <a:prstGeom prst="straightConnector1">
                <a:avLst/>
              </a:prstGeom>
              <a:ln w="6480">
                <a:solidFill>
                  <a:srgbClr val="a8a8a8"/>
                </a:solidFill>
                <a:miter/>
              </a:ln>
            </p:spPr>
          </p:cxnSp>
          <p:cxnSp>
            <p:nvCxnSpPr>
              <p:cNvPr id="11604" name="Straight Connector 819"/>
              <p:cNvCxnSpPr/>
              <p:nvPr/>
            </p:nvCxnSpPr>
            <p:spPr>
              <a:xfrm flipV="1">
                <a:off x="8237520" y="-435240"/>
                <a:ext cx="360" cy="252360"/>
              </a:xfrm>
              <a:prstGeom prst="straightConnector1">
                <a:avLst/>
              </a:prstGeom>
              <a:ln w="6480">
                <a:solidFill>
                  <a:srgbClr val="a8a8a8"/>
                </a:solidFill>
                <a:miter/>
              </a:ln>
            </p:spPr>
          </p:cxnSp>
          <p:cxnSp>
            <p:nvCxnSpPr>
              <p:cNvPr id="11605" name="Straight Connector 820"/>
              <p:cNvCxnSpPr/>
              <p:nvPr/>
            </p:nvCxnSpPr>
            <p:spPr>
              <a:xfrm flipV="1">
                <a:off x="7248960" y="-435240"/>
                <a:ext cx="360" cy="252360"/>
              </a:xfrm>
              <a:prstGeom prst="straightConnector1">
                <a:avLst/>
              </a:prstGeom>
              <a:ln w="6480">
                <a:solidFill>
                  <a:srgbClr val="a8a8a8"/>
                </a:solidFill>
                <a:miter/>
              </a:ln>
            </p:spPr>
          </p:cxnSp>
          <p:cxnSp>
            <p:nvCxnSpPr>
              <p:cNvPr id="11606" name="Straight Connector 821"/>
              <p:cNvCxnSpPr/>
              <p:nvPr/>
            </p:nvCxnSpPr>
            <p:spPr>
              <a:xfrm flipV="1">
                <a:off x="7578720" y="-435240"/>
                <a:ext cx="360" cy="252360"/>
              </a:xfrm>
              <a:prstGeom prst="straightConnector1">
                <a:avLst/>
              </a:prstGeom>
              <a:ln w="6480">
                <a:solidFill>
                  <a:srgbClr val="a8a8a8"/>
                </a:solidFill>
                <a:miter/>
              </a:ln>
            </p:spPr>
          </p:cxnSp>
          <p:cxnSp>
            <p:nvCxnSpPr>
              <p:cNvPr id="11607" name="Straight Connector 822"/>
              <p:cNvCxnSpPr/>
              <p:nvPr/>
            </p:nvCxnSpPr>
            <p:spPr>
              <a:xfrm flipV="1">
                <a:off x="6590160" y="-435240"/>
                <a:ext cx="360" cy="252360"/>
              </a:xfrm>
              <a:prstGeom prst="straightConnector1">
                <a:avLst/>
              </a:prstGeom>
              <a:ln w="6480">
                <a:solidFill>
                  <a:srgbClr val="a8a8a8"/>
                </a:solidFill>
                <a:miter/>
              </a:ln>
            </p:spPr>
          </p:cxnSp>
          <p:cxnSp>
            <p:nvCxnSpPr>
              <p:cNvPr id="11608" name="Straight Connector 823"/>
              <p:cNvCxnSpPr/>
              <p:nvPr/>
            </p:nvCxnSpPr>
            <p:spPr>
              <a:xfrm flipV="1">
                <a:off x="6919560" y="-435240"/>
                <a:ext cx="360" cy="252360"/>
              </a:xfrm>
              <a:prstGeom prst="straightConnector1">
                <a:avLst/>
              </a:prstGeom>
              <a:ln w="6480">
                <a:solidFill>
                  <a:srgbClr val="a8a8a8"/>
                </a:solidFill>
                <a:miter/>
              </a:ln>
            </p:spPr>
          </p:cxnSp>
          <p:cxnSp>
            <p:nvCxnSpPr>
              <p:cNvPr id="11609" name="Straight Connector 824"/>
              <p:cNvCxnSpPr/>
              <p:nvPr/>
            </p:nvCxnSpPr>
            <p:spPr>
              <a:xfrm flipV="1">
                <a:off x="5931000" y="-435240"/>
                <a:ext cx="360" cy="252360"/>
              </a:xfrm>
              <a:prstGeom prst="straightConnector1">
                <a:avLst/>
              </a:prstGeom>
              <a:ln w="6480">
                <a:solidFill>
                  <a:srgbClr val="a8a8a8"/>
                </a:solidFill>
                <a:miter/>
              </a:ln>
            </p:spPr>
          </p:cxnSp>
          <p:cxnSp>
            <p:nvCxnSpPr>
              <p:cNvPr id="11610" name="Straight Connector 825"/>
              <p:cNvCxnSpPr/>
              <p:nvPr/>
            </p:nvCxnSpPr>
            <p:spPr>
              <a:xfrm flipV="1">
                <a:off x="6260760" y="-435240"/>
                <a:ext cx="360" cy="252360"/>
              </a:xfrm>
              <a:prstGeom prst="straightConnector1">
                <a:avLst/>
              </a:prstGeom>
              <a:ln w="6480">
                <a:solidFill>
                  <a:srgbClr val="a8a8a8"/>
                </a:solidFill>
                <a:miter/>
              </a:ln>
            </p:spPr>
          </p:cxnSp>
          <p:cxnSp>
            <p:nvCxnSpPr>
              <p:cNvPr id="11611" name="Straight Connector 826"/>
              <p:cNvCxnSpPr/>
              <p:nvPr/>
            </p:nvCxnSpPr>
            <p:spPr>
              <a:xfrm flipV="1">
                <a:off x="5272200" y="-435240"/>
                <a:ext cx="360" cy="252360"/>
              </a:xfrm>
              <a:prstGeom prst="straightConnector1">
                <a:avLst/>
              </a:prstGeom>
              <a:ln w="6480">
                <a:solidFill>
                  <a:srgbClr val="a8a8a8"/>
                </a:solidFill>
                <a:miter/>
              </a:ln>
            </p:spPr>
          </p:cxnSp>
          <p:cxnSp>
            <p:nvCxnSpPr>
              <p:cNvPr id="11612" name="Straight Connector 827"/>
              <p:cNvCxnSpPr/>
              <p:nvPr/>
            </p:nvCxnSpPr>
            <p:spPr>
              <a:xfrm flipV="1">
                <a:off x="5601600" y="-435240"/>
                <a:ext cx="360" cy="252360"/>
              </a:xfrm>
              <a:prstGeom prst="straightConnector1">
                <a:avLst/>
              </a:prstGeom>
              <a:ln w="6480">
                <a:solidFill>
                  <a:srgbClr val="a8a8a8"/>
                </a:solidFill>
                <a:miter/>
              </a:ln>
            </p:spPr>
          </p:cxnSp>
          <p:cxnSp>
            <p:nvCxnSpPr>
              <p:cNvPr id="11613" name="Straight Connector 828"/>
              <p:cNvCxnSpPr/>
              <p:nvPr/>
            </p:nvCxnSpPr>
            <p:spPr>
              <a:xfrm flipV="1">
                <a:off x="4613040" y="-435240"/>
                <a:ext cx="360" cy="252360"/>
              </a:xfrm>
              <a:prstGeom prst="straightConnector1">
                <a:avLst/>
              </a:prstGeom>
              <a:ln w="6480">
                <a:solidFill>
                  <a:srgbClr val="a8a8a8"/>
                </a:solidFill>
                <a:miter/>
              </a:ln>
            </p:spPr>
          </p:cxnSp>
          <p:cxnSp>
            <p:nvCxnSpPr>
              <p:cNvPr id="11614" name="Straight Connector 829"/>
              <p:cNvCxnSpPr/>
              <p:nvPr/>
            </p:nvCxnSpPr>
            <p:spPr>
              <a:xfrm flipV="1">
                <a:off x="4942440" y="-435240"/>
                <a:ext cx="360" cy="252360"/>
              </a:xfrm>
              <a:prstGeom prst="straightConnector1">
                <a:avLst/>
              </a:prstGeom>
              <a:ln w="6480">
                <a:solidFill>
                  <a:srgbClr val="a8a8a8"/>
                </a:solidFill>
                <a:miter/>
              </a:ln>
            </p:spPr>
          </p:cxnSp>
          <p:cxnSp>
            <p:nvCxnSpPr>
              <p:cNvPr id="11615" name="Straight Connector 830"/>
              <p:cNvCxnSpPr/>
              <p:nvPr/>
            </p:nvCxnSpPr>
            <p:spPr>
              <a:xfrm flipV="1">
                <a:off x="3953880" y="-435240"/>
                <a:ext cx="360" cy="252360"/>
              </a:xfrm>
              <a:prstGeom prst="straightConnector1">
                <a:avLst/>
              </a:prstGeom>
              <a:ln w="6480">
                <a:solidFill>
                  <a:srgbClr val="a8a8a8"/>
                </a:solidFill>
                <a:miter/>
              </a:ln>
            </p:spPr>
          </p:cxnSp>
          <p:cxnSp>
            <p:nvCxnSpPr>
              <p:cNvPr id="11616" name="Straight Connector 831"/>
              <p:cNvCxnSpPr/>
              <p:nvPr/>
            </p:nvCxnSpPr>
            <p:spPr>
              <a:xfrm flipV="1">
                <a:off x="4283640" y="-435240"/>
                <a:ext cx="360" cy="252360"/>
              </a:xfrm>
              <a:prstGeom prst="straightConnector1">
                <a:avLst/>
              </a:prstGeom>
              <a:ln w="6480">
                <a:solidFill>
                  <a:srgbClr val="a8a8a8"/>
                </a:solidFill>
                <a:miter/>
              </a:ln>
            </p:spPr>
          </p:cxnSp>
          <p:cxnSp>
            <p:nvCxnSpPr>
              <p:cNvPr id="11617" name="Straight Connector 832"/>
              <p:cNvCxnSpPr/>
              <p:nvPr/>
            </p:nvCxnSpPr>
            <p:spPr>
              <a:xfrm flipV="1">
                <a:off x="3295080" y="-435240"/>
                <a:ext cx="360" cy="252360"/>
              </a:xfrm>
              <a:prstGeom prst="straightConnector1">
                <a:avLst/>
              </a:prstGeom>
              <a:ln w="6480">
                <a:solidFill>
                  <a:srgbClr val="a8a8a8"/>
                </a:solidFill>
                <a:miter/>
              </a:ln>
            </p:spPr>
          </p:cxnSp>
          <p:cxnSp>
            <p:nvCxnSpPr>
              <p:cNvPr id="11618" name="Straight Connector 833"/>
              <p:cNvCxnSpPr/>
              <p:nvPr/>
            </p:nvCxnSpPr>
            <p:spPr>
              <a:xfrm flipV="1">
                <a:off x="3624480" y="-435240"/>
                <a:ext cx="360" cy="252360"/>
              </a:xfrm>
              <a:prstGeom prst="straightConnector1">
                <a:avLst/>
              </a:prstGeom>
              <a:ln w="6480">
                <a:solidFill>
                  <a:srgbClr val="a8a8a8"/>
                </a:solidFill>
                <a:miter/>
              </a:ln>
            </p:spPr>
          </p:cxnSp>
          <p:cxnSp>
            <p:nvCxnSpPr>
              <p:cNvPr id="11619" name="Straight Connector 834"/>
              <p:cNvCxnSpPr/>
              <p:nvPr/>
            </p:nvCxnSpPr>
            <p:spPr>
              <a:xfrm flipV="1">
                <a:off x="2635920" y="-435240"/>
                <a:ext cx="360" cy="252360"/>
              </a:xfrm>
              <a:prstGeom prst="straightConnector1">
                <a:avLst/>
              </a:prstGeom>
              <a:ln w="6480">
                <a:solidFill>
                  <a:srgbClr val="a8a8a8"/>
                </a:solidFill>
                <a:miter/>
              </a:ln>
            </p:spPr>
          </p:cxnSp>
          <p:cxnSp>
            <p:nvCxnSpPr>
              <p:cNvPr id="11620" name="Straight Connector 835"/>
              <p:cNvCxnSpPr/>
              <p:nvPr/>
            </p:nvCxnSpPr>
            <p:spPr>
              <a:xfrm flipV="1">
                <a:off x="2965320" y="-435240"/>
                <a:ext cx="360" cy="252360"/>
              </a:xfrm>
              <a:prstGeom prst="straightConnector1">
                <a:avLst/>
              </a:prstGeom>
              <a:ln w="6480">
                <a:solidFill>
                  <a:srgbClr val="a8a8a8"/>
                </a:solidFill>
                <a:miter/>
              </a:ln>
            </p:spPr>
          </p:cxnSp>
          <p:cxnSp>
            <p:nvCxnSpPr>
              <p:cNvPr id="11621" name="Straight Connector 836"/>
              <p:cNvCxnSpPr/>
              <p:nvPr/>
            </p:nvCxnSpPr>
            <p:spPr>
              <a:xfrm flipV="1">
                <a:off x="1976760" y="-435240"/>
                <a:ext cx="360" cy="252360"/>
              </a:xfrm>
              <a:prstGeom prst="straightConnector1">
                <a:avLst/>
              </a:prstGeom>
              <a:ln w="6480">
                <a:solidFill>
                  <a:srgbClr val="a8a8a8"/>
                </a:solidFill>
                <a:miter/>
              </a:ln>
            </p:spPr>
          </p:cxnSp>
          <p:cxnSp>
            <p:nvCxnSpPr>
              <p:cNvPr id="11622" name="Straight Connector 837"/>
              <p:cNvCxnSpPr/>
              <p:nvPr/>
            </p:nvCxnSpPr>
            <p:spPr>
              <a:xfrm flipV="1">
                <a:off x="2306520" y="-435240"/>
                <a:ext cx="360" cy="252360"/>
              </a:xfrm>
              <a:prstGeom prst="straightConnector1">
                <a:avLst/>
              </a:prstGeom>
              <a:ln w="6480">
                <a:solidFill>
                  <a:srgbClr val="a8a8a8"/>
                </a:solidFill>
                <a:miter/>
              </a:ln>
            </p:spPr>
          </p:cxnSp>
          <p:cxnSp>
            <p:nvCxnSpPr>
              <p:cNvPr id="11623" name="Straight Connector 838"/>
              <p:cNvCxnSpPr/>
              <p:nvPr/>
            </p:nvCxnSpPr>
            <p:spPr>
              <a:xfrm flipV="1">
                <a:off x="1317960" y="-435240"/>
                <a:ext cx="360" cy="252360"/>
              </a:xfrm>
              <a:prstGeom prst="straightConnector1">
                <a:avLst/>
              </a:prstGeom>
              <a:ln w="6480">
                <a:solidFill>
                  <a:srgbClr val="a8a8a8"/>
                </a:solidFill>
                <a:miter/>
              </a:ln>
            </p:spPr>
          </p:cxnSp>
          <p:cxnSp>
            <p:nvCxnSpPr>
              <p:cNvPr id="11624" name="Straight Connector 839"/>
              <p:cNvCxnSpPr/>
              <p:nvPr/>
            </p:nvCxnSpPr>
            <p:spPr>
              <a:xfrm flipV="1">
                <a:off x="1647360" y="-435240"/>
                <a:ext cx="360" cy="252360"/>
              </a:xfrm>
              <a:prstGeom prst="straightConnector1">
                <a:avLst/>
              </a:prstGeom>
              <a:ln w="6480">
                <a:solidFill>
                  <a:srgbClr val="a8a8a8"/>
                </a:solidFill>
                <a:miter/>
              </a:ln>
            </p:spPr>
          </p:cxnSp>
          <p:cxnSp>
            <p:nvCxnSpPr>
              <p:cNvPr id="11625" name="Straight Connector 840"/>
              <p:cNvCxnSpPr/>
              <p:nvPr/>
            </p:nvCxnSpPr>
            <p:spPr>
              <a:xfrm flipV="1">
                <a:off x="658800" y="-435240"/>
                <a:ext cx="360" cy="252360"/>
              </a:xfrm>
              <a:prstGeom prst="straightConnector1">
                <a:avLst/>
              </a:prstGeom>
              <a:ln w="6480">
                <a:solidFill>
                  <a:srgbClr val="a8a8a8"/>
                </a:solidFill>
                <a:miter/>
              </a:ln>
            </p:spPr>
          </p:cxnSp>
          <p:cxnSp>
            <p:nvCxnSpPr>
              <p:cNvPr id="11626" name="Straight Connector 841"/>
              <p:cNvCxnSpPr/>
              <p:nvPr/>
            </p:nvCxnSpPr>
            <p:spPr>
              <a:xfrm flipV="1">
                <a:off x="988200" y="-435240"/>
                <a:ext cx="360" cy="252360"/>
              </a:xfrm>
              <a:prstGeom prst="straightConnector1">
                <a:avLst/>
              </a:prstGeom>
              <a:ln w="6480">
                <a:solidFill>
                  <a:srgbClr val="a8a8a8"/>
                </a:solidFill>
                <a:miter/>
              </a:ln>
            </p:spPr>
          </p:cxnSp>
          <p:cxnSp>
            <p:nvCxnSpPr>
              <p:cNvPr id="11627" name="Straight Connector 842"/>
              <p:cNvCxnSpPr/>
              <p:nvPr/>
            </p:nvCxnSpPr>
            <p:spPr>
              <a:xfrm flipV="1">
                <a:off x="0" y="-435240"/>
                <a:ext cx="360" cy="252360"/>
              </a:xfrm>
              <a:prstGeom prst="straightConnector1">
                <a:avLst/>
              </a:prstGeom>
              <a:ln w="6480">
                <a:solidFill>
                  <a:srgbClr val="a8a8a8"/>
                </a:solidFill>
                <a:miter/>
              </a:ln>
            </p:spPr>
          </p:cxnSp>
          <p:cxnSp>
            <p:nvCxnSpPr>
              <p:cNvPr id="11628" name="Straight Connector 843"/>
              <p:cNvCxnSpPr/>
              <p:nvPr/>
            </p:nvCxnSpPr>
            <p:spPr>
              <a:xfrm flipV="1">
                <a:off x="329400" y="-435240"/>
                <a:ext cx="360" cy="252360"/>
              </a:xfrm>
              <a:prstGeom prst="straightConnector1">
                <a:avLst/>
              </a:prstGeom>
              <a:ln w="6480">
                <a:solidFill>
                  <a:srgbClr val="a8a8a8"/>
                </a:solidFill>
                <a:miter/>
              </a:ln>
            </p:spPr>
          </p:cxnSp>
          <p:cxnSp>
            <p:nvCxnSpPr>
              <p:cNvPr id="11629" name="Straight Connector 1883"/>
              <p:cNvCxnSpPr/>
              <p:nvPr/>
            </p:nvCxnSpPr>
            <p:spPr>
              <a:xfrm>
                <a:off x="12355560" y="326520"/>
                <a:ext cx="252360" cy="360"/>
              </a:xfrm>
              <a:prstGeom prst="straightConnector1">
                <a:avLst/>
              </a:prstGeom>
              <a:ln w="6480">
                <a:solidFill>
                  <a:srgbClr val="a8a8a8"/>
                </a:solidFill>
                <a:miter/>
              </a:ln>
            </p:spPr>
          </p:cxnSp>
          <p:cxnSp>
            <p:nvCxnSpPr>
              <p:cNvPr id="11630" name="Straight Connector 1884"/>
              <p:cNvCxnSpPr/>
              <p:nvPr/>
            </p:nvCxnSpPr>
            <p:spPr>
              <a:xfrm>
                <a:off x="12355560" y="0"/>
                <a:ext cx="252360" cy="360"/>
              </a:xfrm>
              <a:prstGeom prst="straightConnector1">
                <a:avLst/>
              </a:prstGeom>
              <a:ln w="6480">
                <a:solidFill>
                  <a:srgbClr val="a8a8a8"/>
                </a:solidFill>
                <a:miter/>
              </a:ln>
            </p:spPr>
          </p:cxnSp>
          <p:cxnSp>
            <p:nvCxnSpPr>
              <p:cNvPr id="11631" name="Straight Connector 1885"/>
              <p:cNvCxnSpPr/>
              <p:nvPr/>
            </p:nvCxnSpPr>
            <p:spPr>
              <a:xfrm>
                <a:off x="12355560" y="979560"/>
                <a:ext cx="252360" cy="360"/>
              </a:xfrm>
              <a:prstGeom prst="straightConnector1">
                <a:avLst/>
              </a:prstGeom>
              <a:ln w="6480">
                <a:solidFill>
                  <a:srgbClr val="a8a8a8"/>
                </a:solidFill>
                <a:miter/>
              </a:ln>
            </p:spPr>
          </p:cxnSp>
          <p:cxnSp>
            <p:nvCxnSpPr>
              <p:cNvPr id="11632" name="Straight Connector 1886"/>
              <p:cNvCxnSpPr/>
              <p:nvPr/>
            </p:nvCxnSpPr>
            <p:spPr>
              <a:xfrm>
                <a:off x="12355560" y="653040"/>
                <a:ext cx="252360" cy="360"/>
              </a:xfrm>
              <a:prstGeom prst="straightConnector1">
                <a:avLst/>
              </a:prstGeom>
              <a:ln w="6480">
                <a:solidFill>
                  <a:srgbClr val="a8a8a8"/>
                </a:solidFill>
                <a:miter/>
              </a:ln>
            </p:spPr>
          </p:cxnSp>
          <p:cxnSp>
            <p:nvCxnSpPr>
              <p:cNvPr id="11633" name="Straight Connector 1887"/>
              <p:cNvCxnSpPr/>
              <p:nvPr/>
            </p:nvCxnSpPr>
            <p:spPr>
              <a:xfrm>
                <a:off x="12355560" y="1632600"/>
                <a:ext cx="252360" cy="360"/>
              </a:xfrm>
              <a:prstGeom prst="straightConnector1">
                <a:avLst/>
              </a:prstGeom>
              <a:ln w="6480">
                <a:solidFill>
                  <a:srgbClr val="a8a8a8"/>
                </a:solidFill>
                <a:miter/>
              </a:ln>
            </p:spPr>
          </p:cxnSp>
          <p:cxnSp>
            <p:nvCxnSpPr>
              <p:cNvPr id="11634" name="Straight Connector 1888"/>
              <p:cNvCxnSpPr/>
              <p:nvPr/>
            </p:nvCxnSpPr>
            <p:spPr>
              <a:xfrm>
                <a:off x="12355560" y="1306080"/>
                <a:ext cx="252360" cy="360"/>
              </a:xfrm>
              <a:prstGeom prst="straightConnector1">
                <a:avLst/>
              </a:prstGeom>
              <a:ln w="6480">
                <a:solidFill>
                  <a:srgbClr val="a8a8a8"/>
                </a:solidFill>
                <a:miter/>
              </a:ln>
            </p:spPr>
          </p:cxnSp>
          <p:cxnSp>
            <p:nvCxnSpPr>
              <p:cNvPr id="11635" name="Straight Connector 1889"/>
              <p:cNvCxnSpPr/>
              <p:nvPr/>
            </p:nvCxnSpPr>
            <p:spPr>
              <a:xfrm>
                <a:off x="12355560" y="2285640"/>
                <a:ext cx="252360" cy="360"/>
              </a:xfrm>
              <a:prstGeom prst="straightConnector1">
                <a:avLst/>
              </a:prstGeom>
              <a:ln w="6480">
                <a:solidFill>
                  <a:srgbClr val="a8a8a8"/>
                </a:solidFill>
                <a:miter/>
              </a:ln>
            </p:spPr>
          </p:cxnSp>
          <p:cxnSp>
            <p:nvCxnSpPr>
              <p:cNvPr id="11636" name="Straight Connector 1890"/>
              <p:cNvCxnSpPr/>
              <p:nvPr/>
            </p:nvCxnSpPr>
            <p:spPr>
              <a:xfrm>
                <a:off x="12355560" y="1959120"/>
                <a:ext cx="252360" cy="360"/>
              </a:xfrm>
              <a:prstGeom prst="straightConnector1">
                <a:avLst/>
              </a:prstGeom>
              <a:ln w="6480">
                <a:solidFill>
                  <a:srgbClr val="a8a8a8"/>
                </a:solidFill>
                <a:miter/>
              </a:ln>
            </p:spPr>
          </p:cxnSp>
          <p:cxnSp>
            <p:nvCxnSpPr>
              <p:cNvPr id="11637" name="Straight Connector 1891"/>
              <p:cNvCxnSpPr/>
              <p:nvPr/>
            </p:nvCxnSpPr>
            <p:spPr>
              <a:xfrm>
                <a:off x="12355560" y="2939040"/>
                <a:ext cx="252360" cy="360"/>
              </a:xfrm>
              <a:prstGeom prst="straightConnector1">
                <a:avLst/>
              </a:prstGeom>
              <a:ln w="6480">
                <a:solidFill>
                  <a:srgbClr val="a8a8a8"/>
                </a:solidFill>
                <a:miter/>
              </a:ln>
            </p:spPr>
          </p:cxnSp>
          <p:cxnSp>
            <p:nvCxnSpPr>
              <p:cNvPr id="11638" name="Straight Connector 1892"/>
              <p:cNvCxnSpPr/>
              <p:nvPr/>
            </p:nvCxnSpPr>
            <p:spPr>
              <a:xfrm>
                <a:off x="12355560" y="2612520"/>
                <a:ext cx="252360" cy="360"/>
              </a:xfrm>
              <a:prstGeom prst="straightConnector1">
                <a:avLst/>
              </a:prstGeom>
              <a:ln w="6480">
                <a:solidFill>
                  <a:srgbClr val="a8a8a8"/>
                </a:solidFill>
                <a:miter/>
              </a:ln>
            </p:spPr>
          </p:cxnSp>
          <p:cxnSp>
            <p:nvCxnSpPr>
              <p:cNvPr id="11639" name="Straight Connector 1893"/>
              <p:cNvCxnSpPr/>
              <p:nvPr/>
            </p:nvCxnSpPr>
            <p:spPr>
              <a:xfrm>
                <a:off x="12355560" y="3592080"/>
                <a:ext cx="252360" cy="360"/>
              </a:xfrm>
              <a:prstGeom prst="straightConnector1">
                <a:avLst/>
              </a:prstGeom>
              <a:ln w="6480">
                <a:solidFill>
                  <a:srgbClr val="a8a8a8"/>
                </a:solidFill>
                <a:miter/>
              </a:ln>
            </p:spPr>
          </p:cxnSp>
          <p:cxnSp>
            <p:nvCxnSpPr>
              <p:cNvPr id="11640" name="Straight Connector 1894"/>
              <p:cNvCxnSpPr/>
              <p:nvPr/>
            </p:nvCxnSpPr>
            <p:spPr>
              <a:xfrm>
                <a:off x="12355560" y="3265560"/>
                <a:ext cx="252360" cy="360"/>
              </a:xfrm>
              <a:prstGeom prst="straightConnector1">
                <a:avLst/>
              </a:prstGeom>
              <a:ln w="6480">
                <a:solidFill>
                  <a:srgbClr val="a8a8a8"/>
                </a:solidFill>
                <a:miter/>
              </a:ln>
            </p:spPr>
          </p:cxnSp>
          <p:cxnSp>
            <p:nvCxnSpPr>
              <p:cNvPr id="11641" name="Straight Connector 1895"/>
              <p:cNvCxnSpPr/>
              <p:nvPr/>
            </p:nvCxnSpPr>
            <p:spPr>
              <a:xfrm>
                <a:off x="12355560" y="4245120"/>
                <a:ext cx="252360" cy="360"/>
              </a:xfrm>
              <a:prstGeom prst="straightConnector1">
                <a:avLst/>
              </a:prstGeom>
              <a:ln w="6480">
                <a:solidFill>
                  <a:srgbClr val="a8a8a8"/>
                </a:solidFill>
                <a:miter/>
              </a:ln>
            </p:spPr>
          </p:cxnSp>
          <p:cxnSp>
            <p:nvCxnSpPr>
              <p:cNvPr id="11642" name="Straight Connector 1896"/>
              <p:cNvCxnSpPr/>
              <p:nvPr/>
            </p:nvCxnSpPr>
            <p:spPr>
              <a:xfrm>
                <a:off x="12355560" y="3918600"/>
                <a:ext cx="252360" cy="360"/>
              </a:xfrm>
              <a:prstGeom prst="straightConnector1">
                <a:avLst/>
              </a:prstGeom>
              <a:ln w="6480">
                <a:solidFill>
                  <a:srgbClr val="a8a8a8"/>
                </a:solidFill>
                <a:miter/>
              </a:ln>
            </p:spPr>
          </p:cxnSp>
          <p:cxnSp>
            <p:nvCxnSpPr>
              <p:cNvPr id="11643" name="Straight Connector 1898"/>
              <p:cNvCxnSpPr/>
              <p:nvPr/>
            </p:nvCxnSpPr>
            <p:spPr>
              <a:xfrm>
                <a:off x="12355560" y="4571640"/>
                <a:ext cx="252360" cy="360"/>
              </a:xfrm>
              <a:prstGeom prst="straightConnector1">
                <a:avLst/>
              </a:prstGeom>
              <a:ln w="6480">
                <a:solidFill>
                  <a:srgbClr val="a8a8a8"/>
                </a:solidFill>
                <a:miter/>
              </a:ln>
            </p:spPr>
          </p:cxnSp>
          <p:cxnSp>
            <p:nvCxnSpPr>
              <p:cNvPr id="11644" name="Straight Connector 1899"/>
              <p:cNvCxnSpPr/>
              <p:nvPr/>
            </p:nvCxnSpPr>
            <p:spPr>
              <a:xfrm>
                <a:off x="12355560" y="5551560"/>
                <a:ext cx="252360" cy="360"/>
              </a:xfrm>
              <a:prstGeom prst="straightConnector1">
                <a:avLst/>
              </a:prstGeom>
              <a:ln w="6480">
                <a:solidFill>
                  <a:srgbClr val="a8a8a8"/>
                </a:solidFill>
                <a:miter/>
              </a:ln>
            </p:spPr>
          </p:cxnSp>
          <p:cxnSp>
            <p:nvCxnSpPr>
              <p:cNvPr id="11645" name="Straight Connector 1900"/>
              <p:cNvCxnSpPr/>
              <p:nvPr/>
            </p:nvCxnSpPr>
            <p:spPr>
              <a:xfrm>
                <a:off x="12355560" y="5225040"/>
                <a:ext cx="252360" cy="360"/>
              </a:xfrm>
              <a:prstGeom prst="straightConnector1">
                <a:avLst/>
              </a:prstGeom>
              <a:ln w="6480">
                <a:solidFill>
                  <a:srgbClr val="a8a8a8"/>
                </a:solidFill>
                <a:miter/>
              </a:ln>
            </p:spPr>
          </p:cxnSp>
          <p:cxnSp>
            <p:nvCxnSpPr>
              <p:cNvPr id="11646" name="Straight Connector 1901"/>
              <p:cNvCxnSpPr/>
              <p:nvPr/>
            </p:nvCxnSpPr>
            <p:spPr>
              <a:xfrm>
                <a:off x="12355560" y="6204600"/>
                <a:ext cx="252360" cy="360"/>
              </a:xfrm>
              <a:prstGeom prst="straightConnector1">
                <a:avLst/>
              </a:prstGeom>
              <a:ln w="6480">
                <a:solidFill>
                  <a:srgbClr val="a8a8a8"/>
                </a:solidFill>
                <a:miter/>
              </a:ln>
            </p:spPr>
          </p:cxnSp>
          <p:cxnSp>
            <p:nvCxnSpPr>
              <p:cNvPr id="11647" name="Straight Connector 1902"/>
              <p:cNvCxnSpPr/>
              <p:nvPr/>
            </p:nvCxnSpPr>
            <p:spPr>
              <a:xfrm>
                <a:off x="12355560" y="5878080"/>
                <a:ext cx="252360" cy="360"/>
              </a:xfrm>
              <a:prstGeom prst="straightConnector1">
                <a:avLst/>
              </a:prstGeom>
              <a:ln w="6480">
                <a:solidFill>
                  <a:srgbClr val="a8a8a8"/>
                </a:solidFill>
                <a:miter/>
              </a:ln>
            </p:spPr>
          </p:cxnSp>
          <p:cxnSp>
            <p:nvCxnSpPr>
              <p:cNvPr id="11648" name="Straight Connector 1903"/>
              <p:cNvCxnSpPr/>
              <p:nvPr/>
            </p:nvCxnSpPr>
            <p:spPr>
              <a:xfrm>
                <a:off x="12355560" y="6857640"/>
                <a:ext cx="252360" cy="360"/>
              </a:xfrm>
              <a:prstGeom prst="straightConnector1">
                <a:avLst/>
              </a:prstGeom>
              <a:ln w="6480">
                <a:solidFill>
                  <a:srgbClr val="a8a8a8"/>
                </a:solidFill>
                <a:miter/>
              </a:ln>
            </p:spPr>
          </p:cxnSp>
          <p:cxnSp>
            <p:nvCxnSpPr>
              <p:cNvPr id="11649" name="Straight Connector 1904"/>
              <p:cNvCxnSpPr/>
              <p:nvPr/>
            </p:nvCxnSpPr>
            <p:spPr>
              <a:xfrm>
                <a:off x="12355560" y="6531120"/>
                <a:ext cx="252360" cy="360"/>
              </a:xfrm>
              <a:prstGeom prst="straightConnector1">
                <a:avLst/>
              </a:prstGeom>
              <a:ln w="6480">
                <a:solidFill>
                  <a:srgbClr val="a8a8a8"/>
                </a:solidFill>
                <a:miter/>
              </a:ln>
            </p:spPr>
          </p:cxnSp>
          <p:cxnSp>
            <p:nvCxnSpPr>
              <p:cNvPr id="1165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165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165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165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165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165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1656" name="Straight Connector 2097"/>
              <p:cNvCxnSpPr/>
              <p:nvPr/>
            </p:nvCxnSpPr>
            <p:spPr>
              <a:xfrm flipV="1">
                <a:off x="9885240" y="7041240"/>
                <a:ext cx="360" cy="252360"/>
              </a:xfrm>
              <a:prstGeom prst="straightConnector1">
                <a:avLst/>
              </a:prstGeom>
              <a:ln w="6480">
                <a:solidFill>
                  <a:srgbClr val="a8a8a8"/>
                </a:solidFill>
                <a:miter/>
              </a:ln>
            </p:spPr>
          </p:cxnSp>
          <p:cxnSp>
            <p:nvCxnSpPr>
              <p:cNvPr id="1165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1658" name="Straight Connector 2099"/>
              <p:cNvCxnSpPr/>
              <p:nvPr/>
            </p:nvCxnSpPr>
            <p:spPr>
              <a:xfrm flipV="1">
                <a:off x="9226080" y="7041240"/>
                <a:ext cx="360" cy="252360"/>
              </a:xfrm>
              <a:prstGeom prst="straightConnector1">
                <a:avLst/>
              </a:prstGeom>
              <a:ln w="6480">
                <a:solidFill>
                  <a:srgbClr val="a8a8a8"/>
                </a:solidFill>
                <a:miter/>
              </a:ln>
            </p:spPr>
          </p:cxnSp>
          <p:cxnSp>
            <p:nvCxnSpPr>
              <p:cNvPr id="11659" name="Straight Connector 2100"/>
              <p:cNvCxnSpPr/>
              <p:nvPr/>
            </p:nvCxnSpPr>
            <p:spPr>
              <a:xfrm flipV="1">
                <a:off x="9555840" y="7041240"/>
                <a:ext cx="360" cy="252360"/>
              </a:xfrm>
              <a:prstGeom prst="straightConnector1">
                <a:avLst/>
              </a:prstGeom>
              <a:ln w="6480">
                <a:solidFill>
                  <a:srgbClr val="a8a8a8"/>
                </a:solidFill>
                <a:miter/>
              </a:ln>
            </p:spPr>
          </p:cxnSp>
          <p:cxnSp>
            <p:nvCxnSpPr>
              <p:cNvPr id="11660" name="Straight Connector 2101"/>
              <p:cNvCxnSpPr/>
              <p:nvPr/>
            </p:nvCxnSpPr>
            <p:spPr>
              <a:xfrm flipV="1">
                <a:off x="8567280" y="7041240"/>
                <a:ext cx="360" cy="252360"/>
              </a:xfrm>
              <a:prstGeom prst="straightConnector1">
                <a:avLst/>
              </a:prstGeom>
              <a:ln w="6480">
                <a:solidFill>
                  <a:srgbClr val="a8a8a8"/>
                </a:solidFill>
                <a:miter/>
              </a:ln>
            </p:spPr>
          </p:cxnSp>
          <p:cxnSp>
            <p:nvCxnSpPr>
              <p:cNvPr id="11661" name="Straight Connector 2102"/>
              <p:cNvCxnSpPr/>
              <p:nvPr/>
            </p:nvCxnSpPr>
            <p:spPr>
              <a:xfrm flipV="1">
                <a:off x="8896680" y="7041240"/>
                <a:ext cx="360" cy="252360"/>
              </a:xfrm>
              <a:prstGeom prst="straightConnector1">
                <a:avLst/>
              </a:prstGeom>
              <a:ln w="6480">
                <a:solidFill>
                  <a:srgbClr val="a8a8a8"/>
                </a:solidFill>
                <a:miter/>
              </a:ln>
            </p:spPr>
          </p:cxnSp>
          <p:cxnSp>
            <p:nvCxnSpPr>
              <p:cNvPr id="11662" name="Straight Connector 2103"/>
              <p:cNvCxnSpPr/>
              <p:nvPr/>
            </p:nvCxnSpPr>
            <p:spPr>
              <a:xfrm flipV="1">
                <a:off x="7908120" y="7041240"/>
                <a:ext cx="360" cy="252360"/>
              </a:xfrm>
              <a:prstGeom prst="straightConnector1">
                <a:avLst/>
              </a:prstGeom>
              <a:ln w="6480">
                <a:solidFill>
                  <a:srgbClr val="a8a8a8"/>
                </a:solidFill>
                <a:miter/>
              </a:ln>
            </p:spPr>
          </p:cxnSp>
          <p:cxnSp>
            <p:nvCxnSpPr>
              <p:cNvPr id="11663" name="Straight Connector 2104"/>
              <p:cNvCxnSpPr/>
              <p:nvPr/>
            </p:nvCxnSpPr>
            <p:spPr>
              <a:xfrm flipV="1">
                <a:off x="8237520" y="7041240"/>
                <a:ext cx="360" cy="252360"/>
              </a:xfrm>
              <a:prstGeom prst="straightConnector1">
                <a:avLst/>
              </a:prstGeom>
              <a:ln w="6480">
                <a:solidFill>
                  <a:srgbClr val="a8a8a8"/>
                </a:solidFill>
                <a:miter/>
              </a:ln>
            </p:spPr>
          </p:cxnSp>
          <p:cxnSp>
            <p:nvCxnSpPr>
              <p:cNvPr id="11664" name="Straight Connector 2105"/>
              <p:cNvCxnSpPr/>
              <p:nvPr/>
            </p:nvCxnSpPr>
            <p:spPr>
              <a:xfrm flipV="1">
                <a:off x="7248960" y="7041240"/>
                <a:ext cx="360" cy="252360"/>
              </a:xfrm>
              <a:prstGeom prst="straightConnector1">
                <a:avLst/>
              </a:prstGeom>
              <a:ln w="6480">
                <a:solidFill>
                  <a:srgbClr val="a8a8a8"/>
                </a:solidFill>
                <a:miter/>
              </a:ln>
            </p:spPr>
          </p:cxnSp>
          <p:cxnSp>
            <p:nvCxnSpPr>
              <p:cNvPr id="11665" name="Straight Connector 2106"/>
              <p:cNvCxnSpPr/>
              <p:nvPr/>
            </p:nvCxnSpPr>
            <p:spPr>
              <a:xfrm flipV="1">
                <a:off x="7578720" y="7041240"/>
                <a:ext cx="360" cy="252360"/>
              </a:xfrm>
              <a:prstGeom prst="straightConnector1">
                <a:avLst/>
              </a:prstGeom>
              <a:ln w="6480">
                <a:solidFill>
                  <a:srgbClr val="a8a8a8"/>
                </a:solidFill>
                <a:miter/>
              </a:ln>
            </p:spPr>
          </p:cxnSp>
          <p:cxnSp>
            <p:nvCxnSpPr>
              <p:cNvPr id="11666" name="Straight Connector 2107"/>
              <p:cNvCxnSpPr/>
              <p:nvPr/>
            </p:nvCxnSpPr>
            <p:spPr>
              <a:xfrm flipV="1">
                <a:off x="6590160" y="7041240"/>
                <a:ext cx="360" cy="252360"/>
              </a:xfrm>
              <a:prstGeom prst="straightConnector1">
                <a:avLst/>
              </a:prstGeom>
              <a:ln w="6480">
                <a:solidFill>
                  <a:srgbClr val="a8a8a8"/>
                </a:solidFill>
                <a:miter/>
              </a:ln>
            </p:spPr>
          </p:cxnSp>
          <p:cxnSp>
            <p:nvCxnSpPr>
              <p:cNvPr id="11667" name="Straight Connector 2108"/>
              <p:cNvCxnSpPr/>
              <p:nvPr/>
            </p:nvCxnSpPr>
            <p:spPr>
              <a:xfrm flipV="1">
                <a:off x="6919560" y="7041240"/>
                <a:ext cx="360" cy="252360"/>
              </a:xfrm>
              <a:prstGeom prst="straightConnector1">
                <a:avLst/>
              </a:prstGeom>
              <a:ln w="6480">
                <a:solidFill>
                  <a:srgbClr val="a8a8a8"/>
                </a:solidFill>
                <a:miter/>
              </a:ln>
            </p:spPr>
          </p:cxnSp>
          <p:cxnSp>
            <p:nvCxnSpPr>
              <p:cNvPr id="11668" name="Straight Connector 2109"/>
              <p:cNvCxnSpPr/>
              <p:nvPr/>
            </p:nvCxnSpPr>
            <p:spPr>
              <a:xfrm flipV="1">
                <a:off x="5931000" y="7041240"/>
                <a:ext cx="360" cy="252360"/>
              </a:xfrm>
              <a:prstGeom prst="straightConnector1">
                <a:avLst/>
              </a:prstGeom>
              <a:ln w="6480">
                <a:solidFill>
                  <a:srgbClr val="a8a8a8"/>
                </a:solidFill>
                <a:miter/>
              </a:ln>
            </p:spPr>
          </p:cxnSp>
          <p:cxnSp>
            <p:nvCxnSpPr>
              <p:cNvPr id="11669" name="Straight Connector 2110"/>
              <p:cNvCxnSpPr/>
              <p:nvPr/>
            </p:nvCxnSpPr>
            <p:spPr>
              <a:xfrm flipV="1">
                <a:off x="6260760" y="7041240"/>
                <a:ext cx="360" cy="252360"/>
              </a:xfrm>
              <a:prstGeom prst="straightConnector1">
                <a:avLst/>
              </a:prstGeom>
              <a:ln w="6480">
                <a:solidFill>
                  <a:srgbClr val="a8a8a8"/>
                </a:solidFill>
                <a:miter/>
              </a:ln>
            </p:spPr>
          </p:cxnSp>
          <p:cxnSp>
            <p:nvCxnSpPr>
              <p:cNvPr id="11670" name="Straight Connector 2111"/>
              <p:cNvCxnSpPr/>
              <p:nvPr/>
            </p:nvCxnSpPr>
            <p:spPr>
              <a:xfrm flipV="1">
                <a:off x="5272200" y="7041240"/>
                <a:ext cx="360" cy="252360"/>
              </a:xfrm>
              <a:prstGeom prst="straightConnector1">
                <a:avLst/>
              </a:prstGeom>
              <a:ln w="6480">
                <a:solidFill>
                  <a:srgbClr val="a8a8a8"/>
                </a:solidFill>
                <a:miter/>
              </a:ln>
            </p:spPr>
          </p:cxnSp>
          <p:cxnSp>
            <p:nvCxnSpPr>
              <p:cNvPr id="11671" name="Straight Connector 2112"/>
              <p:cNvCxnSpPr/>
              <p:nvPr/>
            </p:nvCxnSpPr>
            <p:spPr>
              <a:xfrm flipV="1">
                <a:off x="5601600" y="7041240"/>
                <a:ext cx="360" cy="252360"/>
              </a:xfrm>
              <a:prstGeom prst="straightConnector1">
                <a:avLst/>
              </a:prstGeom>
              <a:ln w="6480">
                <a:solidFill>
                  <a:srgbClr val="a8a8a8"/>
                </a:solidFill>
                <a:miter/>
              </a:ln>
            </p:spPr>
          </p:cxnSp>
          <p:cxnSp>
            <p:nvCxnSpPr>
              <p:cNvPr id="11672" name="Straight Connector 2113"/>
              <p:cNvCxnSpPr/>
              <p:nvPr/>
            </p:nvCxnSpPr>
            <p:spPr>
              <a:xfrm flipV="1">
                <a:off x="4613040" y="7041240"/>
                <a:ext cx="360" cy="252360"/>
              </a:xfrm>
              <a:prstGeom prst="straightConnector1">
                <a:avLst/>
              </a:prstGeom>
              <a:ln w="6480">
                <a:solidFill>
                  <a:srgbClr val="a8a8a8"/>
                </a:solidFill>
                <a:miter/>
              </a:ln>
            </p:spPr>
          </p:cxnSp>
          <p:cxnSp>
            <p:nvCxnSpPr>
              <p:cNvPr id="11673" name="Straight Connector 2114"/>
              <p:cNvCxnSpPr/>
              <p:nvPr/>
            </p:nvCxnSpPr>
            <p:spPr>
              <a:xfrm flipV="1">
                <a:off x="4942440" y="7041240"/>
                <a:ext cx="360" cy="252360"/>
              </a:xfrm>
              <a:prstGeom prst="straightConnector1">
                <a:avLst/>
              </a:prstGeom>
              <a:ln w="6480">
                <a:solidFill>
                  <a:srgbClr val="a8a8a8"/>
                </a:solidFill>
                <a:miter/>
              </a:ln>
            </p:spPr>
          </p:cxnSp>
          <p:cxnSp>
            <p:nvCxnSpPr>
              <p:cNvPr id="11674" name="Straight Connector 2115"/>
              <p:cNvCxnSpPr/>
              <p:nvPr/>
            </p:nvCxnSpPr>
            <p:spPr>
              <a:xfrm flipV="1">
                <a:off x="3953880" y="7041240"/>
                <a:ext cx="360" cy="252360"/>
              </a:xfrm>
              <a:prstGeom prst="straightConnector1">
                <a:avLst/>
              </a:prstGeom>
              <a:ln w="6480">
                <a:solidFill>
                  <a:srgbClr val="a8a8a8"/>
                </a:solidFill>
                <a:miter/>
              </a:ln>
            </p:spPr>
          </p:cxnSp>
          <p:cxnSp>
            <p:nvCxnSpPr>
              <p:cNvPr id="11675" name="Straight Connector 2116"/>
              <p:cNvCxnSpPr/>
              <p:nvPr/>
            </p:nvCxnSpPr>
            <p:spPr>
              <a:xfrm flipV="1">
                <a:off x="4283640" y="7041240"/>
                <a:ext cx="360" cy="252360"/>
              </a:xfrm>
              <a:prstGeom prst="straightConnector1">
                <a:avLst/>
              </a:prstGeom>
              <a:ln w="6480">
                <a:solidFill>
                  <a:srgbClr val="a8a8a8"/>
                </a:solidFill>
                <a:miter/>
              </a:ln>
            </p:spPr>
          </p:cxnSp>
          <p:cxnSp>
            <p:nvCxnSpPr>
              <p:cNvPr id="11676" name="Straight Connector 2117"/>
              <p:cNvCxnSpPr/>
              <p:nvPr/>
            </p:nvCxnSpPr>
            <p:spPr>
              <a:xfrm flipV="1">
                <a:off x="3295080" y="7041240"/>
                <a:ext cx="360" cy="252360"/>
              </a:xfrm>
              <a:prstGeom prst="straightConnector1">
                <a:avLst/>
              </a:prstGeom>
              <a:ln w="6480">
                <a:solidFill>
                  <a:srgbClr val="a8a8a8"/>
                </a:solidFill>
                <a:miter/>
              </a:ln>
            </p:spPr>
          </p:cxnSp>
          <p:cxnSp>
            <p:nvCxnSpPr>
              <p:cNvPr id="11677" name="Straight Connector 2118"/>
              <p:cNvCxnSpPr/>
              <p:nvPr/>
            </p:nvCxnSpPr>
            <p:spPr>
              <a:xfrm flipV="1">
                <a:off x="3624480" y="7041240"/>
                <a:ext cx="360" cy="252360"/>
              </a:xfrm>
              <a:prstGeom prst="straightConnector1">
                <a:avLst/>
              </a:prstGeom>
              <a:ln w="6480">
                <a:solidFill>
                  <a:srgbClr val="a8a8a8"/>
                </a:solidFill>
                <a:miter/>
              </a:ln>
            </p:spPr>
          </p:cxnSp>
          <p:cxnSp>
            <p:nvCxnSpPr>
              <p:cNvPr id="11678" name="Straight Connector 2119"/>
              <p:cNvCxnSpPr/>
              <p:nvPr/>
            </p:nvCxnSpPr>
            <p:spPr>
              <a:xfrm flipV="1">
                <a:off x="2635920" y="7041240"/>
                <a:ext cx="360" cy="252360"/>
              </a:xfrm>
              <a:prstGeom prst="straightConnector1">
                <a:avLst/>
              </a:prstGeom>
              <a:ln w="6480">
                <a:solidFill>
                  <a:srgbClr val="a8a8a8"/>
                </a:solidFill>
                <a:miter/>
              </a:ln>
            </p:spPr>
          </p:cxnSp>
          <p:cxnSp>
            <p:nvCxnSpPr>
              <p:cNvPr id="11679" name="Straight Connector 2120"/>
              <p:cNvCxnSpPr/>
              <p:nvPr/>
            </p:nvCxnSpPr>
            <p:spPr>
              <a:xfrm flipV="1">
                <a:off x="2965320" y="7041240"/>
                <a:ext cx="360" cy="252360"/>
              </a:xfrm>
              <a:prstGeom prst="straightConnector1">
                <a:avLst/>
              </a:prstGeom>
              <a:ln w="6480">
                <a:solidFill>
                  <a:srgbClr val="a8a8a8"/>
                </a:solidFill>
                <a:miter/>
              </a:ln>
            </p:spPr>
          </p:cxnSp>
          <p:cxnSp>
            <p:nvCxnSpPr>
              <p:cNvPr id="11680" name="Straight Connector 2121"/>
              <p:cNvCxnSpPr/>
              <p:nvPr/>
            </p:nvCxnSpPr>
            <p:spPr>
              <a:xfrm flipV="1">
                <a:off x="1976760" y="7041240"/>
                <a:ext cx="360" cy="252360"/>
              </a:xfrm>
              <a:prstGeom prst="straightConnector1">
                <a:avLst/>
              </a:prstGeom>
              <a:ln w="6480">
                <a:solidFill>
                  <a:srgbClr val="a8a8a8"/>
                </a:solidFill>
                <a:miter/>
              </a:ln>
            </p:spPr>
          </p:cxnSp>
          <p:cxnSp>
            <p:nvCxnSpPr>
              <p:cNvPr id="11681" name="Straight Connector 2122"/>
              <p:cNvCxnSpPr/>
              <p:nvPr/>
            </p:nvCxnSpPr>
            <p:spPr>
              <a:xfrm flipV="1">
                <a:off x="2306520" y="7041240"/>
                <a:ext cx="360" cy="252360"/>
              </a:xfrm>
              <a:prstGeom prst="straightConnector1">
                <a:avLst/>
              </a:prstGeom>
              <a:ln w="6480">
                <a:solidFill>
                  <a:srgbClr val="a8a8a8"/>
                </a:solidFill>
                <a:miter/>
              </a:ln>
            </p:spPr>
          </p:cxnSp>
          <p:cxnSp>
            <p:nvCxnSpPr>
              <p:cNvPr id="11682" name="Straight Connector 2123"/>
              <p:cNvCxnSpPr/>
              <p:nvPr/>
            </p:nvCxnSpPr>
            <p:spPr>
              <a:xfrm flipV="1">
                <a:off x="1317960" y="7041240"/>
                <a:ext cx="360" cy="252360"/>
              </a:xfrm>
              <a:prstGeom prst="straightConnector1">
                <a:avLst/>
              </a:prstGeom>
              <a:ln w="6480">
                <a:solidFill>
                  <a:srgbClr val="a8a8a8"/>
                </a:solidFill>
                <a:miter/>
              </a:ln>
            </p:spPr>
          </p:cxnSp>
          <p:cxnSp>
            <p:nvCxnSpPr>
              <p:cNvPr id="11683" name="Straight Connector 2124"/>
              <p:cNvCxnSpPr/>
              <p:nvPr/>
            </p:nvCxnSpPr>
            <p:spPr>
              <a:xfrm flipV="1">
                <a:off x="1647360" y="7041240"/>
                <a:ext cx="360" cy="252360"/>
              </a:xfrm>
              <a:prstGeom prst="straightConnector1">
                <a:avLst/>
              </a:prstGeom>
              <a:ln w="6480">
                <a:solidFill>
                  <a:srgbClr val="a8a8a8"/>
                </a:solidFill>
                <a:miter/>
              </a:ln>
            </p:spPr>
          </p:cxnSp>
          <p:cxnSp>
            <p:nvCxnSpPr>
              <p:cNvPr id="11684" name="Straight Connector 2125"/>
              <p:cNvCxnSpPr/>
              <p:nvPr/>
            </p:nvCxnSpPr>
            <p:spPr>
              <a:xfrm flipV="1">
                <a:off x="658800" y="7041240"/>
                <a:ext cx="360" cy="252360"/>
              </a:xfrm>
              <a:prstGeom prst="straightConnector1">
                <a:avLst/>
              </a:prstGeom>
              <a:ln w="6480">
                <a:solidFill>
                  <a:srgbClr val="a8a8a8"/>
                </a:solidFill>
                <a:miter/>
              </a:ln>
            </p:spPr>
          </p:cxnSp>
          <p:cxnSp>
            <p:nvCxnSpPr>
              <p:cNvPr id="11685" name="Straight Connector 2126"/>
              <p:cNvCxnSpPr/>
              <p:nvPr/>
            </p:nvCxnSpPr>
            <p:spPr>
              <a:xfrm flipV="1">
                <a:off x="988200" y="7041240"/>
                <a:ext cx="360" cy="252360"/>
              </a:xfrm>
              <a:prstGeom prst="straightConnector1">
                <a:avLst/>
              </a:prstGeom>
              <a:ln w="6480">
                <a:solidFill>
                  <a:srgbClr val="a8a8a8"/>
                </a:solidFill>
                <a:miter/>
              </a:ln>
            </p:spPr>
          </p:cxnSp>
          <p:cxnSp>
            <p:nvCxnSpPr>
              <p:cNvPr id="11686" name="Straight Connector 2127"/>
              <p:cNvCxnSpPr/>
              <p:nvPr/>
            </p:nvCxnSpPr>
            <p:spPr>
              <a:xfrm flipV="1">
                <a:off x="0" y="7041240"/>
                <a:ext cx="360" cy="252360"/>
              </a:xfrm>
              <a:prstGeom prst="straightConnector1">
                <a:avLst/>
              </a:prstGeom>
              <a:ln w="6480">
                <a:solidFill>
                  <a:srgbClr val="a8a8a8"/>
                </a:solidFill>
                <a:miter/>
              </a:ln>
            </p:spPr>
          </p:cxnSp>
          <p:cxnSp>
            <p:nvCxnSpPr>
              <p:cNvPr id="1168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1688" name="PlaceHolder 1"/>
          <p:cNvSpPr>
            <a:spLocks noGrp="1"/>
          </p:cNvSpPr>
          <p:nvPr>
            <p:ph type="sldNum" idx="3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5D2E917B-BBAC-4E03-A246-568191F01FA8}"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1689" name="PlaceHolder 2"/>
          <p:cNvSpPr>
            <a:spLocks noGrp="1"/>
          </p:cNvSpPr>
          <p:nvPr>
            <p:ph type="body"/>
          </p:nvPr>
        </p:nvSpPr>
        <p:spPr>
          <a:xfrm>
            <a:off x="659160" y="1141560"/>
            <a:ext cx="10875240" cy="572040"/>
          </a:xfrm>
          <a:prstGeom prst="rect">
            <a:avLst/>
          </a:prstGeom>
          <a:noFill/>
          <a:ln w="0">
            <a:noFill/>
          </a:ln>
        </p:spPr>
        <p:txBody>
          <a:bodyPr lIns="0" rIns="0" tIns="0" bIns="0" anchor="t">
            <a:noAutofit/>
          </a:bodyPr>
          <a:p>
            <a:pPr marL="432000" indent="-324000" defTabSz="914400">
              <a:lnSpc>
                <a:spcPct val="93000"/>
              </a:lnSpc>
              <a:spcAft>
                <a:spcPts val="300"/>
              </a:spcAft>
              <a:buClr>
                <a:srgbClr val="000000"/>
              </a:buClr>
              <a:buSzPct val="45000"/>
              <a:buFont typeface="Wingdings" charset="2"/>
              <a:buChar char=""/>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11690" name="PlaceHolder 3"/>
          <p:cNvSpPr>
            <a:spLocks noGrp="1"/>
          </p:cNvSpPr>
          <p:nvPr>
            <p:ph type="ftr" idx="37"/>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691"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11692" name="Group 33"/>
          <p:cNvGrpSpPr/>
          <p:nvPr/>
        </p:nvGrpSpPr>
        <p:grpSpPr>
          <a:xfrm>
            <a:off x="-2368440" y="0"/>
            <a:ext cx="1871640" cy="4379040"/>
            <a:chOff x="-2368440" y="0"/>
            <a:chExt cx="1871640" cy="4379040"/>
          </a:xfrm>
        </p:grpSpPr>
        <p:grpSp>
          <p:nvGrpSpPr>
            <p:cNvPr id="11693" name="Group 34"/>
            <p:cNvGrpSpPr/>
            <p:nvPr/>
          </p:nvGrpSpPr>
          <p:grpSpPr>
            <a:xfrm>
              <a:off x="-2368440" y="0"/>
              <a:ext cx="1871640" cy="4379040"/>
              <a:chOff x="-2368440" y="0"/>
              <a:chExt cx="1871640" cy="4379040"/>
            </a:xfrm>
          </p:grpSpPr>
          <p:grpSp>
            <p:nvGrpSpPr>
              <p:cNvPr id="11694" name="Group 36"/>
              <p:cNvGrpSpPr/>
              <p:nvPr/>
            </p:nvGrpSpPr>
            <p:grpSpPr>
              <a:xfrm>
                <a:off x="-2368440" y="0"/>
                <a:ext cx="1871640" cy="4379040"/>
                <a:chOff x="-2368440" y="0"/>
                <a:chExt cx="1871640" cy="4379040"/>
              </a:xfrm>
            </p:grpSpPr>
            <p:grpSp>
              <p:nvGrpSpPr>
                <p:cNvPr id="11695" name="Group 38"/>
                <p:cNvGrpSpPr/>
                <p:nvPr/>
              </p:nvGrpSpPr>
              <p:grpSpPr>
                <a:xfrm>
                  <a:off x="-2368440" y="0"/>
                  <a:ext cx="1871640" cy="4379040"/>
                  <a:chOff x="-2368440" y="0"/>
                  <a:chExt cx="1871640" cy="4379040"/>
                </a:xfrm>
              </p:grpSpPr>
              <p:sp>
                <p:nvSpPr>
                  <p:cNvPr id="1169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1169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1169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11699" name="Picture 37" descr=""/>
              <p:cNvPicPr/>
              <p:nvPr/>
            </p:nvPicPr>
            <p:blipFill>
              <a:blip r:embed="rId2"/>
              <a:stretch/>
            </p:blipFill>
            <p:spPr>
              <a:xfrm>
                <a:off x="-2236680" y="1755000"/>
                <a:ext cx="1045800" cy="788760"/>
              </a:xfrm>
              <a:prstGeom prst="rect">
                <a:avLst/>
              </a:prstGeom>
              <a:ln w="0">
                <a:noFill/>
              </a:ln>
            </p:spPr>
          </p:pic>
        </p:grpSp>
        <p:sp>
          <p:nvSpPr>
            <p:cNvPr id="11700" name="Rectangle 35"/>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
        <p:nvSpPr>
          <p:cNvPr id="11701" name="PlaceHolder 5"/>
          <p:cNvSpPr>
            <a:spLocks noGrp="1"/>
          </p:cNvSpPr>
          <p:nvPr>
            <p:ph type="body"/>
          </p:nvPr>
        </p:nvSpPr>
        <p:spPr>
          <a:xfrm>
            <a:off x="659160" y="1795680"/>
            <a:ext cx="108752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3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1739" name="Master Grid"/>
          <p:cNvGrpSpPr/>
          <p:nvPr/>
        </p:nvGrpSpPr>
        <p:grpSpPr>
          <a:xfrm>
            <a:off x="0" y="0"/>
            <a:ext cx="12191760" cy="6858000"/>
            <a:chOff x="0" y="0"/>
            <a:chExt cx="12191760" cy="6858000"/>
          </a:xfrm>
        </p:grpSpPr>
        <p:grpSp>
          <p:nvGrpSpPr>
            <p:cNvPr id="11740" name="GRID"/>
            <p:cNvGrpSpPr/>
            <p:nvPr/>
          </p:nvGrpSpPr>
          <p:grpSpPr>
            <a:xfrm>
              <a:off x="0" y="0"/>
              <a:ext cx="12191760" cy="6858000"/>
              <a:chOff x="0" y="0"/>
              <a:chExt cx="12191760" cy="6858000"/>
            </a:xfrm>
          </p:grpSpPr>
          <p:grpSp>
            <p:nvGrpSpPr>
              <p:cNvPr id="11741" name="Group 454"/>
              <p:cNvGrpSpPr/>
              <p:nvPr/>
            </p:nvGrpSpPr>
            <p:grpSpPr>
              <a:xfrm>
                <a:off x="0" y="0"/>
                <a:ext cx="12191760" cy="6858000"/>
                <a:chOff x="0" y="0"/>
                <a:chExt cx="12191760" cy="6858000"/>
              </a:xfrm>
            </p:grpSpPr>
            <p:cxnSp>
              <p:nvCxnSpPr>
                <p:cNvPr id="1174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174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174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174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174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174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174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174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175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175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175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175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175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175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175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175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175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175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176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176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176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176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176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176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176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176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176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176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177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177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177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177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177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177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177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177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177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177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1780" name="Group 455"/>
              <p:cNvGrpSpPr/>
              <p:nvPr/>
            </p:nvGrpSpPr>
            <p:grpSpPr>
              <a:xfrm>
                <a:off x="0" y="0"/>
                <a:ext cx="12191760" cy="6857640"/>
                <a:chOff x="0" y="0"/>
                <a:chExt cx="12191760" cy="6857640"/>
              </a:xfrm>
            </p:grpSpPr>
            <p:cxnSp>
              <p:nvCxnSpPr>
                <p:cNvPr id="1178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178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178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178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178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178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178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178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178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179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179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179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179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179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179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179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179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179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179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180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180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180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1803" name="Group 396"/>
            <p:cNvGrpSpPr/>
            <p:nvPr/>
          </p:nvGrpSpPr>
          <p:grpSpPr>
            <a:xfrm>
              <a:off x="329400" y="326520"/>
              <a:ext cx="11532960" cy="5878800"/>
              <a:chOff x="329400" y="326520"/>
              <a:chExt cx="11532960" cy="5878800"/>
            </a:xfrm>
          </p:grpSpPr>
          <p:grpSp>
            <p:nvGrpSpPr>
              <p:cNvPr id="11804" name="Group 397"/>
              <p:cNvGrpSpPr/>
              <p:nvPr/>
            </p:nvGrpSpPr>
            <p:grpSpPr>
              <a:xfrm>
                <a:off x="329400" y="326520"/>
                <a:ext cx="11532960" cy="5878800"/>
                <a:chOff x="329400" y="326520"/>
                <a:chExt cx="11532960" cy="5878800"/>
              </a:xfrm>
            </p:grpSpPr>
            <p:cxnSp>
              <p:nvCxnSpPr>
                <p:cNvPr id="1180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180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180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180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180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181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181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181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181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181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181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181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181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181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181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182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182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182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182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182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182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182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182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182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182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183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183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183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183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183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183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183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183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183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183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184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1841" name="Group 398"/>
              <p:cNvGrpSpPr/>
              <p:nvPr/>
            </p:nvGrpSpPr>
            <p:grpSpPr>
              <a:xfrm>
                <a:off x="329400" y="326520"/>
                <a:ext cx="11532960" cy="5878080"/>
                <a:chOff x="329400" y="326520"/>
                <a:chExt cx="11532960" cy="5878080"/>
              </a:xfrm>
            </p:grpSpPr>
            <p:cxnSp>
              <p:nvCxnSpPr>
                <p:cNvPr id="1184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184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184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184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184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184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184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184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185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185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185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185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185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185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185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185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185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185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186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1861" name="Master Grid Edge"/>
          <p:cNvGrpSpPr/>
          <p:nvPr/>
        </p:nvGrpSpPr>
        <p:grpSpPr>
          <a:xfrm>
            <a:off x="-435240" y="-435240"/>
            <a:ext cx="13042800" cy="7728480"/>
            <a:chOff x="-435240" y="-435240"/>
            <a:chExt cx="13042800" cy="7728480"/>
          </a:xfrm>
        </p:grpSpPr>
        <p:grpSp>
          <p:nvGrpSpPr>
            <p:cNvPr id="11862" name="Group 27"/>
            <p:cNvGrpSpPr/>
            <p:nvPr/>
          </p:nvGrpSpPr>
          <p:grpSpPr>
            <a:xfrm>
              <a:off x="-435240" y="-435240"/>
              <a:ext cx="13042800" cy="7728480"/>
              <a:chOff x="-435240" y="-435240"/>
              <a:chExt cx="13042800" cy="7728480"/>
            </a:xfrm>
          </p:grpSpPr>
          <p:cxnSp>
            <p:nvCxnSpPr>
              <p:cNvPr id="11863" name="Straight Connector 1371"/>
              <p:cNvCxnSpPr/>
              <p:nvPr/>
            </p:nvCxnSpPr>
            <p:spPr>
              <a:xfrm>
                <a:off x="-435240" y="489600"/>
                <a:ext cx="126360" cy="360"/>
              </a:xfrm>
              <a:prstGeom prst="straightConnector1">
                <a:avLst/>
              </a:prstGeom>
              <a:ln w="6480">
                <a:solidFill>
                  <a:srgbClr val="a8a8a8"/>
                </a:solidFill>
                <a:miter/>
              </a:ln>
            </p:spPr>
          </p:cxnSp>
          <p:cxnSp>
            <p:nvCxnSpPr>
              <p:cNvPr id="11864" name="Straight Connector 1372"/>
              <p:cNvCxnSpPr/>
              <p:nvPr/>
            </p:nvCxnSpPr>
            <p:spPr>
              <a:xfrm>
                <a:off x="-435240" y="326520"/>
                <a:ext cx="126360" cy="360"/>
              </a:xfrm>
              <a:prstGeom prst="straightConnector1">
                <a:avLst/>
              </a:prstGeom>
              <a:ln w="6480">
                <a:solidFill>
                  <a:srgbClr val="a8a8a8"/>
                </a:solidFill>
                <a:miter/>
              </a:ln>
            </p:spPr>
          </p:cxnSp>
          <p:cxnSp>
            <p:nvCxnSpPr>
              <p:cNvPr id="11865" name="Straight Connector 1373"/>
              <p:cNvCxnSpPr/>
              <p:nvPr/>
            </p:nvCxnSpPr>
            <p:spPr>
              <a:xfrm>
                <a:off x="-435240" y="816120"/>
                <a:ext cx="126360" cy="360"/>
              </a:xfrm>
              <a:prstGeom prst="straightConnector1">
                <a:avLst/>
              </a:prstGeom>
              <a:ln w="6480">
                <a:solidFill>
                  <a:srgbClr val="a8a8a8"/>
                </a:solidFill>
                <a:miter/>
              </a:ln>
            </p:spPr>
          </p:cxnSp>
          <p:cxnSp>
            <p:nvCxnSpPr>
              <p:cNvPr id="11866" name="Straight Connector 1374"/>
              <p:cNvCxnSpPr/>
              <p:nvPr/>
            </p:nvCxnSpPr>
            <p:spPr>
              <a:xfrm>
                <a:off x="-435240" y="653040"/>
                <a:ext cx="126360" cy="360"/>
              </a:xfrm>
              <a:prstGeom prst="straightConnector1">
                <a:avLst/>
              </a:prstGeom>
              <a:ln w="6480">
                <a:solidFill>
                  <a:srgbClr val="a8a8a8"/>
                </a:solidFill>
                <a:miter/>
              </a:ln>
            </p:spPr>
          </p:cxnSp>
          <p:cxnSp>
            <p:nvCxnSpPr>
              <p:cNvPr id="11867" name="Straight Connector 1375"/>
              <p:cNvCxnSpPr/>
              <p:nvPr/>
            </p:nvCxnSpPr>
            <p:spPr>
              <a:xfrm>
                <a:off x="-435240" y="1142640"/>
                <a:ext cx="126360" cy="360"/>
              </a:xfrm>
              <a:prstGeom prst="straightConnector1">
                <a:avLst/>
              </a:prstGeom>
              <a:ln w="6480">
                <a:solidFill>
                  <a:srgbClr val="a8a8a8"/>
                </a:solidFill>
                <a:miter/>
              </a:ln>
            </p:spPr>
          </p:cxnSp>
          <p:cxnSp>
            <p:nvCxnSpPr>
              <p:cNvPr id="11868" name="Straight Connector 1376"/>
              <p:cNvCxnSpPr/>
              <p:nvPr/>
            </p:nvCxnSpPr>
            <p:spPr>
              <a:xfrm>
                <a:off x="-435240" y="979560"/>
                <a:ext cx="126360" cy="360"/>
              </a:xfrm>
              <a:prstGeom prst="straightConnector1">
                <a:avLst/>
              </a:prstGeom>
              <a:ln w="6480">
                <a:solidFill>
                  <a:srgbClr val="a8a8a8"/>
                </a:solidFill>
                <a:miter/>
              </a:ln>
            </p:spPr>
          </p:cxnSp>
          <p:cxnSp>
            <p:nvCxnSpPr>
              <p:cNvPr id="11869" name="Straight Connector 1377"/>
              <p:cNvCxnSpPr/>
              <p:nvPr/>
            </p:nvCxnSpPr>
            <p:spPr>
              <a:xfrm>
                <a:off x="-435240" y="1469520"/>
                <a:ext cx="126360" cy="360"/>
              </a:xfrm>
              <a:prstGeom prst="straightConnector1">
                <a:avLst/>
              </a:prstGeom>
              <a:ln w="6480">
                <a:solidFill>
                  <a:srgbClr val="a8a8a8"/>
                </a:solidFill>
                <a:miter/>
              </a:ln>
            </p:spPr>
          </p:cxnSp>
          <p:cxnSp>
            <p:nvCxnSpPr>
              <p:cNvPr id="11870" name="Straight Connector 1378"/>
              <p:cNvCxnSpPr/>
              <p:nvPr/>
            </p:nvCxnSpPr>
            <p:spPr>
              <a:xfrm>
                <a:off x="-435240" y="1306080"/>
                <a:ext cx="126360" cy="360"/>
              </a:xfrm>
              <a:prstGeom prst="straightConnector1">
                <a:avLst/>
              </a:prstGeom>
              <a:ln w="6480">
                <a:solidFill>
                  <a:srgbClr val="a8a8a8"/>
                </a:solidFill>
                <a:miter/>
              </a:ln>
            </p:spPr>
          </p:cxnSp>
          <p:cxnSp>
            <p:nvCxnSpPr>
              <p:cNvPr id="11871" name="Straight Connector 1379"/>
              <p:cNvCxnSpPr/>
              <p:nvPr/>
            </p:nvCxnSpPr>
            <p:spPr>
              <a:xfrm>
                <a:off x="-435240" y="1796040"/>
                <a:ext cx="126360" cy="360"/>
              </a:xfrm>
              <a:prstGeom prst="straightConnector1">
                <a:avLst/>
              </a:prstGeom>
              <a:ln w="6480">
                <a:solidFill>
                  <a:srgbClr val="a8a8a8"/>
                </a:solidFill>
                <a:miter/>
              </a:ln>
            </p:spPr>
          </p:cxnSp>
          <p:cxnSp>
            <p:nvCxnSpPr>
              <p:cNvPr id="11872" name="Straight Connector 1380"/>
              <p:cNvCxnSpPr/>
              <p:nvPr/>
            </p:nvCxnSpPr>
            <p:spPr>
              <a:xfrm>
                <a:off x="-435240" y="1632600"/>
                <a:ext cx="126360" cy="360"/>
              </a:xfrm>
              <a:prstGeom prst="straightConnector1">
                <a:avLst/>
              </a:prstGeom>
              <a:ln w="6480">
                <a:solidFill>
                  <a:srgbClr val="a8a8a8"/>
                </a:solidFill>
                <a:miter/>
              </a:ln>
            </p:spPr>
          </p:cxnSp>
          <p:cxnSp>
            <p:nvCxnSpPr>
              <p:cNvPr id="11873" name="Straight Connector 1381"/>
              <p:cNvCxnSpPr/>
              <p:nvPr/>
            </p:nvCxnSpPr>
            <p:spPr>
              <a:xfrm>
                <a:off x="-435240" y="2122560"/>
                <a:ext cx="126360" cy="360"/>
              </a:xfrm>
              <a:prstGeom prst="straightConnector1">
                <a:avLst/>
              </a:prstGeom>
              <a:ln w="6480">
                <a:solidFill>
                  <a:srgbClr val="a8a8a8"/>
                </a:solidFill>
                <a:miter/>
              </a:ln>
            </p:spPr>
          </p:cxnSp>
          <p:cxnSp>
            <p:nvCxnSpPr>
              <p:cNvPr id="11874" name="Straight Connector 1382"/>
              <p:cNvCxnSpPr/>
              <p:nvPr/>
            </p:nvCxnSpPr>
            <p:spPr>
              <a:xfrm>
                <a:off x="-435240" y="1959120"/>
                <a:ext cx="126360" cy="360"/>
              </a:xfrm>
              <a:prstGeom prst="straightConnector1">
                <a:avLst/>
              </a:prstGeom>
              <a:ln w="6480">
                <a:solidFill>
                  <a:srgbClr val="a8a8a8"/>
                </a:solidFill>
                <a:miter/>
              </a:ln>
            </p:spPr>
          </p:cxnSp>
          <p:cxnSp>
            <p:nvCxnSpPr>
              <p:cNvPr id="11875" name="Straight Connector 1383"/>
              <p:cNvCxnSpPr/>
              <p:nvPr/>
            </p:nvCxnSpPr>
            <p:spPr>
              <a:xfrm>
                <a:off x="-435240" y="2449080"/>
                <a:ext cx="126360" cy="360"/>
              </a:xfrm>
              <a:prstGeom prst="straightConnector1">
                <a:avLst/>
              </a:prstGeom>
              <a:ln w="6480">
                <a:solidFill>
                  <a:srgbClr val="a8a8a8"/>
                </a:solidFill>
                <a:miter/>
              </a:ln>
            </p:spPr>
          </p:cxnSp>
          <p:cxnSp>
            <p:nvCxnSpPr>
              <p:cNvPr id="11876" name="Straight Connector 1384"/>
              <p:cNvCxnSpPr/>
              <p:nvPr/>
            </p:nvCxnSpPr>
            <p:spPr>
              <a:xfrm>
                <a:off x="-435240" y="2285640"/>
                <a:ext cx="126360" cy="360"/>
              </a:xfrm>
              <a:prstGeom prst="straightConnector1">
                <a:avLst/>
              </a:prstGeom>
              <a:ln w="6480">
                <a:solidFill>
                  <a:srgbClr val="a8a8a8"/>
                </a:solidFill>
                <a:miter/>
              </a:ln>
            </p:spPr>
          </p:cxnSp>
          <p:cxnSp>
            <p:nvCxnSpPr>
              <p:cNvPr id="11877" name="Straight Connector 1385"/>
              <p:cNvCxnSpPr/>
              <p:nvPr/>
            </p:nvCxnSpPr>
            <p:spPr>
              <a:xfrm>
                <a:off x="-435240" y="2775600"/>
                <a:ext cx="126360" cy="360"/>
              </a:xfrm>
              <a:prstGeom prst="straightConnector1">
                <a:avLst/>
              </a:prstGeom>
              <a:ln w="6480">
                <a:solidFill>
                  <a:srgbClr val="a8a8a8"/>
                </a:solidFill>
                <a:miter/>
              </a:ln>
            </p:spPr>
          </p:cxnSp>
          <p:cxnSp>
            <p:nvCxnSpPr>
              <p:cNvPr id="11878" name="Straight Connector 1386"/>
              <p:cNvCxnSpPr/>
              <p:nvPr/>
            </p:nvCxnSpPr>
            <p:spPr>
              <a:xfrm>
                <a:off x="-435240" y="2612520"/>
                <a:ext cx="126360" cy="360"/>
              </a:xfrm>
              <a:prstGeom prst="straightConnector1">
                <a:avLst/>
              </a:prstGeom>
              <a:ln w="6480">
                <a:solidFill>
                  <a:srgbClr val="a8a8a8"/>
                </a:solidFill>
                <a:miter/>
              </a:ln>
            </p:spPr>
          </p:cxnSp>
          <p:cxnSp>
            <p:nvCxnSpPr>
              <p:cNvPr id="11879" name="Straight Connector 1387"/>
              <p:cNvCxnSpPr/>
              <p:nvPr/>
            </p:nvCxnSpPr>
            <p:spPr>
              <a:xfrm>
                <a:off x="-435240" y="3102120"/>
                <a:ext cx="126360" cy="360"/>
              </a:xfrm>
              <a:prstGeom prst="straightConnector1">
                <a:avLst/>
              </a:prstGeom>
              <a:ln w="6480">
                <a:solidFill>
                  <a:srgbClr val="a8a8a8"/>
                </a:solidFill>
                <a:miter/>
              </a:ln>
            </p:spPr>
          </p:cxnSp>
          <p:cxnSp>
            <p:nvCxnSpPr>
              <p:cNvPr id="11880" name="Straight Connector 1388"/>
              <p:cNvCxnSpPr/>
              <p:nvPr/>
            </p:nvCxnSpPr>
            <p:spPr>
              <a:xfrm>
                <a:off x="-435240" y="2939040"/>
                <a:ext cx="126360" cy="360"/>
              </a:xfrm>
              <a:prstGeom prst="straightConnector1">
                <a:avLst/>
              </a:prstGeom>
              <a:ln w="6480">
                <a:solidFill>
                  <a:srgbClr val="a8a8a8"/>
                </a:solidFill>
                <a:miter/>
              </a:ln>
            </p:spPr>
          </p:cxnSp>
          <p:cxnSp>
            <p:nvCxnSpPr>
              <p:cNvPr id="11881" name="Straight Connector 1389"/>
              <p:cNvCxnSpPr/>
              <p:nvPr/>
            </p:nvCxnSpPr>
            <p:spPr>
              <a:xfrm>
                <a:off x="-435240" y="3428640"/>
                <a:ext cx="126360" cy="360"/>
              </a:xfrm>
              <a:prstGeom prst="straightConnector1">
                <a:avLst/>
              </a:prstGeom>
              <a:ln w="6480">
                <a:solidFill>
                  <a:srgbClr val="a8a8a8"/>
                </a:solidFill>
                <a:miter/>
              </a:ln>
            </p:spPr>
          </p:cxnSp>
          <p:cxnSp>
            <p:nvCxnSpPr>
              <p:cNvPr id="11882" name="Straight Connector 1390"/>
              <p:cNvCxnSpPr/>
              <p:nvPr/>
            </p:nvCxnSpPr>
            <p:spPr>
              <a:xfrm>
                <a:off x="-435240" y="3265560"/>
                <a:ext cx="126360" cy="360"/>
              </a:xfrm>
              <a:prstGeom prst="straightConnector1">
                <a:avLst/>
              </a:prstGeom>
              <a:ln w="6480">
                <a:solidFill>
                  <a:srgbClr val="a8a8a8"/>
                </a:solidFill>
                <a:miter/>
              </a:ln>
            </p:spPr>
          </p:cxnSp>
          <p:cxnSp>
            <p:nvCxnSpPr>
              <p:cNvPr id="11883" name="Straight Connector 1391"/>
              <p:cNvCxnSpPr/>
              <p:nvPr/>
            </p:nvCxnSpPr>
            <p:spPr>
              <a:xfrm>
                <a:off x="-435240" y="3755520"/>
                <a:ext cx="126360" cy="360"/>
              </a:xfrm>
              <a:prstGeom prst="straightConnector1">
                <a:avLst/>
              </a:prstGeom>
              <a:ln w="6480">
                <a:solidFill>
                  <a:srgbClr val="a8a8a8"/>
                </a:solidFill>
                <a:miter/>
              </a:ln>
            </p:spPr>
          </p:cxnSp>
          <p:cxnSp>
            <p:nvCxnSpPr>
              <p:cNvPr id="11884" name="Straight Connector 1392"/>
              <p:cNvCxnSpPr/>
              <p:nvPr/>
            </p:nvCxnSpPr>
            <p:spPr>
              <a:xfrm>
                <a:off x="-435240" y="3592080"/>
                <a:ext cx="126360" cy="360"/>
              </a:xfrm>
              <a:prstGeom prst="straightConnector1">
                <a:avLst/>
              </a:prstGeom>
              <a:ln w="6480">
                <a:solidFill>
                  <a:srgbClr val="a8a8a8"/>
                </a:solidFill>
                <a:miter/>
              </a:ln>
            </p:spPr>
          </p:cxnSp>
          <p:cxnSp>
            <p:nvCxnSpPr>
              <p:cNvPr id="11885" name="Straight Connector 1438"/>
              <p:cNvCxnSpPr/>
              <p:nvPr/>
            </p:nvCxnSpPr>
            <p:spPr>
              <a:xfrm>
                <a:off x="-435240" y="4081680"/>
                <a:ext cx="126360" cy="360"/>
              </a:xfrm>
              <a:prstGeom prst="straightConnector1">
                <a:avLst/>
              </a:prstGeom>
              <a:ln w="6480">
                <a:solidFill>
                  <a:srgbClr val="a8a8a8"/>
                </a:solidFill>
                <a:miter/>
              </a:ln>
            </p:spPr>
          </p:cxnSp>
          <p:cxnSp>
            <p:nvCxnSpPr>
              <p:cNvPr id="11886" name="Straight Connector 1439"/>
              <p:cNvCxnSpPr/>
              <p:nvPr/>
            </p:nvCxnSpPr>
            <p:spPr>
              <a:xfrm>
                <a:off x="-435240" y="3918240"/>
                <a:ext cx="126360" cy="360"/>
              </a:xfrm>
              <a:prstGeom prst="straightConnector1">
                <a:avLst/>
              </a:prstGeom>
              <a:ln w="6480">
                <a:solidFill>
                  <a:srgbClr val="a8a8a8"/>
                </a:solidFill>
                <a:miter/>
              </a:ln>
            </p:spPr>
          </p:cxnSp>
          <p:cxnSp>
            <p:nvCxnSpPr>
              <p:cNvPr id="11887" name="Straight Connector 1440"/>
              <p:cNvCxnSpPr/>
              <p:nvPr/>
            </p:nvCxnSpPr>
            <p:spPr>
              <a:xfrm>
                <a:off x="-435240" y="4408200"/>
                <a:ext cx="126360" cy="360"/>
              </a:xfrm>
              <a:prstGeom prst="straightConnector1">
                <a:avLst/>
              </a:prstGeom>
              <a:ln w="6480">
                <a:solidFill>
                  <a:srgbClr val="a8a8a8"/>
                </a:solidFill>
                <a:miter/>
              </a:ln>
            </p:spPr>
          </p:cxnSp>
          <p:cxnSp>
            <p:nvCxnSpPr>
              <p:cNvPr id="11888" name="Straight Connector 1441"/>
              <p:cNvCxnSpPr/>
              <p:nvPr/>
            </p:nvCxnSpPr>
            <p:spPr>
              <a:xfrm>
                <a:off x="-435240" y="4244760"/>
                <a:ext cx="126360" cy="360"/>
              </a:xfrm>
              <a:prstGeom prst="straightConnector1">
                <a:avLst/>
              </a:prstGeom>
              <a:ln w="6480">
                <a:solidFill>
                  <a:srgbClr val="a8a8a8"/>
                </a:solidFill>
                <a:miter/>
              </a:ln>
            </p:spPr>
          </p:cxnSp>
          <p:cxnSp>
            <p:nvCxnSpPr>
              <p:cNvPr id="11889" name="Straight Connector 1442"/>
              <p:cNvCxnSpPr/>
              <p:nvPr/>
            </p:nvCxnSpPr>
            <p:spPr>
              <a:xfrm>
                <a:off x="-435240" y="4734720"/>
                <a:ext cx="126360" cy="360"/>
              </a:xfrm>
              <a:prstGeom prst="straightConnector1">
                <a:avLst/>
              </a:prstGeom>
              <a:ln w="6480">
                <a:solidFill>
                  <a:srgbClr val="a8a8a8"/>
                </a:solidFill>
                <a:miter/>
              </a:ln>
            </p:spPr>
          </p:cxnSp>
          <p:cxnSp>
            <p:nvCxnSpPr>
              <p:cNvPr id="11890" name="Straight Connector 1443"/>
              <p:cNvCxnSpPr/>
              <p:nvPr/>
            </p:nvCxnSpPr>
            <p:spPr>
              <a:xfrm>
                <a:off x="-435240" y="4571280"/>
                <a:ext cx="126360" cy="360"/>
              </a:xfrm>
              <a:prstGeom prst="straightConnector1">
                <a:avLst/>
              </a:prstGeom>
              <a:ln w="6480">
                <a:solidFill>
                  <a:srgbClr val="a8a8a8"/>
                </a:solidFill>
                <a:miter/>
              </a:ln>
            </p:spPr>
          </p:cxnSp>
          <p:cxnSp>
            <p:nvCxnSpPr>
              <p:cNvPr id="11891" name="Straight Connector 1444"/>
              <p:cNvCxnSpPr/>
              <p:nvPr/>
            </p:nvCxnSpPr>
            <p:spPr>
              <a:xfrm>
                <a:off x="-435240" y="5061240"/>
                <a:ext cx="126360" cy="360"/>
              </a:xfrm>
              <a:prstGeom prst="straightConnector1">
                <a:avLst/>
              </a:prstGeom>
              <a:ln w="6480">
                <a:solidFill>
                  <a:srgbClr val="a8a8a8"/>
                </a:solidFill>
                <a:miter/>
              </a:ln>
            </p:spPr>
          </p:cxnSp>
          <p:cxnSp>
            <p:nvCxnSpPr>
              <p:cNvPr id="11892" name="Straight Connector 1446"/>
              <p:cNvCxnSpPr/>
              <p:nvPr/>
            </p:nvCxnSpPr>
            <p:spPr>
              <a:xfrm>
                <a:off x="-435240" y="5387760"/>
                <a:ext cx="126360" cy="360"/>
              </a:xfrm>
              <a:prstGeom prst="straightConnector1">
                <a:avLst/>
              </a:prstGeom>
              <a:ln w="6480">
                <a:solidFill>
                  <a:srgbClr val="a8a8a8"/>
                </a:solidFill>
                <a:miter/>
              </a:ln>
            </p:spPr>
          </p:cxnSp>
          <p:cxnSp>
            <p:nvCxnSpPr>
              <p:cNvPr id="11893" name="Straight Connector 1447"/>
              <p:cNvCxnSpPr/>
              <p:nvPr/>
            </p:nvCxnSpPr>
            <p:spPr>
              <a:xfrm>
                <a:off x="-435240" y="5224680"/>
                <a:ext cx="126360" cy="360"/>
              </a:xfrm>
              <a:prstGeom prst="straightConnector1">
                <a:avLst/>
              </a:prstGeom>
              <a:ln w="6480">
                <a:solidFill>
                  <a:srgbClr val="a8a8a8"/>
                </a:solidFill>
                <a:miter/>
              </a:ln>
            </p:spPr>
          </p:cxnSp>
          <p:cxnSp>
            <p:nvCxnSpPr>
              <p:cNvPr id="11894" name="Straight Connector 1448"/>
              <p:cNvCxnSpPr/>
              <p:nvPr/>
            </p:nvCxnSpPr>
            <p:spPr>
              <a:xfrm>
                <a:off x="-435240" y="5714280"/>
                <a:ext cx="126360" cy="360"/>
              </a:xfrm>
              <a:prstGeom prst="straightConnector1">
                <a:avLst/>
              </a:prstGeom>
              <a:ln w="6480">
                <a:solidFill>
                  <a:srgbClr val="a8a8a8"/>
                </a:solidFill>
                <a:miter/>
              </a:ln>
            </p:spPr>
          </p:cxnSp>
          <p:cxnSp>
            <p:nvCxnSpPr>
              <p:cNvPr id="11895" name="Straight Connector 1449"/>
              <p:cNvCxnSpPr/>
              <p:nvPr/>
            </p:nvCxnSpPr>
            <p:spPr>
              <a:xfrm>
                <a:off x="-435240" y="5551200"/>
                <a:ext cx="126360" cy="360"/>
              </a:xfrm>
              <a:prstGeom prst="straightConnector1">
                <a:avLst/>
              </a:prstGeom>
              <a:ln w="6480">
                <a:solidFill>
                  <a:srgbClr val="a8a8a8"/>
                </a:solidFill>
                <a:miter/>
              </a:ln>
            </p:spPr>
          </p:cxnSp>
          <p:cxnSp>
            <p:nvCxnSpPr>
              <p:cNvPr id="11896" name="Straight Connector 1450"/>
              <p:cNvCxnSpPr/>
              <p:nvPr/>
            </p:nvCxnSpPr>
            <p:spPr>
              <a:xfrm>
                <a:off x="-435240" y="6041160"/>
                <a:ext cx="126360" cy="360"/>
              </a:xfrm>
              <a:prstGeom prst="straightConnector1">
                <a:avLst/>
              </a:prstGeom>
              <a:ln w="6480">
                <a:solidFill>
                  <a:srgbClr val="a8a8a8"/>
                </a:solidFill>
                <a:miter/>
              </a:ln>
            </p:spPr>
          </p:cxnSp>
          <p:cxnSp>
            <p:nvCxnSpPr>
              <p:cNvPr id="11897" name="Straight Connector 1451"/>
              <p:cNvCxnSpPr/>
              <p:nvPr/>
            </p:nvCxnSpPr>
            <p:spPr>
              <a:xfrm>
                <a:off x="-435240" y="5877720"/>
                <a:ext cx="126360" cy="360"/>
              </a:xfrm>
              <a:prstGeom prst="straightConnector1">
                <a:avLst/>
              </a:prstGeom>
              <a:ln w="6480">
                <a:solidFill>
                  <a:srgbClr val="a8a8a8"/>
                </a:solidFill>
                <a:miter/>
              </a:ln>
            </p:spPr>
          </p:cxnSp>
          <p:cxnSp>
            <p:nvCxnSpPr>
              <p:cNvPr id="11898" name="Straight Connector 1452"/>
              <p:cNvCxnSpPr/>
              <p:nvPr/>
            </p:nvCxnSpPr>
            <p:spPr>
              <a:xfrm>
                <a:off x="-435240" y="6367680"/>
                <a:ext cx="126360" cy="360"/>
              </a:xfrm>
              <a:prstGeom prst="straightConnector1">
                <a:avLst/>
              </a:prstGeom>
              <a:ln w="6480">
                <a:solidFill>
                  <a:srgbClr val="a8a8a8"/>
                </a:solidFill>
                <a:miter/>
              </a:ln>
            </p:spPr>
          </p:cxnSp>
          <p:cxnSp>
            <p:nvCxnSpPr>
              <p:cNvPr id="11899" name="Straight Connector 1453"/>
              <p:cNvCxnSpPr/>
              <p:nvPr/>
            </p:nvCxnSpPr>
            <p:spPr>
              <a:xfrm>
                <a:off x="-435240" y="6204240"/>
                <a:ext cx="126360" cy="360"/>
              </a:xfrm>
              <a:prstGeom prst="straightConnector1">
                <a:avLst/>
              </a:prstGeom>
              <a:ln w="6480">
                <a:solidFill>
                  <a:srgbClr val="a8a8a8"/>
                </a:solidFill>
                <a:miter/>
              </a:ln>
            </p:spPr>
          </p:cxnSp>
          <p:cxnSp>
            <p:nvCxnSpPr>
              <p:cNvPr id="11900" name="Straight Connector 1083"/>
              <p:cNvCxnSpPr/>
              <p:nvPr/>
            </p:nvCxnSpPr>
            <p:spPr>
              <a:xfrm>
                <a:off x="493920" y="-435240"/>
                <a:ext cx="360" cy="126360"/>
              </a:xfrm>
              <a:prstGeom prst="straightConnector1">
                <a:avLst/>
              </a:prstGeom>
              <a:ln w="6480">
                <a:solidFill>
                  <a:srgbClr val="a8a8a8"/>
                </a:solidFill>
                <a:miter/>
              </a:ln>
            </p:spPr>
          </p:cxnSp>
          <p:cxnSp>
            <p:nvCxnSpPr>
              <p:cNvPr id="11901" name="Straight Connector 1084"/>
              <p:cNvCxnSpPr/>
              <p:nvPr/>
            </p:nvCxnSpPr>
            <p:spPr>
              <a:xfrm>
                <a:off x="329400" y="-435240"/>
                <a:ext cx="360" cy="126360"/>
              </a:xfrm>
              <a:prstGeom prst="straightConnector1">
                <a:avLst/>
              </a:prstGeom>
              <a:ln w="6480">
                <a:solidFill>
                  <a:srgbClr val="a8a8a8"/>
                </a:solidFill>
                <a:miter/>
              </a:ln>
            </p:spPr>
          </p:cxnSp>
          <p:cxnSp>
            <p:nvCxnSpPr>
              <p:cNvPr id="11902" name="Straight Connector 1085"/>
              <p:cNvCxnSpPr/>
              <p:nvPr/>
            </p:nvCxnSpPr>
            <p:spPr>
              <a:xfrm>
                <a:off x="823680" y="-435240"/>
                <a:ext cx="360" cy="126360"/>
              </a:xfrm>
              <a:prstGeom prst="straightConnector1">
                <a:avLst/>
              </a:prstGeom>
              <a:ln w="6480">
                <a:solidFill>
                  <a:srgbClr val="a8a8a8"/>
                </a:solidFill>
                <a:miter/>
              </a:ln>
            </p:spPr>
          </p:cxnSp>
          <p:cxnSp>
            <p:nvCxnSpPr>
              <p:cNvPr id="11903" name="Straight Connector 1086"/>
              <p:cNvCxnSpPr/>
              <p:nvPr/>
            </p:nvCxnSpPr>
            <p:spPr>
              <a:xfrm>
                <a:off x="658800" y="-435240"/>
                <a:ext cx="360" cy="126360"/>
              </a:xfrm>
              <a:prstGeom prst="straightConnector1">
                <a:avLst/>
              </a:prstGeom>
              <a:ln w="6480">
                <a:solidFill>
                  <a:srgbClr val="a8a8a8"/>
                </a:solidFill>
                <a:miter/>
              </a:ln>
            </p:spPr>
          </p:cxnSp>
          <p:cxnSp>
            <p:nvCxnSpPr>
              <p:cNvPr id="11904" name="Straight Connector 1087"/>
              <p:cNvCxnSpPr/>
              <p:nvPr/>
            </p:nvCxnSpPr>
            <p:spPr>
              <a:xfrm>
                <a:off x="1153080" y="-435240"/>
                <a:ext cx="360" cy="126360"/>
              </a:xfrm>
              <a:prstGeom prst="straightConnector1">
                <a:avLst/>
              </a:prstGeom>
              <a:ln w="6480">
                <a:solidFill>
                  <a:srgbClr val="a8a8a8"/>
                </a:solidFill>
                <a:miter/>
              </a:ln>
            </p:spPr>
          </p:cxnSp>
          <p:cxnSp>
            <p:nvCxnSpPr>
              <p:cNvPr id="11905" name="Straight Connector 1088"/>
              <p:cNvCxnSpPr/>
              <p:nvPr/>
            </p:nvCxnSpPr>
            <p:spPr>
              <a:xfrm>
                <a:off x="988200" y="-435240"/>
                <a:ext cx="360" cy="126360"/>
              </a:xfrm>
              <a:prstGeom prst="straightConnector1">
                <a:avLst/>
              </a:prstGeom>
              <a:ln w="6480">
                <a:solidFill>
                  <a:srgbClr val="a8a8a8"/>
                </a:solidFill>
                <a:miter/>
              </a:ln>
            </p:spPr>
          </p:cxnSp>
          <p:cxnSp>
            <p:nvCxnSpPr>
              <p:cNvPr id="11906" name="Straight Connector 1089"/>
              <p:cNvCxnSpPr/>
              <p:nvPr/>
            </p:nvCxnSpPr>
            <p:spPr>
              <a:xfrm>
                <a:off x="1482480" y="-435240"/>
                <a:ext cx="360" cy="126360"/>
              </a:xfrm>
              <a:prstGeom prst="straightConnector1">
                <a:avLst/>
              </a:prstGeom>
              <a:ln w="6480">
                <a:solidFill>
                  <a:srgbClr val="a8a8a8"/>
                </a:solidFill>
                <a:miter/>
              </a:ln>
            </p:spPr>
          </p:cxnSp>
          <p:cxnSp>
            <p:nvCxnSpPr>
              <p:cNvPr id="11907" name="Straight Connector 1090"/>
              <p:cNvCxnSpPr/>
              <p:nvPr/>
            </p:nvCxnSpPr>
            <p:spPr>
              <a:xfrm>
                <a:off x="1317960" y="-435240"/>
                <a:ext cx="360" cy="126360"/>
              </a:xfrm>
              <a:prstGeom prst="straightConnector1">
                <a:avLst/>
              </a:prstGeom>
              <a:ln w="6480">
                <a:solidFill>
                  <a:srgbClr val="a8a8a8"/>
                </a:solidFill>
                <a:miter/>
              </a:ln>
            </p:spPr>
          </p:cxnSp>
          <p:cxnSp>
            <p:nvCxnSpPr>
              <p:cNvPr id="11908" name="Straight Connector 1091"/>
              <p:cNvCxnSpPr/>
              <p:nvPr/>
            </p:nvCxnSpPr>
            <p:spPr>
              <a:xfrm>
                <a:off x="1812240" y="-435240"/>
                <a:ext cx="360" cy="126360"/>
              </a:xfrm>
              <a:prstGeom prst="straightConnector1">
                <a:avLst/>
              </a:prstGeom>
              <a:ln w="6480">
                <a:solidFill>
                  <a:srgbClr val="a8a8a8"/>
                </a:solidFill>
                <a:miter/>
              </a:ln>
            </p:spPr>
          </p:cxnSp>
          <p:cxnSp>
            <p:nvCxnSpPr>
              <p:cNvPr id="11909" name="Straight Connector 1092"/>
              <p:cNvCxnSpPr/>
              <p:nvPr/>
            </p:nvCxnSpPr>
            <p:spPr>
              <a:xfrm>
                <a:off x="1647360" y="-435240"/>
                <a:ext cx="360" cy="126360"/>
              </a:xfrm>
              <a:prstGeom prst="straightConnector1">
                <a:avLst/>
              </a:prstGeom>
              <a:ln w="6480">
                <a:solidFill>
                  <a:srgbClr val="a8a8a8"/>
                </a:solidFill>
                <a:miter/>
              </a:ln>
            </p:spPr>
          </p:cxnSp>
          <p:cxnSp>
            <p:nvCxnSpPr>
              <p:cNvPr id="11910" name="Straight Connector 1093"/>
              <p:cNvCxnSpPr/>
              <p:nvPr/>
            </p:nvCxnSpPr>
            <p:spPr>
              <a:xfrm>
                <a:off x="2141640" y="-435240"/>
                <a:ext cx="360" cy="126360"/>
              </a:xfrm>
              <a:prstGeom prst="straightConnector1">
                <a:avLst/>
              </a:prstGeom>
              <a:ln w="6480">
                <a:solidFill>
                  <a:srgbClr val="a8a8a8"/>
                </a:solidFill>
                <a:miter/>
              </a:ln>
            </p:spPr>
          </p:cxnSp>
          <p:cxnSp>
            <p:nvCxnSpPr>
              <p:cNvPr id="11911" name="Straight Connector 1094"/>
              <p:cNvCxnSpPr/>
              <p:nvPr/>
            </p:nvCxnSpPr>
            <p:spPr>
              <a:xfrm>
                <a:off x="1976760" y="-435240"/>
                <a:ext cx="360" cy="126360"/>
              </a:xfrm>
              <a:prstGeom prst="straightConnector1">
                <a:avLst/>
              </a:prstGeom>
              <a:ln w="6480">
                <a:solidFill>
                  <a:srgbClr val="a8a8a8"/>
                </a:solidFill>
                <a:miter/>
              </a:ln>
            </p:spPr>
          </p:cxnSp>
          <p:cxnSp>
            <p:nvCxnSpPr>
              <p:cNvPr id="11912" name="Straight Connector 1095"/>
              <p:cNvCxnSpPr/>
              <p:nvPr/>
            </p:nvCxnSpPr>
            <p:spPr>
              <a:xfrm>
                <a:off x="2471040" y="-435240"/>
                <a:ext cx="360" cy="126360"/>
              </a:xfrm>
              <a:prstGeom prst="straightConnector1">
                <a:avLst/>
              </a:prstGeom>
              <a:ln w="6480">
                <a:solidFill>
                  <a:srgbClr val="a8a8a8"/>
                </a:solidFill>
                <a:miter/>
              </a:ln>
            </p:spPr>
          </p:cxnSp>
          <p:cxnSp>
            <p:nvCxnSpPr>
              <p:cNvPr id="11913" name="Straight Connector 1096"/>
              <p:cNvCxnSpPr/>
              <p:nvPr/>
            </p:nvCxnSpPr>
            <p:spPr>
              <a:xfrm>
                <a:off x="2306520" y="-435240"/>
                <a:ext cx="360" cy="126360"/>
              </a:xfrm>
              <a:prstGeom prst="straightConnector1">
                <a:avLst/>
              </a:prstGeom>
              <a:ln w="6480">
                <a:solidFill>
                  <a:srgbClr val="a8a8a8"/>
                </a:solidFill>
                <a:miter/>
              </a:ln>
            </p:spPr>
          </p:cxnSp>
          <p:cxnSp>
            <p:nvCxnSpPr>
              <p:cNvPr id="11914" name="Straight Connector 1097"/>
              <p:cNvCxnSpPr/>
              <p:nvPr/>
            </p:nvCxnSpPr>
            <p:spPr>
              <a:xfrm>
                <a:off x="2800800" y="-435240"/>
                <a:ext cx="360" cy="126360"/>
              </a:xfrm>
              <a:prstGeom prst="straightConnector1">
                <a:avLst/>
              </a:prstGeom>
              <a:ln w="6480">
                <a:solidFill>
                  <a:srgbClr val="a8a8a8"/>
                </a:solidFill>
                <a:miter/>
              </a:ln>
            </p:spPr>
          </p:cxnSp>
          <p:cxnSp>
            <p:nvCxnSpPr>
              <p:cNvPr id="11915" name="Straight Connector 1098"/>
              <p:cNvCxnSpPr/>
              <p:nvPr/>
            </p:nvCxnSpPr>
            <p:spPr>
              <a:xfrm>
                <a:off x="2635920" y="-435240"/>
                <a:ext cx="360" cy="126360"/>
              </a:xfrm>
              <a:prstGeom prst="straightConnector1">
                <a:avLst/>
              </a:prstGeom>
              <a:ln w="6480">
                <a:solidFill>
                  <a:srgbClr val="a8a8a8"/>
                </a:solidFill>
                <a:miter/>
              </a:ln>
            </p:spPr>
          </p:cxnSp>
          <p:cxnSp>
            <p:nvCxnSpPr>
              <p:cNvPr id="11916" name="Straight Connector 1099"/>
              <p:cNvCxnSpPr/>
              <p:nvPr/>
            </p:nvCxnSpPr>
            <p:spPr>
              <a:xfrm>
                <a:off x="3130200" y="-435240"/>
                <a:ext cx="360" cy="126360"/>
              </a:xfrm>
              <a:prstGeom prst="straightConnector1">
                <a:avLst/>
              </a:prstGeom>
              <a:ln w="6480">
                <a:solidFill>
                  <a:srgbClr val="a8a8a8"/>
                </a:solidFill>
                <a:miter/>
              </a:ln>
            </p:spPr>
          </p:cxnSp>
          <p:cxnSp>
            <p:nvCxnSpPr>
              <p:cNvPr id="11917" name="Straight Connector 1100"/>
              <p:cNvCxnSpPr/>
              <p:nvPr/>
            </p:nvCxnSpPr>
            <p:spPr>
              <a:xfrm>
                <a:off x="2965320" y="-435240"/>
                <a:ext cx="360" cy="126360"/>
              </a:xfrm>
              <a:prstGeom prst="straightConnector1">
                <a:avLst/>
              </a:prstGeom>
              <a:ln w="6480">
                <a:solidFill>
                  <a:srgbClr val="a8a8a8"/>
                </a:solidFill>
                <a:miter/>
              </a:ln>
            </p:spPr>
          </p:cxnSp>
          <p:cxnSp>
            <p:nvCxnSpPr>
              <p:cNvPr id="11918" name="Straight Connector 1101"/>
              <p:cNvCxnSpPr/>
              <p:nvPr/>
            </p:nvCxnSpPr>
            <p:spPr>
              <a:xfrm>
                <a:off x="3459600" y="-435240"/>
                <a:ext cx="360" cy="126360"/>
              </a:xfrm>
              <a:prstGeom prst="straightConnector1">
                <a:avLst/>
              </a:prstGeom>
              <a:ln w="6480">
                <a:solidFill>
                  <a:srgbClr val="a8a8a8"/>
                </a:solidFill>
                <a:miter/>
              </a:ln>
            </p:spPr>
          </p:cxnSp>
          <p:cxnSp>
            <p:nvCxnSpPr>
              <p:cNvPr id="11919" name="Straight Connector 1102"/>
              <p:cNvCxnSpPr/>
              <p:nvPr/>
            </p:nvCxnSpPr>
            <p:spPr>
              <a:xfrm>
                <a:off x="3295080" y="-435240"/>
                <a:ext cx="360" cy="126360"/>
              </a:xfrm>
              <a:prstGeom prst="straightConnector1">
                <a:avLst/>
              </a:prstGeom>
              <a:ln w="6480">
                <a:solidFill>
                  <a:srgbClr val="a8a8a8"/>
                </a:solidFill>
                <a:miter/>
              </a:ln>
            </p:spPr>
          </p:cxnSp>
          <p:cxnSp>
            <p:nvCxnSpPr>
              <p:cNvPr id="11920" name="Straight Connector 1103"/>
              <p:cNvCxnSpPr/>
              <p:nvPr/>
            </p:nvCxnSpPr>
            <p:spPr>
              <a:xfrm>
                <a:off x="3789360" y="-435240"/>
                <a:ext cx="360" cy="126360"/>
              </a:xfrm>
              <a:prstGeom prst="straightConnector1">
                <a:avLst/>
              </a:prstGeom>
              <a:ln w="6480">
                <a:solidFill>
                  <a:srgbClr val="a8a8a8"/>
                </a:solidFill>
                <a:miter/>
              </a:ln>
            </p:spPr>
          </p:cxnSp>
          <p:cxnSp>
            <p:nvCxnSpPr>
              <p:cNvPr id="11921" name="Straight Connector 1104"/>
              <p:cNvCxnSpPr/>
              <p:nvPr/>
            </p:nvCxnSpPr>
            <p:spPr>
              <a:xfrm>
                <a:off x="3624480" y="-435240"/>
                <a:ext cx="360" cy="126360"/>
              </a:xfrm>
              <a:prstGeom prst="straightConnector1">
                <a:avLst/>
              </a:prstGeom>
              <a:ln w="6480">
                <a:solidFill>
                  <a:srgbClr val="a8a8a8"/>
                </a:solidFill>
                <a:miter/>
              </a:ln>
            </p:spPr>
          </p:cxnSp>
          <p:cxnSp>
            <p:nvCxnSpPr>
              <p:cNvPr id="11922" name="Straight Connector 1105"/>
              <p:cNvCxnSpPr/>
              <p:nvPr/>
            </p:nvCxnSpPr>
            <p:spPr>
              <a:xfrm>
                <a:off x="4118760" y="-435240"/>
                <a:ext cx="360" cy="126360"/>
              </a:xfrm>
              <a:prstGeom prst="straightConnector1">
                <a:avLst/>
              </a:prstGeom>
              <a:ln w="6480">
                <a:solidFill>
                  <a:srgbClr val="a8a8a8"/>
                </a:solidFill>
                <a:miter/>
              </a:ln>
            </p:spPr>
          </p:cxnSp>
          <p:cxnSp>
            <p:nvCxnSpPr>
              <p:cNvPr id="11923" name="Straight Connector 1106"/>
              <p:cNvCxnSpPr/>
              <p:nvPr/>
            </p:nvCxnSpPr>
            <p:spPr>
              <a:xfrm>
                <a:off x="3953880" y="-435240"/>
                <a:ext cx="360" cy="126360"/>
              </a:xfrm>
              <a:prstGeom prst="straightConnector1">
                <a:avLst/>
              </a:prstGeom>
              <a:ln w="6480">
                <a:solidFill>
                  <a:srgbClr val="a8a8a8"/>
                </a:solidFill>
                <a:miter/>
              </a:ln>
            </p:spPr>
          </p:cxnSp>
          <p:cxnSp>
            <p:nvCxnSpPr>
              <p:cNvPr id="11924" name="Straight Connector 1107"/>
              <p:cNvCxnSpPr/>
              <p:nvPr/>
            </p:nvCxnSpPr>
            <p:spPr>
              <a:xfrm>
                <a:off x="4448160" y="-435240"/>
                <a:ext cx="360" cy="126360"/>
              </a:xfrm>
              <a:prstGeom prst="straightConnector1">
                <a:avLst/>
              </a:prstGeom>
              <a:ln w="6480">
                <a:solidFill>
                  <a:srgbClr val="a8a8a8"/>
                </a:solidFill>
                <a:miter/>
              </a:ln>
            </p:spPr>
          </p:cxnSp>
          <p:cxnSp>
            <p:nvCxnSpPr>
              <p:cNvPr id="11925" name="Straight Connector 1108"/>
              <p:cNvCxnSpPr/>
              <p:nvPr/>
            </p:nvCxnSpPr>
            <p:spPr>
              <a:xfrm>
                <a:off x="4283640" y="-435240"/>
                <a:ext cx="360" cy="126360"/>
              </a:xfrm>
              <a:prstGeom prst="straightConnector1">
                <a:avLst/>
              </a:prstGeom>
              <a:ln w="6480">
                <a:solidFill>
                  <a:srgbClr val="a8a8a8"/>
                </a:solidFill>
                <a:miter/>
              </a:ln>
            </p:spPr>
          </p:cxnSp>
          <p:cxnSp>
            <p:nvCxnSpPr>
              <p:cNvPr id="11926" name="Straight Connector 1109"/>
              <p:cNvCxnSpPr/>
              <p:nvPr/>
            </p:nvCxnSpPr>
            <p:spPr>
              <a:xfrm>
                <a:off x="4777920" y="-435240"/>
                <a:ext cx="360" cy="126360"/>
              </a:xfrm>
              <a:prstGeom prst="straightConnector1">
                <a:avLst/>
              </a:prstGeom>
              <a:ln w="6480">
                <a:solidFill>
                  <a:srgbClr val="a8a8a8"/>
                </a:solidFill>
                <a:miter/>
              </a:ln>
            </p:spPr>
          </p:cxnSp>
          <p:cxnSp>
            <p:nvCxnSpPr>
              <p:cNvPr id="11927" name="Straight Connector 1110"/>
              <p:cNvCxnSpPr/>
              <p:nvPr/>
            </p:nvCxnSpPr>
            <p:spPr>
              <a:xfrm>
                <a:off x="4613040" y="-435240"/>
                <a:ext cx="360" cy="126360"/>
              </a:xfrm>
              <a:prstGeom prst="straightConnector1">
                <a:avLst/>
              </a:prstGeom>
              <a:ln w="6480">
                <a:solidFill>
                  <a:srgbClr val="a8a8a8"/>
                </a:solidFill>
                <a:miter/>
              </a:ln>
            </p:spPr>
          </p:cxnSp>
          <p:cxnSp>
            <p:nvCxnSpPr>
              <p:cNvPr id="11928" name="Straight Connector 1111"/>
              <p:cNvCxnSpPr/>
              <p:nvPr/>
            </p:nvCxnSpPr>
            <p:spPr>
              <a:xfrm>
                <a:off x="5107320" y="-435240"/>
                <a:ext cx="360" cy="126360"/>
              </a:xfrm>
              <a:prstGeom prst="straightConnector1">
                <a:avLst/>
              </a:prstGeom>
              <a:ln w="6480">
                <a:solidFill>
                  <a:srgbClr val="a8a8a8"/>
                </a:solidFill>
                <a:miter/>
              </a:ln>
            </p:spPr>
          </p:cxnSp>
          <p:cxnSp>
            <p:nvCxnSpPr>
              <p:cNvPr id="11929" name="Straight Connector 1112"/>
              <p:cNvCxnSpPr/>
              <p:nvPr/>
            </p:nvCxnSpPr>
            <p:spPr>
              <a:xfrm>
                <a:off x="4942440" y="-435240"/>
                <a:ext cx="360" cy="126360"/>
              </a:xfrm>
              <a:prstGeom prst="straightConnector1">
                <a:avLst/>
              </a:prstGeom>
              <a:ln w="6480">
                <a:solidFill>
                  <a:srgbClr val="a8a8a8"/>
                </a:solidFill>
                <a:miter/>
              </a:ln>
            </p:spPr>
          </p:cxnSp>
          <p:cxnSp>
            <p:nvCxnSpPr>
              <p:cNvPr id="11930" name="Straight Connector 1113"/>
              <p:cNvCxnSpPr/>
              <p:nvPr/>
            </p:nvCxnSpPr>
            <p:spPr>
              <a:xfrm>
                <a:off x="5436720" y="-435240"/>
                <a:ext cx="360" cy="126360"/>
              </a:xfrm>
              <a:prstGeom prst="straightConnector1">
                <a:avLst/>
              </a:prstGeom>
              <a:ln w="6480">
                <a:solidFill>
                  <a:srgbClr val="a8a8a8"/>
                </a:solidFill>
                <a:miter/>
              </a:ln>
            </p:spPr>
          </p:cxnSp>
          <p:cxnSp>
            <p:nvCxnSpPr>
              <p:cNvPr id="11931" name="Straight Connector 1114"/>
              <p:cNvCxnSpPr/>
              <p:nvPr/>
            </p:nvCxnSpPr>
            <p:spPr>
              <a:xfrm>
                <a:off x="5272200" y="-435240"/>
                <a:ext cx="360" cy="126360"/>
              </a:xfrm>
              <a:prstGeom prst="straightConnector1">
                <a:avLst/>
              </a:prstGeom>
              <a:ln w="6480">
                <a:solidFill>
                  <a:srgbClr val="a8a8a8"/>
                </a:solidFill>
                <a:miter/>
              </a:ln>
            </p:spPr>
          </p:cxnSp>
          <p:cxnSp>
            <p:nvCxnSpPr>
              <p:cNvPr id="11932" name="Straight Connector 1115"/>
              <p:cNvCxnSpPr/>
              <p:nvPr/>
            </p:nvCxnSpPr>
            <p:spPr>
              <a:xfrm>
                <a:off x="5766480" y="-435240"/>
                <a:ext cx="360" cy="126360"/>
              </a:xfrm>
              <a:prstGeom prst="straightConnector1">
                <a:avLst/>
              </a:prstGeom>
              <a:ln w="6480">
                <a:solidFill>
                  <a:srgbClr val="a8a8a8"/>
                </a:solidFill>
                <a:miter/>
              </a:ln>
            </p:spPr>
          </p:cxnSp>
          <p:cxnSp>
            <p:nvCxnSpPr>
              <p:cNvPr id="11933" name="Straight Connector 1116"/>
              <p:cNvCxnSpPr/>
              <p:nvPr/>
            </p:nvCxnSpPr>
            <p:spPr>
              <a:xfrm>
                <a:off x="5601600" y="-435240"/>
                <a:ext cx="360" cy="126360"/>
              </a:xfrm>
              <a:prstGeom prst="straightConnector1">
                <a:avLst/>
              </a:prstGeom>
              <a:ln w="6480">
                <a:solidFill>
                  <a:srgbClr val="a8a8a8"/>
                </a:solidFill>
                <a:miter/>
              </a:ln>
            </p:spPr>
          </p:cxnSp>
          <p:cxnSp>
            <p:nvCxnSpPr>
              <p:cNvPr id="11934" name="Straight Connector 1117"/>
              <p:cNvCxnSpPr/>
              <p:nvPr/>
            </p:nvCxnSpPr>
            <p:spPr>
              <a:xfrm>
                <a:off x="6095880" y="-435240"/>
                <a:ext cx="360" cy="126360"/>
              </a:xfrm>
              <a:prstGeom prst="straightConnector1">
                <a:avLst/>
              </a:prstGeom>
              <a:ln w="6480">
                <a:solidFill>
                  <a:srgbClr val="a8a8a8"/>
                </a:solidFill>
                <a:miter/>
              </a:ln>
            </p:spPr>
          </p:cxnSp>
          <p:cxnSp>
            <p:nvCxnSpPr>
              <p:cNvPr id="11935" name="Straight Connector 1118"/>
              <p:cNvCxnSpPr/>
              <p:nvPr/>
            </p:nvCxnSpPr>
            <p:spPr>
              <a:xfrm>
                <a:off x="5931000" y="-435240"/>
                <a:ext cx="360" cy="126360"/>
              </a:xfrm>
              <a:prstGeom prst="straightConnector1">
                <a:avLst/>
              </a:prstGeom>
              <a:ln w="6480">
                <a:solidFill>
                  <a:srgbClr val="a8a8a8"/>
                </a:solidFill>
                <a:miter/>
              </a:ln>
            </p:spPr>
          </p:cxnSp>
          <p:cxnSp>
            <p:nvCxnSpPr>
              <p:cNvPr id="11936" name="Straight Connector 1119"/>
              <p:cNvCxnSpPr/>
              <p:nvPr/>
            </p:nvCxnSpPr>
            <p:spPr>
              <a:xfrm>
                <a:off x="6425280" y="-435240"/>
                <a:ext cx="360" cy="126360"/>
              </a:xfrm>
              <a:prstGeom prst="straightConnector1">
                <a:avLst/>
              </a:prstGeom>
              <a:ln w="6480">
                <a:solidFill>
                  <a:srgbClr val="a8a8a8"/>
                </a:solidFill>
                <a:miter/>
              </a:ln>
            </p:spPr>
          </p:cxnSp>
          <p:cxnSp>
            <p:nvCxnSpPr>
              <p:cNvPr id="11937" name="Straight Connector 1120"/>
              <p:cNvCxnSpPr/>
              <p:nvPr/>
            </p:nvCxnSpPr>
            <p:spPr>
              <a:xfrm>
                <a:off x="6260760" y="-435240"/>
                <a:ext cx="360" cy="126360"/>
              </a:xfrm>
              <a:prstGeom prst="straightConnector1">
                <a:avLst/>
              </a:prstGeom>
              <a:ln w="6480">
                <a:solidFill>
                  <a:srgbClr val="a8a8a8"/>
                </a:solidFill>
                <a:miter/>
              </a:ln>
            </p:spPr>
          </p:cxnSp>
          <p:cxnSp>
            <p:nvCxnSpPr>
              <p:cNvPr id="11938" name="Straight Connector 1126"/>
              <p:cNvCxnSpPr/>
              <p:nvPr/>
            </p:nvCxnSpPr>
            <p:spPr>
              <a:xfrm>
                <a:off x="6590160" y="-435240"/>
                <a:ext cx="360" cy="126360"/>
              </a:xfrm>
              <a:prstGeom prst="straightConnector1">
                <a:avLst/>
              </a:prstGeom>
              <a:ln w="6480">
                <a:solidFill>
                  <a:srgbClr val="a8a8a8"/>
                </a:solidFill>
                <a:miter/>
              </a:ln>
            </p:spPr>
          </p:cxnSp>
          <p:cxnSp>
            <p:nvCxnSpPr>
              <p:cNvPr id="11939" name="Straight Connector 1128"/>
              <p:cNvCxnSpPr/>
              <p:nvPr/>
            </p:nvCxnSpPr>
            <p:spPr>
              <a:xfrm>
                <a:off x="6919560" y="-435240"/>
                <a:ext cx="360" cy="126360"/>
              </a:xfrm>
              <a:prstGeom prst="straightConnector1">
                <a:avLst/>
              </a:prstGeom>
              <a:ln w="6480">
                <a:solidFill>
                  <a:srgbClr val="a8a8a8"/>
                </a:solidFill>
                <a:miter/>
              </a:ln>
            </p:spPr>
          </p:cxnSp>
          <p:cxnSp>
            <p:nvCxnSpPr>
              <p:cNvPr id="11940" name="Straight Connector 1129"/>
              <p:cNvCxnSpPr/>
              <p:nvPr/>
            </p:nvCxnSpPr>
            <p:spPr>
              <a:xfrm>
                <a:off x="6754680" y="-435240"/>
                <a:ext cx="360" cy="126360"/>
              </a:xfrm>
              <a:prstGeom prst="straightConnector1">
                <a:avLst/>
              </a:prstGeom>
              <a:ln w="6480">
                <a:solidFill>
                  <a:srgbClr val="a8a8a8"/>
                </a:solidFill>
                <a:miter/>
              </a:ln>
            </p:spPr>
          </p:cxnSp>
          <p:cxnSp>
            <p:nvCxnSpPr>
              <p:cNvPr id="11941" name="Straight Connector 1130"/>
              <p:cNvCxnSpPr/>
              <p:nvPr/>
            </p:nvCxnSpPr>
            <p:spPr>
              <a:xfrm>
                <a:off x="7248960" y="-435240"/>
                <a:ext cx="360" cy="126360"/>
              </a:xfrm>
              <a:prstGeom prst="straightConnector1">
                <a:avLst/>
              </a:prstGeom>
              <a:ln w="6480">
                <a:solidFill>
                  <a:srgbClr val="a8a8a8"/>
                </a:solidFill>
                <a:miter/>
              </a:ln>
            </p:spPr>
          </p:cxnSp>
          <p:cxnSp>
            <p:nvCxnSpPr>
              <p:cNvPr id="11942" name="Straight Connector 1131"/>
              <p:cNvCxnSpPr/>
              <p:nvPr/>
            </p:nvCxnSpPr>
            <p:spPr>
              <a:xfrm>
                <a:off x="7084440" y="-435240"/>
                <a:ext cx="360" cy="126360"/>
              </a:xfrm>
              <a:prstGeom prst="straightConnector1">
                <a:avLst/>
              </a:prstGeom>
              <a:ln w="6480">
                <a:solidFill>
                  <a:srgbClr val="a8a8a8"/>
                </a:solidFill>
                <a:miter/>
              </a:ln>
            </p:spPr>
          </p:cxnSp>
          <p:cxnSp>
            <p:nvCxnSpPr>
              <p:cNvPr id="11943" name="Straight Connector 1132"/>
              <p:cNvCxnSpPr/>
              <p:nvPr/>
            </p:nvCxnSpPr>
            <p:spPr>
              <a:xfrm>
                <a:off x="7578720" y="-435240"/>
                <a:ext cx="360" cy="126360"/>
              </a:xfrm>
              <a:prstGeom prst="straightConnector1">
                <a:avLst/>
              </a:prstGeom>
              <a:ln w="6480">
                <a:solidFill>
                  <a:srgbClr val="a8a8a8"/>
                </a:solidFill>
                <a:miter/>
              </a:ln>
            </p:spPr>
          </p:cxnSp>
          <p:cxnSp>
            <p:nvCxnSpPr>
              <p:cNvPr id="11944" name="Straight Connector 1133"/>
              <p:cNvCxnSpPr/>
              <p:nvPr/>
            </p:nvCxnSpPr>
            <p:spPr>
              <a:xfrm>
                <a:off x="7413840" y="-435240"/>
                <a:ext cx="360" cy="126360"/>
              </a:xfrm>
              <a:prstGeom prst="straightConnector1">
                <a:avLst/>
              </a:prstGeom>
              <a:ln w="6480">
                <a:solidFill>
                  <a:srgbClr val="a8a8a8"/>
                </a:solidFill>
                <a:miter/>
              </a:ln>
            </p:spPr>
          </p:cxnSp>
          <p:cxnSp>
            <p:nvCxnSpPr>
              <p:cNvPr id="11945" name="Straight Connector 1134"/>
              <p:cNvCxnSpPr/>
              <p:nvPr/>
            </p:nvCxnSpPr>
            <p:spPr>
              <a:xfrm>
                <a:off x="7908120" y="-435240"/>
                <a:ext cx="360" cy="126360"/>
              </a:xfrm>
              <a:prstGeom prst="straightConnector1">
                <a:avLst/>
              </a:prstGeom>
              <a:ln w="6480">
                <a:solidFill>
                  <a:srgbClr val="a8a8a8"/>
                </a:solidFill>
                <a:miter/>
              </a:ln>
            </p:spPr>
          </p:cxnSp>
          <p:cxnSp>
            <p:nvCxnSpPr>
              <p:cNvPr id="11946" name="Straight Connector 1135"/>
              <p:cNvCxnSpPr/>
              <p:nvPr/>
            </p:nvCxnSpPr>
            <p:spPr>
              <a:xfrm>
                <a:off x="7743240" y="-435240"/>
                <a:ext cx="360" cy="126360"/>
              </a:xfrm>
              <a:prstGeom prst="straightConnector1">
                <a:avLst/>
              </a:prstGeom>
              <a:ln w="6480">
                <a:solidFill>
                  <a:srgbClr val="a8a8a8"/>
                </a:solidFill>
                <a:miter/>
              </a:ln>
            </p:spPr>
          </p:cxnSp>
          <p:cxnSp>
            <p:nvCxnSpPr>
              <p:cNvPr id="11947" name="Straight Connector 1136"/>
              <p:cNvCxnSpPr/>
              <p:nvPr/>
            </p:nvCxnSpPr>
            <p:spPr>
              <a:xfrm>
                <a:off x="8237520" y="-435240"/>
                <a:ext cx="360" cy="126360"/>
              </a:xfrm>
              <a:prstGeom prst="straightConnector1">
                <a:avLst/>
              </a:prstGeom>
              <a:ln w="6480">
                <a:solidFill>
                  <a:srgbClr val="a8a8a8"/>
                </a:solidFill>
                <a:miter/>
              </a:ln>
            </p:spPr>
          </p:cxnSp>
          <p:cxnSp>
            <p:nvCxnSpPr>
              <p:cNvPr id="11948" name="Straight Connector 1137"/>
              <p:cNvCxnSpPr/>
              <p:nvPr/>
            </p:nvCxnSpPr>
            <p:spPr>
              <a:xfrm>
                <a:off x="8073000" y="-435240"/>
                <a:ext cx="360" cy="126360"/>
              </a:xfrm>
              <a:prstGeom prst="straightConnector1">
                <a:avLst/>
              </a:prstGeom>
              <a:ln w="6480">
                <a:solidFill>
                  <a:srgbClr val="a8a8a8"/>
                </a:solidFill>
                <a:miter/>
              </a:ln>
            </p:spPr>
          </p:cxnSp>
          <p:cxnSp>
            <p:nvCxnSpPr>
              <p:cNvPr id="11949" name="Straight Connector 1138"/>
              <p:cNvCxnSpPr/>
              <p:nvPr/>
            </p:nvCxnSpPr>
            <p:spPr>
              <a:xfrm>
                <a:off x="8567280" y="-435240"/>
                <a:ext cx="360" cy="126360"/>
              </a:xfrm>
              <a:prstGeom prst="straightConnector1">
                <a:avLst/>
              </a:prstGeom>
              <a:ln w="6480">
                <a:solidFill>
                  <a:srgbClr val="a8a8a8"/>
                </a:solidFill>
                <a:miter/>
              </a:ln>
            </p:spPr>
          </p:cxnSp>
          <p:cxnSp>
            <p:nvCxnSpPr>
              <p:cNvPr id="11950" name="Straight Connector 1139"/>
              <p:cNvCxnSpPr/>
              <p:nvPr/>
            </p:nvCxnSpPr>
            <p:spPr>
              <a:xfrm>
                <a:off x="8402400" y="-435240"/>
                <a:ext cx="360" cy="126360"/>
              </a:xfrm>
              <a:prstGeom prst="straightConnector1">
                <a:avLst/>
              </a:prstGeom>
              <a:ln w="6480">
                <a:solidFill>
                  <a:srgbClr val="a8a8a8"/>
                </a:solidFill>
                <a:miter/>
              </a:ln>
            </p:spPr>
          </p:cxnSp>
          <p:cxnSp>
            <p:nvCxnSpPr>
              <p:cNvPr id="11951" name="Straight Connector 1140"/>
              <p:cNvCxnSpPr/>
              <p:nvPr/>
            </p:nvCxnSpPr>
            <p:spPr>
              <a:xfrm>
                <a:off x="8896680" y="-435240"/>
                <a:ext cx="360" cy="126360"/>
              </a:xfrm>
              <a:prstGeom prst="straightConnector1">
                <a:avLst/>
              </a:prstGeom>
              <a:ln w="6480">
                <a:solidFill>
                  <a:srgbClr val="a8a8a8"/>
                </a:solidFill>
                <a:miter/>
              </a:ln>
            </p:spPr>
          </p:cxnSp>
          <p:cxnSp>
            <p:nvCxnSpPr>
              <p:cNvPr id="11952" name="Straight Connector 1141"/>
              <p:cNvCxnSpPr/>
              <p:nvPr/>
            </p:nvCxnSpPr>
            <p:spPr>
              <a:xfrm>
                <a:off x="8731800" y="-435240"/>
                <a:ext cx="360" cy="126360"/>
              </a:xfrm>
              <a:prstGeom prst="straightConnector1">
                <a:avLst/>
              </a:prstGeom>
              <a:ln w="6480">
                <a:solidFill>
                  <a:srgbClr val="a8a8a8"/>
                </a:solidFill>
                <a:miter/>
              </a:ln>
            </p:spPr>
          </p:cxnSp>
          <p:cxnSp>
            <p:nvCxnSpPr>
              <p:cNvPr id="11953" name="Straight Connector 1142"/>
              <p:cNvCxnSpPr/>
              <p:nvPr/>
            </p:nvCxnSpPr>
            <p:spPr>
              <a:xfrm>
                <a:off x="9226080" y="-435240"/>
                <a:ext cx="360" cy="126360"/>
              </a:xfrm>
              <a:prstGeom prst="straightConnector1">
                <a:avLst/>
              </a:prstGeom>
              <a:ln w="6480">
                <a:solidFill>
                  <a:srgbClr val="a8a8a8"/>
                </a:solidFill>
                <a:miter/>
              </a:ln>
            </p:spPr>
          </p:cxnSp>
          <p:cxnSp>
            <p:nvCxnSpPr>
              <p:cNvPr id="11954" name="Straight Connector 1143"/>
              <p:cNvCxnSpPr/>
              <p:nvPr/>
            </p:nvCxnSpPr>
            <p:spPr>
              <a:xfrm>
                <a:off x="9061560" y="-435240"/>
                <a:ext cx="360" cy="126360"/>
              </a:xfrm>
              <a:prstGeom prst="straightConnector1">
                <a:avLst/>
              </a:prstGeom>
              <a:ln w="6480">
                <a:solidFill>
                  <a:srgbClr val="a8a8a8"/>
                </a:solidFill>
                <a:miter/>
              </a:ln>
            </p:spPr>
          </p:cxnSp>
          <p:cxnSp>
            <p:nvCxnSpPr>
              <p:cNvPr id="11955" name="Straight Connector 1144"/>
              <p:cNvCxnSpPr/>
              <p:nvPr/>
            </p:nvCxnSpPr>
            <p:spPr>
              <a:xfrm>
                <a:off x="9555840" y="-435240"/>
                <a:ext cx="360" cy="126360"/>
              </a:xfrm>
              <a:prstGeom prst="straightConnector1">
                <a:avLst/>
              </a:prstGeom>
              <a:ln w="6480">
                <a:solidFill>
                  <a:srgbClr val="a8a8a8"/>
                </a:solidFill>
                <a:miter/>
              </a:ln>
            </p:spPr>
          </p:cxnSp>
          <p:cxnSp>
            <p:nvCxnSpPr>
              <p:cNvPr id="11956" name="Straight Connector 1145"/>
              <p:cNvCxnSpPr/>
              <p:nvPr/>
            </p:nvCxnSpPr>
            <p:spPr>
              <a:xfrm>
                <a:off x="9390960" y="-435240"/>
                <a:ext cx="360" cy="126360"/>
              </a:xfrm>
              <a:prstGeom prst="straightConnector1">
                <a:avLst/>
              </a:prstGeom>
              <a:ln w="6480">
                <a:solidFill>
                  <a:srgbClr val="a8a8a8"/>
                </a:solidFill>
                <a:miter/>
              </a:ln>
            </p:spPr>
          </p:cxnSp>
          <p:cxnSp>
            <p:nvCxnSpPr>
              <p:cNvPr id="11957" name="Straight Connector 1146"/>
              <p:cNvCxnSpPr/>
              <p:nvPr/>
            </p:nvCxnSpPr>
            <p:spPr>
              <a:xfrm>
                <a:off x="9885240" y="-435240"/>
                <a:ext cx="360" cy="126360"/>
              </a:xfrm>
              <a:prstGeom prst="straightConnector1">
                <a:avLst/>
              </a:prstGeom>
              <a:ln w="6480">
                <a:solidFill>
                  <a:srgbClr val="a8a8a8"/>
                </a:solidFill>
                <a:miter/>
              </a:ln>
            </p:spPr>
          </p:cxnSp>
          <p:cxnSp>
            <p:nvCxnSpPr>
              <p:cNvPr id="11958" name="Straight Connector 1147"/>
              <p:cNvCxnSpPr/>
              <p:nvPr/>
            </p:nvCxnSpPr>
            <p:spPr>
              <a:xfrm>
                <a:off x="9720360" y="-435240"/>
                <a:ext cx="360" cy="126360"/>
              </a:xfrm>
              <a:prstGeom prst="straightConnector1">
                <a:avLst/>
              </a:prstGeom>
              <a:ln w="6480">
                <a:solidFill>
                  <a:srgbClr val="a8a8a8"/>
                </a:solidFill>
                <a:miter/>
              </a:ln>
            </p:spPr>
          </p:cxnSp>
          <p:cxnSp>
            <p:nvCxnSpPr>
              <p:cNvPr id="11959" name="Straight Connector 1148"/>
              <p:cNvCxnSpPr/>
              <p:nvPr/>
            </p:nvCxnSpPr>
            <p:spPr>
              <a:xfrm>
                <a:off x="10214640" y="-435240"/>
                <a:ext cx="360" cy="126360"/>
              </a:xfrm>
              <a:prstGeom prst="straightConnector1">
                <a:avLst/>
              </a:prstGeom>
              <a:ln w="6480">
                <a:solidFill>
                  <a:srgbClr val="a8a8a8"/>
                </a:solidFill>
                <a:miter/>
              </a:ln>
            </p:spPr>
          </p:cxnSp>
          <p:cxnSp>
            <p:nvCxnSpPr>
              <p:cNvPr id="11960" name="Straight Connector 1149"/>
              <p:cNvCxnSpPr/>
              <p:nvPr/>
            </p:nvCxnSpPr>
            <p:spPr>
              <a:xfrm>
                <a:off x="10050120" y="-435240"/>
                <a:ext cx="360" cy="126360"/>
              </a:xfrm>
              <a:prstGeom prst="straightConnector1">
                <a:avLst/>
              </a:prstGeom>
              <a:ln w="6480">
                <a:solidFill>
                  <a:srgbClr val="a8a8a8"/>
                </a:solidFill>
                <a:miter/>
              </a:ln>
            </p:spPr>
          </p:cxnSp>
          <p:cxnSp>
            <p:nvCxnSpPr>
              <p:cNvPr id="11961" name="Straight Connector 1150"/>
              <p:cNvCxnSpPr/>
              <p:nvPr/>
            </p:nvCxnSpPr>
            <p:spPr>
              <a:xfrm>
                <a:off x="10544400" y="-435240"/>
                <a:ext cx="360" cy="126360"/>
              </a:xfrm>
              <a:prstGeom prst="straightConnector1">
                <a:avLst/>
              </a:prstGeom>
              <a:ln w="6480">
                <a:solidFill>
                  <a:srgbClr val="a8a8a8"/>
                </a:solidFill>
                <a:miter/>
              </a:ln>
            </p:spPr>
          </p:cxnSp>
          <p:cxnSp>
            <p:nvCxnSpPr>
              <p:cNvPr id="11962" name="Straight Connector 1151"/>
              <p:cNvCxnSpPr/>
              <p:nvPr/>
            </p:nvCxnSpPr>
            <p:spPr>
              <a:xfrm>
                <a:off x="10379520" y="-435240"/>
                <a:ext cx="360" cy="126360"/>
              </a:xfrm>
              <a:prstGeom prst="straightConnector1">
                <a:avLst/>
              </a:prstGeom>
              <a:ln w="6480">
                <a:solidFill>
                  <a:srgbClr val="a8a8a8"/>
                </a:solidFill>
                <a:miter/>
              </a:ln>
            </p:spPr>
          </p:cxnSp>
          <p:cxnSp>
            <p:nvCxnSpPr>
              <p:cNvPr id="11963" name="Straight Connector 1152"/>
              <p:cNvCxnSpPr/>
              <p:nvPr/>
            </p:nvCxnSpPr>
            <p:spPr>
              <a:xfrm>
                <a:off x="10873800" y="-435240"/>
                <a:ext cx="360" cy="126360"/>
              </a:xfrm>
              <a:prstGeom prst="straightConnector1">
                <a:avLst/>
              </a:prstGeom>
              <a:ln w="6480">
                <a:solidFill>
                  <a:srgbClr val="a8a8a8"/>
                </a:solidFill>
                <a:miter/>
              </a:ln>
            </p:spPr>
          </p:cxnSp>
          <p:cxnSp>
            <p:nvCxnSpPr>
              <p:cNvPr id="11964" name="Straight Connector 1153"/>
              <p:cNvCxnSpPr/>
              <p:nvPr/>
            </p:nvCxnSpPr>
            <p:spPr>
              <a:xfrm>
                <a:off x="10708920" y="-435240"/>
                <a:ext cx="360" cy="126360"/>
              </a:xfrm>
              <a:prstGeom prst="straightConnector1">
                <a:avLst/>
              </a:prstGeom>
              <a:ln w="6480">
                <a:solidFill>
                  <a:srgbClr val="a8a8a8"/>
                </a:solidFill>
                <a:miter/>
              </a:ln>
            </p:spPr>
          </p:cxnSp>
          <p:cxnSp>
            <p:nvCxnSpPr>
              <p:cNvPr id="11965" name="Straight Connector 1154"/>
              <p:cNvCxnSpPr/>
              <p:nvPr/>
            </p:nvCxnSpPr>
            <p:spPr>
              <a:xfrm>
                <a:off x="11203200" y="-435240"/>
                <a:ext cx="360" cy="126360"/>
              </a:xfrm>
              <a:prstGeom prst="straightConnector1">
                <a:avLst/>
              </a:prstGeom>
              <a:ln w="6480">
                <a:solidFill>
                  <a:srgbClr val="a8a8a8"/>
                </a:solidFill>
                <a:miter/>
              </a:ln>
            </p:spPr>
          </p:cxnSp>
          <p:cxnSp>
            <p:nvCxnSpPr>
              <p:cNvPr id="11966" name="Straight Connector 1155"/>
              <p:cNvCxnSpPr/>
              <p:nvPr/>
            </p:nvCxnSpPr>
            <p:spPr>
              <a:xfrm>
                <a:off x="11038680" y="-435240"/>
                <a:ext cx="360" cy="126360"/>
              </a:xfrm>
              <a:prstGeom prst="straightConnector1">
                <a:avLst/>
              </a:prstGeom>
              <a:ln w="6480">
                <a:solidFill>
                  <a:srgbClr val="a8a8a8"/>
                </a:solidFill>
                <a:miter/>
              </a:ln>
            </p:spPr>
          </p:cxnSp>
          <p:cxnSp>
            <p:nvCxnSpPr>
              <p:cNvPr id="11967" name="Straight Connector 1156"/>
              <p:cNvCxnSpPr/>
              <p:nvPr/>
            </p:nvCxnSpPr>
            <p:spPr>
              <a:xfrm>
                <a:off x="11532960" y="-435240"/>
                <a:ext cx="360" cy="126360"/>
              </a:xfrm>
              <a:prstGeom prst="straightConnector1">
                <a:avLst/>
              </a:prstGeom>
              <a:ln w="6480">
                <a:solidFill>
                  <a:srgbClr val="a8a8a8"/>
                </a:solidFill>
                <a:miter/>
              </a:ln>
            </p:spPr>
          </p:cxnSp>
          <p:cxnSp>
            <p:nvCxnSpPr>
              <p:cNvPr id="11968" name="Straight Connector 1157"/>
              <p:cNvCxnSpPr/>
              <p:nvPr/>
            </p:nvCxnSpPr>
            <p:spPr>
              <a:xfrm>
                <a:off x="11368080" y="-435240"/>
                <a:ext cx="360" cy="126360"/>
              </a:xfrm>
              <a:prstGeom prst="straightConnector1">
                <a:avLst/>
              </a:prstGeom>
              <a:ln w="6480">
                <a:solidFill>
                  <a:srgbClr val="a8a8a8"/>
                </a:solidFill>
                <a:miter/>
              </a:ln>
            </p:spPr>
          </p:cxnSp>
          <p:cxnSp>
            <p:nvCxnSpPr>
              <p:cNvPr id="11969" name="Straight Connector 1158"/>
              <p:cNvCxnSpPr/>
              <p:nvPr/>
            </p:nvCxnSpPr>
            <p:spPr>
              <a:xfrm>
                <a:off x="11862360" y="-435240"/>
                <a:ext cx="360" cy="126360"/>
              </a:xfrm>
              <a:prstGeom prst="straightConnector1">
                <a:avLst/>
              </a:prstGeom>
              <a:ln w="6480">
                <a:solidFill>
                  <a:srgbClr val="a8a8a8"/>
                </a:solidFill>
                <a:miter/>
              </a:ln>
            </p:spPr>
          </p:cxnSp>
          <p:cxnSp>
            <p:nvCxnSpPr>
              <p:cNvPr id="11970" name="Straight Connector 1159"/>
              <p:cNvCxnSpPr/>
              <p:nvPr/>
            </p:nvCxnSpPr>
            <p:spPr>
              <a:xfrm>
                <a:off x="11697480" y="-435240"/>
                <a:ext cx="360" cy="126360"/>
              </a:xfrm>
              <a:prstGeom prst="straightConnector1">
                <a:avLst/>
              </a:prstGeom>
              <a:ln w="6480">
                <a:solidFill>
                  <a:srgbClr val="a8a8a8"/>
                </a:solidFill>
                <a:miter/>
              </a:ln>
            </p:spPr>
          </p:cxnSp>
          <p:cxnSp>
            <p:nvCxnSpPr>
              <p:cNvPr id="11971" name="Straight Connector 1845"/>
              <p:cNvCxnSpPr/>
              <p:nvPr/>
            </p:nvCxnSpPr>
            <p:spPr>
              <a:xfrm>
                <a:off x="12481560" y="489600"/>
                <a:ext cx="126360" cy="360"/>
              </a:xfrm>
              <a:prstGeom prst="straightConnector1">
                <a:avLst/>
              </a:prstGeom>
              <a:ln w="6480">
                <a:solidFill>
                  <a:srgbClr val="a8a8a8"/>
                </a:solidFill>
                <a:miter/>
              </a:ln>
            </p:spPr>
          </p:cxnSp>
          <p:cxnSp>
            <p:nvCxnSpPr>
              <p:cNvPr id="11972" name="Straight Connector 1846"/>
              <p:cNvCxnSpPr/>
              <p:nvPr/>
            </p:nvCxnSpPr>
            <p:spPr>
              <a:xfrm>
                <a:off x="12481560" y="326520"/>
                <a:ext cx="126360" cy="360"/>
              </a:xfrm>
              <a:prstGeom prst="straightConnector1">
                <a:avLst/>
              </a:prstGeom>
              <a:ln w="6480">
                <a:solidFill>
                  <a:srgbClr val="a8a8a8"/>
                </a:solidFill>
                <a:miter/>
              </a:ln>
            </p:spPr>
          </p:cxnSp>
          <p:cxnSp>
            <p:nvCxnSpPr>
              <p:cNvPr id="11973" name="Straight Connector 1847"/>
              <p:cNvCxnSpPr/>
              <p:nvPr/>
            </p:nvCxnSpPr>
            <p:spPr>
              <a:xfrm>
                <a:off x="12481560" y="816120"/>
                <a:ext cx="126360" cy="360"/>
              </a:xfrm>
              <a:prstGeom prst="straightConnector1">
                <a:avLst/>
              </a:prstGeom>
              <a:ln w="6480">
                <a:solidFill>
                  <a:srgbClr val="a8a8a8"/>
                </a:solidFill>
                <a:miter/>
              </a:ln>
            </p:spPr>
          </p:cxnSp>
          <p:cxnSp>
            <p:nvCxnSpPr>
              <p:cNvPr id="11974" name="Straight Connector 1848"/>
              <p:cNvCxnSpPr/>
              <p:nvPr/>
            </p:nvCxnSpPr>
            <p:spPr>
              <a:xfrm>
                <a:off x="12481560" y="653040"/>
                <a:ext cx="126360" cy="360"/>
              </a:xfrm>
              <a:prstGeom prst="straightConnector1">
                <a:avLst/>
              </a:prstGeom>
              <a:ln w="6480">
                <a:solidFill>
                  <a:srgbClr val="a8a8a8"/>
                </a:solidFill>
                <a:miter/>
              </a:ln>
            </p:spPr>
          </p:cxnSp>
          <p:cxnSp>
            <p:nvCxnSpPr>
              <p:cNvPr id="11975" name="Straight Connector 1849"/>
              <p:cNvCxnSpPr/>
              <p:nvPr/>
            </p:nvCxnSpPr>
            <p:spPr>
              <a:xfrm>
                <a:off x="12481560" y="1142640"/>
                <a:ext cx="126360" cy="360"/>
              </a:xfrm>
              <a:prstGeom prst="straightConnector1">
                <a:avLst/>
              </a:prstGeom>
              <a:ln w="6480">
                <a:solidFill>
                  <a:srgbClr val="a8a8a8"/>
                </a:solidFill>
                <a:miter/>
              </a:ln>
            </p:spPr>
          </p:cxnSp>
          <p:cxnSp>
            <p:nvCxnSpPr>
              <p:cNvPr id="11976" name="Straight Connector 1850"/>
              <p:cNvCxnSpPr/>
              <p:nvPr/>
            </p:nvCxnSpPr>
            <p:spPr>
              <a:xfrm>
                <a:off x="12481560" y="979560"/>
                <a:ext cx="126360" cy="360"/>
              </a:xfrm>
              <a:prstGeom prst="straightConnector1">
                <a:avLst/>
              </a:prstGeom>
              <a:ln w="6480">
                <a:solidFill>
                  <a:srgbClr val="a8a8a8"/>
                </a:solidFill>
                <a:miter/>
              </a:ln>
            </p:spPr>
          </p:cxnSp>
          <p:cxnSp>
            <p:nvCxnSpPr>
              <p:cNvPr id="11977" name="Straight Connector 1851"/>
              <p:cNvCxnSpPr/>
              <p:nvPr/>
            </p:nvCxnSpPr>
            <p:spPr>
              <a:xfrm>
                <a:off x="12481560" y="1469520"/>
                <a:ext cx="126360" cy="360"/>
              </a:xfrm>
              <a:prstGeom prst="straightConnector1">
                <a:avLst/>
              </a:prstGeom>
              <a:ln w="6480">
                <a:solidFill>
                  <a:srgbClr val="a8a8a8"/>
                </a:solidFill>
                <a:miter/>
              </a:ln>
            </p:spPr>
          </p:cxnSp>
          <p:cxnSp>
            <p:nvCxnSpPr>
              <p:cNvPr id="11978" name="Straight Connector 1852"/>
              <p:cNvCxnSpPr/>
              <p:nvPr/>
            </p:nvCxnSpPr>
            <p:spPr>
              <a:xfrm>
                <a:off x="12481560" y="1306080"/>
                <a:ext cx="126360" cy="360"/>
              </a:xfrm>
              <a:prstGeom prst="straightConnector1">
                <a:avLst/>
              </a:prstGeom>
              <a:ln w="6480">
                <a:solidFill>
                  <a:srgbClr val="a8a8a8"/>
                </a:solidFill>
                <a:miter/>
              </a:ln>
            </p:spPr>
          </p:cxnSp>
          <p:cxnSp>
            <p:nvCxnSpPr>
              <p:cNvPr id="11979" name="Straight Connector 1853"/>
              <p:cNvCxnSpPr/>
              <p:nvPr/>
            </p:nvCxnSpPr>
            <p:spPr>
              <a:xfrm>
                <a:off x="12481560" y="1796040"/>
                <a:ext cx="126360" cy="360"/>
              </a:xfrm>
              <a:prstGeom prst="straightConnector1">
                <a:avLst/>
              </a:prstGeom>
              <a:ln w="6480">
                <a:solidFill>
                  <a:srgbClr val="a8a8a8"/>
                </a:solidFill>
                <a:miter/>
              </a:ln>
            </p:spPr>
          </p:cxnSp>
          <p:cxnSp>
            <p:nvCxnSpPr>
              <p:cNvPr id="11980" name="Straight Connector 1854"/>
              <p:cNvCxnSpPr/>
              <p:nvPr/>
            </p:nvCxnSpPr>
            <p:spPr>
              <a:xfrm>
                <a:off x="12481560" y="1632600"/>
                <a:ext cx="126360" cy="360"/>
              </a:xfrm>
              <a:prstGeom prst="straightConnector1">
                <a:avLst/>
              </a:prstGeom>
              <a:ln w="6480">
                <a:solidFill>
                  <a:srgbClr val="a8a8a8"/>
                </a:solidFill>
                <a:miter/>
              </a:ln>
            </p:spPr>
          </p:cxnSp>
          <p:cxnSp>
            <p:nvCxnSpPr>
              <p:cNvPr id="11981" name="Straight Connector 1855"/>
              <p:cNvCxnSpPr/>
              <p:nvPr/>
            </p:nvCxnSpPr>
            <p:spPr>
              <a:xfrm>
                <a:off x="12481560" y="2122560"/>
                <a:ext cx="126360" cy="360"/>
              </a:xfrm>
              <a:prstGeom prst="straightConnector1">
                <a:avLst/>
              </a:prstGeom>
              <a:ln w="6480">
                <a:solidFill>
                  <a:srgbClr val="a8a8a8"/>
                </a:solidFill>
                <a:miter/>
              </a:ln>
            </p:spPr>
          </p:cxnSp>
          <p:cxnSp>
            <p:nvCxnSpPr>
              <p:cNvPr id="11982" name="Straight Connector 1856"/>
              <p:cNvCxnSpPr/>
              <p:nvPr/>
            </p:nvCxnSpPr>
            <p:spPr>
              <a:xfrm>
                <a:off x="12481560" y="1959120"/>
                <a:ext cx="126360" cy="360"/>
              </a:xfrm>
              <a:prstGeom prst="straightConnector1">
                <a:avLst/>
              </a:prstGeom>
              <a:ln w="6480">
                <a:solidFill>
                  <a:srgbClr val="a8a8a8"/>
                </a:solidFill>
                <a:miter/>
              </a:ln>
            </p:spPr>
          </p:cxnSp>
          <p:cxnSp>
            <p:nvCxnSpPr>
              <p:cNvPr id="11983" name="Straight Connector 1857"/>
              <p:cNvCxnSpPr/>
              <p:nvPr/>
            </p:nvCxnSpPr>
            <p:spPr>
              <a:xfrm>
                <a:off x="12481560" y="2449080"/>
                <a:ext cx="126360" cy="360"/>
              </a:xfrm>
              <a:prstGeom prst="straightConnector1">
                <a:avLst/>
              </a:prstGeom>
              <a:ln w="6480">
                <a:solidFill>
                  <a:srgbClr val="a8a8a8"/>
                </a:solidFill>
                <a:miter/>
              </a:ln>
            </p:spPr>
          </p:cxnSp>
          <p:cxnSp>
            <p:nvCxnSpPr>
              <p:cNvPr id="11984" name="Straight Connector 1858"/>
              <p:cNvCxnSpPr/>
              <p:nvPr/>
            </p:nvCxnSpPr>
            <p:spPr>
              <a:xfrm>
                <a:off x="12481560" y="2285640"/>
                <a:ext cx="126360" cy="360"/>
              </a:xfrm>
              <a:prstGeom prst="straightConnector1">
                <a:avLst/>
              </a:prstGeom>
              <a:ln w="6480">
                <a:solidFill>
                  <a:srgbClr val="a8a8a8"/>
                </a:solidFill>
                <a:miter/>
              </a:ln>
            </p:spPr>
          </p:cxnSp>
          <p:cxnSp>
            <p:nvCxnSpPr>
              <p:cNvPr id="11985" name="Straight Connector 1859"/>
              <p:cNvCxnSpPr/>
              <p:nvPr/>
            </p:nvCxnSpPr>
            <p:spPr>
              <a:xfrm>
                <a:off x="12481560" y="2775600"/>
                <a:ext cx="126360" cy="360"/>
              </a:xfrm>
              <a:prstGeom prst="straightConnector1">
                <a:avLst/>
              </a:prstGeom>
              <a:ln w="6480">
                <a:solidFill>
                  <a:srgbClr val="a8a8a8"/>
                </a:solidFill>
                <a:miter/>
              </a:ln>
            </p:spPr>
          </p:cxnSp>
          <p:cxnSp>
            <p:nvCxnSpPr>
              <p:cNvPr id="11986" name="Straight Connector 1860"/>
              <p:cNvCxnSpPr/>
              <p:nvPr/>
            </p:nvCxnSpPr>
            <p:spPr>
              <a:xfrm>
                <a:off x="12481560" y="2612520"/>
                <a:ext cx="126360" cy="360"/>
              </a:xfrm>
              <a:prstGeom prst="straightConnector1">
                <a:avLst/>
              </a:prstGeom>
              <a:ln w="6480">
                <a:solidFill>
                  <a:srgbClr val="a8a8a8"/>
                </a:solidFill>
                <a:miter/>
              </a:ln>
            </p:spPr>
          </p:cxnSp>
          <p:cxnSp>
            <p:nvCxnSpPr>
              <p:cNvPr id="11987" name="Straight Connector 1861"/>
              <p:cNvCxnSpPr/>
              <p:nvPr/>
            </p:nvCxnSpPr>
            <p:spPr>
              <a:xfrm>
                <a:off x="12481560" y="3102120"/>
                <a:ext cx="126360" cy="360"/>
              </a:xfrm>
              <a:prstGeom prst="straightConnector1">
                <a:avLst/>
              </a:prstGeom>
              <a:ln w="6480">
                <a:solidFill>
                  <a:srgbClr val="a8a8a8"/>
                </a:solidFill>
                <a:miter/>
              </a:ln>
            </p:spPr>
          </p:cxnSp>
          <p:cxnSp>
            <p:nvCxnSpPr>
              <p:cNvPr id="11988" name="Straight Connector 1862"/>
              <p:cNvCxnSpPr/>
              <p:nvPr/>
            </p:nvCxnSpPr>
            <p:spPr>
              <a:xfrm>
                <a:off x="12481560" y="2939040"/>
                <a:ext cx="126360" cy="360"/>
              </a:xfrm>
              <a:prstGeom prst="straightConnector1">
                <a:avLst/>
              </a:prstGeom>
              <a:ln w="6480">
                <a:solidFill>
                  <a:srgbClr val="a8a8a8"/>
                </a:solidFill>
                <a:miter/>
              </a:ln>
            </p:spPr>
          </p:cxnSp>
          <p:cxnSp>
            <p:nvCxnSpPr>
              <p:cNvPr id="11989" name="Straight Connector 1863"/>
              <p:cNvCxnSpPr/>
              <p:nvPr/>
            </p:nvCxnSpPr>
            <p:spPr>
              <a:xfrm>
                <a:off x="12481560" y="3428640"/>
                <a:ext cx="126360" cy="360"/>
              </a:xfrm>
              <a:prstGeom prst="straightConnector1">
                <a:avLst/>
              </a:prstGeom>
              <a:ln w="6480">
                <a:solidFill>
                  <a:srgbClr val="a8a8a8"/>
                </a:solidFill>
                <a:miter/>
              </a:ln>
            </p:spPr>
          </p:cxnSp>
          <p:cxnSp>
            <p:nvCxnSpPr>
              <p:cNvPr id="11990" name="Straight Connector 1864"/>
              <p:cNvCxnSpPr/>
              <p:nvPr/>
            </p:nvCxnSpPr>
            <p:spPr>
              <a:xfrm>
                <a:off x="12481560" y="3265560"/>
                <a:ext cx="126360" cy="360"/>
              </a:xfrm>
              <a:prstGeom prst="straightConnector1">
                <a:avLst/>
              </a:prstGeom>
              <a:ln w="6480">
                <a:solidFill>
                  <a:srgbClr val="a8a8a8"/>
                </a:solidFill>
                <a:miter/>
              </a:ln>
            </p:spPr>
          </p:cxnSp>
          <p:cxnSp>
            <p:nvCxnSpPr>
              <p:cNvPr id="11991" name="Straight Connector 1865"/>
              <p:cNvCxnSpPr/>
              <p:nvPr/>
            </p:nvCxnSpPr>
            <p:spPr>
              <a:xfrm>
                <a:off x="12481560" y="3755520"/>
                <a:ext cx="126360" cy="360"/>
              </a:xfrm>
              <a:prstGeom prst="straightConnector1">
                <a:avLst/>
              </a:prstGeom>
              <a:ln w="6480">
                <a:solidFill>
                  <a:srgbClr val="a8a8a8"/>
                </a:solidFill>
                <a:miter/>
              </a:ln>
            </p:spPr>
          </p:cxnSp>
          <p:cxnSp>
            <p:nvCxnSpPr>
              <p:cNvPr id="11992" name="Straight Connector 1866"/>
              <p:cNvCxnSpPr/>
              <p:nvPr/>
            </p:nvCxnSpPr>
            <p:spPr>
              <a:xfrm>
                <a:off x="12481560" y="3592080"/>
                <a:ext cx="126360" cy="360"/>
              </a:xfrm>
              <a:prstGeom prst="straightConnector1">
                <a:avLst/>
              </a:prstGeom>
              <a:ln w="6480">
                <a:solidFill>
                  <a:srgbClr val="a8a8a8"/>
                </a:solidFill>
                <a:miter/>
              </a:ln>
            </p:spPr>
          </p:cxnSp>
          <p:cxnSp>
            <p:nvCxnSpPr>
              <p:cNvPr id="11993" name="Straight Connector 1867"/>
              <p:cNvCxnSpPr/>
              <p:nvPr/>
            </p:nvCxnSpPr>
            <p:spPr>
              <a:xfrm>
                <a:off x="12481560" y="4081680"/>
                <a:ext cx="126360" cy="360"/>
              </a:xfrm>
              <a:prstGeom prst="straightConnector1">
                <a:avLst/>
              </a:prstGeom>
              <a:ln w="6480">
                <a:solidFill>
                  <a:srgbClr val="a8a8a8"/>
                </a:solidFill>
                <a:miter/>
              </a:ln>
            </p:spPr>
          </p:cxnSp>
          <p:cxnSp>
            <p:nvCxnSpPr>
              <p:cNvPr id="11994" name="Straight Connector 1868"/>
              <p:cNvCxnSpPr/>
              <p:nvPr/>
            </p:nvCxnSpPr>
            <p:spPr>
              <a:xfrm>
                <a:off x="12481560" y="3918240"/>
                <a:ext cx="126360" cy="360"/>
              </a:xfrm>
              <a:prstGeom prst="straightConnector1">
                <a:avLst/>
              </a:prstGeom>
              <a:ln w="6480">
                <a:solidFill>
                  <a:srgbClr val="a8a8a8"/>
                </a:solidFill>
                <a:miter/>
              </a:ln>
            </p:spPr>
          </p:cxnSp>
          <p:cxnSp>
            <p:nvCxnSpPr>
              <p:cNvPr id="11995" name="Straight Connector 1869"/>
              <p:cNvCxnSpPr/>
              <p:nvPr/>
            </p:nvCxnSpPr>
            <p:spPr>
              <a:xfrm>
                <a:off x="12481560" y="4408200"/>
                <a:ext cx="126360" cy="360"/>
              </a:xfrm>
              <a:prstGeom prst="straightConnector1">
                <a:avLst/>
              </a:prstGeom>
              <a:ln w="6480">
                <a:solidFill>
                  <a:srgbClr val="a8a8a8"/>
                </a:solidFill>
                <a:miter/>
              </a:ln>
            </p:spPr>
          </p:cxnSp>
          <p:cxnSp>
            <p:nvCxnSpPr>
              <p:cNvPr id="11996" name="Straight Connector 1870"/>
              <p:cNvCxnSpPr/>
              <p:nvPr/>
            </p:nvCxnSpPr>
            <p:spPr>
              <a:xfrm>
                <a:off x="12481560" y="4244760"/>
                <a:ext cx="126360" cy="360"/>
              </a:xfrm>
              <a:prstGeom prst="straightConnector1">
                <a:avLst/>
              </a:prstGeom>
              <a:ln w="6480">
                <a:solidFill>
                  <a:srgbClr val="a8a8a8"/>
                </a:solidFill>
                <a:miter/>
              </a:ln>
            </p:spPr>
          </p:cxnSp>
          <p:cxnSp>
            <p:nvCxnSpPr>
              <p:cNvPr id="11997" name="Straight Connector 1871"/>
              <p:cNvCxnSpPr/>
              <p:nvPr/>
            </p:nvCxnSpPr>
            <p:spPr>
              <a:xfrm>
                <a:off x="12481560" y="4734720"/>
                <a:ext cx="126360" cy="360"/>
              </a:xfrm>
              <a:prstGeom prst="straightConnector1">
                <a:avLst/>
              </a:prstGeom>
              <a:ln w="6480">
                <a:solidFill>
                  <a:srgbClr val="a8a8a8"/>
                </a:solidFill>
                <a:miter/>
              </a:ln>
            </p:spPr>
          </p:cxnSp>
          <p:cxnSp>
            <p:nvCxnSpPr>
              <p:cNvPr id="11998" name="Straight Connector 1872"/>
              <p:cNvCxnSpPr/>
              <p:nvPr/>
            </p:nvCxnSpPr>
            <p:spPr>
              <a:xfrm>
                <a:off x="12481560" y="4571280"/>
                <a:ext cx="126360" cy="360"/>
              </a:xfrm>
              <a:prstGeom prst="straightConnector1">
                <a:avLst/>
              </a:prstGeom>
              <a:ln w="6480">
                <a:solidFill>
                  <a:srgbClr val="a8a8a8"/>
                </a:solidFill>
                <a:miter/>
              </a:ln>
            </p:spPr>
          </p:cxnSp>
          <p:cxnSp>
            <p:nvCxnSpPr>
              <p:cNvPr id="11999" name="Straight Connector 1873"/>
              <p:cNvCxnSpPr/>
              <p:nvPr/>
            </p:nvCxnSpPr>
            <p:spPr>
              <a:xfrm>
                <a:off x="12481560" y="5061240"/>
                <a:ext cx="126360" cy="360"/>
              </a:xfrm>
              <a:prstGeom prst="straightConnector1">
                <a:avLst/>
              </a:prstGeom>
              <a:ln w="6480">
                <a:solidFill>
                  <a:srgbClr val="a8a8a8"/>
                </a:solidFill>
                <a:miter/>
              </a:ln>
            </p:spPr>
          </p:cxnSp>
          <p:cxnSp>
            <p:nvCxnSpPr>
              <p:cNvPr id="12000" name="Straight Connector 1875"/>
              <p:cNvCxnSpPr/>
              <p:nvPr/>
            </p:nvCxnSpPr>
            <p:spPr>
              <a:xfrm>
                <a:off x="12481560" y="5387760"/>
                <a:ext cx="126360" cy="360"/>
              </a:xfrm>
              <a:prstGeom prst="straightConnector1">
                <a:avLst/>
              </a:prstGeom>
              <a:ln w="6480">
                <a:solidFill>
                  <a:srgbClr val="a8a8a8"/>
                </a:solidFill>
                <a:miter/>
              </a:ln>
            </p:spPr>
          </p:cxnSp>
          <p:cxnSp>
            <p:nvCxnSpPr>
              <p:cNvPr id="12001" name="Straight Connector 1876"/>
              <p:cNvCxnSpPr/>
              <p:nvPr/>
            </p:nvCxnSpPr>
            <p:spPr>
              <a:xfrm>
                <a:off x="12481560" y="5224680"/>
                <a:ext cx="126360" cy="360"/>
              </a:xfrm>
              <a:prstGeom prst="straightConnector1">
                <a:avLst/>
              </a:prstGeom>
              <a:ln w="6480">
                <a:solidFill>
                  <a:srgbClr val="a8a8a8"/>
                </a:solidFill>
                <a:miter/>
              </a:ln>
            </p:spPr>
          </p:cxnSp>
          <p:cxnSp>
            <p:nvCxnSpPr>
              <p:cNvPr id="12002" name="Straight Connector 1877"/>
              <p:cNvCxnSpPr/>
              <p:nvPr/>
            </p:nvCxnSpPr>
            <p:spPr>
              <a:xfrm>
                <a:off x="12481560" y="5714280"/>
                <a:ext cx="126360" cy="360"/>
              </a:xfrm>
              <a:prstGeom prst="straightConnector1">
                <a:avLst/>
              </a:prstGeom>
              <a:ln w="6480">
                <a:solidFill>
                  <a:srgbClr val="a8a8a8"/>
                </a:solidFill>
                <a:miter/>
              </a:ln>
            </p:spPr>
          </p:cxnSp>
          <p:cxnSp>
            <p:nvCxnSpPr>
              <p:cNvPr id="12003" name="Straight Connector 1878"/>
              <p:cNvCxnSpPr/>
              <p:nvPr/>
            </p:nvCxnSpPr>
            <p:spPr>
              <a:xfrm>
                <a:off x="12481560" y="5551200"/>
                <a:ext cx="126360" cy="360"/>
              </a:xfrm>
              <a:prstGeom prst="straightConnector1">
                <a:avLst/>
              </a:prstGeom>
              <a:ln w="6480">
                <a:solidFill>
                  <a:srgbClr val="a8a8a8"/>
                </a:solidFill>
                <a:miter/>
              </a:ln>
            </p:spPr>
          </p:cxnSp>
          <p:cxnSp>
            <p:nvCxnSpPr>
              <p:cNvPr id="12004" name="Straight Connector 1879"/>
              <p:cNvCxnSpPr/>
              <p:nvPr/>
            </p:nvCxnSpPr>
            <p:spPr>
              <a:xfrm>
                <a:off x="12481560" y="6041160"/>
                <a:ext cx="126360" cy="360"/>
              </a:xfrm>
              <a:prstGeom prst="straightConnector1">
                <a:avLst/>
              </a:prstGeom>
              <a:ln w="6480">
                <a:solidFill>
                  <a:srgbClr val="a8a8a8"/>
                </a:solidFill>
                <a:miter/>
              </a:ln>
            </p:spPr>
          </p:cxnSp>
          <p:cxnSp>
            <p:nvCxnSpPr>
              <p:cNvPr id="12005" name="Straight Connector 1880"/>
              <p:cNvCxnSpPr/>
              <p:nvPr/>
            </p:nvCxnSpPr>
            <p:spPr>
              <a:xfrm>
                <a:off x="12481560" y="5877720"/>
                <a:ext cx="126360" cy="360"/>
              </a:xfrm>
              <a:prstGeom prst="straightConnector1">
                <a:avLst/>
              </a:prstGeom>
              <a:ln w="6480">
                <a:solidFill>
                  <a:srgbClr val="a8a8a8"/>
                </a:solidFill>
                <a:miter/>
              </a:ln>
            </p:spPr>
          </p:cxnSp>
          <p:cxnSp>
            <p:nvCxnSpPr>
              <p:cNvPr id="12006" name="Straight Connector 1881"/>
              <p:cNvCxnSpPr/>
              <p:nvPr/>
            </p:nvCxnSpPr>
            <p:spPr>
              <a:xfrm>
                <a:off x="12481560" y="6367680"/>
                <a:ext cx="126360" cy="360"/>
              </a:xfrm>
              <a:prstGeom prst="straightConnector1">
                <a:avLst/>
              </a:prstGeom>
              <a:ln w="6480">
                <a:solidFill>
                  <a:srgbClr val="a8a8a8"/>
                </a:solidFill>
                <a:miter/>
              </a:ln>
            </p:spPr>
          </p:cxnSp>
          <p:cxnSp>
            <p:nvCxnSpPr>
              <p:cNvPr id="12007" name="Straight Connector 1882"/>
              <p:cNvCxnSpPr/>
              <p:nvPr/>
            </p:nvCxnSpPr>
            <p:spPr>
              <a:xfrm>
                <a:off x="12481560" y="6204240"/>
                <a:ext cx="126360" cy="360"/>
              </a:xfrm>
              <a:prstGeom prst="straightConnector1">
                <a:avLst/>
              </a:prstGeom>
              <a:ln w="6480">
                <a:solidFill>
                  <a:srgbClr val="a8a8a8"/>
                </a:solidFill>
                <a:miter/>
              </a:ln>
            </p:spPr>
          </p:cxnSp>
          <p:cxnSp>
            <p:nvCxnSpPr>
              <p:cNvPr id="12008" name="Straight Connector 2020"/>
              <p:cNvCxnSpPr/>
              <p:nvPr/>
            </p:nvCxnSpPr>
            <p:spPr>
              <a:xfrm>
                <a:off x="493920" y="7167240"/>
                <a:ext cx="360" cy="126360"/>
              </a:xfrm>
              <a:prstGeom prst="straightConnector1">
                <a:avLst/>
              </a:prstGeom>
              <a:ln w="6480">
                <a:solidFill>
                  <a:srgbClr val="a8a8a8"/>
                </a:solidFill>
                <a:miter/>
              </a:ln>
            </p:spPr>
          </p:cxnSp>
          <p:cxnSp>
            <p:nvCxnSpPr>
              <p:cNvPr id="12009" name="Straight Connector 2021"/>
              <p:cNvCxnSpPr/>
              <p:nvPr/>
            </p:nvCxnSpPr>
            <p:spPr>
              <a:xfrm>
                <a:off x="329400" y="7167240"/>
                <a:ext cx="360" cy="126360"/>
              </a:xfrm>
              <a:prstGeom prst="straightConnector1">
                <a:avLst/>
              </a:prstGeom>
              <a:ln w="6480">
                <a:solidFill>
                  <a:srgbClr val="a8a8a8"/>
                </a:solidFill>
                <a:miter/>
              </a:ln>
            </p:spPr>
          </p:cxnSp>
          <p:cxnSp>
            <p:nvCxnSpPr>
              <p:cNvPr id="12010" name="Straight Connector 2022"/>
              <p:cNvCxnSpPr/>
              <p:nvPr/>
            </p:nvCxnSpPr>
            <p:spPr>
              <a:xfrm>
                <a:off x="823680" y="7167240"/>
                <a:ext cx="360" cy="126360"/>
              </a:xfrm>
              <a:prstGeom prst="straightConnector1">
                <a:avLst/>
              </a:prstGeom>
              <a:ln w="6480">
                <a:solidFill>
                  <a:srgbClr val="a8a8a8"/>
                </a:solidFill>
                <a:miter/>
              </a:ln>
            </p:spPr>
          </p:cxnSp>
          <p:cxnSp>
            <p:nvCxnSpPr>
              <p:cNvPr id="12011" name="Straight Connector 2023"/>
              <p:cNvCxnSpPr/>
              <p:nvPr/>
            </p:nvCxnSpPr>
            <p:spPr>
              <a:xfrm>
                <a:off x="658800" y="7167240"/>
                <a:ext cx="360" cy="126360"/>
              </a:xfrm>
              <a:prstGeom prst="straightConnector1">
                <a:avLst/>
              </a:prstGeom>
              <a:ln w="6480">
                <a:solidFill>
                  <a:srgbClr val="a8a8a8"/>
                </a:solidFill>
                <a:miter/>
              </a:ln>
            </p:spPr>
          </p:cxnSp>
          <p:cxnSp>
            <p:nvCxnSpPr>
              <p:cNvPr id="12012" name="Straight Connector 2024"/>
              <p:cNvCxnSpPr/>
              <p:nvPr/>
            </p:nvCxnSpPr>
            <p:spPr>
              <a:xfrm>
                <a:off x="1153080" y="7167240"/>
                <a:ext cx="360" cy="126360"/>
              </a:xfrm>
              <a:prstGeom prst="straightConnector1">
                <a:avLst/>
              </a:prstGeom>
              <a:ln w="6480">
                <a:solidFill>
                  <a:srgbClr val="a8a8a8"/>
                </a:solidFill>
                <a:miter/>
              </a:ln>
            </p:spPr>
          </p:cxnSp>
          <p:cxnSp>
            <p:nvCxnSpPr>
              <p:cNvPr id="12013" name="Straight Connector 2025"/>
              <p:cNvCxnSpPr/>
              <p:nvPr/>
            </p:nvCxnSpPr>
            <p:spPr>
              <a:xfrm>
                <a:off x="988200" y="7167240"/>
                <a:ext cx="360" cy="126360"/>
              </a:xfrm>
              <a:prstGeom prst="straightConnector1">
                <a:avLst/>
              </a:prstGeom>
              <a:ln w="6480">
                <a:solidFill>
                  <a:srgbClr val="a8a8a8"/>
                </a:solidFill>
                <a:miter/>
              </a:ln>
            </p:spPr>
          </p:cxnSp>
          <p:cxnSp>
            <p:nvCxnSpPr>
              <p:cNvPr id="12014" name="Straight Connector 2026"/>
              <p:cNvCxnSpPr/>
              <p:nvPr/>
            </p:nvCxnSpPr>
            <p:spPr>
              <a:xfrm>
                <a:off x="1482480" y="7167240"/>
                <a:ext cx="360" cy="126360"/>
              </a:xfrm>
              <a:prstGeom prst="straightConnector1">
                <a:avLst/>
              </a:prstGeom>
              <a:ln w="6480">
                <a:solidFill>
                  <a:srgbClr val="a8a8a8"/>
                </a:solidFill>
                <a:miter/>
              </a:ln>
            </p:spPr>
          </p:cxnSp>
          <p:cxnSp>
            <p:nvCxnSpPr>
              <p:cNvPr id="12015" name="Straight Connector 2027"/>
              <p:cNvCxnSpPr/>
              <p:nvPr/>
            </p:nvCxnSpPr>
            <p:spPr>
              <a:xfrm>
                <a:off x="1317960" y="7167240"/>
                <a:ext cx="360" cy="126360"/>
              </a:xfrm>
              <a:prstGeom prst="straightConnector1">
                <a:avLst/>
              </a:prstGeom>
              <a:ln w="6480">
                <a:solidFill>
                  <a:srgbClr val="a8a8a8"/>
                </a:solidFill>
                <a:miter/>
              </a:ln>
            </p:spPr>
          </p:cxnSp>
          <p:cxnSp>
            <p:nvCxnSpPr>
              <p:cNvPr id="12016" name="Straight Connector 2028"/>
              <p:cNvCxnSpPr/>
              <p:nvPr/>
            </p:nvCxnSpPr>
            <p:spPr>
              <a:xfrm>
                <a:off x="1812240" y="7167240"/>
                <a:ext cx="360" cy="126360"/>
              </a:xfrm>
              <a:prstGeom prst="straightConnector1">
                <a:avLst/>
              </a:prstGeom>
              <a:ln w="6480">
                <a:solidFill>
                  <a:srgbClr val="a8a8a8"/>
                </a:solidFill>
                <a:miter/>
              </a:ln>
            </p:spPr>
          </p:cxnSp>
          <p:cxnSp>
            <p:nvCxnSpPr>
              <p:cNvPr id="12017" name="Straight Connector 2029"/>
              <p:cNvCxnSpPr/>
              <p:nvPr/>
            </p:nvCxnSpPr>
            <p:spPr>
              <a:xfrm>
                <a:off x="1647360" y="7167240"/>
                <a:ext cx="360" cy="126360"/>
              </a:xfrm>
              <a:prstGeom prst="straightConnector1">
                <a:avLst/>
              </a:prstGeom>
              <a:ln w="6480">
                <a:solidFill>
                  <a:srgbClr val="a8a8a8"/>
                </a:solidFill>
                <a:miter/>
              </a:ln>
            </p:spPr>
          </p:cxnSp>
          <p:cxnSp>
            <p:nvCxnSpPr>
              <p:cNvPr id="12018" name="Straight Connector 2030"/>
              <p:cNvCxnSpPr/>
              <p:nvPr/>
            </p:nvCxnSpPr>
            <p:spPr>
              <a:xfrm>
                <a:off x="2141640" y="7167240"/>
                <a:ext cx="360" cy="126360"/>
              </a:xfrm>
              <a:prstGeom prst="straightConnector1">
                <a:avLst/>
              </a:prstGeom>
              <a:ln w="6480">
                <a:solidFill>
                  <a:srgbClr val="a8a8a8"/>
                </a:solidFill>
                <a:miter/>
              </a:ln>
            </p:spPr>
          </p:cxnSp>
          <p:cxnSp>
            <p:nvCxnSpPr>
              <p:cNvPr id="12019" name="Straight Connector 2031"/>
              <p:cNvCxnSpPr/>
              <p:nvPr/>
            </p:nvCxnSpPr>
            <p:spPr>
              <a:xfrm>
                <a:off x="1976760" y="7167240"/>
                <a:ext cx="360" cy="126360"/>
              </a:xfrm>
              <a:prstGeom prst="straightConnector1">
                <a:avLst/>
              </a:prstGeom>
              <a:ln w="6480">
                <a:solidFill>
                  <a:srgbClr val="a8a8a8"/>
                </a:solidFill>
                <a:miter/>
              </a:ln>
            </p:spPr>
          </p:cxnSp>
          <p:cxnSp>
            <p:nvCxnSpPr>
              <p:cNvPr id="12020" name="Straight Connector 2032"/>
              <p:cNvCxnSpPr/>
              <p:nvPr/>
            </p:nvCxnSpPr>
            <p:spPr>
              <a:xfrm>
                <a:off x="2471040" y="7167240"/>
                <a:ext cx="360" cy="126360"/>
              </a:xfrm>
              <a:prstGeom prst="straightConnector1">
                <a:avLst/>
              </a:prstGeom>
              <a:ln w="6480">
                <a:solidFill>
                  <a:srgbClr val="a8a8a8"/>
                </a:solidFill>
                <a:miter/>
              </a:ln>
            </p:spPr>
          </p:cxnSp>
          <p:cxnSp>
            <p:nvCxnSpPr>
              <p:cNvPr id="12021" name="Straight Connector 2033"/>
              <p:cNvCxnSpPr/>
              <p:nvPr/>
            </p:nvCxnSpPr>
            <p:spPr>
              <a:xfrm>
                <a:off x="2306520" y="7167240"/>
                <a:ext cx="360" cy="126360"/>
              </a:xfrm>
              <a:prstGeom prst="straightConnector1">
                <a:avLst/>
              </a:prstGeom>
              <a:ln w="6480">
                <a:solidFill>
                  <a:srgbClr val="a8a8a8"/>
                </a:solidFill>
                <a:miter/>
              </a:ln>
            </p:spPr>
          </p:cxnSp>
          <p:cxnSp>
            <p:nvCxnSpPr>
              <p:cNvPr id="12022" name="Straight Connector 2034"/>
              <p:cNvCxnSpPr/>
              <p:nvPr/>
            </p:nvCxnSpPr>
            <p:spPr>
              <a:xfrm>
                <a:off x="2800800" y="7167240"/>
                <a:ext cx="360" cy="126360"/>
              </a:xfrm>
              <a:prstGeom prst="straightConnector1">
                <a:avLst/>
              </a:prstGeom>
              <a:ln w="6480">
                <a:solidFill>
                  <a:srgbClr val="a8a8a8"/>
                </a:solidFill>
                <a:miter/>
              </a:ln>
            </p:spPr>
          </p:cxnSp>
          <p:cxnSp>
            <p:nvCxnSpPr>
              <p:cNvPr id="12023" name="Straight Connector 2035"/>
              <p:cNvCxnSpPr/>
              <p:nvPr/>
            </p:nvCxnSpPr>
            <p:spPr>
              <a:xfrm>
                <a:off x="2635920" y="7167240"/>
                <a:ext cx="360" cy="126360"/>
              </a:xfrm>
              <a:prstGeom prst="straightConnector1">
                <a:avLst/>
              </a:prstGeom>
              <a:ln w="6480">
                <a:solidFill>
                  <a:srgbClr val="a8a8a8"/>
                </a:solidFill>
                <a:miter/>
              </a:ln>
            </p:spPr>
          </p:cxnSp>
          <p:cxnSp>
            <p:nvCxnSpPr>
              <p:cNvPr id="12024" name="Straight Connector 2036"/>
              <p:cNvCxnSpPr/>
              <p:nvPr/>
            </p:nvCxnSpPr>
            <p:spPr>
              <a:xfrm>
                <a:off x="3130200" y="7167240"/>
                <a:ext cx="360" cy="126360"/>
              </a:xfrm>
              <a:prstGeom prst="straightConnector1">
                <a:avLst/>
              </a:prstGeom>
              <a:ln w="6480">
                <a:solidFill>
                  <a:srgbClr val="a8a8a8"/>
                </a:solidFill>
                <a:miter/>
              </a:ln>
            </p:spPr>
          </p:cxnSp>
          <p:cxnSp>
            <p:nvCxnSpPr>
              <p:cNvPr id="12025" name="Straight Connector 2037"/>
              <p:cNvCxnSpPr/>
              <p:nvPr/>
            </p:nvCxnSpPr>
            <p:spPr>
              <a:xfrm>
                <a:off x="2965320" y="7167240"/>
                <a:ext cx="360" cy="126360"/>
              </a:xfrm>
              <a:prstGeom prst="straightConnector1">
                <a:avLst/>
              </a:prstGeom>
              <a:ln w="6480">
                <a:solidFill>
                  <a:srgbClr val="a8a8a8"/>
                </a:solidFill>
                <a:miter/>
              </a:ln>
            </p:spPr>
          </p:cxnSp>
          <p:cxnSp>
            <p:nvCxnSpPr>
              <p:cNvPr id="12026" name="Straight Connector 2038"/>
              <p:cNvCxnSpPr/>
              <p:nvPr/>
            </p:nvCxnSpPr>
            <p:spPr>
              <a:xfrm>
                <a:off x="3459600" y="7167240"/>
                <a:ext cx="360" cy="126360"/>
              </a:xfrm>
              <a:prstGeom prst="straightConnector1">
                <a:avLst/>
              </a:prstGeom>
              <a:ln w="6480">
                <a:solidFill>
                  <a:srgbClr val="a8a8a8"/>
                </a:solidFill>
                <a:miter/>
              </a:ln>
            </p:spPr>
          </p:cxnSp>
          <p:cxnSp>
            <p:nvCxnSpPr>
              <p:cNvPr id="12027" name="Straight Connector 2039"/>
              <p:cNvCxnSpPr/>
              <p:nvPr/>
            </p:nvCxnSpPr>
            <p:spPr>
              <a:xfrm>
                <a:off x="3295080" y="7167240"/>
                <a:ext cx="360" cy="126360"/>
              </a:xfrm>
              <a:prstGeom prst="straightConnector1">
                <a:avLst/>
              </a:prstGeom>
              <a:ln w="6480">
                <a:solidFill>
                  <a:srgbClr val="a8a8a8"/>
                </a:solidFill>
                <a:miter/>
              </a:ln>
            </p:spPr>
          </p:cxnSp>
          <p:cxnSp>
            <p:nvCxnSpPr>
              <p:cNvPr id="12028" name="Straight Connector 2040"/>
              <p:cNvCxnSpPr/>
              <p:nvPr/>
            </p:nvCxnSpPr>
            <p:spPr>
              <a:xfrm>
                <a:off x="3789360" y="7167240"/>
                <a:ext cx="360" cy="126360"/>
              </a:xfrm>
              <a:prstGeom prst="straightConnector1">
                <a:avLst/>
              </a:prstGeom>
              <a:ln w="6480">
                <a:solidFill>
                  <a:srgbClr val="a8a8a8"/>
                </a:solidFill>
                <a:miter/>
              </a:ln>
            </p:spPr>
          </p:cxnSp>
          <p:cxnSp>
            <p:nvCxnSpPr>
              <p:cNvPr id="12029" name="Straight Connector 2041"/>
              <p:cNvCxnSpPr/>
              <p:nvPr/>
            </p:nvCxnSpPr>
            <p:spPr>
              <a:xfrm>
                <a:off x="3624480" y="7167240"/>
                <a:ext cx="360" cy="126360"/>
              </a:xfrm>
              <a:prstGeom prst="straightConnector1">
                <a:avLst/>
              </a:prstGeom>
              <a:ln w="6480">
                <a:solidFill>
                  <a:srgbClr val="a8a8a8"/>
                </a:solidFill>
                <a:miter/>
              </a:ln>
            </p:spPr>
          </p:cxnSp>
          <p:cxnSp>
            <p:nvCxnSpPr>
              <p:cNvPr id="12030" name="Straight Connector 2042"/>
              <p:cNvCxnSpPr/>
              <p:nvPr/>
            </p:nvCxnSpPr>
            <p:spPr>
              <a:xfrm>
                <a:off x="4118760" y="7167240"/>
                <a:ext cx="360" cy="126360"/>
              </a:xfrm>
              <a:prstGeom prst="straightConnector1">
                <a:avLst/>
              </a:prstGeom>
              <a:ln w="6480">
                <a:solidFill>
                  <a:srgbClr val="a8a8a8"/>
                </a:solidFill>
                <a:miter/>
              </a:ln>
            </p:spPr>
          </p:cxnSp>
          <p:cxnSp>
            <p:nvCxnSpPr>
              <p:cNvPr id="12031" name="Straight Connector 2043"/>
              <p:cNvCxnSpPr/>
              <p:nvPr/>
            </p:nvCxnSpPr>
            <p:spPr>
              <a:xfrm>
                <a:off x="3953880" y="7167240"/>
                <a:ext cx="360" cy="126360"/>
              </a:xfrm>
              <a:prstGeom prst="straightConnector1">
                <a:avLst/>
              </a:prstGeom>
              <a:ln w="6480">
                <a:solidFill>
                  <a:srgbClr val="a8a8a8"/>
                </a:solidFill>
                <a:miter/>
              </a:ln>
            </p:spPr>
          </p:cxnSp>
          <p:cxnSp>
            <p:nvCxnSpPr>
              <p:cNvPr id="12032" name="Straight Connector 2044"/>
              <p:cNvCxnSpPr/>
              <p:nvPr/>
            </p:nvCxnSpPr>
            <p:spPr>
              <a:xfrm>
                <a:off x="4448160" y="7167240"/>
                <a:ext cx="360" cy="126360"/>
              </a:xfrm>
              <a:prstGeom prst="straightConnector1">
                <a:avLst/>
              </a:prstGeom>
              <a:ln w="6480">
                <a:solidFill>
                  <a:srgbClr val="a8a8a8"/>
                </a:solidFill>
                <a:miter/>
              </a:ln>
            </p:spPr>
          </p:cxnSp>
          <p:cxnSp>
            <p:nvCxnSpPr>
              <p:cNvPr id="12033" name="Straight Connector 2045"/>
              <p:cNvCxnSpPr/>
              <p:nvPr/>
            </p:nvCxnSpPr>
            <p:spPr>
              <a:xfrm>
                <a:off x="4283640" y="7167240"/>
                <a:ext cx="360" cy="126360"/>
              </a:xfrm>
              <a:prstGeom prst="straightConnector1">
                <a:avLst/>
              </a:prstGeom>
              <a:ln w="6480">
                <a:solidFill>
                  <a:srgbClr val="a8a8a8"/>
                </a:solidFill>
                <a:miter/>
              </a:ln>
            </p:spPr>
          </p:cxnSp>
          <p:cxnSp>
            <p:nvCxnSpPr>
              <p:cNvPr id="12034" name="Straight Connector 2046"/>
              <p:cNvCxnSpPr/>
              <p:nvPr/>
            </p:nvCxnSpPr>
            <p:spPr>
              <a:xfrm>
                <a:off x="4777920" y="7167240"/>
                <a:ext cx="360" cy="126360"/>
              </a:xfrm>
              <a:prstGeom prst="straightConnector1">
                <a:avLst/>
              </a:prstGeom>
              <a:ln w="6480">
                <a:solidFill>
                  <a:srgbClr val="a8a8a8"/>
                </a:solidFill>
                <a:miter/>
              </a:ln>
            </p:spPr>
          </p:cxnSp>
          <p:cxnSp>
            <p:nvCxnSpPr>
              <p:cNvPr id="12035" name="Straight Connector 2047"/>
              <p:cNvCxnSpPr/>
              <p:nvPr/>
            </p:nvCxnSpPr>
            <p:spPr>
              <a:xfrm>
                <a:off x="4613040" y="7167240"/>
                <a:ext cx="360" cy="126360"/>
              </a:xfrm>
              <a:prstGeom prst="straightConnector1">
                <a:avLst/>
              </a:prstGeom>
              <a:ln w="6480">
                <a:solidFill>
                  <a:srgbClr val="a8a8a8"/>
                </a:solidFill>
                <a:miter/>
              </a:ln>
            </p:spPr>
          </p:cxnSp>
          <p:cxnSp>
            <p:nvCxnSpPr>
              <p:cNvPr id="12036" name="Straight Connector 2048"/>
              <p:cNvCxnSpPr/>
              <p:nvPr/>
            </p:nvCxnSpPr>
            <p:spPr>
              <a:xfrm>
                <a:off x="5107320" y="7167240"/>
                <a:ext cx="360" cy="126360"/>
              </a:xfrm>
              <a:prstGeom prst="straightConnector1">
                <a:avLst/>
              </a:prstGeom>
              <a:ln w="6480">
                <a:solidFill>
                  <a:srgbClr val="a8a8a8"/>
                </a:solidFill>
                <a:miter/>
              </a:ln>
            </p:spPr>
          </p:cxnSp>
          <p:cxnSp>
            <p:nvCxnSpPr>
              <p:cNvPr id="12037" name="Straight Connector 2049"/>
              <p:cNvCxnSpPr/>
              <p:nvPr/>
            </p:nvCxnSpPr>
            <p:spPr>
              <a:xfrm>
                <a:off x="4942440" y="7167240"/>
                <a:ext cx="360" cy="126360"/>
              </a:xfrm>
              <a:prstGeom prst="straightConnector1">
                <a:avLst/>
              </a:prstGeom>
              <a:ln w="6480">
                <a:solidFill>
                  <a:srgbClr val="a8a8a8"/>
                </a:solidFill>
                <a:miter/>
              </a:ln>
            </p:spPr>
          </p:cxnSp>
          <p:cxnSp>
            <p:nvCxnSpPr>
              <p:cNvPr id="12038" name="Straight Connector 2050"/>
              <p:cNvCxnSpPr/>
              <p:nvPr/>
            </p:nvCxnSpPr>
            <p:spPr>
              <a:xfrm>
                <a:off x="5436720" y="7167240"/>
                <a:ext cx="360" cy="126360"/>
              </a:xfrm>
              <a:prstGeom prst="straightConnector1">
                <a:avLst/>
              </a:prstGeom>
              <a:ln w="6480">
                <a:solidFill>
                  <a:srgbClr val="a8a8a8"/>
                </a:solidFill>
                <a:miter/>
              </a:ln>
            </p:spPr>
          </p:cxnSp>
          <p:cxnSp>
            <p:nvCxnSpPr>
              <p:cNvPr id="12039" name="Straight Connector 2051"/>
              <p:cNvCxnSpPr/>
              <p:nvPr/>
            </p:nvCxnSpPr>
            <p:spPr>
              <a:xfrm>
                <a:off x="5272200" y="7167240"/>
                <a:ext cx="360" cy="126360"/>
              </a:xfrm>
              <a:prstGeom prst="straightConnector1">
                <a:avLst/>
              </a:prstGeom>
              <a:ln w="6480">
                <a:solidFill>
                  <a:srgbClr val="a8a8a8"/>
                </a:solidFill>
                <a:miter/>
              </a:ln>
            </p:spPr>
          </p:cxnSp>
          <p:cxnSp>
            <p:nvCxnSpPr>
              <p:cNvPr id="12040" name="Straight Connector 2052"/>
              <p:cNvCxnSpPr/>
              <p:nvPr/>
            </p:nvCxnSpPr>
            <p:spPr>
              <a:xfrm>
                <a:off x="5766480" y="7167240"/>
                <a:ext cx="360" cy="126360"/>
              </a:xfrm>
              <a:prstGeom prst="straightConnector1">
                <a:avLst/>
              </a:prstGeom>
              <a:ln w="6480">
                <a:solidFill>
                  <a:srgbClr val="a8a8a8"/>
                </a:solidFill>
                <a:miter/>
              </a:ln>
            </p:spPr>
          </p:cxnSp>
          <p:cxnSp>
            <p:nvCxnSpPr>
              <p:cNvPr id="12041" name="Straight Connector 2053"/>
              <p:cNvCxnSpPr/>
              <p:nvPr/>
            </p:nvCxnSpPr>
            <p:spPr>
              <a:xfrm>
                <a:off x="5601600" y="7167240"/>
                <a:ext cx="360" cy="126360"/>
              </a:xfrm>
              <a:prstGeom prst="straightConnector1">
                <a:avLst/>
              </a:prstGeom>
              <a:ln w="6480">
                <a:solidFill>
                  <a:srgbClr val="a8a8a8"/>
                </a:solidFill>
                <a:miter/>
              </a:ln>
            </p:spPr>
          </p:cxnSp>
          <p:cxnSp>
            <p:nvCxnSpPr>
              <p:cNvPr id="12042" name="Straight Connector 2054"/>
              <p:cNvCxnSpPr/>
              <p:nvPr/>
            </p:nvCxnSpPr>
            <p:spPr>
              <a:xfrm>
                <a:off x="6095880" y="7167240"/>
                <a:ext cx="360" cy="126360"/>
              </a:xfrm>
              <a:prstGeom prst="straightConnector1">
                <a:avLst/>
              </a:prstGeom>
              <a:ln w="6480">
                <a:solidFill>
                  <a:srgbClr val="a8a8a8"/>
                </a:solidFill>
                <a:miter/>
              </a:ln>
            </p:spPr>
          </p:cxnSp>
          <p:cxnSp>
            <p:nvCxnSpPr>
              <p:cNvPr id="12043" name="Straight Connector 2055"/>
              <p:cNvCxnSpPr/>
              <p:nvPr/>
            </p:nvCxnSpPr>
            <p:spPr>
              <a:xfrm>
                <a:off x="5931000" y="7167240"/>
                <a:ext cx="360" cy="126360"/>
              </a:xfrm>
              <a:prstGeom prst="straightConnector1">
                <a:avLst/>
              </a:prstGeom>
              <a:ln w="6480">
                <a:solidFill>
                  <a:srgbClr val="a8a8a8"/>
                </a:solidFill>
                <a:miter/>
              </a:ln>
            </p:spPr>
          </p:cxnSp>
          <p:cxnSp>
            <p:nvCxnSpPr>
              <p:cNvPr id="12044" name="Straight Connector 2056"/>
              <p:cNvCxnSpPr/>
              <p:nvPr/>
            </p:nvCxnSpPr>
            <p:spPr>
              <a:xfrm>
                <a:off x="6425280" y="7167240"/>
                <a:ext cx="360" cy="126360"/>
              </a:xfrm>
              <a:prstGeom prst="straightConnector1">
                <a:avLst/>
              </a:prstGeom>
              <a:ln w="6480">
                <a:solidFill>
                  <a:srgbClr val="a8a8a8"/>
                </a:solidFill>
                <a:miter/>
              </a:ln>
            </p:spPr>
          </p:cxnSp>
          <p:cxnSp>
            <p:nvCxnSpPr>
              <p:cNvPr id="12045" name="Straight Connector 2057"/>
              <p:cNvCxnSpPr/>
              <p:nvPr/>
            </p:nvCxnSpPr>
            <p:spPr>
              <a:xfrm>
                <a:off x="6260760" y="7167240"/>
                <a:ext cx="360" cy="126360"/>
              </a:xfrm>
              <a:prstGeom prst="straightConnector1">
                <a:avLst/>
              </a:prstGeom>
              <a:ln w="6480">
                <a:solidFill>
                  <a:srgbClr val="a8a8a8"/>
                </a:solidFill>
                <a:miter/>
              </a:ln>
            </p:spPr>
          </p:cxnSp>
          <p:cxnSp>
            <p:nvCxnSpPr>
              <p:cNvPr id="12046" name="Straight Connector 2058"/>
              <p:cNvCxnSpPr/>
              <p:nvPr/>
            </p:nvCxnSpPr>
            <p:spPr>
              <a:xfrm>
                <a:off x="6590160" y="7167240"/>
                <a:ext cx="360" cy="126360"/>
              </a:xfrm>
              <a:prstGeom prst="straightConnector1">
                <a:avLst/>
              </a:prstGeom>
              <a:ln w="6480">
                <a:solidFill>
                  <a:srgbClr val="a8a8a8"/>
                </a:solidFill>
                <a:miter/>
              </a:ln>
            </p:spPr>
          </p:cxnSp>
          <p:cxnSp>
            <p:nvCxnSpPr>
              <p:cNvPr id="12047" name="Straight Connector 2059"/>
              <p:cNvCxnSpPr/>
              <p:nvPr/>
            </p:nvCxnSpPr>
            <p:spPr>
              <a:xfrm>
                <a:off x="6919560" y="7167240"/>
                <a:ext cx="360" cy="126360"/>
              </a:xfrm>
              <a:prstGeom prst="straightConnector1">
                <a:avLst/>
              </a:prstGeom>
              <a:ln w="6480">
                <a:solidFill>
                  <a:srgbClr val="a8a8a8"/>
                </a:solidFill>
                <a:miter/>
              </a:ln>
            </p:spPr>
          </p:cxnSp>
          <p:cxnSp>
            <p:nvCxnSpPr>
              <p:cNvPr id="12048" name="Straight Connector 2060"/>
              <p:cNvCxnSpPr/>
              <p:nvPr/>
            </p:nvCxnSpPr>
            <p:spPr>
              <a:xfrm>
                <a:off x="6754680" y="7167240"/>
                <a:ext cx="360" cy="126360"/>
              </a:xfrm>
              <a:prstGeom prst="straightConnector1">
                <a:avLst/>
              </a:prstGeom>
              <a:ln w="6480">
                <a:solidFill>
                  <a:srgbClr val="a8a8a8"/>
                </a:solidFill>
                <a:miter/>
              </a:ln>
            </p:spPr>
          </p:cxnSp>
          <p:cxnSp>
            <p:nvCxnSpPr>
              <p:cNvPr id="12049" name="Straight Connector 2061"/>
              <p:cNvCxnSpPr/>
              <p:nvPr/>
            </p:nvCxnSpPr>
            <p:spPr>
              <a:xfrm>
                <a:off x="7248960" y="7167240"/>
                <a:ext cx="360" cy="126360"/>
              </a:xfrm>
              <a:prstGeom prst="straightConnector1">
                <a:avLst/>
              </a:prstGeom>
              <a:ln w="6480">
                <a:solidFill>
                  <a:srgbClr val="a8a8a8"/>
                </a:solidFill>
                <a:miter/>
              </a:ln>
            </p:spPr>
          </p:cxnSp>
          <p:cxnSp>
            <p:nvCxnSpPr>
              <p:cNvPr id="12050" name="Straight Connector 2062"/>
              <p:cNvCxnSpPr/>
              <p:nvPr/>
            </p:nvCxnSpPr>
            <p:spPr>
              <a:xfrm>
                <a:off x="7084440" y="7167240"/>
                <a:ext cx="360" cy="126360"/>
              </a:xfrm>
              <a:prstGeom prst="straightConnector1">
                <a:avLst/>
              </a:prstGeom>
              <a:ln w="6480">
                <a:solidFill>
                  <a:srgbClr val="a8a8a8"/>
                </a:solidFill>
                <a:miter/>
              </a:ln>
            </p:spPr>
          </p:cxnSp>
          <p:cxnSp>
            <p:nvCxnSpPr>
              <p:cNvPr id="12051" name="Straight Connector 2063"/>
              <p:cNvCxnSpPr/>
              <p:nvPr/>
            </p:nvCxnSpPr>
            <p:spPr>
              <a:xfrm>
                <a:off x="7578720" y="7167240"/>
                <a:ext cx="360" cy="126360"/>
              </a:xfrm>
              <a:prstGeom prst="straightConnector1">
                <a:avLst/>
              </a:prstGeom>
              <a:ln w="6480">
                <a:solidFill>
                  <a:srgbClr val="a8a8a8"/>
                </a:solidFill>
                <a:miter/>
              </a:ln>
            </p:spPr>
          </p:cxnSp>
          <p:cxnSp>
            <p:nvCxnSpPr>
              <p:cNvPr id="12052" name="Straight Connector 2064"/>
              <p:cNvCxnSpPr/>
              <p:nvPr/>
            </p:nvCxnSpPr>
            <p:spPr>
              <a:xfrm>
                <a:off x="7413840" y="7167240"/>
                <a:ext cx="360" cy="126360"/>
              </a:xfrm>
              <a:prstGeom prst="straightConnector1">
                <a:avLst/>
              </a:prstGeom>
              <a:ln w="6480">
                <a:solidFill>
                  <a:srgbClr val="a8a8a8"/>
                </a:solidFill>
                <a:miter/>
              </a:ln>
            </p:spPr>
          </p:cxnSp>
          <p:cxnSp>
            <p:nvCxnSpPr>
              <p:cNvPr id="12053" name="Straight Connector 2065"/>
              <p:cNvCxnSpPr/>
              <p:nvPr/>
            </p:nvCxnSpPr>
            <p:spPr>
              <a:xfrm>
                <a:off x="7908120" y="7167240"/>
                <a:ext cx="360" cy="126360"/>
              </a:xfrm>
              <a:prstGeom prst="straightConnector1">
                <a:avLst/>
              </a:prstGeom>
              <a:ln w="6480">
                <a:solidFill>
                  <a:srgbClr val="a8a8a8"/>
                </a:solidFill>
                <a:miter/>
              </a:ln>
            </p:spPr>
          </p:cxnSp>
          <p:cxnSp>
            <p:nvCxnSpPr>
              <p:cNvPr id="12054" name="Straight Connector 2066"/>
              <p:cNvCxnSpPr/>
              <p:nvPr/>
            </p:nvCxnSpPr>
            <p:spPr>
              <a:xfrm>
                <a:off x="7743240" y="7167240"/>
                <a:ext cx="360" cy="126360"/>
              </a:xfrm>
              <a:prstGeom prst="straightConnector1">
                <a:avLst/>
              </a:prstGeom>
              <a:ln w="6480">
                <a:solidFill>
                  <a:srgbClr val="a8a8a8"/>
                </a:solidFill>
                <a:miter/>
              </a:ln>
            </p:spPr>
          </p:cxnSp>
          <p:cxnSp>
            <p:nvCxnSpPr>
              <p:cNvPr id="12055" name="Straight Connector 2067"/>
              <p:cNvCxnSpPr/>
              <p:nvPr/>
            </p:nvCxnSpPr>
            <p:spPr>
              <a:xfrm>
                <a:off x="8237520" y="7167240"/>
                <a:ext cx="360" cy="126360"/>
              </a:xfrm>
              <a:prstGeom prst="straightConnector1">
                <a:avLst/>
              </a:prstGeom>
              <a:ln w="6480">
                <a:solidFill>
                  <a:srgbClr val="a8a8a8"/>
                </a:solidFill>
                <a:miter/>
              </a:ln>
            </p:spPr>
          </p:cxnSp>
          <p:cxnSp>
            <p:nvCxnSpPr>
              <p:cNvPr id="12056" name="Straight Connector 2068"/>
              <p:cNvCxnSpPr/>
              <p:nvPr/>
            </p:nvCxnSpPr>
            <p:spPr>
              <a:xfrm>
                <a:off x="8073000" y="7167240"/>
                <a:ext cx="360" cy="126360"/>
              </a:xfrm>
              <a:prstGeom prst="straightConnector1">
                <a:avLst/>
              </a:prstGeom>
              <a:ln w="6480">
                <a:solidFill>
                  <a:srgbClr val="a8a8a8"/>
                </a:solidFill>
                <a:miter/>
              </a:ln>
            </p:spPr>
          </p:cxnSp>
          <p:cxnSp>
            <p:nvCxnSpPr>
              <p:cNvPr id="12057" name="Straight Connector 2069"/>
              <p:cNvCxnSpPr/>
              <p:nvPr/>
            </p:nvCxnSpPr>
            <p:spPr>
              <a:xfrm>
                <a:off x="8567280" y="7167240"/>
                <a:ext cx="360" cy="126360"/>
              </a:xfrm>
              <a:prstGeom prst="straightConnector1">
                <a:avLst/>
              </a:prstGeom>
              <a:ln w="6480">
                <a:solidFill>
                  <a:srgbClr val="a8a8a8"/>
                </a:solidFill>
                <a:miter/>
              </a:ln>
            </p:spPr>
          </p:cxnSp>
          <p:cxnSp>
            <p:nvCxnSpPr>
              <p:cNvPr id="12058" name="Straight Connector 2070"/>
              <p:cNvCxnSpPr/>
              <p:nvPr/>
            </p:nvCxnSpPr>
            <p:spPr>
              <a:xfrm>
                <a:off x="8402400" y="7167240"/>
                <a:ext cx="360" cy="126360"/>
              </a:xfrm>
              <a:prstGeom prst="straightConnector1">
                <a:avLst/>
              </a:prstGeom>
              <a:ln w="6480">
                <a:solidFill>
                  <a:srgbClr val="a8a8a8"/>
                </a:solidFill>
                <a:miter/>
              </a:ln>
            </p:spPr>
          </p:cxnSp>
          <p:cxnSp>
            <p:nvCxnSpPr>
              <p:cNvPr id="12059" name="Straight Connector 2071"/>
              <p:cNvCxnSpPr/>
              <p:nvPr/>
            </p:nvCxnSpPr>
            <p:spPr>
              <a:xfrm>
                <a:off x="8896680" y="7167240"/>
                <a:ext cx="360" cy="126360"/>
              </a:xfrm>
              <a:prstGeom prst="straightConnector1">
                <a:avLst/>
              </a:prstGeom>
              <a:ln w="6480">
                <a:solidFill>
                  <a:srgbClr val="a8a8a8"/>
                </a:solidFill>
                <a:miter/>
              </a:ln>
            </p:spPr>
          </p:cxnSp>
          <p:cxnSp>
            <p:nvCxnSpPr>
              <p:cNvPr id="12060" name="Straight Connector 2072"/>
              <p:cNvCxnSpPr/>
              <p:nvPr/>
            </p:nvCxnSpPr>
            <p:spPr>
              <a:xfrm>
                <a:off x="8731800" y="7167240"/>
                <a:ext cx="360" cy="126360"/>
              </a:xfrm>
              <a:prstGeom prst="straightConnector1">
                <a:avLst/>
              </a:prstGeom>
              <a:ln w="6480">
                <a:solidFill>
                  <a:srgbClr val="a8a8a8"/>
                </a:solidFill>
                <a:miter/>
              </a:ln>
            </p:spPr>
          </p:cxnSp>
          <p:cxnSp>
            <p:nvCxnSpPr>
              <p:cNvPr id="12061" name="Straight Connector 2073"/>
              <p:cNvCxnSpPr/>
              <p:nvPr/>
            </p:nvCxnSpPr>
            <p:spPr>
              <a:xfrm>
                <a:off x="9226080" y="7167240"/>
                <a:ext cx="360" cy="126360"/>
              </a:xfrm>
              <a:prstGeom prst="straightConnector1">
                <a:avLst/>
              </a:prstGeom>
              <a:ln w="6480">
                <a:solidFill>
                  <a:srgbClr val="a8a8a8"/>
                </a:solidFill>
                <a:miter/>
              </a:ln>
            </p:spPr>
          </p:cxnSp>
          <p:cxnSp>
            <p:nvCxnSpPr>
              <p:cNvPr id="12062" name="Straight Connector 2074"/>
              <p:cNvCxnSpPr/>
              <p:nvPr/>
            </p:nvCxnSpPr>
            <p:spPr>
              <a:xfrm>
                <a:off x="9061560" y="7167240"/>
                <a:ext cx="360" cy="126360"/>
              </a:xfrm>
              <a:prstGeom prst="straightConnector1">
                <a:avLst/>
              </a:prstGeom>
              <a:ln w="6480">
                <a:solidFill>
                  <a:srgbClr val="a8a8a8"/>
                </a:solidFill>
                <a:miter/>
              </a:ln>
            </p:spPr>
          </p:cxnSp>
          <p:cxnSp>
            <p:nvCxnSpPr>
              <p:cNvPr id="12063" name="Straight Connector 2075"/>
              <p:cNvCxnSpPr/>
              <p:nvPr/>
            </p:nvCxnSpPr>
            <p:spPr>
              <a:xfrm>
                <a:off x="9555840" y="7167240"/>
                <a:ext cx="360" cy="126360"/>
              </a:xfrm>
              <a:prstGeom prst="straightConnector1">
                <a:avLst/>
              </a:prstGeom>
              <a:ln w="6480">
                <a:solidFill>
                  <a:srgbClr val="a8a8a8"/>
                </a:solidFill>
                <a:miter/>
              </a:ln>
            </p:spPr>
          </p:cxnSp>
          <p:cxnSp>
            <p:nvCxnSpPr>
              <p:cNvPr id="12064" name="Straight Connector 2076"/>
              <p:cNvCxnSpPr/>
              <p:nvPr/>
            </p:nvCxnSpPr>
            <p:spPr>
              <a:xfrm>
                <a:off x="9390960" y="7167240"/>
                <a:ext cx="360" cy="126360"/>
              </a:xfrm>
              <a:prstGeom prst="straightConnector1">
                <a:avLst/>
              </a:prstGeom>
              <a:ln w="6480">
                <a:solidFill>
                  <a:srgbClr val="a8a8a8"/>
                </a:solidFill>
                <a:miter/>
              </a:ln>
            </p:spPr>
          </p:cxnSp>
          <p:cxnSp>
            <p:nvCxnSpPr>
              <p:cNvPr id="12065" name="Straight Connector 2077"/>
              <p:cNvCxnSpPr/>
              <p:nvPr/>
            </p:nvCxnSpPr>
            <p:spPr>
              <a:xfrm>
                <a:off x="9885240" y="7167240"/>
                <a:ext cx="360" cy="126360"/>
              </a:xfrm>
              <a:prstGeom prst="straightConnector1">
                <a:avLst/>
              </a:prstGeom>
              <a:ln w="6480">
                <a:solidFill>
                  <a:srgbClr val="a8a8a8"/>
                </a:solidFill>
                <a:miter/>
              </a:ln>
            </p:spPr>
          </p:cxnSp>
          <p:cxnSp>
            <p:nvCxnSpPr>
              <p:cNvPr id="12066" name="Straight Connector 2078"/>
              <p:cNvCxnSpPr/>
              <p:nvPr/>
            </p:nvCxnSpPr>
            <p:spPr>
              <a:xfrm>
                <a:off x="9720360" y="7167240"/>
                <a:ext cx="360" cy="126360"/>
              </a:xfrm>
              <a:prstGeom prst="straightConnector1">
                <a:avLst/>
              </a:prstGeom>
              <a:ln w="6480">
                <a:solidFill>
                  <a:srgbClr val="a8a8a8"/>
                </a:solidFill>
                <a:miter/>
              </a:ln>
            </p:spPr>
          </p:cxnSp>
          <p:cxnSp>
            <p:nvCxnSpPr>
              <p:cNvPr id="12067" name="Straight Connector 2079"/>
              <p:cNvCxnSpPr/>
              <p:nvPr/>
            </p:nvCxnSpPr>
            <p:spPr>
              <a:xfrm>
                <a:off x="10214640" y="7167240"/>
                <a:ext cx="360" cy="126360"/>
              </a:xfrm>
              <a:prstGeom prst="straightConnector1">
                <a:avLst/>
              </a:prstGeom>
              <a:ln w="6480">
                <a:solidFill>
                  <a:srgbClr val="a8a8a8"/>
                </a:solidFill>
                <a:miter/>
              </a:ln>
            </p:spPr>
          </p:cxnSp>
          <p:cxnSp>
            <p:nvCxnSpPr>
              <p:cNvPr id="12068" name="Straight Connector 2080"/>
              <p:cNvCxnSpPr/>
              <p:nvPr/>
            </p:nvCxnSpPr>
            <p:spPr>
              <a:xfrm>
                <a:off x="10050120" y="7167240"/>
                <a:ext cx="360" cy="126360"/>
              </a:xfrm>
              <a:prstGeom prst="straightConnector1">
                <a:avLst/>
              </a:prstGeom>
              <a:ln w="6480">
                <a:solidFill>
                  <a:srgbClr val="a8a8a8"/>
                </a:solidFill>
                <a:miter/>
              </a:ln>
            </p:spPr>
          </p:cxnSp>
          <p:cxnSp>
            <p:nvCxnSpPr>
              <p:cNvPr id="12069" name="Straight Connector 2081"/>
              <p:cNvCxnSpPr/>
              <p:nvPr/>
            </p:nvCxnSpPr>
            <p:spPr>
              <a:xfrm>
                <a:off x="10544400" y="7167240"/>
                <a:ext cx="360" cy="126360"/>
              </a:xfrm>
              <a:prstGeom prst="straightConnector1">
                <a:avLst/>
              </a:prstGeom>
              <a:ln w="6480">
                <a:solidFill>
                  <a:srgbClr val="a8a8a8"/>
                </a:solidFill>
                <a:miter/>
              </a:ln>
            </p:spPr>
          </p:cxnSp>
          <p:cxnSp>
            <p:nvCxnSpPr>
              <p:cNvPr id="12070" name="Straight Connector 2082"/>
              <p:cNvCxnSpPr/>
              <p:nvPr/>
            </p:nvCxnSpPr>
            <p:spPr>
              <a:xfrm>
                <a:off x="10379520" y="7167240"/>
                <a:ext cx="360" cy="126360"/>
              </a:xfrm>
              <a:prstGeom prst="straightConnector1">
                <a:avLst/>
              </a:prstGeom>
              <a:ln w="6480">
                <a:solidFill>
                  <a:srgbClr val="a8a8a8"/>
                </a:solidFill>
                <a:miter/>
              </a:ln>
            </p:spPr>
          </p:cxnSp>
          <p:cxnSp>
            <p:nvCxnSpPr>
              <p:cNvPr id="12071" name="Straight Connector 2083"/>
              <p:cNvCxnSpPr/>
              <p:nvPr/>
            </p:nvCxnSpPr>
            <p:spPr>
              <a:xfrm>
                <a:off x="10873800" y="7167240"/>
                <a:ext cx="360" cy="126360"/>
              </a:xfrm>
              <a:prstGeom prst="straightConnector1">
                <a:avLst/>
              </a:prstGeom>
              <a:ln w="6480">
                <a:solidFill>
                  <a:srgbClr val="a8a8a8"/>
                </a:solidFill>
                <a:miter/>
              </a:ln>
            </p:spPr>
          </p:cxnSp>
          <p:cxnSp>
            <p:nvCxnSpPr>
              <p:cNvPr id="12072" name="Straight Connector 2084"/>
              <p:cNvCxnSpPr/>
              <p:nvPr/>
            </p:nvCxnSpPr>
            <p:spPr>
              <a:xfrm>
                <a:off x="10708920" y="7167240"/>
                <a:ext cx="360" cy="126360"/>
              </a:xfrm>
              <a:prstGeom prst="straightConnector1">
                <a:avLst/>
              </a:prstGeom>
              <a:ln w="6480">
                <a:solidFill>
                  <a:srgbClr val="a8a8a8"/>
                </a:solidFill>
                <a:miter/>
              </a:ln>
            </p:spPr>
          </p:cxnSp>
          <p:cxnSp>
            <p:nvCxnSpPr>
              <p:cNvPr id="12073" name="Straight Connector 2085"/>
              <p:cNvCxnSpPr/>
              <p:nvPr/>
            </p:nvCxnSpPr>
            <p:spPr>
              <a:xfrm>
                <a:off x="11203200" y="7167240"/>
                <a:ext cx="360" cy="126360"/>
              </a:xfrm>
              <a:prstGeom prst="straightConnector1">
                <a:avLst/>
              </a:prstGeom>
              <a:ln w="6480">
                <a:solidFill>
                  <a:srgbClr val="a8a8a8"/>
                </a:solidFill>
                <a:miter/>
              </a:ln>
            </p:spPr>
          </p:cxnSp>
          <p:cxnSp>
            <p:nvCxnSpPr>
              <p:cNvPr id="12074" name="Straight Connector 2086"/>
              <p:cNvCxnSpPr/>
              <p:nvPr/>
            </p:nvCxnSpPr>
            <p:spPr>
              <a:xfrm>
                <a:off x="11038680" y="7167240"/>
                <a:ext cx="360" cy="126360"/>
              </a:xfrm>
              <a:prstGeom prst="straightConnector1">
                <a:avLst/>
              </a:prstGeom>
              <a:ln w="6480">
                <a:solidFill>
                  <a:srgbClr val="a8a8a8"/>
                </a:solidFill>
                <a:miter/>
              </a:ln>
            </p:spPr>
          </p:cxnSp>
          <p:cxnSp>
            <p:nvCxnSpPr>
              <p:cNvPr id="12075" name="Straight Connector 2087"/>
              <p:cNvCxnSpPr/>
              <p:nvPr/>
            </p:nvCxnSpPr>
            <p:spPr>
              <a:xfrm>
                <a:off x="11532960" y="7167240"/>
                <a:ext cx="360" cy="126360"/>
              </a:xfrm>
              <a:prstGeom prst="straightConnector1">
                <a:avLst/>
              </a:prstGeom>
              <a:ln w="6480">
                <a:solidFill>
                  <a:srgbClr val="a8a8a8"/>
                </a:solidFill>
                <a:miter/>
              </a:ln>
            </p:spPr>
          </p:cxnSp>
          <p:cxnSp>
            <p:nvCxnSpPr>
              <p:cNvPr id="12076" name="Straight Connector 2088"/>
              <p:cNvCxnSpPr/>
              <p:nvPr/>
            </p:nvCxnSpPr>
            <p:spPr>
              <a:xfrm>
                <a:off x="11368080" y="7167240"/>
                <a:ext cx="360" cy="126360"/>
              </a:xfrm>
              <a:prstGeom prst="straightConnector1">
                <a:avLst/>
              </a:prstGeom>
              <a:ln w="6480">
                <a:solidFill>
                  <a:srgbClr val="a8a8a8"/>
                </a:solidFill>
                <a:miter/>
              </a:ln>
            </p:spPr>
          </p:cxnSp>
          <p:cxnSp>
            <p:nvCxnSpPr>
              <p:cNvPr id="12077" name="Straight Connector 2089"/>
              <p:cNvCxnSpPr/>
              <p:nvPr/>
            </p:nvCxnSpPr>
            <p:spPr>
              <a:xfrm>
                <a:off x="11862360" y="7167240"/>
                <a:ext cx="360" cy="126360"/>
              </a:xfrm>
              <a:prstGeom prst="straightConnector1">
                <a:avLst/>
              </a:prstGeom>
              <a:ln w="6480">
                <a:solidFill>
                  <a:srgbClr val="a8a8a8"/>
                </a:solidFill>
                <a:miter/>
              </a:ln>
            </p:spPr>
          </p:cxnSp>
          <p:cxnSp>
            <p:nvCxnSpPr>
              <p:cNvPr id="1207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2079" name="Group 28"/>
            <p:cNvGrpSpPr/>
            <p:nvPr/>
          </p:nvGrpSpPr>
          <p:grpSpPr>
            <a:xfrm>
              <a:off x="-435240" y="-435240"/>
              <a:ext cx="13042800" cy="7728480"/>
              <a:chOff x="-435240" y="-435240"/>
              <a:chExt cx="13042800" cy="7728480"/>
            </a:xfrm>
          </p:grpSpPr>
          <p:cxnSp>
            <p:nvCxnSpPr>
              <p:cNvPr id="12080" name="Straight Connector 1897"/>
              <p:cNvCxnSpPr/>
              <p:nvPr/>
            </p:nvCxnSpPr>
            <p:spPr>
              <a:xfrm>
                <a:off x="12355560" y="4898520"/>
                <a:ext cx="252360" cy="360"/>
              </a:xfrm>
              <a:prstGeom prst="straightConnector1">
                <a:avLst/>
              </a:prstGeom>
              <a:ln w="6480">
                <a:solidFill>
                  <a:srgbClr val="a8a8a8"/>
                </a:solidFill>
                <a:miter/>
              </a:ln>
            </p:spPr>
          </p:cxnSp>
          <p:cxnSp>
            <p:nvCxnSpPr>
              <p:cNvPr id="12081" name="Straight Connector 181"/>
              <p:cNvCxnSpPr/>
              <p:nvPr/>
            </p:nvCxnSpPr>
            <p:spPr>
              <a:xfrm>
                <a:off x="-435240" y="326520"/>
                <a:ext cx="252360" cy="360"/>
              </a:xfrm>
              <a:prstGeom prst="straightConnector1">
                <a:avLst/>
              </a:prstGeom>
              <a:ln w="6480">
                <a:solidFill>
                  <a:srgbClr val="a8a8a8"/>
                </a:solidFill>
                <a:miter/>
              </a:ln>
            </p:spPr>
          </p:cxnSp>
          <p:cxnSp>
            <p:nvCxnSpPr>
              <p:cNvPr id="12082" name="Straight Connector 182"/>
              <p:cNvCxnSpPr/>
              <p:nvPr/>
            </p:nvCxnSpPr>
            <p:spPr>
              <a:xfrm>
                <a:off x="-435240" y="0"/>
                <a:ext cx="252360" cy="360"/>
              </a:xfrm>
              <a:prstGeom prst="straightConnector1">
                <a:avLst/>
              </a:prstGeom>
              <a:ln w="6480">
                <a:solidFill>
                  <a:srgbClr val="a8a8a8"/>
                </a:solidFill>
                <a:miter/>
              </a:ln>
            </p:spPr>
          </p:cxnSp>
          <p:cxnSp>
            <p:nvCxnSpPr>
              <p:cNvPr id="12083" name="Straight Connector 183"/>
              <p:cNvCxnSpPr/>
              <p:nvPr/>
            </p:nvCxnSpPr>
            <p:spPr>
              <a:xfrm>
                <a:off x="-435240" y="979560"/>
                <a:ext cx="252360" cy="360"/>
              </a:xfrm>
              <a:prstGeom prst="straightConnector1">
                <a:avLst/>
              </a:prstGeom>
              <a:ln w="6480">
                <a:solidFill>
                  <a:srgbClr val="a8a8a8"/>
                </a:solidFill>
                <a:miter/>
              </a:ln>
            </p:spPr>
          </p:cxnSp>
          <p:cxnSp>
            <p:nvCxnSpPr>
              <p:cNvPr id="12084" name="Straight Connector 184"/>
              <p:cNvCxnSpPr/>
              <p:nvPr/>
            </p:nvCxnSpPr>
            <p:spPr>
              <a:xfrm>
                <a:off x="-435240" y="653040"/>
                <a:ext cx="252360" cy="360"/>
              </a:xfrm>
              <a:prstGeom prst="straightConnector1">
                <a:avLst/>
              </a:prstGeom>
              <a:ln w="6480">
                <a:solidFill>
                  <a:srgbClr val="a8a8a8"/>
                </a:solidFill>
                <a:miter/>
              </a:ln>
            </p:spPr>
          </p:cxnSp>
          <p:cxnSp>
            <p:nvCxnSpPr>
              <p:cNvPr id="12085" name="Straight Connector 185"/>
              <p:cNvCxnSpPr/>
              <p:nvPr/>
            </p:nvCxnSpPr>
            <p:spPr>
              <a:xfrm>
                <a:off x="-435240" y="1632600"/>
                <a:ext cx="252360" cy="360"/>
              </a:xfrm>
              <a:prstGeom prst="straightConnector1">
                <a:avLst/>
              </a:prstGeom>
              <a:ln w="6480">
                <a:solidFill>
                  <a:srgbClr val="a8a8a8"/>
                </a:solidFill>
                <a:miter/>
              </a:ln>
            </p:spPr>
          </p:cxnSp>
          <p:cxnSp>
            <p:nvCxnSpPr>
              <p:cNvPr id="12086" name="Straight Connector 186"/>
              <p:cNvCxnSpPr/>
              <p:nvPr/>
            </p:nvCxnSpPr>
            <p:spPr>
              <a:xfrm>
                <a:off x="-435240" y="1306080"/>
                <a:ext cx="252360" cy="360"/>
              </a:xfrm>
              <a:prstGeom prst="straightConnector1">
                <a:avLst/>
              </a:prstGeom>
              <a:ln w="6480">
                <a:solidFill>
                  <a:srgbClr val="a8a8a8"/>
                </a:solidFill>
                <a:miter/>
              </a:ln>
            </p:spPr>
          </p:cxnSp>
          <p:cxnSp>
            <p:nvCxnSpPr>
              <p:cNvPr id="12087" name="Straight Connector 187"/>
              <p:cNvCxnSpPr/>
              <p:nvPr/>
            </p:nvCxnSpPr>
            <p:spPr>
              <a:xfrm>
                <a:off x="-435240" y="2285640"/>
                <a:ext cx="252360" cy="360"/>
              </a:xfrm>
              <a:prstGeom prst="straightConnector1">
                <a:avLst/>
              </a:prstGeom>
              <a:ln w="6480">
                <a:solidFill>
                  <a:srgbClr val="a8a8a8"/>
                </a:solidFill>
                <a:miter/>
              </a:ln>
            </p:spPr>
          </p:cxnSp>
          <p:cxnSp>
            <p:nvCxnSpPr>
              <p:cNvPr id="12088" name="Straight Connector 188"/>
              <p:cNvCxnSpPr/>
              <p:nvPr/>
            </p:nvCxnSpPr>
            <p:spPr>
              <a:xfrm>
                <a:off x="-435240" y="1959120"/>
                <a:ext cx="252360" cy="360"/>
              </a:xfrm>
              <a:prstGeom prst="straightConnector1">
                <a:avLst/>
              </a:prstGeom>
              <a:ln w="6480">
                <a:solidFill>
                  <a:srgbClr val="a8a8a8"/>
                </a:solidFill>
                <a:miter/>
              </a:ln>
            </p:spPr>
          </p:cxnSp>
          <p:cxnSp>
            <p:nvCxnSpPr>
              <p:cNvPr id="12089" name="Straight Connector 189"/>
              <p:cNvCxnSpPr/>
              <p:nvPr/>
            </p:nvCxnSpPr>
            <p:spPr>
              <a:xfrm>
                <a:off x="-435240" y="2939040"/>
                <a:ext cx="252360" cy="360"/>
              </a:xfrm>
              <a:prstGeom prst="straightConnector1">
                <a:avLst/>
              </a:prstGeom>
              <a:ln w="6480">
                <a:solidFill>
                  <a:srgbClr val="a8a8a8"/>
                </a:solidFill>
                <a:miter/>
              </a:ln>
            </p:spPr>
          </p:cxnSp>
          <p:cxnSp>
            <p:nvCxnSpPr>
              <p:cNvPr id="12090" name="Straight Connector 190"/>
              <p:cNvCxnSpPr/>
              <p:nvPr/>
            </p:nvCxnSpPr>
            <p:spPr>
              <a:xfrm>
                <a:off x="-435240" y="2612520"/>
                <a:ext cx="252360" cy="360"/>
              </a:xfrm>
              <a:prstGeom prst="straightConnector1">
                <a:avLst/>
              </a:prstGeom>
              <a:ln w="6480">
                <a:solidFill>
                  <a:srgbClr val="a8a8a8"/>
                </a:solidFill>
                <a:miter/>
              </a:ln>
            </p:spPr>
          </p:cxnSp>
          <p:cxnSp>
            <p:nvCxnSpPr>
              <p:cNvPr id="12091" name="Straight Connector 191"/>
              <p:cNvCxnSpPr/>
              <p:nvPr/>
            </p:nvCxnSpPr>
            <p:spPr>
              <a:xfrm>
                <a:off x="-435240" y="3592080"/>
                <a:ext cx="252360" cy="360"/>
              </a:xfrm>
              <a:prstGeom prst="straightConnector1">
                <a:avLst/>
              </a:prstGeom>
              <a:ln w="6480">
                <a:solidFill>
                  <a:srgbClr val="a8a8a8"/>
                </a:solidFill>
                <a:miter/>
              </a:ln>
            </p:spPr>
          </p:cxnSp>
          <p:cxnSp>
            <p:nvCxnSpPr>
              <p:cNvPr id="12092" name="Straight Connector 192"/>
              <p:cNvCxnSpPr/>
              <p:nvPr/>
            </p:nvCxnSpPr>
            <p:spPr>
              <a:xfrm>
                <a:off x="-435240" y="3265560"/>
                <a:ext cx="252360" cy="360"/>
              </a:xfrm>
              <a:prstGeom prst="straightConnector1">
                <a:avLst/>
              </a:prstGeom>
              <a:ln w="6480">
                <a:solidFill>
                  <a:srgbClr val="a8a8a8"/>
                </a:solidFill>
                <a:miter/>
              </a:ln>
            </p:spPr>
          </p:cxnSp>
          <p:cxnSp>
            <p:nvCxnSpPr>
              <p:cNvPr id="12093" name="Straight Connector 193"/>
              <p:cNvCxnSpPr/>
              <p:nvPr/>
            </p:nvCxnSpPr>
            <p:spPr>
              <a:xfrm>
                <a:off x="-435240" y="4245120"/>
                <a:ext cx="252360" cy="360"/>
              </a:xfrm>
              <a:prstGeom prst="straightConnector1">
                <a:avLst/>
              </a:prstGeom>
              <a:ln w="6480">
                <a:solidFill>
                  <a:srgbClr val="a8a8a8"/>
                </a:solidFill>
                <a:miter/>
              </a:ln>
            </p:spPr>
          </p:cxnSp>
          <p:cxnSp>
            <p:nvCxnSpPr>
              <p:cNvPr id="12094" name="Straight Connector 194"/>
              <p:cNvCxnSpPr/>
              <p:nvPr/>
            </p:nvCxnSpPr>
            <p:spPr>
              <a:xfrm>
                <a:off x="-435240" y="3918600"/>
                <a:ext cx="252360" cy="360"/>
              </a:xfrm>
              <a:prstGeom prst="straightConnector1">
                <a:avLst/>
              </a:prstGeom>
              <a:ln w="6480">
                <a:solidFill>
                  <a:srgbClr val="a8a8a8"/>
                </a:solidFill>
                <a:miter/>
              </a:ln>
            </p:spPr>
          </p:cxnSp>
          <p:cxnSp>
            <p:nvCxnSpPr>
              <p:cNvPr id="12095" name="Straight Connector 195"/>
              <p:cNvCxnSpPr/>
              <p:nvPr/>
            </p:nvCxnSpPr>
            <p:spPr>
              <a:xfrm>
                <a:off x="-435240" y="4898520"/>
                <a:ext cx="252360" cy="360"/>
              </a:xfrm>
              <a:prstGeom prst="straightConnector1">
                <a:avLst/>
              </a:prstGeom>
              <a:ln w="6480">
                <a:solidFill>
                  <a:srgbClr val="a8a8a8"/>
                </a:solidFill>
                <a:miter/>
              </a:ln>
            </p:spPr>
          </p:cxnSp>
          <p:cxnSp>
            <p:nvCxnSpPr>
              <p:cNvPr id="12096" name="Straight Connector 196"/>
              <p:cNvCxnSpPr/>
              <p:nvPr/>
            </p:nvCxnSpPr>
            <p:spPr>
              <a:xfrm>
                <a:off x="-435240" y="4571640"/>
                <a:ext cx="252360" cy="360"/>
              </a:xfrm>
              <a:prstGeom prst="straightConnector1">
                <a:avLst/>
              </a:prstGeom>
              <a:ln w="6480">
                <a:solidFill>
                  <a:srgbClr val="a8a8a8"/>
                </a:solidFill>
                <a:miter/>
              </a:ln>
            </p:spPr>
          </p:cxnSp>
          <p:cxnSp>
            <p:nvCxnSpPr>
              <p:cNvPr id="12097" name="Straight Connector 197"/>
              <p:cNvCxnSpPr/>
              <p:nvPr/>
            </p:nvCxnSpPr>
            <p:spPr>
              <a:xfrm>
                <a:off x="-435240" y="5551560"/>
                <a:ext cx="252360" cy="360"/>
              </a:xfrm>
              <a:prstGeom prst="straightConnector1">
                <a:avLst/>
              </a:prstGeom>
              <a:ln w="6480">
                <a:solidFill>
                  <a:srgbClr val="a8a8a8"/>
                </a:solidFill>
                <a:miter/>
              </a:ln>
            </p:spPr>
          </p:cxnSp>
          <p:cxnSp>
            <p:nvCxnSpPr>
              <p:cNvPr id="12098" name="Straight Connector 198"/>
              <p:cNvCxnSpPr/>
              <p:nvPr/>
            </p:nvCxnSpPr>
            <p:spPr>
              <a:xfrm>
                <a:off x="-435240" y="5225040"/>
                <a:ext cx="252360" cy="360"/>
              </a:xfrm>
              <a:prstGeom prst="straightConnector1">
                <a:avLst/>
              </a:prstGeom>
              <a:ln w="6480">
                <a:solidFill>
                  <a:srgbClr val="a8a8a8"/>
                </a:solidFill>
                <a:miter/>
              </a:ln>
            </p:spPr>
          </p:cxnSp>
          <p:cxnSp>
            <p:nvCxnSpPr>
              <p:cNvPr id="12099" name="Straight Connector 199"/>
              <p:cNvCxnSpPr/>
              <p:nvPr/>
            </p:nvCxnSpPr>
            <p:spPr>
              <a:xfrm>
                <a:off x="-435240" y="6204600"/>
                <a:ext cx="252360" cy="360"/>
              </a:xfrm>
              <a:prstGeom prst="straightConnector1">
                <a:avLst/>
              </a:prstGeom>
              <a:ln w="6480">
                <a:solidFill>
                  <a:srgbClr val="a8a8a8"/>
                </a:solidFill>
                <a:miter/>
              </a:ln>
            </p:spPr>
          </p:cxnSp>
          <p:cxnSp>
            <p:nvCxnSpPr>
              <p:cNvPr id="12100" name="Straight Connector 200"/>
              <p:cNvCxnSpPr/>
              <p:nvPr/>
            </p:nvCxnSpPr>
            <p:spPr>
              <a:xfrm>
                <a:off x="-435240" y="5878080"/>
                <a:ext cx="252360" cy="360"/>
              </a:xfrm>
              <a:prstGeom prst="straightConnector1">
                <a:avLst/>
              </a:prstGeom>
              <a:ln w="6480">
                <a:solidFill>
                  <a:srgbClr val="a8a8a8"/>
                </a:solidFill>
                <a:miter/>
              </a:ln>
            </p:spPr>
          </p:cxnSp>
          <p:cxnSp>
            <p:nvCxnSpPr>
              <p:cNvPr id="12101" name="Straight Connector 201"/>
              <p:cNvCxnSpPr/>
              <p:nvPr/>
            </p:nvCxnSpPr>
            <p:spPr>
              <a:xfrm>
                <a:off x="-435240" y="6857640"/>
                <a:ext cx="252360" cy="360"/>
              </a:xfrm>
              <a:prstGeom prst="straightConnector1">
                <a:avLst/>
              </a:prstGeom>
              <a:ln w="6480">
                <a:solidFill>
                  <a:srgbClr val="a8a8a8"/>
                </a:solidFill>
                <a:miter/>
              </a:ln>
            </p:spPr>
          </p:cxnSp>
          <p:cxnSp>
            <p:nvCxnSpPr>
              <p:cNvPr id="12102" name="Straight Connector 202"/>
              <p:cNvCxnSpPr/>
              <p:nvPr/>
            </p:nvCxnSpPr>
            <p:spPr>
              <a:xfrm>
                <a:off x="-435240" y="6531120"/>
                <a:ext cx="252360" cy="360"/>
              </a:xfrm>
              <a:prstGeom prst="straightConnector1">
                <a:avLst/>
              </a:prstGeom>
              <a:ln w="6480">
                <a:solidFill>
                  <a:srgbClr val="a8a8a8"/>
                </a:solidFill>
                <a:miter/>
              </a:ln>
            </p:spPr>
          </p:cxnSp>
          <p:cxnSp>
            <p:nvCxnSpPr>
              <p:cNvPr id="12103" name="Straight Connector 806"/>
              <p:cNvCxnSpPr/>
              <p:nvPr/>
            </p:nvCxnSpPr>
            <p:spPr>
              <a:xfrm flipV="1">
                <a:off x="11862360" y="-435240"/>
                <a:ext cx="360" cy="252360"/>
              </a:xfrm>
              <a:prstGeom prst="straightConnector1">
                <a:avLst/>
              </a:prstGeom>
              <a:ln w="6480">
                <a:solidFill>
                  <a:srgbClr val="a8a8a8"/>
                </a:solidFill>
                <a:miter/>
              </a:ln>
            </p:spPr>
          </p:cxnSp>
          <p:cxnSp>
            <p:nvCxnSpPr>
              <p:cNvPr id="12104" name="Straight Connector 807"/>
              <p:cNvCxnSpPr/>
              <p:nvPr/>
            </p:nvCxnSpPr>
            <p:spPr>
              <a:xfrm flipV="1">
                <a:off x="12191760" y="-435240"/>
                <a:ext cx="360" cy="252360"/>
              </a:xfrm>
              <a:prstGeom prst="straightConnector1">
                <a:avLst/>
              </a:prstGeom>
              <a:ln w="6480">
                <a:solidFill>
                  <a:srgbClr val="a8a8a8"/>
                </a:solidFill>
                <a:miter/>
              </a:ln>
            </p:spPr>
          </p:cxnSp>
          <p:cxnSp>
            <p:nvCxnSpPr>
              <p:cNvPr id="12105" name="Straight Connector 808"/>
              <p:cNvCxnSpPr/>
              <p:nvPr/>
            </p:nvCxnSpPr>
            <p:spPr>
              <a:xfrm flipV="1">
                <a:off x="11203200" y="-435240"/>
                <a:ext cx="360" cy="252360"/>
              </a:xfrm>
              <a:prstGeom prst="straightConnector1">
                <a:avLst/>
              </a:prstGeom>
              <a:ln w="6480">
                <a:solidFill>
                  <a:srgbClr val="a8a8a8"/>
                </a:solidFill>
                <a:miter/>
              </a:ln>
            </p:spPr>
          </p:cxnSp>
          <p:cxnSp>
            <p:nvCxnSpPr>
              <p:cNvPr id="12106" name="Straight Connector 809"/>
              <p:cNvCxnSpPr/>
              <p:nvPr/>
            </p:nvCxnSpPr>
            <p:spPr>
              <a:xfrm flipV="1">
                <a:off x="11532960" y="-435240"/>
                <a:ext cx="360" cy="252360"/>
              </a:xfrm>
              <a:prstGeom prst="straightConnector1">
                <a:avLst/>
              </a:prstGeom>
              <a:ln w="6480">
                <a:solidFill>
                  <a:srgbClr val="a8a8a8"/>
                </a:solidFill>
                <a:miter/>
              </a:ln>
            </p:spPr>
          </p:cxnSp>
          <p:cxnSp>
            <p:nvCxnSpPr>
              <p:cNvPr id="12107" name="Straight Connector 810"/>
              <p:cNvCxnSpPr/>
              <p:nvPr/>
            </p:nvCxnSpPr>
            <p:spPr>
              <a:xfrm flipV="1">
                <a:off x="10544400" y="-435240"/>
                <a:ext cx="360" cy="252360"/>
              </a:xfrm>
              <a:prstGeom prst="straightConnector1">
                <a:avLst/>
              </a:prstGeom>
              <a:ln w="6480">
                <a:solidFill>
                  <a:srgbClr val="a8a8a8"/>
                </a:solidFill>
                <a:miter/>
              </a:ln>
            </p:spPr>
          </p:cxnSp>
          <p:cxnSp>
            <p:nvCxnSpPr>
              <p:cNvPr id="12108" name="Straight Connector 811"/>
              <p:cNvCxnSpPr/>
              <p:nvPr/>
            </p:nvCxnSpPr>
            <p:spPr>
              <a:xfrm flipV="1">
                <a:off x="10873800" y="-435240"/>
                <a:ext cx="360" cy="252360"/>
              </a:xfrm>
              <a:prstGeom prst="straightConnector1">
                <a:avLst/>
              </a:prstGeom>
              <a:ln w="6480">
                <a:solidFill>
                  <a:srgbClr val="a8a8a8"/>
                </a:solidFill>
                <a:miter/>
              </a:ln>
            </p:spPr>
          </p:cxnSp>
          <p:cxnSp>
            <p:nvCxnSpPr>
              <p:cNvPr id="12109" name="Straight Connector 812"/>
              <p:cNvCxnSpPr/>
              <p:nvPr/>
            </p:nvCxnSpPr>
            <p:spPr>
              <a:xfrm flipV="1">
                <a:off x="9885240" y="-435240"/>
                <a:ext cx="360" cy="252360"/>
              </a:xfrm>
              <a:prstGeom prst="straightConnector1">
                <a:avLst/>
              </a:prstGeom>
              <a:ln w="6480">
                <a:solidFill>
                  <a:srgbClr val="a8a8a8"/>
                </a:solidFill>
                <a:miter/>
              </a:ln>
            </p:spPr>
          </p:cxnSp>
          <p:cxnSp>
            <p:nvCxnSpPr>
              <p:cNvPr id="12110" name="Straight Connector 813"/>
              <p:cNvCxnSpPr/>
              <p:nvPr/>
            </p:nvCxnSpPr>
            <p:spPr>
              <a:xfrm flipV="1">
                <a:off x="10214640" y="-435240"/>
                <a:ext cx="360" cy="252360"/>
              </a:xfrm>
              <a:prstGeom prst="straightConnector1">
                <a:avLst/>
              </a:prstGeom>
              <a:ln w="6480">
                <a:solidFill>
                  <a:srgbClr val="a8a8a8"/>
                </a:solidFill>
                <a:miter/>
              </a:ln>
            </p:spPr>
          </p:cxnSp>
          <p:cxnSp>
            <p:nvCxnSpPr>
              <p:cNvPr id="12111" name="Straight Connector 814"/>
              <p:cNvCxnSpPr/>
              <p:nvPr/>
            </p:nvCxnSpPr>
            <p:spPr>
              <a:xfrm flipV="1">
                <a:off x="9226080" y="-435240"/>
                <a:ext cx="360" cy="252360"/>
              </a:xfrm>
              <a:prstGeom prst="straightConnector1">
                <a:avLst/>
              </a:prstGeom>
              <a:ln w="6480">
                <a:solidFill>
                  <a:srgbClr val="a8a8a8"/>
                </a:solidFill>
                <a:miter/>
              </a:ln>
            </p:spPr>
          </p:cxnSp>
          <p:cxnSp>
            <p:nvCxnSpPr>
              <p:cNvPr id="12112" name="Straight Connector 815"/>
              <p:cNvCxnSpPr/>
              <p:nvPr/>
            </p:nvCxnSpPr>
            <p:spPr>
              <a:xfrm flipV="1">
                <a:off x="9555840" y="-435240"/>
                <a:ext cx="360" cy="252360"/>
              </a:xfrm>
              <a:prstGeom prst="straightConnector1">
                <a:avLst/>
              </a:prstGeom>
              <a:ln w="6480">
                <a:solidFill>
                  <a:srgbClr val="a8a8a8"/>
                </a:solidFill>
                <a:miter/>
              </a:ln>
            </p:spPr>
          </p:cxnSp>
          <p:cxnSp>
            <p:nvCxnSpPr>
              <p:cNvPr id="12113" name="Straight Connector 816"/>
              <p:cNvCxnSpPr/>
              <p:nvPr/>
            </p:nvCxnSpPr>
            <p:spPr>
              <a:xfrm flipV="1">
                <a:off x="8567280" y="-435240"/>
                <a:ext cx="360" cy="252360"/>
              </a:xfrm>
              <a:prstGeom prst="straightConnector1">
                <a:avLst/>
              </a:prstGeom>
              <a:ln w="6480">
                <a:solidFill>
                  <a:srgbClr val="a8a8a8"/>
                </a:solidFill>
                <a:miter/>
              </a:ln>
            </p:spPr>
          </p:cxnSp>
          <p:cxnSp>
            <p:nvCxnSpPr>
              <p:cNvPr id="12114" name="Straight Connector 817"/>
              <p:cNvCxnSpPr/>
              <p:nvPr/>
            </p:nvCxnSpPr>
            <p:spPr>
              <a:xfrm flipV="1">
                <a:off x="8896680" y="-435240"/>
                <a:ext cx="360" cy="252360"/>
              </a:xfrm>
              <a:prstGeom prst="straightConnector1">
                <a:avLst/>
              </a:prstGeom>
              <a:ln w="6480">
                <a:solidFill>
                  <a:srgbClr val="a8a8a8"/>
                </a:solidFill>
                <a:miter/>
              </a:ln>
            </p:spPr>
          </p:cxnSp>
          <p:cxnSp>
            <p:nvCxnSpPr>
              <p:cNvPr id="12115" name="Straight Connector 818"/>
              <p:cNvCxnSpPr/>
              <p:nvPr/>
            </p:nvCxnSpPr>
            <p:spPr>
              <a:xfrm flipV="1">
                <a:off x="7908120" y="-435240"/>
                <a:ext cx="360" cy="252360"/>
              </a:xfrm>
              <a:prstGeom prst="straightConnector1">
                <a:avLst/>
              </a:prstGeom>
              <a:ln w="6480">
                <a:solidFill>
                  <a:srgbClr val="a8a8a8"/>
                </a:solidFill>
                <a:miter/>
              </a:ln>
            </p:spPr>
          </p:cxnSp>
          <p:cxnSp>
            <p:nvCxnSpPr>
              <p:cNvPr id="12116" name="Straight Connector 819"/>
              <p:cNvCxnSpPr/>
              <p:nvPr/>
            </p:nvCxnSpPr>
            <p:spPr>
              <a:xfrm flipV="1">
                <a:off x="8237520" y="-435240"/>
                <a:ext cx="360" cy="252360"/>
              </a:xfrm>
              <a:prstGeom prst="straightConnector1">
                <a:avLst/>
              </a:prstGeom>
              <a:ln w="6480">
                <a:solidFill>
                  <a:srgbClr val="a8a8a8"/>
                </a:solidFill>
                <a:miter/>
              </a:ln>
            </p:spPr>
          </p:cxnSp>
          <p:cxnSp>
            <p:nvCxnSpPr>
              <p:cNvPr id="12117" name="Straight Connector 820"/>
              <p:cNvCxnSpPr/>
              <p:nvPr/>
            </p:nvCxnSpPr>
            <p:spPr>
              <a:xfrm flipV="1">
                <a:off x="7248960" y="-435240"/>
                <a:ext cx="360" cy="252360"/>
              </a:xfrm>
              <a:prstGeom prst="straightConnector1">
                <a:avLst/>
              </a:prstGeom>
              <a:ln w="6480">
                <a:solidFill>
                  <a:srgbClr val="a8a8a8"/>
                </a:solidFill>
                <a:miter/>
              </a:ln>
            </p:spPr>
          </p:cxnSp>
          <p:cxnSp>
            <p:nvCxnSpPr>
              <p:cNvPr id="12118" name="Straight Connector 821"/>
              <p:cNvCxnSpPr/>
              <p:nvPr/>
            </p:nvCxnSpPr>
            <p:spPr>
              <a:xfrm flipV="1">
                <a:off x="7578720" y="-435240"/>
                <a:ext cx="360" cy="252360"/>
              </a:xfrm>
              <a:prstGeom prst="straightConnector1">
                <a:avLst/>
              </a:prstGeom>
              <a:ln w="6480">
                <a:solidFill>
                  <a:srgbClr val="a8a8a8"/>
                </a:solidFill>
                <a:miter/>
              </a:ln>
            </p:spPr>
          </p:cxnSp>
          <p:cxnSp>
            <p:nvCxnSpPr>
              <p:cNvPr id="12119" name="Straight Connector 822"/>
              <p:cNvCxnSpPr/>
              <p:nvPr/>
            </p:nvCxnSpPr>
            <p:spPr>
              <a:xfrm flipV="1">
                <a:off x="6590160" y="-435240"/>
                <a:ext cx="360" cy="252360"/>
              </a:xfrm>
              <a:prstGeom prst="straightConnector1">
                <a:avLst/>
              </a:prstGeom>
              <a:ln w="6480">
                <a:solidFill>
                  <a:srgbClr val="a8a8a8"/>
                </a:solidFill>
                <a:miter/>
              </a:ln>
            </p:spPr>
          </p:cxnSp>
          <p:cxnSp>
            <p:nvCxnSpPr>
              <p:cNvPr id="12120" name="Straight Connector 823"/>
              <p:cNvCxnSpPr/>
              <p:nvPr/>
            </p:nvCxnSpPr>
            <p:spPr>
              <a:xfrm flipV="1">
                <a:off x="6919560" y="-435240"/>
                <a:ext cx="360" cy="252360"/>
              </a:xfrm>
              <a:prstGeom prst="straightConnector1">
                <a:avLst/>
              </a:prstGeom>
              <a:ln w="6480">
                <a:solidFill>
                  <a:srgbClr val="a8a8a8"/>
                </a:solidFill>
                <a:miter/>
              </a:ln>
            </p:spPr>
          </p:cxnSp>
          <p:cxnSp>
            <p:nvCxnSpPr>
              <p:cNvPr id="12121" name="Straight Connector 824"/>
              <p:cNvCxnSpPr/>
              <p:nvPr/>
            </p:nvCxnSpPr>
            <p:spPr>
              <a:xfrm flipV="1">
                <a:off x="5931000" y="-435240"/>
                <a:ext cx="360" cy="252360"/>
              </a:xfrm>
              <a:prstGeom prst="straightConnector1">
                <a:avLst/>
              </a:prstGeom>
              <a:ln w="6480">
                <a:solidFill>
                  <a:srgbClr val="a8a8a8"/>
                </a:solidFill>
                <a:miter/>
              </a:ln>
            </p:spPr>
          </p:cxnSp>
          <p:cxnSp>
            <p:nvCxnSpPr>
              <p:cNvPr id="12122" name="Straight Connector 825"/>
              <p:cNvCxnSpPr/>
              <p:nvPr/>
            </p:nvCxnSpPr>
            <p:spPr>
              <a:xfrm flipV="1">
                <a:off x="6260760" y="-435240"/>
                <a:ext cx="360" cy="252360"/>
              </a:xfrm>
              <a:prstGeom prst="straightConnector1">
                <a:avLst/>
              </a:prstGeom>
              <a:ln w="6480">
                <a:solidFill>
                  <a:srgbClr val="a8a8a8"/>
                </a:solidFill>
                <a:miter/>
              </a:ln>
            </p:spPr>
          </p:cxnSp>
          <p:cxnSp>
            <p:nvCxnSpPr>
              <p:cNvPr id="12123" name="Straight Connector 826"/>
              <p:cNvCxnSpPr/>
              <p:nvPr/>
            </p:nvCxnSpPr>
            <p:spPr>
              <a:xfrm flipV="1">
                <a:off x="5272200" y="-435240"/>
                <a:ext cx="360" cy="252360"/>
              </a:xfrm>
              <a:prstGeom prst="straightConnector1">
                <a:avLst/>
              </a:prstGeom>
              <a:ln w="6480">
                <a:solidFill>
                  <a:srgbClr val="a8a8a8"/>
                </a:solidFill>
                <a:miter/>
              </a:ln>
            </p:spPr>
          </p:cxnSp>
          <p:cxnSp>
            <p:nvCxnSpPr>
              <p:cNvPr id="12124" name="Straight Connector 827"/>
              <p:cNvCxnSpPr/>
              <p:nvPr/>
            </p:nvCxnSpPr>
            <p:spPr>
              <a:xfrm flipV="1">
                <a:off x="5601600" y="-435240"/>
                <a:ext cx="360" cy="252360"/>
              </a:xfrm>
              <a:prstGeom prst="straightConnector1">
                <a:avLst/>
              </a:prstGeom>
              <a:ln w="6480">
                <a:solidFill>
                  <a:srgbClr val="a8a8a8"/>
                </a:solidFill>
                <a:miter/>
              </a:ln>
            </p:spPr>
          </p:cxnSp>
          <p:cxnSp>
            <p:nvCxnSpPr>
              <p:cNvPr id="12125" name="Straight Connector 828"/>
              <p:cNvCxnSpPr/>
              <p:nvPr/>
            </p:nvCxnSpPr>
            <p:spPr>
              <a:xfrm flipV="1">
                <a:off x="4613040" y="-435240"/>
                <a:ext cx="360" cy="252360"/>
              </a:xfrm>
              <a:prstGeom prst="straightConnector1">
                <a:avLst/>
              </a:prstGeom>
              <a:ln w="6480">
                <a:solidFill>
                  <a:srgbClr val="a8a8a8"/>
                </a:solidFill>
                <a:miter/>
              </a:ln>
            </p:spPr>
          </p:cxnSp>
          <p:cxnSp>
            <p:nvCxnSpPr>
              <p:cNvPr id="12126" name="Straight Connector 829"/>
              <p:cNvCxnSpPr/>
              <p:nvPr/>
            </p:nvCxnSpPr>
            <p:spPr>
              <a:xfrm flipV="1">
                <a:off x="4942440" y="-435240"/>
                <a:ext cx="360" cy="252360"/>
              </a:xfrm>
              <a:prstGeom prst="straightConnector1">
                <a:avLst/>
              </a:prstGeom>
              <a:ln w="6480">
                <a:solidFill>
                  <a:srgbClr val="a8a8a8"/>
                </a:solidFill>
                <a:miter/>
              </a:ln>
            </p:spPr>
          </p:cxnSp>
          <p:cxnSp>
            <p:nvCxnSpPr>
              <p:cNvPr id="12127" name="Straight Connector 830"/>
              <p:cNvCxnSpPr/>
              <p:nvPr/>
            </p:nvCxnSpPr>
            <p:spPr>
              <a:xfrm flipV="1">
                <a:off x="3953880" y="-435240"/>
                <a:ext cx="360" cy="252360"/>
              </a:xfrm>
              <a:prstGeom prst="straightConnector1">
                <a:avLst/>
              </a:prstGeom>
              <a:ln w="6480">
                <a:solidFill>
                  <a:srgbClr val="a8a8a8"/>
                </a:solidFill>
                <a:miter/>
              </a:ln>
            </p:spPr>
          </p:cxnSp>
          <p:cxnSp>
            <p:nvCxnSpPr>
              <p:cNvPr id="12128" name="Straight Connector 831"/>
              <p:cNvCxnSpPr/>
              <p:nvPr/>
            </p:nvCxnSpPr>
            <p:spPr>
              <a:xfrm flipV="1">
                <a:off x="4283640" y="-435240"/>
                <a:ext cx="360" cy="252360"/>
              </a:xfrm>
              <a:prstGeom prst="straightConnector1">
                <a:avLst/>
              </a:prstGeom>
              <a:ln w="6480">
                <a:solidFill>
                  <a:srgbClr val="a8a8a8"/>
                </a:solidFill>
                <a:miter/>
              </a:ln>
            </p:spPr>
          </p:cxnSp>
          <p:cxnSp>
            <p:nvCxnSpPr>
              <p:cNvPr id="12129" name="Straight Connector 832"/>
              <p:cNvCxnSpPr/>
              <p:nvPr/>
            </p:nvCxnSpPr>
            <p:spPr>
              <a:xfrm flipV="1">
                <a:off x="3295080" y="-435240"/>
                <a:ext cx="360" cy="252360"/>
              </a:xfrm>
              <a:prstGeom prst="straightConnector1">
                <a:avLst/>
              </a:prstGeom>
              <a:ln w="6480">
                <a:solidFill>
                  <a:srgbClr val="a8a8a8"/>
                </a:solidFill>
                <a:miter/>
              </a:ln>
            </p:spPr>
          </p:cxnSp>
          <p:cxnSp>
            <p:nvCxnSpPr>
              <p:cNvPr id="12130" name="Straight Connector 833"/>
              <p:cNvCxnSpPr/>
              <p:nvPr/>
            </p:nvCxnSpPr>
            <p:spPr>
              <a:xfrm flipV="1">
                <a:off x="3624480" y="-435240"/>
                <a:ext cx="360" cy="252360"/>
              </a:xfrm>
              <a:prstGeom prst="straightConnector1">
                <a:avLst/>
              </a:prstGeom>
              <a:ln w="6480">
                <a:solidFill>
                  <a:srgbClr val="a8a8a8"/>
                </a:solidFill>
                <a:miter/>
              </a:ln>
            </p:spPr>
          </p:cxnSp>
          <p:cxnSp>
            <p:nvCxnSpPr>
              <p:cNvPr id="12131" name="Straight Connector 834"/>
              <p:cNvCxnSpPr/>
              <p:nvPr/>
            </p:nvCxnSpPr>
            <p:spPr>
              <a:xfrm flipV="1">
                <a:off x="2635920" y="-435240"/>
                <a:ext cx="360" cy="252360"/>
              </a:xfrm>
              <a:prstGeom prst="straightConnector1">
                <a:avLst/>
              </a:prstGeom>
              <a:ln w="6480">
                <a:solidFill>
                  <a:srgbClr val="a8a8a8"/>
                </a:solidFill>
                <a:miter/>
              </a:ln>
            </p:spPr>
          </p:cxnSp>
          <p:cxnSp>
            <p:nvCxnSpPr>
              <p:cNvPr id="12132" name="Straight Connector 835"/>
              <p:cNvCxnSpPr/>
              <p:nvPr/>
            </p:nvCxnSpPr>
            <p:spPr>
              <a:xfrm flipV="1">
                <a:off x="2965320" y="-435240"/>
                <a:ext cx="360" cy="252360"/>
              </a:xfrm>
              <a:prstGeom prst="straightConnector1">
                <a:avLst/>
              </a:prstGeom>
              <a:ln w="6480">
                <a:solidFill>
                  <a:srgbClr val="a8a8a8"/>
                </a:solidFill>
                <a:miter/>
              </a:ln>
            </p:spPr>
          </p:cxnSp>
          <p:cxnSp>
            <p:nvCxnSpPr>
              <p:cNvPr id="12133" name="Straight Connector 836"/>
              <p:cNvCxnSpPr/>
              <p:nvPr/>
            </p:nvCxnSpPr>
            <p:spPr>
              <a:xfrm flipV="1">
                <a:off x="1976760" y="-435240"/>
                <a:ext cx="360" cy="252360"/>
              </a:xfrm>
              <a:prstGeom prst="straightConnector1">
                <a:avLst/>
              </a:prstGeom>
              <a:ln w="6480">
                <a:solidFill>
                  <a:srgbClr val="a8a8a8"/>
                </a:solidFill>
                <a:miter/>
              </a:ln>
            </p:spPr>
          </p:cxnSp>
          <p:cxnSp>
            <p:nvCxnSpPr>
              <p:cNvPr id="12134" name="Straight Connector 837"/>
              <p:cNvCxnSpPr/>
              <p:nvPr/>
            </p:nvCxnSpPr>
            <p:spPr>
              <a:xfrm flipV="1">
                <a:off x="2306520" y="-435240"/>
                <a:ext cx="360" cy="252360"/>
              </a:xfrm>
              <a:prstGeom prst="straightConnector1">
                <a:avLst/>
              </a:prstGeom>
              <a:ln w="6480">
                <a:solidFill>
                  <a:srgbClr val="a8a8a8"/>
                </a:solidFill>
                <a:miter/>
              </a:ln>
            </p:spPr>
          </p:cxnSp>
          <p:cxnSp>
            <p:nvCxnSpPr>
              <p:cNvPr id="12135" name="Straight Connector 838"/>
              <p:cNvCxnSpPr/>
              <p:nvPr/>
            </p:nvCxnSpPr>
            <p:spPr>
              <a:xfrm flipV="1">
                <a:off x="1317960" y="-435240"/>
                <a:ext cx="360" cy="252360"/>
              </a:xfrm>
              <a:prstGeom prst="straightConnector1">
                <a:avLst/>
              </a:prstGeom>
              <a:ln w="6480">
                <a:solidFill>
                  <a:srgbClr val="a8a8a8"/>
                </a:solidFill>
                <a:miter/>
              </a:ln>
            </p:spPr>
          </p:cxnSp>
          <p:cxnSp>
            <p:nvCxnSpPr>
              <p:cNvPr id="12136" name="Straight Connector 839"/>
              <p:cNvCxnSpPr/>
              <p:nvPr/>
            </p:nvCxnSpPr>
            <p:spPr>
              <a:xfrm flipV="1">
                <a:off x="1647360" y="-435240"/>
                <a:ext cx="360" cy="252360"/>
              </a:xfrm>
              <a:prstGeom prst="straightConnector1">
                <a:avLst/>
              </a:prstGeom>
              <a:ln w="6480">
                <a:solidFill>
                  <a:srgbClr val="a8a8a8"/>
                </a:solidFill>
                <a:miter/>
              </a:ln>
            </p:spPr>
          </p:cxnSp>
          <p:cxnSp>
            <p:nvCxnSpPr>
              <p:cNvPr id="12137" name="Straight Connector 840"/>
              <p:cNvCxnSpPr/>
              <p:nvPr/>
            </p:nvCxnSpPr>
            <p:spPr>
              <a:xfrm flipV="1">
                <a:off x="658800" y="-435240"/>
                <a:ext cx="360" cy="252360"/>
              </a:xfrm>
              <a:prstGeom prst="straightConnector1">
                <a:avLst/>
              </a:prstGeom>
              <a:ln w="6480">
                <a:solidFill>
                  <a:srgbClr val="a8a8a8"/>
                </a:solidFill>
                <a:miter/>
              </a:ln>
            </p:spPr>
          </p:cxnSp>
          <p:cxnSp>
            <p:nvCxnSpPr>
              <p:cNvPr id="12138" name="Straight Connector 841"/>
              <p:cNvCxnSpPr/>
              <p:nvPr/>
            </p:nvCxnSpPr>
            <p:spPr>
              <a:xfrm flipV="1">
                <a:off x="988200" y="-435240"/>
                <a:ext cx="360" cy="252360"/>
              </a:xfrm>
              <a:prstGeom prst="straightConnector1">
                <a:avLst/>
              </a:prstGeom>
              <a:ln w="6480">
                <a:solidFill>
                  <a:srgbClr val="a8a8a8"/>
                </a:solidFill>
                <a:miter/>
              </a:ln>
            </p:spPr>
          </p:cxnSp>
          <p:cxnSp>
            <p:nvCxnSpPr>
              <p:cNvPr id="12139" name="Straight Connector 842"/>
              <p:cNvCxnSpPr/>
              <p:nvPr/>
            </p:nvCxnSpPr>
            <p:spPr>
              <a:xfrm flipV="1">
                <a:off x="0" y="-435240"/>
                <a:ext cx="360" cy="252360"/>
              </a:xfrm>
              <a:prstGeom prst="straightConnector1">
                <a:avLst/>
              </a:prstGeom>
              <a:ln w="6480">
                <a:solidFill>
                  <a:srgbClr val="a8a8a8"/>
                </a:solidFill>
                <a:miter/>
              </a:ln>
            </p:spPr>
          </p:cxnSp>
          <p:cxnSp>
            <p:nvCxnSpPr>
              <p:cNvPr id="12140" name="Straight Connector 843"/>
              <p:cNvCxnSpPr/>
              <p:nvPr/>
            </p:nvCxnSpPr>
            <p:spPr>
              <a:xfrm flipV="1">
                <a:off x="329400" y="-435240"/>
                <a:ext cx="360" cy="252360"/>
              </a:xfrm>
              <a:prstGeom prst="straightConnector1">
                <a:avLst/>
              </a:prstGeom>
              <a:ln w="6480">
                <a:solidFill>
                  <a:srgbClr val="a8a8a8"/>
                </a:solidFill>
                <a:miter/>
              </a:ln>
            </p:spPr>
          </p:cxnSp>
          <p:cxnSp>
            <p:nvCxnSpPr>
              <p:cNvPr id="12141" name="Straight Connector 1883"/>
              <p:cNvCxnSpPr/>
              <p:nvPr/>
            </p:nvCxnSpPr>
            <p:spPr>
              <a:xfrm>
                <a:off x="12355560" y="326520"/>
                <a:ext cx="252360" cy="360"/>
              </a:xfrm>
              <a:prstGeom prst="straightConnector1">
                <a:avLst/>
              </a:prstGeom>
              <a:ln w="6480">
                <a:solidFill>
                  <a:srgbClr val="a8a8a8"/>
                </a:solidFill>
                <a:miter/>
              </a:ln>
            </p:spPr>
          </p:cxnSp>
          <p:cxnSp>
            <p:nvCxnSpPr>
              <p:cNvPr id="12142" name="Straight Connector 1884"/>
              <p:cNvCxnSpPr/>
              <p:nvPr/>
            </p:nvCxnSpPr>
            <p:spPr>
              <a:xfrm>
                <a:off x="12355560" y="0"/>
                <a:ext cx="252360" cy="360"/>
              </a:xfrm>
              <a:prstGeom prst="straightConnector1">
                <a:avLst/>
              </a:prstGeom>
              <a:ln w="6480">
                <a:solidFill>
                  <a:srgbClr val="a8a8a8"/>
                </a:solidFill>
                <a:miter/>
              </a:ln>
            </p:spPr>
          </p:cxnSp>
          <p:cxnSp>
            <p:nvCxnSpPr>
              <p:cNvPr id="12143" name="Straight Connector 1885"/>
              <p:cNvCxnSpPr/>
              <p:nvPr/>
            </p:nvCxnSpPr>
            <p:spPr>
              <a:xfrm>
                <a:off x="12355560" y="979560"/>
                <a:ext cx="252360" cy="360"/>
              </a:xfrm>
              <a:prstGeom prst="straightConnector1">
                <a:avLst/>
              </a:prstGeom>
              <a:ln w="6480">
                <a:solidFill>
                  <a:srgbClr val="a8a8a8"/>
                </a:solidFill>
                <a:miter/>
              </a:ln>
            </p:spPr>
          </p:cxnSp>
          <p:cxnSp>
            <p:nvCxnSpPr>
              <p:cNvPr id="12144" name="Straight Connector 1886"/>
              <p:cNvCxnSpPr/>
              <p:nvPr/>
            </p:nvCxnSpPr>
            <p:spPr>
              <a:xfrm>
                <a:off x="12355560" y="653040"/>
                <a:ext cx="252360" cy="360"/>
              </a:xfrm>
              <a:prstGeom prst="straightConnector1">
                <a:avLst/>
              </a:prstGeom>
              <a:ln w="6480">
                <a:solidFill>
                  <a:srgbClr val="a8a8a8"/>
                </a:solidFill>
                <a:miter/>
              </a:ln>
            </p:spPr>
          </p:cxnSp>
          <p:cxnSp>
            <p:nvCxnSpPr>
              <p:cNvPr id="12145" name="Straight Connector 1887"/>
              <p:cNvCxnSpPr/>
              <p:nvPr/>
            </p:nvCxnSpPr>
            <p:spPr>
              <a:xfrm>
                <a:off x="12355560" y="1632600"/>
                <a:ext cx="252360" cy="360"/>
              </a:xfrm>
              <a:prstGeom prst="straightConnector1">
                <a:avLst/>
              </a:prstGeom>
              <a:ln w="6480">
                <a:solidFill>
                  <a:srgbClr val="a8a8a8"/>
                </a:solidFill>
                <a:miter/>
              </a:ln>
            </p:spPr>
          </p:cxnSp>
          <p:cxnSp>
            <p:nvCxnSpPr>
              <p:cNvPr id="12146" name="Straight Connector 1888"/>
              <p:cNvCxnSpPr/>
              <p:nvPr/>
            </p:nvCxnSpPr>
            <p:spPr>
              <a:xfrm>
                <a:off x="12355560" y="1306080"/>
                <a:ext cx="252360" cy="360"/>
              </a:xfrm>
              <a:prstGeom prst="straightConnector1">
                <a:avLst/>
              </a:prstGeom>
              <a:ln w="6480">
                <a:solidFill>
                  <a:srgbClr val="a8a8a8"/>
                </a:solidFill>
                <a:miter/>
              </a:ln>
            </p:spPr>
          </p:cxnSp>
          <p:cxnSp>
            <p:nvCxnSpPr>
              <p:cNvPr id="12147" name="Straight Connector 1889"/>
              <p:cNvCxnSpPr/>
              <p:nvPr/>
            </p:nvCxnSpPr>
            <p:spPr>
              <a:xfrm>
                <a:off x="12355560" y="2285640"/>
                <a:ext cx="252360" cy="360"/>
              </a:xfrm>
              <a:prstGeom prst="straightConnector1">
                <a:avLst/>
              </a:prstGeom>
              <a:ln w="6480">
                <a:solidFill>
                  <a:srgbClr val="a8a8a8"/>
                </a:solidFill>
                <a:miter/>
              </a:ln>
            </p:spPr>
          </p:cxnSp>
          <p:cxnSp>
            <p:nvCxnSpPr>
              <p:cNvPr id="12148" name="Straight Connector 1890"/>
              <p:cNvCxnSpPr/>
              <p:nvPr/>
            </p:nvCxnSpPr>
            <p:spPr>
              <a:xfrm>
                <a:off x="12355560" y="1959120"/>
                <a:ext cx="252360" cy="360"/>
              </a:xfrm>
              <a:prstGeom prst="straightConnector1">
                <a:avLst/>
              </a:prstGeom>
              <a:ln w="6480">
                <a:solidFill>
                  <a:srgbClr val="a8a8a8"/>
                </a:solidFill>
                <a:miter/>
              </a:ln>
            </p:spPr>
          </p:cxnSp>
          <p:cxnSp>
            <p:nvCxnSpPr>
              <p:cNvPr id="12149" name="Straight Connector 1891"/>
              <p:cNvCxnSpPr/>
              <p:nvPr/>
            </p:nvCxnSpPr>
            <p:spPr>
              <a:xfrm>
                <a:off x="12355560" y="2939040"/>
                <a:ext cx="252360" cy="360"/>
              </a:xfrm>
              <a:prstGeom prst="straightConnector1">
                <a:avLst/>
              </a:prstGeom>
              <a:ln w="6480">
                <a:solidFill>
                  <a:srgbClr val="a8a8a8"/>
                </a:solidFill>
                <a:miter/>
              </a:ln>
            </p:spPr>
          </p:cxnSp>
          <p:cxnSp>
            <p:nvCxnSpPr>
              <p:cNvPr id="12150" name="Straight Connector 1892"/>
              <p:cNvCxnSpPr/>
              <p:nvPr/>
            </p:nvCxnSpPr>
            <p:spPr>
              <a:xfrm>
                <a:off x="12355560" y="2612520"/>
                <a:ext cx="252360" cy="360"/>
              </a:xfrm>
              <a:prstGeom prst="straightConnector1">
                <a:avLst/>
              </a:prstGeom>
              <a:ln w="6480">
                <a:solidFill>
                  <a:srgbClr val="a8a8a8"/>
                </a:solidFill>
                <a:miter/>
              </a:ln>
            </p:spPr>
          </p:cxnSp>
          <p:cxnSp>
            <p:nvCxnSpPr>
              <p:cNvPr id="12151" name="Straight Connector 1893"/>
              <p:cNvCxnSpPr/>
              <p:nvPr/>
            </p:nvCxnSpPr>
            <p:spPr>
              <a:xfrm>
                <a:off x="12355560" y="3592080"/>
                <a:ext cx="252360" cy="360"/>
              </a:xfrm>
              <a:prstGeom prst="straightConnector1">
                <a:avLst/>
              </a:prstGeom>
              <a:ln w="6480">
                <a:solidFill>
                  <a:srgbClr val="a8a8a8"/>
                </a:solidFill>
                <a:miter/>
              </a:ln>
            </p:spPr>
          </p:cxnSp>
          <p:cxnSp>
            <p:nvCxnSpPr>
              <p:cNvPr id="12152" name="Straight Connector 1894"/>
              <p:cNvCxnSpPr/>
              <p:nvPr/>
            </p:nvCxnSpPr>
            <p:spPr>
              <a:xfrm>
                <a:off x="12355560" y="3265560"/>
                <a:ext cx="252360" cy="360"/>
              </a:xfrm>
              <a:prstGeom prst="straightConnector1">
                <a:avLst/>
              </a:prstGeom>
              <a:ln w="6480">
                <a:solidFill>
                  <a:srgbClr val="a8a8a8"/>
                </a:solidFill>
                <a:miter/>
              </a:ln>
            </p:spPr>
          </p:cxnSp>
          <p:cxnSp>
            <p:nvCxnSpPr>
              <p:cNvPr id="12153" name="Straight Connector 1895"/>
              <p:cNvCxnSpPr/>
              <p:nvPr/>
            </p:nvCxnSpPr>
            <p:spPr>
              <a:xfrm>
                <a:off x="12355560" y="4245120"/>
                <a:ext cx="252360" cy="360"/>
              </a:xfrm>
              <a:prstGeom prst="straightConnector1">
                <a:avLst/>
              </a:prstGeom>
              <a:ln w="6480">
                <a:solidFill>
                  <a:srgbClr val="a8a8a8"/>
                </a:solidFill>
                <a:miter/>
              </a:ln>
            </p:spPr>
          </p:cxnSp>
          <p:cxnSp>
            <p:nvCxnSpPr>
              <p:cNvPr id="12154" name="Straight Connector 1896"/>
              <p:cNvCxnSpPr/>
              <p:nvPr/>
            </p:nvCxnSpPr>
            <p:spPr>
              <a:xfrm>
                <a:off x="12355560" y="3918600"/>
                <a:ext cx="252360" cy="360"/>
              </a:xfrm>
              <a:prstGeom prst="straightConnector1">
                <a:avLst/>
              </a:prstGeom>
              <a:ln w="6480">
                <a:solidFill>
                  <a:srgbClr val="a8a8a8"/>
                </a:solidFill>
                <a:miter/>
              </a:ln>
            </p:spPr>
          </p:cxnSp>
          <p:cxnSp>
            <p:nvCxnSpPr>
              <p:cNvPr id="12155" name="Straight Connector 1898"/>
              <p:cNvCxnSpPr/>
              <p:nvPr/>
            </p:nvCxnSpPr>
            <p:spPr>
              <a:xfrm>
                <a:off x="12355560" y="4571640"/>
                <a:ext cx="252360" cy="360"/>
              </a:xfrm>
              <a:prstGeom prst="straightConnector1">
                <a:avLst/>
              </a:prstGeom>
              <a:ln w="6480">
                <a:solidFill>
                  <a:srgbClr val="a8a8a8"/>
                </a:solidFill>
                <a:miter/>
              </a:ln>
            </p:spPr>
          </p:cxnSp>
          <p:cxnSp>
            <p:nvCxnSpPr>
              <p:cNvPr id="12156" name="Straight Connector 1899"/>
              <p:cNvCxnSpPr/>
              <p:nvPr/>
            </p:nvCxnSpPr>
            <p:spPr>
              <a:xfrm>
                <a:off x="12355560" y="5551560"/>
                <a:ext cx="252360" cy="360"/>
              </a:xfrm>
              <a:prstGeom prst="straightConnector1">
                <a:avLst/>
              </a:prstGeom>
              <a:ln w="6480">
                <a:solidFill>
                  <a:srgbClr val="a8a8a8"/>
                </a:solidFill>
                <a:miter/>
              </a:ln>
            </p:spPr>
          </p:cxnSp>
          <p:cxnSp>
            <p:nvCxnSpPr>
              <p:cNvPr id="12157" name="Straight Connector 1900"/>
              <p:cNvCxnSpPr/>
              <p:nvPr/>
            </p:nvCxnSpPr>
            <p:spPr>
              <a:xfrm>
                <a:off x="12355560" y="5225040"/>
                <a:ext cx="252360" cy="360"/>
              </a:xfrm>
              <a:prstGeom prst="straightConnector1">
                <a:avLst/>
              </a:prstGeom>
              <a:ln w="6480">
                <a:solidFill>
                  <a:srgbClr val="a8a8a8"/>
                </a:solidFill>
                <a:miter/>
              </a:ln>
            </p:spPr>
          </p:cxnSp>
          <p:cxnSp>
            <p:nvCxnSpPr>
              <p:cNvPr id="12158" name="Straight Connector 1901"/>
              <p:cNvCxnSpPr/>
              <p:nvPr/>
            </p:nvCxnSpPr>
            <p:spPr>
              <a:xfrm>
                <a:off x="12355560" y="6204600"/>
                <a:ext cx="252360" cy="360"/>
              </a:xfrm>
              <a:prstGeom prst="straightConnector1">
                <a:avLst/>
              </a:prstGeom>
              <a:ln w="6480">
                <a:solidFill>
                  <a:srgbClr val="a8a8a8"/>
                </a:solidFill>
                <a:miter/>
              </a:ln>
            </p:spPr>
          </p:cxnSp>
          <p:cxnSp>
            <p:nvCxnSpPr>
              <p:cNvPr id="12159" name="Straight Connector 1902"/>
              <p:cNvCxnSpPr/>
              <p:nvPr/>
            </p:nvCxnSpPr>
            <p:spPr>
              <a:xfrm>
                <a:off x="12355560" y="5878080"/>
                <a:ext cx="252360" cy="360"/>
              </a:xfrm>
              <a:prstGeom prst="straightConnector1">
                <a:avLst/>
              </a:prstGeom>
              <a:ln w="6480">
                <a:solidFill>
                  <a:srgbClr val="a8a8a8"/>
                </a:solidFill>
                <a:miter/>
              </a:ln>
            </p:spPr>
          </p:cxnSp>
          <p:cxnSp>
            <p:nvCxnSpPr>
              <p:cNvPr id="12160" name="Straight Connector 1903"/>
              <p:cNvCxnSpPr/>
              <p:nvPr/>
            </p:nvCxnSpPr>
            <p:spPr>
              <a:xfrm>
                <a:off x="12355560" y="6857640"/>
                <a:ext cx="252360" cy="360"/>
              </a:xfrm>
              <a:prstGeom prst="straightConnector1">
                <a:avLst/>
              </a:prstGeom>
              <a:ln w="6480">
                <a:solidFill>
                  <a:srgbClr val="a8a8a8"/>
                </a:solidFill>
                <a:miter/>
              </a:ln>
            </p:spPr>
          </p:cxnSp>
          <p:cxnSp>
            <p:nvCxnSpPr>
              <p:cNvPr id="12161" name="Straight Connector 1904"/>
              <p:cNvCxnSpPr/>
              <p:nvPr/>
            </p:nvCxnSpPr>
            <p:spPr>
              <a:xfrm>
                <a:off x="12355560" y="6531120"/>
                <a:ext cx="252360" cy="360"/>
              </a:xfrm>
              <a:prstGeom prst="straightConnector1">
                <a:avLst/>
              </a:prstGeom>
              <a:ln w="6480">
                <a:solidFill>
                  <a:srgbClr val="a8a8a8"/>
                </a:solidFill>
                <a:miter/>
              </a:ln>
            </p:spPr>
          </p:cxnSp>
          <p:cxnSp>
            <p:nvCxnSpPr>
              <p:cNvPr id="1216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216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216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216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216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216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2168" name="Straight Connector 2097"/>
              <p:cNvCxnSpPr/>
              <p:nvPr/>
            </p:nvCxnSpPr>
            <p:spPr>
              <a:xfrm flipV="1">
                <a:off x="9885240" y="7041240"/>
                <a:ext cx="360" cy="252360"/>
              </a:xfrm>
              <a:prstGeom prst="straightConnector1">
                <a:avLst/>
              </a:prstGeom>
              <a:ln w="6480">
                <a:solidFill>
                  <a:srgbClr val="a8a8a8"/>
                </a:solidFill>
                <a:miter/>
              </a:ln>
            </p:spPr>
          </p:cxnSp>
          <p:cxnSp>
            <p:nvCxnSpPr>
              <p:cNvPr id="1216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2170" name="Straight Connector 2099"/>
              <p:cNvCxnSpPr/>
              <p:nvPr/>
            </p:nvCxnSpPr>
            <p:spPr>
              <a:xfrm flipV="1">
                <a:off x="9226080" y="7041240"/>
                <a:ext cx="360" cy="252360"/>
              </a:xfrm>
              <a:prstGeom prst="straightConnector1">
                <a:avLst/>
              </a:prstGeom>
              <a:ln w="6480">
                <a:solidFill>
                  <a:srgbClr val="a8a8a8"/>
                </a:solidFill>
                <a:miter/>
              </a:ln>
            </p:spPr>
          </p:cxnSp>
          <p:cxnSp>
            <p:nvCxnSpPr>
              <p:cNvPr id="12171" name="Straight Connector 2100"/>
              <p:cNvCxnSpPr/>
              <p:nvPr/>
            </p:nvCxnSpPr>
            <p:spPr>
              <a:xfrm flipV="1">
                <a:off x="9555840" y="7041240"/>
                <a:ext cx="360" cy="252360"/>
              </a:xfrm>
              <a:prstGeom prst="straightConnector1">
                <a:avLst/>
              </a:prstGeom>
              <a:ln w="6480">
                <a:solidFill>
                  <a:srgbClr val="a8a8a8"/>
                </a:solidFill>
                <a:miter/>
              </a:ln>
            </p:spPr>
          </p:cxnSp>
          <p:cxnSp>
            <p:nvCxnSpPr>
              <p:cNvPr id="12172" name="Straight Connector 2101"/>
              <p:cNvCxnSpPr/>
              <p:nvPr/>
            </p:nvCxnSpPr>
            <p:spPr>
              <a:xfrm flipV="1">
                <a:off x="8567280" y="7041240"/>
                <a:ext cx="360" cy="252360"/>
              </a:xfrm>
              <a:prstGeom prst="straightConnector1">
                <a:avLst/>
              </a:prstGeom>
              <a:ln w="6480">
                <a:solidFill>
                  <a:srgbClr val="a8a8a8"/>
                </a:solidFill>
                <a:miter/>
              </a:ln>
            </p:spPr>
          </p:cxnSp>
          <p:cxnSp>
            <p:nvCxnSpPr>
              <p:cNvPr id="12173" name="Straight Connector 2102"/>
              <p:cNvCxnSpPr/>
              <p:nvPr/>
            </p:nvCxnSpPr>
            <p:spPr>
              <a:xfrm flipV="1">
                <a:off x="8896680" y="7041240"/>
                <a:ext cx="360" cy="252360"/>
              </a:xfrm>
              <a:prstGeom prst="straightConnector1">
                <a:avLst/>
              </a:prstGeom>
              <a:ln w="6480">
                <a:solidFill>
                  <a:srgbClr val="a8a8a8"/>
                </a:solidFill>
                <a:miter/>
              </a:ln>
            </p:spPr>
          </p:cxnSp>
          <p:cxnSp>
            <p:nvCxnSpPr>
              <p:cNvPr id="12174" name="Straight Connector 2103"/>
              <p:cNvCxnSpPr/>
              <p:nvPr/>
            </p:nvCxnSpPr>
            <p:spPr>
              <a:xfrm flipV="1">
                <a:off x="7908120" y="7041240"/>
                <a:ext cx="360" cy="252360"/>
              </a:xfrm>
              <a:prstGeom prst="straightConnector1">
                <a:avLst/>
              </a:prstGeom>
              <a:ln w="6480">
                <a:solidFill>
                  <a:srgbClr val="a8a8a8"/>
                </a:solidFill>
                <a:miter/>
              </a:ln>
            </p:spPr>
          </p:cxnSp>
          <p:cxnSp>
            <p:nvCxnSpPr>
              <p:cNvPr id="12175" name="Straight Connector 2104"/>
              <p:cNvCxnSpPr/>
              <p:nvPr/>
            </p:nvCxnSpPr>
            <p:spPr>
              <a:xfrm flipV="1">
                <a:off x="8237520" y="7041240"/>
                <a:ext cx="360" cy="252360"/>
              </a:xfrm>
              <a:prstGeom prst="straightConnector1">
                <a:avLst/>
              </a:prstGeom>
              <a:ln w="6480">
                <a:solidFill>
                  <a:srgbClr val="a8a8a8"/>
                </a:solidFill>
                <a:miter/>
              </a:ln>
            </p:spPr>
          </p:cxnSp>
          <p:cxnSp>
            <p:nvCxnSpPr>
              <p:cNvPr id="12176" name="Straight Connector 2105"/>
              <p:cNvCxnSpPr/>
              <p:nvPr/>
            </p:nvCxnSpPr>
            <p:spPr>
              <a:xfrm flipV="1">
                <a:off x="7248960" y="7041240"/>
                <a:ext cx="360" cy="252360"/>
              </a:xfrm>
              <a:prstGeom prst="straightConnector1">
                <a:avLst/>
              </a:prstGeom>
              <a:ln w="6480">
                <a:solidFill>
                  <a:srgbClr val="a8a8a8"/>
                </a:solidFill>
                <a:miter/>
              </a:ln>
            </p:spPr>
          </p:cxnSp>
          <p:cxnSp>
            <p:nvCxnSpPr>
              <p:cNvPr id="12177" name="Straight Connector 2106"/>
              <p:cNvCxnSpPr/>
              <p:nvPr/>
            </p:nvCxnSpPr>
            <p:spPr>
              <a:xfrm flipV="1">
                <a:off x="7578720" y="7041240"/>
                <a:ext cx="360" cy="252360"/>
              </a:xfrm>
              <a:prstGeom prst="straightConnector1">
                <a:avLst/>
              </a:prstGeom>
              <a:ln w="6480">
                <a:solidFill>
                  <a:srgbClr val="a8a8a8"/>
                </a:solidFill>
                <a:miter/>
              </a:ln>
            </p:spPr>
          </p:cxnSp>
          <p:cxnSp>
            <p:nvCxnSpPr>
              <p:cNvPr id="12178" name="Straight Connector 2107"/>
              <p:cNvCxnSpPr/>
              <p:nvPr/>
            </p:nvCxnSpPr>
            <p:spPr>
              <a:xfrm flipV="1">
                <a:off x="6590160" y="7041240"/>
                <a:ext cx="360" cy="252360"/>
              </a:xfrm>
              <a:prstGeom prst="straightConnector1">
                <a:avLst/>
              </a:prstGeom>
              <a:ln w="6480">
                <a:solidFill>
                  <a:srgbClr val="a8a8a8"/>
                </a:solidFill>
                <a:miter/>
              </a:ln>
            </p:spPr>
          </p:cxnSp>
          <p:cxnSp>
            <p:nvCxnSpPr>
              <p:cNvPr id="12179" name="Straight Connector 2108"/>
              <p:cNvCxnSpPr/>
              <p:nvPr/>
            </p:nvCxnSpPr>
            <p:spPr>
              <a:xfrm flipV="1">
                <a:off x="6919560" y="7041240"/>
                <a:ext cx="360" cy="252360"/>
              </a:xfrm>
              <a:prstGeom prst="straightConnector1">
                <a:avLst/>
              </a:prstGeom>
              <a:ln w="6480">
                <a:solidFill>
                  <a:srgbClr val="a8a8a8"/>
                </a:solidFill>
                <a:miter/>
              </a:ln>
            </p:spPr>
          </p:cxnSp>
          <p:cxnSp>
            <p:nvCxnSpPr>
              <p:cNvPr id="12180" name="Straight Connector 2109"/>
              <p:cNvCxnSpPr/>
              <p:nvPr/>
            </p:nvCxnSpPr>
            <p:spPr>
              <a:xfrm flipV="1">
                <a:off x="5931000" y="7041240"/>
                <a:ext cx="360" cy="252360"/>
              </a:xfrm>
              <a:prstGeom prst="straightConnector1">
                <a:avLst/>
              </a:prstGeom>
              <a:ln w="6480">
                <a:solidFill>
                  <a:srgbClr val="a8a8a8"/>
                </a:solidFill>
                <a:miter/>
              </a:ln>
            </p:spPr>
          </p:cxnSp>
          <p:cxnSp>
            <p:nvCxnSpPr>
              <p:cNvPr id="12181" name="Straight Connector 2110"/>
              <p:cNvCxnSpPr/>
              <p:nvPr/>
            </p:nvCxnSpPr>
            <p:spPr>
              <a:xfrm flipV="1">
                <a:off x="6260760" y="7041240"/>
                <a:ext cx="360" cy="252360"/>
              </a:xfrm>
              <a:prstGeom prst="straightConnector1">
                <a:avLst/>
              </a:prstGeom>
              <a:ln w="6480">
                <a:solidFill>
                  <a:srgbClr val="a8a8a8"/>
                </a:solidFill>
                <a:miter/>
              </a:ln>
            </p:spPr>
          </p:cxnSp>
          <p:cxnSp>
            <p:nvCxnSpPr>
              <p:cNvPr id="12182" name="Straight Connector 2111"/>
              <p:cNvCxnSpPr/>
              <p:nvPr/>
            </p:nvCxnSpPr>
            <p:spPr>
              <a:xfrm flipV="1">
                <a:off x="5272200" y="7041240"/>
                <a:ext cx="360" cy="252360"/>
              </a:xfrm>
              <a:prstGeom prst="straightConnector1">
                <a:avLst/>
              </a:prstGeom>
              <a:ln w="6480">
                <a:solidFill>
                  <a:srgbClr val="a8a8a8"/>
                </a:solidFill>
                <a:miter/>
              </a:ln>
            </p:spPr>
          </p:cxnSp>
          <p:cxnSp>
            <p:nvCxnSpPr>
              <p:cNvPr id="12183" name="Straight Connector 2112"/>
              <p:cNvCxnSpPr/>
              <p:nvPr/>
            </p:nvCxnSpPr>
            <p:spPr>
              <a:xfrm flipV="1">
                <a:off x="5601600" y="7041240"/>
                <a:ext cx="360" cy="252360"/>
              </a:xfrm>
              <a:prstGeom prst="straightConnector1">
                <a:avLst/>
              </a:prstGeom>
              <a:ln w="6480">
                <a:solidFill>
                  <a:srgbClr val="a8a8a8"/>
                </a:solidFill>
                <a:miter/>
              </a:ln>
            </p:spPr>
          </p:cxnSp>
          <p:cxnSp>
            <p:nvCxnSpPr>
              <p:cNvPr id="12184" name="Straight Connector 2113"/>
              <p:cNvCxnSpPr/>
              <p:nvPr/>
            </p:nvCxnSpPr>
            <p:spPr>
              <a:xfrm flipV="1">
                <a:off x="4613040" y="7041240"/>
                <a:ext cx="360" cy="252360"/>
              </a:xfrm>
              <a:prstGeom prst="straightConnector1">
                <a:avLst/>
              </a:prstGeom>
              <a:ln w="6480">
                <a:solidFill>
                  <a:srgbClr val="a8a8a8"/>
                </a:solidFill>
                <a:miter/>
              </a:ln>
            </p:spPr>
          </p:cxnSp>
          <p:cxnSp>
            <p:nvCxnSpPr>
              <p:cNvPr id="12185" name="Straight Connector 2114"/>
              <p:cNvCxnSpPr/>
              <p:nvPr/>
            </p:nvCxnSpPr>
            <p:spPr>
              <a:xfrm flipV="1">
                <a:off x="4942440" y="7041240"/>
                <a:ext cx="360" cy="252360"/>
              </a:xfrm>
              <a:prstGeom prst="straightConnector1">
                <a:avLst/>
              </a:prstGeom>
              <a:ln w="6480">
                <a:solidFill>
                  <a:srgbClr val="a8a8a8"/>
                </a:solidFill>
                <a:miter/>
              </a:ln>
            </p:spPr>
          </p:cxnSp>
          <p:cxnSp>
            <p:nvCxnSpPr>
              <p:cNvPr id="12186" name="Straight Connector 2115"/>
              <p:cNvCxnSpPr/>
              <p:nvPr/>
            </p:nvCxnSpPr>
            <p:spPr>
              <a:xfrm flipV="1">
                <a:off x="3953880" y="7041240"/>
                <a:ext cx="360" cy="252360"/>
              </a:xfrm>
              <a:prstGeom prst="straightConnector1">
                <a:avLst/>
              </a:prstGeom>
              <a:ln w="6480">
                <a:solidFill>
                  <a:srgbClr val="a8a8a8"/>
                </a:solidFill>
                <a:miter/>
              </a:ln>
            </p:spPr>
          </p:cxnSp>
          <p:cxnSp>
            <p:nvCxnSpPr>
              <p:cNvPr id="12187" name="Straight Connector 2116"/>
              <p:cNvCxnSpPr/>
              <p:nvPr/>
            </p:nvCxnSpPr>
            <p:spPr>
              <a:xfrm flipV="1">
                <a:off x="4283640" y="7041240"/>
                <a:ext cx="360" cy="252360"/>
              </a:xfrm>
              <a:prstGeom prst="straightConnector1">
                <a:avLst/>
              </a:prstGeom>
              <a:ln w="6480">
                <a:solidFill>
                  <a:srgbClr val="a8a8a8"/>
                </a:solidFill>
                <a:miter/>
              </a:ln>
            </p:spPr>
          </p:cxnSp>
          <p:cxnSp>
            <p:nvCxnSpPr>
              <p:cNvPr id="12188" name="Straight Connector 2117"/>
              <p:cNvCxnSpPr/>
              <p:nvPr/>
            </p:nvCxnSpPr>
            <p:spPr>
              <a:xfrm flipV="1">
                <a:off x="3295080" y="7041240"/>
                <a:ext cx="360" cy="252360"/>
              </a:xfrm>
              <a:prstGeom prst="straightConnector1">
                <a:avLst/>
              </a:prstGeom>
              <a:ln w="6480">
                <a:solidFill>
                  <a:srgbClr val="a8a8a8"/>
                </a:solidFill>
                <a:miter/>
              </a:ln>
            </p:spPr>
          </p:cxnSp>
          <p:cxnSp>
            <p:nvCxnSpPr>
              <p:cNvPr id="12189" name="Straight Connector 2118"/>
              <p:cNvCxnSpPr/>
              <p:nvPr/>
            </p:nvCxnSpPr>
            <p:spPr>
              <a:xfrm flipV="1">
                <a:off x="3624480" y="7041240"/>
                <a:ext cx="360" cy="252360"/>
              </a:xfrm>
              <a:prstGeom prst="straightConnector1">
                <a:avLst/>
              </a:prstGeom>
              <a:ln w="6480">
                <a:solidFill>
                  <a:srgbClr val="a8a8a8"/>
                </a:solidFill>
                <a:miter/>
              </a:ln>
            </p:spPr>
          </p:cxnSp>
          <p:cxnSp>
            <p:nvCxnSpPr>
              <p:cNvPr id="12190" name="Straight Connector 2119"/>
              <p:cNvCxnSpPr/>
              <p:nvPr/>
            </p:nvCxnSpPr>
            <p:spPr>
              <a:xfrm flipV="1">
                <a:off x="2635920" y="7041240"/>
                <a:ext cx="360" cy="252360"/>
              </a:xfrm>
              <a:prstGeom prst="straightConnector1">
                <a:avLst/>
              </a:prstGeom>
              <a:ln w="6480">
                <a:solidFill>
                  <a:srgbClr val="a8a8a8"/>
                </a:solidFill>
                <a:miter/>
              </a:ln>
            </p:spPr>
          </p:cxnSp>
          <p:cxnSp>
            <p:nvCxnSpPr>
              <p:cNvPr id="12191" name="Straight Connector 2120"/>
              <p:cNvCxnSpPr/>
              <p:nvPr/>
            </p:nvCxnSpPr>
            <p:spPr>
              <a:xfrm flipV="1">
                <a:off x="2965320" y="7041240"/>
                <a:ext cx="360" cy="252360"/>
              </a:xfrm>
              <a:prstGeom prst="straightConnector1">
                <a:avLst/>
              </a:prstGeom>
              <a:ln w="6480">
                <a:solidFill>
                  <a:srgbClr val="a8a8a8"/>
                </a:solidFill>
                <a:miter/>
              </a:ln>
            </p:spPr>
          </p:cxnSp>
          <p:cxnSp>
            <p:nvCxnSpPr>
              <p:cNvPr id="12192" name="Straight Connector 2121"/>
              <p:cNvCxnSpPr/>
              <p:nvPr/>
            </p:nvCxnSpPr>
            <p:spPr>
              <a:xfrm flipV="1">
                <a:off x="1976760" y="7041240"/>
                <a:ext cx="360" cy="252360"/>
              </a:xfrm>
              <a:prstGeom prst="straightConnector1">
                <a:avLst/>
              </a:prstGeom>
              <a:ln w="6480">
                <a:solidFill>
                  <a:srgbClr val="a8a8a8"/>
                </a:solidFill>
                <a:miter/>
              </a:ln>
            </p:spPr>
          </p:cxnSp>
          <p:cxnSp>
            <p:nvCxnSpPr>
              <p:cNvPr id="12193" name="Straight Connector 2122"/>
              <p:cNvCxnSpPr/>
              <p:nvPr/>
            </p:nvCxnSpPr>
            <p:spPr>
              <a:xfrm flipV="1">
                <a:off x="2306520" y="7041240"/>
                <a:ext cx="360" cy="252360"/>
              </a:xfrm>
              <a:prstGeom prst="straightConnector1">
                <a:avLst/>
              </a:prstGeom>
              <a:ln w="6480">
                <a:solidFill>
                  <a:srgbClr val="a8a8a8"/>
                </a:solidFill>
                <a:miter/>
              </a:ln>
            </p:spPr>
          </p:cxnSp>
          <p:cxnSp>
            <p:nvCxnSpPr>
              <p:cNvPr id="12194" name="Straight Connector 2123"/>
              <p:cNvCxnSpPr/>
              <p:nvPr/>
            </p:nvCxnSpPr>
            <p:spPr>
              <a:xfrm flipV="1">
                <a:off x="1317960" y="7041240"/>
                <a:ext cx="360" cy="252360"/>
              </a:xfrm>
              <a:prstGeom prst="straightConnector1">
                <a:avLst/>
              </a:prstGeom>
              <a:ln w="6480">
                <a:solidFill>
                  <a:srgbClr val="a8a8a8"/>
                </a:solidFill>
                <a:miter/>
              </a:ln>
            </p:spPr>
          </p:cxnSp>
          <p:cxnSp>
            <p:nvCxnSpPr>
              <p:cNvPr id="12195" name="Straight Connector 2124"/>
              <p:cNvCxnSpPr/>
              <p:nvPr/>
            </p:nvCxnSpPr>
            <p:spPr>
              <a:xfrm flipV="1">
                <a:off x="1647360" y="7041240"/>
                <a:ext cx="360" cy="252360"/>
              </a:xfrm>
              <a:prstGeom prst="straightConnector1">
                <a:avLst/>
              </a:prstGeom>
              <a:ln w="6480">
                <a:solidFill>
                  <a:srgbClr val="a8a8a8"/>
                </a:solidFill>
                <a:miter/>
              </a:ln>
            </p:spPr>
          </p:cxnSp>
          <p:cxnSp>
            <p:nvCxnSpPr>
              <p:cNvPr id="12196" name="Straight Connector 2125"/>
              <p:cNvCxnSpPr/>
              <p:nvPr/>
            </p:nvCxnSpPr>
            <p:spPr>
              <a:xfrm flipV="1">
                <a:off x="658800" y="7041240"/>
                <a:ext cx="360" cy="252360"/>
              </a:xfrm>
              <a:prstGeom prst="straightConnector1">
                <a:avLst/>
              </a:prstGeom>
              <a:ln w="6480">
                <a:solidFill>
                  <a:srgbClr val="a8a8a8"/>
                </a:solidFill>
                <a:miter/>
              </a:ln>
            </p:spPr>
          </p:cxnSp>
          <p:cxnSp>
            <p:nvCxnSpPr>
              <p:cNvPr id="12197" name="Straight Connector 2126"/>
              <p:cNvCxnSpPr/>
              <p:nvPr/>
            </p:nvCxnSpPr>
            <p:spPr>
              <a:xfrm flipV="1">
                <a:off x="988200" y="7041240"/>
                <a:ext cx="360" cy="252360"/>
              </a:xfrm>
              <a:prstGeom prst="straightConnector1">
                <a:avLst/>
              </a:prstGeom>
              <a:ln w="6480">
                <a:solidFill>
                  <a:srgbClr val="a8a8a8"/>
                </a:solidFill>
                <a:miter/>
              </a:ln>
            </p:spPr>
          </p:cxnSp>
          <p:cxnSp>
            <p:nvCxnSpPr>
              <p:cNvPr id="12198" name="Straight Connector 2127"/>
              <p:cNvCxnSpPr/>
              <p:nvPr/>
            </p:nvCxnSpPr>
            <p:spPr>
              <a:xfrm flipV="1">
                <a:off x="0" y="7041240"/>
                <a:ext cx="360" cy="252360"/>
              </a:xfrm>
              <a:prstGeom prst="straightConnector1">
                <a:avLst/>
              </a:prstGeom>
              <a:ln w="6480">
                <a:solidFill>
                  <a:srgbClr val="a8a8a8"/>
                </a:solidFill>
                <a:miter/>
              </a:ln>
            </p:spPr>
          </p:cxnSp>
          <p:cxnSp>
            <p:nvCxnSpPr>
              <p:cNvPr id="1219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2200" name="PlaceHolder 1"/>
          <p:cNvSpPr>
            <a:spLocks noGrp="1"/>
          </p:cNvSpPr>
          <p:nvPr>
            <p:ph type="title"/>
          </p:nvPr>
        </p:nvSpPr>
        <p:spPr>
          <a:xfrm>
            <a:off x="659160" y="325080"/>
            <a:ext cx="10873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2201" name="PlaceHolder 2"/>
          <p:cNvSpPr>
            <a:spLocks noGrp="1"/>
          </p:cNvSpPr>
          <p:nvPr>
            <p:ph type="ftr" idx="38"/>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202" name="PlaceHolder 3"/>
          <p:cNvSpPr>
            <a:spLocks noGrp="1"/>
          </p:cNvSpPr>
          <p:nvPr>
            <p:ph type="sldNum" idx="39"/>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503B3FE-3E9E-4F19-9802-0918E601EA5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3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2240" name="Master Grid"/>
          <p:cNvGrpSpPr/>
          <p:nvPr/>
        </p:nvGrpSpPr>
        <p:grpSpPr>
          <a:xfrm>
            <a:off x="0" y="0"/>
            <a:ext cx="12191760" cy="6858000"/>
            <a:chOff x="0" y="0"/>
            <a:chExt cx="12191760" cy="6858000"/>
          </a:xfrm>
        </p:grpSpPr>
        <p:grpSp>
          <p:nvGrpSpPr>
            <p:cNvPr id="12241" name="GRID"/>
            <p:cNvGrpSpPr/>
            <p:nvPr/>
          </p:nvGrpSpPr>
          <p:grpSpPr>
            <a:xfrm>
              <a:off x="0" y="0"/>
              <a:ext cx="12191760" cy="6858000"/>
              <a:chOff x="0" y="0"/>
              <a:chExt cx="12191760" cy="6858000"/>
            </a:xfrm>
          </p:grpSpPr>
          <p:grpSp>
            <p:nvGrpSpPr>
              <p:cNvPr id="12242" name="Group 454"/>
              <p:cNvGrpSpPr/>
              <p:nvPr/>
            </p:nvGrpSpPr>
            <p:grpSpPr>
              <a:xfrm>
                <a:off x="0" y="0"/>
                <a:ext cx="12191760" cy="6858000"/>
                <a:chOff x="0" y="0"/>
                <a:chExt cx="12191760" cy="6858000"/>
              </a:xfrm>
            </p:grpSpPr>
            <p:cxnSp>
              <p:nvCxnSpPr>
                <p:cNvPr id="1224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224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224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224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224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224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224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225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225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225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225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225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225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225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225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225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225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226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226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226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226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226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226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226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226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226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226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227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227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227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227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227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227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227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227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227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227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228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2281" name="Group 455"/>
              <p:cNvGrpSpPr/>
              <p:nvPr/>
            </p:nvGrpSpPr>
            <p:grpSpPr>
              <a:xfrm>
                <a:off x="0" y="0"/>
                <a:ext cx="12191760" cy="6857640"/>
                <a:chOff x="0" y="0"/>
                <a:chExt cx="12191760" cy="6857640"/>
              </a:xfrm>
            </p:grpSpPr>
            <p:cxnSp>
              <p:nvCxnSpPr>
                <p:cNvPr id="1228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228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228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228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228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228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228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228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229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229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229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229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229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229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229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229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229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229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230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230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230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230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2304" name="Group 396"/>
            <p:cNvGrpSpPr/>
            <p:nvPr/>
          </p:nvGrpSpPr>
          <p:grpSpPr>
            <a:xfrm>
              <a:off x="329400" y="326520"/>
              <a:ext cx="11532960" cy="5878800"/>
              <a:chOff x="329400" y="326520"/>
              <a:chExt cx="11532960" cy="5878800"/>
            </a:xfrm>
          </p:grpSpPr>
          <p:grpSp>
            <p:nvGrpSpPr>
              <p:cNvPr id="12305" name="Group 397"/>
              <p:cNvGrpSpPr/>
              <p:nvPr/>
            </p:nvGrpSpPr>
            <p:grpSpPr>
              <a:xfrm>
                <a:off x="329400" y="326520"/>
                <a:ext cx="11532960" cy="5878800"/>
                <a:chOff x="329400" y="326520"/>
                <a:chExt cx="11532960" cy="5878800"/>
              </a:xfrm>
            </p:grpSpPr>
            <p:cxnSp>
              <p:nvCxnSpPr>
                <p:cNvPr id="1230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230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230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230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231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231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231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231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231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231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231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231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231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231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232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232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232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232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232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232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232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232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232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232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233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233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233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233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233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233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233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233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233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233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234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234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2342" name="Group 398"/>
              <p:cNvGrpSpPr/>
              <p:nvPr/>
            </p:nvGrpSpPr>
            <p:grpSpPr>
              <a:xfrm>
                <a:off x="329400" y="326520"/>
                <a:ext cx="11532960" cy="5878080"/>
                <a:chOff x="329400" y="326520"/>
                <a:chExt cx="11532960" cy="5878080"/>
              </a:xfrm>
            </p:grpSpPr>
            <p:cxnSp>
              <p:nvCxnSpPr>
                <p:cNvPr id="1234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234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234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234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234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234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234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235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235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235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235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235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235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235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235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235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235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236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236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2362" name="Master Grid Edge"/>
          <p:cNvGrpSpPr/>
          <p:nvPr/>
        </p:nvGrpSpPr>
        <p:grpSpPr>
          <a:xfrm>
            <a:off x="-435240" y="-435240"/>
            <a:ext cx="13042800" cy="7728480"/>
            <a:chOff x="-435240" y="-435240"/>
            <a:chExt cx="13042800" cy="7728480"/>
          </a:xfrm>
        </p:grpSpPr>
        <p:grpSp>
          <p:nvGrpSpPr>
            <p:cNvPr id="12363" name="Group 27"/>
            <p:cNvGrpSpPr/>
            <p:nvPr/>
          </p:nvGrpSpPr>
          <p:grpSpPr>
            <a:xfrm>
              <a:off x="-435240" y="-435240"/>
              <a:ext cx="13042800" cy="7728480"/>
              <a:chOff x="-435240" y="-435240"/>
              <a:chExt cx="13042800" cy="7728480"/>
            </a:xfrm>
          </p:grpSpPr>
          <p:cxnSp>
            <p:nvCxnSpPr>
              <p:cNvPr id="12364" name="Straight Connector 1371"/>
              <p:cNvCxnSpPr/>
              <p:nvPr/>
            </p:nvCxnSpPr>
            <p:spPr>
              <a:xfrm>
                <a:off x="-435240" y="489600"/>
                <a:ext cx="126360" cy="360"/>
              </a:xfrm>
              <a:prstGeom prst="straightConnector1">
                <a:avLst/>
              </a:prstGeom>
              <a:ln w="6480">
                <a:solidFill>
                  <a:srgbClr val="a8a8a8"/>
                </a:solidFill>
                <a:miter/>
              </a:ln>
            </p:spPr>
          </p:cxnSp>
          <p:cxnSp>
            <p:nvCxnSpPr>
              <p:cNvPr id="12365" name="Straight Connector 1372"/>
              <p:cNvCxnSpPr/>
              <p:nvPr/>
            </p:nvCxnSpPr>
            <p:spPr>
              <a:xfrm>
                <a:off x="-435240" y="326520"/>
                <a:ext cx="126360" cy="360"/>
              </a:xfrm>
              <a:prstGeom prst="straightConnector1">
                <a:avLst/>
              </a:prstGeom>
              <a:ln w="6480">
                <a:solidFill>
                  <a:srgbClr val="a8a8a8"/>
                </a:solidFill>
                <a:miter/>
              </a:ln>
            </p:spPr>
          </p:cxnSp>
          <p:cxnSp>
            <p:nvCxnSpPr>
              <p:cNvPr id="12366" name="Straight Connector 1373"/>
              <p:cNvCxnSpPr/>
              <p:nvPr/>
            </p:nvCxnSpPr>
            <p:spPr>
              <a:xfrm>
                <a:off x="-435240" y="816120"/>
                <a:ext cx="126360" cy="360"/>
              </a:xfrm>
              <a:prstGeom prst="straightConnector1">
                <a:avLst/>
              </a:prstGeom>
              <a:ln w="6480">
                <a:solidFill>
                  <a:srgbClr val="a8a8a8"/>
                </a:solidFill>
                <a:miter/>
              </a:ln>
            </p:spPr>
          </p:cxnSp>
          <p:cxnSp>
            <p:nvCxnSpPr>
              <p:cNvPr id="12367" name="Straight Connector 1374"/>
              <p:cNvCxnSpPr/>
              <p:nvPr/>
            </p:nvCxnSpPr>
            <p:spPr>
              <a:xfrm>
                <a:off x="-435240" y="653040"/>
                <a:ext cx="126360" cy="360"/>
              </a:xfrm>
              <a:prstGeom prst="straightConnector1">
                <a:avLst/>
              </a:prstGeom>
              <a:ln w="6480">
                <a:solidFill>
                  <a:srgbClr val="a8a8a8"/>
                </a:solidFill>
                <a:miter/>
              </a:ln>
            </p:spPr>
          </p:cxnSp>
          <p:cxnSp>
            <p:nvCxnSpPr>
              <p:cNvPr id="12368" name="Straight Connector 1375"/>
              <p:cNvCxnSpPr/>
              <p:nvPr/>
            </p:nvCxnSpPr>
            <p:spPr>
              <a:xfrm>
                <a:off x="-435240" y="1142640"/>
                <a:ext cx="126360" cy="360"/>
              </a:xfrm>
              <a:prstGeom prst="straightConnector1">
                <a:avLst/>
              </a:prstGeom>
              <a:ln w="6480">
                <a:solidFill>
                  <a:srgbClr val="a8a8a8"/>
                </a:solidFill>
                <a:miter/>
              </a:ln>
            </p:spPr>
          </p:cxnSp>
          <p:cxnSp>
            <p:nvCxnSpPr>
              <p:cNvPr id="12369" name="Straight Connector 1376"/>
              <p:cNvCxnSpPr/>
              <p:nvPr/>
            </p:nvCxnSpPr>
            <p:spPr>
              <a:xfrm>
                <a:off x="-435240" y="979560"/>
                <a:ext cx="126360" cy="360"/>
              </a:xfrm>
              <a:prstGeom prst="straightConnector1">
                <a:avLst/>
              </a:prstGeom>
              <a:ln w="6480">
                <a:solidFill>
                  <a:srgbClr val="a8a8a8"/>
                </a:solidFill>
                <a:miter/>
              </a:ln>
            </p:spPr>
          </p:cxnSp>
          <p:cxnSp>
            <p:nvCxnSpPr>
              <p:cNvPr id="12370" name="Straight Connector 1377"/>
              <p:cNvCxnSpPr/>
              <p:nvPr/>
            </p:nvCxnSpPr>
            <p:spPr>
              <a:xfrm>
                <a:off x="-435240" y="1469520"/>
                <a:ext cx="126360" cy="360"/>
              </a:xfrm>
              <a:prstGeom prst="straightConnector1">
                <a:avLst/>
              </a:prstGeom>
              <a:ln w="6480">
                <a:solidFill>
                  <a:srgbClr val="a8a8a8"/>
                </a:solidFill>
                <a:miter/>
              </a:ln>
            </p:spPr>
          </p:cxnSp>
          <p:cxnSp>
            <p:nvCxnSpPr>
              <p:cNvPr id="12371" name="Straight Connector 1378"/>
              <p:cNvCxnSpPr/>
              <p:nvPr/>
            </p:nvCxnSpPr>
            <p:spPr>
              <a:xfrm>
                <a:off x="-435240" y="1306080"/>
                <a:ext cx="126360" cy="360"/>
              </a:xfrm>
              <a:prstGeom prst="straightConnector1">
                <a:avLst/>
              </a:prstGeom>
              <a:ln w="6480">
                <a:solidFill>
                  <a:srgbClr val="a8a8a8"/>
                </a:solidFill>
                <a:miter/>
              </a:ln>
            </p:spPr>
          </p:cxnSp>
          <p:cxnSp>
            <p:nvCxnSpPr>
              <p:cNvPr id="12372" name="Straight Connector 1379"/>
              <p:cNvCxnSpPr/>
              <p:nvPr/>
            </p:nvCxnSpPr>
            <p:spPr>
              <a:xfrm>
                <a:off x="-435240" y="1796040"/>
                <a:ext cx="126360" cy="360"/>
              </a:xfrm>
              <a:prstGeom prst="straightConnector1">
                <a:avLst/>
              </a:prstGeom>
              <a:ln w="6480">
                <a:solidFill>
                  <a:srgbClr val="a8a8a8"/>
                </a:solidFill>
                <a:miter/>
              </a:ln>
            </p:spPr>
          </p:cxnSp>
          <p:cxnSp>
            <p:nvCxnSpPr>
              <p:cNvPr id="12373" name="Straight Connector 1380"/>
              <p:cNvCxnSpPr/>
              <p:nvPr/>
            </p:nvCxnSpPr>
            <p:spPr>
              <a:xfrm>
                <a:off x="-435240" y="1632600"/>
                <a:ext cx="126360" cy="360"/>
              </a:xfrm>
              <a:prstGeom prst="straightConnector1">
                <a:avLst/>
              </a:prstGeom>
              <a:ln w="6480">
                <a:solidFill>
                  <a:srgbClr val="a8a8a8"/>
                </a:solidFill>
                <a:miter/>
              </a:ln>
            </p:spPr>
          </p:cxnSp>
          <p:cxnSp>
            <p:nvCxnSpPr>
              <p:cNvPr id="12374" name="Straight Connector 1381"/>
              <p:cNvCxnSpPr/>
              <p:nvPr/>
            </p:nvCxnSpPr>
            <p:spPr>
              <a:xfrm>
                <a:off x="-435240" y="2122560"/>
                <a:ext cx="126360" cy="360"/>
              </a:xfrm>
              <a:prstGeom prst="straightConnector1">
                <a:avLst/>
              </a:prstGeom>
              <a:ln w="6480">
                <a:solidFill>
                  <a:srgbClr val="a8a8a8"/>
                </a:solidFill>
                <a:miter/>
              </a:ln>
            </p:spPr>
          </p:cxnSp>
          <p:cxnSp>
            <p:nvCxnSpPr>
              <p:cNvPr id="12375" name="Straight Connector 1382"/>
              <p:cNvCxnSpPr/>
              <p:nvPr/>
            </p:nvCxnSpPr>
            <p:spPr>
              <a:xfrm>
                <a:off x="-435240" y="1959120"/>
                <a:ext cx="126360" cy="360"/>
              </a:xfrm>
              <a:prstGeom prst="straightConnector1">
                <a:avLst/>
              </a:prstGeom>
              <a:ln w="6480">
                <a:solidFill>
                  <a:srgbClr val="a8a8a8"/>
                </a:solidFill>
                <a:miter/>
              </a:ln>
            </p:spPr>
          </p:cxnSp>
          <p:cxnSp>
            <p:nvCxnSpPr>
              <p:cNvPr id="12376" name="Straight Connector 1383"/>
              <p:cNvCxnSpPr/>
              <p:nvPr/>
            </p:nvCxnSpPr>
            <p:spPr>
              <a:xfrm>
                <a:off x="-435240" y="2449080"/>
                <a:ext cx="126360" cy="360"/>
              </a:xfrm>
              <a:prstGeom prst="straightConnector1">
                <a:avLst/>
              </a:prstGeom>
              <a:ln w="6480">
                <a:solidFill>
                  <a:srgbClr val="a8a8a8"/>
                </a:solidFill>
                <a:miter/>
              </a:ln>
            </p:spPr>
          </p:cxnSp>
          <p:cxnSp>
            <p:nvCxnSpPr>
              <p:cNvPr id="12377" name="Straight Connector 1384"/>
              <p:cNvCxnSpPr/>
              <p:nvPr/>
            </p:nvCxnSpPr>
            <p:spPr>
              <a:xfrm>
                <a:off x="-435240" y="2285640"/>
                <a:ext cx="126360" cy="360"/>
              </a:xfrm>
              <a:prstGeom prst="straightConnector1">
                <a:avLst/>
              </a:prstGeom>
              <a:ln w="6480">
                <a:solidFill>
                  <a:srgbClr val="a8a8a8"/>
                </a:solidFill>
                <a:miter/>
              </a:ln>
            </p:spPr>
          </p:cxnSp>
          <p:cxnSp>
            <p:nvCxnSpPr>
              <p:cNvPr id="12378" name="Straight Connector 1385"/>
              <p:cNvCxnSpPr/>
              <p:nvPr/>
            </p:nvCxnSpPr>
            <p:spPr>
              <a:xfrm>
                <a:off x="-435240" y="2775600"/>
                <a:ext cx="126360" cy="360"/>
              </a:xfrm>
              <a:prstGeom prst="straightConnector1">
                <a:avLst/>
              </a:prstGeom>
              <a:ln w="6480">
                <a:solidFill>
                  <a:srgbClr val="a8a8a8"/>
                </a:solidFill>
                <a:miter/>
              </a:ln>
            </p:spPr>
          </p:cxnSp>
          <p:cxnSp>
            <p:nvCxnSpPr>
              <p:cNvPr id="12379" name="Straight Connector 1386"/>
              <p:cNvCxnSpPr/>
              <p:nvPr/>
            </p:nvCxnSpPr>
            <p:spPr>
              <a:xfrm>
                <a:off x="-435240" y="2612520"/>
                <a:ext cx="126360" cy="360"/>
              </a:xfrm>
              <a:prstGeom prst="straightConnector1">
                <a:avLst/>
              </a:prstGeom>
              <a:ln w="6480">
                <a:solidFill>
                  <a:srgbClr val="a8a8a8"/>
                </a:solidFill>
                <a:miter/>
              </a:ln>
            </p:spPr>
          </p:cxnSp>
          <p:cxnSp>
            <p:nvCxnSpPr>
              <p:cNvPr id="12380" name="Straight Connector 1387"/>
              <p:cNvCxnSpPr/>
              <p:nvPr/>
            </p:nvCxnSpPr>
            <p:spPr>
              <a:xfrm>
                <a:off x="-435240" y="3102120"/>
                <a:ext cx="126360" cy="360"/>
              </a:xfrm>
              <a:prstGeom prst="straightConnector1">
                <a:avLst/>
              </a:prstGeom>
              <a:ln w="6480">
                <a:solidFill>
                  <a:srgbClr val="a8a8a8"/>
                </a:solidFill>
                <a:miter/>
              </a:ln>
            </p:spPr>
          </p:cxnSp>
          <p:cxnSp>
            <p:nvCxnSpPr>
              <p:cNvPr id="12381" name="Straight Connector 1388"/>
              <p:cNvCxnSpPr/>
              <p:nvPr/>
            </p:nvCxnSpPr>
            <p:spPr>
              <a:xfrm>
                <a:off x="-435240" y="2939040"/>
                <a:ext cx="126360" cy="360"/>
              </a:xfrm>
              <a:prstGeom prst="straightConnector1">
                <a:avLst/>
              </a:prstGeom>
              <a:ln w="6480">
                <a:solidFill>
                  <a:srgbClr val="a8a8a8"/>
                </a:solidFill>
                <a:miter/>
              </a:ln>
            </p:spPr>
          </p:cxnSp>
          <p:cxnSp>
            <p:nvCxnSpPr>
              <p:cNvPr id="12382" name="Straight Connector 1389"/>
              <p:cNvCxnSpPr/>
              <p:nvPr/>
            </p:nvCxnSpPr>
            <p:spPr>
              <a:xfrm>
                <a:off x="-435240" y="3428640"/>
                <a:ext cx="126360" cy="360"/>
              </a:xfrm>
              <a:prstGeom prst="straightConnector1">
                <a:avLst/>
              </a:prstGeom>
              <a:ln w="6480">
                <a:solidFill>
                  <a:srgbClr val="a8a8a8"/>
                </a:solidFill>
                <a:miter/>
              </a:ln>
            </p:spPr>
          </p:cxnSp>
          <p:cxnSp>
            <p:nvCxnSpPr>
              <p:cNvPr id="12383" name="Straight Connector 1390"/>
              <p:cNvCxnSpPr/>
              <p:nvPr/>
            </p:nvCxnSpPr>
            <p:spPr>
              <a:xfrm>
                <a:off x="-435240" y="3265560"/>
                <a:ext cx="126360" cy="360"/>
              </a:xfrm>
              <a:prstGeom prst="straightConnector1">
                <a:avLst/>
              </a:prstGeom>
              <a:ln w="6480">
                <a:solidFill>
                  <a:srgbClr val="a8a8a8"/>
                </a:solidFill>
                <a:miter/>
              </a:ln>
            </p:spPr>
          </p:cxnSp>
          <p:cxnSp>
            <p:nvCxnSpPr>
              <p:cNvPr id="12384" name="Straight Connector 1391"/>
              <p:cNvCxnSpPr/>
              <p:nvPr/>
            </p:nvCxnSpPr>
            <p:spPr>
              <a:xfrm>
                <a:off x="-435240" y="3755520"/>
                <a:ext cx="126360" cy="360"/>
              </a:xfrm>
              <a:prstGeom prst="straightConnector1">
                <a:avLst/>
              </a:prstGeom>
              <a:ln w="6480">
                <a:solidFill>
                  <a:srgbClr val="a8a8a8"/>
                </a:solidFill>
                <a:miter/>
              </a:ln>
            </p:spPr>
          </p:cxnSp>
          <p:cxnSp>
            <p:nvCxnSpPr>
              <p:cNvPr id="12385" name="Straight Connector 1392"/>
              <p:cNvCxnSpPr/>
              <p:nvPr/>
            </p:nvCxnSpPr>
            <p:spPr>
              <a:xfrm>
                <a:off x="-435240" y="3592080"/>
                <a:ext cx="126360" cy="360"/>
              </a:xfrm>
              <a:prstGeom prst="straightConnector1">
                <a:avLst/>
              </a:prstGeom>
              <a:ln w="6480">
                <a:solidFill>
                  <a:srgbClr val="a8a8a8"/>
                </a:solidFill>
                <a:miter/>
              </a:ln>
            </p:spPr>
          </p:cxnSp>
          <p:cxnSp>
            <p:nvCxnSpPr>
              <p:cNvPr id="12386" name="Straight Connector 1438"/>
              <p:cNvCxnSpPr/>
              <p:nvPr/>
            </p:nvCxnSpPr>
            <p:spPr>
              <a:xfrm>
                <a:off x="-435240" y="4081680"/>
                <a:ext cx="126360" cy="360"/>
              </a:xfrm>
              <a:prstGeom prst="straightConnector1">
                <a:avLst/>
              </a:prstGeom>
              <a:ln w="6480">
                <a:solidFill>
                  <a:srgbClr val="a8a8a8"/>
                </a:solidFill>
                <a:miter/>
              </a:ln>
            </p:spPr>
          </p:cxnSp>
          <p:cxnSp>
            <p:nvCxnSpPr>
              <p:cNvPr id="12387" name="Straight Connector 1439"/>
              <p:cNvCxnSpPr/>
              <p:nvPr/>
            </p:nvCxnSpPr>
            <p:spPr>
              <a:xfrm>
                <a:off x="-435240" y="3918240"/>
                <a:ext cx="126360" cy="360"/>
              </a:xfrm>
              <a:prstGeom prst="straightConnector1">
                <a:avLst/>
              </a:prstGeom>
              <a:ln w="6480">
                <a:solidFill>
                  <a:srgbClr val="a8a8a8"/>
                </a:solidFill>
                <a:miter/>
              </a:ln>
            </p:spPr>
          </p:cxnSp>
          <p:cxnSp>
            <p:nvCxnSpPr>
              <p:cNvPr id="12388" name="Straight Connector 1440"/>
              <p:cNvCxnSpPr/>
              <p:nvPr/>
            </p:nvCxnSpPr>
            <p:spPr>
              <a:xfrm>
                <a:off x="-435240" y="4408200"/>
                <a:ext cx="126360" cy="360"/>
              </a:xfrm>
              <a:prstGeom prst="straightConnector1">
                <a:avLst/>
              </a:prstGeom>
              <a:ln w="6480">
                <a:solidFill>
                  <a:srgbClr val="a8a8a8"/>
                </a:solidFill>
                <a:miter/>
              </a:ln>
            </p:spPr>
          </p:cxnSp>
          <p:cxnSp>
            <p:nvCxnSpPr>
              <p:cNvPr id="12389" name="Straight Connector 1441"/>
              <p:cNvCxnSpPr/>
              <p:nvPr/>
            </p:nvCxnSpPr>
            <p:spPr>
              <a:xfrm>
                <a:off x="-435240" y="4244760"/>
                <a:ext cx="126360" cy="360"/>
              </a:xfrm>
              <a:prstGeom prst="straightConnector1">
                <a:avLst/>
              </a:prstGeom>
              <a:ln w="6480">
                <a:solidFill>
                  <a:srgbClr val="a8a8a8"/>
                </a:solidFill>
                <a:miter/>
              </a:ln>
            </p:spPr>
          </p:cxnSp>
          <p:cxnSp>
            <p:nvCxnSpPr>
              <p:cNvPr id="12390" name="Straight Connector 1442"/>
              <p:cNvCxnSpPr/>
              <p:nvPr/>
            </p:nvCxnSpPr>
            <p:spPr>
              <a:xfrm>
                <a:off x="-435240" y="4734720"/>
                <a:ext cx="126360" cy="360"/>
              </a:xfrm>
              <a:prstGeom prst="straightConnector1">
                <a:avLst/>
              </a:prstGeom>
              <a:ln w="6480">
                <a:solidFill>
                  <a:srgbClr val="a8a8a8"/>
                </a:solidFill>
                <a:miter/>
              </a:ln>
            </p:spPr>
          </p:cxnSp>
          <p:cxnSp>
            <p:nvCxnSpPr>
              <p:cNvPr id="12391" name="Straight Connector 1443"/>
              <p:cNvCxnSpPr/>
              <p:nvPr/>
            </p:nvCxnSpPr>
            <p:spPr>
              <a:xfrm>
                <a:off x="-435240" y="4571280"/>
                <a:ext cx="126360" cy="360"/>
              </a:xfrm>
              <a:prstGeom prst="straightConnector1">
                <a:avLst/>
              </a:prstGeom>
              <a:ln w="6480">
                <a:solidFill>
                  <a:srgbClr val="a8a8a8"/>
                </a:solidFill>
                <a:miter/>
              </a:ln>
            </p:spPr>
          </p:cxnSp>
          <p:cxnSp>
            <p:nvCxnSpPr>
              <p:cNvPr id="12392" name="Straight Connector 1444"/>
              <p:cNvCxnSpPr/>
              <p:nvPr/>
            </p:nvCxnSpPr>
            <p:spPr>
              <a:xfrm>
                <a:off x="-435240" y="5061240"/>
                <a:ext cx="126360" cy="360"/>
              </a:xfrm>
              <a:prstGeom prst="straightConnector1">
                <a:avLst/>
              </a:prstGeom>
              <a:ln w="6480">
                <a:solidFill>
                  <a:srgbClr val="a8a8a8"/>
                </a:solidFill>
                <a:miter/>
              </a:ln>
            </p:spPr>
          </p:cxnSp>
          <p:cxnSp>
            <p:nvCxnSpPr>
              <p:cNvPr id="12393" name="Straight Connector 1446"/>
              <p:cNvCxnSpPr/>
              <p:nvPr/>
            </p:nvCxnSpPr>
            <p:spPr>
              <a:xfrm>
                <a:off x="-435240" y="5387760"/>
                <a:ext cx="126360" cy="360"/>
              </a:xfrm>
              <a:prstGeom prst="straightConnector1">
                <a:avLst/>
              </a:prstGeom>
              <a:ln w="6480">
                <a:solidFill>
                  <a:srgbClr val="a8a8a8"/>
                </a:solidFill>
                <a:miter/>
              </a:ln>
            </p:spPr>
          </p:cxnSp>
          <p:cxnSp>
            <p:nvCxnSpPr>
              <p:cNvPr id="12394" name="Straight Connector 1447"/>
              <p:cNvCxnSpPr/>
              <p:nvPr/>
            </p:nvCxnSpPr>
            <p:spPr>
              <a:xfrm>
                <a:off x="-435240" y="5224680"/>
                <a:ext cx="126360" cy="360"/>
              </a:xfrm>
              <a:prstGeom prst="straightConnector1">
                <a:avLst/>
              </a:prstGeom>
              <a:ln w="6480">
                <a:solidFill>
                  <a:srgbClr val="a8a8a8"/>
                </a:solidFill>
                <a:miter/>
              </a:ln>
            </p:spPr>
          </p:cxnSp>
          <p:cxnSp>
            <p:nvCxnSpPr>
              <p:cNvPr id="12395" name="Straight Connector 1448"/>
              <p:cNvCxnSpPr/>
              <p:nvPr/>
            </p:nvCxnSpPr>
            <p:spPr>
              <a:xfrm>
                <a:off x="-435240" y="5714280"/>
                <a:ext cx="126360" cy="360"/>
              </a:xfrm>
              <a:prstGeom prst="straightConnector1">
                <a:avLst/>
              </a:prstGeom>
              <a:ln w="6480">
                <a:solidFill>
                  <a:srgbClr val="a8a8a8"/>
                </a:solidFill>
                <a:miter/>
              </a:ln>
            </p:spPr>
          </p:cxnSp>
          <p:cxnSp>
            <p:nvCxnSpPr>
              <p:cNvPr id="12396" name="Straight Connector 1449"/>
              <p:cNvCxnSpPr/>
              <p:nvPr/>
            </p:nvCxnSpPr>
            <p:spPr>
              <a:xfrm>
                <a:off x="-435240" y="5551200"/>
                <a:ext cx="126360" cy="360"/>
              </a:xfrm>
              <a:prstGeom prst="straightConnector1">
                <a:avLst/>
              </a:prstGeom>
              <a:ln w="6480">
                <a:solidFill>
                  <a:srgbClr val="a8a8a8"/>
                </a:solidFill>
                <a:miter/>
              </a:ln>
            </p:spPr>
          </p:cxnSp>
          <p:cxnSp>
            <p:nvCxnSpPr>
              <p:cNvPr id="12397" name="Straight Connector 1450"/>
              <p:cNvCxnSpPr/>
              <p:nvPr/>
            </p:nvCxnSpPr>
            <p:spPr>
              <a:xfrm>
                <a:off x="-435240" y="6041160"/>
                <a:ext cx="126360" cy="360"/>
              </a:xfrm>
              <a:prstGeom prst="straightConnector1">
                <a:avLst/>
              </a:prstGeom>
              <a:ln w="6480">
                <a:solidFill>
                  <a:srgbClr val="a8a8a8"/>
                </a:solidFill>
                <a:miter/>
              </a:ln>
            </p:spPr>
          </p:cxnSp>
          <p:cxnSp>
            <p:nvCxnSpPr>
              <p:cNvPr id="12398" name="Straight Connector 1451"/>
              <p:cNvCxnSpPr/>
              <p:nvPr/>
            </p:nvCxnSpPr>
            <p:spPr>
              <a:xfrm>
                <a:off x="-435240" y="5877720"/>
                <a:ext cx="126360" cy="360"/>
              </a:xfrm>
              <a:prstGeom prst="straightConnector1">
                <a:avLst/>
              </a:prstGeom>
              <a:ln w="6480">
                <a:solidFill>
                  <a:srgbClr val="a8a8a8"/>
                </a:solidFill>
                <a:miter/>
              </a:ln>
            </p:spPr>
          </p:cxnSp>
          <p:cxnSp>
            <p:nvCxnSpPr>
              <p:cNvPr id="12399" name="Straight Connector 1452"/>
              <p:cNvCxnSpPr/>
              <p:nvPr/>
            </p:nvCxnSpPr>
            <p:spPr>
              <a:xfrm>
                <a:off x="-435240" y="6367680"/>
                <a:ext cx="126360" cy="360"/>
              </a:xfrm>
              <a:prstGeom prst="straightConnector1">
                <a:avLst/>
              </a:prstGeom>
              <a:ln w="6480">
                <a:solidFill>
                  <a:srgbClr val="a8a8a8"/>
                </a:solidFill>
                <a:miter/>
              </a:ln>
            </p:spPr>
          </p:cxnSp>
          <p:cxnSp>
            <p:nvCxnSpPr>
              <p:cNvPr id="12400" name="Straight Connector 1453"/>
              <p:cNvCxnSpPr/>
              <p:nvPr/>
            </p:nvCxnSpPr>
            <p:spPr>
              <a:xfrm>
                <a:off x="-435240" y="6204240"/>
                <a:ext cx="126360" cy="360"/>
              </a:xfrm>
              <a:prstGeom prst="straightConnector1">
                <a:avLst/>
              </a:prstGeom>
              <a:ln w="6480">
                <a:solidFill>
                  <a:srgbClr val="a8a8a8"/>
                </a:solidFill>
                <a:miter/>
              </a:ln>
            </p:spPr>
          </p:cxnSp>
          <p:cxnSp>
            <p:nvCxnSpPr>
              <p:cNvPr id="12401" name="Straight Connector 1083"/>
              <p:cNvCxnSpPr/>
              <p:nvPr/>
            </p:nvCxnSpPr>
            <p:spPr>
              <a:xfrm>
                <a:off x="493920" y="-435240"/>
                <a:ext cx="360" cy="126360"/>
              </a:xfrm>
              <a:prstGeom prst="straightConnector1">
                <a:avLst/>
              </a:prstGeom>
              <a:ln w="6480">
                <a:solidFill>
                  <a:srgbClr val="a8a8a8"/>
                </a:solidFill>
                <a:miter/>
              </a:ln>
            </p:spPr>
          </p:cxnSp>
          <p:cxnSp>
            <p:nvCxnSpPr>
              <p:cNvPr id="12402" name="Straight Connector 1084"/>
              <p:cNvCxnSpPr/>
              <p:nvPr/>
            </p:nvCxnSpPr>
            <p:spPr>
              <a:xfrm>
                <a:off x="329400" y="-435240"/>
                <a:ext cx="360" cy="126360"/>
              </a:xfrm>
              <a:prstGeom prst="straightConnector1">
                <a:avLst/>
              </a:prstGeom>
              <a:ln w="6480">
                <a:solidFill>
                  <a:srgbClr val="a8a8a8"/>
                </a:solidFill>
                <a:miter/>
              </a:ln>
            </p:spPr>
          </p:cxnSp>
          <p:cxnSp>
            <p:nvCxnSpPr>
              <p:cNvPr id="12403" name="Straight Connector 1085"/>
              <p:cNvCxnSpPr/>
              <p:nvPr/>
            </p:nvCxnSpPr>
            <p:spPr>
              <a:xfrm>
                <a:off x="823680" y="-435240"/>
                <a:ext cx="360" cy="126360"/>
              </a:xfrm>
              <a:prstGeom prst="straightConnector1">
                <a:avLst/>
              </a:prstGeom>
              <a:ln w="6480">
                <a:solidFill>
                  <a:srgbClr val="a8a8a8"/>
                </a:solidFill>
                <a:miter/>
              </a:ln>
            </p:spPr>
          </p:cxnSp>
          <p:cxnSp>
            <p:nvCxnSpPr>
              <p:cNvPr id="12404" name="Straight Connector 1086"/>
              <p:cNvCxnSpPr/>
              <p:nvPr/>
            </p:nvCxnSpPr>
            <p:spPr>
              <a:xfrm>
                <a:off x="658800" y="-435240"/>
                <a:ext cx="360" cy="126360"/>
              </a:xfrm>
              <a:prstGeom prst="straightConnector1">
                <a:avLst/>
              </a:prstGeom>
              <a:ln w="6480">
                <a:solidFill>
                  <a:srgbClr val="a8a8a8"/>
                </a:solidFill>
                <a:miter/>
              </a:ln>
            </p:spPr>
          </p:cxnSp>
          <p:cxnSp>
            <p:nvCxnSpPr>
              <p:cNvPr id="12405" name="Straight Connector 1087"/>
              <p:cNvCxnSpPr/>
              <p:nvPr/>
            </p:nvCxnSpPr>
            <p:spPr>
              <a:xfrm>
                <a:off x="1153080" y="-435240"/>
                <a:ext cx="360" cy="126360"/>
              </a:xfrm>
              <a:prstGeom prst="straightConnector1">
                <a:avLst/>
              </a:prstGeom>
              <a:ln w="6480">
                <a:solidFill>
                  <a:srgbClr val="a8a8a8"/>
                </a:solidFill>
                <a:miter/>
              </a:ln>
            </p:spPr>
          </p:cxnSp>
          <p:cxnSp>
            <p:nvCxnSpPr>
              <p:cNvPr id="12406" name="Straight Connector 1088"/>
              <p:cNvCxnSpPr/>
              <p:nvPr/>
            </p:nvCxnSpPr>
            <p:spPr>
              <a:xfrm>
                <a:off x="988200" y="-435240"/>
                <a:ext cx="360" cy="126360"/>
              </a:xfrm>
              <a:prstGeom prst="straightConnector1">
                <a:avLst/>
              </a:prstGeom>
              <a:ln w="6480">
                <a:solidFill>
                  <a:srgbClr val="a8a8a8"/>
                </a:solidFill>
                <a:miter/>
              </a:ln>
            </p:spPr>
          </p:cxnSp>
          <p:cxnSp>
            <p:nvCxnSpPr>
              <p:cNvPr id="12407" name="Straight Connector 1089"/>
              <p:cNvCxnSpPr/>
              <p:nvPr/>
            </p:nvCxnSpPr>
            <p:spPr>
              <a:xfrm>
                <a:off x="1482480" y="-435240"/>
                <a:ext cx="360" cy="126360"/>
              </a:xfrm>
              <a:prstGeom prst="straightConnector1">
                <a:avLst/>
              </a:prstGeom>
              <a:ln w="6480">
                <a:solidFill>
                  <a:srgbClr val="a8a8a8"/>
                </a:solidFill>
                <a:miter/>
              </a:ln>
            </p:spPr>
          </p:cxnSp>
          <p:cxnSp>
            <p:nvCxnSpPr>
              <p:cNvPr id="12408" name="Straight Connector 1090"/>
              <p:cNvCxnSpPr/>
              <p:nvPr/>
            </p:nvCxnSpPr>
            <p:spPr>
              <a:xfrm>
                <a:off x="1317960" y="-435240"/>
                <a:ext cx="360" cy="126360"/>
              </a:xfrm>
              <a:prstGeom prst="straightConnector1">
                <a:avLst/>
              </a:prstGeom>
              <a:ln w="6480">
                <a:solidFill>
                  <a:srgbClr val="a8a8a8"/>
                </a:solidFill>
                <a:miter/>
              </a:ln>
            </p:spPr>
          </p:cxnSp>
          <p:cxnSp>
            <p:nvCxnSpPr>
              <p:cNvPr id="12409" name="Straight Connector 1091"/>
              <p:cNvCxnSpPr/>
              <p:nvPr/>
            </p:nvCxnSpPr>
            <p:spPr>
              <a:xfrm>
                <a:off x="1812240" y="-435240"/>
                <a:ext cx="360" cy="126360"/>
              </a:xfrm>
              <a:prstGeom prst="straightConnector1">
                <a:avLst/>
              </a:prstGeom>
              <a:ln w="6480">
                <a:solidFill>
                  <a:srgbClr val="a8a8a8"/>
                </a:solidFill>
                <a:miter/>
              </a:ln>
            </p:spPr>
          </p:cxnSp>
          <p:cxnSp>
            <p:nvCxnSpPr>
              <p:cNvPr id="12410" name="Straight Connector 1092"/>
              <p:cNvCxnSpPr/>
              <p:nvPr/>
            </p:nvCxnSpPr>
            <p:spPr>
              <a:xfrm>
                <a:off x="1647360" y="-435240"/>
                <a:ext cx="360" cy="126360"/>
              </a:xfrm>
              <a:prstGeom prst="straightConnector1">
                <a:avLst/>
              </a:prstGeom>
              <a:ln w="6480">
                <a:solidFill>
                  <a:srgbClr val="a8a8a8"/>
                </a:solidFill>
                <a:miter/>
              </a:ln>
            </p:spPr>
          </p:cxnSp>
          <p:cxnSp>
            <p:nvCxnSpPr>
              <p:cNvPr id="12411" name="Straight Connector 1093"/>
              <p:cNvCxnSpPr/>
              <p:nvPr/>
            </p:nvCxnSpPr>
            <p:spPr>
              <a:xfrm>
                <a:off x="2141640" y="-435240"/>
                <a:ext cx="360" cy="126360"/>
              </a:xfrm>
              <a:prstGeom prst="straightConnector1">
                <a:avLst/>
              </a:prstGeom>
              <a:ln w="6480">
                <a:solidFill>
                  <a:srgbClr val="a8a8a8"/>
                </a:solidFill>
                <a:miter/>
              </a:ln>
            </p:spPr>
          </p:cxnSp>
          <p:cxnSp>
            <p:nvCxnSpPr>
              <p:cNvPr id="12412" name="Straight Connector 1094"/>
              <p:cNvCxnSpPr/>
              <p:nvPr/>
            </p:nvCxnSpPr>
            <p:spPr>
              <a:xfrm>
                <a:off x="1976760" y="-435240"/>
                <a:ext cx="360" cy="126360"/>
              </a:xfrm>
              <a:prstGeom prst="straightConnector1">
                <a:avLst/>
              </a:prstGeom>
              <a:ln w="6480">
                <a:solidFill>
                  <a:srgbClr val="a8a8a8"/>
                </a:solidFill>
                <a:miter/>
              </a:ln>
            </p:spPr>
          </p:cxnSp>
          <p:cxnSp>
            <p:nvCxnSpPr>
              <p:cNvPr id="12413" name="Straight Connector 1095"/>
              <p:cNvCxnSpPr/>
              <p:nvPr/>
            </p:nvCxnSpPr>
            <p:spPr>
              <a:xfrm>
                <a:off x="2471040" y="-435240"/>
                <a:ext cx="360" cy="126360"/>
              </a:xfrm>
              <a:prstGeom prst="straightConnector1">
                <a:avLst/>
              </a:prstGeom>
              <a:ln w="6480">
                <a:solidFill>
                  <a:srgbClr val="a8a8a8"/>
                </a:solidFill>
                <a:miter/>
              </a:ln>
            </p:spPr>
          </p:cxnSp>
          <p:cxnSp>
            <p:nvCxnSpPr>
              <p:cNvPr id="12414" name="Straight Connector 1096"/>
              <p:cNvCxnSpPr/>
              <p:nvPr/>
            </p:nvCxnSpPr>
            <p:spPr>
              <a:xfrm>
                <a:off x="2306520" y="-435240"/>
                <a:ext cx="360" cy="126360"/>
              </a:xfrm>
              <a:prstGeom prst="straightConnector1">
                <a:avLst/>
              </a:prstGeom>
              <a:ln w="6480">
                <a:solidFill>
                  <a:srgbClr val="a8a8a8"/>
                </a:solidFill>
                <a:miter/>
              </a:ln>
            </p:spPr>
          </p:cxnSp>
          <p:cxnSp>
            <p:nvCxnSpPr>
              <p:cNvPr id="12415" name="Straight Connector 1097"/>
              <p:cNvCxnSpPr/>
              <p:nvPr/>
            </p:nvCxnSpPr>
            <p:spPr>
              <a:xfrm>
                <a:off x="2800800" y="-435240"/>
                <a:ext cx="360" cy="126360"/>
              </a:xfrm>
              <a:prstGeom prst="straightConnector1">
                <a:avLst/>
              </a:prstGeom>
              <a:ln w="6480">
                <a:solidFill>
                  <a:srgbClr val="a8a8a8"/>
                </a:solidFill>
                <a:miter/>
              </a:ln>
            </p:spPr>
          </p:cxnSp>
          <p:cxnSp>
            <p:nvCxnSpPr>
              <p:cNvPr id="12416" name="Straight Connector 1098"/>
              <p:cNvCxnSpPr/>
              <p:nvPr/>
            </p:nvCxnSpPr>
            <p:spPr>
              <a:xfrm>
                <a:off x="2635920" y="-435240"/>
                <a:ext cx="360" cy="126360"/>
              </a:xfrm>
              <a:prstGeom prst="straightConnector1">
                <a:avLst/>
              </a:prstGeom>
              <a:ln w="6480">
                <a:solidFill>
                  <a:srgbClr val="a8a8a8"/>
                </a:solidFill>
                <a:miter/>
              </a:ln>
            </p:spPr>
          </p:cxnSp>
          <p:cxnSp>
            <p:nvCxnSpPr>
              <p:cNvPr id="12417" name="Straight Connector 1099"/>
              <p:cNvCxnSpPr/>
              <p:nvPr/>
            </p:nvCxnSpPr>
            <p:spPr>
              <a:xfrm>
                <a:off x="3130200" y="-435240"/>
                <a:ext cx="360" cy="126360"/>
              </a:xfrm>
              <a:prstGeom prst="straightConnector1">
                <a:avLst/>
              </a:prstGeom>
              <a:ln w="6480">
                <a:solidFill>
                  <a:srgbClr val="a8a8a8"/>
                </a:solidFill>
                <a:miter/>
              </a:ln>
            </p:spPr>
          </p:cxnSp>
          <p:cxnSp>
            <p:nvCxnSpPr>
              <p:cNvPr id="12418" name="Straight Connector 1100"/>
              <p:cNvCxnSpPr/>
              <p:nvPr/>
            </p:nvCxnSpPr>
            <p:spPr>
              <a:xfrm>
                <a:off x="2965320" y="-435240"/>
                <a:ext cx="360" cy="126360"/>
              </a:xfrm>
              <a:prstGeom prst="straightConnector1">
                <a:avLst/>
              </a:prstGeom>
              <a:ln w="6480">
                <a:solidFill>
                  <a:srgbClr val="a8a8a8"/>
                </a:solidFill>
                <a:miter/>
              </a:ln>
            </p:spPr>
          </p:cxnSp>
          <p:cxnSp>
            <p:nvCxnSpPr>
              <p:cNvPr id="12419" name="Straight Connector 1101"/>
              <p:cNvCxnSpPr/>
              <p:nvPr/>
            </p:nvCxnSpPr>
            <p:spPr>
              <a:xfrm>
                <a:off x="3459600" y="-435240"/>
                <a:ext cx="360" cy="126360"/>
              </a:xfrm>
              <a:prstGeom prst="straightConnector1">
                <a:avLst/>
              </a:prstGeom>
              <a:ln w="6480">
                <a:solidFill>
                  <a:srgbClr val="a8a8a8"/>
                </a:solidFill>
                <a:miter/>
              </a:ln>
            </p:spPr>
          </p:cxnSp>
          <p:cxnSp>
            <p:nvCxnSpPr>
              <p:cNvPr id="12420" name="Straight Connector 1102"/>
              <p:cNvCxnSpPr/>
              <p:nvPr/>
            </p:nvCxnSpPr>
            <p:spPr>
              <a:xfrm>
                <a:off x="3295080" y="-435240"/>
                <a:ext cx="360" cy="126360"/>
              </a:xfrm>
              <a:prstGeom prst="straightConnector1">
                <a:avLst/>
              </a:prstGeom>
              <a:ln w="6480">
                <a:solidFill>
                  <a:srgbClr val="a8a8a8"/>
                </a:solidFill>
                <a:miter/>
              </a:ln>
            </p:spPr>
          </p:cxnSp>
          <p:cxnSp>
            <p:nvCxnSpPr>
              <p:cNvPr id="12421" name="Straight Connector 1103"/>
              <p:cNvCxnSpPr/>
              <p:nvPr/>
            </p:nvCxnSpPr>
            <p:spPr>
              <a:xfrm>
                <a:off x="3789360" y="-435240"/>
                <a:ext cx="360" cy="126360"/>
              </a:xfrm>
              <a:prstGeom prst="straightConnector1">
                <a:avLst/>
              </a:prstGeom>
              <a:ln w="6480">
                <a:solidFill>
                  <a:srgbClr val="a8a8a8"/>
                </a:solidFill>
                <a:miter/>
              </a:ln>
            </p:spPr>
          </p:cxnSp>
          <p:cxnSp>
            <p:nvCxnSpPr>
              <p:cNvPr id="12422" name="Straight Connector 1104"/>
              <p:cNvCxnSpPr/>
              <p:nvPr/>
            </p:nvCxnSpPr>
            <p:spPr>
              <a:xfrm>
                <a:off x="3624480" y="-435240"/>
                <a:ext cx="360" cy="126360"/>
              </a:xfrm>
              <a:prstGeom prst="straightConnector1">
                <a:avLst/>
              </a:prstGeom>
              <a:ln w="6480">
                <a:solidFill>
                  <a:srgbClr val="a8a8a8"/>
                </a:solidFill>
                <a:miter/>
              </a:ln>
            </p:spPr>
          </p:cxnSp>
          <p:cxnSp>
            <p:nvCxnSpPr>
              <p:cNvPr id="12423" name="Straight Connector 1105"/>
              <p:cNvCxnSpPr/>
              <p:nvPr/>
            </p:nvCxnSpPr>
            <p:spPr>
              <a:xfrm>
                <a:off x="4118760" y="-435240"/>
                <a:ext cx="360" cy="126360"/>
              </a:xfrm>
              <a:prstGeom prst="straightConnector1">
                <a:avLst/>
              </a:prstGeom>
              <a:ln w="6480">
                <a:solidFill>
                  <a:srgbClr val="a8a8a8"/>
                </a:solidFill>
                <a:miter/>
              </a:ln>
            </p:spPr>
          </p:cxnSp>
          <p:cxnSp>
            <p:nvCxnSpPr>
              <p:cNvPr id="12424" name="Straight Connector 1106"/>
              <p:cNvCxnSpPr/>
              <p:nvPr/>
            </p:nvCxnSpPr>
            <p:spPr>
              <a:xfrm>
                <a:off x="3953880" y="-435240"/>
                <a:ext cx="360" cy="126360"/>
              </a:xfrm>
              <a:prstGeom prst="straightConnector1">
                <a:avLst/>
              </a:prstGeom>
              <a:ln w="6480">
                <a:solidFill>
                  <a:srgbClr val="a8a8a8"/>
                </a:solidFill>
                <a:miter/>
              </a:ln>
            </p:spPr>
          </p:cxnSp>
          <p:cxnSp>
            <p:nvCxnSpPr>
              <p:cNvPr id="12425" name="Straight Connector 1107"/>
              <p:cNvCxnSpPr/>
              <p:nvPr/>
            </p:nvCxnSpPr>
            <p:spPr>
              <a:xfrm>
                <a:off x="4448160" y="-435240"/>
                <a:ext cx="360" cy="126360"/>
              </a:xfrm>
              <a:prstGeom prst="straightConnector1">
                <a:avLst/>
              </a:prstGeom>
              <a:ln w="6480">
                <a:solidFill>
                  <a:srgbClr val="a8a8a8"/>
                </a:solidFill>
                <a:miter/>
              </a:ln>
            </p:spPr>
          </p:cxnSp>
          <p:cxnSp>
            <p:nvCxnSpPr>
              <p:cNvPr id="12426" name="Straight Connector 1108"/>
              <p:cNvCxnSpPr/>
              <p:nvPr/>
            </p:nvCxnSpPr>
            <p:spPr>
              <a:xfrm>
                <a:off x="4283640" y="-435240"/>
                <a:ext cx="360" cy="126360"/>
              </a:xfrm>
              <a:prstGeom prst="straightConnector1">
                <a:avLst/>
              </a:prstGeom>
              <a:ln w="6480">
                <a:solidFill>
                  <a:srgbClr val="a8a8a8"/>
                </a:solidFill>
                <a:miter/>
              </a:ln>
            </p:spPr>
          </p:cxnSp>
          <p:cxnSp>
            <p:nvCxnSpPr>
              <p:cNvPr id="12427" name="Straight Connector 1109"/>
              <p:cNvCxnSpPr/>
              <p:nvPr/>
            </p:nvCxnSpPr>
            <p:spPr>
              <a:xfrm>
                <a:off x="4777920" y="-435240"/>
                <a:ext cx="360" cy="126360"/>
              </a:xfrm>
              <a:prstGeom prst="straightConnector1">
                <a:avLst/>
              </a:prstGeom>
              <a:ln w="6480">
                <a:solidFill>
                  <a:srgbClr val="a8a8a8"/>
                </a:solidFill>
                <a:miter/>
              </a:ln>
            </p:spPr>
          </p:cxnSp>
          <p:cxnSp>
            <p:nvCxnSpPr>
              <p:cNvPr id="12428" name="Straight Connector 1110"/>
              <p:cNvCxnSpPr/>
              <p:nvPr/>
            </p:nvCxnSpPr>
            <p:spPr>
              <a:xfrm>
                <a:off x="4613040" y="-435240"/>
                <a:ext cx="360" cy="126360"/>
              </a:xfrm>
              <a:prstGeom prst="straightConnector1">
                <a:avLst/>
              </a:prstGeom>
              <a:ln w="6480">
                <a:solidFill>
                  <a:srgbClr val="a8a8a8"/>
                </a:solidFill>
                <a:miter/>
              </a:ln>
            </p:spPr>
          </p:cxnSp>
          <p:cxnSp>
            <p:nvCxnSpPr>
              <p:cNvPr id="12429" name="Straight Connector 1111"/>
              <p:cNvCxnSpPr/>
              <p:nvPr/>
            </p:nvCxnSpPr>
            <p:spPr>
              <a:xfrm>
                <a:off x="5107320" y="-435240"/>
                <a:ext cx="360" cy="126360"/>
              </a:xfrm>
              <a:prstGeom prst="straightConnector1">
                <a:avLst/>
              </a:prstGeom>
              <a:ln w="6480">
                <a:solidFill>
                  <a:srgbClr val="a8a8a8"/>
                </a:solidFill>
                <a:miter/>
              </a:ln>
            </p:spPr>
          </p:cxnSp>
          <p:cxnSp>
            <p:nvCxnSpPr>
              <p:cNvPr id="12430" name="Straight Connector 1112"/>
              <p:cNvCxnSpPr/>
              <p:nvPr/>
            </p:nvCxnSpPr>
            <p:spPr>
              <a:xfrm>
                <a:off x="4942440" y="-435240"/>
                <a:ext cx="360" cy="126360"/>
              </a:xfrm>
              <a:prstGeom prst="straightConnector1">
                <a:avLst/>
              </a:prstGeom>
              <a:ln w="6480">
                <a:solidFill>
                  <a:srgbClr val="a8a8a8"/>
                </a:solidFill>
                <a:miter/>
              </a:ln>
            </p:spPr>
          </p:cxnSp>
          <p:cxnSp>
            <p:nvCxnSpPr>
              <p:cNvPr id="12431" name="Straight Connector 1113"/>
              <p:cNvCxnSpPr/>
              <p:nvPr/>
            </p:nvCxnSpPr>
            <p:spPr>
              <a:xfrm>
                <a:off x="5436720" y="-435240"/>
                <a:ext cx="360" cy="126360"/>
              </a:xfrm>
              <a:prstGeom prst="straightConnector1">
                <a:avLst/>
              </a:prstGeom>
              <a:ln w="6480">
                <a:solidFill>
                  <a:srgbClr val="a8a8a8"/>
                </a:solidFill>
                <a:miter/>
              </a:ln>
            </p:spPr>
          </p:cxnSp>
          <p:cxnSp>
            <p:nvCxnSpPr>
              <p:cNvPr id="12432" name="Straight Connector 1114"/>
              <p:cNvCxnSpPr/>
              <p:nvPr/>
            </p:nvCxnSpPr>
            <p:spPr>
              <a:xfrm>
                <a:off x="5272200" y="-435240"/>
                <a:ext cx="360" cy="126360"/>
              </a:xfrm>
              <a:prstGeom prst="straightConnector1">
                <a:avLst/>
              </a:prstGeom>
              <a:ln w="6480">
                <a:solidFill>
                  <a:srgbClr val="a8a8a8"/>
                </a:solidFill>
                <a:miter/>
              </a:ln>
            </p:spPr>
          </p:cxnSp>
          <p:cxnSp>
            <p:nvCxnSpPr>
              <p:cNvPr id="12433" name="Straight Connector 1115"/>
              <p:cNvCxnSpPr/>
              <p:nvPr/>
            </p:nvCxnSpPr>
            <p:spPr>
              <a:xfrm>
                <a:off x="5766480" y="-435240"/>
                <a:ext cx="360" cy="126360"/>
              </a:xfrm>
              <a:prstGeom prst="straightConnector1">
                <a:avLst/>
              </a:prstGeom>
              <a:ln w="6480">
                <a:solidFill>
                  <a:srgbClr val="a8a8a8"/>
                </a:solidFill>
                <a:miter/>
              </a:ln>
            </p:spPr>
          </p:cxnSp>
          <p:cxnSp>
            <p:nvCxnSpPr>
              <p:cNvPr id="12434" name="Straight Connector 1116"/>
              <p:cNvCxnSpPr/>
              <p:nvPr/>
            </p:nvCxnSpPr>
            <p:spPr>
              <a:xfrm>
                <a:off x="5601600" y="-435240"/>
                <a:ext cx="360" cy="126360"/>
              </a:xfrm>
              <a:prstGeom prst="straightConnector1">
                <a:avLst/>
              </a:prstGeom>
              <a:ln w="6480">
                <a:solidFill>
                  <a:srgbClr val="a8a8a8"/>
                </a:solidFill>
                <a:miter/>
              </a:ln>
            </p:spPr>
          </p:cxnSp>
          <p:cxnSp>
            <p:nvCxnSpPr>
              <p:cNvPr id="12435" name="Straight Connector 1117"/>
              <p:cNvCxnSpPr/>
              <p:nvPr/>
            </p:nvCxnSpPr>
            <p:spPr>
              <a:xfrm>
                <a:off x="6095880" y="-435240"/>
                <a:ext cx="360" cy="126360"/>
              </a:xfrm>
              <a:prstGeom prst="straightConnector1">
                <a:avLst/>
              </a:prstGeom>
              <a:ln w="6480">
                <a:solidFill>
                  <a:srgbClr val="a8a8a8"/>
                </a:solidFill>
                <a:miter/>
              </a:ln>
            </p:spPr>
          </p:cxnSp>
          <p:cxnSp>
            <p:nvCxnSpPr>
              <p:cNvPr id="12436" name="Straight Connector 1118"/>
              <p:cNvCxnSpPr/>
              <p:nvPr/>
            </p:nvCxnSpPr>
            <p:spPr>
              <a:xfrm>
                <a:off x="5931000" y="-435240"/>
                <a:ext cx="360" cy="126360"/>
              </a:xfrm>
              <a:prstGeom prst="straightConnector1">
                <a:avLst/>
              </a:prstGeom>
              <a:ln w="6480">
                <a:solidFill>
                  <a:srgbClr val="a8a8a8"/>
                </a:solidFill>
                <a:miter/>
              </a:ln>
            </p:spPr>
          </p:cxnSp>
          <p:cxnSp>
            <p:nvCxnSpPr>
              <p:cNvPr id="12437" name="Straight Connector 1119"/>
              <p:cNvCxnSpPr/>
              <p:nvPr/>
            </p:nvCxnSpPr>
            <p:spPr>
              <a:xfrm>
                <a:off x="6425280" y="-435240"/>
                <a:ext cx="360" cy="126360"/>
              </a:xfrm>
              <a:prstGeom prst="straightConnector1">
                <a:avLst/>
              </a:prstGeom>
              <a:ln w="6480">
                <a:solidFill>
                  <a:srgbClr val="a8a8a8"/>
                </a:solidFill>
                <a:miter/>
              </a:ln>
            </p:spPr>
          </p:cxnSp>
          <p:cxnSp>
            <p:nvCxnSpPr>
              <p:cNvPr id="12438" name="Straight Connector 1120"/>
              <p:cNvCxnSpPr/>
              <p:nvPr/>
            </p:nvCxnSpPr>
            <p:spPr>
              <a:xfrm>
                <a:off x="6260760" y="-435240"/>
                <a:ext cx="360" cy="126360"/>
              </a:xfrm>
              <a:prstGeom prst="straightConnector1">
                <a:avLst/>
              </a:prstGeom>
              <a:ln w="6480">
                <a:solidFill>
                  <a:srgbClr val="a8a8a8"/>
                </a:solidFill>
                <a:miter/>
              </a:ln>
            </p:spPr>
          </p:cxnSp>
          <p:cxnSp>
            <p:nvCxnSpPr>
              <p:cNvPr id="12439" name="Straight Connector 1126"/>
              <p:cNvCxnSpPr/>
              <p:nvPr/>
            </p:nvCxnSpPr>
            <p:spPr>
              <a:xfrm>
                <a:off x="6590160" y="-435240"/>
                <a:ext cx="360" cy="126360"/>
              </a:xfrm>
              <a:prstGeom prst="straightConnector1">
                <a:avLst/>
              </a:prstGeom>
              <a:ln w="6480">
                <a:solidFill>
                  <a:srgbClr val="a8a8a8"/>
                </a:solidFill>
                <a:miter/>
              </a:ln>
            </p:spPr>
          </p:cxnSp>
          <p:cxnSp>
            <p:nvCxnSpPr>
              <p:cNvPr id="12440" name="Straight Connector 1128"/>
              <p:cNvCxnSpPr/>
              <p:nvPr/>
            </p:nvCxnSpPr>
            <p:spPr>
              <a:xfrm>
                <a:off x="6919560" y="-435240"/>
                <a:ext cx="360" cy="126360"/>
              </a:xfrm>
              <a:prstGeom prst="straightConnector1">
                <a:avLst/>
              </a:prstGeom>
              <a:ln w="6480">
                <a:solidFill>
                  <a:srgbClr val="a8a8a8"/>
                </a:solidFill>
                <a:miter/>
              </a:ln>
            </p:spPr>
          </p:cxnSp>
          <p:cxnSp>
            <p:nvCxnSpPr>
              <p:cNvPr id="12441" name="Straight Connector 1129"/>
              <p:cNvCxnSpPr/>
              <p:nvPr/>
            </p:nvCxnSpPr>
            <p:spPr>
              <a:xfrm>
                <a:off x="6754680" y="-435240"/>
                <a:ext cx="360" cy="126360"/>
              </a:xfrm>
              <a:prstGeom prst="straightConnector1">
                <a:avLst/>
              </a:prstGeom>
              <a:ln w="6480">
                <a:solidFill>
                  <a:srgbClr val="a8a8a8"/>
                </a:solidFill>
                <a:miter/>
              </a:ln>
            </p:spPr>
          </p:cxnSp>
          <p:cxnSp>
            <p:nvCxnSpPr>
              <p:cNvPr id="12442" name="Straight Connector 1130"/>
              <p:cNvCxnSpPr/>
              <p:nvPr/>
            </p:nvCxnSpPr>
            <p:spPr>
              <a:xfrm>
                <a:off x="7248960" y="-435240"/>
                <a:ext cx="360" cy="126360"/>
              </a:xfrm>
              <a:prstGeom prst="straightConnector1">
                <a:avLst/>
              </a:prstGeom>
              <a:ln w="6480">
                <a:solidFill>
                  <a:srgbClr val="a8a8a8"/>
                </a:solidFill>
                <a:miter/>
              </a:ln>
            </p:spPr>
          </p:cxnSp>
          <p:cxnSp>
            <p:nvCxnSpPr>
              <p:cNvPr id="12443" name="Straight Connector 1131"/>
              <p:cNvCxnSpPr/>
              <p:nvPr/>
            </p:nvCxnSpPr>
            <p:spPr>
              <a:xfrm>
                <a:off x="7084440" y="-435240"/>
                <a:ext cx="360" cy="126360"/>
              </a:xfrm>
              <a:prstGeom prst="straightConnector1">
                <a:avLst/>
              </a:prstGeom>
              <a:ln w="6480">
                <a:solidFill>
                  <a:srgbClr val="a8a8a8"/>
                </a:solidFill>
                <a:miter/>
              </a:ln>
            </p:spPr>
          </p:cxnSp>
          <p:cxnSp>
            <p:nvCxnSpPr>
              <p:cNvPr id="12444" name="Straight Connector 1132"/>
              <p:cNvCxnSpPr/>
              <p:nvPr/>
            </p:nvCxnSpPr>
            <p:spPr>
              <a:xfrm>
                <a:off x="7578720" y="-435240"/>
                <a:ext cx="360" cy="126360"/>
              </a:xfrm>
              <a:prstGeom prst="straightConnector1">
                <a:avLst/>
              </a:prstGeom>
              <a:ln w="6480">
                <a:solidFill>
                  <a:srgbClr val="a8a8a8"/>
                </a:solidFill>
                <a:miter/>
              </a:ln>
            </p:spPr>
          </p:cxnSp>
          <p:cxnSp>
            <p:nvCxnSpPr>
              <p:cNvPr id="12445" name="Straight Connector 1133"/>
              <p:cNvCxnSpPr/>
              <p:nvPr/>
            </p:nvCxnSpPr>
            <p:spPr>
              <a:xfrm>
                <a:off x="7413840" y="-435240"/>
                <a:ext cx="360" cy="126360"/>
              </a:xfrm>
              <a:prstGeom prst="straightConnector1">
                <a:avLst/>
              </a:prstGeom>
              <a:ln w="6480">
                <a:solidFill>
                  <a:srgbClr val="a8a8a8"/>
                </a:solidFill>
                <a:miter/>
              </a:ln>
            </p:spPr>
          </p:cxnSp>
          <p:cxnSp>
            <p:nvCxnSpPr>
              <p:cNvPr id="12446" name="Straight Connector 1134"/>
              <p:cNvCxnSpPr/>
              <p:nvPr/>
            </p:nvCxnSpPr>
            <p:spPr>
              <a:xfrm>
                <a:off x="7908120" y="-435240"/>
                <a:ext cx="360" cy="126360"/>
              </a:xfrm>
              <a:prstGeom prst="straightConnector1">
                <a:avLst/>
              </a:prstGeom>
              <a:ln w="6480">
                <a:solidFill>
                  <a:srgbClr val="a8a8a8"/>
                </a:solidFill>
                <a:miter/>
              </a:ln>
            </p:spPr>
          </p:cxnSp>
          <p:cxnSp>
            <p:nvCxnSpPr>
              <p:cNvPr id="12447" name="Straight Connector 1135"/>
              <p:cNvCxnSpPr/>
              <p:nvPr/>
            </p:nvCxnSpPr>
            <p:spPr>
              <a:xfrm>
                <a:off x="7743240" y="-435240"/>
                <a:ext cx="360" cy="126360"/>
              </a:xfrm>
              <a:prstGeom prst="straightConnector1">
                <a:avLst/>
              </a:prstGeom>
              <a:ln w="6480">
                <a:solidFill>
                  <a:srgbClr val="a8a8a8"/>
                </a:solidFill>
                <a:miter/>
              </a:ln>
            </p:spPr>
          </p:cxnSp>
          <p:cxnSp>
            <p:nvCxnSpPr>
              <p:cNvPr id="12448" name="Straight Connector 1136"/>
              <p:cNvCxnSpPr/>
              <p:nvPr/>
            </p:nvCxnSpPr>
            <p:spPr>
              <a:xfrm>
                <a:off x="8237520" y="-435240"/>
                <a:ext cx="360" cy="126360"/>
              </a:xfrm>
              <a:prstGeom prst="straightConnector1">
                <a:avLst/>
              </a:prstGeom>
              <a:ln w="6480">
                <a:solidFill>
                  <a:srgbClr val="a8a8a8"/>
                </a:solidFill>
                <a:miter/>
              </a:ln>
            </p:spPr>
          </p:cxnSp>
          <p:cxnSp>
            <p:nvCxnSpPr>
              <p:cNvPr id="12449" name="Straight Connector 1137"/>
              <p:cNvCxnSpPr/>
              <p:nvPr/>
            </p:nvCxnSpPr>
            <p:spPr>
              <a:xfrm>
                <a:off x="8073000" y="-435240"/>
                <a:ext cx="360" cy="126360"/>
              </a:xfrm>
              <a:prstGeom prst="straightConnector1">
                <a:avLst/>
              </a:prstGeom>
              <a:ln w="6480">
                <a:solidFill>
                  <a:srgbClr val="a8a8a8"/>
                </a:solidFill>
                <a:miter/>
              </a:ln>
            </p:spPr>
          </p:cxnSp>
          <p:cxnSp>
            <p:nvCxnSpPr>
              <p:cNvPr id="12450" name="Straight Connector 1138"/>
              <p:cNvCxnSpPr/>
              <p:nvPr/>
            </p:nvCxnSpPr>
            <p:spPr>
              <a:xfrm>
                <a:off x="8567280" y="-435240"/>
                <a:ext cx="360" cy="126360"/>
              </a:xfrm>
              <a:prstGeom prst="straightConnector1">
                <a:avLst/>
              </a:prstGeom>
              <a:ln w="6480">
                <a:solidFill>
                  <a:srgbClr val="a8a8a8"/>
                </a:solidFill>
                <a:miter/>
              </a:ln>
            </p:spPr>
          </p:cxnSp>
          <p:cxnSp>
            <p:nvCxnSpPr>
              <p:cNvPr id="12451" name="Straight Connector 1139"/>
              <p:cNvCxnSpPr/>
              <p:nvPr/>
            </p:nvCxnSpPr>
            <p:spPr>
              <a:xfrm>
                <a:off x="8402400" y="-435240"/>
                <a:ext cx="360" cy="126360"/>
              </a:xfrm>
              <a:prstGeom prst="straightConnector1">
                <a:avLst/>
              </a:prstGeom>
              <a:ln w="6480">
                <a:solidFill>
                  <a:srgbClr val="a8a8a8"/>
                </a:solidFill>
                <a:miter/>
              </a:ln>
            </p:spPr>
          </p:cxnSp>
          <p:cxnSp>
            <p:nvCxnSpPr>
              <p:cNvPr id="12452" name="Straight Connector 1140"/>
              <p:cNvCxnSpPr/>
              <p:nvPr/>
            </p:nvCxnSpPr>
            <p:spPr>
              <a:xfrm>
                <a:off x="8896680" y="-435240"/>
                <a:ext cx="360" cy="126360"/>
              </a:xfrm>
              <a:prstGeom prst="straightConnector1">
                <a:avLst/>
              </a:prstGeom>
              <a:ln w="6480">
                <a:solidFill>
                  <a:srgbClr val="a8a8a8"/>
                </a:solidFill>
                <a:miter/>
              </a:ln>
            </p:spPr>
          </p:cxnSp>
          <p:cxnSp>
            <p:nvCxnSpPr>
              <p:cNvPr id="12453" name="Straight Connector 1141"/>
              <p:cNvCxnSpPr/>
              <p:nvPr/>
            </p:nvCxnSpPr>
            <p:spPr>
              <a:xfrm>
                <a:off x="8731800" y="-435240"/>
                <a:ext cx="360" cy="126360"/>
              </a:xfrm>
              <a:prstGeom prst="straightConnector1">
                <a:avLst/>
              </a:prstGeom>
              <a:ln w="6480">
                <a:solidFill>
                  <a:srgbClr val="a8a8a8"/>
                </a:solidFill>
                <a:miter/>
              </a:ln>
            </p:spPr>
          </p:cxnSp>
          <p:cxnSp>
            <p:nvCxnSpPr>
              <p:cNvPr id="12454" name="Straight Connector 1142"/>
              <p:cNvCxnSpPr/>
              <p:nvPr/>
            </p:nvCxnSpPr>
            <p:spPr>
              <a:xfrm>
                <a:off x="9226080" y="-435240"/>
                <a:ext cx="360" cy="126360"/>
              </a:xfrm>
              <a:prstGeom prst="straightConnector1">
                <a:avLst/>
              </a:prstGeom>
              <a:ln w="6480">
                <a:solidFill>
                  <a:srgbClr val="a8a8a8"/>
                </a:solidFill>
                <a:miter/>
              </a:ln>
            </p:spPr>
          </p:cxnSp>
          <p:cxnSp>
            <p:nvCxnSpPr>
              <p:cNvPr id="12455" name="Straight Connector 1143"/>
              <p:cNvCxnSpPr/>
              <p:nvPr/>
            </p:nvCxnSpPr>
            <p:spPr>
              <a:xfrm>
                <a:off x="9061560" y="-435240"/>
                <a:ext cx="360" cy="126360"/>
              </a:xfrm>
              <a:prstGeom prst="straightConnector1">
                <a:avLst/>
              </a:prstGeom>
              <a:ln w="6480">
                <a:solidFill>
                  <a:srgbClr val="a8a8a8"/>
                </a:solidFill>
                <a:miter/>
              </a:ln>
            </p:spPr>
          </p:cxnSp>
          <p:cxnSp>
            <p:nvCxnSpPr>
              <p:cNvPr id="12456" name="Straight Connector 1144"/>
              <p:cNvCxnSpPr/>
              <p:nvPr/>
            </p:nvCxnSpPr>
            <p:spPr>
              <a:xfrm>
                <a:off x="9555840" y="-435240"/>
                <a:ext cx="360" cy="126360"/>
              </a:xfrm>
              <a:prstGeom prst="straightConnector1">
                <a:avLst/>
              </a:prstGeom>
              <a:ln w="6480">
                <a:solidFill>
                  <a:srgbClr val="a8a8a8"/>
                </a:solidFill>
                <a:miter/>
              </a:ln>
            </p:spPr>
          </p:cxnSp>
          <p:cxnSp>
            <p:nvCxnSpPr>
              <p:cNvPr id="12457" name="Straight Connector 1145"/>
              <p:cNvCxnSpPr/>
              <p:nvPr/>
            </p:nvCxnSpPr>
            <p:spPr>
              <a:xfrm>
                <a:off x="9390960" y="-435240"/>
                <a:ext cx="360" cy="126360"/>
              </a:xfrm>
              <a:prstGeom prst="straightConnector1">
                <a:avLst/>
              </a:prstGeom>
              <a:ln w="6480">
                <a:solidFill>
                  <a:srgbClr val="a8a8a8"/>
                </a:solidFill>
                <a:miter/>
              </a:ln>
            </p:spPr>
          </p:cxnSp>
          <p:cxnSp>
            <p:nvCxnSpPr>
              <p:cNvPr id="12458" name="Straight Connector 1146"/>
              <p:cNvCxnSpPr/>
              <p:nvPr/>
            </p:nvCxnSpPr>
            <p:spPr>
              <a:xfrm>
                <a:off x="9885240" y="-435240"/>
                <a:ext cx="360" cy="126360"/>
              </a:xfrm>
              <a:prstGeom prst="straightConnector1">
                <a:avLst/>
              </a:prstGeom>
              <a:ln w="6480">
                <a:solidFill>
                  <a:srgbClr val="a8a8a8"/>
                </a:solidFill>
                <a:miter/>
              </a:ln>
            </p:spPr>
          </p:cxnSp>
          <p:cxnSp>
            <p:nvCxnSpPr>
              <p:cNvPr id="12459" name="Straight Connector 1147"/>
              <p:cNvCxnSpPr/>
              <p:nvPr/>
            </p:nvCxnSpPr>
            <p:spPr>
              <a:xfrm>
                <a:off x="9720360" y="-435240"/>
                <a:ext cx="360" cy="126360"/>
              </a:xfrm>
              <a:prstGeom prst="straightConnector1">
                <a:avLst/>
              </a:prstGeom>
              <a:ln w="6480">
                <a:solidFill>
                  <a:srgbClr val="a8a8a8"/>
                </a:solidFill>
                <a:miter/>
              </a:ln>
            </p:spPr>
          </p:cxnSp>
          <p:cxnSp>
            <p:nvCxnSpPr>
              <p:cNvPr id="12460" name="Straight Connector 1148"/>
              <p:cNvCxnSpPr/>
              <p:nvPr/>
            </p:nvCxnSpPr>
            <p:spPr>
              <a:xfrm>
                <a:off x="10214640" y="-435240"/>
                <a:ext cx="360" cy="126360"/>
              </a:xfrm>
              <a:prstGeom prst="straightConnector1">
                <a:avLst/>
              </a:prstGeom>
              <a:ln w="6480">
                <a:solidFill>
                  <a:srgbClr val="a8a8a8"/>
                </a:solidFill>
                <a:miter/>
              </a:ln>
            </p:spPr>
          </p:cxnSp>
          <p:cxnSp>
            <p:nvCxnSpPr>
              <p:cNvPr id="12461" name="Straight Connector 1149"/>
              <p:cNvCxnSpPr/>
              <p:nvPr/>
            </p:nvCxnSpPr>
            <p:spPr>
              <a:xfrm>
                <a:off x="10050120" y="-435240"/>
                <a:ext cx="360" cy="126360"/>
              </a:xfrm>
              <a:prstGeom prst="straightConnector1">
                <a:avLst/>
              </a:prstGeom>
              <a:ln w="6480">
                <a:solidFill>
                  <a:srgbClr val="a8a8a8"/>
                </a:solidFill>
                <a:miter/>
              </a:ln>
            </p:spPr>
          </p:cxnSp>
          <p:cxnSp>
            <p:nvCxnSpPr>
              <p:cNvPr id="12462" name="Straight Connector 1150"/>
              <p:cNvCxnSpPr/>
              <p:nvPr/>
            </p:nvCxnSpPr>
            <p:spPr>
              <a:xfrm>
                <a:off x="10544400" y="-435240"/>
                <a:ext cx="360" cy="126360"/>
              </a:xfrm>
              <a:prstGeom prst="straightConnector1">
                <a:avLst/>
              </a:prstGeom>
              <a:ln w="6480">
                <a:solidFill>
                  <a:srgbClr val="a8a8a8"/>
                </a:solidFill>
                <a:miter/>
              </a:ln>
            </p:spPr>
          </p:cxnSp>
          <p:cxnSp>
            <p:nvCxnSpPr>
              <p:cNvPr id="12463" name="Straight Connector 1151"/>
              <p:cNvCxnSpPr/>
              <p:nvPr/>
            </p:nvCxnSpPr>
            <p:spPr>
              <a:xfrm>
                <a:off x="10379520" y="-435240"/>
                <a:ext cx="360" cy="126360"/>
              </a:xfrm>
              <a:prstGeom prst="straightConnector1">
                <a:avLst/>
              </a:prstGeom>
              <a:ln w="6480">
                <a:solidFill>
                  <a:srgbClr val="a8a8a8"/>
                </a:solidFill>
                <a:miter/>
              </a:ln>
            </p:spPr>
          </p:cxnSp>
          <p:cxnSp>
            <p:nvCxnSpPr>
              <p:cNvPr id="12464" name="Straight Connector 1152"/>
              <p:cNvCxnSpPr/>
              <p:nvPr/>
            </p:nvCxnSpPr>
            <p:spPr>
              <a:xfrm>
                <a:off x="10873800" y="-435240"/>
                <a:ext cx="360" cy="126360"/>
              </a:xfrm>
              <a:prstGeom prst="straightConnector1">
                <a:avLst/>
              </a:prstGeom>
              <a:ln w="6480">
                <a:solidFill>
                  <a:srgbClr val="a8a8a8"/>
                </a:solidFill>
                <a:miter/>
              </a:ln>
            </p:spPr>
          </p:cxnSp>
          <p:cxnSp>
            <p:nvCxnSpPr>
              <p:cNvPr id="12465" name="Straight Connector 1153"/>
              <p:cNvCxnSpPr/>
              <p:nvPr/>
            </p:nvCxnSpPr>
            <p:spPr>
              <a:xfrm>
                <a:off x="10708920" y="-435240"/>
                <a:ext cx="360" cy="126360"/>
              </a:xfrm>
              <a:prstGeom prst="straightConnector1">
                <a:avLst/>
              </a:prstGeom>
              <a:ln w="6480">
                <a:solidFill>
                  <a:srgbClr val="a8a8a8"/>
                </a:solidFill>
                <a:miter/>
              </a:ln>
            </p:spPr>
          </p:cxnSp>
          <p:cxnSp>
            <p:nvCxnSpPr>
              <p:cNvPr id="12466" name="Straight Connector 1154"/>
              <p:cNvCxnSpPr/>
              <p:nvPr/>
            </p:nvCxnSpPr>
            <p:spPr>
              <a:xfrm>
                <a:off x="11203200" y="-435240"/>
                <a:ext cx="360" cy="126360"/>
              </a:xfrm>
              <a:prstGeom prst="straightConnector1">
                <a:avLst/>
              </a:prstGeom>
              <a:ln w="6480">
                <a:solidFill>
                  <a:srgbClr val="a8a8a8"/>
                </a:solidFill>
                <a:miter/>
              </a:ln>
            </p:spPr>
          </p:cxnSp>
          <p:cxnSp>
            <p:nvCxnSpPr>
              <p:cNvPr id="12467" name="Straight Connector 1155"/>
              <p:cNvCxnSpPr/>
              <p:nvPr/>
            </p:nvCxnSpPr>
            <p:spPr>
              <a:xfrm>
                <a:off x="11038680" y="-435240"/>
                <a:ext cx="360" cy="126360"/>
              </a:xfrm>
              <a:prstGeom prst="straightConnector1">
                <a:avLst/>
              </a:prstGeom>
              <a:ln w="6480">
                <a:solidFill>
                  <a:srgbClr val="a8a8a8"/>
                </a:solidFill>
                <a:miter/>
              </a:ln>
            </p:spPr>
          </p:cxnSp>
          <p:cxnSp>
            <p:nvCxnSpPr>
              <p:cNvPr id="12468" name="Straight Connector 1156"/>
              <p:cNvCxnSpPr/>
              <p:nvPr/>
            </p:nvCxnSpPr>
            <p:spPr>
              <a:xfrm>
                <a:off x="11532960" y="-435240"/>
                <a:ext cx="360" cy="126360"/>
              </a:xfrm>
              <a:prstGeom prst="straightConnector1">
                <a:avLst/>
              </a:prstGeom>
              <a:ln w="6480">
                <a:solidFill>
                  <a:srgbClr val="a8a8a8"/>
                </a:solidFill>
                <a:miter/>
              </a:ln>
            </p:spPr>
          </p:cxnSp>
          <p:cxnSp>
            <p:nvCxnSpPr>
              <p:cNvPr id="12469" name="Straight Connector 1157"/>
              <p:cNvCxnSpPr/>
              <p:nvPr/>
            </p:nvCxnSpPr>
            <p:spPr>
              <a:xfrm>
                <a:off x="11368080" y="-435240"/>
                <a:ext cx="360" cy="126360"/>
              </a:xfrm>
              <a:prstGeom prst="straightConnector1">
                <a:avLst/>
              </a:prstGeom>
              <a:ln w="6480">
                <a:solidFill>
                  <a:srgbClr val="a8a8a8"/>
                </a:solidFill>
                <a:miter/>
              </a:ln>
            </p:spPr>
          </p:cxnSp>
          <p:cxnSp>
            <p:nvCxnSpPr>
              <p:cNvPr id="12470" name="Straight Connector 1158"/>
              <p:cNvCxnSpPr/>
              <p:nvPr/>
            </p:nvCxnSpPr>
            <p:spPr>
              <a:xfrm>
                <a:off x="11862360" y="-435240"/>
                <a:ext cx="360" cy="126360"/>
              </a:xfrm>
              <a:prstGeom prst="straightConnector1">
                <a:avLst/>
              </a:prstGeom>
              <a:ln w="6480">
                <a:solidFill>
                  <a:srgbClr val="a8a8a8"/>
                </a:solidFill>
                <a:miter/>
              </a:ln>
            </p:spPr>
          </p:cxnSp>
          <p:cxnSp>
            <p:nvCxnSpPr>
              <p:cNvPr id="12471" name="Straight Connector 1159"/>
              <p:cNvCxnSpPr/>
              <p:nvPr/>
            </p:nvCxnSpPr>
            <p:spPr>
              <a:xfrm>
                <a:off x="11697480" y="-435240"/>
                <a:ext cx="360" cy="126360"/>
              </a:xfrm>
              <a:prstGeom prst="straightConnector1">
                <a:avLst/>
              </a:prstGeom>
              <a:ln w="6480">
                <a:solidFill>
                  <a:srgbClr val="a8a8a8"/>
                </a:solidFill>
                <a:miter/>
              </a:ln>
            </p:spPr>
          </p:cxnSp>
          <p:cxnSp>
            <p:nvCxnSpPr>
              <p:cNvPr id="12472" name="Straight Connector 1845"/>
              <p:cNvCxnSpPr/>
              <p:nvPr/>
            </p:nvCxnSpPr>
            <p:spPr>
              <a:xfrm>
                <a:off x="12481560" y="489600"/>
                <a:ext cx="126360" cy="360"/>
              </a:xfrm>
              <a:prstGeom prst="straightConnector1">
                <a:avLst/>
              </a:prstGeom>
              <a:ln w="6480">
                <a:solidFill>
                  <a:srgbClr val="a8a8a8"/>
                </a:solidFill>
                <a:miter/>
              </a:ln>
            </p:spPr>
          </p:cxnSp>
          <p:cxnSp>
            <p:nvCxnSpPr>
              <p:cNvPr id="12473" name="Straight Connector 1846"/>
              <p:cNvCxnSpPr/>
              <p:nvPr/>
            </p:nvCxnSpPr>
            <p:spPr>
              <a:xfrm>
                <a:off x="12481560" y="326520"/>
                <a:ext cx="126360" cy="360"/>
              </a:xfrm>
              <a:prstGeom prst="straightConnector1">
                <a:avLst/>
              </a:prstGeom>
              <a:ln w="6480">
                <a:solidFill>
                  <a:srgbClr val="a8a8a8"/>
                </a:solidFill>
                <a:miter/>
              </a:ln>
            </p:spPr>
          </p:cxnSp>
          <p:cxnSp>
            <p:nvCxnSpPr>
              <p:cNvPr id="12474" name="Straight Connector 1847"/>
              <p:cNvCxnSpPr/>
              <p:nvPr/>
            </p:nvCxnSpPr>
            <p:spPr>
              <a:xfrm>
                <a:off x="12481560" y="816120"/>
                <a:ext cx="126360" cy="360"/>
              </a:xfrm>
              <a:prstGeom prst="straightConnector1">
                <a:avLst/>
              </a:prstGeom>
              <a:ln w="6480">
                <a:solidFill>
                  <a:srgbClr val="a8a8a8"/>
                </a:solidFill>
                <a:miter/>
              </a:ln>
            </p:spPr>
          </p:cxnSp>
          <p:cxnSp>
            <p:nvCxnSpPr>
              <p:cNvPr id="12475" name="Straight Connector 1848"/>
              <p:cNvCxnSpPr/>
              <p:nvPr/>
            </p:nvCxnSpPr>
            <p:spPr>
              <a:xfrm>
                <a:off x="12481560" y="653040"/>
                <a:ext cx="126360" cy="360"/>
              </a:xfrm>
              <a:prstGeom prst="straightConnector1">
                <a:avLst/>
              </a:prstGeom>
              <a:ln w="6480">
                <a:solidFill>
                  <a:srgbClr val="a8a8a8"/>
                </a:solidFill>
                <a:miter/>
              </a:ln>
            </p:spPr>
          </p:cxnSp>
          <p:cxnSp>
            <p:nvCxnSpPr>
              <p:cNvPr id="12476" name="Straight Connector 1849"/>
              <p:cNvCxnSpPr/>
              <p:nvPr/>
            </p:nvCxnSpPr>
            <p:spPr>
              <a:xfrm>
                <a:off x="12481560" y="1142640"/>
                <a:ext cx="126360" cy="360"/>
              </a:xfrm>
              <a:prstGeom prst="straightConnector1">
                <a:avLst/>
              </a:prstGeom>
              <a:ln w="6480">
                <a:solidFill>
                  <a:srgbClr val="a8a8a8"/>
                </a:solidFill>
                <a:miter/>
              </a:ln>
            </p:spPr>
          </p:cxnSp>
          <p:cxnSp>
            <p:nvCxnSpPr>
              <p:cNvPr id="12477" name="Straight Connector 1850"/>
              <p:cNvCxnSpPr/>
              <p:nvPr/>
            </p:nvCxnSpPr>
            <p:spPr>
              <a:xfrm>
                <a:off x="12481560" y="979560"/>
                <a:ext cx="126360" cy="360"/>
              </a:xfrm>
              <a:prstGeom prst="straightConnector1">
                <a:avLst/>
              </a:prstGeom>
              <a:ln w="6480">
                <a:solidFill>
                  <a:srgbClr val="a8a8a8"/>
                </a:solidFill>
                <a:miter/>
              </a:ln>
            </p:spPr>
          </p:cxnSp>
          <p:cxnSp>
            <p:nvCxnSpPr>
              <p:cNvPr id="12478" name="Straight Connector 1851"/>
              <p:cNvCxnSpPr/>
              <p:nvPr/>
            </p:nvCxnSpPr>
            <p:spPr>
              <a:xfrm>
                <a:off x="12481560" y="1469520"/>
                <a:ext cx="126360" cy="360"/>
              </a:xfrm>
              <a:prstGeom prst="straightConnector1">
                <a:avLst/>
              </a:prstGeom>
              <a:ln w="6480">
                <a:solidFill>
                  <a:srgbClr val="a8a8a8"/>
                </a:solidFill>
                <a:miter/>
              </a:ln>
            </p:spPr>
          </p:cxnSp>
          <p:cxnSp>
            <p:nvCxnSpPr>
              <p:cNvPr id="12479" name="Straight Connector 1852"/>
              <p:cNvCxnSpPr/>
              <p:nvPr/>
            </p:nvCxnSpPr>
            <p:spPr>
              <a:xfrm>
                <a:off x="12481560" y="1306080"/>
                <a:ext cx="126360" cy="360"/>
              </a:xfrm>
              <a:prstGeom prst="straightConnector1">
                <a:avLst/>
              </a:prstGeom>
              <a:ln w="6480">
                <a:solidFill>
                  <a:srgbClr val="a8a8a8"/>
                </a:solidFill>
                <a:miter/>
              </a:ln>
            </p:spPr>
          </p:cxnSp>
          <p:cxnSp>
            <p:nvCxnSpPr>
              <p:cNvPr id="12480" name="Straight Connector 1853"/>
              <p:cNvCxnSpPr/>
              <p:nvPr/>
            </p:nvCxnSpPr>
            <p:spPr>
              <a:xfrm>
                <a:off x="12481560" y="1796040"/>
                <a:ext cx="126360" cy="360"/>
              </a:xfrm>
              <a:prstGeom prst="straightConnector1">
                <a:avLst/>
              </a:prstGeom>
              <a:ln w="6480">
                <a:solidFill>
                  <a:srgbClr val="a8a8a8"/>
                </a:solidFill>
                <a:miter/>
              </a:ln>
            </p:spPr>
          </p:cxnSp>
          <p:cxnSp>
            <p:nvCxnSpPr>
              <p:cNvPr id="12481" name="Straight Connector 1854"/>
              <p:cNvCxnSpPr/>
              <p:nvPr/>
            </p:nvCxnSpPr>
            <p:spPr>
              <a:xfrm>
                <a:off x="12481560" y="1632600"/>
                <a:ext cx="126360" cy="360"/>
              </a:xfrm>
              <a:prstGeom prst="straightConnector1">
                <a:avLst/>
              </a:prstGeom>
              <a:ln w="6480">
                <a:solidFill>
                  <a:srgbClr val="a8a8a8"/>
                </a:solidFill>
                <a:miter/>
              </a:ln>
            </p:spPr>
          </p:cxnSp>
          <p:cxnSp>
            <p:nvCxnSpPr>
              <p:cNvPr id="12482" name="Straight Connector 1855"/>
              <p:cNvCxnSpPr/>
              <p:nvPr/>
            </p:nvCxnSpPr>
            <p:spPr>
              <a:xfrm>
                <a:off x="12481560" y="2122560"/>
                <a:ext cx="126360" cy="360"/>
              </a:xfrm>
              <a:prstGeom prst="straightConnector1">
                <a:avLst/>
              </a:prstGeom>
              <a:ln w="6480">
                <a:solidFill>
                  <a:srgbClr val="a8a8a8"/>
                </a:solidFill>
                <a:miter/>
              </a:ln>
            </p:spPr>
          </p:cxnSp>
          <p:cxnSp>
            <p:nvCxnSpPr>
              <p:cNvPr id="12483" name="Straight Connector 1856"/>
              <p:cNvCxnSpPr/>
              <p:nvPr/>
            </p:nvCxnSpPr>
            <p:spPr>
              <a:xfrm>
                <a:off x="12481560" y="1959120"/>
                <a:ext cx="126360" cy="360"/>
              </a:xfrm>
              <a:prstGeom prst="straightConnector1">
                <a:avLst/>
              </a:prstGeom>
              <a:ln w="6480">
                <a:solidFill>
                  <a:srgbClr val="a8a8a8"/>
                </a:solidFill>
                <a:miter/>
              </a:ln>
            </p:spPr>
          </p:cxnSp>
          <p:cxnSp>
            <p:nvCxnSpPr>
              <p:cNvPr id="12484" name="Straight Connector 1857"/>
              <p:cNvCxnSpPr/>
              <p:nvPr/>
            </p:nvCxnSpPr>
            <p:spPr>
              <a:xfrm>
                <a:off x="12481560" y="2449080"/>
                <a:ext cx="126360" cy="360"/>
              </a:xfrm>
              <a:prstGeom prst="straightConnector1">
                <a:avLst/>
              </a:prstGeom>
              <a:ln w="6480">
                <a:solidFill>
                  <a:srgbClr val="a8a8a8"/>
                </a:solidFill>
                <a:miter/>
              </a:ln>
            </p:spPr>
          </p:cxnSp>
          <p:cxnSp>
            <p:nvCxnSpPr>
              <p:cNvPr id="12485" name="Straight Connector 1858"/>
              <p:cNvCxnSpPr/>
              <p:nvPr/>
            </p:nvCxnSpPr>
            <p:spPr>
              <a:xfrm>
                <a:off x="12481560" y="2285640"/>
                <a:ext cx="126360" cy="360"/>
              </a:xfrm>
              <a:prstGeom prst="straightConnector1">
                <a:avLst/>
              </a:prstGeom>
              <a:ln w="6480">
                <a:solidFill>
                  <a:srgbClr val="a8a8a8"/>
                </a:solidFill>
                <a:miter/>
              </a:ln>
            </p:spPr>
          </p:cxnSp>
          <p:cxnSp>
            <p:nvCxnSpPr>
              <p:cNvPr id="12486" name="Straight Connector 1859"/>
              <p:cNvCxnSpPr/>
              <p:nvPr/>
            </p:nvCxnSpPr>
            <p:spPr>
              <a:xfrm>
                <a:off x="12481560" y="2775600"/>
                <a:ext cx="126360" cy="360"/>
              </a:xfrm>
              <a:prstGeom prst="straightConnector1">
                <a:avLst/>
              </a:prstGeom>
              <a:ln w="6480">
                <a:solidFill>
                  <a:srgbClr val="a8a8a8"/>
                </a:solidFill>
                <a:miter/>
              </a:ln>
            </p:spPr>
          </p:cxnSp>
          <p:cxnSp>
            <p:nvCxnSpPr>
              <p:cNvPr id="12487" name="Straight Connector 1860"/>
              <p:cNvCxnSpPr/>
              <p:nvPr/>
            </p:nvCxnSpPr>
            <p:spPr>
              <a:xfrm>
                <a:off x="12481560" y="2612520"/>
                <a:ext cx="126360" cy="360"/>
              </a:xfrm>
              <a:prstGeom prst="straightConnector1">
                <a:avLst/>
              </a:prstGeom>
              <a:ln w="6480">
                <a:solidFill>
                  <a:srgbClr val="a8a8a8"/>
                </a:solidFill>
                <a:miter/>
              </a:ln>
            </p:spPr>
          </p:cxnSp>
          <p:cxnSp>
            <p:nvCxnSpPr>
              <p:cNvPr id="12488" name="Straight Connector 1861"/>
              <p:cNvCxnSpPr/>
              <p:nvPr/>
            </p:nvCxnSpPr>
            <p:spPr>
              <a:xfrm>
                <a:off x="12481560" y="3102120"/>
                <a:ext cx="126360" cy="360"/>
              </a:xfrm>
              <a:prstGeom prst="straightConnector1">
                <a:avLst/>
              </a:prstGeom>
              <a:ln w="6480">
                <a:solidFill>
                  <a:srgbClr val="a8a8a8"/>
                </a:solidFill>
                <a:miter/>
              </a:ln>
            </p:spPr>
          </p:cxnSp>
          <p:cxnSp>
            <p:nvCxnSpPr>
              <p:cNvPr id="12489" name="Straight Connector 1862"/>
              <p:cNvCxnSpPr/>
              <p:nvPr/>
            </p:nvCxnSpPr>
            <p:spPr>
              <a:xfrm>
                <a:off x="12481560" y="2939040"/>
                <a:ext cx="126360" cy="360"/>
              </a:xfrm>
              <a:prstGeom prst="straightConnector1">
                <a:avLst/>
              </a:prstGeom>
              <a:ln w="6480">
                <a:solidFill>
                  <a:srgbClr val="a8a8a8"/>
                </a:solidFill>
                <a:miter/>
              </a:ln>
            </p:spPr>
          </p:cxnSp>
          <p:cxnSp>
            <p:nvCxnSpPr>
              <p:cNvPr id="12490" name="Straight Connector 1863"/>
              <p:cNvCxnSpPr/>
              <p:nvPr/>
            </p:nvCxnSpPr>
            <p:spPr>
              <a:xfrm>
                <a:off x="12481560" y="3428640"/>
                <a:ext cx="126360" cy="360"/>
              </a:xfrm>
              <a:prstGeom prst="straightConnector1">
                <a:avLst/>
              </a:prstGeom>
              <a:ln w="6480">
                <a:solidFill>
                  <a:srgbClr val="a8a8a8"/>
                </a:solidFill>
                <a:miter/>
              </a:ln>
            </p:spPr>
          </p:cxnSp>
          <p:cxnSp>
            <p:nvCxnSpPr>
              <p:cNvPr id="12491" name="Straight Connector 1864"/>
              <p:cNvCxnSpPr/>
              <p:nvPr/>
            </p:nvCxnSpPr>
            <p:spPr>
              <a:xfrm>
                <a:off x="12481560" y="3265560"/>
                <a:ext cx="126360" cy="360"/>
              </a:xfrm>
              <a:prstGeom prst="straightConnector1">
                <a:avLst/>
              </a:prstGeom>
              <a:ln w="6480">
                <a:solidFill>
                  <a:srgbClr val="a8a8a8"/>
                </a:solidFill>
                <a:miter/>
              </a:ln>
            </p:spPr>
          </p:cxnSp>
          <p:cxnSp>
            <p:nvCxnSpPr>
              <p:cNvPr id="12492" name="Straight Connector 1865"/>
              <p:cNvCxnSpPr/>
              <p:nvPr/>
            </p:nvCxnSpPr>
            <p:spPr>
              <a:xfrm>
                <a:off x="12481560" y="3755520"/>
                <a:ext cx="126360" cy="360"/>
              </a:xfrm>
              <a:prstGeom prst="straightConnector1">
                <a:avLst/>
              </a:prstGeom>
              <a:ln w="6480">
                <a:solidFill>
                  <a:srgbClr val="a8a8a8"/>
                </a:solidFill>
                <a:miter/>
              </a:ln>
            </p:spPr>
          </p:cxnSp>
          <p:cxnSp>
            <p:nvCxnSpPr>
              <p:cNvPr id="12493" name="Straight Connector 1866"/>
              <p:cNvCxnSpPr/>
              <p:nvPr/>
            </p:nvCxnSpPr>
            <p:spPr>
              <a:xfrm>
                <a:off x="12481560" y="3592080"/>
                <a:ext cx="126360" cy="360"/>
              </a:xfrm>
              <a:prstGeom prst="straightConnector1">
                <a:avLst/>
              </a:prstGeom>
              <a:ln w="6480">
                <a:solidFill>
                  <a:srgbClr val="a8a8a8"/>
                </a:solidFill>
                <a:miter/>
              </a:ln>
            </p:spPr>
          </p:cxnSp>
          <p:cxnSp>
            <p:nvCxnSpPr>
              <p:cNvPr id="12494" name="Straight Connector 1867"/>
              <p:cNvCxnSpPr/>
              <p:nvPr/>
            </p:nvCxnSpPr>
            <p:spPr>
              <a:xfrm>
                <a:off x="12481560" y="4081680"/>
                <a:ext cx="126360" cy="360"/>
              </a:xfrm>
              <a:prstGeom prst="straightConnector1">
                <a:avLst/>
              </a:prstGeom>
              <a:ln w="6480">
                <a:solidFill>
                  <a:srgbClr val="a8a8a8"/>
                </a:solidFill>
                <a:miter/>
              </a:ln>
            </p:spPr>
          </p:cxnSp>
          <p:cxnSp>
            <p:nvCxnSpPr>
              <p:cNvPr id="12495" name="Straight Connector 1868"/>
              <p:cNvCxnSpPr/>
              <p:nvPr/>
            </p:nvCxnSpPr>
            <p:spPr>
              <a:xfrm>
                <a:off x="12481560" y="3918240"/>
                <a:ext cx="126360" cy="360"/>
              </a:xfrm>
              <a:prstGeom prst="straightConnector1">
                <a:avLst/>
              </a:prstGeom>
              <a:ln w="6480">
                <a:solidFill>
                  <a:srgbClr val="a8a8a8"/>
                </a:solidFill>
                <a:miter/>
              </a:ln>
            </p:spPr>
          </p:cxnSp>
          <p:cxnSp>
            <p:nvCxnSpPr>
              <p:cNvPr id="12496" name="Straight Connector 1869"/>
              <p:cNvCxnSpPr/>
              <p:nvPr/>
            </p:nvCxnSpPr>
            <p:spPr>
              <a:xfrm>
                <a:off x="12481560" y="4408200"/>
                <a:ext cx="126360" cy="360"/>
              </a:xfrm>
              <a:prstGeom prst="straightConnector1">
                <a:avLst/>
              </a:prstGeom>
              <a:ln w="6480">
                <a:solidFill>
                  <a:srgbClr val="a8a8a8"/>
                </a:solidFill>
                <a:miter/>
              </a:ln>
            </p:spPr>
          </p:cxnSp>
          <p:cxnSp>
            <p:nvCxnSpPr>
              <p:cNvPr id="12497" name="Straight Connector 1870"/>
              <p:cNvCxnSpPr/>
              <p:nvPr/>
            </p:nvCxnSpPr>
            <p:spPr>
              <a:xfrm>
                <a:off x="12481560" y="4244760"/>
                <a:ext cx="126360" cy="360"/>
              </a:xfrm>
              <a:prstGeom prst="straightConnector1">
                <a:avLst/>
              </a:prstGeom>
              <a:ln w="6480">
                <a:solidFill>
                  <a:srgbClr val="a8a8a8"/>
                </a:solidFill>
                <a:miter/>
              </a:ln>
            </p:spPr>
          </p:cxnSp>
          <p:cxnSp>
            <p:nvCxnSpPr>
              <p:cNvPr id="12498" name="Straight Connector 1871"/>
              <p:cNvCxnSpPr/>
              <p:nvPr/>
            </p:nvCxnSpPr>
            <p:spPr>
              <a:xfrm>
                <a:off x="12481560" y="4734720"/>
                <a:ext cx="126360" cy="360"/>
              </a:xfrm>
              <a:prstGeom prst="straightConnector1">
                <a:avLst/>
              </a:prstGeom>
              <a:ln w="6480">
                <a:solidFill>
                  <a:srgbClr val="a8a8a8"/>
                </a:solidFill>
                <a:miter/>
              </a:ln>
            </p:spPr>
          </p:cxnSp>
          <p:cxnSp>
            <p:nvCxnSpPr>
              <p:cNvPr id="12499" name="Straight Connector 1872"/>
              <p:cNvCxnSpPr/>
              <p:nvPr/>
            </p:nvCxnSpPr>
            <p:spPr>
              <a:xfrm>
                <a:off x="12481560" y="4571280"/>
                <a:ext cx="126360" cy="360"/>
              </a:xfrm>
              <a:prstGeom prst="straightConnector1">
                <a:avLst/>
              </a:prstGeom>
              <a:ln w="6480">
                <a:solidFill>
                  <a:srgbClr val="a8a8a8"/>
                </a:solidFill>
                <a:miter/>
              </a:ln>
            </p:spPr>
          </p:cxnSp>
          <p:cxnSp>
            <p:nvCxnSpPr>
              <p:cNvPr id="12500" name="Straight Connector 1873"/>
              <p:cNvCxnSpPr/>
              <p:nvPr/>
            </p:nvCxnSpPr>
            <p:spPr>
              <a:xfrm>
                <a:off x="12481560" y="5061240"/>
                <a:ext cx="126360" cy="360"/>
              </a:xfrm>
              <a:prstGeom prst="straightConnector1">
                <a:avLst/>
              </a:prstGeom>
              <a:ln w="6480">
                <a:solidFill>
                  <a:srgbClr val="a8a8a8"/>
                </a:solidFill>
                <a:miter/>
              </a:ln>
            </p:spPr>
          </p:cxnSp>
          <p:cxnSp>
            <p:nvCxnSpPr>
              <p:cNvPr id="12501" name="Straight Connector 1875"/>
              <p:cNvCxnSpPr/>
              <p:nvPr/>
            </p:nvCxnSpPr>
            <p:spPr>
              <a:xfrm>
                <a:off x="12481560" y="5387760"/>
                <a:ext cx="126360" cy="360"/>
              </a:xfrm>
              <a:prstGeom prst="straightConnector1">
                <a:avLst/>
              </a:prstGeom>
              <a:ln w="6480">
                <a:solidFill>
                  <a:srgbClr val="a8a8a8"/>
                </a:solidFill>
                <a:miter/>
              </a:ln>
            </p:spPr>
          </p:cxnSp>
          <p:cxnSp>
            <p:nvCxnSpPr>
              <p:cNvPr id="12502" name="Straight Connector 1876"/>
              <p:cNvCxnSpPr/>
              <p:nvPr/>
            </p:nvCxnSpPr>
            <p:spPr>
              <a:xfrm>
                <a:off x="12481560" y="5224680"/>
                <a:ext cx="126360" cy="360"/>
              </a:xfrm>
              <a:prstGeom prst="straightConnector1">
                <a:avLst/>
              </a:prstGeom>
              <a:ln w="6480">
                <a:solidFill>
                  <a:srgbClr val="a8a8a8"/>
                </a:solidFill>
                <a:miter/>
              </a:ln>
            </p:spPr>
          </p:cxnSp>
          <p:cxnSp>
            <p:nvCxnSpPr>
              <p:cNvPr id="12503" name="Straight Connector 1877"/>
              <p:cNvCxnSpPr/>
              <p:nvPr/>
            </p:nvCxnSpPr>
            <p:spPr>
              <a:xfrm>
                <a:off x="12481560" y="5714280"/>
                <a:ext cx="126360" cy="360"/>
              </a:xfrm>
              <a:prstGeom prst="straightConnector1">
                <a:avLst/>
              </a:prstGeom>
              <a:ln w="6480">
                <a:solidFill>
                  <a:srgbClr val="a8a8a8"/>
                </a:solidFill>
                <a:miter/>
              </a:ln>
            </p:spPr>
          </p:cxnSp>
          <p:cxnSp>
            <p:nvCxnSpPr>
              <p:cNvPr id="12504" name="Straight Connector 1878"/>
              <p:cNvCxnSpPr/>
              <p:nvPr/>
            </p:nvCxnSpPr>
            <p:spPr>
              <a:xfrm>
                <a:off x="12481560" y="5551200"/>
                <a:ext cx="126360" cy="360"/>
              </a:xfrm>
              <a:prstGeom prst="straightConnector1">
                <a:avLst/>
              </a:prstGeom>
              <a:ln w="6480">
                <a:solidFill>
                  <a:srgbClr val="a8a8a8"/>
                </a:solidFill>
                <a:miter/>
              </a:ln>
            </p:spPr>
          </p:cxnSp>
          <p:cxnSp>
            <p:nvCxnSpPr>
              <p:cNvPr id="12505" name="Straight Connector 1879"/>
              <p:cNvCxnSpPr/>
              <p:nvPr/>
            </p:nvCxnSpPr>
            <p:spPr>
              <a:xfrm>
                <a:off x="12481560" y="6041160"/>
                <a:ext cx="126360" cy="360"/>
              </a:xfrm>
              <a:prstGeom prst="straightConnector1">
                <a:avLst/>
              </a:prstGeom>
              <a:ln w="6480">
                <a:solidFill>
                  <a:srgbClr val="a8a8a8"/>
                </a:solidFill>
                <a:miter/>
              </a:ln>
            </p:spPr>
          </p:cxnSp>
          <p:cxnSp>
            <p:nvCxnSpPr>
              <p:cNvPr id="12506" name="Straight Connector 1880"/>
              <p:cNvCxnSpPr/>
              <p:nvPr/>
            </p:nvCxnSpPr>
            <p:spPr>
              <a:xfrm>
                <a:off x="12481560" y="5877720"/>
                <a:ext cx="126360" cy="360"/>
              </a:xfrm>
              <a:prstGeom prst="straightConnector1">
                <a:avLst/>
              </a:prstGeom>
              <a:ln w="6480">
                <a:solidFill>
                  <a:srgbClr val="a8a8a8"/>
                </a:solidFill>
                <a:miter/>
              </a:ln>
            </p:spPr>
          </p:cxnSp>
          <p:cxnSp>
            <p:nvCxnSpPr>
              <p:cNvPr id="12507" name="Straight Connector 1881"/>
              <p:cNvCxnSpPr/>
              <p:nvPr/>
            </p:nvCxnSpPr>
            <p:spPr>
              <a:xfrm>
                <a:off x="12481560" y="6367680"/>
                <a:ext cx="126360" cy="360"/>
              </a:xfrm>
              <a:prstGeom prst="straightConnector1">
                <a:avLst/>
              </a:prstGeom>
              <a:ln w="6480">
                <a:solidFill>
                  <a:srgbClr val="a8a8a8"/>
                </a:solidFill>
                <a:miter/>
              </a:ln>
            </p:spPr>
          </p:cxnSp>
          <p:cxnSp>
            <p:nvCxnSpPr>
              <p:cNvPr id="12508" name="Straight Connector 1882"/>
              <p:cNvCxnSpPr/>
              <p:nvPr/>
            </p:nvCxnSpPr>
            <p:spPr>
              <a:xfrm>
                <a:off x="12481560" y="6204240"/>
                <a:ext cx="126360" cy="360"/>
              </a:xfrm>
              <a:prstGeom prst="straightConnector1">
                <a:avLst/>
              </a:prstGeom>
              <a:ln w="6480">
                <a:solidFill>
                  <a:srgbClr val="a8a8a8"/>
                </a:solidFill>
                <a:miter/>
              </a:ln>
            </p:spPr>
          </p:cxnSp>
          <p:cxnSp>
            <p:nvCxnSpPr>
              <p:cNvPr id="12509" name="Straight Connector 2020"/>
              <p:cNvCxnSpPr/>
              <p:nvPr/>
            </p:nvCxnSpPr>
            <p:spPr>
              <a:xfrm>
                <a:off x="493920" y="7167240"/>
                <a:ext cx="360" cy="126360"/>
              </a:xfrm>
              <a:prstGeom prst="straightConnector1">
                <a:avLst/>
              </a:prstGeom>
              <a:ln w="6480">
                <a:solidFill>
                  <a:srgbClr val="a8a8a8"/>
                </a:solidFill>
                <a:miter/>
              </a:ln>
            </p:spPr>
          </p:cxnSp>
          <p:cxnSp>
            <p:nvCxnSpPr>
              <p:cNvPr id="12510" name="Straight Connector 2021"/>
              <p:cNvCxnSpPr/>
              <p:nvPr/>
            </p:nvCxnSpPr>
            <p:spPr>
              <a:xfrm>
                <a:off x="329400" y="7167240"/>
                <a:ext cx="360" cy="126360"/>
              </a:xfrm>
              <a:prstGeom prst="straightConnector1">
                <a:avLst/>
              </a:prstGeom>
              <a:ln w="6480">
                <a:solidFill>
                  <a:srgbClr val="a8a8a8"/>
                </a:solidFill>
                <a:miter/>
              </a:ln>
            </p:spPr>
          </p:cxnSp>
          <p:cxnSp>
            <p:nvCxnSpPr>
              <p:cNvPr id="12511" name="Straight Connector 2022"/>
              <p:cNvCxnSpPr/>
              <p:nvPr/>
            </p:nvCxnSpPr>
            <p:spPr>
              <a:xfrm>
                <a:off x="823680" y="7167240"/>
                <a:ext cx="360" cy="126360"/>
              </a:xfrm>
              <a:prstGeom prst="straightConnector1">
                <a:avLst/>
              </a:prstGeom>
              <a:ln w="6480">
                <a:solidFill>
                  <a:srgbClr val="a8a8a8"/>
                </a:solidFill>
                <a:miter/>
              </a:ln>
            </p:spPr>
          </p:cxnSp>
          <p:cxnSp>
            <p:nvCxnSpPr>
              <p:cNvPr id="12512" name="Straight Connector 2023"/>
              <p:cNvCxnSpPr/>
              <p:nvPr/>
            </p:nvCxnSpPr>
            <p:spPr>
              <a:xfrm>
                <a:off x="658800" y="7167240"/>
                <a:ext cx="360" cy="126360"/>
              </a:xfrm>
              <a:prstGeom prst="straightConnector1">
                <a:avLst/>
              </a:prstGeom>
              <a:ln w="6480">
                <a:solidFill>
                  <a:srgbClr val="a8a8a8"/>
                </a:solidFill>
                <a:miter/>
              </a:ln>
            </p:spPr>
          </p:cxnSp>
          <p:cxnSp>
            <p:nvCxnSpPr>
              <p:cNvPr id="12513" name="Straight Connector 2024"/>
              <p:cNvCxnSpPr/>
              <p:nvPr/>
            </p:nvCxnSpPr>
            <p:spPr>
              <a:xfrm>
                <a:off x="1153080" y="7167240"/>
                <a:ext cx="360" cy="126360"/>
              </a:xfrm>
              <a:prstGeom prst="straightConnector1">
                <a:avLst/>
              </a:prstGeom>
              <a:ln w="6480">
                <a:solidFill>
                  <a:srgbClr val="a8a8a8"/>
                </a:solidFill>
                <a:miter/>
              </a:ln>
            </p:spPr>
          </p:cxnSp>
          <p:cxnSp>
            <p:nvCxnSpPr>
              <p:cNvPr id="12514" name="Straight Connector 2025"/>
              <p:cNvCxnSpPr/>
              <p:nvPr/>
            </p:nvCxnSpPr>
            <p:spPr>
              <a:xfrm>
                <a:off x="988200" y="7167240"/>
                <a:ext cx="360" cy="126360"/>
              </a:xfrm>
              <a:prstGeom prst="straightConnector1">
                <a:avLst/>
              </a:prstGeom>
              <a:ln w="6480">
                <a:solidFill>
                  <a:srgbClr val="a8a8a8"/>
                </a:solidFill>
                <a:miter/>
              </a:ln>
            </p:spPr>
          </p:cxnSp>
          <p:cxnSp>
            <p:nvCxnSpPr>
              <p:cNvPr id="12515" name="Straight Connector 2026"/>
              <p:cNvCxnSpPr/>
              <p:nvPr/>
            </p:nvCxnSpPr>
            <p:spPr>
              <a:xfrm>
                <a:off x="1482480" y="7167240"/>
                <a:ext cx="360" cy="126360"/>
              </a:xfrm>
              <a:prstGeom prst="straightConnector1">
                <a:avLst/>
              </a:prstGeom>
              <a:ln w="6480">
                <a:solidFill>
                  <a:srgbClr val="a8a8a8"/>
                </a:solidFill>
                <a:miter/>
              </a:ln>
            </p:spPr>
          </p:cxnSp>
          <p:cxnSp>
            <p:nvCxnSpPr>
              <p:cNvPr id="12516" name="Straight Connector 2027"/>
              <p:cNvCxnSpPr/>
              <p:nvPr/>
            </p:nvCxnSpPr>
            <p:spPr>
              <a:xfrm>
                <a:off x="1317960" y="7167240"/>
                <a:ext cx="360" cy="126360"/>
              </a:xfrm>
              <a:prstGeom prst="straightConnector1">
                <a:avLst/>
              </a:prstGeom>
              <a:ln w="6480">
                <a:solidFill>
                  <a:srgbClr val="a8a8a8"/>
                </a:solidFill>
                <a:miter/>
              </a:ln>
            </p:spPr>
          </p:cxnSp>
          <p:cxnSp>
            <p:nvCxnSpPr>
              <p:cNvPr id="12517" name="Straight Connector 2028"/>
              <p:cNvCxnSpPr/>
              <p:nvPr/>
            </p:nvCxnSpPr>
            <p:spPr>
              <a:xfrm>
                <a:off x="1812240" y="7167240"/>
                <a:ext cx="360" cy="126360"/>
              </a:xfrm>
              <a:prstGeom prst="straightConnector1">
                <a:avLst/>
              </a:prstGeom>
              <a:ln w="6480">
                <a:solidFill>
                  <a:srgbClr val="a8a8a8"/>
                </a:solidFill>
                <a:miter/>
              </a:ln>
            </p:spPr>
          </p:cxnSp>
          <p:cxnSp>
            <p:nvCxnSpPr>
              <p:cNvPr id="12518" name="Straight Connector 2029"/>
              <p:cNvCxnSpPr/>
              <p:nvPr/>
            </p:nvCxnSpPr>
            <p:spPr>
              <a:xfrm>
                <a:off x="1647360" y="7167240"/>
                <a:ext cx="360" cy="126360"/>
              </a:xfrm>
              <a:prstGeom prst="straightConnector1">
                <a:avLst/>
              </a:prstGeom>
              <a:ln w="6480">
                <a:solidFill>
                  <a:srgbClr val="a8a8a8"/>
                </a:solidFill>
                <a:miter/>
              </a:ln>
            </p:spPr>
          </p:cxnSp>
          <p:cxnSp>
            <p:nvCxnSpPr>
              <p:cNvPr id="12519" name="Straight Connector 2030"/>
              <p:cNvCxnSpPr/>
              <p:nvPr/>
            </p:nvCxnSpPr>
            <p:spPr>
              <a:xfrm>
                <a:off x="2141640" y="7167240"/>
                <a:ext cx="360" cy="126360"/>
              </a:xfrm>
              <a:prstGeom prst="straightConnector1">
                <a:avLst/>
              </a:prstGeom>
              <a:ln w="6480">
                <a:solidFill>
                  <a:srgbClr val="a8a8a8"/>
                </a:solidFill>
                <a:miter/>
              </a:ln>
            </p:spPr>
          </p:cxnSp>
          <p:cxnSp>
            <p:nvCxnSpPr>
              <p:cNvPr id="12520" name="Straight Connector 2031"/>
              <p:cNvCxnSpPr/>
              <p:nvPr/>
            </p:nvCxnSpPr>
            <p:spPr>
              <a:xfrm>
                <a:off x="1976760" y="7167240"/>
                <a:ext cx="360" cy="126360"/>
              </a:xfrm>
              <a:prstGeom prst="straightConnector1">
                <a:avLst/>
              </a:prstGeom>
              <a:ln w="6480">
                <a:solidFill>
                  <a:srgbClr val="a8a8a8"/>
                </a:solidFill>
                <a:miter/>
              </a:ln>
            </p:spPr>
          </p:cxnSp>
          <p:cxnSp>
            <p:nvCxnSpPr>
              <p:cNvPr id="12521" name="Straight Connector 2032"/>
              <p:cNvCxnSpPr/>
              <p:nvPr/>
            </p:nvCxnSpPr>
            <p:spPr>
              <a:xfrm>
                <a:off x="2471040" y="7167240"/>
                <a:ext cx="360" cy="126360"/>
              </a:xfrm>
              <a:prstGeom prst="straightConnector1">
                <a:avLst/>
              </a:prstGeom>
              <a:ln w="6480">
                <a:solidFill>
                  <a:srgbClr val="a8a8a8"/>
                </a:solidFill>
                <a:miter/>
              </a:ln>
            </p:spPr>
          </p:cxnSp>
          <p:cxnSp>
            <p:nvCxnSpPr>
              <p:cNvPr id="12522" name="Straight Connector 2033"/>
              <p:cNvCxnSpPr/>
              <p:nvPr/>
            </p:nvCxnSpPr>
            <p:spPr>
              <a:xfrm>
                <a:off x="2306520" y="7167240"/>
                <a:ext cx="360" cy="126360"/>
              </a:xfrm>
              <a:prstGeom prst="straightConnector1">
                <a:avLst/>
              </a:prstGeom>
              <a:ln w="6480">
                <a:solidFill>
                  <a:srgbClr val="a8a8a8"/>
                </a:solidFill>
                <a:miter/>
              </a:ln>
            </p:spPr>
          </p:cxnSp>
          <p:cxnSp>
            <p:nvCxnSpPr>
              <p:cNvPr id="12523" name="Straight Connector 2034"/>
              <p:cNvCxnSpPr/>
              <p:nvPr/>
            </p:nvCxnSpPr>
            <p:spPr>
              <a:xfrm>
                <a:off x="2800800" y="7167240"/>
                <a:ext cx="360" cy="126360"/>
              </a:xfrm>
              <a:prstGeom prst="straightConnector1">
                <a:avLst/>
              </a:prstGeom>
              <a:ln w="6480">
                <a:solidFill>
                  <a:srgbClr val="a8a8a8"/>
                </a:solidFill>
                <a:miter/>
              </a:ln>
            </p:spPr>
          </p:cxnSp>
          <p:cxnSp>
            <p:nvCxnSpPr>
              <p:cNvPr id="12524" name="Straight Connector 2035"/>
              <p:cNvCxnSpPr/>
              <p:nvPr/>
            </p:nvCxnSpPr>
            <p:spPr>
              <a:xfrm>
                <a:off x="2635920" y="7167240"/>
                <a:ext cx="360" cy="126360"/>
              </a:xfrm>
              <a:prstGeom prst="straightConnector1">
                <a:avLst/>
              </a:prstGeom>
              <a:ln w="6480">
                <a:solidFill>
                  <a:srgbClr val="a8a8a8"/>
                </a:solidFill>
                <a:miter/>
              </a:ln>
            </p:spPr>
          </p:cxnSp>
          <p:cxnSp>
            <p:nvCxnSpPr>
              <p:cNvPr id="12525" name="Straight Connector 2036"/>
              <p:cNvCxnSpPr/>
              <p:nvPr/>
            </p:nvCxnSpPr>
            <p:spPr>
              <a:xfrm>
                <a:off x="3130200" y="7167240"/>
                <a:ext cx="360" cy="126360"/>
              </a:xfrm>
              <a:prstGeom prst="straightConnector1">
                <a:avLst/>
              </a:prstGeom>
              <a:ln w="6480">
                <a:solidFill>
                  <a:srgbClr val="a8a8a8"/>
                </a:solidFill>
                <a:miter/>
              </a:ln>
            </p:spPr>
          </p:cxnSp>
          <p:cxnSp>
            <p:nvCxnSpPr>
              <p:cNvPr id="12526" name="Straight Connector 2037"/>
              <p:cNvCxnSpPr/>
              <p:nvPr/>
            </p:nvCxnSpPr>
            <p:spPr>
              <a:xfrm>
                <a:off x="2965320" y="7167240"/>
                <a:ext cx="360" cy="126360"/>
              </a:xfrm>
              <a:prstGeom prst="straightConnector1">
                <a:avLst/>
              </a:prstGeom>
              <a:ln w="6480">
                <a:solidFill>
                  <a:srgbClr val="a8a8a8"/>
                </a:solidFill>
                <a:miter/>
              </a:ln>
            </p:spPr>
          </p:cxnSp>
          <p:cxnSp>
            <p:nvCxnSpPr>
              <p:cNvPr id="12527" name="Straight Connector 2038"/>
              <p:cNvCxnSpPr/>
              <p:nvPr/>
            </p:nvCxnSpPr>
            <p:spPr>
              <a:xfrm>
                <a:off x="3459600" y="7167240"/>
                <a:ext cx="360" cy="126360"/>
              </a:xfrm>
              <a:prstGeom prst="straightConnector1">
                <a:avLst/>
              </a:prstGeom>
              <a:ln w="6480">
                <a:solidFill>
                  <a:srgbClr val="a8a8a8"/>
                </a:solidFill>
                <a:miter/>
              </a:ln>
            </p:spPr>
          </p:cxnSp>
          <p:cxnSp>
            <p:nvCxnSpPr>
              <p:cNvPr id="12528" name="Straight Connector 2039"/>
              <p:cNvCxnSpPr/>
              <p:nvPr/>
            </p:nvCxnSpPr>
            <p:spPr>
              <a:xfrm>
                <a:off x="3295080" y="7167240"/>
                <a:ext cx="360" cy="126360"/>
              </a:xfrm>
              <a:prstGeom prst="straightConnector1">
                <a:avLst/>
              </a:prstGeom>
              <a:ln w="6480">
                <a:solidFill>
                  <a:srgbClr val="a8a8a8"/>
                </a:solidFill>
                <a:miter/>
              </a:ln>
            </p:spPr>
          </p:cxnSp>
          <p:cxnSp>
            <p:nvCxnSpPr>
              <p:cNvPr id="12529" name="Straight Connector 2040"/>
              <p:cNvCxnSpPr/>
              <p:nvPr/>
            </p:nvCxnSpPr>
            <p:spPr>
              <a:xfrm>
                <a:off x="3789360" y="7167240"/>
                <a:ext cx="360" cy="126360"/>
              </a:xfrm>
              <a:prstGeom prst="straightConnector1">
                <a:avLst/>
              </a:prstGeom>
              <a:ln w="6480">
                <a:solidFill>
                  <a:srgbClr val="a8a8a8"/>
                </a:solidFill>
                <a:miter/>
              </a:ln>
            </p:spPr>
          </p:cxnSp>
          <p:cxnSp>
            <p:nvCxnSpPr>
              <p:cNvPr id="12530" name="Straight Connector 2041"/>
              <p:cNvCxnSpPr/>
              <p:nvPr/>
            </p:nvCxnSpPr>
            <p:spPr>
              <a:xfrm>
                <a:off x="3624480" y="7167240"/>
                <a:ext cx="360" cy="126360"/>
              </a:xfrm>
              <a:prstGeom prst="straightConnector1">
                <a:avLst/>
              </a:prstGeom>
              <a:ln w="6480">
                <a:solidFill>
                  <a:srgbClr val="a8a8a8"/>
                </a:solidFill>
                <a:miter/>
              </a:ln>
            </p:spPr>
          </p:cxnSp>
          <p:cxnSp>
            <p:nvCxnSpPr>
              <p:cNvPr id="12531" name="Straight Connector 2042"/>
              <p:cNvCxnSpPr/>
              <p:nvPr/>
            </p:nvCxnSpPr>
            <p:spPr>
              <a:xfrm>
                <a:off x="4118760" y="7167240"/>
                <a:ext cx="360" cy="126360"/>
              </a:xfrm>
              <a:prstGeom prst="straightConnector1">
                <a:avLst/>
              </a:prstGeom>
              <a:ln w="6480">
                <a:solidFill>
                  <a:srgbClr val="a8a8a8"/>
                </a:solidFill>
                <a:miter/>
              </a:ln>
            </p:spPr>
          </p:cxnSp>
          <p:cxnSp>
            <p:nvCxnSpPr>
              <p:cNvPr id="12532" name="Straight Connector 2043"/>
              <p:cNvCxnSpPr/>
              <p:nvPr/>
            </p:nvCxnSpPr>
            <p:spPr>
              <a:xfrm>
                <a:off x="3953880" y="7167240"/>
                <a:ext cx="360" cy="126360"/>
              </a:xfrm>
              <a:prstGeom prst="straightConnector1">
                <a:avLst/>
              </a:prstGeom>
              <a:ln w="6480">
                <a:solidFill>
                  <a:srgbClr val="a8a8a8"/>
                </a:solidFill>
                <a:miter/>
              </a:ln>
            </p:spPr>
          </p:cxnSp>
          <p:cxnSp>
            <p:nvCxnSpPr>
              <p:cNvPr id="12533" name="Straight Connector 2044"/>
              <p:cNvCxnSpPr/>
              <p:nvPr/>
            </p:nvCxnSpPr>
            <p:spPr>
              <a:xfrm>
                <a:off x="4448160" y="7167240"/>
                <a:ext cx="360" cy="126360"/>
              </a:xfrm>
              <a:prstGeom prst="straightConnector1">
                <a:avLst/>
              </a:prstGeom>
              <a:ln w="6480">
                <a:solidFill>
                  <a:srgbClr val="a8a8a8"/>
                </a:solidFill>
                <a:miter/>
              </a:ln>
            </p:spPr>
          </p:cxnSp>
          <p:cxnSp>
            <p:nvCxnSpPr>
              <p:cNvPr id="12534" name="Straight Connector 2045"/>
              <p:cNvCxnSpPr/>
              <p:nvPr/>
            </p:nvCxnSpPr>
            <p:spPr>
              <a:xfrm>
                <a:off x="4283640" y="7167240"/>
                <a:ext cx="360" cy="126360"/>
              </a:xfrm>
              <a:prstGeom prst="straightConnector1">
                <a:avLst/>
              </a:prstGeom>
              <a:ln w="6480">
                <a:solidFill>
                  <a:srgbClr val="a8a8a8"/>
                </a:solidFill>
                <a:miter/>
              </a:ln>
            </p:spPr>
          </p:cxnSp>
          <p:cxnSp>
            <p:nvCxnSpPr>
              <p:cNvPr id="12535" name="Straight Connector 2046"/>
              <p:cNvCxnSpPr/>
              <p:nvPr/>
            </p:nvCxnSpPr>
            <p:spPr>
              <a:xfrm>
                <a:off x="4777920" y="7167240"/>
                <a:ext cx="360" cy="126360"/>
              </a:xfrm>
              <a:prstGeom prst="straightConnector1">
                <a:avLst/>
              </a:prstGeom>
              <a:ln w="6480">
                <a:solidFill>
                  <a:srgbClr val="a8a8a8"/>
                </a:solidFill>
                <a:miter/>
              </a:ln>
            </p:spPr>
          </p:cxnSp>
          <p:cxnSp>
            <p:nvCxnSpPr>
              <p:cNvPr id="12536" name="Straight Connector 2047"/>
              <p:cNvCxnSpPr/>
              <p:nvPr/>
            </p:nvCxnSpPr>
            <p:spPr>
              <a:xfrm>
                <a:off x="4613040" y="7167240"/>
                <a:ext cx="360" cy="126360"/>
              </a:xfrm>
              <a:prstGeom prst="straightConnector1">
                <a:avLst/>
              </a:prstGeom>
              <a:ln w="6480">
                <a:solidFill>
                  <a:srgbClr val="a8a8a8"/>
                </a:solidFill>
                <a:miter/>
              </a:ln>
            </p:spPr>
          </p:cxnSp>
          <p:cxnSp>
            <p:nvCxnSpPr>
              <p:cNvPr id="12537" name="Straight Connector 2048"/>
              <p:cNvCxnSpPr/>
              <p:nvPr/>
            </p:nvCxnSpPr>
            <p:spPr>
              <a:xfrm>
                <a:off x="5107320" y="7167240"/>
                <a:ext cx="360" cy="126360"/>
              </a:xfrm>
              <a:prstGeom prst="straightConnector1">
                <a:avLst/>
              </a:prstGeom>
              <a:ln w="6480">
                <a:solidFill>
                  <a:srgbClr val="a8a8a8"/>
                </a:solidFill>
                <a:miter/>
              </a:ln>
            </p:spPr>
          </p:cxnSp>
          <p:cxnSp>
            <p:nvCxnSpPr>
              <p:cNvPr id="12538" name="Straight Connector 2049"/>
              <p:cNvCxnSpPr/>
              <p:nvPr/>
            </p:nvCxnSpPr>
            <p:spPr>
              <a:xfrm>
                <a:off x="4942440" y="7167240"/>
                <a:ext cx="360" cy="126360"/>
              </a:xfrm>
              <a:prstGeom prst="straightConnector1">
                <a:avLst/>
              </a:prstGeom>
              <a:ln w="6480">
                <a:solidFill>
                  <a:srgbClr val="a8a8a8"/>
                </a:solidFill>
                <a:miter/>
              </a:ln>
            </p:spPr>
          </p:cxnSp>
          <p:cxnSp>
            <p:nvCxnSpPr>
              <p:cNvPr id="12539" name="Straight Connector 2050"/>
              <p:cNvCxnSpPr/>
              <p:nvPr/>
            </p:nvCxnSpPr>
            <p:spPr>
              <a:xfrm>
                <a:off x="5436720" y="7167240"/>
                <a:ext cx="360" cy="126360"/>
              </a:xfrm>
              <a:prstGeom prst="straightConnector1">
                <a:avLst/>
              </a:prstGeom>
              <a:ln w="6480">
                <a:solidFill>
                  <a:srgbClr val="a8a8a8"/>
                </a:solidFill>
                <a:miter/>
              </a:ln>
            </p:spPr>
          </p:cxnSp>
          <p:cxnSp>
            <p:nvCxnSpPr>
              <p:cNvPr id="12540" name="Straight Connector 2051"/>
              <p:cNvCxnSpPr/>
              <p:nvPr/>
            </p:nvCxnSpPr>
            <p:spPr>
              <a:xfrm>
                <a:off x="5272200" y="7167240"/>
                <a:ext cx="360" cy="126360"/>
              </a:xfrm>
              <a:prstGeom prst="straightConnector1">
                <a:avLst/>
              </a:prstGeom>
              <a:ln w="6480">
                <a:solidFill>
                  <a:srgbClr val="a8a8a8"/>
                </a:solidFill>
                <a:miter/>
              </a:ln>
            </p:spPr>
          </p:cxnSp>
          <p:cxnSp>
            <p:nvCxnSpPr>
              <p:cNvPr id="12541" name="Straight Connector 2052"/>
              <p:cNvCxnSpPr/>
              <p:nvPr/>
            </p:nvCxnSpPr>
            <p:spPr>
              <a:xfrm>
                <a:off x="5766480" y="7167240"/>
                <a:ext cx="360" cy="126360"/>
              </a:xfrm>
              <a:prstGeom prst="straightConnector1">
                <a:avLst/>
              </a:prstGeom>
              <a:ln w="6480">
                <a:solidFill>
                  <a:srgbClr val="a8a8a8"/>
                </a:solidFill>
                <a:miter/>
              </a:ln>
            </p:spPr>
          </p:cxnSp>
          <p:cxnSp>
            <p:nvCxnSpPr>
              <p:cNvPr id="12542" name="Straight Connector 2053"/>
              <p:cNvCxnSpPr/>
              <p:nvPr/>
            </p:nvCxnSpPr>
            <p:spPr>
              <a:xfrm>
                <a:off x="5601600" y="7167240"/>
                <a:ext cx="360" cy="126360"/>
              </a:xfrm>
              <a:prstGeom prst="straightConnector1">
                <a:avLst/>
              </a:prstGeom>
              <a:ln w="6480">
                <a:solidFill>
                  <a:srgbClr val="a8a8a8"/>
                </a:solidFill>
                <a:miter/>
              </a:ln>
            </p:spPr>
          </p:cxnSp>
          <p:cxnSp>
            <p:nvCxnSpPr>
              <p:cNvPr id="12543" name="Straight Connector 2054"/>
              <p:cNvCxnSpPr/>
              <p:nvPr/>
            </p:nvCxnSpPr>
            <p:spPr>
              <a:xfrm>
                <a:off x="6095880" y="7167240"/>
                <a:ext cx="360" cy="126360"/>
              </a:xfrm>
              <a:prstGeom prst="straightConnector1">
                <a:avLst/>
              </a:prstGeom>
              <a:ln w="6480">
                <a:solidFill>
                  <a:srgbClr val="a8a8a8"/>
                </a:solidFill>
                <a:miter/>
              </a:ln>
            </p:spPr>
          </p:cxnSp>
          <p:cxnSp>
            <p:nvCxnSpPr>
              <p:cNvPr id="12544" name="Straight Connector 2055"/>
              <p:cNvCxnSpPr/>
              <p:nvPr/>
            </p:nvCxnSpPr>
            <p:spPr>
              <a:xfrm>
                <a:off x="5931000" y="7167240"/>
                <a:ext cx="360" cy="126360"/>
              </a:xfrm>
              <a:prstGeom prst="straightConnector1">
                <a:avLst/>
              </a:prstGeom>
              <a:ln w="6480">
                <a:solidFill>
                  <a:srgbClr val="a8a8a8"/>
                </a:solidFill>
                <a:miter/>
              </a:ln>
            </p:spPr>
          </p:cxnSp>
          <p:cxnSp>
            <p:nvCxnSpPr>
              <p:cNvPr id="12545" name="Straight Connector 2056"/>
              <p:cNvCxnSpPr/>
              <p:nvPr/>
            </p:nvCxnSpPr>
            <p:spPr>
              <a:xfrm>
                <a:off x="6425280" y="7167240"/>
                <a:ext cx="360" cy="126360"/>
              </a:xfrm>
              <a:prstGeom prst="straightConnector1">
                <a:avLst/>
              </a:prstGeom>
              <a:ln w="6480">
                <a:solidFill>
                  <a:srgbClr val="a8a8a8"/>
                </a:solidFill>
                <a:miter/>
              </a:ln>
            </p:spPr>
          </p:cxnSp>
          <p:cxnSp>
            <p:nvCxnSpPr>
              <p:cNvPr id="12546" name="Straight Connector 2057"/>
              <p:cNvCxnSpPr/>
              <p:nvPr/>
            </p:nvCxnSpPr>
            <p:spPr>
              <a:xfrm>
                <a:off x="6260760" y="7167240"/>
                <a:ext cx="360" cy="126360"/>
              </a:xfrm>
              <a:prstGeom prst="straightConnector1">
                <a:avLst/>
              </a:prstGeom>
              <a:ln w="6480">
                <a:solidFill>
                  <a:srgbClr val="a8a8a8"/>
                </a:solidFill>
                <a:miter/>
              </a:ln>
            </p:spPr>
          </p:cxnSp>
          <p:cxnSp>
            <p:nvCxnSpPr>
              <p:cNvPr id="12547" name="Straight Connector 2058"/>
              <p:cNvCxnSpPr/>
              <p:nvPr/>
            </p:nvCxnSpPr>
            <p:spPr>
              <a:xfrm>
                <a:off x="6590160" y="7167240"/>
                <a:ext cx="360" cy="126360"/>
              </a:xfrm>
              <a:prstGeom prst="straightConnector1">
                <a:avLst/>
              </a:prstGeom>
              <a:ln w="6480">
                <a:solidFill>
                  <a:srgbClr val="a8a8a8"/>
                </a:solidFill>
                <a:miter/>
              </a:ln>
            </p:spPr>
          </p:cxnSp>
          <p:cxnSp>
            <p:nvCxnSpPr>
              <p:cNvPr id="12548" name="Straight Connector 2059"/>
              <p:cNvCxnSpPr/>
              <p:nvPr/>
            </p:nvCxnSpPr>
            <p:spPr>
              <a:xfrm>
                <a:off x="6919560" y="7167240"/>
                <a:ext cx="360" cy="126360"/>
              </a:xfrm>
              <a:prstGeom prst="straightConnector1">
                <a:avLst/>
              </a:prstGeom>
              <a:ln w="6480">
                <a:solidFill>
                  <a:srgbClr val="a8a8a8"/>
                </a:solidFill>
                <a:miter/>
              </a:ln>
            </p:spPr>
          </p:cxnSp>
          <p:cxnSp>
            <p:nvCxnSpPr>
              <p:cNvPr id="12549" name="Straight Connector 2060"/>
              <p:cNvCxnSpPr/>
              <p:nvPr/>
            </p:nvCxnSpPr>
            <p:spPr>
              <a:xfrm>
                <a:off x="6754680" y="7167240"/>
                <a:ext cx="360" cy="126360"/>
              </a:xfrm>
              <a:prstGeom prst="straightConnector1">
                <a:avLst/>
              </a:prstGeom>
              <a:ln w="6480">
                <a:solidFill>
                  <a:srgbClr val="a8a8a8"/>
                </a:solidFill>
                <a:miter/>
              </a:ln>
            </p:spPr>
          </p:cxnSp>
          <p:cxnSp>
            <p:nvCxnSpPr>
              <p:cNvPr id="12550" name="Straight Connector 2061"/>
              <p:cNvCxnSpPr/>
              <p:nvPr/>
            </p:nvCxnSpPr>
            <p:spPr>
              <a:xfrm>
                <a:off x="7248960" y="7167240"/>
                <a:ext cx="360" cy="126360"/>
              </a:xfrm>
              <a:prstGeom prst="straightConnector1">
                <a:avLst/>
              </a:prstGeom>
              <a:ln w="6480">
                <a:solidFill>
                  <a:srgbClr val="a8a8a8"/>
                </a:solidFill>
                <a:miter/>
              </a:ln>
            </p:spPr>
          </p:cxnSp>
          <p:cxnSp>
            <p:nvCxnSpPr>
              <p:cNvPr id="12551" name="Straight Connector 2062"/>
              <p:cNvCxnSpPr/>
              <p:nvPr/>
            </p:nvCxnSpPr>
            <p:spPr>
              <a:xfrm>
                <a:off x="7084440" y="7167240"/>
                <a:ext cx="360" cy="126360"/>
              </a:xfrm>
              <a:prstGeom prst="straightConnector1">
                <a:avLst/>
              </a:prstGeom>
              <a:ln w="6480">
                <a:solidFill>
                  <a:srgbClr val="a8a8a8"/>
                </a:solidFill>
                <a:miter/>
              </a:ln>
            </p:spPr>
          </p:cxnSp>
          <p:cxnSp>
            <p:nvCxnSpPr>
              <p:cNvPr id="12552" name="Straight Connector 2063"/>
              <p:cNvCxnSpPr/>
              <p:nvPr/>
            </p:nvCxnSpPr>
            <p:spPr>
              <a:xfrm>
                <a:off x="7578720" y="7167240"/>
                <a:ext cx="360" cy="126360"/>
              </a:xfrm>
              <a:prstGeom prst="straightConnector1">
                <a:avLst/>
              </a:prstGeom>
              <a:ln w="6480">
                <a:solidFill>
                  <a:srgbClr val="a8a8a8"/>
                </a:solidFill>
                <a:miter/>
              </a:ln>
            </p:spPr>
          </p:cxnSp>
          <p:cxnSp>
            <p:nvCxnSpPr>
              <p:cNvPr id="12553" name="Straight Connector 2064"/>
              <p:cNvCxnSpPr/>
              <p:nvPr/>
            </p:nvCxnSpPr>
            <p:spPr>
              <a:xfrm>
                <a:off x="7413840" y="7167240"/>
                <a:ext cx="360" cy="126360"/>
              </a:xfrm>
              <a:prstGeom prst="straightConnector1">
                <a:avLst/>
              </a:prstGeom>
              <a:ln w="6480">
                <a:solidFill>
                  <a:srgbClr val="a8a8a8"/>
                </a:solidFill>
                <a:miter/>
              </a:ln>
            </p:spPr>
          </p:cxnSp>
          <p:cxnSp>
            <p:nvCxnSpPr>
              <p:cNvPr id="12554" name="Straight Connector 2065"/>
              <p:cNvCxnSpPr/>
              <p:nvPr/>
            </p:nvCxnSpPr>
            <p:spPr>
              <a:xfrm>
                <a:off x="7908120" y="7167240"/>
                <a:ext cx="360" cy="126360"/>
              </a:xfrm>
              <a:prstGeom prst="straightConnector1">
                <a:avLst/>
              </a:prstGeom>
              <a:ln w="6480">
                <a:solidFill>
                  <a:srgbClr val="a8a8a8"/>
                </a:solidFill>
                <a:miter/>
              </a:ln>
            </p:spPr>
          </p:cxnSp>
          <p:cxnSp>
            <p:nvCxnSpPr>
              <p:cNvPr id="12555" name="Straight Connector 2066"/>
              <p:cNvCxnSpPr/>
              <p:nvPr/>
            </p:nvCxnSpPr>
            <p:spPr>
              <a:xfrm>
                <a:off x="7743240" y="7167240"/>
                <a:ext cx="360" cy="126360"/>
              </a:xfrm>
              <a:prstGeom prst="straightConnector1">
                <a:avLst/>
              </a:prstGeom>
              <a:ln w="6480">
                <a:solidFill>
                  <a:srgbClr val="a8a8a8"/>
                </a:solidFill>
                <a:miter/>
              </a:ln>
            </p:spPr>
          </p:cxnSp>
          <p:cxnSp>
            <p:nvCxnSpPr>
              <p:cNvPr id="12556" name="Straight Connector 2067"/>
              <p:cNvCxnSpPr/>
              <p:nvPr/>
            </p:nvCxnSpPr>
            <p:spPr>
              <a:xfrm>
                <a:off x="8237520" y="7167240"/>
                <a:ext cx="360" cy="126360"/>
              </a:xfrm>
              <a:prstGeom prst="straightConnector1">
                <a:avLst/>
              </a:prstGeom>
              <a:ln w="6480">
                <a:solidFill>
                  <a:srgbClr val="a8a8a8"/>
                </a:solidFill>
                <a:miter/>
              </a:ln>
            </p:spPr>
          </p:cxnSp>
          <p:cxnSp>
            <p:nvCxnSpPr>
              <p:cNvPr id="12557" name="Straight Connector 2068"/>
              <p:cNvCxnSpPr/>
              <p:nvPr/>
            </p:nvCxnSpPr>
            <p:spPr>
              <a:xfrm>
                <a:off x="8073000" y="7167240"/>
                <a:ext cx="360" cy="126360"/>
              </a:xfrm>
              <a:prstGeom prst="straightConnector1">
                <a:avLst/>
              </a:prstGeom>
              <a:ln w="6480">
                <a:solidFill>
                  <a:srgbClr val="a8a8a8"/>
                </a:solidFill>
                <a:miter/>
              </a:ln>
            </p:spPr>
          </p:cxnSp>
          <p:cxnSp>
            <p:nvCxnSpPr>
              <p:cNvPr id="12558" name="Straight Connector 2069"/>
              <p:cNvCxnSpPr/>
              <p:nvPr/>
            </p:nvCxnSpPr>
            <p:spPr>
              <a:xfrm>
                <a:off x="8567280" y="7167240"/>
                <a:ext cx="360" cy="126360"/>
              </a:xfrm>
              <a:prstGeom prst="straightConnector1">
                <a:avLst/>
              </a:prstGeom>
              <a:ln w="6480">
                <a:solidFill>
                  <a:srgbClr val="a8a8a8"/>
                </a:solidFill>
                <a:miter/>
              </a:ln>
            </p:spPr>
          </p:cxnSp>
          <p:cxnSp>
            <p:nvCxnSpPr>
              <p:cNvPr id="12559" name="Straight Connector 2070"/>
              <p:cNvCxnSpPr/>
              <p:nvPr/>
            </p:nvCxnSpPr>
            <p:spPr>
              <a:xfrm>
                <a:off x="8402400" y="7167240"/>
                <a:ext cx="360" cy="126360"/>
              </a:xfrm>
              <a:prstGeom prst="straightConnector1">
                <a:avLst/>
              </a:prstGeom>
              <a:ln w="6480">
                <a:solidFill>
                  <a:srgbClr val="a8a8a8"/>
                </a:solidFill>
                <a:miter/>
              </a:ln>
            </p:spPr>
          </p:cxnSp>
          <p:cxnSp>
            <p:nvCxnSpPr>
              <p:cNvPr id="12560" name="Straight Connector 2071"/>
              <p:cNvCxnSpPr/>
              <p:nvPr/>
            </p:nvCxnSpPr>
            <p:spPr>
              <a:xfrm>
                <a:off x="8896680" y="7167240"/>
                <a:ext cx="360" cy="126360"/>
              </a:xfrm>
              <a:prstGeom prst="straightConnector1">
                <a:avLst/>
              </a:prstGeom>
              <a:ln w="6480">
                <a:solidFill>
                  <a:srgbClr val="a8a8a8"/>
                </a:solidFill>
                <a:miter/>
              </a:ln>
            </p:spPr>
          </p:cxnSp>
          <p:cxnSp>
            <p:nvCxnSpPr>
              <p:cNvPr id="12561" name="Straight Connector 2072"/>
              <p:cNvCxnSpPr/>
              <p:nvPr/>
            </p:nvCxnSpPr>
            <p:spPr>
              <a:xfrm>
                <a:off x="8731800" y="7167240"/>
                <a:ext cx="360" cy="126360"/>
              </a:xfrm>
              <a:prstGeom prst="straightConnector1">
                <a:avLst/>
              </a:prstGeom>
              <a:ln w="6480">
                <a:solidFill>
                  <a:srgbClr val="a8a8a8"/>
                </a:solidFill>
                <a:miter/>
              </a:ln>
            </p:spPr>
          </p:cxnSp>
          <p:cxnSp>
            <p:nvCxnSpPr>
              <p:cNvPr id="12562" name="Straight Connector 2073"/>
              <p:cNvCxnSpPr/>
              <p:nvPr/>
            </p:nvCxnSpPr>
            <p:spPr>
              <a:xfrm>
                <a:off x="9226080" y="7167240"/>
                <a:ext cx="360" cy="126360"/>
              </a:xfrm>
              <a:prstGeom prst="straightConnector1">
                <a:avLst/>
              </a:prstGeom>
              <a:ln w="6480">
                <a:solidFill>
                  <a:srgbClr val="a8a8a8"/>
                </a:solidFill>
                <a:miter/>
              </a:ln>
            </p:spPr>
          </p:cxnSp>
          <p:cxnSp>
            <p:nvCxnSpPr>
              <p:cNvPr id="12563" name="Straight Connector 2074"/>
              <p:cNvCxnSpPr/>
              <p:nvPr/>
            </p:nvCxnSpPr>
            <p:spPr>
              <a:xfrm>
                <a:off x="9061560" y="7167240"/>
                <a:ext cx="360" cy="126360"/>
              </a:xfrm>
              <a:prstGeom prst="straightConnector1">
                <a:avLst/>
              </a:prstGeom>
              <a:ln w="6480">
                <a:solidFill>
                  <a:srgbClr val="a8a8a8"/>
                </a:solidFill>
                <a:miter/>
              </a:ln>
            </p:spPr>
          </p:cxnSp>
          <p:cxnSp>
            <p:nvCxnSpPr>
              <p:cNvPr id="12564" name="Straight Connector 2075"/>
              <p:cNvCxnSpPr/>
              <p:nvPr/>
            </p:nvCxnSpPr>
            <p:spPr>
              <a:xfrm>
                <a:off x="9555840" y="7167240"/>
                <a:ext cx="360" cy="126360"/>
              </a:xfrm>
              <a:prstGeom prst="straightConnector1">
                <a:avLst/>
              </a:prstGeom>
              <a:ln w="6480">
                <a:solidFill>
                  <a:srgbClr val="a8a8a8"/>
                </a:solidFill>
                <a:miter/>
              </a:ln>
            </p:spPr>
          </p:cxnSp>
          <p:cxnSp>
            <p:nvCxnSpPr>
              <p:cNvPr id="12565" name="Straight Connector 2076"/>
              <p:cNvCxnSpPr/>
              <p:nvPr/>
            </p:nvCxnSpPr>
            <p:spPr>
              <a:xfrm>
                <a:off x="9390960" y="7167240"/>
                <a:ext cx="360" cy="126360"/>
              </a:xfrm>
              <a:prstGeom prst="straightConnector1">
                <a:avLst/>
              </a:prstGeom>
              <a:ln w="6480">
                <a:solidFill>
                  <a:srgbClr val="a8a8a8"/>
                </a:solidFill>
                <a:miter/>
              </a:ln>
            </p:spPr>
          </p:cxnSp>
          <p:cxnSp>
            <p:nvCxnSpPr>
              <p:cNvPr id="12566" name="Straight Connector 2077"/>
              <p:cNvCxnSpPr/>
              <p:nvPr/>
            </p:nvCxnSpPr>
            <p:spPr>
              <a:xfrm>
                <a:off x="9885240" y="7167240"/>
                <a:ext cx="360" cy="126360"/>
              </a:xfrm>
              <a:prstGeom prst="straightConnector1">
                <a:avLst/>
              </a:prstGeom>
              <a:ln w="6480">
                <a:solidFill>
                  <a:srgbClr val="a8a8a8"/>
                </a:solidFill>
                <a:miter/>
              </a:ln>
            </p:spPr>
          </p:cxnSp>
          <p:cxnSp>
            <p:nvCxnSpPr>
              <p:cNvPr id="12567" name="Straight Connector 2078"/>
              <p:cNvCxnSpPr/>
              <p:nvPr/>
            </p:nvCxnSpPr>
            <p:spPr>
              <a:xfrm>
                <a:off x="9720360" y="7167240"/>
                <a:ext cx="360" cy="126360"/>
              </a:xfrm>
              <a:prstGeom prst="straightConnector1">
                <a:avLst/>
              </a:prstGeom>
              <a:ln w="6480">
                <a:solidFill>
                  <a:srgbClr val="a8a8a8"/>
                </a:solidFill>
                <a:miter/>
              </a:ln>
            </p:spPr>
          </p:cxnSp>
          <p:cxnSp>
            <p:nvCxnSpPr>
              <p:cNvPr id="12568" name="Straight Connector 2079"/>
              <p:cNvCxnSpPr/>
              <p:nvPr/>
            </p:nvCxnSpPr>
            <p:spPr>
              <a:xfrm>
                <a:off x="10214640" y="7167240"/>
                <a:ext cx="360" cy="126360"/>
              </a:xfrm>
              <a:prstGeom prst="straightConnector1">
                <a:avLst/>
              </a:prstGeom>
              <a:ln w="6480">
                <a:solidFill>
                  <a:srgbClr val="a8a8a8"/>
                </a:solidFill>
                <a:miter/>
              </a:ln>
            </p:spPr>
          </p:cxnSp>
          <p:cxnSp>
            <p:nvCxnSpPr>
              <p:cNvPr id="12569" name="Straight Connector 2080"/>
              <p:cNvCxnSpPr/>
              <p:nvPr/>
            </p:nvCxnSpPr>
            <p:spPr>
              <a:xfrm>
                <a:off x="10050120" y="7167240"/>
                <a:ext cx="360" cy="126360"/>
              </a:xfrm>
              <a:prstGeom prst="straightConnector1">
                <a:avLst/>
              </a:prstGeom>
              <a:ln w="6480">
                <a:solidFill>
                  <a:srgbClr val="a8a8a8"/>
                </a:solidFill>
                <a:miter/>
              </a:ln>
            </p:spPr>
          </p:cxnSp>
          <p:cxnSp>
            <p:nvCxnSpPr>
              <p:cNvPr id="12570" name="Straight Connector 2081"/>
              <p:cNvCxnSpPr/>
              <p:nvPr/>
            </p:nvCxnSpPr>
            <p:spPr>
              <a:xfrm>
                <a:off x="10544400" y="7167240"/>
                <a:ext cx="360" cy="126360"/>
              </a:xfrm>
              <a:prstGeom prst="straightConnector1">
                <a:avLst/>
              </a:prstGeom>
              <a:ln w="6480">
                <a:solidFill>
                  <a:srgbClr val="a8a8a8"/>
                </a:solidFill>
                <a:miter/>
              </a:ln>
            </p:spPr>
          </p:cxnSp>
          <p:cxnSp>
            <p:nvCxnSpPr>
              <p:cNvPr id="12571" name="Straight Connector 2082"/>
              <p:cNvCxnSpPr/>
              <p:nvPr/>
            </p:nvCxnSpPr>
            <p:spPr>
              <a:xfrm>
                <a:off x="10379520" y="7167240"/>
                <a:ext cx="360" cy="126360"/>
              </a:xfrm>
              <a:prstGeom prst="straightConnector1">
                <a:avLst/>
              </a:prstGeom>
              <a:ln w="6480">
                <a:solidFill>
                  <a:srgbClr val="a8a8a8"/>
                </a:solidFill>
                <a:miter/>
              </a:ln>
            </p:spPr>
          </p:cxnSp>
          <p:cxnSp>
            <p:nvCxnSpPr>
              <p:cNvPr id="12572" name="Straight Connector 2083"/>
              <p:cNvCxnSpPr/>
              <p:nvPr/>
            </p:nvCxnSpPr>
            <p:spPr>
              <a:xfrm>
                <a:off x="10873800" y="7167240"/>
                <a:ext cx="360" cy="126360"/>
              </a:xfrm>
              <a:prstGeom prst="straightConnector1">
                <a:avLst/>
              </a:prstGeom>
              <a:ln w="6480">
                <a:solidFill>
                  <a:srgbClr val="a8a8a8"/>
                </a:solidFill>
                <a:miter/>
              </a:ln>
            </p:spPr>
          </p:cxnSp>
          <p:cxnSp>
            <p:nvCxnSpPr>
              <p:cNvPr id="12573" name="Straight Connector 2084"/>
              <p:cNvCxnSpPr/>
              <p:nvPr/>
            </p:nvCxnSpPr>
            <p:spPr>
              <a:xfrm>
                <a:off x="10708920" y="7167240"/>
                <a:ext cx="360" cy="126360"/>
              </a:xfrm>
              <a:prstGeom prst="straightConnector1">
                <a:avLst/>
              </a:prstGeom>
              <a:ln w="6480">
                <a:solidFill>
                  <a:srgbClr val="a8a8a8"/>
                </a:solidFill>
                <a:miter/>
              </a:ln>
            </p:spPr>
          </p:cxnSp>
          <p:cxnSp>
            <p:nvCxnSpPr>
              <p:cNvPr id="12574" name="Straight Connector 2085"/>
              <p:cNvCxnSpPr/>
              <p:nvPr/>
            </p:nvCxnSpPr>
            <p:spPr>
              <a:xfrm>
                <a:off x="11203200" y="7167240"/>
                <a:ext cx="360" cy="126360"/>
              </a:xfrm>
              <a:prstGeom prst="straightConnector1">
                <a:avLst/>
              </a:prstGeom>
              <a:ln w="6480">
                <a:solidFill>
                  <a:srgbClr val="a8a8a8"/>
                </a:solidFill>
                <a:miter/>
              </a:ln>
            </p:spPr>
          </p:cxnSp>
          <p:cxnSp>
            <p:nvCxnSpPr>
              <p:cNvPr id="12575" name="Straight Connector 2086"/>
              <p:cNvCxnSpPr/>
              <p:nvPr/>
            </p:nvCxnSpPr>
            <p:spPr>
              <a:xfrm>
                <a:off x="11038680" y="7167240"/>
                <a:ext cx="360" cy="126360"/>
              </a:xfrm>
              <a:prstGeom prst="straightConnector1">
                <a:avLst/>
              </a:prstGeom>
              <a:ln w="6480">
                <a:solidFill>
                  <a:srgbClr val="a8a8a8"/>
                </a:solidFill>
                <a:miter/>
              </a:ln>
            </p:spPr>
          </p:cxnSp>
          <p:cxnSp>
            <p:nvCxnSpPr>
              <p:cNvPr id="12576" name="Straight Connector 2087"/>
              <p:cNvCxnSpPr/>
              <p:nvPr/>
            </p:nvCxnSpPr>
            <p:spPr>
              <a:xfrm>
                <a:off x="11532960" y="7167240"/>
                <a:ext cx="360" cy="126360"/>
              </a:xfrm>
              <a:prstGeom prst="straightConnector1">
                <a:avLst/>
              </a:prstGeom>
              <a:ln w="6480">
                <a:solidFill>
                  <a:srgbClr val="a8a8a8"/>
                </a:solidFill>
                <a:miter/>
              </a:ln>
            </p:spPr>
          </p:cxnSp>
          <p:cxnSp>
            <p:nvCxnSpPr>
              <p:cNvPr id="12577" name="Straight Connector 2088"/>
              <p:cNvCxnSpPr/>
              <p:nvPr/>
            </p:nvCxnSpPr>
            <p:spPr>
              <a:xfrm>
                <a:off x="11368080" y="7167240"/>
                <a:ext cx="360" cy="126360"/>
              </a:xfrm>
              <a:prstGeom prst="straightConnector1">
                <a:avLst/>
              </a:prstGeom>
              <a:ln w="6480">
                <a:solidFill>
                  <a:srgbClr val="a8a8a8"/>
                </a:solidFill>
                <a:miter/>
              </a:ln>
            </p:spPr>
          </p:cxnSp>
          <p:cxnSp>
            <p:nvCxnSpPr>
              <p:cNvPr id="12578" name="Straight Connector 2089"/>
              <p:cNvCxnSpPr/>
              <p:nvPr/>
            </p:nvCxnSpPr>
            <p:spPr>
              <a:xfrm>
                <a:off x="11862360" y="7167240"/>
                <a:ext cx="360" cy="126360"/>
              </a:xfrm>
              <a:prstGeom prst="straightConnector1">
                <a:avLst/>
              </a:prstGeom>
              <a:ln w="6480">
                <a:solidFill>
                  <a:srgbClr val="a8a8a8"/>
                </a:solidFill>
                <a:miter/>
              </a:ln>
            </p:spPr>
          </p:cxnSp>
          <p:cxnSp>
            <p:nvCxnSpPr>
              <p:cNvPr id="1257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2580" name="Group 28"/>
            <p:cNvGrpSpPr/>
            <p:nvPr/>
          </p:nvGrpSpPr>
          <p:grpSpPr>
            <a:xfrm>
              <a:off x="-435240" y="-435240"/>
              <a:ext cx="13042800" cy="7728480"/>
              <a:chOff x="-435240" y="-435240"/>
              <a:chExt cx="13042800" cy="7728480"/>
            </a:xfrm>
          </p:grpSpPr>
          <p:cxnSp>
            <p:nvCxnSpPr>
              <p:cNvPr id="12581" name="Straight Connector 1897"/>
              <p:cNvCxnSpPr/>
              <p:nvPr/>
            </p:nvCxnSpPr>
            <p:spPr>
              <a:xfrm>
                <a:off x="12355560" y="4898520"/>
                <a:ext cx="252360" cy="360"/>
              </a:xfrm>
              <a:prstGeom prst="straightConnector1">
                <a:avLst/>
              </a:prstGeom>
              <a:ln w="6480">
                <a:solidFill>
                  <a:srgbClr val="a8a8a8"/>
                </a:solidFill>
                <a:miter/>
              </a:ln>
            </p:spPr>
          </p:cxnSp>
          <p:cxnSp>
            <p:nvCxnSpPr>
              <p:cNvPr id="12582" name="Straight Connector 181"/>
              <p:cNvCxnSpPr/>
              <p:nvPr/>
            </p:nvCxnSpPr>
            <p:spPr>
              <a:xfrm>
                <a:off x="-435240" y="326520"/>
                <a:ext cx="252360" cy="360"/>
              </a:xfrm>
              <a:prstGeom prst="straightConnector1">
                <a:avLst/>
              </a:prstGeom>
              <a:ln w="6480">
                <a:solidFill>
                  <a:srgbClr val="a8a8a8"/>
                </a:solidFill>
                <a:miter/>
              </a:ln>
            </p:spPr>
          </p:cxnSp>
          <p:cxnSp>
            <p:nvCxnSpPr>
              <p:cNvPr id="12583" name="Straight Connector 182"/>
              <p:cNvCxnSpPr/>
              <p:nvPr/>
            </p:nvCxnSpPr>
            <p:spPr>
              <a:xfrm>
                <a:off x="-435240" y="0"/>
                <a:ext cx="252360" cy="360"/>
              </a:xfrm>
              <a:prstGeom prst="straightConnector1">
                <a:avLst/>
              </a:prstGeom>
              <a:ln w="6480">
                <a:solidFill>
                  <a:srgbClr val="a8a8a8"/>
                </a:solidFill>
                <a:miter/>
              </a:ln>
            </p:spPr>
          </p:cxnSp>
          <p:cxnSp>
            <p:nvCxnSpPr>
              <p:cNvPr id="12584" name="Straight Connector 183"/>
              <p:cNvCxnSpPr/>
              <p:nvPr/>
            </p:nvCxnSpPr>
            <p:spPr>
              <a:xfrm>
                <a:off x="-435240" y="979560"/>
                <a:ext cx="252360" cy="360"/>
              </a:xfrm>
              <a:prstGeom prst="straightConnector1">
                <a:avLst/>
              </a:prstGeom>
              <a:ln w="6480">
                <a:solidFill>
                  <a:srgbClr val="a8a8a8"/>
                </a:solidFill>
                <a:miter/>
              </a:ln>
            </p:spPr>
          </p:cxnSp>
          <p:cxnSp>
            <p:nvCxnSpPr>
              <p:cNvPr id="12585" name="Straight Connector 184"/>
              <p:cNvCxnSpPr/>
              <p:nvPr/>
            </p:nvCxnSpPr>
            <p:spPr>
              <a:xfrm>
                <a:off x="-435240" y="653040"/>
                <a:ext cx="252360" cy="360"/>
              </a:xfrm>
              <a:prstGeom prst="straightConnector1">
                <a:avLst/>
              </a:prstGeom>
              <a:ln w="6480">
                <a:solidFill>
                  <a:srgbClr val="a8a8a8"/>
                </a:solidFill>
                <a:miter/>
              </a:ln>
            </p:spPr>
          </p:cxnSp>
          <p:cxnSp>
            <p:nvCxnSpPr>
              <p:cNvPr id="12586" name="Straight Connector 185"/>
              <p:cNvCxnSpPr/>
              <p:nvPr/>
            </p:nvCxnSpPr>
            <p:spPr>
              <a:xfrm>
                <a:off x="-435240" y="1632600"/>
                <a:ext cx="252360" cy="360"/>
              </a:xfrm>
              <a:prstGeom prst="straightConnector1">
                <a:avLst/>
              </a:prstGeom>
              <a:ln w="6480">
                <a:solidFill>
                  <a:srgbClr val="a8a8a8"/>
                </a:solidFill>
                <a:miter/>
              </a:ln>
            </p:spPr>
          </p:cxnSp>
          <p:cxnSp>
            <p:nvCxnSpPr>
              <p:cNvPr id="12587" name="Straight Connector 186"/>
              <p:cNvCxnSpPr/>
              <p:nvPr/>
            </p:nvCxnSpPr>
            <p:spPr>
              <a:xfrm>
                <a:off x="-435240" y="1306080"/>
                <a:ext cx="252360" cy="360"/>
              </a:xfrm>
              <a:prstGeom prst="straightConnector1">
                <a:avLst/>
              </a:prstGeom>
              <a:ln w="6480">
                <a:solidFill>
                  <a:srgbClr val="a8a8a8"/>
                </a:solidFill>
                <a:miter/>
              </a:ln>
            </p:spPr>
          </p:cxnSp>
          <p:cxnSp>
            <p:nvCxnSpPr>
              <p:cNvPr id="12588" name="Straight Connector 187"/>
              <p:cNvCxnSpPr/>
              <p:nvPr/>
            </p:nvCxnSpPr>
            <p:spPr>
              <a:xfrm>
                <a:off x="-435240" y="2285640"/>
                <a:ext cx="252360" cy="360"/>
              </a:xfrm>
              <a:prstGeom prst="straightConnector1">
                <a:avLst/>
              </a:prstGeom>
              <a:ln w="6480">
                <a:solidFill>
                  <a:srgbClr val="a8a8a8"/>
                </a:solidFill>
                <a:miter/>
              </a:ln>
            </p:spPr>
          </p:cxnSp>
          <p:cxnSp>
            <p:nvCxnSpPr>
              <p:cNvPr id="12589" name="Straight Connector 188"/>
              <p:cNvCxnSpPr/>
              <p:nvPr/>
            </p:nvCxnSpPr>
            <p:spPr>
              <a:xfrm>
                <a:off x="-435240" y="1959120"/>
                <a:ext cx="252360" cy="360"/>
              </a:xfrm>
              <a:prstGeom prst="straightConnector1">
                <a:avLst/>
              </a:prstGeom>
              <a:ln w="6480">
                <a:solidFill>
                  <a:srgbClr val="a8a8a8"/>
                </a:solidFill>
                <a:miter/>
              </a:ln>
            </p:spPr>
          </p:cxnSp>
          <p:cxnSp>
            <p:nvCxnSpPr>
              <p:cNvPr id="12590" name="Straight Connector 189"/>
              <p:cNvCxnSpPr/>
              <p:nvPr/>
            </p:nvCxnSpPr>
            <p:spPr>
              <a:xfrm>
                <a:off x="-435240" y="2939040"/>
                <a:ext cx="252360" cy="360"/>
              </a:xfrm>
              <a:prstGeom prst="straightConnector1">
                <a:avLst/>
              </a:prstGeom>
              <a:ln w="6480">
                <a:solidFill>
                  <a:srgbClr val="a8a8a8"/>
                </a:solidFill>
                <a:miter/>
              </a:ln>
            </p:spPr>
          </p:cxnSp>
          <p:cxnSp>
            <p:nvCxnSpPr>
              <p:cNvPr id="12591" name="Straight Connector 190"/>
              <p:cNvCxnSpPr/>
              <p:nvPr/>
            </p:nvCxnSpPr>
            <p:spPr>
              <a:xfrm>
                <a:off x="-435240" y="2612520"/>
                <a:ext cx="252360" cy="360"/>
              </a:xfrm>
              <a:prstGeom prst="straightConnector1">
                <a:avLst/>
              </a:prstGeom>
              <a:ln w="6480">
                <a:solidFill>
                  <a:srgbClr val="a8a8a8"/>
                </a:solidFill>
                <a:miter/>
              </a:ln>
            </p:spPr>
          </p:cxnSp>
          <p:cxnSp>
            <p:nvCxnSpPr>
              <p:cNvPr id="12592" name="Straight Connector 191"/>
              <p:cNvCxnSpPr/>
              <p:nvPr/>
            </p:nvCxnSpPr>
            <p:spPr>
              <a:xfrm>
                <a:off x="-435240" y="3592080"/>
                <a:ext cx="252360" cy="360"/>
              </a:xfrm>
              <a:prstGeom prst="straightConnector1">
                <a:avLst/>
              </a:prstGeom>
              <a:ln w="6480">
                <a:solidFill>
                  <a:srgbClr val="a8a8a8"/>
                </a:solidFill>
                <a:miter/>
              </a:ln>
            </p:spPr>
          </p:cxnSp>
          <p:cxnSp>
            <p:nvCxnSpPr>
              <p:cNvPr id="12593" name="Straight Connector 192"/>
              <p:cNvCxnSpPr/>
              <p:nvPr/>
            </p:nvCxnSpPr>
            <p:spPr>
              <a:xfrm>
                <a:off x="-435240" y="3265560"/>
                <a:ext cx="252360" cy="360"/>
              </a:xfrm>
              <a:prstGeom prst="straightConnector1">
                <a:avLst/>
              </a:prstGeom>
              <a:ln w="6480">
                <a:solidFill>
                  <a:srgbClr val="a8a8a8"/>
                </a:solidFill>
                <a:miter/>
              </a:ln>
            </p:spPr>
          </p:cxnSp>
          <p:cxnSp>
            <p:nvCxnSpPr>
              <p:cNvPr id="12594" name="Straight Connector 193"/>
              <p:cNvCxnSpPr/>
              <p:nvPr/>
            </p:nvCxnSpPr>
            <p:spPr>
              <a:xfrm>
                <a:off x="-435240" y="4245120"/>
                <a:ext cx="252360" cy="360"/>
              </a:xfrm>
              <a:prstGeom prst="straightConnector1">
                <a:avLst/>
              </a:prstGeom>
              <a:ln w="6480">
                <a:solidFill>
                  <a:srgbClr val="a8a8a8"/>
                </a:solidFill>
                <a:miter/>
              </a:ln>
            </p:spPr>
          </p:cxnSp>
          <p:cxnSp>
            <p:nvCxnSpPr>
              <p:cNvPr id="12595" name="Straight Connector 194"/>
              <p:cNvCxnSpPr/>
              <p:nvPr/>
            </p:nvCxnSpPr>
            <p:spPr>
              <a:xfrm>
                <a:off x="-435240" y="3918600"/>
                <a:ext cx="252360" cy="360"/>
              </a:xfrm>
              <a:prstGeom prst="straightConnector1">
                <a:avLst/>
              </a:prstGeom>
              <a:ln w="6480">
                <a:solidFill>
                  <a:srgbClr val="a8a8a8"/>
                </a:solidFill>
                <a:miter/>
              </a:ln>
            </p:spPr>
          </p:cxnSp>
          <p:cxnSp>
            <p:nvCxnSpPr>
              <p:cNvPr id="12596" name="Straight Connector 195"/>
              <p:cNvCxnSpPr/>
              <p:nvPr/>
            </p:nvCxnSpPr>
            <p:spPr>
              <a:xfrm>
                <a:off x="-435240" y="4898520"/>
                <a:ext cx="252360" cy="360"/>
              </a:xfrm>
              <a:prstGeom prst="straightConnector1">
                <a:avLst/>
              </a:prstGeom>
              <a:ln w="6480">
                <a:solidFill>
                  <a:srgbClr val="a8a8a8"/>
                </a:solidFill>
                <a:miter/>
              </a:ln>
            </p:spPr>
          </p:cxnSp>
          <p:cxnSp>
            <p:nvCxnSpPr>
              <p:cNvPr id="12597" name="Straight Connector 196"/>
              <p:cNvCxnSpPr/>
              <p:nvPr/>
            </p:nvCxnSpPr>
            <p:spPr>
              <a:xfrm>
                <a:off x="-435240" y="4571640"/>
                <a:ext cx="252360" cy="360"/>
              </a:xfrm>
              <a:prstGeom prst="straightConnector1">
                <a:avLst/>
              </a:prstGeom>
              <a:ln w="6480">
                <a:solidFill>
                  <a:srgbClr val="a8a8a8"/>
                </a:solidFill>
                <a:miter/>
              </a:ln>
            </p:spPr>
          </p:cxnSp>
          <p:cxnSp>
            <p:nvCxnSpPr>
              <p:cNvPr id="12598" name="Straight Connector 197"/>
              <p:cNvCxnSpPr/>
              <p:nvPr/>
            </p:nvCxnSpPr>
            <p:spPr>
              <a:xfrm>
                <a:off x="-435240" y="5551560"/>
                <a:ext cx="252360" cy="360"/>
              </a:xfrm>
              <a:prstGeom prst="straightConnector1">
                <a:avLst/>
              </a:prstGeom>
              <a:ln w="6480">
                <a:solidFill>
                  <a:srgbClr val="a8a8a8"/>
                </a:solidFill>
                <a:miter/>
              </a:ln>
            </p:spPr>
          </p:cxnSp>
          <p:cxnSp>
            <p:nvCxnSpPr>
              <p:cNvPr id="12599" name="Straight Connector 198"/>
              <p:cNvCxnSpPr/>
              <p:nvPr/>
            </p:nvCxnSpPr>
            <p:spPr>
              <a:xfrm>
                <a:off x="-435240" y="5225040"/>
                <a:ext cx="252360" cy="360"/>
              </a:xfrm>
              <a:prstGeom prst="straightConnector1">
                <a:avLst/>
              </a:prstGeom>
              <a:ln w="6480">
                <a:solidFill>
                  <a:srgbClr val="a8a8a8"/>
                </a:solidFill>
                <a:miter/>
              </a:ln>
            </p:spPr>
          </p:cxnSp>
          <p:cxnSp>
            <p:nvCxnSpPr>
              <p:cNvPr id="12600" name="Straight Connector 199"/>
              <p:cNvCxnSpPr/>
              <p:nvPr/>
            </p:nvCxnSpPr>
            <p:spPr>
              <a:xfrm>
                <a:off x="-435240" y="6204600"/>
                <a:ext cx="252360" cy="360"/>
              </a:xfrm>
              <a:prstGeom prst="straightConnector1">
                <a:avLst/>
              </a:prstGeom>
              <a:ln w="6480">
                <a:solidFill>
                  <a:srgbClr val="a8a8a8"/>
                </a:solidFill>
                <a:miter/>
              </a:ln>
            </p:spPr>
          </p:cxnSp>
          <p:cxnSp>
            <p:nvCxnSpPr>
              <p:cNvPr id="12601" name="Straight Connector 200"/>
              <p:cNvCxnSpPr/>
              <p:nvPr/>
            </p:nvCxnSpPr>
            <p:spPr>
              <a:xfrm>
                <a:off x="-435240" y="5878080"/>
                <a:ext cx="252360" cy="360"/>
              </a:xfrm>
              <a:prstGeom prst="straightConnector1">
                <a:avLst/>
              </a:prstGeom>
              <a:ln w="6480">
                <a:solidFill>
                  <a:srgbClr val="a8a8a8"/>
                </a:solidFill>
                <a:miter/>
              </a:ln>
            </p:spPr>
          </p:cxnSp>
          <p:cxnSp>
            <p:nvCxnSpPr>
              <p:cNvPr id="12602" name="Straight Connector 201"/>
              <p:cNvCxnSpPr/>
              <p:nvPr/>
            </p:nvCxnSpPr>
            <p:spPr>
              <a:xfrm>
                <a:off x="-435240" y="6857640"/>
                <a:ext cx="252360" cy="360"/>
              </a:xfrm>
              <a:prstGeom prst="straightConnector1">
                <a:avLst/>
              </a:prstGeom>
              <a:ln w="6480">
                <a:solidFill>
                  <a:srgbClr val="a8a8a8"/>
                </a:solidFill>
                <a:miter/>
              </a:ln>
            </p:spPr>
          </p:cxnSp>
          <p:cxnSp>
            <p:nvCxnSpPr>
              <p:cNvPr id="12603" name="Straight Connector 202"/>
              <p:cNvCxnSpPr/>
              <p:nvPr/>
            </p:nvCxnSpPr>
            <p:spPr>
              <a:xfrm>
                <a:off x="-435240" y="6531120"/>
                <a:ext cx="252360" cy="360"/>
              </a:xfrm>
              <a:prstGeom prst="straightConnector1">
                <a:avLst/>
              </a:prstGeom>
              <a:ln w="6480">
                <a:solidFill>
                  <a:srgbClr val="a8a8a8"/>
                </a:solidFill>
                <a:miter/>
              </a:ln>
            </p:spPr>
          </p:cxnSp>
          <p:cxnSp>
            <p:nvCxnSpPr>
              <p:cNvPr id="12604" name="Straight Connector 806"/>
              <p:cNvCxnSpPr/>
              <p:nvPr/>
            </p:nvCxnSpPr>
            <p:spPr>
              <a:xfrm flipV="1">
                <a:off x="11862360" y="-435240"/>
                <a:ext cx="360" cy="252360"/>
              </a:xfrm>
              <a:prstGeom prst="straightConnector1">
                <a:avLst/>
              </a:prstGeom>
              <a:ln w="6480">
                <a:solidFill>
                  <a:srgbClr val="a8a8a8"/>
                </a:solidFill>
                <a:miter/>
              </a:ln>
            </p:spPr>
          </p:cxnSp>
          <p:cxnSp>
            <p:nvCxnSpPr>
              <p:cNvPr id="12605" name="Straight Connector 807"/>
              <p:cNvCxnSpPr/>
              <p:nvPr/>
            </p:nvCxnSpPr>
            <p:spPr>
              <a:xfrm flipV="1">
                <a:off x="12191760" y="-435240"/>
                <a:ext cx="360" cy="252360"/>
              </a:xfrm>
              <a:prstGeom prst="straightConnector1">
                <a:avLst/>
              </a:prstGeom>
              <a:ln w="6480">
                <a:solidFill>
                  <a:srgbClr val="a8a8a8"/>
                </a:solidFill>
                <a:miter/>
              </a:ln>
            </p:spPr>
          </p:cxnSp>
          <p:cxnSp>
            <p:nvCxnSpPr>
              <p:cNvPr id="12606" name="Straight Connector 808"/>
              <p:cNvCxnSpPr/>
              <p:nvPr/>
            </p:nvCxnSpPr>
            <p:spPr>
              <a:xfrm flipV="1">
                <a:off x="11203200" y="-435240"/>
                <a:ext cx="360" cy="252360"/>
              </a:xfrm>
              <a:prstGeom prst="straightConnector1">
                <a:avLst/>
              </a:prstGeom>
              <a:ln w="6480">
                <a:solidFill>
                  <a:srgbClr val="a8a8a8"/>
                </a:solidFill>
                <a:miter/>
              </a:ln>
            </p:spPr>
          </p:cxnSp>
          <p:cxnSp>
            <p:nvCxnSpPr>
              <p:cNvPr id="12607" name="Straight Connector 809"/>
              <p:cNvCxnSpPr/>
              <p:nvPr/>
            </p:nvCxnSpPr>
            <p:spPr>
              <a:xfrm flipV="1">
                <a:off x="11532960" y="-435240"/>
                <a:ext cx="360" cy="252360"/>
              </a:xfrm>
              <a:prstGeom prst="straightConnector1">
                <a:avLst/>
              </a:prstGeom>
              <a:ln w="6480">
                <a:solidFill>
                  <a:srgbClr val="a8a8a8"/>
                </a:solidFill>
                <a:miter/>
              </a:ln>
            </p:spPr>
          </p:cxnSp>
          <p:cxnSp>
            <p:nvCxnSpPr>
              <p:cNvPr id="12608" name="Straight Connector 810"/>
              <p:cNvCxnSpPr/>
              <p:nvPr/>
            </p:nvCxnSpPr>
            <p:spPr>
              <a:xfrm flipV="1">
                <a:off x="10544400" y="-435240"/>
                <a:ext cx="360" cy="252360"/>
              </a:xfrm>
              <a:prstGeom prst="straightConnector1">
                <a:avLst/>
              </a:prstGeom>
              <a:ln w="6480">
                <a:solidFill>
                  <a:srgbClr val="a8a8a8"/>
                </a:solidFill>
                <a:miter/>
              </a:ln>
            </p:spPr>
          </p:cxnSp>
          <p:cxnSp>
            <p:nvCxnSpPr>
              <p:cNvPr id="12609" name="Straight Connector 811"/>
              <p:cNvCxnSpPr/>
              <p:nvPr/>
            </p:nvCxnSpPr>
            <p:spPr>
              <a:xfrm flipV="1">
                <a:off x="10873800" y="-435240"/>
                <a:ext cx="360" cy="252360"/>
              </a:xfrm>
              <a:prstGeom prst="straightConnector1">
                <a:avLst/>
              </a:prstGeom>
              <a:ln w="6480">
                <a:solidFill>
                  <a:srgbClr val="a8a8a8"/>
                </a:solidFill>
                <a:miter/>
              </a:ln>
            </p:spPr>
          </p:cxnSp>
          <p:cxnSp>
            <p:nvCxnSpPr>
              <p:cNvPr id="12610" name="Straight Connector 812"/>
              <p:cNvCxnSpPr/>
              <p:nvPr/>
            </p:nvCxnSpPr>
            <p:spPr>
              <a:xfrm flipV="1">
                <a:off x="9885240" y="-435240"/>
                <a:ext cx="360" cy="252360"/>
              </a:xfrm>
              <a:prstGeom prst="straightConnector1">
                <a:avLst/>
              </a:prstGeom>
              <a:ln w="6480">
                <a:solidFill>
                  <a:srgbClr val="a8a8a8"/>
                </a:solidFill>
                <a:miter/>
              </a:ln>
            </p:spPr>
          </p:cxnSp>
          <p:cxnSp>
            <p:nvCxnSpPr>
              <p:cNvPr id="12611" name="Straight Connector 813"/>
              <p:cNvCxnSpPr/>
              <p:nvPr/>
            </p:nvCxnSpPr>
            <p:spPr>
              <a:xfrm flipV="1">
                <a:off x="10214640" y="-435240"/>
                <a:ext cx="360" cy="252360"/>
              </a:xfrm>
              <a:prstGeom prst="straightConnector1">
                <a:avLst/>
              </a:prstGeom>
              <a:ln w="6480">
                <a:solidFill>
                  <a:srgbClr val="a8a8a8"/>
                </a:solidFill>
                <a:miter/>
              </a:ln>
            </p:spPr>
          </p:cxnSp>
          <p:cxnSp>
            <p:nvCxnSpPr>
              <p:cNvPr id="12612" name="Straight Connector 814"/>
              <p:cNvCxnSpPr/>
              <p:nvPr/>
            </p:nvCxnSpPr>
            <p:spPr>
              <a:xfrm flipV="1">
                <a:off x="9226080" y="-435240"/>
                <a:ext cx="360" cy="252360"/>
              </a:xfrm>
              <a:prstGeom prst="straightConnector1">
                <a:avLst/>
              </a:prstGeom>
              <a:ln w="6480">
                <a:solidFill>
                  <a:srgbClr val="a8a8a8"/>
                </a:solidFill>
                <a:miter/>
              </a:ln>
            </p:spPr>
          </p:cxnSp>
          <p:cxnSp>
            <p:nvCxnSpPr>
              <p:cNvPr id="12613" name="Straight Connector 815"/>
              <p:cNvCxnSpPr/>
              <p:nvPr/>
            </p:nvCxnSpPr>
            <p:spPr>
              <a:xfrm flipV="1">
                <a:off x="9555840" y="-435240"/>
                <a:ext cx="360" cy="252360"/>
              </a:xfrm>
              <a:prstGeom prst="straightConnector1">
                <a:avLst/>
              </a:prstGeom>
              <a:ln w="6480">
                <a:solidFill>
                  <a:srgbClr val="a8a8a8"/>
                </a:solidFill>
                <a:miter/>
              </a:ln>
            </p:spPr>
          </p:cxnSp>
          <p:cxnSp>
            <p:nvCxnSpPr>
              <p:cNvPr id="12614" name="Straight Connector 816"/>
              <p:cNvCxnSpPr/>
              <p:nvPr/>
            </p:nvCxnSpPr>
            <p:spPr>
              <a:xfrm flipV="1">
                <a:off x="8567280" y="-435240"/>
                <a:ext cx="360" cy="252360"/>
              </a:xfrm>
              <a:prstGeom prst="straightConnector1">
                <a:avLst/>
              </a:prstGeom>
              <a:ln w="6480">
                <a:solidFill>
                  <a:srgbClr val="a8a8a8"/>
                </a:solidFill>
                <a:miter/>
              </a:ln>
            </p:spPr>
          </p:cxnSp>
          <p:cxnSp>
            <p:nvCxnSpPr>
              <p:cNvPr id="12615" name="Straight Connector 817"/>
              <p:cNvCxnSpPr/>
              <p:nvPr/>
            </p:nvCxnSpPr>
            <p:spPr>
              <a:xfrm flipV="1">
                <a:off x="8896680" y="-435240"/>
                <a:ext cx="360" cy="252360"/>
              </a:xfrm>
              <a:prstGeom prst="straightConnector1">
                <a:avLst/>
              </a:prstGeom>
              <a:ln w="6480">
                <a:solidFill>
                  <a:srgbClr val="a8a8a8"/>
                </a:solidFill>
                <a:miter/>
              </a:ln>
            </p:spPr>
          </p:cxnSp>
          <p:cxnSp>
            <p:nvCxnSpPr>
              <p:cNvPr id="12616" name="Straight Connector 818"/>
              <p:cNvCxnSpPr/>
              <p:nvPr/>
            </p:nvCxnSpPr>
            <p:spPr>
              <a:xfrm flipV="1">
                <a:off x="7908120" y="-435240"/>
                <a:ext cx="360" cy="252360"/>
              </a:xfrm>
              <a:prstGeom prst="straightConnector1">
                <a:avLst/>
              </a:prstGeom>
              <a:ln w="6480">
                <a:solidFill>
                  <a:srgbClr val="a8a8a8"/>
                </a:solidFill>
                <a:miter/>
              </a:ln>
            </p:spPr>
          </p:cxnSp>
          <p:cxnSp>
            <p:nvCxnSpPr>
              <p:cNvPr id="12617" name="Straight Connector 819"/>
              <p:cNvCxnSpPr/>
              <p:nvPr/>
            </p:nvCxnSpPr>
            <p:spPr>
              <a:xfrm flipV="1">
                <a:off x="8237520" y="-435240"/>
                <a:ext cx="360" cy="252360"/>
              </a:xfrm>
              <a:prstGeom prst="straightConnector1">
                <a:avLst/>
              </a:prstGeom>
              <a:ln w="6480">
                <a:solidFill>
                  <a:srgbClr val="a8a8a8"/>
                </a:solidFill>
                <a:miter/>
              </a:ln>
            </p:spPr>
          </p:cxnSp>
          <p:cxnSp>
            <p:nvCxnSpPr>
              <p:cNvPr id="12618" name="Straight Connector 820"/>
              <p:cNvCxnSpPr/>
              <p:nvPr/>
            </p:nvCxnSpPr>
            <p:spPr>
              <a:xfrm flipV="1">
                <a:off x="7248960" y="-435240"/>
                <a:ext cx="360" cy="252360"/>
              </a:xfrm>
              <a:prstGeom prst="straightConnector1">
                <a:avLst/>
              </a:prstGeom>
              <a:ln w="6480">
                <a:solidFill>
                  <a:srgbClr val="a8a8a8"/>
                </a:solidFill>
                <a:miter/>
              </a:ln>
            </p:spPr>
          </p:cxnSp>
          <p:cxnSp>
            <p:nvCxnSpPr>
              <p:cNvPr id="12619" name="Straight Connector 821"/>
              <p:cNvCxnSpPr/>
              <p:nvPr/>
            </p:nvCxnSpPr>
            <p:spPr>
              <a:xfrm flipV="1">
                <a:off x="7578720" y="-435240"/>
                <a:ext cx="360" cy="252360"/>
              </a:xfrm>
              <a:prstGeom prst="straightConnector1">
                <a:avLst/>
              </a:prstGeom>
              <a:ln w="6480">
                <a:solidFill>
                  <a:srgbClr val="a8a8a8"/>
                </a:solidFill>
                <a:miter/>
              </a:ln>
            </p:spPr>
          </p:cxnSp>
          <p:cxnSp>
            <p:nvCxnSpPr>
              <p:cNvPr id="12620" name="Straight Connector 822"/>
              <p:cNvCxnSpPr/>
              <p:nvPr/>
            </p:nvCxnSpPr>
            <p:spPr>
              <a:xfrm flipV="1">
                <a:off x="6590160" y="-435240"/>
                <a:ext cx="360" cy="252360"/>
              </a:xfrm>
              <a:prstGeom prst="straightConnector1">
                <a:avLst/>
              </a:prstGeom>
              <a:ln w="6480">
                <a:solidFill>
                  <a:srgbClr val="a8a8a8"/>
                </a:solidFill>
                <a:miter/>
              </a:ln>
            </p:spPr>
          </p:cxnSp>
          <p:cxnSp>
            <p:nvCxnSpPr>
              <p:cNvPr id="12621" name="Straight Connector 823"/>
              <p:cNvCxnSpPr/>
              <p:nvPr/>
            </p:nvCxnSpPr>
            <p:spPr>
              <a:xfrm flipV="1">
                <a:off x="6919560" y="-435240"/>
                <a:ext cx="360" cy="252360"/>
              </a:xfrm>
              <a:prstGeom prst="straightConnector1">
                <a:avLst/>
              </a:prstGeom>
              <a:ln w="6480">
                <a:solidFill>
                  <a:srgbClr val="a8a8a8"/>
                </a:solidFill>
                <a:miter/>
              </a:ln>
            </p:spPr>
          </p:cxnSp>
          <p:cxnSp>
            <p:nvCxnSpPr>
              <p:cNvPr id="12622" name="Straight Connector 824"/>
              <p:cNvCxnSpPr/>
              <p:nvPr/>
            </p:nvCxnSpPr>
            <p:spPr>
              <a:xfrm flipV="1">
                <a:off x="5931000" y="-435240"/>
                <a:ext cx="360" cy="252360"/>
              </a:xfrm>
              <a:prstGeom prst="straightConnector1">
                <a:avLst/>
              </a:prstGeom>
              <a:ln w="6480">
                <a:solidFill>
                  <a:srgbClr val="a8a8a8"/>
                </a:solidFill>
                <a:miter/>
              </a:ln>
            </p:spPr>
          </p:cxnSp>
          <p:cxnSp>
            <p:nvCxnSpPr>
              <p:cNvPr id="12623" name="Straight Connector 825"/>
              <p:cNvCxnSpPr/>
              <p:nvPr/>
            </p:nvCxnSpPr>
            <p:spPr>
              <a:xfrm flipV="1">
                <a:off x="6260760" y="-435240"/>
                <a:ext cx="360" cy="252360"/>
              </a:xfrm>
              <a:prstGeom prst="straightConnector1">
                <a:avLst/>
              </a:prstGeom>
              <a:ln w="6480">
                <a:solidFill>
                  <a:srgbClr val="a8a8a8"/>
                </a:solidFill>
                <a:miter/>
              </a:ln>
            </p:spPr>
          </p:cxnSp>
          <p:cxnSp>
            <p:nvCxnSpPr>
              <p:cNvPr id="12624" name="Straight Connector 826"/>
              <p:cNvCxnSpPr/>
              <p:nvPr/>
            </p:nvCxnSpPr>
            <p:spPr>
              <a:xfrm flipV="1">
                <a:off x="5272200" y="-435240"/>
                <a:ext cx="360" cy="252360"/>
              </a:xfrm>
              <a:prstGeom prst="straightConnector1">
                <a:avLst/>
              </a:prstGeom>
              <a:ln w="6480">
                <a:solidFill>
                  <a:srgbClr val="a8a8a8"/>
                </a:solidFill>
                <a:miter/>
              </a:ln>
            </p:spPr>
          </p:cxnSp>
          <p:cxnSp>
            <p:nvCxnSpPr>
              <p:cNvPr id="12625" name="Straight Connector 827"/>
              <p:cNvCxnSpPr/>
              <p:nvPr/>
            </p:nvCxnSpPr>
            <p:spPr>
              <a:xfrm flipV="1">
                <a:off x="5601600" y="-435240"/>
                <a:ext cx="360" cy="252360"/>
              </a:xfrm>
              <a:prstGeom prst="straightConnector1">
                <a:avLst/>
              </a:prstGeom>
              <a:ln w="6480">
                <a:solidFill>
                  <a:srgbClr val="a8a8a8"/>
                </a:solidFill>
                <a:miter/>
              </a:ln>
            </p:spPr>
          </p:cxnSp>
          <p:cxnSp>
            <p:nvCxnSpPr>
              <p:cNvPr id="12626" name="Straight Connector 828"/>
              <p:cNvCxnSpPr/>
              <p:nvPr/>
            </p:nvCxnSpPr>
            <p:spPr>
              <a:xfrm flipV="1">
                <a:off x="4613040" y="-435240"/>
                <a:ext cx="360" cy="252360"/>
              </a:xfrm>
              <a:prstGeom prst="straightConnector1">
                <a:avLst/>
              </a:prstGeom>
              <a:ln w="6480">
                <a:solidFill>
                  <a:srgbClr val="a8a8a8"/>
                </a:solidFill>
                <a:miter/>
              </a:ln>
            </p:spPr>
          </p:cxnSp>
          <p:cxnSp>
            <p:nvCxnSpPr>
              <p:cNvPr id="12627" name="Straight Connector 829"/>
              <p:cNvCxnSpPr/>
              <p:nvPr/>
            </p:nvCxnSpPr>
            <p:spPr>
              <a:xfrm flipV="1">
                <a:off x="4942440" y="-435240"/>
                <a:ext cx="360" cy="252360"/>
              </a:xfrm>
              <a:prstGeom prst="straightConnector1">
                <a:avLst/>
              </a:prstGeom>
              <a:ln w="6480">
                <a:solidFill>
                  <a:srgbClr val="a8a8a8"/>
                </a:solidFill>
                <a:miter/>
              </a:ln>
            </p:spPr>
          </p:cxnSp>
          <p:cxnSp>
            <p:nvCxnSpPr>
              <p:cNvPr id="12628" name="Straight Connector 830"/>
              <p:cNvCxnSpPr/>
              <p:nvPr/>
            </p:nvCxnSpPr>
            <p:spPr>
              <a:xfrm flipV="1">
                <a:off x="3953880" y="-435240"/>
                <a:ext cx="360" cy="252360"/>
              </a:xfrm>
              <a:prstGeom prst="straightConnector1">
                <a:avLst/>
              </a:prstGeom>
              <a:ln w="6480">
                <a:solidFill>
                  <a:srgbClr val="a8a8a8"/>
                </a:solidFill>
                <a:miter/>
              </a:ln>
            </p:spPr>
          </p:cxnSp>
          <p:cxnSp>
            <p:nvCxnSpPr>
              <p:cNvPr id="12629" name="Straight Connector 831"/>
              <p:cNvCxnSpPr/>
              <p:nvPr/>
            </p:nvCxnSpPr>
            <p:spPr>
              <a:xfrm flipV="1">
                <a:off x="4283640" y="-435240"/>
                <a:ext cx="360" cy="252360"/>
              </a:xfrm>
              <a:prstGeom prst="straightConnector1">
                <a:avLst/>
              </a:prstGeom>
              <a:ln w="6480">
                <a:solidFill>
                  <a:srgbClr val="a8a8a8"/>
                </a:solidFill>
                <a:miter/>
              </a:ln>
            </p:spPr>
          </p:cxnSp>
          <p:cxnSp>
            <p:nvCxnSpPr>
              <p:cNvPr id="12630" name="Straight Connector 832"/>
              <p:cNvCxnSpPr/>
              <p:nvPr/>
            </p:nvCxnSpPr>
            <p:spPr>
              <a:xfrm flipV="1">
                <a:off x="3295080" y="-435240"/>
                <a:ext cx="360" cy="252360"/>
              </a:xfrm>
              <a:prstGeom prst="straightConnector1">
                <a:avLst/>
              </a:prstGeom>
              <a:ln w="6480">
                <a:solidFill>
                  <a:srgbClr val="a8a8a8"/>
                </a:solidFill>
                <a:miter/>
              </a:ln>
            </p:spPr>
          </p:cxnSp>
          <p:cxnSp>
            <p:nvCxnSpPr>
              <p:cNvPr id="12631" name="Straight Connector 833"/>
              <p:cNvCxnSpPr/>
              <p:nvPr/>
            </p:nvCxnSpPr>
            <p:spPr>
              <a:xfrm flipV="1">
                <a:off x="3624480" y="-435240"/>
                <a:ext cx="360" cy="252360"/>
              </a:xfrm>
              <a:prstGeom prst="straightConnector1">
                <a:avLst/>
              </a:prstGeom>
              <a:ln w="6480">
                <a:solidFill>
                  <a:srgbClr val="a8a8a8"/>
                </a:solidFill>
                <a:miter/>
              </a:ln>
            </p:spPr>
          </p:cxnSp>
          <p:cxnSp>
            <p:nvCxnSpPr>
              <p:cNvPr id="12632" name="Straight Connector 834"/>
              <p:cNvCxnSpPr/>
              <p:nvPr/>
            </p:nvCxnSpPr>
            <p:spPr>
              <a:xfrm flipV="1">
                <a:off x="2635920" y="-435240"/>
                <a:ext cx="360" cy="252360"/>
              </a:xfrm>
              <a:prstGeom prst="straightConnector1">
                <a:avLst/>
              </a:prstGeom>
              <a:ln w="6480">
                <a:solidFill>
                  <a:srgbClr val="a8a8a8"/>
                </a:solidFill>
                <a:miter/>
              </a:ln>
            </p:spPr>
          </p:cxnSp>
          <p:cxnSp>
            <p:nvCxnSpPr>
              <p:cNvPr id="12633" name="Straight Connector 835"/>
              <p:cNvCxnSpPr/>
              <p:nvPr/>
            </p:nvCxnSpPr>
            <p:spPr>
              <a:xfrm flipV="1">
                <a:off x="2965320" y="-435240"/>
                <a:ext cx="360" cy="252360"/>
              </a:xfrm>
              <a:prstGeom prst="straightConnector1">
                <a:avLst/>
              </a:prstGeom>
              <a:ln w="6480">
                <a:solidFill>
                  <a:srgbClr val="a8a8a8"/>
                </a:solidFill>
                <a:miter/>
              </a:ln>
            </p:spPr>
          </p:cxnSp>
          <p:cxnSp>
            <p:nvCxnSpPr>
              <p:cNvPr id="12634" name="Straight Connector 836"/>
              <p:cNvCxnSpPr/>
              <p:nvPr/>
            </p:nvCxnSpPr>
            <p:spPr>
              <a:xfrm flipV="1">
                <a:off x="1976760" y="-435240"/>
                <a:ext cx="360" cy="252360"/>
              </a:xfrm>
              <a:prstGeom prst="straightConnector1">
                <a:avLst/>
              </a:prstGeom>
              <a:ln w="6480">
                <a:solidFill>
                  <a:srgbClr val="a8a8a8"/>
                </a:solidFill>
                <a:miter/>
              </a:ln>
            </p:spPr>
          </p:cxnSp>
          <p:cxnSp>
            <p:nvCxnSpPr>
              <p:cNvPr id="12635" name="Straight Connector 837"/>
              <p:cNvCxnSpPr/>
              <p:nvPr/>
            </p:nvCxnSpPr>
            <p:spPr>
              <a:xfrm flipV="1">
                <a:off x="2306520" y="-435240"/>
                <a:ext cx="360" cy="252360"/>
              </a:xfrm>
              <a:prstGeom prst="straightConnector1">
                <a:avLst/>
              </a:prstGeom>
              <a:ln w="6480">
                <a:solidFill>
                  <a:srgbClr val="a8a8a8"/>
                </a:solidFill>
                <a:miter/>
              </a:ln>
            </p:spPr>
          </p:cxnSp>
          <p:cxnSp>
            <p:nvCxnSpPr>
              <p:cNvPr id="12636" name="Straight Connector 838"/>
              <p:cNvCxnSpPr/>
              <p:nvPr/>
            </p:nvCxnSpPr>
            <p:spPr>
              <a:xfrm flipV="1">
                <a:off x="1317960" y="-435240"/>
                <a:ext cx="360" cy="252360"/>
              </a:xfrm>
              <a:prstGeom prst="straightConnector1">
                <a:avLst/>
              </a:prstGeom>
              <a:ln w="6480">
                <a:solidFill>
                  <a:srgbClr val="a8a8a8"/>
                </a:solidFill>
                <a:miter/>
              </a:ln>
            </p:spPr>
          </p:cxnSp>
          <p:cxnSp>
            <p:nvCxnSpPr>
              <p:cNvPr id="12637" name="Straight Connector 839"/>
              <p:cNvCxnSpPr/>
              <p:nvPr/>
            </p:nvCxnSpPr>
            <p:spPr>
              <a:xfrm flipV="1">
                <a:off x="1647360" y="-435240"/>
                <a:ext cx="360" cy="252360"/>
              </a:xfrm>
              <a:prstGeom prst="straightConnector1">
                <a:avLst/>
              </a:prstGeom>
              <a:ln w="6480">
                <a:solidFill>
                  <a:srgbClr val="a8a8a8"/>
                </a:solidFill>
                <a:miter/>
              </a:ln>
            </p:spPr>
          </p:cxnSp>
          <p:cxnSp>
            <p:nvCxnSpPr>
              <p:cNvPr id="12638" name="Straight Connector 840"/>
              <p:cNvCxnSpPr/>
              <p:nvPr/>
            </p:nvCxnSpPr>
            <p:spPr>
              <a:xfrm flipV="1">
                <a:off x="658800" y="-435240"/>
                <a:ext cx="360" cy="252360"/>
              </a:xfrm>
              <a:prstGeom prst="straightConnector1">
                <a:avLst/>
              </a:prstGeom>
              <a:ln w="6480">
                <a:solidFill>
                  <a:srgbClr val="a8a8a8"/>
                </a:solidFill>
                <a:miter/>
              </a:ln>
            </p:spPr>
          </p:cxnSp>
          <p:cxnSp>
            <p:nvCxnSpPr>
              <p:cNvPr id="12639" name="Straight Connector 841"/>
              <p:cNvCxnSpPr/>
              <p:nvPr/>
            </p:nvCxnSpPr>
            <p:spPr>
              <a:xfrm flipV="1">
                <a:off x="988200" y="-435240"/>
                <a:ext cx="360" cy="252360"/>
              </a:xfrm>
              <a:prstGeom prst="straightConnector1">
                <a:avLst/>
              </a:prstGeom>
              <a:ln w="6480">
                <a:solidFill>
                  <a:srgbClr val="a8a8a8"/>
                </a:solidFill>
                <a:miter/>
              </a:ln>
            </p:spPr>
          </p:cxnSp>
          <p:cxnSp>
            <p:nvCxnSpPr>
              <p:cNvPr id="12640" name="Straight Connector 842"/>
              <p:cNvCxnSpPr/>
              <p:nvPr/>
            </p:nvCxnSpPr>
            <p:spPr>
              <a:xfrm flipV="1">
                <a:off x="0" y="-435240"/>
                <a:ext cx="360" cy="252360"/>
              </a:xfrm>
              <a:prstGeom prst="straightConnector1">
                <a:avLst/>
              </a:prstGeom>
              <a:ln w="6480">
                <a:solidFill>
                  <a:srgbClr val="a8a8a8"/>
                </a:solidFill>
                <a:miter/>
              </a:ln>
            </p:spPr>
          </p:cxnSp>
          <p:cxnSp>
            <p:nvCxnSpPr>
              <p:cNvPr id="12641" name="Straight Connector 843"/>
              <p:cNvCxnSpPr/>
              <p:nvPr/>
            </p:nvCxnSpPr>
            <p:spPr>
              <a:xfrm flipV="1">
                <a:off x="329400" y="-435240"/>
                <a:ext cx="360" cy="252360"/>
              </a:xfrm>
              <a:prstGeom prst="straightConnector1">
                <a:avLst/>
              </a:prstGeom>
              <a:ln w="6480">
                <a:solidFill>
                  <a:srgbClr val="a8a8a8"/>
                </a:solidFill>
                <a:miter/>
              </a:ln>
            </p:spPr>
          </p:cxnSp>
          <p:cxnSp>
            <p:nvCxnSpPr>
              <p:cNvPr id="12642" name="Straight Connector 1883"/>
              <p:cNvCxnSpPr/>
              <p:nvPr/>
            </p:nvCxnSpPr>
            <p:spPr>
              <a:xfrm>
                <a:off x="12355560" y="326520"/>
                <a:ext cx="252360" cy="360"/>
              </a:xfrm>
              <a:prstGeom prst="straightConnector1">
                <a:avLst/>
              </a:prstGeom>
              <a:ln w="6480">
                <a:solidFill>
                  <a:srgbClr val="a8a8a8"/>
                </a:solidFill>
                <a:miter/>
              </a:ln>
            </p:spPr>
          </p:cxnSp>
          <p:cxnSp>
            <p:nvCxnSpPr>
              <p:cNvPr id="12643" name="Straight Connector 1884"/>
              <p:cNvCxnSpPr/>
              <p:nvPr/>
            </p:nvCxnSpPr>
            <p:spPr>
              <a:xfrm>
                <a:off x="12355560" y="0"/>
                <a:ext cx="252360" cy="360"/>
              </a:xfrm>
              <a:prstGeom prst="straightConnector1">
                <a:avLst/>
              </a:prstGeom>
              <a:ln w="6480">
                <a:solidFill>
                  <a:srgbClr val="a8a8a8"/>
                </a:solidFill>
                <a:miter/>
              </a:ln>
            </p:spPr>
          </p:cxnSp>
          <p:cxnSp>
            <p:nvCxnSpPr>
              <p:cNvPr id="12644" name="Straight Connector 1885"/>
              <p:cNvCxnSpPr/>
              <p:nvPr/>
            </p:nvCxnSpPr>
            <p:spPr>
              <a:xfrm>
                <a:off x="12355560" y="979560"/>
                <a:ext cx="252360" cy="360"/>
              </a:xfrm>
              <a:prstGeom prst="straightConnector1">
                <a:avLst/>
              </a:prstGeom>
              <a:ln w="6480">
                <a:solidFill>
                  <a:srgbClr val="a8a8a8"/>
                </a:solidFill>
                <a:miter/>
              </a:ln>
            </p:spPr>
          </p:cxnSp>
          <p:cxnSp>
            <p:nvCxnSpPr>
              <p:cNvPr id="12645" name="Straight Connector 1886"/>
              <p:cNvCxnSpPr/>
              <p:nvPr/>
            </p:nvCxnSpPr>
            <p:spPr>
              <a:xfrm>
                <a:off x="12355560" y="653040"/>
                <a:ext cx="252360" cy="360"/>
              </a:xfrm>
              <a:prstGeom prst="straightConnector1">
                <a:avLst/>
              </a:prstGeom>
              <a:ln w="6480">
                <a:solidFill>
                  <a:srgbClr val="a8a8a8"/>
                </a:solidFill>
                <a:miter/>
              </a:ln>
            </p:spPr>
          </p:cxnSp>
          <p:cxnSp>
            <p:nvCxnSpPr>
              <p:cNvPr id="12646" name="Straight Connector 1887"/>
              <p:cNvCxnSpPr/>
              <p:nvPr/>
            </p:nvCxnSpPr>
            <p:spPr>
              <a:xfrm>
                <a:off x="12355560" y="1632600"/>
                <a:ext cx="252360" cy="360"/>
              </a:xfrm>
              <a:prstGeom prst="straightConnector1">
                <a:avLst/>
              </a:prstGeom>
              <a:ln w="6480">
                <a:solidFill>
                  <a:srgbClr val="a8a8a8"/>
                </a:solidFill>
                <a:miter/>
              </a:ln>
            </p:spPr>
          </p:cxnSp>
          <p:cxnSp>
            <p:nvCxnSpPr>
              <p:cNvPr id="12647" name="Straight Connector 1888"/>
              <p:cNvCxnSpPr/>
              <p:nvPr/>
            </p:nvCxnSpPr>
            <p:spPr>
              <a:xfrm>
                <a:off x="12355560" y="1306080"/>
                <a:ext cx="252360" cy="360"/>
              </a:xfrm>
              <a:prstGeom prst="straightConnector1">
                <a:avLst/>
              </a:prstGeom>
              <a:ln w="6480">
                <a:solidFill>
                  <a:srgbClr val="a8a8a8"/>
                </a:solidFill>
                <a:miter/>
              </a:ln>
            </p:spPr>
          </p:cxnSp>
          <p:cxnSp>
            <p:nvCxnSpPr>
              <p:cNvPr id="12648" name="Straight Connector 1889"/>
              <p:cNvCxnSpPr/>
              <p:nvPr/>
            </p:nvCxnSpPr>
            <p:spPr>
              <a:xfrm>
                <a:off x="12355560" y="2285640"/>
                <a:ext cx="252360" cy="360"/>
              </a:xfrm>
              <a:prstGeom prst="straightConnector1">
                <a:avLst/>
              </a:prstGeom>
              <a:ln w="6480">
                <a:solidFill>
                  <a:srgbClr val="a8a8a8"/>
                </a:solidFill>
                <a:miter/>
              </a:ln>
            </p:spPr>
          </p:cxnSp>
          <p:cxnSp>
            <p:nvCxnSpPr>
              <p:cNvPr id="12649" name="Straight Connector 1890"/>
              <p:cNvCxnSpPr/>
              <p:nvPr/>
            </p:nvCxnSpPr>
            <p:spPr>
              <a:xfrm>
                <a:off x="12355560" y="1959120"/>
                <a:ext cx="252360" cy="360"/>
              </a:xfrm>
              <a:prstGeom prst="straightConnector1">
                <a:avLst/>
              </a:prstGeom>
              <a:ln w="6480">
                <a:solidFill>
                  <a:srgbClr val="a8a8a8"/>
                </a:solidFill>
                <a:miter/>
              </a:ln>
            </p:spPr>
          </p:cxnSp>
          <p:cxnSp>
            <p:nvCxnSpPr>
              <p:cNvPr id="12650" name="Straight Connector 1891"/>
              <p:cNvCxnSpPr/>
              <p:nvPr/>
            </p:nvCxnSpPr>
            <p:spPr>
              <a:xfrm>
                <a:off x="12355560" y="2939040"/>
                <a:ext cx="252360" cy="360"/>
              </a:xfrm>
              <a:prstGeom prst="straightConnector1">
                <a:avLst/>
              </a:prstGeom>
              <a:ln w="6480">
                <a:solidFill>
                  <a:srgbClr val="a8a8a8"/>
                </a:solidFill>
                <a:miter/>
              </a:ln>
            </p:spPr>
          </p:cxnSp>
          <p:cxnSp>
            <p:nvCxnSpPr>
              <p:cNvPr id="12651" name="Straight Connector 1892"/>
              <p:cNvCxnSpPr/>
              <p:nvPr/>
            </p:nvCxnSpPr>
            <p:spPr>
              <a:xfrm>
                <a:off x="12355560" y="2612520"/>
                <a:ext cx="252360" cy="360"/>
              </a:xfrm>
              <a:prstGeom prst="straightConnector1">
                <a:avLst/>
              </a:prstGeom>
              <a:ln w="6480">
                <a:solidFill>
                  <a:srgbClr val="a8a8a8"/>
                </a:solidFill>
                <a:miter/>
              </a:ln>
            </p:spPr>
          </p:cxnSp>
          <p:cxnSp>
            <p:nvCxnSpPr>
              <p:cNvPr id="12652" name="Straight Connector 1893"/>
              <p:cNvCxnSpPr/>
              <p:nvPr/>
            </p:nvCxnSpPr>
            <p:spPr>
              <a:xfrm>
                <a:off x="12355560" y="3592080"/>
                <a:ext cx="252360" cy="360"/>
              </a:xfrm>
              <a:prstGeom prst="straightConnector1">
                <a:avLst/>
              </a:prstGeom>
              <a:ln w="6480">
                <a:solidFill>
                  <a:srgbClr val="a8a8a8"/>
                </a:solidFill>
                <a:miter/>
              </a:ln>
            </p:spPr>
          </p:cxnSp>
          <p:cxnSp>
            <p:nvCxnSpPr>
              <p:cNvPr id="12653" name="Straight Connector 1894"/>
              <p:cNvCxnSpPr/>
              <p:nvPr/>
            </p:nvCxnSpPr>
            <p:spPr>
              <a:xfrm>
                <a:off x="12355560" y="3265560"/>
                <a:ext cx="252360" cy="360"/>
              </a:xfrm>
              <a:prstGeom prst="straightConnector1">
                <a:avLst/>
              </a:prstGeom>
              <a:ln w="6480">
                <a:solidFill>
                  <a:srgbClr val="a8a8a8"/>
                </a:solidFill>
                <a:miter/>
              </a:ln>
            </p:spPr>
          </p:cxnSp>
          <p:cxnSp>
            <p:nvCxnSpPr>
              <p:cNvPr id="12654" name="Straight Connector 1895"/>
              <p:cNvCxnSpPr/>
              <p:nvPr/>
            </p:nvCxnSpPr>
            <p:spPr>
              <a:xfrm>
                <a:off x="12355560" y="4245120"/>
                <a:ext cx="252360" cy="360"/>
              </a:xfrm>
              <a:prstGeom prst="straightConnector1">
                <a:avLst/>
              </a:prstGeom>
              <a:ln w="6480">
                <a:solidFill>
                  <a:srgbClr val="a8a8a8"/>
                </a:solidFill>
                <a:miter/>
              </a:ln>
            </p:spPr>
          </p:cxnSp>
          <p:cxnSp>
            <p:nvCxnSpPr>
              <p:cNvPr id="12655" name="Straight Connector 1896"/>
              <p:cNvCxnSpPr/>
              <p:nvPr/>
            </p:nvCxnSpPr>
            <p:spPr>
              <a:xfrm>
                <a:off x="12355560" y="3918600"/>
                <a:ext cx="252360" cy="360"/>
              </a:xfrm>
              <a:prstGeom prst="straightConnector1">
                <a:avLst/>
              </a:prstGeom>
              <a:ln w="6480">
                <a:solidFill>
                  <a:srgbClr val="a8a8a8"/>
                </a:solidFill>
                <a:miter/>
              </a:ln>
            </p:spPr>
          </p:cxnSp>
          <p:cxnSp>
            <p:nvCxnSpPr>
              <p:cNvPr id="12656" name="Straight Connector 1898"/>
              <p:cNvCxnSpPr/>
              <p:nvPr/>
            </p:nvCxnSpPr>
            <p:spPr>
              <a:xfrm>
                <a:off x="12355560" y="4571640"/>
                <a:ext cx="252360" cy="360"/>
              </a:xfrm>
              <a:prstGeom prst="straightConnector1">
                <a:avLst/>
              </a:prstGeom>
              <a:ln w="6480">
                <a:solidFill>
                  <a:srgbClr val="a8a8a8"/>
                </a:solidFill>
                <a:miter/>
              </a:ln>
            </p:spPr>
          </p:cxnSp>
          <p:cxnSp>
            <p:nvCxnSpPr>
              <p:cNvPr id="12657" name="Straight Connector 1899"/>
              <p:cNvCxnSpPr/>
              <p:nvPr/>
            </p:nvCxnSpPr>
            <p:spPr>
              <a:xfrm>
                <a:off x="12355560" y="5551560"/>
                <a:ext cx="252360" cy="360"/>
              </a:xfrm>
              <a:prstGeom prst="straightConnector1">
                <a:avLst/>
              </a:prstGeom>
              <a:ln w="6480">
                <a:solidFill>
                  <a:srgbClr val="a8a8a8"/>
                </a:solidFill>
                <a:miter/>
              </a:ln>
            </p:spPr>
          </p:cxnSp>
          <p:cxnSp>
            <p:nvCxnSpPr>
              <p:cNvPr id="12658" name="Straight Connector 1900"/>
              <p:cNvCxnSpPr/>
              <p:nvPr/>
            </p:nvCxnSpPr>
            <p:spPr>
              <a:xfrm>
                <a:off x="12355560" y="5225040"/>
                <a:ext cx="252360" cy="360"/>
              </a:xfrm>
              <a:prstGeom prst="straightConnector1">
                <a:avLst/>
              </a:prstGeom>
              <a:ln w="6480">
                <a:solidFill>
                  <a:srgbClr val="a8a8a8"/>
                </a:solidFill>
                <a:miter/>
              </a:ln>
            </p:spPr>
          </p:cxnSp>
          <p:cxnSp>
            <p:nvCxnSpPr>
              <p:cNvPr id="12659" name="Straight Connector 1901"/>
              <p:cNvCxnSpPr/>
              <p:nvPr/>
            </p:nvCxnSpPr>
            <p:spPr>
              <a:xfrm>
                <a:off x="12355560" y="6204600"/>
                <a:ext cx="252360" cy="360"/>
              </a:xfrm>
              <a:prstGeom prst="straightConnector1">
                <a:avLst/>
              </a:prstGeom>
              <a:ln w="6480">
                <a:solidFill>
                  <a:srgbClr val="a8a8a8"/>
                </a:solidFill>
                <a:miter/>
              </a:ln>
            </p:spPr>
          </p:cxnSp>
          <p:cxnSp>
            <p:nvCxnSpPr>
              <p:cNvPr id="12660" name="Straight Connector 1902"/>
              <p:cNvCxnSpPr/>
              <p:nvPr/>
            </p:nvCxnSpPr>
            <p:spPr>
              <a:xfrm>
                <a:off x="12355560" y="5878080"/>
                <a:ext cx="252360" cy="360"/>
              </a:xfrm>
              <a:prstGeom prst="straightConnector1">
                <a:avLst/>
              </a:prstGeom>
              <a:ln w="6480">
                <a:solidFill>
                  <a:srgbClr val="a8a8a8"/>
                </a:solidFill>
                <a:miter/>
              </a:ln>
            </p:spPr>
          </p:cxnSp>
          <p:cxnSp>
            <p:nvCxnSpPr>
              <p:cNvPr id="12661" name="Straight Connector 1903"/>
              <p:cNvCxnSpPr/>
              <p:nvPr/>
            </p:nvCxnSpPr>
            <p:spPr>
              <a:xfrm>
                <a:off x="12355560" y="6857640"/>
                <a:ext cx="252360" cy="360"/>
              </a:xfrm>
              <a:prstGeom prst="straightConnector1">
                <a:avLst/>
              </a:prstGeom>
              <a:ln w="6480">
                <a:solidFill>
                  <a:srgbClr val="a8a8a8"/>
                </a:solidFill>
                <a:miter/>
              </a:ln>
            </p:spPr>
          </p:cxnSp>
          <p:cxnSp>
            <p:nvCxnSpPr>
              <p:cNvPr id="12662" name="Straight Connector 1904"/>
              <p:cNvCxnSpPr/>
              <p:nvPr/>
            </p:nvCxnSpPr>
            <p:spPr>
              <a:xfrm>
                <a:off x="12355560" y="6531120"/>
                <a:ext cx="252360" cy="360"/>
              </a:xfrm>
              <a:prstGeom prst="straightConnector1">
                <a:avLst/>
              </a:prstGeom>
              <a:ln w="6480">
                <a:solidFill>
                  <a:srgbClr val="a8a8a8"/>
                </a:solidFill>
                <a:miter/>
              </a:ln>
            </p:spPr>
          </p:cxnSp>
          <p:cxnSp>
            <p:nvCxnSpPr>
              <p:cNvPr id="1266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266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266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266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266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266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2669" name="Straight Connector 2097"/>
              <p:cNvCxnSpPr/>
              <p:nvPr/>
            </p:nvCxnSpPr>
            <p:spPr>
              <a:xfrm flipV="1">
                <a:off x="9885240" y="7041240"/>
                <a:ext cx="360" cy="252360"/>
              </a:xfrm>
              <a:prstGeom prst="straightConnector1">
                <a:avLst/>
              </a:prstGeom>
              <a:ln w="6480">
                <a:solidFill>
                  <a:srgbClr val="a8a8a8"/>
                </a:solidFill>
                <a:miter/>
              </a:ln>
            </p:spPr>
          </p:cxnSp>
          <p:cxnSp>
            <p:nvCxnSpPr>
              <p:cNvPr id="1267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2671" name="Straight Connector 2099"/>
              <p:cNvCxnSpPr/>
              <p:nvPr/>
            </p:nvCxnSpPr>
            <p:spPr>
              <a:xfrm flipV="1">
                <a:off x="9226080" y="7041240"/>
                <a:ext cx="360" cy="252360"/>
              </a:xfrm>
              <a:prstGeom prst="straightConnector1">
                <a:avLst/>
              </a:prstGeom>
              <a:ln w="6480">
                <a:solidFill>
                  <a:srgbClr val="a8a8a8"/>
                </a:solidFill>
                <a:miter/>
              </a:ln>
            </p:spPr>
          </p:cxnSp>
          <p:cxnSp>
            <p:nvCxnSpPr>
              <p:cNvPr id="12672" name="Straight Connector 2100"/>
              <p:cNvCxnSpPr/>
              <p:nvPr/>
            </p:nvCxnSpPr>
            <p:spPr>
              <a:xfrm flipV="1">
                <a:off x="9555840" y="7041240"/>
                <a:ext cx="360" cy="252360"/>
              </a:xfrm>
              <a:prstGeom prst="straightConnector1">
                <a:avLst/>
              </a:prstGeom>
              <a:ln w="6480">
                <a:solidFill>
                  <a:srgbClr val="a8a8a8"/>
                </a:solidFill>
                <a:miter/>
              </a:ln>
            </p:spPr>
          </p:cxnSp>
          <p:cxnSp>
            <p:nvCxnSpPr>
              <p:cNvPr id="12673" name="Straight Connector 2101"/>
              <p:cNvCxnSpPr/>
              <p:nvPr/>
            </p:nvCxnSpPr>
            <p:spPr>
              <a:xfrm flipV="1">
                <a:off x="8567280" y="7041240"/>
                <a:ext cx="360" cy="252360"/>
              </a:xfrm>
              <a:prstGeom prst="straightConnector1">
                <a:avLst/>
              </a:prstGeom>
              <a:ln w="6480">
                <a:solidFill>
                  <a:srgbClr val="a8a8a8"/>
                </a:solidFill>
                <a:miter/>
              </a:ln>
            </p:spPr>
          </p:cxnSp>
          <p:cxnSp>
            <p:nvCxnSpPr>
              <p:cNvPr id="12674" name="Straight Connector 2102"/>
              <p:cNvCxnSpPr/>
              <p:nvPr/>
            </p:nvCxnSpPr>
            <p:spPr>
              <a:xfrm flipV="1">
                <a:off x="8896680" y="7041240"/>
                <a:ext cx="360" cy="252360"/>
              </a:xfrm>
              <a:prstGeom prst="straightConnector1">
                <a:avLst/>
              </a:prstGeom>
              <a:ln w="6480">
                <a:solidFill>
                  <a:srgbClr val="a8a8a8"/>
                </a:solidFill>
                <a:miter/>
              </a:ln>
            </p:spPr>
          </p:cxnSp>
          <p:cxnSp>
            <p:nvCxnSpPr>
              <p:cNvPr id="12675" name="Straight Connector 2103"/>
              <p:cNvCxnSpPr/>
              <p:nvPr/>
            </p:nvCxnSpPr>
            <p:spPr>
              <a:xfrm flipV="1">
                <a:off x="7908120" y="7041240"/>
                <a:ext cx="360" cy="252360"/>
              </a:xfrm>
              <a:prstGeom prst="straightConnector1">
                <a:avLst/>
              </a:prstGeom>
              <a:ln w="6480">
                <a:solidFill>
                  <a:srgbClr val="a8a8a8"/>
                </a:solidFill>
                <a:miter/>
              </a:ln>
            </p:spPr>
          </p:cxnSp>
          <p:cxnSp>
            <p:nvCxnSpPr>
              <p:cNvPr id="12676" name="Straight Connector 2104"/>
              <p:cNvCxnSpPr/>
              <p:nvPr/>
            </p:nvCxnSpPr>
            <p:spPr>
              <a:xfrm flipV="1">
                <a:off x="8237520" y="7041240"/>
                <a:ext cx="360" cy="252360"/>
              </a:xfrm>
              <a:prstGeom prst="straightConnector1">
                <a:avLst/>
              </a:prstGeom>
              <a:ln w="6480">
                <a:solidFill>
                  <a:srgbClr val="a8a8a8"/>
                </a:solidFill>
                <a:miter/>
              </a:ln>
            </p:spPr>
          </p:cxnSp>
          <p:cxnSp>
            <p:nvCxnSpPr>
              <p:cNvPr id="12677" name="Straight Connector 2105"/>
              <p:cNvCxnSpPr/>
              <p:nvPr/>
            </p:nvCxnSpPr>
            <p:spPr>
              <a:xfrm flipV="1">
                <a:off x="7248960" y="7041240"/>
                <a:ext cx="360" cy="252360"/>
              </a:xfrm>
              <a:prstGeom prst="straightConnector1">
                <a:avLst/>
              </a:prstGeom>
              <a:ln w="6480">
                <a:solidFill>
                  <a:srgbClr val="a8a8a8"/>
                </a:solidFill>
                <a:miter/>
              </a:ln>
            </p:spPr>
          </p:cxnSp>
          <p:cxnSp>
            <p:nvCxnSpPr>
              <p:cNvPr id="12678" name="Straight Connector 2106"/>
              <p:cNvCxnSpPr/>
              <p:nvPr/>
            </p:nvCxnSpPr>
            <p:spPr>
              <a:xfrm flipV="1">
                <a:off x="7578720" y="7041240"/>
                <a:ext cx="360" cy="252360"/>
              </a:xfrm>
              <a:prstGeom prst="straightConnector1">
                <a:avLst/>
              </a:prstGeom>
              <a:ln w="6480">
                <a:solidFill>
                  <a:srgbClr val="a8a8a8"/>
                </a:solidFill>
                <a:miter/>
              </a:ln>
            </p:spPr>
          </p:cxnSp>
          <p:cxnSp>
            <p:nvCxnSpPr>
              <p:cNvPr id="12679" name="Straight Connector 2107"/>
              <p:cNvCxnSpPr/>
              <p:nvPr/>
            </p:nvCxnSpPr>
            <p:spPr>
              <a:xfrm flipV="1">
                <a:off x="6590160" y="7041240"/>
                <a:ext cx="360" cy="252360"/>
              </a:xfrm>
              <a:prstGeom prst="straightConnector1">
                <a:avLst/>
              </a:prstGeom>
              <a:ln w="6480">
                <a:solidFill>
                  <a:srgbClr val="a8a8a8"/>
                </a:solidFill>
                <a:miter/>
              </a:ln>
            </p:spPr>
          </p:cxnSp>
          <p:cxnSp>
            <p:nvCxnSpPr>
              <p:cNvPr id="12680" name="Straight Connector 2108"/>
              <p:cNvCxnSpPr/>
              <p:nvPr/>
            </p:nvCxnSpPr>
            <p:spPr>
              <a:xfrm flipV="1">
                <a:off x="6919560" y="7041240"/>
                <a:ext cx="360" cy="252360"/>
              </a:xfrm>
              <a:prstGeom prst="straightConnector1">
                <a:avLst/>
              </a:prstGeom>
              <a:ln w="6480">
                <a:solidFill>
                  <a:srgbClr val="a8a8a8"/>
                </a:solidFill>
                <a:miter/>
              </a:ln>
            </p:spPr>
          </p:cxnSp>
          <p:cxnSp>
            <p:nvCxnSpPr>
              <p:cNvPr id="12681" name="Straight Connector 2109"/>
              <p:cNvCxnSpPr/>
              <p:nvPr/>
            </p:nvCxnSpPr>
            <p:spPr>
              <a:xfrm flipV="1">
                <a:off x="5931000" y="7041240"/>
                <a:ext cx="360" cy="252360"/>
              </a:xfrm>
              <a:prstGeom prst="straightConnector1">
                <a:avLst/>
              </a:prstGeom>
              <a:ln w="6480">
                <a:solidFill>
                  <a:srgbClr val="a8a8a8"/>
                </a:solidFill>
                <a:miter/>
              </a:ln>
            </p:spPr>
          </p:cxnSp>
          <p:cxnSp>
            <p:nvCxnSpPr>
              <p:cNvPr id="12682" name="Straight Connector 2110"/>
              <p:cNvCxnSpPr/>
              <p:nvPr/>
            </p:nvCxnSpPr>
            <p:spPr>
              <a:xfrm flipV="1">
                <a:off x="6260760" y="7041240"/>
                <a:ext cx="360" cy="252360"/>
              </a:xfrm>
              <a:prstGeom prst="straightConnector1">
                <a:avLst/>
              </a:prstGeom>
              <a:ln w="6480">
                <a:solidFill>
                  <a:srgbClr val="a8a8a8"/>
                </a:solidFill>
                <a:miter/>
              </a:ln>
            </p:spPr>
          </p:cxnSp>
          <p:cxnSp>
            <p:nvCxnSpPr>
              <p:cNvPr id="12683" name="Straight Connector 2111"/>
              <p:cNvCxnSpPr/>
              <p:nvPr/>
            </p:nvCxnSpPr>
            <p:spPr>
              <a:xfrm flipV="1">
                <a:off x="5272200" y="7041240"/>
                <a:ext cx="360" cy="252360"/>
              </a:xfrm>
              <a:prstGeom prst="straightConnector1">
                <a:avLst/>
              </a:prstGeom>
              <a:ln w="6480">
                <a:solidFill>
                  <a:srgbClr val="a8a8a8"/>
                </a:solidFill>
                <a:miter/>
              </a:ln>
            </p:spPr>
          </p:cxnSp>
          <p:cxnSp>
            <p:nvCxnSpPr>
              <p:cNvPr id="12684" name="Straight Connector 2112"/>
              <p:cNvCxnSpPr/>
              <p:nvPr/>
            </p:nvCxnSpPr>
            <p:spPr>
              <a:xfrm flipV="1">
                <a:off x="5601600" y="7041240"/>
                <a:ext cx="360" cy="252360"/>
              </a:xfrm>
              <a:prstGeom prst="straightConnector1">
                <a:avLst/>
              </a:prstGeom>
              <a:ln w="6480">
                <a:solidFill>
                  <a:srgbClr val="a8a8a8"/>
                </a:solidFill>
                <a:miter/>
              </a:ln>
            </p:spPr>
          </p:cxnSp>
          <p:cxnSp>
            <p:nvCxnSpPr>
              <p:cNvPr id="12685" name="Straight Connector 2113"/>
              <p:cNvCxnSpPr/>
              <p:nvPr/>
            </p:nvCxnSpPr>
            <p:spPr>
              <a:xfrm flipV="1">
                <a:off x="4613040" y="7041240"/>
                <a:ext cx="360" cy="252360"/>
              </a:xfrm>
              <a:prstGeom prst="straightConnector1">
                <a:avLst/>
              </a:prstGeom>
              <a:ln w="6480">
                <a:solidFill>
                  <a:srgbClr val="a8a8a8"/>
                </a:solidFill>
                <a:miter/>
              </a:ln>
            </p:spPr>
          </p:cxnSp>
          <p:cxnSp>
            <p:nvCxnSpPr>
              <p:cNvPr id="12686" name="Straight Connector 2114"/>
              <p:cNvCxnSpPr/>
              <p:nvPr/>
            </p:nvCxnSpPr>
            <p:spPr>
              <a:xfrm flipV="1">
                <a:off x="4942440" y="7041240"/>
                <a:ext cx="360" cy="252360"/>
              </a:xfrm>
              <a:prstGeom prst="straightConnector1">
                <a:avLst/>
              </a:prstGeom>
              <a:ln w="6480">
                <a:solidFill>
                  <a:srgbClr val="a8a8a8"/>
                </a:solidFill>
                <a:miter/>
              </a:ln>
            </p:spPr>
          </p:cxnSp>
          <p:cxnSp>
            <p:nvCxnSpPr>
              <p:cNvPr id="12687" name="Straight Connector 2115"/>
              <p:cNvCxnSpPr/>
              <p:nvPr/>
            </p:nvCxnSpPr>
            <p:spPr>
              <a:xfrm flipV="1">
                <a:off x="3953880" y="7041240"/>
                <a:ext cx="360" cy="252360"/>
              </a:xfrm>
              <a:prstGeom prst="straightConnector1">
                <a:avLst/>
              </a:prstGeom>
              <a:ln w="6480">
                <a:solidFill>
                  <a:srgbClr val="a8a8a8"/>
                </a:solidFill>
                <a:miter/>
              </a:ln>
            </p:spPr>
          </p:cxnSp>
          <p:cxnSp>
            <p:nvCxnSpPr>
              <p:cNvPr id="12688" name="Straight Connector 2116"/>
              <p:cNvCxnSpPr/>
              <p:nvPr/>
            </p:nvCxnSpPr>
            <p:spPr>
              <a:xfrm flipV="1">
                <a:off x="4283640" y="7041240"/>
                <a:ext cx="360" cy="252360"/>
              </a:xfrm>
              <a:prstGeom prst="straightConnector1">
                <a:avLst/>
              </a:prstGeom>
              <a:ln w="6480">
                <a:solidFill>
                  <a:srgbClr val="a8a8a8"/>
                </a:solidFill>
                <a:miter/>
              </a:ln>
            </p:spPr>
          </p:cxnSp>
          <p:cxnSp>
            <p:nvCxnSpPr>
              <p:cNvPr id="12689" name="Straight Connector 2117"/>
              <p:cNvCxnSpPr/>
              <p:nvPr/>
            </p:nvCxnSpPr>
            <p:spPr>
              <a:xfrm flipV="1">
                <a:off x="3295080" y="7041240"/>
                <a:ext cx="360" cy="252360"/>
              </a:xfrm>
              <a:prstGeom prst="straightConnector1">
                <a:avLst/>
              </a:prstGeom>
              <a:ln w="6480">
                <a:solidFill>
                  <a:srgbClr val="a8a8a8"/>
                </a:solidFill>
                <a:miter/>
              </a:ln>
            </p:spPr>
          </p:cxnSp>
          <p:cxnSp>
            <p:nvCxnSpPr>
              <p:cNvPr id="12690" name="Straight Connector 2118"/>
              <p:cNvCxnSpPr/>
              <p:nvPr/>
            </p:nvCxnSpPr>
            <p:spPr>
              <a:xfrm flipV="1">
                <a:off x="3624480" y="7041240"/>
                <a:ext cx="360" cy="252360"/>
              </a:xfrm>
              <a:prstGeom prst="straightConnector1">
                <a:avLst/>
              </a:prstGeom>
              <a:ln w="6480">
                <a:solidFill>
                  <a:srgbClr val="a8a8a8"/>
                </a:solidFill>
                <a:miter/>
              </a:ln>
            </p:spPr>
          </p:cxnSp>
          <p:cxnSp>
            <p:nvCxnSpPr>
              <p:cNvPr id="12691" name="Straight Connector 2119"/>
              <p:cNvCxnSpPr/>
              <p:nvPr/>
            </p:nvCxnSpPr>
            <p:spPr>
              <a:xfrm flipV="1">
                <a:off x="2635920" y="7041240"/>
                <a:ext cx="360" cy="252360"/>
              </a:xfrm>
              <a:prstGeom prst="straightConnector1">
                <a:avLst/>
              </a:prstGeom>
              <a:ln w="6480">
                <a:solidFill>
                  <a:srgbClr val="a8a8a8"/>
                </a:solidFill>
                <a:miter/>
              </a:ln>
            </p:spPr>
          </p:cxnSp>
          <p:cxnSp>
            <p:nvCxnSpPr>
              <p:cNvPr id="12692" name="Straight Connector 2120"/>
              <p:cNvCxnSpPr/>
              <p:nvPr/>
            </p:nvCxnSpPr>
            <p:spPr>
              <a:xfrm flipV="1">
                <a:off x="2965320" y="7041240"/>
                <a:ext cx="360" cy="252360"/>
              </a:xfrm>
              <a:prstGeom prst="straightConnector1">
                <a:avLst/>
              </a:prstGeom>
              <a:ln w="6480">
                <a:solidFill>
                  <a:srgbClr val="a8a8a8"/>
                </a:solidFill>
                <a:miter/>
              </a:ln>
            </p:spPr>
          </p:cxnSp>
          <p:cxnSp>
            <p:nvCxnSpPr>
              <p:cNvPr id="12693" name="Straight Connector 2121"/>
              <p:cNvCxnSpPr/>
              <p:nvPr/>
            </p:nvCxnSpPr>
            <p:spPr>
              <a:xfrm flipV="1">
                <a:off x="1976760" y="7041240"/>
                <a:ext cx="360" cy="252360"/>
              </a:xfrm>
              <a:prstGeom prst="straightConnector1">
                <a:avLst/>
              </a:prstGeom>
              <a:ln w="6480">
                <a:solidFill>
                  <a:srgbClr val="a8a8a8"/>
                </a:solidFill>
                <a:miter/>
              </a:ln>
            </p:spPr>
          </p:cxnSp>
          <p:cxnSp>
            <p:nvCxnSpPr>
              <p:cNvPr id="12694" name="Straight Connector 2122"/>
              <p:cNvCxnSpPr/>
              <p:nvPr/>
            </p:nvCxnSpPr>
            <p:spPr>
              <a:xfrm flipV="1">
                <a:off x="2306520" y="7041240"/>
                <a:ext cx="360" cy="252360"/>
              </a:xfrm>
              <a:prstGeom prst="straightConnector1">
                <a:avLst/>
              </a:prstGeom>
              <a:ln w="6480">
                <a:solidFill>
                  <a:srgbClr val="a8a8a8"/>
                </a:solidFill>
                <a:miter/>
              </a:ln>
            </p:spPr>
          </p:cxnSp>
          <p:cxnSp>
            <p:nvCxnSpPr>
              <p:cNvPr id="12695" name="Straight Connector 2123"/>
              <p:cNvCxnSpPr/>
              <p:nvPr/>
            </p:nvCxnSpPr>
            <p:spPr>
              <a:xfrm flipV="1">
                <a:off x="1317960" y="7041240"/>
                <a:ext cx="360" cy="252360"/>
              </a:xfrm>
              <a:prstGeom prst="straightConnector1">
                <a:avLst/>
              </a:prstGeom>
              <a:ln w="6480">
                <a:solidFill>
                  <a:srgbClr val="a8a8a8"/>
                </a:solidFill>
                <a:miter/>
              </a:ln>
            </p:spPr>
          </p:cxnSp>
          <p:cxnSp>
            <p:nvCxnSpPr>
              <p:cNvPr id="12696" name="Straight Connector 2124"/>
              <p:cNvCxnSpPr/>
              <p:nvPr/>
            </p:nvCxnSpPr>
            <p:spPr>
              <a:xfrm flipV="1">
                <a:off x="1647360" y="7041240"/>
                <a:ext cx="360" cy="252360"/>
              </a:xfrm>
              <a:prstGeom prst="straightConnector1">
                <a:avLst/>
              </a:prstGeom>
              <a:ln w="6480">
                <a:solidFill>
                  <a:srgbClr val="a8a8a8"/>
                </a:solidFill>
                <a:miter/>
              </a:ln>
            </p:spPr>
          </p:cxnSp>
          <p:cxnSp>
            <p:nvCxnSpPr>
              <p:cNvPr id="12697" name="Straight Connector 2125"/>
              <p:cNvCxnSpPr/>
              <p:nvPr/>
            </p:nvCxnSpPr>
            <p:spPr>
              <a:xfrm flipV="1">
                <a:off x="658800" y="7041240"/>
                <a:ext cx="360" cy="252360"/>
              </a:xfrm>
              <a:prstGeom prst="straightConnector1">
                <a:avLst/>
              </a:prstGeom>
              <a:ln w="6480">
                <a:solidFill>
                  <a:srgbClr val="a8a8a8"/>
                </a:solidFill>
                <a:miter/>
              </a:ln>
            </p:spPr>
          </p:cxnSp>
          <p:cxnSp>
            <p:nvCxnSpPr>
              <p:cNvPr id="12698" name="Straight Connector 2126"/>
              <p:cNvCxnSpPr/>
              <p:nvPr/>
            </p:nvCxnSpPr>
            <p:spPr>
              <a:xfrm flipV="1">
                <a:off x="988200" y="7041240"/>
                <a:ext cx="360" cy="252360"/>
              </a:xfrm>
              <a:prstGeom prst="straightConnector1">
                <a:avLst/>
              </a:prstGeom>
              <a:ln w="6480">
                <a:solidFill>
                  <a:srgbClr val="a8a8a8"/>
                </a:solidFill>
                <a:miter/>
              </a:ln>
            </p:spPr>
          </p:cxnSp>
          <p:cxnSp>
            <p:nvCxnSpPr>
              <p:cNvPr id="12699" name="Straight Connector 2127"/>
              <p:cNvCxnSpPr/>
              <p:nvPr/>
            </p:nvCxnSpPr>
            <p:spPr>
              <a:xfrm flipV="1">
                <a:off x="0" y="7041240"/>
                <a:ext cx="360" cy="252360"/>
              </a:xfrm>
              <a:prstGeom prst="straightConnector1">
                <a:avLst/>
              </a:prstGeom>
              <a:ln w="6480">
                <a:solidFill>
                  <a:srgbClr val="a8a8a8"/>
                </a:solidFill>
                <a:miter/>
              </a:ln>
            </p:spPr>
          </p:cxnSp>
          <p:cxnSp>
            <p:nvCxnSpPr>
              <p:cNvPr id="1270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2701" name="PlaceHolder 1"/>
          <p:cNvSpPr>
            <a:spLocks noGrp="1"/>
          </p:cNvSpPr>
          <p:nvPr>
            <p:ph type="title"/>
          </p:nvPr>
        </p:nvSpPr>
        <p:spPr>
          <a:xfrm>
            <a:off x="658800" y="2448000"/>
            <a:ext cx="571860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end slide text</a:t>
            </a:r>
            <a:endParaRPr b="0" lang="en-GB" sz="3600" spc="-1" strike="noStrike">
              <a:solidFill>
                <a:schemeClr val="dk1"/>
              </a:solidFill>
              <a:latin typeface="ING Me"/>
            </a:endParaRPr>
          </a:p>
        </p:txBody>
      </p:sp>
      <p:sp>
        <p:nvSpPr>
          <p:cNvPr id="12702" name="Text Placeholder 6"/>
          <p:cNvSpPr/>
          <p:nvPr/>
        </p:nvSpPr>
        <p:spPr>
          <a:xfrm>
            <a:off x="318960" y="3265560"/>
            <a:ext cx="8082720" cy="733680"/>
          </a:xfrm>
          <a:prstGeom prst="roundRect">
            <a:avLst>
              <a:gd name="adj" fmla="val 13861"/>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text or remove bar</a:t>
            </a:r>
            <a:endParaRPr b="0" lang="en-US" sz="3600" spc="-1" strike="noStrike">
              <a:solidFill>
                <a:srgbClr val="000000"/>
              </a:solidFill>
              <a:latin typeface="Arial"/>
            </a:endParaRPr>
          </a:p>
        </p:txBody>
      </p:sp>
      <p:grpSp>
        <p:nvGrpSpPr>
          <p:cNvPr id="12703" name="Group 3"/>
          <p:cNvGrpSpPr/>
          <p:nvPr/>
        </p:nvGrpSpPr>
        <p:grpSpPr>
          <a:xfrm>
            <a:off x="7512840" y="5676840"/>
            <a:ext cx="2087640" cy="361440"/>
            <a:chOff x="7512840" y="5676840"/>
            <a:chExt cx="2087640" cy="361440"/>
          </a:xfrm>
        </p:grpSpPr>
        <p:sp>
          <p:nvSpPr>
            <p:cNvPr id="12704" name="Freeform 56"/>
            <p:cNvSpPr/>
            <p:nvPr/>
          </p:nvSpPr>
          <p:spPr>
            <a:xfrm>
              <a:off x="7512840" y="567684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05" name="Picture 6" descr=""/>
            <p:cNvPicPr/>
            <p:nvPr/>
          </p:nvPicPr>
          <p:blipFill>
            <a:blip r:embed="rId2"/>
            <a:srcRect l="11784" t="11784" r="13612" b="13612"/>
            <a:stretch/>
          </p:blipFill>
          <p:spPr>
            <a:xfrm>
              <a:off x="7555680" y="5719320"/>
              <a:ext cx="268200" cy="268200"/>
            </a:xfrm>
            <a:prstGeom prst="rect">
              <a:avLst/>
            </a:prstGeom>
            <a:ln w="0">
              <a:noFill/>
            </a:ln>
          </p:spPr>
        </p:pic>
        <p:sp>
          <p:nvSpPr>
            <p:cNvPr id="12706" name="TextBox 7">
              <a:hlinkClick r:id="rId3"/>
            </p:cNvPr>
            <p:cNvSpPr/>
            <p:nvPr/>
          </p:nvSpPr>
          <p:spPr>
            <a:xfrm>
              <a:off x="7512840" y="567684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SlideShare.net/ING</a:t>
              </a:r>
              <a:endParaRPr b="0" lang="en-US" sz="1000" spc="-1" strike="noStrike">
                <a:solidFill>
                  <a:srgbClr val="000000"/>
                </a:solidFill>
                <a:latin typeface="Arial"/>
              </a:endParaRPr>
            </a:p>
          </p:txBody>
        </p:sp>
      </p:grpSp>
      <p:grpSp>
        <p:nvGrpSpPr>
          <p:cNvPr id="12707" name="Group 8"/>
          <p:cNvGrpSpPr/>
          <p:nvPr/>
        </p:nvGrpSpPr>
        <p:grpSpPr>
          <a:xfrm>
            <a:off x="2942280" y="5163480"/>
            <a:ext cx="2091600" cy="361440"/>
            <a:chOff x="2942280" y="5163480"/>
            <a:chExt cx="2091600" cy="361440"/>
          </a:xfrm>
        </p:grpSpPr>
        <p:sp>
          <p:nvSpPr>
            <p:cNvPr id="12708" name="Freeform 60"/>
            <p:cNvSpPr/>
            <p:nvPr/>
          </p:nvSpPr>
          <p:spPr>
            <a:xfrm>
              <a:off x="2942280" y="516348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sp>
          <p:nvSpPr>
            <p:cNvPr id="12709" name="TextBox 10">
              <a:hlinkClick r:id="rId4"/>
            </p:cNvPr>
            <p:cNvSpPr/>
            <p:nvPr/>
          </p:nvSpPr>
          <p:spPr>
            <a:xfrm>
              <a:off x="2946240" y="516348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@ING_News</a:t>
              </a:r>
              <a:endParaRPr b="0" lang="en-US" sz="1000" spc="-1" strike="noStrike">
                <a:solidFill>
                  <a:srgbClr val="000000"/>
                </a:solidFill>
                <a:latin typeface="Arial"/>
              </a:endParaRPr>
            </a:p>
          </p:txBody>
        </p:sp>
        <p:pic>
          <p:nvPicPr>
            <p:cNvPr id="12710" name="Picture 11" descr="">
              <a:hlinkClick r:id="rId5"/>
            </p:cNvPr>
            <p:cNvPicPr/>
            <p:nvPr/>
          </p:nvPicPr>
          <p:blipFill>
            <a:blip r:embed="rId6"/>
            <a:srcRect l="12471" t="12471" r="15428" b="15428"/>
            <a:stretch/>
          </p:blipFill>
          <p:spPr>
            <a:xfrm>
              <a:off x="2991600" y="5208480"/>
              <a:ext cx="259200" cy="259200"/>
            </a:xfrm>
            <a:prstGeom prst="rect">
              <a:avLst/>
            </a:prstGeom>
            <a:ln w="0">
              <a:noFill/>
            </a:ln>
          </p:spPr>
        </p:pic>
      </p:grpSp>
      <p:grpSp>
        <p:nvGrpSpPr>
          <p:cNvPr id="12711" name="Group 12"/>
          <p:cNvGrpSpPr/>
          <p:nvPr/>
        </p:nvGrpSpPr>
        <p:grpSpPr>
          <a:xfrm>
            <a:off x="5229360" y="5163480"/>
            <a:ext cx="2087640" cy="361440"/>
            <a:chOff x="5229360" y="5163480"/>
            <a:chExt cx="2087640" cy="361440"/>
          </a:xfrm>
        </p:grpSpPr>
        <p:sp>
          <p:nvSpPr>
            <p:cNvPr id="12712" name="Freeform 88"/>
            <p:cNvSpPr/>
            <p:nvPr/>
          </p:nvSpPr>
          <p:spPr>
            <a:xfrm>
              <a:off x="5231880" y="516348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13" name="Picture 15" descr=""/>
            <p:cNvPicPr/>
            <p:nvPr/>
          </p:nvPicPr>
          <p:blipFill>
            <a:blip r:embed="rId7"/>
            <a:srcRect l="12128" t="9658" r="13135" b="8982"/>
            <a:stretch/>
          </p:blipFill>
          <p:spPr>
            <a:xfrm>
              <a:off x="5273640" y="5198400"/>
              <a:ext cx="268560" cy="292680"/>
            </a:xfrm>
            <a:prstGeom prst="rect">
              <a:avLst/>
            </a:prstGeom>
            <a:ln w="0">
              <a:noFill/>
            </a:ln>
          </p:spPr>
        </p:pic>
        <p:sp>
          <p:nvSpPr>
            <p:cNvPr id="12714" name="TextBox 16">
              <a:hlinkClick r:id="rId8"/>
            </p:cNvPr>
            <p:cNvSpPr/>
            <p:nvPr/>
          </p:nvSpPr>
          <p:spPr>
            <a:xfrm>
              <a:off x="5229360" y="516348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LinkedIn.com/company/ING</a:t>
              </a:r>
              <a:endParaRPr b="0" lang="en-US" sz="1000" spc="-1" strike="noStrike">
                <a:solidFill>
                  <a:srgbClr val="000000"/>
                </a:solidFill>
                <a:latin typeface="Arial"/>
              </a:endParaRPr>
            </a:p>
          </p:txBody>
        </p:sp>
      </p:grpSp>
      <p:grpSp>
        <p:nvGrpSpPr>
          <p:cNvPr id="12715" name="Group 17"/>
          <p:cNvGrpSpPr/>
          <p:nvPr/>
        </p:nvGrpSpPr>
        <p:grpSpPr>
          <a:xfrm>
            <a:off x="2946240" y="5676840"/>
            <a:ext cx="2087640" cy="361800"/>
            <a:chOff x="2946240" y="5676840"/>
            <a:chExt cx="2087640" cy="361800"/>
          </a:xfrm>
        </p:grpSpPr>
        <p:sp>
          <p:nvSpPr>
            <p:cNvPr id="12716" name="Freeform 52"/>
            <p:cNvSpPr/>
            <p:nvPr/>
          </p:nvSpPr>
          <p:spPr>
            <a:xfrm>
              <a:off x="2948760" y="567684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17" name="Picture 19" descr=""/>
            <p:cNvPicPr/>
            <p:nvPr/>
          </p:nvPicPr>
          <p:blipFill>
            <a:blip r:embed="rId9"/>
            <a:srcRect l="10799" t="12028" r="9824" b="13889"/>
            <a:stretch/>
          </p:blipFill>
          <p:spPr>
            <a:xfrm>
              <a:off x="2985480" y="5722200"/>
              <a:ext cx="285480" cy="266400"/>
            </a:xfrm>
            <a:prstGeom prst="rect">
              <a:avLst/>
            </a:prstGeom>
            <a:ln w="0">
              <a:noFill/>
            </a:ln>
          </p:spPr>
        </p:pic>
        <p:sp>
          <p:nvSpPr>
            <p:cNvPr id="12718" name="TextBox 20">
              <a:hlinkClick r:id="rId10"/>
            </p:cNvPr>
            <p:cNvSpPr/>
            <p:nvPr/>
          </p:nvSpPr>
          <p:spPr>
            <a:xfrm>
              <a:off x="2946240" y="567900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YouTube.com/ING</a:t>
              </a:r>
              <a:endParaRPr b="0" lang="en-US" sz="1000" spc="-1" strike="noStrike">
                <a:solidFill>
                  <a:srgbClr val="000000"/>
                </a:solidFill>
                <a:latin typeface="Arial"/>
              </a:endParaRPr>
            </a:p>
          </p:txBody>
        </p:sp>
      </p:grpSp>
      <p:grpSp>
        <p:nvGrpSpPr>
          <p:cNvPr id="12719" name="Group 21"/>
          <p:cNvGrpSpPr/>
          <p:nvPr/>
        </p:nvGrpSpPr>
        <p:grpSpPr>
          <a:xfrm>
            <a:off x="5229360" y="5676840"/>
            <a:ext cx="2087640" cy="361800"/>
            <a:chOff x="5229360" y="5676840"/>
            <a:chExt cx="2087640" cy="361800"/>
          </a:xfrm>
        </p:grpSpPr>
        <p:sp>
          <p:nvSpPr>
            <p:cNvPr id="12720" name="TextBox 22">
              <a:hlinkClick r:id="rId11"/>
            </p:cNvPr>
            <p:cNvSpPr/>
            <p:nvPr/>
          </p:nvSpPr>
          <p:spPr>
            <a:xfrm>
              <a:off x="5229360" y="567900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Flickr.com/INGGroup</a:t>
              </a:r>
              <a:endParaRPr b="0" lang="en-US" sz="1000" spc="-1" strike="noStrike">
                <a:solidFill>
                  <a:srgbClr val="000000"/>
                </a:solidFill>
                <a:latin typeface="Arial"/>
              </a:endParaRPr>
            </a:p>
          </p:txBody>
        </p:sp>
        <p:sp>
          <p:nvSpPr>
            <p:cNvPr id="12721" name="Freeform 93">
              <a:hlinkClick r:id="rId12"/>
            </p:cNvPr>
            <p:cNvSpPr/>
            <p:nvPr/>
          </p:nvSpPr>
          <p:spPr>
            <a:xfrm>
              <a:off x="5229360" y="567684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22" name="Picture 24" descr="">
              <a:hlinkClick r:id="rId13"/>
            </p:cNvPr>
            <p:cNvPicPr/>
            <p:nvPr/>
          </p:nvPicPr>
          <p:blipFill>
            <a:blip r:embed="rId14"/>
            <a:srcRect l="15085" t="19304" r="8185" b="19847"/>
            <a:stretch/>
          </p:blipFill>
          <p:spPr>
            <a:xfrm>
              <a:off x="5284080" y="5748480"/>
              <a:ext cx="275760" cy="218880"/>
            </a:xfrm>
            <a:prstGeom prst="rect">
              <a:avLst/>
            </a:prstGeom>
            <a:ln w="0">
              <a:noFill/>
            </a:ln>
          </p:spPr>
        </p:pic>
      </p:grpSp>
      <p:grpSp>
        <p:nvGrpSpPr>
          <p:cNvPr id="12723" name="Group 25"/>
          <p:cNvGrpSpPr/>
          <p:nvPr/>
        </p:nvGrpSpPr>
        <p:grpSpPr>
          <a:xfrm>
            <a:off x="659160" y="5676840"/>
            <a:ext cx="2091600" cy="361800"/>
            <a:chOff x="659160" y="5676840"/>
            <a:chExt cx="2091600" cy="361800"/>
          </a:xfrm>
        </p:grpSpPr>
        <p:sp>
          <p:nvSpPr>
            <p:cNvPr id="12724" name="Freeform 96"/>
            <p:cNvSpPr/>
            <p:nvPr/>
          </p:nvSpPr>
          <p:spPr>
            <a:xfrm>
              <a:off x="659160" y="567684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sp>
          <p:nvSpPr>
            <p:cNvPr id="12725" name="TextBox 27">
              <a:hlinkClick r:id="rId15"/>
            </p:cNvPr>
            <p:cNvSpPr/>
            <p:nvPr/>
          </p:nvSpPr>
          <p:spPr>
            <a:xfrm>
              <a:off x="663120" y="567900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Facebook.com/ING</a:t>
              </a:r>
              <a:endParaRPr b="0" lang="en-US" sz="1000" spc="-1" strike="noStrike">
                <a:solidFill>
                  <a:srgbClr val="000000"/>
                </a:solidFill>
                <a:latin typeface="Arial"/>
              </a:endParaRPr>
            </a:p>
          </p:txBody>
        </p:sp>
        <p:pic>
          <p:nvPicPr>
            <p:cNvPr id="12726" name="Picture 28" descr="">
              <a:hlinkClick r:id="rId16"/>
            </p:cNvPr>
            <p:cNvPicPr/>
            <p:nvPr/>
          </p:nvPicPr>
          <p:blipFill>
            <a:blip r:embed="rId17"/>
            <a:srcRect l="12471" t="10699" r="11463" b="13889"/>
            <a:stretch/>
          </p:blipFill>
          <p:spPr>
            <a:xfrm>
              <a:off x="708120" y="5717520"/>
              <a:ext cx="273600" cy="271080"/>
            </a:xfrm>
            <a:prstGeom prst="rect">
              <a:avLst/>
            </a:prstGeom>
            <a:ln w="0">
              <a:noFill/>
            </a:ln>
          </p:spPr>
        </p:pic>
      </p:grpSp>
      <p:grpSp>
        <p:nvGrpSpPr>
          <p:cNvPr id="12727" name="Group 29"/>
          <p:cNvGrpSpPr/>
          <p:nvPr/>
        </p:nvGrpSpPr>
        <p:grpSpPr>
          <a:xfrm>
            <a:off x="659160" y="5163480"/>
            <a:ext cx="2091600" cy="361440"/>
            <a:chOff x="659160" y="5163480"/>
            <a:chExt cx="2091600" cy="361440"/>
          </a:xfrm>
        </p:grpSpPr>
        <p:sp>
          <p:nvSpPr>
            <p:cNvPr id="12728" name="Freeform 60"/>
            <p:cNvSpPr/>
            <p:nvPr/>
          </p:nvSpPr>
          <p:spPr>
            <a:xfrm>
              <a:off x="659160" y="516348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29" name="Picture 31" descr=""/>
            <p:cNvPicPr/>
            <p:nvPr/>
          </p:nvPicPr>
          <p:blipFill>
            <a:blip r:embed="rId18"/>
            <a:stretch/>
          </p:blipFill>
          <p:spPr>
            <a:xfrm>
              <a:off x="720720" y="5216400"/>
              <a:ext cx="234000" cy="255960"/>
            </a:xfrm>
            <a:prstGeom prst="rect">
              <a:avLst/>
            </a:prstGeom>
            <a:ln w="0">
              <a:noFill/>
            </a:ln>
          </p:spPr>
        </p:pic>
        <p:sp>
          <p:nvSpPr>
            <p:cNvPr id="12730" name="TextBox 32">
              <a:hlinkClick r:id="rId19"/>
            </p:cNvPr>
            <p:cNvSpPr/>
            <p:nvPr/>
          </p:nvSpPr>
          <p:spPr>
            <a:xfrm>
              <a:off x="663120" y="516348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ing.com</a:t>
              </a:r>
              <a:endParaRPr b="0" lang="en-US" sz="1000" spc="-1" strike="noStrike">
                <a:solidFill>
                  <a:srgbClr val="000000"/>
                </a:solidFill>
                <a:latin typeface="Arial"/>
              </a:endParaRPr>
            </a:p>
          </p:txBody>
        </p:sp>
      </p:grpSp>
      <p:grpSp>
        <p:nvGrpSpPr>
          <p:cNvPr id="12731" name="Group 33"/>
          <p:cNvGrpSpPr/>
          <p:nvPr/>
        </p:nvGrpSpPr>
        <p:grpSpPr>
          <a:xfrm>
            <a:off x="7512840" y="5163480"/>
            <a:ext cx="2087640" cy="361440"/>
            <a:chOff x="7512840" y="5163480"/>
            <a:chExt cx="2087640" cy="361440"/>
          </a:xfrm>
        </p:grpSpPr>
        <p:sp>
          <p:nvSpPr>
            <p:cNvPr id="12732" name="Freeform 56"/>
            <p:cNvSpPr/>
            <p:nvPr/>
          </p:nvSpPr>
          <p:spPr>
            <a:xfrm>
              <a:off x="7512840" y="5163480"/>
              <a:ext cx="357480" cy="361440"/>
            </a:xfrm>
            <a:custGeom>
              <a:avLst/>
              <a:gdLst>
                <a:gd name="textAreaLeft" fmla="*/ 0 w 357480"/>
                <a:gd name="textAreaRight" fmla="*/ 357840 w 357480"/>
                <a:gd name="textAreaTop" fmla="*/ 0 h 361440"/>
                <a:gd name="textAreaBottom" fmla="*/ 361800 h 361440"/>
              </a:gdLst>
              <a:ahLst/>
              <a:rect l="textAreaLeft" t="textAreaTop" r="textAreaRight" b="textAreaBottom"/>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w="0">
              <a:noFill/>
            </a:ln>
          </p:spPr>
          <p:style>
            <a:lnRef idx="0"/>
            <a:fillRef idx="0"/>
            <a:effectRef idx="0"/>
            <a:fontRef idx="minor"/>
          </p:style>
          <p:txBody>
            <a:bodyPr numCol="1" spcCol="0" anchor="t">
              <a:noAutofit/>
            </a:bodyPr>
            <a:p>
              <a:endParaRPr b="0" lang="en-GB" sz="1800" spc="-1" strike="noStrike">
                <a:solidFill>
                  <a:schemeClr val="dk1"/>
                </a:solidFill>
                <a:latin typeface="ING Me"/>
              </a:endParaRPr>
            </a:p>
          </p:txBody>
        </p:sp>
        <p:pic>
          <p:nvPicPr>
            <p:cNvPr id="12733" name="Picture 35" descr=""/>
            <p:cNvPicPr/>
            <p:nvPr/>
          </p:nvPicPr>
          <p:blipFill>
            <a:blip r:embed="rId20"/>
            <a:stretch/>
          </p:blipFill>
          <p:spPr>
            <a:xfrm>
              <a:off x="7555680" y="5205960"/>
              <a:ext cx="268200" cy="268200"/>
            </a:xfrm>
            <a:prstGeom prst="rect">
              <a:avLst/>
            </a:prstGeom>
            <a:ln w="0">
              <a:noFill/>
            </a:ln>
          </p:spPr>
        </p:pic>
        <p:sp>
          <p:nvSpPr>
            <p:cNvPr id="12734" name="TextBox 36">
              <a:hlinkClick r:id="rId21"/>
            </p:cNvPr>
            <p:cNvSpPr/>
            <p:nvPr/>
          </p:nvSpPr>
          <p:spPr>
            <a:xfrm>
              <a:off x="7512840" y="5163480"/>
              <a:ext cx="2087640" cy="359640"/>
            </a:xfrm>
            <a:prstGeom prst="rect">
              <a:avLst/>
            </a:prstGeom>
            <a:noFill/>
            <a:ln w="0">
              <a:noFill/>
            </a:ln>
          </p:spPr>
          <p:style>
            <a:lnRef idx="0"/>
            <a:fillRef idx="0"/>
            <a:effectRef idx="0"/>
            <a:fontRef idx="minor"/>
          </p:style>
          <p:txBody>
            <a:bodyPr lIns="432000" rIns="0" tIns="0" bIns="0" anchor="ctr">
              <a:noAutofit/>
            </a:bodyPr>
            <a:p>
              <a:pPr defTabSz="914400">
                <a:lnSpc>
                  <a:spcPct val="100000"/>
                </a:lnSpc>
              </a:pPr>
              <a:r>
                <a:rPr b="0" lang="en-GB" sz="1000" spc="-1" strike="noStrike">
                  <a:solidFill>
                    <a:schemeClr val="dk1"/>
                  </a:solidFill>
                  <a:latin typeface="ING Me"/>
                </a:rPr>
                <a:t>Medium.com/ing-blog</a:t>
              </a:r>
              <a:endParaRPr b="0" lang="en-US" sz="1000" spc="-1" strike="noStrike">
                <a:solidFill>
                  <a:srgbClr val="000000"/>
                </a:solidFill>
                <a:latin typeface="Arial"/>
              </a:endParaRPr>
            </a:p>
          </p:txBody>
        </p:sp>
      </p:grpSp>
    </p:spTree>
  </p:cSld>
  <p:clrMap bg1="lt1" bg2="lt2" tx1="dk1" tx2="dk2" accent1="accent1" accent2="accent2" accent3="accent3" accent4="accent4" accent5="accent5" accent6="accent6" hlink="hlink" folHlink="folHlink"/>
  <p:sldLayoutIdLst>
    <p:sldLayoutId id="2147483961" r:id="rId22"/>
    <p:sldLayoutId id="2147483962" r:id="rId23"/>
    <p:sldLayoutId id="2147483963" r:id="rId24"/>
    <p:sldLayoutId id="2147483964" r:id="rId25"/>
    <p:sldLayoutId id="2147483965" r:id="rId26"/>
    <p:sldLayoutId id="2147483966" r:id="rId27"/>
    <p:sldLayoutId id="2147483967" r:id="rId28"/>
    <p:sldLayoutId id="2147483968" r:id="rId29"/>
    <p:sldLayoutId id="2147483969" r:id="rId30"/>
    <p:sldLayoutId id="2147483970" r:id="rId31"/>
    <p:sldLayoutId id="2147483971" r:id="rId32"/>
    <p:sldLayoutId id="2147483972" r:id="rId3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71"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2772" name="Master Grid"/>
          <p:cNvGrpSpPr/>
          <p:nvPr/>
        </p:nvGrpSpPr>
        <p:grpSpPr>
          <a:xfrm>
            <a:off x="0" y="0"/>
            <a:ext cx="12191760" cy="6858000"/>
            <a:chOff x="0" y="0"/>
            <a:chExt cx="12191760" cy="6858000"/>
          </a:xfrm>
        </p:grpSpPr>
        <p:grpSp>
          <p:nvGrpSpPr>
            <p:cNvPr id="12773" name="GRID"/>
            <p:cNvGrpSpPr/>
            <p:nvPr/>
          </p:nvGrpSpPr>
          <p:grpSpPr>
            <a:xfrm>
              <a:off x="0" y="0"/>
              <a:ext cx="12191760" cy="6858000"/>
              <a:chOff x="0" y="0"/>
              <a:chExt cx="12191760" cy="6858000"/>
            </a:xfrm>
          </p:grpSpPr>
          <p:grpSp>
            <p:nvGrpSpPr>
              <p:cNvPr id="12774" name="Group 454"/>
              <p:cNvGrpSpPr/>
              <p:nvPr/>
            </p:nvGrpSpPr>
            <p:grpSpPr>
              <a:xfrm>
                <a:off x="0" y="0"/>
                <a:ext cx="12191760" cy="6858000"/>
                <a:chOff x="0" y="0"/>
                <a:chExt cx="12191760" cy="6858000"/>
              </a:xfrm>
            </p:grpSpPr>
            <p:cxnSp>
              <p:nvCxnSpPr>
                <p:cNvPr id="12775"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2776"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2777"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2778"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2779"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2780"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2781"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2782"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2783"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2784"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2785"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2786"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2787"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2788"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2789"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2790"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2791"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2792"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2793"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2794"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2795"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2796"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2797"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2798"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2799"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2800"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2801"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2802"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2803"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2804"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2805"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2806"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2807"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2808"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2809"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2810"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2811"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2812"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2813" name="Group 455"/>
              <p:cNvGrpSpPr/>
              <p:nvPr/>
            </p:nvGrpSpPr>
            <p:grpSpPr>
              <a:xfrm>
                <a:off x="0" y="0"/>
                <a:ext cx="12191760" cy="6857640"/>
                <a:chOff x="0" y="0"/>
                <a:chExt cx="12191760" cy="6857640"/>
              </a:xfrm>
            </p:grpSpPr>
            <p:cxnSp>
              <p:nvCxnSpPr>
                <p:cNvPr id="12814"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2815"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2816"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2817"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2818"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2819"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2820"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2821"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2822"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2823"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2824"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2825"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2826"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2827"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2828"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2829"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2830"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2831"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2832"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2833"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2834"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2835"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2836" name="Group 396"/>
            <p:cNvGrpSpPr/>
            <p:nvPr/>
          </p:nvGrpSpPr>
          <p:grpSpPr>
            <a:xfrm>
              <a:off x="329400" y="326520"/>
              <a:ext cx="11532960" cy="5878800"/>
              <a:chOff x="329400" y="326520"/>
              <a:chExt cx="11532960" cy="5878800"/>
            </a:xfrm>
          </p:grpSpPr>
          <p:grpSp>
            <p:nvGrpSpPr>
              <p:cNvPr id="12837" name="Group 397"/>
              <p:cNvGrpSpPr/>
              <p:nvPr/>
            </p:nvGrpSpPr>
            <p:grpSpPr>
              <a:xfrm>
                <a:off x="329400" y="326520"/>
                <a:ext cx="11532960" cy="5878800"/>
                <a:chOff x="329400" y="326520"/>
                <a:chExt cx="11532960" cy="5878800"/>
              </a:xfrm>
            </p:grpSpPr>
            <p:cxnSp>
              <p:nvCxnSpPr>
                <p:cNvPr id="12838"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2839"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2840"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2841"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2842"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2843"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2844"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2845"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2846"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2847"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2848"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2849"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2850"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2851"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2852"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2853"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2854"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2855"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2856"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2857"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2858"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2859"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2860"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2861"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2862"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2863"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2864"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2865"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2866"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2867"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2868"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2869"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2870"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2871"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2872"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2873"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2874" name="Group 398"/>
              <p:cNvGrpSpPr/>
              <p:nvPr/>
            </p:nvGrpSpPr>
            <p:grpSpPr>
              <a:xfrm>
                <a:off x="329400" y="326520"/>
                <a:ext cx="11532960" cy="5878080"/>
                <a:chOff x="329400" y="326520"/>
                <a:chExt cx="11532960" cy="5878080"/>
              </a:xfrm>
            </p:grpSpPr>
            <p:cxnSp>
              <p:nvCxnSpPr>
                <p:cNvPr id="12875"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2876"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2877"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2878"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2879"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2880"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2881"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2882"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2883"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2884"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2885"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2886"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2887"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2888"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2889"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2890"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2891"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2892"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2893"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2894" name="Master Grid Edge"/>
          <p:cNvGrpSpPr/>
          <p:nvPr/>
        </p:nvGrpSpPr>
        <p:grpSpPr>
          <a:xfrm>
            <a:off x="-435240" y="-435240"/>
            <a:ext cx="13042800" cy="7728480"/>
            <a:chOff x="-435240" y="-435240"/>
            <a:chExt cx="13042800" cy="7728480"/>
          </a:xfrm>
        </p:grpSpPr>
        <p:grpSp>
          <p:nvGrpSpPr>
            <p:cNvPr id="12895" name="Group 27"/>
            <p:cNvGrpSpPr/>
            <p:nvPr/>
          </p:nvGrpSpPr>
          <p:grpSpPr>
            <a:xfrm>
              <a:off x="-435240" y="-435240"/>
              <a:ext cx="13042800" cy="7728480"/>
              <a:chOff x="-435240" y="-435240"/>
              <a:chExt cx="13042800" cy="7728480"/>
            </a:xfrm>
          </p:grpSpPr>
          <p:cxnSp>
            <p:nvCxnSpPr>
              <p:cNvPr id="12896" name="Straight Connector 1371"/>
              <p:cNvCxnSpPr/>
              <p:nvPr/>
            </p:nvCxnSpPr>
            <p:spPr>
              <a:xfrm>
                <a:off x="-435240" y="489600"/>
                <a:ext cx="126360" cy="360"/>
              </a:xfrm>
              <a:prstGeom prst="straightConnector1">
                <a:avLst/>
              </a:prstGeom>
              <a:ln w="6480">
                <a:solidFill>
                  <a:srgbClr val="a8a8a8"/>
                </a:solidFill>
                <a:miter/>
              </a:ln>
            </p:spPr>
          </p:cxnSp>
          <p:cxnSp>
            <p:nvCxnSpPr>
              <p:cNvPr id="12897" name="Straight Connector 1372"/>
              <p:cNvCxnSpPr/>
              <p:nvPr/>
            </p:nvCxnSpPr>
            <p:spPr>
              <a:xfrm>
                <a:off x="-435240" y="326520"/>
                <a:ext cx="126360" cy="360"/>
              </a:xfrm>
              <a:prstGeom prst="straightConnector1">
                <a:avLst/>
              </a:prstGeom>
              <a:ln w="6480">
                <a:solidFill>
                  <a:srgbClr val="a8a8a8"/>
                </a:solidFill>
                <a:miter/>
              </a:ln>
            </p:spPr>
          </p:cxnSp>
          <p:cxnSp>
            <p:nvCxnSpPr>
              <p:cNvPr id="12898" name="Straight Connector 1373"/>
              <p:cNvCxnSpPr/>
              <p:nvPr/>
            </p:nvCxnSpPr>
            <p:spPr>
              <a:xfrm>
                <a:off x="-435240" y="816120"/>
                <a:ext cx="126360" cy="360"/>
              </a:xfrm>
              <a:prstGeom prst="straightConnector1">
                <a:avLst/>
              </a:prstGeom>
              <a:ln w="6480">
                <a:solidFill>
                  <a:srgbClr val="a8a8a8"/>
                </a:solidFill>
                <a:miter/>
              </a:ln>
            </p:spPr>
          </p:cxnSp>
          <p:cxnSp>
            <p:nvCxnSpPr>
              <p:cNvPr id="12899" name="Straight Connector 1374"/>
              <p:cNvCxnSpPr/>
              <p:nvPr/>
            </p:nvCxnSpPr>
            <p:spPr>
              <a:xfrm>
                <a:off x="-435240" y="653040"/>
                <a:ext cx="126360" cy="360"/>
              </a:xfrm>
              <a:prstGeom prst="straightConnector1">
                <a:avLst/>
              </a:prstGeom>
              <a:ln w="6480">
                <a:solidFill>
                  <a:srgbClr val="a8a8a8"/>
                </a:solidFill>
                <a:miter/>
              </a:ln>
            </p:spPr>
          </p:cxnSp>
          <p:cxnSp>
            <p:nvCxnSpPr>
              <p:cNvPr id="12900" name="Straight Connector 1375"/>
              <p:cNvCxnSpPr/>
              <p:nvPr/>
            </p:nvCxnSpPr>
            <p:spPr>
              <a:xfrm>
                <a:off x="-435240" y="1142640"/>
                <a:ext cx="126360" cy="360"/>
              </a:xfrm>
              <a:prstGeom prst="straightConnector1">
                <a:avLst/>
              </a:prstGeom>
              <a:ln w="6480">
                <a:solidFill>
                  <a:srgbClr val="a8a8a8"/>
                </a:solidFill>
                <a:miter/>
              </a:ln>
            </p:spPr>
          </p:cxnSp>
          <p:cxnSp>
            <p:nvCxnSpPr>
              <p:cNvPr id="12901" name="Straight Connector 1376"/>
              <p:cNvCxnSpPr/>
              <p:nvPr/>
            </p:nvCxnSpPr>
            <p:spPr>
              <a:xfrm>
                <a:off x="-435240" y="979560"/>
                <a:ext cx="126360" cy="360"/>
              </a:xfrm>
              <a:prstGeom prst="straightConnector1">
                <a:avLst/>
              </a:prstGeom>
              <a:ln w="6480">
                <a:solidFill>
                  <a:srgbClr val="a8a8a8"/>
                </a:solidFill>
                <a:miter/>
              </a:ln>
            </p:spPr>
          </p:cxnSp>
          <p:cxnSp>
            <p:nvCxnSpPr>
              <p:cNvPr id="12902" name="Straight Connector 1377"/>
              <p:cNvCxnSpPr/>
              <p:nvPr/>
            </p:nvCxnSpPr>
            <p:spPr>
              <a:xfrm>
                <a:off x="-435240" y="1469520"/>
                <a:ext cx="126360" cy="360"/>
              </a:xfrm>
              <a:prstGeom prst="straightConnector1">
                <a:avLst/>
              </a:prstGeom>
              <a:ln w="6480">
                <a:solidFill>
                  <a:srgbClr val="a8a8a8"/>
                </a:solidFill>
                <a:miter/>
              </a:ln>
            </p:spPr>
          </p:cxnSp>
          <p:cxnSp>
            <p:nvCxnSpPr>
              <p:cNvPr id="12903" name="Straight Connector 1378"/>
              <p:cNvCxnSpPr/>
              <p:nvPr/>
            </p:nvCxnSpPr>
            <p:spPr>
              <a:xfrm>
                <a:off x="-435240" y="1306080"/>
                <a:ext cx="126360" cy="360"/>
              </a:xfrm>
              <a:prstGeom prst="straightConnector1">
                <a:avLst/>
              </a:prstGeom>
              <a:ln w="6480">
                <a:solidFill>
                  <a:srgbClr val="a8a8a8"/>
                </a:solidFill>
                <a:miter/>
              </a:ln>
            </p:spPr>
          </p:cxnSp>
          <p:cxnSp>
            <p:nvCxnSpPr>
              <p:cNvPr id="12904" name="Straight Connector 1379"/>
              <p:cNvCxnSpPr/>
              <p:nvPr/>
            </p:nvCxnSpPr>
            <p:spPr>
              <a:xfrm>
                <a:off x="-435240" y="1796040"/>
                <a:ext cx="126360" cy="360"/>
              </a:xfrm>
              <a:prstGeom prst="straightConnector1">
                <a:avLst/>
              </a:prstGeom>
              <a:ln w="6480">
                <a:solidFill>
                  <a:srgbClr val="a8a8a8"/>
                </a:solidFill>
                <a:miter/>
              </a:ln>
            </p:spPr>
          </p:cxnSp>
          <p:cxnSp>
            <p:nvCxnSpPr>
              <p:cNvPr id="12905" name="Straight Connector 1380"/>
              <p:cNvCxnSpPr/>
              <p:nvPr/>
            </p:nvCxnSpPr>
            <p:spPr>
              <a:xfrm>
                <a:off x="-435240" y="1632600"/>
                <a:ext cx="126360" cy="360"/>
              </a:xfrm>
              <a:prstGeom prst="straightConnector1">
                <a:avLst/>
              </a:prstGeom>
              <a:ln w="6480">
                <a:solidFill>
                  <a:srgbClr val="a8a8a8"/>
                </a:solidFill>
                <a:miter/>
              </a:ln>
            </p:spPr>
          </p:cxnSp>
          <p:cxnSp>
            <p:nvCxnSpPr>
              <p:cNvPr id="12906" name="Straight Connector 1381"/>
              <p:cNvCxnSpPr/>
              <p:nvPr/>
            </p:nvCxnSpPr>
            <p:spPr>
              <a:xfrm>
                <a:off x="-435240" y="2122560"/>
                <a:ext cx="126360" cy="360"/>
              </a:xfrm>
              <a:prstGeom prst="straightConnector1">
                <a:avLst/>
              </a:prstGeom>
              <a:ln w="6480">
                <a:solidFill>
                  <a:srgbClr val="a8a8a8"/>
                </a:solidFill>
                <a:miter/>
              </a:ln>
            </p:spPr>
          </p:cxnSp>
          <p:cxnSp>
            <p:nvCxnSpPr>
              <p:cNvPr id="12907" name="Straight Connector 1382"/>
              <p:cNvCxnSpPr/>
              <p:nvPr/>
            </p:nvCxnSpPr>
            <p:spPr>
              <a:xfrm>
                <a:off x="-435240" y="1959120"/>
                <a:ext cx="126360" cy="360"/>
              </a:xfrm>
              <a:prstGeom prst="straightConnector1">
                <a:avLst/>
              </a:prstGeom>
              <a:ln w="6480">
                <a:solidFill>
                  <a:srgbClr val="a8a8a8"/>
                </a:solidFill>
                <a:miter/>
              </a:ln>
            </p:spPr>
          </p:cxnSp>
          <p:cxnSp>
            <p:nvCxnSpPr>
              <p:cNvPr id="12908" name="Straight Connector 1383"/>
              <p:cNvCxnSpPr/>
              <p:nvPr/>
            </p:nvCxnSpPr>
            <p:spPr>
              <a:xfrm>
                <a:off x="-435240" y="2449080"/>
                <a:ext cx="126360" cy="360"/>
              </a:xfrm>
              <a:prstGeom prst="straightConnector1">
                <a:avLst/>
              </a:prstGeom>
              <a:ln w="6480">
                <a:solidFill>
                  <a:srgbClr val="a8a8a8"/>
                </a:solidFill>
                <a:miter/>
              </a:ln>
            </p:spPr>
          </p:cxnSp>
          <p:cxnSp>
            <p:nvCxnSpPr>
              <p:cNvPr id="12909" name="Straight Connector 1384"/>
              <p:cNvCxnSpPr/>
              <p:nvPr/>
            </p:nvCxnSpPr>
            <p:spPr>
              <a:xfrm>
                <a:off x="-435240" y="2285640"/>
                <a:ext cx="126360" cy="360"/>
              </a:xfrm>
              <a:prstGeom prst="straightConnector1">
                <a:avLst/>
              </a:prstGeom>
              <a:ln w="6480">
                <a:solidFill>
                  <a:srgbClr val="a8a8a8"/>
                </a:solidFill>
                <a:miter/>
              </a:ln>
            </p:spPr>
          </p:cxnSp>
          <p:cxnSp>
            <p:nvCxnSpPr>
              <p:cNvPr id="12910" name="Straight Connector 1385"/>
              <p:cNvCxnSpPr/>
              <p:nvPr/>
            </p:nvCxnSpPr>
            <p:spPr>
              <a:xfrm>
                <a:off x="-435240" y="2775600"/>
                <a:ext cx="126360" cy="360"/>
              </a:xfrm>
              <a:prstGeom prst="straightConnector1">
                <a:avLst/>
              </a:prstGeom>
              <a:ln w="6480">
                <a:solidFill>
                  <a:srgbClr val="a8a8a8"/>
                </a:solidFill>
                <a:miter/>
              </a:ln>
            </p:spPr>
          </p:cxnSp>
          <p:cxnSp>
            <p:nvCxnSpPr>
              <p:cNvPr id="12911" name="Straight Connector 1386"/>
              <p:cNvCxnSpPr/>
              <p:nvPr/>
            </p:nvCxnSpPr>
            <p:spPr>
              <a:xfrm>
                <a:off x="-435240" y="2612520"/>
                <a:ext cx="126360" cy="360"/>
              </a:xfrm>
              <a:prstGeom prst="straightConnector1">
                <a:avLst/>
              </a:prstGeom>
              <a:ln w="6480">
                <a:solidFill>
                  <a:srgbClr val="a8a8a8"/>
                </a:solidFill>
                <a:miter/>
              </a:ln>
            </p:spPr>
          </p:cxnSp>
          <p:cxnSp>
            <p:nvCxnSpPr>
              <p:cNvPr id="12912" name="Straight Connector 1387"/>
              <p:cNvCxnSpPr/>
              <p:nvPr/>
            </p:nvCxnSpPr>
            <p:spPr>
              <a:xfrm>
                <a:off x="-435240" y="3102120"/>
                <a:ext cx="126360" cy="360"/>
              </a:xfrm>
              <a:prstGeom prst="straightConnector1">
                <a:avLst/>
              </a:prstGeom>
              <a:ln w="6480">
                <a:solidFill>
                  <a:srgbClr val="a8a8a8"/>
                </a:solidFill>
                <a:miter/>
              </a:ln>
            </p:spPr>
          </p:cxnSp>
          <p:cxnSp>
            <p:nvCxnSpPr>
              <p:cNvPr id="12913" name="Straight Connector 1388"/>
              <p:cNvCxnSpPr/>
              <p:nvPr/>
            </p:nvCxnSpPr>
            <p:spPr>
              <a:xfrm>
                <a:off x="-435240" y="2939040"/>
                <a:ext cx="126360" cy="360"/>
              </a:xfrm>
              <a:prstGeom prst="straightConnector1">
                <a:avLst/>
              </a:prstGeom>
              <a:ln w="6480">
                <a:solidFill>
                  <a:srgbClr val="a8a8a8"/>
                </a:solidFill>
                <a:miter/>
              </a:ln>
            </p:spPr>
          </p:cxnSp>
          <p:cxnSp>
            <p:nvCxnSpPr>
              <p:cNvPr id="12914" name="Straight Connector 1389"/>
              <p:cNvCxnSpPr/>
              <p:nvPr/>
            </p:nvCxnSpPr>
            <p:spPr>
              <a:xfrm>
                <a:off x="-435240" y="3428640"/>
                <a:ext cx="126360" cy="360"/>
              </a:xfrm>
              <a:prstGeom prst="straightConnector1">
                <a:avLst/>
              </a:prstGeom>
              <a:ln w="6480">
                <a:solidFill>
                  <a:srgbClr val="a8a8a8"/>
                </a:solidFill>
                <a:miter/>
              </a:ln>
            </p:spPr>
          </p:cxnSp>
          <p:cxnSp>
            <p:nvCxnSpPr>
              <p:cNvPr id="12915" name="Straight Connector 1390"/>
              <p:cNvCxnSpPr/>
              <p:nvPr/>
            </p:nvCxnSpPr>
            <p:spPr>
              <a:xfrm>
                <a:off x="-435240" y="3265560"/>
                <a:ext cx="126360" cy="360"/>
              </a:xfrm>
              <a:prstGeom prst="straightConnector1">
                <a:avLst/>
              </a:prstGeom>
              <a:ln w="6480">
                <a:solidFill>
                  <a:srgbClr val="a8a8a8"/>
                </a:solidFill>
                <a:miter/>
              </a:ln>
            </p:spPr>
          </p:cxnSp>
          <p:cxnSp>
            <p:nvCxnSpPr>
              <p:cNvPr id="12916" name="Straight Connector 1391"/>
              <p:cNvCxnSpPr/>
              <p:nvPr/>
            </p:nvCxnSpPr>
            <p:spPr>
              <a:xfrm>
                <a:off x="-435240" y="3755520"/>
                <a:ext cx="126360" cy="360"/>
              </a:xfrm>
              <a:prstGeom prst="straightConnector1">
                <a:avLst/>
              </a:prstGeom>
              <a:ln w="6480">
                <a:solidFill>
                  <a:srgbClr val="a8a8a8"/>
                </a:solidFill>
                <a:miter/>
              </a:ln>
            </p:spPr>
          </p:cxnSp>
          <p:cxnSp>
            <p:nvCxnSpPr>
              <p:cNvPr id="12917" name="Straight Connector 1392"/>
              <p:cNvCxnSpPr/>
              <p:nvPr/>
            </p:nvCxnSpPr>
            <p:spPr>
              <a:xfrm>
                <a:off x="-435240" y="3592080"/>
                <a:ext cx="126360" cy="360"/>
              </a:xfrm>
              <a:prstGeom prst="straightConnector1">
                <a:avLst/>
              </a:prstGeom>
              <a:ln w="6480">
                <a:solidFill>
                  <a:srgbClr val="a8a8a8"/>
                </a:solidFill>
                <a:miter/>
              </a:ln>
            </p:spPr>
          </p:cxnSp>
          <p:cxnSp>
            <p:nvCxnSpPr>
              <p:cNvPr id="12918" name="Straight Connector 1438"/>
              <p:cNvCxnSpPr/>
              <p:nvPr/>
            </p:nvCxnSpPr>
            <p:spPr>
              <a:xfrm>
                <a:off x="-435240" y="4081680"/>
                <a:ext cx="126360" cy="360"/>
              </a:xfrm>
              <a:prstGeom prst="straightConnector1">
                <a:avLst/>
              </a:prstGeom>
              <a:ln w="6480">
                <a:solidFill>
                  <a:srgbClr val="a8a8a8"/>
                </a:solidFill>
                <a:miter/>
              </a:ln>
            </p:spPr>
          </p:cxnSp>
          <p:cxnSp>
            <p:nvCxnSpPr>
              <p:cNvPr id="12919" name="Straight Connector 1439"/>
              <p:cNvCxnSpPr/>
              <p:nvPr/>
            </p:nvCxnSpPr>
            <p:spPr>
              <a:xfrm>
                <a:off x="-435240" y="3918240"/>
                <a:ext cx="126360" cy="360"/>
              </a:xfrm>
              <a:prstGeom prst="straightConnector1">
                <a:avLst/>
              </a:prstGeom>
              <a:ln w="6480">
                <a:solidFill>
                  <a:srgbClr val="a8a8a8"/>
                </a:solidFill>
                <a:miter/>
              </a:ln>
            </p:spPr>
          </p:cxnSp>
          <p:cxnSp>
            <p:nvCxnSpPr>
              <p:cNvPr id="12920" name="Straight Connector 1440"/>
              <p:cNvCxnSpPr/>
              <p:nvPr/>
            </p:nvCxnSpPr>
            <p:spPr>
              <a:xfrm>
                <a:off x="-435240" y="4408200"/>
                <a:ext cx="126360" cy="360"/>
              </a:xfrm>
              <a:prstGeom prst="straightConnector1">
                <a:avLst/>
              </a:prstGeom>
              <a:ln w="6480">
                <a:solidFill>
                  <a:srgbClr val="a8a8a8"/>
                </a:solidFill>
                <a:miter/>
              </a:ln>
            </p:spPr>
          </p:cxnSp>
          <p:cxnSp>
            <p:nvCxnSpPr>
              <p:cNvPr id="12921" name="Straight Connector 1441"/>
              <p:cNvCxnSpPr/>
              <p:nvPr/>
            </p:nvCxnSpPr>
            <p:spPr>
              <a:xfrm>
                <a:off x="-435240" y="4244760"/>
                <a:ext cx="126360" cy="360"/>
              </a:xfrm>
              <a:prstGeom prst="straightConnector1">
                <a:avLst/>
              </a:prstGeom>
              <a:ln w="6480">
                <a:solidFill>
                  <a:srgbClr val="a8a8a8"/>
                </a:solidFill>
                <a:miter/>
              </a:ln>
            </p:spPr>
          </p:cxnSp>
          <p:cxnSp>
            <p:nvCxnSpPr>
              <p:cNvPr id="12922" name="Straight Connector 1442"/>
              <p:cNvCxnSpPr/>
              <p:nvPr/>
            </p:nvCxnSpPr>
            <p:spPr>
              <a:xfrm>
                <a:off x="-435240" y="4734720"/>
                <a:ext cx="126360" cy="360"/>
              </a:xfrm>
              <a:prstGeom prst="straightConnector1">
                <a:avLst/>
              </a:prstGeom>
              <a:ln w="6480">
                <a:solidFill>
                  <a:srgbClr val="a8a8a8"/>
                </a:solidFill>
                <a:miter/>
              </a:ln>
            </p:spPr>
          </p:cxnSp>
          <p:cxnSp>
            <p:nvCxnSpPr>
              <p:cNvPr id="12923" name="Straight Connector 1443"/>
              <p:cNvCxnSpPr/>
              <p:nvPr/>
            </p:nvCxnSpPr>
            <p:spPr>
              <a:xfrm>
                <a:off x="-435240" y="4571280"/>
                <a:ext cx="126360" cy="360"/>
              </a:xfrm>
              <a:prstGeom prst="straightConnector1">
                <a:avLst/>
              </a:prstGeom>
              <a:ln w="6480">
                <a:solidFill>
                  <a:srgbClr val="a8a8a8"/>
                </a:solidFill>
                <a:miter/>
              </a:ln>
            </p:spPr>
          </p:cxnSp>
          <p:cxnSp>
            <p:nvCxnSpPr>
              <p:cNvPr id="12924" name="Straight Connector 1444"/>
              <p:cNvCxnSpPr/>
              <p:nvPr/>
            </p:nvCxnSpPr>
            <p:spPr>
              <a:xfrm>
                <a:off x="-435240" y="5061240"/>
                <a:ext cx="126360" cy="360"/>
              </a:xfrm>
              <a:prstGeom prst="straightConnector1">
                <a:avLst/>
              </a:prstGeom>
              <a:ln w="6480">
                <a:solidFill>
                  <a:srgbClr val="a8a8a8"/>
                </a:solidFill>
                <a:miter/>
              </a:ln>
            </p:spPr>
          </p:cxnSp>
          <p:cxnSp>
            <p:nvCxnSpPr>
              <p:cNvPr id="12925" name="Straight Connector 1446"/>
              <p:cNvCxnSpPr/>
              <p:nvPr/>
            </p:nvCxnSpPr>
            <p:spPr>
              <a:xfrm>
                <a:off x="-435240" y="5387760"/>
                <a:ext cx="126360" cy="360"/>
              </a:xfrm>
              <a:prstGeom prst="straightConnector1">
                <a:avLst/>
              </a:prstGeom>
              <a:ln w="6480">
                <a:solidFill>
                  <a:srgbClr val="a8a8a8"/>
                </a:solidFill>
                <a:miter/>
              </a:ln>
            </p:spPr>
          </p:cxnSp>
          <p:cxnSp>
            <p:nvCxnSpPr>
              <p:cNvPr id="12926" name="Straight Connector 1447"/>
              <p:cNvCxnSpPr/>
              <p:nvPr/>
            </p:nvCxnSpPr>
            <p:spPr>
              <a:xfrm>
                <a:off x="-435240" y="5224680"/>
                <a:ext cx="126360" cy="360"/>
              </a:xfrm>
              <a:prstGeom prst="straightConnector1">
                <a:avLst/>
              </a:prstGeom>
              <a:ln w="6480">
                <a:solidFill>
                  <a:srgbClr val="a8a8a8"/>
                </a:solidFill>
                <a:miter/>
              </a:ln>
            </p:spPr>
          </p:cxnSp>
          <p:cxnSp>
            <p:nvCxnSpPr>
              <p:cNvPr id="12927" name="Straight Connector 1448"/>
              <p:cNvCxnSpPr/>
              <p:nvPr/>
            </p:nvCxnSpPr>
            <p:spPr>
              <a:xfrm>
                <a:off x="-435240" y="5714280"/>
                <a:ext cx="126360" cy="360"/>
              </a:xfrm>
              <a:prstGeom prst="straightConnector1">
                <a:avLst/>
              </a:prstGeom>
              <a:ln w="6480">
                <a:solidFill>
                  <a:srgbClr val="a8a8a8"/>
                </a:solidFill>
                <a:miter/>
              </a:ln>
            </p:spPr>
          </p:cxnSp>
          <p:cxnSp>
            <p:nvCxnSpPr>
              <p:cNvPr id="12928" name="Straight Connector 1449"/>
              <p:cNvCxnSpPr/>
              <p:nvPr/>
            </p:nvCxnSpPr>
            <p:spPr>
              <a:xfrm>
                <a:off x="-435240" y="5551200"/>
                <a:ext cx="126360" cy="360"/>
              </a:xfrm>
              <a:prstGeom prst="straightConnector1">
                <a:avLst/>
              </a:prstGeom>
              <a:ln w="6480">
                <a:solidFill>
                  <a:srgbClr val="a8a8a8"/>
                </a:solidFill>
                <a:miter/>
              </a:ln>
            </p:spPr>
          </p:cxnSp>
          <p:cxnSp>
            <p:nvCxnSpPr>
              <p:cNvPr id="12929" name="Straight Connector 1450"/>
              <p:cNvCxnSpPr/>
              <p:nvPr/>
            </p:nvCxnSpPr>
            <p:spPr>
              <a:xfrm>
                <a:off x="-435240" y="6041160"/>
                <a:ext cx="126360" cy="360"/>
              </a:xfrm>
              <a:prstGeom prst="straightConnector1">
                <a:avLst/>
              </a:prstGeom>
              <a:ln w="6480">
                <a:solidFill>
                  <a:srgbClr val="a8a8a8"/>
                </a:solidFill>
                <a:miter/>
              </a:ln>
            </p:spPr>
          </p:cxnSp>
          <p:cxnSp>
            <p:nvCxnSpPr>
              <p:cNvPr id="12930" name="Straight Connector 1451"/>
              <p:cNvCxnSpPr/>
              <p:nvPr/>
            </p:nvCxnSpPr>
            <p:spPr>
              <a:xfrm>
                <a:off x="-435240" y="5877720"/>
                <a:ext cx="126360" cy="360"/>
              </a:xfrm>
              <a:prstGeom prst="straightConnector1">
                <a:avLst/>
              </a:prstGeom>
              <a:ln w="6480">
                <a:solidFill>
                  <a:srgbClr val="a8a8a8"/>
                </a:solidFill>
                <a:miter/>
              </a:ln>
            </p:spPr>
          </p:cxnSp>
          <p:cxnSp>
            <p:nvCxnSpPr>
              <p:cNvPr id="12931" name="Straight Connector 1452"/>
              <p:cNvCxnSpPr/>
              <p:nvPr/>
            </p:nvCxnSpPr>
            <p:spPr>
              <a:xfrm>
                <a:off x="-435240" y="6367680"/>
                <a:ext cx="126360" cy="360"/>
              </a:xfrm>
              <a:prstGeom prst="straightConnector1">
                <a:avLst/>
              </a:prstGeom>
              <a:ln w="6480">
                <a:solidFill>
                  <a:srgbClr val="a8a8a8"/>
                </a:solidFill>
                <a:miter/>
              </a:ln>
            </p:spPr>
          </p:cxnSp>
          <p:cxnSp>
            <p:nvCxnSpPr>
              <p:cNvPr id="12932" name="Straight Connector 1453"/>
              <p:cNvCxnSpPr/>
              <p:nvPr/>
            </p:nvCxnSpPr>
            <p:spPr>
              <a:xfrm>
                <a:off x="-435240" y="6204240"/>
                <a:ext cx="126360" cy="360"/>
              </a:xfrm>
              <a:prstGeom prst="straightConnector1">
                <a:avLst/>
              </a:prstGeom>
              <a:ln w="6480">
                <a:solidFill>
                  <a:srgbClr val="a8a8a8"/>
                </a:solidFill>
                <a:miter/>
              </a:ln>
            </p:spPr>
          </p:cxnSp>
          <p:cxnSp>
            <p:nvCxnSpPr>
              <p:cNvPr id="12933" name="Straight Connector 1083"/>
              <p:cNvCxnSpPr/>
              <p:nvPr/>
            </p:nvCxnSpPr>
            <p:spPr>
              <a:xfrm>
                <a:off x="493920" y="-435240"/>
                <a:ext cx="360" cy="126360"/>
              </a:xfrm>
              <a:prstGeom prst="straightConnector1">
                <a:avLst/>
              </a:prstGeom>
              <a:ln w="6480">
                <a:solidFill>
                  <a:srgbClr val="a8a8a8"/>
                </a:solidFill>
                <a:miter/>
              </a:ln>
            </p:spPr>
          </p:cxnSp>
          <p:cxnSp>
            <p:nvCxnSpPr>
              <p:cNvPr id="12934" name="Straight Connector 1084"/>
              <p:cNvCxnSpPr/>
              <p:nvPr/>
            </p:nvCxnSpPr>
            <p:spPr>
              <a:xfrm>
                <a:off x="329400" y="-435240"/>
                <a:ext cx="360" cy="126360"/>
              </a:xfrm>
              <a:prstGeom prst="straightConnector1">
                <a:avLst/>
              </a:prstGeom>
              <a:ln w="6480">
                <a:solidFill>
                  <a:srgbClr val="a8a8a8"/>
                </a:solidFill>
                <a:miter/>
              </a:ln>
            </p:spPr>
          </p:cxnSp>
          <p:cxnSp>
            <p:nvCxnSpPr>
              <p:cNvPr id="12935" name="Straight Connector 1085"/>
              <p:cNvCxnSpPr/>
              <p:nvPr/>
            </p:nvCxnSpPr>
            <p:spPr>
              <a:xfrm>
                <a:off x="823680" y="-435240"/>
                <a:ext cx="360" cy="126360"/>
              </a:xfrm>
              <a:prstGeom prst="straightConnector1">
                <a:avLst/>
              </a:prstGeom>
              <a:ln w="6480">
                <a:solidFill>
                  <a:srgbClr val="a8a8a8"/>
                </a:solidFill>
                <a:miter/>
              </a:ln>
            </p:spPr>
          </p:cxnSp>
          <p:cxnSp>
            <p:nvCxnSpPr>
              <p:cNvPr id="12936" name="Straight Connector 1086"/>
              <p:cNvCxnSpPr/>
              <p:nvPr/>
            </p:nvCxnSpPr>
            <p:spPr>
              <a:xfrm>
                <a:off x="658800" y="-435240"/>
                <a:ext cx="360" cy="126360"/>
              </a:xfrm>
              <a:prstGeom prst="straightConnector1">
                <a:avLst/>
              </a:prstGeom>
              <a:ln w="6480">
                <a:solidFill>
                  <a:srgbClr val="a8a8a8"/>
                </a:solidFill>
                <a:miter/>
              </a:ln>
            </p:spPr>
          </p:cxnSp>
          <p:cxnSp>
            <p:nvCxnSpPr>
              <p:cNvPr id="12937" name="Straight Connector 1087"/>
              <p:cNvCxnSpPr/>
              <p:nvPr/>
            </p:nvCxnSpPr>
            <p:spPr>
              <a:xfrm>
                <a:off x="1153080" y="-435240"/>
                <a:ext cx="360" cy="126360"/>
              </a:xfrm>
              <a:prstGeom prst="straightConnector1">
                <a:avLst/>
              </a:prstGeom>
              <a:ln w="6480">
                <a:solidFill>
                  <a:srgbClr val="a8a8a8"/>
                </a:solidFill>
                <a:miter/>
              </a:ln>
            </p:spPr>
          </p:cxnSp>
          <p:cxnSp>
            <p:nvCxnSpPr>
              <p:cNvPr id="12938" name="Straight Connector 1088"/>
              <p:cNvCxnSpPr/>
              <p:nvPr/>
            </p:nvCxnSpPr>
            <p:spPr>
              <a:xfrm>
                <a:off x="988200" y="-435240"/>
                <a:ext cx="360" cy="126360"/>
              </a:xfrm>
              <a:prstGeom prst="straightConnector1">
                <a:avLst/>
              </a:prstGeom>
              <a:ln w="6480">
                <a:solidFill>
                  <a:srgbClr val="a8a8a8"/>
                </a:solidFill>
                <a:miter/>
              </a:ln>
            </p:spPr>
          </p:cxnSp>
          <p:cxnSp>
            <p:nvCxnSpPr>
              <p:cNvPr id="12939" name="Straight Connector 1089"/>
              <p:cNvCxnSpPr/>
              <p:nvPr/>
            </p:nvCxnSpPr>
            <p:spPr>
              <a:xfrm>
                <a:off x="1482480" y="-435240"/>
                <a:ext cx="360" cy="126360"/>
              </a:xfrm>
              <a:prstGeom prst="straightConnector1">
                <a:avLst/>
              </a:prstGeom>
              <a:ln w="6480">
                <a:solidFill>
                  <a:srgbClr val="a8a8a8"/>
                </a:solidFill>
                <a:miter/>
              </a:ln>
            </p:spPr>
          </p:cxnSp>
          <p:cxnSp>
            <p:nvCxnSpPr>
              <p:cNvPr id="12940" name="Straight Connector 1090"/>
              <p:cNvCxnSpPr/>
              <p:nvPr/>
            </p:nvCxnSpPr>
            <p:spPr>
              <a:xfrm>
                <a:off x="1317960" y="-435240"/>
                <a:ext cx="360" cy="126360"/>
              </a:xfrm>
              <a:prstGeom prst="straightConnector1">
                <a:avLst/>
              </a:prstGeom>
              <a:ln w="6480">
                <a:solidFill>
                  <a:srgbClr val="a8a8a8"/>
                </a:solidFill>
                <a:miter/>
              </a:ln>
            </p:spPr>
          </p:cxnSp>
          <p:cxnSp>
            <p:nvCxnSpPr>
              <p:cNvPr id="12941" name="Straight Connector 1091"/>
              <p:cNvCxnSpPr/>
              <p:nvPr/>
            </p:nvCxnSpPr>
            <p:spPr>
              <a:xfrm>
                <a:off x="1812240" y="-435240"/>
                <a:ext cx="360" cy="126360"/>
              </a:xfrm>
              <a:prstGeom prst="straightConnector1">
                <a:avLst/>
              </a:prstGeom>
              <a:ln w="6480">
                <a:solidFill>
                  <a:srgbClr val="a8a8a8"/>
                </a:solidFill>
                <a:miter/>
              </a:ln>
            </p:spPr>
          </p:cxnSp>
          <p:cxnSp>
            <p:nvCxnSpPr>
              <p:cNvPr id="12942" name="Straight Connector 1092"/>
              <p:cNvCxnSpPr/>
              <p:nvPr/>
            </p:nvCxnSpPr>
            <p:spPr>
              <a:xfrm>
                <a:off x="1647360" y="-435240"/>
                <a:ext cx="360" cy="126360"/>
              </a:xfrm>
              <a:prstGeom prst="straightConnector1">
                <a:avLst/>
              </a:prstGeom>
              <a:ln w="6480">
                <a:solidFill>
                  <a:srgbClr val="a8a8a8"/>
                </a:solidFill>
                <a:miter/>
              </a:ln>
            </p:spPr>
          </p:cxnSp>
          <p:cxnSp>
            <p:nvCxnSpPr>
              <p:cNvPr id="12943" name="Straight Connector 1093"/>
              <p:cNvCxnSpPr/>
              <p:nvPr/>
            </p:nvCxnSpPr>
            <p:spPr>
              <a:xfrm>
                <a:off x="2141640" y="-435240"/>
                <a:ext cx="360" cy="126360"/>
              </a:xfrm>
              <a:prstGeom prst="straightConnector1">
                <a:avLst/>
              </a:prstGeom>
              <a:ln w="6480">
                <a:solidFill>
                  <a:srgbClr val="a8a8a8"/>
                </a:solidFill>
                <a:miter/>
              </a:ln>
            </p:spPr>
          </p:cxnSp>
          <p:cxnSp>
            <p:nvCxnSpPr>
              <p:cNvPr id="12944" name="Straight Connector 1094"/>
              <p:cNvCxnSpPr/>
              <p:nvPr/>
            </p:nvCxnSpPr>
            <p:spPr>
              <a:xfrm>
                <a:off x="1976760" y="-435240"/>
                <a:ext cx="360" cy="126360"/>
              </a:xfrm>
              <a:prstGeom prst="straightConnector1">
                <a:avLst/>
              </a:prstGeom>
              <a:ln w="6480">
                <a:solidFill>
                  <a:srgbClr val="a8a8a8"/>
                </a:solidFill>
                <a:miter/>
              </a:ln>
            </p:spPr>
          </p:cxnSp>
          <p:cxnSp>
            <p:nvCxnSpPr>
              <p:cNvPr id="12945" name="Straight Connector 1095"/>
              <p:cNvCxnSpPr/>
              <p:nvPr/>
            </p:nvCxnSpPr>
            <p:spPr>
              <a:xfrm>
                <a:off x="2471040" y="-435240"/>
                <a:ext cx="360" cy="126360"/>
              </a:xfrm>
              <a:prstGeom prst="straightConnector1">
                <a:avLst/>
              </a:prstGeom>
              <a:ln w="6480">
                <a:solidFill>
                  <a:srgbClr val="a8a8a8"/>
                </a:solidFill>
                <a:miter/>
              </a:ln>
            </p:spPr>
          </p:cxnSp>
          <p:cxnSp>
            <p:nvCxnSpPr>
              <p:cNvPr id="12946" name="Straight Connector 1096"/>
              <p:cNvCxnSpPr/>
              <p:nvPr/>
            </p:nvCxnSpPr>
            <p:spPr>
              <a:xfrm>
                <a:off x="2306520" y="-435240"/>
                <a:ext cx="360" cy="126360"/>
              </a:xfrm>
              <a:prstGeom prst="straightConnector1">
                <a:avLst/>
              </a:prstGeom>
              <a:ln w="6480">
                <a:solidFill>
                  <a:srgbClr val="a8a8a8"/>
                </a:solidFill>
                <a:miter/>
              </a:ln>
            </p:spPr>
          </p:cxnSp>
          <p:cxnSp>
            <p:nvCxnSpPr>
              <p:cNvPr id="12947" name="Straight Connector 1097"/>
              <p:cNvCxnSpPr/>
              <p:nvPr/>
            </p:nvCxnSpPr>
            <p:spPr>
              <a:xfrm>
                <a:off x="2800800" y="-435240"/>
                <a:ext cx="360" cy="126360"/>
              </a:xfrm>
              <a:prstGeom prst="straightConnector1">
                <a:avLst/>
              </a:prstGeom>
              <a:ln w="6480">
                <a:solidFill>
                  <a:srgbClr val="a8a8a8"/>
                </a:solidFill>
                <a:miter/>
              </a:ln>
            </p:spPr>
          </p:cxnSp>
          <p:cxnSp>
            <p:nvCxnSpPr>
              <p:cNvPr id="12948" name="Straight Connector 1098"/>
              <p:cNvCxnSpPr/>
              <p:nvPr/>
            </p:nvCxnSpPr>
            <p:spPr>
              <a:xfrm>
                <a:off x="2635920" y="-435240"/>
                <a:ext cx="360" cy="126360"/>
              </a:xfrm>
              <a:prstGeom prst="straightConnector1">
                <a:avLst/>
              </a:prstGeom>
              <a:ln w="6480">
                <a:solidFill>
                  <a:srgbClr val="a8a8a8"/>
                </a:solidFill>
                <a:miter/>
              </a:ln>
            </p:spPr>
          </p:cxnSp>
          <p:cxnSp>
            <p:nvCxnSpPr>
              <p:cNvPr id="12949" name="Straight Connector 1099"/>
              <p:cNvCxnSpPr/>
              <p:nvPr/>
            </p:nvCxnSpPr>
            <p:spPr>
              <a:xfrm>
                <a:off x="3130200" y="-435240"/>
                <a:ext cx="360" cy="126360"/>
              </a:xfrm>
              <a:prstGeom prst="straightConnector1">
                <a:avLst/>
              </a:prstGeom>
              <a:ln w="6480">
                <a:solidFill>
                  <a:srgbClr val="a8a8a8"/>
                </a:solidFill>
                <a:miter/>
              </a:ln>
            </p:spPr>
          </p:cxnSp>
          <p:cxnSp>
            <p:nvCxnSpPr>
              <p:cNvPr id="12950" name="Straight Connector 1100"/>
              <p:cNvCxnSpPr/>
              <p:nvPr/>
            </p:nvCxnSpPr>
            <p:spPr>
              <a:xfrm>
                <a:off x="2965320" y="-435240"/>
                <a:ext cx="360" cy="126360"/>
              </a:xfrm>
              <a:prstGeom prst="straightConnector1">
                <a:avLst/>
              </a:prstGeom>
              <a:ln w="6480">
                <a:solidFill>
                  <a:srgbClr val="a8a8a8"/>
                </a:solidFill>
                <a:miter/>
              </a:ln>
            </p:spPr>
          </p:cxnSp>
          <p:cxnSp>
            <p:nvCxnSpPr>
              <p:cNvPr id="12951" name="Straight Connector 1101"/>
              <p:cNvCxnSpPr/>
              <p:nvPr/>
            </p:nvCxnSpPr>
            <p:spPr>
              <a:xfrm>
                <a:off x="3459600" y="-435240"/>
                <a:ext cx="360" cy="126360"/>
              </a:xfrm>
              <a:prstGeom prst="straightConnector1">
                <a:avLst/>
              </a:prstGeom>
              <a:ln w="6480">
                <a:solidFill>
                  <a:srgbClr val="a8a8a8"/>
                </a:solidFill>
                <a:miter/>
              </a:ln>
            </p:spPr>
          </p:cxnSp>
          <p:cxnSp>
            <p:nvCxnSpPr>
              <p:cNvPr id="12952" name="Straight Connector 1102"/>
              <p:cNvCxnSpPr/>
              <p:nvPr/>
            </p:nvCxnSpPr>
            <p:spPr>
              <a:xfrm>
                <a:off x="3295080" y="-435240"/>
                <a:ext cx="360" cy="126360"/>
              </a:xfrm>
              <a:prstGeom prst="straightConnector1">
                <a:avLst/>
              </a:prstGeom>
              <a:ln w="6480">
                <a:solidFill>
                  <a:srgbClr val="a8a8a8"/>
                </a:solidFill>
                <a:miter/>
              </a:ln>
            </p:spPr>
          </p:cxnSp>
          <p:cxnSp>
            <p:nvCxnSpPr>
              <p:cNvPr id="12953" name="Straight Connector 1103"/>
              <p:cNvCxnSpPr/>
              <p:nvPr/>
            </p:nvCxnSpPr>
            <p:spPr>
              <a:xfrm>
                <a:off x="3789360" y="-435240"/>
                <a:ext cx="360" cy="126360"/>
              </a:xfrm>
              <a:prstGeom prst="straightConnector1">
                <a:avLst/>
              </a:prstGeom>
              <a:ln w="6480">
                <a:solidFill>
                  <a:srgbClr val="a8a8a8"/>
                </a:solidFill>
                <a:miter/>
              </a:ln>
            </p:spPr>
          </p:cxnSp>
          <p:cxnSp>
            <p:nvCxnSpPr>
              <p:cNvPr id="12954" name="Straight Connector 1104"/>
              <p:cNvCxnSpPr/>
              <p:nvPr/>
            </p:nvCxnSpPr>
            <p:spPr>
              <a:xfrm>
                <a:off x="3624480" y="-435240"/>
                <a:ext cx="360" cy="126360"/>
              </a:xfrm>
              <a:prstGeom prst="straightConnector1">
                <a:avLst/>
              </a:prstGeom>
              <a:ln w="6480">
                <a:solidFill>
                  <a:srgbClr val="a8a8a8"/>
                </a:solidFill>
                <a:miter/>
              </a:ln>
            </p:spPr>
          </p:cxnSp>
          <p:cxnSp>
            <p:nvCxnSpPr>
              <p:cNvPr id="12955" name="Straight Connector 1105"/>
              <p:cNvCxnSpPr/>
              <p:nvPr/>
            </p:nvCxnSpPr>
            <p:spPr>
              <a:xfrm>
                <a:off x="4118760" y="-435240"/>
                <a:ext cx="360" cy="126360"/>
              </a:xfrm>
              <a:prstGeom prst="straightConnector1">
                <a:avLst/>
              </a:prstGeom>
              <a:ln w="6480">
                <a:solidFill>
                  <a:srgbClr val="a8a8a8"/>
                </a:solidFill>
                <a:miter/>
              </a:ln>
            </p:spPr>
          </p:cxnSp>
          <p:cxnSp>
            <p:nvCxnSpPr>
              <p:cNvPr id="12956" name="Straight Connector 1106"/>
              <p:cNvCxnSpPr/>
              <p:nvPr/>
            </p:nvCxnSpPr>
            <p:spPr>
              <a:xfrm>
                <a:off x="3953880" y="-435240"/>
                <a:ext cx="360" cy="126360"/>
              </a:xfrm>
              <a:prstGeom prst="straightConnector1">
                <a:avLst/>
              </a:prstGeom>
              <a:ln w="6480">
                <a:solidFill>
                  <a:srgbClr val="a8a8a8"/>
                </a:solidFill>
                <a:miter/>
              </a:ln>
            </p:spPr>
          </p:cxnSp>
          <p:cxnSp>
            <p:nvCxnSpPr>
              <p:cNvPr id="12957" name="Straight Connector 1107"/>
              <p:cNvCxnSpPr/>
              <p:nvPr/>
            </p:nvCxnSpPr>
            <p:spPr>
              <a:xfrm>
                <a:off x="4448160" y="-435240"/>
                <a:ext cx="360" cy="126360"/>
              </a:xfrm>
              <a:prstGeom prst="straightConnector1">
                <a:avLst/>
              </a:prstGeom>
              <a:ln w="6480">
                <a:solidFill>
                  <a:srgbClr val="a8a8a8"/>
                </a:solidFill>
                <a:miter/>
              </a:ln>
            </p:spPr>
          </p:cxnSp>
          <p:cxnSp>
            <p:nvCxnSpPr>
              <p:cNvPr id="12958" name="Straight Connector 1108"/>
              <p:cNvCxnSpPr/>
              <p:nvPr/>
            </p:nvCxnSpPr>
            <p:spPr>
              <a:xfrm>
                <a:off x="4283640" y="-435240"/>
                <a:ext cx="360" cy="126360"/>
              </a:xfrm>
              <a:prstGeom prst="straightConnector1">
                <a:avLst/>
              </a:prstGeom>
              <a:ln w="6480">
                <a:solidFill>
                  <a:srgbClr val="a8a8a8"/>
                </a:solidFill>
                <a:miter/>
              </a:ln>
            </p:spPr>
          </p:cxnSp>
          <p:cxnSp>
            <p:nvCxnSpPr>
              <p:cNvPr id="12959" name="Straight Connector 1109"/>
              <p:cNvCxnSpPr/>
              <p:nvPr/>
            </p:nvCxnSpPr>
            <p:spPr>
              <a:xfrm>
                <a:off x="4777920" y="-435240"/>
                <a:ext cx="360" cy="126360"/>
              </a:xfrm>
              <a:prstGeom prst="straightConnector1">
                <a:avLst/>
              </a:prstGeom>
              <a:ln w="6480">
                <a:solidFill>
                  <a:srgbClr val="a8a8a8"/>
                </a:solidFill>
                <a:miter/>
              </a:ln>
            </p:spPr>
          </p:cxnSp>
          <p:cxnSp>
            <p:nvCxnSpPr>
              <p:cNvPr id="12960" name="Straight Connector 1110"/>
              <p:cNvCxnSpPr/>
              <p:nvPr/>
            </p:nvCxnSpPr>
            <p:spPr>
              <a:xfrm>
                <a:off x="4613040" y="-435240"/>
                <a:ext cx="360" cy="126360"/>
              </a:xfrm>
              <a:prstGeom prst="straightConnector1">
                <a:avLst/>
              </a:prstGeom>
              <a:ln w="6480">
                <a:solidFill>
                  <a:srgbClr val="a8a8a8"/>
                </a:solidFill>
                <a:miter/>
              </a:ln>
            </p:spPr>
          </p:cxnSp>
          <p:cxnSp>
            <p:nvCxnSpPr>
              <p:cNvPr id="12961" name="Straight Connector 1111"/>
              <p:cNvCxnSpPr/>
              <p:nvPr/>
            </p:nvCxnSpPr>
            <p:spPr>
              <a:xfrm>
                <a:off x="5107320" y="-435240"/>
                <a:ext cx="360" cy="126360"/>
              </a:xfrm>
              <a:prstGeom prst="straightConnector1">
                <a:avLst/>
              </a:prstGeom>
              <a:ln w="6480">
                <a:solidFill>
                  <a:srgbClr val="a8a8a8"/>
                </a:solidFill>
                <a:miter/>
              </a:ln>
            </p:spPr>
          </p:cxnSp>
          <p:cxnSp>
            <p:nvCxnSpPr>
              <p:cNvPr id="12962" name="Straight Connector 1112"/>
              <p:cNvCxnSpPr/>
              <p:nvPr/>
            </p:nvCxnSpPr>
            <p:spPr>
              <a:xfrm>
                <a:off x="4942440" y="-435240"/>
                <a:ext cx="360" cy="126360"/>
              </a:xfrm>
              <a:prstGeom prst="straightConnector1">
                <a:avLst/>
              </a:prstGeom>
              <a:ln w="6480">
                <a:solidFill>
                  <a:srgbClr val="a8a8a8"/>
                </a:solidFill>
                <a:miter/>
              </a:ln>
            </p:spPr>
          </p:cxnSp>
          <p:cxnSp>
            <p:nvCxnSpPr>
              <p:cNvPr id="12963" name="Straight Connector 1113"/>
              <p:cNvCxnSpPr/>
              <p:nvPr/>
            </p:nvCxnSpPr>
            <p:spPr>
              <a:xfrm>
                <a:off x="5436720" y="-435240"/>
                <a:ext cx="360" cy="126360"/>
              </a:xfrm>
              <a:prstGeom prst="straightConnector1">
                <a:avLst/>
              </a:prstGeom>
              <a:ln w="6480">
                <a:solidFill>
                  <a:srgbClr val="a8a8a8"/>
                </a:solidFill>
                <a:miter/>
              </a:ln>
            </p:spPr>
          </p:cxnSp>
          <p:cxnSp>
            <p:nvCxnSpPr>
              <p:cNvPr id="12964" name="Straight Connector 1114"/>
              <p:cNvCxnSpPr/>
              <p:nvPr/>
            </p:nvCxnSpPr>
            <p:spPr>
              <a:xfrm>
                <a:off x="5272200" y="-435240"/>
                <a:ext cx="360" cy="126360"/>
              </a:xfrm>
              <a:prstGeom prst="straightConnector1">
                <a:avLst/>
              </a:prstGeom>
              <a:ln w="6480">
                <a:solidFill>
                  <a:srgbClr val="a8a8a8"/>
                </a:solidFill>
                <a:miter/>
              </a:ln>
            </p:spPr>
          </p:cxnSp>
          <p:cxnSp>
            <p:nvCxnSpPr>
              <p:cNvPr id="12965" name="Straight Connector 1115"/>
              <p:cNvCxnSpPr/>
              <p:nvPr/>
            </p:nvCxnSpPr>
            <p:spPr>
              <a:xfrm>
                <a:off x="5766480" y="-435240"/>
                <a:ext cx="360" cy="126360"/>
              </a:xfrm>
              <a:prstGeom prst="straightConnector1">
                <a:avLst/>
              </a:prstGeom>
              <a:ln w="6480">
                <a:solidFill>
                  <a:srgbClr val="a8a8a8"/>
                </a:solidFill>
                <a:miter/>
              </a:ln>
            </p:spPr>
          </p:cxnSp>
          <p:cxnSp>
            <p:nvCxnSpPr>
              <p:cNvPr id="12966" name="Straight Connector 1116"/>
              <p:cNvCxnSpPr/>
              <p:nvPr/>
            </p:nvCxnSpPr>
            <p:spPr>
              <a:xfrm>
                <a:off x="5601600" y="-435240"/>
                <a:ext cx="360" cy="126360"/>
              </a:xfrm>
              <a:prstGeom prst="straightConnector1">
                <a:avLst/>
              </a:prstGeom>
              <a:ln w="6480">
                <a:solidFill>
                  <a:srgbClr val="a8a8a8"/>
                </a:solidFill>
                <a:miter/>
              </a:ln>
            </p:spPr>
          </p:cxnSp>
          <p:cxnSp>
            <p:nvCxnSpPr>
              <p:cNvPr id="12967" name="Straight Connector 1117"/>
              <p:cNvCxnSpPr/>
              <p:nvPr/>
            </p:nvCxnSpPr>
            <p:spPr>
              <a:xfrm>
                <a:off x="6095880" y="-435240"/>
                <a:ext cx="360" cy="126360"/>
              </a:xfrm>
              <a:prstGeom prst="straightConnector1">
                <a:avLst/>
              </a:prstGeom>
              <a:ln w="6480">
                <a:solidFill>
                  <a:srgbClr val="a8a8a8"/>
                </a:solidFill>
                <a:miter/>
              </a:ln>
            </p:spPr>
          </p:cxnSp>
          <p:cxnSp>
            <p:nvCxnSpPr>
              <p:cNvPr id="12968" name="Straight Connector 1118"/>
              <p:cNvCxnSpPr/>
              <p:nvPr/>
            </p:nvCxnSpPr>
            <p:spPr>
              <a:xfrm>
                <a:off x="5931000" y="-435240"/>
                <a:ext cx="360" cy="126360"/>
              </a:xfrm>
              <a:prstGeom prst="straightConnector1">
                <a:avLst/>
              </a:prstGeom>
              <a:ln w="6480">
                <a:solidFill>
                  <a:srgbClr val="a8a8a8"/>
                </a:solidFill>
                <a:miter/>
              </a:ln>
            </p:spPr>
          </p:cxnSp>
          <p:cxnSp>
            <p:nvCxnSpPr>
              <p:cNvPr id="12969" name="Straight Connector 1119"/>
              <p:cNvCxnSpPr/>
              <p:nvPr/>
            </p:nvCxnSpPr>
            <p:spPr>
              <a:xfrm>
                <a:off x="6425280" y="-435240"/>
                <a:ext cx="360" cy="126360"/>
              </a:xfrm>
              <a:prstGeom prst="straightConnector1">
                <a:avLst/>
              </a:prstGeom>
              <a:ln w="6480">
                <a:solidFill>
                  <a:srgbClr val="a8a8a8"/>
                </a:solidFill>
                <a:miter/>
              </a:ln>
            </p:spPr>
          </p:cxnSp>
          <p:cxnSp>
            <p:nvCxnSpPr>
              <p:cNvPr id="12970" name="Straight Connector 1120"/>
              <p:cNvCxnSpPr/>
              <p:nvPr/>
            </p:nvCxnSpPr>
            <p:spPr>
              <a:xfrm>
                <a:off x="6260760" y="-435240"/>
                <a:ext cx="360" cy="126360"/>
              </a:xfrm>
              <a:prstGeom prst="straightConnector1">
                <a:avLst/>
              </a:prstGeom>
              <a:ln w="6480">
                <a:solidFill>
                  <a:srgbClr val="a8a8a8"/>
                </a:solidFill>
                <a:miter/>
              </a:ln>
            </p:spPr>
          </p:cxnSp>
          <p:cxnSp>
            <p:nvCxnSpPr>
              <p:cNvPr id="12971" name="Straight Connector 1126"/>
              <p:cNvCxnSpPr/>
              <p:nvPr/>
            </p:nvCxnSpPr>
            <p:spPr>
              <a:xfrm>
                <a:off x="6590160" y="-435240"/>
                <a:ext cx="360" cy="126360"/>
              </a:xfrm>
              <a:prstGeom prst="straightConnector1">
                <a:avLst/>
              </a:prstGeom>
              <a:ln w="6480">
                <a:solidFill>
                  <a:srgbClr val="a8a8a8"/>
                </a:solidFill>
                <a:miter/>
              </a:ln>
            </p:spPr>
          </p:cxnSp>
          <p:cxnSp>
            <p:nvCxnSpPr>
              <p:cNvPr id="12972" name="Straight Connector 1128"/>
              <p:cNvCxnSpPr/>
              <p:nvPr/>
            </p:nvCxnSpPr>
            <p:spPr>
              <a:xfrm>
                <a:off x="6919560" y="-435240"/>
                <a:ext cx="360" cy="126360"/>
              </a:xfrm>
              <a:prstGeom prst="straightConnector1">
                <a:avLst/>
              </a:prstGeom>
              <a:ln w="6480">
                <a:solidFill>
                  <a:srgbClr val="a8a8a8"/>
                </a:solidFill>
                <a:miter/>
              </a:ln>
            </p:spPr>
          </p:cxnSp>
          <p:cxnSp>
            <p:nvCxnSpPr>
              <p:cNvPr id="12973" name="Straight Connector 1129"/>
              <p:cNvCxnSpPr/>
              <p:nvPr/>
            </p:nvCxnSpPr>
            <p:spPr>
              <a:xfrm>
                <a:off x="6754680" y="-435240"/>
                <a:ext cx="360" cy="126360"/>
              </a:xfrm>
              <a:prstGeom prst="straightConnector1">
                <a:avLst/>
              </a:prstGeom>
              <a:ln w="6480">
                <a:solidFill>
                  <a:srgbClr val="a8a8a8"/>
                </a:solidFill>
                <a:miter/>
              </a:ln>
            </p:spPr>
          </p:cxnSp>
          <p:cxnSp>
            <p:nvCxnSpPr>
              <p:cNvPr id="12974" name="Straight Connector 1130"/>
              <p:cNvCxnSpPr/>
              <p:nvPr/>
            </p:nvCxnSpPr>
            <p:spPr>
              <a:xfrm>
                <a:off x="7248960" y="-435240"/>
                <a:ext cx="360" cy="126360"/>
              </a:xfrm>
              <a:prstGeom prst="straightConnector1">
                <a:avLst/>
              </a:prstGeom>
              <a:ln w="6480">
                <a:solidFill>
                  <a:srgbClr val="a8a8a8"/>
                </a:solidFill>
                <a:miter/>
              </a:ln>
            </p:spPr>
          </p:cxnSp>
          <p:cxnSp>
            <p:nvCxnSpPr>
              <p:cNvPr id="12975" name="Straight Connector 1131"/>
              <p:cNvCxnSpPr/>
              <p:nvPr/>
            </p:nvCxnSpPr>
            <p:spPr>
              <a:xfrm>
                <a:off x="7084440" y="-435240"/>
                <a:ext cx="360" cy="126360"/>
              </a:xfrm>
              <a:prstGeom prst="straightConnector1">
                <a:avLst/>
              </a:prstGeom>
              <a:ln w="6480">
                <a:solidFill>
                  <a:srgbClr val="a8a8a8"/>
                </a:solidFill>
                <a:miter/>
              </a:ln>
            </p:spPr>
          </p:cxnSp>
          <p:cxnSp>
            <p:nvCxnSpPr>
              <p:cNvPr id="12976" name="Straight Connector 1132"/>
              <p:cNvCxnSpPr/>
              <p:nvPr/>
            </p:nvCxnSpPr>
            <p:spPr>
              <a:xfrm>
                <a:off x="7578720" y="-435240"/>
                <a:ext cx="360" cy="126360"/>
              </a:xfrm>
              <a:prstGeom prst="straightConnector1">
                <a:avLst/>
              </a:prstGeom>
              <a:ln w="6480">
                <a:solidFill>
                  <a:srgbClr val="a8a8a8"/>
                </a:solidFill>
                <a:miter/>
              </a:ln>
            </p:spPr>
          </p:cxnSp>
          <p:cxnSp>
            <p:nvCxnSpPr>
              <p:cNvPr id="12977" name="Straight Connector 1133"/>
              <p:cNvCxnSpPr/>
              <p:nvPr/>
            </p:nvCxnSpPr>
            <p:spPr>
              <a:xfrm>
                <a:off x="7413840" y="-435240"/>
                <a:ext cx="360" cy="126360"/>
              </a:xfrm>
              <a:prstGeom prst="straightConnector1">
                <a:avLst/>
              </a:prstGeom>
              <a:ln w="6480">
                <a:solidFill>
                  <a:srgbClr val="a8a8a8"/>
                </a:solidFill>
                <a:miter/>
              </a:ln>
            </p:spPr>
          </p:cxnSp>
          <p:cxnSp>
            <p:nvCxnSpPr>
              <p:cNvPr id="12978" name="Straight Connector 1134"/>
              <p:cNvCxnSpPr/>
              <p:nvPr/>
            </p:nvCxnSpPr>
            <p:spPr>
              <a:xfrm>
                <a:off x="7908120" y="-435240"/>
                <a:ext cx="360" cy="126360"/>
              </a:xfrm>
              <a:prstGeom prst="straightConnector1">
                <a:avLst/>
              </a:prstGeom>
              <a:ln w="6480">
                <a:solidFill>
                  <a:srgbClr val="a8a8a8"/>
                </a:solidFill>
                <a:miter/>
              </a:ln>
            </p:spPr>
          </p:cxnSp>
          <p:cxnSp>
            <p:nvCxnSpPr>
              <p:cNvPr id="12979" name="Straight Connector 1135"/>
              <p:cNvCxnSpPr/>
              <p:nvPr/>
            </p:nvCxnSpPr>
            <p:spPr>
              <a:xfrm>
                <a:off x="7743240" y="-435240"/>
                <a:ext cx="360" cy="126360"/>
              </a:xfrm>
              <a:prstGeom prst="straightConnector1">
                <a:avLst/>
              </a:prstGeom>
              <a:ln w="6480">
                <a:solidFill>
                  <a:srgbClr val="a8a8a8"/>
                </a:solidFill>
                <a:miter/>
              </a:ln>
            </p:spPr>
          </p:cxnSp>
          <p:cxnSp>
            <p:nvCxnSpPr>
              <p:cNvPr id="12980" name="Straight Connector 1136"/>
              <p:cNvCxnSpPr/>
              <p:nvPr/>
            </p:nvCxnSpPr>
            <p:spPr>
              <a:xfrm>
                <a:off x="8237520" y="-435240"/>
                <a:ext cx="360" cy="126360"/>
              </a:xfrm>
              <a:prstGeom prst="straightConnector1">
                <a:avLst/>
              </a:prstGeom>
              <a:ln w="6480">
                <a:solidFill>
                  <a:srgbClr val="a8a8a8"/>
                </a:solidFill>
                <a:miter/>
              </a:ln>
            </p:spPr>
          </p:cxnSp>
          <p:cxnSp>
            <p:nvCxnSpPr>
              <p:cNvPr id="12981" name="Straight Connector 1137"/>
              <p:cNvCxnSpPr/>
              <p:nvPr/>
            </p:nvCxnSpPr>
            <p:spPr>
              <a:xfrm>
                <a:off x="8073000" y="-435240"/>
                <a:ext cx="360" cy="126360"/>
              </a:xfrm>
              <a:prstGeom prst="straightConnector1">
                <a:avLst/>
              </a:prstGeom>
              <a:ln w="6480">
                <a:solidFill>
                  <a:srgbClr val="a8a8a8"/>
                </a:solidFill>
                <a:miter/>
              </a:ln>
            </p:spPr>
          </p:cxnSp>
          <p:cxnSp>
            <p:nvCxnSpPr>
              <p:cNvPr id="12982" name="Straight Connector 1138"/>
              <p:cNvCxnSpPr/>
              <p:nvPr/>
            </p:nvCxnSpPr>
            <p:spPr>
              <a:xfrm>
                <a:off x="8567280" y="-435240"/>
                <a:ext cx="360" cy="126360"/>
              </a:xfrm>
              <a:prstGeom prst="straightConnector1">
                <a:avLst/>
              </a:prstGeom>
              <a:ln w="6480">
                <a:solidFill>
                  <a:srgbClr val="a8a8a8"/>
                </a:solidFill>
                <a:miter/>
              </a:ln>
            </p:spPr>
          </p:cxnSp>
          <p:cxnSp>
            <p:nvCxnSpPr>
              <p:cNvPr id="12983" name="Straight Connector 1139"/>
              <p:cNvCxnSpPr/>
              <p:nvPr/>
            </p:nvCxnSpPr>
            <p:spPr>
              <a:xfrm>
                <a:off x="8402400" y="-435240"/>
                <a:ext cx="360" cy="126360"/>
              </a:xfrm>
              <a:prstGeom prst="straightConnector1">
                <a:avLst/>
              </a:prstGeom>
              <a:ln w="6480">
                <a:solidFill>
                  <a:srgbClr val="a8a8a8"/>
                </a:solidFill>
                <a:miter/>
              </a:ln>
            </p:spPr>
          </p:cxnSp>
          <p:cxnSp>
            <p:nvCxnSpPr>
              <p:cNvPr id="12984" name="Straight Connector 1140"/>
              <p:cNvCxnSpPr/>
              <p:nvPr/>
            </p:nvCxnSpPr>
            <p:spPr>
              <a:xfrm>
                <a:off x="8896680" y="-435240"/>
                <a:ext cx="360" cy="126360"/>
              </a:xfrm>
              <a:prstGeom prst="straightConnector1">
                <a:avLst/>
              </a:prstGeom>
              <a:ln w="6480">
                <a:solidFill>
                  <a:srgbClr val="a8a8a8"/>
                </a:solidFill>
                <a:miter/>
              </a:ln>
            </p:spPr>
          </p:cxnSp>
          <p:cxnSp>
            <p:nvCxnSpPr>
              <p:cNvPr id="12985" name="Straight Connector 1141"/>
              <p:cNvCxnSpPr/>
              <p:nvPr/>
            </p:nvCxnSpPr>
            <p:spPr>
              <a:xfrm>
                <a:off x="8731800" y="-435240"/>
                <a:ext cx="360" cy="126360"/>
              </a:xfrm>
              <a:prstGeom prst="straightConnector1">
                <a:avLst/>
              </a:prstGeom>
              <a:ln w="6480">
                <a:solidFill>
                  <a:srgbClr val="a8a8a8"/>
                </a:solidFill>
                <a:miter/>
              </a:ln>
            </p:spPr>
          </p:cxnSp>
          <p:cxnSp>
            <p:nvCxnSpPr>
              <p:cNvPr id="12986" name="Straight Connector 1142"/>
              <p:cNvCxnSpPr/>
              <p:nvPr/>
            </p:nvCxnSpPr>
            <p:spPr>
              <a:xfrm>
                <a:off x="9226080" y="-435240"/>
                <a:ext cx="360" cy="126360"/>
              </a:xfrm>
              <a:prstGeom prst="straightConnector1">
                <a:avLst/>
              </a:prstGeom>
              <a:ln w="6480">
                <a:solidFill>
                  <a:srgbClr val="a8a8a8"/>
                </a:solidFill>
                <a:miter/>
              </a:ln>
            </p:spPr>
          </p:cxnSp>
          <p:cxnSp>
            <p:nvCxnSpPr>
              <p:cNvPr id="12987" name="Straight Connector 1143"/>
              <p:cNvCxnSpPr/>
              <p:nvPr/>
            </p:nvCxnSpPr>
            <p:spPr>
              <a:xfrm>
                <a:off x="9061560" y="-435240"/>
                <a:ext cx="360" cy="126360"/>
              </a:xfrm>
              <a:prstGeom prst="straightConnector1">
                <a:avLst/>
              </a:prstGeom>
              <a:ln w="6480">
                <a:solidFill>
                  <a:srgbClr val="a8a8a8"/>
                </a:solidFill>
                <a:miter/>
              </a:ln>
            </p:spPr>
          </p:cxnSp>
          <p:cxnSp>
            <p:nvCxnSpPr>
              <p:cNvPr id="12988" name="Straight Connector 1144"/>
              <p:cNvCxnSpPr/>
              <p:nvPr/>
            </p:nvCxnSpPr>
            <p:spPr>
              <a:xfrm>
                <a:off x="9555840" y="-435240"/>
                <a:ext cx="360" cy="126360"/>
              </a:xfrm>
              <a:prstGeom prst="straightConnector1">
                <a:avLst/>
              </a:prstGeom>
              <a:ln w="6480">
                <a:solidFill>
                  <a:srgbClr val="a8a8a8"/>
                </a:solidFill>
                <a:miter/>
              </a:ln>
            </p:spPr>
          </p:cxnSp>
          <p:cxnSp>
            <p:nvCxnSpPr>
              <p:cNvPr id="12989" name="Straight Connector 1145"/>
              <p:cNvCxnSpPr/>
              <p:nvPr/>
            </p:nvCxnSpPr>
            <p:spPr>
              <a:xfrm>
                <a:off x="9390960" y="-435240"/>
                <a:ext cx="360" cy="126360"/>
              </a:xfrm>
              <a:prstGeom prst="straightConnector1">
                <a:avLst/>
              </a:prstGeom>
              <a:ln w="6480">
                <a:solidFill>
                  <a:srgbClr val="a8a8a8"/>
                </a:solidFill>
                <a:miter/>
              </a:ln>
            </p:spPr>
          </p:cxnSp>
          <p:cxnSp>
            <p:nvCxnSpPr>
              <p:cNvPr id="12990" name="Straight Connector 1146"/>
              <p:cNvCxnSpPr/>
              <p:nvPr/>
            </p:nvCxnSpPr>
            <p:spPr>
              <a:xfrm>
                <a:off x="9885240" y="-435240"/>
                <a:ext cx="360" cy="126360"/>
              </a:xfrm>
              <a:prstGeom prst="straightConnector1">
                <a:avLst/>
              </a:prstGeom>
              <a:ln w="6480">
                <a:solidFill>
                  <a:srgbClr val="a8a8a8"/>
                </a:solidFill>
                <a:miter/>
              </a:ln>
            </p:spPr>
          </p:cxnSp>
          <p:cxnSp>
            <p:nvCxnSpPr>
              <p:cNvPr id="12991" name="Straight Connector 1147"/>
              <p:cNvCxnSpPr/>
              <p:nvPr/>
            </p:nvCxnSpPr>
            <p:spPr>
              <a:xfrm>
                <a:off x="9720360" y="-435240"/>
                <a:ext cx="360" cy="126360"/>
              </a:xfrm>
              <a:prstGeom prst="straightConnector1">
                <a:avLst/>
              </a:prstGeom>
              <a:ln w="6480">
                <a:solidFill>
                  <a:srgbClr val="a8a8a8"/>
                </a:solidFill>
                <a:miter/>
              </a:ln>
            </p:spPr>
          </p:cxnSp>
          <p:cxnSp>
            <p:nvCxnSpPr>
              <p:cNvPr id="12992" name="Straight Connector 1148"/>
              <p:cNvCxnSpPr/>
              <p:nvPr/>
            </p:nvCxnSpPr>
            <p:spPr>
              <a:xfrm>
                <a:off x="10214640" y="-435240"/>
                <a:ext cx="360" cy="126360"/>
              </a:xfrm>
              <a:prstGeom prst="straightConnector1">
                <a:avLst/>
              </a:prstGeom>
              <a:ln w="6480">
                <a:solidFill>
                  <a:srgbClr val="a8a8a8"/>
                </a:solidFill>
                <a:miter/>
              </a:ln>
            </p:spPr>
          </p:cxnSp>
          <p:cxnSp>
            <p:nvCxnSpPr>
              <p:cNvPr id="12993" name="Straight Connector 1149"/>
              <p:cNvCxnSpPr/>
              <p:nvPr/>
            </p:nvCxnSpPr>
            <p:spPr>
              <a:xfrm>
                <a:off x="10050120" y="-435240"/>
                <a:ext cx="360" cy="126360"/>
              </a:xfrm>
              <a:prstGeom prst="straightConnector1">
                <a:avLst/>
              </a:prstGeom>
              <a:ln w="6480">
                <a:solidFill>
                  <a:srgbClr val="a8a8a8"/>
                </a:solidFill>
                <a:miter/>
              </a:ln>
            </p:spPr>
          </p:cxnSp>
          <p:cxnSp>
            <p:nvCxnSpPr>
              <p:cNvPr id="12994" name="Straight Connector 1150"/>
              <p:cNvCxnSpPr/>
              <p:nvPr/>
            </p:nvCxnSpPr>
            <p:spPr>
              <a:xfrm>
                <a:off x="10544400" y="-435240"/>
                <a:ext cx="360" cy="126360"/>
              </a:xfrm>
              <a:prstGeom prst="straightConnector1">
                <a:avLst/>
              </a:prstGeom>
              <a:ln w="6480">
                <a:solidFill>
                  <a:srgbClr val="a8a8a8"/>
                </a:solidFill>
                <a:miter/>
              </a:ln>
            </p:spPr>
          </p:cxnSp>
          <p:cxnSp>
            <p:nvCxnSpPr>
              <p:cNvPr id="12995" name="Straight Connector 1151"/>
              <p:cNvCxnSpPr/>
              <p:nvPr/>
            </p:nvCxnSpPr>
            <p:spPr>
              <a:xfrm>
                <a:off x="10379520" y="-435240"/>
                <a:ext cx="360" cy="126360"/>
              </a:xfrm>
              <a:prstGeom prst="straightConnector1">
                <a:avLst/>
              </a:prstGeom>
              <a:ln w="6480">
                <a:solidFill>
                  <a:srgbClr val="a8a8a8"/>
                </a:solidFill>
                <a:miter/>
              </a:ln>
            </p:spPr>
          </p:cxnSp>
          <p:cxnSp>
            <p:nvCxnSpPr>
              <p:cNvPr id="12996" name="Straight Connector 1152"/>
              <p:cNvCxnSpPr/>
              <p:nvPr/>
            </p:nvCxnSpPr>
            <p:spPr>
              <a:xfrm>
                <a:off x="10873800" y="-435240"/>
                <a:ext cx="360" cy="126360"/>
              </a:xfrm>
              <a:prstGeom prst="straightConnector1">
                <a:avLst/>
              </a:prstGeom>
              <a:ln w="6480">
                <a:solidFill>
                  <a:srgbClr val="a8a8a8"/>
                </a:solidFill>
                <a:miter/>
              </a:ln>
            </p:spPr>
          </p:cxnSp>
          <p:cxnSp>
            <p:nvCxnSpPr>
              <p:cNvPr id="12997" name="Straight Connector 1153"/>
              <p:cNvCxnSpPr/>
              <p:nvPr/>
            </p:nvCxnSpPr>
            <p:spPr>
              <a:xfrm>
                <a:off x="10708920" y="-435240"/>
                <a:ext cx="360" cy="126360"/>
              </a:xfrm>
              <a:prstGeom prst="straightConnector1">
                <a:avLst/>
              </a:prstGeom>
              <a:ln w="6480">
                <a:solidFill>
                  <a:srgbClr val="a8a8a8"/>
                </a:solidFill>
                <a:miter/>
              </a:ln>
            </p:spPr>
          </p:cxnSp>
          <p:cxnSp>
            <p:nvCxnSpPr>
              <p:cNvPr id="12998" name="Straight Connector 1154"/>
              <p:cNvCxnSpPr/>
              <p:nvPr/>
            </p:nvCxnSpPr>
            <p:spPr>
              <a:xfrm>
                <a:off x="11203200" y="-435240"/>
                <a:ext cx="360" cy="126360"/>
              </a:xfrm>
              <a:prstGeom prst="straightConnector1">
                <a:avLst/>
              </a:prstGeom>
              <a:ln w="6480">
                <a:solidFill>
                  <a:srgbClr val="a8a8a8"/>
                </a:solidFill>
                <a:miter/>
              </a:ln>
            </p:spPr>
          </p:cxnSp>
          <p:cxnSp>
            <p:nvCxnSpPr>
              <p:cNvPr id="12999" name="Straight Connector 1155"/>
              <p:cNvCxnSpPr/>
              <p:nvPr/>
            </p:nvCxnSpPr>
            <p:spPr>
              <a:xfrm>
                <a:off x="11038680" y="-435240"/>
                <a:ext cx="360" cy="126360"/>
              </a:xfrm>
              <a:prstGeom prst="straightConnector1">
                <a:avLst/>
              </a:prstGeom>
              <a:ln w="6480">
                <a:solidFill>
                  <a:srgbClr val="a8a8a8"/>
                </a:solidFill>
                <a:miter/>
              </a:ln>
            </p:spPr>
          </p:cxnSp>
          <p:cxnSp>
            <p:nvCxnSpPr>
              <p:cNvPr id="13000" name="Straight Connector 1156"/>
              <p:cNvCxnSpPr/>
              <p:nvPr/>
            </p:nvCxnSpPr>
            <p:spPr>
              <a:xfrm>
                <a:off x="11532960" y="-435240"/>
                <a:ext cx="360" cy="126360"/>
              </a:xfrm>
              <a:prstGeom prst="straightConnector1">
                <a:avLst/>
              </a:prstGeom>
              <a:ln w="6480">
                <a:solidFill>
                  <a:srgbClr val="a8a8a8"/>
                </a:solidFill>
                <a:miter/>
              </a:ln>
            </p:spPr>
          </p:cxnSp>
          <p:cxnSp>
            <p:nvCxnSpPr>
              <p:cNvPr id="13001" name="Straight Connector 1157"/>
              <p:cNvCxnSpPr/>
              <p:nvPr/>
            </p:nvCxnSpPr>
            <p:spPr>
              <a:xfrm>
                <a:off x="11368080" y="-435240"/>
                <a:ext cx="360" cy="126360"/>
              </a:xfrm>
              <a:prstGeom prst="straightConnector1">
                <a:avLst/>
              </a:prstGeom>
              <a:ln w="6480">
                <a:solidFill>
                  <a:srgbClr val="a8a8a8"/>
                </a:solidFill>
                <a:miter/>
              </a:ln>
            </p:spPr>
          </p:cxnSp>
          <p:cxnSp>
            <p:nvCxnSpPr>
              <p:cNvPr id="13002" name="Straight Connector 1158"/>
              <p:cNvCxnSpPr/>
              <p:nvPr/>
            </p:nvCxnSpPr>
            <p:spPr>
              <a:xfrm>
                <a:off x="11862360" y="-435240"/>
                <a:ext cx="360" cy="126360"/>
              </a:xfrm>
              <a:prstGeom prst="straightConnector1">
                <a:avLst/>
              </a:prstGeom>
              <a:ln w="6480">
                <a:solidFill>
                  <a:srgbClr val="a8a8a8"/>
                </a:solidFill>
                <a:miter/>
              </a:ln>
            </p:spPr>
          </p:cxnSp>
          <p:cxnSp>
            <p:nvCxnSpPr>
              <p:cNvPr id="13003" name="Straight Connector 1159"/>
              <p:cNvCxnSpPr/>
              <p:nvPr/>
            </p:nvCxnSpPr>
            <p:spPr>
              <a:xfrm>
                <a:off x="11697480" y="-435240"/>
                <a:ext cx="360" cy="126360"/>
              </a:xfrm>
              <a:prstGeom prst="straightConnector1">
                <a:avLst/>
              </a:prstGeom>
              <a:ln w="6480">
                <a:solidFill>
                  <a:srgbClr val="a8a8a8"/>
                </a:solidFill>
                <a:miter/>
              </a:ln>
            </p:spPr>
          </p:cxnSp>
          <p:cxnSp>
            <p:nvCxnSpPr>
              <p:cNvPr id="13004" name="Straight Connector 1845"/>
              <p:cNvCxnSpPr/>
              <p:nvPr/>
            </p:nvCxnSpPr>
            <p:spPr>
              <a:xfrm>
                <a:off x="12481560" y="489600"/>
                <a:ext cx="126360" cy="360"/>
              </a:xfrm>
              <a:prstGeom prst="straightConnector1">
                <a:avLst/>
              </a:prstGeom>
              <a:ln w="6480">
                <a:solidFill>
                  <a:srgbClr val="a8a8a8"/>
                </a:solidFill>
                <a:miter/>
              </a:ln>
            </p:spPr>
          </p:cxnSp>
          <p:cxnSp>
            <p:nvCxnSpPr>
              <p:cNvPr id="13005" name="Straight Connector 1846"/>
              <p:cNvCxnSpPr/>
              <p:nvPr/>
            </p:nvCxnSpPr>
            <p:spPr>
              <a:xfrm>
                <a:off x="12481560" y="326520"/>
                <a:ext cx="126360" cy="360"/>
              </a:xfrm>
              <a:prstGeom prst="straightConnector1">
                <a:avLst/>
              </a:prstGeom>
              <a:ln w="6480">
                <a:solidFill>
                  <a:srgbClr val="a8a8a8"/>
                </a:solidFill>
                <a:miter/>
              </a:ln>
            </p:spPr>
          </p:cxnSp>
          <p:cxnSp>
            <p:nvCxnSpPr>
              <p:cNvPr id="13006" name="Straight Connector 1847"/>
              <p:cNvCxnSpPr/>
              <p:nvPr/>
            </p:nvCxnSpPr>
            <p:spPr>
              <a:xfrm>
                <a:off x="12481560" y="816120"/>
                <a:ext cx="126360" cy="360"/>
              </a:xfrm>
              <a:prstGeom prst="straightConnector1">
                <a:avLst/>
              </a:prstGeom>
              <a:ln w="6480">
                <a:solidFill>
                  <a:srgbClr val="a8a8a8"/>
                </a:solidFill>
                <a:miter/>
              </a:ln>
            </p:spPr>
          </p:cxnSp>
          <p:cxnSp>
            <p:nvCxnSpPr>
              <p:cNvPr id="13007" name="Straight Connector 1848"/>
              <p:cNvCxnSpPr/>
              <p:nvPr/>
            </p:nvCxnSpPr>
            <p:spPr>
              <a:xfrm>
                <a:off x="12481560" y="653040"/>
                <a:ext cx="126360" cy="360"/>
              </a:xfrm>
              <a:prstGeom prst="straightConnector1">
                <a:avLst/>
              </a:prstGeom>
              <a:ln w="6480">
                <a:solidFill>
                  <a:srgbClr val="a8a8a8"/>
                </a:solidFill>
                <a:miter/>
              </a:ln>
            </p:spPr>
          </p:cxnSp>
          <p:cxnSp>
            <p:nvCxnSpPr>
              <p:cNvPr id="13008" name="Straight Connector 1849"/>
              <p:cNvCxnSpPr/>
              <p:nvPr/>
            </p:nvCxnSpPr>
            <p:spPr>
              <a:xfrm>
                <a:off x="12481560" y="1142640"/>
                <a:ext cx="126360" cy="360"/>
              </a:xfrm>
              <a:prstGeom prst="straightConnector1">
                <a:avLst/>
              </a:prstGeom>
              <a:ln w="6480">
                <a:solidFill>
                  <a:srgbClr val="a8a8a8"/>
                </a:solidFill>
                <a:miter/>
              </a:ln>
            </p:spPr>
          </p:cxnSp>
          <p:cxnSp>
            <p:nvCxnSpPr>
              <p:cNvPr id="13009" name="Straight Connector 1850"/>
              <p:cNvCxnSpPr/>
              <p:nvPr/>
            </p:nvCxnSpPr>
            <p:spPr>
              <a:xfrm>
                <a:off x="12481560" y="979560"/>
                <a:ext cx="126360" cy="360"/>
              </a:xfrm>
              <a:prstGeom prst="straightConnector1">
                <a:avLst/>
              </a:prstGeom>
              <a:ln w="6480">
                <a:solidFill>
                  <a:srgbClr val="a8a8a8"/>
                </a:solidFill>
                <a:miter/>
              </a:ln>
            </p:spPr>
          </p:cxnSp>
          <p:cxnSp>
            <p:nvCxnSpPr>
              <p:cNvPr id="13010" name="Straight Connector 1851"/>
              <p:cNvCxnSpPr/>
              <p:nvPr/>
            </p:nvCxnSpPr>
            <p:spPr>
              <a:xfrm>
                <a:off x="12481560" y="1469520"/>
                <a:ext cx="126360" cy="360"/>
              </a:xfrm>
              <a:prstGeom prst="straightConnector1">
                <a:avLst/>
              </a:prstGeom>
              <a:ln w="6480">
                <a:solidFill>
                  <a:srgbClr val="a8a8a8"/>
                </a:solidFill>
                <a:miter/>
              </a:ln>
            </p:spPr>
          </p:cxnSp>
          <p:cxnSp>
            <p:nvCxnSpPr>
              <p:cNvPr id="13011" name="Straight Connector 1852"/>
              <p:cNvCxnSpPr/>
              <p:nvPr/>
            </p:nvCxnSpPr>
            <p:spPr>
              <a:xfrm>
                <a:off x="12481560" y="1306080"/>
                <a:ext cx="126360" cy="360"/>
              </a:xfrm>
              <a:prstGeom prst="straightConnector1">
                <a:avLst/>
              </a:prstGeom>
              <a:ln w="6480">
                <a:solidFill>
                  <a:srgbClr val="a8a8a8"/>
                </a:solidFill>
                <a:miter/>
              </a:ln>
            </p:spPr>
          </p:cxnSp>
          <p:cxnSp>
            <p:nvCxnSpPr>
              <p:cNvPr id="13012" name="Straight Connector 1853"/>
              <p:cNvCxnSpPr/>
              <p:nvPr/>
            </p:nvCxnSpPr>
            <p:spPr>
              <a:xfrm>
                <a:off x="12481560" y="1796040"/>
                <a:ext cx="126360" cy="360"/>
              </a:xfrm>
              <a:prstGeom prst="straightConnector1">
                <a:avLst/>
              </a:prstGeom>
              <a:ln w="6480">
                <a:solidFill>
                  <a:srgbClr val="a8a8a8"/>
                </a:solidFill>
                <a:miter/>
              </a:ln>
            </p:spPr>
          </p:cxnSp>
          <p:cxnSp>
            <p:nvCxnSpPr>
              <p:cNvPr id="13013" name="Straight Connector 1854"/>
              <p:cNvCxnSpPr/>
              <p:nvPr/>
            </p:nvCxnSpPr>
            <p:spPr>
              <a:xfrm>
                <a:off x="12481560" y="1632600"/>
                <a:ext cx="126360" cy="360"/>
              </a:xfrm>
              <a:prstGeom prst="straightConnector1">
                <a:avLst/>
              </a:prstGeom>
              <a:ln w="6480">
                <a:solidFill>
                  <a:srgbClr val="a8a8a8"/>
                </a:solidFill>
                <a:miter/>
              </a:ln>
            </p:spPr>
          </p:cxnSp>
          <p:cxnSp>
            <p:nvCxnSpPr>
              <p:cNvPr id="13014" name="Straight Connector 1855"/>
              <p:cNvCxnSpPr/>
              <p:nvPr/>
            </p:nvCxnSpPr>
            <p:spPr>
              <a:xfrm>
                <a:off x="12481560" y="2122560"/>
                <a:ext cx="126360" cy="360"/>
              </a:xfrm>
              <a:prstGeom prst="straightConnector1">
                <a:avLst/>
              </a:prstGeom>
              <a:ln w="6480">
                <a:solidFill>
                  <a:srgbClr val="a8a8a8"/>
                </a:solidFill>
                <a:miter/>
              </a:ln>
            </p:spPr>
          </p:cxnSp>
          <p:cxnSp>
            <p:nvCxnSpPr>
              <p:cNvPr id="13015" name="Straight Connector 1856"/>
              <p:cNvCxnSpPr/>
              <p:nvPr/>
            </p:nvCxnSpPr>
            <p:spPr>
              <a:xfrm>
                <a:off x="12481560" y="1959120"/>
                <a:ext cx="126360" cy="360"/>
              </a:xfrm>
              <a:prstGeom prst="straightConnector1">
                <a:avLst/>
              </a:prstGeom>
              <a:ln w="6480">
                <a:solidFill>
                  <a:srgbClr val="a8a8a8"/>
                </a:solidFill>
                <a:miter/>
              </a:ln>
            </p:spPr>
          </p:cxnSp>
          <p:cxnSp>
            <p:nvCxnSpPr>
              <p:cNvPr id="13016" name="Straight Connector 1857"/>
              <p:cNvCxnSpPr/>
              <p:nvPr/>
            </p:nvCxnSpPr>
            <p:spPr>
              <a:xfrm>
                <a:off x="12481560" y="2449080"/>
                <a:ext cx="126360" cy="360"/>
              </a:xfrm>
              <a:prstGeom prst="straightConnector1">
                <a:avLst/>
              </a:prstGeom>
              <a:ln w="6480">
                <a:solidFill>
                  <a:srgbClr val="a8a8a8"/>
                </a:solidFill>
                <a:miter/>
              </a:ln>
            </p:spPr>
          </p:cxnSp>
          <p:cxnSp>
            <p:nvCxnSpPr>
              <p:cNvPr id="13017" name="Straight Connector 1858"/>
              <p:cNvCxnSpPr/>
              <p:nvPr/>
            </p:nvCxnSpPr>
            <p:spPr>
              <a:xfrm>
                <a:off x="12481560" y="2285640"/>
                <a:ext cx="126360" cy="360"/>
              </a:xfrm>
              <a:prstGeom prst="straightConnector1">
                <a:avLst/>
              </a:prstGeom>
              <a:ln w="6480">
                <a:solidFill>
                  <a:srgbClr val="a8a8a8"/>
                </a:solidFill>
                <a:miter/>
              </a:ln>
            </p:spPr>
          </p:cxnSp>
          <p:cxnSp>
            <p:nvCxnSpPr>
              <p:cNvPr id="13018" name="Straight Connector 1859"/>
              <p:cNvCxnSpPr/>
              <p:nvPr/>
            </p:nvCxnSpPr>
            <p:spPr>
              <a:xfrm>
                <a:off x="12481560" y="2775600"/>
                <a:ext cx="126360" cy="360"/>
              </a:xfrm>
              <a:prstGeom prst="straightConnector1">
                <a:avLst/>
              </a:prstGeom>
              <a:ln w="6480">
                <a:solidFill>
                  <a:srgbClr val="a8a8a8"/>
                </a:solidFill>
                <a:miter/>
              </a:ln>
            </p:spPr>
          </p:cxnSp>
          <p:cxnSp>
            <p:nvCxnSpPr>
              <p:cNvPr id="13019" name="Straight Connector 1860"/>
              <p:cNvCxnSpPr/>
              <p:nvPr/>
            </p:nvCxnSpPr>
            <p:spPr>
              <a:xfrm>
                <a:off x="12481560" y="2612520"/>
                <a:ext cx="126360" cy="360"/>
              </a:xfrm>
              <a:prstGeom prst="straightConnector1">
                <a:avLst/>
              </a:prstGeom>
              <a:ln w="6480">
                <a:solidFill>
                  <a:srgbClr val="a8a8a8"/>
                </a:solidFill>
                <a:miter/>
              </a:ln>
            </p:spPr>
          </p:cxnSp>
          <p:cxnSp>
            <p:nvCxnSpPr>
              <p:cNvPr id="13020" name="Straight Connector 1861"/>
              <p:cNvCxnSpPr/>
              <p:nvPr/>
            </p:nvCxnSpPr>
            <p:spPr>
              <a:xfrm>
                <a:off x="12481560" y="3102120"/>
                <a:ext cx="126360" cy="360"/>
              </a:xfrm>
              <a:prstGeom prst="straightConnector1">
                <a:avLst/>
              </a:prstGeom>
              <a:ln w="6480">
                <a:solidFill>
                  <a:srgbClr val="a8a8a8"/>
                </a:solidFill>
                <a:miter/>
              </a:ln>
            </p:spPr>
          </p:cxnSp>
          <p:cxnSp>
            <p:nvCxnSpPr>
              <p:cNvPr id="13021" name="Straight Connector 1862"/>
              <p:cNvCxnSpPr/>
              <p:nvPr/>
            </p:nvCxnSpPr>
            <p:spPr>
              <a:xfrm>
                <a:off x="12481560" y="2939040"/>
                <a:ext cx="126360" cy="360"/>
              </a:xfrm>
              <a:prstGeom prst="straightConnector1">
                <a:avLst/>
              </a:prstGeom>
              <a:ln w="6480">
                <a:solidFill>
                  <a:srgbClr val="a8a8a8"/>
                </a:solidFill>
                <a:miter/>
              </a:ln>
            </p:spPr>
          </p:cxnSp>
          <p:cxnSp>
            <p:nvCxnSpPr>
              <p:cNvPr id="13022" name="Straight Connector 1863"/>
              <p:cNvCxnSpPr/>
              <p:nvPr/>
            </p:nvCxnSpPr>
            <p:spPr>
              <a:xfrm>
                <a:off x="12481560" y="3428640"/>
                <a:ext cx="126360" cy="360"/>
              </a:xfrm>
              <a:prstGeom prst="straightConnector1">
                <a:avLst/>
              </a:prstGeom>
              <a:ln w="6480">
                <a:solidFill>
                  <a:srgbClr val="a8a8a8"/>
                </a:solidFill>
                <a:miter/>
              </a:ln>
            </p:spPr>
          </p:cxnSp>
          <p:cxnSp>
            <p:nvCxnSpPr>
              <p:cNvPr id="13023" name="Straight Connector 1864"/>
              <p:cNvCxnSpPr/>
              <p:nvPr/>
            </p:nvCxnSpPr>
            <p:spPr>
              <a:xfrm>
                <a:off x="12481560" y="3265560"/>
                <a:ext cx="126360" cy="360"/>
              </a:xfrm>
              <a:prstGeom prst="straightConnector1">
                <a:avLst/>
              </a:prstGeom>
              <a:ln w="6480">
                <a:solidFill>
                  <a:srgbClr val="a8a8a8"/>
                </a:solidFill>
                <a:miter/>
              </a:ln>
            </p:spPr>
          </p:cxnSp>
          <p:cxnSp>
            <p:nvCxnSpPr>
              <p:cNvPr id="13024" name="Straight Connector 1865"/>
              <p:cNvCxnSpPr/>
              <p:nvPr/>
            </p:nvCxnSpPr>
            <p:spPr>
              <a:xfrm>
                <a:off x="12481560" y="3755520"/>
                <a:ext cx="126360" cy="360"/>
              </a:xfrm>
              <a:prstGeom prst="straightConnector1">
                <a:avLst/>
              </a:prstGeom>
              <a:ln w="6480">
                <a:solidFill>
                  <a:srgbClr val="a8a8a8"/>
                </a:solidFill>
                <a:miter/>
              </a:ln>
            </p:spPr>
          </p:cxnSp>
          <p:cxnSp>
            <p:nvCxnSpPr>
              <p:cNvPr id="13025" name="Straight Connector 1866"/>
              <p:cNvCxnSpPr/>
              <p:nvPr/>
            </p:nvCxnSpPr>
            <p:spPr>
              <a:xfrm>
                <a:off x="12481560" y="3592080"/>
                <a:ext cx="126360" cy="360"/>
              </a:xfrm>
              <a:prstGeom prst="straightConnector1">
                <a:avLst/>
              </a:prstGeom>
              <a:ln w="6480">
                <a:solidFill>
                  <a:srgbClr val="a8a8a8"/>
                </a:solidFill>
                <a:miter/>
              </a:ln>
            </p:spPr>
          </p:cxnSp>
          <p:cxnSp>
            <p:nvCxnSpPr>
              <p:cNvPr id="13026" name="Straight Connector 1867"/>
              <p:cNvCxnSpPr/>
              <p:nvPr/>
            </p:nvCxnSpPr>
            <p:spPr>
              <a:xfrm>
                <a:off x="12481560" y="4081680"/>
                <a:ext cx="126360" cy="360"/>
              </a:xfrm>
              <a:prstGeom prst="straightConnector1">
                <a:avLst/>
              </a:prstGeom>
              <a:ln w="6480">
                <a:solidFill>
                  <a:srgbClr val="a8a8a8"/>
                </a:solidFill>
                <a:miter/>
              </a:ln>
            </p:spPr>
          </p:cxnSp>
          <p:cxnSp>
            <p:nvCxnSpPr>
              <p:cNvPr id="13027" name="Straight Connector 1868"/>
              <p:cNvCxnSpPr/>
              <p:nvPr/>
            </p:nvCxnSpPr>
            <p:spPr>
              <a:xfrm>
                <a:off x="12481560" y="3918240"/>
                <a:ext cx="126360" cy="360"/>
              </a:xfrm>
              <a:prstGeom prst="straightConnector1">
                <a:avLst/>
              </a:prstGeom>
              <a:ln w="6480">
                <a:solidFill>
                  <a:srgbClr val="a8a8a8"/>
                </a:solidFill>
                <a:miter/>
              </a:ln>
            </p:spPr>
          </p:cxnSp>
          <p:cxnSp>
            <p:nvCxnSpPr>
              <p:cNvPr id="13028" name="Straight Connector 1869"/>
              <p:cNvCxnSpPr/>
              <p:nvPr/>
            </p:nvCxnSpPr>
            <p:spPr>
              <a:xfrm>
                <a:off x="12481560" y="4408200"/>
                <a:ext cx="126360" cy="360"/>
              </a:xfrm>
              <a:prstGeom prst="straightConnector1">
                <a:avLst/>
              </a:prstGeom>
              <a:ln w="6480">
                <a:solidFill>
                  <a:srgbClr val="a8a8a8"/>
                </a:solidFill>
                <a:miter/>
              </a:ln>
            </p:spPr>
          </p:cxnSp>
          <p:cxnSp>
            <p:nvCxnSpPr>
              <p:cNvPr id="13029" name="Straight Connector 1870"/>
              <p:cNvCxnSpPr/>
              <p:nvPr/>
            </p:nvCxnSpPr>
            <p:spPr>
              <a:xfrm>
                <a:off x="12481560" y="4244760"/>
                <a:ext cx="126360" cy="360"/>
              </a:xfrm>
              <a:prstGeom prst="straightConnector1">
                <a:avLst/>
              </a:prstGeom>
              <a:ln w="6480">
                <a:solidFill>
                  <a:srgbClr val="a8a8a8"/>
                </a:solidFill>
                <a:miter/>
              </a:ln>
            </p:spPr>
          </p:cxnSp>
          <p:cxnSp>
            <p:nvCxnSpPr>
              <p:cNvPr id="13030" name="Straight Connector 1871"/>
              <p:cNvCxnSpPr/>
              <p:nvPr/>
            </p:nvCxnSpPr>
            <p:spPr>
              <a:xfrm>
                <a:off x="12481560" y="4734720"/>
                <a:ext cx="126360" cy="360"/>
              </a:xfrm>
              <a:prstGeom prst="straightConnector1">
                <a:avLst/>
              </a:prstGeom>
              <a:ln w="6480">
                <a:solidFill>
                  <a:srgbClr val="a8a8a8"/>
                </a:solidFill>
                <a:miter/>
              </a:ln>
            </p:spPr>
          </p:cxnSp>
          <p:cxnSp>
            <p:nvCxnSpPr>
              <p:cNvPr id="13031" name="Straight Connector 1872"/>
              <p:cNvCxnSpPr/>
              <p:nvPr/>
            </p:nvCxnSpPr>
            <p:spPr>
              <a:xfrm>
                <a:off x="12481560" y="4571280"/>
                <a:ext cx="126360" cy="360"/>
              </a:xfrm>
              <a:prstGeom prst="straightConnector1">
                <a:avLst/>
              </a:prstGeom>
              <a:ln w="6480">
                <a:solidFill>
                  <a:srgbClr val="a8a8a8"/>
                </a:solidFill>
                <a:miter/>
              </a:ln>
            </p:spPr>
          </p:cxnSp>
          <p:cxnSp>
            <p:nvCxnSpPr>
              <p:cNvPr id="13032" name="Straight Connector 1873"/>
              <p:cNvCxnSpPr/>
              <p:nvPr/>
            </p:nvCxnSpPr>
            <p:spPr>
              <a:xfrm>
                <a:off x="12481560" y="5061240"/>
                <a:ext cx="126360" cy="360"/>
              </a:xfrm>
              <a:prstGeom prst="straightConnector1">
                <a:avLst/>
              </a:prstGeom>
              <a:ln w="6480">
                <a:solidFill>
                  <a:srgbClr val="a8a8a8"/>
                </a:solidFill>
                <a:miter/>
              </a:ln>
            </p:spPr>
          </p:cxnSp>
          <p:cxnSp>
            <p:nvCxnSpPr>
              <p:cNvPr id="13033" name="Straight Connector 1875"/>
              <p:cNvCxnSpPr/>
              <p:nvPr/>
            </p:nvCxnSpPr>
            <p:spPr>
              <a:xfrm>
                <a:off x="12481560" y="5387760"/>
                <a:ext cx="126360" cy="360"/>
              </a:xfrm>
              <a:prstGeom prst="straightConnector1">
                <a:avLst/>
              </a:prstGeom>
              <a:ln w="6480">
                <a:solidFill>
                  <a:srgbClr val="a8a8a8"/>
                </a:solidFill>
                <a:miter/>
              </a:ln>
            </p:spPr>
          </p:cxnSp>
          <p:cxnSp>
            <p:nvCxnSpPr>
              <p:cNvPr id="13034" name="Straight Connector 1876"/>
              <p:cNvCxnSpPr/>
              <p:nvPr/>
            </p:nvCxnSpPr>
            <p:spPr>
              <a:xfrm>
                <a:off x="12481560" y="5224680"/>
                <a:ext cx="126360" cy="360"/>
              </a:xfrm>
              <a:prstGeom prst="straightConnector1">
                <a:avLst/>
              </a:prstGeom>
              <a:ln w="6480">
                <a:solidFill>
                  <a:srgbClr val="a8a8a8"/>
                </a:solidFill>
                <a:miter/>
              </a:ln>
            </p:spPr>
          </p:cxnSp>
          <p:cxnSp>
            <p:nvCxnSpPr>
              <p:cNvPr id="13035" name="Straight Connector 1877"/>
              <p:cNvCxnSpPr/>
              <p:nvPr/>
            </p:nvCxnSpPr>
            <p:spPr>
              <a:xfrm>
                <a:off x="12481560" y="5714280"/>
                <a:ext cx="126360" cy="360"/>
              </a:xfrm>
              <a:prstGeom prst="straightConnector1">
                <a:avLst/>
              </a:prstGeom>
              <a:ln w="6480">
                <a:solidFill>
                  <a:srgbClr val="a8a8a8"/>
                </a:solidFill>
                <a:miter/>
              </a:ln>
            </p:spPr>
          </p:cxnSp>
          <p:cxnSp>
            <p:nvCxnSpPr>
              <p:cNvPr id="13036" name="Straight Connector 1878"/>
              <p:cNvCxnSpPr/>
              <p:nvPr/>
            </p:nvCxnSpPr>
            <p:spPr>
              <a:xfrm>
                <a:off x="12481560" y="5551200"/>
                <a:ext cx="126360" cy="360"/>
              </a:xfrm>
              <a:prstGeom prst="straightConnector1">
                <a:avLst/>
              </a:prstGeom>
              <a:ln w="6480">
                <a:solidFill>
                  <a:srgbClr val="a8a8a8"/>
                </a:solidFill>
                <a:miter/>
              </a:ln>
            </p:spPr>
          </p:cxnSp>
          <p:cxnSp>
            <p:nvCxnSpPr>
              <p:cNvPr id="13037" name="Straight Connector 1879"/>
              <p:cNvCxnSpPr/>
              <p:nvPr/>
            </p:nvCxnSpPr>
            <p:spPr>
              <a:xfrm>
                <a:off x="12481560" y="6041160"/>
                <a:ext cx="126360" cy="360"/>
              </a:xfrm>
              <a:prstGeom prst="straightConnector1">
                <a:avLst/>
              </a:prstGeom>
              <a:ln w="6480">
                <a:solidFill>
                  <a:srgbClr val="a8a8a8"/>
                </a:solidFill>
                <a:miter/>
              </a:ln>
            </p:spPr>
          </p:cxnSp>
          <p:cxnSp>
            <p:nvCxnSpPr>
              <p:cNvPr id="13038" name="Straight Connector 1880"/>
              <p:cNvCxnSpPr/>
              <p:nvPr/>
            </p:nvCxnSpPr>
            <p:spPr>
              <a:xfrm>
                <a:off x="12481560" y="5877720"/>
                <a:ext cx="126360" cy="360"/>
              </a:xfrm>
              <a:prstGeom prst="straightConnector1">
                <a:avLst/>
              </a:prstGeom>
              <a:ln w="6480">
                <a:solidFill>
                  <a:srgbClr val="a8a8a8"/>
                </a:solidFill>
                <a:miter/>
              </a:ln>
            </p:spPr>
          </p:cxnSp>
          <p:cxnSp>
            <p:nvCxnSpPr>
              <p:cNvPr id="13039" name="Straight Connector 1881"/>
              <p:cNvCxnSpPr/>
              <p:nvPr/>
            </p:nvCxnSpPr>
            <p:spPr>
              <a:xfrm>
                <a:off x="12481560" y="6367680"/>
                <a:ext cx="126360" cy="360"/>
              </a:xfrm>
              <a:prstGeom prst="straightConnector1">
                <a:avLst/>
              </a:prstGeom>
              <a:ln w="6480">
                <a:solidFill>
                  <a:srgbClr val="a8a8a8"/>
                </a:solidFill>
                <a:miter/>
              </a:ln>
            </p:spPr>
          </p:cxnSp>
          <p:cxnSp>
            <p:nvCxnSpPr>
              <p:cNvPr id="13040" name="Straight Connector 1882"/>
              <p:cNvCxnSpPr/>
              <p:nvPr/>
            </p:nvCxnSpPr>
            <p:spPr>
              <a:xfrm>
                <a:off x="12481560" y="6204240"/>
                <a:ext cx="126360" cy="360"/>
              </a:xfrm>
              <a:prstGeom prst="straightConnector1">
                <a:avLst/>
              </a:prstGeom>
              <a:ln w="6480">
                <a:solidFill>
                  <a:srgbClr val="a8a8a8"/>
                </a:solidFill>
                <a:miter/>
              </a:ln>
            </p:spPr>
          </p:cxnSp>
          <p:cxnSp>
            <p:nvCxnSpPr>
              <p:cNvPr id="13041" name="Straight Connector 2020"/>
              <p:cNvCxnSpPr/>
              <p:nvPr/>
            </p:nvCxnSpPr>
            <p:spPr>
              <a:xfrm>
                <a:off x="493920" y="7167240"/>
                <a:ext cx="360" cy="126360"/>
              </a:xfrm>
              <a:prstGeom prst="straightConnector1">
                <a:avLst/>
              </a:prstGeom>
              <a:ln w="6480">
                <a:solidFill>
                  <a:srgbClr val="a8a8a8"/>
                </a:solidFill>
                <a:miter/>
              </a:ln>
            </p:spPr>
          </p:cxnSp>
          <p:cxnSp>
            <p:nvCxnSpPr>
              <p:cNvPr id="13042" name="Straight Connector 2021"/>
              <p:cNvCxnSpPr/>
              <p:nvPr/>
            </p:nvCxnSpPr>
            <p:spPr>
              <a:xfrm>
                <a:off x="329400" y="7167240"/>
                <a:ext cx="360" cy="126360"/>
              </a:xfrm>
              <a:prstGeom prst="straightConnector1">
                <a:avLst/>
              </a:prstGeom>
              <a:ln w="6480">
                <a:solidFill>
                  <a:srgbClr val="a8a8a8"/>
                </a:solidFill>
                <a:miter/>
              </a:ln>
            </p:spPr>
          </p:cxnSp>
          <p:cxnSp>
            <p:nvCxnSpPr>
              <p:cNvPr id="13043" name="Straight Connector 2022"/>
              <p:cNvCxnSpPr/>
              <p:nvPr/>
            </p:nvCxnSpPr>
            <p:spPr>
              <a:xfrm>
                <a:off x="823680" y="7167240"/>
                <a:ext cx="360" cy="126360"/>
              </a:xfrm>
              <a:prstGeom prst="straightConnector1">
                <a:avLst/>
              </a:prstGeom>
              <a:ln w="6480">
                <a:solidFill>
                  <a:srgbClr val="a8a8a8"/>
                </a:solidFill>
                <a:miter/>
              </a:ln>
            </p:spPr>
          </p:cxnSp>
          <p:cxnSp>
            <p:nvCxnSpPr>
              <p:cNvPr id="13044" name="Straight Connector 2023"/>
              <p:cNvCxnSpPr/>
              <p:nvPr/>
            </p:nvCxnSpPr>
            <p:spPr>
              <a:xfrm>
                <a:off x="658800" y="7167240"/>
                <a:ext cx="360" cy="126360"/>
              </a:xfrm>
              <a:prstGeom prst="straightConnector1">
                <a:avLst/>
              </a:prstGeom>
              <a:ln w="6480">
                <a:solidFill>
                  <a:srgbClr val="a8a8a8"/>
                </a:solidFill>
                <a:miter/>
              </a:ln>
            </p:spPr>
          </p:cxnSp>
          <p:cxnSp>
            <p:nvCxnSpPr>
              <p:cNvPr id="13045" name="Straight Connector 2024"/>
              <p:cNvCxnSpPr/>
              <p:nvPr/>
            </p:nvCxnSpPr>
            <p:spPr>
              <a:xfrm>
                <a:off x="1153080" y="7167240"/>
                <a:ext cx="360" cy="126360"/>
              </a:xfrm>
              <a:prstGeom prst="straightConnector1">
                <a:avLst/>
              </a:prstGeom>
              <a:ln w="6480">
                <a:solidFill>
                  <a:srgbClr val="a8a8a8"/>
                </a:solidFill>
                <a:miter/>
              </a:ln>
            </p:spPr>
          </p:cxnSp>
          <p:cxnSp>
            <p:nvCxnSpPr>
              <p:cNvPr id="13046" name="Straight Connector 2025"/>
              <p:cNvCxnSpPr/>
              <p:nvPr/>
            </p:nvCxnSpPr>
            <p:spPr>
              <a:xfrm>
                <a:off x="988200" y="7167240"/>
                <a:ext cx="360" cy="126360"/>
              </a:xfrm>
              <a:prstGeom prst="straightConnector1">
                <a:avLst/>
              </a:prstGeom>
              <a:ln w="6480">
                <a:solidFill>
                  <a:srgbClr val="a8a8a8"/>
                </a:solidFill>
                <a:miter/>
              </a:ln>
            </p:spPr>
          </p:cxnSp>
          <p:cxnSp>
            <p:nvCxnSpPr>
              <p:cNvPr id="13047" name="Straight Connector 2026"/>
              <p:cNvCxnSpPr/>
              <p:nvPr/>
            </p:nvCxnSpPr>
            <p:spPr>
              <a:xfrm>
                <a:off x="1482480" y="7167240"/>
                <a:ext cx="360" cy="126360"/>
              </a:xfrm>
              <a:prstGeom prst="straightConnector1">
                <a:avLst/>
              </a:prstGeom>
              <a:ln w="6480">
                <a:solidFill>
                  <a:srgbClr val="a8a8a8"/>
                </a:solidFill>
                <a:miter/>
              </a:ln>
            </p:spPr>
          </p:cxnSp>
          <p:cxnSp>
            <p:nvCxnSpPr>
              <p:cNvPr id="13048" name="Straight Connector 2027"/>
              <p:cNvCxnSpPr/>
              <p:nvPr/>
            </p:nvCxnSpPr>
            <p:spPr>
              <a:xfrm>
                <a:off x="1317960" y="7167240"/>
                <a:ext cx="360" cy="126360"/>
              </a:xfrm>
              <a:prstGeom prst="straightConnector1">
                <a:avLst/>
              </a:prstGeom>
              <a:ln w="6480">
                <a:solidFill>
                  <a:srgbClr val="a8a8a8"/>
                </a:solidFill>
                <a:miter/>
              </a:ln>
            </p:spPr>
          </p:cxnSp>
          <p:cxnSp>
            <p:nvCxnSpPr>
              <p:cNvPr id="13049" name="Straight Connector 2028"/>
              <p:cNvCxnSpPr/>
              <p:nvPr/>
            </p:nvCxnSpPr>
            <p:spPr>
              <a:xfrm>
                <a:off x="1812240" y="7167240"/>
                <a:ext cx="360" cy="126360"/>
              </a:xfrm>
              <a:prstGeom prst="straightConnector1">
                <a:avLst/>
              </a:prstGeom>
              <a:ln w="6480">
                <a:solidFill>
                  <a:srgbClr val="a8a8a8"/>
                </a:solidFill>
                <a:miter/>
              </a:ln>
            </p:spPr>
          </p:cxnSp>
          <p:cxnSp>
            <p:nvCxnSpPr>
              <p:cNvPr id="13050" name="Straight Connector 2029"/>
              <p:cNvCxnSpPr/>
              <p:nvPr/>
            </p:nvCxnSpPr>
            <p:spPr>
              <a:xfrm>
                <a:off x="1647360" y="7167240"/>
                <a:ext cx="360" cy="126360"/>
              </a:xfrm>
              <a:prstGeom prst="straightConnector1">
                <a:avLst/>
              </a:prstGeom>
              <a:ln w="6480">
                <a:solidFill>
                  <a:srgbClr val="a8a8a8"/>
                </a:solidFill>
                <a:miter/>
              </a:ln>
            </p:spPr>
          </p:cxnSp>
          <p:cxnSp>
            <p:nvCxnSpPr>
              <p:cNvPr id="13051" name="Straight Connector 2030"/>
              <p:cNvCxnSpPr/>
              <p:nvPr/>
            </p:nvCxnSpPr>
            <p:spPr>
              <a:xfrm>
                <a:off x="2141640" y="7167240"/>
                <a:ext cx="360" cy="126360"/>
              </a:xfrm>
              <a:prstGeom prst="straightConnector1">
                <a:avLst/>
              </a:prstGeom>
              <a:ln w="6480">
                <a:solidFill>
                  <a:srgbClr val="a8a8a8"/>
                </a:solidFill>
                <a:miter/>
              </a:ln>
            </p:spPr>
          </p:cxnSp>
          <p:cxnSp>
            <p:nvCxnSpPr>
              <p:cNvPr id="13052" name="Straight Connector 2031"/>
              <p:cNvCxnSpPr/>
              <p:nvPr/>
            </p:nvCxnSpPr>
            <p:spPr>
              <a:xfrm>
                <a:off x="1976760" y="7167240"/>
                <a:ext cx="360" cy="126360"/>
              </a:xfrm>
              <a:prstGeom prst="straightConnector1">
                <a:avLst/>
              </a:prstGeom>
              <a:ln w="6480">
                <a:solidFill>
                  <a:srgbClr val="a8a8a8"/>
                </a:solidFill>
                <a:miter/>
              </a:ln>
            </p:spPr>
          </p:cxnSp>
          <p:cxnSp>
            <p:nvCxnSpPr>
              <p:cNvPr id="13053" name="Straight Connector 2032"/>
              <p:cNvCxnSpPr/>
              <p:nvPr/>
            </p:nvCxnSpPr>
            <p:spPr>
              <a:xfrm>
                <a:off x="2471040" y="7167240"/>
                <a:ext cx="360" cy="126360"/>
              </a:xfrm>
              <a:prstGeom prst="straightConnector1">
                <a:avLst/>
              </a:prstGeom>
              <a:ln w="6480">
                <a:solidFill>
                  <a:srgbClr val="a8a8a8"/>
                </a:solidFill>
                <a:miter/>
              </a:ln>
            </p:spPr>
          </p:cxnSp>
          <p:cxnSp>
            <p:nvCxnSpPr>
              <p:cNvPr id="13054" name="Straight Connector 2033"/>
              <p:cNvCxnSpPr/>
              <p:nvPr/>
            </p:nvCxnSpPr>
            <p:spPr>
              <a:xfrm>
                <a:off x="2306520" y="7167240"/>
                <a:ext cx="360" cy="126360"/>
              </a:xfrm>
              <a:prstGeom prst="straightConnector1">
                <a:avLst/>
              </a:prstGeom>
              <a:ln w="6480">
                <a:solidFill>
                  <a:srgbClr val="a8a8a8"/>
                </a:solidFill>
                <a:miter/>
              </a:ln>
            </p:spPr>
          </p:cxnSp>
          <p:cxnSp>
            <p:nvCxnSpPr>
              <p:cNvPr id="13055" name="Straight Connector 2034"/>
              <p:cNvCxnSpPr/>
              <p:nvPr/>
            </p:nvCxnSpPr>
            <p:spPr>
              <a:xfrm>
                <a:off x="2800800" y="7167240"/>
                <a:ext cx="360" cy="126360"/>
              </a:xfrm>
              <a:prstGeom prst="straightConnector1">
                <a:avLst/>
              </a:prstGeom>
              <a:ln w="6480">
                <a:solidFill>
                  <a:srgbClr val="a8a8a8"/>
                </a:solidFill>
                <a:miter/>
              </a:ln>
            </p:spPr>
          </p:cxnSp>
          <p:cxnSp>
            <p:nvCxnSpPr>
              <p:cNvPr id="13056" name="Straight Connector 2035"/>
              <p:cNvCxnSpPr/>
              <p:nvPr/>
            </p:nvCxnSpPr>
            <p:spPr>
              <a:xfrm>
                <a:off x="2635920" y="7167240"/>
                <a:ext cx="360" cy="126360"/>
              </a:xfrm>
              <a:prstGeom prst="straightConnector1">
                <a:avLst/>
              </a:prstGeom>
              <a:ln w="6480">
                <a:solidFill>
                  <a:srgbClr val="a8a8a8"/>
                </a:solidFill>
                <a:miter/>
              </a:ln>
            </p:spPr>
          </p:cxnSp>
          <p:cxnSp>
            <p:nvCxnSpPr>
              <p:cNvPr id="13057" name="Straight Connector 2036"/>
              <p:cNvCxnSpPr/>
              <p:nvPr/>
            </p:nvCxnSpPr>
            <p:spPr>
              <a:xfrm>
                <a:off x="3130200" y="7167240"/>
                <a:ext cx="360" cy="126360"/>
              </a:xfrm>
              <a:prstGeom prst="straightConnector1">
                <a:avLst/>
              </a:prstGeom>
              <a:ln w="6480">
                <a:solidFill>
                  <a:srgbClr val="a8a8a8"/>
                </a:solidFill>
                <a:miter/>
              </a:ln>
            </p:spPr>
          </p:cxnSp>
          <p:cxnSp>
            <p:nvCxnSpPr>
              <p:cNvPr id="13058" name="Straight Connector 2037"/>
              <p:cNvCxnSpPr/>
              <p:nvPr/>
            </p:nvCxnSpPr>
            <p:spPr>
              <a:xfrm>
                <a:off x="2965320" y="7167240"/>
                <a:ext cx="360" cy="126360"/>
              </a:xfrm>
              <a:prstGeom prst="straightConnector1">
                <a:avLst/>
              </a:prstGeom>
              <a:ln w="6480">
                <a:solidFill>
                  <a:srgbClr val="a8a8a8"/>
                </a:solidFill>
                <a:miter/>
              </a:ln>
            </p:spPr>
          </p:cxnSp>
          <p:cxnSp>
            <p:nvCxnSpPr>
              <p:cNvPr id="13059" name="Straight Connector 2038"/>
              <p:cNvCxnSpPr/>
              <p:nvPr/>
            </p:nvCxnSpPr>
            <p:spPr>
              <a:xfrm>
                <a:off x="3459600" y="7167240"/>
                <a:ext cx="360" cy="126360"/>
              </a:xfrm>
              <a:prstGeom prst="straightConnector1">
                <a:avLst/>
              </a:prstGeom>
              <a:ln w="6480">
                <a:solidFill>
                  <a:srgbClr val="a8a8a8"/>
                </a:solidFill>
                <a:miter/>
              </a:ln>
            </p:spPr>
          </p:cxnSp>
          <p:cxnSp>
            <p:nvCxnSpPr>
              <p:cNvPr id="13060" name="Straight Connector 2039"/>
              <p:cNvCxnSpPr/>
              <p:nvPr/>
            </p:nvCxnSpPr>
            <p:spPr>
              <a:xfrm>
                <a:off x="3295080" y="7167240"/>
                <a:ext cx="360" cy="126360"/>
              </a:xfrm>
              <a:prstGeom prst="straightConnector1">
                <a:avLst/>
              </a:prstGeom>
              <a:ln w="6480">
                <a:solidFill>
                  <a:srgbClr val="a8a8a8"/>
                </a:solidFill>
                <a:miter/>
              </a:ln>
            </p:spPr>
          </p:cxnSp>
          <p:cxnSp>
            <p:nvCxnSpPr>
              <p:cNvPr id="13061" name="Straight Connector 2040"/>
              <p:cNvCxnSpPr/>
              <p:nvPr/>
            </p:nvCxnSpPr>
            <p:spPr>
              <a:xfrm>
                <a:off x="3789360" y="7167240"/>
                <a:ext cx="360" cy="126360"/>
              </a:xfrm>
              <a:prstGeom prst="straightConnector1">
                <a:avLst/>
              </a:prstGeom>
              <a:ln w="6480">
                <a:solidFill>
                  <a:srgbClr val="a8a8a8"/>
                </a:solidFill>
                <a:miter/>
              </a:ln>
            </p:spPr>
          </p:cxnSp>
          <p:cxnSp>
            <p:nvCxnSpPr>
              <p:cNvPr id="13062" name="Straight Connector 2041"/>
              <p:cNvCxnSpPr/>
              <p:nvPr/>
            </p:nvCxnSpPr>
            <p:spPr>
              <a:xfrm>
                <a:off x="3624480" y="7167240"/>
                <a:ext cx="360" cy="126360"/>
              </a:xfrm>
              <a:prstGeom prst="straightConnector1">
                <a:avLst/>
              </a:prstGeom>
              <a:ln w="6480">
                <a:solidFill>
                  <a:srgbClr val="a8a8a8"/>
                </a:solidFill>
                <a:miter/>
              </a:ln>
            </p:spPr>
          </p:cxnSp>
          <p:cxnSp>
            <p:nvCxnSpPr>
              <p:cNvPr id="13063" name="Straight Connector 2042"/>
              <p:cNvCxnSpPr/>
              <p:nvPr/>
            </p:nvCxnSpPr>
            <p:spPr>
              <a:xfrm>
                <a:off x="4118760" y="7167240"/>
                <a:ext cx="360" cy="126360"/>
              </a:xfrm>
              <a:prstGeom prst="straightConnector1">
                <a:avLst/>
              </a:prstGeom>
              <a:ln w="6480">
                <a:solidFill>
                  <a:srgbClr val="a8a8a8"/>
                </a:solidFill>
                <a:miter/>
              </a:ln>
            </p:spPr>
          </p:cxnSp>
          <p:cxnSp>
            <p:nvCxnSpPr>
              <p:cNvPr id="13064" name="Straight Connector 2043"/>
              <p:cNvCxnSpPr/>
              <p:nvPr/>
            </p:nvCxnSpPr>
            <p:spPr>
              <a:xfrm>
                <a:off x="3953880" y="7167240"/>
                <a:ext cx="360" cy="126360"/>
              </a:xfrm>
              <a:prstGeom prst="straightConnector1">
                <a:avLst/>
              </a:prstGeom>
              <a:ln w="6480">
                <a:solidFill>
                  <a:srgbClr val="a8a8a8"/>
                </a:solidFill>
                <a:miter/>
              </a:ln>
            </p:spPr>
          </p:cxnSp>
          <p:cxnSp>
            <p:nvCxnSpPr>
              <p:cNvPr id="13065" name="Straight Connector 2044"/>
              <p:cNvCxnSpPr/>
              <p:nvPr/>
            </p:nvCxnSpPr>
            <p:spPr>
              <a:xfrm>
                <a:off x="4448160" y="7167240"/>
                <a:ext cx="360" cy="126360"/>
              </a:xfrm>
              <a:prstGeom prst="straightConnector1">
                <a:avLst/>
              </a:prstGeom>
              <a:ln w="6480">
                <a:solidFill>
                  <a:srgbClr val="a8a8a8"/>
                </a:solidFill>
                <a:miter/>
              </a:ln>
            </p:spPr>
          </p:cxnSp>
          <p:cxnSp>
            <p:nvCxnSpPr>
              <p:cNvPr id="13066" name="Straight Connector 2045"/>
              <p:cNvCxnSpPr/>
              <p:nvPr/>
            </p:nvCxnSpPr>
            <p:spPr>
              <a:xfrm>
                <a:off x="4283640" y="7167240"/>
                <a:ext cx="360" cy="126360"/>
              </a:xfrm>
              <a:prstGeom prst="straightConnector1">
                <a:avLst/>
              </a:prstGeom>
              <a:ln w="6480">
                <a:solidFill>
                  <a:srgbClr val="a8a8a8"/>
                </a:solidFill>
                <a:miter/>
              </a:ln>
            </p:spPr>
          </p:cxnSp>
          <p:cxnSp>
            <p:nvCxnSpPr>
              <p:cNvPr id="13067" name="Straight Connector 2046"/>
              <p:cNvCxnSpPr/>
              <p:nvPr/>
            </p:nvCxnSpPr>
            <p:spPr>
              <a:xfrm>
                <a:off x="4777920" y="7167240"/>
                <a:ext cx="360" cy="126360"/>
              </a:xfrm>
              <a:prstGeom prst="straightConnector1">
                <a:avLst/>
              </a:prstGeom>
              <a:ln w="6480">
                <a:solidFill>
                  <a:srgbClr val="a8a8a8"/>
                </a:solidFill>
                <a:miter/>
              </a:ln>
            </p:spPr>
          </p:cxnSp>
          <p:cxnSp>
            <p:nvCxnSpPr>
              <p:cNvPr id="13068" name="Straight Connector 2047"/>
              <p:cNvCxnSpPr/>
              <p:nvPr/>
            </p:nvCxnSpPr>
            <p:spPr>
              <a:xfrm>
                <a:off x="4613040" y="7167240"/>
                <a:ext cx="360" cy="126360"/>
              </a:xfrm>
              <a:prstGeom prst="straightConnector1">
                <a:avLst/>
              </a:prstGeom>
              <a:ln w="6480">
                <a:solidFill>
                  <a:srgbClr val="a8a8a8"/>
                </a:solidFill>
                <a:miter/>
              </a:ln>
            </p:spPr>
          </p:cxnSp>
          <p:cxnSp>
            <p:nvCxnSpPr>
              <p:cNvPr id="13069" name="Straight Connector 2048"/>
              <p:cNvCxnSpPr/>
              <p:nvPr/>
            </p:nvCxnSpPr>
            <p:spPr>
              <a:xfrm>
                <a:off x="5107320" y="7167240"/>
                <a:ext cx="360" cy="126360"/>
              </a:xfrm>
              <a:prstGeom prst="straightConnector1">
                <a:avLst/>
              </a:prstGeom>
              <a:ln w="6480">
                <a:solidFill>
                  <a:srgbClr val="a8a8a8"/>
                </a:solidFill>
                <a:miter/>
              </a:ln>
            </p:spPr>
          </p:cxnSp>
          <p:cxnSp>
            <p:nvCxnSpPr>
              <p:cNvPr id="13070" name="Straight Connector 2049"/>
              <p:cNvCxnSpPr/>
              <p:nvPr/>
            </p:nvCxnSpPr>
            <p:spPr>
              <a:xfrm>
                <a:off x="4942440" y="7167240"/>
                <a:ext cx="360" cy="126360"/>
              </a:xfrm>
              <a:prstGeom prst="straightConnector1">
                <a:avLst/>
              </a:prstGeom>
              <a:ln w="6480">
                <a:solidFill>
                  <a:srgbClr val="a8a8a8"/>
                </a:solidFill>
                <a:miter/>
              </a:ln>
            </p:spPr>
          </p:cxnSp>
          <p:cxnSp>
            <p:nvCxnSpPr>
              <p:cNvPr id="13071" name="Straight Connector 2050"/>
              <p:cNvCxnSpPr/>
              <p:nvPr/>
            </p:nvCxnSpPr>
            <p:spPr>
              <a:xfrm>
                <a:off x="5436720" y="7167240"/>
                <a:ext cx="360" cy="126360"/>
              </a:xfrm>
              <a:prstGeom prst="straightConnector1">
                <a:avLst/>
              </a:prstGeom>
              <a:ln w="6480">
                <a:solidFill>
                  <a:srgbClr val="a8a8a8"/>
                </a:solidFill>
                <a:miter/>
              </a:ln>
            </p:spPr>
          </p:cxnSp>
          <p:cxnSp>
            <p:nvCxnSpPr>
              <p:cNvPr id="13072" name="Straight Connector 2051"/>
              <p:cNvCxnSpPr/>
              <p:nvPr/>
            </p:nvCxnSpPr>
            <p:spPr>
              <a:xfrm>
                <a:off x="5272200" y="7167240"/>
                <a:ext cx="360" cy="126360"/>
              </a:xfrm>
              <a:prstGeom prst="straightConnector1">
                <a:avLst/>
              </a:prstGeom>
              <a:ln w="6480">
                <a:solidFill>
                  <a:srgbClr val="a8a8a8"/>
                </a:solidFill>
                <a:miter/>
              </a:ln>
            </p:spPr>
          </p:cxnSp>
          <p:cxnSp>
            <p:nvCxnSpPr>
              <p:cNvPr id="13073" name="Straight Connector 2052"/>
              <p:cNvCxnSpPr/>
              <p:nvPr/>
            </p:nvCxnSpPr>
            <p:spPr>
              <a:xfrm>
                <a:off x="5766480" y="7167240"/>
                <a:ext cx="360" cy="126360"/>
              </a:xfrm>
              <a:prstGeom prst="straightConnector1">
                <a:avLst/>
              </a:prstGeom>
              <a:ln w="6480">
                <a:solidFill>
                  <a:srgbClr val="a8a8a8"/>
                </a:solidFill>
                <a:miter/>
              </a:ln>
            </p:spPr>
          </p:cxnSp>
          <p:cxnSp>
            <p:nvCxnSpPr>
              <p:cNvPr id="13074" name="Straight Connector 2053"/>
              <p:cNvCxnSpPr/>
              <p:nvPr/>
            </p:nvCxnSpPr>
            <p:spPr>
              <a:xfrm>
                <a:off x="5601600" y="7167240"/>
                <a:ext cx="360" cy="126360"/>
              </a:xfrm>
              <a:prstGeom prst="straightConnector1">
                <a:avLst/>
              </a:prstGeom>
              <a:ln w="6480">
                <a:solidFill>
                  <a:srgbClr val="a8a8a8"/>
                </a:solidFill>
                <a:miter/>
              </a:ln>
            </p:spPr>
          </p:cxnSp>
          <p:cxnSp>
            <p:nvCxnSpPr>
              <p:cNvPr id="13075" name="Straight Connector 2054"/>
              <p:cNvCxnSpPr/>
              <p:nvPr/>
            </p:nvCxnSpPr>
            <p:spPr>
              <a:xfrm>
                <a:off x="6095880" y="7167240"/>
                <a:ext cx="360" cy="126360"/>
              </a:xfrm>
              <a:prstGeom prst="straightConnector1">
                <a:avLst/>
              </a:prstGeom>
              <a:ln w="6480">
                <a:solidFill>
                  <a:srgbClr val="a8a8a8"/>
                </a:solidFill>
                <a:miter/>
              </a:ln>
            </p:spPr>
          </p:cxnSp>
          <p:cxnSp>
            <p:nvCxnSpPr>
              <p:cNvPr id="13076" name="Straight Connector 2055"/>
              <p:cNvCxnSpPr/>
              <p:nvPr/>
            </p:nvCxnSpPr>
            <p:spPr>
              <a:xfrm>
                <a:off x="5931000" y="7167240"/>
                <a:ext cx="360" cy="126360"/>
              </a:xfrm>
              <a:prstGeom prst="straightConnector1">
                <a:avLst/>
              </a:prstGeom>
              <a:ln w="6480">
                <a:solidFill>
                  <a:srgbClr val="a8a8a8"/>
                </a:solidFill>
                <a:miter/>
              </a:ln>
            </p:spPr>
          </p:cxnSp>
          <p:cxnSp>
            <p:nvCxnSpPr>
              <p:cNvPr id="13077" name="Straight Connector 2056"/>
              <p:cNvCxnSpPr/>
              <p:nvPr/>
            </p:nvCxnSpPr>
            <p:spPr>
              <a:xfrm>
                <a:off x="6425280" y="7167240"/>
                <a:ext cx="360" cy="126360"/>
              </a:xfrm>
              <a:prstGeom prst="straightConnector1">
                <a:avLst/>
              </a:prstGeom>
              <a:ln w="6480">
                <a:solidFill>
                  <a:srgbClr val="a8a8a8"/>
                </a:solidFill>
                <a:miter/>
              </a:ln>
            </p:spPr>
          </p:cxnSp>
          <p:cxnSp>
            <p:nvCxnSpPr>
              <p:cNvPr id="13078" name="Straight Connector 2057"/>
              <p:cNvCxnSpPr/>
              <p:nvPr/>
            </p:nvCxnSpPr>
            <p:spPr>
              <a:xfrm>
                <a:off x="6260760" y="7167240"/>
                <a:ext cx="360" cy="126360"/>
              </a:xfrm>
              <a:prstGeom prst="straightConnector1">
                <a:avLst/>
              </a:prstGeom>
              <a:ln w="6480">
                <a:solidFill>
                  <a:srgbClr val="a8a8a8"/>
                </a:solidFill>
                <a:miter/>
              </a:ln>
            </p:spPr>
          </p:cxnSp>
          <p:cxnSp>
            <p:nvCxnSpPr>
              <p:cNvPr id="13079" name="Straight Connector 2058"/>
              <p:cNvCxnSpPr/>
              <p:nvPr/>
            </p:nvCxnSpPr>
            <p:spPr>
              <a:xfrm>
                <a:off x="6590160" y="7167240"/>
                <a:ext cx="360" cy="126360"/>
              </a:xfrm>
              <a:prstGeom prst="straightConnector1">
                <a:avLst/>
              </a:prstGeom>
              <a:ln w="6480">
                <a:solidFill>
                  <a:srgbClr val="a8a8a8"/>
                </a:solidFill>
                <a:miter/>
              </a:ln>
            </p:spPr>
          </p:cxnSp>
          <p:cxnSp>
            <p:nvCxnSpPr>
              <p:cNvPr id="13080" name="Straight Connector 2059"/>
              <p:cNvCxnSpPr/>
              <p:nvPr/>
            </p:nvCxnSpPr>
            <p:spPr>
              <a:xfrm>
                <a:off x="6919560" y="7167240"/>
                <a:ext cx="360" cy="126360"/>
              </a:xfrm>
              <a:prstGeom prst="straightConnector1">
                <a:avLst/>
              </a:prstGeom>
              <a:ln w="6480">
                <a:solidFill>
                  <a:srgbClr val="a8a8a8"/>
                </a:solidFill>
                <a:miter/>
              </a:ln>
            </p:spPr>
          </p:cxnSp>
          <p:cxnSp>
            <p:nvCxnSpPr>
              <p:cNvPr id="13081" name="Straight Connector 2060"/>
              <p:cNvCxnSpPr/>
              <p:nvPr/>
            </p:nvCxnSpPr>
            <p:spPr>
              <a:xfrm>
                <a:off x="6754680" y="7167240"/>
                <a:ext cx="360" cy="126360"/>
              </a:xfrm>
              <a:prstGeom prst="straightConnector1">
                <a:avLst/>
              </a:prstGeom>
              <a:ln w="6480">
                <a:solidFill>
                  <a:srgbClr val="a8a8a8"/>
                </a:solidFill>
                <a:miter/>
              </a:ln>
            </p:spPr>
          </p:cxnSp>
          <p:cxnSp>
            <p:nvCxnSpPr>
              <p:cNvPr id="13082" name="Straight Connector 2061"/>
              <p:cNvCxnSpPr/>
              <p:nvPr/>
            </p:nvCxnSpPr>
            <p:spPr>
              <a:xfrm>
                <a:off x="7248960" y="7167240"/>
                <a:ext cx="360" cy="126360"/>
              </a:xfrm>
              <a:prstGeom prst="straightConnector1">
                <a:avLst/>
              </a:prstGeom>
              <a:ln w="6480">
                <a:solidFill>
                  <a:srgbClr val="a8a8a8"/>
                </a:solidFill>
                <a:miter/>
              </a:ln>
            </p:spPr>
          </p:cxnSp>
          <p:cxnSp>
            <p:nvCxnSpPr>
              <p:cNvPr id="13083" name="Straight Connector 2062"/>
              <p:cNvCxnSpPr/>
              <p:nvPr/>
            </p:nvCxnSpPr>
            <p:spPr>
              <a:xfrm>
                <a:off x="7084440" y="7167240"/>
                <a:ext cx="360" cy="126360"/>
              </a:xfrm>
              <a:prstGeom prst="straightConnector1">
                <a:avLst/>
              </a:prstGeom>
              <a:ln w="6480">
                <a:solidFill>
                  <a:srgbClr val="a8a8a8"/>
                </a:solidFill>
                <a:miter/>
              </a:ln>
            </p:spPr>
          </p:cxnSp>
          <p:cxnSp>
            <p:nvCxnSpPr>
              <p:cNvPr id="13084" name="Straight Connector 2063"/>
              <p:cNvCxnSpPr/>
              <p:nvPr/>
            </p:nvCxnSpPr>
            <p:spPr>
              <a:xfrm>
                <a:off x="7578720" y="7167240"/>
                <a:ext cx="360" cy="126360"/>
              </a:xfrm>
              <a:prstGeom prst="straightConnector1">
                <a:avLst/>
              </a:prstGeom>
              <a:ln w="6480">
                <a:solidFill>
                  <a:srgbClr val="a8a8a8"/>
                </a:solidFill>
                <a:miter/>
              </a:ln>
            </p:spPr>
          </p:cxnSp>
          <p:cxnSp>
            <p:nvCxnSpPr>
              <p:cNvPr id="13085" name="Straight Connector 2064"/>
              <p:cNvCxnSpPr/>
              <p:nvPr/>
            </p:nvCxnSpPr>
            <p:spPr>
              <a:xfrm>
                <a:off x="7413840" y="7167240"/>
                <a:ext cx="360" cy="126360"/>
              </a:xfrm>
              <a:prstGeom prst="straightConnector1">
                <a:avLst/>
              </a:prstGeom>
              <a:ln w="6480">
                <a:solidFill>
                  <a:srgbClr val="a8a8a8"/>
                </a:solidFill>
                <a:miter/>
              </a:ln>
            </p:spPr>
          </p:cxnSp>
          <p:cxnSp>
            <p:nvCxnSpPr>
              <p:cNvPr id="13086" name="Straight Connector 2065"/>
              <p:cNvCxnSpPr/>
              <p:nvPr/>
            </p:nvCxnSpPr>
            <p:spPr>
              <a:xfrm>
                <a:off x="7908120" y="7167240"/>
                <a:ext cx="360" cy="126360"/>
              </a:xfrm>
              <a:prstGeom prst="straightConnector1">
                <a:avLst/>
              </a:prstGeom>
              <a:ln w="6480">
                <a:solidFill>
                  <a:srgbClr val="a8a8a8"/>
                </a:solidFill>
                <a:miter/>
              </a:ln>
            </p:spPr>
          </p:cxnSp>
          <p:cxnSp>
            <p:nvCxnSpPr>
              <p:cNvPr id="13087" name="Straight Connector 2066"/>
              <p:cNvCxnSpPr/>
              <p:nvPr/>
            </p:nvCxnSpPr>
            <p:spPr>
              <a:xfrm>
                <a:off x="7743240" y="7167240"/>
                <a:ext cx="360" cy="126360"/>
              </a:xfrm>
              <a:prstGeom prst="straightConnector1">
                <a:avLst/>
              </a:prstGeom>
              <a:ln w="6480">
                <a:solidFill>
                  <a:srgbClr val="a8a8a8"/>
                </a:solidFill>
                <a:miter/>
              </a:ln>
            </p:spPr>
          </p:cxnSp>
          <p:cxnSp>
            <p:nvCxnSpPr>
              <p:cNvPr id="13088" name="Straight Connector 2067"/>
              <p:cNvCxnSpPr/>
              <p:nvPr/>
            </p:nvCxnSpPr>
            <p:spPr>
              <a:xfrm>
                <a:off x="8237520" y="7167240"/>
                <a:ext cx="360" cy="126360"/>
              </a:xfrm>
              <a:prstGeom prst="straightConnector1">
                <a:avLst/>
              </a:prstGeom>
              <a:ln w="6480">
                <a:solidFill>
                  <a:srgbClr val="a8a8a8"/>
                </a:solidFill>
                <a:miter/>
              </a:ln>
            </p:spPr>
          </p:cxnSp>
          <p:cxnSp>
            <p:nvCxnSpPr>
              <p:cNvPr id="13089" name="Straight Connector 2068"/>
              <p:cNvCxnSpPr/>
              <p:nvPr/>
            </p:nvCxnSpPr>
            <p:spPr>
              <a:xfrm>
                <a:off x="8073000" y="7167240"/>
                <a:ext cx="360" cy="126360"/>
              </a:xfrm>
              <a:prstGeom prst="straightConnector1">
                <a:avLst/>
              </a:prstGeom>
              <a:ln w="6480">
                <a:solidFill>
                  <a:srgbClr val="a8a8a8"/>
                </a:solidFill>
                <a:miter/>
              </a:ln>
            </p:spPr>
          </p:cxnSp>
          <p:cxnSp>
            <p:nvCxnSpPr>
              <p:cNvPr id="13090" name="Straight Connector 2069"/>
              <p:cNvCxnSpPr/>
              <p:nvPr/>
            </p:nvCxnSpPr>
            <p:spPr>
              <a:xfrm>
                <a:off x="8567280" y="7167240"/>
                <a:ext cx="360" cy="126360"/>
              </a:xfrm>
              <a:prstGeom prst="straightConnector1">
                <a:avLst/>
              </a:prstGeom>
              <a:ln w="6480">
                <a:solidFill>
                  <a:srgbClr val="a8a8a8"/>
                </a:solidFill>
                <a:miter/>
              </a:ln>
            </p:spPr>
          </p:cxnSp>
          <p:cxnSp>
            <p:nvCxnSpPr>
              <p:cNvPr id="13091" name="Straight Connector 2070"/>
              <p:cNvCxnSpPr/>
              <p:nvPr/>
            </p:nvCxnSpPr>
            <p:spPr>
              <a:xfrm>
                <a:off x="8402400" y="7167240"/>
                <a:ext cx="360" cy="126360"/>
              </a:xfrm>
              <a:prstGeom prst="straightConnector1">
                <a:avLst/>
              </a:prstGeom>
              <a:ln w="6480">
                <a:solidFill>
                  <a:srgbClr val="a8a8a8"/>
                </a:solidFill>
                <a:miter/>
              </a:ln>
            </p:spPr>
          </p:cxnSp>
          <p:cxnSp>
            <p:nvCxnSpPr>
              <p:cNvPr id="13092" name="Straight Connector 2071"/>
              <p:cNvCxnSpPr/>
              <p:nvPr/>
            </p:nvCxnSpPr>
            <p:spPr>
              <a:xfrm>
                <a:off x="8896680" y="7167240"/>
                <a:ext cx="360" cy="126360"/>
              </a:xfrm>
              <a:prstGeom prst="straightConnector1">
                <a:avLst/>
              </a:prstGeom>
              <a:ln w="6480">
                <a:solidFill>
                  <a:srgbClr val="a8a8a8"/>
                </a:solidFill>
                <a:miter/>
              </a:ln>
            </p:spPr>
          </p:cxnSp>
          <p:cxnSp>
            <p:nvCxnSpPr>
              <p:cNvPr id="13093" name="Straight Connector 2072"/>
              <p:cNvCxnSpPr/>
              <p:nvPr/>
            </p:nvCxnSpPr>
            <p:spPr>
              <a:xfrm>
                <a:off x="8731800" y="7167240"/>
                <a:ext cx="360" cy="126360"/>
              </a:xfrm>
              <a:prstGeom prst="straightConnector1">
                <a:avLst/>
              </a:prstGeom>
              <a:ln w="6480">
                <a:solidFill>
                  <a:srgbClr val="a8a8a8"/>
                </a:solidFill>
                <a:miter/>
              </a:ln>
            </p:spPr>
          </p:cxnSp>
          <p:cxnSp>
            <p:nvCxnSpPr>
              <p:cNvPr id="13094" name="Straight Connector 2073"/>
              <p:cNvCxnSpPr/>
              <p:nvPr/>
            </p:nvCxnSpPr>
            <p:spPr>
              <a:xfrm>
                <a:off x="9226080" y="7167240"/>
                <a:ext cx="360" cy="126360"/>
              </a:xfrm>
              <a:prstGeom prst="straightConnector1">
                <a:avLst/>
              </a:prstGeom>
              <a:ln w="6480">
                <a:solidFill>
                  <a:srgbClr val="a8a8a8"/>
                </a:solidFill>
                <a:miter/>
              </a:ln>
            </p:spPr>
          </p:cxnSp>
          <p:cxnSp>
            <p:nvCxnSpPr>
              <p:cNvPr id="13095" name="Straight Connector 2074"/>
              <p:cNvCxnSpPr/>
              <p:nvPr/>
            </p:nvCxnSpPr>
            <p:spPr>
              <a:xfrm>
                <a:off x="9061560" y="7167240"/>
                <a:ext cx="360" cy="126360"/>
              </a:xfrm>
              <a:prstGeom prst="straightConnector1">
                <a:avLst/>
              </a:prstGeom>
              <a:ln w="6480">
                <a:solidFill>
                  <a:srgbClr val="a8a8a8"/>
                </a:solidFill>
                <a:miter/>
              </a:ln>
            </p:spPr>
          </p:cxnSp>
          <p:cxnSp>
            <p:nvCxnSpPr>
              <p:cNvPr id="13096" name="Straight Connector 2075"/>
              <p:cNvCxnSpPr/>
              <p:nvPr/>
            </p:nvCxnSpPr>
            <p:spPr>
              <a:xfrm>
                <a:off x="9555840" y="7167240"/>
                <a:ext cx="360" cy="126360"/>
              </a:xfrm>
              <a:prstGeom prst="straightConnector1">
                <a:avLst/>
              </a:prstGeom>
              <a:ln w="6480">
                <a:solidFill>
                  <a:srgbClr val="a8a8a8"/>
                </a:solidFill>
                <a:miter/>
              </a:ln>
            </p:spPr>
          </p:cxnSp>
          <p:cxnSp>
            <p:nvCxnSpPr>
              <p:cNvPr id="13097" name="Straight Connector 2076"/>
              <p:cNvCxnSpPr/>
              <p:nvPr/>
            </p:nvCxnSpPr>
            <p:spPr>
              <a:xfrm>
                <a:off x="9390960" y="7167240"/>
                <a:ext cx="360" cy="126360"/>
              </a:xfrm>
              <a:prstGeom prst="straightConnector1">
                <a:avLst/>
              </a:prstGeom>
              <a:ln w="6480">
                <a:solidFill>
                  <a:srgbClr val="a8a8a8"/>
                </a:solidFill>
                <a:miter/>
              </a:ln>
            </p:spPr>
          </p:cxnSp>
          <p:cxnSp>
            <p:nvCxnSpPr>
              <p:cNvPr id="13098" name="Straight Connector 2077"/>
              <p:cNvCxnSpPr/>
              <p:nvPr/>
            </p:nvCxnSpPr>
            <p:spPr>
              <a:xfrm>
                <a:off x="9885240" y="7167240"/>
                <a:ext cx="360" cy="126360"/>
              </a:xfrm>
              <a:prstGeom prst="straightConnector1">
                <a:avLst/>
              </a:prstGeom>
              <a:ln w="6480">
                <a:solidFill>
                  <a:srgbClr val="a8a8a8"/>
                </a:solidFill>
                <a:miter/>
              </a:ln>
            </p:spPr>
          </p:cxnSp>
          <p:cxnSp>
            <p:nvCxnSpPr>
              <p:cNvPr id="13099" name="Straight Connector 2078"/>
              <p:cNvCxnSpPr/>
              <p:nvPr/>
            </p:nvCxnSpPr>
            <p:spPr>
              <a:xfrm>
                <a:off x="9720360" y="7167240"/>
                <a:ext cx="360" cy="126360"/>
              </a:xfrm>
              <a:prstGeom prst="straightConnector1">
                <a:avLst/>
              </a:prstGeom>
              <a:ln w="6480">
                <a:solidFill>
                  <a:srgbClr val="a8a8a8"/>
                </a:solidFill>
                <a:miter/>
              </a:ln>
            </p:spPr>
          </p:cxnSp>
          <p:cxnSp>
            <p:nvCxnSpPr>
              <p:cNvPr id="13100" name="Straight Connector 2079"/>
              <p:cNvCxnSpPr/>
              <p:nvPr/>
            </p:nvCxnSpPr>
            <p:spPr>
              <a:xfrm>
                <a:off x="10214640" y="7167240"/>
                <a:ext cx="360" cy="126360"/>
              </a:xfrm>
              <a:prstGeom prst="straightConnector1">
                <a:avLst/>
              </a:prstGeom>
              <a:ln w="6480">
                <a:solidFill>
                  <a:srgbClr val="a8a8a8"/>
                </a:solidFill>
                <a:miter/>
              </a:ln>
            </p:spPr>
          </p:cxnSp>
          <p:cxnSp>
            <p:nvCxnSpPr>
              <p:cNvPr id="13101" name="Straight Connector 2080"/>
              <p:cNvCxnSpPr/>
              <p:nvPr/>
            </p:nvCxnSpPr>
            <p:spPr>
              <a:xfrm>
                <a:off x="10050120" y="7167240"/>
                <a:ext cx="360" cy="126360"/>
              </a:xfrm>
              <a:prstGeom prst="straightConnector1">
                <a:avLst/>
              </a:prstGeom>
              <a:ln w="6480">
                <a:solidFill>
                  <a:srgbClr val="a8a8a8"/>
                </a:solidFill>
                <a:miter/>
              </a:ln>
            </p:spPr>
          </p:cxnSp>
          <p:cxnSp>
            <p:nvCxnSpPr>
              <p:cNvPr id="13102" name="Straight Connector 2081"/>
              <p:cNvCxnSpPr/>
              <p:nvPr/>
            </p:nvCxnSpPr>
            <p:spPr>
              <a:xfrm>
                <a:off x="10544400" y="7167240"/>
                <a:ext cx="360" cy="126360"/>
              </a:xfrm>
              <a:prstGeom prst="straightConnector1">
                <a:avLst/>
              </a:prstGeom>
              <a:ln w="6480">
                <a:solidFill>
                  <a:srgbClr val="a8a8a8"/>
                </a:solidFill>
                <a:miter/>
              </a:ln>
            </p:spPr>
          </p:cxnSp>
          <p:cxnSp>
            <p:nvCxnSpPr>
              <p:cNvPr id="13103" name="Straight Connector 2082"/>
              <p:cNvCxnSpPr/>
              <p:nvPr/>
            </p:nvCxnSpPr>
            <p:spPr>
              <a:xfrm>
                <a:off x="10379520" y="7167240"/>
                <a:ext cx="360" cy="126360"/>
              </a:xfrm>
              <a:prstGeom prst="straightConnector1">
                <a:avLst/>
              </a:prstGeom>
              <a:ln w="6480">
                <a:solidFill>
                  <a:srgbClr val="a8a8a8"/>
                </a:solidFill>
                <a:miter/>
              </a:ln>
            </p:spPr>
          </p:cxnSp>
          <p:cxnSp>
            <p:nvCxnSpPr>
              <p:cNvPr id="13104" name="Straight Connector 2083"/>
              <p:cNvCxnSpPr/>
              <p:nvPr/>
            </p:nvCxnSpPr>
            <p:spPr>
              <a:xfrm>
                <a:off x="10873800" y="7167240"/>
                <a:ext cx="360" cy="126360"/>
              </a:xfrm>
              <a:prstGeom prst="straightConnector1">
                <a:avLst/>
              </a:prstGeom>
              <a:ln w="6480">
                <a:solidFill>
                  <a:srgbClr val="a8a8a8"/>
                </a:solidFill>
                <a:miter/>
              </a:ln>
            </p:spPr>
          </p:cxnSp>
          <p:cxnSp>
            <p:nvCxnSpPr>
              <p:cNvPr id="13105" name="Straight Connector 2084"/>
              <p:cNvCxnSpPr/>
              <p:nvPr/>
            </p:nvCxnSpPr>
            <p:spPr>
              <a:xfrm>
                <a:off x="10708920" y="7167240"/>
                <a:ext cx="360" cy="126360"/>
              </a:xfrm>
              <a:prstGeom prst="straightConnector1">
                <a:avLst/>
              </a:prstGeom>
              <a:ln w="6480">
                <a:solidFill>
                  <a:srgbClr val="a8a8a8"/>
                </a:solidFill>
                <a:miter/>
              </a:ln>
            </p:spPr>
          </p:cxnSp>
          <p:cxnSp>
            <p:nvCxnSpPr>
              <p:cNvPr id="13106" name="Straight Connector 2085"/>
              <p:cNvCxnSpPr/>
              <p:nvPr/>
            </p:nvCxnSpPr>
            <p:spPr>
              <a:xfrm>
                <a:off x="11203200" y="7167240"/>
                <a:ext cx="360" cy="126360"/>
              </a:xfrm>
              <a:prstGeom prst="straightConnector1">
                <a:avLst/>
              </a:prstGeom>
              <a:ln w="6480">
                <a:solidFill>
                  <a:srgbClr val="a8a8a8"/>
                </a:solidFill>
                <a:miter/>
              </a:ln>
            </p:spPr>
          </p:cxnSp>
          <p:cxnSp>
            <p:nvCxnSpPr>
              <p:cNvPr id="13107" name="Straight Connector 2086"/>
              <p:cNvCxnSpPr/>
              <p:nvPr/>
            </p:nvCxnSpPr>
            <p:spPr>
              <a:xfrm>
                <a:off x="11038680" y="7167240"/>
                <a:ext cx="360" cy="126360"/>
              </a:xfrm>
              <a:prstGeom prst="straightConnector1">
                <a:avLst/>
              </a:prstGeom>
              <a:ln w="6480">
                <a:solidFill>
                  <a:srgbClr val="a8a8a8"/>
                </a:solidFill>
                <a:miter/>
              </a:ln>
            </p:spPr>
          </p:cxnSp>
          <p:cxnSp>
            <p:nvCxnSpPr>
              <p:cNvPr id="13108" name="Straight Connector 2087"/>
              <p:cNvCxnSpPr/>
              <p:nvPr/>
            </p:nvCxnSpPr>
            <p:spPr>
              <a:xfrm>
                <a:off x="11532960" y="7167240"/>
                <a:ext cx="360" cy="126360"/>
              </a:xfrm>
              <a:prstGeom prst="straightConnector1">
                <a:avLst/>
              </a:prstGeom>
              <a:ln w="6480">
                <a:solidFill>
                  <a:srgbClr val="a8a8a8"/>
                </a:solidFill>
                <a:miter/>
              </a:ln>
            </p:spPr>
          </p:cxnSp>
          <p:cxnSp>
            <p:nvCxnSpPr>
              <p:cNvPr id="13109" name="Straight Connector 2088"/>
              <p:cNvCxnSpPr/>
              <p:nvPr/>
            </p:nvCxnSpPr>
            <p:spPr>
              <a:xfrm>
                <a:off x="11368080" y="7167240"/>
                <a:ext cx="360" cy="126360"/>
              </a:xfrm>
              <a:prstGeom prst="straightConnector1">
                <a:avLst/>
              </a:prstGeom>
              <a:ln w="6480">
                <a:solidFill>
                  <a:srgbClr val="a8a8a8"/>
                </a:solidFill>
                <a:miter/>
              </a:ln>
            </p:spPr>
          </p:cxnSp>
          <p:cxnSp>
            <p:nvCxnSpPr>
              <p:cNvPr id="13110" name="Straight Connector 2089"/>
              <p:cNvCxnSpPr/>
              <p:nvPr/>
            </p:nvCxnSpPr>
            <p:spPr>
              <a:xfrm>
                <a:off x="11862360" y="7167240"/>
                <a:ext cx="360" cy="126360"/>
              </a:xfrm>
              <a:prstGeom prst="straightConnector1">
                <a:avLst/>
              </a:prstGeom>
              <a:ln w="6480">
                <a:solidFill>
                  <a:srgbClr val="a8a8a8"/>
                </a:solidFill>
                <a:miter/>
              </a:ln>
            </p:spPr>
          </p:cxnSp>
          <p:cxnSp>
            <p:nvCxnSpPr>
              <p:cNvPr id="13111"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3112" name="Group 28"/>
            <p:cNvGrpSpPr/>
            <p:nvPr/>
          </p:nvGrpSpPr>
          <p:grpSpPr>
            <a:xfrm>
              <a:off x="-435240" y="-435240"/>
              <a:ext cx="13042800" cy="7728480"/>
              <a:chOff x="-435240" y="-435240"/>
              <a:chExt cx="13042800" cy="7728480"/>
            </a:xfrm>
          </p:grpSpPr>
          <p:cxnSp>
            <p:nvCxnSpPr>
              <p:cNvPr id="13113" name="Straight Connector 1897"/>
              <p:cNvCxnSpPr/>
              <p:nvPr/>
            </p:nvCxnSpPr>
            <p:spPr>
              <a:xfrm>
                <a:off x="12355560" y="4898520"/>
                <a:ext cx="252360" cy="360"/>
              </a:xfrm>
              <a:prstGeom prst="straightConnector1">
                <a:avLst/>
              </a:prstGeom>
              <a:ln w="6480">
                <a:solidFill>
                  <a:srgbClr val="a8a8a8"/>
                </a:solidFill>
                <a:miter/>
              </a:ln>
            </p:spPr>
          </p:cxnSp>
          <p:cxnSp>
            <p:nvCxnSpPr>
              <p:cNvPr id="13114" name="Straight Connector 181"/>
              <p:cNvCxnSpPr/>
              <p:nvPr/>
            </p:nvCxnSpPr>
            <p:spPr>
              <a:xfrm>
                <a:off x="-435240" y="326520"/>
                <a:ext cx="252360" cy="360"/>
              </a:xfrm>
              <a:prstGeom prst="straightConnector1">
                <a:avLst/>
              </a:prstGeom>
              <a:ln w="6480">
                <a:solidFill>
                  <a:srgbClr val="a8a8a8"/>
                </a:solidFill>
                <a:miter/>
              </a:ln>
            </p:spPr>
          </p:cxnSp>
          <p:cxnSp>
            <p:nvCxnSpPr>
              <p:cNvPr id="13115" name="Straight Connector 182"/>
              <p:cNvCxnSpPr/>
              <p:nvPr/>
            </p:nvCxnSpPr>
            <p:spPr>
              <a:xfrm>
                <a:off x="-435240" y="0"/>
                <a:ext cx="252360" cy="360"/>
              </a:xfrm>
              <a:prstGeom prst="straightConnector1">
                <a:avLst/>
              </a:prstGeom>
              <a:ln w="6480">
                <a:solidFill>
                  <a:srgbClr val="a8a8a8"/>
                </a:solidFill>
                <a:miter/>
              </a:ln>
            </p:spPr>
          </p:cxnSp>
          <p:cxnSp>
            <p:nvCxnSpPr>
              <p:cNvPr id="13116" name="Straight Connector 183"/>
              <p:cNvCxnSpPr/>
              <p:nvPr/>
            </p:nvCxnSpPr>
            <p:spPr>
              <a:xfrm>
                <a:off x="-435240" y="979560"/>
                <a:ext cx="252360" cy="360"/>
              </a:xfrm>
              <a:prstGeom prst="straightConnector1">
                <a:avLst/>
              </a:prstGeom>
              <a:ln w="6480">
                <a:solidFill>
                  <a:srgbClr val="a8a8a8"/>
                </a:solidFill>
                <a:miter/>
              </a:ln>
            </p:spPr>
          </p:cxnSp>
          <p:cxnSp>
            <p:nvCxnSpPr>
              <p:cNvPr id="13117" name="Straight Connector 184"/>
              <p:cNvCxnSpPr/>
              <p:nvPr/>
            </p:nvCxnSpPr>
            <p:spPr>
              <a:xfrm>
                <a:off x="-435240" y="653040"/>
                <a:ext cx="252360" cy="360"/>
              </a:xfrm>
              <a:prstGeom prst="straightConnector1">
                <a:avLst/>
              </a:prstGeom>
              <a:ln w="6480">
                <a:solidFill>
                  <a:srgbClr val="a8a8a8"/>
                </a:solidFill>
                <a:miter/>
              </a:ln>
            </p:spPr>
          </p:cxnSp>
          <p:cxnSp>
            <p:nvCxnSpPr>
              <p:cNvPr id="13118" name="Straight Connector 185"/>
              <p:cNvCxnSpPr/>
              <p:nvPr/>
            </p:nvCxnSpPr>
            <p:spPr>
              <a:xfrm>
                <a:off x="-435240" y="1632600"/>
                <a:ext cx="252360" cy="360"/>
              </a:xfrm>
              <a:prstGeom prst="straightConnector1">
                <a:avLst/>
              </a:prstGeom>
              <a:ln w="6480">
                <a:solidFill>
                  <a:srgbClr val="a8a8a8"/>
                </a:solidFill>
                <a:miter/>
              </a:ln>
            </p:spPr>
          </p:cxnSp>
          <p:cxnSp>
            <p:nvCxnSpPr>
              <p:cNvPr id="13119" name="Straight Connector 186"/>
              <p:cNvCxnSpPr/>
              <p:nvPr/>
            </p:nvCxnSpPr>
            <p:spPr>
              <a:xfrm>
                <a:off x="-435240" y="1306080"/>
                <a:ext cx="252360" cy="360"/>
              </a:xfrm>
              <a:prstGeom prst="straightConnector1">
                <a:avLst/>
              </a:prstGeom>
              <a:ln w="6480">
                <a:solidFill>
                  <a:srgbClr val="a8a8a8"/>
                </a:solidFill>
                <a:miter/>
              </a:ln>
            </p:spPr>
          </p:cxnSp>
          <p:cxnSp>
            <p:nvCxnSpPr>
              <p:cNvPr id="13120" name="Straight Connector 187"/>
              <p:cNvCxnSpPr/>
              <p:nvPr/>
            </p:nvCxnSpPr>
            <p:spPr>
              <a:xfrm>
                <a:off x="-435240" y="2285640"/>
                <a:ext cx="252360" cy="360"/>
              </a:xfrm>
              <a:prstGeom prst="straightConnector1">
                <a:avLst/>
              </a:prstGeom>
              <a:ln w="6480">
                <a:solidFill>
                  <a:srgbClr val="a8a8a8"/>
                </a:solidFill>
                <a:miter/>
              </a:ln>
            </p:spPr>
          </p:cxnSp>
          <p:cxnSp>
            <p:nvCxnSpPr>
              <p:cNvPr id="13121" name="Straight Connector 188"/>
              <p:cNvCxnSpPr/>
              <p:nvPr/>
            </p:nvCxnSpPr>
            <p:spPr>
              <a:xfrm>
                <a:off x="-435240" y="1959120"/>
                <a:ext cx="252360" cy="360"/>
              </a:xfrm>
              <a:prstGeom prst="straightConnector1">
                <a:avLst/>
              </a:prstGeom>
              <a:ln w="6480">
                <a:solidFill>
                  <a:srgbClr val="a8a8a8"/>
                </a:solidFill>
                <a:miter/>
              </a:ln>
            </p:spPr>
          </p:cxnSp>
          <p:cxnSp>
            <p:nvCxnSpPr>
              <p:cNvPr id="13122" name="Straight Connector 189"/>
              <p:cNvCxnSpPr/>
              <p:nvPr/>
            </p:nvCxnSpPr>
            <p:spPr>
              <a:xfrm>
                <a:off x="-435240" y="2939040"/>
                <a:ext cx="252360" cy="360"/>
              </a:xfrm>
              <a:prstGeom prst="straightConnector1">
                <a:avLst/>
              </a:prstGeom>
              <a:ln w="6480">
                <a:solidFill>
                  <a:srgbClr val="a8a8a8"/>
                </a:solidFill>
                <a:miter/>
              </a:ln>
            </p:spPr>
          </p:cxnSp>
          <p:cxnSp>
            <p:nvCxnSpPr>
              <p:cNvPr id="13123" name="Straight Connector 190"/>
              <p:cNvCxnSpPr/>
              <p:nvPr/>
            </p:nvCxnSpPr>
            <p:spPr>
              <a:xfrm>
                <a:off x="-435240" y="2612520"/>
                <a:ext cx="252360" cy="360"/>
              </a:xfrm>
              <a:prstGeom prst="straightConnector1">
                <a:avLst/>
              </a:prstGeom>
              <a:ln w="6480">
                <a:solidFill>
                  <a:srgbClr val="a8a8a8"/>
                </a:solidFill>
                <a:miter/>
              </a:ln>
            </p:spPr>
          </p:cxnSp>
          <p:cxnSp>
            <p:nvCxnSpPr>
              <p:cNvPr id="13124" name="Straight Connector 191"/>
              <p:cNvCxnSpPr/>
              <p:nvPr/>
            </p:nvCxnSpPr>
            <p:spPr>
              <a:xfrm>
                <a:off x="-435240" y="3592080"/>
                <a:ext cx="252360" cy="360"/>
              </a:xfrm>
              <a:prstGeom prst="straightConnector1">
                <a:avLst/>
              </a:prstGeom>
              <a:ln w="6480">
                <a:solidFill>
                  <a:srgbClr val="a8a8a8"/>
                </a:solidFill>
                <a:miter/>
              </a:ln>
            </p:spPr>
          </p:cxnSp>
          <p:cxnSp>
            <p:nvCxnSpPr>
              <p:cNvPr id="13125" name="Straight Connector 192"/>
              <p:cNvCxnSpPr/>
              <p:nvPr/>
            </p:nvCxnSpPr>
            <p:spPr>
              <a:xfrm>
                <a:off x="-435240" y="3265560"/>
                <a:ext cx="252360" cy="360"/>
              </a:xfrm>
              <a:prstGeom prst="straightConnector1">
                <a:avLst/>
              </a:prstGeom>
              <a:ln w="6480">
                <a:solidFill>
                  <a:srgbClr val="a8a8a8"/>
                </a:solidFill>
                <a:miter/>
              </a:ln>
            </p:spPr>
          </p:cxnSp>
          <p:cxnSp>
            <p:nvCxnSpPr>
              <p:cNvPr id="13126" name="Straight Connector 193"/>
              <p:cNvCxnSpPr/>
              <p:nvPr/>
            </p:nvCxnSpPr>
            <p:spPr>
              <a:xfrm>
                <a:off x="-435240" y="4245120"/>
                <a:ext cx="252360" cy="360"/>
              </a:xfrm>
              <a:prstGeom prst="straightConnector1">
                <a:avLst/>
              </a:prstGeom>
              <a:ln w="6480">
                <a:solidFill>
                  <a:srgbClr val="a8a8a8"/>
                </a:solidFill>
                <a:miter/>
              </a:ln>
            </p:spPr>
          </p:cxnSp>
          <p:cxnSp>
            <p:nvCxnSpPr>
              <p:cNvPr id="13127" name="Straight Connector 194"/>
              <p:cNvCxnSpPr/>
              <p:nvPr/>
            </p:nvCxnSpPr>
            <p:spPr>
              <a:xfrm>
                <a:off x="-435240" y="3918600"/>
                <a:ext cx="252360" cy="360"/>
              </a:xfrm>
              <a:prstGeom prst="straightConnector1">
                <a:avLst/>
              </a:prstGeom>
              <a:ln w="6480">
                <a:solidFill>
                  <a:srgbClr val="a8a8a8"/>
                </a:solidFill>
                <a:miter/>
              </a:ln>
            </p:spPr>
          </p:cxnSp>
          <p:cxnSp>
            <p:nvCxnSpPr>
              <p:cNvPr id="13128" name="Straight Connector 195"/>
              <p:cNvCxnSpPr/>
              <p:nvPr/>
            </p:nvCxnSpPr>
            <p:spPr>
              <a:xfrm>
                <a:off x="-435240" y="4898520"/>
                <a:ext cx="252360" cy="360"/>
              </a:xfrm>
              <a:prstGeom prst="straightConnector1">
                <a:avLst/>
              </a:prstGeom>
              <a:ln w="6480">
                <a:solidFill>
                  <a:srgbClr val="a8a8a8"/>
                </a:solidFill>
                <a:miter/>
              </a:ln>
            </p:spPr>
          </p:cxnSp>
          <p:cxnSp>
            <p:nvCxnSpPr>
              <p:cNvPr id="13129" name="Straight Connector 196"/>
              <p:cNvCxnSpPr/>
              <p:nvPr/>
            </p:nvCxnSpPr>
            <p:spPr>
              <a:xfrm>
                <a:off x="-435240" y="4571640"/>
                <a:ext cx="252360" cy="360"/>
              </a:xfrm>
              <a:prstGeom prst="straightConnector1">
                <a:avLst/>
              </a:prstGeom>
              <a:ln w="6480">
                <a:solidFill>
                  <a:srgbClr val="a8a8a8"/>
                </a:solidFill>
                <a:miter/>
              </a:ln>
            </p:spPr>
          </p:cxnSp>
          <p:cxnSp>
            <p:nvCxnSpPr>
              <p:cNvPr id="13130" name="Straight Connector 197"/>
              <p:cNvCxnSpPr/>
              <p:nvPr/>
            </p:nvCxnSpPr>
            <p:spPr>
              <a:xfrm>
                <a:off x="-435240" y="5551560"/>
                <a:ext cx="252360" cy="360"/>
              </a:xfrm>
              <a:prstGeom prst="straightConnector1">
                <a:avLst/>
              </a:prstGeom>
              <a:ln w="6480">
                <a:solidFill>
                  <a:srgbClr val="a8a8a8"/>
                </a:solidFill>
                <a:miter/>
              </a:ln>
            </p:spPr>
          </p:cxnSp>
          <p:cxnSp>
            <p:nvCxnSpPr>
              <p:cNvPr id="13131" name="Straight Connector 198"/>
              <p:cNvCxnSpPr/>
              <p:nvPr/>
            </p:nvCxnSpPr>
            <p:spPr>
              <a:xfrm>
                <a:off x="-435240" y="5225040"/>
                <a:ext cx="252360" cy="360"/>
              </a:xfrm>
              <a:prstGeom prst="straightConnector1">
                <a:avLst/>
              </a:prstGeom>
              <a:ln w="6480">
                <a:solidFill>
                  <a:srgbClr val="a8a8a8"/>
                </a:solidFill>
                <a:miter/>
              </a:ln>
            </p:spPr>
          </p:cxnSp>
          <p:cxnSp>
            <p:nvCxnSpPr>
              <p:cNvPr id="13132" name="Straight Connector 199"/>
              <p:cNvCxnSpPr/>
              <p:nvPr/>
            </p:nvCxnSpPr>
            <p:spPr>
              <a:xfrm>
                <a:off x="-435240" y="6204600"/>
                <a:ext cx="252360" cy="360"/>
              </a:xfrm>
              <a:prstGeom prst="straightConnector1">
                <a:avLst/>
              </a:prstGeom>
              <a:ln w="6480">
                <a:solidFill>
                  <a:srgbClr val="a8a8a8"/>
                </a:solidFill>
                <a:miter/>
              </a:ln>
            </p:spPr>
          </p:cxnSp>
          <p:cxnSp>
            <p:nvCxnSpPr>
              <p:cNvPr id="13133" name="Straight Connector 200"/>
              <p:cNvCxnSpPr/>
              <p:nvPr/>
            </p:nvCxnSpPr>
            <p:spPr>
              <a:xfrm>
                <a:off x="-435240" y="5878080"/>
                <a:ext cx="252360" cy="360"/>
              </a:xfrm>
              <a:prstGeom prst="straightConnector1">
                <a:avLst/>
              </a:prstGeom>
              <a:ln w="6480">
                <a:solidFill>
                  <a:srgbClr val="a8a8a8"/>
                </a:solidFill>
                <a:miter/>
              </a:ln>
            </p:spPr>
          </p:cxnSp>
          <p:cxnSp>
            <p:nvCxnSpPr>
              <p:cNvPr id="13134" name="Straight Connector 201"/>
              <p:cNvCxnSpPr/>
              <p:nvPr/>
            </p:nvCxnSpPr>
            <p:spPr>
              <a:xfrm>
                <a:off x="-435240" y="6857640"/>
                <a:ext cx="252360" cy="360"/>
              </a:xfrm>
              <a:prstGeom prst="straightConnector1">
                <a:avLst/>
              </a:prstGeom>
              <a:ln w="6480">
                <a:solidFill>
                  <a:srgbClr val="a8a8a8"/>
                </a:solidFill>
                <a:miter/>
              </a:ln>
            </p:spPr>
          </p:cxnSp>
          <p:cxnSp>
            <p:nvCxnSpPr>
              <p:cNvPr id="13135" name="Straight Connector 202"/>
              <p:cNvCxnSpPr/>
              <p:nvPr/>
            </p:nvCxnSpPr>
            <p:spPr>
              <a:xfrm>
                <a:off x="-435240" y="6531120"/>
                <a:ext cx="252360" cy="360"/>
              </a:xfrm>
              <a:prstGeom prst="straightConnector1">
                <a:avLst/>
              </a:prstGeom>
              <a:ln w="6480">
                <a:solidFill>
                  <a:srgbClr val="a8a8a8"/>
                </a:solidFill>
                <a:miter/>
              </a:ln>
            </p:spPr>
          </p:cxnSp>
          <p:cxnSp>
            <p:nvCxnSpPr>
              <p:cNvPr id="13136" name="Straight Connector 806"/>
              <p:cNvCxnSpPr/>
              <p:nvPr/>
            </p:nvCxnSpPr>
            <p:spPr>
              <a:xfrm flipV="1">
                <a:off x="11862360" y="-435240"/>
                <a:ext cx="360" cy="252360"/>
              </a:xfrm>
              <a:prstGeom prst="straightConnector1">
                <a:avLst/>
              </a:prstGeom>
              <a:ln w="6480">
                <a:solidFill>
                  <a:srgbClr val="a8a8a8"/>
                </a:solidFill>
                <a:miter/>
              </a:ln>
            </p:spPr>
          </p:cxnSp>
          <p:cxnSp>
            <p:nvCxnSpPr>
              <p:cNvPr id="13137" name="Straight Connector 807"/>
              <p:cNvCxnSpPr/>
              <p:nvPr/>
            </p:nvCxnSpPr>
            <p:spPr>
              <a:xfrm flipV="1">
                <a:off x="12191760" y="-435240"/>
                <a:ext cx="360" cy="252360"/>
              </a:xfrm>
              <a:prstGeom prst="straightConnector1">
                <a:avLst/>
              </a:prstGeom>
              <a:ln w="6480">
                <a:solidFill>
                  <a:srgbClr val="a8a8a8"/>
                </a:solidFill>
                <a:miter/>
              </a:ln>
            </p:spPr>
          </p:cxnSp>
          <p:cxnSp>
            <p:nvCxnSpPr>
              <p:cNvPr id="13138" name="Straight Connector 808"/>
              <p:cNvCxnSpPr/>
              <p:nvPr/>
            </p:nvCxnSpPr>
            <p:spPr>
              <a:xfrm flipV="1">
                <a:off x="11203200" y="-435240"/>
                <a:ext cx="360" cy="252360"/>
              </a:xfrm>
              <a:prstGeom prst="straightConnector1">
                <a:avLst/>
              </a:prstGeom>
              <a:ln w="6480">
                <a:solidFill>
                  <a:srgbClr val="a8a8a8"/>
                </a:solidFill>
                <a:miter/>
              </a:ln>
            </p:spPr>
          </p:cxnSp>
          <p:cxnSp>
            <p:nvCxnSpPr>
              <p:cNvPr id="13139" name="Straight Connector 809"/>
              <p:cNvCxnSpPr/>
              <p:nvPr/>
            </p:nvCxnSpPr>
            <p:spPr>
              <a:xfrm flipV="1">
                <a:off x="11532960" y="-435240"/>
                <a:ext cx="360" cy="252360"/>
              </a:xfrm>
              <a:prstGeom prst="straightConnector1">
                <a:avLst/>
              </a:prstGeom>
              <a:ln w="6480">
                <a:solidFill>
                  <a:srgbClr val="a8a8a8"/>
                </a:solidFill>
                <a:miter/>
              </a:ln>
            </p:spPr>
          </p:cxnSp>
          <p:cxnSp>
            <p:nvCxnSpPr>
              <p:cNvPr id="13140" name="Straight Connector 810"/>
              <p:cNvCxnSpPr/>
              <p:nvPr/>
            </p:nvCxnSpPr>
            <p:spPr>
              <a:xfrm flipV="1">
                <a:off x="10544400" y="-435240"/>
                <a:ext cx="360" cy="252360"/>
              </a:xfrm>
              <a:prstGeom prst="straightConnector1">
                <a:avLst/>
              </a:prstGeom>
              <a:ln w="6480">
                <a:solidFill>
                  <a:srgbClr val="a8a8a8"/>
                </a:solidFill>
                <a:miter/>
              </a:ln>
            </p:spPr>
          </p:cxnSp>
          <p:cxnSp>
            <p:nvCxnSpPr>
              <p:cNvPr id="13141" name="Straight Connector 811"/>
              <p:cNvCxnSpPr/>
              <p:nvPr/>
            </p:nvCxnSpPr>
            <p:spPr>
              <a:xfrm flipV="1">
                <a:off x="10873800" y="-435240"/>
                <a:ext cx="360" cy="252360"/>
              </a:xfrm>
              <a:prstGeom prst="straightConnector1">
                <a:avLst/>
              </a:prstGeom>
              <a:ln w="6480">
                <a:solidFill>
                  <a:srgbClr val="a8a8a8"/>
                </a:solidFill>
                <a:miter/>
              </a:ln>
            </p:spPr>
          </p:cxnSp>
          <p:cxnSp>
            <p:nvCxnSpPr>
              <p:cNvPr id="13142" name="Straight Connector 812"/>
              <p:cNvCxnSpPr/>
              <p:nvPr/>
            </p:nvCxnSpPr>
            <p:spPr>
              <a:xfrm flipV="1">
                <a:off x="9885240" y="-435240"/>
                <a:ext cx="360" cy="252360"/>
              </a:xfrm>
              <a:prstGeom prst="straightConnector1">
                <a:avLst/>
              </a:prstGeom>
              <a:ln w="6480">
                <a:solidFill>
                  <a:srgbClr val="a8a8a8"/>
                </a:solidFill>
                <a:miter/>
              </a:ln>
            </p:spPr>
          </p:cxnSp>
          <p:cxnSp>
            <p:nvCxnSpPr>
              <p:cNvPr id="13143" name="Straight Connector 813"/>
              <p:cNvCxnSpPr/>
              <p:nvPr/>
            </p:nvCxnSpPr>
            <p:spPr>
              <a:xfrm flipV="1">
                <a:off x="10214640" y="-435240"/>
                <a:ext cx="360" cy="252360"/>
              </a:xfrm>
              <a:prstGeom prst="straightConnector1">
                <a:avLst/>
              </a:prstGeom>
              <a:ln w="6480">
                <a:solidFill>
                  <a:srgbClr val="a8a8a8"/>
                </a:solidFill>
                <a:miter/>
              </a:ln>
            </p:spPr>
          </p:cxnSp>
          <p:cxnSp>
            <p:nvCxnSpPr>
              <p:cNvPr id="13144" name="Straight Connector 814"/>
              <p:cNvCxnSpPr/>
              <p:nvPr/>
            </p:nvCxnSpPr>
            <p:spPr>
              <a:xfrm flipV="1">
                <a:off x="9226080" y="-435240"/>
                <a:ext cx="360" cy="252360"/>
              </a:xfrm>
              <a:prstGeom prst="straightConnector1">
                <a:avLst/>
              </a:prstGeom>
              <a:ln w="6480">
                <a:solidFill>
                  <a:srgbClr val="a8a8a8"/>
                </a:solidFill>
                <a:miter/>
              </a:ln>
            </p:spPr>
          </p:cxnSp>
          <p:cxnSp>
            <p:nvCxnSpPr>
              <p:cNvPr id="13145" name="Straight Connector 815"/>
              <p:cNvCxnSpPr/>
              <p:nvPr/>
            </p:nvCxnSpPr>
            <p:spPr>
              <a:xfrm flipV="1">
                <a:off x="9555840" y="-435240"/>
                <a:ext cx="360" cy="252360"/>
              </a:xfrm>
              <a:prstGeom prst="straightConnector1">
                <a:avLst/>
              </a:prstGeom>
              <a:ln w="6480">
                <a:solidFill>
                  <a:srgbClr val="a8a8a8"/>
                </a:solidFill>
                <a:miter/>
              </a:ln>
            </p:spPr>
          </p:cxnSp>
          <p:cxnSp>
            <p:nvCxnSpPr>
              <p:cNvPr id="13146" name="Straight Connector 816"/>
              <p:cNvCxnSpPr/>
              <p:nvPr/>
            </p:nvCxnSpPr>
            <p:spPr>
              <a:xfrm flipV="1">
                <a:off x="8567280" y="-435240"/>
                <a:ext cx="360" cy="252360"/>
              </a:xfrm>
              <a:prstGeom prst="straightConnector1">
                <a:avLst/>
              </a:prstGeom>
              <a:ln w="6480">
                <a:solidFill>
                  <a:srgbClr val="a8a8a8"/>
                </a:solidFill>
                <a:miter/>
              </a:ln>
            </p:spPr>
          </p:cxnSp>
          <p:cxnSp>
            <p:nvCxnSpPr>
              <p:cNvPr id="13147" name="Straight Connector 817"/>
              <p:cNvCxnSpPr/>
              <p:nvPr/>
            </p:nvCxnSpPr>
            <p:spPr>
              <a:xfrm flipV="1">
                <a:off x="8896680" y="-435240"/>
                <a:ext cx="360" cy="252360"/>
              </a:xfrm>
              <a:prstGeom prst="straightConnector1">
                <a:avLst/>
              </a:prstGeom>
              <a:ln w="6480">
                <a:solidFill>
                  <a:srgbClr val="a8a8a8"/>
                </a:solidFill>
                <a:miter/>
              </a:ln>
            </p:spPr>
          </p:cxnSp>
          <p:cxnSp>
            <p:nvCxnSpPr>
              <p:cNvPr id="13148" name="Straight Connector 818"/>
              <p:cNvCxnSpPr/>
              <p:nvPr/>
            </p:nvCxnSpPr>
            <p:spPr>
              <a:xfrm flipV="1">
                <a:off x="7908120" y="-435240"/>
                <a:ext cx="360" cy="252360"/>
              </a:xfrm>
              <a:prstGeom prst="straightConnector1">
                <a:avLst/>
              </a:prstGeom>
              <a:ln w="6480">
                <a:solidFill>
                  <a:srgbClr val="a8a8a8"/>
                </a:solidFill>
                <a:miter/>
              </a:ln>
            </p:spPr>
          </p:cxnSp>
          <p:cxnSp>
            <p:nvCxnSpPr>
              <p:cNvPr id="13149" name="Straight Connector 819"/>
              <p:cNvCxnSpPr/>
              <p:nvPr/>
            </p:nvCxnSpPr>
            <p:spPr>
              <a:xfrm flipV="1">
                <a:off x="8237520" y="-435240"/>
                <a:ext cx="360" cy="252360"/>
              </a:xfrm>
              <a:prstGeom prst="straightConnector1">
                <a:avLst/>
              </a:prstGeom>
              <a:ln w="6480">
                <a:solidFill>
                  <a:srgbClr val="a8a8a8"/>
                </a:solidFill>
                <a:miter/>
              </a:ln>
            </p:spPr>
          </p:cxnSp>
          <p:cxnSp>
            <p:nvCxnSpPr>
              <p:cNvPr id="13150" name="Straight Connector 820"/>
              <p:cNvCxnSpPr/>
              <p:nvPr/>
            </p:nvCxnSpPr>
            <p:spPr>
              <a:xfrm flipV="1">
                <a:off x="7248960" y="-435240"/>
                <a:ext cx="360" cy="252360"/>
              </a:xfrm>
              <a:prstGeom prst="straightConnector1">
                <a:avLst/>
              </a:prstGeom>
              <a:ln w="6480">
                <a:solidFill>
                  <a:srgbClr val="a8a8a8"/>
                </a:solidFill>
                <a:miter/>
              </a:ln>
            </p:spPr>
          </p:cxnSp>
          <p:cxnSp>
            <p:nvCxnSpPr>
              <p:cNvPr id="13151" name="Straight Connector 821"/>
              <p:cNvCxnSpPr/>
              <p:nvPr/>
            </p:nvCxnSpPr>
            <p:spPr>
              <a:xfrm flipV="1">
                <a:off x="7578720" y="-435240"/>
                <a:ext cx="360" cy="252360"/>
              </a:xfrm>
              <a:prstGeom prst="straightConnector1">
                <a:avLst/>
              </a:prstGeom>
              <a:ln w="6480">
                <a:solidFill>
                  <a:srgbClr val="a8a8a8"/>
                </a:solidFill>
                <a:miter/>
              </a:ln>
            </p:spPr>
          </p:cxnSp>
          <p:cxnSp>
            <p:nvCxnSpPr>
              <p:cNvPr id="13152" name="Straight Connector 822"/>
              <p:cNvCxnSpPr/>
              <p:nvPr/>
            </p:nvCxnSpPr>
            <p:spPr>
              <a:xfrm flipV="1">
                <a:off x="6590160" y="-435240"/>
                <a:ext cx="360" cy="252360"/>
              </a:xfrm>
              <a:prstGeom prst="straightConnector1">
                <a:avLst/>
              </a:prstGeom>
              <a:ln w="6480">
                <a:solidFill>
                  <a:srgbClr val="a8a8a8"/>
                </a:solidFill>
                <a:miter/>
              </a:ln>
            </p:spPr>
          </p:cxnSp>
          <p:cxnSp>
            <p:nvCxnSpPr>
              <p:cNvPr id="13153" name="Straight Connector 823"/>
              <p:cNvCxnSpPr/>
              <p:nvPr/>
            </p:nvCxnSpPr>
            <p:spPr>
              <a:xfrm flipV="1">
                <a:off x="6919560" y="-435240"/>
                <a:ext cx="360" cy="252360"/>
              </a:xfrm>
              <a:prstGeom prst="straightConnector1">
                <a:avLst/>
              </a:prstGeom>
              <a:ln w="6480">
                <a:solidFill>
                  <a:srgbClr val="a8a8a8"/>
                </a:solidFill>
                <a:miter/>
              </a:ln>
            </p:spPr>
          </p:cxnSp>
          <p:cxnSp>
            <p:nvCxnSpPr>
              <p:cNvPr id="13154" name="Straight Connector 824"/>
              <p:cNvCxnSpPr/>
              <p:nvPr/>
            </p:nvCxnSpPr>
            <p:spPr>
              <a:xfrm flipV="1">
                <a:off x="5931000" y="-435240"/>
                <a:ext cx="360" cy="252360"/>
              </a:xfrm>
              <a:prstGeom prst="straightConnector1">
                <a:avLst/>
              </a:prstGeom>
              <a:ln w="6480">
                <a:solidFill>
                  <a:srgbClr val="a8a8a8"/>
                </a:solidFill>
                <a:miter/>
              </a:ln>
            </p:spPr>
          </p:cxnSp>
          <p:cxnSp>
            <p:nvCxnSpPr>
              <p:cNvPr id="13155" name="Straight Connector 825"/>
              <p:cNvCxnSpPr/>
              <p:nvPr/>
            </p:nvCxnSpPr>
            <p:spPr>
              <a:xfrm flipV="1">
                <a:off x="6260760" y="-435240"/>
                <a:ext cx="360" cy="252360"/>
              </a:xfrm>
              <a:prstGeom prst="straightConnector1">
                <a:avLst/>
              </a:prstGeom>
              <a:ln w="6480">
                <a:solidFill>
                  <a:srgbClr val="a8a8a8"/>
                </a:solidFill>
                <a:miter/>
              </a:ln>
            </p:spPr>
          </p:cxnSp>
          <p:cxnSp>
            <p:nvCxnSpPr>
              <p:cNvPr id="13156" name="Straight Connector 826"/>
              <p:cNvCxnSpPr/>
              <p:nvPr/>
            </p:nvCxnSpPr>
            <p:spPr>
              <a:xfrm flipV="1">
                <a:off x="5272200" y="-435240"/>
                <a:ext cx="360" cy="252360"/>
              </a:xfrm>
              <a:prstGeom prst="straightConnector1">
                <a:avLst/>
              </a:prstGeom>
              <a:ln w="6480">
                <a:solidFill>
                  <a:srgbClr val="a8a8a8"/>
                </a:solidFill>
                <a:miter/>
              </a:ln>
            </p:spPr>
          </p:cxnSp>
          <p:cxnSp>
            <p:nvCxnSpPr>
              <p:cNvPr id="13157" name="Straight Connector 827"/>
              <p:cNvCxnSpPr/>
              <p:nvPr/>
            </p:nvCxnSpPr>
            <p:spPr>
              <a:xfrm flipV="1">
                <a:off x="5601600" y="-435240"/>
                <a:ext cx="360" cy="252360"/>
              </a:xfrm>
              <a:prstGeom prst="straightConnector1">
                <a:avLst/>
              </a:prstGeom>
              <a:ln w="6480">
                <a:solidFill>
                  <a:srgbClr val="a8a8a8"/>
                </a:solidFill>
                <a:miter/>
              </a:ln>
            </p:spPr>
          </p:cxnSp>
          <p:cxnSp>
            <p:nvCxnSpPr>
              <p:cNvPr id="13158" name="Straight Connector 828"/>
              <p:cNvCxnSpPr/>
              <p:nvPr/>
            </p:nvCxnSpPr>
            <p:spPr>
              <a:xfrm flipV="1">
                <a:off x="4613040" y="-435240"/>
                <a:ext cx="360" cy="252360"/>
              </a:xfrm>
              <a:prstGeom prst="straightConnector1">
                <a:avLst/>
              </a:prstGeom>
              <a:ln w="6480">
                <a:solidFill>
                  <a:srgbClr val="a8a8a8"/>
                </a:solidFill>
                <a:miter/>
              </a:ln>
            </p:spPr>
          </p:cxnSp>
          <p:cxnSp>
            <p:nvCxnSpPr>
              <p:cNvPr id="13159" name="Straight Connector 829"/>
              <p:cNvCxnSpPr/>
              <p:nvPr/>
            </p:nvCxnSpPr>
            <p:spPr>
              <a:xfrm flipV="1">
                <a:off x="4942440" y="-435240"/>
                <a:ext cx="360" cy="252360"/>
              </a:xfrm>
              <a:prstGeom prst="straightConnector1">
                <a:avLst/>
              </a:prstGeom>
              <a:ln w="6480">
                <a:solidFill>
                  <a:srgbClr val="a8a8a8"/>
                </a:solidFill>
                <a:miter/>
              </a:ln>
            </p:spPr>
          </p:cxnSp>
          <p:cxnSp>
            <p:nvCxnSpPr>
              <p:cNvPr id="13160" name="Straight Connector 830"/>
              <p:cNvCxnSpPr/>
              <p:nvPr/>
            </p:nvCxnSpPr>
            <p:spPr>
              <a:xfrm flipV="1">
                <a:off x="3953880" y="-435240"/>
                <a:ext cx="360" cy="252360"/>
              </a:xfrm>
              <a:prstGeom prst="straightConnector1">
                <a:avLst/>
              </a:prstGeom>
              <a:ln w="6480">
                <a:solidFill>
                  <a:srgbClr val="a8a8a8"/>
                </a:solidFill>
                <a:miter/>
              </a:ln>
            </p:spPr>
          </p:cxnSp>
          <p:cxnSp>
            <p:nvCxnSpPr>
              <p:cNvPr id="13161" name="Straight Connector 831"/>
              <p:cNvCxnSpPr/>
              <p:nvPr/>
            </p:nvCxnSpPr>
            <p:spPr>
              <a:xfrm flipV="1">
                <a:off x="4283640" y="-435240"/>
                <a:ext cx="360" cy="252360"/>
              </a:xfrm>
              <a:prstGeom prst="straightConnector1">
                <a:avLst/>
              </a:prstGeom>
              <a:ln w="6480">
                <a:solidFill>
                  <a:srgbClr val="a8a8a8"/>
                </a:solidFill>
                <a:miter/>
              </a:ln>
            </p:spPr>
          </p:cxnSp>
          <p:cxnSp>
            <p:nvCxnSpPr>
              <p:cNvPr id="13162" name="Straight Connector 832"/>
              <p:cNvCxnSpPr/>
              <p:nvPr/>
            </p:nvCxnSpPr>
            <p:spPr>
              <a:xfrm flipV="1">
                <a:off x="3295080" y="-435240"/>
                <a:ext cx="360" cy="252360"/>
              </a:xfrm>
              <a:prstGeom prst="straightConnector1">
                <a:avLst/>
              </a:prstGeom>
              <a:ln w="6480">
                <a:solidFill>
                  <a:srgbClr val="a8a8a8"/>
                </a:solidFill>
                <a:miter/>
              </a:ln>
            </p:spPr>
          </p:cxnSp>
          <p:cxnSp>
            <p:nvCxnSpPr>
              <p:cNvPr id="13163" name="Straight Connector 833"/>
              <p:cNvCxnSpPr/>
              <p:nvPr/>
            </p:nvCxnSpPr>
            <p:spPr>
              <a:xfrm flipV="1">
                <a:off x="3624480" y="-435240"/>
                <a:ext cx="360" cy="252360"/>
              </a:xfrm>
              <a:prstGeom prst="straightConnector1">
                <a:avLst/>
              </a:prstGeom>
              <a:ln w="6480">
                <a:solidFill>
                  <a:srgbClr val="a8a8a8"/>
                </a:solidFill>
                <a:miter/>
              </a:ln>
            </p:spPr>
          </p:cxnSp>
          <p:cxnSp>
            <p:nvCxnSpPr>
              <p:cNvPr id="13164" name="Straight Connector 834"/>
              <p:cNvCxnSpPr/>
              <p:nvPr/>
            </p:nvCxnSpPr>
            <p:spPr>
              <a:xfrm flipV="1">
                <a:off x="2635920" y="-435240"/>
                <a:ext cx="360" cy="252360"/>
              </a:xfrm>
              <a:prstGeom prst="straightConnector1">
                <a:avLst/>
              </a:prstGeom>
              <a:ln w="6480">
                <a:solidFill>
                  <a:srgbClr val="a8a8a8"/>
                </a:solidFill>
                <a:miter/>
              </a:ln>
            </p:spPr>
          </p:cxnSp>
          <p:cxnSp>
            <p:nvCxnSpPr>
              <p:cNvPr id="13165" name="Straight Connector 835"/>
              <p:cNvCxnSpPr/>
              <p:nvPr/>
            </p:nvCxnSpPr>
            <p:spPr>
              <a:xfrm flipV="1">
                <a:off x="2965320" y="-435240"/>
                <a:ext cx="360" cy="252360"/>
              </a:xfrm>
              <a:prstGeom prst="straightConnector1">
                <a:avLst/>
              </a:prstGeom>
              <a:ln w="6480">
                <a:solidFill>
                  <a:srgbClr val="a8a8a8"/>
                </a:solidFill>
                <a:miter/>
              </a:ln>
            </p:spPr>
          </p:cxnSp>
          <p:cxnSp>
            <p:nvCxnSpPr>
              <p:cNvPr id="13166" name="Straight Connector 836"/>
              <p:cNvCxnSpPr/>
              <p:nvPr/>
            </p:nvCxnSpPr>
            <p:spPr>
              <a:xfrm flipV="1">
                <a:off x="1976760" y="-435240"/>
                <a:ext cx="360" cy="252360"/>
              </a:xfrm>
              <a:prstGeom prst="straightConnector1">
                <a:avLst/>
              </a:prstGeom>
              <a:ln w="6480">
                <a:solidFill>
                  <a:srgbClr val="a8a8a8"/>
                </a:solidFill>
                <a:miter/>
              </a:ln>
            </p:spPr>
          </p:cxnSp>
          <p:cxnSp>
            <p:nvCxnSpPr>
              <p:cNvPr id="13167" name="Straight Connector 837"/>
              <p:cNvCxnSpPr/>
              <p:nvPr/>
            </p:nvCxnSpPr>
            <p:spPr>
              <a:xfrm flipV="1">
                <a:off x="2306520" y="-435240"/>
                <a:ext cx="360" cy="252360"/>
              </a:xfrm>
              <a:prstGeom prst="straightConnector1">
                <a:avLst/>
              </a:prstGeom>
              <a:ln w="6480">
                <a:solidFill>
                  <a:srgbClr val="a8a8a8"/>
                </a:solidFill>
                <a:miter/>
              </a:ln>
            </p:spPr>
          </p:cxnSp>
          <p:cxnSp>
            <p:nvCxnSpPr>
              <p:cNvPr id="13168" name="Straight Connector 838"/>
              <p:cNvCxnSpPr/>
              <p:nvPr/>
            </p:nvCxnSpPr>
            <p:spPr>
              <a:xfrm flipV="1">
                <a:off x="1317960" y="-435240"/>
                <a:ext cx="360" cy="252360"/>
              </a:xfrm>
              <a:prstGeom prst="straightConnector1">
                <a:avLst/>
              </a:prstGeom>
              <a:ln w="6480">
                <a:solidFill>
                  <a:srgbClr val="a8a8a8"/>
                </a:solidFill>
                <a:miter/>
              </a:ln>
            </p:spPr>
          </p:cxnSp>
          <p:cxnSp>
            <p:nvCxnSpPr>
              <p:cNvPr id="13169" name="Straight Connector 839"/>
              <p:cNvCxnSpPr/>
              <p:nvPr/>
            </p:nvCxnSpPr>
            <p:spPr>
              <a:xfrm flipV="1">
                <a:off x="1647360" y="-435240"/>
                <a:ext cx="360" cy="252360"/>
              </a:xfrm>
              <a:prstGeom prst="straightConnector1">
                <a:avLst/>
              </a:prstGeom>
              <a:ln w="6480">
                <a:solidFill>
                  <a:srgbClr val="a8a8a8"/>
                </a:solidFill>
                <a:miter/>
              </a:ln>
            </p:spPr>
          </p:cxnSp>
          <p:cxnSp>
            <p:nvCxnSpPr>
              <p:cNvPr id="13170" name="Straight Connector 840"/>
              <p:cNvCxnSpPr/>
              <p:nvPr/>
            </p:nvCxnSpPr>
            <p:spPr>
              <a:xfrm flipV="1">
                <a:off x="658800" y="-435240"/>
                <a:ext cx="360" cy="252360"/>
              </a:xfrm>
              <a:prstGeom prst="straightConnector1">
                <a:avLst/>
              </a:prstGeom>
              <a:ln w="6480">
                <a:solidFill>
                  <a:srgbClr val="a8a8a8"/>
                </a:solidFill>
                <a:miter/>
              </a:ln>
            </p:spPr>
          </p:cxnSp>
          <p:cxnSp>
            <p:nvCxnSpPr>
              <p:cNvPr id="13171" name="Straight Connector 841"/>
              <p:cNvCxnSpPr/>
              <p:nvPr/>
            </p:nvCxnSpPr>
            <p:spPr>
              <a:xfrm flipV="1">
                <a:off x="988200" y="-435240"/>
                <a:ext cx="360" cy="252360"/>
              </a:xfrm>
              <a:prstGeom prst="straightConnector1">
                <a:avLst/>
              </a:prstGeom>
              <a:ln w="6480">
                <a:solidFill>
                  <a:srgbClr val="a8a8a8"/>
                </a:solidFill>
                <a:miter/>
              </a:ln>
            </p:spPr>
          </p:cxnSp>
          <p:cxnSp>
            <p:nvCxnSpPr>
              <p:cNvPr id="13172" name="Straight Connector 842"/>
              <p:cNvCxnSpPr/>
              <p:nvPr/>
            </p:nvCxnSpPr>
            <p:spPr>
              <a:xfrm flipV="1">
                <a:off x="0" y="-435240"/>
                <a:ext cx="360" cy="252360"/>
              </a:xfrm>
              <a:prstGeom prst="straightConnector1">
                <a:avLst/>
              </a:prstGeom>
              <a:ln w="6480">
                <a:solidFill>
                  <a:srgbClr val="a8a8a8"/>
                </a:solidFill>
                <a:miter/>
              </a:ln>
            </p:spPr>
          </p:cxnSp>
          <p:cxnSp>
            <p:nvCxnSpPr>
              <p:cNvPr id="13173" name="Straight Connector 843"/>
              <p:cNvCxnSpPr/>
              <p:nvPr/>
            </p:nvCxnSpPr>
            <p:spPr>
              <a:xfrm flipV="1">
                <a:off x="329400" y="-435240"/>
                <a:ext cx="360" cy="252360"/>
              </a:xfrm>
              <a:prstGeom prst="straightConnector1">
                <a:avLst/>
              </a:prstGeom>
              <a:ln w="6480">
                <a:solidFill>
                  <a:srgbClr val="a8a8a8"/>
                </a:solidFill>
                <a:miter/>
              </a:ln>
            </p:spPr>
          </p:cxnSp>
          <p:cxnSp>
            <p:nvCxnSpPr>
              <p:cNvPr id="13174" name="Straight Connector 1883"/>
              <p:cNvCxnSpPr/>
              <p:nvPr/>
            </p:nvCxnSpPr>
            <p:spPr>
              <a:xfrm>
                <a:off x="12355560" y="326520"/>
                <a:ext cx="252360" cy="360"/>
              </a:xfrm>
              <a:prstGeom prst="straightConnector1">
                <a:avLst/>
              </a:prstGeom>
              <a:ln w="6480">
                <a:solidFill>
                  <a:srgbClr val="a8a8a8"/>
                </a:solidFill>
                <a:miter/>
              </a:ln>
            </p:spPr>
          </p:cxnSp>
          <p:cxnSp>
            <p:nvCxnSpPr>
              <p:cNvPr id="13175" name="Straight Connector 1884"/>
              <p:cNvCxnSpPr/>
              <p:nvPr/>
            </p:nvCxnSpPr>
            <p:spPr>
              <a:xfrm>
                <a:off x="12355560" y="0"/>
                <a:ext cx="252360" cy="360"/>
              </a:xfrm>
              <a:prstGeom prst="straightConnector1">
                <a:avLst/>
              </a:prstGeom>
              <a:ln w="6480">
                <a:solidFill>
                  <a:srgbClr val="a8a8a8"/>
                </a:solidFill>
                <a:miter/>
              </a:ln>
            </p:spPr>
          </p:cxnSp>
          <p:cxnSp>
            <p:nvCxnSpPr>
              <p:cNvPr id="13176" name="Straight Connector 1885"/>
              <p:cNvCxnSpPr/>
              <p:nvPr/>
            </p:nvCxnSpPr>
            <p:spPr>
              <a:xfrm>
                <a:off x="12355560" y="979560"/>
                <a:ext cx="252360" cy="360"/>
              </a:xfrm>
              <a:prstGeom prst="straightConnector1">
                <a:avLst/>
              </a:prstGeom>
              <a:ln w="6480">
                <a:solidFill>
                  <a:srgbClr val="a8a8a8"/>
                </a:solidFill>
                <a:miter/>
              </a:ln>
            </p:spPr>
          </p:cxnSp>
          <p:cxnSp>
            <p:nvCxnSpPr>
              <p:cNvPr id="13177" name="Straight Connector 1886"/>
              <p:cNvCxnSpPr/>
              <p:nvPr/>
            </p:nvCxnSpPr>
            <p:spPr>
              <a:xfrm>
                <a:off x="12355560" y="653040"/>
                <a:ext cx="252360" cy="360"/>
              </a:xfrm>
              <a:prstGeom prst="straightConnector1">
                <a:avLst/>
              </a:prstGeom>
              <a:ln w="6480">
                <a:solidFill>
                  <a:srgbClr val="a8a8a8"/>
                </a:solidFill>
                <a:miter/>
              </a:ln>
            </p:spPr>
          </p:cxnSp>
          <p:cxnSp>
            <p:nvCxnSpPr>
              <p:cNvPr id="13178" name="Straight Connector 1887"/>
              <p:cNvCxnSpPr/>
              <p:nvPr/>
            </p:nvCxnSpPr>
            <p:spPr>
              <a:xfrm>
                <a:off x="12355560" y="1632600"/>
                <a:ext cx="252360" cy="360"/>
              </a:xfrm>
              <a:prstGeom prst="straightConnector1">
                <a:avLst/>
              </a:prstGeom>
              <a:ln w="6480">
                <a:solidFill>
                  <a:srgbClr val="a8a8a8"/>
                </a:solidFill>
                <a:miter/>
              </a:ln>
            </p:spPr>
          </p:cxnSp>
          <p:cxnSp>
            <p:nvCxnSpPr>
              <p:cNvPr id="13179" name="Straight Connector 1888"/>
              <p:cNvCxnSpPr/>
              <p:nvPr/>
            </p:nvCxnSpPr>
            <p:spPr>
              <a:xfrm>
                <a:off x="12355560" y="1306080"/>
                <a:ext cx="252360" cy="360"/>
              </a:xfrm>
              <a:prstGeom prst="straightConnector1">
                <a:avLst/>
              </a:prstGeom>
              <a:ln w="6480">
                <a:solidFill>
                  <a:srgbClr val="a8a8a8"/>
                </a:solidFill>
                <a:miter/>
              </a:ln>
            </p:spPr>
          </p:cxnSp>
          <p:cxnSp>
            <p:nvCxnSpPr>
              <p:cNvPr id="13180" name="Straight Connector 1889"/>
              <p:cNvCxnSpPr/>
              <p:nvPr/>
            </p:nvCxnSpPr>
            <p:spPr>
              <a:xfrm>
                <a:off x="12355560" y="2285640"/>
                <a:ext cx="252360" cy="360"/>
              </a:xfrm>
              <a:prstGeom prst="straightConnector1">
                <a:avLst/>
              </a:prstGeom>
              <a:ln w="6480">
                <a:solidFill>
                  <a:srgbClr val="a8a8a8"/>
                </a:solidFill>
                <a:miter/>
              </a:ln>
            </p:spPr>
          </p:cxnSp>
          <p:cxnSp>
            <p:nvCxnSpPr>
              <p:cNvPr id="13181" name="Straight Connector 1890"/>
              <p:cNvCxnSpPr/>
              <p:nvPr/>
            </p:nvCxnSpPr>
            <p:spPr>
              <a:xfrm>
                <a:off x="12355560" y="1959120"/>
                <a:ext cx="252360" cy="360"/>
              </a:xfrm>
              <a:prstGeom prst="straightConnector1">
                <a:avLst/>
              </a:prstGeom>
              <a:ln w="6480">
                <a:solidFill>
                  <a:srgbClr val="a8a8a8"/>
                </a:solidFill>
                <a:miter/>
              </a:ln>
            </p:spPr>
          </p:cxnSp>
          <p:cxnSp>
            <p:nvCxnSpPr>
              <p:cNvPr id="13182" name="Straight Connector 1891"/>
              <p:cNvCxnSpPr/>
              <p:nvPr/>
            </p:nvCxnSpPr>
            <p:spPr>
              <a:xfrm>
                <a:off x="12355560" y="2939040"/>
                <a:ext cx="252360" cy="360"/>
              </a:xfrm>
              <a:prstGeom prst="straightConnector1">
                <a:avLst/>
              </a:prstGeom>
              <a:ln w="6480">
                <a:solidFill>
                  <a:srgbClr val="a8a8a8"/>
                </a:solidFill>
                <a:miter/>
              </a:ln>
            </p:spPr>
          </p:cxnSp>
          <p:cxnSp>
            <p:nvCxnSpPr>
              <p:cNvPr id="13183" name="Straight Connector 1892"/>
              <p:cNvCxnSpPr/>
              <p:nvPr/>
            </p:nvCxnSpPr>
            <p:spPr>
              <a:xfrm>
                <a:off x="12355560" y="2612520"/>
                <a:ext cx="252360" cy="360"/>
              </a:xfrm>
              <a:prstGeom prst="straightConnector1">
                <a:avLst/>
              </a:prstGeom>
              <a:ln w="6480">
                <a:solidFill>
                  <a:srgbClr val="a8a8a8"/>
                </a:solidFill>
                <a:miter/>
              </a:ln>
            </p:spPr>
          </p:cxnSp>
          <p:cxnSp>
            <p:nvCxnSpPr>
              <p:cNvPr id="13184" name="Straight Connector 1893"/>
              <p:cNvCxnSpPr/>
              <p:nvPr/>
            </p:nvCxnSpPr>
            <p:spPr>
              <a:xfrm>
                <a:off x="12355560" y="3592080"/>
                <a:ext cx="252360" cy="360"/>
              </a:xfrm>
              <a:prstGeom prst="straightConnector1">
                <a:avLst/>
              </a:prstGeom>
              <a:ln w="6480">
                <a:solidFill>
                  <a:srgbClr val="a8a8a8"/>
                </a:solidFill>
                <a:miter/>
              </a:ln>
            </p:spPr>
          </p:cxnSp>
          <p:cxnSp>
            <p:nvCxnSpPr>
              <p:cNvPr id="13185" name="Straight Connector 1894"/>
              <p:cNvCxnSpPr/>
              <p:nvPr/>
            </p:nvCxnSpPr>
            <p:spPr>
              <a:xfrm>
                <a:off x="12355560" y="3265560"/>
                <a:ext cx="252360" cy="360"/>
              </a:xfrm>
              <a:prstGeom prst="straightConnector1">
                <a:avLst/>
              </a:prstGeom>
              <a:ln w="6480">
                <a:solidFill>
                  <a:srgbClr val="a8a8a8"/>
                </a:solidFill>
                <a:miter/>
              </a:ln>
            </p:spPr>
          </p:cxnSp>
          <p:cxnSp>
            <p:nvCxnSpPr>
              <p:cNvPr id="13186" name="Straight Connector 1895"/>
              <p:cNvCxnSpPr/>
              <p:nvPr/>
            </p:nvCxnSpPr>
            <p:spPr>
              <a:xfrm>
                <a:off x="12355560" y="4245120"/>
                <a:ext cx="252360" cy="360"/>
              </a:xfrm>
              <a:prstGeom prst="straightConnector1">
                <a:avLst/>
              </a:prstGeom>
              <a:ln w="6480">
                <a:solidFill>
                  <a:srgbClr val="a8a8a8"/>
                </a:solidFill>
                <a:miter/>
              </a:ln>
            </p:spPr>
          </p:cxnSp>
          <p:cxnSp>
            <p:nvCxnSpPr>
              <p:cNvPr id="13187" name="Straight Connector 1896"/>
              <p:cNvCxnSpPr/>
              <p:nvPr/>
            </p:nvCxnSpPr>
            <p:spPr>
              <a:xfrm>
                <a:off x="12355560" y="3918600"/>
                <a:ext cx="252360" cy="360"/>
              </a:xfrm>
              <a:prstGeom prst="straightConnector1">
                <a:avLst/>
              </a:prstGeom>
              <a:ln w="6480">
                <a:solidFill>
                  <a:srgbClr val="a8a8a8"/>
                </a:solidFill>
                <a:miter/>
              </a:ln>
            </p:spPr>
          </p:cxnSp>
          <p:cxnSp>
            <p:nvCxnSpPr>
              <p:cNvPr id="13188" name="Straight Connector 1898"/>
              <p:cNvCxnSpPr/>
              <p:nvPr/>
            </p:nvCxnSpPr>
            <p:spPr>
              <a:xfrm>
                <a:off x="12355560" y="4571640"/>
                <a:ext cx="252360" cy="360"/>
              </a:xfrm>
              <a:prstGeom prst="straightConnector1">
                <a:avLst/>
              </a:prstGeom>
              <a:ln w="6480">
                <a:solidFill>
                  <a:srgbClr val="a8a8a8"/>
                </a:solidFill>
                <a:miter/>
              </a:ln>
            </p:spPr>
          </p:cxnSp>
          <p:cxnSp>
            <p:nvCxnSpPr>
              <p:cNvPr id="13189" name="Straight Connector 1899"/>
              <p:cNvCxnSpPr/>
              <p:nvPr/>
            </p:nvCxnSpPr>
            <p:spPr>
              <a:xfrm>
                <a:off x="12355560" y="5551560"/>
                <a:ext cx="252360" cy="360"/>
              </a:xfrm>
              <a:prstGeom prst="straightConnector1">
                <a:avLst/>
              </a:prstGeom>
              <a:ln w="6480">
                <a:solidFill>
                  <a:srgbClr val="a8a8a8"/>
                </a:solidFill>
                <a:miter/>
              </a:ln>
            </p:spPr>
          </p:cxnSp>
          <p:cxnSp>
            <p:nvCxnSpPr>
              <p:cNvPr id="13190" name="Straight Connector 1900"/>
              <p:cNvCxnSpPr/>
              <p:nvPr/>
            </p:nvCxnSpPr>
            <p:spPr>
              <a:xfrm>
                <a:off x="12355560" y="5225040"/>
                <a:ext cx="252360" cy="360"/>
              </a:xfrm>
              <a:prstGeom prst="straightConnector1">
                <a:avLst/>
              </a:prstGeom>
              <a:ln w="6480">
                <a:solidFill>
                  <a:srgbClr val="a8a8a8"/>
                </a:solidFill>
                <a:miter/>
              </a:ln>
            </p:spPr>
          </p:cxnSp>
          <p:cxnSp>
            <p:nvCxnSpPr>
              <p:cNvPr id="13191" name="Straight Connector 1901"/>
              <p:cNvCxnSpPr/>
              <p:nvPr/>
            </p:nvCxnSpPr>
            <p:spPr>
              <a:xfrm>
                <a:off x="12355560" y="6204600"/>
                <a:ext cx="252360" cy="360"/>
              </a:xfrm>
              <a:prstGeom prst="straightConnector1">
                <a:avLst/>
              </a:prstGeom>
              <a:ln w="6480">
                <a:solidFill>
                  <a:srgbClr val="a8a8a8"/>
                </a:solidFill>
                <a:miter/>
              </a:ln>
            </p:spPr>
          </p:cxnSp>
          <p:cxnSp>
            <p:nvCxnSpPr>
              <p:cNvPr id="13192" name="Straight Connector 1902"/>
              <p:cNvCxnSpPr/>
              <p:nvPr/>
            </p:nvCxnSpPr>
            <p:spPr>
              <a:xfrm>
                <a:off x="12355560" y="5878080"/>
                <a:ext cx="252360" cy="360"/>
              </a:xfrm>
              <a:prstGeom prst="straightConnector1">
                <a:avLst/>
              </a:prstGeom>
              <a:ln w="6480">
                <a:solidFill>
                  <a:srgbClr val="a8a8a8"/>
                </a:solidFill>
                <a:miter/>
              </a:ln>
            </p:spPr>
          </p:cxnSp>
          <p:cxnSp>
            <p:nvCxnSpPr>
              <p:cNvPr id="13193" name="Straight Connector 1903"/>
              <p:cNvCxnSpPr/>
              <p:nvPr/>
            </p:nvCxnSpPr>
            <p:spPr>
              <a:xfrm>
                <a:off x="12355560" y="6857640"/>
                <a:ext cx="252360" cy="360"/>
              </a:xfrm>
              <a:prstGeom prst="straightConnector1">
                <a:avLst/>
              </a:prstGeom>
              <a:ln w="6480">
                <a:solidFill>
                  <a:srgbClr val="a8a8a8"/>
                </a:solidFill>
                <a:miter/>
              </a:ln>
            </p:spPr>
          </p:cxnSp>
          <p:cxnSp>
            <p:nvCxnSpPr>
              <p:cNvPr id="13194" name="Straight Connector 1904"/>
              <p:cNvCxnSpPr/>
              <p:nvPr/>
            </p:nvCxnSpPr>
            <p:spPr>
              <a:xfrm>
                <a:off x="12355560" y="6531120"/>
                <a:ext cx="252360" cy="360"/>
              </a:xfrm>
              <a:prstGeom prst="straightConnector1">
                <a:avLst/>
              </a:prstGeom>
              <a:ln w="6480">
                <a:solidFill>
                  <a:srgbClr val="a8a8a8"/>
                </a:solidFill>
                <a:miter/>
              </a:ln>
            </p:spPr>
          </p:cxnSp>
          <p:cxnSp>
            <p:nvCxnSpPr>
              <p:cNvPr id="13195"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3196"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3197"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3198"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3199"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3200"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3201" name="Straight Connector 2097"/>
              <p:cNvCxnSpPr/>
              <p:nvPr/>
            </p:nvCxnSpPr>
            <p:spPr>
              <a:xfrm flipV="1">
                <a:off x="9885240" y="7041240"/>
                <a:ext cx="360" cy="252360"/>
              </a:xfrm>
              <a:prstGeom prst="straightConnector1">
                <a:avLst/>
              </a:prstGeom>
              <a:ln w="6480">
                <a:solidFill>
                  <a:srgbClr val="a8a8a8"/>
                </a:solidFill>
                <a:miter/>
              </a:ln>
            </p:spPr>
          </p:cxnSp>
          <p:cxnSp>
            <p:nvCxnSpPr>
              <p:cNvPr id="13202"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3203" name="Straight Connector 2099"/>
              <p:cNvCxnSpPr/>
              <p:nvPr/>
            </p:nvCxnSpPr>
            <p:spPr>
              <a:xfrm flipV="1">
                <a:off x="9226080" y="7041240"/>
                <a:ext cx="360" cy="252360"/>
              </a:xfrm>
              <a:prstGeom prst="straightConnector1">
                <a:avLst/>
              </a:prstGeom>
              <a:ln w="6480">
                <a:solidFill>
                  <a:srgbClr val="a8a8a8"/>
                </a:solidFill>
                <a:miter/>
              </a:ln>
            </p:spPr>
          </p:cxnSp>
          <p:cxnSp>
            <p:nvCxnSpPr>
              <p:cNvPr id="13204" name="Straight Connector 2100"/>
              <p:cNvCxnSpPr/>
              <p:nvPr/>
            </p:nvCxnSpPr>
            <p:spPr>
              <a:xfrm flipV="1">
                <a:off x="9555840" y="7041240"/>
                <a:ext cx="360" cy="252360"/>
              </a:xfrm>
              <a:prstGeom prst="straightConnector1">
                <a:avLst/>
              </a:prstGeom>
              <a:ln w="6480">
                <a:solidFill>
                  <a:srgbClr val="a8a8a8"/>
                </a:solidFill>
                <a:miter/>
              </a:ln>
            </p:spPr>
          </p:cxnSp>
          <p:cxnSp>
            <p:nvCxnSpPr>
              <p:cNvPr id="13205" name="Straight Connector 2101"/>
              <p:cNvCxnSpPr/>
              <p:nvPr/>
            </p:nvCxnSpPr>
            <p:spPr>
              <a:xfrm flipV="1">
                <a:off x="8567280" y="7041240"/>
                <a:ext cx="360" cy="252360"/>
              </a:xfrm>
              <a:prstGeom prst="straightConnector1">
                <a:avLst/>
              </a:prstGeom>
              <a:ln w="6480">
                <a:solidFill>
                  <a:srgbClr val="a8a8a8"/>
                </a:solidFill>
                <a:miter/>
              </a:ln>
            </p:spPr>
          </p:cxnSp>
          <p:cxnSp>
            <p:nvCxnSpPr>
              <p:cNvPr id="13206" name="Straight Connector 2102"/>
              <p:cNvCxnSpPr/>
              <p:nvPr/>
            </p:nvCxnSpPr>
            <p:spPr>
              <a:xfrm flipV="1">
                <a:off x="8896680" y="7041240"/>
                <a:ext cx="360" cy="252360"/>
              </a:xfrm>
              <a:prstGeom prst="straightConnector1">
                <a:avLst/>
              </a:prstGeom>
              <a:ln w="6480">
                <a:solidFill>
                  <a:srgbClr val="a8a8a8"/>
                </a:solidFill>
                <a:miter/>
              </a:ln>
            </p:spPr>
          </p:cxnSp>
          <p:cxnSp>
            <p:nvCxnSpPr>
              <p:cNvPr id="13207" name="Straight Connector 2103"/>
              <p:cNvCxnSpPr/>
              <p:nvPr/>
            </p:nvCxnSpPr>
            <p:spPr>
              <a:xfrm flipV="1">
                <a:off x="7908120" y="7041240"/>
                <a:ext cx="360" cy="252360"/>
              </a:xfrm>
              <a:prstGeom prst="straightConnector1">
                <a:avLst/>
              </a:prstGeom>
              <a:ln w="6480">
                <a:solidFill>
                  <a:srgbClr val="a8a8a8"/>
                </a:solidFill>
                <a:miter/>
              </a:ln>
            </p:spPr>
          </p:cxnSp>
          <p:cxnSp>
            <p:nvCxnSpPr>
              <p:cNvPr id="13208" name="Straight Connector 2104"/>
              <p:cNvCxnSpPr/>
              <p:nvPr/>
            </p:nvCxnSpPr>
            <p:spPr>
              <a:xfrm flipV="1">
                <a:off x="8237520" y="7041240"/>
                <a:ext cx="360" cy="252360"/>
              </a:xfrm>
              <a:prstGeom prst="straightConnector1">
                <a:avLst/>
              </a:prstGeom>
              <a:ln w="6480">
                <a:solidFill>
                  <a:srgbClr val="a8a8a8"/>
                </a:solidFill>
                <a:miter/>
              </a:ln>
            </p:spPr>
          </p:cxnSp>
          <p:cxnSp>
            <p:nvCxnSpPr>
              <p:cNvPr id="13209" name="Straight Connector 2105"/>
              <p:cNvCxnSpPr/>
              <p:nvPr/>
            </p:nvCxnSpPr>
            <p:spPr>
              <a:xfrm flipV="1">
                <a:off x="7248960" y="7041240"/>
                <a:ext cx="360" cy="252360"/>
              </a:xfrm>
              <a:prstGeom prst="straightConnector1">
                <a:avLst/>
              </a:prstGeom>
              <a:ln w="6480">
                <a:solidFill>
                  <a:srgbClr val="a8a8a8"/>
                </a:solidFill>
                <a:miter/>
              </a:ln>
            </p:spPr>
          </p:cxnSp>
          <p:cxnSp>
            <p:nvCxnSpPr>
              <p:cNvPr id="13210" name="Straight Connector 2106"/>
              <p:cNvCxnSpPr/>
              <p:nvPr/>
            </p:nvCxnSpPr>
            <p:spPr>
              <a:xfrm flipV="1">
                <a:off x="7578720" y="7041240"/>
                <a:ext cx="360" cy="252360"/>
              </a:xfrm>
              <a:prstGeom prst="straightConnector1">
                <a:avLst/>
              </a:prstGeom>
              <a:ln w="6480">
                <a:solidFill>
                  <a:srgbClr val="a8a8a8"/>
                </a:solidFill>
                <a:miter/>
              </a:ln>
            </p:spPr>
          </p:cxnSp>
          <p:cxnSp>
            <p:nvCxnSpPr>
              <p:cNvPr id="13211" name="Straight Connector 2107"/>
              <p:cNvCxnSpPr/>
              <p:nvPr/>
            </p:nvCxnSpPr>
            <p:spPr>
              <a:xfrm flipV="1">
                <a:off x="6590160" y="7041240"/>
                <a:ext cx="360" cy="252360"/>
              </a:xfrm>
              <a:prstGeom prst="straightConnector1">
                <a:avLst/>
              </a:prstGeom>
              <a:ln w="6480">
                <a:solidFill>
                  <a:srgbClr val="a8a8a8"/>
                </a:solidFill>
                <a:miter/>
              </a:ln>
            </p:spPr>
          </p:cxnSp>
          <p:cxnSp>
            <p:nvCxnSpPr>
              <p:cNvPr id="13212" name="Straight Connector 2108"/>
              <p:cNvCxnSpPr/>
              <p:nvPr/>
            </p:nvCxnSpPr>
            <p:spPr>
              <a:xfrm flipV="1">
                <a:off x="6919560" y="7041240"/>
                <a:ext cx="360" cy="252360"/>
              </a:xfrm>
              <a:prstGeom prst="straightConnector1">
                <a:avLst/>
              </a:prstGeom>
              <a:ln w="6480">
                <a:solidFill>
                  <a:srgbClr val="a8a8a8"/>
                </a:solidFill>
                <a:miter/>
              </a:ln>
            </p:spPr>
          </p:cxnSp>
          <p:cxnSp>
            <p:nvCxnSpPr>
              <p:cNvPr id="13213" name="Straight Connector 2109"/>
              <p:cNvCxnSpPr/>
              <p:nvPr/>
            </p:nvCxnSpPr>
            <p:spPr>
              <a:xfrm flipV="1">
                <a:off x="5931000" y="7041240"/>
                <a:ext cx="360" cy="252360"/>
              </a:xfrm>
              <a:prstGeom prst="straightConnector1">
                <a:avLst/>
              </a:prstGeom>
              <a:ln w="6480">
                <a:solidFill>
                  <a:srgbClr val="a8a8a8"/>
                </a:solidFill>
                <a:miter/>
              </a:ln>
            </p:spPr>
          </p:cxnSp>
          <p:cxnSp>
            <p:nvCxnSpPr>
              <p:cNvPr id="13214" name="Straight Connector 2110"/>
              <p:cNvCxnSpPr/>
              <p:nvPr/>
            </p:nvCxnSpPr>
            <p:spPr>
              <a:xfrm flipV="1">
                <a:off x="6260760" y="7041240"/>
                <a:ext cx="360" cy="252360"/>
              </a:xfrm>
              <a:prstGeom prst="straightConnector1">
                <a:avLst/>
              </a:prstGeom>
              <a:ln w="6480">
                <a:solidFill>
                  <a:srgbClr val="a8a8a8"/>
                </a:solidFill>
                <a:miter/>
              </a:ln>
            </p:spPr>
          </p:cxnSp>
          <p:cxnSp>
            <p:nvCxnSpPr>
              <p:cNvPr id="13215" name="Straight Connector 2111"/>
              <p:cNvCxnSpPr/>
              <p:nvPr/>
            </p:nvCxnSpPr>
            <p:spPr>
              <a:xfrm flipV="1">
                <a:off x="5272200" y="7041240"/>
                <a:ext cx="360" cy="252360"/>
              </a:xfrm>
              <a:prstGeom prst="straightConnector1">
                <a:avLst/>
              </a:prstGeom>
              <a:ln w="6480">
                <a:solidFill>
                  <a:srgbClr val="a8a8a8"/>
                </a:solidFill>
                <a:miter/>
              </a:ln>
            </p:spPr>
          </p:cxnSp>
          <p:cxnSp>
            <p:nvCxnSpPr>
              <p:cNvPr id="13216" name="Straight Connector 2112"/>
              <p:cNvCxnSpPr/>
              <p:nvPr/>
            </p:nvCxnSpPr>
            <p:spPr>
              <a:xfrm flipV="1">
                <a:off x="5601600" y="7041240"/>
                <a:ext cx="360" cy="252360"/>
              </a:xfrm>
              <a:prstGeom prst="straightConnector1">
                <a:avLst/>
              </a:prstGeom>
              <a:ln w="6480">
                <a:solidFill>
                  <a:srgbClr val="a8a8a8"/>
                </a:solidFill>
                <a:miter/>
              </a:ln>
            </p:spPr>
          </p:cxnSp>
          <p:cxnSp>
            <p:nvCxnSpPr>
              <p:cNvPr id="13217" name="Straight Connector 2113"/>
              <p:cNvCxnSpPr/>
              <p:nvPr/>
            </p:nvCxnSpPr>
            <p:spPr>
              <a:xfrm flipV="1">
                <a:off x="4613040" y="7041240"/>
                <a:ext cx="360" cy="252360"/>
              </a:xfrm>
              <a:prstGeom prst="straightConnector1">
                <a:avLst/>
              </a:prstGeom>
              <a:ln w="6480">
                <a:solidFill>
                  <a:srgbClr val="a8a8a8"/>
                </a:solidFill>
                <a:miter/>
              </a:ln>
            </p:spPr>
          </p:cxnSp>
          <p:cxnSp>
            <p:nvCxnSpPr>
              <p:cNvPr id="13218" name="Straight Connector 2114"/>
              <p:cNvCxnSpPr/>
              <p:nvPr/>
            </p:nvCxnSpPr>
            <p:spPr>
              <a:xfrm flipV="1">
                <a:off x="4942440" y="7041240"/>
                <a:ext cx="360" cy="252360"/>
              </a:xfrm>
              <a:prstGeom prst="straightConnector1">
                <a:avLst/>
              </a:prstGeom>
              <a:ln w="6480">
                <a:solidFill>
                  <a:srgbClr val="a8a8a8"/>
                </a:solidFill>
                <a:miter/>
              </a:ln>
            </p:spPr>
          </p:cxnSp>
          <p:cxnSp>
            <p:nvCxnSpPr>
              <p:cNvPr id="13219" name="Straight Connector 2115"/>
              <p:cNvCxnSpPr/>
              <p:nvPr/>
            </p:nvCxnSpPr>
            <p:spPr>
              <a:xfrm flipV="1">
                <a:off x="3953880" y="7041240"/>
                <a:ext cx="360" cy="252360"/>
              </a:xfrm>
              <a:prstGeom prst="straightConnector1">
                <a:avLst/>
              </a:prstGeom>
              <a:ln w="6480">
                <a:solidFill>
                  <a:srgbClr val="a8a8a8"/>
                </a:solidFill>
                <a:miter/>
              </a:ln>
            </p:spPr>
          </p:cxnSp>
          <p:cxnSp>
            <p:nvCxnSpPr>
              <p:cNvPr id="13220" name="Straight Connector 2116"/>
              <p:cNvCxnSpPr/>
              <p:nvPr/>
            </p:nvCxnSpPr>
            <p:spPr>
              <a:xfrm flipV="1">
                <a:off x="4283640" y="7041240"/>
                <a:ext cx="360" cy="252360"/>
              </a:xfrm>
              <a:prstGeom prst="straightConnector1">
                <a:avLst/>
              </a:prstGeom>
              <a:ln w="6480">
                <a:solidFill>
                  <a:srgbClr val="a8a8a8"/>
                </a:solidFill>
                <a:miter/>
              </a:ln>
            </p:spPr>
          </p:cxnSp>
          <p:cxnSp>
            <p:nvCxnSpPr>
              <p:cNvPr id="13221" name="Straight Connector 2117"/>
              <p:cNvCxnSpPr/>
              <p:nvPr/>
            </p:nvCxnSpPr>
            <p:spPr>
              <a:xfrm flipV="1">
                <a:off x="3295080" y="7041240"/>
                <a:ext cx="360" cy="252360"/>
              </a:xfrm>
              <a:prstGeom prst="straightConnector1">
                <a:avLst/>
              </a:prstGeom>
              <a:ln w="6480">
                <a:solidFill>
                  <a:srgbClr val="a8a8a8"/>
                </a:solidFill>
                <a:miter/>
              </a:ln>
            </p:spPr>
          </p:cxnSp>
          <p:cxnSp>
            <p:nvCxnSpPr>
              <p:cNvPr id="13222" name="Straight Connector 2118"/>
              <p:cNvCxnSpPr/>
              <p:nvPr/>
            </p:nvCxnSpPr>
            <p:spPr>
              <a:xfrm flipV="1">
                <a:off x="3624480" y="7041240"/>
                <a:ext cx="360" cy="252360"/>
              </a:xfrm>
              <a:prstGeom prst="straightConnector1">
                <a:avLst/>
              </a:prstGeom>
              <a:ln w="6480">
                <a:solidFill>
                  <a:srgbClr val="a8a8a8"/>
                </a:solidFill>
                <a:miter/>
              </a:ln>
            </p:spPr>
          </p:cxnSp>
          <p:cxnSp>
            <p:nvCxnSpPr>
              <p:cNvPr id="13223" name="Straight Connector 2119"/>
              <p:cNvCxnSpPr/>
              <p:nvPr/>
            </p:nvCxnSpPr>
            <p:spPr>
              <a:xfrm flipV="1">
                <a:off x="2635920" y="7041240"/>
                <a:ext cx="360" cy="252360"/>
              </a:xfrm>
              <a:prstGeom prst="straightConnector1">
                <a:avLst/>
              </a:prstGeom>
              <a:ln w="6480">
                <a:solidFill>
                  <a:srgbClr val="a8a8a8"/>
                </a:solidFill>
                <a:miter/>
              </a:ln>
            </p:spPr>
          </p:cxnSp>
          <p:cxnSp>
            <p:nvCxnSpPr>
              <p:cNvPr id="13224" name="Straight Connector 2120"/>
              <p:cNvCxnSpPr/>
              <p:nvPr/>
            </p:nvCxnSpPr>
            <p:spPr>
              <a:xfrm flipV="1">
                <a:off x="2965320" y="7041240"/>
                <a:ext cx="360" cy="252360"/>
              </a:xfrm>
              <a:prstGeom prst="straightConnector1">
                <a:avLst/>
              </a:prstGeom>
              <a:ln w="6480">
                <a:solidFill>
                  <a:srgbClr val="a8a8a8"/>
                </a:solidFill>
                <a:miter/>
              </a:ln>
            </p:spPr>
          </p:cxnSp>
          <p:cxnSp>
            <p:nvCxnSpPr>
              <p:cNvPr id="13225" name="Straight Connector 2121"/>
              <p:cNvCxnSpPr/>
              <p:nvPr/>
            </p:nvCxnSpPr>
            <p:spPr>
              <a:xfrm flipV="1">
                <a:off x="1976760" y="7041240"/>
                <a:ext cx="360" cy="252360"/>
              </a:xfrm>
              <a:prstGeom prst="straightConnector1">
                <a:avLst/>
              </a:prstGeom>
              <a:ln w="6480">
                <a:solidFill>
                  <a:srgbClr val="a8a8a8"/>
                </a:solidFill>
                <a:miter/>
              </a:ln>
            </p:spPr>
          </p:cxnSp>
          <p:cxnSp>
            <p:nvCxnSpPr>
              <p:cNvPr id="13226" name="Straight Connector 2122"/>
              <p:cNvCxnSpPr/>
              <p:nvPr/>
            </p:nvCxnSpPr>
            <p:spPr>
              <a:xfrm flipV="1">
                <a:off x="2306520" y="7041240"/>
                <a:ext cx="360" cy="252360"/>
              </a:xfrm>
              <a:prstGeom prst="straightConnector1">
                <a:avLst/>
              </a:prstGeom>
              <a:ln w="6480">
                <a:solidFill>
                  <a:srgbClr val="a8a8a8"/>
                </a:solidFill>
                <a:miter/>
              </a:ln>
            </p:spPr>
          </p:cxnSp>
          <p:cxnSp>
            <p:nvCxnSpPr>
              <p:cNvPr id="13227" name="Straight Connector 2123"/>
              <p:cNvCxnSpPr/>
              <p:nvPr/>
            </p:nvCxnSpPr>
            <p:spPr>
              <a:xfrm flipV="1">
                <a:off x="1317960" y="7041240"/>
                <a:ext cx="360" cy="252360"/>
              </a:xfrm>
              <a:prstGeom prst="straightConnector1">
                <a:avLst/>
              </a:prstGeom>
              <a:ln w="6480">
                <a:solidFill>
                  <a:srgbClr val="a8a8a8"/>
                </a:solidFill>
                <a:miter/>
              </a:ln>
            </p:spPr>
          </p:cxnSp>
          <p:cxnSp>
            <p:nvCxnSpPr>
              <p:cNvPr id="13228" name="Straight Connector 2124"/>
              <p:cNvCxnSpPr/>
              <p:nvPr/>
            </p:nvCxnSpPr>
            <p:spPr>
              <a:xfrm flipV="1">
                <a:off x="1647360" y="7041240"/>
                <a:ext cx="360" cy="252360"/>
              </a:xfrm>
              <a:prstGeom prst="straightConnector1">
                <a:avLst/>
              </a:prstGeom>
              <a:ln w="6480">
                <a:solidFill>
                  <a:srgbClr val="a8a8a8"/>
                </a:solidFill>
                <a:miter/>
              </a:ln>
            </p:spPr>
          </p:cxnSp>
          <p:cxnSp>
            <p:nvCxnSpPr>
              <p:cNvPr id="13229" name="Straight Connector 2125"/>
              <p:cNvCxnSpPr/>
              <p:nvPr/>
            </p:nvCxnSpPr>
            <p:spPr>
              <a:xfrm flipV="1">
                <a:off x="658800" y="7041240"/>
                <a:ext cx="360" cy="252360"/>
              </a:xfrm>
              <a:prstGeom prst="straightConnector1">
                <a:avLst/>
              </a:prstGeom>
              <a:ln w="6480">
                <a:solidFill>
                  <a:srgbClr val="a8a8a8"/>
                </a:solidFill>
                <a:miter/>
              </a:ln>
            </p:spPr>
          </p:cxnSp>
          <p:cxnSp>
            <p:nvCxnSpPr>
              <p:cNvPr id="13230" name="Straight Connector 2126"/>
              <p:cNvCxnSpPr/>
              <p:nvPr/>
            </p:nvCxnSpPr>
            <p:spPr>
              <a:xfrm flipV="1">
                <a:off x="988200" y="7041240"/>
                <a:ext cx="360" cy="252360"/>
              </a:xfrm>
              <a:prstGeom prst="straightConnector1">
                <a:avLst/>
              </a:prstGeom>
              <a:ln w="6480">
                <a:solidFill>
                  <a:srgbClr val="a8a8a8"/>
                </a:solidFill>
                <a:miter/>
              </a:ln>
            </p:spPr>
          </p:cxnSp>
          <p:cxnSp>
            <p:nvCxnSpPr>
              <p:cNvPr id="13231" name="Straight Connector 2127"/>
              <p:cNvCxnSpPr/>
              <p:nvPr/>
            </p:nvCxnSpPr>
            <p:spPr>
              <a:xfrm flipV="1">
                <a:off x="0" y="7041240"/>
                <a:ext cx="360" cy="252360"/>
              </a:xfrm>
              <a:prstGeom prst="straightConnector1">
                <a:avLst/>
              </a:prstGeom>
              <a:ln w="6480">
                <a:solidFill>
                  <a:srgbClr val="a8a8a8"/>
                </a:solidFill>
                <a:miter/>
              </a:ln>
            </p:spPr>
          </p:cxnSp>
          <p:cxnSp>
            <p:nvCxnSpPr>
              <p:cNvPr id="13232" name="Straight Connector 2128"/>
              <p:cNvCxnSpPr/>
              <p:nvPr/>
            </p:nvCxnSpPr>
            <p:spPr>
              <a:xfrm flipV="1">
                <a:off x="329400" y="7041240"/>
                <a:ext cx="360" cy="252360"/>
              </a:xfrm>
              <a:prstGeom prst="straightConnector1">
                <a:avLst/>
              </a:prstGeom>
              <a:ln w="6480">
                <a:solidFill>
                  <a:srgbClr val="a8a8a8"/>
                </a:solidFill>
                <a:miter/>
              </a:ln>
            </p:spPr>
          </p:cxnSp>
        </p:grpSp>
      </p:grpSp>
      <p:pic>
        <p:nvPicPr>
          <p:cNvPr id="13233" name="Graphic 6" descr=""/>
          <p:cNvPicPr/>
          <p:nvPr/>
        </p:nvPicPr>
        <p:blipFill>
          <a:blip r:embed="rId2"/>
          <a:stretch/>
        </p:blipFill>
        <p:spPr>
          <a:xfrm>
            <a:off x="3242880" y="171000"/>
            <a:ext cx="5705640" cy="6558480"/>
          </a:xfrm>
          <a:prstGeom prst="rect">
            <a:avLst/>
          </a:prstGeom>
          <a:ln w="0">
            <a:noFill/>
          </a:ln>
        </p:spPr>
      </p:pic>
      <p:sp>
        <p:nvSpPr>
          <p:cNvPr id="13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GB" sz="1800" spc="-1" strike="noStrike">
                <a:solidFill>
                  <a:schemeClr val="dk1"/>
                </a:solidFill>
                <a:latin typeface="ING Me"/>
              </a:rPr>
              <a:t>Click to edit the title text format</a:t>
            </a:r>
            <a:endParaRPr b="0" lang="en-GB" sz="1800" spc="-1" strike="noStrike">
              <a:solidFill>
                <a:schemeClr val="dk1"/>
              </a:solidFill>
              <a:latin typeface="ING Me"/>
            </a:endParaRPr>
          </a:p>
        </p:txBody>
      </p:sp>
      <p:sp>
        <p:nvSpPr>
          <p:cNvPr id="132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edit the outline text format</a:t>
            </a:r>
            <a:endParaRPr b="0" lang="en-GB" sz="2000" spc="-1" strike="noStrike">
              <a:solidFill>
                <a:schemeClr val="dk1"/>
              </a:solidFill>
              <a:latin typeface="ING Me"/>
            </a:endParaRPr>
          </a:p>
          <a:p>
            <a:pPr lvl="1" marL="864000" indent="-324000">
              <a:lnSpc>
                <a:spcPct val="90000"/>
              </a:lnSpc>
              <a:spcBef>
                <a:spcPts val="1134"/>
              </a:spcBef>
              <a:buClr>
                <a:srgbClr val="000000"/>
              </a:buClr>
              <a:buSzPct val="75000"/>
              <a:buFont typeface="Symbol" charset="2"/>
              <a:buChar char=""/>
            </a:pPr>
            <a:r>
              <a:rPr b="0" lang="en-GB" sz="2000" spc="-1" strike="noStrike">
                <a:solidFill>
                  <a:schemeClr val="dk1"/>
                </a:solidFill>
                <a:latin typeface="ING Me"/>
              </a:rPr>
              <a:t>Second Outline Level</a:t>
            </a:r>
            <a:endParaRPr b="0" lang="en-GB" sz="2000" spc="-1" strike="noStrike">
              <a:solidFill>
                <a:schemeClr val="dk1"/>
              </a:solidFill>
              <a:latin typeface="ING Me"/>
            </a:endParaRPr>
          </a:p>
          <a:p>
            <a:pPr lvl="2" marL="1296000" indent="-288000">
              <a:lnSpc>
                <a:spcPct val="90000"/>
              </a:lnSpc>
              <a:spcBef>
                <a:spcPts val="850"/>
              </a:spcBef>
              <a:buClr>
                <a:srgbClr val="000000"/>
              </a:buClr>
              <a:buSzPct val="45000"/>
              <a:buFont typeface="Wingdings" charset="2"/>
              <a:buChar char=""/>
            </a:pPr>
            <a:r>
              <a:rPr b="0" lang="en-GB" sz="2000" spc="-1" strike="noStrike">
                <a:solidFill>
                  <a:schemeClr val="dk1"/>
                </a:solidFill>
                <a:latin typeface="ING Me"/>
              </a:rPr>
              <a:t>Third Outline Level</a:t>
            </a:r>
            <a:endParaRPr b="0" lang="en-GB" sz="2000" spc="-1" strike="noStrike">
              <a:solidFill>
                <a:schemeClr val="dk1"/>
              </a:solidFill>
              <a:latin typeface="ING Me"/>
            </a:endParaRPr>
          </a:p>
          <a:p>
            <a:pPr lvl="3" marL="1728000" indent="-216000">
              <a:lnSpc>
                <a:spcPct val="90000"/>
              </a:lnSpc>
              <a:spcBef>
                <a:spcPts val="567"/>
              </a:spcBef>
              <a:buClr>
                <a:srgbClr val="000000"/>
              </a:buClr>
              <a:buSzPct val="75000"/>
              <a:buFont typeface="Symbol" charset="2"/>
              <a:buChar char=""/>
            </a:pPr>
            <a:r>
              <a:rPr b="0" lang="en-GB" sz="2000" spc="-1" strike="noStrike">
                <a:solidFill>
                  <a:schemeClr val="dk1"/>
                </a:solidFill>
                <a:latin typeface="ING Me"/>
              </a:rPr>
              <a:t>Fourth Outline Level</a:t>
            </a:r>
            <a:endParaRPr b="0" lang="en-GB" sz="2000" spc="-1" strike="noStrike">
              <a:solidFill>
                <a:schemeClr val="dk1"/>
              </a:solidFill>
              <a:latin typeface="ING Me"/>
            </a:endParaRPr>
          </a:p>
          <a:p>
            <a:pPr lvl="4" marL="2160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Fifth Outline Level</a:t>
            </a:r>
            <a:endParaRPr b="0" lang="en-GB" sz="2000" spc="-1" strike="noStrike">
              <a:solidFill>
                <a:schemeClr val="dk1"/>
              </a:solidFill>
              <a:latin typeface="ING Me"/>
            </a:endParaRPr>
          </a:p>
          <a:p>
            <a:pPr lvl="5" marL="2592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Sixth Outline Level</a:t>
            </a:r>
            <a:endParaRPr b="0" lang="en-GB" sz="2000" spc="-1" strike="noStrike">
              <a:solidFill>
                <a:schemeClr val="dk1"/>
              </a:solidFill>
              <a:latin typeface="ING Me"/>
            </a:endParaRPr>
          </a:p>
          <a:p>
            <a:pPr lvl="6" marL="3024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Seventh Outline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7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3273" name="Master Grid"/>
          <p:cNvGrpSpPr/>
          <p:nvPr/>
        </p:nvGrpSpPr>
        <p:grpSpPr>
          <a:xfrm>
            <a:off x="0" y="0"/>
            <a:ext cx="12191760" cy="6858000"/>
            <a:chOff x="0" y="0"/>
            <a:chExt cx="12191760" cy="6858000"/>
          </a:xfrm>
        </p:grpSpPr>
        <p:grpSp>
          <p:nvGrpSpPr>
            <p:cNvPr id="13274" name="GRID"/>
            <p:cNvGrpSpPr/>
            <p:nvPr/>
          </p:nvGrpSpPr>
          <p:grpSpPr>
            <a:xfrm>
              <a:off x="0" y="0"/>
              <a:ext cx="12191760" cy="6858000"/>
              <a:chOff x="0" y="0"/>
              <a:chExt cx="12191760" cy="6858000"/>
            </a:xfrm>
          </p:grpSpPr>
          <p:grpSp>
            <p:nvGrpSpPr>
              <p:cNvPr id="13275" name="Group 454"/>
              <p:cNvGrpSpPr/>
              <p:nvPr/>
            </p:nvGrpSpPr>
            <p:grpSpPr>
              <a:xfrm>
                <a:off x="0" y="0"/>
                <a:ext cx="12191760" cy="6858000"/>
                <a:chOff x="0" y="0"/>
                <a:chExt cx="12191760" cy="6858000"/>
              </a:xfrm>
            </p:grpSpPr>
            <p:cxnSp>
              <p:nvCxnSpPr>
                <p:cNvPr id="1327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327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327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327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328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328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328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328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328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328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328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328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328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328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329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329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329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329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329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329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329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329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329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329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330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330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330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330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330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330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330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330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330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330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331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331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331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331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3314" name="Group 455"/>
              <p:cNvGrpSpPr/>
              <p:nvPr/>
            </p:nvGrpSpPr>
            <p:grpSpPr>
              <a:xfrm>
                <a:off x="0" y="0"/>
                <a:ext cx="12191760" cy="6857640"/>
                <a:chOff x="0" y="0"/>
                <a:chExt cx="12191760" cy="6857640"/>
              </a:xfrm>
            </p:grpSpPr>
            <p:cxnSp>
              <p:nvCxnSpPr>
                <p:cNvPr id="1331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331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331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331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331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332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332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332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332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332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332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332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332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332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332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333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333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333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333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333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333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333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3337" name="Group 396"/>
            <p:cNvGrpSpPr/>
            <p:nvPr/>
          </p:nvGrpSpPr>
          <p:grpSpPr>
            <a:xfrm>
              <a:off x="329400" y="326520"/>
              <a:ext cx="11532960" cy="5878800"/>
              <a:chOff x="329400" y="326520"/>
              <a:chExt cx="11532960" cy="5878800"/>
            </a:xfrm>
          </p:grpSpPr>
          <p:grpSp>
            <p:nvGrpSpPr>
              <p:cNvPr id="13338" name="Group 397"/>
              <p:cNvGrpSpPr/>
              <p:nvPr/>
            </p:nvGrpSpPr>
            <p:grpSpPr>
              <a:xfrm>
                <a:off x="329400" y="326520"/>
                <a:ext cx="11532960" cy="5878800"/>
                <a:chOff x="329400" y="326520"/>
                <a:chExt cx="11532960" cy="5878800"/>
              </a:xfrm>
            </p:grpSpPr>
            <p:cxnSp>
              <p:nvCxnSpPr>
                <p:cNvPr id="1333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334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334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334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334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334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334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334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334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334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334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335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335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335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335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335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335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335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335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335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335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336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336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336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336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336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336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336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336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336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336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337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337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337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337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337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3375" name="Group 398"/>
              <p:cNvGrpSpPr/>
              <p:nvPr/>
            </p:nvGrpSpPr>
            <p:grpSpPr>
              <a:xfrm>
                <a:off x="329400" y="326520"/>
                <a:ext cx="11532960" cy="5878080"/>
                <a:chOff x="329400" y="326520"/>
                <a:chExt cx="11532960" cy="5878080"/>
              </a:xfrm>
            </p:grpSpPr>
            <p:cxnSp>
              <p:nvCxnSpPr>
                <p:cNvPr id="1337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337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337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337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338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338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338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338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338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338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338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338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338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338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339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339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339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339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339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3395" name="Master Grid Edge"/>
          <p:cNvGrpSpPr/>
          <p:nvPr/>
        </p:nvGrpSpPr>
        <p:grpSpPr>
          <a:xfrm>
            <a:off x="-435240" y="-435240"/>
            <a:ext cx="13042800" cy="7728480"/>
            <a:chOff x="-435240" y="-435240"/>
            <a:chExt cx="13042800" cy="7728480"/>
          </a:xfrm>
        </p:grpSpPr>
        <p:grpSp>
          <p:nvGrpSpPr>
            <p:cNvPr id="13396" name="Group 27"/>
            <p:cNvGrpSpPr/>
            <p:nvPr/>
          </p:nvGrpSpPr>
          <p:grpSpPr>
            <a:xfrm>
              <a:off x="-435240" y="-435240"/>
              <a:ext cx="13042800" cy="7728480"/>
              <a:chOff x="-435240" y="-435240"/>
              <a:chExt cx="13042800" cy="7728480"/>
            </a:xfrm>
          </p:grpSpPr>
          <p:cxnSp>
            <p:nvCxnSpPr>
              <p:cNvPr id="13397" name="Straight Connector 1371"/>
              <p:cNvCxnSpPr/>
              <p:nvPr/>
            </p:nvCxnSpPr>
            <p:spPr>
              <a:xfrm>
                <a:off x="-435240" y="489600"/>
                <a:ext cx="126360" cy="360"/>
              </a:xfrm>
              <a:prstGeom prst="straightConnector1">
                <a:avLst/>
              </a:prstGeom>
              <a:ln w="6480">
                <a:solidFill>
                  <a:srgbClr val="a8a8a8"/>
                </a:solidFill>
                <a:miter/>
              </a:ln>
            </p:spPr>
          </p:cxnSp>
          <p:cxnSp>
            <p:nvCxnSpPr>
              <p:cNvPr id="13398" name="Straight Connector 1372"/>
              <p:cNvCxnSpPr/>
              <p:nvPr/>
            </p:nvCxnSpPr>
            <p:spPr>
              <a:xfrm>
                <a:off x="-435240" y="326520"/>
                <a:ext cx="126360" cy="360"/>
              </a:xfrm>
              <a:prstGeom prst="straightConnector1">
                <a:avLst/>
              </a:prstGeom>
              <a:ln w="6480">
                <a:solidFill>
                  <a:srgbClr val="a8a8a8"/>
                </a:solidFill>
                <a:miter/>
              </a:ln>
            </p:spPr>
          </p:cxnSp>
          <p:cxnSp>
            <p:nvCxnSpPr>
              <p:cNvPr id="13399" name="Straight Connector 1373"/>
              <p:cNvCxnSpPr/>
              <p:nvPr/>
            </p:nvCxnSpPr>
            <p:spPr>
              <a:xfrm>
                <a:off x="-435240" y="816120"/>
                <a:ext cx="126360" cy="360"/>
              </a:xfrm>
              <a:prstGeom prst="straightConnector1">
                <a:avLst/>
              </a:prstGeom>
              <a:ln w="6480">
                <a:solidFill>
                  <a:srgbClr val="a8a8a8"/>
                </a:solidFill>
                <a:miter/>
              </a:ln>
            </p:spPr>
          </p:cxnSp>
          <p:cxnSp>
            <p:nvCxnSpPr>
              <p:cNvPr id="13400" name="Straight Connector 1374"/>
              <p:cNvCxnSpPr/>
              <p:nvPr/>
            </p:nvCxnSpPr>
            <p:spPr>
              <a:xfrm>
                <a:off x="-435240" y="653040"/>
                <a:ext cx="126360" cy="360"/>
              </a:xfrm>
              <a:prstGeom prst="straightConnector1">
                <a:avLst/>
              </a:prstGeom>
              <a:ln w="6480">
                <a:solidFill>
                  <a:srgbClr val="a8a8a8"/>
                </a:solidFill>
                <a:miter/>
              </a:ln>
            </p:spPr>
          </p:cxnSp>
          <p:cxnSp>
            <p:nvCxnSpPr>
              <p:cNvPr id="13401" name="Straight Connector 1375"/>
              <p:cNvCxnSpPr/>
              <p:nvPr/>
            </p:nvCxnSpPr>
            <p:spPr>
              <a:xfrm>
                <a:off x="-435240" y="1142640"/>
                <a:ext cx="126360" cy="360"/>
              </a:xfrm>
              <a:prstGeom prst="straightConnector1">
                <a:avLst/>
              </a:prstGeom>
              <a:ln w="6480">
                <a:solidFill>
                  <a:srgbClr val="a8a8a8"/>
                </a:solidFill>
                <a:miter/>
              </a:ln>
            </p:spPr>
          </p:cxnSp>
          <p:cxnSp>
            <p:nvCxnSpPr>
              <p:cNvPr id="13402" name="Straight Connector 1376"/>
              <p:cNvCxnSpPr/>
              <p:nvPr/>
            </p:nvCxnSpPr>
            <p:spPr>
              <a:xfrm>
                <a:off x="-435240" y="979560"/>
                <a:ext cx="126360" cy="360"/>
              </a:xfrm>
              <a:prstGeom prst="straightConnector1">
                <a:avLst/>
              </a:prstGeom>
              <a:ln w="6480">
                <a:solidFill>
                  <a:srgbClr val="a8a8a8"/>
                </a:solidFill>
                <a:miter/>
              </a:ln>
            </p:spPr>
          </p:cxnSp>
          <p:cxnSp>
            <p:nvCxnSpPr>
              <p:cNvPr id="13403" name="Straight Connector 1377"/>
              <p:cNvCxnSpPr/>
              <p:nvPr/>
            </p:nvCxnSpPr>
            <p:spPr>
              <a:xfrm>
                <a:off x="-435240" y="1469520"/>
                <a:ext cx="126360" cy="360"/>
              </a:xfrm>
              <a:prstGeom prst="straightConnector1">
                <a:avLst/>
              </a:prstGeom>
              <a:ln w="6480">
                <a:solidFill>
                  <a:srgbClr val="a8a8a8"/>
                </a:solidFill>
                <a:miter/>
              </a:ln>
            </p:spPr>
          </p:cxnSp>
          <p:cxnSp>
            <p:nvCxnSpPr>
              <p:cNvPr id="13404" name="Straight Connector 1378"/>
              <p:cNvCxnSpPr/>
              <p:nvPr/>
            </p:nvCxnSpPr>
            <p:spPr>
              <a:xfrm>
                <a:off x="-435240" y="1306080"/>
                <a:ext cx="126360" cy="360"/>
              </a:xfrm>
              <a:prstGeom prst="straightConnector1">
                <a:avLst/>
              </a:prstGeom>
              <a:ln w="6480">
                <a:solidFill>
                  <a:srgbClr val="a8a8a8"/>
                </a:solidFill>
                <a:miter/>
              </a:ln>
            </p:spPr>
          </p:cxnSp>
          <p:cxnSp>
            <p:nvCxnSpPr>
              <p:cNvPr id="13405" name="Straight Connector 1379"/>
              <p:cNvCxnSpPr/>
              <p:nvPr/>
            </p:nvCxnSpPr>
            <p:spPr>
              <a:xfrm>
                <a:off x="-435240" y="1796040"/>
                <a:ext cx="126360" cy="360"/>
              </a:xfrm>
              <a:prstGeom prst="straightConnector1">
                <a:avLst/>
              </a:prstGeom>
              <a:ln w="6480">
                <a:solidFill>
                  <a:srgbClr val="a8a8a8"/>
                </a:solidFill>
                <a:miter/>
              </a:ln>
            </p:spPr>
          </p:cxnSp>
          <p:cxnSp>
            <p:nvCxnSpPr>
              <p:cNvPr id="13406" name="Straight Connector 1380"/>
              <p:cNvCxnSpPr/>
              <p:nvPr/>
            </p:nvCxnSpPr>
            <p:spPr>
              <a:xfrm>
                <a:off x="-435240" y="1632600"/>
                <a:ext cx="126360" cy="360"/>
              </a:xfrm>
              <a:prstGeom prst="straightConnector1">
                <a:avLst/>
              </a:prstGeom>
              <a:ln w="6480">
                <a:solidFill>
                  <a:srgbClr val="a8a8a8"/>
                </a:solidFill>
                <a:miter/>
              </a:ln>
            </p:spPr>
          </p:cxnSp>
          <p:cxnSp>
            <p:nvCxnSpPr>
              <p:cNvPr id="13407" name="Straight Connector 1381"/>
              <p:cNvCxnSpPr/>
              <p:nvPr/>
            </p:nvCxnSpPr>
            <p:spPr>
              <a:xfrm>
                <a:off x="-435240" y="2122560"/>
                <a:ext cx="126360" cy="360"/>
              </a:xfrm>
              <a:prstGeom prst="straightConnector1">
                <a:avLst/>
              </a:prstGeom>
              <a:ln w="6480">
                <a:solidFill>
                  <a:srgbClr val="a8a8a8"/>
                </a:solidFill>
                <a:miter/>
              </a:ln>
            </p:spPr>
          </p:cxnSp>
          <p:cxnSp>
            <p:nvCxnSpPr>
              <p:cNvPr id="13408" name="Straight Connector 1382"/>
              <p:cNvCxnSpPr/>
              <p:nvPr/>
            </p:nvCxnSpPr>
            <p:spPr>
              <a:xfrm>
                <a:off x="-435240" y="1959120"/>
                <a:ext cx="126360" cy="360"/>
              </a:xfrm>
              <a:prstGeom prst="straightConnector1">
                <a:avLst/>
              </a:prstGeom>
              <a:ln w="6480">
                <a:solidFill>
                  <a:srgbClr val="a8a8a8"/>
                </a:solidFill>
                <a:miter/>
              </a:ln>
            </p:spPr>
          </p:cxnSp>
          <p:cxnSp>
            <p:nvCxnSpPr>
              <p:cNvPr id="13409" name="Straight Connector 1383"/>
              <p:cNvCxnSpPr/>
              <p:nvPr/>
            </p:nvCxnSpPr>
            <p:spPr>
              <a:xfrm>
                <a:off x="-435240" y="2449080"/>
                <a:ext cx="126360" cy="360"/>
              </a:xfrm>
              <a:prstGeom prst="straightConnector1">
                <a:avLst/>
              </a:prstGeom>
              <a:ln w="6480">
                <a:solidFill>
                  <a:srgbClr val="a8a8a8"/>
                </a:solidFill>
                <a:miter/>
              </a:ln>
            </p:spPr>
          </p:cxnSp>
          <p:cxnSp>
            <p:nvCxnSpPr>
              <p:cNvPr id="13410" name="Straight Connector 1384"/>
              <p:cNvCxnSpPr/>
              <p:nvPr/>
            </p:nvCxnSpPr>
            <p:spPr>
              <a:xfrm>
                <a:off x="-435240" y="2285640"/>
                <a:ext cx="126360" cy="360"/>
              </a:xfrm>
              <a:prstGeom prst="straightConnector1">
                <a:avLst/>
              </a:prstGeom>
              <a:ln w="6480">
                <a:solidFill>
                  <a:srgbClr val="a8a8a8"/>
                </a:solidFill>
                <a:miter/>
              </a:ln>
            </p:spPr>
          </p:cxnSp>
          <p:cxnSp>
            <p:nvCxnSpPr>
              <p:cNvPr id="13411" name="Straight Connector 1385"/>
              <p:cNvCxnSpPr/>
              <p:nvPr/>
            </p:nvCxnSpPr>
            <p:spPr>
              <a:xfrm>
                <a:off x="-435240" y="2775600"/>
                <a:ext cx="126360" cy="360"/>
              </a:xfrm>
              <a:prstGeom prst="straightConnector1">
                <a:avLst/>
              </a:prstGeom>
              <a:ln w="6480">
                <a:solidFill>
                  <a:srgbClr val="a8a8a8"/>
                </a:solidFill>
                <a:miter/>
              </a:ln>
            </p:spPr>
          </p:cxnSp>
          <p:cxnSp>
            <p:nvCxnSpPr>
              <p:cNvPr id="13412" name="Straight Connector 1386"/>
              <p:cNvCxnSpPr/>
              <p:nvPr/>
            </p:nvCxnSpPr>
            <p:spPr>
              <a:xfrm>
                <a:off x="-435240" y="2612520"/>
                <a:ext cx="126360" cy="360"/>
              </a:xfrm>
              <a:prstGeom prst="straightConnector1">
                <a:avLst/>
              </a:prstGeom>
              <a:ln w="6480">
                <a:solidFill>
                  <a:srgbClr val="a8a8a8"/>
                </a:solidFill>
                <a:miter/>
              </a:ln>
            </p:spPr>
          </p:cxnSp>
          <p:cxnSp>
            <p:nvCxnSpPr>
              <p:cNvPr id="13413" name="Straight Connector 1387"/>
              <p:cNvCxnSpPr/>
              <p:nvPr/>
            </p:nvCxnSpPr>
            <p:spPr>
              <a:xfrm>
                <a:off x="-435240" y="3102120"/>
                <a:ext cx="126360" cy="360"/>
              </a:xfrm>
              <a:prstGeom prst="straightConnector1">
                <a:avLst/>
              </a:prstGeom>
              <a:ln w="6480">
                <a:solidFill>
                  <a:srgbClr val="a8a8a8"/>
                </a:solidFill>
                <a:miter/>
              </a:ln>
            </p:spPr>
          </p:cxnSp>
          <p:cxnSp>
            <p:nvCxnSpPr>
              <p:cNvPr id="13414" name="Straight Connector 1388"/>
              <p:cNvCxnSpPr/>
              <p:nvPr/>
            </p:nvCxnSpPr>
            <p:spPr>
              <a:xfrm>
                <a:off x="-435240" y="2939040"/>
                <a:ext cx="126360" cy="360"/>
              </a:xfrm>
              <a:prstGeom prst="straightConnector1">
                <a:avLst/>
              </a:prstGeom>
              <a:ln w="6480">
                <a:solidFill>
                  <a:srgbClr val="a8a8a8"/>
                </a:solidFill>
                <a:miter/>
              </a:ln>
            </p:spPr>
          </p:cxnSp>
          <p:cxnSp>
            <p:nvCxnSpPr>
              <p:cNvPr id="13415" name="Straight Connector 1389"/>
              <p:cNvCxnSpPr/>
              <p:nvPr/>
            </p:nvCxnSpPr>
            <p:spPr>
              <a:xfrm>
                <a:off x="-435240" y="3428640"/>
                <a:ext cx="126360" cy="360"/>
              </a:xfrm>
              <a:prstGeom prst="straightConnector1">
                <a:avLst/>
              </a:prstGeom>
              <a:ln w="6480">
                <a:solidFill>
                  <a:srgbClr val="a8a8a8"/>
                </a:solidFill>
                <a:miter/>
              </a:ln>
            </p:spPr>
          </p:cxnSp>
          <p:cxnSp>
            <p:nvCxnSpPr>
              <p:cNvPr id="13416" name="Straight Connector 1390"/>
              <p:cNvCxnSpPr/>
              <p:nvPr/>
            </p:nvCxnSpPr>
            <p:spPr>
              <a:xfrm>
                <a:off x="-435240" y="3265560"/>
                <a:ext cx="126360" cy="360"/>
              </a:xfrm>
              <a:prstGeom prst="straightConnector1">
                <a:avLst/>
              </a:prstGeom>
              <a:ln w="6480">
                <a:solidFill>
                  <a:srgbClr val="a8a8a8"/>
                </a:solidFill>
                <a:miter/>
              </a:ln>
            </p:spPr>
          </p:cxnSp>
          <p:cxnSp>
            <p:nvCxnSpPr>
              <p:cNvPr id="13417" name="Straight Connector 1391"/>
              <p:cNvCxnSpPr/>
              <p:nvPr/>
            </p:nvCxnSpPr>
            <p:spPr>
              <a:xfrm>
                <a:off x="-435240" y="3755520"/>
                <a:ext cx="126360" cy="360"/>
              </a:xfrm>
              <a:prstGeom prst="straightConnector1">
                <a:avLst/>
              </a:prstGeom>
              <a:ln w="6480">
                <a:solidFill>
                  <a:srgbClr val="a8a8a8"/>
                </a:solidFill>
                <a:miter/>
              </a:ln>
            </p:spPr>
          </p:cxnSp>
          <p:cxnSp>
            <p:nvCxnSpPr>
              <p:cNvPr id="13418" name="Straight Connector 1392"/>
              <p:cNvCxnSpPr/>
              <p:nvPr/>
            </p:nvCxnSpPr>
            <p:spPr>
              <a:xfrm>
                <a:off x="-435240" y="3592080"/>
                <a:ext cx="126360" cy="360"/>
              </a:xfrm>
              <a:prstGeom prst="straightConnector1">
                <a:avLst/>
              </a:prstGeom>
              <a:ln w="6480">
                <a:solidFill>
                  <a:srgbClr val="a8a8a8"/>
                </a:solidFill>
                <a:miter/>
              </a:ln>
            </p:spPr>
          </p:cxnSp>
          <p:cxnSp>
            <p:nvCxnSpPr>
              <p:cNvPr id="13419" name="Straight Connector 1438"/>
              <p:cNvCxnSpPr/>
              <p:nvPr/>
            </p:nvCxnSpPr>
            <p:spPr>
              <a:xfrm>
                <a:off x="-435240" y="4081680"/>
                <a:ext cx="126360" cy="360"/>
              </a:xfrm>
              <a:prstGeom prst="straightConnector1">
                <a:avLst/>
              </a:prstGeom>
              <a:ln w="6480">
                <a:solidFill>
                  <a:srgbClr val="a8a8a8"/>
                </a:solidFill>
                <a:miter/>
              </a:ln>
            </p:spPr>
          </p:cxnSp>
          <p:cxnSp>
            <p:nvCxnSpPr>
              <p:cNvPr id="13420" name="Straight Connector 1439"/>
              <p:cNvCxnSpPr/>
              <p:nvPr/>
            </p:nvCxnSpPr>
            <p:spPr>
              <a:xfrm>
                <a:off x="-435240" y="3918240"/>
                <a:ext cx="126360" cy="360"/>
              </a:xfrm>
              <a:prstGeom prst="straightConnector1">
                <a:avLst/>
              </a:prstGeom>
              <a:ln w="6480">
                <a:solidFill>
                  <a:srgbClr val="a8a8a8"/>
                </a:solidFill>
                <a:miter/>
              </a:ln>
            </p:spPr>
          </p:cxnSp>
          <p:cxnSp>
            <p:nvCxnSpPr>
              <p:cNvPr id="13421" name="Straight Connector 1440"/>
              <p:cNvCxnSpPr/>
              <p:nvPr/>
            </p:nvCxnSpPr>
            <p:spPr>
              <a:xfrm>
                <a:off x="-435240" y="4408200"/>
                <a:ext cx="126360" cy="360"/>
              </a:xfrm>
              <a:prstGeom prst="straightConnector1">
                <a:avLst/>
              </a:prstGeom>
              <a:ln w="6480">
                <a:solidFill>
                  <a:srgbClr val="a8a8a8"/>
                </a:solidFill>
                <a:miter/>
              </a:ln>
            </p:spPr>
          </p:cxnSp>
          <p:cxnSp>
            <p:nvCxnSpPr>
              <p:cNvPr id="13422" name="Straight Connector 1441"/>
              <p:cNvCxnSpPr/>
              <p:nvPr/>
            </p:nvCxnSpPr>
            <p:spPr>
              <a:xfrm>
                <a:off x="-435240" y="4244760"/>
                <a:ext cx="126360" cy="360"/>
              </a:xfrm>
              <a:prstGeom prst="straightConnector1">
                <a:avLst/>
              </a:prstGeom>
              <a:ln w="6480">
                <a:solidFill>
                  <a:srgbClr val="a8a8a8"/>
                </a:solidFill>
                <a:miter/>
              </a:ln>
            </p:spPr>
          </p:cxnSp>
          <p:cxnSp>
            <p:nvCxnSpPr>
              <p:cNvPr id="13423" name="Straight Connector 1442"/>
              <p:cNvCxnSpPr/>
              <p:nvPr/>
            </p:nvCxnSpPr>
            <p:spPr>
              <a:xfrm>
                <a:off x="-435240" y="4734720"/>
                <a:ext cx="126360" cy="360"/>
              </a:xfrm>
              <a:prstGeom prst="straightConnector1">
                <a:avLst/>
              </a:prstGeom>
              <a:ln w="6480">
                <a:solidFill>
                  <a:srgbClr val="a8a8a8"/>
                </a:solidFill>
                <a:miter/>
              </a:ln>
            </p:spPr>
          </p:cxnSp>
          <p:cxnSp>
            <p:nvCxnSpPr>
              <p:cNvPr id="13424" name="Straight Connector 1443"/>
              <p:cNvCxnSpPr/>
              <p:nvPr/>
            </p:nvCxnSpPr>
            <p:spPr>
              <a:xfrm>
                <a:off x="-435240" y="4571280"/>
                <a:ext cx="126360" cy="360"/>
              </a:xfrm>
              <a:prstGeom prst="straightConnector1">
                <a:avLst/>
              </a:prstGeom>
              <a:ln w="6480">
                <a:solidFill>
                  <a:srgbClr val="a8a8a8"/>
                </a:solidFill>
                <a:miter/>
              </a:ln>
            </p:spPr>
          </p:cxnSp>
          <p:cxnSp>
            <p:nvCxnSpPr>
              <p:cNvPr id="13425" name="Straight Connector 1444"/>
              <p:cNvCxnSpPr/>
              <p:nvPr/>
            </p:nvCxnSpPr>
            <p:spPr>
              <a:xfrm>
                <a:off x="-435240" y="5061240"/>
                <a:ext cx="126360" cy="360"/>
              </a:xfrm>
              <a:prstGeom prst="straightConnector1">
                <a:avLst/>
              </a:prstGeom>
              <a:ln w="6480">
                <a:solidFill>
                  <a:srgbClr val="a8a8a8"/>
                </a:solidFill>
                <a:miter/>
              </a:ln>
            </p:spPr>
          </p:cxnSp>
          <p:cxnSp>
            <p:nvCxnSpPr>
              <p:cNvPr id="13426" name="Straight Connector 1446"/>
              <p:cNvCxnSpPr/>
              <p:nvPr/>
            </p:nvCxnSpPr>
            <p:spPr>
              <a:xfrm>
                <a:off x="-435240" y="5387760"/>
                <a:ext cx="126360" cy="360"/>
              </a:xfrm>
              <a:prstGeom prst="straightConnector1">
                <a:avLst/>
              </a:prstGeom>
              <a:ln w="6480">
                <a:solidFill>
                  <a:srgbClr val="a8a8a8"/>
                </a:solidFill>
                <a:miter/>
              </a:ln>
            </p:spPr>
          </p:cxnSp>
          <p:cxnSp>
            <p:nvCxnSpPr>
              <p:cNvPr id="13427" name="Straight Connector 1447"/>
              <p:cNvCxnSpPr/>
              <p:nvPr/>
            </p:nvCxnSpPr>
            <p:spPr>
              <a:xfrm>
                <a:off x="-435240" y="5224680"/>
                <a:ext cx="126360" cy="360"/>
              </a:xfrm>
              <a:prstGeom prst="straightConnector1">
                <a:avLst/>
              </a:prstGeom>
              <a:ln w="6480">
                <a:solidFill>
                  <a:srgbClr val="a8a8a8"/>
                </a:solidFill>
                <a:miter/>
              </a:ln>
            </p:spPr>
          </p:cxnSp>
          <p:cxnSp>
            <p:nvCxnSpPr>
              <p:cNvPr id="13428" name="Straight Connector 1448"/>
              <p:cNvCxnSpPr/>
              <p:nvPr/>
            </p:nvCxnSpPr>
            <p:spPr>
              <a:xfrm>
                <a:off x="-435240" y="5714280"/>
                <a:ext cx="126360" cy="360"/>
              </a:xfrm>
              <a:prstGeom prst="straightConnector1">
                <a:avLst/>
              </a:prstGeom>
              <a:ln w="6480">
                <a:solidFill>
                  <a:srgbClr val="a8a8a8"/>
                </a:solidFill>
                <a:miter/>
              </a:ln>
            </p:spPr>
          </p:cxnSp>
          <p:cxnSp>
            <p:nvCxnSpPr>
              <p:cNvPr id="13429" name="Straight Connector 1449"/>
              <p:cNvCxnSpPr/>
              <p:nvPr/>
            </p:nvCxnSpPr>
            <p:spPr>
              <a:xfrm>
                <a:off x="-435240" y="5551200"/>
                <a:ext cx="126360" cy="360"/>
              </a:xfrm>
              <a:prstGeom prst="straightConnector1">
                <a:avLst/>
              </a:prstGeom>
              <a:ln w="6480">
                <a:solidFill>
                  <a:srgbClr val="a8a8a8"/>
                </a:solidFill>
                <a:miter/>
              </a:ln>
            </p:spPr>
          </p:cxnSp>
          <p:cxnSp>
            <p:nvCxnSpPr>
              <p:cNvPr id="13430" name="Straight Connector 1450"/>
              <p:cNvCxnSpPr/>
              <p:nvPr/>
            </p:nvCxnSpPr>
            <p:spPr>
              <a:xfrm>
                <a:off x="-435240" y="6041160"/>
                <a:ext cx="126360" cy="360"/>
              </a:xfrm>
              <a:prstGeom prst="straightConnector1">
                <a:avLst/>
              </a:prstGeom>
              <a:ln w="6480">
                <a:solidFill>
                  <a:srgbClr val="a8a8a8"/>
                </a:solidFill>
                <a:miter/>
              </a:ln>
            </p:spPr>
          </p:cxnSp>
          <p:cxnSp>
            <p:nvCxnSpPr>
              <p:cNvPr id="13431" name="Straight Connector 1451"/>
              <p:cNvCxnSpPr/>
              <p:nvPr/>
            </p:nvCxnSpPr>
            <p:spPr>
              <a:xfrm>
                <a:off x="-435240" y="5877720"/>
                <a:ext cx="126360" cy="360"/>
              </a:xfrm>
              <a:prstGeom prst="straightConnector1">
                <a:avLst/>
              </a:prstGeom>
              <a:ln w="6480">
                <a:solidFill>
                  <a:srgbClr val="a8a8a8"/>
                </a:solidFill>
                <a:miter/>
              </a:ln>
            </p:spPr>
          </p:cxnSp>
          <p:cxnSp>
            <p:nvCxnSpPr>
              <p:cNvPr id="13432" name="Straight Connector 1452"/>
              <p:cNvCxnSpPr/>
              <p:nvPr/>
            </p:nvCxnSpPr>
            <p:spPr>
              <a:xfrm>
                <a:off x="-435240" y="6367680"/>
                <a:ext cx="126360" cy="360"/>
              </a:xfrm>
              <a:prstGeom prst="straightConnector1">
                <a:avLst/>
              </a:prstGeom>
              <a:ln w="6480">
                <a:solidFill>
                  <a:srgbClr val="a8a8a8"/>
                </a:solidFill>
                <a:miter/>
              </a:ln>
            </p:spPr>
          </p:cxnSp>
          <p:cxnSp>
            <p:nvCxnSpPr>
              <p:cNvPr id="13433" name="Straight Connector 1453"/>
              <p:cNvCxnSpPr/>
              <p:nvPr/>
            </p:nvCxnSpPr>
            <p:spPr>
              <a:xfrm>
                <a:off x="-435240" y="6204240"/>
                <a:ext cx="126360" cy="360"/>
              </a:xfrm>
              <a:prstGeom prst="straightConnector1">
                <a:avLst/>
              </a:prstGeom>
              <a:ln w="6480">
                <a:solidFill>
                  <a:srgbClr val="a8a8a8"/>
                </a:solidFill>
                <a:miter/>
              </a:ln>
            </p:spPr>
          </p:cxnSp>
          <p:cxnSp>
            <p:nvCxnSpPr>
              <p:cNvPr id="13434" name="Straight Connector 1083"/>
              <p:cNvCxnSpPr/>
              <p:nvPr/>
            </p:nvCxnSpPr>
            <p:spPr>
              <a:xfrm>
                <a:off x="493920" y="-435240"/>
                <a:ext cx="360" cy="126360"/>
              </a:xfrm>
              <a:prstGeom prst="straightConnector1">
                <a:avLst/>
              </a:prstGeom>
              <a:ln w="6480">
                <a:solidFill>
                  <a:srgbClr val="a8a8a8"/>
                </a:solidFill>
                <a:miter/>
              </a:ln>
            </p:spPr>
          </p:cxnSp>
          <p:cxnSp>
            <p:nvCxnSpPr>
              <p:cNvPr id="13435" name="Straight Connector 1084"/>
              <p:cNvCxnSpPr/>
              <p:nvPr/>
            </p:nvCxnSpPr>
            <p:spPr>
              <a:xfrm>
                <a:off x="329400" y="-435240"/>
                <a:ext cx="360" cy="126360"/>
              </a:xfrm>
              <a:prstGeom prst="straightConnector1">
                <a:avLst/>
              </a:prstGeom>
              <a:ln w="6480">
                <a:solidFill>
                  <a:srgbClr val="a8a8a8"/>
                </a:solidFill>
                <a:miter/>
              </a:ln>
            </p:spPr>
          </p:cxnSp>
          <p:cxnSp>
            <p:nvCxnSpPr>
              <p:cNvPr id="13436" name="Straight Connector 1085"/>
              <p:cNvCxnSpPr/>
              <p:nvPr/>
            </p:nvCxnSpPr>
            <p:spPr>
              <a:xfrm>
                <a:off x="823680" y="-435240"/>
                <a:ext cx="360" cy="126360"/>
              </a:xfrm>
              <a:prstGeom prst="straightConnector1">
                <a:avLst/>
              </a:prstGeom>
              <a:ln w="6480">
                <a:solidFill>
                  <a:srgbClr val="a8a8a8"/>
                </a:solidFill>
                <a:miter/>
              </a:ln>
            </p:spPr>
          </p:cxnSp>
          <p:cxnSp>
            <p:nvCxnSpPr>
              <p:cNvPr id="13437" name="Straight Connector 1086"/>
              <p:cNvCxnSpPr/>
              <p:nvPr/>
            </p:nvCxnSpPr>
            <p:spPr>
              <a:xfrm>
                <a:off x="658800" y="-435240"/>
                <a:ext cx="360" cy="126360"/>
              </a:xfrm>
              <a:prstGeom prst="straightConnector1">
                <a:avLst/>
              </a:prstGeom>
              <a:ln w="6480">
                <a:solidFill>
                  <a:srgbClr val="a8a8a8"/>
                </a:solidFill>
                <a:miter/>
              </a:ln>
            </p:spPr>
          </p:cxnSp>
          <p:cxnSp>
            <p:nvCxnSpPr>
              <p:cNvPr id="13438" name="Straight Connector 1087"/>
              <p:cNvCxnSpPr/>
              <p:nvPr/>
            </p:nvCxnSpPr>
            <p:spPr>
              <a:xfrm>
                <a:off x="1153080" y="-435240"/>
                <a:ext cx="360" cy="126360"/>
              </a:xfrm>
              <a:prstGeom prst="straightConnector1">
                <a:avLst/>
              </a:prstGeom>
              <a:ln w="6480">
                <a:solidFill>
                  <a:srgbClr val="a8a8a8"/>
                </a:solidFill>
                <a:miter/>
              </a:ln>
            </p:spPr>
          </p:cxnSp>
          <p:cxnSp>
            <p:nvCxnSpPr>
              <p:cNvPr id="13439" name="Straight Connector 1088"/>
              <p:cNvCxnSpPr/>
              <p:nvPr/>
            </p:nvCxnSpPr>
            <p:spPr>
              <a:xfrm>
                <a:off x="988200" y="-435240"/>
                <a:ext cx="360" cy="126360"/>
              </a:xfrm>
              <a:prstGeom prst="straightConnector1">
                <a:avLst/>
              </a:prstGeom>
              <a:ln w="6480">
                <a:solidFill>
                  <a:srgbClr val="a8a8a8"/>
                </a:solidFill>
                <a:miter/>
              </a:ln>
            </p:spPr>
          </p:cxnSp>
          <p:cxnSp>
            <p:nvCxnSpPr>
              <p:cNvPr id="13440" name="Straight Connector 1089"/>
              <p:cNvCxnSpPr/>
              <p:nvPr/>
            </p:nvCxnSpPr>
            <p:spPr>
              <a:xfrm>
                <a:off x="1482480" y="-435240"/>
                <a:ext cx="360" cy="126360"/>
              </a:xfrm>
              <a:prstGeom prst="straightConnector1">
                <a:avLst/>
              </a:prstGeom>
              <a:ln w="6480">
                <a:solidFill>
                  <a:srgbClr val="a8a8a8"/>
                </a:solidFill>
                <a:miter/>
              </a:ln>
            </p:spPr>
          </p:cxnSp>
          <p:cxnSp>
            <p:nvCxnSpPr>
              <p:cNvPr id="13441" name="Straight Connector 1090"/>
              <p:cNvCxnSpPr/>
              <p:nvPr/>
            </p:nvCxnSpPr>
            <p:spPr>
              <a:xfrm>
                <a:off x="1317960" y="-435240"/>
                <a:ext cx="360" cy="126360"/>
              </a:xfrm>
              <a:prstGeom prst="straightConnector1">
                <a:avLst/>
              </a:prstGeom>
              <a:ln w="6480">
                <a:solidFill>
                  <a:srgbClr val="a8a8a8"/>
                </a:solidFill>
                <a:miter/>
              </a:ln>
            </p:spPr>
          </p:cxnSp>
          <p:cxnSp>
            <p:nvCxnSpPr>
              <p:cNvPr id="13442" name="Straight Connector 1091"/>
              <p:cNvCxnSpPr/>
              <p:nvPr/>
            </p:nvCxnSpPr>
            <p:spPr>
              <a:xfrm>
                <a:off x="1812240" y="-435240"/>
                <a:ext cx="360" cy="126360"/>
              </a:xfrm>
              <a:prstGeom prst="straightConnector1">
                <a:avLst/>
              </a:prstGeom>
              <a:ln w="6480">
                <a:solidFill>
                  <a:srgbClr val="a8a8a8"/>
                </a:solidFill>
                <a:miter/>
              </a:ln>
            </p:spPr>
          </p:cxnSp>
          <p:cxnSp>
            <p:nvCxnSpPr>
              <p:cNvPr id="13443" name="Straight Connector 1092"/>
              <p:cNvCxnSpPr/>
              <p:nvPr/>
            </p:nvCxnSpPr>
            <p:spPr>
              <a:xfrm>
                <a:off x="1647360" y="-435240"/>
                <a:ext cx="360" cy="126360"/>
              </a:xfrm>
              <a:prstGeom prst="straightConnector1">
                <a:avLst/>
              </a:prstGeom>
              <a:ln w="6480">
                <a:solidFill>
                  <a:srgbClr val="a8a8a8"/>
                </a:solidFill>
                <a:miter/>
              </a:ln>
            </p:spPr>
          </p:cxnSp>
          <p:cxnSp>
            <p:nvCxnSpPr>
              <p:cNvPr id="13444" name="Straight Connector 1093"/>
              <p:cNvCxnSpPr/>
              <p:nvPr/>
            </p:nvCxnSpPr>
            <p:spPr>
              <a:xfrm>
                <a:off x="2141640" y="-435240"/>
                <a:ext cx="360" cy="126360"/>
              </a:xfrm>
              <a:prstGeom prst="straightConnector1">
                <a:avLst/>
              </a:prstGeom>
              <a:ln w="6480">
                <a:solidFill>
                  <a:srgbClr val="a8a8a8"/>
                </a:solidFill>
                <a:miter/>
              </a:ln>
            </p:spPr>
          </p:cxnSp>
          <p:cxnSp>
            <p:nvCxnSpPr>
              <p:cNvPr id="13445" name="Straight Connector 1094"/>
              <p:cNvCxnSpPr/>
              <p:nvPr/>
            </p:nvCxnSpPr>
            <p:spPr>
              <a:xfrm>
                <a:off x="1976760" y="-435240"/>
                <a:ext cx="360" cy="126360"/>
              </a:xfrm>
              <a:prstGeom prst="straightConnector1">
                <a:avLst/>
              </a:prstGeom>
              <a:ln w="6480">
                <a:solidFill>
                  <a:srgbClr val="a8a8a8"/>
                </a:solidFill>
                <a:miter/>
              </a:ln>
            </p:spPr>
          </p:cxnSp>
          <p:cxnSp>
            <p:nvCxnSpPr>
              <p:cNvPr id="13446" name="Straight Connector 1095"/>
              <p:cNvCxnSpPr/>
              <p:nvPr/>
            </p:nvCxnSpPr>
            <p:spPr>
              <a:xfrm>
                <a:off x="2471040" y="-435240"/>
                <a:ext cx="360" cy="126360"/>
              </a:xfrm>
              <a:prstGeom prst="straightConnector1">
                <a:avLst/>
              </a:prstGeom>
              <a:ln w="6480">
                <a:solidFill>
                  <a:srgbClr val="a8a8a8"/>
                </a:solidFill>
                <a:miter/>
              </a:ln>
            </p:spPr>
          </p:cxnSp>
          <p:cxnSp>
            <p:nvCxnSpPr>
              <p:cNvPr id="13447" name="Straight Connector 1096"/>
              <p:cNvCxnSpPr/>
              <p:nvPr/>
            </p:nvCxnSpPr>
            <p:spPr>
              <a:xfrm>
                <a:off x="2306520" y="-435240"/>
                <a:ext cx="360" cy="126360"/>
              </a:xfrm>
              <a:prstGeom prst="straightConnector1">
                <a:avLst/>
              </a:prstGeom>
              <a:ln w="6480">
                <a:solidFill>
                  <a:srgbClr val="a8a8a8"/>
                </a:solidFill>
                <a:miter/>
              </a:ln>
            </p:spPr>
          </p:cxnSp>
          <p:cxnSp>
            <p:nvCxnSpPr>
              <p:cNvPr id="13448" name="Straight Connector 1097"/>
              <p:cNvCxnSpPr/>
              <p:nvPr/>
            </p:nvCxnSpPr>
            <p:spPr>
              <a:xfrm>
                <a:off x="2800800" y="-435240"/>
                <a:ext cx="360" cy="126360"/>
              </a:xfrm>
              <a:prstGeom prst="straightConnector1">
                <a:avLst/>
              </a:prstGeom>
              <a:ln w="6480">
                <a:solidFill>
                  <a:srgbClr val="a8a8a8"/>
                </a:solidFill>
                <a:miter/>
              </a:ln>
            </p:spPr>
          </p:cxnSp>
          <p:cxnSp>
            <p:nvCxnSpPr>
              <p:cNvPr id="13449" name="Straight Connector 1098"/>
              <p:cNvCxnSpPr/>
              <p:nvPr/>
            </p:nvCxnSpPr>
            <p:spPr>
              <a:xfrm>
                <a:off x="2635920" y="-435240"/>
                <a:ext cx="360" cy="126360"/>
              </a:xfrm>
              <a:prstGeom prst="straightConnector1">
                <a:avLst/>
              </a:prstGeom>
              <a:ln w="6480">
                <a:solidFill>
                  <a:srgbClr val="a8a8a8"/>
                </a:solidFill>
                <a:miter/>
              </a:ln>
            </p:spPr>
          </p:cxnSp>
          <p:cxnSp>
            <p:nvCxnSpPr>
              <p:cNvPr id="13450" name="Straight Connector 1099"/>
              <p:cNvCxnSpPr/>
              <p:nvPr/>
            </p:nvCxnSpPr>
            <p:spPr>
              <a:xfrm>
                <a:off x="3130200" y="-435240"/>
                <a:ext cx="360" cy="126360"/>
              </a:xfrm>
              <a:prstGeom prst="straightConnector1">
                <a:avLst/>
              </a:prstGeom>
              <a:ln w="6480">
                <a:solidFill>
                  <a:srgbClr val="a8a8a8"/>
                </a:solidFill>
                <a:miter/>
              </a:ln>
            </p:spPr>
          </p:cxnSp>
          <p:cxnSp>
            <p:nvCxnSpPr>
              <p:cNvPr id="13451" name="Straight Connector 1100"/>
              <p:cNvCxnSpPr/>
              <p:nvPr/>
            </p:nvCxnSpPr>
            <p:spPr>
              <a:xfrm>
                <a:off x="2965320" y="-435240"/>
                <a:ext cx="360" cy="126360"/>
              </a:xfrm>
              <a:prstGeom prst="straightConnector1">
                <a:avLst/>
              </a:prstGeom>
              <a:ln w="6480">
                <a:solidFill>
                  <a:srgbClr val="a8a8a8"/>
                </a:solidFill>
                <a:miter/>
              </a:ln>
            </p:spPr>
          </p:cxnSp>
          <p:cxnSp>
            <p:nvCxnSpPr>
              <p:cNvPr id="13452" name="Straight Connector 1101"/>
              <p:cNvCxnSpPr/>
              <p:nvPr/>
            </p:nvCxnSpPr>
            <p:spPr>
              <a:xfrm>
                <a:off x="3459600" y="-435240"/>
                <a:ext cx="360" cy="126360"/>
              </a:xfrm>
              <a:prstGeom prst="straightConnector1">
                <a:avLst/>
              </a:prstGeom>
              <a:ln w="6480">
                <a:solidFill>
                  <a:srgbClr val="a8a8a8"/>
                </a:solidFill>
                <a:miter/>
              </a:ln>
            </p:spPr>
          </p:cxnSp>
          <p:cxnSp>
            <p:nvCxnSpPr>
              <p:cNvPr id="13453" name="Straight Connector 1102"/>
              <p:cNvCxnSpPr/>
              <p:nvPr/>
            </p:nvCxnSpPr>
            <p:spPr>
              <a:xfrm>
                <a:off x="3295080" y="-435240"/>
                <a:ext cx="360" cy="126360"/>
              </a:xfrm>
              <a:prstGeom prst="straightConnector1">
                <a:avLst/>
              </a:prstGeom>
              <a:ln w="6480">
                <a:solidFill>
                  <a:srgbClr val="a8a8a8"/>
                </a:solidFill>
                <a:miter/>
              </a:ln>
            </p:spPr>
          </p:cxnSp>
          <p:cxnSp>
            <p:nvCxnSpPr>
              <p:cNvPr id="13454" name="Straight Connector 1103"/>
              <p:cNvCxnSpPr/>
              <p:nvPr/>
            </p:nvCxnSpPr>
            <p:spPr>
              <a:xfrm>
                <a:off x="3789360" y="-435240"/>
                <a:ext cx="360" cy="126360"/>
              </a:xfrm>
              <a:prstGeom prst="straightConnector1">
                <a:avLst/>
              </a:prstGeom>
              <a:ln w="6480">
                <a:solidFill>
                  <a:srgbClr val="a8a8a8"/>
                </a:solidFill>
                <a:miter/>
              </a:ln>
            </p:spPr>
          </p:cxnSp>
          <p:cxnSp>
            <p:nvCxnSpPr>
              <p:cNvPr id="13455" name="Straight Connector 1104"/>
              <p:cNvCxnSpPr/>
              <p:nvPr/>
            </p:nvCxnSpPr>
            <p:spPr>
              <a:xfrm>
                <a:off x="3624480" y="-435240"/>
                <a:ext cx="360" cy="126360"/>
              </a:xfrm>
              <a:prstGeom prst="straightConnector1">
                <a:avLst/>
              </a:prstGeom>
              <a:ln w="6480">
                <a:solidFill>
                  <a:srgbClr val="a8a8a8"/>
                </a:solidFill>
                <a:miter/>
              </a:ln>
            </p:spPr>
          </p:cxnSp>
          <p:cxnSp>
            <p:nvCxnSpPr>
              <p:cNvPr id="13456" name="Straight Connector 1105"/>
              <p:cNvCxnSpPr/>
              <p:nvPr/>
            </p:nvCxnSpPr>
            <p:spPr>
              <a:xfrm>
                <a:off x="4118760" y="-435240"/>
                <a:ext cx="360" cy="126360"/>
              </a:xfrm>
              <a:prstGeom prst="straightConnector1">
                <a:avLst/>
              </a:prstGeom>
              <a:ln w="6480">
                <a:solidFill>
                  <a:srgbClr val="a8a8a8"/>
                </a:solidFill>
                <a:miter/>
              </a:ln>
            </p:spPr>
          </p:cxnSp>
          <p:cxnSp>
            <p:nvCxnSpPr>
              <p:cNvPr id="13457" name="Straight Connector 1106"/>
              <p:cNvCxnSpPr/>
              <p:nvPr/>
            </p:nvCxnSpPr>
            <p:spPr>
              <a:xfrm>
                <a:off x="3953880" y="-435240"/>
                <a:ext cx="360" cy="126360"/>
              </a:xfrm>
              <a:prstGeom prst="straightConnector1">
                <a:avLst/>
              </a:prstGeom>
              <a:ln w="6480">
                <a:solidFill>
                  <a:srgbClr val="a8a8a8"/>
                </a:solidFill>
                <a:miter/>
              </a:ln>
            </p:spPr>
          </p:cxnSp>
          <p:cxnSp>
            <p:nvCxnSpPr>
              <p:cNvPr id="13458" name="Straight Connector 1107"/>
              <p:cNvCxnSpPr/>
              <p:nvPr/>
            </p:nvCxnSpPr>
            <p:spPr>
              <a:xfrm>
                <a:off x="4448160" y="-435240"/>
                <a:ext cx="360" cy="126360"/>
              </a:xfrm>
              <a:prstGeom prst="straightConnector1">
                <a:avLst/>
              </a:prstGeom>
              <a:ln w="6480">
                <a:solidFill>
                  <a:srgbClr val="a8a8a8"/>
                </a:solidFill>
                <a:miter/>
              </a:ln>
            </p:spPr>
          </p:cxnSp>
          <p:cxnSp>
            <p:nvCxnSpPr>
              <p:cNvPr id="13459" name="Straight Connector 1108"/>
              <p:cNvCxnSpPr/>
              <p:nvPr/>
            </p:nvCxnSpPr>
            <p:spPr>
              <a:xfrm>
                <a:off x="4283640" y="-435240"/>
                <a:ext cx="360" cy="126360"/>
              </a:xfrm>
              <a:prstGeom prst="straightConnector1">
                <a:avLst/>
              </a:prstGeom>
              <a:ln w="6480">
                <a:solidFill>
                  <a:srgbClr val="a8a8a8"/>
                </a:solidFill>
                <a:miter/>
              </a:ln>
            </p:spPr>
          </p:cxnSp>
          <p:cxnSp>
            <p:nvCxnSpPr>
              <p:cNvPr id="13460" name="Straight Connector 1109"/>
              <p:cNvCxnSpPr/>
              <p:nvPr/>
            </p:nvCxnSpPr>
            <p:spPr>
              <a:xfrm>
                <a:off x="4777920" y="-435240"/>
                <a:ext cx="360" cy="126360"/>
              </a:xfrm>
              <a:prstGeom prst="straightConnector1">
                <a:avLst/>
              </a:prstGeom>
              <a:ln w="6480">
                <a:solidFill>
                  <a:srgbClr val="a8a8a8"/>
                </a:solidFill>
                <a:miter/>
              </a:ln>
            </p:spPr>
          </p:cxnSp>
          <p:cxnSp>
            <p:nvCxnSpPr>
              <p:cNvPr id="13461" name="Straight Connector 1110"/>
              <p:cNvCxnSpPr/>
              <p:nvPr/>
            </p:nvCxnSpPr>
            <p:spPr>
              <a:xfrm>
                <a:off x="4613040" y="-435240"/>
                <a:ext cx="360" cy="126360"/>
              </a:xfrm>
              <a:prstGeom prst="straightConnector1">
                <a:avLst/>
              </a:prstGeom>
              <a:ln w="6480">
                <a:solidFill>
                  <a:srgbClr val="a8a8a8"/>
                </a:solidFill>
                <a:miter/>
              </a:ln>
            </p:spPr>
          </p:cxnSp>
          <p:cxnSp>
            <p:nvCxnSpPr>
              <p:cNvPr id="13462" name="Straight Connector 1111"/>
              <p:cNvCxnSpPr/>
              <p:nvPr/>
            </p:nvCxnSpPr>
            <p:spPr>
              <a:xfrm>
                <a:off x="5107320" y="-435240"/>
                <a:ext cx="360" cy="126360"/>
              </a:xfrm>
              <a:prstGeom prst="straightConnector1">
                <a:avLst/>
              </a:prstGeom>
              <a:ln w="6480">
                <a:solidFill>
                  <a:srgbClr val="a8a8a8"/>
                </a:solidFill>
                <a:miter/>
              </a:ln>
            </p:spPr>
          </p:cxnSp>
          <p:cxnSp>
            <p:nvCxnSpPr>
              <p:cNvPr id="13463" name="Straight Connector 1112"/>
              <p:cNvCxnSpPr/>
              <p:nvPr/>
            </p:nvCxnSpPr>
            <p:spPr>
              <a:xfrm>
                <a:off x="4942440" y="-435240"/>
                <a:ext cx="360" cy="126360"/>
              </a:xfrm>
              <a:prstGeom prst="straightConnector1">
                <a:avLst/>
              </a:prstGeom>
              <a:ln w="6480">
                <a:solidFill>
                  <a:srgbClr val="a8a8a8"/>
                </a:solidFill>
                <a:miter/>
              </a:ln>
            </p:spPr>
          </p:cxnSp>
          <p:cxnSp>
            <p:nvCxnSpPr>
              <p:cNvPr id="13464" name="Straight Connector 1113"/>
              <p:cNvCxnSpPr/>
              <p:nvPr/>
            </p:nvCxnSpPr>
            <p:spPr>
              <a:xfrm>
                <a:off x="5436720" y="-435240"/>
                <a:ext cx="360" cy="126360"/>
              </a:xfrm>
              <a:prstGeom prst="straightConnector1">
                <a:avLst/>
              </a:prstGeom>
              <a:ln w="6480">
                <a:solidFill>
                  <a:srgbClr val="a8a8a8"/>
                </a:solidFill>
                <a:miter/>
              </a:ln>
            </p:spPr>
          </p:cxnSp>
          <p:cxnSp>
            <p:nvCxnSpPr>
              <p:cNvPr id="13465" name="Straight Connector 1114"/>
              <p:cNvCxnSpPr/>
              <p:nvPr/>
            </p:nvCxnSpPr>
            <p:spPr>
              <a:xfrm>
                <a:off x="5272200" y="-435240"/>
                <a:ext cx="360" cy="126360"/>
              </a:xfrm>
              <a:prstGeom prst="straightConnector1">
                <a:avLst/>
              </a:prstGeom>
              <a:ln w="6480">
                <a:solidFill>
                  <a:srgbClr val="a8a8a8"/>
                </a:solidFill>
                <a:miter/>
              </a:ln>
            </p:spPr>
          </p:cxnSp>
          <p:cxnSp>
            <p:nvCxnSpPr>
              <p:cNvPr id="13466" name="Straight Connector 1115"/>
              <p:cNvCxnSpPr/>
              <p:nvPr/>
            </p:nvCxnSpPr>
            <p:spPr>
              <a:xfrm>
                <a:off x="5766480" y="-435240"/>
                <a:ext cx="360" cy="126360"/>
              </a:xfrm>
              <a:prstGeom prst="straightConnector1">
                <a:avLst/>
              </a:prstGeom>
              <a:ln w="6480">
                <a:solidFill>
                  <a:srgbClr val="a8a8a8"/>
                </a:solidFill>
                <a:miter/>
              </a:ln>
            </p:spPr>
          </p:cxnSp>
          <p:cxnSp>
            <p:nvCxnSpPr>
              <p:cNvPr id="13467" name="Straight Connector 1116"/>
              <p:cNvCxnSpPr/>
              <p:nvPr/>
            </p:nvCxnSpPr>
            <p:spPr>
              <a:xfrm>
                <a:off x="5601600" y="-435240"/>
                <a:ext cx="360" cy="126360"/>
              </a:xfrm>
              <a:prstGeom prst="straightConnector1">
                <a:avLst/>
              </a:prstGeom>
              <a:ln w="6480">
                <a:solidFill>
                  <a:srgbClr val="a8a8a8"/>
                </a:solidFill>
                <a:miter/>
              </a:ln>
            </p:spPr>
          </p:cxnSp>
          <p:cxnSp>
            <p:nvCxnSpPr>
              <p:cNvPr id="13468" name="Straight Connector 1117"/>
              <p:cNvCxnSpPr/>
              <p:nvPr/>
            </p:nvCxnSpPr>
            <p:spPr>
              <a:xfrm>
                <a:off x="6095880" y="-435240"/>
                <a:ext cx="360" cy="126360"/>
              </a:xfrm>
              <a:prstGeom prst="straightConnector1">
                <a:avLst/>
              </a:prstGeom>
              <a:ln w="6480">
                <a:solidFill>
                  <a:srgbClr val="a8a8a8"/>
                </a:solidFill>
                <a:miter/>
              </a:ln>
            </p:spPr>
          </p:cxnSp>
          <p:cxnSp>
            <p:nvCxnSpPr>
              <p:cNvPr id="13469" name="Straight Connector 1118"/>
              <p:cNvCxnSpPr/>
              <p:nvPr/>
            </p:nvCxnSpPr>
            <p:spPr>
              <a:xfrm>
                <a:off x="5931000" y="-435240"/>
                <a:ext cx="360" cy="126360"/>
              </a:xfrm>
              <a:prstGeom prst="straightConnector1">
                <a:avLst/>
              </a:prstGeom>
              <a:ln w="6480">
                <a:solidFill>
                  <a:srgbClr val="a8a8a8"/>
                </a:solidFill>
                <a:miter/>
              </a:ln>
            </p:spPr>
          </p:cxnSp>
          <p:cxnSp>
            <p:nvCxnSpPr>
              <p:cNvPr id="13470" name="Straight Connector 1119"/>
              <p:cNvCxnSpPr/>
              <p:nvPr/>
            </p:nvCxnSpPr>
            <p:spPr>
              <a:xfrm>
                <a:off x="6425280" y="-435240"/>
                <a:ext cx="360" cy="126360"/>
              </a:xfrm>
              <a:prstGeom prst="straightConnector1">
                <a:avLst/>
              </a:prstGeom>
              <a:ln w="6480">
                <a:solidFill>
                  <a:srgbClr val="a8a8a8"/>
                </a:solidFill>
                <a:miter/>
              </a:ln>
            </p:spPr>
          </p:cxnSp>
          <p:cxnSp>
            <p:nvCxnSpPr>
              <p:cNvPr id="13471" name="Straight Connector 1120"/>
              <p:cNvCxnSpPr/>
              <p:nvPr/>
            </p:nvCxnSpPr>
            <p:spPr>
              <a:xfrm>
                <a:off x="6260760" y="-435240"/>
                <a:ext cx="360" cy="126360"/>
              </a:xfrm>
              <a:prstGeom prst="straightConnector1">
                <a:avLst/>
              </a:prstGeom>
              <a:ln w="6480">
                <a:solidFill>
                  <a:srgbClr val="a8a8a8"/>
                </a:solidFill>
                <a:miter/>
              </a:ln>
            </p:spPr>
          </p:cxnSp>
          <p:cxnSp>
            <p:nvCxnSpPr>
              <p:cNvPr id="13472" name="Straight Connector 1126"/>
              <p:cNvCxnSpPr/>
              <p:nvPr/>
            </p:nvCxnSpPr>
            <p:spPr>
              <a:xfrm>
                <a:off x="6590160" y="-435240"/>
                <a:ext cx="360" cy="126360"/>
              </a:xfrm>
              <a:prstGeom prst="straightConnector1">
                <a:avLst/>
              </a:prstGeom>
              <a:ln w="6480">
                <a:solidFill>
                  <a:srgbClr val="a8a8a8"/>
                </a:solidFill>
                <a:miter/>
              </a:ln>
            </p:spPr>
          </p:cxnSp>
          <p:cxnSp>
            <p:nvCxnSpPr>
              <p:cNvPr id="13473" name="Straight Connector 1128"/>
              <p:cNvCxnSpPr/>
              <p:nvPr/>
            </p:nvCxnSpPr>
            <p:spPr>
              <a:xfrm>
                <a:off x="6919560" y="-435240"/>
                <a:ext cx="360" cy="126360"/>
              </a:xfrm>
              <a:prstGeom prst="straightConnector1">
                <a:avLst/>
              </a:prstGeom>
              <a:ln w="6480">
                <a:solidFill>
                  <a:srgbClr val="a8a8a8"/>
                </a:solidFill>
                <a:miter/>
              </a:ln>
            </p:spPr>
          </p:cxnSp>
          <p:cxnSp>
            <p:nvCxnSpPr>
              <p:cNvPr id="13474" name="Straight Connector 1129"/>
              <p:cNvCxnSpPr/>
              <p:nvPr/>
            </p:nvCxnSpPr>
            <p:spPr>
              <a:xfrm>
                <a:off x="6754680" y="-435240"/>
                <a:ext cx="360" cy="126360"/>
              </a:xfrm>
              <a:prstGeom prst="straightConnector1">
                <a:avLst/>
              </a:prstGeom>
              <a:ln w="6480">
                <a:solidFill>
                  <a:srgbClr val="a8a8a8"/>
                </a:solidFill>
                <a:miter/>
              </a:ln>
            </p:spPr>
          </p:cxnSp>
          <p:cxnSp>
            <p:nvCxnSpPr>
              <p:cNvPr id="13475" name="Straight Connector 1130"/>
              <p:cNvCxnSpPr/>
              <p:nvPr/>
            </p:nvCxnSpPr>
            <p:spPr>
              <a:xfrm>
                <a:off x="7248960" y="-435240"/>
                <a:ext cx="360" cy="126360"/>
              </a:xfrm>
              <a:prstGeom prst="straightConnector1">
                <a:avLst/>
              </a:prstGeom>
              <a:ln w="6480">
                <a:solidFill>
                  <a:srgbClr val="a8a8a8"/>
                </a:solidFill>
                <a:miter/>
              </a:ln>
            </p:spPr>
          </p:cxnSp>
          <p:cxnSp>
            <p:nvCxnSpPr>
              <p:cNvPr id="13476" name="Straight Connector 1131"/>
              <p:cNvCxnSpPr/>
              <p:nvPr/>
            </p:nvCxnSpPr>
            <p:spPr>
              <a:xfrm>
                <a:off x="7084440" y="-435240"/>
                <a:ext cx="360" cy="126360"/>
              </a:xfrm>
              <a:prstGeom prst="straightConnector1">
                <a:avLst/>
              </a:prstGeom>
              <a:ln w="6480">
                <a:solidFill>
                  <a:srgbClr val="a8a8a8"/>
                </a:solidFill>
                <a:miter/>
              </a:ln>
            </p:spPr>
          </p:cxnSp>
          <p:cxnSp>
            <p:nvCxnSpPr>
              <p:cNvPr id="13477" name="Straight Connector 1132"/>
              <p:cNvCxnSpPr/>
              <p:nvPr/>
            </p:nvCxnSpPr>
            <p:spPr>
              <a:xfrm>
                <a:off x="7578720" y="-435240"/>
                <a:ext cx="360" cy="126360"/>
              </a:xfrm>
              <a:prstGeom prst="straightConnector1">
                <a:avLst/>
              </a:prstGeom>
              <a:ln w="6480">
                <a:solidFill>
                  <a:srgbClr val="a8a8a8"/>
                </a:solidFill>
                <a:miter/>
              </a:ln>
            </p:spPr>
          </p:cxnSp>
          <p:cxnSp>
            <p:nvCxnSpPr>
              <p:cNvPr id="13478" name="Straight Connector 1133"/>
              <p:cNvCxnSpPr/>
              <p:nvPr/>
            </p:nvCxnSpPr>
            <p:spPr>
              <a:xfrm>
                <a:off x="7413840" y="-435240"/>
                <a:ext cx="360" cy="126360"/>
              </a:xfrm>
              <a:prstGeom prst="straightConnector1">
                <a:avLst/>
              </a:prstGeom>
              <a:ln w="6480">
                <a:solidFill>
                  <a:srgbClr val="a8a8a8"/>
                </a:solidFill>
                <a:miter/>
              </a:ln>
            </p:spPr>
          </p:cxnSp>
          <p:cxnSp>
            <p:nvCxnSpPr>
              <p:cNvPr id="13479" name="Straight Connector 1134"/>
              <p:cNvCxnSpPr/>
              <p:nvPr/>
            </p:nvCxnSpPr>
            <p:spPr>
              <a:xfrm>
                <a:off x="7908120" y="-435240"/>
                <a:ext cx="360" cy="126360"/>
              </a:xfrm>
              <a:prstGeom prst="straightConnector1">
                <a:avLst/>
              </a:prstGeom>
              <a:ln w="6480">
                <a:solidFill>
                  <a:srgbClr val="a8a8a8"/>
                </a:solidFill>
                <a:miter/>
              </a:ln>
            </p:spPr>
          </p:cxnSp>
          <p:cxnSp>
            <p:nvCxnSpPr>
              <p:cNvPr id="13480" name="Straight Connector 1135"/>
              <p:cNvCxnSpPr/>
              <p:nvPr/>
            </p:nvCxnSpPr>
            <p:spPr>
              <a:xfrm>
                <a:off x="7743240" y="-435240"/>
                <a:ext cx="360" cy="126360"/>
              </a:xfrm>
              <a:prstGeom prst="straightConnector1">
                <a:avLst/>
              </a:prstGeom>
              <a:ln w="6480">
                <a:solidFill>
                  <a:srgbClr val="a8a8a8"/>
                </a:solidFill>
                <a:miter/>
              </a:ln>
            </p:spPr>
          </p:cxnSp>
          <p:cxnSp>
            <p:nvCxnSpPr>
              <p:cNvPr id="13481" name="Straight Connector 1136"/>
              <p:cNvCxnSpPr/>
              <p:nvPr/>
            </p:nvCxnSpPr>
            <p:spPr>
              <a:xfrm>
                <a:off x="8237520" y="-435240"/>
                <a:ext cx="360" cy="126360"/>
              </a:xfrm>
              <a:prstGeom prst="straightConnector1">
                <a:avLst/>
              </a:prstGeom>
              <a:ln w="6480">
                <a:solidFill>
                  <a:srgbClr val="a8a8a8"/>
                </a:solidFill>
                <a:miter/>
              </a:ln>
            </p:spPr>
          </p:cxnSp>
          <p:cxnSp>
            <p:nvCxnSpPr>
              <p:cNvPr id="13482" name="Straight Connector 1137"/>
              <p:cNvCxnSpPr/>
              <p:nvPr/>
            </p:nvCxnSpPr>
            <p:spPr>
              <a:xfrm>
                <a:off x="8073000" y="-435240"/>
                <a:ext cx="360" cy="126360"/>
              </a:xfrm>
              <a:prstGeom prst="straightConnector1">
                <a:avLst/>
              </a:prstGeom>
              <a:ln w="6480">
                <a:solidFill>
                  <a:srgbClr val="a8a8a8"/>
                </a:solidFill>
                <a:miter/>
              </a:ln>
            </p:spPr>
          </p:cxnSp>
          <p:cxnSp>
            <p:nvCxnSpPr>
              <p:cNvPr id="13483" name="Straight Connector 1138"/>
              <p:cNvCxnSpPr/>
              <p:nvPr/>
            </p:nvCxnSpPr>
            <p:spPr>
              <a:xfrm>
                <a:off x="8567280" y="-435240"/>
                <a:ext cx="360" cy="126360"/>
              </a:xfrm>
              <a:prstGeom prst="straightConnector1">
                <a:avLst/>
              </a:prstGeom>
              <a:ln w="6480">
                <a:solidFill>
                  <a:srgbClr val="a8a8a8"/>
                </a:solidFill>
                <a:miter/>
              </a:ln>
            </p:spPr>
          </p:cxnSp>
          <p:cxnSp>
            <p:nvCxnSpPr>
              <p:cNvPr id="13484" name="Straight Connector 1139"/>
              <p:cNvCxnSpPr/>
              <p:nvPr/>
            </p:nvCxnSpPr>
            <p:spPr>
              <a:xfrm>
                <a:off x="8402400" y="-435240"/>
                <a:ext cx="360" cy="126360"/>
              </a:xfrm>
              <a:prstGeom prst="straightConnector1">
                <a:avLst/>
              </a:prstGeom>
              <a:ln w="6480">
                <a:solidFill>
                  <a:srgbClr val="a8a8a8"/>
                </a:solidFill>
                <a:miter/>
              </a:ln>
            </p:spPr>
          </p:cxnSp>
          <p:cxnSp>
            <p:nvCxnSpPr>
              <p:cNvPr id="13485" name="Straight Connector 1140"/>
              <p:cNvCxnSpPr/>
              <p:nvPr/>
            </p:nvCxnSpPr>
            <p:spPr>
              <a:xfrm>
                <a:off x="8896680" y="-435240"/>
                <a:ext cx="360" cy="126360"/>
              </a:xfrm>
              <a:prstGeom prst="straightConnector1">
                <a:avLst/>
              </a:prstGeom>
              <a:ln w="6480">
                <a:solidFill>
                  <a:srgbClr val="a8a8a8"/>
                </a:solidFill>
                <a:miter/>
              </a:ln>
            </p:spPr>
          </p:cxnSp>
          <p:cxnSp>
            <p:nvCxnSpPr>
              <p:cNvPr id="13486" name="Straight Connector 1141"/>
              <p:cNvCxnSpPr/>
              <p:nvPr/>
            </p:nvCxnSpPr>
            <p:spPr>
              <a:xfrm>
                <a:off x="8731800" y="-435240"/>
                <a:ext cx="360" cy="126360"/>
              </a:xfrm>
              <a:prstGeom prst="straightConnector1">
                <a:avLst/>
              </a:prstGeom>
              <a:ln w="6480">
                <a:solidFill>
                  <a:srgbClr val="a8a8a8"/>
                </a:solidFill>
                <a:miter/>
              </a:ln>
            </p:spPr>
          </p:cxnSp>
          <p:cxnSp>
            <p:nvCxnSpPr>
              <p:cNvPr id="13487" name="Straight Connector 1142"/>
              <p:cNvCxnSpPr/>
              <p:nvPr/>
            </p:nvCxnSpPr>
            <p:spPr>
              <a:xfrm>
                <a:off x="9226080" y="-435240"/>
                <a:ext cx="360" cy="126360"/>
              </a:xfrm>
              <a:prstGeom prst="straightConnector1">
                <a:avLst/>
              </a:prstGeom>
              <a:ln w="6480">
                <a:solidFill>
                  <a:srgbClr val="a8a8a8"/>
                </a:solidFill>
                <a:miter/>
              </a:ln>
            </p:spPr>
          </p:cxnSp>
          <p:cxnSp>
            <p:nvCxnSpPr>
              <p:cNvPr id="13488" name="Straight Connector 1143"/>
              <p:cNvCxnSpPr/>
              <p:nvPr/>
            </p:nvCxnSpPr>
            <p:spPr>
              <a:xfrm>
                <a:off x="9061560" y="-435240"/>
                <a:ext cx="360" cy="126360"/>
              </a:xfrm>
              <a:prstGeom prst="straightConnector1">
                <a:avLst/>
              </a:prstGeom>
              <a:ln w="6480">
                <a:solidFill>
                  <a:srgbClr val="a8a8a8"/>
                </a:solidFill>
                <a:miter/>
              </a:ln>
            </p:spPr>
          </p:cxnSp>
          <p:cxnSp>
            <p:nvCxnSpPr>
              <p:cNvPr id="13489" name="Straight Connector 1144"/>
              <p:cNvCxnSpPr/>
              <p:nvPr/>
            </p:nvCxnSpPr>
            <p:spPr>
              <a:xfrm>
                <a:off x="9555840" y="-435240"/>
                <a:ext cx="360" cy="126360"/>
              </a:xfrm>
              <a:prstGeom prst="straightConnector1">
                <a:avLst/>
              </a:prstGeom>
              <a:ln w="6480">
                <a:solidFill>
                  <a:srgbClr val="a8a8a8"/>
                </a:solidFill>
                <a:miter/>
              </a:ln>
            </p:spPr>
          </p:cxnSp>
          <p:cxnSp>
            <p:nvCxnSpPr>
              <p:cNvPr id="13490" name="Straight Connector 1145"/>
              <p:cNvCxnSpPr/>
              <p:nvPr/>
            </p:nvCxnSpPr>
            <p:spPr>
              <a:xfrm>
                <a:off x="9390960" y="-435240"/>
                <a:ext cx="360" cy="126360"/>
              </a:xfrm>
              <a:prstGeom prst="straightConnector1">
                <a:avLst/>
              </a:prstGeom>
              <a:ln w="6480">
                <a:solidFill>
                  <a:srgbClr val="a8a8a8"/>
                </a:solidFill>
                <a:miter/>
              </a:ln>
            </p:spPr>
          </p:cxnSp>
          <p:cxnSp>
            <p:nvCxnSpPr>
              <p:cNvPr id="13491" name="Straight Connector 1146"/>
              <p:cNvCxnSpPr/>
              <p:nvPr/>
            </p:nvCxnSpPr>
            <p:spPr>
              <a:xfrm>
                <a:off x="9885240" y="-435240"/>
                <a:ext cx="360" cy="126360"/>
              </a:xfrm>
              <a:prstGeom prst="straightConnector1">
                <a:avLst/>
              </a:prstGeom>
              <a:ln w="6480">
                <a:solidFill>
                  <a:srgbClr val="a8a8a8"/>
                </a:solidFill>
                <a:miter/>
              </a:ln>
            </p:spPr>
          </p:cxnSp>
          <p:cxnSp>
            <p:nvCxnSpPr>
              <p:cNvPr id="13492" name="Straight Connector 1147"/>
              <p:cNvCxnSpPr/>
              <p:nvPr/>
            </p:nvCxnSpPr>
            <p:spPr>
              <a:xfrm>
                <a:off x="9720360" y="-435240"/>
                <a:ext cx="360" cy="126360"/>
              </a:xfrm>
              <a:prstGeom prst="straightConnector1">
                <a:avLst/>
              </a:prstGeom>
              <a:ln w="6480">
                <a:solidFill>
                  <a:srgbClr val="a8a8a8"/>
                </a:solidFill>
                <a:miter/>
              </a:ln>
            </p:spPr>
          </p:cxnSp>
          <p:cxnSp>
            <p:nvCxnSpPr>
              <p:cNvPr id="13493" name="Straight Connector 1148"/>
              <p:cNvCxnSpPr/>
              <p:nvPr/>
            </p:nvCxnSpPr>
            <p:spPr>
              <a:xfrm>
                <a:off x="10214640" y="-435240"/>
                <a:ext cx="360" cy="126360"/>
              </a:xfrm>
              <a:prstGeom prst="straightConnector1">
                <a:avLst/>
              </a:prstGeom>
              <a:ln w="6480">
                <a:solidFill>
                  <a:srgbClr val="a8a8a8"/>
                </a:solidFill>
                <a:miter/>
              </a:ln>
            </p:spPr>
          </p:cxnSp>
          <p:cxnSp>
            <p:nvCxnSpPr>
              <p:cNvPr id="13494" name="Straight Connector 1149"/>
              <p:cNvCxnSpPr/>
              <p:nvPr/>
            </p:nvCxnSpPr>
            <p:spPr>
              <a:xfrm>
                <a:off x="10050120" y="-435240"/>
                <a:ext cx="360" cy="126360"/>
              </a:xfrm>
              <a:prstGeom prst="straightConnector1">
                <a:avLst/>
              </a:prstGeom>
              <a:ln w="6480">
                <a:solidFill>
                  <a:srgbClr val="a8a8a8"/>
                </a:solidFill>
                <a:miter/>
              </a:ln>
            </p:spPr>
          </p:cxnSp>
          <p:cxnSp>
            <p:nvCxnSpPr>
              <p:cNvPr id="13495" name="Straight Connector 1150"/>
              <p:cNvCxnSpPr/>
              <p:nvPr/>
            </p:nvCxnSpPr>
            <p:spPr>
              <a:xfrm>
                <a:off x="10544400" y="-435240"/>
                <a:ext cx="360" cy="126360"/>
              </a:xfrm>
              <a:prstGeom prst="straightConnector1">
                <a:avLst/>
              </a:prstGeom>
              <a:ln w="6480">
                <a:solidFill>
                  <a:srgbClr val="a8a8a8"/>
                </a:solidFill>
                <a:miter/>
              </a:ln>
            </p:spPr>
          </p:cxnSp>
          <p:cxnSp>
            <p:nvCxnSpPr>
              <p:cNvPr id="13496" name="Straight Connector 1151"/>
              <p:cNvCxnSpPr/>
              <p:nvPr/>
            </p:nvCxnSpPr>
            <p:spPr>
              <a:xfrm>
                <a:off x="10379520" y="-435240"/>
                <a:ext cx="360" cy="126360"/>
              </a:xfrm>
              <a:prstGeom prst="straightConnector1">
                <a:avLst/>
              </a:prstGeom>
              <a:ln w="6480">
                <a:solidFill>
                  <a:srgbClr val="a8a8a8"/>
                </a:solidFill>
                <a:miter/>
              </a:ln>
            </p:spPr>
          </p:cxnSp>
          <p:cxnSp>
            <p:nvCxnSpPr>
              <p:cNvPr id="13497" name="Straight Connector 1152"/>
              <p:cNvCxnSpPr/>
              <p:nvPr/>
            </p:nvCxnSpPr>
            <p:spPr>
              <a:xfrm>
                <a:off x="10873800" y="-435240"/>
                <a:ext cx="360" cy="126360"/>
              </a:xfrm>
              <a:prstGeom prst="straightConnector1">
                <a:avLst/>
              </a:prstGeom>
              <a:ln w="6480">
                <a:solidFill>
                  <a:srgbClr val="a8a8a8"/>
                </a:solidFill>
                <a:miter/>
              </a:ln>
            </p:spPr>
          </p:cxnSp>
          <p:cxnSp>
            <p:nvCxnSpPr>
              <p:cNvPr id="13498" name="Straight Connector 1153"/>
              <p:cNvCxnSpPr/>
              <p:nvPr/>
            </p:nvCxnSpPr>
            <p:spPr>
              <a:xfrm>
                <a:off x="10708920" y="-435240"/>
                <a:ext cx="360" cy="126360"/>
              </a:xfrm>
              <a:prstGeom prst="straightConnector1">
                <a:avLst/>
              </a:prstGeom>
              <a:ln w="6480">
                <a:solidFill>
                  <a:srgbClr val="a8a8a8"/>
                </a:solidFill>
                <a:miter/>
              </a:ln>
            </p:spPr>
          </p:cxnSp>
          <p:cxnSp>
            <p:nvCxnSpPr>
              <p:cNvPr id="13499" name="Straight Connector 1154"/>
              <p:cNvCxnSpPr/>
              <p:nvPr/>
            </p:nvCxnSpPr>
            <p:spPr>
              <a:xfrm>
                <a:off x="11203200" y="-435240"/>
                <a:ext cx="360" cy="126360"/>
              </a:xfrm>
              <a:prstGeom prst="straightConnector1">
                <a:avLst/>
              </a:prstGeom>
              <a:ln w="6480">
                <a:solidFill>
                  <a:srgbClr val="a8a8a8"/>
                </a:solidFill>
                <a:miter/>
              </a:ln>
            </p:spPr>
          </p:cxnSp>
          <p:cxnSp>
            <p:nvCxnSpPr>
              <p:cNvPr id="13500" name="Straight Connector 1155"/>
              <p:cNvCxnSpPr/>
              <p:nvPr/>
            </p:nvCxnSpPr>
            <p:spPr>
              <a:xfrm>
                <a:off x="11038680" y="-435240"/>
                <a:ext cx="360" cy="126360"/>
              </a:xfrm>
              <a:prstGeom prst="straightConnector1">
                <a:avLst/>
              </a:prstGeom>
              <a:ln w="6480">
                <a:solidFill>
                  <a:srgbClr val="a8a8a8"/>
                </a:solidFill>
                <a:miter/>
              </a:ln>
            </p:spPr>
          </p:cxnSp>
          <p:cxnSp>
            <p:nvCxnSpPr>
              <p:cNvPr id="13501" name="Straight Connector 1156"/>
              <p:cNvCxnSpPr/>
              <p:nvPr/>
            </p:nvCxnSpPr>
            <p:spPr>
              <a:xfrm>
                <a:off x="11532960" y="-435240"/>
                <a:ext cx="360" cy="126360"/>
              </a:xfrm>
              <a:prstGeom prst="straightConnector1">
                <a:avLst/>
              </a:prstGeom>
              <a:ln w="6480">
                <a:solidFill>
                  <a:srgbClr val="a8a8a8"/>
                </a:solidFill>
                <a:miter/>
              </a:ln>
            </p:spPr>
          </p:cxnSp>
          <p:cxnSp>
            <p:nvCxnSpPr>
              <p:cNvPr id="13502" name="Straight Connector 1157"/>
              <p:cNvCxnSpPr/>
              <p:nvPr/>
            </p:nvCxnSpPr>
            <p:spPr>
              <a:xfrm>
                <a:off x="11368080" y="-435240"/>
                <a:ext cx="360" cy="126360"/>
              </a:xfrm>
              <a:prstGeom prst="straightConnector1">
                <a:avLst/>
              </a:prstGeom>
              <a:ln w="6480">
                <a:solidFill>
                  <a:srgbClr val="a8a8a8"/>
                </a:solidFill>
                <a:miter/>
              </a:ln>
            </p:spPr>
          </p:cxnSp>
          <p:cxnSp>
            <p:nvCxnSpPr>
              <p:cNvPr id="13503" name="Straight Connector 1158"/>
              <p:cNvCxnSpPr/>
              <p:nvPr/>
            </p:nvCxnSpPr>
            <p:spPr>
              <a:xfrm>
                <a:off x="11862360" y="-435240"/>
                <a:ext cx="360" cy="126360"/>
              </a:xfrm>
              <a:prstGeom prst="straightConnector1">
                <a:avLst/>
              </a:prstGeom>
              <a:ln w="6480">
                <a:solidFill>
                  <a:srgbClr val="a8a8a8"/>
                </a:solidFill>
                <a:miter/>
              </a:ln>
            </p:spPr>
          </p:cxnSp>
          <p:cxnSp>
            <p:nvCxnSpPr>
              <p:cNvPr id="13504" name="Straight Connector 1159"/>
              <p:cNvCxnSpPr/>
              <p:nvPr/>
            </p:nvCxnSpPr>
            <p:spPr>
              <a:xfrm>
                <a:off x="11697480" y="-435240"/>
                <a:ext cx="360" cy="126360"/>
              </a:xfrm>
              <a:prstGeom prst="straightConnector1">
                <a:avLst/>
              </a:prstGeom>
              <a:ln w="6480">
                <a:solidFill>
                  <a:srgbClr val="a8a8a8"/>
                </a:solidFill>
                <a:miter/>
              </a:ln>
            </p:spPr>
          </p:cxnSp>
          <p:cxnSp>
            <p:nvCxnSpPr>
              <p:cNvPr id="13505" name="Straight Connector 1845"/>
              <p:cNvCxnSpPr/>
              <p:nvPr/>
            </p:nvCxnSpPr>
            <p:spPr>
              <a:xfrm>
                <a:off x="12481560" y="489600"/>
                <a:ext cx="126360" cy="360"/>
              </a:xfrm>
              <a:prstGeom prst="straightConnector1">
                <a:avLst/>
              </a:prstGeom>
              <a:ln w="6480">
                <a:solidFill>
                  <a:srgbClr val="a8a8a8"/>
                </a:solidFill>
                <a:miter/>
              </a:ln>
            </p:spPr>
          </p:cxnSp>
          <p:cxnSp>
            <p:nvCxnSpPr>
              <p:cNvPr id="13506" name="Straight Connector 1846"/>
              <p:cNvCxnSpPr/>
              <p:nvPr/>
            </p:nvCxnSpPr>
            <p:spPr>
              <a:xfrm>
                <a:off x="12481560" y="326520"/>
                <a:ext cx="126360" cy="360"/>
              </a:xfrm>
              <a:prstGeom prst="straightConnector1">
                <a:avLst/>
              </a:prstGeom>
              <a:ln w="6480">
                <a:solidFill>
                  <a:srgbClr val="a8a8a8"/>
                </a:solidFill>
                <a:miter/>
              </a:ln>
            </p:spPr>
          </p:cxnSp>
          <p:cxnSp>
            <p:nvCxnSpPr>
              <p:cNvPr id="13507" name="Straight Connector 1847"/>
              <p:cNvCxnSpPr/>
              <p:nvPr/>
            </p:nvCxnSpPr>
            <p:spPr>
              <a:xfrm>
                <a:off x="12481560" y="816120"/>
                <a:ext cx="126360" cy="360"/>
              </a:xfrm>
              <a:prstGeom prst="straightConnector1">
                <a:avLst/>
              </a:prstGeom>
              <a:ln w="6480">
                <a:solidFill>
                  <a:srgbClr val="a8a8a8"/>
                </a:solidFill>
                <a:miter/>
              </a:ln>
            </p:spPr>
          </p:cxnSp>
          <p:cxnSp>
            <p:nvCxnSpPr>
              <p:cNvPr id="13508" name="Straight Connector 1848"/>
              <p:cNvCxnSpPr/>
              <p:nvPr/>
            </p:nvCxnSpPr>
            <p:spPr>
              <a:xfrm>
                <a:off x="12481560" y="653040"/>
                <a:ext cx="126360" cy="360"/>
              </a:xfrm>
              <a:prstGeom prst="straightConnector1">
                <a:avLst/>
              </a:prstGeom>
              <a:ln w="6480">
                <a:solidFill>
                  <a:srgbClr val="a8a8a8"/>
                </a:solidFill>
                <a:miter/>
              </a:ln>
            </p:spPr>
          </p:cxnSp>
          <p:cxnSp>
            <p:nvCxnSpPr>
              <p:cNvPr id="13509" name="Straight Connector 1849"/>
              <p:cNvCxnSpPr/>
              <p:nvPr/>
            </p:nvCxnSpPr>
            <p:spPr>
              <a:xfrm>
                <a:off x="12481560" y="1142640"/>
                <a:ext cx="126360" cy="360"/>
              </a:xfrm>
              <a:prstGeom prst="straightConnector1">
                <a:avLst/>
              </a:prstGeom>
              <a:ln w="6480">
                <a:solidFill>
                  <a:srgbClr val="a8a8a8"/>
                </a:solidFill>
                <a:miter/>
              </a:ln>
            </p:spPr>
          </p:cxnSp>
          <p:cxnSp>
            <p:nvCxnSpPr>
              <p:cNvPr id="13510" name="Straight Connector 1850"/>
              <p:cNvCxnSpPr/>
              <p:nvPr/>
            </p:nvCxnSpPr>
            <p:spPr>
              <a:xfrm>
                <a:off x="12481560" y="979560"/>
                <a:ext cx="126360" cy="360"/>
              </a:xfrm>
              <a:prstGeom prst="straightConnector1">
                <a:avLst/>
              </a:prstGeom>
              <a:ln w="6480">
                <a:solidFill>
                  <a:srgbClr val="a8a8a8"/>
                </a:solidFill>
                <a:miter/>
              </a:ln>
            </p:spPr>
          </p:cxnSp>
          <p:cxnSp>
            <p:nvCxnSpPr>
              <p:cNvPr id="13511" name="Straight Connector 1851"/>
              <p:cNvCxnSpPr/>
              <p:nvPr/>
            </p:nvCxnSpPr>
            <p:spPr>
              <a:xfrm>
                <a:off x="12481560" y="1469520"/>
                <a:ext cx="126360" cy="360"/>
              </a:xfrm>
              <a:prstGeom prst="straightConnector1">
                <a:avLst/>
              </a:prstGeom>
              <a:ln w="6480">
                <a:solidFill>
                  <a:srgbClr val="a8a8a8"/>
                </a:solidFill>
                <a:miter/>
              </a:ln>
            </p:spPr>
          </p:cxnSp>
          <p:cxnSp>
            <p:nvCxnSpPr>
              <p:cNvPr id="13512" name="Straight Connector 1852"/>
              <p:cNvCxnSpPr/>
              <p:nvPr/>
            </p:nvCxnSpPr>
            <p:spPr>
              <a:xfrm>
                <a:off x="12481560" y="1306080"/>
                <a:ext cx="126360" cy="360"/>
              </a:xfrm>
              <a:prstGeom prst="straightConnector1">
                <a:avLst/>
              </a:prstGeom>
              <a:ln w="6480">
                <a:solidFill>
                  <a:srgbClr val="a8a8a8"/>
                </a:solidFill>
                <a:miter/>
              </a:ln>
            </p:spPr>
          </p:cxnSp>
          <p:cxnSp>
            <p:nvCxnSpPr>
              <p:cNvPr id="13513" name="Straight Connector 1853"/>
              <p:cNvCxnSpPr/>
              <p:nvPr/>
            </p:nvCxnSpPr>
            <p:spPr>
              <a:xfrm>
                <a:off x="12481560" y="1796040"/>
                <a:ext cx="126360" cy="360"/>
              </a:xfrm>
              <a:prstGeom prst="straightConnector1">
                <a:avLst/>
              </a:prstGeom>
              <a:ln w="6480">
                <a:solidFill>
                  <a:srgbClr val="a8a8a8"/>
                </a:solidFill>
                <a:miter/>
              </a:ln>
            </p:spPr>
          </p:cxnSp>
          <p:cxnSp>
            <p:nvCxnSpPr>
              <p:cNvPr id="13514" name="Straight Connector 1854"/>
              <p:cNvCxnSpPr/>
              <p:nvPr/>
            </p:nvCxnSpPr>
            <p:spPr>
              <a:xfrm>
                <a:off x="12481560" y="1632600"/>
                <a:ext cx="126360" cy="360"/>
              </a:xfrm>
              <a:prstGeom prst="straightConnector1">
                <a:avLst/>
              </a:prstGeom>
              <a:ln w="6480">
                <a:solidFill>
                  <a:srgbClr val="a8a8a8"/>
                </a:solidFill>
                <a:miter/>
              </a:ln>
            </p:spPr>
          </p:cxnSp>
          <p:cxnSp>
            <p:nvCxnSpPr>
              <p:cNvPr id="13515" name="Straight Connector 1855"/>
              <p:cNvCxnSpPr/>
              <p:nvPr/>
            </p:nvCxnSpPr>
            <p:spPr>
              <a:xfrm>
                <a:off x="12481560" y="2122560"/>
                <a:ext cx="126360" cy="360"/>
              </a:xfrm>
              <a:prstGeom prst="straightConnector1">
                <a:avLst/>
              </a:prstGeom>
              <a:ln w="6480">
                <a:solidFill>
                  <a:srgbClr val="a8a8a8"/>
                </a:solidFill>
                <a:miter/>
              </a:ln>
            </p:spPr>
          </p:cxnSp>
          <p:cxnSp>
            <p:nvCxnSpPr>
              <p:cNvPr id="13516" name="Straight Connector 1856"/>
              <p:cNvCxnSpPr/>
              <p:nvPr/>
            </p:nvCxnSpPr>
            <p:spPr>
              <a:xfrm>
                <a:off x="12481560" y="1959120"/>
                <a:ext cx="126360" cy="360"/>
              </a:xfrm>
              <a:prstGeom prst="straightConnector1">
                <a:avLst/>
              </a:prstGeom>
              <a:ln w="6480">
                <a:solidFill>
                  <a:srgbClr val="a8a8a8"/>
                </a:solidFill>
                <a:miter/>
              </a:ln>
            </p:spPr>
          </p:cxnSp>
          <p:cxnSp>
            <p:nvCxnSpPr>
              <p:cNvPr id="13517" name="Straight Connector 1857"/>
              <p:cNvCxnSpPr/>
              <p:nvPr/>
            </p:nvCxnSpPr>
            <p:spPr>
              <a:xfrm>
                <a:off x="12481560" y="2449080"/>
                <a:ext cx="126360" cy="360"/>
              </a:xfrm>
              <a:prstGeom prst="straightConnector1">
                <a:avLst/>
              </a:prstGeom>
              <a:ln w="6480">
                <a:solidFill>
                  <a:srgbClr val="a8a8a8"/>
                </a:solidFill>
                <a:miter/>
              </a:ln>
            </p:spPr>
          </p:cxnSp>
          <p:cxnSp>
            <p:nvCxnSpPr>
              <p:cNvPr id="13518" name="Straight Connector 1858"/>
              <p:cNvCxnSpPr/>
              <p:nvPr/>
            </p:nvCxnSpPr>
            <p:spPr>
              <a:xfrm>
                <a:off x="12481560" y="2285640"/>
                <a:ext cx="126360" cy="360"/>
              </a:xfrm>
              <a:prstGeom prst="straightConnector1">
                <a:avLst/>
              </a:prstGeom>
              <a:ln w="6480">
                <a:solidFill>
                  <a:srgbClr val="a8a8a8"/>
                </a:solidFill>
                <a:miter/>
              </a:ln>
            </p:spPr>
          </p:cxnSp>
          <p:cxnSp>
            <p:nvCxnSpPr>
              <p:cNvPr id="13519" name="Straight Connector 1859"/>
              <p:cNvCxnSpPr/>
              <p:nvPr/>
            </p:nvCxnSpPr>
            <p:spPr>
              <a:xfrm>
                <a:off x="12481560" y="2775600"/>
                <a:ext cx="126360" cy="360"/>
              </a:xfrm>
              <a:prstGeom prst="straightConnector1">
                <a:avLst/>
              </a:prstGeom>
              <a:ln w="6480">
                <a:solidFill>
                  <a:srgbClr val="a8a8a8"/>
                </a:solidFill>
                <a:miter/>
              </a:ln>
            </p:spPr>
          </p:cxnSp>
          <p:cxnSp>
            <p:nvCxnSpPr>
              <p:cNvPr id="13520" name="Straight Connector 1860"/>
              <p:cNvCxnSpPr/>
              <p:nvPr/>
            </p:nvCxnSpPr>
            <p:spPr>
              <a:xfrm>
                <a:off x="12481560" y="2612520"/>
                <a:ext cx="126360" cy="360"/>
              </a:xfrm>
              <a:prstGeom prst="straightConnector1">
                <a:avLst/>
              </a:prstGeom>
              <a:ln w="6480">
                <a:solidFill>
                  <a:srgbClr val="a8a8a8"/>
                </a:solidFill>
                <a:miter/>
              </a:ln>
            </p:spPr>
          </p:cxnSp>
          <p:cxnSp>
            <p:nvCxnSpPr>
              <p:cNvPr id="13521" name="Straight Connector 1861"/>
              <p:cNvCxnSpPr/>
              <p:nvPr/>
            </p:nvCxnSpPr>
            <p:spPr>
              <a:xfrm>
                <a:off x="12481560" y="3102120"/>
                <a:ext cx="126360" cy="360"/>
              </a:xfrm>
              <a:prstGeom prst="straightConnector1">
                <a:avLst/>
              </a:prstGeom>
              <a:ln w="6480">
                <a:solidFill>
                  <a:srgbClr val="a8a8a8"/>
                </a:solidFill>
                <a:miter/>
              </a:ln>
            </p:spPr>
          </p:cxnSp>
          <p:cxnSp>
            <p:nvCxnSpPr>
              <p:cNvPr id="13522" name="Straight Connector 1862"/>
              <p:cNvCxnSpPr/>
              <p:nvPr/>
            </p:nvCxnSpPr>
            <p:spPr>
              <a:xfrm>
                <a:off x="12481560" y="2939040"/>
                <a:ext cx="126360" cy="360"/>
              </a:xfrm>
              <a:prstGeom prst="straightConnector1">
                <a:avLst/>
              </a:prstGeom>
              <a:ln w="6480">
                <a:solidFill>
                  <a:srgbClr val="a8a8a8"/>
                </a:solidFill>
                <a:miter/>
              </a:ln>
            </p:spPr>
          </p:cxnSp>
          <p:cxnSp>
            <p:nvCxnSpPr>
              <p:cNvPr id="13523" name="Straight Connector 1863"/>
              <p:cNvCxnSpPr/>
              <p:nvPr/>
            </p:nvCxnSpPr>
            <p:spPr>
              <a:xfrm>
                <a:off x="12481560" y="3428640"/>
                <a:ext cx="126360" cy="360"/>
              </a:xfrm>
              <a:prstGeom prst="straightConnector1">
                <a:avLst/>
              </a:prstGeom>
              <a:ln w="6480">
                <a:solidFill>
                  <a:srgbClr val="a8a8a8"/>
                </a:solidFill>
                <a:miter/>
              </a:ln>
            </p:spPr>
          </p:cxnSp>
          <p:cxnSp>
            <p:nvCxnSpPr>
              <p:cNvPr id="13524" name="Straight Connector 1864"/>
              <p:cNvCxnSpPr/>
              <p:nvPr/>
            </p:nvCxnSpPr>
            <p:spPr>
              <a:xfrm>
                <a:off x="12481560" y="3265560"/>
                <a:ext cx="126360" cy="360"/>
              </a:xfrm>
              <a:prstGeom prst="straightConnector1">
                <a:avLst/>
              </a:prstGeom>
              <a:ln w="6480">
                <a:solidFill>
                  <a:srgbClr val="a8a8a8"/>
                </a:solidFill>
                <a:miter/>
              </a:ln>
            </p:spPr>
          </p:cxnSp>
          <p:cxnSp>
            <p:nvCxnSpPr>
              <p:cNvPr id="13525" name="Straight Connector 1865"/>
              <p:cNvCxnSpPr/>
              <p:nvPr/>
            </p:nvCxnSpPr>
            <p:spPr>
              <a:xfrm>
                <a:off x="12481560" y="3755520"/>
                <a:ext cx="126360" cy="360"/>
              </a:xfrm>
              <a:prstGeom prst="straightConnector1">
                <a:avLst/>
              </a:prstGeom>
              <a:ln w="6480">
                <a:solidFill>
                  <a:srgbClr val="a8a8a8"/>
                </a:solidFill>
                <a:miter/>
              </a:ln>
            </p:spPr>
          </p:cxnSp>
          <p:cxnSp>
            <p:nvCxnSpPr>
              <p:cNvPr id="13526" name="Straight Connector 1866"/>
              <p:cNvCxnSpPr/>
              <p:nvPr/>
            </p:nvCxnSpPr>
            <p:spPr>
              <a:xfrm>
                <a:off x="12481560" y="3592080"/>
                <a:ext cx="126360" cy="360"/>
              </a:xfrm>
              <a:prstGeom prst="straightConnector1">
                <a:avLst/>
              </a:prstGeom>
              <a:ln w="6480">
                <a:solidFill>
                  <a:srgbClr val="a8a8a8"/>
                </a:solidFill>
                <a:miter/>
              </a:ln>
            </p:spPr>
          </p:cxnSp>
          <p:cxnSp>
            <p:nvCxnSpPr>
              <p:cNvPr id="13527" name="Straight Connector 1867"/>
              <p:cNvCxnSpPr/>
              <p:nvPr/>
            </p:nvCxnSpPr>
            <p:spPr>
              <a:xfrm>
                <a:off x="12481560" y="4081680"/>
                <a:ext cx="126360" cy="360"/>
              </a:xfrm>
              <a:prstGeom prst="straightConnector1">
                <a:avLst/>
              </a:prstGeom>
              <a:ln w="6480">
                <a:solidFill>
                  <a:srgbClr val="a8a8a8"/>
                </a:solidFill>
                <a:miter/>
              </a:ln>
            </p:spPr>
          </p:cxnSp>
          <p:cxnSp>
            <p:nvCxnSpPr>
              <p:cNvPr id="13528" name="Straight Connector 1868"/>
              <p:cNvCxnSpPr/>
              <p:nvPr/>
            </p:nvCxnSpPr>
            <p:spPr>
              <a:xfrm>
                <a:off x="12481560" y="3918240"/>
                <a:ext cx="126360" cy="360"/>
              </a:xfrm>
              <a:prstGeom prst="straightConnector1">
                <a:avLst/>
              </a:prstGeom>
              <a:ln w="6480">
                <a:solidFill>
                  <a:srgbClr val="a8a8a8"/>
                </a:solidFill>
                <a:miter/>
              </a:ln>
            </p:spPr>
          </p:cxnSp>
          <p:cxnSp>
            <p:nvCxnSpPr>
              <p:cNvPr id="13529" name="Straight Connector 1869"/>
              <p:cNvCxnSpPr/>
              <p:nvPr/>
            </p:nvCxnSpPr>
            <p:spPr>
              <a:xfrm>
                <a:off x="12481560" y="4408200"/>
                <a:ext cx="126360" cy="360"/>
              </a:xfrm>
              <a:prstGeom prst="straightConnector1">
                <a:avLst/>
              </a:prstGeom>
              <a:ln w="6480">
                <a:solidFill>
                  <a:srgbClr val="a8a8a8"/>
                </a:solidFill>
                <a:miter/>
              </a:ln>
            </p:spPr>
          </p:cxnSp>
          <p:cxnSp>
            <p:nvCxnSpPr>
              <p:cNvPr id="13530" name="Straight Connector 1870"/>
              <p:cNvCxnSpPr/>
              <p:nvPr/>
            </p:nvCxnSpPr>
            <p:spPr>
              <a:xfrm>
                <a:off x="12481560" y="4244760"/>
                <a:ext cx="126360" cy="360"/>
              </a:xfrm>
              <a:prstGeom prst="straightConnector1">
                <a:avLst/>
              </a:prstGeom>
              <a:ln w="6480">
                <a:solidFill>
                  <a:srgbClr val="a8a8a8"/>
                </a:solidFill>
                <a:miter/>
              </a:ln>
            </p:spPr>
          </p:cxnSp>
          <p:cxnSp>
            <p:nvCxnSpPr>
              <p:cNvPr id="13531" name="Straight Connector 1871"/>
              <p:cNvCxnSpPr/>
              <p:nvPr/>
            </p:nvCxnSpPr>
            <p:spPr>
              <a:xfrm>
                <a:off x="12481560" y="4734720"/>
                <a:ext cx="126360" cy="360"/>
              </a:xfrm>
              <a:prstGeom prst="straightConnector1">
                <a:avLst/>
              </a:prstGeom>
              <a:ln w="6480">
                <a:solidFill>
                  <a:srgbClr val="a8a8a8"/>
                </a:solidFill>
                <a:miter/>
              </a:ln>
            </p:spPr>
          </p:cxnSp>
          <p:cxnSp>
            <p:nvCxnSpPr>
              <p:cNvPr id="13532" name="Straight Connector 1872"/>
              <p:cNvCxnSpPr/>
              <p:nvPr/>
            </p:nvCxnSpPr>
            <p:spPr>
              <a:xfrm>
                <a:off x="12481560" y="4571280"/>
                <a:ext cx="126360" cy="360"/>
              </a:xfrm>
              <a:prstGeom prst="straightConnector1">
                <a:avLst/>
              </a:prstGeom>
              <a:ln w="6480">
                <a:solidFill>
                  <a:srgbClr val="a8a8a8"/>
                </a:solidFill>
                <a:miter/>
              </a:ln>
            </p:spPr>
          </p:cxnSp>
          <p:cxnSp>
            <p:nvCxnSpPr>
              <p:cNvPr id="13533" name="Straight Connector 1873"/>
              <p:cNvCxnSpPr/>
              <p:nvPr/>
            </p:nvCxnSpPr>
            <p:spPr>
              <a:xfrm>
                <a:off x="12481560" y="5061240"/>
                <a:ext cx="126360" cy="360"/>
              </a:xfrm>
              <a:prstGeom prst="straightConnector1">
                <a:avLst/>
              </a:prstGeom>
              <a:ln w="6480">
                <a:solidFill>
                  <a:srgbClr val="a8a8a8"/>
                </a:solidFill>
                <a:miter/>
              </a:ln>
            </p:spPr>
          </p:cxnSp>
          <p:cxnSp>
            <p:nvCxnSpPr>
              <p:cNvPr id="13534" name="Straight Connector 1875"/>
              <p:cNvCxnSpPr/>
              <p:nvPr/>
            </p:nvCxnSpPr>
            <p:spPr>
              <a:xfrm>
                <a:off x="12481560" y="5387760"/>
                <a:ext cx="126360" cy="360"/>
              </a:xfrm>
              <a:prstGeom prst="straightConnector1">
                <a:avLst/>
              </a:prstGeom>
              <a:ln w="6480">
                <a:solidFill>
                  <a:srgbClr val="a8a8a8"/>
                </a:solidFill>
                <a:miter/>
              </a:ln>
            </p:spPr>
          </p:cxnSp>
          <p:cxnSp>
            <p:nvCxnSpPr>
              <p:cNvPr id="13535" name="Straight Connector 1876"/>
              <p:cNvCxnSpPr/>
              <p:nvPr/>
            </p:nvCxnSpPr>
            <p:spPr>
              <a:xfrm>
                <a:off x="12481560" y="5224680"/>
                <a:ext cx="126360" cy="360"/>
              </a:xfrm>
              <a:prstGeom prst="straightConnector1">
                <a:avLst/>
              </a:prstGeom>
              <a:ln w="6480">
                <a:solidFill>
                  <a:srgbClr val="a8a8a8"/>
                </a:solidFill>
                <a:miter/>
              </a:ln>
            </p:spPr>
          </p:cxnSp>
          <p:cxnSp>
            <p:nvCxnSpPr>
              <p:cNvPr id="13536" name="Straight Connector 1877"/>
              <p:cNvCxnSpPr/>
              <p:nvPr/>
            </p:nvCxnSpPr>
            <p:spPr>
              <a:xfrm>
                <a:off x="12481560" y="5714280"/>
                <a:ext cx="126360" cy="360"/>
              </a:xfrm>
              <a:prstGeom prst="straightConnector1">
                <a:avLst/>
              </a:prstGeom>
              <a:ln w="6480">
                <a:solidFill>
                  <a:srgbClr val="a8a8a8"/>
                </a:solidFill>
                <a:miter/>
              </a:ln>
            </p:spPr>
          </p:cxnSp>
          <p:cxnSp>
            <p:nvCxnSpPr>
              <p:cNvPr id="13537" name="Straight Connector 1878"/>
              <p:cNvCxnSpPr/>
              <p:nvPr/>
            </p:nvCxnSpPr>
            <p:spPr>
              <a:xfrm>
                <a:off x="12481560" y="5551200"/>
                <a:ext cx="126360" cy="360"/>
              </a:xfrm>
              <a:prstGeom prst="straightConnector1">
                <a:avLst/>
              </a:prstGeom>
              <a:ln w="6480">
                <a:solidFill>
                  <a:srgbClr val="a8a8a8"/>
                </a:solidFill>
                <a:miter/>
              </a:ln>
            </p:spPr>
          </p:cxnSp>
          <p:cxnSp>
            <p:nvCxnSpPr>
              <p:cNvPr id="13538" name="Straight Connector 1879"/>
              <p:cNvCxnSpPr/>
              <p:nvPr/>
            </p:nvCxnSpPr>
            <p:spPr>
              <a:xfrm>
                <a:off x="12481560" y="6041160"/>
                <a:ext cx="126360" cy="360"/>
              </a:xfrm>
              <a:prstGeom prst="straightConnector1">
                <a:avLst/>
              </a:prstGeom>
              <a:ln w="6480">
                <a:solidFill>
                  <a:srgbClr val="a8a8a8"/>
                </a:solidFill>
                <a:miter/>
              </a:ln>
            </p:spPr>
          </p:cxnSp>
          <p:cxnSp>
            <p:nvCxnSpPr>
              <p:cNvPr id="13539" name="Straight Connector 1880"/>
              <p:cNvCxnSpPr/>
              <p:nvPr/>
            </p:nvCxnSpPr>
            <p:spPr>
              <a:xfrm>
                <a:off x="12481560" y="5877720"/>
                <a:ext cx="126360" cy="360"/>
              </a:xfrm>
              <a:prstGeom prst="straightConnector1">
                <a:avLst/>
              </a:prstGeom>
              <a:ln w="6480">
                <a:solidFill>
                  <a:srgbClr val="a8a8a8"/>
                </a:solidFill>
                <a:miter/>
              </a:ln>
            </p:spPr>
          </p:cxnSp>
          <p:cxnSp>
            <p:nvCxnSpPr>
              <p:cNvPr id="13540" name="Straight Connector 1881"/>
              <p:cNvCxnSpPr/>
              <p:nvPr/>
            </p:nvCxnSpPr>
            <p:spPr>
              <a:xfrm>
                <a:off x="12481560" y="6367680"/>
                <a:ext cx="126360" cy="360"/>
              </a:xfrm>
              <a:prstGeom prst="straightConnector1">
                <a:avLst/>
              </a:prstGeom>
              <a:ln w="6480">
                <a:solidFill>
                  <a:srgbClr val="a8a8a8"/>
                </a:solidFill>
                <a:miter/>
              </a:ln>
            </p:spPr>
          </p:cxnSp>
          <p:cxnSp>
            <p:nvCxnSpPr>
              <p:cNvPr id="13541" name="Straight Connector 1882"/>
              <p:cNvCxnSpPr/>
              <p:nvPr/>
            </p:nvCxnSpPr>
            <p:spPr>
              <a:xfrm>
                <a:off x="12481560" y="6204240"/>
                <a:ext cx="126360" cy="360"/>
              </a:xfrm>
              <a:prstGeom prst="straightConnector1">
                <a:avLst/>
              </a:prstGeom>
              <a:ln w="6480">
                <a:solidFill>
                  <a:srgbClr val="a8a8a8"/>
                </a:solidFill>
                <a:miter/>
              </a:ln>
            </p:spPr>
          </p:cxnSp>
          <p:cxnSp>
            <p:nvCxnSpPr>
              <p:cNvPr id="13542" name="Straight Connector 2020"/>
              <p:cNvCxnSpPr/>
              <p:nvPr/>
            </p:nvCxnSpPr>
            <p:spPr>
              <a:xfrm>
                <a:off x="493920" y="7167240"/>
                <a:ext cx="360" cy="126360"/>
              </a:xfrm>
              <a:prstGeom prst="straightConnector1">
                <a:avLst/>
              </a:prstGeom>
              <a:ln w="6480">
                <a:solidFill>
                  <a:srgbClr val="a8a8a8"/>
                </a:solidFill>
                <a:miter/>
              </a:ln>
            </p:spPr>
          </p:cxnSp>
          <p:cxnSp>
            <p:nvCxnSpPr>
              <p:cNvPr id="13543" name="Straight Connector 2021"/>
              <p:cNvCxnSpPr/>
              <p:nvPr/>
            </p:nvCxnSpPr>
            <p:spPr>
              <a:xfrm>
                <a:off x="329400" y="7167240"/>
                <a:ext cx="360" cy="126360"/>
              </a:xfrm>
              <a:prstGeom prst="straightConnector1">
                <a:avLst/>
              </a:prstGeom>
              <a:ln w="6480">
                <a:solidFill>
                  <a:srgbClr val="a8a8a8"/>
                </a:solidFill>
                <a:miter/>
              </a:ln>
            </p:spPr>
          </p:cxnSp>
          <p:cxnSp>
            <p:nvCxnSpPr>
              <p:cNvPr id="13544" name="Straight Connector 2022"/>
              <p:cNvCxnSpPr/>
              <p:nvPr/>
            </p:nvCxnSpPr>
            <p:spPr>
              <a:xfrm>
                <a:off x="823680" y="7167240"/>
                <a:ext cx="360" cy="126360"/>
              </a:xfrm>
              <a:prstGeom prst="straightConnector1">
                <a:avLst/>
              </a:prstGeom>
              <a:ln w="6480">
                <a:solidFill>
                  <a:srgbClr val="a8a8a8"/>
                </a:solidFill>
                <a:miter/>
              </a:ln>
            </p:spPr>
          </p:cxnSp>
          <p:cxnSp>
            <p:nvCxnSpPr>
              <p:cNvPr id="13545" name="Straight Connector 2023"/>
              <p:cNvCxnSpPr/>
              <p:nvPr/>
            </p:nvCxnSpPr>
            <p:spPr>
              <a:xfrm>
                <a:off x="658800" y="7167240"/>
                <a:ext cx="360" cy="126360"/>
              </a:xfrm>
              <a:prstGeom prst="straightConnector1">
                <a:avLst/>
              </a:prstGeom>
              <a:ln w="6480">
                <a:solidFill>
                  <a:srgbClr val="a8a8a8"/>
                </a:solidFill>
                <a:miter/>
              </a:ln>
            </p:spPr>
          </p:cxnSp>
          <p:cxnSp>
            <p:nvCxnSpPr>
              <p:cNvPr id="13546" name="Straight Connector 2024"/>
              <p:cNvCxnSpPr/>
              <p:nvPr/>
            </p:nvCxnSpPr>
            <p:spPr>
              <a:xfrm>
                <a:off x="1153080" y="7167240"/>
                <a:ext cx="360" cy="126360"/>
              </a:xfrm>
              <a:prstGeom prst="straightConnector1">
                <a:avLst/>
              </a:prstGeom>
              <a:ln w="6480">
                <a:solidFill>
                  <a:srgbClr val="a8a8a8"/>
                </a:solidFill>
                <a:miter/>
              </a:ln>
            </p:spPr>
          </p:cxnSp>
          <p:cxnSp>
            <p:nvCxnSpPr>
              <p:cNvPr id="13547" name="Straight Connector 2025"/>
              <p:cNvCxnSpPr/>
              <p:nvPr/>
            </p:nvCxnSpPr>
            <p:spPr>
              <a:xfrm>
                <a:off x="988200" y="7167240"/>
                <a:ext cx="360" cy="126360"/>
              </a:xfrm>
              <a:prstGeom prst="straightConnector1">
                <a:avLst/>
              </a:prstGeom>
              <a:ln w="6480">
                <a:solidFill>
                  <a:srgbClr val="a8a8a8"/>
                </a:solidFill>
                <a:miter/>
              </a:ln>
            </p:spPr>
          </p:cxnSp>
          <p:cxnSp>
            <p:nvCxnSpPr>
              <p:cNvPr id="13548" name="Straight Connector 2026"/>
              <p:cNvCxnSpPr/>
              <p:nvPr/>
            </p:nvCxnSpPr>
            <p:spPr>
              <a:xfrm>
                <a:off x="1482480" y="7167240"/>
                <a:ext cx="360" cy="126360"/>
              </a:xfrm>
              <a:prstGeom prst="straightConnector1">
                <a:avLst/>
              </a:prstGeom>
              <a:ln w="6480">
                <a:solidFill>
                  <a:srgbClr val="a8a8a8"/>
                </a:solidFill>
                <a:miter/>
              </a:ln>
            </p:spPr>
          </p:cxnSp>
          <p:cxnSp>
            <p:nvCxnSpPr>
              <p:cNvPr id="13549" name="Straight Connector 2027"/>
              <p:cNvCxnSpPr/>
              <p:nvPr/>
            </p:nvCxnSpPr>
            <p:spPr>
              <a:xfrm>
                <a:off x="1317960" y="7167240"/>
                <a:ext cx="360" cy="126360"/>
              </a:xfrm>
              <a:prstGeom prst="straightConnector1">
                <a:avLst/>
              </a:prstGeom>
              <a:ln w="6480">
                <a:solidFill>
                  <a:srgbClr val="a8a8a8"/>
                </a:solidFill>
                <a:miter/>
              </a:ln>
            </p:spPr>
          </p:cxnSp>
          <p:cxnSp>
            <p:nvCxnSpPr>
              <p:cNvPr id="13550" name="Straight Connector 2028"/>
              <p:cNvCxnSpPr/>
              <p:nvPr/>
            </p:nvCxnSpPr>
            <p:spPr>
              <a:xfrm>
                <a:off x="1812240" y="7167240"/>
                <a:ext cx="360" cy="126360"/>
              </a:xfrm>
              <a:prstGeom prst="straightConnector1">
                <a:avLst/>
              </a:prstGeom>
              <a:ln w="6480">
                <a:solidFill>
                  <a:srgbClr val="a8a8a8"/>
                </a:solidFill>
                <a:miter/>
              </a:ln>
            </p:spPr>
          </p:cxnSp>
          <p:cxnSp>
            <p:nvCxnSpPr>
              <p:cNvPr id="13551" name="Straight Connector 2029"/>
              <p:cNvCxnSpPr/>
              <p:nvPr/>
            </p:nvCxnSpPr>
            <p:spPr>
              <a:xfrm>
                <a:off x="1647360" y="7167240"/>
                <a:ext cx="360" cy="126360"/>
              </a:xfrm>
              <a:prstGeom prst="straightConnector1">
                <a:avLst/>
              </a:prstGeom>
              <a:ln w="6480">
                <a:solidFill>
                  <a:srgbClr val="a8a8a8"/>
                </a:solidFill>
                <a:miter/>
              </a:ln>
            </p:spPr>
          </p:cxnSp>
          <p:cxnSp>
            <p:nvCxnSpPr>
              <p:cNvPr id="13552" name="Straight Connector 2030"/>
              <p:cNvCxnSpPr/>
              <p:nvPr/>
            </p:nvCxnSpPr>
            <p:spPr>
              <a:xfrm>
                <a:off x="2141640" y="7167240"/>
                <a:ext cx="360" cy="126360"/>
              </a:xfrm>
              <a:prstGeom prst="straightConnector1">
                <a:avLst/>
              </a:prstGeom>
              <a:ln w="6480">
                <a:solidFill>
                  <a:srgbClr val="a8a8a8"/>
                </a:solidFill>
                <a:miter/>
              </a:ln>
            </p:spPr>
          </p:cxnSp>
          <p:cxnSp>
            <p:nvCxnSpPr>
              <p:cNvPr id="13553" name="Straight Connector 2031"/>
              <p:cNvCxnSpPr/>
              <p:nvPr/>
            </p:nvCxnSpPr>
            <p:spPr>
              <a:xfrm>
                <a:off x="1976760" y="7167240"/>
                <a:ext cx="360" cy="126360"/>
              </a:xfrm>
              <a:prstGeom prst="straightConnector1">
                <a:avLst/>
              </a:prstGeom>
              <a:ln w="6480">
                <a:solidFill>
                  <a:srgbClr val="a8a8a8"/>
                </a:solidFill>
                <a:miter/>
              </a:ln>
            </p:spPr>
          </p:cxnSp>
          <p:cxnSp>
            <p:nvCxnSpPr>
              <p:cNvPr id="13554" name="Straight Connector 2032"/>
              <p:cNvCxnSpPr/>
              <p:nvPr/>
            </p:nvCxnSpPr>
            <p:spPr>
              <a:xfrm>
                <a:off x="2471040" y="7167240"/>
                <a:ext cx="360" cy="126360"/>
              </a:xfrm>
              <a:prstGeom prst="straightConnector1">
                <a:avLst/>
              </a:prstGeom>
              <a:ln w="6480">
                <a:solidFill>
                  <a:srgbClr val="a8a8a8"/>
                </a:solidFill>
                <a:miter/>
              </a:ln>
            </p:spPr>
          </p:cxnSp>
          <p:cxnSp>
            <p:nvCxnSpPr>
              <p:cNvPr id="13555" name="Straight Connector 2033"/>
              <p:cNvCxnSpPr/>
              <p:nvPr/>
            </p:nvCxnSpPr>
            <p:spPr>
              <a:xfrm>
                <a:off x="2306520" y="7167240"/>
                <a:ext cx="360" cy="126360"/>
              </a:xfrm>
              <a:prstGeom prst="straightConnector1">
                <a:avLst/>
              </a:prstGeom>
              <a:ln w="6480">
                <a:solidFill>
                  <a:srgbClr val="a8a8a8"/>
                </a:solidFill>
                <a:miter/>
              </a:ln>
            </p:spPr>
          </p:cxnSp>
          <p:cxnSp>
            <p:nvCxnSpPr>
              <p:cNvPr id="13556" name="Straight Connector 2034"/>
              <p:cNvCxnSpPr/>
              <p:nvPr/>
            </p:nvCxnSpPr>
            <p:spPr>
              <a:xfrm>
                <a:off x="2800800" y="7167240"/>
                <a:ext cx="360" cy="126360"/>
              </a:xfrm>
              <a:prstGeom prst="straightConnector1">
                <a:avLst/>
              </a:prstGeom>
              <a:ln w="6480">
                <a:solidFill>
                  <a:srgbClr val="a8a8a8"/>
                </a:solidFill>
                <a:miter/>
              </a:ln>
            </p:spPr>
          </p:cxnSp>
          <p:cxnSp>
            <p:nvCxnSpPr>
              <p:cNvPr id="13557" name="Straight Connector 2035"/>
              <p:cNvCxnSpPr/>
              <p:nvPr/>
            </p:nvCxnSpPr>
            <p:spPr>
              <a:xfrm>
                <a:off x="2635920" y="7167240"/>
                <a:ext cx="360" cy="126360"/>
              </a:xfrm>
              <a:prstGeom prst="straightConnector1">
                <a:avLst/>
              </a:prstGeom>
              <a:ln w="6480">
                <a:solidFill>
                  <a:srgbClr val="a8a8a8"/>
                </a:solidFill>
                <a:miter/>
              </a:ln>
            </p:spPr>
          </p:cxnSp>
          <p:cxnSp>
            <p:nvCxnSpPr>
              <p:cNvPr id="13558" name="Straight Connector 2036"/>
              <p:cNvCxnSpPr/>
              <p:nvPr/>
            </p:nvCxnSpPr>
            <p:spPr>
              <a:xfrm>
                <a:off x="3130200" y="7167240"/>
                <a:ext cx="360" cy="126360"/>
              </a:xfrm>
              <a:prstGeom prst="straightConnector1">
                <a:avLst/>
              </a:prstGeom>
              <a:ln w="6480">
                <a:solidFill>
                  <a:srgbClr val="a8a8a8"/>
                </a:solidFill>
                <a:miter/>
              </a:ln>
            </p:spPr>
          </p:cxnSp>
          <p:cxnSp>
            <p:nvCxnSpPr>
              <p:cNvPr id="13559" name="Straight Connector 2037"/>
              <p:cNvCxnSpPr/>
              <p:nvPr/>
            </p:nvCxnSpPr>
            <p:spPr>
              <a:xfrm>
                <a:off x="2965320" y="7167240"/>
                <a:ext cx="360" cy="126360"/>
              </a:xfrm>
              <a:prstGeom prst="straightConnector1">
                <a:avLst/>
              </a:prstGeom>
              <a:ln w="6480">
                <a:solidFill>
                  <a:srgbClr val="a8a8a8"/>
                </a:solidFill>
                <a:miter/>
              </a:ln>
            </p:spPr>
          </p:cxnSp>
          <p:cxnSp>
            <p:nvCxnSpPr>
              <p:cNvPr id="13560" name="Straight Connector 2038"/>
              <p:cNvCxnSpPr/>
              <p:nvPr/>
            </p:nvCxnSpPr>
            <p:spPr>
              <a:xfrm>
                <a:off x="3459600" y="7167240"/>
                <a:ext cx="360" cy="126360"/>
              </a:xfrm>
              <a:prstGeom prst="straightConnector1">
                <a:avLst/>
              </a:prstGeom>
              <a:ln w="6480">
                <a:solidFill>
                  <a:srgbClr val="a8a8a8"/>
                </a:solidFill>
                <a:miter/>
              </a:ln>
            </p:spPr>
          </p:cxnSp>
          <p:cxnSp>
            <p:nvCxnSpPr>
              <p:cNvPr id="13561" name="Straight Connector 2039"/>
              <p:cNvCxnSpPr/>
              <p:nvPr/>
            </p:nvCxnSpPr>
            <p:spPr>
              <a:xfrm>
                <a:off x="3295080" y="7167240"/>
                <a:ext cx="360" cy="126360"/>
              </a:xfrm>
              <a:prstGeom prst="straightConnector1">
                <a:avLst/>
              </a:prstGeom>
              <a:ln w="6480">
                <a:solidFill>
                  <a:srgbClr val="a8a8a8"/>
                </a:solidFill>
                <a:miter/>
              </a:ln>
            </p:spPr>
          </p:cxnSp>
          <p:cxnSp>
            <p:nvCxnSpPr>
              <p:cNvPr id="13562" name="Straight Connector 2040"/>
              <p:cNvCxnSpPr/>
              <p:nvPr/>
            </p:nvCxnSpPr>
            <p:spPr>
              <a:xfrm>
                <a:off x="3789360" y="7167240"/>
                <a:ext cx="360" cy="126360"/>
              </a:xfrm>
              <a:prstGeom prst="straightConnector1">
                <a:avLst/>
              </a:prstGeom>
              <a:ln w="6480">
                <a:solidFill>
                  <a:srgbClr val="a8a8a8"/>
                </a:solidFill>
                <a:miter/>
              </a:ln>
            </p:spPr>
          </p:cxnSp>
          <p:cxnSp>
            <p:nvCxnSpPr>
              <p:cNvPr id="13563" name="Straight Connector 2041"/>
              <p:cNvCxnSpPr/>
              <p:nvPr/>
            </p:nvCxnSpPr>
            <p:spPr>
              <a:xfrm>
                <a:off x="3624480" y="7167240"/>
                <a:ext cx="360" cy="126360"/>
              </a:xfrm>
              <a:prstGeom prst="straightConnector1">
                <a:avLst/>
              </a:prstGeom>
              <a:ln w="6480">
                <a:solidFill>
                  <a:srgbClr val="a8a8a8"/>
                </a:solidFill>
                <a:miter/>
              </a:ln>
            </p:spPr>
          </p:cxnSp>
          <p:cxnSp>
            <p:nvCxnSpPr>
              <p:cNvPr id="13564" name="Straight Connector 2042"/>
              <p:cNvCxnSpPr/>
              <p:nvPr/>
            </p:nvCxnSpPr>
            <p:spPr>
              <a:xfrm>
                <a:off x="4118760" y="7167240"/>
                <a:ext cx="360" cy="126360"/>
              </a:xfrm>
              <a:prstGeom prst="straightConnector1">
                <a:avLst/>
              </a:prstGeom>
              <a:ln w="6480">
                <a:solidFill>
                  <a:srgbClr val="a8a8a8"/>
                </a:solidFill>
                <a:miter/>
              </a:ln>
            </p:spPr>
          </p:cxnSp>
          <p:cxnSp>
            <p:nvCxnSpPr>
              <p:cNvPr id="13565" name="Straight Connector 2043"/>
              <p:cNvCxnSpPr/>
              <p:nvPr/>
            </p:nvCxnSpPr>
            <p:spPr>
              <a:xfrm>
                <a:off x="3953880" y="7167240"/>
                <a:ext cx="360" cy="126360"/>
              </a:xfrm>
              <a:prstGeom prst="straightConnector1">
                <a:avLst/>
              </a:prstGeom>
              <a:ln w="6480">
                <a:solidFill>
                  <a:srgbClr val="a8a8a8"/>
                </a:solidFill>
                <a:miter/>
              </a:ln>
            </p:spPr>
          </p:cxnSp>
          <p:cxnSp>
            <p:nvCxnSpPr>
              <p:cNvPr id="13566" name="Straight Connector 2044"/>
              <p:cNvCxnSpPr/>
              <p:nvPr/>
            </p:nvCxnSpPr>
            <p:spPr>
              <a:xfrm>
                <a:off x="4448160" y="7167240"/>
                <a:ext cx="360" cy="126360"/>
              </a:xfrm>
              <a:prstGeom prst="straightConnector1">
                <a:avLst/>
              </a:prstGeom>
              <a:ln w="6480">
                <a:solidFill>
                  <a:srgbClr val="a8a8a8"/>
                </a:solidFill>
                <a:miter/>
              </a:ln>
            </p:spPr>
          </p:cxnSp>
          <p:cxnSp>
            <p:nvCxnSpPr>
              <p:cNvPr id="13567" name="Straight Connector 2045"/>
              <p:cNvCxnSpPr/>
              <p:nvPr/>
            </p:nvCxnSpPr>
            <p:spPr>
              <a:xfrm>
                <a:off x="4283640" y="7167240"/>
                <a:ext cx="360" cy="126360"/>
              </a:xfrm>
              <a:prstGeom prst="straightConnector1">
                <a:avLst/>
              </a:prstGeom>
              <a:ln w="6480">
                <a:solidFill>
                  <a:srgbClr val="a8a8a8"/>
                </a:solidFill>
                <a:miter/>
              </a:ln>
            </p:spPr>
          </p:cxnSp>
          <p:cxnSp>
            <p:nvCxnSpPr>
              <p:cNvPr id="13568" name="Straight Connector 2046"/>
              <p:cNvCxnSpPr/>
              <p:nvPr/>
            </p:nvCxnSpPr>
            <p:spPr>
              <a:xfrm>
                <a:off x="4777920" y="7167240"/>
                <a:ext cx="360" cy="126360"/>
              </a:xfrm>
              <a:prstGeom prst="straightConnector1">
                <a:avLst/>
              </a:prstGeom>
              <a:ln w="6480">
                <a:solidFill>
                  <a:srgbClr val="a8a8a8"/>
                </a:solidFill>
                <a:miter/>
              </a:ln>
            </p:spPr>
          </p:cxnSp>
          <p:cxnSp>
            <p:nvCxnSpPr>
              <p:cNvPr id="13569" name="Straight Connector 2047"/>
              <p:cNvCxnSpPr/>
              <p:nvPr/>
            </p:nvCxnSpPr>
            <p:spPr>
              <a:xfrm>
                <a:off x="4613040" y="7167240"/>
                <a:ext cx="360" cy="126360"/>
              </a:xfrm>
              <a:prstGeom prst="straightConnector1">
                <a:avLst/>
              </a:prstGeom>
              <a:ln w="6480">
                <a:solidFill>
                  <a:srgbClr val="a8a8a8"/>
                </a:solidFill>
                <a:miter/>
              </a:ln>
            </p:spPr>
          </p:cxnSp>
          <p:cxnSp>
            <p:nvCxnSpPr>
              <p:cNvPr id="13570" name="Straight Connector 2048"/>
              <p:cNvCxnSpPr/>
              <p:nvPr/>
            </p:nvCxnSpPr>
            <p:spPr>
              <a:xfrm>
                <a:off x="5107320" y="7167240"/>
                <a:ext cx="360" cy="126360"/>
              </a:xfrm>
              <a:prstGeom prst="straightConnector1">
                <a:avLst/>
              </a:prstGeom>
              <a:ln w="6480">
                <a:solidFill>
                  <a:srgbClr val="a8a8a8"/>
                </a:solidFill>
                <a:miter/>
              </a:ln>
            </p:spPr>
          </p:cxnSp>
          <p:cxnSp>
            <p:nvCxnSpPr>
              <p:cNvPr id="13571" name="Straight Connector 2049"/>
              <p:cNvCxnSpPr/>
              <p:nvPr/>
            </p:nvCxnSpPr>
            <p:spPr>
              <a:xfrm>
                <a:off x="4942440" y="7167240"/>
                <a:ext cx="360" cy="126360"/>
              </a:xfrm>
              <a:prstGeom prst="straightConnector1">
                <a:avLst/>
              </a:prstGeom>
              <a:ln w="6480">
                <a:solidFill>
                  <a:srgbClr val="a8a8a8"/>
                </a:solidFill>
                <a:miter/>
              </a:ln>
            </p:spPr>
          </p:cxnSp>
          <p:cxnSp>
            <p:nvCxnSpPr>
              <p:cNvPr id="13572" name="Straight Connector 2050"/>
              <p:cNvCxnSpPr/>
              <p:nvPr/>
            </p:nvCxnSpPr>
            <p:spPr>
              <a:xfrm>
                <a:off x="5436720" y="7167240"/>
                <a:ext cx="360" cy="126360"/>
              </a:xfrm>
              <a:prstGeom prst="straightConnector1">
                <a:avLst/>
              </a:prstGeom>
              <a:ln w="6480">
                <a:solidFill>
                  <a:srgbClr val="a8a8a8"/>
                </a:solidFill>
                <a:miter/>
              </a:ln>
            </p:spPr>
          </p:cxnSp>
          <p:cxnSp>
            <p:nvCxnSpPr>
              <p:cNvPr id="13573" name="Straight Connector 2051"/>
              <p:cNvCxnSpPr/>
              <p:nvPr/>
            </p:nvCxnSpPr>
            <p:spPr>
              <a:xfrm>
                <a:off x="5272200" y="7167240"/>
                <a:ext cx="360" cy="126360"/>
              </a:xfrm>
              <a:prstGeom prst="straightConnector1">
                <a:avLst/>
              </a:prstGeom>
              <a:ln w="6480">
                <a:solidFill>
                  <a:srgbClr val="a8a8a8"/>
                </a:solidFill>
                <a:miter/>
              </a:ln>
            </p:spPr>
          </p:cxnSp>
          <p:cxnSp>
            <p:nvCxnSpPr>
              <p:cNvPr id="13574" name="Straight Connector 2052"/>
              <p:cNvCxnSpPr/>
              <p:nvPr/>
            </p:nvCxnSpPr>
            <p:spPr>
              <a:xfrm>
                <a:off x="5766480" y="7167240"/>
                <a:ext cx="360" cy="126360"/>
              </a:xfrm>
              <a:prstGeom prst="straightConnector1">
                <a:avLst/>
              </a:prstGeom>
              <a:ln w="6480">
                <a:solidFill>
                  <a:srgbClr val="a8a8a8"/>
                </a:solidFill>
                <a:miter/>
              </a:ln>
            </p:spPr>
          </p:cxnSp>
          <p:cxnSp>
            <p:nvCxnSpPr>
              <p:cNvPr id="13575" name="Straight Connector 2053"/>
              <p:cNvCxnSpPr/>
              <p:nvPr/>
            </p:nvCxnSpPr>
            <p:spPr>
              <a:xfrm>
                <a:off x="5601600" y="7167240"/>
                <a:ext cx="360" cy="126360"/>
              </a:xfrm>
              <a:prstGeom prst="straightConnector1">
                <a:avLst/>
              </a:prstGeom>
              <a:ln w="6480">
                <a:solidFill>
                  <a:srgbClr val="a8a8a8"/>
                </a:solidFill>
                <a:miter/>
              </a:ln>
            </p:spPr>
          </p:cxnSp>
          <p:cxnSp>
            <p:nvCxnSpPr>
              <p:cNvPr id="13576" name="Straight Connector 2054"/>
              <p:cNvCxnSpPr/>
              <p:nvPr/>
            </p:nvCxnSpPr>
            <p:spPr>
              <a:xfrm>
                <a:off x="6095880" y="7167240"/>
                <a:ext cx="360" cy="126360"/>
              </a:xfrm>
              <a:prstGeom prst="straightConnector1">
                <a:avLst/>
              </a:prstGeom>
              <a:ln w="6480">
                <a:solidFill>
                  <a:srgbClr val="a8a8a8"/>
                </a:solidFill>
                <a:miter/>
              </a:ln>
            </p:spPr>
          </p:cxnSp>
          <p:cxnSp>
            <p:nvCxnSpPr>
              <p:cNvPr id="13577" name="Straight Connector 2055"/>
              <p:cNvCxnSpPr/>
              <p:nvPr/>
            </p:nvCxnSpPr>
            <p:spPr>
              <a:xfrm>
                <a:off x="5931000" y="7167240"/>
                <a:ext cx="360" cy="126360"/>
              </a:xfrm>
              <a:prstGeom prst="straightConnector1">
                <a:avLst/>
              </a:prstGeom>
              <a:ln w="6480">
                <a:solidFill>
                  <a:srgbClr val="a8a8a8"/>
                </a:solidFill>
                <a:miter/>
              </a:ln>
            </p:spPr>
          </p:cxnSp>
          <p:cxnSp>
            <p:nvCxnSpPr>
              <p:cNvPr id="13578" name="Straight Connector 2056"/>
              <p:cNvCxnSpPr/>
              <p:nvPr/>
            </p:nvCxnSpPr>
            <p:spPr>
              <a:xfrm>
                <a:off x="6425280" y="7167240"/>
                <a:ext cx="360" cy="126360"/>
              </a:xfrm>
              <a:prstGeom prst="straightConnector1">
                <a:avLst/>
              </a:prstGeom>
              <a:ln w="6480">
                <a:solidFill>
                  <a:srgbClr val="a8a8a8"/>
                </a:solidFill>
                <a:miter/>
              </a:ln>
            </p:spPr>
          </p:cxnSp>
          <p:cxnSp>
            <p:nvCxnSpPr>
              <p:cNvPr id="13579" name="Straight Connector 2057"/>
              <p:cNvCxnSpPr/>
              <p:nvPr/>
            </p:nvCxnSpPr>
            <p:spPr>
              <a:xfrm>
                <a:off x="6260760" y="7167240"/>
                <a:ext cx="360" cy="126360"/>
              </a:xfrm>
              <a:prstGeom prst="straightConnector1">
                <a:avLst/>
              </a:prstGeom>
              <a:ln w="6480">
                <a:solidFill>
                  <a:srgbClr val="a8a8a8"/>
                </a:solidFill>
                <a:miter/>
              </a:ln>
            </p:spPr>
          </p:cxnSp>
          <p:cxnSp>
            <p:nvCxnSpPr>
              <p:cNvPr id="13580" name="Straight Connector 2058"/>
              <p:cNvCxnSpPr/>
              <p:nvPr/>
            </p:nvCxnSpPr>
            <p:spPr>
              <a:xfrm>
                <a:off x="6590160" y="7167240"/>
                <a:ext cx="360" cy="126360"/>
              </a:xfrm>
              <a:prstGeom prst="straightConnector1">
                <a:avLst/>
              </a:prstGeom>
              <a:ln w="6480">
                <a:solidFill>
                  <a:srgbClr val="a8a8a8"/>
                </a:solidFill>
                <a:miter/>
              </a:ln>
            </p:spPr>
          </p:cxnSp>
          <p:cxnSp>
            <p:nvCxnSpPr>
              <p:cNvPr id="13581" name="Straight Connector 2059"/>
              <p:cNvCxnSpPr/>
              <p:nvPr/>
            </p:nvCxnSpPr>
            <p:spPr>
              <a:xfrm>
                <a:off x="6919560" y="7167240"/>
                <a:ext cx="360" cy="126360"/>
              </a:xfrm>
              <a:prstGeom prst="straightConnector1">
                <a:avLst/>
              </a:prstGeom>
              <a:ln w="6480">
                <a:solidFill>
                  <a:srgbClr val="a8a8a8"/>
                </a:solidFill>
                <a:miter/>
              </a:ln>
            </p:spPr>
          </p:cxnSp>
          <p:cxnSp>
            <p:nvCxnSpPr>
              <p:cNvPr id="13582" name="Straight Connector 2060"/>
              <p:cNvCxnSpPr/>
              <p:nvPr/>
            </p:nvCxnSpPr>
            <p:spPr>
              <a:xfrm>
                <a:off x="6754680" y="7167240"/>
                <a:ext cx="360" cy="126360"/>
              </a:xfrm>
              <a:prstGeom prst="straightConnector1">
                <a:avLst/>
              </a:prstGeom>
              <a:ln w="6480">
                <a:solidFill>
                  <a:srgbClr val="a8a8a8"/>
                </a:solidFill>
                <a:miter/>
              </a:ln>
            </p:spPr>
          </p:cxnSp>
          <p:cxnSp>
            <p:nvCxnSpPr>
              <p:cNvPr id="13583" name="Straight Connector 2061"/>
              <p:cNvCxnSpPr/>
              <p:nvPr/>
            </p:nvCxnSpPr>
            <p:spPr>
              <a:xfrm>
                <a:off x="7248960" y="7167240"/>
                <a:ext cx="360" cy="126360"/>
              </a:xfrm>
              <a:prstGeom prst="straightConnector1">
                <a:avLst/>
              </a:prstGeom>
              <a:ln w="6480">
                <a:solidFill>
                  <a:srgbClr val="a8a8a8"/>
                </a:solidFill>
                <a:miter/>
              </a:ln>
            </p:spPr>
          </p:cxnSp>
          <p:cxnSp>
            <p:nvCxnSpPr>
              <p:cNvPr id="13584" name="Straight Connector 2062"/>
              <p:cNvCxnSpPr/>
              <p:nvPr/>
            </p:nvCxnSpPr>
            <p:spPr>
              <a:xfrm>
                <a:off x="7084440" y="7167240"/>
                <a:ext cx="360" cy="126360"/>
              </a:xfrm>
              <a:prstGeom prst="straightConnector1">
                <a:avLst/>
              </a:prstGeom>
              <a:ln w="6480">
                <a:solidFill>
                  <a:srgbClr val="a8a8a8"/>
                </a:solidFill>
                <a:miter/>
              </a:ln>
            </p:spPr>
          </p:cxnSp>
          <p:cxnSp>
            <p:nvCxnSpPr>
              <p:cNvPr id="13585" name="Straight Connector 2063"/>
              <p:cNvCxnSpPr/>
              <p:nvPr/>
            </p:nvCxnSpPr>
            <p:spPr>
              <a:xfrm>
                <a:off x="7578720" y="7167240"/>
                <a:ext cx="360" cy="126360"/>
              </a:xfrm>
              <a:prstGeom prst="straightConnector1">
                <a:avLst/>
              </a:prstGeom>
              <a:ln w="6480">
                <a:solidFill>
                  <a:srgbClr val="a8a8a8"/>
                </a:solidFill>
                <a:miter/>
              </a:ln>
            </p:spPr>
          </p:cxnSp>
          <p:cxnSp>
            <p:nvCxnSpPr>
              <p:cNvPr id="13586" name="Straight Connector 2064"/>
              <p:cNvCxnSpPr/>
              <p:nvPr/>
            </p:nvCxnSpPr>
            <p:spPr>
              <a:xfrm>
                <a:off x="7413840" y="7167240"/>
                <a:ext cx="360" cy="126360"/>
              </a:xfrm>
              <a:prstGeom prst="straightConnector1">
                <a:avLst/>
              </a:prstGeom>
              <a:ln w="6480">
                <a:solidFill>
                  <a:srgbClr val="a8a8a8"/>
                </a:solidFill>
                <a:miter/>
              </a:ln>
            </p:spPr>
          </p:cxnSp>
          <p:cxnSp>
            <p:nvCxnSpPr>
              <p:cNvPr id="13587" name="Straight Connector 2065"/>
              <p:cNvCxnSpPr/>
              <p:nvPr/>
            </p:nvCxnSpPr>
            <p:spPr>
              <a:xfrm>
                <a:off x="7908120" y="7167240"/>
                <a:ext cx="360" cy="126360"/>
              </a:xfrm>
              <a:prstGeom prst="straightConnector1">
                <a:avLst/>
              </a:prstGeom>
              <a:ln w="6480">
                <a:solidFill>
                  <a:srgbClr val="a8a8a8"/>
                </a:solidFill>
                <a:miter/>
              </a:ln>
            </p:spPr>
          </p:cxnSp>
          <p:cxnSp>
            <p:nvCxnSpPr>
              <p:cNvPr id="13588" name="Straight Connector 2066"/>
              <p:cNvCxnSpPr/>
              <p:nvPr/>
            </p:nvCxnSpPr>
            <p:spPr>
              <a:xfrm>
                <a:off x="7743240" y="7167240"/>
                <a:ext cx="360" cy="126360"/>
              </a:xfrm>
              <a:prstGeom prst="straightConnector1">
                <a:avLst/>
              </a:prstGeom>
              <a:ln w="6480">
                <a:solidFill>
                  <a:srgbClr val="a8a8a8"/>
                </a:solidFill>
                <a:miter/>
              </a:ln>
            </p:spPr>
          </p:cxnSp>
          <p:cxnSp>
            <p:nvCxnSpPr>
              <p:cNvPr id="13589" name="Straight Connector 2067"/>
              <p:cNvCxnSpPr/>
              <p:nvPr/>
            </p:nvCxnSpPr>
            <p:spPr>
              <a:xfrm>
                <a:off x="8237520" y="7167240"/>
                <a:ext cx="360" cy="126360"/>
              </a:xfrm>
              <a:prstGeom prst="straightConnector1">
                <a:avLst/>
              </a:prstGeom>
              <a:ln w="6480">
                <a:solidFill>
                  <a:srgbClr val="a8a8a8"/>
                </a:solidFill>
                <a:miter/>
              </a:ln>
            </p:spPr>
          </p:cxnSp>
          <p:cxnSp>
            <p:nvCxnSpPr>
              <p:cNvPr id="13590" name="Straight Connector 2068"/>
              <p:cNvCxnSpPr/>
              <p:nvPr/>
            </p:nvCxnSpPr>
            <p:spPr>
              <a:xfrm>
                <a:off x="8073000" y="7167240"/>
                <a:ext cx="360" cy="126360"/>
              </a:xfrm>
              <a:prstGeom prst="straightConnector1">
                <a:avLst/>
              </a:prstGeom>
              <a:ln w="6480">
                <a:solidFill>
                  <a:srgbClr val="a8a8a8"/>
                </a:solidFill>
                <a:miter/>
              </a:ln>
            </p:spPr>
          </p:cxnSp>
          <p:cxnSp>
            <p:nvCxnSpPr>
              <p:cNvPr id="13591" name="Straight Connector 2069"/>
              <p:cNvCxnSpPr/>
              <p:nvPr/>
            </p:nvCxnSpPr>
            <p:spPr>
              <a:xfrm>
                <a:off x="8567280" y="7167240"/>
                <a:ext cx="360" cy="126360"/>
              </a:xfrm>
              <a:prstGeom prst="straightConnector1">
                <a:avLst/>
              </a:prstGeom>
              <a:ln w="6480">
                <a:solidFill>
                  <a:srgbClr val="a8a8a8"/>
                </a:solidFill>
                <a:miter/>
              </a:ln>
            </p:spPr>
          </p:cxnSp>
          <p:cxnSp>
            <p:nvCxnSpPr>
              <p:cNvPr id="13592" name="Straight Connector 2070"/>
              <p:cNvCxnSpPr/>
              <p:nvPr/>
            </p:nvCxnSpPr>
            <p:spPr>
              <a:xfrm>
                <a:off x="8402400" y="7167240"/>
                <a:ext cx="360" cy="126360"/>
              </a:xfrm>
              <a:prstGeom prst="straightConnector1">
                <a:avLst/>
              </a:prstGeom>
              <a:ln w="6480">
                <a:solidFill>
                  <a:srgbClr val="a8a8a8"/>
                </a:solidFill>
                <a:miter/>
              </a:ln>
            </p:spPr>
          </p:cxnSp>
          <p:cxnSp>
            <p:nvCxnSpPr>
              <p:cNvPr id="13593" name="Straight Connector 2071"/>
              <p:cNvCxnSpPr/>
              <p:nvPr/>
            </p:nvCxnSpPr>
            <p:spPr>
              <a:xfrm>
                <a:off x="8896680" y="7167240"/>
                <a:ext cx="360" cy="126360"/>
              </a:xfrm>
              <a:prstGeom prst="straightConnector1">
                <a:avLst/>
              </a:prstGeom>
              <a:ln w="6480">
                <a:solidFill>
                  <a:srgbClr val="a8a8a8"/>
                </a:solidFill>
                <a:miter/>
              </a:ln>
            </p:spPr>
          </p:cxnSp>
          <p:cxnSp>
            <p:nvCxnSpPr>
              <p:cNvPr id="13594" name="Straight Connector 2072"/>
              <p:cNvCxnSpPr/>
              <p:nvPr/>
            </p:nvCxnSpPr>
            <p:spPr>
              <a:xfrm>
                <a:off x="8731800" y="7167240"/>
                <a:ext cx="360" cy="126360"/>
              </a:xfrm>
              <a:prstGeom prst="straightConnector1">
                <a:avLst/>
              </a:prstGeom>
              <a:ln w="6480">
                <a:solidFill>
                  <a:srgbClr val="a8a8a8"/>
                </a:solidFill>
                <a:miter/>
              </a:ln>
            </p:spPr>
          </p:cxnSp>
          <p:cxnSp>
            <p:nvCxnSpPr>
              <p:cNvPr id="13595" name="Straight Connector 2073"/>
              <p:cNvCxnSpPr/>
              <p:nvPr/>
            </p:nvCxnSpPr>
            <p:spPr>
              <a:xfrm>
                <a:off x="9226080" y="7167240"/>
                <a:ext cx="360" cy="126360"/>
              </a:xfrm>
              <a:prstGeom prst="straightConnector1">
                <a:avLst/>
              </a:prstGeom>
              <a:ln w="6480">
                <a:solidFill>
                  <a:srgbClr val="a8a8a8"/>
                </a:solidFill>
                <a:miter/>
              </a:ln>
            </p:spPr>
          </p:cxnSp>
          <p:cxnSp>
            <p:nvCxnSpPr>
              <p:cNvPr id="13596" name="Straight Connector 2074"/>
              <p:cNvCxnSpPr/>
              <p:nvPr/>
            </p:nvCxnSpPr>
            <p:spPr>
              <a:xfrm>
                <a:off x="9061560" y="7167240"/>
                <a:ext cx="360" cy="126360"/>
              </a:xfrm>
              <a:prstGeom prst="straightConnector1">
                <a:avLst/>
              </a:prstGeom>
              <a:ln w="6480">
                <a:solidFill>
                  <a:srgbClr val="a8a8a8"/>
                </a:solidFill>
                <a:miter/>
              </a:ln>
            </p:spPr>
          </p:cxnSp>
          <p:cxnSp>
            <p:nvCxnSpPr>
              <p:cNvPr id="13597" name="Straight Connector 2075"/>
              <p:cNvCxnSpPr/>
              <p:nvPr/>
            </p:nvCxnSpPr>
            <p:spPr>
              <a:xfrm>
                <a:off x="9555840" y="7167240"/>
                <a:ext cx="360" cy="126360"/>
              </a:xfrm>
              <a:prstGeom prst="straightConnector1">
                <a:avLst/>
              </a:prstGeom>
              <a:ln w="6480">
                <a:solidFill>
                  <a:srgbClr val="a8a8a8"/>
                </a:solidFill>
                <a:miter/>
              </a:ln>
            </p:spPr>
          </p:cxnSp>
          <p:cxnSp>
            <p:nvCxnSpPr>
              <p:cNvPr id="13598" name="Straight Connector 2076"/>
              <p:cNvCxnSpPr/>
              <p:nvPr/>
            </p:nvCxnSpPr>
            <p:spPr>
              <a:xfrm>
                <a:off x="9390960" y="7167240"/>
                <a:ext cx="360" cy="126360"/>
              </a:xfrm>
              <a:prstGeom prst="straightConnector1">
                <a:avLst/>
              </a:prstGeom>
              <a:ln w="6480">
                <a:solidFill>
                  <a:srgbClr val="a8a8a8"/>
                </a:solidFill>
                <a:miter/>
              </a:ln>
            </p:spPr>
          </p:cxnSp>
          <p:cxnSp>
            <p:nvCxnSpPr>
              <p:cNvPr id="13599" name="Straight Connector 2077"/>
              <p:cNvCxnSpPr/>
              <p:nvPr/>
            </p:nvCxnSpPr>
            <p:spPr>
              <a:xfrm>
                <a:off x="9885240" y="7167240"/>
                <a:ext cx="360" cy="126360"/>
              </a:xfrm>
              <a:prstGeom prst="straightConnector1">
                <a:avLst/>
              </a:prstGeom>
              <a:ln w="6480">
                <a:solidFill>
                  <a:srgbClr val="a8a8a8"/>
                </a:solidFill>
                <a:miter/>
              </a:ln>
            </p:spPr>
          </p:cxnSp>
          <p:cxnSp>
            <p:nvCxnSpPr>
              <p:cNvPr id="13600" name="Straight Connector 2078"/>
              <p:cNvCxnSpPr/>
              <p:nvPr/>
            </p:nvCxnSpPr>
            <p:spPr>
              <a:xfrm>
                <a:off x="9720360" y="7167240"/>
                <a:ext cx="360" cy="126360"/>
              </a:xfrm>
              <a:prstGeom prst="straightConnector1">
                <a:avLst/>
              </a:prstGeom>
              <a:ln w="6480">
                <a:solidFill>
                  <a:srgbClr val="a8a8a8"/>
                </a:solidFill>
                <a:miter/>
              </a:ln>
            </p:spPr>
          </p:cxnSp>
          <p:cxnSp>
            <p:nvCxnSpPr>
              <p:cNvPr id="13601" name="Straight Connector 2079"/>
              <p:cNvCxnSpPr/>
              <p:nvPr/>
            </p:nvCxnSpPr>
            <p:spPr>
              <a:xfrm>
                <a:off x="10214640" y="7167240"/>
                <a:ext cx="360" cy="126360"/>
              </a:xfrm>
              <a:prstGeom prst="straightConnector1">
                <a:avLst/>
              </a:prstGeom>
              <a:ln w="6480">
                <a:solidFill>
                  <a:srgbClr val="a8a8a8"/>
                </a:solidFill>
                <a:miter/>
              </a:ln>
            </p:spPr>
          </p:cxnSp>
          <p:cxnSp>
            <p:nvCxnSpPr>
              <p:cNvPr id="13602" name="Straight Connector 2080"/>
              <p:cNvCxnSpPr/>
              <p:nvPr/>
            </p:nvCxnSpPr>
            <p:spPr>
              <a:xfrm>
                <a:off x="10050120" y="7167240"/>
                <a:ext cx="360" cy="126360"/>
              </a:xfrm>
              <a:prstGeom prst="straightConnector1">
                <a:avLst/>
              </a:prstGeom>
              <a:ln w="6480">
                <a:solidFill>
                  <a:srgbClr val="a8a8a8"/>
                </a:solidFill>
                <a:miter/>
              </a:ln>
            </p:spPr>
          </p:cxnSp>
          <p:cxnSp>
            <p:nvCxnSpPr>
              <p:cNvPr id="13603" name="Straight Connector 2081"/>
              <p:cNvCxnSpPr/>
              <p:nvPr/>
            </p:nvCxnSpPr>
            <p:spPr>
              <a:xfrm>
                <a:off x="10544400" y="7167240"/>
                <a:ext cx="360" cy="126360"/>
              </a:xfrm>
              <a:prstGeom prst="straightConnector1">
                <a:avLst/>
              </a:prstGeom>
              <a:ln w="6480">
                <a:solidFill>
                  <a:srgbClr val="a8a8a8"/>
                </a:solidFill>
                <a:miter/>
              </a:ln>
            </p:spPr>
          </p:cxnSp>
          <p:cxnSp>
            <p:nvCxnSpPr>
              <p:cNvPr id="13604" name="Straight Connector 2082"/>
              <p:cNvCxnSpPr/>
              <p:nvPr/>
            </p:nvCxnSpPr>
            <p:spPr>
              <a:xfrm>
                <a:off x="10379520" y="7167240"/>
                <a:ext cx="360" cy="126360"/>
              </a:xfrm>
              <a:prstGeom prst="straightConnector1">
                <a:avLst/>
              </a:prstGeom>
              <a:ln w="6480">
                <a:solidFill>
                  <a:srgbClr val="a8a8a8"/>
                </a:solidFill>
                <a:miter/>
              </a:ln>
            </p:spPr>
          </p:cxnSp>
          <p:cxnSp>
            <p:nvCxnSpPr>
              <p:cNvPr id="13605" name="Straight Connector 2083"/>
              <p:cNvCxnSpPr/>
              <p:nvPr/>
            </p:nvCxnSpPr>
            <p:spPr>
              <a:xfrm>
                <a:off x="10873800" y="7167240"/>
                <a:ext cx="360" cy="126360"/>
              </a:xfrm>
              <a:prstGeom prst="straightConnector1">
                <a:avLst/>
              </a:prstGeom>
              <a:ln w="6480">
                <a:solidFill>
                  <a:srgbClr val="a8a8a8"/>
                </a:solidFill>
                <a:miter/>
              </a:ln>
            </p:spPr>
          </p:cxnSp>
          <p:cxnSp>
            <p:nvCxnSpPr>
              <p:cNvPr id="13606" name="Straight Connector 2084"/>
              <p:cNvCxnSpPr/>
              <p:nvPr/>
            </p:nvCxnSpPr>
            <p:spPr>
              <a:xfrm>
                <a:off x="10708920" y="7167240"/>
                <a:ext cx="360" cy="126360"/>
              </a:xfrm>
              <a:prstGeom prst="straightConnector1">
                <a:avLst/>
              </a:prstGeom>
              <a:ln w="6480">
                <a:solidFill>
                  <a:srgbClr val="a8a8a8"/>
                </a:solidFill>
                <a:miter/>
              </a:ln>
            </p:spPr>
          </p:cxnSp>
          <p:cxnSp>
            <p:nvCxnSpPr>
              <p:cNvPr id="13607" name="Straight Connector 2085"/>
              <p:cNvCxnSpPr/>
              <p:nvPr/>
            </p:nvCxnSpPr>
            <p:spPr>
              <a:xfrm>
                <a:off x="11203200" y="7167240"/>
                <a:ext cx="360" cy="126360"/>
              </a:xfrm>
              <a:prstGeom prst="straightConnector1">
                <a:avLst/>
              </a:prstGeom>
              <a:ln w="6480">
                <a:solidFill>
                  <a:srgbClr val="a8a8a8"/>
                </a:solidFill>
                <a:miter/>
              </a:ln>
            </p:spPr>
          </p:cxnSp>
          <p:cxnSp>
            <p:nvCxnSpPr>
              <p:cNvPr id="13608" name="Straight Connector 2086"/>
              <p:cNvCxnSpPr/>
              <p:nvPr/>
            </p:nvCxnSpPr>
            <p:spPr>
              <a:xfrm>
                <a:off x="11038680" y="7167240"/>
                <a:ext cx="360" cy="126360"/>
              </a:xfrm>
              <a:prstGeom prst="straightConnector1">
                <a:avLst/>
              </a:prstGeom>
              <a:ln w="6480">
                <a:solidFill>
                  <a:srgbClr val="a8a8a8"/>
                </a:solidFill>
                <a:miter/>
              </a:ln>
            </p:spPr>
          </p:cxnSp>
          <p:cxnSp>
            <p:nvCxnSpPr>
              <p:cNvPr id="13609" name="Straight Connector 2087"/>
              <p:cNvCxnSpPr/>
              <p:nvPr/>
            </p:nvCxnSpPr>
            <p:spPr>
              <a:xfrm>
                <a:off x="11532960" y="7167240"/>
                <a:ext cx="360" cy="126360"/>
              </a:xfrm>
              <a:prstGeom prst="straightConnector1">
                <a:avLst/>
              </a:prstGeom>
              <a:ln w="6480">
                <a:solidFill>
                  <a:srgbClr val="a8a8a8"/>
                </a:solidFill>
                <a:miter/>
              </a:ln>
            </p:spPr>
          </p:cxnSp>
          <p:cxnSp>
            <p:nvCxnSpPr>
              <p:cNvPr id="13610" name="Straight Connector 2088"/>
              <p:cNvCxnSpPr/>
              <p:nvPr/>
            </p:nvCxnSpPr>
            <p:spPr>
              <a:xfrm>
                <a:off x="11368080" y="7167240"/>
                <a:ext cx="360" cy="126360"/>
              </a:xfrm>
              <a:prstGeom prst="straightConnector1">
                <a:avLst/>
              </a:prstGeom>
              <a:ln w="6480">
                <a:solidFill>
                  <a:srgbClr val="a8a8a8"/>
                </a:solidFill>
                <a:miter/>
              </a:ln>
            </p:spPr>
          </p:cxnSp>
          <p:cxnSp>
            <p:nvCxnSpPr>
              <p:cNvPr id="13611" name="Straight Connector 2089"/>
              <p:cNvCxnSpPr/>
              <p:nvPr/>
            </p:nvCxnSpPr>
            <p:spPr>
              <a:xfrm>
                <a:off x="11862360" y="7167240"/>
                <a:ext cx="360" cy="126360"/>
              </a:xfrm>
              <a:prstGeom prst="straightConnector1">
                <a:avLst/>
              </a:prstGeom>
              <a:ln w="6480">
                <a:solidFill>
                  <a:srgbClr val="a8a8a8"/>
                </a:solidFill>
                <a:miter/>
              </a:ln>
            </p:spPr>
          </p:cxnSp>
          <p:cxnSp>
            <p:nvCxnSpPr>
              <p:cNvPr id="1361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3613" name="Group 28"/>
            <p:cNvGrpSpPr/>
            <p:nvPr/>
          </p:nvGrpSpPr>
          <p:grpSpPr>
            <a:xfrm>
              <a:off x="-435240" y="-435240"/>
              <a:ext cx="13042800" cy="7728480"/>
              <a:chOff x="-435240" y="-435240"/>
              <a:chExt cx="13042800" cy="7728480"/>
            </a:xfrm>
          </p:grpSpPr>
          <p:cxnSp>
            <p:nvCxnSpPr>
              <p:cNvPr id="13614" name="Straight Connector 1897"/>
              <p:cNvCxnSpPr/>
              <p:nvPr/>
            </p:nvCxnSpPr>
            <p:spPr>
              <a:xfrm>
                <a:off x="12355560" y="4898520"/>
                <a:ext cx="252360" cy="360"/>
              </a:xfrm>
              <a:prstGeom prst="straightConnector1">
                <a:avLst/>
              </a:prstGeom>
              <a:ln w="6480">
                <a:solidFill>
                  <a:srgbClr val="a8a8a8"/>
                </a:solidFill>
                <a:miter/>
              </a:ln>
            </p:spPr>
          </p:cxnSp>
          <p:cxnSp>
            <p:nvCxnSpPr>
              <p:cNvPr id="13615" name="Straight Connector 181"/>
              <p:cNvCxnSpPr/>
              <p:nvPr/>
            </p:nvCxnSpPr>
            <p:spPr>
              <a:xfrm>
                <a:off x="-435240" y="326520"/>
                <a:ext cx="252360" cy="360"/>
              </a:xfrm>
              <a:prstGeom prst="straightConnector1">
                <a:avLst/>
              </a:prstGeom>
              <a:ln w="6480">
                <a:solidFill>
                  <a:srgbClr val="a8a8a8"/>
                </a:solidFill>
                <a:miter/>
              </a:ln>
            </p:spPr>
          </p:cxnSp>
          <p:cxnSp>
            <p:nvCxnSpPr>
              <p:cNvPr id="13616" name="Straight Connector 182"/>
              <p:cNvCxnSpPr/>
              <p:nvPr/>
            </p:nvCxnSpPr>
            <p:spPr>
              <a:xfrm>
                <a:off x="-435240" y="0"/>
                <a:ext cx="252360" cy="360"/>
              </a:xfrm>
              <a:prstGeom prst="straightConnector1">
                <a:avLst/>
              </a:prstGeom>
              <a:ln w="6480">
                <a:solidFill>
                  <a:srgbClr val="a8a8a8"/>
                </a:solidFill>
                <a:miter/>
              </a:ln>
            </p:spPr>
          </p:cxnSp>
          <p:cxnSp>
            <p:nvCxnSpPr>
              <p:cNvPr id="13617" name="Straight Connector 183"/>
              <p:cNvCxnSpPr/>
              <p:nvPr/>
            </p:nvCxnSpPr>
            <p:spPr>
              <a:xfrm>
                <a:off x="-435240" y="979560"/>
                <a:ext cx="252360" cy="360"/>
              </a:xfrm>
              <a:prstGeom prst="straightConnector1">
                <a:avLst/>
              </a:prstGeom>
              <a:ln w="6480">
                <a:solidFill>
                  <a:srgbClr val="a8a8a8"/>
                </a:solidFill>
                <a:miter/>
              </a:ln>
            </p:spPr>
          </p:cxnSp>
          <p:cxnSp>
            <p:nvCxnSpPr>
              <p:cNvPr id="13618" name="Straight Connector 184"/>
              <p:cNvCxnSpPr/>
              <p:nvPr/>
            </p:nvCxnSpPr>
            <p:spPr>
              <a:xfrm>
                <a:off x="-435240" y="653040"/>
                <a:ext cx="252360" cy="360"/>
              </a:xfrm>
              <a:prstGeom prst="straightConnector1">
                <a:avLst/>
              </a:prstGeom>
              <a:ln w="6480">
                <a:solidFill>
                  <a:srgbClr val="a8a8a8"/>
                </a:solidFill>
                <a:miter/>
              </a:ln>
            </p:spPr>
          </p:cxnSp>
          <p:cxnSp>
            <p:nvCxnSpPr>
              <p:cNvPr id="13619" name="Straight Connector 185"/>
              <p:cNvCxnSpPr/>
              <p:nvPr/>
            </p:nvCxnSpPr>
            <p:spPr>
              <a:xfrm>
                <a:off x="-435240" y="1632600"/>
                <a:ext cx="252360" cy="360"/>
              </a:xfrm>
              <a:prstGeom prst="straightConnector1">
                <a:avLst/>
              </a:prstGeom>
              <a:ln w="6480">
                <a:solidFill>
                  <a:srgbClr val="a8a8a8"/>
                </a:solidFill>
                <a:miter/>
              </a:ln>
            </p:spPr>
          </p:cxnSp>
          <p:cxnSp>
            <p:nvCxnSpPr>
              <p:cNvPr id="13620" name="Straight Connector 186"/>
              <p:cNvCxnSpPr/>
              <p:nvPr/>
            </p:nvCxnSpPr>
            <p:spPr>
              <a:xfrm>
                <a:off x="-435240" y="1306080"/>
                <a:ext cx="252360" cy="360"/>
              </a:xfrm>
              <a:prstGeom prst="straightConnector1">
                <a:avLst/>
              </a:prstGeom>
              <a:ln w="6480">
                <a:solidFill>
                  <a:srgbClr val="a8a8a8"/>
                </a:solidFill>
                <a:miter/>
              </a:ln>
            </p:spPr>
          </p:cxnSp>
          <p:cxnSp>
            <p:nvCxnSpPr>
              <p:cNvPr id="13621" name="Straight Connector 187"/>
              <p:cNvCxnSpPr/>
              <p:nvPr/>
            </p:nvCxnSpPr>
            <p:spPr>
              <a:xfrm>
                <a:off x="-435240" y="2285640"/>
                <a:ext cx="252360" cy="360"/>
              </a:xfrm>
              <a:prstGeom prst="straightConnector1">
                <a:avLst/>
              </a:prstGeom>
              <a:ln w="6480">
                <a:solidFill>
                  <a:srgbClr val="a8a8a8"/>
                </a:solidFill>
                <a:miter/>
              </a:ln>
            </p:spPr>
          </p:cxnSp>
          <p:cxnSp>
            <p:nvCxnSpPr>
              <p:cNvPr id="13622" name="Straight Connector 188"/>
              <p:cNvCxnSpPr/>
              <p:nvPr/>
            </p:nvCxnSpPr>
            <p:spPr>
              <a:xfrm>
                <a:off x="-435240" y="1959120"/>
                <a:ext cx="252360" cy="360"/>
              </a:xfrm>
              <a:prstGeom prst="straightConnector1">
                <a:avLst/>
              </a:prstGeom>
              <a:ln w="6480">
                <a:solidFill>
                  <a:srgbClr val="a8a8a8"/>
                </a:solidFill>
                <a:miter/>
              </a:ln>
            </p:spPr>
          </p:cxnSp>
          <p:cxnSp>
            <p:nvCxnSpPr>
              <p:cNvPr id="13623" name="Straight Connector 189"/>
              <p:cNvCxnSpPr/>
              <p:nvPr/>
            </p:nvCxnSpPr>
            <p:spPr>
              <a:xfrm>
                <a:off x="-435240" y="2939040"/>
                <a:ext cx="252360" cy="360"/>
              </a:xfrm>
              <a:prstGeom prst="straightConnector1">
                <a:avLst/>
              </a:prstGeom>
              <a:ln w="6480">
                <a:solidFill>
                  <a:srgbClr val="a8a8a8"/>
                </a:solidFill>
                <a:miter/>
              </a:ln>
            </p:spPr>
          </p:cxnSp>
          <p:cxnSp>
            <p:nvCxnSpPr>
              <p:cNvPr id="13624" name="Straight Connector 190"/>
              <p:cNvCxnSpPr/>
              <p:nvPr/>
            </p:nvCxnSpPr>
            <p:spPr>
              <a:xfrm>
                <a:off x="-435240" y="2612520"/>
                <a:ext cx="252360" cy="360"/>
              </a:xfrm>
              <a:prstGeom prst="straightConnector1">
                <a:avLst/>
              </a:prstGeom>
              <a:ln w="6480">
                <a:solidFill>
                  <a:srgbClr val="a8a8a8"/>
                </a:solidFill>
                <a:miter/>
              </a:ln>
            </p:spPr>
          </p:cxnSp>
          <p:cxnSp>
            <p:nvCxnSpPr>
              <p:cNvPr id="13625" name="Straight Connector 191"/>
              <p:cNvCxnSpPr/>
              <p:nvPr/>
            </p:nvCxnSpPr>
            <p:spPr>
              <a:xfrm>
                <a:off x="-435240" y="3592080"/>
                <a:ext cx="252360" cy="360"/>
              </a:xfrm>
              <a:prstGeom prst="straightConnector1">
                <a:avLst/>
              </a:prstGeom>
              <a:ln w="6480">
                <a:solidFill>
                  <a:srgbClr val="a8a8a8"/>
                </a:solidFill>
                <a:miter/>
              </a:ln>
            </p:spPr>
          </p:cxnSp>
          <p:cxnSp>
            <p:nvCxnSpPr>
              <p:cNvPr id="13626" name="Straight Connector 192"/>
              <p:cNvCxnSpPr/>
              <p:nvPr/>
            </p:nvCxnSpPr>
            <p:spPr>
              <a:xfrm>
                <a:off x="-435240" y="3265560"/>
                <a:ext cx="252360" cy="360"/>
              </a:xfrm>
              <a:prstGeom prst="straightConnector1">
                <a:avLst/>
              </a:prstGeom>
              <a:ln w="6480">
                <a:solidFill>
                  <a:srgbClr val="a8a8a8"/>
                </a:solidFill>
                <a:miter/>
              </a:ln>
            </p:spPr>
          </p:cxnSp>
          <p:cxnSp>
            <p:nvCxnSpPr>
              <p:cNvPr id="13627" name="Straight Connector 193"/>
              <p:cNvCxnSpPr/>
              <p:nvPr/>
            </p:nvCxnSpPr>
            <p:spPr>
              <a:xfrm>
                <a:off x="-435240" y="4245120"/>
                <a:ext cx="252360" cy="360"/>
              </a:xfrm>
              <a:prstGeom prst="straightConnector1">
                <a:avLst/>
              </a:prstGeom>
              <a:ln w="6480">
                <a:solidFill>
                  <a:srgbClr val="a8a8a8"/>
                </a:solidFill>
                <a:miter/>
              </a:ln>
            </p:spPr>
          </p:cxnSp>
          <p:cxnSp>
            <p:nvCxnSpPr>
              <p:cNvPr id="13628" name="Straight Connector 194"/>
              <p:cNvCxnSpPr/>
              <p:nvPr/>
            </p:nvCxnSpPr>
            <p:spPr>
              <a:xfrm>
                <a:off x="-435240" y="3918600"/>
                <a:ext cx="252360" cy="360"/>
              </a:xfrm>
              <a:prstGeom prst="straightConnector1">
                <a:avLst/>
              </a:prstGeom>
              <a:ln w="6480">
                <a:solidFill>
                  <a:srgbClr val="a8a8a8"/>
                </a:solidFill>
                <a:miter/>
              </a:ln>
            </p:spPr>
          </p:cxnSp>
          <p:cxnSp>
            <p:nvCxnSpPr>
              <p:cNvPr id="13629" name="Straight Connector 195"/>
              <p:cNvCxnSpPr/>
              <p:nvPr/>
            </p:nvCxnSpPr>
            <p:spPr>
              <a:xfrm>
                <a:off x="-435240" y="4898520"/>
                <a:ext cx="252360" cy="360"/>
              </a:xfrm>
              <a:prstGeom prst="straightConnector1">
                <a:avLst/>
              </a:prstGeom>
              <a:ln w="6480">
                <a:solidFill>
                  <a:srgbClr val="a8a8a8"/>
                </a:solidFill>
                <a:miter/>
              </a:ln>
            </p:spPr>
          </p:cxnSp>
          <p:cxnSp>
            <p:nvCxnSpPr>
              <p:cNvPr id="13630" name="Straight Connector 196"/>
              <p:cNvCxnSpPr/>
              <p:nvPr/>
            </p:nvCxnSpPr>
            <p:spPr>
              <a:xfrm>
                <a:off x="-435240" y="4571640"/>
                <a:ext cx="252360" cy="360"/>
              </a:xfrm>
              <a:prstGeom prst="straightConnector1">
                <a:avLst/>
              </a:prstGeom>
              <a:ln w="6480">
                <a:solidFill>
                  <a:srgbClr val="a8a8a8"/>
                </a:solidFill>
                <a:miter/>
              </a:ln>
            </p:spPr>
          </p:cxnSp>
          <p:cxnSp>
            <p:nvCxnSpPr>
              <p:cNvPr id="13631" name="Straight Connector 197"/>
              <p:cNvCxnSpPr/>
              <p:nvPr/>
            </p:nvCxnSpPr>
            <p:spPr>
              <a:xfrm>
                <a:off x="-435240" y="5551560"/>
                <a:ext cx="252360" cy="360"/>
              </a:xfrm>
              <a:prstGeom prst="straightConnector1">
                <a:avLst/>
              </a:prstGeom>
              <a:ln w="6480">
                <a:solidFill>
                  <a:srgbClr val="a8a8a8"/>
                </a:solidFill>
                <a:miter/>
              </a:ln>
            </p:spPr>
          </p:cxnSp>
          <p:cxnSp>
            <p:nvCxnSpPr>
              <p:cNvPr id="13632" name="Straight Connector 198"/>
              <p:cNvCxnSpPr/>
              <p:nvPr/>
            </p:nvCxnSpPr>
            <p:spPr>
              <a:xfrm>
                <a:off x="-435240" y="5225040"/>
                <a:ext cx="252360" cy="360"/>
              </a:xfrm>
              <a:prstGeom prst="straightConnector1">
                <a:avLst/>
              </a:prstGeom>
              <a:ln w="6480">
                <a:solidFill>
                  <a:srgbClr val="a8a8a8"/>
                </a:solidFill>
                <a:miter/>
              </a:ln>
            </p:spPr>
          </p:cxnSp>
          <p:cxnSp>
            <p:nvCxnSpPr>
              <p:cNvPr id="13633" name="Straight Connector 199"/>
              <p:cNvCxnSpPr/>
              <p:nvPr/>
            </p:nvCxnSpPr>
            <p:spPr>
              <a:xfrm>
                <a:off x="-435240" y="6204600"/>
                <a:ext cx="252360" cy="360"/>
              </a:xfrm>
              <a:prstGeom prst="straightConnector1">
                <a:avLst/>
              </a:prstGeom>
              <a:ln w="6480">
                <a:solidFill>
                  <a:srgbClr val="a8a8a8"/>
                </a:solidFill>
                <a:miter/>
              </a:ln>
            </p:spPr>
          </p:cxnSp>
          <p:cxnSp>
            <p:nvCxnSpPr>
              <p:cNvPr id="13634" name="Straight Connector 200"/>
              <p:cNvCxnSpPr/>
              <p:nvPr/>
            </p:nvCxnSpPr>
            <p:spPr>
              <a:xfrm>
                <a:off x="-435240" y="5878080"/>
                <a:ext cx="252360" cy="360"/>
              </a:xfrm>
              <a:prstGeom prst="straightConnector1">
                <a:avLst/>
              </a:prstGeom>
              <a:ln w="6480">
                <a:solidFill>
                  <a:srgbClr val="a8a8a8"/>
                </a:solidFill>
                <a:miter/>
              </a:ln>
            </p:spPr>
          </p:cxnSp>
          <p:cxnSp>
            <p:nvCxnSpPr>
              <p:cNvPr id="13635" name="Straight Connector 201"/>
              <p:cNvCxnSpPr/>
              <p:nvPr/>
            </p:nvCxnSpPr>
            <p:spPr>
              <a:xfrm>
                <a:off x="-435240" y="6857640"/>
                <a:ext cx="252360" cy="360"/>
              </a:xfrm>
              <a:prstGeom prst="straightConnector1">
                <a:avLst/>
              </a:prstGeom>
              <a:ln w="6480">
                <a:solidFill>
                  <a:srgbClr val="a8a8a8"/>
                </a:solidFill>
                <a:miter/>
              </a:ln>
            </p:spPr>
          </p:cxnSp>
          <p:cxnSp>
            <p:nvCxnSpPr>
              <p:cNvPr id="13636" name="Straight Connector 202"/>
              <p:cNvCxnSpPr/>
              <p:nvPr/>
            </p:nvCxnSpPr>
            <p:spPr>
              <a:xfrm>
                <a:off x="-435240" y="6531120"/>
                <a:ext cx="252360" cy="360"/>
              </a:xfrm>
              <a:prstGeom prst="straightConnector1">
                <a:avLst/>
              </a:prstGeom>
              <a:ln w="6480">
                <a:solidFill>
                  <a:srgbClr val="a8a8a8"/>
                </a:solidFill>
                <a:miter/>
              </a:ln>
            </p:spPr>
          </p:cxnSp>
          <p:cxnSp>
            <p:nvCxnSpPr>
              <p:cNvPr id="13637" name="Straight Connector 806"/>
              <p:cNvCxnSpPr/>
              <p:nvPr/>
            </p:nvCxnSpPr>
            <p:spPr>
              <a:xfrm flipV="1">
                <a:off x="11862360" y="-435240"/>
                <a:ext cx="360" cy="252360"/>
              </a:xfrm>
              <a:prstGeom prst="straightConnector1">
                <a:avLst/>
              </a:prstGeom>
              <a:ln w="6480">
                <a:solidFill>
                  <a:srgbClr val="a8a8a8"/>
                </a:solidFill>
                <a:miter/>
              </a:ln>
            </p:spPr>
          </p:cxnSp>
          <p:cxnSp>
            <p:nvCxnSpPr>
              <p:cNvPr id="13638" name="Straight Connector 807"/>
              <p:cNvCxnSpPr/>
              <p:nvPr/>
            </p:nvCxnSpPr>
            <p:spPr>
              <a:xfrm flipV="1">
                <a:off x="12191760" y="-435240"/>
                <a:ext cx="360" cy="252360"/>
              </a:xfrm>
              <a:prstGeom prst="straightConnector1">
                <a:avLst/>
              </a:prstGeom>
              <a:ln w="6480">
                <a:solidFill>
                  <a:srgbClr val="a8a8a8"/>
                </a:solidFill>
                <a:miter/>
              </a:ln>
            </p:spPr>
          </p:cxnSp>
          <p:cxnSp>
            <p:nvCxnSpPr>
              <p:cNvPr id="13639" name="Straight Connector 808"/>
              <p:cNvCxnSpPr/>
              <p:nvPr/>
            </p:nvCxnSpPr>
            <p:spPr>
              <a:xfrm flipV="1">
                <a:off x="11203200" y="-435240"/>
                <a:ext cx="360" cy="252360"/>
              </a:xfrm>
              <a:prstGeom prst="straightConnector1">
                <a:avLst/>
              </a:prstGeom>
              <a:ln w="6480">
                <a:solidFill>
                  <a:srgbClr val="a8a8a8"/>
                </a:solidFill>
                <a:miter/>
              </a:ln>
            </p:spPr>
          </p:cxnSp>
          <p:cxnSp>
            <p:nvCxnSpPr>
              <p:cNvPr id="13640" name="Straight Connector 809"/>
              <p:cNvCxnSpPr/>
              <p:nvPr/>
            </p:nvCxnSpPr>
            <p:spPr>
              <a:xfrm flipV="1">
                <a:off x="11532960" y="-435240"/>
                <a:ext cx="360" cy="252360"/>
              </a:xfrm>
              <a:prstGeom prst="straightConnector1">
                <a:avLst/>
              </a:prstGeom>
              <a:ln w="6480">
                <a:solidFill>
                  <a:srgbClr val="a8a8a8"/>
                </a:solidFill>
                <a:miter/>
              </a:ln>
            </p:spPr>
          </p:cxnSp>
          <p:cxnSp>
            <p:nvCxnSpPr>
              <p:cNvPr id="13641" name="Straight Connector 810"/>
              <p:cNvCxnSpPr/>
              <p:nvPr/>
            </p:nvCxnSpPr>
            <p:spPr>
              <a:xfrm flipV="1">
                <a:off x="10544400" y="-435240"/>
                <a:ext cx="360" cy="252360"/>
              </a:xfrm>
              <a:prstGeom prst="straightConnector1">
                <a:avLst/>
              </a:prstGeom>
              <a:ln w="6480">
                <a:solidFill>
                  <a:srgbClr val="a8a8a8"/>
                </a:solidFill>
                <a:miter/>
              </a:ln>
            </p:spPr>
          </p:cxnSp>
          <p:cxnSp>
            <p:nvCxnSpPr>
              <p:cNvPr id="13642" name="Straight Connector 811"/>
              <p:cNvCxnSpPr/>
              <p:nvPr/>
            </p:nvCxnSpPr>
            <p:spPr>
              <a:xfrm flipV="1">
                <a:off x="10873800" y="-435240"/>
                <a:ext cx="360" cy="252360"/>
              </a:xfrm>
              <a:prstGeom prst="straightConnector1">
                <a:avLst/>
              </a:prstGeom>
              <a:ln w="6480">
                <a:solidFill>
                  <a:srgbClr val="a8a8a8"/>
                </a:solidFill>
                <a:miter/>
              </a:ln>
            </p:spPr>
          </p:cxnSp>
          <p:cxnSp>
            <p:nvCxnSpPr>
              <p:cNvPr id="13643" name="Straight Connector 812"/>
              <p:cNvCxnSpPr/>
              <p:nvPr/>
            </p:nvCxnSpPr>
            <p:spPr>
              <a:xfrm flipV="1">
                <a:off x="9885240" y="-435240"/>
                <a:ext cx="360" cy="252360"/>
              </a:xfrm>
              <a:prstGeom prst="straightConnector1">
                <a:avLst/>
              </a:prstGeom>
              <a:ln w="6480">
                <a:solidFill>
                  <a:srgbClr val="a8a8a8"/>
                </a:solidFill>
                <a:miter/>
              </a:ln>
            </p:spPr>
          </p:cxnSp>
          <p:cxnSp>
            <p:nvCxnSpPr>
              <p:cNvPr id="13644" name="Straight Connector 813"/>
              <p:cNvCxnSpPr/>
              <p:nvPr/>
            </p:nvCxnSpPr>
            <p:spPr>
              <a:xfrm flipV="1">
                <a:off x="10214640" y="-435240"/>
                <a:ext cx="360" cy="252360"/>
              </a:xfrm>
              <a:prstGeom prst="straightConnector1">
                <a:avLst/>
              </a:prstGeom>
              <a:ln w="6480">
                <a:solidFill>
                  <a:srgbClr val="a8a8a8"/>
                </a:solidFill>
                <a:miter/>
              </a:ln>
            </p:spPr>
          </p:cxnSp>
          <p:cxnSp>
            <p:nvCxnSpPr>
              <p:cNvPr id="13645" name="Straight Connector 814"/>
              <p:cNvCxnSpPr/>
              <p:nvPr/>
            </p:nvCxnSpPr>
            <p:spPr>
              <a:xfrm flipV="1">
                <a:off x="9226080" y="-435240"/>
                <a:ext cx="360" cy="252360"/>
              </a:xfrm>
              <a:prstGeom prst="straightConnector1">
                <a:avLst/>
              </a:prstGeom>
              <a:ln w="6480">
                <a:solidFill>
                  <a:srgbClr val="a8a8a8"/>
                </a:solidFill>
                <a:miter/>
              </a:ln>
            </p:spPr>
          </p:cxnSp>
          <p:cxnSp>
            <p:nvCxnSpPr>
              <p:cNvPr id="13646" name="Straight Connector 815"/>
              <p:cNvCxnSpPr/>
              <p:nvPr/>
            </p:nvCxnSpPr>
            <p:spPr>
              <a:xfrm flipV="1">
                <a:off x="9555840" y="-435240"/>
                <a:ext cx="360" cy="252360"/>
              </a:xfrm>
              <a:prstGeom prst="straightConnector1">
                <a:avLst/>
              </a:prstGeom>
              <a:ln w="6480">
                <a:solidFill>
                  <a:srgbClr val="a8a8a8"/>
                </a:solidFill>
                <a:miter/>
              </a:ln>
            </p:spPr>
          </p:cxnSp>
          <p:cxnSp>
            <p:nvCxnSpPr>
              <p:cNvPr id="13647" name="Straight Connector 816"/>
              <p:cNvCxnSpPr/>
              <p:nvPr/>
            </p:nvCxnSpPr>
            <p:spPr>
              <a:xfrm flipV="1">
                <a:off x="8567280" y="-435240"/>
                <a:ext cx="360" cy="252360"/>
              </a:xfrm>
              <a:prstGeom prst="straightConnector1">
                <a:avLst/>
              </a:prstGeom>
              <a:ln w="6480">
                <a:solidFill>
                  <a:srgbClr val="a8a8a8"/>
                </a:solidFill>
                <a:miter/>
              </a:ln>
            </p:spPr>
          </p:cxnSp>
          <p:cxnSp>
            <p:nvCxnSpPr>
              <p:cNvPr id="13648" name="Straight Connector 817"/>
              <p:cNvCxnSpPr/>
              <p:nvPr/>
            </p:nvCxnSpPr>
            <p:spPr>
              <a:xfrm flipV="1">
                <a:off x="8896680" y="-435240"/>
                <a:ext cx="360" cy="252360"/>
              </a:xfrm>
              <a:prstGeom prst="straightConnector1">
                <a:avLst/>
              </a:prstGeom>
              <a:ln w="6480">
                <a:solidFill>
                  <a:srgbClr val="a8a8a8"/>
                </a:solidFill>
                <a:miter/>
              </a:ln>
            </p:spPr>
          </p:cxnSp>
          <p:cxnSp>
            <p:nvCxnSpPr>
              <p:cNvPr id="13649" name="Straight Connector 818"/>
              <p:cNvCxnSpPr/>
              <p:nvPr/>
            </p:nvCxnSpPr>
            <p:spPr>
              <a:xfrm flipV="1">
                <a:off x="7908120" y="-435240"/>
                <a:ext cx="360" cy="252360"/>
              </a:xfrm>
              <a:prstGeom prst="straightConnector1">
                <a:avLst/>
              </a:prstGeom>
              <a:ln w="6480">
                <a:solidFill>
                  <a:srgbClr val="a8a8a8"/>
                </a:solidFill>
                <a:miter/>
              </a:ln>
            </p:spPr>
          </p:cxnSp>
          <p:cxnSp>
            <p:nvCxnSpPr>
              <p:cNvPr id="13650" name="Straight Connector 819"/>
              <p:cNvCxnSpPr/>
              <p:nvPr/>
            </p:nvCxnSpPr>
            <p:spPr>
              <a:xfrm flipV="1">
                <a:off x="8237520" y="-435240"/>
                <a:ext cx="360" cy="252360"/>
              </a:xfrm>
              <a:prstGeom prst="straightConnector1">
                <a:avLst/>
              </a:prstGeom>
              <a:ln w="6480">
                <a:solidFill>
                  <a:srgbClr val="a8a8a8"/>
                </a:solidFill>
                <a:miter/>
              </a:ln>
            </p:spPr>
          </p:cxnSp>
          <p:cxnSp>
            <p:nvCxnSpPr>
              <p:cNvPr id="13651" name="Straight Connector 820"/>
              <p:cNvCxnSpPr/>
              <p:nvPr/>
            </p:nvCxnSpPr>
            <p:spPr>
              <a:xfrm flipV="1">
                <a:off x="7248960" y="-435240"/>
                <a:ext cx="360" cy="252360"/>
              </a:xfrm>
              <a:prstGeom prst="straightConnector1">
                <a:avLst/>
              </a:prstGeom>
              <a:ln w="6480">
                <a:solidFill>
                  <a:srgbClr val="a8a8a8"/>
                </a:solidFill>
                <a:miter/>
              </a:ln>
            </p:spPr>
          </p:cxnSp>
          <p:cxnSp>
            <p:nvCxnSpPr>
              <p:cNvPr id="13652" name="Straight Connector 821"/>
              <p:cNvCxnSpPr/>
              <p:nvPr/>
            </p:nvCxnSpPr>
            <p:spPr>
              <a:xfrm flipV="1">
                <a:off x="7578720" y="-435240"/>
                <a:ext cx="360" cy="252360"/>
              </a:xfrm>
              <a:prstGeom prst="straightConnector1">
                <a:avLst/>
              </a:prstGeom>
              <a:ln w="6480">
                <a:solidFill>
                  <a:srgbClr val="a8a8a8"/>
                </a:solidFill>
                <a:miter/>
              </a:ln>
            </p:spPr>
          </p:cxnSp>
          <p:cxnSp>
            <p:nvCxnSpPr>
              <p:cNvPr id="13653" name="Straight Connector 822"/>
              <p:cNvCxnSpPr/>
              <p:nvPr/>
            </p:nvCxnSpPr>
            <p:spPr>
              <a:xfrm flipV="1">
                <a:off x="6590160" y="-435240"/>
                <a:ext cx="360" cy="252360"/>
              </a:xfrm>
              <a:prstGeom prst="straightConnector1">
                <a:avLst/>
              </a:prstGeom>
              <a:ln w="6480">
                <a:solidFill>
                  <a:srgbClr val="a8a8a8"/>
                </a:solidFill>
                <a:miter/>
              </a:ln>
            </p:spPr>
          </p:cxnSp>
          <p:cxnSp>
            <p:nvCxnSpPr>
              <p:cNvPr id="13654" name="Straight Connector 823"/>
              <p:cNvCxnSpPr/>
              <p:nvPr/>
            </p:nvCxnSpPr>
            <p:spPr>
              <a:xfrm flipV="1">
                <a:off x="6919560" y="-435240"/>
                <a:ext cx="360" cy="252360"/>
              </a:xfrm>
              <a:prstGeom prst="straightConnector1">
                <a:avLst/>
              </a:prstGeom>
              <a:ln w="6480">
                <a:solidFill>
                  <a:srgbClr val="a8a8a8"/>
                </a:solidFill>
                <a:miter/>
              </a:ln>
            </p:spPr>
          </p:cxnSp>
          <p:cxnSp>
            <p:nvCxnSpPr>
              <p:cNvPr id="13655" name="Straight Connector 824"/>
              <p:cNvCxnSpPr/>
              <p:nvPr/>
            </p:nvCxnSpPr>
            <p:spPr>
              <a:xfrm flipV="1">
                <a:off x="5931000" y="-435240"/>
                <a:ext cx="360" cy="252360"/>
              </a:xfrm>
              <a:prstGeom prst="straightConnector1">
                <a:avLst/>
              </a:prstGeom>
              <a:ln w="6480">
                <a:solidFill>
                  <a:srgbClr val="a8a8a8"/>
                </a:solidFill>
                <a:miter/>
              </a:ln>
            </p:spPr>
          </p:cxnSp>
          <p:cxnSp>
            <p:nvCxnSpPr>
              <p:cNvPr id="13656" name="Straight Connector 825"/>
              <p:cNvCxnSpPr/>
              <p:nvPr/>
            </p:nvCxnSpPr>
            <p:spPr>
              <a:xfrm flipV="1">
                <a:off x="6260760" y="-435240"/>
                <a:ext cx="360" cy="252360"/>
              </a:xfrm>
              <a:prstGeom prst="straightConnector1">
                <a:avLst/>
              </a:prstGeom>
              <a:ln w="6480">
                <a:solidFill>
                  <a:srgbClr val="a8a8a8"/>
                </a:solidFill>
                <a:miter/>
              </a:ln>
            </p:spPr>
          </p:cxnSp>
          <p:cxnSp>
            <p:nvCxnSpPr>
              <p:cNvPr id="13657" name="Straight Connector 826"/>
              <p:cNvCxnSpPr/>
              <p:nvPr/>
            </p:nvCxnSpPr>
            <p:spPr>
              <a:xfrm flipV="1">
                <a:off x="5272200" y="-435240"/>
                <a:ext cx="360" cy="252360"/>
              </a:xfrm>
              <a:prstGeom prst="straightConnector1">
                <a:avLst/>
              </a:prstGeom>
              <a:ln w="6480">
                <a:solidFill>
                  <a:srgbClr val="a8a8a8"/>
                </a:solidFill>
                <a:miter/>
              </a:ln>
            </p:spPr>
          </p:cxnSp>
          <p:cxnSp>
            <p:nvCxnSpPr>
              <p:cNvPr id="13658" name="Straight Connector 827"/>
              <p:cNvCxnSpPr/>
              <p:nvPr/>
            </p:nvCxnSpPr>
            <p:spPr>
              <a:xfrm flipV="1">
                <a:off x="5601600" y="-435240"/>
                <a:ext cx="360" cy="252360"/>
              </a:xfrm>
              <a:prstGeom prst="straightConnector1">
                <a:avLst/>
              </a:prstGeom>
              <a:ln w="6480">
                <a:solidFill>
                  <a:srgbClr val="a8a8a8"/>
                </a:solidFill>
                <a:miter/>
              </a:ln>
            </p:spPr>
          </p:cxnSp>
          <p:cxnSp>
            <p:nvCxnSpPr>
              <p:cNvPr id="13659" name="Straight Connector 828"/>
              <p:cNvCxnSpPr/>
              <p:nvPr/>
            </p:nvCxnSpPr>
            <p:spPr>
              <a:xfrm flipV="1">
                <a:off x="4613040" y="-435240"/>
                <a:ext cx="360" cy="252360"/>
              </a:xfrm>
              <a:prstGeom prst="straightConnector1">
                <a:avLst/>
              </a:prstGeom>
              <a:ln w="6480">
                <a:solidFill>
                  <a:srgbClr val="a8a8a8"/>
                </a:solidFill>
                <a:miter/>
              </a:ln>
            </p:spPr>
          </p:cxnSp>
          <p:cxnSp>
            <p:nvCxnSpPr>
              <p:cNvPr id="13660" name="Straight Connector 829"/>
              <p:cNvCxnSpPr/>
              <p:nvPr/>
            </p:nvCxnSpPr>
            <p:spPr>
              <a:xfrm flipV="1">
                <a:off x="4942440" y="-435240"/>
                <a:ext cx="360" cy="252360"/>
              </a:xfrm>
              <a:prstGeom prst="straightConnector1">
                <a:avLst/>
              </a:prstGeom>
              <a:ln w="6480">
                <a:solidFill>
                  <a:srgbClr val="a8a8a8"/>
                </a:solidFill>
                <a:miter/>
              </a:ln>
            </p:spPr>
          </p:cxnSp>
          <p:cxnSp>
            <p:nvCxnSpPr>
              <p:cNvPr id="13661" name="Straight Connector 830"/>
              <p:cNvCxnSpPr/>
              <p:nvPr/>
            </p:nvCxnSpPr>
            <p:spPr>
              <a:xfrm flipV="1">
                <a:off x="3953880" y="-435240"/>
                <a:ext cx="360" cy="252360"/>
              </a:xfrm>
              <a:prstGeom prst="straightConnector1">
                <a:avLst/>
              </a:prstGeom>
              <a:ln w="6480">
                <a:solidFill>
                  <a:srgbClr val="a8a8a8"/>
                </a:solidFill>
                <a:miter/>
              </a:ln>
            </p:spPr>
          </p:cxnSp>
          <p:cxnSp>
            <p:nvCxnSpPr>
              <p:cNvPr id="13662" name="Straight Connector 831"/>
              <p:cNvCxnSpPr/>
              <p:nvPr/>
            </p:nvCxnSpPr>
            <p:spPr>
              <a:xfrm flipV="1">
                <a:off x="4283640" y="-435240"/>
                <a:ext cx="360" cy="252360"/>
              </a:xfrm>
              <a:prstGeom prst="straightConnector1">
                <a:avLst/>
              </a:prstGeom>
              <a:ln w="6480">
                <a:solidFill>
                  <a:srgbClr val="a8a8a8"/>
                </a:solidFill>
                <a:miter/>
              </a:ln>
            </p:spPr>
          </p:cxnSp>
          <p:cxnSp>
            <p:nvCxnSpPr>
              <p:cNvPr id="13663" name="Straight Connector 832"/>
              <p:cNvCxnSpPr/>
              <p:nvPr/>
            </p:nvCxnSpPr>
            <p:spPr>
              <a:xfrm flipV="1">
                <a:off x="3295080" y="-435240"/>
                <a:ext cx="360" cy="252360"/>
              </a:xfrm>
              <a:prstGeom prst="straightConnector1">
                <a:avLst/>
              </a:prstGeom>
              <a:ln w="6480">
                <a:solidFill>
                  <a:srgbClr val="a8a8a8"/>
                </a:solidFill>
                <a:miter/>
              </a:ln>
            </p:spPr>
          </p:cxnSp>
          <p:cxnSp>
            <p:nvCxnSpPr>
              <p:cNvPr id="13664" name="Straight Connector 833"/>
              <p:cNvCxnSpPr/>
              <p:nvPr/>
            </p:nvCxnSpPr>
            <p:spPr>
              <a:xfrm flipV="1">
                <a:off x="3624480" y="-435240"/>
                <a:ext cx="360" cy="252360"/>
              </a:xfrm>
              <a:prstGeom prst="straightConnector1">
                <a:avLst/>
              </a:prstGeom>
              <a:ln w="6480">
                <a:solidFill>
                  <a:srgbClr val="a8a8a8"/>
                </a:solidFill>
                <a:miter/>
              </a:ln>
            </p:spPr>
          </p:cxnSp>
          <p:cxnSp>
            <p:nvCxnSpPr>
              <p:cNvPr id="13665" name="Straight Connector 834"/>
              <p:cNvCxnSpPr/>
              <p:nvPr/>
            </p:nvCxnSpPr>
            <p:spPr>
              <a:xfrm flipV="1">
                <a:off x="2635920" y="-435240"/>
                <a:ext cx="360" cy="252360"/>
              </a:xfrm>
              <a:prstGeom prst="straightConnector1">
                <a:avLst/>
              </a:prstGeom>
              <a:ln w="6480">
                <a:solidFill>
                  <a:srgbClr val="a8a8a8"/>
                </a:solidFill>
                <a:miter/>
              </a:ln>
            </p:spPr>
          </p:cxnSp>
          <p:cxnSp>
            <p:nvCxnSpPr>
              <p:cNvPr id="13666" name="Straight Connector 835"/>
              <p:cNvCxnSpPr/>
              <p:nvPr/>
            </p:nvCxnSpPr>
            <p:spPr>
              <a:xfrm flipV="1">
                <a:off x="2965320" y="-435240"/>
                <a:ext cx="360" cy="252360"/>
              </a:xfrm>
              <a:prstGeom prst="straightConnector1">
                <a:avLst/>
              </a:prstGeom>
              <a:ln w="6480">
                <a:solidFill>
                  <a:srgbClr val="a8a8a8"/>
                </a:solidFill>
                <a:miter/>
              </a:ln>
            </p:spPr>
          </p:cxnSp>
          <p:cxnSp>
            <p:nvCxnSpPr>
              <p:cNvPr id="13667" name="Straight Connector 836"/>
              <p:cNvCxnSpPr/>
              <p:nvPr/>
            </p:nvCxnSpPr>
            <p:spPr>
              <a:xfrm flipV="1">
                <a:off x="1976760" y="-435240"/>
                <a:ext cx="360" cy="252360"/>
              </a:xfrm>
              <a:prstGeom prst="straightConnector1">
                <a:avLst/>
              </a:prstGeom>
              <a:ln w="6480">
                <a:solidFill>
                  <a:srgbClr val="a8a8a8"/>
                </a:solidFill>
                <a:miter/>
              </a:ln>
            </p:spPr>
          </p:cxnSp>
          <p:cxnSp>
            <p:nvCxnSpPr>
              <p:cNvPr id="13668" name="Straight Connector 837"/>
              <p:cNvCxnSpPr/>
              <p:nvPr/>
            </p:nvCxnSpPr>
            <p:spPr>
              <a:xfrm flipV="1">
                <a:off x="2306520" y="-435240"/>
                <a:ext cx="360" cy="252360"/>
              </a:xfrm>
              <a:prstGeom prst="straightConnector1">
                <a:avLst/>
              </a:prstGeom>
              <a:ln w="6480">
                <a:solidFill>
                  <a:srgbClr val="a8a8a8"/>
                </a:solidFill>
                <a:miter/>
              </a:ln>
            </p:spPr>
          </p:cxnSp>
          <p:cxnSp>
            <p:nvCxnSpPr>
              <p:cNvPr id="13669" name="Straight Connector 838"/>
              <p:cNvCxnSpPr/>
              <p:nvPr/>
            </p:nvCxnSpPr>
            <p:spPr>
              <a:xfrm flipV="1">
                <a:off x="1317960" y="-435240"/>
                <a:ext cx="360" cy="252360"/>
              </a:xfrm>
              <a:prstGeom prst="straightConnector1">
                <a:avLst/>
              </a:prstGeom>
              <a:ln w="6480">
                <a:solidFill>
                  <a:srgbClr val="a8a8a8"/>
                </a:solidFill>
                <a:miter/>
              </a:ln>
            </p:spPr>
          </p:cxnSp>
          <p:cxnSp>
            <p:nvCxnSpPr>
              <p:cNvPr id="13670" name="Straight Connector 839"/>
              <p:cNvCxnSpPr/>
              <p:nvPr/>
            </p:nvCxnSpPr>
            <p:spPr>
              <a:xfrm flipV="1">
                <a:off x="1647360" y="-435240"/>
                <a:ext cx="360" cy="252360"/>
              </a:xfrm>
              <a:prstGeom prst="straightConnector1">
                <a:avLst/>
              </a:prstGeom>
              <a:ln w="6480">
                <a:solidFill>
                  <a:srgbClr val="a8a8a8"/>
                </a:solidFill>
                <a:miter/>
              </a:ln>
            </p:spPr>
          </p:cxnSp>
          <p:cxnSp>
            <p:nvCxnSpPr>
              <p:cNvPr id="13671" name="Straight Connector 840"/>
              <p:cNvCxnSpPr/>
              <p:nvPr/>
            </p:nvCxnSpPr>
            <p:spPr>
              <a:xfrm flipV="1">
                <a:off x="658800" y="-435240"/>
                <a:ext cx="360" cy="252360"/>
              </a:xfrm>
              <a:prstGeom prst="straightConnector1">
                <a:avLst/>
              </a:prstGeom>
              <a:ln w="6480">
                <a:solidFill>
                  <a:srgbClr val="a8a8a8"/>
                </a:solidFill>
                <a:miter/>
              </a:ln>
            </p:spPr>
          </p:cxnSp>
          <p:cxnSp>
            <p:nvCxnSpPr>
              <p:cNvPr id="13672" name="Straight Connector 841"/>
              <p:cNvCxnSpPr/>
              <p:nvPr/>
            </p:nvCxnSpPr>
            <p:spPr>
              <a:xfrm flipV="1">
                <a:off x="988200" y="-435240"/>
                <a:ext cx="360" cy="252360"/>
              </a:xfrm>
              <a:prstGeom prst="straightConnector1">
                <a:avLst/>
              </a:prstGeom>
              <a:ln w="6480">
                <a:solidFill>
                  <a:srgbClr val="a8a8a8"/>
                </a:solidFill>
                <a:miter/>
              </a:ln>
            </p:spPr>
          </p:cxnSp>
          <p:cxnSp>
            <p:nvCxnSpPr>
              <p:cNvPr id="13673" name="Straight Connector 842"/>
              <p:cNvCxnSpPr/>
              <p:nvPr/>
            </p:nvCxnSpPr>
            <p:spPr>
              <a:xfrm flipV="1">
                <a:off x="0" y="-435240"/>
                <a:ext cx="360" cy="252360"/>
              </a:xfrm>
              <a:prstGeom prst="straightConnector1">
                <a:avLst/>
              </a:prstGeom>
              <a:ln w="6480">
                <a:solidFill>
                  <a:srgbClr val="a8a8a8"/>
                </a:solidFill>
                <a:miter/>
              </a:ln>
            </p:spPr>
          </p:cxnSp>
          <p:cxnSp>
            <p:nvCxnSpPr>
              <p:cNvPr id="13674" name="Straight Connector 843"/>
              <p:cNvCxnSpPr/>
              <p:nvPr/>
            </p:nvCxnSpPr>
            <p:spPr>
              <a:xfrm flipV="1">
                <a:off x="329400" y="-435240"/>
                <a:ext cx="360" cy="252360"/>
              </a:xfrm>
              <a:prstGeom prst="straightConnector1">
                <a:avLst/>
              </a:prstGeom>
              <a:ln w="6480">
                <a:solidFill>
                  <a:srgbClr val="a8a8a8"/>
                </a:solidFill>
                <a:miter/>
              </a:ln>
            </p:spPr>
          </p:cxnSp>
          <p:cxnSp>
            <p:nvCxnSpPr>
              <p:cNvPr id="13675" name="Straight Connector 1883"/>
              <p:cNvCxnSpPr/>
              <p:nvPr/>
            </p:nvCxnSpPr>
            <p:spPr>
              <a:xfrm>
                <a:off x="12355560" y="326520"/>
                <a:ext cx="252360" cy="360"/>
              </a:xfrm>
              <a:prstGeom prst="straightConnector1">
                <a:avLst/>
              </a:prstGeom>
              <a:ln w="6480">
                <a:solidFill>
                  <a:srgbClr val="a8a8a8"/>
                </a:solidFill>
                <a:miter/>
              </a:ln>
            </p:spPr>
          </p:cxnSp>
          <p:cxnSp>
            <p:nvCxnSpPr>
              <p:cNvPr id="13676" name="Straight Connector 1884"/>
              <p:cNvCxnSpPr/>
              <p:nvPr/>
            </p:nvCxnSpPr>
            <p:spPr>
              <a:xfrm>
                <a:off x="12355560" y="0"/>
                <a:ext cx="252360" cy="360"/>
              </a:xfrm>
              <a:prstGeom prst="straightConnector1">
                <a:avLst/>
              </a:prstGeom>
              <a:ln w="6480">
                <a:solidFill>
                  <a:srgbClr val="a8a8a8"/>
                </a:solidFill>
                <a:miter/>
              </a:ln>
            </p:spPr>
          </p:cxnSp>
          <p:cxnSp>
            <p:nvCxnSpPr>
              <p:cNvPr id="13677" name="Straight Connector 1885"/>
              <p:cNvCxnSpPr/>
              <p:nvPr/>
            </p:nvCxnSpPr>
            <p:spPr>
              <a:xfrm>
                <a:off x="12355560" y="979560"/>
                <a:ext cx="252360" cy="360"/>
              </a:xfrm>
              <a:prstGeom prst="straightConnector1">
                <a:avLst/>
              </a:prstGeom>
              <a:ln w="6480">
                <a:solidFill>
                  <a:srgbClr val="a8a8a8"/>
                </a:solidFill>
                <a:miter/>
              </a:ln>
            </p:spPr>
          </p:cxnSp>
          <p:cxnSp>
            <p:nvCxnSpPr>
              <p:cNvPr id="13678" name="Straight Connector 1886"/>
              <p:cNvCxnSpPr/>
              <p:nvPr/>
            </p:nvCxnSpPr>
            <p:spPr>
              <a:xfrm>
                <a:off x="12355560" y="653040"/>
                <a:ext cx="252360" cy="360"/>
              </a:xfrm>
              <a:prstGeom prst="straightConnector1">
                <a:avLst/>
              </a:prstGeom>
              <a:ln w="6480">
                <a:solidFill>
                  <a:srgbClr val="a8a8a8"/>
                </a:solidFill>
                <a:miter/>
              </a:ln>
            </p:spPr>
          </p:cxnSp>
          <p:cxnSp>
            <p:nvCxnSpPr>
              <p:cNvPr id="13679" name="Straight Connector 1887"/>
              <p:cNvCxnSpPr/>
              <p:nvPr/>
            </p:nvCxnSpPr>
            <p:spPr>
              <a:xfrm>
                <a:off x="12355560" y="1632600"/>
                <a:ext cx="252360" cy="360"/>
              </a:xfrm>
              <a:prstGeom prst="straightConnector1">
                <a:avLst/>
              </a:prstGeom>
              <a:ln w="6480">
                <a:solidFill>
                  <a:srgbClr val="a8a8a8"/>
                </a:solidFill>
                <a:miter/>
              </a:ln>
            </p:spPr>
          </p:cxnSp>
          <p:cxnSp>
            <p:nvCxnSpPr>
              <p:cNvPr id="13680" name="Straight Connector 1888"/>
              <p:cNvCxnSpPr/>
              <p:nvPr/>
            </p:nvCxnSpPr>
            <p:spPr>
              <a:xfrm>
                <a:off x="12355560" y="1306080"/>
                <a:ext cx="252360" cy="360"/>
              </a:xfrm>
              <a:prstGeom prst="straightConnector1">
                <a:avLst/>
              </a:prstGeom>
              <a:ln w="6480">
                <a:solidFill>
                  <a:srgbClr val="a8a8a8"/>
                </a:solidFill>
                <a:miter/>
              </a:ln>
            </p:spPr>
          </p:cxnSp>
          <p:cxnSp>
            <p:nvCxnSpPr>
              <p:cNvPr id="13681" name="Straight Connector 1889"/>
              <p:cNvCxnSpPr/>
              <p:nvPr/>
            </p:nvCxnSpPr>
            <p:spPr>
              <a:xfrm>
                <a:off x="12355560" y="2285640"/>
                <a:ext cx="252360" cy="360"/>
              </a:xfrm>
              <a:prstGeom prst="straightConnector1">
                <a:avLst/>
              </a:prstGeom>
              <a:ln w="6480">
                <a:solidFill>
                  <a:srgbClr val="a8a8a8"/>
                </a:solidFill>
                <a:miter/>
              </a:ln>
            </p:spPr>
          </p:cxnSp>
          <p:cxnSp>
            <p:nvCxnSpPr>
              <p:cNvPr id="13682" name="Straight Connector 1890"/>
              <p:cNvCxnSpPr/>
              <p:nvPr/>
            </p:nvCxnSpPr>
            <p:spPr>
              <a:xfrm>
                <a:off x="12355560" y="1959120"/>
                <a:ext cx="252360" cy="360"/>
              </a:xfrm>
              <a:prstGeom prst="straightConnector1">
                <a:avLst/>
              </a:prstGeom>
              <a:ln w="6480">
                <a:solidFill>
                  <a:srgbClr val="a8a8a8"/>
                </a:solidFill>
                <a:miter/>
              </a:ln>
            </p:spPr>
          </p:cxnSp>
          <p:cxnSp>
            <p:nvCxnSpPr>
              <p:cNvPr id="13683" name="Straight Connector 1891"/>
              <p:cNvCxnSpPr/>
              <p:nvPr/>
            </p:nvCxnSpPr>
            <p:spPr>
              <a:xfrm>
                <a:off x="12355560" y="2939040"/>
                <a:ext cx="252360" cy="360"/>
              </a:xfrm>
              <a:prstGeom prst="straightConnector1">
                <a:avLst/>
              </a:prstGeom>
              <a:ln w="6480">
                <a:solidFill>
                  <a:srgbClr val="a8a8a8"/>
                </a:solidFill>
                <a:miter/>
              </a:ln>
            </p:spPr>
          </p:cxnSp>
          <p:cxnSp>
            <p:nvCxnSpPr>
              <p:cNvPr id="13684" name="Straight Connector 1892"/>
              <p:cNvCxnSpPr/>
              <p:nvPr/>
            </p:nvCxnSpPr>
            <p:spPr>
              <a:xfrm>
                <a:off x="12355560" y="2612520"/>
                <a:ext cx="252360" cy="360"/>
              </a:xfrm>
              <a:prstGeom prst="straightConnector1">
                <a:avLst/>
              </a:prstGeom>
              <a:ln w="6480">
                <a:solidFill>
                  <a:srgbClr val="a8a8a8"/>
                </a:solidFill>
                <a:miter/>
              </a:ln>
            </p:spPr>
          </p:cxnSp>
          <p:cxnSp>
            <p:nvCxnSpPr>
              <p:cNvPr id="13685" name="Straight Connector 1893"/>
              <p:cNvCxnSpPr/>
              <p:nvPr/>
            </p:nvCxnSpPr>
            <p:spPr>
              <a:xfrm>
                <a:off x="12355560" y="3592080"/>
                <a:ext cx="252360" cy="360"/>
              </a:xfrm>
              <a:prstGeom prst="straightConnector1">
                <a:avLst/>
              </a:prstGeom>
              <a:ln w="6480">
                <a:solidFill>
                  <a:srgbClr val="a8a8a8"/>
                </a:solidFill>
                <a:miter/>
              </a:ln>
            </p:spPr>
          </p:cxnSp>
          <p:cxnSp>
            <p:nvCxnSpPr>
              <p:cNvPr id="13686" name="Straight Connector 1894"/>
              <p:cNvCxnSpPr/>
              <p:nvPr/>
            </p:nvCxnSpPr>
            <p:spPr>
              <a:xfrm>
                <a:off x="12355560" y="3265560"/>
                <a:ext cx="252360" cy="360"/>
              </a:xfrm>
              <a:prstGeom prst="straightConnector1">
                <a:avLst/>
              </a:prstGeom>
              <a:ln w="6480">
                <a:solidFill>
                  <a:srgbClr val="a8a8a8"/>
                </a:solidFill>
                <a:miter/>
              </a:ln>
            </p:spPr>
          </p:cxnSp>
          <p:cxnSp>
            <p:nvCxnSpPr>
              <p:cNvPr id="13687" name="Straight Connector 1895"/>
              <p:cNvCxnSpPr/>
              <p:nvPr/>
            </p:nvCxnSpPr>
            <p:spPr>
              <a:xfrm>
                <a:off x="12355560" y="4245120"/>
                <a:ext cx="252360" cy="360"/>
              </a:xfrm>
              <a:prstGeom prst="straightConnector1">
                <a:avLst/>
              </a:prstGeom>
              <a:ln w="6480">
                <a:solidFill>
                  <a:srgbClr val="a8a8a8"/>
                </a:solidFill>
                <a:miter/>
              </a:ln>
            </p:spPr>
          </p:cxnSp>
          <p:cxnSp>
            <p:nvCxnSpPr>
              <p:cNvPr id="13688" name="Straight Connector 1896"/>
              <p:cNvCxnSpPr/>
              <p:nvPr/>
            </p:nvCxnSpPr>
            <p:spPr>
              <a:xfrm>
                <a:off x="12355560" y="3918600"/>
                <a:ext cx="252360" cy="360"/>
              </a:xfrm>
              <a:prstGeom prst="straightConnector1">
                <a:avLst/>
              </a:prstGeom>
              <a:ln w="6480">
                <a:solidFill>
                  <a:srgbClr val="a8a8a8"/>
                </a:solidFill>
                <a:miter/>
              </a:ln>
            </p:spPr>
          </p:cxnSp>
          <p:cxnSp>
            <p:nvCxnSpPr>
              <p:cNvPr id="13689" name="Straight Connector 1898"/>
              <p:cNvCxnSpPr/>
              <p:nvPr/>
            </p:nvCxnSpPr>
            <p:spPr>
              <a:xfrm>
                <a:off x="12355560" y="4571640"/>
                <a:ext cx="252360" cy="360"/>
              </a:xfrm>
              <a:prstGeom prst="straightConnector1">
                <a:avLst/>
              </a:prstGeom>
              <a:ln w="6480">
                <a:solidFill>
                  <a:srgbClr val="a8a8a8"/>
                </a:solidFill>
                <a:miter/>
              </a:ln>
            </p:spPr>
          </p:cxnSp>
          <p:cxnSp>
            <p:nvCxnSpPr>
              <p:cNvPr id="13690" name="Straight Connector 1899"/>
              <p:cNvCxnSpPr/>
              <p:nvPr/>
            </p:nvCxnSpPr>
            <p:spPr>
              <a:xfrm>
                <a:off x="12355560" y="5551560"/>
                <a:ext cx="252360" cy="360"/>
              </a:xfrm>
              <a:prstGeom prst="straightConnector1">
                <a:avLst/>
              </a:prstGeom>
              <a:ln w="6480">
                <a:solidFill>
                  <a:srgbClr val="a8a8a8"/>
                </a:solidFill>
                <a:miter/>
              </a:ln>
            </p:spPr>
          </p:cxnSp>
          <p:cxnSp>
            <p:nvCxnSpPr>
              <p:cNvPr id="13691" name="Straight Connector 1900"/>
              <p:cNvCxnSpPr/>
              <p:nvPr/>
            </p:nvCxnSpPr>
            <p:spPr>
              <a:xfrm>
                <a:off x="12355560" y="5225040"/>
                <a:ext cx="252360" cy="360"/>
              </a:xfrm>
              <a:prstGeom prst="straightConnector1">
                <a:avLst/>
              </a:prstGeom>
              <a:ln w="6480">
                <a:solidFill>
                  <a:srgbClr val="a8a8a8"/>
                </a:solidFill>
                <a:miter/>
              </a:ln>
            </p:spPr>
          </p:cxnSp>
          <p:cxnSp>
            <p:nvCxnSpPr>
              <p:cNvPr id="13692" name="Straight Connector 1901"/>
              <p:cNvCxnSpPr/>
              <p:nvPr/>
            </p:nvCxnSpPr>
            <p:spPr>
              <a:xfrm>
                <a:off x="12355560" y="6204600"/>
                <a:ext cx="252360" cy="360"/>
              </a:xfrm>
              <a:prstGeom prst="straightConnector1">
                <a:avLst/>
              </a:prstGeom>
              <a:ln w="6480">
                <a:solidFill>
                  <a:srgbClr val="a8a8a8"/>
                </a:solidFill>
                <a:miter/>
              </a:ln>
            </p:spPr>
          </p:cxnSp>
          <p:cxnSp>
            <p:nvCxnSpPr>
              <p:cNvPr id="13693" name="Straight Connector 1902"/>
              <p:cNvCxnSpPr/>
              <p:nvPr/>
            </p:nvCxnSpPr>
            <p:spPr>
              <a:xfrm>
                <a:off x="12355560" y="5878080"/>
                <a:ext cx="252360" cy="360"/>
              </a:xfrm>
              <a:prstGeom prst="straightConnector1">
                <a:avLst/>
              </a:prstGeom>
              <a:ln w="6480">
                <a:solidFill>
                  <a:srgbClr val="a8a8a8"/>
                </a:solidFill>
                <a:miter/>
              </a:ln>
            </p:spPr>
          </p:cxnSp>
          <p:cxnSp>
            <p:nvCxnSpPr>
              <p:cNvPr id="13694" name="Straight Connector 1903"/>
              <p:cNvCxnSpPr/>
              <p:nvPr/>
            </p:nvCxnSpPr>
            <p:spPr>
              <a:xfrm>
                <a:off x="12355560" y="6857640"/>
                <a:ext cx="252360" cy="360"/>
              </a:xfrm>
              <a:prstGeom prst="straightConnector1">
                <a:avLst/>
              </a:prstGeom>
              <a:ln w="6480">
                <a:solidFill>
                  <a:srgbClr val="a8a8a8"/>
                </a:solidFill>
                <a:miter/>
              </a:ln>
            </p:spPr>
          </p:cxnSp>
          <p:cxnSp>
            <p:nvCxnSpPr>
              <p:cNvPr id="13695" name="Straight Connector 1904"/>
              <p:cNvCxnSpPr/>
              <p:nvPr/>
            </p:nvCxnSpPr>
            <p:spPr>
              <a:xfrm>
                <a:off x="12355560" y="6531120"/>
                <a:ext cx="252360" cy="360"/>
              </a:xfrm>
              <a:prstGeom prst="straightConnector1">
                <a:avLst/>
              </a:prstGeom>
              <a:ln w="6480">
                <a:solidFill>
                  <a:srgbClr val="a8a8a8"/>
                </a:solidFill>
                <a:miter/>
              </a:ln>
            </p:spPr>
          </p:cxnSp>
          <p:cxnSp>
            <p:nvCxnSpPr>
              <p:cNvPr id="1369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369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369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369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370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370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370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370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370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370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370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370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370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370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371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371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371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371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371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371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371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371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371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371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372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372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372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372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372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372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372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372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372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372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3730" name="Straight Connector 2125"/>
              <p:cNvCxnSpPr/>
              <p:nvPr/>
            </p:nvCxnSpPr>
            <p:spPr>
              <a:xfrm flipV="1">
                <a:off x="658800" y="7041240"/>
                <a:ext cx="360" cy="252360"/>
              </a:xfrm>
              <a:prstGeom prst="straightConnector1">
                <a:avLst/>
              </a:prstGeom>
              <a:ln w="6480">
                <a:solidFill>
                  <a:srgbClr val="a8a8a8"/>
                </a:solidFill>
                <a:miter/>
              </a:ln>
            </p:spPr>
          </p:cxnSp>
          <p:cxnSp>
            <p:nvCxnSpPr>
              <p:cNvPr id="13731" name="Straight Connector 2126"/>
              <p:cNvCxnSpPr/>
              <p:nvPr/>
            </p:nvCxnSpPr>
            <p:spPr>
              <a:xfrm flipV="1">
                <a:off x="988200" y="7041240"/>
                <a:ext cx="360" cy="252360"/>
              </a:xfrm>
              <a:prstGeom prst="straightConnector1">
                <a:avLst/>
              </a:prstGeom>
              <a:ln w="6480">
                <a:solidFill>
                  <a:srgbClr val="a8a8a8"/>
                </a:solidFill>
                <a:miter/>
              </a:ln>
            </p:spPr>
          </p:cxnSp>
          <p:cxnSp>
            <p:nvCxnSpPr>
              <p:cNvPr id="13732" name="Straight Connector 2127"/>
              <p:cNvCxnSpPr/>
              <p:nvPr/>
            </p:nvCxnSpPr>
            <p:spPr>
              <a:xfrm flipV="1">
                <a:off x="0" y="7041240"/>
                <a:ext cx="360" cy="252360"/>
              </a:xfrm>
              <a:prstGeom prst="straightConnector1">
                <a:avLst/>
              </a:prstGeom>
              <a:ln w="6480">
                <a:solidFill>
                  <a:srgbClr val="a8a8a8"/>
                </a:solidFill>
                <a:miter/>
              </a:ln>
            </p:spPr>
          </p:cxnSp>
          <p:cxnSp>
            <p:nvCxnSpPr>
              <p:cNvPr id="1373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3734" name="PlaceHolder 1"/>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Fifth level</a:t>
            </a:r>
            <a:endParaRPr b="0" lang="en-GB" sz="2000" spc="-1" strike="noStrike">
              <a:solidFill>
                <a:schemeClr val="dk1"/>
              </a:solidFill>
              <a:latin typeface="ING Me"/>
            </a:endParaRPr>
          </a:p>
          <a:p>
            <a:pPr lvl="5" marL="2592000" indent="-216000" defTabSz="914400">
              <a:lnSpc>
                <a:spcPct val="93000"/>
              </a:lnSpc>
              <a:buClr>
                <a:srgbClr val="000000"/>
              </a:buClr>
              <a:buSzPct val="45000"/>
              <a:buFont typeface="Wingdings" charset="2"/>
              <a:buChar char=""/>
            </a:pPr>
            <a:r>
              <a:rPr b="0" lang="en-GB" sz="2000" spc="-1" strike="noStrike">
                <a:solidFill>
                  <a:schemeClr val="dk1"/>
                </a:solidFill>
                <a:latin typeface="ING Me"/>
              </a:rPr>
              <a:t>Sixth level</a:t>
            </a:r>
            <a:endParaRPr b="0" lang="en-GB" sz="2000" spc="-1" strike="noStrike">
              <a:solidFill>
                <a:schemeClr val="dk1"/>
              </a:solidFill>
              <a:latin typeface="ING Me"/>
            </a:endParaRPr>
          </a:p>
          <a:p>
            <a:pPr lvl="6" marL="3024000" indent="-216000" defTabSz="914400">
              <a:lnSpc>
                <a:spcPct val="93000"/>
              </a:lnSpc>
              <a:buClr>
                <a:srgbClr val="000000"/>
              </a:buClr>
              <a:buSzPct val="45000"/>
              <a:buFont typeface="Wingdings" charset="2"/>
              <a:buChar char=""/>
            </a:pPr>
            <a:r>
              <a:rPr b="0" lang="en-GB" sz="2000" spc="-1" strike="noStrike">
                <a:solidFill>
                  <a:schemeClr val="dk1"/>
                </a:solidFill>
                <a:latin typeface="ING Me"/>
              </a:rPr>
              <a:t>Seventh level</a:t>
            </a:r>
            <a:endParaRPr b="0" lang="en-GB" sz="2000" spc="-1" strike="noStrike">
              <a:solidFill>
                <a:schemeClr val="dk1"/>
              </a:solidFill>
              <a:latin typeface="ING Me"/>
            </a:endParaRPr>
          </a:p>
        </p:txBody>
      </p:sp>
      <p:sp>
        <p:nvSpPr>
          <p:cNvPr id="13735" name="PlaceHolder 2"/>
          <p:cNvSpPr>
            <a:spLocks noGrp="1"/>
          </p:cNvSpPr>
          <p:nvPr>
            <p:ph type="sldNum" idx="4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7DB87B7B-2A04-43FE-84F0-C71325490398}"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3736" name="PlaceHolder 3"/>
          <p:cNvSpPr>
            <a:spLocks noGrp="1"/>
          </p:cNvSpPr>
          <p:nvPr>
            <p:ph type="ftr" idx="41"/>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737"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13738" name="Group 5"/>
          <p:cNvGrpSpPr/>
          <p:nvPr/>
        </p:nvGrpSpPr>
        <p:grpSpPr>
          <a:xfrm>
            <a:off x="-2368440" y="0"/>
            <a:ext cx="1871640" cy="4379040"/>
            <a:chOff x="-2368440" y="0"/>
            <a:chExt cx="1871640" cy="4379040"/>
          </a:xfrm>
        </p:grpSpPr>
        <p:grpSp>
          <p:nvGrpSpPr>
            <p:cNvPr id="13739" name="Group 7"/>
            <p:cNvGrpSpPr/>
            <p:nvPr/>
          </p:nvGrpSpPr>
          <p:grpSpPr>
            <a:xfrm>
              <a:off x="-2368440" y="0"/>
              <a:ext cx="1871640" cy="4379040"/>
              <a:chOff x="-2368440" y="0"/>
              <a:chExt cx="1871640" cy="4379040"/>
            </a:xfrm>
          </p:grpSpPr>
          <p:grpSp>
            <p:nvGrpSpPr>
              <p:cNvPr id="13740" name="Group 10"/>
              <p:cNvGrpSpPr/>
              <p:nvPr/>
            </p:nvGrpSpPr>
            <p:grpSpPr>
              <a:xfrm>
                <a:off x="-2368440" y="0"/>
                <a:ext cx="1871640" cy="4379040"/>
                <a:chOff x="-2368440" y="0"/>
                <a:chExt cx="1871640" cy="4379040"/>
              </a:xfrm>
            </p:grpSpPr>
            <p:grpSp>
              <p:nvGrpSpPr>
                <p:cNvPr id="13741" name="Group 12"/>
                <p:cNvGrpSpPr/>
                <p:nvPr/>
              </p:nvGrpSpPr>
              <p:grpSpPr>
                <a:xfrm>
                  <a:off x="-2368440" y="0"/>
                  <a:ext cx="1871640" cy="4379040"/>
                  <a:chOff x="-2368440" y="0"/>
                  <a:chExt cx="1871640" cy="4379040"/>
                </a:xfrm>
              </p:grpSpPr>
              <p:sp>
                <p:nvSpPr>
                  <p:cNvPr id="1374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1374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1374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13745" name="Picture 11" descr=""/>
              <p:cNvPicPr/>
              <p:nvPr/>
            </p:nvPicPr>
            <p:blipFill>
              <a:blip r:embed="rId2"/>
              <a:stretch/>
            </p:blipFill>
            <p:spPr>
              <a:xfrm>
                <a:off x="-2236680" y="1755000"/>
                <a:ext cx="1045800" cy="788760"/>
              </a:xfrm>
              <a:prstGeom prst="rect">
                <a:avLst/>
              </a:prstGeom>
              <a:ln w="0">
                <a:noFill/>
              </a:ln>
            </p:spPr>
          </p:pic>
        </p:grpSp>
        <p:sp>
          <p:nvSpPr>
            <p:cNvPr id="13746" name="Rectangle 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8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3784" name="Master Grid"/>
          <p:cNvGrpSpPr/>
          <p:nvPr/>
        </p:nvGrpSpPr>
        <p:grpSpPr>
          <a:xfrm>
            <a:off x="0" y="0"/>
            <a:ext cx="12191760" cy="6858000"/>
            <a:chOff x="0" y="0"/>
            <a:chExt cx="12191760" cy="6858000"/>
          </a:xfrm>
        </p:grpSpPr>
        <p:grpSp>
          <p:nvGrpSpPr>
            <p:cNvPr id="13785" name="GRID"/>
            <p:cNvGrpSpPr/>
            <p:nvPr/>
          </p:nvGrpSpPr>
          <p:grpSpPr>
            <a:xfrm>
              <a:off x="0" y="0"/>
              <a:ext cx="12191760" cy="6858000"/>
              <a:chOff x="0" y="0"/>
              <a:chExt cx="12191760" cy="6858000"/>
            </a:xfrm>
          </p:grpSpPr>
          <p:grpSp>
            <p:nvGrpSpPr>
              <p:cNvPr id="13786" name="Group 454"/>
              <p:cNvGrpSpPr/>
              <p:nvPr/>
            </p:nvGrpSpPr>
            <p:grpSpPr>
              <a:xfrm>
                <a:off x="0" y="0"/>
                <a:ext cx="12191760" cy="6858000"/>
                <a:chOff x="0" y="0"/>
                <a:chExt cx="12191760" cy="6858000"/>
              </a:xfrm>
            </p:grpSpPr>
            <p:cxnSp>
              <p:nvCxnSpPr>
                <p:cNvPr id="1378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378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378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379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379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379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379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379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379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379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379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379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379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380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380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380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380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380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380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380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380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380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380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381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381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381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381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381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381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381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381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381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381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382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382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382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382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382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3825" name="Group 455"/>
              <p:cNvGrpSpPr/>
              <p:nvPr/>
            </p:nvGrpSpPr>
            <p:grpSpPr>
              <a:xfrm>
                <a:off x="0" y="0"/>
                <a:ext cx="12191760" cy="6857640"/>
                <a:chOff x="0" y="0"/>
                <a:chExt cx="12191760" cy="6857640"/>
              </a:xfrm>
            </p:grpSpPr>
            <p:cxnSp>
              <p:nvCxnSpPr>
                <p:cNvPr id="1382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382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382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382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383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383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383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383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383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383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383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383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383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383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384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384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384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384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384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384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384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384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3848" name="Group 396"/>
            <p:cNvGrpSpPr/>
            <p:nvPr/>
          </p:nvGrpSpPr>
          <p:grpSpPr>
            <a:xfrm>
              <a:off x="329400" y="326520"/>
              <a:ext cx="11532960" cy="5878800"/>
              <a:chOff x="329400" y="326520"/>
              <a:chExt cx="11532960" cy="5878800"/>
            </a:xfrm>
          </p:grpSpPr>
          <p:grpSp>
            <p:nvGrpSpPr>
              <p:cNvPr id="13849" name="Group 397"/>
              <p:cNvGrpSpPr/>
              <p:nvPr/>
            </p:nvGrpSpPr>
            <p:grpSpPr>
              <a:xfrm>
                <a:off x="329400" y="326520"/>
                <a:ext cx="11532960" cy="5878800"/>
                <a:chOff x="329400" y="326520"/>
                <a:chExt cx="11532960" cy="5878800"/>
              </a:xfrm>
            </p:grpSpPr>
            <p:cxnSp>
              <p:nvCxnSpPr>
                <p:cNvPr id="1385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385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385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385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385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385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385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385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385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385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386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386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386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386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386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386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386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386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386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386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387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387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387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387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387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387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387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387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387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387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388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388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388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388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388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388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3886" name="Group 398"/>
              <p:cNvGrpSpPr/>
              <p:nvPr/>
            </p:nvGrpSpPr>
            <p:grpSpPr>
              <a:xfrm>
                <a:off x="329400" y="326520"/>
                <a:ext cx="11532960" cy="5878080"/>
                <a:chOff x="329400" y="326520"/>
                <a:chExt cx="11532960" cy="5878080"/>
              </a:xfrm>
            </p:grpSpPr>
            <p:cxnSp>
              <p:nvCxnSpPr>
                <p:cNvPr id="1388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388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388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389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389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389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389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389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389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389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389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389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389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390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390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390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390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390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390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3906" name="Master Grid Edge"/>
          <p:cNvGrpSpPr/>
          <p:nvPr/>
        </p:nvGrpSpPr>
        <p:grpSpPr>
          <a:xfrm>
            <a:off x="-435240" y="-435240"/>
            <a:ext cx="13042800" cy="7728480"/>
            <a:chOff x="-435240" y="-435240"/>
            <a:chExt cx="13042800" cy="7728480"/>
          </a:xfrm>
        </p:grpSpPr>
        <p:grpSp>
          <p:nvGrpSpPr>
            <p:cNvPr id="13907" name="Group 27"/>
            <p:cNvGrpSpPr/>
            <p:nvPr/>
          </p:nvGrpSpPr>
          <p:grpSpPr>
            <a:xfrm>
              <a:off x="-435240" y="-435240"/>
              <a:ext cx="13042800" cy="7728480"/>
              <a:chOff x="-435240" y="-435240"/>
              <a:chExt cx="13042800" cy="7728480"/>
            </a:xfrm>
          </p:grpSpPr>
          <p:cxnSp>
            <p:nvCxnSpPr>
              <p:cNvPr id="13908" name="Straight Connector 1371"/>
              <p:cNvCxnSpPr/>
              <p:nvPr/>
            </p:nvCxnSpPr>
            <p:spPr>
              <a:xfrm>
                <a:off x="-435240" y="489600"/>
                <a:ext cx="126360" cy="360"/>
              </a:xfrm>
              <a:prstGeom prst="straightConnector1">
                <a:avLst/>
              </a:prstGeom>
              <a:ln w="6480">
                <a:solidFill>
                  <a:srgbClr val="a8a8a8"/>
                </a:solidFill>
                <a:miter/>
              </a:ln>
            </p:spPr>
          </p:cxnSp>
          <p:cxnSp>
            <p:nvCxnSpPr>
              <p:cNvPr id="13909" name="Straight Connector 1372"/>
              <p:cNvCxnSpPr/>
              <p:nvPr/>
            </p:nvCxnSpPr>
            <p:spPr>
              <a:xfrm>
                <a:off x="-435240" y="326520"/>
                <a:ext cx="126360" cy="360"/>
              </a:xfrm>
              <a:prstGeom prst="straightConnector1">
                <a:avLst/>
              </a:prstGeom>
              <a:ln w="6480">
                <a:solidFill>
                  <a:srgbClr val="a8a8a8"/>
                </a:solidFill>
                <a:miter/>
              </a:ln>
            </p:spPr>
          </p:cxnSp>
          <p:cxnSp>
            <p:nvCxnSpPr>
              <p:cNvPr id="13910" name="Straight Connector 1373"/>
              <p:cNvCxnSpPr/>
              <p:nvPr/>
            </p:nvCxnSpPr>
            <p:spPr>
              <a:xfrm>
                <a:off x="-435240" y="816120"/>
                <a:ext cx="126360" cy="360"/>
              </a:xfrm>
              <a:prstGeom prst="straightConnector1">
                <a:avLst/>
              </a:prstGeom>
              <a:ln w="6480">
                <a:solidFill>
                  <a:srgbClr val="a8a8a8"/>
                </a:solidFill>
                <a:miter/>
              </a:ln>
            </p:spPr>
          </p:cxnSp>
          <p:cxnSp>
            <p:nvCxnSpPr>
              <p:cNvPr id="13911" name="Straight Connector 1374"/>
              <p:cNvCxnSpPr/>
              <p:nvPr/>
            </p:nvCxnSpPr>
            <p:spPr>
              <a:xfrm>
                <a:off x="-435240" y="653040"/>
                <a:ext cx="126360" cy="360"/>
              </a:xfrm>
              <a:prstGeom prst="straightConnector1">
                <a:avLst/>
              </a:prstGeom>
              <a:ln w="6480">
                <a:solidFill>
                  <a:srgbClr val="a8a8a8"/>
                </a:solidFill>
                <a:miter/>
              </a:ln>
            </p:spPr>
          </p:cxnSp>
          <p:cxnSp>
            <p:nvCxnSpPr>
              <p:cNvPr id="13912" name="Straight Connector 1375"/>
              <p:cNvCxnSpPr/>
              <p:nvPr/>
            </p:nvCxnSpPr>
            <p:spPr>
              <a:xfrm>
                <a:off x="-435240" y="1142640"/>
                <a:ext cx="126360" cy="360"/>
              </a:xfrm>
              <a:prstGeom prst="straightConnector1">
                <a:avLst/>
              </a:prstGeom>
              <a:ln w="6480">
                <a:solidFill>
                  <a:srgbClr val="a8a8a8"/>
                </a:solidFill>
                <a:miter/>
              </a:ln>
            </p:spPr>
          </p:cxnSp>
          <p:cxnSp>
            <p:nvCxnSpPr>
              <p:cNvPr id="13913" name="Straight Connector 1376"/>
              <p:cNvCxnSpPr/>
              <p:nvPr/>
            </p:nvCxnSpPr>
            <p:spPr>
              <a:xfrm>
                <a:off x="-435240" y="979560"/>
                <a:ext cx="126360" cy="360"/>
              </a:xfrm>
              <a:prstGeom prst="straightConnector1">
                <a:avLst/>
              </a:prstGeom>
              <a:ln w="6480">
                <a:solidFill>
                  <a:srgbClr val="a8a8a8"/>
                </a:solidFill>
                <a:miter/>
              </a:ln>
            </p:spPr>
          </p:cxnSp>
          <p:cxnSp>
            <p:nvCxnSpPr>
              <p:cNvPr id="13914" name="Straight Connector 1377"/>
              <p:cNvCxnSpPr/>
              <p:nvPr/>
            </p:nvCxnSpPr>
            <p:spPr>
              <a:xfrm>
                <a:off x="-435240" y="1469520"/>
                <a:ext cx="126360" cy="360"/>
              </a:xfrm>
              <a:prstGeom prst="straightConnector1">
                <a:avLst/>
              </a:prstGeom>
              <a:ln w="6480">
                <a:solidFill>
                  <a:srgbClr val="a8a8a8"/>
                </a:solidFill>
                <a:miter/>
              </a:ln>
            </p:spPr>
          </p:cxnSp>
          <p:cxnSp>
            <p:nvCxnSpPr>
              <p:cNvPr id="13915" name="Straight Connector 1378"/>
              <p:cNvCxnSpPr/>
              <p:nvPr/>
            </p:nvCxnSpPr>
            <p:spPr>
              <a:xfrm>
                <a:off x="-435240" y="1306080"/>
                <a:ext cx="126360" cy="360"/>
              </a:xfrm>
              <a:prstGeom prst="straightConnector1">
                <a:avLst/>
              </a:prstGeom>
              <a:ln w="6480">
                <a:solidFill>
                  <a:srgbClr val="a8a8a8"/>
                </a:solidFill>
                <a:miter/>
              </a:ln>
            </p:spPr>
          </p:cxnSp>
          <p:cxnSp>
            <p:nvCxnSpPr>
              <p:cNvPr id="13916" name="Straight Connector 1379"/>
              <p:cNvCxnSpPr/>
              <p:nvPr/>
            </p:nvCxnSpPr>
            <p:spPr>
              <a:xfrm>
                <a:off x="-435240" y="1796040"/>
                <a:ext cx="126360" cy="360"/>
              </a:xfrm>
              <a:prstGeom prst="straightConnector1">
                <a:avLst/>
              </a:prstGeom>
              <a:ln w="6480">
                <a:solidFill>
                  <a:srgbClr val="a8a8a8"/>
                </a:solidFill>
                <a:miter/>
              </a:ln>
            </p:spPr>
          </p:cxnSp>
          <p:cxnSp>
            <p:nvCxnSpPr>
              <p:cNvPr id="13917" name="Straight Connector 1380"/>
              <p:cNvCxnSpPr/>
              <p:nvPr/>
            </p:nvCxnSpPr>
            <p:spPr>
              <a:xfrm>
                <a:off x="-435240" y="1632600"/>
                <a:ext cx="126360" cy="360"/>
              </a:xfrm>
              <a:prstGeom prst="straightConnector1">
                <a:avLst/>
              </a:prstGeom>
              <a:ln w="6480">
                <a:solidFill>
                  <a:srgbClr val="a8a8a8"/>
                </a:solidFill>
                <a:miter/>
              </a:ln>
            </p:spPr>
          </p:cxnSp>
          <p:cxnSp>
            <p:nvCxnSpPr>
              <p:cNvPr id="13918" name="Straight Connector 1381"/>
              <p:cNvCxnSpPr/>
              <p:nvPr/>
            </p:nvCxnSpPr>
            <p:spPr>
              <a:xfrm>
                <a:off x="-435240" y="2122560"/>
                <a:ext cx="126360" cy="360"/>
              </a:xfrm>
              <a:prstGeom prst="straightConnector1">
                <a:avLst/>
              </a:prstGeom>
              <a:ln w="6480">
                <a:solidFill>
                  <a:srgbClr val="a8a8a8"/>
                </a:solidFill>
                <a:miter/>
              </a:ln>
            </p:spPr>
          </p:cxnSp>
          <p:cxnSp>
            <p:nvCxnSpPr>
              <p:cNvPr id="13919" name="Straight Connector 1382"/>
              <p:cNvCxnSpPr/>
              <p:nvPr/>
            </p:nvCxnSpPr>
            <p:spPr>
              <a:xfrm>
                <a:off x="-435240" y="1959120"/>
                <a:ext cx="126360" cy="360"/>
              </a:xfrm>
              <a:prstGeom prst="straightConnector1">
                <a:avLst/>
              </a:prstGeom>
              <a:ln w="6480">
                <a:solidFill>
                  <a:srgbClr val="a8a8a8"/>
                </a:solidFill>
                <a:miter/>
              </a:ln>
            </p:spPr>
          </p:cxnSp>
          <p:cxnSp>
            <p:nvCxnSpPr>
              <p:cNvPr id="13920" name="Straight Connector 1383"/>
              <p:cNvCxnSpPr/>
              <p:nvPr/>
            </p:nvCxnSpPr>
            <p:spPr>
              <a:xfrm>
                <a:off x="-435240" y="2449080"/>
                <a:ext cx="126360" cy="360"/>
              </a:xfrm>
              <a:prstGeom prst="straightConnector1">
                <a:avLst/>
              </a:prstGeom>
              <a:ln w="6480">
                <a:solidFill>
                  <a:srgbClr val="a8a8a8"/>
                </a:solidFill>
                <a:miter/>
              </a:ln>
            </p:spPr>
          </p:cxnSp>
          <p:cxnSp>
            <p:nvCxnSpPr>
              <p:cNvPr id="13921" name="Straight Connector 1384"/>
              <p:cNvCxnSpPr/>
              <p:nvPr/>
            </p:nvCxnSpPr>
            <p:spPr>
              <a:xfrm>
                <a:off x="-435240" y="2285640"/>
                <a:ext cx="126360" cy="360"/>
              </a:xfrm>
              <a:prstGeom prst="straightConnector1">
                <a:avLst/>
              </a:prstGeom>
              <a:ln w="6480">
                <a:solidFill>
                  <a:srgbClr val="a8a8a8"/>
                </a:solidFill>
                <a:miter/>
              </a:ln>
            </p:spPr>
          </p:cxnSp>
          <p:cxnSp>
            <p:nvCxnSpPr>
              <p:cNvPr id="13922" name="Straight Connector 1385"/>
              <p:cNvCxnSpPr/>
              <p:nvPr/>
            </p:nvCxnSpPr>
            <p:spPr>
              <a:xfrm>
                <a:off x="-435240" y="2775600"/>
                <a:ext cx="126360" cy="360"/>
              </a:xfrm>
              <a:prstGeom prst="straightConnector1">
                <a:avLst/>
              </a:prstGeom>
              <a:ln w="6480">
                <a:solidFill>
                  <a:srgbClr val="a8a8a8"/>
                </a:solidFill>
                <a:miter/>
              </a:ln>
            </p:spPr>
          </p:cxnSp>
          <p:cxnSp>
            <p:nvCxnSpPr>
              <p:cNvPr id="13923" name="Straight Connector 1386"/>
              <p:cNvCxnSpPr/>
              <p:nvPr/>
            </p:nvCxnSpPr>
            <p:spPr>
              <a:xfrm>
                <a:off x="-435240" y="2612520"/>
                <a:ext cx="126360" cy="360"/>
              </a:xfrm>
              <a:prstGeom prst="straightConnector1">
                <a:avLst/>
              </a:prstGeom>
              <a:ln w="6480">
                <a:solidFill>
                  <a:srgbClr val="a8a8a8"/>
                </a:solidFill>
                <a:miter/>
              </a:ln>
            </p:spPr>
          </p:cxnSp>
          <p:cxnSp>
            <p:nvCxnSpPr>
              <p:cNvPr id="13924" name="Straight Connector 1387"/>
              <p:cNvCxnSpPr/>
              <p:nvPr/>
            </p:nvCxnSpPr>
            <p:spPr>
              <a:xfrm>
                <a:off x="-435240" y="3102120"/>
                <a:ext cx="126360" cy="360"/>
              </a:xfrm>
              <a:prstGeom prst="straightConnector1">
                <a:avLst/>
              </a:prstGeom>
              <a:ln w="6480">
                <a:solidFill>
                  <a:srgbClr val="a8a8a8"/>
                </a:solidFill>
                <a:miter/>
              </a:ln>
            </p:spPr>
          </p:cxnSp>
          <p:cxnSp>
            <p:nvCxnSpPr>
              <p:cNvPr id="13925" name="Straight Connector 1388"/>
              <p:cNvCxnSpPr/>
              <p:nvPr/>
            </p:nvCxnSpPr>
            <p:spPr>
              <a:xfrm>
                <a:off x="-435240" y="2939040"/>
                <a:ext cx="126360" cy="360"/>
              </a:xfrm>
              <a:prstGeom prst="straightConnector1">
                <a:avLst/>
              </a:prstGeom>
              <a:ln w="6480">
                <a:solidFill>
                  <a:srgbClr val="a8a8a8"/>
                </a:solidFill>
                <a:miter/>
              </a:ln>
            </p:spPr>
          </p:cxnSp>
          <p:cxnSp>
            <p:nvCxnSpPr>
              <p:cNvPr id="13926" name="Straight Connector 1389"/>
              <p:cNvCxnSpPr/>
              <p:nvPr/>
            </p:nvCxnSpPr>
            <p:spPr>
              <a:xfrm>
                <a:off x="-435240" y="3428640"/>
                <a:ext cx="126360" cy="360"/>
              </a:xfrm>
              <a:prstGeom prst="straightConnector1">
                <a:avLst/>
              </a:prstGeom>
              <a:ln w="6480">
                <a:solidFill>
                  <a:srgbClr val="a8a8a8"/>
                </a:solidFill>
                <a:miter/>
              </a:ln>
            </p:spPr>
          </p:cxnSp>
          <p:cxnSp>
            <p:nvCxnSpPr>
              <p:cNvPr id="13927" name="Straight Connector 1390"/>
              <p:cNvCxnSpPr/>
              <p:nvPr/>
            </p:nvCxnSpPr>
            <p:spPr>
              <a:xfrm>
                <a:off x="-435240" y="3265560"/>
                <a:ext cx="126360" cy="360"/>
              </a:xfrm>
              <a:prstGeom prst="straightConnector1">
                <a:avLst/>
              </a:prstGeom>
              <a:ln w="6480">
                <a:solidFill>
                  <a:srgbClr val="a8a8a8"/>
                </a:solidFill>
                <a:miter/>
              </a:ln>
            </p:spPr>
          </p:cxnSp>
          <p:cxnSp>
            <p:nvCxnSpPr>
              <p:cNvPr id="13928" name="Straight Connector 1391"/>
              <p:cNvCxnSpPr/>
              <p:nvPr/>
            </p:nvCxnSpPr>
            <p:spPr>
              <a:xfrm>
                <a:off x="-435240" y="3755520"/>
                <a:ext cx="126360" cy="360"/>
              </a:xfrm>
              <a:prstGeom prst="straightConnector1">
                <a:avLst/>
              </a:prstGeom>
              <a:ln w="6480">
                <a:solidFill>
                  <a:srgbClr val="a8a8a8"/>
                </a:solidFill>
                <a:miter/>
              </a:ln>
            </p:spPr>
          </p:cxnSp>
          <p:cxnSp>
            <p:nvCxnSpPr>
              <p:cNvPr id="13929" name="Straight Connector 1392"/>
              <p:cNvCxnSpPr/>
              <p:nvPr/>
            </p:nvCxnSpPr>
            <p:spPr>
              <a:xfrm>
                <a:off x="-435240" y="3592080"/>
                <a:ext cx="126360" cy="360"/>
              </a:xfrm>
              <a:prstGeom prst="straightConnector1">
                <a:avLst/>
              </a:prstGeom>
              <a:ln w="6480">
                <a:solidFill>
                  <a:srgbClr val="a8a8a8"/>
                </a:solidFill>
                <a:miter/>
              </a:ln>
            </p:spPr>
          </p:cxnSp>
          <p:cxnSp>
            <p:nvCxnSpPr>
              <p:cNvPr id="13930" name="Straight Connector 1438"/>
              <p:cNvCxnSpPr/>
              <p:nvPr/>
            </p:nvCxnSpPr>
            <p:spPr>
              <a:xfrm>
                <a:off x="-435240" y="4081680"/>
                <a:ext cx="126360" cy="360"/>
              </a:xfrm>
              <a:prstGeom prst="straightConnector1">
                <a:avLst/>
              </a:prstGeom>
              <a:ln w="6480">
                <a:solidFill>
                  <a:srgbClr val="a8a8a8"/>
                </a:solidFill>
                <a:miter/>
              </a:ln>
            </p:spPr>
          </p:cxnSp>
          <p:cxnSp>
            <p:nvCxnSpPr>
              <p:cNvPr id="13931" name="Straight Connector 1439"/>
              <p:cNvCxnSpPr/>
              <p:nvPr/>
            </p:nvCxnSpPr>
            <p:spPr>
              <a:xfrm>
                <a:off x="-435240" y="3918240"/>
                <a:ext cx="126360" cy="360"/>
              </a:xfrm>
              <a:prstGeom prst="straightConnector1">
                <a:avLst/>
              </a:prstGeom>
              <a:ln w="6480">
                <a:solidFill>
                  <a:srgbClr val="a8a8a8"/>
                </a:solidFill>
                <a:miter/>
              </a:ln>
            </p:spPr>
          </p:cxnSp>
          <p:cxnSp>
            <p:nvCxnSpPr>
              <p:cNvPr id="13932" name="Straight Connector 1440"/>
              <p:cNvCxnSpPr/>
              <p:nvPr/>
            </p:nvCxnSpPr>
            <p:spPr>
              <a:xfrm>
                <a:off x="-435240" y="4408200"/>
                <a:ext cx="126360" cy="360"/>
              </a:xfrm>
              <a:prstGeom prst="straightConnector1">
                <a:avLst/>
              </a:prstGeom>
              <a:ln w="6480">
                <a:solidFill>
                  <a:srgbClr val="a8a8a8"/>
                </a:solidFill>
                <a:miter/>
              </a:ln>
            </p:spPr>
          </p:cxnSp>
          <p:cxnSp>
            <p:nvCxnSpPr>
              <p:cNvPr id="13933" name="Straight Connector 1441"/>
              <p:cNvCxnSpPr/>
              <p:nvPr/>
            </p:nvCxnSpPr>
            <p:spPr>
              <a:xfrm>
                <a:off x="-435240" y="4244760"/>
                <a:ext cx="126360" cy="360"/>
              </a:xfrm>
              <a:prstGeom prst="straightConnector1">
                <a:avLst/>
              </a:prstGeom>
              <a:ln w="6480">
                <a:solidFill>
                  <a:srgbClr val="a8a8a8"/>
                </a:solidFill>
                <a:miter/>
              </a:ln>
            </p:spPr>
          </p:cxnSp>
          <p:cxnSp>
            <p:nvCxnSpPr>
              <p:cNvPr id="13934" name="Straight Connector 1442"/>
              <p:cNvCxnSpPr/>
              <p:nvPr/>
            </p:nvCxnSpPr>
            <p:spPr>
              <a:xfrm>
                <a:off x="-435240" y="4734720"/>
                <a:ext cx="126360" cy="360"/>
              </a:xfrm>
              <a:prstGeom prst="straightConnector1">
                <a:avLst/>
              </a:prstGeom>
              <a:ln w="6480">
                <a:solidFill>
                  <a:srgbClr val="a8a8a8"/>
                </a:solidFill>
                <a:miter/>
              </a:ln>
            </p:spPr>
          </p:cxnSp>
          <p:cxnSp>
            <p:nvCxnSpPr>
              <p:cNvPr id="13935" name="Straight Connector 1443"/>
              <p:cNvCxnSpPr/>
              <p:nvPr/>
            </p:nvCxnSpPr>
            <p:spPr>
              <a:xfrm>
                <a:off x="-435240" y="4571280"/>
                <a:ext cx="126360" cy="360"/>
              </a:xfrm>
              <a:prstGeom prst="straightConnector1">
                <a:avLst/>
              </a:prstGeom>
              <a:ln w="6480">
                <a:solidFill>
                  <a:srgbClr val="a8a8a8"/>
                </a:solidFill>
                <a:miter/>
              </a:ln>
            </p:spPr>
          </p:cxnSp>
          <p:cxnSp>
            <p:nvCxnSpPr>
              <p:cNvPr id="13936" name="Straight Connector 1444"/>
              <p:cNvCxnSpPr/>
              <p:nvPr/>
            </p:nvCxnSpPr>
            <p:spPr>
              <a:xfrm>
                <a:off x="-435240" y="5061240"/>
                <a:ext cx="126360" cy="360"/>
              </a:xfrm>
              <a:prstGeom prst="straightConnector1">
                <a:avLst/>
              </a:prstGeom>
              <a:ln w="6480">
                <a:solidFill>
                  <a:srgbClr val="a8a8a8"/>
                </a:solidFill>
                <a:miter/>
              </a:ln>
            </p:spPr>
          </p:cxnSp>
          <p:cxnSp>
            <p:nvCxnSpPr>
              <p:cNvPr id="13937" name="Straight Connector 1446"/>
              <p:cNvCxnSpPr/>
              <p:nvPr/>
            </p:nvCxnSpPr>
            <p:spPr>
              <a:xfrm>
                <a:off x="-435240" y="5387760"/>
                <a:ext cx="126360" cy="360"/>
              </a:xfrm>
              <a:prstGeom prst="straightConnector1">
                <a:avLst/>
              </a:prstGeom>
              <a:ln w="6480">
                <a:solidFill>
                  <a:srgbClr val="a8a8a8"/>
                </a:solidFill>
                <a:miter/>
              </a:ln>
            </p:spPr>
          </p:cxnSp>
          <p:cxnSp>
            <p:nvCxnSpPr>
              <p:cNvPr id="13938" name="Straight Connector 1447"/>
              <p:cNvCxnSpPr/>
              <p:nvPr/>
            </p:nvCxnSpPr>
            <p:spPr>
              <a:xfrm>
                <a:off x="-435240" y="5224680"/>
                <a:ext cx="126360" cy="360"/>
              </a:xfrm>
              <a:prstGeom prst="straightConnector1">
                <a:avLst/>
              </a:prstGeom>
              <a:ln w="6480">
                <a:solidFill>
                  <a:srgbClr val="a8a8a8"/>
                </a:solidFill>
                <a:miter/>
              </a:ln>
            </p:spPr>
          </p:cxnSp>
          <p:cxnSp>
            <p:nvCxnSpPr>
              <p:cNvPr id="13939" name="Straight Connector 1448"/>
              <p:cNvCxnSpPr/>
              <p:nvPr/>
            </p:nvCxnSpPr>
            <p:spPr>
              <a:xfrm>
                <a:off x="-435240" y="5714280"/>
                <a:ext cx="126360" cy="360"/>
              </a:xfrm>
              <a:prstGeom prst="straightConnector1">
                <a:avLst/>
              </a:prstGeom>
              <a:ln w="6480">
                <a:solidFill>
                  <a:srgbClr val="a8a8a8"/>
                </a:solidFill>
                <a:miter/>
              </a:ln>
            </p:spPr>
          </p:cxnSp>
          <p:cxnSp>
            <p:nvCxnSpPr>
              <p:cNvPr id="13940" name="Straight Connector 1449"/>
              <p:cNvCxnSpPr/>
              <p:nvPr/>
            </p:nvCxnSpPr>
            <p:spPr>
              <a:xfrm>
                <a:off x="-435240" y="5551200"/>
                <a:ext cx="126360" cy="360"/>
              </a:xfrm>
              <a:prstGeom prst="straightConnector1">
                <a:avLst/>
              </a:prstGeom>
              <a:ln w="6480">
                <a:solidFill>
                  <a:srgbClr val="a8a8a8"/>
                </a:solidFill>
                <a:miter/>
              </a:ln>
            </p:spPr>
          </p:cxnSp>
          <p:cxnSp>
            <p:nvCxnSpPr>
              <p:cNvPr id="13941" name="Straight Connector 1450"/>
              <p:cNvCxnSpPr/>
              <p:nvPr/>
            </p:nvCxnSpPr>
            <p:spPr>
              <a:xfrm>
                <a:off x="-435240" y="6041160"/>
                <a:ext cx="126360" cy="360"/>
              </a:xfrm>
              <a:prstGeom prst="straightConnector1">
                <a:avLst/>
              </a:prstGeom>
              <a:ln w="6480">
                <a:solidFill>
                  <a:srgbClr val="a8a8a8"/>
                </a:solidFill>
                <a:miter/>
              </a:ln>
            </p:spPr>
          </p:cxnSp>
          <p:cxnSp>
            <p:nvCxnSpPr>
              <p:cNvPr id="13942" name="Straight Connector 1451"/>
              <p:cNvCxnSpPr/>
              <p:nvPr/>
            </p:nvCxnSpPr>
            <p:spPr>
              <a:xfrm>
                <a:off x="-435240" y="5877720"/>
                <a:ext cx="126360" cy="360"/>
              </a:xfrm>
              <a:prstGeom prst="straightConnector1">
                <a:avLst/>
              </a:prstGeom>
              <a:ln w="6480">
                <a:solidFill>
                  <a:srgbClr val="a8a8a8"/>
                </a:solidFill>
                <a:miter/>
              </a:ln>
            </p:spPr>
          </p:cxnSp>
          <p:cxnSp>
            <p:nvCxnSpPr>
              <p:cNvPr id="13943" name="Straight Connector 1452"/>
              <p:cNvCxnSpPr/>
              <p:nvPr/>
            </p:nvCxnSpPr>
            <p:spPr>
              <a:xfrm>
                <a:off x="-435240" y="6367680"/>
                <a:ext cx="126360" cy="360"/>
              </a:xfrm>
              <a:prstGeom prst="straightConnector1">
                <a:avLst/>
              </a:prstGeom>
              <a:ln w="6480">
                <a:solidFill>
                  <a:srgbClr val="a8a8a8"/>
                </a:solidFill>
                <a:miter/>
              </a:ln>
            </p:spPr>
          </p:cxnSp>
          <p:cxnSp>
            <p:nvCxnSpPr>
              <p:cNvPr id="13944" name="Straight Connector 1453"/>
              <p:cNvCxnSpPr/>
              <p:nvPr/>
            </p:nvCxnSpPr>
            <p:spPr>
              <a:xfrm>
                <a:off x="-435240" y="6204240"/>
                <a:ext cx="126360" cy="360"/>
              </a:xfrm>
              <a:prstGeom prst="straightConnector1">
                <a:avLst/>
              </a:prstGeom>
              <a:ln w="6480">
                <a:solidFill>
                  <a:srgbClr val="a8a8a8"/>
                </a:solidFill>
                <a:miter/>
              </a:ln>
            </p:spPr>
          </p:cxnSp>
          <p:cxnSp>
            <p:nvCxnSpPr>
              <p:cNvPr id="13945" name="Straight Connector 1083"/>
              <p:cNvCxnSpPr/>
              <p:nvPr/>
            </p:nvCxnSpPr>
            <p:spPr>
              <a:xfrm>
                <a:off x="493920" y="-435240"/>
                <a:ext cx="360" cy="126360"/>
              </a:xfrm>
              <a:prstGeom prst="straightConnector1">
                <a:avLst/>
              </a:prstGeom>
              <a:ln w="6480">
                <a:solidFill>
                  <a:srgbClr val="a8a8a8"/>
                </a:solidFill>
                <a:miter/>
              </a:ln>
            </p:spPr>
          </p:cxnSp>
          <p:cxnSp>
            <p:nvCxnSpPr>
              <p:cNvPr id="13946" name="Straight Connector 1084"/>
              <p:cNvCxnSpPr/>
              <p:nvPr/>
            </p:nvCxnSpPr>
            <p:spPr>
              <a:xfrm>
                <a:off x="329400" y="-435240"/>
                <a:ext cx="360" cy="126360"/>
              </a:xfrm>
              <a:prstGeom prst="straightConnector1">
                <a:avLst/>
              </a:prstGeom>
              <a:ln w="6480">
                <a:solidFill>
                  <a:srgbClr val="a8a8a8"/>
                </a:solidFill>
                <a:miter/>
              </a:ln>
            </p:spPr>
          </p:cxnSp>
          <p:cxnSp>
            <p:nvCxnSpPr>
              <p:cNvPr id="13947" name="Straight Connector 1085"/>
              <p:cNvCxnSpPr/>
              <p:nvPr/>
            </p:nvCxnSpPr>
            <p:spPr>
              <a:xfrm>
                <a:off x="823680" y="-435240"/>
                <a:ext cx="360" cy="126360"/>
              </a:xfrm>
              <a:prstGeom prst="straightConnector1">
                <a:avLst/>
              </a:prstGeom>
              <a:ln w="6480">
                <a:solidFill>
                  <a:srgbClr val="a8a8a8"/>
                </a:solidFill>
                <a:miter/>
              </a:ln>
            </p:spPr>
          </p:cxnSp>
          <p:cxnSp>
            <p:nvCxnSpPr>
              <p:cNvPr id="13948" name="Straight Connector 1086"/>
              <p:cNvCxnSpPr/>
              <p:nvPr/>
            </p:nvCxnSpPr>
            <p:spPr>
              <a:xfrm>
                <a:off x="658800" y="-435240"/>
                <a:ext cx="360" cy="126360"/>
              </a:xfrm>
              <a:prstGeom prst="straightConnector1">
                <a:avLst/>
              </a:prstGeom>
              <a:ln w="6480">
                <a:solidFill>
                  <a:srgbClr val="a8a8a8"/>
                </a:solidFill>
                <a:miter/>
              </a:ln>
            </p:spPr>
          </p:cxnSp>
          <p:cxnSp>
            <p:nvCxnSpPr>
              <p:cNvPr id="13949" name="Straight Connector 1087"/>
              <p:cNvCxnSpPr/>
              <p:nvPr/>
            </p:nvCxnSpPr>
            <p:spPr>
              <a:xfrm>
                <a:off x="1153080" y="-435240"/>
                <a:ext cx="360" cy="126360"/>
              </a:xfrm>
              <a:prstGeom prst="straightConnector1">
                <a:avLst/>
              </a:prstGeom>
              <a:ln w="6480">
                <a:solidFill>
                  <a:srgbClr val="a8a8a8"/>
                </a:solidFill>
                <a:miter/>
              </a:ln>
            </p:spPr>
          </p:cxnSp>
          <p:cxnSp>
            <p:nvCxnSpPr>
              <p:cNvPr id="13950" name="Straight Connector 1088"/>
              <p:cNvCxnSpPr/>
              <p:nvPr/>
            </p:nvCxnSpPr>
            <p:spPr>
              <a:xfrm>
                <a:off x="988200" y="-435240"/>
                <a:ext cx="360" cy="126360"/>
              </a:xfrm>
              <a:prstGeom prst="straightConnector1">
                <a:avLst/>
              </a:prstGeom>
              <a:ln w="6480">
                <a:solidFill>
                  <a:srgbClr val="a8a8a8"/>
                </a:solidFill>
                <a:miter/>
              </a:ln>
            </p:spPr>
          </p:cxnSp>
          <p:cxnSp>
            <p:nvCxnSpPr>
              <p:cNvPr id="13951" name="Straight Connector 1089"/>
              <p:cNvCxnSpPr/>
              <p:nvPr/>
            </p:nvCxnSpPr>
            <p:spPr>
              <a:xfrm>
                <a:off x="1482480" y="-435240"/>
                <a:ext cx="360" cy="126360"/>
              </a:xfrm>
              <a:prstGeom prst="straightConnector1">
                <a:avLst/>
              </a:prstGeom>
              <a:ln w="6480">
                <a:solidFill>
                  <a:srgbClr val="a8a8a8"/>
                </a:solidFill>
                <a:miter/>
              </a:ln>
            </p:spPr>
          </p:cxnSp>
          <p:cxnSp>
            <p:nvCxnSpPr>
              <p:cNvPr id="13952" name="Straight Connector 1090"/>
              <p:cNvCxnSpPr/>
              <p:nvPr/>
            </p:nvCxnSpPr>
            <p:spPr>
              <a:xfrm>
                <a:off x="1317960" y="-435240"/>
                <a:ext cx="360" cy="126360"/>
              </a:xfrm>
              <a:prstGeom prst="straightConnector1">
                <a:avLst/>
              </a:prstGeom>
              <a:ln w="6480">
                <a:solidFill>
                  <a:srgbClr val="a8a8a8"/>
                </a:solidFill>
                <a:miter/>
              </a:ln>
            </p:spPr>
          </p:cxnSp>
          <p:cxnSp>
            <p:nvCxnSpPr>
              <p:cNvPr id="13953" name="Straight Connector 1091"/>
              <p:cNvCxnSpPr/>
              <p:nvPr/>
            </p:nvCxnSpPr>
            <p:spPr>
              <a:xfrm>
                <a:off x="1812240" y="-435240"/>
                <a:ext cx="360" cy="126360"/>
              </a:xfrm>
              <a:prstGeom prst="straightConnector1">
                <a:avLst/>
              </a:prstGeom>
              <a:ln w="6480">
                <a:solidFill>
                  <a:srgbClr val="a8a8a8"/>
                </a:solidFill>
                <a:miter/>
              </a:ln>
            </p:spPr>
          </p:cxnSp>
          <p:cxnSp>
            <p:nvCxnSpPr>
              <p:cNvPr id="13954" name="Straight Connector 1092"/>
              <p:cNvCxnSpPr/>
              <p:nvPr/>
            </p:nvCxnSpPr>
            <p:spPr>
              <a:xfrm>
                <a:off x="1647360" y="-435240"/>
                <a:ext cx="360" cy="126360"/>
              </a:xfrm>
              <a:prstGeom prst="straightConnector1">
                <a:avLst/>
              </a:prstGeom>
              <a:ln w="6480">
                <a:solidFill>
                  <a:srgbClr val="a8a8a8"/>
                </a:solidFill>
                <a:miter/>
              </a:ln>
            </p:spPr>
          </p:cxnSp>
          <p:cxnSp>
            <p:nvCxnSpPr>
              <p:cNvPr id="13955" name="Straight Connector 1093"/>
              <p:cNvCxnSpPr/>
              <p:nvPr/>
            </p:nvCxnSpPr>
            <p:spPr>
              <a:xfrm>
                <a:off x="2141640" y="-435240"/>
                <a:ext cx="360" cy="126360"/>
              </a:xfrm>
              <a:prstGeom prst="straightConnector1">
                <a:avLst/>
              </a:prstGeom>
              <a:ln w="6480">
                <a:solidFill>
                  <a:srgbClr val="a8a8a8"/>
                </a:solidFill>
                <a:miter/>
              </a:ln>
            </p:spPr>
          </p:cxnSp>
          <p:cxnSp>
            <p:nvCxnSpPr>
              <p:cNvPr id="13956" name="Straight Connector 1094"/>
              <p:cNvCxnSpPr/>
              <p:nvPr/>
            </p:nvCxnSpPr>
            <p:spPr>
              <a:xfrm>
                <a:off x="1976760" y="-435240"/>
                <a:ext cx="360" cy="126360"/>
              </a:xfrm>
              <a:prstGeom prst="straightConnector1">
                <a:avLst/>
              </a:prstGeom>
              <a:ln w="6480">
                <a:solidFill>
                  <a:srgbClr val="a8a8a8"/>
                </a:solidFill>
                <a:miter/>
              </a:ln>
            </p:spPr>
          </p:cxnSp>
          <p:cxnSp>
            <p:nvCxnSpPr>
              <p:cNvPr id="13957" name="Straight Connector 1095"/>
              <p:cNvCxnSpPr/>
              <p:nvPr/>
            </p:nvCxnSpPr>
            <p:spPr>
              <a:xfrm>
                <a:off x="2471040" y="-435240"/>
                <a:ext cx="360" cy="126360"/>
              </a:xfrm>
              <a:prstGeom prst="straightConnector1">
                <a:avLst/>
              </a:prstGeom>
              <a:ln w="6480">
                <a:solidFill>
                  <a:srgbClr val="a8a8a8"/>
                </a:solidFill>
                <a:miter/>
              </a:ln>
            </p:spPr>
          </p:cxnSp>
          <p:cxnSp>
            <p:nvCxnSpPr>
              <p:cNvPr id="13958" name="Straight Connector 1096"/>
              <p:cNvCxnSpPr/>
              <p:nvPr/>
            </p:nvCxnSpPr>
            <p:spPr>
              <a:xfrm>
                <a:off x="2306520" y="-435240"/>
                <a:ext cx="360" cy="126360"/>
              </a:xfrm>
              <a:prstGeom prst="straightConnector1">
                <a:avLst/>
              </a:prstGeom>
              <a:ln w="6480">
                <a:solidFill>
                  <a:srgbClr val="a8a8a8"/>
                </a:solidFill>
                <a:miter/>
              </a:ln>
            </p:spPr>
          </p:cxnSp>
          <p:cxnSp>
            <p:nvCxnSpPr>
              <p:cNvPr id="13959" name="Straight Connector 1097"/>
              <p:cNvCxnSpPr/>
              <p:nvPr/>
            </p:nvCxnSpPr>
            <p:spPr>
              <a:xfrm>
                <a:off x="2800800" y="-435240"/>
                <a:ext cx="360" cy="126360"/>
              </a:xfrm>
              <a:prstGeom prst="straightConnector1">
                <a:avLst/>
              </a:prstGeom>
              <a:ln w="6480">
                <a:solidFill>
                  <a:srgbClr val="a8a8a8"/>
                </a:solidFill>
                <a:miter/>
              </a:ln>
            </p:spPr>
          </p:cxnSp>
          <p:cxnSp>
            <p:nvCxnSpPr>
              <p:cNvPr id="13960" name="Straight Connector 1098"/>
              <p:cNvCxnSpPr/>
              <p:nvPr/>
            </p:nvCxnSpPr>
            <p:spPr>
              <a:xfrm>
                <a:off x="2635920" y="-435240"/>
                <a:ext cx="360" cy="126360"/>
              </a:xfrm>
              <a:prstGeom prst="straightConnector1">
                <a:avLst/>
              </a:prstGeom>
              <a:ln w="6480">
                <a:solidFill>
                  <a:srgbClr val="a8a8a8"/>
                </a:solidFill>
                <a:miter/>
              </a:ln>
            </p:spPr>
          </p:cxnSp>
          <p:cxnSp>
            <p:nvCxnSpPr>
              <p:cNvPr id="13961" name="Straight Connector 1099"/>
              <p:cNvCxnSpPr/>
              <p:nvPr/>
            </p:nvCxnSpPr>
            <p:spPr>
              <a:xfrm>
                <a:off x="3130200" y="-435240"/>
                <a:ext cx="360" cy="126360"/>
              </a:xfrm>
              <a:prstGeom prst="straightConnector1">
                <a:avLst/>
              </a:prstGeom>
              <a:ln w="6480">
                <a:solidFill>
                  <a:srgbClr val="a8a8a8"/>
                </a:solidFill>
                <a:miter/>
              </a:ln>
            </p:spPr>
          </p:cxnSp>
          <p:cxnSp>
            <p:nvCxnSpPr>
              <p:cNvPr id="13962" name="Straight Connector 1100"/>
              <p:cNvCxnSpPr/>
              <p:nvPr/>
            </p:nvCxnSpPr>
            <p:spPr>
              <a:xfrm>
                <a:off x="2965320" y="-435240"/>
                <a:ext cx="360" cy="126360"/>
              </a:xfrm>
              <a:prstGeom prst="straightConnector1">
                <a:avLst/>
              </a:prstGeom>
              <a:ln w="6480">
                <a:solidFill>
                  <a:srgbClr val="a8a8a8"/>
                </a:solidFill>
                <a:miter/>
              </a:ln>
            </p:spPr>
          </p:cxnSp>
          <p:cxnSp>
            <p:nvCxnSpPr>
              <p:cNvPr id="13963" name="Straight Connector 1101"/>
              <p:cNvCxnSpPr/>
              <p:nvPr/>
            </p:nvCxnSpPr>
            <p:spPr>
              <a:xfrm>
                <a:off x="3459600" y="-435240"/>
                <a:ext cx="360" cy="126360"/>
              </a:xfrm>
              <a:prstGeom prst="straightConnector1">
                <a:avLst/>
              </a:prstGeom>
              <a:ln w="6480">
                <a:solidFill>
                  <a:srgbClr val="a8a8a8"/>
                </a:solidFill>
                <a:miter/>
              </a:ln>
            </p:spPr>
          </p:cxnSp>
          <p:cxnSp>
            <p:nvCxnSpPr>
              <p:cNvPr id="13964" name="Straight Connector 1102"/>
              <p:cNvCxnSpPr/>
              <p:nvPr/>
            </p:nvCxnSpPr>
            <p:spPr>
              <a:xfrm>
                <a:off x="3295080" y="-435240"/>
                <a:ext cx="360" cy="126360"/>
              </a:xfrm>
              <a:prstGeom prst="straightConnector1">
                <a:avLst/>
              </a:prstGeom>
              <a:ln w="6480">
                <a:solidFill>
                  <a:srgbClr val="a8a8a8"/>
                </a:solidFill>
                <a:miter/>
              </a:ln>
            </p:spPr>
          </p:cxnSp>
          <p:cxnSp>
            <p:nvCxnSpPr>
              <p:cNvPr id="13965" name="Straight Connector 1103"/>
              <p:cNvCxnSpPr/>
              <p:nvPr/>
            </p:nvCxnSpPr>
            <p:spPr>
              <a:xfrm>
                <a:off x="3789360" y="-435240"/>
                <a:ext cx="360" cy="126360"/>
              </a:xfrm>
              <a:prstGeom prst="straightConnector1">
                <a:avLst/>
              </a:prstGeom>
              <a:ln w="6480">
                <a:solidFill>
                  <a:srgbClr val="a8a8a8"/>
                </a:solidFill>
                <a:miter/>
              </a:ln>
            </p:spPr>
          </p:cxnSp>
          <p:cxnSp>
            <p:nvCxnSpPr>
              <p:cNvPr id="13966" name="Straight Connector 1104"/>
              <p:cNvCxnSpPr/>
              <p:nvPr/>
            </p:nvCxnSpPr>
            <p:spPr>
              <a:xfrm>
                <a:off x="3624480" y="-435240"/>
                <a:ext cx="360" cy="126360"/>
              </a:xfrm>
              <a:prstGeom prst="straightConnector1">
                <a:avLst/>
              </a:prstGeom>
              <a:ln w="6480">
                <a:solidFill>
                  <a:srgbClr val="a8a8a8"/>
                </a:solidFill>
                <a:miter/>
              </a:ln>
            </p:spPr>
          </p:cxnSp>
          <p:cxnSp>
            <p:nvCxnSpPr>
              <p:cNvPr id="13967" name="Straight Connector 1105"/>
              <p:cNvCxnSpPr/>
              <p:nvPr/>
            </p:nvCxnSpPr>
            <p:spPr>
              <a:xfrm>
                <a:off x="4118760" y="-435240"/>
                <a:ext cx="360" cy="126360"/>
              </a:xfrm>
              <a:prstGeom prst="straightConnector1">
                <a:avLst/>
              </a:prstGeom>
              <a:ln w="6480">
                <a:solidFill>
                  <a:srgbClr val="a8a8a8"/>
                </a:solidFill>
                <a:miter/>
              </a:ln>
            </p:spPr>
          </p:cxnSp>
          <p:cxnSp>
            <p:nvCxnSpPr>
              <p:cNvPr id="13968" name="Straight Connector 1106"/>
              <p:cNvCxnSpPr/>
              <p:nvPr/>
            </p:nvCxnSpPr>
            <p:spPr>
              <a:xfrm>
                <a:off x="3953880" y="-435240"/>
                <a:ext cx="360" cy="126360"/>
              </a:xfrm>
              <a:prstGeom prst="straightConnector1">
                <a:avLst/>
              </a:prstGeom>
              <a:ln w="6480">
                <a:solidFill>
                  <a:srgbClr val="a8a8a8"/>
                </a:solidFill>
                <a:miter/>
              </a:ln>
            </p:spPr>
          </p:cxnSp>
          <p:cxnSp>
            <p:nvCxnSpPr>
              <p:cNvPr id="13969" name="Straight Connector 1107"/>
              <p:cNvCxnSpPr/>
              <p:nvPr/>
            </p:nvCxnSpPr>
            <p:spPr>
              <a:xfrm>
                <a:off x="4448160" y="-435240"/>
                <a:ext cx="360" cy="126360"/>
              </a:xfrm>
              <a:prstGeom prst="straightConnector1">
                <a:avLst/>
              </a:prstGeom>
              <a:ln w="6480">
                <a:solidFill>
                  <a:srgbClr val="a8a8a8"/>
                </a:solidFill>
                <a:miter/>
              </a:ln>
            </p:spPr>
          </p:cxnSp>
          <p:cxnSp>
            <p:nvCxnSpPr>
              <p:cNvPr id="13970" name="Straight Connector 1108"/>
              <p:cNvCxnSpPr/>
              <p:nvPr/>
            </p:nvCxnSpPr>
            <p:spPr>
              <a:xfrm>
                <a:off x="4283640" y="-435240"/>
                <a:ext cx="360" cy="126360"/>
              </a:xfrm>
              <a:prstGeom prst="straightConnector1">
                <a:avLst/>
              </a:prstGeom>
              <a:ln w="6480">
                <a:solidFill>
                  <a:srgbClr val="a8a8a8"/>
                </a:solidFill>
                <a:miter/>
              </a:ln>
            </p:spPr>
          </p:cxnSp>
          <p:cxnSp>
            <p:nvCxnSpPr>
              <p:cNvPr id="13971" name="Straight Connector 1109"/>
              <p:cNvCxnSpPr/>
              <p:nvPr/>
            </p:nvCxnSpPr>
            <p:spPr>
              <a:xfrm>
                <a:off x="4777920" y="-435240"/>
                <a:ext cx="360" cy="126360"/>
              </a:xfrm>
              <a:prstGeom prst="straightConnector1">
                <a:avLst/>
              </a:prstGeom>
              <a:ln w="6480">
                <a:solidFill>
                  <a:srgbClr val="a8a8a8"/>
                </a:solidFill>
                <a:miter/>
              </a:ln>
            </p:spPr>
          </p:cxnSp>
          <p:cxnSp>
            <p:nvCxnSpPr>
              <p:cNvPr id="13972" name="Straight Connector 1110"/>
              <p:cNvCxnSpPr/>
              <p:nvPr/>
            </p:nvCxnSpPr>
            <p:spPr>
              <a:xfrm>
                <a:off x="4613040" y="-435240"/>
                <a:ext cx="360" cy="126360"/>
              </a:xfrm>
              <a:prstGeom prst="straightConnector1">
                <a:avLst/>
              </a:prstGeom>
              <a:ln w="6480">
                <a:solidFill>
                  <a:srgbClr val="a8a8a8"/>
                </a:solidFill>
                <a:miter/>
              </a:ln>
            </p:spPr>
          </p:cxnSp>
          <p:cxnSp>
            <p:nvCxnSpPr>
              <p:cNvPr id="13973" name="Straight Connector 1111"/>
              <p:cNvCxnSpPr/>
              <p:nvPr/>
            </p:nvCxnSpPr>
            <p:spPr>
              <a:xfrm>
                <a:off x="5107320" y="-435240"/>
                <a:ext cx="360" cy="126360"/>
              </a:xfrm>
              <a:prstGeom prst="straightConnector1">
                <a:avLst/>
              </a:prstGeom>
              <a:ln w="6480">
                <a:solidFill>
                  <a:srgbClr val="a8a8a8"/>
                </a:solidFill>
                <a:miter/>
              </a:ln>
            </p:spPr>
          </p:cxnSp>
          <p:cxnSp>
            <p:nvCxnSpPr>
              <p:cNvPr id="13974" name="Straight Connector 1112"/>
              <p:cNvCxnSpPr/>
              <p:nvPr/>
            </p:nvCxnSpPr>
            <p:spPr>
              <a:xfrm>
                <a:off x="4942440" y="-435240"/>
                <a:ext cx="360" cy="126360"/>
              </a:xfrm>
              <a:prstGeom prst="straightConnector1">
                <a:avLst/>
              </a:prstGeom>
              <a:ln w="6480">
                <a:solidFill>
                  <a:srgbClr val="a8a8a8"/>
                </a:solidFill>
                <a:miter/>
              </a:ln>
            </p:spPr>
          </p:cxnSp>
          <p:cxnSp>
            <p:nvCxnSpPr>
              <p:cNvPr id="13975" name="Straight Connector 1113"/>
              <p:cNvCxnSpPr/>
              <p:nvPr/>
            </p:nvCxnSpPr>
            <p:spPr>
              <a:xfrm>
                <a:off x="5436720" y="-435240"/>
                <a:ext cx="360" cy="126360"/>
              </a:xfrm>
              <a:prstGeom prst="straightConnector1">
                <a:avLst/>
              </a:prstGeom>
              <a:ln w="6480">
                <a:solidFill>
                  <a:srgbClr val="a8a8a8"/>
                </a:solidFill>
                <a:miter/>
              </a:ln>
            </p:spPr>
          </p:cxnSp>
          <p:cxnSp>
            <p:nvCxnSpPr>
              <p:cNvPr id="13976" name="Straight Connector 1114"/>
              <p:cNvCxnSpPr/>
              <p:nvPr/>
            </p:nvCxnSpPr>
            <p:spPr>
              <a:xfrm>
                <a:off x="5272200" y="-435240"/>
                <a:ext cx="360" cy="126360"/>
              </a:xfrm>
              <a:prstGeom prst="straightConnector1">
                <a:avLst/>
              </a:prstGeom>
              <a:ln w="6480">
                <a:solidFill>
                  <a:srgbClr val="a8a8a8"/>
                </a:solidFill>
                <a:miter/>
              </a:ln>
            </p:spPr>
          </p:cxnSp>
          <p:cxnSp>
            <p:nvCxnSpPr>
              <p:cNvPr id="13977" name="Straight Connector 1115"/>
              <p:cNvCxnSpPr/>
              <p:nvPr/>
            </p:nvCxnSpPr>
            <p:spPr>
              <a:xfrm>
                <a:off x="5766480" y="-435240"/>
                <a:ext cx="360" cy="126360"/>
              </a:xfrm>
              <a:prstGeom prst="straightConnector1">
                <a:avLst/>
              </a:prstGeom>
              <a:ln w="6480">
                <a:solidFill>
                  <a:srgbClr val="a8a8a8"/>
                </a:solidFill>
                <a:miter/>
              </a:ln>
            </p:spPr>
          </p:cxnSp>
          <p:cxnSp>
            <p:nvCxnSpPr>
              <p:cNvPr id="13978" name="Straight Connector 1116"/>
              <p:cNvCxnSpPr/>
              <p:nvPr/>
            </p:nvCxnSpPr>
            <p:spPr>
              <a:xfrm>
                <a:off x="5601600" y="-435240"/>
                <a:ext cx="360" cy="126360"/>
              </a:xfrm>
              <a:prstGeom prst="straightConnector1">
                <a:avLst/>
              </a:prstGeom>
              <a:ln w="6480">
                <a:solidFill>
                  <a:srgbClr val="a8a8a8"/>
                </a:solidFill>
                <a:miter/>
              </a:ln>
            </p:spPr>
          </p:cxnSp>
          <p:cxnSp>
            <p:nvCxnSpPr>
              <p:cNvPr id="13979" name="Straight Connector 1117"/>
              <p:cNvCxnSpPr/>
              <p:nvPr/>
            </p:nvCxnSpPr>
            <p:spPr>
              <a:xfrm>
                <a:off x="6095880" y="-435240"/>
                <a:ext cx="360" cy="126360"/>
              </a:xfrm>
              <a:prstGeom prst="straightConnector1">
                <a:avLst/>
              </a:prstGeom>
              <a:ln w="6480">
                <a:solidFill>
                  <a:srgbClr val="a8a8a8"/>
                </a:solidFill>
                <a:miter/>
              </a:ln>
            </p:spPr>
          </p:cxnSp>
          <p:cxnSp>
            <p:nvCxnSpPr>
              <p:cNvPr id="13980" name="Straight Connector 1118"/>
              <p:cNvCxnSpPr/>
              <p:nvPr/>
            </p:nvCxnSpPr>
            <p:spPr>
              <a:xfrm>
                <a:off x="5931000" y="-435240"/>
                <a:ext cx="360" cy="126360"/>
              </a:xfrm>
              <a:prstGeom prst="straightConnector1">
                <a:avLst/>
              </a:prstGeom>
              <a:ln w="6480">
                <a:solidFill>
                  <a:srgbClr val="a8a8a8"/>
                </a:solidFill>
                <a:miter/>
              </a:ln>
            </p:spPr>
          </p:cxnSp>
          <p:cxnSp>
            <p:nvCxnSpPr>
              <p:cNvPr id="13981" name="Straight Connector 1119"/>
              <p:cNvCxnSpPr/>
              <p:nvPr/>
            </p:nvCxnSpPr>
            <p:spPr>
              <a:xfrm>
                <a:off x="6425280" y="-435240"/>
                <a:ext cx="360" cy="126360"/>
              </a:xfrm>
              <a:prstGeom prst="straightConnector1">
                <a:avLst/>
              </a:prstGeom>
              <a:ln w="6480">
                <a:solidFill>
                  <a:srgbClr val="a8a8a8"/>
                </a:solidFill>
                <a:miter/>
              </a:ln>
            </p:spPr>
          </p:cxnSp>
          <p:cxnSp>
            <p:nvCxnSpPr>
              <p:cNvPr id="13982" name="Straight Connector 1120"/>
              <p:cNvCxnSpPr/>
              <p:nvPr/>
            </p:nvCxnSpPr>
            <p:spPr>
              <a:xfrm>
                <a:off x="6260760" y="-435240"/>
                <a:ext cx="360" cy="126360"/>
              </a:xfrm>
              <a:prstGeom prst="straightConnector1">
                <a:avLst/>
              </a:prstGeom>
              <a:ln w="6480">
                <a:solidFill>
                  <a:srgbClr val="a8a8a8"/>
                </a:solidFill>
                <a:miter/>
              </a:ln>
            </p:spPr>
          </p:cxnSp>
          <p:cxnSp>
            <p:nvCxnSpPr>
              <p:cNvPr id="13983" name="Straight Connector 1126"/>
              <p:cNvCxnSpPr/>
              <p:nvPr/>
            </p:nvCxnSpPr>
            <p:spPr>
              <a:xfrm>
                <a:off x="6590160" y="-435240"/>
                <a:ext cx="360" cy="126360"/>
              </a:xfrm>
              <a:prstGeom prst="straightConnector1">
                <a:avLst/>
              </a:prstGeom>
              <a:ln w="6480">
                <a:solidFill>
                  <a:srgbClr val="a8a8a8"/>
                </a:solidFill>
                <a:miter/>
              </a:ln>
            </p:spPr>
          </p:cxnSp>
          <p:cxnSp>
            <p:nvCxnSpPr>
              <p:cNvPr id="13984" name="Straight Connector 1128"/>
              <p:cNvCxnSpPr/>
              <p:nvPr/>
            </p:nvCxnSpPr>
            <p:spPr>
              <a:xfrm>
                <a:off x="6919560" y="-435240"/>
                <a:ext cx="360" cy="126360"/>
              </a:xfrm>
              <a:prstGeom prst="straightConnector1">
                <a:avLst/>
              </a:prstGeom>
              <a:ln w="6480">
                <a:solidFill>
                  <a:srgbClr val="a8a8a8"/>
                </a:solidFill>
                <a:miter/>
              </a:ln>
            </p:spPr>
          </p:cxnSp>
          <p:cxnSp>
            <p:nvCxnSpPr>
              <p:cNvPr id="13985" name="Straight Connector 1129"/>
              <p:cNvCxnSpPr/>
              <p:nvPr/>
            </p:nvCxnSpPr>
            <p:spPr>
              <a:xfrm>
                <a:off x="6754680" y="-435240"/>
                <a:ext cx="360" cy="126360"/>
              </a:xfrm>
              <a:prstGeom prst="straightConnector1">
                <a:avLst/>
              </a:prstGeom>
              <a:ln w="6480">
                <a:solidFill>
                  <a:srgbClr val="a8a8a8"/>
                </a:solidFill>
                <a:miter/>
              </a:ln>
            </p:spPr>
          </p:cxnSp>
          <p:cxnSp>
            <p:nvCxnSpPr>
              <p:cNvPr id="13986" name="Straight Connector 1130"/>
              <p:cNvCxnSpPr/>
              <p:nvPr/>
            </p:nvCxnSpPr>
            <p:spPr>
              <a:xfrm>
                <a:off x="7248960" y="-435240"/>
                <a:ext cx="360" cy="126360"/>
              </a:xfrm>
              <a:prstGeom prst="straightConnector1">
                <a:avLst/>
              </a:prstGeom>
              <a:ln w="6480">
                <a:solidFill>
                  <a:srgbClr val="a8a8a8"/>
                </a:solidFill>
                <a:miter/>
              </a:ln>
            </p:spPr>
          </p:cxnSp>
          <p:cxnSp>
            <p:nvCxnSpPr>
              <p:cNvPr id="13987" name="Straight Connector 1131"/>
              <p:cNvCxnSpPr/>
              <p:nvPr/>
            </p:nvCxnSpPr>
            <p:spPr>
              <a:xfrm>
                <a:off x="7084440" y="-435240"/>
                <a:ext cx="360" cy="126360"/>
              </a:xfrm>
              <a:prstGeom prst="straightConnector1">
                <a:avLst/>
              </a:prstGeom>
              <a:ln w="6480">
                <a:solidFill>
                  <a:srgbClr val="a8a8a8"/>
                </a:solidFill>
                <a:miter/>
              </a:ln>
            </p:spPr>
          </p:cxnSp>
          <p:cxnSp>
            <p:nvCxnSpPr>
              <p:cNvPr id="13988" name="Straight Connector 1132"/>
              <p:cNvCxnSpPr/>
              <p:nvPr/>
            </p:nvCxnSpPr>
            <p:spPr>
              <a:xfrm>
                <a:off x="7578720" y="-435240"/>
                <a:ext cx="360" cy="126360"/>
              </a:xfrm>
              <a:prstGeom prst="straightConnector1">
                <a:avLst/>
              </a:prstGeom>
              <a:ln w="6480">
                <a:solidFill>
                  <a:srgbClr val="a8a8a8"/>
                </a:solidFill>
                <a:miter/>
              </a:ln>
            </p:spPr>
          </p:cxnSp>
          <p:cxnSp>
            <p:nvCxnSpPr>
              <p:cNvPr id="13989" name="Straight Connector 1133"/>
              <p:cNvCxnSpPr/>
              <p:nvPr/>
            </p:nvCxnSpPr>
            <p:spPr>
              <a:xfrm>
                <a:off x="7413840" y="-435240"/>
                <a:ext cx="360" cy="126360"/>
              </a:xfrm>
              <a:prstGeom prst="straightConnector1">
                <a:avLst/>
              </a:prstGeom>
              <a:ln w="6480">
                <a:solidFill>
                  <a:srgbClr val="a8a8a8"/>
                </a:solidFill>
                <a:miter/>
              </a:ln>
            </p:spPr>
          </p:cxnSp>
          <p:cxnSp>
            <p:nvCxnSpPr>
              <p:cNvPr id="13990" name="Straight Connector 1134"/>
              <p:cNvCxnSpPr/>
              <p:nvPr/>
            </p:nvCxnSpPr>
            <p:spPr>
              <a:xfrm>
                <a:off x="7908120" y="-435240"/>
                <a:ext cx="360" cy="126360"/>
              </a:xfrm>
              <a:prstGeom prst="straightConnector1">
                <a:avLst/>
              </a:prstGeom>
              <a:ln w="6480">
                <a:solidFill>
                  <a:srgbClr val="a8a8a8"/>
                </a:solidFill>
                <a:miter/>
              </a:ln>
            </p:spPr>
          </p:cxnSp>
          <p:cxnSp>
            <p:nvCxnSpPr>
              <p:cNvPr id="13991" name="Straight Connector 1135"/>
              <p:cNvCxnSpPr/>
              <p:nvPr/>
            </p:nvCxnSpPr>
            <p:spPr>
              <a:xfrm>
                <a:off x="7743240" y="-435240"/>
                <a:ext cx="360" cy="126360"/>
              </a:xfrm>
              <a:prstGeom prst="straightConnector1">
                <a:avLst/>
              </a:prstGeom>
              <a:ln w="6480">
                <a:solidFill>
                  <a:srgbClr val="a8a8a8"/>
                </a:solidFill>
                <a:miter/>
              </a:ln>
            </p:spPr>
          </p:cxnSp>
          <p:cxnSp>
            <p:nvCxnSpPr>
              <p:cNvPr id="13992" name="Straight Connector 1136"/>
              <p:cNvCxnSpPr/>
              <p:nvPr/>
            </p:nvCxnSpPr>
            <p:spPr>
              <a:xfrm>
                <a:off x="8237520" y="-435240"/>
                <a:ext cx="360" cy="126360"/>
              </a:xfrm>
              <a:prstGeom prst="straightConnector1">
                <a:avLst/>
              </a:prstGeom>
              <a:ln w="6480">
                <a:solidFill>
                  <a:srgbClr val="a8a8a8"/>
                </a:solidFill>
                <a:miter/>
              </a:ln>
            </p:spPr>
          </p:cxnSp>
          <p:cxnSp>
            <p:nvCxnSpPr>
              <p:cNvPr id="13993" name="Straight Connector 1137"/>
              <p:cNvCxnSpPr/>
              <p:nvPr/>
            </p:nvCxnSpPr>
            <p:spPr>
              <a:xfrm>
                <a:off x="8073000" y="-435240"/>
                <a:ext cx="360" cy="126360"/>
              </a:xfrm>
              <a:prstGeom prst="straightConnector1">
                <a:avLst/>
              </a:prstGeom>
              <a:ln w="6480">
                <a:solidFill>
                  <a:srgbClr val="a8a8a8"/>
                </a:solidFill>
                <a:miter/>
              </a:ln>
            </p:spPr>
          </p:cxnSp>
          <p:cxnSp>
            <p:nvCxnSpPr>
              <p:cNvPr id="13994" name="Straight Connector 1138"/>
              <p:cNvCxnSpPr/>
              <p:nvPr/>
            </p:nvCxnSpPr>
            <p:spPr>
              <a:xfrm>
                <a:off x="8567280" y="-435240"/>
                <a:ext cx="360" cy="126360"/>
              </a:xfrm>
              <a:prstGeom prst="straightConnector1">
                <a:avLst/>
              </a:prstGeom>
              <a:ln w="6480">
                <a:solidFill>
                  <a:srgbClr val="a8a8a8"/>
                </a:solidFill>
                <a:miter/>
              </a:ln>
            </p:spPr>
          </p:cxnSp>
          <p:cxnSp>
            <p:nvCxnSpPr>
              <p:cNvPr id="13995" name="Straight Connector 1139"/>
              <p:cNvCxnSpPr/>
              <p:nvPr/>
            </p:nvCxnSpPr>
            <p:spPr>
              <a:xfrm>
                <a:off x="8402400" y="-435240"/>
                <a:ext cx="360" cy="126360"/>
              </a:xfrm>
              <a:prstGeom prst="straightConnector1">
                <a:avLst/>
              </a:prstGeom>
              <a:ln w="6480">
                <a:solidFill>
                  <a:srgbClr val="a8a8a8"/>
                </a:solidFill>
                <a:miter/>
              </a:ln>
            </p:spPr>
          </p:cxnSp>
          <p:cxnSp>
            <p:nvCxnSpPr>
              <p:cNvPr id="13996" name="Straight Connector 1140"/>
              <p:cNvCxnSpPr/>
              <p:nvPr/>
            </p:nvCxnSpPr>
            <p:spPr>
              <a:xfrm>
                <a:off x="8896680" y="-435240"/>
                <a:ext cx="360" cy="126360"/>
              </a:xfrm>
              <a:prstGeom prst="straightConnector1">
                <a:avLst/>
              </a:prstGeom>
              <a:ln w="6480">
                <a:solidFill>
                  <a:srgbClr val="a8a8a8"/>
                </a:solidFill>
                <a:miter/>
              </a:ln>
            </p:spPr>
          </p:cxnSp>
          <p:cxnSp>
            <p:nvCxnSpPr>
              <p:cNvPr id="13997" name="Straight Connector 1141"/>
              <p:cNvCxnSpPr/>
              <p:nvPr/>
            </p:nvCxnSpPr>
            <p:spPr>
              <a:xfrm>
                <a:off x="8731800" y="-435240"/>
                <a:ext cx="360" cy="126360"/>
              </a:xfrm>
              <a:prstGeom prst="straightConnector1">
                <a:avLst/>
              </a:prstGeom>
              <a:ln w="6480">
                <a:solidFill>
                  <a:srgbClr val="a8a8a8"/>
                </a:solidFill>
                <a:miter/>
              </a:ln>
            </p:spPr>
          </p:cxnSp>
          <p:cxnSp>
            <p:nvCxnSpPr>
              <p:cNvPr id="13998" name="Straight Connector 1142"/>
              <p:cNvCxnSpPr/>
              <p:nvPr/>
            </p:nvCxnSpPr>
            <p:spPr>
              <a:xfrm>
                <a:off x="9226080" y="-435240"/>
                <a:ext cx="360" cy="126360"/>
              </a:xfrm>
              <a:prstGeom prst="straightConnector1">
                <a:avLst/>
              </a:prstGeom>
              <a:ln w="6480">
                <a:solidFill>
                  <a:srgbClr val="a8a8a8"/>
                </a:solidFill>
                <a:miter/>
              </a:ln>
            </p:spPr>
          </p:cxnSp>
          <p:cxnSp>
            <p:nvCxnSpPr>
              <p:cNvPr id="13999" name="Straight Connector 1143"/>
              <p:cNvCxnSpPr/>
              <p:nvPr/>
            </p:nvCxnSpPr>
            <p:spPr>
              <a:xfrm>
                <a:off x="9061560" y="-435240"/>
                <a:ext cx="360" cy="126360"/>
              </a:xfrm>
              <a:prstGeom prst="straightConnector1">
                <a:avLst/>
              </a:prstGeom>
              <a:ln w="6480">
                <a:solidFill>
                  <a:srgbClr val="a8a8a8"/>
                </a:solidFill>
                <a:miter/>
              </a:ln>
            </p:spPr>
          </p:cxnSp>
          <p:cxnSp>
            <p:nvCxnSpPr>
              <p:cNvPr id="14000" name="Straight Connector 1144"/>
              <p:cNvCxnSpPr/>
              <p:nvPr/>
            </p:nvCxnSpPr>
            <p:spPr>
              <a:xfrm>
                <a:off x="9555840" y="-435240"/>
                <a:ext cx="360" cy="126360"/>
              </a:xfrm>
              <a:prstGeom prst="straightConnector1">
                <a:avLst/>
              </a:prstGeom>
              <a:ln w="6480">
                <a:solidFill>
                  <a:srgbClr val="a8a8a8"/>
                </a:solidFill>
                <a:miter/>
              </a:ln>
            </p:spPr>
          </p:cxnSp>
          <p:cxnSp>
            <p:nvCxnSpPr>
              <p:cNvPr id="14001" name="Straight Connector 1145"/>
              <p:cNvCxnSpPr/>
              <p:nvPr/>
            </p:nvCxnSpPr>
            <p:spPr>
              <a:xfrm>
                <a:off x="9390960" y="-435240"/>
                <a:ext cx="360" cy="126360"/>
              </a:xfrm>
              <a:prstGeom prst="straightConnector1">
                <a:avLst/>
              </a:prstGeom>
              <a:ln w="6480">
                <a:solidFill>
                  <a:srgbClr val="a8a8a8"/>
                </a:solidFill>
                <a:miter/>
              </a:ln>
            </p:spPr>
          </p:cxnSp>
          <p:cxnSp>
            <p:nvCxnSpPr>
              <p:cNvPr id="14002" name="Straight Connector 1146"/>
              <p:cNvCxnSpPr/>
              <p:nvPr/>
            </p:nvCxnSpPr>
            <p:spPr>
              <a:xfrm>
                <a:off x="9885240" y="-435240"/>
                <a:ext cx="360" cy="126360"/>
              </a:xfrm>
              <a:prstGeom prst="straightConnector1">
                <a:avLst/>
              </a:prstGeom>
              <a:ln w="6480">
                <a:solidFill>
                  <a:srgbClr val="a8a8a8"/>
                </a:solidFill>
                <a:miter/>
              </a:ln>
            </p:spPr>
          </p:cxnSp>
          <p:cxnSp>
            <p:nvCxnSpPr>
              <p:cNvPr id="14003" name="Straight Connector 1147"/>
              <p:cNvCxnSpPr/>
              <p:nvPr/>
            </p:nvCxnSpPr>
            <p:spPr>
              <a:xfrm>
                <a:off x="9720360" y="-435240"/>
                <a:ext cx="360" cy="126360"/>
              </a:xfrm>
              <a:prstGeom prst="straightConnector1">
                <a:avLst/>
              </a:prstGeom>
              <a:ln w="6480">
                <a:solidFill>
                  <a:srgbClr val="a8a8a8"/>
                </a:solidFill>
                <a:miter/>
              </a:ln>
            </p:spPr>
          </p:cxnSp>
          <p:cxnSp>
            <p:nvCxnSpPr>
              <p:cNvPr id="14004" name="Straight Connector 1148"/>
              <p:cNvCxnSpPr/>
              <p:nvPr/>
            </p:nvCxnSpPr>
            <p:spPr>
              <a:xfrm>
                <a:off x="10214640" y="-435240"/>
                <a:ext cx="360" cy="126360"/>
              </a:xfrm>
              <a:prstGeom prst="straightConnector1">
                <a:avLst/>
              </a:prstGeom>
              <a:ln w="6480">
                <a:solidFill>
                  <a:srgbClr val="a8a8a8"/>
                </a:solidFill>
                <a:miter/>
              </a:ln>
            </p:spPr>
          </p:cxnSp>
          <p:cxnSp>
            <p:nvCxnSpPr>
              <p:cNvPr id="14005" name="Straight Connector 1149"/>
              <p:cNvCxnSpPr/>
              <p:nvPr/>
            </p:nvCxnSpPr>
            <p:spPr>
              <a:xfrm>
                <a:off x="10050120" y="-435240"/>
                <a:ext cx="360" cy="126360"/>
              </a:xfrm>
              <a:prstGeom prst="straightConnector1">
                <a:avLst/>
              </a:prstGeom>
              <a:ln w="6480">
                <a:solidFill>
                  <a:srgbClr val="a8a8a8"/>
                </a:solidFill>
                <a:miter/>
              </a:ln>
            </p:spPr>
          </p:cxnSp>
          <p:cxnSp>
            <p:nvCxnSpPr>
              <p:cNvPr id="14006" name="Straight Connector 1150"/>
              <p:cNvCxnSpPr/>
              <p:nvPr/>
            </p:nvCxnSpPr>
            <p:spPr>
              <a:xfrm>
                <a:off x="10544400" y="-435240"/>
                <a:ext cx="360" cy="126360"/>
              </a:xfrm>
              <a:prstGeom prst="straightConnector1">
                <a:avLst/>
              </a:prstGeom>
              <a:ln w="6480">
                <a:solidFill>
                  <a:srgbClr val="a8a8a8"/>
                </a:solidFill>
                <a:miter/>
              </a:ln>
            </p:spPr>
          </p:cxnSp>
          <p:cxnSp>
            <p:nvCxnSpPr>
              <p:cNvPr id="14007" name="Straight Connector 1151"/>
              <p:cNvCxnSpPr/>
              <p:nvPr/>
            </p:nvCxnSpPr>
            <p:spPr>
              <a:xfrm>
                <a:off x="10379520" y="-435240"/>
                <a:ext cx="360" cy="126360"/>
              </a:xfrm>
              <a:prstGeom prst="straightConnector1">
                <a:avLst/>
              </a:prstGeom>
              <a:ln w="6480">
                <a:solidFill>
                  <a:srgbClr val="a8a8a8"/>
                </a:solidFill>
                <a:miter/>
              </a:ln>
            </p:spPr>
          </p:cxnSp>
          <p:cxnSp>
            <p:nvCxnSpPr>
              <p:cNvPr id="14008" name="Straight Connector 1152"/>
              <p:cNvCxnSpPr/>
              <p:nvPr/>
            </p:nvCxnSpPr>
            <p:spPr>
              <a:xfrm>
                <a:off x="10873800" y="-435240"/>
                <a:ext cx="360" cy="126360"/>
              </a:xfrm>
              <a:prstGeom prst="straightConnector1">
                <a:avLst/>
              </a:prstGeom>
              <a:ln w="6480">
                <a:solidFill>
                  <a:srgbClr val="a8a8a8"/>
                </a:solidFill>
                <a:miter/>
              </a:ln>
            </p:spPr>
          </p:cxnSp>
          <p:cxnSp>
            <p:nvCxnSpPr>
              <p:cNvPr id="14009" name="Straight Connector 1153"/>
              <p:cNvCxnSpPr/>
              <p:nvPr/>
            </p:nvCxnSpPr>
            <p:spPr>
              <a:xfrm>
                <a:off x="10708920" y="-435240"/>
                <a:ext cx="360" cy="126360"/>
              </a:xfrm>
              <a:prstGeom prst="straightConnector1">
                <a:avLst/>
              </a:prstGeom>
              <a:ln w="6480">
                <a:solidFill>
                  <a:srgbClr val="a8a8a8"/>
                </a:solidFill>
                <a:miter/>
              </a:ln>
            </p:spPr>
          </p:cxnSp>
          <p:cxnSp>
            <p:nvCxnSpPr>
              <p:cNvPr id="14010" name="Straight Connector 1154"/>
              <p:cNvCxnSpPr/>
              <p:nvPr/>
            </p:nvCxnSpPr>
            <p:spPr>
              <a:xfrm>
                <a:off x="11203200" y="-435240"/>
                <a:ext cx="360" cy="126360"/>
              </a:xfrm>
              <a:prstGeom prst="straightConnector1">
                <a:avLst/>
              </a:prstGeom>
              <a:ln w="6480">
                <a:solidFill>
                  <a:srgbClr val="a8a8a8"/>
                </a:solidFill>
                <a:miter/>
              </a:ln>
            </p:spPr>
          </p:cxnSp>
          <p:cxnSp>
            <p:nvCxnSpPr>
              <p:cNvPr id="14011" name="Straight Connector 1155"/>
              <p:cNvCxnSpPr/>
              <p:nvPr/>
            </p:nvCxnSpPr>
            <p:spPr>
              <a:xfrm>
                <a:off x="11038680" y="-435240"/>
                <a:ext cx="360" cy="126360"/>
              </a:xfrm>
              <a:prstGeom prst="straightConnector1">
                <a:avLst/>
              </a:prstGeom>
              <a:ln w="6480">
                <a:solidFill>
                  <a:srgbClr val="a8a8a8"/>
                </a:solidFill>
                <a:miter/>
              </a:ln>
            </p:spPr>
          </p:cxnSp>
          <p:cxnSp>
            <p:nvCxnSpPr>
              <p:cNvPr id="14012" name="Straight Connector 1156"/>
              <p:cNvCxnSpPr/>
              <p:nvPr/>
            </p:nvCxnSpPr>
            <p:spPr>
              <a:xfrm>
                <a:off x="11532960" y="-435240"/>
                <a:ext cx="360" cy="126360"/>
              </a:xfrm>
              <a:prstGeom prst="straightConnector1">
                <a:avLst/>
              </a:prstGeom>
              <a:ln w="6480">
                <a:solidFill>
                  <a:srgbClr val="a8a8a8"/>
                </a:solidFill>
                <a:miter/>
              </a:ln>
            </p:spPr>
          </p:cxnSp>
          <p:cxnSp>
            <p:nvCxnSpPr>
              <p:cNvPr id="14013" name="Straight Connector 1157"/>
              <p:cNvCxnSpPr/>
              <p:nvPr/>
            </p:nvCxnSpPr>
            <p:spPr>
              <a:xfrm>
                <a:off x="11368080" y="-435240"/>
                <a:ext cx="360" cy="126360"/>
              </a:xfrm>
              <a:prstGeom prst="straightConnector1">
                <a:avLst/>
              </a:prstGeom>
              <a:ln w="6480">
                <a:solidFill>
                  <a:srgbClr val="a8a8a8"/>
                </a:solidFill>
                <a:miter/>
              </a:ln>
            </p:spPr>
          </p:cxnSp>
          <p:cxnSp>
            <p:nvCxnSpPr>
              <p:cNvPr id="14014" name="Straight Connector 1158"/>
              <p:cNvCxnSpPr/>
              <p:nvPr/>
            </p:nvCxnSpPr>
            <p:spPr>
              <a:xfrm>
                <a:off x="11862360" y="-435240"/>
                <a:ext cx="360" cy="126360"/>
              </a:xfrm>
              <a:prstGeom prst="straightConnector1">
                <a:avLst/>
              </a:prstGeom>
              <a:ln w="6480">
                <a:solidFill>
                  <a:srgbClr val="a8a8a8"/>
                </a:solidFill>
                <a:miter/>
              </a:ln>
            </p:spPr>
          </p:cxnSp>
          <p:cxnSp>
            <p:nvCxnSpPr>
              <p:cNvPr id="14015" name="Straight Connector 1159"/>
              <p:cNvCxnSpPr/>
              <p:nvPr/>
            </p:nvCxnSpPr>
            <p:spPr>
              <a:xfrm>
                <a:off x="11697480" y="-435240"/>
                <a:ext cx="360" cy="126360"/>
              </a:xfrm>
              <a:prstGeom prst="straightConnector1">
                <a:avLst/>
              </a:prstGeom>
              <a:ln w="6480">
                <a:solidFill>
                  <a:srgbClr val="a8a8a8"/>
                </a:solidFill>
                <a:miter/>
              </a:ln>
            </p:spPr>
          </p:cxnSp>
          <p:cxnSp>
            <p:nvCxnSpPr>
              <p:cNvPr id="14016" name="Straight Connector 1845"/>
              <p:cNvCxnSpPr/>
              <p:nvPr/>
            </p:nvCxnSpPr>
            <p:spPr>
              <a:xfrm>
                <a:off x="12481560" y="489600"/>
                <a:ext cx="126360" cy="360"/>
              </a:xfrm>
              <a:prstGeom prst="straightConnector1">
                <a:avLst/>
              </a:prstGeom>
              <a:ln w="6480">
                <a:solidFill>
                  <a:srgbClr val="a8a8a8"/>
                </a:solidFill>
                <a:miter/>
              </a:ln>
            </p:spPr>
          </p:cxnSp>
          <p:cxnSp>
            <p:nvCxnSpPr>
              <p:cNvPr id="14017" name="Straight Connector 1846"/>
              <p:cNvCxnSpPr/>
              <p:nvPr/>
            </p:nvCxnSpPr>
            <p:spPr>
              <a:xfrm>
                <a:off x="12481560" y="326520"/>
                <a:ext cx="126360" cy="360"/>
              </a:xfrm>
              <a:prstGeom prst="straightConnector1">
                <a:avLst/>
              </a:prstGeom>
              <a:ln w="6480">
                <a:solidFill>
                  <a:srgbClr val="a8a8a8"/>
                </a:solidFill>
                <a:miter/>
              </a:ln>
            </p:spPr>
          </p:cxnSp>
          <p:cxnSp>
            <p:nvCxnSpPr>
              <p:cNvPr id="14018" name="Straight Connector 1847"/>
              <p:cNvCxnSpPr/>
              <p:nvPr/>
            </p:nvCxnSpPr>
            <p:spPr>
              <a:xfrm>
                <a:off x="12481560" y="816120"/>
                <a:ext cx="126360" cy="360"/>
              </a:xfrm>
              <a:prstGeom prst="straightConnector1">
                <a:avLst/>
              </a:prstGeom>
              <a:ln w="6480">
                <a:solidFill>
                  <a:srgbClr val="a8a8a8"/>
                </a:solidFill>
                <a:miter/>
              </a:ln>
            </p:spPr>
          </p:cxnSp>
          <p:cxnSp>
            <p:nvCxnSpPr>
              <p:cNvPr id="14019" name="Straight Connector 1848"/>
              <p:cNvCxnSpPr/>
              <p:nvPr/>
            </p:nvCxnSpPr>
            <p:spPr>
              <a:xfrm>
                <a:off x="12481560" y="653040"/>
                <a:ext cx="126360" cy="360"/>
              </a:xfrm>
              <a:prstGeom prst="straightConnector1">
                <a:avLst/>
              </a:prstGeom>
              <a:ln w="6480">
                <a:solidFill>
                  <a:srgbClr val="a8a8a8"/>
                </a:solidFill>
                <a:miter/>
              </a:ln>
            </p:spPr>
          </p:cxnSp>
          <p:cxnSp>
            <p:nvCxnSpPr>
              <p:cNvPr id="14020" name="Straight Connector 1849"/>
              <p:cNvCxnSpPr/>
              <p:nvPr/>
            </p:nvCxnSpPr>
            <p:spPr>
              <a:xfrm>
                <a:off x="12481560" y="1142640"/>
                <a:ext cx="126360" cy="360"/>
              </a:xfrm>
              <a:prstGeom prst="straightConnector1">
                <a:avLst/>
              </a:prstGeom>
              <a:ln w="6480">
                <a:solidFill>
                  <a:srgbClr val="a8a8a8"/>
                </a:solidFill>
                <a:miter/>
              </a:ln>
            </p:spPr>
          </p:cxnSp>
          <p:cxnSp>
            <p:nvCxnSpPr>
              <p:cNvPr id="14021" name="Straight Connector 1850"/>
              <p:cNvCxnSpPr/>
              <p:nvPr/>
            </p:nvCxnSpPr>
            <p:spPr>
              <a:xfrm>
                <a:off x="12481560" y="979560"/>
                <a:ext cx="126360" cy="360"/>
              </a:xfrm>
              <a:prstGeom prst="straightConnector1">
                <a:avLst/>
              </a:prstGeom>
              <a:ln w="6480">
                <a:solidFill>
                  <a:srgbClr val="a8a8a8"/>
                </a:solidFill>
                <a:miter/>
              </a:ln>
            </p:spPr>
          </p:cxnSp>
          <p:cxnSp>
            <p:nvCxnSpPr>
              <p:cNvPr id="14022" name="Straight Connector 1851"/>
              <p:cNvCxnSpPr/>
              <p:nvPr/>
            </p:nvCxnSpPr>
            <p:spPr>
              <a:xfrm>
                <a:off x="12481560" y="1469520"/>
                <a:ext cx="126360" cy="360"/>
              </a:xfrm>
              <a:prstGeom prst="straightConnector1">
                <a:avLst/>
              </a:prstGeom>
              <a:ln w="6480">
                <a:solidFill>
                  <a:srgbClr val="a8a8a8"/>
                </a:solidFill>
                <a:miter/>
              </a:ln>
            </p:spPr>
          </p:cxnSp>
          <p:cxnSp>
            <p:nvCxnSpPr>
              <p:cNvPr id="14023" name="Straight Connector 1852"/>
              <p:cNvCxnSpPr/>
              <p:nvPr/>
            </p:nvCxnSpPr>
            <p:spPr>
              <a:xfrm>
                <a:off x="12481560" y="1306080"/>
                <a:ext cx="126360" cy="360"/>
              </a:xfrm>
              <a:prstGeom prst="straightConnector1">
                <a:avLst/>
              </a:prstGeom>
              <a:ln w="6480">
                <a:solidFill>
                  <a:srgbClr val="a8a8a8"/>
                </a:solidFill>
                <a:miter/>
              </a:ln>
            </p:spPr>
          </p:cxnSp>
          <p:cxnSp>
            <p:nvCxnSpPr>
              <p:cNvPr id="14024" name="Straight Connector 1853"/>
              <p:cNvCxnSpPr/>
              <p:nvPr/>
            </p:nvCxnSpPr>
            <p:spPr>
              <a:xfrm>
                <a:off x="12481560" y="1796040"/>
                <a:ext cx="126360" cy="360"/>
              </a:xfrm>
              <a:prstGeom prst="straightConnector1">
                <a:avLst/>
              </a:prstGeom>
              <a:ln w="6480">
                <a:solidFill>
                  <a:srgbClr val="a8a8a8"/>
                </a:solidFill>
                <a:miter/>
              </a:ln>
            </p:spPr>
          </p:cxnSp>
          <p:cxnSp>
            <p:nvCxnSpPr>
              <p:cNvPr id="14025" name="Straight Connector 1854"/>
              <p:cNvCxnSpPr/>
              <p:nvPr/>
            </p:nvCxnSpPr>
            <p:spPr>
              <a:xfrm>
                <a:off x="12481560" y="1632600"/>
                <a:ext cx="126360" cy="360"/>
              </a:xfrm>
              <a:prstGeom prst="straightConnector1">
                <a:avLst/>
              </a:prstGeom>
              <a:ln w="6480">
                <a:solidFill>
                  <a:srgbClr val="a8a8a8"/>
                </a:solidFill>
                <a:miter/>
              </a:ln>
            </p:spPr>
          </p:cxnSp>
          <p:cxnSp>
            <p:nvCxnSpPr>
              <p:cNvPr id="14026" name="Straight Connector 1855"/>
              <p:cNvCxnSpPr/>
              <p:nvPr/>
            </p:nvCxnSpPr>
            <p:spPr>
              <a:xfrm>
                <a:off x="12481560" y="2122560"/>
                <a:ext cx="126360" cy="360"/>
              </a:xfrm>
              <a:prstGeom prst="straightConnector1">
                <a:avLst/>
              </a:prstGeom>
              <a:ln w="6480">
                <a:solidFill>
                  <a:srgbClr val="a8a8a8"/>
                </a:solidFill>
                <a:miter/>
              </a:ln>
            </p:spPr>
          </p:cxnSp>
          <p:cxnSp>
            <p:nvCxnSpPr>
              <p:cNvPr id="14027" name="Straight Connector 1856"/>
              <p:cNvCxnSpPr/>
              <p:nvPr/>
            </p:nvCxnSpPr>
            <p:spPr>
              <a:xfrm>
                <a:off x="12481560" y="1959120"/>
                <a:ext cx="126360" cy="360"/>
              </a:xfrm>
              <a:prstGeom prst="straightConnector1">
                <a:avLst/>
              </a:prstGeom>
              <a:ln w="6480">
                <a:solidFill>
                  <a:srgbClr val="a8a8a8"/>
                </a:solidFill>
                <a:miter/>
              </a:ln>
            </p:spPr>
          </p:cxnSp>
          <p:cxnSp>
            <p:nvCxnSpPr>
              <p:cNvPr id="14028" name="Straight Connector 1857"/>
              <p:cNvCxnSpPr/>
              <p:nvPr/>
            </p:nvCxnSpPr>
            <p:spPr>
              <a:xfrm>
                <a:off x="12481560" y="2449080"/>
                <a:ext cx="126360" cy="360"/>
              </a:xfrm>
              <a:prstGeom prst="straightConnector1">
                <a:avLst/>
              </a:prstGeom>
              <a:ln w="6480">
                <a:solidFill>
                  <a:srgbClr val="a8a8a8"/>
                </a:solidFill>
                <a:miter/>
              </a:ln>
            </p:spPr>
          </p:cxnSp>
          <p:cxnSp>
            <p:nvCxnSpPr>
              <p:cNvPr id="14029" name="Straight Connector 1858"/>
              <p:cNvCxnSpPr/>
              <p:nvPr/>
            </p:nvCxnSpPr>
            <p:spPr>
              <a:xfrm>
                <a:off x="12481560" y="2285640"/>
                <a:ext cx="126360" cy="360"/>
              </a:xfrm>
              <a:prstGeom prst="straightConnector1">
                <a:avLst/>
              </a:prstGeom>
              <a:ln w="6480">
                <a:solidFill>
                  <a:srgbClr val="a8a8a8"/>
                </a:solidFill>
                <a:miter/>
              </a:ln>
            </p:spPr>
          </p:cxnSp>
          <p:cxnSp>
            <p:nvCxnSpPr>
              <p:cNvPr id="14030" name="Straight Connector 1859"/>
              <p:cNvCxnSpPr/>
              <p:nvPr/>
            </p:nvCxnSpPr>
            <p:spPr>
              <a:xfrm>
                <a:off x="12481560" y="2775600"/>
                <a:ext cx="126360" cy="360"/>
              </a:xfrm>
              <a:prstGeom prst="straightConnector1">
                <a:avLst/>
              </a:prstGeom>
              <a:ln w="6480">
                <a:solidFill>
                  <a:srgbClr val="a8a8a8"/>
                </a:solidFill>
                <a:miter/>
              </a:ln>
            </p:spPr>
          </p:cxnSp>
          <p:cxnSp>
            <p:nvCxnSpPr>
              <p:cNvPr id="14031" name="Straight Connector 1860"/>
              <p:cNvCxnSpPr/>
              <p:nvPr/>
            </p:nvCxnSpPr>
            <p:spPr>
              <a:xfrm>
                <a:off x="12481560" y="2612520"/>
                <a:ext cx="126360" cy="360"/>
              </a:xfrm>
              <a:prstGeom prst="straightConnector1">
                <a:avLst/>
              </a:prstGeom>
              <a:ln w="6480">
                <a:solidFill>
                  <a:srgbClr val="a8a8a8"/>
                </a:solidFill>
                <a:miter/>
              </a:ln>
            </p:spPr>
          </p:cxnSp>
          <p:cxnSp>
            <p:nvCxnSpPr>
              <p:cNvPr id="14032" name="Straight Connector 1861"/>
              <p:cNvCxnSpPr/>
              <p:nvPr/>
            </p:nvCxnSpPr>
            <p:spPr>
              <a:xfrm>
                <a:off x="12481560" y="3102120"/>
                <a:ext cx="126360" cy="360"/>
              </a:xfrm>
              <a:prstGeom prst="straightConnector1">
                <a:avLst/>
              </a:prstGeom>
              <a:ln w="6480">
                <a:solidFill>
                  <a:srgbClr val="a8a8a8"/>
                </a:solidFill>
                <a:miter/>
              </a:ln>
            </p:spPr>
          </p:cxnSp>
          <p:cxnSp>
            <p:nvCxnSpPr>
              <p:cNvPr id="14033" name="Straight Connector 1862"/>
              <p:cNvCxnSpPr/>
              <p:nvPr/>
            </p:nvCxnSpPr>
            <p:spPr>
              <a:xfrm>
                <a:off x="12481560" y="2939040"/>
                <a:ext cx="126360" cy="360"/>
              </a:xfrm>
              <a:prstGeom prst="straightConnector1">
                <a:avLst/>
              </a:prstGeom>
              <a:ln w="6480">
                <a:solidFill>
                  <a:srgbClr val="a8a8a8"/>
                </a:solidFill>
                <a:miter/>
              </a:ln>
            </p:spPr>
          </p:cxnSp>
          <p:cxnSp>
            <p:nvCxnSpPr>
              <p:cNvPr id="14034" name="Straight Connector 1863"/>
              <p:cNvCxnSpPr/>
              <p:nvPr/>
            </p:nvCxnSpPr>
            <p:spPr>
              <a:xfrm>
                <a:off x="12481560" y="3428640"/>
                <a:ext cx="126360" cy="360"/>
              </a:xfrm>
              <a:prstGeom prst="straightConnector1">
                <a:avLst/>
              </a:prstGeom>
              <a:ln w="6480">
                <a:solidFill>
                  <a:srgbClr val="a8a8a8"/>
                </a:solidFill>
                <a:miter/>
              </a:ln>
            </p:spPr>
          </p:cxnSp>
          <p:cxnSp>
            <p:nvCxnSpPr>
              <p:cNvPr id="14035" name="Straight Connector 1864"/>
              <p:cNvCxnSpPr/>
              <p:nvPr/>
            </p:nvCxnSpPr>
            <p:spPr>
              <a:xfrm>
                <a:off x="12481560" y="3265560"/>
                <a:ext cx="126360" cy="360"/>
              </a:xfrm>
              <a:prstGeom prst="straightConnector1">
                <a:avLst/>
              </a:prstGeom>
              <a:ln w="6480">
                <a:solidFill>
                  <a:srgbClr val="a8a8a8"/>
                </a:solidFill>
                <a:miter/>
              </a:ln>
            </p:spPr>
          </p:cxnSp>
          <p:cxnSp>
            <p:nvCxnSpPr>
              <p:cNvPr id="14036" name="Straight Connector 1865"/>
              <p:cNvCxnSpPr/>
              <p:nvPr/>
            </p:nvCxnSpPr>
            <p:spPr>
              <a:xfrm>
                <a:off x="12481560" y="3755520"/>
                <a:ext cx="126360" cy="360"/>
              </a:xfrm>
              <a:prstGeom prst="straightConnector1">
                <a:avLst/>
              </a:prstGeom>
              <a:ln w="6480">
                <a:solidFill>
                  <a:srgbClr val="a8a8a8"/>
                </a:solidFill>
                <a:miter/>
              </a:ln>
            </p:spPr>
          </p:cxnSp>
          <p:cxnSp>
            <p:nvCxnSpPr>
              <p:cNvPr id="14037" name="Straight Connector 1866"/>
              <p:cNvCxnSpPr/>
              <p:nvPr/>
            </p:nvCxnSpPr>
            <p:spPr>
              <a:xfrm>
                <a:off x="12481560" y="3592080"/>
                <a:ext cx="126360" cy="360"/>
              </a:xfrm>
              <a:prstGeom prst="straightConnector1">
                <a:avLst/>
              </a:prstGeom>
              <a:ln w="6480">
                <a:solidFill>
                  <a:srgbClr val="a8a8a8"/>
                </a:solidFill>
                <a:miter/>
              </a:ln>
            </p:spPr>
          </p:cxnSp>
          <p:cxnSp>
            <p:nvCxnSpPr>
              <p:cNvPr id="14038" name="Straight Connector 1867"/>
              <p:cNvCxnSpPr/>
              <p:nvPr/>
            </p:nvCxnSpPr>
            <p:spPr>
              <a:xfrm>
                <a:off x="12481560" y="4081680"/>
                <a:ext cx="126360" cy="360"/>
              </a:xfrm>
              <a:prstGeom prst="straightConnector1">
                <a:avLst/>
              </a:prstGeom>
              <a:ln w="6480">
                <a:solidFill>
                  <a:srgbClr val="a8a8a8"/>
                </a:solidFill>
                <a:miter/>
              </a:ln>
            </p:spPr>
          </p:cxnSp>
          <p:cxnSp>
            <p:nvCxnSpPr>
              <p:cNvPr id="14039" name="Straight Connector 1868"/>
              <p:cNvCxnSpPr/>
              <p:nvPr/>
            </p:nvCxnSpPr>
            <p:spPr>
              <a:xfrm>
                <a:off x="12481560" y="3918240"/>
                <a:ext cx="126360" cy="360"/>
              </a:xfrm>
              <a:prstGeom prst="straightConnector1">
                <a:avLst/>
              </a:prstGeom>
              <a:ln w="6480">
                <a:solidFill>
                  <a:srgbClr val="a8a8a8"/>
                </a:solidFill>
                <a:miter/>
              </a:ln>
            </p:spPr>
          </p:cxnSp>
          <p:cxnSp>
            <p:nvCxnSpPr>
              <p:cNvPr id="14040" name="Straight Connector 1869"/>
              <p:cNvCxnSpPr/>
              <p:nvPr/>
            </p:nvCxnSpPr>
            <p:spPr>
              <a:xfrm>
                <a:off x="12481560" y="4408200"/>
                <a:ext cx="126360" cy="360"/>
              </a:xfrm>
              <a:prstGeom prst="straightConnector1">
                <a:avLst/>
              </a:prstGeom>
              <a:ln w="6480">
                <a:solidFill>
                  <a:srgbClr val="a8a8a8"/>
                </a:solidFill>
                <a:miter/>
              </a:ln>
            </p:spPr>
          </p:cxnSp>
          <p:cxnSp>
            <p:nvCxnSpPr>
              <p:cNvPr id="14041" name="Straight Connector 1870"/>
              <p:cNvCxnSpPr/>
              <p:nvPr/>
            </p:nvCxnSpPr>
            <p:spPr>
              <a:xfrm>
                <a:off x="12481560" y="4244760"/>
                <a:ext cx="126360" cy="360"/>
              </a:xfrm>
              <a:prstGeom prst="straightConnector1">
                <a:avLst/>
              </a:prstGeom>
              <a:ln w="6480">
                <a:solidFill>
                  <a:srgbClr val="a8a8a8"/>
                </a:solidFill>
                <a:miter/>
              </a:ln>
            </p:spPr>
          </p:cxnSp>
          <p:cxnSp>
            <p:nvCxnSpPr>
              <p:cNvPr id="14042" name="Straight Connector 1871"/>
              <p:cNvCxnSpPr/>
              <p:nvPr/>
            </p:nvCxnSpPr>
            <p:spPr>
              <a:xfrm>
                <a:off x="12481560" y="4734720"/>
                <a:ext cx="126360" cy="360"/>
              </a:xfrm>
              <a:prstGeom prst="straightConnector1">
                <a:avLst/>
              </a:prstGeom>
              <a:ln w="6480">
                <a:solidFill>
                  <a:srgbClr val="a8a8a8"/>
                </a:solidFill>
                <a:miter/>
              </a:ln>
            </p:spPr>
          </p:cxnSp>
          <p:cxnSp>
            <p:nvCxnSpPr>
              <p:cNvPr id="14043" name="Straight Connector 1872"/>
              <p:cNvCxnSpPr/>
              <p:nvPr/>
            </p:nvCxnSpPr>
            <p:spPr>
              <a:xfrm>
                <a:off x="12481560" y="4571280"/>
                <a:ext cx="126360" cy="360"/>
              </a:xfrm>
              <a:prstGeom prst="straightConnector1">
                <a:avLst/>
              </a:prstGeom>
              <a:ln w="6480">
                <a:solidFill>
                  <a:srgbClr val="a8a8a8"/>
                </a:solidFill>
                <a:miter/>
              </a:ln>
            </p:spPr>
          </p:cxnSp>
          <p:cxnSp>
            <p:nvCxnSpPr>
              <p:cNvPr id="14044" name="Straight Connector 1873"/>
              <p:cNvCxnSpPr/>
              <p:nvPr/>
            </p:nvCxnSpPr>
            <p:spPr>
              <a:xfrm>
                <a:off x="12481560" y="5061240"/>
                <a:ext cx="126360" cy="360"/>
              </a:xfrm>
              <a:prstGeom prst="straightConnector1">
                <a:avLst/>
              </a:prstGeom>
              <a:ln w="6480">
                <a:solidFill>
                  <a:srgbClr val="a8a8a8"/>
                </a:solidFill>
                <a:miter/>
              </a:ln>
            </p:spPr>
          </p:cxnSp>
          <p:cxnSp>
            <p:nvCxnSpPr>
              <p:cNvPr id="14045" name="Straight Connector 1875"/>
              <p:cNvCxnSpPr/>
              <p:nvPr/>
            </p:nvCxnSpPr>
            <p:spPr>
              <a:xfrm>
                <a:off x="12481560" y="5387760"/>
                <a:ext cx="126360" cy="360"/>
              </a:xfrm>
              <a:prstGeom prst="straightConnector1">
                <a:avLst/>
              </a:prstGeom>
              <a:ln w="6480">
                <a:solidFill>
                  <a:srgbClr val="a8a8a8"/>
                </a:solidFill>
                <a:miter/>
              </a:ln>
            </p:spPr>
          </p:cxnSp>
          <p:cxnSp>
            <p:nvCxnSpPr>
              <p:cNvPr id="14046" name="Straight Connector 1876"/>
              <p:cNvCxnSpPr/>
              <p:nvPr/>
            </p:nvCxnSpPr>
            <p:spPr>
              <a:xfrm>
                <a:off x="12481560" y="5224680"/>
                <a:ext cx="126360" cy="360"/>
              </a:xfrm>
              <a:prstGeom prst="straightConnector1">
                <a:avLst/>
              </a:prstGeom>
              <a:ln w="6480">
                <a:solidFill>
                  <a:srgbClr val="a8a8a8"/>
                </a:solidFill>
                <a:miter/>
              </a:ln>
            </p:spPr>
          </p:cxnSp>
          <p:cxnSp>
            <p:nvCxnSpPr>
              <p:cNvPr id="14047" name="Straight Connector 1877"/>
              <p:cNvCxnSpPr/>
              <p:nvPr/>
            </p:nvCxnSpPr>
            <p:spPr>
              <a:xfrm>
                <a:off x="12481560" y="5714280"/>
                <a:ext cx="126360" cy="360"/>
              </a:xfrm>
              <a:prstGeom prst="straightConnector1">
                <a:avLst/>
              </a:prstGeom>
              <a:ln w="6480">
                <a:solidFill>
                  <a:srgbClr val="a8a8a8"/>
                </a:solidFill>
                <a:miter/>
              </a:ln>
            </p:spPr>
          </p:cxnSp>
          <p:cxnSp>
            <p:nvCxnSpPr>
              <p:cNvPr id="14048" name="Straight Connector 1878"/>
              <p:cNvCxnSpPr/>
              <p:nvPr/>
            </p:nvCxnSpPr>
            <p:spPr>
              <a:xfrm>
                <a:off x="12481560" y="5551200"/>
                <a:ext cx="126360" cy="360"/>
              </a:xfrm>
              <a:prstGeom prst="straightConnector1">
                <a:avLst/>
              </a:prstGeom>
              <a:ln w="6480">
                <a:solidFill>
                  <a:srgbClr val="a8a8a8"/>
                </a:solidFill>
                <a:miter/>
              </a:ln>
            </p:spPr>
          </p:cxnSp>
          <p:cxnSp>
            <p:nvCxnSpPr>
              <p:cNvPr id="14049" name="Straight Connector 1879"/>
              <p:cNvCxnSpPr/>
              <p:nvPr/>
            </p:nvCxnSpPr>
            <p:spPr>
              <a:xfrm>
                <a:off x="12481560" y="6041160"/>
                <a:ext cx="126360" cy="360"/>
              </a:xfrm>
              <a:prstGeom prst="straightConnector1">
                <a:avLst/>
              </a:prstGeom>
              <a:ln w="6480">
                <a:solidFill>
                  <a:srgbClr val="a8a8a8"/>
                </a:solidFill>
                <a:miter/>
              </a:ln>
            </p:spPr>
          </p:cxnSp>
          <p:cxnSp>
            <p:nvCxnSpPr>
              <p:cNvPr id="14050" name="Straight Connector 1880"/>
              <p:cNvCxnSpPr/>
              <p:nvPr/>
            </p:nvCxnSpPr>
            <p:spPr>
              <a:xfrm>
                <a:off x="12481560" y="5877720"/>
                <a:ext cx="126360" cy="360"/>
              </a:xfrm>
              <a:prstGeom prst="straightConnector1">
                <a:avLst/>
              </a:prstGeom>
              <a:ln w="6480">
                <a:solidFill>
                  <a:srgbClr val="a8a8a8"/>
                </a:solidFill>
                <a:miter/>
              </a:ln>
            </p:spPr>
          </p:cxnSp>
          <p:cxnSp>
            <p:nvCxnSpPr>
              <p:cNvPr id="14051" name="Straight Connector 1881"/>
              <p:cNvCxnSpPr/>
              <p:nvPr/>
            </p:nvCxnSpPr>
            <p:spPr>
              <a:xfrm>
                <a:off x="12481560" y="6367680"/>
                <a:ext cx="126360" cy="360"/>
              </a:xfrm>
              <a:prstGeom prst="straightConnector1">
                <a:avLst/>
              </a:prstGeom>
              <a:ln w="6480">
                <a:solidFill>
                  <a:srgbClr val="a8a8a8"/>
                </a:solidFill>
                <a:miter/>
              </a:ln>
            </p:spPr>
          </p:cxnSp>
          <p:cxnSp>
            <p:nvCxnSpPr>
              <p:cNvPr id="14052" name="Straight Connector 1882"/>
              <p:cNvCxnSpPr/>
              <p:nvPr/>
            </p:nvCxnSpPr>
            <p:spPr>
              <a:xfrm>
                <a:off x="12481560" y="6204240"/>
                <a:ext cx="126360" cy="360"/>
              </a:xfrm>
              <a:prstGeom prst="straightConnector1">
                <a:avLst/>
              </a:prstGeom>
              <a:ln w="6480">
                <a:solidFill>
                  <a:srgbClr val="a8a8a8"/>
                </a:solidFill>
                <a:miter/>
              </a:ln>
            </p:spPr>
          </p:cxnSp>
          <p:cxnSp>
            <p:nvCxnSpPr>
              <p:cNvPr id="14053" name="Straight Connector 2020"/>
              <p:cNvCxnSpPr/>
              <p:nvPr/>
            </p:nvCxnSpPr>
            <p:spPr>
              <a:xfrm>
                <a:off x="493920" y="7167240"/>
                <a:ext cx="360" cy="126360"/>
              </a:xfrm>
              <a:prstGeom prst="straightConnector1">
                <a:avLst/>
              </a:prstGeom>
              <a:ln w="6480">
                <a:solidFill>
                  <a:srgbClr val="a8a8a8"/>
                </a:solidFill>
                <a:miter/>
              </a:ln>
            </p:spPr>
          </p:cxnSp>
          <p:cxnSp>
            <p:nvCxnSpPr>
              <p:cNvPr id="14054" name="Straight Connector 2021"/>
              <p:cNvCxnSpPr/>
              <p:nvPr/>
            </p:nvCxnSpPr>
            <p:spPr>
              <a:xfrm>
                <a:off x="329400" y="7167240"/>
                <a:ext cx="360" cy="126360"/>
              </a:xfrm>
              <a:prstGeom prst="straightConnector1">
                <a:avLst/>
              </a:prstGeom>
              <a:ln w="6480">
                <a:solidFill>
                  <a:srgbClr val="a8a8a8"/>
                </a:solidFill>
                <a:miter/>
              </a:ln>
            </p:spPr>
          </p:cxnSp>
          <p:cxnSp>
            <p:nvCxnSpPr>
              <p:cNvPr id="14055" name="Straight Connector 2022"/>
              <p:cNvCxnSpPr/>
              <p:nvPr/>
            </p:nvCxnSpPr>
            <p:spPr>
              <a:xfrm>
                <a:off x="823680" y="7167240"/>
                <a:ext cx="360" cy="126360"/>
              </a:xfrm>
              <a:prstGeom prst="straightConnector1">
                <a:avLst/>
              </a:prstGeom>
              <a:ln w="6480">
                <a:solidFill>
                  <a:srgbClr val="a8a8a8"/>
                </a:solidFill>
                <a:miter/>
              </a:ln>
            </p:spPr>
          </p:cxnSp>
          <p:cxnSp>
            <p:nvCxnSpPr>
              <p:cNvPr id="14056" name="Straight Connector 2023"/>
              <p:cNvCxnSpPr/>
              <p:nvPr/>
            </p:nvCxnSpPr>
            <p:spPr>
              <a:xfrm>
                <a:off x="658800" y="7167240"/>
                <a:ext cx="360" cy="126360"/>
              </a:xfrm>
              <a:prstGeom prst="straightConnector1">
                <a:avLst/>
              </a:prstGeom>
              <a:ln w="6480">
                <a:solidFill>
                  <a:srgbClr val="a8a8a8"/>
                </a:solidFill>
                <a:miter/>
              </a:ln>
            </p:spPr>
          </p:cxnSp>
          <p:cxnSp>
            <p:nvCxnSpPr>
              <p:cNvPr id="14057" name="Straight Connector 2024"/>
              <p:cNvCxnSpPr/>
              <p:nvPr/>
            </p:nvCxnSpPr>
            <p:spPr>
              <a:xfrm>
                <a:off x="1153080" y="7167240"/>
                <a:ext cx="360" cy="126360"/>
              </a:xfrm>
              <a:prstGeom prst="straightConnector1">
                <a:avLst/>
              </a:prstGeom>
              <a:ln w="6480">
                <a:solidFill>
                  <a:srgbClr val="a8a8a8"/>
                </a:solidFill>
                <a:miter/>
              </a:ln>
            </p:spPr>
          </p:cxnSp>
          <p:cxnSp>
            <p:nvCxnSpPr>
              <p:cNvPr id="14058" name="Straight Connector 2025"/>
              <p:cNvCxnSpPr/>
              <p:nvPr/>
            </p:nvCxnSpPr>
            <p:spPr>
              <a:xfrm>
                <a:off x="988200" y="7167240"/>
                <a:ext cx="360" cy="126360"/>
              </a:xfrm>
              <a:prstGeom prst="straightConnector1">
                <a:avLst/>
              </a:prstGeom>
              <a:ln w="6480">
                <a:solidFill>
                  <a:srgbClr val="a8a8a8"/>
                </a:solidFill>
                <a:miter/>
              </a:ln>
            </p:spPr>
          </p:cxnSp>
          <p:cxnSp>
            <p:nvCxnSpPr>
              <p:cNvPr id="14059" name="Straight Connector 2026"/>
              <p:cNvCxnSpPr/>
              <p:nvPr/>
            </p:nvCxnSpPr>
            <p:spPr>
              <a:xfrm>
                <a:off x="1482480" y="7167240"/>
                <a:ext cx="360" cy="126360"/>
              </a:xfrm>
              <a:prstGeom prst="straightConnector1">
                <a:avLst/>
              </a:prstGeom>
              <a:ln w="6480">
                <a:solidFill>
                  <a:srgbClr val="a8a8a8"/>
                </a:solidFill>
                <a:miter/>
              </a:ln>
            </p:spPr>
          </p:cxnSp>
          <p:cxnSp>
            <p:nvCxnSpPr>
              <p:cNvPr id="14060" name="Straight Connector 2027"/>
              <p:cNvCxnSpPr/>
              <p:nvPr/>
            </p:nvCxnSpPr>
            <p:spPr>
              <a:xfrm>
                <a:off x="1317960" y="7167240"/>
                <a:ext cx="360" cy="126360"/>
              </a:xfrm>
              <a:prstGeom prst="straightConnector1">
                <a:avLst/>
              </a:prstGeom>
              <a:ln w="6480">
                <a:solidFill>
                  <a:srgbClr val="a8a8a8"/>
                </a:solidFill>
                <a:miter/>
              </a:ln>
            </p:spPr>
          </p:cxnSp>
          <p:cxnSp>
            <p:nvCxnSpPr>
              <p:cNvPr id="14061" name="Straight Connector 2028"/>
              <p:cNvCxnSpPr/>
              <p:nvPr/>
            </p:nvCxnSpPr>
            <p:spPr>
              <a:xfrm>
                <a:off x="1812240" y="7167240"/>
                <a:ext cx="360" cy="126360"/>
              </a:xfrm>
              <a:prstGeom prst="straightConnector1">
                <a:avLst/>
              </a:prstGeom>
              <a:ln w="6480">
                <a:solidFill>
                  <a:srgbClr val="a8a8a8"/>
                </a:solidFill>
                <a:miter/>
              </a:ln>
            </p:spPr>
          </p:cxnSp>
          <p:cxnSp>
            <p:nvCxnSpPr>
              <p:cNvPr id="14062" name="Straight Connector 2029"/>
              <p:cNvCxnSpPr/>
              <p:nvPr/>
            </p:nvCxnSpPr>
            <p:spPr>
              <a:xfrm>
                <a:off x="1647360" y="7167240"/>
                <a:ext cx="360" cy="126360"/>
              </a:xfrm>
              <a:prstGeom prst="straightConnector1">
                <a:avLst/>
              </a:prstGeom>
              <a:ln w="6480">
                <a:solidFill>
                  <a:srgbClr val="a8a8a8"/>
                </a:solidFill>
                <a:miter/>
              </a:ln>
            </p:spPr>
          </p:cxnSp>
          <p:cxnSp>
            <p:nvCxnSpPr>
              <p:cNvPr id="14063" name="Straight Connector 2030"/>
              <p:cNvCxnSpPr/>
              <p:nvPr/>
            </p:nvCxnSpPr>
            <p:spPr>
              <a:xfrm>
                <a:off x="2141640" y="7167240"/>
                <a:ext cx="360" cy="126360"/>
              </a:xfrm>
              <a:prstGeom prst="straightConnector1">
                <a:avLst/>
              </a:prstGeom>
              <a:ln w="6480">
                <a:solidFill>
                  <a:srgbClr val="a8a8a8"/>
                </a:solidFill>
                <a:miter/>
              </a:ln>
            </p:spPr>
          </p:cxnSp>
          <p:cxnSp>
            <p:nvCxnSpPr>
              <p:cNvPr id="14064" name="Straight Connector 2031"/>
              <p:cNvCxnSpPr/>
              <p:nvPr/>
            </p:nvCxnSpPr>
            <p:spPr>
              <a:xfrm>
                <a:off x="1976760" y="7167240"/>
                <a:ext cx="360" cy="126360"/>
              </a:xfrm>
              <a:prstGeom prst="straightConnector1">
                <a:avLst/>
              </a:prstGeom>
              <a:ln w="6480">
                <a:solidFill>
                  <a:srgbClr val="a8a8a8"/>
                </a:solidFill>
                <a:miter/>
              </a:ln>
            </p:spPr>
          </p:cxnSp>
          <p:cxnSp>
            <p:nvCxnSpPr>
              <p:cNvPr id="14065" name="Straight Connector 2032"/>
              <p:cNvCxnSpPr/>
              <p:nvPr/>
            </p:nvCxnSpPr>
            <p:spPr>
              <a:xfrm>
                <a:off x="2471040" y="7167240"/>
                <a:ext cx="360" cy="126360"/>
              </a:xfrm>
              <a:prstGeom prst="straightConnector1">
                <a:avLst/>
              </a:prstGeom>
              <a:ln w="6480">
                <a:solidFill>
                  <a:srgbClr val="a8a8a8"/>
                </a:solidFill>
                <a:miter/>
              </a:ln>
            </p:spPr>
          </p:cxnSp>
          <p:cxnSp>
            <p:nvCxnSpPr>
              <p:cNvPr id="14066" name="Straight Connector 2033"/>
              <p:cNvCxnSpPr/>
              <p:nvPr/>
            </p:nvCxnSpPr>
            <p:spPr>
              <a:xfrm>
                <a:off x="2306520" y="7167240"/>
                <a:ext cx="360" cy="126360"/>
              </a:xfrm>
              <a:prstGeom prst="straightConnector1">
                <a:avLst/>
              </a:prstGeom>
              <a:ln w="6480">
                <a:solidFill>
                  <a:srgbClr val="a8a8a8"/>
                </a:solidFill>
                <a:miter/>
              </a:ln>
            </p:spPr>
          </p:cxnSp>
          <p:cxnSp>
            <p:nvCxnSpPr>
              <p:cNvPr id="14067" name="Straight Connector 2034"/>
              <p:cNvCxnSpPr/>
              <p:nvPr/>
            </p:nvCxnSpPr>
            <p:spPr>
              <a:xfrm>
                <a:off x="2800800" y="7167240"/>
                <a:ext cx="360" cy="126360"/>
              </a:xfrm>
              <a:prstGeom prst="straightConnector1">
                <a:avLst/>
              </a:prstGeom>
              <a:ln w="6480">
                <a:solidFill>
                  <a:srgbClr val="a8a8a8"/>
                </a:solidFill>
                <a:miter/>
              </a:ln>
            </p:spPr>
          </p:cxnSp>
          <p:cxnSp>
            <p:nvCxnSpPr>
              <p:cNvPr id="14068" name="Straight Connector 2035"/>
              <p:cNvCxnSpPr/>
              <p:nvPr/>
            </p:nvCxnSpPr>
            <p:spPr>
              <a:xfrm>
                <a:off x="2635920" y="7167240"/>
                <a:ext cx="360" cy="126360"/>
              </a:xfrm>
              <a:prstGeom prst="straightConnector1">
                <a:avLst/>
              </a:prstGeom>
              <a:ln w="6480">
                <a:solidFill>
                  <a:srgbClr val="a8a8a8"/>
                </a:solidFill>
                <a:miter/>
              </a:ln>
            </p:spPr>
          </p:cxnSp>
          <p:cxnSp>
            <p:nvCxnSpPr>
              <p:cNvPr id="14069" name="Straight Connector 2036"/>
              <p:cNvCxnSpPr/>
              <p:nvPr/>
            </p:nvCxnSpPr>
            <p:spPr>
              <a:xfrm>
                <a:off x="3130200" y="7167240"/>
                <a:ext cx="360" cy="126360"/>
              </a:xfrm>
              <a:prstGeom prst="straightConnector1">
                <a:avLst/>
              </a:prstGeom>
              <a:ln w="6480">
                <a:solidFill>
                  <a:srgbClr val="a8a8a8"/>
                </a:solidFill>
                <a:miter/>
              </a:ln>
            </p:spPr>
          </p:cxnSp>
          <p:cxnSp>
            <p:nvCxnSpPr>
              <p:cNvPr id="14070" name="Straight Connector 2037"/>
              <p:cNvCxnSpPr/>
              <p:nvPr/>
            </p:nvCxnSpPr>
            <p:spPr>
              <a:xfrm>
                <a:off x="2965320" y="7167240"/>
                <a:ext cx="360" cy="126360"/>
              </a:xfrm>
              <a:prstGeom prst="straightConnector1">
                <a:avLst/>
              </a:prstGeom>
              <a:ln w="6480">
                <a:solidFill>
                  <a:srgbClr val="a8a8a8"/>
                </a:solidFill>
                <a:miter/>
              </a:ln>
            </p:spPr>
          </p:cxnSp>
          <p:cxnSp>
            <p:nvCxnSpPr>
              <p:cNvPr id="14071" name="Straight Connector 2038"/>
              <p:cNvCxnSpPr/>
              <p:nvPr/>
            </p:nvCxnSpPr>
            <p:spPr>
              <a:xfrm>
                <a:off x="3459600" y="7167240"/>
                <a:ext cx="360" cy="126360"/>
              </a:xfrm>
              <a:prstGeom prst="straightConnector1">
                <a:avLst/>
              </a:prstGeom>
              <a:ln w="6480">
                <a:solidFill>
                  <a:srgbClr val="a8a8a8"/>
                </a:solidFill>
                <a:miter/>
              </a:ln>
            </p:spPr>
          </p:cxnSp>
          <p:cxnSp>
            <p:nvCxnSpPr>
              <p:cNvPr id="14072" name="Straight Connector 2039"/>
              <p:cNvCxnSpPr/>
              <p:nvPr/>
            </p:nvCxnSpPr>
            <p:spPr>
              <a:xfrm>
                <a:off x="3295080" y="7167240"/>
                <a:ext cx="360" cy="126360"/>
              </a:xfrm>
              <a:prstGeom prst="straightConnector1">
                <a:avLst/>
              </a:prstGeom>
              <a:ln w="6480">
                <a:solidFill>
                  <a:srgbClr val="a8a8a8"/>
                </a:solidFill>
                <a:miter/>
              </a:ln>
            </p:spPr>
          </p:cxnSp>
          <p:cxnSp>
            <p:nvCxnSpPr>
              <p:cNvPr id="14073" name="Straight Connector 2040"/>
              <p:cNvCxnSpPr/>
              <p:nvPr/>
            </p:nvCxnSpPr>
            <p:spPr>
              <a:xfrm>
                <a:off x="3789360" y="7167240"/>
                <a:ext cx="360" cy="126360"/>
              </a:xfrm>
              <a:prstGeom prst="straightConnector1">
                <a:avLst/>
              </a:prstGeom>
              <a:ln w="6480">
                <a:solidFill>
                  <a:srgbClr val="a8a8a8"/>
                </a:solidFill>
                <a:miter/>
              </a:ln>
            </p:spPr>
          </p:cxnSp>
          <p:cxnSp>
            <p:nvCxnSpPr>
              <p:cNvPr id="14074" name="Straight Connector 2041"/>
              <p:cNvCxnSpPr/>
              <p:nvPr/>
            </p:nvCxnSpPr>
            <p:spPr>
              <a:xfrm>
                <a:off x="3624480" y="7167240"/>
                <a:ext cx="360" cy="126360"/>
              </a:xfrm>
              <a:prstGeom prst="straightConnector1">
                <a:avLst/>
              </a:prstGeom>
              <a:ln w="6480">
                <a:solidFill>
                  <a:srgbClr val="a8a8a8"/>
                </a:solidFill>
                <a:miter/>
              </a:ln>
            </p:spPr>
          </p:cxnSp>
          <p:cxnSp>
            <p:nvCxnSpPr>
              <p:cNvPr id="14075" name="Straight Connector 2042"/>
              <p:cNvCxnSpPr/>
              <p:nvPr/>
            </p:nvCxnSpPr>
            <p:spPr>
              <a:xfrm>
                <a:off x="4118760" y="7167240"/>
                <a:ext cx="360" cy="126360"/>
              </a:xfrm>
              <a:prstGeom prst="straightConnector1">
                <a:avLst/>
              </a:prstGeom>
              <a:ln w="6480">
                <a:solidFill>
                  <a:srgbClr val="a8a8a8"/>
                </a:solidFill>
                <a:miter/>
              </a:ln>
            </p:spPr>
          </p:cxnSp>
          <p:cxnSp>
            <p:nvCxnSpPr>
              <p:cNvPr id="14076" name="Straight Connector 2043"/>
              <p:cNvCxnSpPr/>
              <p:nvPr/>
            </p:nvCxnSpPr>
            <p:spPr>
              <a:xfrm>
                <a:off x="3953880" y="7167240"/>
                <a:ext cx="360" cy="126360"/>
              </a:xfrm>
              <a:prstGeom prst="straightConnector1">
                <a:avLst/>
              </a:prstGeom>
              <a:ln w="6480">
                <a:solidFill>
                  <a:srgbClr val="a8a8a8"/>
                </a:solidFill>
                <a:miter/>
              </a:ln>
            </p:spPr>
          </p:cxnSp>
          <p:cxnSp>
            <p:nvCxnSpPr>
              <p:cNvPr id="14077" name="Straight Connector 2044"/>
              <p:cNvCxnSpPr/>
              <p:nvPr/>
            </p:nvCxnSpPr>
            <p:spPr>
              <a:xfrm>
                <a:off x="4448160" y="7167240"/>
                <a:ext cx="360" cy="126360"/>
              </a:xfrm>
              <a:prstGeom prst="straightConnector1">
                <a:avLst/>
              </a:prstGeom>
              <a:ln w="6480">
                <a:solidFill>
                  <a:srgbClr val="a8a8a8"/>
                </a:solidFill>
                <a:miter/>
              </a:ln>
            </p:spPr>
          </p:cxnSp>
          <p:cxnSp>
            <p:nvCxnSpPr>
              <p:cNvPr id="14078" name="Straight Connector 2045"/>
              <p:cNvCxnSpPr/>
              <p:nvPr/>
            </p:nvCxnSpPr>
            <p:spPr>
              <a:xfrm>
                <a:off x="4283640" y="7167240"/>
                <a:ext cx="360" cy="126360"/>
              </a:xfrm>
              <a:prstGeom prst="straightConnector1">
                <a:avLst/>
              </a:prstGeom>
              <a:ln w="6480">
                <a:solidFill>
                  <a:srgbClr val="a8a8a8"/>
                </a:solidFill>
                <a:miter/>
              </a:ln>
            </p:spPr>
          </p:cxnSp>
          <p:cxnSp>
            <p:nvCxnSpPr>
              <p:cNvPr id="14079" name="Straight Connector 2046"/>
              <p:cNvCxnSpPr/>
              <p:nvPr/>
            </p:nvCxnSpPr>
            <p:spPr>
              <a:xfrm>
                <a:off x="4777920" y="7167240"/>
                <a:ext cx="360" cy="126360"/>
              </a:xfrm>
              <a:prstGeom prst="straightConnector1">
                <a:avLst/>
              </a:prstGeom>
              <a:ln w="6480">
                <a:solidFill>
                  <a:srgbClr val="a8a8a8"/>
                </a:solidFill>
                <a:miter/>
              </a:ln>
            </p:spPr>
          </p:cxnSp>
          <p:cxnSp>
            <p:nvCxnSpPr>
              <p:cNvPr id="14080" name="Straight Connector 2047"/>
              <p:cNvCxnSpPr/>
              <p:nvPr/>
            </p:nvCxnSpPr>
            <p:spPr>
              <a:xfrm>
                <a:off x="4613040" y="7167240"/>
                <a:ext cx="360" cy="126360"/>
              </a:xfrm>
              <a:prstGeom prst="straightConnector1">
                <a:avLst/>
              </a:prstGeom>
              <a:ln w="6480">
                <a:solidFill>
                  <a:srgbClr val="a8a8a8"/>
                </a:solidFill>
                <a:miter/>
              </a:ln>
            </p:spPr>
          </p:cxnSp>
          <p:cxnSp>
            <p:nvCxnSpPr>
              <p:cNvPr id="14081" name="Straight Connector 2048"/>
              <p:cNvCxnSpPr/>
              <p:nvPr/>
            </p:nvCxnSpPr>
            <p:spPr>
              <a:xfrm>
                <a:off x="5107320" y="7167240"/>
                <a:ext cx="360" cy="126360"/>
              </a:xfrm>
              <a:prstGeom prst="straightConnector1">
                <a:avLst/>
              </a:prstGeom>
              <a:ln w="6480">
                <a:solidFill>
                  <a:srgbClr val="a8a8a8"/>
                </a:solidFill>
                <a:miter/>
              </a:ln>
            </p:spPr>
          </p:cxnSp>
          <p:cxnSp>
            <p:nvCxnSpPr>
              <p:cNvPr id="14082" name="Straight Connector 2049"/>
              <p:cNvCxnSpPr/>
              <p:nvPr/>
            </p:nvCxnSpPr>
            <p:spPr>
              <a:xfrm>
                <a:off x="4942440" y="7167240"/>
                <a:ext cx="360" cy="126360"/>
              </a:xfrm>
              <a:prstGeom prst="straightConnector1">
                <a:avLst/>
              </a:prstGeom>
              <a:ln w="6480">
                <a:solidFill>
                  <a:srgbClr val="a8a8a8"/>
                </a:solidFill>
                <a:miter/>
              </a:ln>
            </p:spPr>
          </p:cxnSp>
          <p:cxnSp>
            <p:nvCxnSpPr>
              <p:cNvPr id="14083" name="Straight Connector 2050"/>
              <p:cNvCxnSpPr/>
              <p:nvPr/>
            </p:nvCxnSpPr>
            <p:spPr>
              <a:xfrm>
                <a:off x="5436720" y="7167240"/>
                <a:ext cx="360" cy="126360"/>
              </a:xfrm>
              <a:prstGeom prst="straightConnector1">
                <a:avLst/>
              </a:prstGeom>
              <a:ln w="6480">
                <a:solidFill>
                  <a:srgbClr val="a8a8a8"/>
                </a:solidFill>
                <a:miter/>
              </a:ln>
            </p:spPr>
          </p:cxnSp>
          <p:cxnSp>
            <p:nvCxnSpPr>
              <p:cNvPr id="14084" name="Straight Connector 2051"/>
              <p:cNvCxnSpPr/>
              <p:nvPr/>
            </p:nvCxnSpPr>
            <p:spPr>
              <a:xfrm>
                <a:off x="5272200" y="7167240"/>
                <a:ext cx="360" cy="126360"/>
              </a:xfrm>
              <a:prstGeom prst="straightConnector1">
                <a:avLst/>
              </a:prstGeom>
              <a:ln w="6480">
                <a:solidFill>
                  <a:srgbClr val="a8a8a8"/>
                </a:solidFill>
                <a:miter/>
              </a:ln>
            </p:spPr>
          </p:cxnSp>
          <p:cxnSp>
            <p:nvCxnSpPr>
              <p:cNvPr id="14085" name="Straight Connector 2052"/>
              <p:cNvCxnSpPr/>
              <p:nvPr/>
            </p:nvCxnSpPr>
            <p:spPr>
              <a:xfrm>
                <a:off x="5766480" y="7167240"/>
                <a:ext cx="360" cy="126360"/>
              </a:xfrm>
              <a:prstGeom prst="straightConnector1">
                <a:avLst/>
              </a:prstGeom>
              <a:ln w="6480">
                <a:solidFill>
                  <a:srgbClr val="a8a8a8"/>
                </a:solidFill>
                <a:miter/>
              </a:ln>
            </p:spPr>
          </p:cxnSp>
          <p:cxnSp>
            <p:nvCxnSpPr>
              <p:cNvPr id="14086" name="Straight Connector 2053"/>
              <p:cNvCxnSpPr/>
              <p:nvPr/>
            </p:nvCxnSpPr>
            <p:spPr>
              <a:xfrm>
                <a:off x="5601600" y="7167240"/>
                <a:ext cx="360" cy="126360"/>
              </a:xfrm>
              <a:prstGeom prst="straightConnector1">
                <a:avLst/>
              </a:prstGeom>
              <a:ln w="6480">
                <a:solidFill>
                  <a:srgbClr val="a8a8a8"/>
                </a:solidFill>
                <a:miter/>
              </a:ln>
            </p:spPr>
          </p:cxnSp>
          <p:cxnSp>
            <p:nvCxnSpPr>
              <p:cNvPr id="14087" name="Straight Connector 2054"/>
              <p:cNvCxnSpPr/>
              <p:nvPr/>
            </p:nvCxnSpPr>
            <p:spPr>
              <a:xfrm>
                <a:off x="6095880" y="7167240"/>
                <a:ext cx="360" cy="126360"/>
              </a:xfrm>
              <a:prstGeom prst="straightConnector1">
                <a:avLst/>
              </a:prstGeom>
              <a:ln w="6480">
                <a:solidFill>
                  <a:srgbClr val="a8a8a8"/>
                </a:solidFill>
                <a:miter/>
              </a:ln>
            </p:spPr>
          </p:cxnSp>
          <p:cxnSp>
            <p:nvCxnSpPr>
              <p:cNvPr id="14088" name="Straight Connector 2055"/>
              <p:cNvCxnSpPr/>
              <p:nvPr/>
            </p:nvCxnSpPr>
            <p:spPr>
              <a:xfrm>
                <a:off x="5931000" y="7167240"/>
                <a:ext cx="360" cy="126360"/>
              </a:xfrm>
              <a:prstGeom prst="straightConnector1">
                <a:avLst/>
              </a:prstGeom>
              <a:ln w="6480">
                <a:solidFill>
                  <a:srgbClr val="a8a8a8"/>
                </a:solidFill>
                <a:miter/>
              </a:ln>
            </p:spPr>
          </p:cxnSp>
          <p:cxnSp>
            <p:nvCxnSpPr>
              <p:cNvPr id="14089" name="Straight Connector 2056"/>
              <p:cNvCxnSpPr/>
              <p:nvPr/>
            </p:nvCxnSpPr>
            <p:spPr>
              <a:xfrm>
                <a:off x="6425280" y="7167240"/>
                <a:ext cx="360" cy="126360"/>
              </a:xfrm>
              <a:prstGeom prst="straightConnector1">
                <a:avLst/>
              </a:prstGeom>
              <a:ln w="6480">
                <a:solidFill>
                  <a:srgbClr val="a8a8a8"/>
                </a:solidFill>
                <a:miter/>
              </a:ln>
            </p:spPr>
          </p:cxnSp>
          <p:cxnSp>
            <p:nvCxnSpPr>
              <p:cNvPr id="14090" name="Straight Connector 2057"/>
              <p:cNvCxnSpPr/>
              <p:nvPr/>
            </p:nvCxnSpPr>
            <p:spPr>
              <a:xfrm>
                <a:off x="6260760" y="7167240"/>
                <a:ext cx="360" cy="126360"/>
              </a:xfrm>
              <a:prstGeom prst="straightConnector1">
                <a:avLst/>
              </a:prstGeom>
              <a:ln w="6480">
                <a:solidFill>
                  <a:srgbClr val="a8a8a8"/>
                </a:solidFill>
                <a:miter/>
              </a:ln>
            </p:spPr>
          </p:cxnSp>
          <p:cxnSp>
            <p:nvCxnSpPr>
              <p:cNvPr id="14091" name="Straight Connector 2058"/>
              <p:cNvCxnSpPr/>
              <p:nvPr/>
            </p:nvCxnSpPr>
            <p:spPr>
              <a:xfrm>
                <a:off x="6590160" y="7167240"/>
                <a:ext cx="360" cy="126360"/>
              </a:xfrm>
              <a:prstGeom prst="straightConnector1">
                <a:avLst/>
              </a:prstGeom>
              <a:ln w="6480">
                <a:solidFill>
                  <a:srgbClr val="a8a8a8"/>
                </a:solidFill>
                <a:miter/>
              </a:ln>
            </p:spPr>
          </p:cxnSp>
          <p:cxnSp>
            <p:nvCxnSpPr>
              <p:cNvPr id="14092" name="Straight Connector 2059"/>
              <p:cNvCxnSpPr/>
              <p:nvPr/>
            </p:nvCxnSpPr>
            <p:spPr>
              <a:xfrm>
                <a:off x="6919560" y="7167240"/>
                <a:ext cx="360" cy="126360"/>
              </a:xfrm>
              <a:prstGeom prst="straightConnector1">
                <a:avLst/>
              </a:prstGeom>
              <a:ln w="6480">
                <a:solidFill>
                  <a:srgbClr val="a8a8a8"/>
                </a:solidFill>
                <a:miter/>
              </a:ln>
            </p:spPr>
          </p:cxnSp>
          <p:cxnSp>
            <p:nvCxnSpPr>
              <p:cNvPr id="14093" name="Straight Connector 2060"/>
              <p:cNvCxnSpPr/>
              <p:nvPr/>
            </p:nvCxnSpPr>
            <p:spPr>
              <a:xfrm>
                <a:off x="6754680" y="7167240"/>
                <a:ext cx="360" cy="126360"/>
              </a:xfrm>
              <a:prstGeom prst="straightConnector1">
                <a:avLst/>
              </a:prstGeom>
              <a:ln w="6480">
                <a:solidFill>
                  <a:srgbClr val="a8a8a8"/>
                </a:solidFill>
                <a:miter/>
              </a:ln>
            </p:spPr>
          </p:cxnSp>
          <p:cxnSp>
            <p:nvCxnSpPr>
              <p:cNvPr id="14094" name="Straight Connector 2061"/>
              <p:cNvCxnSpPr/>
              <p:nvPr/>
            </p:nvCxnSpPr>
            <p:spPr>
              <a:xfrm>
                <a:off x="7248960" y="7167240"/>
                <a:ext cx="360" cy="126360"/>
              </a:xfrm>
              <a:prstGeom prst="straightConnector1">
                <a:avLst/>
              </a:prstGeom>
              <a:ln w="6480">
                <a:solidFill>
                  <a:srgbClr val="a8a8a8"/>
                </a:solidFill>
                <a:miter/>
              </a:ln>
            </p:spPr>
          </p:cxnSp>
          <p:cxnSp>
            <p:nvCxnSpPr>
              <p:cNvPr id="14095" name="Straight Connector 2062"/>
              <p:cNvCxnSpPr/>
              <p:nvPr/>
            </p:nvCxnSpPr>
            <p:spPr>
              <a:xfrm>
                <a:off x="7084440" y="7167240"/>
                <a:ext cx="360" cy="126360"/>
              </a:xfrm>
              <a:prstGeom prst="straightConnector1">
                <a:avLst/>
              </a:prstGeom>
              <a:ln w="6480">
                <a:solidFill>
                  <a:srgbClr val="a8a8a8"/>
                </a:solidFill>
                <a:miter/>
              </a:ln>
            </p:spPr>
          </p:cxnSp>
          <p:cxnSp>
            <p:nvCxnSpPr>
              <p:cNvPr id="14096" name="Straight Connector 2063"/>
              <p:cNvCxnSpPr/>
              <p:nvPr/>
            </p:nvCxnSpPr>
            <p:spPr>
              <a:xfrm>
                <a:off x="7578720" y="7167240"/>
                <a:ext cx="360" cy="126360"/>
              </a:xfrm>
              <a:prstGeom prst="straightConnector1">
                <a:avLst/>
              </a:prstGeom>
              <a:ln w="6480">
                <a:solidFill>
                  <a:srgbClr val="a8a8a8"/>
                </a:solidFill>
                <a:miter/>
              </a:ln>
            </p:spPr>
          </p:cxnSp>
          <p:cxnSp>
            <p:nvCxnSpPr>
              <p:cNvPr id="14097" name="Straight Connector 2064"/>
              <p:cNvCxnSpPr/>
              <p:nvPr/>
            </p:nvCxnSpPr>
            <p:spPr>
              <a:xfrm>
                <a:off x="7413840" y="7167240"/>
                <a:ext cx="360" cy="126360"/>
              </a:xfrm>
              <a:prstGeom prst="straightConnector1">
                <a:avLst/>
              </a:prstGeom>
              <a:ln w="6480">
                <a:solidFill>
                  <a:srgbClr val="a8a8a8"/>
                </a:solidFill>
                <a:miter/>
              </a:ln>
            </p:spPr>
          </p:cxnSp>
          <p:cxnSp>
            <p:nvCxnSpPr>
              <p:cNvPr id="14098" name="Straight Connector 2065"/>
              <p:cNvCxnSpPr/>
              <p:nvPr/>
            </p:nvCxnSpPr>
            <p:spPr>
              <a:xfrm>
                <a:off x="7908120" y="7167240"/>
                <a:ext cx="360" cy="126360"/>
              </a:xfrm>
              <a:prstGeom prst="straightConnector1">
                <a:avLst/>
              </a:prstGeom>
              <a:ln w="6480">
                <a:solidFill>
                  <a:srgbClr val="a8a8a8"/>
                </a:solidFill>
                <a:miter/>
              </a:ln>
            </p:spPr>
          </p:cxnSp>
          <p:cxnSp>
            <p:nvCxnSpPr>
              <p:cNvPr id="14099" name="Straight Connector 2066"/>
              <p:cNvCxnSpPr/>
              <p:nvPr/>
            </p:nvCxnSpPr>
            <p:spPr>
              <a:xfrm>
                <a:off x="7743240" y="7167240"/>
                <a:ext cx="360" cy="126360"/>
              </a:xfrm>
              <a:prstGeom prst="straightConnector1">
                <a:avLst/>
              </a:prstGeom>
              <a:ln w="6480">
                <a:solidFill>
                  <a:srgbClr val="a8a8a8"/>
                </a:solidFill>
                <a:miter/>
              </a:ln>
            </p:spPr>
          </p:cxnSp>
          <p:cxnSp>
            <p:nvCxnSpPr>
              <p:cNvPr id="14100" name="Straight Connector 2067"/>
              <p:cNvCxnSpPr/>
              <p:nvPr/>
            </p:nvCxnSpPr>
            <p:spPr>
              <a:xfrm>
                <a:off x="8237520" y="7167240"/>
                <a:ext cx="360" cy="126360"/>
              </a:xfrm>
              <a:prstGeom prst="straightConnector1">
                <a:avLst/>
              </a:prstGeom>
              <a:ln w="6480">
                <a:solidFill>
                  <a:srgbClr val="a8a8a8"/>
                </a:solidFill>
                <a:miter/>
              </a:ln>
            </p:spPr>
          </p:cxnSp>
          <p:cxnSp>
            <p:nvCxnSpPr>
              <p:cNvPr id="14101" name="Straight Connector 2068"/>
              <p:cNvCxnSpPr/>
              <p:nvPr/>
            </p:nvCxnSpPr>
            <p:spPr>
              <a:xfrm>
                <a:off x="8073000" y="7167240"/>
                <a:ext cx="360" cy="126360"/>
              </a:xfrm>
              <a:prstGeom prst="straightConnector1">
                <a:avLst/>
              </a:prstGeom>
              <a:ln w="6480">
                <a:solidFill>
                  <a:srgbClr val="a8a8a8"/>
                </a:solidFill>
                <a:miter/>
              </a:ln>
            </p:spPr>
          </p:cxnSp>
          <p:cxnSp>
            <p:nvCxnSpPr>
              <p:cNvPr id="14102" name="Straight Connector 2069"/>
              <p:cNvCxnSpPr/>
              <p:nvPr/>
            </p:nvCxnSpPr>
            <p:spPr>
              <a:xfrm>
                <a:off x="8567280" y="7167240"/>
                <a:ext cx="360" cy="126360"/>
              </a:xfrm>
              <a:prstGeom prst="straightConnector1">
                <a:avLst/>
              </a:prstGeom>
              <a:ln w="6480">
                <a:solidFill>
                  <a:srgbClr val="a8a8a8"/>
                </a:solidFill>
                <a:miter/>
              </a:ln>
            </p:spPr>
          </p:cxnSp>
          <p:cxnSp>
            <p:nvCxnSpPr>
              <p:cNvPr id="14103" name="Straight Connector 2070"/>
              <p:cNvCxnSpPr/>
              <p:nvPr/>
            </p:nvCxnSpPr>
            <p:spPr>
              <a:xfrm>
                <a:off x="8402400" y="7167240"/>
                <a:ext cx="360" cy="126360"/>
              </a:xfrm>
              <a:prstGeom prst="straightConnector1">
                <a:avLst/>
              </a:prstGeom>
              <a:ln w="6480">
                <a:solidFill>
                  <a:srgbClr val="a8a8a8"/>
                </a:solidFill>
                <a:miter/>
              </a:ln>
            </p:spPr>
          </p:cxnSp>
          <p:cxnSp>
            <p:nvCxnSpPr>
              <p:cNvPr id="14104" name="Straight Connector 2071"/>
              <p:cNvCxnSpPr/>
              <p:nvPr/>
            </p:nvCxnSpPr>
            <p:spPr>
              <a:xfrm>
                <a:off x="8896680" y="7167240"/>
                <a:ext cx="360" cy="126360"/>
              </a:xfrm>
              <a:prstGeom prst="straightConnector1">
                <a:avLst/>
              </a:prstGeom>
              <a:ln w="6480">
                <a:solidFill>
                  <a:srgbClr val="a8a8a8"/>
                </a:solidFill>
                <a:miter/>
              </a:ln>
            </p:spPr>
          </p:cxnSp>
          <p:cxnSp>
            <p:nvCxnSpPr>
              <p:cNvPr id="14105" name="Straight Connector 2072"/>
              <p:cNvCxnSpPr/>
              <p:nvPr/>
            </p:nvCxnSpPr>
            <p:spPr>
              <a:xfrm>
                <a:off x="8731800" y="7167240"/>
                <a:ext cx="360" cy="126360"/>
              </a:xfrm>
              <a:prstGeom prst="straightConnector1">
                <a:avLst/>
              </a:prstGeom>
              <a:ln w="6480">
                <a:solidFill>
                  <a:srgbClr val="a8a8a8"/>
                </a:solidFill>
                <a:miter/>
              </a:ln>
            </p:spPr>
          </p:cxnSp>
          <p:cxnSp>
            <p:nvCxnSpPr>
              <p:cNvPr id="14106" name="Straight Connector 2073"/>
              <p:cNvCxnSpPr/>
              <p:nvPr/>
            </p:nvCxnSpPr>
            <p:spPr>
              <a:xfrm>
                <a:off x="9226080" y="7167240"/>
                <a:ext cx="360" cy="126360"/>
              </a:xfrm>
              <a:prstGeom prst="straightConnector1">
                <a:avLst/>
              </a:prstGeom>
              <a:ln w="6480">
                <a:solidFill>
                  <a:srgbClr val="a8a8a8"/>
                </a:solidFill>
                <a:miter/>
              </a:ln>
            </p:spPr>
          </p:cxnSp>
          <p:cxnSp>
            <p:nvCxnSpPr>
              <p:cNvPr id="14107" name="Straight Connector 2074"/>
              <p:cNvCxnSpPr/>
              <p:nvPr/>
            </p:nvCxnSpPr>
            <p:spPr>
              <a:xfrm>
                <a:off x="9061560" y="7167240"/>
                <a:ext cx="360" cy="126360"/>
              </a:xfrm>
              <a:prstGeom prst="straightConnector1">
                <a:avLst/>
              </a:prstGeom>
              <a:ln w="6480">
                <a:solidFill>
                  <a:srgbClr val="a8a8a8"/>
                </a:solidFill>
                <a:miter/>
              </a:ln>
            </p:spPr>
          </p:cxnSp>
          <p:cxnSp>
            <p:nvCxnSpPr>
              <p:cNvPr id="14108" name="Straight Connector 2075"/>
              <p:cNvCxnSpPr/>
              <p:nvPr/>
            </p:nvCxnSpPr>
            <p:spPr>
              <a:xfrm>
                <a:off x="9555840" y="7167240"/>
                <a:ext cx="360" cy="126360"/>
              </a:xfrm>
              <a:prstGeom prst="straightConnector1">
                <a:avLst/>
              </a:prstGeom>
              <a:ln w="6480">
                <a:solidFill>
                  <a:srgbClr val="a8a8a8"/>
                </a:solidFill>
                <a:miter/>
              </a:ln>
            </p:spPr>
          </p:cxnSp>
          <p:cxnSp>
            <p:nvCxnSpPr>
              <p:cNvPr id="14109" name="Straight Connector 2076"/>
              <p:cNvCxnSpPr/>
              <p:nvPr/>
            </p:nvCxnSpPr>
            <p:spPr>
              <a:xfrm>
                <a:off x="9390960" y="7167240"/>
                <a:ext cx="360" cy="126360"/>
              </a:xfrm>
              <a:prstGeom prst="straightConnector1">
                <a:avLst/>
              </a:prstGeom>
              <a:ln w="6480">
                <a:solidFill>
                  <a:srgbClr val="a8a8a8"/>
                </a:solidFill>
                <a:miter/>
              </a:ln>
            </p:spPr>
          </p:cxnSp>
          <p:cxnSp>
            <p:nvCxnSpPr>
              <p:cNvPr id="14110" name="Straight Connector 2077"/>
              <p:cNvCxnSpPr/>
              <p:nvPr/>
            </p:nvCxnSpPr>
            <p:spPr>
              <a:xfrm>
                <a:off x="9885240" y="7167240"/>
                <a:ext cx="360" cy="126360"/>
              </a:xfrm>
              <a:prstGeom prst="straightConnector1">
                <a:avLst/>
              </a:prstGeom>
              <a:ln w="6480">
                <a:solidFill>
                  <a:srgbClr val="a8a8a8"/>
                </a:solidFill>
                <a:miter/>
              </a:ln>
            </p:spPr>
          </p:cxnSp>
          <p:cxnSp>
            <p:nvCxnSpPr>
              <p:cNvPr id="14111" name="Straight Connector 2078"/>
              <p:cNvCxnSpPr/>
              <p:nvPr/>
            </p:nvCxnSpPr>
            <p:spPr>
              <a:xfrm>
                <a:off x="9720360" y="7167240"/>
                <a:ext cx="360" cy="126360"/>
              </a:xfrm>
              <a:prstGeom prst="straightConnector1">
                <a:avLst/>
              </a:prstGeom>
              <a:ln w="6480">
                <a:solidFill>
                  <a:srgbClr val="a8a8a8"/>
                </a:solidFill>
                <a:miter/>
              </a:ln>
            </p:spPr>
          </p:cxnSp>
          <p:cxnSp>
            <p:nvCxnSpPr>
              <p:cNvPr id="14112" name="Straight Connector 2079"/>
              <p:cNvCxnSpPr/>
              <p:nvPr/>
            </p:nvCxnSpPr>
            <p:spPr>
              <a:xfrm>
                <a:off x="10214640" y="7167240"/>
                <a:ext cx="360" cy="126360"/>
              </a:xfrm>
              <a:prstGeom prst="straightConnector1">
                <a:avLst/>
              </a:prstGeom>
              <a:ln w="6480">
                <a:solidFill>
                  <a:srgbClr val="a8a8a8"/>
                </a:solidFill>
                <a:miter/>
              </a:ln>
            </p:spPr>
          </p:cxnSp>
          <p:cxnSp>
            <p:nvCxnSpPr>
              <p:cNvPr id="14113" name="Straight Connector 2080"/>
              <p:cNvCxnSpPr/>
              <p:nvPr/>
            </p:nvCxnSpPr>
            <p:spPr>
              <a:xfrm>
                <a:off x="10050120" y="7167240"/>
                <a:ext cx="360" cy="126360"/>
              </a:xfrm>
              <a:prstGeom prst="straightConnector1">
                <a:avLst/>
              </a:prstGeom>
              <a:ln w="6480">
                <a:solidFill>
                  <a:srgbClr val="a8a8a8"/>
                </a:solidFill>
                <a:miter/>
              </a:ln>
            </p:spPr>
          </p:cxnSp>
          <p:cxnSp>
            <p:nvCxnSpPr>
              <p:cNvPr id="14114" name="Straight Connector 2081"/>
              <p:cNvCxnSpPr/>
              <p:nvPr/>
            </p:nvCxnSpPr>
            <p:spPr>
              <a:xfrm>
                <a:off x="10544400" y="7167240"/>
                <a:ext cx="360" cy="126360"/>
              </a:xfrm>
              <a:prstGeom prst="straightConnector1">
                <a:avLst/>
              </a:prstGeom>
              <a:ln w="6480">
                <a:solidFill>
                  <a:srgbClr val="a8a8a8"/>
                </a:solidFill>
                <a:miter/>
              </a:ln>
            </p:spPr>
          </p:cxnSp>
          <p:cxnSp>
            <p:nvCxnSpPr>
              <p:cNvPr id="14115" name="Straight Connector 2082"/>
              <p:cNvCxnSpPr/>
              <p:nvPr/>
            </p:nvCxnSpPr>
            <p:spPr>
              <a:xfrm>
                <a:off x="10379520" y="7167240"/>
                <a:ext cx="360" cy="126360"/>
              </a:xfrm>
              <a:prstGeom prst="straightConnector1">
                <a:avLst/>
              </a:prstGeom>
              <a:ln w="6480">
                <a:solidFill>
                  <a:srgbClr val="a8a8a8"/>
                </a:solidFill>
                <a:miter/>
              </a:ln>
            </p:spPr>
          </p:cxnSp>
          <p:cxnSp>
            <p:nvCxnSpPr>
              <p:cNvPr id="14116" name="Straight Connector 2083"/>
              <p:cNvCxnSpPr/>
              <p:nvPr/>
            </p:nvCxnSpPr>
            <p:spPr>
              <a:xfrm>
                <a:off x="10873800" y="7167240"/>
                <a:ext cx="360" cy="126360"/>
              </a:xfrm>
              <a:prstGeom prst="straightConnector1">
                <a:avLst/>
              </a:prstGeom>
              <a:ln w="6480">
                <a:solidFill>
                  <a:srgbClr val="a8a8a8"/>
                </a:solidFill>
                <a:miter/>
              </a:ln>
            </p:spPr>
          </p:cxnSp>
          <p:cxnSp>
            <p:nvCxnSpPr>
              <p:cNvPr id="14117" name="Straight Connector 2084"/>
              <p:cNvCxnSpPr/>
              <p:nvPr/>
            </p:nvCxnSpPr>
            <p:spPr>
              <a:xfrm>
                <a:off x="10708920" y="7167240"/>
                <a:ext cx="360" cy="126360"/>
              </a:xfrm>
              <a:prstGeom prst="straightConnector1">
                <a:avLst/>
              </a:prstGeom>
              <a:ln w="6480">
                <a:solidFill>
                  <a:srgbClr val="a8a8a8"/>
                </a:solidFill>
                <a:miter/>
              </a:ln>
            </p:spPr>
          </p:cxnSp>
          <p:cxnSp>
            <p:nvCxnSpPr>
              <p:cNvPr id="14118" name="Straight Connector 2085"/>
              <p:cNvCxnSpPr/>
              <p:nvPr/>
            </p:nvCxnSpPr>
            <p:spPr>
              <a:xfrm>
                <a:off x="11203200" y="7167240"/>
                <a:ext cx="360" cy="126360"/>
              </a:xfrm>
              <a:prstGeom prst="straightConnector1">
                <a:avLst/>
              </a:prstGeom>
              <a:ln w="6480">
                <a:solidFill>
                  <a:srgbClr val="a8a8a8"/>
                </a:solidFill>
                <a:miter/>
              </a:ln>
            </p:spPr>
          </p:cxnSp>
          <p:cxnSp>
            <p:nvCxnSpPr>
              <p:cNvPr id="14119" name="Straight Connector 2086"/>
              <p:cNvCxnSpPr/>
              <p:nvPr/>
            </p:nvCxnSpPr>
            <p:spPr>
              <a:xfrm>
                <a:off x="11038680" y="7167240"/>
                <a:ext cx="360" cy="126360"/>
              </a:xfrm>
              <a:prstGeom prst="straightConnector1">
                <a:avLst/>
              </a:prstGeom>
              <a:ln w="6480">
                <a:solidFill>
                  <a:srgbClr val="a8a8a8"/>
                </a:solidFill>
                <a:miter/>
              </a:ln>
            </p:spPr>
          </p:cxnSp>
          <p:cxnSp>
            <p:nvCxnSpPr>
              <p:cNvPr id="14120" name="Straight Connector 2087"/>
              <p:cNvCxnSpPr/>
              <p:nvPr/>
            </p:nvCxnSpPr>
            <p:spPr>
              <a:xfrm>
                <a:off x="11532960" y="7167240"/>
                <a:ext cx="360" cy="126360"/>
              </a:xfrm>
              <a:prstGeom prst="straightConnector1">
                <a:avLst/>
              </a:prstGeom>
              <a:ln w="6480">
                <a:solidFill>
                  <a:srgbClr val="a8a8a8"/>
                </a:solidFill>
                <a:miter/>
              </a:ln>
            </p:spPr>
          </p:cxnSp>
          <p:cxnSp>
            <p:nvCxnSpPr>
              <p:cNvPr id="14121" name="Straight Connector 2088"/>
              <p:cNvCxnSpPr/>
              <p:nvPr/>
            </p:nvCxnSpPr>
            <p:spPr>
              <a:xfrm>
                <a:off x="11368080" y="7167240"/>
                <a:ext cx="360" cy="126360"/>
              </a:xfrm>
              <a:prstGeom prst="straightConnector1">
                <a:avLst/>
              </a:prstGeom>
              <a:ln w="6480">
                <a:solidFill>
                  <a:srgbClr val="a8a8a8"/>
                </a:solidFill>
                <a:miter/>
              </a:ln>
            </p:spPr>
          </p:cxnSp>
          <p:cxnSp>
            <p:nvCxnSpPr>
              <p:cNvPr id="14122" name="Straight Connector 2089"/>
              <p:cNvCxnSpPr/>
              <p:nvPr/>
            </p:nvCxnSpPr>
            <p:spPr>
              <a:xfrm>
                <a:off x="11862360" y="7167240"/>
                <a:ext cx="360" cy="126360"/>
              </a:xfrm>
              <a:prstGeom prst="straightConnector1">
                <a:avLst/>
              </a:prstGeom>
              <a:ln w="6480">
                <a:solidFill>
                  <a:srgbClr val="a8a8a8"/>
                </a:solidFill>
                <a:miter/>
              </a:ln>
            </p:spPr>
          </p:cxnSp>
          <p:cxnSp>
            <p:nvCxnSpPr>
              <p:cNvPr id="1412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4124" name="Group 28"/>
            <p:cNvGrpSpPr/>
            <p:nvPr/>
          </p:nvGrpSpPr>
          <p:grpSpPr>
            <a:xfrm>
              <a:off x="-435240" y="-435240"/>
              <a:ext cx="13042800" cy="7728480"/>
              <a:chOff x="-435240" y="-435240"/>
              <a:chExt cx="13042800" cy="7728480"/>
            </a:xfrm>
          </p:grpSpPr>
          <p:cxnSp>
            <p:nvCxnSpPr>
              <p:cNvPr id="14125" name="Straight Connector 1897"/>
              <p:cNvCxnSpPr/>
              <p:nvPr/>
            </p:nvCxnSpPr>
            <p:spPr>
              <a:xfrm>
                <a:off x="12355560" y="4898520"/>
                <a:ext cx="252360" cy="360"/>
              </a:xfrm>
              <a:prstGeom prst="straightConnector1">
                <a:avLst/>
              </a:prstGeom>
              <a:ln w="6480">
                <a:solidFill>
                  <a:srgbClr val="a8a8a8"/>
                </a:solidFill>
                <a:miter/>
              </a:ln>
            </p:spPr>
          </p:cxnSp>
          <p:cxnSp>
            <p:nvCxnSpPr>
              <p:cNvPr id="14126" name="Straight Connector 181"/>
              <p:cNvCxnSpPr/>
              <p:nvPr/>
            </p:nvCxnSpPr>
            <p:spPr>
              <a:xfrm>
                <a:off x="-435240" y="326520"/>
                <a:ext cx="252360" cy="360"/>
              </a:xfrm>
              <a:prstGeom prst="straightConnector1">
                <a:avLst/>
              </a:prstGeom>
              <a:ln w="6480">
                <a:solidFill>
                  <a:srgbClr val="a8a8a8"/>
                </a:solidFill>
                <a:miter/>
              </a:ln>
            </p:spPr>
          </p:cxnSp>
          <p:cxnSp>
            <p:nvCxnSpPr>
              <p:cNvPr id="14127" name="Straight Connector 182"/>
              <p:cNvCxnSpPr/>
              <p:nvPr/>
            </p:nvCxnSpPr>
            <p:spPr>
              <a:xfrm>
                <a:off x="-435240" y="0"/>
                <a:ext cx="252360" cy="360"/>
              </a:xfrm>
              <a:prstGeom prst="straightConnector1">
                <a:avLst/>
              </a:prstGeom>
              <a:ln w="6480">
                <a:solidFill>
                  <a:srgbClr val="a8a8a8"/>
                </a:solidFill>
                <a:miter/>
              </a:ln>
            </p:spPr>
          </p:cxnSp>
          <p:cxnSp>
            <p:nvCxnSpPr>
              <p:cNvPr id="14128" name="Straight Connector 183"/>
              <p:cNvCxnSpPr/>
              <p:nvPr/>
            </p:nvCxnSpPr>
            <p:spPr>
              <a:xfrm>
                <a:off x="-435240" y="979560"/>
                <a:ext cx="252360" cy="360"/>
              </a:xfrm>
              <a:prstGeom prst="straightConnector1">
                <a:avLst/>
              </a:prstGeom>
              <a:ln w="6480">
                <a:solidFill>
                  <a:srgbClr val="a8a8a8"/>
                </a:solidFill>
                <a:miter/>
              </a:ln>
            </p:spPr>
          </p:cxnSp>
          <p:cxnSp>
            <p:nvCxnSpPr>
              <p:cNvPr id="14129" name="Straight Connector 184"/>
              <p:cNvCxnSpPr/>
              <p:nvPr/>
            </p:nvCxnSpPr>
            <p:spPr>
              <a:xfrm>
                <a:off x="-435240" y="653040"/>
                <a:ext cx="252360" cy="360"/>
              </a:xfrm>
              <a:prstGeom prst="straightConnector1">
                <a:avLst/>
              </a:prstGeom>
              <a:ln w="6480">
                <a:solidFill>
                  <a:srgbClr val="a8a8a8"/>
                </a:solidFill>
                <a:miter/>
              </a:ln>
            </p:spPr>
          </p:cxnSp>
          <p:cxnSp>
            <p:nvCxnSpPr>
              <p:cNvPr id="14130" name="Straight Connector 185"/>
              <p:cNvCxnSpPr/>
              <p:nvPr/>
            </p:nvCxnSpPr>
            <p:spPr>
              <a:xfrm>
                <a:off x="-435240" y="1632600"/>
                <a:ext cx="252360" cy="360"/>
              </a:xfrm>
              <a:prstGeom prst="straightConnector1">
                <a:avLst/>
              </a:prstGeom>
              <a:ln w="6480">
                <a:solidFill>
                  <a:srgbClr val="a8a8a8"/>
                </a:solidFill>
                <a:miter/>
              </a:ln>
            </p:spPr>
          </p:cxnSp>
          <p:cxnSp>
            <p:nvCxnSpPr>
              <p:cNvPr id="14131" name="Straight Connector 186"/>
              <p:cNvCxnSpPr/>
              <p:nvPr/>
            </p:nvCxnSpPr>
            <p:spPr>
              <a:xfrm>
                <a:off x="-435240" y="1306080"/>
                <a:ext cx="252360" cy="360"/>
              </a:xfrm>
              <a:prstGeom prst="straightConnector1">
                <a:avLst/>
              </a:prstGeom>
              <a:ln w="6480">
                <a:solidFill>
                  <a:srgbClr val="a8a8a8"/>
                </a:solidFill>
                <a:miter/>
              </a:ln>
            </p:spPr>
          </p:cxnSp>
          <p:cxnSp>
            <p:nvCxnSpPr>
              <p:cNvPr id="14132" name="Straight Connector 187"/>
              <p:cNvCxnSpPr/>
              <p:nvPr/>
            </p:nvCxnSpPr>
            <p:spPr>
              <a:xfrm>
                <a:off x="-435240" y="2285640"/>
                <a:ext cx="252360" cy="360"/>
              </a:xfrm>
              <a:prstGeom prst="straightConnector1">
                <a:avLst/>
              </a:prstGeom>
              <a:ln w="6480">
                <a:solidFill>
                  <a:srgbClr val="a8a8a8"/>
                </a:solidFill>
                <a:miter/>
              </a:ln>
            </p:spPr>
          </p:cxnSp>
          <p:cxnSp>
            <p:nvCxnSpPr>
              <p:cNvPr id="14133" name="Straight Connector 188"/>
              <p:cNvCxnSpPr/>
              <p:nvPr/>
            </p:nvCxnSpPr>
            <p:spPr>
              <a:xfrm>
                <a:off x="-435240" y="1959120"/>
                <a:ext cx="252360" cy="360"/>
              </a:xfrm>
              <a:prstGeom prst="straightConnector1">
                <a:avLst/>
              </a:prstGeom>
              <a:ln w="6480">
                <a:solidFill>
                  <a:srgbClr val="a8a8a8"/>
                </a:solidFill>
                <a:miter/>
              </a:ln>
            </p:spPr>
          </p:cxnSp>
          <p:cxnSp>
            <p:nvCxnSpPr>
              <p:cNvPr id="14134" name="Straight Connector 189"/>
              <p:cNvCxnSpPr/>
              <p:nvPr/>
            </p:nvCxnSpPr>
            <p:spPr>
              <a:xfrm>
                <a:off x="-435240" y="2939040"/>
                <a:ext cx="252360" cy="360"/>
              </a:xfrm>
              <a:prstGeom prst="straightConnector1">
                <a:avLst/>
              </a:prstGeom>
              <a:ln w="6480">
                <a:solidFill>
                  <a:srgbClr val="a8a8a8"/>
                </a:solidFill>
                <a:miter/>
              </a:ln>
            </p:spPr>
          </p:cxnSp>
          <p:cxnSp>
            <p:nvCxnSpPr>
              <p:cNvPr id="14135" name="Straight Connector 190"/>
              <p:cNvCxnSpPr/>
              <p:nvPr/>
            </p:nvCxnSpPr>
            <p:spPr>
              <a:xfrm>
                <a:off x="-435240" y="2612520"/>
                <a:ext cx="252360" cy="360"/>
              </a:xfrm>
              <a:prstGeom prst="straightConnector1">
                <a:avLst/>
              </a:prstGeom>
              <a:ln w="6480">
                <a:solidFill>
                  <a:srgbClr val="a8a8a8"/>
                </a:solidFill>
                <a:miter/>
              </a:ln>
            </p:spPr>
          </p:cxnSp>
          <p:cxnSp>
            <p:nvCxnSpPr>
              <p:cNvPr id="14136" name="Straight Connector 191"/>
              <p:cNvCxnSpPr/>
              <p:nvPr/>
            </p:nvCxnSpPr>
            <p:spPr>
              <a:xfrm>
                <a:off x="-435240" y="3592080"/>
                <a:ext cx="252360" cy="360"/>
              </a:xfrm>
              <a:prstGeom prst="straightConnector1">
                <a:avLst/>
              </a:prstGeom>
              <a:ln w="6480">
                <a:solidFill>
                  <a:srgbClr val="a8a8a8"/>
                </a:solidFill>
                <a:miter/>
              </a:ln>
            </p:spPr>
          </p:cxnSp>
          <p:cxnSp>
            <p:nvCxnSpPr>
              <p:cNvPr id="14137" name="Straight Connector 192"/>
              <p:cNvCxnSpPr/>
              <p:nvPr/>
            </p:nvCxnSpPr>
            <p:spPr>
              <a:xfrm>
                <a:off x="-435240" y="3265560"/>
                <a:ext cx="252360" cy="360"/>
              </a:xfrm>
              <a:prstGeom prst="straightConnector1">
                <a:avLst/>
              </a:prstGeom>
              <a:ln w="6480">
                <a:solidFill>
                  <a:srgbClr val="a8a8a8"/>
                </a:solidFill>
                <a:miter/>
              </a:ln>
            </p:spPr>
          </p:cxnSp>
          <p:cxnSp>
            <p:nvCxnSpPr>
              <p:cNvPr id="14138" name="Straight Connector 193"/>
              <p:cNvCxnSpPr/>
              <p:nvPr/>
            </p:nvCxnSpPr>
            <p:spPr>
              <a:xfrm>
                <a:off x="-435240" y="4245120"/>
                <a:ext cx="252360" cy="360"/>
              </a:xfrm>
              <a:prstGeom prst="straightConnector1">
                <a:avLst/>
              </a:prstGeom>
              <a:ln w="6480">
                <a:solidFill>
                  <a:srgbClr val="a8a8a8"/>
                </a:solidFill>
                <a:miter/>
              </a:ln>
            </p:spPr>
          </p:cxnSp>
          <p:cxnSp>
            <p:nvCxnSpPr>
              <p:cNvPr id="14139" name="Straight Connector 194"/>
              <p:cNvCxnSpPr/>
              <p:nvPr/>
            </p:nvCxnSpPr>
            <p:spPr>
              <a:xfrm>
                <a:off x="-435240" y="3918600"/>
                <a:ext cx="252360" cy="360"/>
              </a:xfrm>
              <a:prstGeom prst="straightConnector1">
                <a:avLst/>
              </a:prstGeom>
              <a:ln w="6480">
                <a:solidFill>
                  <a:srgbClr val="a8a8a8"/>
                </a:solidFill>
                <a:miter/>
              </a:ln>
            </p:spPr>
          </p:cxnSp>
          <p:cxnSp>
            <p:nvCxnSpPr>
              <p:cNvPr id="14140" name="Straight Connector 195"/>
              <p:cNvCxnSpPr/>
              <p:nvPr/>
            </p:nvCxnSpPr>
            <p:spPr>
              <a:xfrm>
                <a:off x="-435240" y="4898520"/>
                <a:ext cx="252360" cy="360"/>
              </a:xfrm>
              <a:prstGeom prst="straightConnector1">
                <a:avLst/>
              </a:prstGeom>
              <a:ln w="6480">
                <a:solidFill>
                  <a:srgbClr val="a8a8a8"/>
                </a:solidFill>
                <a:miter/>
              </a:ln>
            </p:spPr>
          </p:cxnSp>
          <p:cxnSp>
            <p:nvCxnSpPr>
              <p:cNvPr id="14141" name="Straight Connector 196"/>
              <p:cNvCxnSpPr/>
              <p:nvPr/>
            </p:nvCxnSpPr>
            <p:spPr>
              <a:xfrm>
                <a:off x="-435240" y="4571640"/>
                <a:ext cx="252360" cy="360"/>
              </a:xfrm>
              <a:prstGeom prst="straightConnector1">
                <a:avLst/>
              </a:prstGeom>
              <a:ln w="6480">
                <a:solidFill>
                  <a:srgbClr val="a8a8a8"/>
                </a:solidFill>
                <a:miter/>
              </a:ln>
            </p:spPr>
          </p:cxnSp>
          <p:cxnSp>
            <p:nvCxnSpPr>
              <p:cNvPr id="14142" name="Straight Connector 197"/>
              <p:cNvCxnSpPr/>
              <p:nvPr/>
            </p:nvCxnSpPr>
            <p:spPr>
              <a:xfrm>
                <a:off x="-435240" y="5551560"/>
                <a:ext cx="252360" cy="360"/>
              </a:xfrm>
              <a:prstGeom prst="straightConnector1">
                <a:avLst/>
              </a:prstGeom>
              <a:ln w="6480">
                <a:solidFill>
                  <a:srgbClr val="a8a8a8"/>
                </a:solidFill>
                <a:miter/>
              </a:ln>
            </p:spPr>
          </p:cxnSp>
          <p:cxnSp>
            <p:nvCxnSpPr>
              <p:cNvPr id="14143" name="Straight Connector 198"/>
              <p:cNvCxnSpPr/>
              <p:nvPr/>
            </p:nvCxnSpPr>
            <p:spPr>
              <a:xfrm>
                <a:off x="-435240" y="5225040"/>
                <a:ext cx="252360" cy="360"/>
              </a:xfrm>
              <a:prstGeom prst="straightConnector1">
                <a:avLst/>
              </a:prstGeom>
              <a:ln w="6480">
                <a:solidFill>
                  <a:srgbClr val="a8a8a8"/>
                </a:solidFill>
                <a:miter/>
              </a:ln>
            </p:spPr>
          </p:cxnSp>
          <p:cxnSp>
            <p:nvCxnSpPr>
              <p:cNvPr id="14144" name="Straight Connector 199"/>
              <p:cNvCxnSpPr/>
              <p:nvPr/>
            </p:nvCxnSpPr>
            <p:spPr>
              <a:xfrm>
                <a:off x="-435240" y="6204600"/>
                <a:ext cx="252360" cy="360"/>
              </a:xfrm>
              <a:prstGeom prst="straightConnector1">
                <a:avLst/>
              </a:prstGeom>
              <a:ln w="6480">
                <a:solidFill>
                  <a:srgbClr val="a8a8a8"/>
                </a:solidFill>
                <a:miter/>
              </a:ln>
            </p:spPr>
          </p:cxnSp>
          <p:cxnSp>
            <p:nvCxnSpPr>
              <p:cNvPr id="14145" name="Straight Connector 200"/>
              <p:cNvCxnSpPr/>
              <p:nvPr/>
            </p:nvCxnSpPr>
            <p:spPr>
              <a:xfrm>
                <a:off x="-435240" y="5878080"/>
                <a:ext cx="252360" cy="360"/>
              </a:xfrm>
              <a:prstGeom prst="straightConnector1">
                <a:avLst/>
              </a:prstGeom>
              <a:ln w="6480">
                <a:solidFill>
                  <a:srgbClr val="a8a8a8"/>
                </a:solidFill>
                <a:miter/>
              </a:ln>
            </p:spPr>
          </p:cxnSp>
          <p:cxnSp>
            <p:nvCxnSpPr>
              <p:cNvPr id="14146" name="Straight Connector 201"/>
              <p:cNvCxnSpPr/>
              <p:nvPr/>
            </p:nvCxnSpPr>
            <p:spPr>
              <a:xfrm>
                <a:off x="-435240" y="6857640"/>
                <a:ext cx="252360" cy="360"/>
              </a:xfrm>
              <a:prstGeom prst="straightConnector1">
                <a:avLst/>
              </a:prstGeom>
              <a:ln w="6480">
                <a:solidFill>
                  <a:srgbClr val="a8a8a8"/>
                </a:solidFill>
                <a:miter/>
              </a:ln>
            </p:spPr>
          </p:cxnSp>
          <p:cxnSp>
            <p:nvCxnSpPr>
              <p:cNvPr id="14147" name="Straight Connector 202"/>
              <p:cNvCxnSpPr/>
              <p:nvPr/>
            </p:nvCxnSpPr>
            <p:spPr>
              <a:xfrm>
                <a:off x="-435240" y="6531120"/>
                <a:ext cx="252360" cy="360"/>
              </a:xfrm>
              <a:prstGeom prst="straightConnector1">
                <a:avLst/>
              </a:prstGeom>
              <a:ln w="6480">
                <a:solidFill>
                  <a:srgbClr val="a8a8a8"/>
                </a:solidFill>
                <a:miter/>
              </a:ln>
            </p:spPr>
          </p:cxnSp>
          <p:cxnSp>
            <p:nvCxnSpPr>
              <p:cNvPr id="14148" name="Straight Connector 806"/>
              <p:cNvCxnSpPr/>
              <p:nvPr/>
            </p:nvCxnSpPr>
            <p:spPr>
              <a:xfrm flipV="1">
                <a:off x="11862360" y="-435240"/>
                <a:ext cx="360" cy="252360"/>
              </a:xfrm>
              <a:prstGeom prst="straightConnector1">
                <a:avLst/>
              </a:prstGeom>
              <a:ln w="6480">
                <a:solidFill>
                  <a:srgbClr val="a8a8a8"/>
                </a:solidFill>
                <a:miter/>
              </a:ln>
            </p:spPr>
          </p:cxnSp>
          <p:cxnSp>
            <p:nvCxnSpPr>
              <p:cNvPr id="14149" name="Straight Connector 807"/>
              <p:cNvCxnSpPr/>
              <p:nvPr/>
            </p:nvCxnSpPr>
            <p:spPr>
              <a:xfrm flipV="1">
                <a:off x="12191760" y="-435240"/>
                <a:ext cx="360" cy="252360"/>
              </a:xfrm>
              <a:prstGeom prst="straightConnector1">
                <a:avLst/>
              </a:prstGeom>
              <a:ln w="6480">
                <a:solidFill>
                  <a:srgbClr val="a8a8a8"/>
                </a:solidFill>
                <a:miter/>
              </a:ln>
            </p:spPr>
          </p:cxnSp>
          <p:cxnSp>
            <p:nvCxnSpPr>
              <p:cNvPr id="14150" name="Straight Connector 808"/>
              <p:cNvCxnSpPr/>
              <p:nvPr/>
            </p:nvCxnSpPr>
            <p:spPr>
              <a:xfrm flipV="1">
                <a:off x="11203200" y="-435240"/>
                <a:ext cx="360" cy="252360"/>
              </a:xfrm>
              <a:prstGeom prst="straightConnector1">
                <a:avLst/>
              </a:prstGeom>
              <a:ln w="6480">
                <a:solidFill>
                  <a:srgbClr val="a8a8a8"/>
                </a:solidFill>
                <a:miter/>
              </a:ln>
            </p:spPr>
          </p:cxnSp>
          <p:cxnSp>
            <p:nvCxnSpPr>
              <p:cNvPr id="14151" name="Straight Connector 809"/>
              <p:cNvCxnSpPr/>
              <p:nvPr/>
            </p:nvCxnSpPr>
            <p:spPr>
              <a:xfrm flipV="1">
                <a:off x="11532960" y="-435240"/>
                <a:ext cx="360" cy="252360"/>
              </a:xfrm>
              <a:prstGeom prst="straightConnector1">
                <a:avLst/>
              </a:prstGeom>
              <a:ln w="6480">
                <a:solidFill>
                  <a:srgbClr val="a8a8a8"/>
                </a:solidFill>
                <a:miter/>
              </a:ln>
            </p:spPr>
          </p:cxnSp>
          <p:cxnSp>
            <p:nvCxnSpPr>
              <p:cNvPr id="14152" name="Straight Connector 810"/>
              <p:cNvCxnSpPr/>
              <p:nvPr/>
            </p:nvCxnSpPr>
            <p:spPr>
              <a:xfrm flipV="1">
                <a:off x="10544400" y="-435240"/>
                <a:ext cx="360" cy="252360"/>
              </a:xfrm>
              <a:prstGeom prst="straightConnector1">
                <a:avLst/>
              </a:prstGeom>
              <a:ln w="6480">
                <a:solidFill>
                  <a:srgbClr val="a8a8a8"/>
                </a:solidFill>
                <a:miter/>
              </a:ln>
            </p:spPr>
          </p:cxnSp>
          <p:cxnSp>
            <p:nvCxnSpPr>
              <p:cNvPr id="14153" name="Straight Connector 811"/>
              <p:cNvCxnSpPr/>
              <p:nvPr/>
            </p:nvCxnSpPr>
            <p:spPr>
              <a:xfrm flipV="1">
                <a:off x="10873800" y="-435240"/>
                <a:ext cx="360" cy="252360"/>
              </a:xfrm>
              <a:prstGeom prst="straightConnector1">
                <a:avLst/>
              </a:prstGeom>
              <a:ln w="6480">
                <a:solidFill>
                  <a:srgbClr val="a8a8a8"/>
                </a:solidFill>
                <a:miter/>
              </a:ln>
            </p:spPr>
          </p:cxnSp>
          <p:cxnSp>
            <p:nvCxnSpPr>
              <p:cNvPr id="14154" name="Straight Connector 812"/>
              <p:cNvCxnSpPr/>
              <p:nvPr/>
            </p:nvCxnSpPr>
            <p:spPr>
              <a:xfrm flipV="1">
                <a:off x="9885240" y="-435240"/>
                <a:ext cx="360" cy="252360"/>
              </a:xfrm>
              <a:prstGeom prst="straightConnector1">
                <a:avLst/>
              </a:prstGeom>
              <a:ln w="6480">
                <a:solidFill>
                  <a:srgbClr val="a8a8a8"/>
                </a:solidFill>
                <a:miter/>
              </a:ln>
            </p:spPr>
          </p:cxnSp>
          <p:cxnSp>
            <p:nvCxnSpPr>
              <p:cNvPr id="14155" name="Straight Connector 813"/>
              <p:cNvCxnSpPr/>
              <p:nvPr/>
            </p:nvCxnSpPr>
            <p:spPr>
              <a:xfrm flipV="1">
                <a:off x="10214640" y="-435240"/>
                <a:ext cx="360" cy="252360"/>
              </a:xfrm>
              <a:prstGeom prst="straightConnector1">
                <a:avLst/>
              </a:prstGeom>
              <a:ln w="6480">
                <a:solidFill>
                  <a:srgbClr val="a8a8a8"/>
                </a:solidFill>
                <a:miter/>
              </a:ln>
            </p:spPr>
          </p:cxnSp>
          <p:cxnSp>
            <p:nvCxnSpPr>
              <p:cNvPr id="14156" name="Straight Connector 814"/>
              <p:cNvCxnSpPr/>
              <p:nvPr/>
            </p:nvCxnSpPr>
            <p:spPr>
              <a:xfrm flipV="1">
                <a:off x="9226080" y="-435240"/>
                <a:ext cx="360" cy="252360"/>
              </a:xfrm>
              <a:prstGeom prst="straightConnector1">
                <a:avLst/>
              </a:prstGeom>
              <a:ln w="6480">
                <a:solidFill>
                  <a:srgbClr val="a8a8a8"/>
                </a:solidFill>
                <a:miter/>
              </a:ln>
            </p:spPr>
          </p:cxnSp>
          <p:cxnSp>
            <p:nvCxnSpPr>
              <p:cNvPr id="14157" name="Straight Connector 815"/>
              <p:cNvCxnSpPr/>
              <p:nvPr/>
            </p:nvCxnSpPr>
            <p:spPr>
              <a:xfrm flipV="1">
                <a:off x="9555840" y="-435240"/>
                <a:ext cx="360" cy="252360"/>
              </a:xfrm>
              <a:prstGeom prst="straightConnector1">
                <a:avLst/>
              </a:prstGeom>
              <a:ln w="6480">
                <a:solidFill>
                  <a:srgbClr val="a8a8a8"/>
                </a:solidFill>
                <a:miter/>
              </a:ln>
            </p:spPr>
          </p:cxnSp>
          <p:cxnSp>
            <p:nvCxnSpPr>
              <p:cNvPr id="14158" name="Straight Connector 816"/>
              <p:cNvCxnSpPr/>
              <p:nvPr/>
            </p:nvCxnSpPr>
            <p:spPr>
              <a:xfrm flipV="1">
                <a:off x="8567280" y="-435240"/>
                <a:ext cx="360" cy="252360"/>
              </a:xfrm>
              <a:prstGeom prst="straightConnector1">
                <a:avLst/>
              </a:prstGeom>
              <a:ln w="6480">
                <a:solidFill>
                  <a:srgbClr val="a8a8a8"/>
                </a:solidFill>
                <a:miter/>
              </a:ln>
            </p:spPr>
          </p:cxnSp>
          <p:cxnSp>
            <p:nvCxnSpPr>
              <p:cNvPr id="14159" name="Straight Connector 817"/>
              <p:cNvCxnSpPr/>
              <p:nvPr/>
            </p:nvCxnSpPr>
            <p:spPr>
              <a:xfrm flipV="1">
                <a:off x="8896680" y="-435240"/>
                <a:ext cx="360" cy="252360"/>
              </a:xfrm>
              <a:prstGeom prst="straightConnector1">
                <a:avLst/>
              </a:prstGeom>
              <a:ln w="6480">
                <a:solidFill>
                  <a:srgbClr val="a8a8a8"/>
                </a:solidFill>
                <a:miter/>
              </a:ln>
            </p:spPr>
          </p:cxnSp>
          <p:cxnSp>
            <p:nvCxnSpPr>
              <p:cNvPr id="14160" name="Straight Connector 818"/>
              <p:cNvCxnSpPr/>
              <p:nvPr/>
            </p:nvCxnSpPr>
            <p:spPr>
              <a:xfrm flipV="1">
                <a:off x="7908120" y="-435240"/>
                <a:ext cx="360" cy="252360"/>
              </a:xfrm>
              <a:prstGeom prst="straightConnector1">
                <a:avLst/>
              </a:prstGeom>
              <a:ln w="6480">
                <a:solidFill>
                  <a:srgbClr val="a8a8a8"/>
                </a:solidFill>
                <a:miter/>
              </a:ln>
            </p:spPr>
          </p:cxnSp>
          <p:cxnSp>
            <p:nvCxnSpPr>
              <p:cNvPr id="14161" name="Straight Connector 819"/>
              <p:cNvCxnSpPr/>
              <p:nvPr/>
            </p:nvCxnSpPr>
            <p:spPr>
              <a:xfrm flipV="1">
                <a:off x="8237520" y="-435240"/>
                <a:ext cx="360" cy="252360"/>
              </a:xfrm>
              <a:prstGeom prst="straightConnector1">
                <a:avLst/>
              </a:prstGeom>
              <a:ln w="6480">
                <a:solidFill>
                  <a:srgbClr val="a8a8a8"/>
                </a:solidFill>
                <a:miter/>
              </a:ln>
            </p:spPr>
          </p:cxnSp>
          <p:cxnSp>
            <p:nvCxnSpPr>
              <p:cNvPr id="14162" name="Straight Connector 820"/>
              <p:cNvCxnSpPr/>
              <p:nvPr/>
            </p:nvCxnSpPr>
            <p:spPr>
              <a:xfrm flipV="1">
                <a:off x="7248960" y="-435240"/>
                <a:ext cx="360" cy="252360"/>
              </a:xfrm>
              <a:prstGeom prst="straightConnector1">
                <a:avLst/>
              </a:prstGeom>
              <a:ln w="6480">
                <a:solidFill>
                  <a:srgbClr val="a8a8a8"/>
                </a:solidFill>
                <a:miter/>
              </a:ln>
            </p:spPr>
          </p:cxnSp>
          <p:cxnSp>
            <p:nvCxnSpPr>
              <p:cNvPr id="14163" name="Straight Connector 821"/>
              <p:cNvCxnSpPr/>
              <p:nvPr/>
            </p:nvCxnSpPr>
            <p:spPr>
              <a:xfrm flipV="1">
                <a:off x="7578720" y="-435240"/>
                <a:ext cx="360" cy="252360"/>
              </a:xfrm>
              <a:prstGeom prst="straightConnector1">
                <a:avLst/>
              </a:prstGeom>
              <a:ln w="6480">
                <a:solidFill>
                  <a:srgbClr val="a8a8a8"/>
                </a:solidFill>
                <a:miter/>
              </a:ln>
            </p:spPr>
          </p:cxnSp>
          <p:cxnSp>
            <p:nvCxnSpPr>
              <p:cNvPr id="14164" name="Straight Connector 822"/>
              <p:cNvCxnSpPr/>
              <p:nvPr/>
            </p:nvCxnSpPr>
            <p:spPr>
              <a:xfrm flipV="1">
                <a:off x="6590160" y="-435240"/>
                <a:ext cx="360" cy="252360"/>
              </a:xfrm>
              <a:prstGeom prst="straightConnector1">
                <a:avLst/>
              </a:prstGeom>
              <a:ln w="6480">
                <a:solidFill>
                  <a:srgbClr val="a8a8a8"/>
                </a:solidFill>
                <a:miter/>
              </a:ln>
            </p:spPr>
          </p:cxnSp>
          <p:cxnSp>
            <p:nvCxnSpPr>
              <p:cNvPr id="14165" name="Straight Connector 823"/>
              <p:cNvCxnSpPr/>
              <p:nvPr/>
            </p:nvCxnSpPr>
            <p:spPr>
              <a:xfrm flipV="1">
                <a:off x="6919560" y="-435240"/>
                <a:ext cx="360" cy="252360"/>
              </a:xfrm>
              <a:prstGeom prst="straightConnector1">
                <a:avLst/>
              </a:prstGeom>
              <a:ln w="6480">
                <a:solidFill>
                  <a:srgbClr val="a8a8a8"/>
                </a:solidFill>
                <a:miter/>
              </a:ln>
            </p:spPr>
          </p:cxnSp>
          <p:cxnSp>
            <p:nvCxnSpPr>
              <p:cNvPr id="14166" name="Straight Connector 824"/>
              <p:cNvCxnSpPr/>
              <p:nvPr/>
            </p:nvCxnSpPr>
            <p:spPr>
              <a:xfrm flipV="1">
                <a:off x="5931000" y="-435240"/>
                <a:ext cx="360" cy="252360"/>
              </a:xfrm>
              <a:prstGeom prst="straightConnector1">
                <a:avLst/>
              </a:prstGeom>
              <a:ln w="6480">
                <a:solidFill>
                  <a:srgbClr val="a8a8a8"/>
                </a:solidFill>
                <a:miter/>
              </a:ln>
            </p:spPr>
          </p:cxnSp>
          <p:cxnSp>
            <p:nvCxnSpPr>
              <p:cNvPr id="14167" name="Straight Connector 825"/>
              <p:cNvCxnSpPr/>
              <p:nvPr/>
            </p:nvCxnSpPr>
            <p:spPr>
              <a:xfrm flipV="1">
                <a:off x="6260760" y="-435240"/>
                <a:ext cx="360" cy="252360"/>
              </a:xfrm>
              <a:prstGeom prst="straightConnector1">
                <a:avLst/>
              </a:prstGeom>
              <a:ln w="6480">
                <a:solidFill>
                  <a:srgbClr val="a8a8a8"/>
                </a:solidFill>
                <a:miter/>
              </a:ln>
            </p:spPr>
          </p:cxnSp>
          <p:cxnSp>
            <p:nvCxnSpPr>
              <p:cNvPr id="14168" name="Straight Connector 826"/>
              <p:cNvCxnSpPr/>
              <p:nvPr/>
            </p:nvCxnSpPr>
            <p:spPr>
              <a:xfrm flipV="1">
                <a:off x="5272200" y="-435240"/>
                <a:ext cx="360" cy="252360"/>
              </a:xfrm>
              <a:prstGeom prst="straightConnector1">
                <a:avLst/>
              </a:prstGeom>
              <a:ln w="6480">
                <a:solidFill>
                  <a:srgbClr val="a8a8a8"/>
                </a:solidFill>
                <a:miter/>
              </a:ln>
            </p:spPr>
          </p:cxnSp>
          <p:cxnSp>
            <p:nvCxnSpPr>
              <p:cNvPr id="14169" name="Straight Connector 827"/>
              <p:cNvCxnSpPr/>
              <p:nvPr/>
            </p:nvCxnSpPr>
            <p:spPr>
              <a:xfrm flipV="1">
                <a:off x="5601600" y="-435240"/>
                <a:ext cx="360" cy="252360"/>
              </a:xfrm>
              <a:prstGeom prst="straightConnector1">
                <a:avLst/>
              </a:prstGeom>
              <a:ln w="6480">
                <a:solidFill>
                  <a:srgbClr val="a8a8a8"/>
                </a:solidFill>
                <a:miter/>
              </a:ln>
            </p:spPr>
          </p:cxnSp>
          <p:cxnSp>
            <p:nvCxnSpPr>
              <p:cNvPr id="14170" name="Straight Connector 828"/>
              <p:cNvCxnSpPr/>
              <p:nvPr/>
            </p:nvCxnSpPr>
            <p:spPr>
              <a:xfrm flipV="1">
                <a:off x="4613040" y="-435240"/>
                <a:ext cx="360" cy="252360"/>
              </a:xfrm>
              <a:prstGeom prst="straightConnector1">
                <a:avLst/>
              </a:prstGeom>
              <a:ln w="6480">
                <a:solidFill>
                  <a:srgbClr val="a8a8a8"/>
                </a:solidFill>
                <a:miter/>
              </a:ln>
            </p:spPr>
          </p:cxnSp>
          <p:cxnSp>
            <p:nvCxnSpPr>
              <p:cNvPr id="14171" name="Straight Connector 829"/>
              <p:cNvCxnSpPr/>
              <p:nvPr/>
            </p:nvCxnSpPr>
            <p:spPr>
              <a:xfrm flipV="1">
                <a:off x="4942440" y="-435240"/>
                <a:ext cx="360" cy="252360"/>
              </a:xfrm>
              <a:prstGeom prst="straightConnector1">
                <a:avLst/>
              </a:prstGeom>
              <a:ln w="6480">
                <a:solidFill>
                  <a:srgbClr val="a8a8a8"/>
                </a:solidFill>
                <a:miter/>
              </a:ln>
            </p:spPr>
          </p:cxnSp>
          <p:cxnSp>
            <p:nvCxnSpPr>
              <p:cNvPr id="14172" name="Straight Connector 830"/>
              <p:cNvCxnSpPr/>
              <p:nvPr/>
            </p:nvCxnSpPr>
            <p:spPr>
              <a:xfrm flipV="1">
                <a:off x="3953880" y="-435240"/>
                <a:ext cx="360" cy="252360"/>
              </a:xfrm>
              <a:prstGeom prst="straightConnector1">
                <a:avLst/>
              </a:prstGeom>
              <a:ln w="6480">
                <a:solidFill>
                  <a:srgbClr val="a8a8a8"/>
                </a:solidFill>
                <a:miter/>
              </a:ln>
            </p:spPr>
          </p:cxnSp>
          <p:cxnSp>
            <p:nvCxnSpPr>
              <p:cNvPr id="14173" name="Straight Connector 831"/>
              <p:cNvCxnSpPr/>
              <p:nvPr/>
            </p:nvCxnSpPr>
            <p:spPr>
              <a:xfrm flipV="1">
                <a:off x="4283640" y="-435240"/>
                <a:ext cx="360" cy="252360"/>
              </a:xfrm>
              <a:prstGeom prst="straightConnector1">
                <a:avLst/>
              </a:prstGeom>
              <a:ln w="6480">
                <a:solidFill>
                  <a:srgbClr val="a8a8a8"/>
                </a:solidFill>
                <a:miter/>
              </a:ln>
            </p:spPr>
          </p:cxnSp>
          <p:cxnSp>
            <p:nvCxnSpPr>
              <p:cNvPr id="14174" name="Straight Connector 832"/>
              <p:cNvCxnSpPr/>
              <p:nvPr/>
            </p:nvCxnSpPr>
            <p:spPr>
              <a:xfrm flipV="1">
                <a:off x="3295080" y="-435240"/>
                <a:ext cx="360" cy="252360"/>
              </a:xfrm>
              <a:prstGeom prst="straightConnector1">
                <a:avLst/>
              </a:prstGeom>
              <a:ln w="6480">
                <a:solidFill>
                  <a:srgbClr val="a8a8a8"/>
                </a:solidFill>
                <a:miter/>
              </a:ln>
            </p:spPr>
          </p:cxnSp>
          <p:cxnSp>
            <p:nvCxnSpPr>
              <p:cNvPr id="14175" name="Straight Connector 833"/>
              <p:cNvCxnSpPr/>
              <p:nvPr/>
            </p:nvCxnSpPr>
            <p:spPr>
              <a:xfrm flipV="1">
                <a:off x="3624480" y="-435240"/>
                <a:ext cx="360" cy="252360"/>
              </a:xfrm>
              <a:prstGeom prst="straightConnector1">
                <a:avLst/>
              </a:prstGeom>
              <a:ln w="6480">
                <a:solidFill>
                  <a:srgbClr val="a8a8a8"/>
                </a:solidFill>
                <a:miter/>
              </a:ln>
            </p:spPr>
          </p:cxnSp>
          <p:cxnSp>
            <p:nvCxnSpPr>
              <p:cNvPr id="14176" name="Straight Connector 834"/>
              <p:cNvCxnSpPr/>
              <p:nvPr/>
            </p:nvCxnSpPr>
            <p:spPr>
              <a:xfrm flipV="1">
                <a:off x="2635920" y="-435240"/>
                <a:ext cx="360" cy="252360"/>
              </a:xfrm>
              <a:prstGeom prst="straightConnector1">
                <a:avLst/>
              </a:prstGeom>
              <a:ln w="6480">
                <a:solidFill>
                  <a:srgbClr val="a8a8a8"/>
                </a:solidFill>
                <a:miter/>
              </a:ln>
            </p:spPr>
          </p:cxnSp>
          <p:cxnSp>
            <p:nvCxnSpPr>
              <p:cNvPr id="14177" name="Straight Connector 835"/>
              <p:cNvCxnSpPr/>
              <p:nvPr/>
            </p:nvCxnSpPr>
            <p:spPr>
              <a:xfrm flipV="1">
                <a:off x="2965320" y="-435240"/>
                <a:ext cx="360" cy="252360"/>
              </a:xfrm>
              <a:prstGeom prst="straightConnector1">
                <a:avLst/>
              </a:prstGeom>
              <a:ln w="6480">
                <a:solidFill>
                  <a:srgbClr val="a8a8a8"/>
                </a:solidFill>
                <a:miter/>
              </a:ln>
            </p:spPr>
          </p:cxnSp>
          <p:cxnSp>
            <p:nvCxnSpPr>
              <p:cNvPr id="14178" name="Straight Connector 836"/>
              <p:cNvCxnSpPr/>
              <p:nvPr/>
            </p:nvCxnSpPr>
            <p:spPr>
              <a:xfrm flipV="1">
                <a:off x="1976760" y="-435240"/>
                <a:ext cx="360" cy="252360"/>
              </a:xfrm>
              <a:prstGeom prst="straightConnector1">
                <a:avLst/>
              </a:prstGeom>
              <a:ln w="6480">
                <a:solidFill>
                  <a:srgbClr val="a8a8a8"/>
                </a:solidFill>
                <a:miter/>
              </a:ln>
            </p:spPr>
          </p:cxnSp>
          <p:cxnSp>
            <p:nvCxnSpPr>
              <p:cNvPr id="14179" name="Straight Connector 837"/>
              <p:cNvCxnSpPr/>
              <p:nvPr/>
            </p:nvCxnSpPr>
            <p:spPr>
              <a:xfrm flipV="1">
                <a:off x="2306520" y="-435240"/>
                <a:ext cx="360" cy="252360"/>
              </a:xfrm>
              <a:prstGeom prst="straightConnector1">
                <a:avLst/>
              </a:prstGeom>
              <a:ln w="6480">
                <a:solidFill>
                  <a:srgbClr val="a8a8a8"/>
                </a:solidFill>
                <a:miter/>
              </a:ln>
            </p:spPr>
          </p:cxnSp>
          <p:cxnSp>
            <p:nvCxnSpPr>
              <p:cNvPr id="14180" name="Straight Connector 838"/>
              <p:cNvCxnSpPr/>
              <p:nvPr/>
            </p:nvCxnSpPr>
            <p:spPr>
              <a:xfrm flipV="1">
                <a:off x="1317960" y="-435240"/>
                <a:ext cx="360" cy="252360"/>
              </a:xfrm>
              <a:prstGeom prst="straightConnector1">
                <a:avLst/>
              </a:prstGeom>
              <a:ln w="6480">
                <a:solidFill>
                  <a:srgbClr val="a8a8a8"/>
                </a:solidFill>
                <a:miter/>
              </a:ln>
            </p:spPr>
          </p:cxnSp>
          <p:cxnSp>
            <p:nvCxnSpPr>
              <p:cNvPr id="14181" name="Straight Connector 839"/>
              <p:cNvCxnSpPr/>
              <p:nvPr/>
            </p:nvCxnSpPr>
            <p:spPr>
              <a:xfrm flipV="1">
                <a:off x="1647360" y="-435240"/>
                <a:ext cx="360" cy="252360"/>
              </a:xfrm>
              <a:prstGeom prst="straightConnector1">
                <a:avLst/>
              </a:prstGeom>
              <a:ln w="6480">
                <a:solidFill>
                  <a:srgbClr val="a8a8a8"/>
                </a:solidFill>
                <a:miter/>
              </a:ln>
            </p:spPr>
          </p:cxnSp>
          <p:cxnSp>
            <p:nvCxnSpPr>
              <p:cNvPr id="14182" name="Straight Connector 840"/>
              <p:cNvCxnSpPr/>
              <p:nvPr/>
            </p:nvCxnSpPr>
            <p:spPr>
              <a:xfrm flipV="1">
                <a:off x="658800" y="-435240"/>
                <a:ext cx="360" cy="252360"/>
              </a:xfrm>
              <a:prstGeom prst="straightConnector1">
                <a:avLst/>
              </a:prstGeom>
              <a:ln w="6480">
                <a:solidFill>
                  <a:srgbClr val="a8a8a8"/>
                </a:solidFill>
                <a:miter/>
              </a:ln>
            </p:spPr>
          </p:cxnSp>
          <p:cxnSp>
            <p:nvCxnSpPr>
              <p:cNvPr id="14183" name="Straight Connector 841"/>
              <p:cNvCxnSpPr/>
              <p:nvPr/>
            </p:nvCxnSpPr>
            <p:spPr>
              <a:xfrm flipV="1">
                <a:off x="988200" y="-435240"/>
                <a:ext cx="360" cy="252360"/>
              </a:xfrm>
              <a:prstGeom prst="straightConnector1">
                <a:avLst/>
              </a:prstGeom>
              <a:ln w="6480">
                <a:solidFill>
                  <a:srgbClr val="a8a8a8"/>
                </a:solidFill>
                <a:miter/>
              </a:ln>
            </p:spPr>
          </p:cxnSp>
          <p:cxnSp>
            <p:nvCxnSpPr>
              <p:cNvPr id="14184" name="Straight Connector 842"/>
              <p:cNvCxnSpPr/>
              <p:nvPr/>
            </p:nvCxnSpPr>
            <p:spPr>
              <a:xfrm flipV="1">
                <a:off x="0" y="-435240"/>
                <a:ext cx="360" cy="252360"/>
              </a:xfrm>
              <a:prstGeom prst="straightConnector1">
                <a:avLst/>
              </a:prstGeom>
              <a:ln w="6480">
                <a:solidFill>
                  <a:srgbClr val="a8a8a8"/>
                </a:solidFill>
                <a:miter/>
              </a:ln>
            </p:spPr>
          </p:cxnSp>
          <p:cxnSp>
            <p:nvCxnSpPr>
              <p:cNvPr id="14185" name="Straight Connector 843"/>
              <p:cNvCxnSpPr/>
              <p:nvPr/>
            </p:nvCxnSpPr>
            <p:spPr>
              <a:xfrm flipV="1">
                <a:off x="329400" y="-435240"/>
                <a:ext cx="360" cy="252360"/>
              </a:xfrm>
              <a:prstGeom prst="straightConnector1">
                <a:avLst/>
              </a:prstGeom>
              <a:ln w="6480">
                <a:solidFill>
                  <a:srgbClr val="a8a8a8"/>
                </a:solidFill>
                <a:miter/>
              </a:ln>
            </p:spPr>
          </p:cxnSp>
          <p:cxnSp>
            <p:nvCxnSpPr>
              <p:cNvPr id="14186" name="Straight Connector 1883"/>
              <p:cNvCxnSpPr/>
              <p:nvPr/>
            </p:nvCxnSpPr>
            <p:spPr>
              <a:xfrm>
                <a:off x="12355560" y="326520"/>
                <a:ext cx="252360" cy="360"/>
              </a:xfrm>
              <a:prstGeom prst="straightConnector1">
                <a:avLst/>
              </a:prstGeom>
              <a:ln w="6480">
                <a:solidFill>
                  <a:srgbClr val="a8a8a8"/>
                </a:solidFill>
                <a:miter/>
              </a:ln>
            </p:spPr>
          </p:cxnSp>
          <p:cxnSp>
            <p:nvCxnSpPr>
              <p:cNvPr id="14187" name="Straight Connector 1884"/>
              <p:cNvCxnSpPr/>
              <p:nvPr/>
            </p:nvCxnSpPr>
            <p:spPr>
              <a:xfrm>
                <a:off x="12355560" y="0"/>
                <a:ext cx="252360" cy="360"/>
              </a:xfrm>
              <a:prstGeom prst="straightConnector1">
                <a:avLst/>
              </a:prstGeom>
              <a:ln w="6480">
                <a:solidFill>
                  <a:srgbClr val="a8a8a8"/>
                </a:solidFill>
                <a:miter/>
              </a:ln>
            </p:spPr>
          </p:cxnSp>
          <p:cxnSp>
            <p:nvCxnSpPr>
              <p:cNvPr id="14188" name="Straight Connector 1885"/>
              <p:cNvCxnSpPr/>
              <p:nvPr/>
            </p:nvCxnSpPr>
            <p:spPr>
              <a:xfrm>
                <a:off x="12355560" y="979560"/>
                <a:ext cx="252360" cy="360"/>
              </a:xfrm>
              <a:prstGeom prst="straightConnector1">
                <a:avLst/>
              </a:prstGeom>
              <a:ln w="6480">
                <a:solidFill>
                  <a:srgbClr val="a8a8a8"/>
                </a:solidFill>
                <a:miter/>
              </a:ln>
            </p:spPr>
          </p:cxnSp>
          <p:cxnSp>
            <p:nvCxnSpPr>
              <p:cNvPr id="14189" name="Straight Connector 1886"/>
              <p:cNvCxnSpPr/>
              <p:nvPr/>
            </p:nvCxnSpPr>
            <p:spPr>
              <a:xfrm>
                <a:off x="12355560" y="653040"/>
                <a:ext cx="252360" cy="360"/>
              </a:xfrm>
              <a:prstGeom prst="straightConnector1">
                <a:avLst/>
              </a:prstGeom>
              <a:ln w="6480">
                <a:solidFill>
                  <a:srgbClr val="a8a8a8"/>
                </a:solidFill>
                <a:miter/>
              </a:ln>
            </p:spPr>
          </p:cxnSp>
          <p:cxnSp>
            <p:nvCxnSpPr>
              <p:cNvPr id="14190" name="Straight Connector 1887"/>
              <p:cNvCxnSpPr/>
              <p:nvPr/>
            </p:nvCxnSpPr>
            <p:spPr>
              <a:xfrm>
                <a:off x="12355560" y="1632600"/>
                <a:ext cx="252360" cy="360"/>
              </a:xfrm>
              <a:prstGeom prst="straightConnector1">
                <a:avLst/>
              </a:prstGeom>
              <a:ln w="6480">
                <a:solidFill>
                  <a:srgbClr val="a8a8a8"/>
                </a:solidFill>
                <a:miter/>
              </a:ln>
            </p:spPr>
          </p:cxnSp>
          <p:cxnSp>
            <p:nvCxnSpPr>
              <p:cNvPr id="14191" name="Straight Connector 1888"/>
              <p:cNvCxnSpPr/>
              <p:nvPr/>
            </p:nvCxnSpPr>
            <p:spPr>
              <a:xfrm>
                <a:off x="12355560" y="1306080"/>
                <a:ext cx="252360" cy="360"/>
              </a:xfrm>
              <a:prstGeom prst="straightConnector1">
                <a:avLst/>
              </a:prstGeom>
              <a:ln w="6480">
                <a:solidFill>
                  <a:srgbClr val="a8a8a8"/>
                </a:solidFill>
                <a:miter/>
              </a:ln>
            </p:spPr>
          </p:cxnSp>
          <p:cxnSp>
            <p:nvCxnSpPr>
              <p:cNvPr id="14192" name="Straight Connector 1889"/>
              <p:cNvCxnSpPr/>
              <p:nvPr/>
            </p:nvCxnSpPr>
            <p:spPr>
              <a:xfrm>
                <a:off x="12355560" y="2285640"/>
                <a:ext cx="252360" cy="360"/>
              </a:xfrm>
              <a:prstGeom prst="straightConnector1">
                <a:avLst/>
              </a:prstGeom>
              <a:ln w="6480">
                <a:solidFill>
                  <a:srgbClr val="a8a8a8"/>
                </a:solidFill>
                <a:miter/>
              </a:ln>
            </p:spPr>
          </p:cxnSp>
          <p:cxnSp>
            <p:nvCxnSpPr>
              <p:cNvPr id="14193" name="Straight Connector 1890"/>
              <p:cNvCxnSpPr/>
              <p:nvPr/>
            </p:nvCxnSpPr>
            <p:spPr>
              <a:xfrm>
                <a:off x="12355560" y="1959120"/>
                <a:ext cx="252360" cy="360"/>
              </a:xfrm>
              <a:prstGeom prst="straightConnector1">
                <a:avLst/>
              </a:prstGeom>
              <a:ln w="6480">
                <a:solidFill>
                  <a:srgbClr val="a8a8a8"/>
                </a:solidFill>
                <a:miter/>
              </a:ln>
            </p:spPr>
          </p:cxnSp>
          <p:cxnSp>
            <p:nvCxnSpPr>
              <p:cNvPr id="14194" name="Straight Connector 1891"/>
              <p:cNvCxnSpPr/>
              <p:nvPr/>
            </p:nvCxnSpPr>
            <p:spPr>
              <a:xfrm>
                <a:off x="12355560" y="2939040"/>
                <a:ext cx="252360" cy="360"/>
              </a:xfrm>
              <a:prstGeom prst="straightConnector1">
                <a:avLst/>
              </a:prstGeom>
              <a:ln w="6480">
                <a:solidFill>
                  <a:srgbClr val="a8a8a8"/>
                </a:solidFill>
                <a:miter/>
              </a:ln>
            </p:spPr>
          </p:cxnSp>
          <p:cxnSp>
            <p:nvCxnSpPr>
              <p:cNvPr id="14195" name="Straight Connector 1892"/>
              <p:cNvCxnSpPr/>
              <p:nvPr/>
            </p:nvCxnSpPr>
            <p:spPr>
              <a:xfrm>
                <a:off x="12355560" y="2612520"/>
                <a:ext cx="252360" cy="360"/>
              </a:xfrm>
              <a:prstGeom prst="straightConnector1">
                <a:avLst/>
              </a:prstGeom>
              <a:ln w="6480">
                <a:solidFill>
                  <a:srgbClr val="a8a8a8"/>
                </a:solidFill>
                <a:miter/>
              </a:ln>
            </p:spPr>
          </p:cxnSp>
          <p:cxnSp>
            <p:nvCxnSpPr>
              <p:cNvPr id="14196" name="Straight Connector 1893"/>
              <p:cNvCxnSpPr/>
              <p:nvPr/>
            </p:nvCxnSpPr>
            <p:spPr>
              <a:xfrm>
                <a:off x="12355560" y="3592080"/>
                <a:ext cx="252360" cy="360"/>
              </a:xfrm>
              <a:prstGeom prst="straightConnector1">
                <a:avLst/>
              </a:prstGeom>
              <a:ln w="6480">
                <a:solidFill>
                  <a:srgbClr val="a8a8a8"/>
                </a:solidFill>
                <a:miter/>
              </a:ln>
            </p:spPr>
          </p:cxnSp>
          <p:cxnSp>
            <p:nvCxnSpPr>
              <p:cNvPr id="14197" name="Straight Connector 1894"/>
              <p:cNvCxnSpPr/>
              <p:nvPr/>
            </p:nvCxnSpPr>
            <p:spPr>
              <a:xfrm>
                <a:off x="12355560" y="3265560"/>
                <a:ext cx="252360" cy="360"/>
              </a:xfrm>
              <a:prstGeom prst="straightConnector1">
                <a:avLst/>
              </a:prstGeom>
              <a:ln w="6480">
                <a:solidFill>
                  <a:srgbClr val="a8a8a8"/>
                </a:solidFill>
                <a:miter/>
              </a:ln>
            </p:spPr>
          </p:cxnSp>
          <p:cxnSp>
            <p:nvCxnSpPr>
              <p:cNvPr id="14198" name="Straight Connector 1895"/>
              <p:cNvCxnSpPr/>
              <p:nvPr/>
            </p:nvCxnSpPr>
            <p:spPr>
              <a:xfrm>
                <a:off x="12355560" y="4245120"/>
                <a:ext cx="252360" cy="360"/>
              </a:xfrm>
              <a:prstGeom prst="straightConnector1">
                <a:avLst/>
              </a:prstGeom>
              <a:ln w="6480">
                <a:solidFill>
                  <a:srgbClr val="a8a8a8"/>
                </a:solidFill>
                <a:miter/>
              </a:ln>
            </p:spPr>
          </p:cxnSp>
          <p:cxnSp>
            <p:nvCxnSpPr>
              <p:cNvPr id="14199" name="Straight Connector 1896"/>
              <p:cNvCxnSpPr/>
              <p:nvPr/>
            </p:nvCxnSpPr>
            <p:spPr>
              <a:xfrm>
                <a:off x="12355560" y="3918600"/>
                <a:ext cx="252360" cy="360"/>
              </a:xfrm>
              <a:prstGeom prst="straightConnector1">
                <a:avLst/>
              </a:prstGeom>
              <a:ln w="6480">
                <a:solidFill>
                  <a:srgbClr val="a8a8a8"/>
                </a:solidFill>
                <a:miter/>
              </a:ln>
            </p:spPr>
          </p:cxnSp>
          <p:cxnSp>
            <p:nvCxnSpPr>
              <p:cNvPr id="14200" name="Straight Connector 1898"/>
              <p:cNvCxnSpPr/>
              <p:nvPr/>
            </p:nvCxnSpPr>
            <p:spPr>
              <a:xfrm>
                <a:off x="12355560" y="4571640"/>
                <a:ext cx="252360" cy="360"/>
              </a:xfrm>
              <a:prstGeom prst="straightConnector1">
                <a:avLst/>
              </a:prstGeom>
              <a:ln w="6480">
                <a:solidFill>
                  <a:srgbClr val="a8a8a8"/>
                </a:solidFill>
                <a:miter/>
              </a:ln>
            </p:spPr>
          </p:cxnSp>
          <p:cxnSp>
            <p:nvCxnSpPr>
              <p:cNvPr id="14201" name="Straight Connector 1899"/>
              <p:cNvCxnSpPr/>
              <p:nvPr/>
            </p:nvCxnSpPr>
            <p:spPr>
              <a:xfrm>
                <a:off x="12355560" y="5551560"/>
                <a:ext cx="252360" cy="360"/>
              </a:xfrm>
              <a:prstGeom prst="straightConnector1">
                <a:avLst/>
              </a:prstGeom>
              <a:ln w="6480">
                <a:solidFill>
                  <a:srgbClr val="a8a8a8"/>
                </a:solidFill>
                <a:miter/>
              </a:ln>
            </p:spPr>
          </p:cxnSp>
          <p:cxnSp>
            <p:nvCxnSpPr>
              <p:cNvPr id="14202" name="Straight Connector 1900"/>
              <p:cNvCxnSpPr/>
              <p:nvPr/>
            </p:nvCxnSpPr>
            <p:spPr>
              <a:xfrm>
                <a:off x="12355560" y="5225040"/>
                <a:ext cx="252360" cy="360"/>
              </a:xfrm>
              <a:prstGeom prst="straightConnector1">
                <a:avLst/>
              </a:prstGeom>
              <a:ln w="6480">
                <a:solidFill>
                  <a:srgbClr val="a8a8a8"/>
                </a:solidFill>
                <a:miter/>
              </a:ln>
            </p:spPr>
          </p:cxnSp>
          <p:cxnSp>
            <p:nvCxnSpPr>
              <p:cNvPr id="14203" name="Straight Connector 1901"/>
              <p:cNvCxnSpPr/>
              <p:nvPr/>
            </p:nvCxnSpPr>
            <p:spPr>
              <a:xfrm>
                <a:off x="12355560" y="6204600"/>
                <a:ext cx="252360" cy="360"/>
              </a:xfrm>
              <a:prstGeom prst="straightConnector1">
                <a:avLst/>
              </a:prstGeom>
              <a:ln w="6480">
                <a:solidFill>
                  <a:srgbClr val="a8a8a8"/>
                </a:solidFill>
                <a:miter/>
              </a:ln>
            </p:spPr>
          </p:cxnSp>
          <p:cxnSp>
            <p:nvCxnSpPr>
              <p:cNvPr id="14204" name="Straight Connector 1902"/>
              <p:cNvCxnSpPr/>
              <p:nvPr/>
            </p:nvCxnSpPr>
            <p:spPr>
              <a:xfrm>
                <a:off x="12355560" y="5878080"/>
                <a:ext cx="252360" cy="360"/>
              </a:xfrm>
              <a:prstGeom prst="straightConnector1">
                <a:avLst/>
              </a:prstGeom>
              <a:ln w="6480">
                <a:solidFill>
                  <a:srgbClr val="a8a8a8"/>
                </a:solidFill>
                <a:miter/>
              </a:ln>
            </p:spPr>
          </p:cxnSp>
          <p:cxnSp>
            <p:nvCxnSpPr>
              <p:cNvPr id="14205" name="Straight Connector 1903"/>
              <p:cNvCxnSpPr/>
              <p:nvPr/>
            </p:nvCxnSpPr>
            <p:spPr>
              <a:xfrm>
                <a:off x="12355560" y="6857640"/>
                <a:ext cx="252360" cy="360"/>
              </a:xfrm>
              <a:prstGeom prst="straightConnector1">
                <a:avLst/>
              </a:prstGeom>
              <a:ln w="6480">
                <a:solidFill>
                  <a:srgbClr val="a8a8a8"/>
                </a:solidFill>
                <a:miter/>
              </a:ln>
            </p:spPr>
          </p:cxnSp>
          <p:cxnSp>
            <p:nvCxnSpPr>
              <p:cNvPr id="14206" name="Straight Connector 1904"/>
              <p:cNvCxnSpPr/>
              <p:nvPr/>
            </p:nvCxnSpPr>
            <p:spPr>
              <a:xfrm>
                <a:off x="12355560" y="6531120"/>
                <a:ext cx="252360" cy="360"/>
              </a:xfrm>
              <a:prstGeom prst="straightConnector1">
                <a:avLst/>
              </a:prstGeom>
              <a:ln w="6480">
                <a:solidFill>
                  <a:srgbClr val="a8a8a8"/>
                </a:solidFill>
                <a:miter/>
              </a:ln>
            </p:spPr>
          </p:cxnSp>
          <p:cxnSp>
            <p:nvCxnSpPr>
              <p:cNvPr id="1420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420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420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421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421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421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4213" name="Straight Connector 2097"/>
              <p:cNvCxnSpPr/>
              <p:nvPr/>
            </p:nvCxnSpPr>
            <p:spPr>
              <a:xfrm flipV="1">
                <a:off x="9885240" y="7041240"/>
                <a:ext cx="360" cy="252360"/>
              </a:xfrm>
              <a:prstGeom prst="straightConnector1">
                <a:avLst/>
              </a:prstGeom>
              <a:ln w="6480">
                <a:solidFill>
                  <a:srgbClr val="a8a8a8"/>
                </a:solidFill>
                <a:miter/>
              </a:ln>
            </p:spPr>
          </p:cxnSp>
          <p:cxnSp>
            <p:nvCxnSpPr>
              <p:cNvPr id="1421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4215" name="Straight Connector 2099"/>
              <p:cNvCxnSpPr/>
              <p:nvPr/>
            </p:nvCxnSpPr>
            <p:spPr>
              <a:xfrm flipV="1">
                <a:off x="9226080" y="7041240"/>
                <a:ext cx="360" cy="252360"/>
              </a:xfrm>
              <a:prstGeom prst="straightConnector1">
                <a:avLst/>
              </a:prstGeom>
              <a:ln w="6480">
                <a:solidFill>
                  <a:srgbClr val="a8a8a8"/>
                </a:solidFill>
                <a:miter/>
              </a:ln>
            </p:spPr>
          </p:cxnSp>
          <p:cxnSp>
            <p:nvCxnSpPr>
              <p:cNvPr id="14216" name="Straight Connector 2100"/>
              <p:cNvCxnSpPr/>
              <p:nvPr/>
            </p:nvCxnSpPr>
            <p:spPr>
              <a:xfrm flipV="1">
                <a:off x="9555840" y="7041240"/>
                <a:ext cx="360" cy="252360"/>
              </a:xfrm>
              <a:prstGeom prst="straightConnector1">
                <a:avLst/>
              </a:prstGeom>
              <a:ln w="6480">
                <a:solidFill>
                  <a:srgbClr val="a8a8a8"/>
                </a:solidFill>
                <a:miter/>
              </a:ln>
            </p:spPr>
          </p:cxnSp>
          <p:cxnSp>
            <p:nvCxnSpPr>
              <p:cNvPr id="14217" name="Straight Connector 2101"/>
              <p:cNvCxnSpPr/>
              <p:nvPr/>
            </p:nvCxnSpPr>
            <p:spPr>
              <a:xfrm flipV="1">
                <a:off x="8567280" y="7041240"/>
                <a:ext cx="360" cy="252360"/>
              </a:xfrm>
              <a:prstGeom prst="straightConnector1">
                <a:avLst/>
              </a:prstGeom>
              <a:ln w="6480">
                <a:solidFill>
                  <a:srgbClr val="a8a8a8"/>
                </a:solidFill>
                <a:miter/>
              </a:ln>
            </p:spPr>
          </p:cxnSp>
          <p:cxnSp>
            <p:nvCxnSpPr>
              <p:cNvPr id="14218" name="Straight Connector 2102"/>
              <p:cNvCxnSpPr/>
              <p:nvPr/>
            </p:nvCxnSpPr>
            <p:spPr>
              <a:xfrm flipV="1">
                <a:off x="8896680" y="7041240"/>
                <a:ext cx="360" cy="252360"/>
              </a:xfrm>
              <a:prstGeom prst="straightConnector1">
                <a:avLst/>
              </a:prstGeom>
              <a:ln w="6480">
                <a:solidFill>
                  <a:srgbClr val="a8a8a8"/>
                </a:solidFill>
                <a:miter/>
              </a:ln>
            </p:spPr>
          </p:cxnSp>
          <p:cxnSp>
            <p:nvCxnSpPr>
              <p:cNvPr id="14219" name="Straight Connector 2103"/>
              <p:cNvCxnSpPr/>
              <p:nvPr/>
            </p:nvCxnSpPr>
            <p:spPr>
              <a:xfrm flipV="1">
                <a:off x="7908120" y="7041240"/>
                <a:ext cx="360" cy="252360"/>
              </a:xfrm>
              <a:prstGeom prst="straightConnector1">
                <a:avLst/>
              </a:prstGeom>
              <a:ln w="6480">
                <a:solidFill>
                  <a:srgbClr val="a8a8a8"/>
                </a:solidFill>
                <a:miter/>
              </a:ln>
            </p:spPr>
          </p:cxnSp>
          <p:cxnSp>
            <p:nvCxnSpPr>
              <p:cNvPr id="14220" name="Straight Connector 2104"/>
              <p:cNvCxnSpPr/>
              <p:nvPr/>
            </p:nvCxnSpPr>
            <p:spPr>
              <a:xfrm flipV="1">
                <a:off x="8237520" y="7041240"/>
                <a:ext cx="360" cy="252360"/>
              </a:xfrm>
              <a:prstGeom prst="straightConnector1">
                <a:avLst/>
              </a:prstGeom>
              <a:ln w="6480">
                <a:solidFill>
                  <a:srgbClr val="a8a8a8"/>
                </a:solidFill>
                <a:miter/>
              </a:ln>
            </p:spPr>
          </p:cxnSp>
          <p:cxnSp>
            <p:nvCxnSpPr>
              <p:cNvPr id="14221" name="Straight Connector 2105"/>
              <p:cNvCxnSpPr/>
              <p:nvPr/>
            </p:nvCxnSpPr>
            <p:spPr>
              <a:xfrm flipV="1">
                <a:off x="7248960" y="7041240"/>
                <a:ext cx="360" cy="252360"/>
              </a:xfrm>
              <a:prstGeom prst="straightConnector1">
                <a:avLst/>
              </a:prstGeom>
              <a:ln w="6480">
                <a:solidFill>
                  <a:srgbClr val="a8a8a8"/>
                </a:solidFill>
                <a:miter/>
              </a:ln>
            </p:spPr>
          </p:cxnSp>
          <p:cxnSp>
            <p:nvCxnSpPr>
              <p:cNvPr id="14222" name="Straight Connector 2106"/>
              <p:cNvCxnSpPr/>
              <p:nvPr/>
            </p:nvCxnSpPr>
            <p:spPr>
              <a:xfrm flipV="1">
                <a:off x="7578720" y="7041240"/>
                <a:ext cx="360" cy="252360"/>
              </a:xfrm>
              <a:prstGeom prst="straightConnector1">
                <a:avLst/>
              </a:prstGeom>
              <a:ln w="6480">
                <a:solidFill>
                  <a:srgbClr val="a8a8a8"/>
                </a:solidFill>
                <a:miter/>
              </a:ln>
            </p:spPr>
          </p:cxnSp>
          <p:cxnSp>
            <p:nvCxnSpPr>
              <p:cNvPr id="14223" name="Straight Connector 2107"/>
              <p:cNvCxnSpPr/>
              <p:nvPr/>
            </p:nvCxnSpPr>
            <p:spPr>
              <a:xfrm flipV="1">
                <a:off x="6590160" y="7041240"/>
                <a:ext cx="360" cy="252360"/>
              </a:xfrm>
              <a:prstGeom prst="straightConnector1">
                <a:avLst/>
              </a:prstGeom>
              <a:ln w="6480">
                <a:solidFill>
                  <a:srgbClr val="a8a8a8"/>
                </a:solidFill>
                <a:miter/>
              </a:ln>
            </p:spPr>
          </p:cxnSp>
          <p:cxnSp>
            <p:nvCxnSpPr>
              <p:cNvPr id="14224" name="Straight Connector 2108"/>
              <p:cNvCxnSpPr/>
              <p:nvPr/>
            </p:nvCxnSpPr>
            <p:spPr>
              <a:xfrm flipV="1">
                <a:off x="6919560" y="7041240"/>
                <a:ext cx="360" cy="252360"/>
              </a:xfrm>
              <a:prstGeom prst="straightConnector1">
                <a:avLst/>
              </a:prstGeom>
              <a:ln w="6480">
                <a:solidFill>
                  <a:srgbClr val="a8a8a8"/>
                </a:solidFill>
                <a:miter/>
              </a:ln>
            </p:spPr>
          </p:cxnSp>
          <p:cxnSp>
            <p:nvCxnSpPr>
              <p:cNvPr id="14225" name="Straight Connector 2109"/>
              <p:cNvCxnSpPr/>
              <p:nvPr/>
            </p:nvCxnSpPr>
            <p:spPr>
              <a:xfrm flipV="1">
                <a:off x="5931000" y="7041240"/>
                <a:ext cx="360" cy="252360"/>
              </a:xfrm>
              <a:prstGeom prst="straightConnector1">
                <a:avLst/>
              </a:prstGeom>
              <a:ln w="6480">
                <a:solidFill>
                  <a:srgbClr val="a8a8a8"/>
                </a:solidFill>
                <a:miter/>
              </a:ln>
            </p:spPr>
          </p:cxnSp>
          <p:cxnSp>
            <p:nvCxnSpPr>
              <p:cNvPr id="14226" name="Straight Connector 2110"/>
              <p:cNvCxnSpPr/>
              <p:nvPr/>
            </p:nvCxnSpPr>
            <p:spPr>
              <a:xfrm flipV="1">
                <a:off x="6260760" y="7041240"/>
                <a:ext cx="360" cy="252360"/>
              </a:xfrm>
              <a:prstGeom prst="straightConnector1">
                <a:avLst/>
              </a:prstGeom>
              <a:ln w="6480">
                <a:solidFill>
                  <a:srgbClr val="a8a8a8"/>
                </a:solidFill>
                <a:miter/>
              </a:ln>
            </p:spPr>
          </p:cxnSp>
          <p:cxnSp>
            <p:nvCxnSpPr>
              <p:cNvPr id="14227" name="Straight Connector 2111"/>
              <p:cNvCxnSpPr/>
              <p:nvPr/>
            </p:nvCxnSpPr>
            <p:spPr>
              <a:xfrm flipV="1">
                <a:off x="5272200" y="7041240"/>
                <a:ext cx="360" cy="252360"/>
              </a:xfrm>
              <a:prstGeom prst="straightConnector1">
                <a:avLst/>
              </a:prstGeom>
              <a:ln w="6480">
                <a:solidFill>
                  <a:srgbClr val="a8a8a8"/>
                </a:solidFill>
                <a:miter/>
              </a:ln>
            </p:spPr>
          </p:cxnSp>
          <p:cxnSp>
            <p:nvCxnSpPr>
              <p:cNvPr id="14228" name="Straight Connector 2112"/>
              <p:cNvCxnSpPr/>
              <p:nvPr/>
            </p:nvCxnSpPr>
            <p:spPr>
              <a:xfrm flipV="1">
                <a:off x="5601600" y="7041240"/>
                <a:ext cx="360" cy="252360"/>
              </a:xfrm>
              <a:prstGeom prst="straightConnector1">
                <a:avLst/>
              </a:prstGeom>
              <a:ln w="6480">
                <a:solidFill>
                  <a:srgbClr val="a8a8a8"/>
                </a:solidFill>
                <a:miter/>
              </a:ln>
            </p:spPr>
          </p:cxnSp>
          <p:cxnSp>
            <p:nvCxnSpPr>
              <p:cNvPr id="14229" name="Straight Connector 2113"/>
              <p:cNvCxnSpPr/>
              <p:nvPr/>
            </p:nvCxnSpPr>
            <p:spPr>
              <a:xfrm flipV="1">
                <a:off x="4613040" y="7041240"/>
                <a:ext cx="360" cy="252360"/>
              </a:xfrm>
              <a:prstGeom prst="straightConnector1">
                <a:avLst/>
              </a:prstGeom>
              <a:ln w="6480">
                <a:solidFill>
                  <a:srgbClr val="a8a8a8"/>
                </a:solidFill>
                <a:miter/>
              </a:ln>
            </p:spPr>
          </p:cxnSp>
          <p:cxnSp>
            <p:nvCxnSpPr>
              <p:cNvPr id="14230" name="Straight Connector 2114"/>
              <p:cNvCxnSpPr/>
              <p:nvPr/>
            </p:nvCxnSpPr>
            <p:spPr>
              <a:xfrm flipV="1">
                <a:off x="4942440" y="7041240"/>
                <a:ext cx="360" cy="252360"/>
              </a:xfrm>
              <a:prstGeom prst="straightConnector1">
                <a:avLst/>
              </a:prstGeom>
              <a:ln w="6480">
                <a:solidFill>
                  <a:srgbClr val="a8a8a8"/>
                </a:solidFill>
                <a:miter/>
              </a:ln>
            </p:spPr>
          </p:cxnSp>
          <p:cxnSp>
            <p:nvCxnSpPr>
              <p:cNvPr id="14231" name="Straight Connector 2115"/>
              <p:cNvCxnSpPr/>
              <p:nvPr/>
            </p:nvCxnSpPr>
            <p:spPr>
              <a:xfrm flipV="1">
                <a:off x="3953880" y="7041240"/>
                <a:ext cx="360" cy="252360"/>
              </a:xfrm>
              <a:prstGeom prst="straightConnector1">
                <a:avLst/>
              </a:prstGeom>
              <a:ln w="6480">
                <a:solidFill>
                  <a:srgbClr val="a8a8a8"/>
                </a:solidFill>
                <a:miter/>
              </a:ln>
            </p:spPr>
          </p:cxnSp>
          <p:cxnSp>
            <p:nvCxnSpPr>
              <p:cNvPr id="14232" name="Straight Connector 2116"/>
              <p:cNvCxnSpPr/>
              <p:nvPr/>
            </p:nvCxnSpPr>
            <p:spPr>
              <a:xfrm flipV="1">
                <a:off x="4283640" y="7041240"/>
                <a:ext cx="360" cy="252360"/>
              </a:xfrm>
              <a:prstGeom prst="straightConnector1">
                <a:avLst/>
              </a:prstGeom>
              <a:ln w="6480">
                <a:solidFill>
                  <a:srgbClr val="a8a8a8"/>
                </a:solidFill>
                <a:miter/>
              </a:ln>
            </p:spPr>
          </p:cxnSp>
          <p:cxnSp>
            <p:nvCxnSpPr>
              <p:cNvPr id="14233" name="Straight Connector 2117"/>
              <p:cNvCxnSpPr/>
              <p:nvPr/>
            </p:nvCxnSpPr>
            <p:spPr>
              <a:xfrm flipV="1">
                <a:off x="3295080" y="7041240"/>
                <a:ext cx="360" cy="252360"/>
              </a:xfrm>
              <a:prstGeom prst="straightConnector1">
                <a:avLst/>
              </a:prstGeom>
              <a:ln w="6480">
                <a:solidFill>
                  <a:srgbClr val="a8a8a8"/>
                </a:solidFill>
                <a:miter/>
              </a:ln>
            </p:spPr>
          </p:cxnSp>
          <p:cxnSp>
            <p:nvCxnSpPr>
              <p:cNvPr id="14234" name="Straight Connector 2118"/>
              <p:cNvCxnSpPr/>
              <p:nvPr/>
            </p:nvCxnSpPr>
            <p:spPr>
              <a:xfrm flipV="1">
                <a:off x="3624480" y="7041240"/>
                <a:ext cx="360" cy="252360"/>
              </a:xfrm>
              <a:prstGeom prst="straightConnector1">
                <a:avLst/>
              </a:prstGeom>
              <a:ln w="6480">
                <a:solidFill>
                  <a:srgbClr val="a8a8a8"/>
                </a:solidFill>
                <a:miter/>
              </a:ln>
            </p:spPr>
          </p:cxnSp>
          <p:cxnSp>
            <p:nvCxnSpPr>
              <p:cNvPr id="14235" name="Straight Connector 2119"/>
              <p:cNvCxnSpPr/>
              <p:nvPr/>
            </p:nvCxnSpPr>
            <p:spPr>
              <a:xfrm flipV="1">
                <a:off x="2635920" y="7041240"/>
                <a:ext cx="360" cy="252360"/>
              </a:xfrm>
              <a:prstGeom prst="straightConnector1">
                <a:avLst/>
              </a:prstGeom>
              <a:ln w="6480">
                <a:solidFill>
                  <a:srgbClr val="a8a8a8"/>
                </a:solidFill>
                <a:miter/>
              </a:ln>
            </p:spPr>
          </p:cxnSp>
          <p:cxnSp>
            <p:nvCxnSpPr>
              <p:cNvPr id="14236" name="Straight Connector 2120"/>
              <p:cNvCxnSpPr/>
              <p:nvPr/>
            </p:nvCxnSpPr>
            <p:spPr>
              <a:xfrm flipV="1">
                <a:off x="2965320" y="7041240"/>
                <a:ext cx="360" cy="252360"/>
              </a:xfrm>
              <a:prstGeom prst="straightConnector1">
                <a:avLst/>
              </a:prstGeom>
              <a:ln w="6480">
                <a:solidFill>
                  <a:srgbClr val="a8a8a8"/>
                </a:solidFill>
                <a:miter/>
              </a:ln>
            </p:spPr>
          </p:cxnSp>
          <p:cxnSp>
            <p:nvCxnSpPr>
              <p:cNvPr id="14237" name="Straight Connector 2121"/>
              <p:cNvCxnSpPr/>
              <p:nvPr/>
            </p:nvCxnSpPr>
            <p:spPr>
              <a:xfrm flipV="1">
                <a:off x="1976760" y="7041240"/>
                <a:ext cx="360" cy="252360"/>
              </a:xfrm>
              <a:prstGeom prst="straightConnector1">
                <a:avLst/>
              </a:prstGeom>
              <a:ln w="6480">
                <a:solidFill>
                  <a:srgbClr val="a8a8a8"/>
                </a:solidFill>
                <a:miter/>
              </a:ln>
            </p:spPr>
          </p:cxnSp>
          <p:cxnSp>
            <p:nvCxnSpPr>
              <p:cNvPr id="14238" name="Straight Connector 2122"/>
              <p:cNvCxnSpPr/>
              <p:nvPr/>
            </p:nvCxnSpPr>
            <p:spPr>
              <a:xfrm flipV="1">
                <a:off x="2306520" y="7041240"/>
                <a:ext cx="360" cy="252360"/>
              </a:xfrm>
              <a:prstGeom prst="straightConnector1">
                <a:avLst/>
              </a:prstGeom>
              <a:ln w="6480">
                <a:solidFill>
                  <a:srgbClr val="a8a8a8"/>
                </a:solidFill>
                <a:miter/>
              </a:ln>
            </p:spPr>
          </p:cxnSp>
          <p:cxnSp>
            <p:nvCxnSpPr>
              <p:cNvPr id="14239" name="Straight Connector 2123"/>
              <p:cNvCxnSpPr/>
              <p:nvPr/>
            </p:nvCxnSpPr>
            <p:spPr>
              <a:xfrm flipV="1">
                <a:off x="1317960" y="7041240"/>
                <a:ext cx="360" cy="252360"/>
              </a:xfrm>
              <a:prstGeom prst="straightConnector1">
                <a:avLst/>
              </a:prstGeom>
              <a:ln w="6480">
                <a:solidFill>
                  <a:srgbClr val="a8a8a8"/>
                </a:solidFill>
                <a:miter/>
              </a:ln>
            </p:spPr>
          </p:cxnSp>
          <p:cxnSp>
            <p:nvCxnSpPr>
              <p:cNvPr id="14240" name="Straight Connector 2124"/>
              <p:cNvCxnSpPr/>
              <p:nvPr/>
            </p:nvCxnSpPr>
            <p:spPr>
              <a:xfrm flipV="1">
                <a:off x="1647360" y="7041240"/>
                <a:ext cx="360" cy="252360"/>
              </a:xfrm>
              <a:prstGeom prst="straightConnector1">
                <a:avLst/>
              </a:prstGeom>
              <a:ln w="6480">
                <a:solidFill>
                  <a:srgbClr val="a8a8a8"/>
                </a:solidFill>
                <a:miter/>
              </a:ln>
            </p:spPr>
          </p:cxnSp>
          <p:cxnSp>
            <p:nvCxnSpPr>
              <p:cNvPr id="14241" name="Straight Connector 2125"/>
              <p:cNvCxnSpPr/>
              <p:nvPr/>
            </p:nvCxnSpPr>
            <p:spPr>
              <a:xfrm flipV="1">
                <a:off x="658800" y="7041240"/>
                <a:ext cx="360" cy="252360"/>
              </a:xfrm>
              <a:prstGeom prst="straightConnector1">
                <a:avLst/>
              </a:prstGeom>
              <a:ln w="6480">
                <a:solidFill>
                  <a:srgbClr val="a8a8a8"/>
                </a:solidFill>
                <a:miter/>
              </a:ln>
            </p:spPr>
          </p:cxnSp>
          <p:cxnSp>
            <p:nvCxnSpPr>
              <p:cNvPr id="14242" name="Straight Connector 2126"/>
              <p:cNvCxnSpPr/>
              <p:nvPr/>
            </p:nvCxnSpPr>
            <p:spPr>
              <a:xfrm flipV="1">
                <a:off x="988200" y="7041240"/>
                <a:ext cx="360" cy="252360"/>
              </a:xfrm>
              <a:prstGeom prst="straightConnector1">
                <a:avLst/>
              </a:prstGeom>
              <a:ln w="6480">
                <a:solidFill>
                  <a:srgbClr val="a8a8a8"/>
                </a:solidFill>
                <a:miter/>
              </a:ln>
            </p:spPr>
          </p:cxnSp>
          <p:cxnSp>
            <p:nvCxnSpPr>
              <p:cNvPr id="14243" name="Straight Connector 2127"/>
              <p:cNvCxnSpPr/>
              <p:nvPr/>
            </p:nvCxnSpPr>
            <p:spPr>
              <a:xfrm flipV="1">
                <a:off x="0" y="7041240"/>
                <a:ext cx="360" cy="252360"/>
              </a:xfrm>
              <a:prstGeom prst="straightConnector1">
                <a:avLst/>
              </a:prstGeom>
              <a:ln w="6480">
                <a:solidFill>
                  <a:srgbClr val="a8a8a8"/>
                </a:solidFill>
                <a:miter/>
              </a:ln>
            </p:spPr>
          </p:cxnSp>
          <p:cxnSp>
            <p:nvCxnSpPr>
              <p:cNvPr id="14244" name="Straight Connector 2128"/>
              <p:cNvCxnSpPr/>
              <p:nvPr/>
            </p:nvCxnSpPr>
            <p:spPr>
              <a:xfrm flipV="1">
                <a:off x="329400" y="7041240"/>
                <a:ext cx="360" cy="252360"/>
              </a:xfrm>
              <a:prstGeom prst="straightConnector1">
                <a:avLst/>
              </a:prstGeom>
              <a:ln w="6480">
                <a:solidFill>
                  <a:srgbClr val="a8a8a8"/>
                </a:solidFill>
                <a:miter/>
              </a:ln>
            </p:spPr>
          </p:cxnSp>
        </p:grpSp>
      </p:grpSp>
      <p:grpSp>
        <p:nvGrpSpPr>
          <p:cNvPr id="14245" name="Group 1"/>
          <p:cNvGrpSpPr/>
          <p:nvPr/>
        </p:nvGrpSpPr>
        <p:grpSpPr>
          <a:xfrm>
            <a:off x="-435240" y="5878080"/>
            <a:ext cx="290160" cy="979560"/>
            <a:chOff x="-435240" y="5878080"/>
            <a:chExt cx="290160" cy="979560"/>
          </a:xfrm>
        </p:grpSpPr>
        <p:cxnSp>
          <p:nvCxnSpPr>
            <p:cNvPr id="14246" name="Straight Connector 14"/>
            <p:cNvCxnSpPr/>
            <p:nvPr/>
          </p:nvCxnSpPr>
          <p:spPr>
            <a:xfrm>
              <a:off x="-435240" y="5878080"/>
              <a:ext cx="290520" cy="360"/>
            </a:xfrm>
            <a:prstGeom prst="straightConnector1">
              <a:avLst/>
            </a:prstGeom>
            <a:ln w="6480">
              <a:solidFill>
                <a:srgbClr val="a8a8a8"/>
              </a:solidFill>
              <a:miter/>
            </a:ln>
          </p:spPr>
        </p:cxnSp>
        <p:cxnSp>
          <p:nvCxnSpPr>
            <p:cNvPr id="14247" name="Straight Connector 16"/>
            <p:cNvCxnSpPr/>
            <p:nvPr/>
          </p:nvCxnSpPr>
          <p:spPr>
            <a:xfrm>
              <a:off x="-435240" y="6857640"/>
              <a:ext cx="290520" cy="360"/>
            </a:xfrm>
            <a:prstGeom prst="straightConnector1">
              <a:avLst/>
            </a:prstGeom>
            <a:ln w="6480">
              <a:solidFill>
                <a:srgbClr val="a8a8a8"/>
              </a:solidFill>
              <a:miter/>
            </a:ln>
          </p:spPr>
        </p:cxnSp>
      </p:grpSp>
      <p:cxnSp>
        <p:nvCxnSpPr>
          <p:cNvPr id="14248"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14249" name="TextBox 7"/>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4250" name="ING identifier" descr=""/>
          <p:cNvPicPr/>
          <p:nvPr/>
        </p:nvPicPr>
        <p:blipFill>
          <a:blip r:embed="rId2"/>
          <a:stretch/>
        </p:blipFill>
        <p:spPr>
          <a:xfrm>
            <a:off x="10544400" y="4964040"/>
            <a:ext cx="1647360" cy="1893600"/>
          </a:xfrm>
          <a:prstGeom prst="rect">
            <a:avLst/>
          </a:prstGeom>
          <a:ln w="0">
            <a:noFill/>
          </a:ln>
        </p:spPr>
      </p:pic>
      <p:sp>
        <p:nvSpPr>
          <p:cNvPr id="14251" name="PlaceHolder 1"/>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marL="432000" indent="-324000" defTabSz="914400">
              <a:lnSpc>
                <a:spcPct val="100000"/>
              </a:lnSpc>
              <a:buClr>
                <a:srgbClr val="000000"/>
              </a:buClr>
              <a:buSzPct val="45000"/>
              <a:buFont typeface="Wingdings" charset="2"/>
              <a:buChar char=""/>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14252" name="PlaceHolder 2"/>
          <p:cNvSpPr>
            <a:spLocks noGrp="1"/>
          </p:cNvSpPr>
          <p:nvPr>
            <p:ph type="body"/>
          </p:nvPr>
        </p:nvSpPr>
        <p:spPr>
          <a:xfrm>
            <a:off x="659160" y="5583960"/>
            <a:ext cx="5255640" cy="4049640"/>
          </a:xfrm>
          <a:prstGeom prst="rect">
            <a:avLst/>
          </a:prstGeom>
          <a:noFill/>
          <a:ln w="0">
            <a:noFill/>
          </a:ln>
        </p:spPr>
        <p:txBody>
          <a:bodyPr lIns="0" rIns="36000" tIns="0" bIns="72000" anchor="t">
            <a:noAutofit/>
          </a:bodyPr>
          <a:p>
            <a:pPr indent="0" defTabSz="914400">
              <a:lnSpc>
                <a:spcPct val="90000"/>
              </a:lnSpc>
              <a:buNone/>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4253" name="PlaceHolder 3"/>
          <p:cNvSpPr>
            <a:spLocks noGrp="1"/>
          </p:cNvSpPr>
          <p:nvPr>
            <p:ph type="body"/>
          </p:nvPr>
        </p:nvSpPr>
        <p:spPr>
          <a:xfrm>
            <a:off x="0" y="-176400"/>
            <a:ext cx="12191760" cy="5157360"/>
          </a:xfrm>
          <a:prstGeom prst="rect">
            <a:avLst/>
          </a:prstGeom>
          <a:solidFill>
            <a:schemeClr val="accent2">
              <a:lumMod val="20000"/>
              <a:lumOff val="80000"/>
              <a:alpha val="10000"/>
            </a:schemeClr>
          </a:solidFill>
          <a:ln w="0">
            <a:noFill/>
          </a:ln>
        </p:spPr>
        <p:txBody>
          <a:bodyPr lIns="2880000" rIns="90000" tIns="0" bIns="45000" anchor="ctr">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14254" name="Text Placeholder 6"/>
          <p:cNvSpPr/>
          <p:nvPr/>
        </p:nvSpPr>
        <p:spPr>
          <a:xfrm>
            <a:off x="518040" y="244836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4255" name="PlaceHolder 4"/>
          <p:cNvSpPr>
            <a:spLocks noGrp="1"/>
          </p:cNvSpPr>
          <p:nvPr>
            <p:ph type="title"/>
          </p:nvPr>
        </p:nvSpPr>
        <p:spPr>
          <a:xfrm>
            <a:off x="658800" y="163476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4256" name="TextBox 15"/>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
        <p:nvSpPr>
          <p:cNvPr id="14257" name="TextBox 17"/>
          <p:cNvSpPr/>
          <p:nvPr/>
        </p:nvSpPr>
        <p:spPr>
          <a:xfrm>
            <a:off x="-2261880" y="212364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Finally, click on the new picture and choose 'Move to Back' via the right mouse button to show the heading bars again.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alpha val="10000"/>
          </a:srgbClr>
        </a:solidFill>
      </p:bgPr>
    </p:bg>
    <p:spTree>
      <p:nvGrpSpPr>
        <p:cNvPr id="1" name=""/>
        <p:cNvGrpSpPr/>
        <p:nvPr/>
      </p:nvGrpSpPr>
      <p:grpSpPr>
        <a:xfrm>
          <a:off x="0" y="0"/>
          <a:ext cx="0" cy="0"/>
          <a:chOff x="0" y="0"/>
          <a:chExt cx="0" cy="0"/>
        </a:xfrm>
      </p:grpSpPr>
      <p:sp>
        <p:nvSpPr>
          <p:cNvPr id="14294"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4295" name="Master Grid"/>
          <p:cNvGrpSpPr/>
          <p:nvPr/>
        </p:nvGrpSpPr>
        <p:grpSpPr>
          <a:xfrm>
            <a:off x="0" y="0"/>
            <a:ext cx="12191760" cy="6858000"/>
            <a:chOff x="0" y="0"/>
            <a:chExt cx="12191760" cy="6858000"/>
          </a:xfrm>
        </p:grpSpPr>
        <p:grpSp>
          <p:nvGrpSpPr>
            <p:cNvPr id="14296" name="GRID"/>
            <p:cNvGrpSpPr/>
            <p:nvPr/>
          </p:nvGrpSpPr>
          <p:grpSpPr>
            <a:xfrm>
              <a:off x="0" y="0"/>
              <a:ext cx="12191760" cy="6858000"/>
              <a:chOff x="0" y="0"/>
              <a:chExt cx="12191760" cy="6858000"/>
            </a:xfrm>
          </p:grpSpPr>
          <p:grpSp>
            <p:nvGrpSpPr>
              <p:cNvPr id="14297" name="Group 454"/>
              <p:cNvGrpSpPr/>
              <p:nvPr/>
            </p:nvGrpSpPr>
            <p:grpSpPr>
              <a:xfrm>
                <a:off x="0" y="0"/>
                <a:ext cx="12191760" cy="6858000"/>
                <a:chOff x="0" y="0"/>
                <a:chExt cx="12191760" cy="6858000"/>
              </a:xfrm>
            </p:grpSpPr>
            <p:cxnSp>
              <p:nvCxnSpPr>
                <p:cNvPr id="14298"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4299"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4300"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4301"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4302"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4303"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4304"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4305"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4306"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4307"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4308"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4309"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4310"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4311"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4312"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4313"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4314"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4315"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4316"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4317"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4318"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4319"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4320"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4321"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4322"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4323"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4324"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4325"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4326"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4327"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4328"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4329"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4330"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4331"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4332"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4333"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4334"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4335"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4336" name="Group 455"/>
              <p:cNvGrpSpPr/>
              <p:nvPr/>
            </p:nvGrpSpPr>
            <p:grpSpPr>
              <a:xfrm>
                <a:off x="0" y="0"/>
                <a:ext cx="12191760" cy="6857640"/>
                <a:chOff x="0" y="0"/>
                <a:chExt cx="12191760" cy="6857640"/>
              </a:xfrm>
            </p:grpSpPr>
            <p:cxnSp>
              <p:nvCxnSpPr>
                <p:cNvPr id="14337"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4338"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4339"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4340"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4341"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4342"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4343"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4344"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4345"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4346"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4347"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4348"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4349"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4350"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4351"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4352"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4353"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4354"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4355"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4356"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4357"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4358"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4359" name="Group 396"/>
            <p:cNvGrpSpPr/>
            <p:nvPr/>
          </p:nvGrpSpPr>
          <p:grpSpPr>
            <a:xfrm>
              <a:off x="329400" y="326520"/>
              <a:ext cx="11532960" cy="5878800"/>
              <a:chOff x="329400" y="326520"/>
              <a:chExt cx="11532960" cy="5878800"/>
            </a:xfrm>
          </p:grpSpPr>
          <p:grpSp>
            <p:nvGrpSpPr>
              <p:cNvPr id="14360" name="Group 397"/>
              <p:cNvGrpSpPr/>
              <p:nvPr/>
            </p:nvGrpSpPr>
            <p:grpSpPr>
              <a:xfrm>
                <a:off x="329400" y="326520"/>
                <a:ext cx="11532960" cy="5878800"/>
                <a:chOff x="329400" y="326520"/>
                <a:chExt cx="11532960" cy="5878800"/>
              </a:xfrm>
            </p:grpSpPr>
            <p:cxnSp>
              <p:nvCxnSpPr>
                <p:cNvPr id="14361"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4362"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4363"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4364"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4365"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4366"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4367"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4368"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4369"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4370"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4371"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4372"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4373"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4374"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4375"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4376"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4377"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4378"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4379"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4380"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4381"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4382"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4383"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4384"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4385"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4386"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4387"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4388"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4389"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4390"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4391"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4392"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4393"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4394"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4395"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4396"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4397" name="Group 398"/>
              <p:cNvGrpSpPr/>
              <p:nvPr/>
            </p:nvGrpSpPr>
            <p:grpSpPr>
              <a:xfrm>
                <a:off x="329400" y="326520"/>
                <a:ext cx="11532960" cy="5878080"/>
                <a:chOff x="329400" y="326520"/>
                <a:chExt cx="11532960" cy="5878080"/>
              </a:xfrm>
            </p:grpSpPr>
            <p:cxnSp>
              <p:nvCxnSpPr>
                <p:cNvPr id="14398"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4399"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4400"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4401"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4402"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4403"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4404"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4405"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4406"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4407"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4408"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4409"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4410"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4411"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4412"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4413"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4414"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4415"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4416"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4417" name="Master Grid Edge"/>
          <p:cNvGrpSpPr/>
          <p:nvPr/>
        </p:nvGrpSpPr>
        <p:grpSpPr>
          <a:xfrm>
            <a:off x="-435240" y="-435240"/>
            <a:ext cx="13042800" cy="7728480"/>
            <a:chOff x="-435240" y="-435240"/>
            <a:chExt cx="13042800" cy="7728480"/>
          </a:xfrm>
        </p:grpSpPr>
        <p:grpSp>
          <p:nvGrpSpPr>
            <p:cNvPr id="14418" name="Group 27"/>
            <p:cNvGrpSpPr/>
            <p:nvPr/>
          </p:nvGrpSpPr>
          <p:grpSpPr>
            <a:xfrm>
              <a:off x="-435240" y="-435240"/>
              <a:ext cx="13042800" cy="7728480"/>
              <a:chOff x="-435240" y="-435240"/>
              <a:chExt cx="13042800" cy="7728480"/>
            </a:xfrm>
          </p:grpSpPr>
          <p:cxnSp>
            <p:nvCxnSpPr>
              <p:cNvPr id="14419" name="Straight Connector 1371"/>
              <p:cNvCxnSpPr/>
              <p:nvPr/>
            </p:nvCxnSpPr>
            <p:spPr>
              <a:xfrm>
                <a:off x="-435240" y="489600"/>
                <a:ext cx="126360" cy="360"/>
              </a:xfrm>
              <a:prstGeom prst="straightConnector1">
                <a:avLst/>
              </a:prstGeom>
              <a:ln w="6480">
                <a:solidFill>
                  <a:srgbClr val="a8a8a8"/>
                </a:solidFill>
                <a:miter/>
              </a:ln>
            </p:spPr>
          </p:cxnSp>
          <p:cxnSp>
            <p:nvCxnSpPr>
              <p:cNvPr id="14420" name="Straight Connector 1372"/>
              <p:cNvCxnSpPr/>
              <p:nvPr/>
            </p:nvCxnSpPr>
            <p:spPr>
              <a:xfrm>
                <a:off x="-435240" y="326520"/>
                <a:ext cx="126360" cy="360"/>
              </a:xfrm>
              <a:prstGeom prst="straightConnector1">
                <a:avLst/>
              </a:prstGeom>
              <a:ln w="6480">
                <a:solidFill>
                  <a:srgbClr val="a8a8a8"/>
                </a:solidFill>
                <a:miter/>
              </a:ln>
            </p:spPr>
          </p:cxnSp>
          <p:cxnSp>
            <p:nvCxnSpPr>
              <p:cNvPr id="14421" name="Straight Connector 1373"/>
              <p:cNvCxnSpPr/>
              <p:nvPr/>
            </p:nvCxnSpPr>
            <p:spPr>
              <a:xfrm>
                <a:off x="-435240" y="816120"/>
                <a:ext cx="126360" cy="360"/>
              </a:xfrm>
              <a:prstGeom prst="straightConnector1">
                <a:avLst/>
              </a:prstGeom>
              <a:ln w="6480">
                <a:solidFill>
                  <a:srgbClr val="a8a8a8"/>
                </a:solidFill>
                <a:miter/>
              </a:ln>
            </p:spPr>
          </p:cxnSp>
          <p:cxnSp>
            <p:nvCxnSpPr>
              <p:cNvPr id="14422" name="Straight Connector 1374"/>
              <p:cNvCxnSpPr/>
              <p:nvPr/>
            </p:nvCxnSpPr>
            <p:spPr>
              <a:xfrm>
                <a:off x="-435240" y="653040"/>
                <a:ext cx="126360" cy="360"/>
              </a:xfrm>
              <a:prstGeom prst="straightConnector1">
                <a:avLst/>
              </a:prstGeom>
              <a:ln w="6480">
                <a:solidFill>
                  <a:srgbClr val="a8a8a8"/>
                </a:solidFill>
                <a:miter/>
              </a:ln>
            </p:spPr>
          </p:cxnSp>
          <p:cxnSp>
            <p:nvCxnSpPr>
              <p:cNvPr id="14423" name="Straight Connector 1375"/>
              <p:cNvCxnSpPr/>
              <p:nvPr/>
            </p:nvCxnSpPr>
            <p:spPr>
              <a:xfrm>
                <a:off x="-435240" y="1142640"/>
                <a:ext cx="126360" cy="360"/>
              </a:xfrm>
              <a:prstGeom prst="straightConnector1">
                <a:avLst/>
              </a:prstGeom>
              <a:ln w="6480">
                <a:solidFill>
                  <a:srgbClr val="a8a8a8"/>
                </a:solidFill>
                <a:miter/>
              </a:ln>
            </p:spPr>
          </p:cxnSp>
          <p:cxnSp>
            <p:nvCxnSpPr>
              <p:cNvPr id="14424" name="Straight Connector 1376"/>
              <p:cNvCxnSpPr/>
              <p:nvPr/>
            </p:nvCxnSpPr>
            <p:spPr>
              <a:xfrm>
                <a:off x="-435240" y="979560"/>
                <a:ext cx="126360" cy="360"/>
              </a:xfrm>
              <a:prstGeom prst="straightConnector1">
                <a:avLst/>
              </a:prstGeom>
              <a:ln w="6480">
                <a:solidFill>
                  <a:srgbClr val="a8a8a8"/>
                </a:solidFill>
                <a:miter/>
              </a:ln>
            </p:spPr>
          </p:cxnSp>
          <p:cxnSp>
            <p:nvCxnSpPr>
              <p:cNvPr id="14425" name="Straight Connector 1377"/>
              <p:cNvCxnSpPr/>
              <p:nvPr/>
            </p:nvCxnSpPr>
            <p:spPr>
              <a:xfrm>
                <a:off x="-435240" y="1469520"/>
                <a:ext cx="126360" cy="360"/>
              </a:xfrm>
              <a:prstGeom prst="straightConnector1">
                <a:avLst/>
              </a:prstGeom>
              <a:ln w="6480">
                <a:solidFill>
                  <a:srgbClr val="a8a8a8"/>
                </a:solidFill>
                <a:miter/>
              </a:ln>
            </p:spPr>
          </p:cxnSp>
          <p:cxnSp>
            <p:nvCxnSpPr>
              <p:cNvPr id="14426" name="Straight Connector 1378"/>
              <p:cNvCxnSpPr/>
              <p:nvPr/>
            </p:nvCxnSpPr>
            <p:spPr>
              <a:xfrm>
                <a:off x="-435240" y="1306080"/>
                <a:ext cx="126360" cy="360"/>
              </a:xfrm>
              <a:prstGeom prst="straightConnector1">
                <a:avLst/>
              </a:prstGeom>
              <a:ln w="6480">
                <a:solidFill>
                  <a:srgbClr val="a8a8a8"/>
                </a:solidFill>
                <a:miter/>
              </a:ln>
            </p:spPr>
          </p:cxnSp>
          <p:cxnSp>
            <p:nvCxnSpPr>
              <p:cNvPr id="14427" name="Straight Connector 1379"/>
              <p:cNvCxnSpPr/>
              <p:nvPr/>
            </p:nvCxnSpPr>
            <p:spPr>
              <a:xfrm>
                <a:off x="-435240" y="1796040"/>
                <a:ext cx="126360" cy="360"/>
              </a:xfrm>
              <a:prstGeom prst="straightConnector1">
                <a:avLst/>
              </a:prstGeom>
              <a:ln w="6480">
                <a:solidFill>
                  <a:srgbClr val="a8a8a8"/>
                </a:solidFill>
                <a:miter/>
              </a:ln>
            </p:spPr>
          </p:cxnSp>
          <p:cxnSp>
            <p:nvCxnSpPr>
              <p:cNvPr id="14428" name="Straight Connector 1380"/>
              <p:cNvCxnSpPr/>
              <p:nvPr/>
            </p:nvCxnSpPr>
            <p:spPr>
              <a:xfrm>
                <a:off x="-435240" y="1632600"/>
                <a:ext cx="126360" cy="360"/>
              </a:xfrm>
              <a:prstGeom prst="straightConnector1">
                <a:avLst/>
              </a:prstGeom>
              <a:ln w="6480">
                <a:solidFill>
                  <a:srgbClr val="a8a8a8"/>
                </a:solidFill>
                <a:miter/>
              </a:ln>
            </p:spPr>
          </p:cxnSp>
          <p:cxnSp>
            <p:nvCxnSpPr>
              <p:cNvPr id="14429" name="Straight Connector 1381"/>
              <p:cNvCxnSpPr/>
              <p:nvPr/>
            </p:nvCxnSpPr>
            <p:spPr>
              <a:xfrm>
                <a:off x="-435240" y="2122560"/>
                <a:ext cx="126360" cy="360"/>
              </a:xfrm>
              <a:prstGeom prst="straightConnector1">
                <a:avLst/>
              </a:prstGeom>
              <a:ln w="6480">
                <a:solidFill>
                  <a:srgbClr val="a8a8a8"/>
                </a:solidFill>
                <a:miter/>
              </a:ln>
            </p:spPr>
          </p:cxnSp>
          <p:cxnSp>
            <p:nvCxnSpPr>
              <p:cNvPr id="14430" name="Straight Connector 1382"/>
              <p:cNvCxnSpPr/>
              <p:nvPr/>
            </p:nvCxnSpPr>
            <p:spPr>
              <a:xfrm>
                <a:off x="-435240" y="1959120"/>
                <a:ext cx="126360" cy="360"/>
              </a:xfrm>
              <a:prstGeom prst="straightConnector1">
                <a:avLst/>
              </a:prstGeom>
              <a:ln w="6480">
                <a:solidFill>
                  <a:srgbClr val="a8a8a8"/>
                </a:solidFill>
                <a:miter/>
              </a:ln>
            </p:spPr>
          </p:cxnSp>
          <p:cxnSp>
            <p:nvCxnSpPr>
              <p:cNvPr id="14431" name="Straight Connector 1383"/>
              <p:cNvCxnSpPr/>
              <p:nvPr/>
            </p:nvCxnSpPr>
            <p:spPr>
              <a:xfrm>
                <a:off x="-435240" y="2449080"/>
                <a:ext cx="126360" cy="360"/>
              </a:xfrm>
              <a:prstGeom prst="straightConnector1">
                <a:avLst/>
              </a:prstGeom>
              <a:ln w="6480">
                <a:solidFill>
                  <a:srgbClr val="a8a8a8"/>
                </a:solidFill>
                <a:miter/>
              </a:ln>
            </p:spPr>
          </p:cxnSp>
          <p:cxnSp>
            <p:nvCxnSpPr>
              <p:cNvPr id="14432" name="Straight Connector 1384"/>
              <p:cNvCxnSpPr/>
              <p:nvPr/>
            </p:nvCxnSpPr>
            <p:spPr>
              <a:xfrm>
                <a:off x="-435240" y="2285640"/>
                <a:ext cx="126360" cy="360"/>
              </a:xfrm>
              <a:prstGeom prst="straightConnector1">
                <a:avLst/>
              </a:prstGeom>
              <a:ln w="6480">
                <a:solidFill>
                  <a:srgbClr val="a8a8a8"/>
                </a:solidFill>
                <a:miter/>
              </a:ln>
            </p:spPr>
          </p:cxnSp>
          <p:cxnSp>
            <p:nvCxnSpPr>
              <p:cNvPr id="14433" name="Straight Connector 1385"/>
              <p:cNvCxnSpPr/>
              <p:nvPr/>
            </p:nvCxnSpPr>
            <p:spPr>
              <a:xfrm>
                <a:off x="-435240" y="2775600"/>
                <a:ext cx="126360" cy="360"/>
              </a:xfrm>
              <a:prstGeom prst="straightConnector1">
                <a:avLst/>
              </a:prstGeom>
              <a:ln w="6480">
                <a:solidFill>
                  <a:srgbClr val="a8a8a8"/>
                </a:solidFill>
                <a:miter/>
              </a:ln>
            </p:spPr>
          </p:cxnSp>
          <p:cxnSp>
            <p:nvCxnSpPr>
              <p:cNvPr id="14434" name="Straight Connector 1386"/>
              <p:cNvCxnSpPr/>
              <p:nvPr/>
            </p:nvCxnSpPr>
            <p:spPr>
              <a:xfrm>
                <a:off x="-435240" y="2612520"/>
                <a:ext cx="126360" cy="360"/>
              </a:xfrm>
              <a:prstGeom prst="straightConnector1">
                <a:avLst/>
              </a:prstGeom>
              <a:ln w="6480">
                <a:solidFill>
                  <a:srgbClr val="a8a8a8"/>
                </a:solidFill>
                <a:miter/>
              </a:ln>
            </p:spPr>
          </p:cxnSp>
          <p:cxnSp>
            <p:nvCxnSpPr>
              <p:cNvPr id="14435" name="Straight Connector 1387"/>
              <p:cNvCxnSpPr/>
              <p:nvPr/>
            </p:nvCxnSpPr>
            <p:spPr>
              <a:xfrm>
                <a:off x="-435240" y="3102120"/>
                <a:ext cx="126360" cy="360"/>
              </a:xfrm>
              <a:prstGeom prst="straightConnector1">
                <a:avLst/>
              </a:prstGeom>
              <a:ln w="6480">
                <a:solidFill>
                  <a:srgbClr val="a8a8a8"/>
                </a:solidFill>
                <a:miter/>
              </a:ln>
            </p:spPr>
          </p:cxnSp>
          <p:cxnSp>
            <p:nvCxnSpPr>
              <p:cNvPr id="14436" name="Straight Connector 1388"/>
              <p:cNvCxnSpPr/>
              <p:nvPr/>
            </p:nvCxnSpPr>
            <p:spPr>
              <a:xfrm>
                <a:off x="-435240" y="2939040"/>
                <a:ext cx="126360" cy="360"/>
              </a:xfrm>
              <a:prstGeom prst="straightConnector1">
                <a:avLst/>
              </a:prstGeom>
              <a:ln w="6480">
                <a:solidFill>
                  <a:srgbClr val="a8a8a8"/>
                </a:solidFill>
                <a:miter/>
              </a:ln>
            </p:spPr>
          </p:cxnSp>
          <p:cxnSp>
            <p:nvCxnSpPr>
              <p:cNvPr id="14437" name="Straight Connector 1389"/>
              <p:cNvCxnSpPr/>
              <p:nvPr/>
            </p:nvCxnSpPr>
            <p:spPr>
              <a:xfrm>
                <a:off x="-435240" y="3428640"/>
                <a:ext cx="126360" cy="360"/>
              </a:xfrm>
              <a:prstGeom prst="straightConnector1">
                <a:avLst/>
              </a:prstGeom>
              <a:ln w="6480">
                <a:solidFill>
                  <a:srgbClr val="a8a8a8"/>
                </a:solidFill>
                <a:miter/>
              </a:ln>
            </p:spPr>
          </p:cxnSp>
          <p:cxnSp>
            <p:nvCxnSpPr>
              <p:cNvPr id="14438" name="Straight Connector 1390"/>
              <p:cNvCxnSpPr/>
              <p:nvPr/>
            </p:nvCxnSpPr>
            <p:spPr>
              <a:xfrm>
                <a:off x="-435240" y="3265560"/>
                <a:ext cx="126360" cy="360"/>
              </a:xfrm>
              <a:prstGeom prst="straightConnector1">
                <a:avLst/>
              </a:prstGeom>
              <a:ln w="6480">
                <a:solidFill>
                  <a:srgbClr val="a8a8a8"/>
                </a:solidFill>
                <a:miter/>
              </a:ln>
            </p:spPr>
          </p:cxnSp>
          <p:cxnSp>
            <p:nvCxnSpPr>
              <p:cNvPr id="14439" name="Straight Connector 1391"/>
              <p:cNvCxnSpPr/>
              <p:nvPr/>
            </p:nvCxnSpPr>
            <p:spPr>
              <a:xfrm>
                <a:off x="-435240" y="3755520"/>
                <a:ext cx="126360" cy="360"/>
              </a:xfrm>
              <a:prstGeom prst="straightConnector1">
                <a:avLst/>
              </a:prstGeom>
              <a:ln w="6480">
                <a:solidFill>
                  <a:srgbClr val="a8a8a8"/>
                </a:solidFill>
                <a:miter/>
              </a:ln>
            </p:spPr>
          </p:cxnSp>
          <p:cxnSp>
            <p:nvCxnSpPr>
              <p:cNvPr id="14440" name="Straight Connector 1392"/>
              <p:cNvCxnSpPr/>
              <p:nvPr/>
            </p:nvCxnSpPr>
            <p:spPr>
              <a:xfrm>
                <a:off x="-435240" y="3592080"/>
                <a:ext cx="126360" cy="360"/>
              </a:xfrm>
              <a:prstGeom prst="straightConnector1">
                <a:avLst/>
              </a:prstGeom>
              <a:ln w="6480">
                <a:solidFill>
                  <a:srgbClr val="a8a8a8"/>
                </a:solidFill>
                <a:miter/>
              </a:ln>
            </p:spPr>
          </p:cxnSp>
          <p:cxnSp>
            <p:nvCxnSpPr>
              <p:cNvPr id="14441" name="Straight Connector 1438"/>
              <p:cNvCxnSpPr/>
              <p:nvPr/>
            </p:nvCxnSpPr>
            <p:spPr>
              <a:xfrm>
                <a:off x="-435240" y="4081680"/>
                <a:ext cx="126360" cy="360"/>
              </a:xfrm>
              <a:prstGeom prst="straightConnector1">
                <a:avLst/>
              </a:prstGeom>
              <a:ln w="6480">
                <a:solidFill>
                  <a:srgbClr val="a8a8a8"/>
                </a:solidFill>
                <a:miter/>
              </a:ln>
            </p:spPr>
          </p:cxnSp>
          <p:cxnSp>
            <p:nvCxnSpPr>
              <p:cNvPr id="14442" name="Straight Connector 1439"/>
              <p:cNvCxnSpPr/>
              <p:nvPr/>
            </p:nvCxnSpPr>
            <p:spPr>
              <a:xfrm>
                <a:off x="-435240" y="3918240"/>
                <a:ext cx="126360" cy="360"/>
              </a:xfrm>
              <a:prstGeom prst="straightConnector1">
                <a:avLst/>
              </a:prstGeom>
              <a:ln w="6480">
                <a:solidFill>
                  <a:srgbClr val="a8a8a8"/>
                </a:solidFill>
                <a:miter/>
              </a:ln>
            </p:spPr>
          </p:cxnSp>
          <p:cxnSp>
            <p:nvCxnSpPr>
              <p:cNvPr id="14443" name="Straight Connector 1440"/>
              <p:cNvCxnSpPr/>
              <p:nvPr/>
            </p:nvCxnSpPr>
            <p:spPr>
              <a:xfrm>
                <a:off x="-435240" y="4408200"/>
                <a:ext cx="126360" cy="360"/>
              </a:xfrm>
              <a:prstGeom prst="straightConnector1">
                <a:avLst/>
              </a:prstGeom>
              <a:ln w="6480">
                <a:solidFill>
                  <a:srgbClr val="a8a8a8"/>
                </a:solidFill>
                <a:miter/>
              </a:ln>
            </p:spPr>
          </p:cxnSp>
          <p:cxnSp>
            <p:nvCxnSpPr>
              <p:cNvPr id="14444" name="Straight Connector 1441"/>
              <p:cNvCxnSpPr/>
              <p:nvPr/>
            </p:nvCxnSpPr>
            <p:spPr>
              <a:xfrm>
                <a:off x="-435240" y="4244760"/>
                <a:ext cx="126360" cy="360"/>
              </a:xfrm>
              <a:prstGeom prst="straightConnector1">
                <a:avLst/>
              </a:prstGeom>
              <a:ln w="6480">
                <a:solidFill>
                  <a:srgbClr val="a8a8a8"/>
                </a:solidFill>
                <a:miter/>
              </a:ln>
            </p:spPr>
          </p:cxnSp>
          <p:cxnSp>
            <p:nvCxnSpPr>
              <p:cNvPr id="14445" name="Straight Connector 1442"/>
              <p:cNvCxnSpPr/>
              <p:nvPr/>
            </p:nvCxnSpPr>
            <p:spPr>
              <a:xfrm>
                <a:off x="-435240" y="4734720"/>
                <a:ext cx="126360" cy="360"/>
              </a:xfrm>
              <a:prstGeom prst="straightConnector1">
                <a:avLst/>
              </a:prstGeom>
              <a:ln w="6480">
                <a:solidFill>
                  <a:srgbClr val="a8a8a8"/>
                </a:solidFill>
                <a:miter/>
              </a:ln>
            </p:spPr>
          </p:cxnSp>
          <p:cxnSp>
            <p:nvCxnSpPr>
              <p:cNvPr id="14446" name="Straight Connector 1443"/>
              <p:cNvCxnSpPr/>
              <p:nvPr/>
            </p:nvCxnSpPr>
            <p:spPr>
              <a:xfrm>
                <a:off x="-435240" y="4571280"/>
                <a:ext cx="126360" cy="360"/>
              </a:xfrm>
              <a:prstGeom prst="straightConnector1">
                <a:avLst/>
              </a:prstGeom>
              <a:ln w="6480">
                <a:solidFill>
                  <a:srgbClr val="a8a8a8"/>
                </a:solidFill>
                <a:miter/>
              </a:ln>
            </p:spPr>
          </p:cxnSp>
          <p:cxnSp>
            <p:nvCxnSpPr>
              <p:cNvPr id="14447" name="Straight Connector 1444"/>
              <p:cNvCxnSpPr/>
              <p:nvPr/>
            </p:nvCxnSpPr>
            <p:spPr>
              <a:xfrm>
                <a:off x="-435240" y="5061240"/>
                <a:ext cx="126360" cy="360"/>
              </a:xfrm>
              <a:prstGeom prst="straightConnector1">
                <a:avLst/>
              </a:prstGeom>
              <a:ln w="6480">
                <a:solidFill>
                  <a:srgbClr val="a8a8a8"/>
                </a:solidFill>
                <a:miter/>
              </a:ln>
            </p:spPr>
          </p:cxnSp>
          <p:cxnSp>
            <p:nvCxnSpPr>
              <p:cNvPr id="14448" name="Straight Connector 1446"/>
              <p:cNvCxnSpPr/>
              <p:nvPr/>
            </p:nvCxnSpPr>
            <p:spPr>
              <a:xfrm>
                <a:off x="-435240" y="5387760"/>
                <a:ext cx="126360" cy="360"/>
              </a:xfrm>
              <a:prstGeom prst="straightConnector1">
                <a:avLst/>
              </a:prstGeom>
              <a:ln w="6480">
                <a:solidFill>
                  <a:srgbClr val="a8a8a8"/>
                </a:solidFill>
                <a:miter/>
              </a:ln>
            </p:spPr>
          </p:cxnSp>
          <p:cxnSp>
            <p:nvCxnSpPr>
              <p:cNvPr id="14449" name="Straight Connector 1447"/>
              <p:cNvCxnSpPr/>
              <p:nvPr/>
            </p:nvCxnSpPr>
            <p:spPr>
              <a:xfrm>
                <a:off x="-435240" y="5224680"/>
                <a:ext cx="126360" cy="360"/>
              </a:xfrm>
              <a:prstGeom prst="straightConnector1">
                <a:avLst/>
              </a:prstGeom>
              <a:ln w="6480">
                <a:solidFill>
                  <a:srgbClr val="a8a8a8"/>
                </a:solidFill>
                <a:miter/>
              </a:ln>
            </p:spPr>
          </p:cxnSp>
          <p:cxnSp>
            <p:nvCxnSpPr>
              <p:cNvPr id="14450" name="Straight Connector 1448"/>
              <p:cNvCxnSpPr/>
              <p:nvPr/>
            </p:nvCxnSpPr>
            <p:spPr>
              <a:xfrm>
                <a:off x="-435240" y="5714280"/>
                <a:ext cx="126360" cy="360"/>
              </a:xfrm>
              <a:prstGeom prst="straightConnector1">
                <a:avLst/>
              </a:prstGeom>
              <a:ln w="6480">
                <a:solidFill>
                  <a:srgbClr val="a8a8a8"/>
                </a:solidFill>
                <a:miter/>
              </a:ln>
            </p:spPr>
          </p:cxnSp>
          <p:cxnSp>
            <p:nvCxnSpPr>
              <p:cNvPr id="14451" name="Straight Connector 1449"/>
              <p:cNvCxnSpPr/>
              <p:nvPr/>
            </p:nvCxnSpPr>
            <p:spPr>
              <a:xfrm>
                <a:off x="-435240" y="5551200"/>
                <a:ext cx="126360" cy="360"/>
              </a:xfrm>
              <a:prstGeom prst="straightConnector1">
                <a:avLst/>
              </a:prstGeom>
              <a:ln w="6480">
                <a:solidFill>
                  <a:srgbClr val="a8a8a8"/>
                </a:solidFill>
                <a:miter/>
              </a:ln>
            </p:spPr>
          </p:cxnSp>
          <p:cxnSp>
            <p:nvCxnSpPr>
              <p:cNvPr id="14452" name="Straight Connector 1450"/>
              <p:cNvCxnSpPr/>
              <p:nvPr/>
            </p:nvCxnSpPr>
            <p:spPr>
              <a:xfrm>
                <a:off x="-435240" y="6041160"/>
                <a:ext cx="126360" cy="360"/>
              </a:xfrm>
              <a:prstGeom prst="straightConnector1">
                <a:avLst/>
              </a:prstGeom>
              <a:ln w="6480">
                <a:solidFill>
                  <a:srgbClr val="a8a8a8"/>
                </a:solidFill>
                <a:miter/>
              </a:ln>
            </p:spPr>
          </p:cxnSp>
          <p:cxnSp>
            <p:nvCxnSpPr>
              <p:cNvPr id="14453" name="Straight Connector 1451"/>
              <p:cNvCxnSpPr/>
              <p:nvPr/>
            </p:nvCxnSpPr>
            <p:spPr>
              <a:xfrm>
                <a:off x="-435240" y="5877720"/>
                <a:ext cx="126360" cy="360"/>
              </a:xfrm>
              <a:prstGeom prst="straightConnector1">
                <a:avLst/>
              </a:prstGeom>
              <a:ln w="6480">
                <a:solidFill>
                  <a:srgbClr val="a8a8a8"/>
                </a:solidFill>
                <a:miter/>
              </a:ln>
            </p:spPr>
          </p:cxnSp>
          <p:cxnSp>
            <p:nvCxnSpPr>
              <p:cNvPr id="14454" name="Straight Connector 1452"/>
              <p:cNvCxnSpPr/>
              <p:nvPr/>
            </p:nvCxnSpPr>
            <p:spPr>
              <a:xfrm>
                <a:off x="-435240" y="6367680"/>
                <a:ext cx="126360" cy="360"/>
              </a:xfrm>
              <a:prstGeom prst="straightConnector1">
                <a:avLst/>
              </a:prstGeom>
              <a:ln w="6480">
                <a:solidFill>
                  <a:srgbClr val="a8a8a8"/>
                </a:solidFill>
                <a:miter/>
              </a:ln>
            </p:spPr>
          </p:cxnSp>
          <p:cxnSp>
            <p:nvCxnSpPr>
              <p:cNvPr id="14455" name="Straight Connector 1453"/>
              <p:cNvCxnSpPr/>
              <p:nvPr/>
            </p:nvCxnSpPr>
            <p:spPr>
              <a:xfrm>
                <a:off x="-435240" y="6204240"/>
                <a:ext cx="126360" cy="360"/>
              </a:xfrm>
              <a:prstGeom prst="straightConnector1">
                <a:avLst/>
              </a:prstGeom>
              <a:ln w="6480">
                <a:solidFill>
                  <a:srgbClr val="a8a8a8"/>
                </a:solidFill>
                <a:miter/>
              </a:ln>
            </p:spPr>
          </p:cxnSp>
          <p:cxnSp>
            <p:nvCxnSpPr>
              <p:cNvPr id="14456" name="Straight Connector 1083"/>
              <p:cNvCxnSpPr/>
              <p:nvPr/>
            </p:nvCxnSpPr>
            <p:spPr>
              <a:xfrm>
                <a:off x="493920" y="-435240"/>
                <a:ext cx="360" cy="126360"/>
              </a:xfrm>
              <a:prstGeom prst="straightConnector1">
                <a:avLst/>
              </a:prstGeom>
              <a:ln w="6480">
                <a:solidFill>
                  <a:srgbClr val="a8a8a8"/>
                </a:solidFill>
                <a:miter/>
              </a:ln>
            </p:spPr>
          </p:cxnSp>
          <p:cxnSp>
            <p:nvCxnSpPr>
              <p:cNvPr id="14457" name="Straight Connector 1084"/>
              <p:cNvCxnSpPr/>
              <p:nvPr/>
            </p:nvCxnSpPr>
            <p:spPr>
              <a:xfrm>
                <a:off x="329400" y="-435240"/>
                <a:ext cx="360" cy="126360"/>
              </a:xfrm>
              <a:prstGeom prst="straightConnector1">
                <a:avLst/>
              </a:prstGeom>
              <a:ln w="6480">
                <a:solidFill>
                  <a:srgbClr val="a8a8a8"/>
                </a:solidFill>
                <a:miter/>
              </a:ln>
            </p:spPr>
          </p:cxnSp>
          <p:cxnSp>
            <p:nvCxnSpPr>
              <p:cNvPr id="14458" name="Straight Connector 1085"/>
              <p:cNvCxnSpPr/>
              <p:nvPr/>
            </p:nvCxnSpPr>
            <p:spPr>
              <a:xfrm>
                <a:off x="823680" y="-435240"/>
                <a:ext cx="360" cy="126360"/>
              </a:xfrm>
              <a:prstGeom prst="straightConnector1">
                <a:avLst/>
              </a:prstGeom>
              <a:ln w="6480">
                <a:solidFill>
                  <a:srgbClr val="a8a8a8"/>
                </a:solidFill>
                <a:miter/>
              </a:ln>
            </p:spPr>
          </p:cxnSp>
          <p:cxnSp>
            <p:nvCxnSpPr>
              <p:cNvPr id="14459" name="Straight Connector 1086"/>
              <p:cNvCxnSpPr/>
              <p:nvPr/>
            </p:nvCxnSpPr>
            <p:spPr>
              <a:xfrm>
                <a:off x="658800" y="-435240"/>
                <a:ext cx="360" cy="126360"/>
              </a:xfrm>
              <a:prstGeom prst="straightConnector1">
                <a:avLst/>
              </a:prstGeom>
              <a:ln w="6480">
                <a:solidFill>
                  <a:srgbClr val="a8a8a8"/>
                </a:solidFill>
                <a:miter/>
              </a:ln>
            </p:spPr>
          </p:cxnSp>
          <p:cxnSp>
            <p:nvCxnSpPr>
              <p:cNvPr id="14460" name="Straight Connector 1087"/>
              <p:cNvCxnSpPr/>
              <p:nvPr/>
            </p:nvCxnSpPr>
            <p:spPr>
              <a:xfrm>
                <a:off x="1153080" y="-435240"/>
                <a:ext cx="360" cy="126360"/>
              </a:xfrm>
              <a:prstGeom prst="straightConnector1">
                <a:avLst/>
              </a:prstGeom>
              <a:ln w="6480">
                <a:solidFill>
                  <a:srgbClr val="a8a8a8"/>
                </a:solidFill>
                <a:miter/>
              </a:ln>
            </p:spPr>
          </p:cxnSp>
          <p:cxnSp>
            <p:nvCxnSpPr>
              <p:cNvPr id="14461" name="Straight Connector 1088"/>
              <p:cNvCxnSpPr/>
              <p:nvPr/>
            </p:nvCxnSpPr>
            <p:spPr>
              <a:xfrm>
                <a:off x="988200" y="-435240"/>
                <a:ext cx="360" cy="126360"/>
              </a:xfrm>
              <a:prstGeom prst="straightConnector1">
                <a:avLst/>
              </a:prstGeom>
              <a:ln w="6480">
                <a:solidFill>
                  <a:srgbClr val="a8a8a8"/>
                </a:solidFill>
                <a:miter/>
              </a:ln>
            </p:spPr>
          </p:cxnSp>
          <p:cxnSp>
            <p:nvCxnSpPr>
              <p:cNvPr id="14462" name="Straight Connector 1089"/>
              <p:cNvCxnSpPr/>
              <p:nvPr/>
            </p:nvCxnSpPr>
            <p:spPr>
              <a:xfrm>
                <a:off x="1482480" y="-435240"/>
                <a:ext cx="360" cy="126360"/>
              </a:xfrm>
              <a:prstGeom prst="straightConnector1">
                <a:avLst/>
              </a:prstGeom>
              <a:ln w="6480">
                <a:solidFill>
                  <a:srgbClr val="a8a8a8"/>
                </a:solidFill>
                <a:miter/>
              </a:ln>
            </p:spPr>
          </p:cxnSp>
          <p:cxnSp>
            <p:nvCxnSpPr>
              <p:cNvPr id="14463" name="Straight Connector 1090"/>
              <p:cNvCxnSpPr/>
              <p:nvPr/>
            </p:nvCxnSpPr>
            <p:spPr>
              <a:xfrm>
                <a:off x="1317960" y="-435240"/>
                <a:ext cx="360" cy="126360"/>
              </a:xfrm>
              <a:prstGeom prst="straightConnector1">
                <a:avLst/>
              </a:prstGeom>
              <a:ln w="6480">
                <a:solidFill>
                  <a:srgbClr val="a8a8a8"/>
                </a:solidFill>
                <a:miter/>
              </a:ln>
            </p:spPr>
          </p:cxnSp>
          <p:cxnSp>
            <p:nvCxnSpPr>
              <p:cNvPr id="14464" name="Straight Connector 1091"/>
              <p:cNvCxnSpPr/>
              <p:nvPr/>
            </p:nvCxnSpPr>
            <p:spPr>
              <a:xfrm>
                <a:off x="1812240" y="-435240"/>
                <a:ext cx="360" cy="126360"/>
              </a:xfrm>
              <a:prstGeom prst="straightConnector1">
                <a:avLst/>
              </a:prstGeom>
              <a:ln w="6480">
                <a:solidFill>
                  <a:srgbClr val="a8a8a8"/>
                </a:solidFill>
                <a:miter/>
              </a:ln>
            </p:spPr>
          </p:cxnSp>
          <p:cxnSp>
            <p:nvCxnSpPr>
              <p:cNvPr id="14465" name="Straight Connector 1092"/>
              <p:cNvCxnSpPr/>
              <p:nvPr/>
            </p:nvCxnSpPr>
            <p:spPr>
              <a:xfrm>
                <a:off x="1647360" y="-435240"/>
                <a:ext cx="360" cy="126360"/>
              </a:xfrm>
              <a:prstGeom prst="straightConnector1">
                <a:avLst/>
              </a:prstGeom>
              <a:ln w="6480">
                <a:solidFill>
                  <a:srgbClr val="a8a8a8"/>
                </a:solidFill>
                <a:miter/>
              </a:ln>
            </p:spPr>
          </p:cxnSp>
          <p:cxnSp>
            <p:nvCxnSpPr>
              <p:cNvPr id="14466" name="Straight Connector 1093"/>
              <p:cNvCxnSpPr/>
              <p:nvPr/>
            </p:nvCxnSpPr>
            <p:spPr>
              <a:xfrm>
                <a:off x="2141640" y="-435240"/>
                <a:ext cx="360" cy="126360"/>
              </a:xfrm>
              <a:prstGeom prst="straightConnector1">
                <a:avLst/>
              </a:prstGeom>
              <a:ln w="6480">
                <a:solidFill>
                  <a:srgbClr val="a8a8a8"/>
                </a:solidFill>
                <a:miter/>
              </a:ln>
            </p:spPr>
          </p:cxnSp>
          <p:cxnSp>
            <p:nvCxnSpPr>
              <p:cNvPr id="14467" name="Straight Connector 1094"/>
              <p:cNvCxnSpPr/>
              <p:nvPr/>
            </p:nvCxnSpPr>
            <p:spPr>
              <a:xfrm>
                <a:off x="1976760" y="-435240"/>
                <a:ext cx="360" cy="126360"/>
              </a:xfrm>
              <a:prstGeom prst="straightConnector1">
                <a:avLst/>
              </a:prstGeom>
              <a:ln w="6480">
                <a:solidFill>
                  <a:srgbClr val="a8a8a8"/>
                </a:solidFill>
                <a:miter/>
              </a:ln>
            </p:spPr>
          </p:cxnSp>
          <p:cxnSp>
            <p:nvCxnSpPr>
              <p:cNvPr id="14468" name="Straight Connector 1095"/>
              <p:cNvCxnSpPr/>
              <p:nvPr/>
            </p:nvCxnSpPr>
            <p:spPr>
              <a:xfrm>
                <a:off x="2471040" y="-435240"/>
                <a:ext cx="360" cy="126360"/>
              </a:xfrm>
              <a:prstGeom prst="straightConnector1">
                <a:avLst/>
              </a:prstGeom>
              <a:ln w="6480">
                <a:solidFill>
                  <a:srgbClr val="a8a8a8"/>
                </a:solidFill>
                <a:miter/>
              </a:ln>
            </p:spPr>
          </p:cxnSp>
          <p:cxnSp>
            <p:nvCxnSpPr>
              <p:cNvPr id="14469" name="Straight Connector 1096"/>
              <p:cNvCxnSpPr/>
              <p:nvPr/>
            </p:nvCxnSpPr>
            <p:spPr>
              <a:xfrm>
                <a:off x="2306520" y="-435240"/>
                <a:ext cx="360" cy="126360"/>
              </a:xfrm>
              <a:prstGeom prst="straightConnector1">
                <a:avLst/>
              </a:prstGeom>
              <a:ln w="6480">
                <a:solidFill>
                  <a:srgbClr val="a8a8a8"/>
                </a:solidFill>
                <a:miter/>
              </a:ln>
            </p:spPr>
          </p:cxnSp>
          <p:cxnSp>
            <p:nvCxnSpPr>
              <p:cNvPr id="14470" name="Straight Connector 1097"/>
              <p:cNvCxnSpPr/>
              <p:nvPr/>
            </p:nvCxnSpPr>
            <p:spPr>
              <a:xfrm>
                <a:off x="2800800" y="-435240"/>
                <a:ext cx="360" cy="126360"/>
              </a:xfrm>
              <a:prstGeom prst="straightConnector1">
                <a:avLst/>
              </a:prstGeom>
              <a:ln w="6480">
                <a:solidFill>
                  <a:srgbClr val="a8a8a8"/>
                </a:solidFill>
                <a:miter/>
              </a:ln>
            </p:spPr>
          </p:cxnSp>
          <p:cxnSp>
            <p:nvCxnSpPr>
              <p:cNvPr id="14471" name="Straight Connector 1098"/>
              <p:cNvCxnSpPr/>
              <p:nvPr/>
            </p:nvCxnSpPr>
            <p:spPr>
              <a:xfrm>
                <a:off x="2635920" y="-435240"/>
                <a:ext cx="360" cy="126360"/>
              </a:xfrm>
              <a:prstGeom prst="straightConnector1">
                <a:avLst/>
              </a:prstGeom>
              <a:ln w="6480">
                <a:solidFill>
                  <a:srgbClr val="a8a8a8"/>
                </a:solidFill>
                <a:miter/>
              </a:ln>
            </p:spPr>
          </p:cxnSp>
          <p:cxnSp>
            <p:nvCxnSpPr>
              <p:cNvPr id="14472" name="Straight Connector 1099"/>
              <p:cNvCxnSpPr/>
              <p:nvPr/>
            </p:nvCxnSpPr>
            <p:spPr>
              <a:xfrm>
                <a:off x="3130200" y="-435240"/>
                <a:ext cx="360" cy="126360"/>
              </a:xfrm>
              <a:prstGeom prst="straightConnector1">
                <a:avLst/>
              </a:prstGeom>
              <a:ln w="6480">
                <a:solidFill>
                  <a:srgbClr val="a8a8a8"/>
                </a:solidFill>
                <a:miter/>
              </a:ln>
            </p:spPr>
          </p:cxnSp>
          <p:cxnSp>
            <p:nvCxnSpPr>
              <p:cNvPr id="14473" name="Straight Connector 1100"/>
              <p:cNvCxnSpPr/>
              <p:nvPr/>
            </p:nvCxnSpPr>
            <p:spPr>
              <a:xfrm>
                <a:off x="2965320" y="-435240"/>
                <a:ext cx="360" cy="126360"/>
              </a:xfrm>
              <a:prstGeom prst="straightConnector1">
                <a:avLst/>
              </a:prstGeom>
              <a:ln w="6480">
                <a:solidFill>
                  <a:srgbClr val="a8a8a8"/>
                </a:solidFill>
                <a:miter/>
              </a:ln>
            </p:spPr>
          </p:cxnSp>
          <p:cxnSp>
            <p:nvCxnSpPr>
              <p:cNvPr id="14474" name="Straight Connector 1101"/>
              <p:cNvCxnSpPr/>
              <p:nvPr/>
            </p:nvCxnSpPr>
            <p:spPr>
              <a:xfrm>
                <a:off x="3459600" y="-435240"/>
                <a:ext cx="360" cy="126360"/>
              </a:xfrm>
              <a:prstGeom prst="straightConnector1">
                <a:avLst/>
              </a:prstGeom>
              <a:ln w="6480">
                <a:solidFill>
                  <a:srgbClr val="a8a8a8"/>
                </a:solidFill>
                <a:miter/>
              </a:ln>
            </p:spPr>
          </p:cxnSp>
          <p:cxnSp>
            <p:nvCxnSpPr>
              <p:cNvPr id="14475" name="Straight Connector 1102"/>
              <p:cNvCxnSpPr/>
              <p:nvPr/>
            </p:nvCxnSpPr>
            <p:spPr>
              <a:xfrm>
                <a:off x="3295080" y="-435240"/>
                <a:ext cx="360" cy="126360"/>
              </a:xfrm>
              <a:prstGeom prst="straightConnector1">
                <a:avLst/>
              </a:prstGeom>
              <a:ln w="6480">
                <a:solidFill>
                  <a:srgbClr val="a8a8a8"/>
                </a:solidFill>
                <a:miter/>
              </a:ln>
            </p:spPr>
          </p:cxnSp>
          <p:cxnSp>
            <p:nvCxnSpPr>
              <p:cNvPr id="14476" name="Straight Connector 1103"/>
              <p:cNvCxnSpPr/>
              <p:nvPr/>
            </p:nvCxnSpPr>
            <p:spPr>
              <a:xfrm>
                <a:off x="3789360" y="-435240"/>
                <a:ext cx="360" cy="126360"/>
              </a:xfrm>
              <a:prstGeom prst="straightConnector1">
                <a:avLst/>
              </a:prstGeom>
              <a:ln w="6480">
                <a:solidFill>
                  <a:srgbClr val="a8a8a8"/>
                </a:solidFill>
                <a:miter/>
              </a:ln>
            </p:spPr>
          </p:cxnSp>
          <p:cxnSp>
            <p:nvCxnSpPr>
              <p:cNvPr id="14477" name="Straight Connector 1104"/>
              <p:cNvCxnSpPr/>
              <p:nvPr/>
            </p:nvCxnSpPr>
            <p:spPr>
              <a:xfrm>
                <a:off x="3624480" y="-435240"/>
                <a:ext cx="360" cy="126360"/>
              </a:xfrm>
              <a:prstGeom prst="straightConnector1">
                <a:avLst/>
              </a:prstGeom>
              <a:ln w="6480">
                <a:solidFill>
                  <a:srgbClr val="a8a8a8"/>
                </a:solidFill>
                <a:miter/>
              </a:ln>
            </p:spPr>
          </p:cxnSp>
          <p:cxnSp>
            <p:nvCxnSpPr>
              <p:cNvPr id="14478" name="Straight Connector 1105"/>
              <p:cNvCxnSpPr/>
              <p:nvPr/>
            </p:nvCxnSpPr>
            <p:spPr>
              <a:xfrm>
                <a:off x="4118760" y="-435240"/>
                <a:ext cx="360" cy="126360"/>
              </a:xfrm>
              <a:prstGeom prst="straightConnector1">
                <a:avLst/>
              </a:prstGeom>
              <a:ln w="6480">
                <a:solidFill>
                  <a:srgbClr val="a8a8a8"/>
                </a:solidFill>
                <a:miter/>
              </a:ln>
            </p:spPr>
          </p:cxnSp>
          <p:cxnSp>
            <p:nvCxnSpPr>
              <p:cNvPr id="14479" name="Straight Connector 1106"/>
              <p:cNvCxnSpPr/>
              <p:nvPr/>
            </p:nvCxnSpPr>
            <p:spPr>
              <a:xfrm>
                <a:off x="3953880" y="-435240"/>
                <a:ext cx="360" cy="126360"/>
              </a:xfrm>
              <a:prstGeom prst="straightConnector1">
                <a:avLst/>
              </a:prstGeom>
              <a:ln w="6480">
                <a:solidFill>
                  <a:srgbClr val="a8a8a8"/>
                </a:solidFill>
                <a:miter/>
              </a:ln>
            </p:spPr>
          </p:cxnSp>
          <p:cxnSp>
            <p:nvCxnSpPr>
              <p:cNvPr id="14480" name="Straight Connector 1107"/>
              <p:cNvCxnSpPr/>
              <p:nvPr/>
            </p:nvCxnSpPr>
            <p:spPr>
              <a:xfrm>
                <a:off x="4448160" y="-435240"/>
                <a:ext cx="360" cy="126360"/>
              </a:xfrm>
              <a:prstGeom prst="straightConnector1">
                <a:avLst/>
              </a:prstGeom>
              <a:ln w="6480">
                <a:solidFill>
                  <a:srgbClr val="a8a8a8"/>
                </a:solidFill>
                <a:miter/>
              </a:ln>
            </p:spPr>
          </p:cxnSp>
          <p:cxnSp>
            <p:nvCxnSpPr>
              <p:cNvPr id="14481" name="Straight Connector 1108"/>
              <p:cNvCxnSpPr/>
              <p:nvPr/>
            </p:nvCxnSpPr>
            <p:spPr>
              <a:xfrm>
                <a:off x="4283640" y="-435240"/>
                <a:ext cx="360" cy="126360"/>
              </a:xfrm>
              <a:prstGeom prst="straightConnector1">
                <a:avLst/>
              </a:prstGeom>
              <a:ln w="6480">
                <a:solidFill>
                  <a:srgbClr val="a8a8a8"/>
                </a:solidFill>
                <a:miter/>
              </a:ln>
            </p:spPr>
          </p:cxnSp>
          <p:cxnSp>
            <p:nvCxnSpPr>
              <p:cNvPr id="14482" name="Straight Connector 1109"/>
              <p:cNvCxnSpPr/>
              <p:nvPr/>
            </p:nvCxnSpPr>
            <p:spPr>
              <a:xfrm>
                <a:off x="4777920" y="-435240"/>
                <a:ext cx="360" cy="126360"/>
              </a:xfrm>
              <a:prstGeom prst="straightConnector1">
                <a:avLst/>
              </a:prstGeom>
              <a:ln w="6480">
                <a:solidFill>
                  <a:srgbClr val="a8a8a8"/>
                </a:solidFill>
                <a:miter/>
              </a:ln>
            </p:spPr>
          </p:cxnSp>
          <p:cxnSp>
            <p:nvCxnSpPr>
              <p:cNvPr id="14483" name="Straight Connector 1110"/>
              <p:cNvCxnSpPr/>
              <p:nvPr/>
            </p:nvCxnSpPr>
            <p:spPr>
              <a:xfrm>
                <a:off x="4613040" y="-435240"/>
                <a:ext cx="360" cy="126360"/>
              </a:xfrm>
              <a:prstGeom prst="straightConnector1">
                <a:avLst/>
              </a:prstGeom>
              <a:ln w="6480">
                <a:solidFill>
                  <a:srgbClr val="a8a8a8"/>
                </a:solidFill>
                <a:miter/>
              </a:ln>
            </p:spPr>
          </p:cxnSp>
          <p:cxnSp>
            <p:nvCxnSpPr>
              <p:cNvPr id="14484" name="Straight Connector 1111"/>
              <p:cNvCxnSpPr/>
              <p:nvPr/>
            </p:nvCxnSpPr>
            <p:spPr>
              <a:xfrm>
                <a:off x="5107320" y="-435240"/>
                <a:ext cx="360" cy="126360"/>
              </a:xfrm>
              <a:prstGeom prst="straightConnector1">
                <a:avLst/>
              </a:prstGeom>
              <a:ln w="6480">
                <a:solidFill>
                  <a:srgbClr val="a8a8a8"/>
                </a:solidFill>
                <a:miter/>
              </a:ln>
            </p:spPr>
          </p:cxnSp>
          <p:cxnSp>
            <p:nvCxnSpPr>
              <p:cNvPr id="14485" name="Straight Connector 1112"/>
              <p:cNvCxnSpPr/>
              <p:nvPr/>
            </p:nvCxnSpPr>
            <p:spPr>
              <a:xfrm>
                <a:off x="4942440" y="-435240"/>
                <a:ext cx="360" cy="126360"/>
              </a:xfrm>
              <a:prstGeom prst="straightConnector1">
                <a:avLst/>
              </a:prstGeom>
              <a:ln w="6480">
                <a:solidFill>
                  <a:srgbClr val="a8a8a8"/>
                </a:solidFill>
                <a:miter/>
              </a:ln>
            </p:spPr>
          </p:cxnSp>
          <p:cxnSp>
            <p:nvCxnSpPr>
              <p:cNvPr id="14486" name="Straight Connector 1113"/>
              <p:cNvCxnSpPr/>
              <p:nvPr/>
            </p:nvCxnSpPr>
            <p:spPr>
              <a:xfrm>
                <a:off x="5436720" y="-435240"/>
                <a:ext cx="360" cy="126360"/>
              </a:xfrm>
              <a:prstGeom prst="straightConnector1">
                <a:avLst/>
              </a:prstGeom>
              <a:ln w="6480">
                <a:solidFill>
                  <a:srgbClr val="a8a8a8"/>
                </a:solidFill>
                <a:miter/>
              </a:ln>
            </p:spPr>
          </p:cxnSp>
          <p:cxnSp>
            <p:nvCxnSpPr>
              <p:cNvPr id="14487" name="Straight Connector 1114"/>
              <p:cNvCxnSpPr/>
              <p:nvPr/>
            </p:nvCxnSpPr>
            <p:spPr>
              <a:xfrm>
                <a:off x="5272200" y="-435240"/>
                <a:ext cx="360" cy="126360"/>
              </a:xfrm>
              <a:prstGeom prst="straightConnector1">
                <a:avLst/>
              </a:prstGeom>
              <a:ln w="6480">
                <a:solidFill>
                  <a:srgbClr val="a8a8a8"/>
                </a:solidFill>
                <a:miter/>
              </a:ln>
            </p:spPr>
          </p:cxnSp>
          <p:cxnSp>
            <p:nvCxnSpPr>
              <p:cNvPr id="14488" name="Straight Connector 1115"/>
              <p:cNvCxnSpPr/>
              <p:nvPr/>
            </p:nvCxnSpPr>
            <p:spPr>
              <a:xfrm>
                <a:off x="5766480" y="-435240"/>
                <a:ext cx="360" cy="126360"/>
              </a:xfrm>
              <a:prstGeom prst="straightConnector1">
                <a:avLst/>
              </a:prstGeom>
              <a:ln w="6480">
                <a:solidFill>
                  <a:srgbClr val="a8a8a8"/>
                </a:solidFill>
                <a:miter/>
              </a:ln>
            </p:spPr>
          </p:cxnSp>
          <p:cxnSp>
            <p:nvCxnSpPr>
              <p:cNvPr id="14489" name="Straight Connector 1116"/>
              <p:cNvCxnSpPr/>
              <p:nvPr/>
            </p:nvCxnSpPr>
            <p:spPr>
              <a:xfrm>
                <a:off x="5601600" y="-435240"/>
                <a:ext cx="360" cy="126360"/>
              </a:xfrm>
              <a:prstGeom prst="straightConnector1">
                <a:avLst/>
              </a:prstGeom>
              <a:ln w="6480">
                <a:solidFill>
                  <a:srgbClr val="a8a8a8"/>
                </a:solidFill>
                <a:miter/>
              </a:ln>
            </p:spPr>
          </p:cxnSp>
          <p:cxnSp>
            <p:nvCxnSpPr>
              <p:cNvPr id="14490" name="Straight Connector 1117"/>
              <p:cNvCxnSpPr/>
              <p:nvPr/>
            </p:nvCxnSpPr>
            <p:spPr>
              <a:xfrm>
                <a:off x="6095880" y="-435240"/>
                <a:ext cx="360" cy="126360"/>
              </a:xfrm>
              <a:prstGeom prst="straightConnector1">
                <a:avLst/>
              </a:prstGeom>
              <a:ln w="6480">
                <a:solidFill>
                  <a:srgbClr val="a8a8a8"/>
                </a:solidFill>
                <a:miter/>
              </a:ln>
            </p:spPr>
          </p:cxnSp>
          <p:cxnSp>
            <p:nvCxnSpPr>
              <p:cNvPr id="14491" name="Straight Connector 1118"/>
              <p:cNvCxnSpPr/>
              <p:nvPr/>
            </p:nvCxnSpPr>
            <p:spPr>
              <a:xfrm>
                <a:off x="5931000" y="-435240"/>
                <a:ext cx="360" cy="126360"/>
              </a:xfrm>
              <a:prstGeom prst="straightConnector1">
                <a:avLst/>
              </a:prstGeom>
              <a:ln w="6480">
                <a:solidFill>
                  <a:srgbClr val="a8a8a8"/>
                </a:solidFill>
                <a:miter/>
              </a:ln>
            </p:spPr>
          </p:cxnSp>
          <p:cxnSp>
            <p:nvCxnSpPr>
              <p:cNvPr id="14492" name="Straight Connector 1119"/>
              <p:cNvCxnSpPr/>
              <p:nvPr/>
            </p:nvCxnSpPr>
            <p:spPr>
              <a:xfrm>
                <a:off x="6425280" y="-435240"/>
                <a:ext cx="360" cy="126360"/>
              </a:xfrm>
              <a:prstGeom prst="straightConnector1">
                <a:avLst/>
              </a:prstGeom>
              <a:ln w="6480">
                <a:solidFill>
                  <a:srgbClr val="a8a8a8"/>
                </a:solidFill>
                <a:miter/>
              </a:ln>
            </p:spPr>
          </p:cxnSp>
          <p:cxnSp>
            <p:nvCxnSpPr>
              <p:cNvPr id="14493" name="Straight Connector 1120"/>
              <p:cNvCxnSpPr/>
              <p:nvPr/>
            </p:nvCxnSpPr>
            <p:spPr>
              <a:xfrm>
                <a:off x="6260760" y="-435240"/>
                <a:ext cx="360" cy="126360"/>
              </a:xfrm>
              <a:prstGeom prst="straightConnector1">
                <a:avLst/>
              </a:prstGeom>
              <a:ln w="6480">
                <a:solidFill>
                  <a:srgbClr val="a8a8a8"/>
                </a:solidFill>
                <a:miter/>
              </a:ln>
            </p:spPr>
          </p:cxnSp>
          <p:cxnSp>
            <p:nvCxnSpPr>
              <p:cNvPr id="14494" name="Straight Connector 1126"/>
              <p:cNvCxnSpPr/>
              <p:nvPr/>
            </p:nvCxnSpPr>
            <p:spPr>
              <a:xfrm>
                <a:off x="6590160" y="-435240"/>
                <a:ext cx="360" cy="126360"/>
              </a:xfrm>
              <a:prstGeom prst="straightConnector1">
                <a:avLst/>
              </a:prstGeom>
              <a:ln w="6480">
                <a:solidFill>
                  <a:srgbClr val="a8a8a8"/>
                </a:solidFill>
                <a:miter/>
              </a:ln>
            </p:spPr>
          </p:cxnSp>
          <p:cxnSp>
            <p:nvCxnSpPr>
              <p:cNvPr id="14495" name="Straight Connector 1128"/>
              <p:cNvCxnSpPr/>
              <p:nvPr/>
            </p:nvCxnSpPr>
            <p:spPr>
              <a:xfrm>
                <a:off x="6919560" y="-435240"/>
                <a:ext cx="360" cy="126360"/>
              </a:xfrm>
              <a:prstGeom prst="straightConnector1">
                <a:avLst/>
              </a:prstGeom>
              <a:ln w="6480">
                <a:solidFill>
                  <a:srgbClr val="a8a8a8"/>
                </a:solidFill>
                <a:miter/>
              </a:ln>
            </p:spPr>
          </p:cxnSp>
          <p:cxnSp>
            <p:nvCxnSpPr>
              <p:cNvPr id="14496" name="Straight Connector 1129"/>
              <p:cNvCxnSpPr/>
              <p:nvPr/>
            </p:nvCxnSpPr>
            <p:spPr>
              <a:xfrm>
                <a:off x="6754680" y="-435240"/>
                <a:ext cx="360" cy="126360"/>
              </a:xfrm>
              <a:prstGeom prst="straightConnector1">
                <a:avLst/>
              </a:prstGeom>
              <a:ln w="6480">
                <a:solidFill>
                  <a:srgbClr val="a8a8a8"/>
                </a:solidFill>
                <a:miter/>
              </a:ln>
            </p:spPr>
          </p:cxnSp>
          <p:cxnSp>
            <p:nvCxnSpPr>
              <p:cNvPr id="14497" name="Straight Connector 1130"/>
              <p:cNvCxnSpPr/>
              <p:nvPr/>
            </p:nvCxnSpPr>
            <p:spPr>
              <a:xfrm>
                <a:off x="7248960" y="-435240"/>
                <a:ext cx="360" cy="126360"/>
              </a:xfrm>
              <a:prstGeom prst="straightConnector1">
                <a:avLst/>
              </a:prstGeom>
              <a:ln w="6480">
                <a:solidFill>
                  <a:srgbClr val="a8a8a8"/>
                </a:solidFill>
                <a:miter/>
              </a:ln>
            </p:spPr>
          </p:cxnSp>
          <p:cxnSp>
            <p:nvCxnSpPr>
              <p:cNvPr id="14498" name="Straight Connector 1131"/>
              <p:cNvCxnSpPr/>
              <p:nvPr/>
            </p:nvCxnSpPr>
            <p:spPr>
              <a:xfrm>
                <a:off x="7084440" y="-435240"/>
                <a:ext cx="360" cy="126360"/>
              </a:xfrm>
              <a:prstGeom prst="straightConnector1">
                <a:avLst/>
              </a:prstGeom>
              <a:ln w="6480">
                <a:solidFill>
                  <a:srgbClr val="a8a8a8"/>
                </a:solidFill>
                <a:miter/>
              </a:ln>
            </p:spPr>
          </p:cxnSp>
          <p:cxnSp>
            <p:nvCxnSpPr>
              <p:cNvPr id="14499" name="Straight Connector 1132"/>
              <p:cNvCxnSpPr/>
              <p:nvPr/>
            </p:nvCxnSpPr>
            <p:spPr>
              <a:xfrm>
                <a:off x="7578720" y="-435240"/>
                <a:ext cx="360" cy="126360"/>
              </a:xfrm>
              <a:prstGeom prst="straightConnector1">
                <a:avLst/>
              </a:prstGeom>
              <a:ln w="6480">
                <a:solidFill>
                  <a:srgbClr val="a8a8a8"/>
                </a:solidFill>
                <a:miter/>
              </a:ln>
            </p:spPr>
          </p:cxnSp>
          <p:cxnSp>
            <p:nvCxnSpPr>
              <p:cNvPr id="14500" name="Straight Connector 1133"/>
              <p:cNvCxnSpPr/>
              <p:nvPr/>
            </p:nvCxnSpPr>
            <p:spPr>
              <a:xfrm>
                <a:off x="7413840" y="-435240"/>
                <a:ext cx="360" cy="126360"/>
              </a:xfrm>
              <a:prstGeom prst="straightConnector1">
                <a:avLst/>
              </a:prstGeom>
              <a:ln w="6480">
                <a:solidFill>
                  <a:srgbClr val="a8a8a8"/>
                </a:solidFill>
                <a:miter/>
              </a:ln>
            </p:spPr>
          </p:cxnSp>
          <p:cxnSp>
            <p:nvCxnSpPr>
              <p:cNvPr id="14501" name="Straight Connector 1134"/>
              <p:cNvCxnSpPr/>
              <p:nvPr/>
            </p:nvCxnSpPr>
            <p:spPr>
              <a:xfrm>
                <a:off x="7908120" y="-435240"/>
                <a:ext cx="360" cy="126360"/>
              </a:xfrm>
              <a:prstGeom prst="straightConnector1">
                <a:avLst/>
              </a:prstGeom>
              <a:ln w="6480">
                <a:solidFill>
                  <a:srgbClr val="a8a8a8"/>
                </a:solidFill>
                <a:miter/>
              </a:ln>
            </p:spPr>
          </p:cxnSp>
          <p:cxnSp>
            <p:nvCxnSpPr>
              <p:cNvPr id="14502" name="Straight Connector 1135"/>
              <p:cNvCxnSpPr/>
              <p:nvPr/>
            </p:nvCxnSpPr>
            <p:spPr>
              <a:xfrm>
                <a:off x="7743240" y="-435240"/>
                <a:ext cx="360" cy="126360"/>
              </a:xfrm>
              <a:prstGeom prst="straightConnector1">
                <a:avLst/>
              </a:prstGeom>
              <a:ln w="6480">
                <a:solidFill>
                  <a:srgbClr val="a8a8a8"/>
                </a:solidFill>
                <a:miter/>
              </a:ln>
            </p:spPr>
          </p:cxnSp>
          <p:cxnSp>
            <p:nvCxnSpPr>
              <p:cNvPr id="14503" name="Straight Connector 1136"/>
              <p:cNvCxnSpPr/>
              <p:nvPr/>
            </p:nvCxnSpPr>
            <p:spPr>
              <a:xfrm>
                <a:off x="8237520" y="-435240"/>
                <a:ext cx="360" cy="126360"/>
              </a:xfrm>
              <a:prstGeom prst="straightConnector1">
                <a:avLst/>
              </a:prstGeom>
              <a:ln w="6480">
                <a:solidFill>
                  <a:srgbClr val="a8a8a8"/>
                </a:solidFill>
                <a:miter/>
              </a:ln>
            </p:spPr>
          </p:cxnSp>
          <p:cxnSp>
            <p:nvCxnSpPr>
              <p:cNvPr id="14504" name="Straight Connector 1137"/>
              <p:cNvCxnSpPr/>
              <p:nvPr/>
            </p:nvCxnSpPr>
            <p:spPr>
              <a:xfrm>
                <a:off x="8073000" y="-435240"/>
                <a:ext cx="360" cy="126360"/>
              </a:xfrm>
              <a:prstGeom prst="straightConnector1">
                <a:avLst/>
              </a:prstGeom>
              <a:ln w="6480">
                <a:solidFill>
                  <a:srgbClr val="a8a8a8"/>
                </a:solidFill>
                <a:miter/>
              </a:ln>
            </p:spPr>
          </p:cxnSp>
          <p:cxnSp>
            <p:nvCxnSpPr>
              <p:cNvPr id="14505" name="Straight Connector 1138"/>
              <p:cNvCxnSpPr/>
              <p:nvPr/>
            </p:nvCxnSpPr>
            <p:spPr>
              <a:xfrm>
                <a:off x="8567280" y="-435240"/>
                <a:ext cx="360" cy="126360"/>
              </a:xfrm>
              <a:prstGeom prst="straightConnector1">
                <a:avLst/>
              </a:prstGeom>
              <a:ln w="6480">
                <a:solidFill>
                  <a:srgbClr val="a8a8a8"/>
                </a:solidFill>
                <a:miter/>
              </a:ln>
            </p:spPr>
          </p:cxnSp>
          <p:cxnSp>
            <p:nvCxnSpPr>
              <p:cNvPr id="14506" name="Straight Connector 1139"/>
              <p:cNvCxnSpPr/>
              <p:nvPr/>
            </p:nvCxnSpPr>
            <p:spPr>
              <a:xfrm>
                <a:off x="8402400" y="-435240"/>
                <a:ext cx="360" cy="126360"/>
              </a:xfrm>
              <a:prstGeom prst="straightConnector1">
                <a:avLst/>
              </a:prstGeom>
              <a:ln w="6480">
                <a:solidFill>
                  <a:srgbClr val="a8a8a8"/>
                </a:solidFill>
                <a:miter/>
              </a:ln>
            </p:spPr>
          </p:cxnSp>
          <p:cxnSp>
            <p:nvCxnSpPr>
              <p:cNvPr id="14507" name="Straight Connector 1140"/>
              <p:cNvCxnSpPr/>
              <p:nvPr/>
            </p:nvCxnSpPr>
            <p:spPr>
              <a:xfrm>
                <a:off x="8896680" y="-435240"/>
                <a:ext cx="360" cy="126360"/>
              </a:xfrm>
              <a:prstGeom prst="straightConnector1">
                <a:avLst/>
              </a:prstGeom>
              <a:ln w="6480">
                <a:solidFill>
                  <a:srgbClr val="a8a8a8"/>
                </a:solidFill>
                <a:miter/>
              </a:ln>
            </p:spPr>
          </p:cxnSp>
          <p:cxnSp>
            <p:nvCxnSpPr>
              <p:cNvPr id="14508" name="Straight Connector 1141"/>
              <p:cNvCxnSpPr/>
              <p:nvPr/>
            </p:nvCxnSpPr>
            <p:spPr>
              <a:xfrm>
                <a:off x="8731800" y="-435240"/>
                <a:ext cx="360" cy="126360"/>
              </a:xfrm>
              <a:prstGeom prst="straightConnector1">
                <a:avLst/>
              </a:prstGeom>
              <a:ln w="6480">
                <a:solidFill>
                  <a:srgbClr val="a8a8a8"/>
                </a:solidFill>
                <a:miter/>
              </a:ln>
            </p:spPr>
          </p:cxnSp>
          <p:cxnSp>
            <p:nvCxnSpPr>
              <p:cNvPr id="14509" name="Straight Connector 1142"/>
              <p:cNvCxnSpPr/>
              <p:nvPr/>
            </p:nvCxnSpPr>
            <p:spPr>
              <a:xfrm>
                <a:off x="9226080" y="-435240"/>
                <a:ext cx="360" cy="126360"/>
              </a:xfrm>
              <a:prstGeom prst="straightConnector1">
                <a:avLst/>
              </a:prstGeom>
              <a:ln w="6480">
                <a:solidFill>
                  <a:srgbClr val="a8a8a8"/>
                </a:solidFill>
                <a:miter/>
              </a:ln>
            </p:spPr>
          </p:cxnSp>
          <p:cxnSp>
            <p:nvCxnSpPr>
              <p:cNvPr id="14510" name="Straight Connector 1143"/>
              <p:cNvCxnSpPr/>
              <p:nvPr/>
            </p:nvCxnSpPr>
            <p:spPr>
              <a:xfrm>
                <a:off x="9061560" y="-435240"/>
                <a:ext cx="360" cy="126360"/>
              </a:xfrm>
              <a:prstGeom prst="straightConnector1">
                <a:avLst/>
              </a:prstGeom>
              <a:ln w="6480">
                <a:solidFill>
                  <a:srgbClr val="a8a8a8"/>
                </a:solidFill>
                <a:miter/>
              </a:ln>
            </p:spPr>
          </p:cxnSp>
          <p:cxnSp>
            <p:nvCxnSpPr>
              <p:cNvPr id="14511" name="Straight Connector 1144"/>
              <p:cNvCxnSpPr/>
              <p:nvPr/>
            </p:nvCxnSpPr>
            <p:spPr>
              <a:xfrm>
                <a:off x="9555840" y="-435240"/>
                <a:ext cx="360" cy="126360"/>
              </a:xfrm>
              <a:prstGeom prst="straightConnector1">
                <a:avLst/>
              </a:prstGeom>
              <a:ln w="6480">
                <a:solidFill>
                  <a:srgbClr val="a8a8a8"/>
                </a:solidFill>
                <a:miter/>
              </a:ln>
            </p:spPr>
          </p:cxnSp>
          <p:cxnSp>
            <p:nvCxnSpPr>
              <p:cNvPr id="14512" name="Straight Connector 1145"/>
              <p:cNvCxnSpPr/>
              <p:nvPr/>
            </p:nvCxnSpPr>
            <p:spPr>
              <a:xfrm>
                <a:off x="9390960" y="-435240"/>
                <a:ext cx="360" cy="126360"/>
              </a:xfrm>
              <a:prstGeom prst="straightConnector1">
                <a:avLst/>
              </a:prstGeom>
              <a:ln w="6480">
                <a:solidFill>
                  <a:srgbClr val="a8a8a8"/>
                </a:solidFill>
                <a:miter/>
              </a:ln>
            </p:spPr>
          </p:cxnSp>
          <p:cxnSp>
            <p:nvCxnSpPr>
              <p:cNvPr id="14513" name="Straight Connector 1146"/>
              <p:cNvCxnSpPr/>
              <p:nvPr/>
            </p:nvCxnSpPr>
            <p:spPr>
              <a:xfrm>
                <a:off x="9885240" y="-435240"/>
                <a:ext cx="360" cy="126360"/>
              </a:xfrm>
              <a:prstGeom prst="straightConnector1">
                <a:avLst/>
              </a:prstGeom>
              <a:ln w="6480">
                <a:solidFill>
                  <a:srgbClr val="a8a8a8"/>
                </a:solidFill>
                <a:miter/>
              </a:ln>
            </p:spPr>
          </p:cxnSp>
          <p:cxnSp>
            <p:nvCxnSpPr>
              <p:cNvPr id="14514" name="Straight Connector 1147"/>
              <p:cNvCxnSpPr/>
              <p:nvPr/>
            </p:nvCxnSpPr>
            <p:spPr>
              <a:xfrm>
                <a:off x="9720360" y="-435240"/>
                <a:ext cx="360" cy="126360"/>
              </a:xfrm>
              <a:prstGeom prst="straightConnector1">
                <a:avLst/>
              </a:prstGeom>
              <a:ln w="6480">
                <a:solidFill>
                  <a:srgbClr val="a8a8a8"/>
                </a:solidFill>
                <a:miter/>
              </a:ln>
            </p:spPr>
          </p:cxnSp>
          <p:cxnSp>
            <p:nvCxnSpPr>
              <p:cNvPr id="14515" name="Straight Connector 1148"/>
              <p:cNvCxnSpPr/>
              <p:nvPr/>
            </p:nvCxnSpPr>
            <p:spPr>
              <a:xfrm>
                <a:off x="10214640" y="-435240"/>
                <a:ext cx="360" cy="126360"/>
              </a:xfrm>
              <a:prstGeom prst="straightConnector1">
                <a:avLst/>
              </a:prstGeom>
              <a:ln w="6480">
                <a:solidFill>
                  <a:srgbClr val="a8a8a8"/>
                </a:solidFill>
                <a:miter/>
              </a:ln>
            </p:spPr>
          </p:cxnSp>
          <p:cxnSp>
            <p:nvCxnSpPr>
              <p:cNvPr id="14516" name="Straight Connector 1149"/>
              <p:cNvCxnSpPr/>
              <p:nvPr/>
            </p:nvCxnSpPr>
            <p:spPr>
              <a:xfrm>
                <a:off x="10050120" y="-435240"/>
                <a:ext cx="360" cy="126360"/>
              </a:xfrm>
              <a:prstGeom prst="straightConnector1">
                <a:avLst/>
              </a:prstGeom>
              <a:ln w="6480">
                <a:solidFill>
                  <a:srgbClr val="a8a8a8"/>
                </a:solidFill>
                <a:miter/>
              </a:ln>
            </p:spPr>
          </p:cxnSp>
          <p:cxnSp>
            <p:nvCxnSpPr>
              <p:cNvPr id="14517" name="Straight Connector 1150"/>
              <p:cNvCxnSpPr/>
              <p:nvPr/>
            </p:nvCxnSpPr>
            <p:spPr>
              <a:xfrm>
                <a:off x="10544400" y="-435240"/>
                <a:ext cx="360" cy="126360"/>
              </a:xfrm>
              <a:prstGeom prst="straightConnector1">
                <a:avLst/>
              </a:prstGeom>
              <a:ln w="6480">
                <a:solidFill>
                  <a:srgbClr val="a8a8a8"/>
                </a:solidFill>
                <a:miter/>
              </a:ln>
            </p:spPr>
          </p:cxnSp>
          <p:cxnSp>
            <p:nvCxnSpPr>
              <p:cNvPr id="14518" name="Straight Connector 1151"/>
              <p:cNvCxnSpPr/>
              <p:nvPr/>
            </p:nvCxnSpPr>
            <p:spPr>
              <a:xfrm>
                <a:off x="10379520" y="-435240"/>
                <a:ext cx="360" cy="126360"/>
              </a:xfrm>
              <a:prstGeom prst="straightConnector1">
                <a:avLst/>
              </a:prstGeom>
              <a:ln w="6480">
                <a:solidFill>
                  <a:srgbClr val="a8a8a8"/>
                </a:solidFill>
                <a:miter/>
              </a:ln>
            </p:spPr>
          </p:cxnSp>
          <p:cxnSp>
            <p:nvCxnSpPr>
              <p:cNvPr id="14519" name="Straight Connector 1152"/>
              <p:cNvCxnSpPr/>
              <p:nvPr/>
            </p:nvCxnSpPr>
            <p:spPr>
              <a:xfrm>
                <a:off x="10873800" y="-435240"/>
                <a:ext cx="360" cy="126360"/>
              </a:xfrm>
              <a:prstGeom prst="straightConnector1">
                <a:avLst/>
              </a:prstGeom>
              <a:ln w="6480">
                <a:solidFill>
                  <a:srgbClr val="a8a8a8"/>
                </a:solidFill>
                <a:miter/>
              </a:ln>
            </p:spPr>
          </p:cxnSp>
          <p:cxnSp>
            <p:nvCxnSpPr>
              <p:cNvPr id="14520" name="Straight Connector 1153"/>
              <p:cNvCxnSpPr/>
              <p:nvPr/>
            </p:nvCxnSpPr>
            <p:spPr>
              <a:xfrm>
                <a:off x="10708920" y="-435240"/>
                <a:ext cx="360" cy="126360"/>
              </a:xfrm>
              <a:prstGeom prst="straightConnector1">
                <a:avLst/>
              </a:prstGeom>
              <a:ln w="6480">
                <a:solidFill>
                  <a:srgbClr val="a8a8a8"/>
                </a:solidFill>
                <a:miter/>
              </a:ln>
            </p:spPr>
          </p:cxnSp>
          <p:cxnSp>
            <p:nvCxnSpPr>
              <p:cNvPr id="14521" name="Straight Connector 1154"/>
              <p:cNvCxnSpPr/>
              <p:nvPr/>
            </p:nvCxnSpPr>
            <p:spPr>
              <a:xfrm>
                <a:off x="11203200" y="-435240"/>
                <a:ext cx="360" cy="126360"/>
              </a:xfrm>
              <a:prstGeom prst="straightConnector1">
                <a:avLst/>
              </a:prstGeom>
              <a:ln w="6480">
                <a:solidFill>
                  <a:srgbClr val="a8a8a8"/>
                </a:solidFill>
                <a:miter/>
              </a:ln>
            </p:spPr>
          </p:cxnSp>
          <p:cxnSp>
            <p:nvCxnSpPr>
              <p:cNvPr id="14522" name="Straight Connector 1155"/>
              <p:cNvCxnSpPr/>
              <p:nvPr/>
            </p:nvCxnSpPr>
            <p:spPr>
              <a:xfrm>
                <a:off x="11038680" y="-435240"/>
                <a:ext cx="360" cy="126360"/>
              </a:xfrm>
              <a:prstGeom prst="straightConnector1">
                <a:avLst/>
              </a:prstGeom>
              <a:ln w="6480">
                <a:solidFill>
                  <a:srgbClr val="a8a8a8"/>
                </a:solidFill>
                <a:miter/>
              </a:ln>
            </p:spPr>
          </p:cxnSp>
          <p:cxnSp>
            <p:nvCxnSpPr>
              <p:cNvPr id="14523" name="Straight Connector 1156"/>
              <p:cNvCxnSpPr/>
              <p:nvPr/>
            </p:nvCxnSpPr>
            <p:spPr>
              <a:xfrm>
                <a:off x="11532960" y="-435240"/>
                <a:ext cx="360" cy="126360"/>
              </a:xfrm>
              <a:prstGeom prst="straightConnector1">
                <a:avLst/>
              </a:prstGeom>
              <a:ln w="6480">
                <a:solidFill>
                  <a:srgbClr val="a8a8a8"/>
                </a:solidFill>
                <a:miter/>
              </a:ln>
            </p:spPr>
          </p:cxnSp>
          <p:cxnSp>
            <p:nvCxnSpPr>
              <p:cNvPr id="14524" name="Straight Connector 1157"/>
              <p:cNvCxnSpPr/>
              <p:nvPr/>
            </p:nvCxnSpPr>
            <p:spPr>
              <a:xfrm>
                <a:off x="11368080" y="-435240"/>
                <a:ext cx="360" cy="126360"/>
              </a:xfrm>
              <a:prstGeom prst="straightConnector1">
                <a:avLst/>
              </a:prstGeom>
              <a:ln w="6480">
                <a:solidFill>
                  <a:srgbClr val="a8a8a8"/>
                </a:solidFill>
                <a:miter/>
              </a:ln>
            </p:spPr>
          </p:cxnSp>
          <p:cxnSp>
            <p:nvCxnSpPr>
              <p:cNvPr id="14525" name="Straight Connector 1158"/>
              <p:cNvCxnSpPr/>
              <p:nvPr/>
            </p:nvCxnSpPr>
            <p:spPr>
              <a:xfrm>
                <a:off x="11862360" y="-435240"/>
                <a:ext cx="360" cy="126360"/>
              </a:xfrm>
              <a:prstGeom prst="straightConnector1">
                <a:avLst/>
              </a:prstGeom>
              <a:ln w="6480">
                <a:solidFill>
                  <a:srgbClr val="a8a8a8"/>
                </a:solidFill>
                <a:miter/>
              </a:ln>
            </p:spPr>
          </p:cxnSp>
          <p:cxnSp>
            <p:nvCxnSpPr>
              <p:cNvPr id="14526" name="Straight Connector 1159"/>
              <p:cNvCxnSpPr/>
              <p:nvPr/>
            </p:nvCxnSpPr>
            <p:spPr>
              <a:xfrm>
                <a:off x="11697480" y="-435240"/>
                <a:ext cx="360" cy="126360"/>
              </a:xfrm>
              <a:prstGeom prst="straightConnector1">
                <a:avLst/>
              </a:prstGeom>
              <a:ln w="6480">
                <a:solidFill>
                  <a:srgbClr val="a8a8a8"/>
                </a:solidFill>
                <a:miter/>
              </a:ln>
            </p:spPr>
          </p:cxnSp>
          <p:cxnSp>
            <p:nvCxnSpPr>
              <p:cNvPr id="14527" name="Straight Connector 1845"/>
              <p:cNvCxnSpPr/>
              <p:nvPr/>
            </p:nvCxnSpPr>
            <p:spPr>
              <a:xfrm>
                <a:off x="12481560" y="489600"/>
                <a:ext cx="126360" cy="360"/>
              </a:xfrm>
              <a:prstGeom prst="straightConnector1">
                <a:avLst/>
              </a:prstGeom>
              <a:ln w="6480">
                <a:solidFill>
                  <a:srgbClr val="a8a8a8"/>
                </a:solidFill>
                <a:miter/>
              </a:ln>
            </p:spPr>
          </p:cxnSp>
          <p:cxnSp>
            <p:nvCxnSpPr>
              <p:cNvPr id="14528" name="Straight Connector 1846"/>
              <p:cNvCxnSpPr/>
              <p:nvPr/>
            </p:nvCxnSpPr>
            <p:spPr>
              <a:xfrm>
                <a:off x="12481560" y="326520"/>
                <a:ext cx="126360" cy="360"/>
              </a:xfrm>
              <a:prstGeom prst="straightConnector1">
                <a:avLst/>
              </a:prstGeom>
              <a:ln w="6480">
                <a:solidFill>
                  <a:srgbClr val="a8a8a8"/>
                </a:solidFill>
                <a:miter/>
              </a:ln>
            </p:spPr>
          </p:cxnSp>
          <p:cxnSp>
            <p:nvCxnSpPr>
              <p:cNvPr id="14529" name="Straight Connector 1847"/>
              <p:cNvCxnSpPr/>
              <p:nvPr/>
            </p:nvCxnSpPr>
            <p:spPr>
              <a:xfrm>
                <a:off x="12481560" y="816120"/>
                <a:ext cx="126360" cy="360"/>
              </a:xfrm>
              <a:prstGeom prst="straightConnector1">
                <a:avLst/>
              </a:prstGeom>
              <a:ln w="6480">
                <a:solidFill>
                  <a:srgbClr val="a8a8a8"/>
                </a:solidFill>
                <a:miter/>
              </a:ln>
            </p:spPr>
          </p:cxnSp>
          <p:cxnSp>
            <p:nvCxnSpPr>
              <p:cNvPr id="14530" name="Straight Connector 1848"/>
              <p:cNvCxnSpPr/>
              <p:nvPr/>
            </p:nvCxnSpPr>
            <p:spPr>
              <a:xfrm>
                <a:off x="12481560" y="653040"/>
                <a:ext cx="126360" cy="360"/>
              </a:xfrm>
              <a:prstGeom prst="straightConnector1">
                <a:avLst/>
              </a:prstGeom>
              <a:ln w="6480">
                <a:solidFill>
                  <a:srgbClr val="a8a8a8"/>
                </a:solidFill>
                <a:miter/>
              </a:ln>
            </p:spPr>
          </p:cxnSp>
          <p:cxnSp>
            <p:nvCxnSpPr>
              <p:cNvPr id="14531" name="Straight Connector 1849"/>
              <p:cNvCxnSpPr/>
              <p:nvPr/>
            </p:nvCxnSpPr>
            <p:spPr>
              <a:xfrm>
                <a:off x="12481560" y="1142640"/>
                <a:ext cx="126360" cy="360"/>
              </a:xfrm>
              <a:prstGeom prst="straightConnector1">
                <a:avLst/>
              </a:prstGeom>
              <a:ln w="6480">
                <a:solidFill>
                  <a:srgbClr val="a8a8a8"/>
                </a:solidFill>
                <a:miter/>
              </a:ln>
            </p:spPr>
          </p:cxnSp>
          <p:cxnSp>
            <p:nvCxnSpPr>
              <p:cNvPr id="14532" name="Straight Connector 1850"/>
              <p:cNvCxnSpPr/>
              <p:nvPr/>
            </p:nvCxnSpPr>
            <p:spPr>
              <a:xfrm>
                <a:off x="12481560" y="979560"/>
                <a:ext cx="126360" cy="360"/>
              </a:xfrm>
              <a:prstGeom prst="straightConnector1">
                <a:avLst/>
              </a:prstGeom>
              <a:ln w="6480">
                <a:solidFill>
                  <a:srgbClr val="a8a8a8"/>
                </a:solidFill>
                <a:miter/>
              </a:ln>
            </p:spPr>
          </p:cxnSp>
          <p:cxnSp>
            <p:nvCxnSpPr>
              <p:cNvPr id="14533" name="Straight Connector 1851"/>
              <p:cNvCxnSpPr/>
              <p:nvPr/>
            </p:nvCxnSpPr>
            <p:spPr>
              <a:xfrm>
                <a:off x="12481560" y="1469520"/>
                <a:ext cx="126360" cy="360"/>
              </a:xfrm>
              <a:prstGeom prst="straightConnector1">
                <a:avLst/>
              </a:prstGeom>
              <a:ln w="6480">
                <a:solidFill>
                  <a:srgbClr val="a8a8a8"/>
                </a:solidFill>
                <a:miter/>
              </a:ln>
            </p:spPr>
          </p:cxnSp>
          <p:cxnSp>
            <p:nvCxnSpPr>
              <p:cNvPr id="14534" name="Straight Connector 1852"/>
              <p:cNvCxnSpPr/>
              <p:nvPr/>
            </p:nvCxnSpPr>
            <p:spPr>
              <a:xfrm>
                <a:off x="12481560" y="1306080"/>
                <a:ext cx="126360" cy="360"/>
              </a:xfrm>
              <a:prstGeom prst="straightConnector1">
                <a:avLst/>
              </a:prstGeom>
              <a:ln w="6480">
                <a:solidFill>
                  <a:srgbClr val="a8a8a8"/>
                </a:solidFill>
                <a:miter/>
              </a:ln>
            </p:spPr>
          </p:cxnSp>
          <p:cxnSp>
            <p:nvCxnSpPr>
              <p:cNvPr id="14535" name="Straight Connector 1853"/>
              <p:cNvCxnSpPr/>
              <p:nvPr/>
            </p:nvCxnSpPr>
            <p:spPr>
              <a:xfrm>
                <a:off x="12481560" y="1796040"/>
                <a:ext cx="126360" cy="360"/>
              </a:xfrm>
              <a:prstGeom prst="straightConnector1">
                <a:avLst/>
              </a:prstGeom>
              <a:ln w="6480">
                <a:solidFill>
                  <a:srgbClr val="a8a8a8"/>
                </a:solidFill>
                <a:miter/>
              </a:ln>
            </p:spPr>
          </p:cxnSp>
          <p:cxnSp>
            <p:nvCxnSpPr>
              <p:cNvPr id="14536" name="Straight Connector 1854"/>
              <p:cNvCxnSpPr/>
              <p:nvPr/>
            </p:nvCxnSpPr>
            <p:spPr>
              <a:xfrm>
                <a:off x="12481560" y="1632600"/>
                <a:ext cx="126360" cy="360"/>
              </a:xfrm>
              <a:prstGeom prst="straightConnector1">
                <a:avLst/>
              </a:prstGeom>
              <a:ln w="6480">
                <a:solidFill>
                  <a:srgbClr val="a8a8a8"/>
                </a:solidFill>
                <a:miter/>
              </a:ln>
            </p:spPr>
          </p:cxnSp>
          <p:cxnSp>
            <p:nvCxnSpPr>
              <p:cNvPr id="14537" name="Straight Connector 1855"/>
              <p:cNvCxnSpPr/>
              <p:nvPr/>
            </p:nvCxnSpPr>
            <p:spPr>
              <a:xfrm>
                <a:off x="12481560" y="2122560"/>
                <a:ext cx="126360" cy="360"/>
              </a:xfrm>
              <a:prstGeom prst="straightConnector1">
                <a:avLst/>
              </a:prstGeom>
              <a:ln w="6480">
                <a:solidFill>
                  <a:srgbClr val="a8a8a8"/>
                </a:solidFill>
                <a:miter/>
              </a:ln>
            </p:spPr>
          </p:cxnSp>
          <p:cxnSp>
            <p:nvCxnSpPr>
              <p:cNvPr id="14538" name="Straight Connector 1856"/>
              <p:cNvCxnSpPr/>
              <p:nvPr/>
            </p:nvCxnSpPr>
            <p:spPr>
              <a:xfrm>
                <a:off x="12481560" y="1959120"/>
                <a:ext cx="126360" cy="360"/>
              </a:xfrm>
              <a:prstGeom prst="straightConnector1">
                <a:avLst/>
              </a:prstGeom>
              <a:ln w="6480">
                <a:solidFill>
                  <a:srgbClr val="a8a8a8"/>
                </a:solidFill>
                <a:miter/>
              </a:ln>
            </p:spPr>
          </p:cxnSp>
          <p:cxnSp>
            <p:nvCxnSpPr>
              <p:cNvPr id="14539" name="Straight Connector 1857"/>
              <p:cNvCxnSpPr/>
              <p:nvPr/>
            </p:nvCxnSpPr>
            <p:spPr>
              <a:xfrm>
                <a:off x="12481560" y="2449080"/>
                <a:ext cx="126360" cy="360"/>
              </a:xfrm>
              <a:prstGeom prst="straightConnector1">
                <a:avLst/>
              </a:prstGeom>
              <a:ln w="6480">
                <a:solidFill>
                  <a:srgbClr val="a8a8a8"/>
                </a:solidFill>
                <a:miter/>
              </a:ln>
            </p:spPr>
          </p:cxnSp>
          <p:cxnSp>
            <p:nvCxnSpPr>
              <p:cNvPr id="14540" name="Straight Connector 1858"/>
              <p:cNvCxnSpPr/>
              <p:nvPr/>
            </p:nvCxnSpPr>
            <p:spPr>
              <a:xfrm>
                <a:off x="12481560" y="2285640"/>
                <a:ext cx="126360" cy="360"/>
              </a:xfrm>
              <a:prstGeom prst="straightConnector1">
                <a:avLst/>
              </a:prstGeom>
              <a:ln w="6480">
                <a:solidFill>
                  <a:srgbClr val="a8a8a8"/>
                </a:solidFill>
                <a:miter/>
              </a:ln>
            </p:spPr>
          </p:cxnSp>
          <p:cxnSp>
            <p:nvCxnSpPr>
              <p:cNvPr id="14541" name="Straight Connector 1859"/>
              <p:cNvCxnSpPr/>
              <p:nvPr/>
            </p:nvCxnSpPr>
            <p:spPr>
              <a:xfrm>
                <a:off x="12481560" y="2775600"/>
                <a:ext cx="126360" cy="360"/>
              </a:xfrm>
              <a:prstGeom prst="straightConnector1">
                <a:avLst/>
              </a:prstGeom>
              <a:ln w="6480">
                <a:solidFill>
                  <a:srgbClr val="a8a8a8"/>
                </a:solidFill>
                <a:miter/>
              </a:ln>
            </p:spPr>
          </p:cxnSp>
          <p:cxnSp>
            <p:nvCxnSpPr>
              <p:cNvPr id="14542" name="Straight Connector 1860"/>
              <p:cNvCxnSpPr/>
              <p:nvPr/>
            </p:nvCxnSpPr>
            <p:spPr>
              <a:xfrm>
                <a:off x="12481560" y="2612520"/>
                <a:ext cx="126360" cy="360"/>
              </a:xfrm>
              <a:prstGeom prst="straightConnector1">
                <a:avLst/>
              </a:prstGeom>
              <a:ln w="6480">
                <a:solidFill>
                  <a:srgbClr val="a8a8a8"/>
                </a:solidFill>
                <a:miter/>
              </a:ln>
            </p:spPr>
          </p:cxnSp>
          <p:cxnSp>
            <p:nvCxnSpPr>
              <p:cNvPr id="14543" name="Straight Connector 1861"/>
              <p:cNvCxnSpPr/>
              <p:nvPr/>
            </p:nvCxnSpPr>
            <p:spPr>
              <a:xfrm>
                <a:off x="12481560" y="3102120"/>
                <a:ext cx="126360" cy="360"/>
              </a:xfrm>
              <a:prstGeom prst="straightConnector1">
                <a:avLst/>
              </a:prstGeom>
              <a:ln w="6480">
                <a:solidFill>
                  <a:srgbClr val="a8a8a8"/>
                </a:solidFill>
                <a:miter/>
              </a:ln>
            </p:spPr>
          </p:cxnSp>
          <p:cxnSp>
            <p:nvCxnSpPr>
              <p:cNvPr id="14544" name="Straight Connector 1862"/>
              <p:cNvCxnSpPr/>
              <p:nvPr/>
            </p:nvCxnSpPr>
            <p:spPr>
              <a:xfrm>
                <a:off x="12481560" y="2939040"/>
                <a:ext cx="126360" cy="360"/>
              </a:xfrm>
              <a:prstGeom prst="straightConnector1">
                <a:avLst/>
              </a:prstGeom>
              <a:ln w="6480">
                <a:solidFill>
                  <a:srgbClr val="a8a8a8"/>
                </a:solidFill>
                <a:miter/>
              </a:ln>
            </p:spPr>
          </p:cxnSp>
          <p:cxnSp>
            <p:nvCxnSpPr>
              <p:cNvPr id="14545" name="Straight Connector 1863"/>
              <p:cNvCxnSpPr/>
              <p:nvPr/>
            </p:nvCxnSpPr>
            <p:spPr>
              <a:xfrm>
                <a:off x="12481560" y="3428640"/>
                <a:ext cx="126360" cy="360"/>
              </a:xfrm>
              <a:prstGeom prst="straightConnector1">
                <a:avLst/>
              </a:prstGeom>
              <a:ln w="6480">
                <a:solidFill>
                  <a:srgbClr val="a8a8a8"/>
                </a:solidFill>
                <a:miter/>
              </a:ln>
            </p:spPr>
          </p:cxnSp>
          <p:cxnSp>
            <p:nvCxnSpPr>
              <p:cNvPr id="14546" name="Straight Connector 1864"/>
              <p:cNvCxnSpPr/>
              <p:nvPr/>
            </p:nvCxnSpPr>
            <p:spPr>
              <a:xfrm>
                <a:off x="12481560" y="3265560"/>
                <a:ext cx="126360" cy="360"/>
              </a:xfrm>
              <a:prstGeom prst="straightConnector1">
                <a:avLst/>
              </a:prstGeom>
              <a:ln w="6480">
                <a:solidFill>
                  <a:srgbClr val="a8a8a8"/>
                </a:solidFill>
                <a:miter/>
              </a:ln>
            </p:spPr>
          </p:cxnSp>
          <p:cxnSp>
            <p:nvCxnSpPr>
              <p:cNvPr id="14547" name="Straight Connector 1865"/>
              <p:cNvCxnSpPr/>
              <p:nvPr/>
            </p:nvCxnSpPr>
            <p:spPr>
              <a:xfrm>
                <a:off x="12481560" y="3755520"/>
                <a:ext cx="126360" cy="360"/>
              </a:xfrm>
              <a:prstGeom prst="straightConnector1">
                <a:avLst/>
              </a:prstGeom>
              <a:ln w="6480">
                <a:solidFill>
                  <a:srgbClr val="a8a8a8"/>
                </a:solidFill>
                <a:miter/>
              </a:ln>
            </p:spPr>
          </p:cxnSp>
          <p:cxnSp>
            <p:nvCxnSpPr>
              <p:cNvPr id="14548" name="Straight Connector 1866"/>
              <p:cNvCxnSpPr/>
              <p:nvPr/>
            </p:nvCxnSpPr>
            <p:spPr>
              <a:xfrm>
                <a:off x="12481560" y="3592080"/>
                <a:ext cx="126360" cy="360"/>
              </a:xfrm>
              <a:prstGeom prst="straightConnector1">
                <a:avLst/>
              </a:prstGeom>
              <a:ln w="6480">
                <a:solidFill>
                  <a:srgbClr val="a8a8a8"/>
                </a:solidFill>
                <a:miter/>
              </a:ln>
            </p:spPr>
          </p:cxnSp>
          <p:cxnSp>
            <p:nvCxnSpPr>
              <p:cNvPr id="14549" name="Straight Connector 1867"/>
              <p:cNvCxnSpPr/>
              <p:nvPr/>
            </p:nvCxnSpPr>
            <p:spPr>
              <a:xfrm>
                <a:off x="12481560" y="4081680"/>
                <a:ext cx="126360" cy="360"/>
              </a:xfrm>
              <a:prstGeom prst="straightConnector1">
                <a:avLst/>
              </a:prstGeom>
              <a:ln w="6480">
                <a:solidFill>
                  <a:srgbClr val="a8a8a8"/>
                </a:solidFill>
                <a:miter/>
              </a:ln>
            </p:spPr>
          </p:cxnSp>
          <p:cxnSp>
            <p:nvCxnSpPr>
              <p:cNvPr id="14550" name="Straight Connector 1868"/>
              <p:cNvCxnSpPr/>
              <p:nvPr/>
            </p:nvCxnSpPr>
            <p:spPr>
              <a:xfrm>
                <a:off x="12481560" y="3918240"/>
                <a:ext cx="126360" cy="360"/>
              </a:xfrm>
              <a:prstGeom prst="straightConnector1">
                <a:avLst/>
              </a:prstGeom>
              <a:ln w="6480">
                <a:solidFill>
                  <a:srgbClr val="a8a8a8"/>
                </a:solidFill>
                <a:miter/>
              </a:ln>
            </p:spPr>
          </p:cxnSp>
          <p:cxnSp>
            <p:nvCxnSpPr>
              <p:cNvPr id="14551" name="Straight Connector 1869"/>
              <p:cNvCxnSpPr/>
              <p:nvPr/>
            </p:nvCxnSpPr>
            <p:spPr>
              <a:xfrm>
                <a:off x="12481560" y="4408200"/>
                <a:ext cx="126360" cy="360"/>
              </a:xfrm>
              <a:prstGeom prst="straightConnector1">
                <a:avLst/>
              </a:prstGeom>
              <a:ln w="6480">
                <a:solidFill>
                  <a:srgbClr val="a8a8a8"/>
                </a:solidFill>
                <a:miter/>
              </a:ln>
            </p:spPr>
          </p:cxnSp>
          <p:cxnSp>
            <p:nvCxnSpPr>
              <p:cNvPr id="14552" name="Straight Connector 1870"/>
              <p:cNvCxnSpPr/>
              <p:nvPr/>
            </p:nvCxnSpPr>
            <p:spPr>
              <a:xfrm>
                <a:off x="12481560" y="4244760"/>
                <a:ext cx="126360" cy="360"/>
              </a:xfrm>
              <a:prstGeom prst="straightConnector1">
                <a:avLst/>
              </a:prstGeom>
              <a:ln w="6480">
                <a:solidFill>
                  <a:srgbClr val="a8a8a8"/>
                </a:solidFill>
                <a:miter/>
              </a:ln>
            </p:spPr>
          </p:cxnSp>
          <p:cxnSp>
            <p:nvCxnSpPr>
              <p:cNvPr id="14553" name="Straight Connector 1871"/>
              <p:cNvCxnSpPr/>
              <p:nvPr/>
            </p:nvCxnSpPr>
            <p:spPr>
              <a:xfrm>
                <a:off x="12481560" y="4734720"/>
                <a:ext cx="126360" cy="360"/>
              </a:xfrm>
              <a:prstGeom prst="straightConnector1">
                <a:avLst/>
              </a:prstGeom>
              <a:ln w="6480">
                <a:solidFill>
                  <a:srgbClr val="a8a8a8"/>
                </a:solidFill>
                <a:miter/>
              </a:ln>
            </p:spPr>
          </p:cxnSp>
          <p:cxnSp>
            <p:nvCxnSpPr>
              <p:cNvPr id="14554" name="Straight Connector 1872"/>
              <p:cNvCxnSpPr/>
              <p:nvPr/>
            </p:nvCxnSpPr>
            <p:spPr>
              <a:xfrm>
                <a:off x="12481560" y="4571280"/>
                <a:ext cx="126360" cy="360"/>
              </a:xfrm>
              <a:prstGeom prst="straightConnector1">
                <a:avLst/>
              </a:prstGeom>
              <a:ln w="6480">
                <a:solidFill>
                  <a:srgbClr val="a8a8a8"/>
                </a:solidFill>
                <a:miter/>
              </a:ln>
            </p:spPr>
          </p:cxnSp>
          <p:cxnSp>
            <p:nvCxnSpPr>
              <p:cNvPr id="14555" name="Straight Connector 1873"/>
              <p:cNvCxnSpPr/>
              <p:nvPr/>
            </p:nvCxnSpPr>
            <p:spPr>
              <a:xfrm>
                <a:off x="12481560" y="5061240"/>
                <a:ext cx="126360" cy="360"/>
              </a:xfrm>
              <a:prstGeom prst="straightConnector1">
                <a:avLst/>
              </a:prstGeom>
              <a:ln w="6480">
                <a:solidFill>
                  <a:srgbClr val="a8a8a8"/>
                </a:solidFill>
                <a:miter/>
              </a:ln>
            </p:spPr>
          </p:cxnSp>
          <p:cxnSp>
            <p:nvCxnSpPr>
              <p:cNvPr id="14556" name="Straight Connector 1875"/>
              <p:cNvCxnSpPr/>
              <p:nvPr/>
            </p:nvCxnSpPr>
            <p:spPr>
              <a:xfrm>
                <a:off x="12481560" y="5387760"/>
                <a:ext cx="126360" cy="360"/>
              </a:xfrm>
              <a:prstGeom prst="straightConnector1">
                <a:avLst/>
              </a:prstGeom>
              <a:ln w="6480">
                <a:solidFill>
                  <a:srgbClr val="a8a8a8"/>
                </a:solidFill>
                <a:miter/>
              </a:ln>
            </p:spPr>
          </p:cxnSp>
          <p:cxnSp>
            <p:nvCxnSpPr>
              <p:cNvPr id="14557" name="Straight Connector 1876"/>
              <p:cNvCxnSpPr/>
              <p:nvPr/>
            </p:nvCxnSpPr>
            <p:spPr>
              <a:xfrm>
                <a:off x="12481560" y="5224680"/>
                <a:ext cx="126360" cy="360"/>
              </a:xfrm>
              <a:prstGeom prst="straightConnector1">
                <a:avLst/>
              </a:prstGeom>
              <a:ln w="6480">
                <a:solidFill>
                  <a:srgbClr val="a8a8a8"/>
                </a:solidFill>
                <a:miter/>
              </a:ln>
            </p:spPr>
          </p:cxnSp>
          <p:cxnSp>
            <p:nvCxnSpPr>
              <p:cNvPr id="14558" name="Straight Connector 1877"/>
              <p:cNvCxnSpPr/>
              <p:nvPr/>
            </p:nvCxnSpPr>
            <p:spPr>
              <a:xfrm>
                <a:off x="12481560" y="5714280"/>
                <a:ext cx="126360" cy="360"/>
              </a:xfrm>
              <a:prstGeom prst="straightConnector1">
                <a:avLst/>
              </a:prstGeom>
              <a:ln w="6480">
                <a:solidFill>
                  <a:srgbClr val="a8a8a8"/>
                </a:solidFill>
                <a:miter/>
              </a:ln>
            </p:spPr>
          </p:cxnSp>
          <p:cxnSp>
            <p:nvCxnSpPr>
              <p:cNvPr id="14559" name="Straight Connector 1878"/>
              <p:cNvCxnSpPr/>
              <p:nvPr/>
            </p:nvCxnSpPr>
            <p:spPr>
              <a:xfrm>
                <a:off x="12481560" y="5551200"/>
                <a:ext cx="126360" cy="360"/>
              </a:xfrm>
              <a:prstGeom prst="straightConnector1">
                <a:avLst/>
              </a:prstGeom>
              <a:ln w="6480">
                <a:solidFill>
                  <a:srgbClr val="a8a8a8"/>
                </a:solidFill>
                <a:miter/>
              </a:ln>
            </p:spPr>
          </p:cxnSp>
          <p:cxnSp>
            <p:nvCxnSpPr>
              <p:cNvPr id="14560" name="Straight Connector 1879"/>
              <p:cNvCxnSpPr/>
              <p:nvPr/>
            </p:nvCxnSpPr>
            <p:spPr>
              <a:xfrm>
                <a:off x="12481560" y="6041160"/>
                <a:ext cx="126360" cy="360"/>
              </a:xfrm>
              <a:prstGeom prst="straightConnector1">
                <a:avLst/>
              </a:prstGeom>
              <a:ln w="6480">
                <a:solidFill>
                  <a:srgbClr val="a8a8a8"/>
                </a:solidFill>
                <a:miter/>
              </a:ln>
            </p:spPr>
          </p:cxnSp>
          <p:cxnSp>
            <p:nvCxnSpPr>
              <p:cNvPr id="14561" name="Straight Connector 1880"/>
              <p:cNvCxnSpPr/>
              <p:nvPr/>
            </p:nvCxnSpPr>
            <p:spPr>
              <a:xfrm>
                <a:off x="12481560" y="5877720"/>
                <a:ext cx="126360" cy="360"/>
              </a:xfrm>
              <a:prstGeom prst="straightConnector1">
                <a:avLst/>
              </a:prstGeom>
              <a:ln w="6480">
                <a:solidFill>
                  <a:srgbClr val="a8a8a8"/>
                </a:solidFill>
                <a:miter/>
              </a:ln>
            </p:spPr>
          </p:cxnSp>
          <p:cxnSp>
            <p:nvCxnSpPr>
              <p:cNvPr id="14562" name="Straight Connector 1881"/>
              <p:cNvCxnSpPr/>
              <p:nvPr/>
            </p:nvCxnSpPr>
            <p:spPr>
              <a:xfrm>
                <a:off x="12481560" y="6367680"/>
                <a:ext cx="126360" cy="360"/>
              </a:xfrm>
              <a:prstGeom prst="straightConnector1">
                <a:avLst/>
              </a:prstGeom>
              <a:ln w="6480">
                <a:solidFill>
                  <a:srgbClr val="a8a8a8"/>
                </a:solidFill>
                <a:miter/>
              </a:ln>
            </p:spPr>
          </p:cxnSp>
          <p:cxnSp>
            <p:nvCxnSpPr>
              <p:cNvPr id="14563" name="Straight Connector 1882"/>
              <p:cNvCxnSpPr/>
              <p:nvPr/>
            </p:nvCxnSpPr>
            <p:spPr>
              <a:xfrm>
                <a:off x="12481560" y="6204240"/>
                <a:ext cx="126360" cy="360"/>
              </a:xfrm>
              <a:prstGeom prst="straightConnector1">
                <a:avLst/>
              </a:prstGeom>
              <a:ln w="6480">
                <a:solidFill>
                  <a:srgbClr val="a8a8a8"/>
                </a:solidFill>
                <a:miter/>
              </a:ln>
            </p:spPr>
          </p:cxnSp>
          <p:cxnSp>
            <p:nvCxnSpPr>
              <p:cNvPr id="14564" name="Straight Connector 2020"/>
              <p:cNvCxnSpPr/>
              <p:nvPr/>
            </p:nvCxnSpPr>
            <p:spPr>
              <a:xfrm>
                <a:off x="493920" y="7167240"/>
                <a:ext cx="360" cy="126360"/>
              </a:xfrm>
              <a:prstGeom prst="straightConnector1">
                <a:avLst/>
              </a:prstGeom>
              <a:ln w="6480">
                <a:solidFill>
                  <a:srgbClr val="a8a8a8"/>
                </a:solidFill>
                <a:miter/>
              </a:ln>
            </p:spPr>
          </p:cxnSp>
          <p:cxnSp>
            <p:nvCxnSpPr>
              <p:cNvPr id="14565" name="Straight Connector 2021"/>
              <p:cNvCxnSpPr/>
              <p:nvPr/>
            </p:nvCxnSpPr>
            <p:spPr>
              <a:xfrm>
                <a:off x="329400" y="7167240"/>
                <a:ext cx="360" cy="126360"/>
              </a:xfrm>
              <a:prstGeom prst="straightConnector1">
                <a:avLst/>
              </a:prstGeom>
              <a:ln w="6480">
                <a:solidFill>
                  <a:srgbClr val="a8a8a8"/>
                </a:solidFill>
                <a:miter/>
              </a:ln>
            </p:spPr>
          </p:cxnSp>
          <p:cxnSp>
            <p:nvCxnSpPr>
              <p:cNvPr id="14566" name="Straight Connector 2022"/>
              <p:cNvCxnSpPr/>
              <p:nvPr/>
            </p:nvCxnSpPr>
            <p:spPr>
              <a:xfrm>
                <a:off x="823680" y="7167240"/>
                <a:ext cx="360" cy="126360"/>
              </a:xfrm>
              <a:prstGeom prst="straightConnector1">
                <a:avLst/>
              </a:prstGeom>
              <a:ln w="6480">
                <a:solidFill>
                  <a:srgbClr val="a8a8a8"/>
                </a:solidFill>
                <a:miter/>
              </a:ln>
            </p:spPr>
          </p:cxnSp>
          <p:cxnSp>
            <p:nvCxnSpPr>
              <p:cNvPr id="14567" name="Straight Connector 2023"/>
              <p:cNvCxnSpPr/>
              <p:nvPr/>
            </p:nvCxnSpPr>
            <p:spPr>
              <a:xfrm>
                <a:off x="658800" y="7167240"/>
                <a:ext cx="360" cy="126360"/>
              </a:xfrm>
              <a:prstGeom prst="straightConnector1">
                <a:avLst/>
              </a:prstGeom>
              <a:ln w="6480">
                <a:solidFill>
                  <a:srgbClr val="a8a8a8"/>
                </a:solidFill>
                <a:miter/>
              </a:ln>
            </p:spPr>
          </p:cxnSp>
          <p:cxnSp>
            <p:nvCxnSpPr>
              <p:cNvPr id="14568" name="Straight Connector 2024"/>
              <p:cNvCxnSpPr/>
              <p:nvPr/>
            </p:nvCxnSpPr>
            <p:spPr>
              <a:xfrm>
                <a:off x="1153080" y="7167240"/>
                <a:ext cx="360" cy="126360"/>
              </a:xfrm>
              <a:prstGeom prst="straightConnector1">
                <a:avLst/>
              </a:prstGeom>
              <a:ln w="6480">
                <a:solidFill>
                  <a:srgbClr val="a8a8a8"/>
                </a:solidFill>
                <a:miter/>
              </a:ln>
            </p:spPr>
          </p:cxnSp>
          <p:cxnSp>
            <p:nvCxnSpPr>
              <p:cNvPr id="14569" name="Straight Connector 2025"/>
              <p:cNvCxnSpPr/>
              <p:nvPr/>
            </p:nvCxnSpPr>
            <p:spPr>
              <a:xfrm>
                <a:off x="988200" y="7167240"/>
                <a:ext cx="360" cy="126360"/>
              </a:xfrm>
              <a:prstGeom prst="straightConnector1">
                <a:avLst/>
              </a:prstGeom>
              <a:ln w="6480">
                <a:solidFill>
                  <a:srgbClr val="a8a8a8"/>
                </a:solidFill>
                <a:miter/>
              </a:ln>
            </p:spPr>
          </p:cxnSp>
          <p:cxnSp>
            <p:nvCxnSpPr>
              <p:cNvPr id="14570" name="Straight Connector 2026"/>
              <p:cNvCxnSpPr/>
              <p:nvPr/>
            </p:nvCxnSpPr>
            <p:spPr>
              <a:xfrm>
                <a:off x="1482480" y="7167240"/>
                <a:ext cx="360" cy="126360"/>
              </a:xfrm>
              <a:prstGeom prst="straightConnector1">
                <a:avLst/>
              </a:prstGeom>
              <a:ln w="6480">
                <a:solidFill>
                  <a:srgbClr val="a8a8a8"/>
                </a:solidFill>
                <a:miter/>
              </a:ln>
            </p:spPr>
          </p:cxnSp>
          <p:cxnSp>
            <p:nvCxnSpPr>
              <p:cNvPr id="14571" name="Straight Connector 2027"/>
              <p:cNvCxnSpPr/>
              <p:nvPr/>
            </p:nvCxnSpPr>
            <p:spPr>
              <a:xfrm>
                <a:off x="1317960" y="7167240"/>
                <a:ext cx="360" cy="126360"/>
              </a:xfrm>
              <a:prstGeom prst="straightConnector1">
                <a:avLst/>
              </a:prstGeom>
              <a:ln w="6480">
                <a:solidFill>
                  <a:srgbClr val="a8a8a8"/>
                </a:solidFill>
                <a:miter/>
              </a:ln>
            </p:spPr>
          </p:cxnSp>
          <p:cxnSp>
            <p:nvCxnSpPr>
              <p:cNvPr id="14572" name="Straight Connector 2028"/>
              <p:cNvCxnSpPr/>
              <p:nvPr/>
            </p:nvCxnSpPr>
            <p:spPr>
              <a:xfrm>
                <a:off x="1812240" y="7167240"/>
                <a:ext cx="360" cy="126360"/>
              </a:xfrm>
              <a:prstGeom prst="straightConnector1">
                <a:avLst/>
              </a:prstGeom>
              <a:ln w="6480">
                <a:solidFill>
                  <a:srgbClr val="a8a8a8"/>
                </a:solidFill>
                <a:miter/>
              </a:ln>
            </p:spPr>
          </p:cxnSp>
          <p:cxnSp>
            <p:nvCxnSpPr>
              <p:cNvPr id="14573" name="Straight Connector 2029"/>
              <p:cNvCxnSpPr/>
              <p:nvPr/>
            </p:nvCxnSpPr>
            <p:spPr>
              <a:xfrm>
                <a:off x="1647360" y="7167240"/>
                <a:ext cx="360" cy="126360"/>
              </a:xfrm>
              <a:prstGeom prst="straightConnector1">
                <a:avLst/>
              </a:prstGeom>
              <a:ln w="6480">
                <a:solidFill>
                  <a:srgbClr val="a8a8a8"/>
                </a:solidFill>
                <a:miter/>
              </a:ln>
            </p:spPr>
          </p:cxnSp>
          <p:cxnSp>
            <p:nvCxnSpPr>
              <p:cNvPr id="14574" name="Straight Connector 2030"/>
              <p:cNvCxnSpPr/>
              <p:nvPr/>
            </p:nvCxnSpPr>
            <p:spPr>
              <a:xfrm>
                <a:off x="2141640" y="7167240"/>
                <a:ext cx="360" cy="126360"/>
              </a:xfrm>
              <a:prstGeom prst="straightConnector1">
                <a:avLst/>
              </a:prstGeom>
              <a:ln w="6480">
                <a:solidFill>
                  <a:srgbClr val="a8a8a8"/>
                </a:solidFill>
                <a:miter/>
              </a:ln>
            </p:spPr>
          </p:cxnSp>
          <p:cxnSp>
            <p:nvCxnSpPr>
              <p:cNvPr id="14575" name="Straight Connector 2031"/>
              <p:cNvCxnSpPr/>
              <p:nvPr/>
            </p:nvCxnSpPr>
            <p:spPr>
              <a:xfrm>
                <a:off x="1976760" y="7167240"/>
                <a:ext cx="360" cy="126360"/>
              </a:xfrm>
              <a:prstGeom prst="straightConnector1">
                <a:avLst/>
              </a:prstGeom>
              <a:ln w="6480">
                <a:solidFill>
                  <a:srgbClr val="a8a8a8"/>
                </a:solidFill>
                <a:miter/>
              </a:ln>
            </p:spPr>
          </p:cxnSp>
          <p:cxnSp>
            <p:nvCxnSpPr>
              <p:cNvPr id="14576" name="Straight Connector 2032"/>
              <p:cNvCxnSpPr/>
              <p:nvPr/>
            </p:nvCxnSpPr>
            <p:spPr>
              <a:xfrm>
                <a:off x="2471040" y="7167240"/>
                <a:ext cx="360" cy="126360"/>
              </a:xfrm>
              <a:prstGeom prst="straightConnector1">
                <a:avLst/>
              </a:prstGeom>
              <a:ln w="6480">
                <a:solidFill>
                  <a:srgbClr val="a8a8a8"/>
                </a:solidFill>
                <a:miter/>
              </a:ln>
            </p:spPr>
          </p:cxnSp>
          <p:cxnSp>
            <p:nvCxnSpPr>
              <p:cNvPr id="14577" name="Straight Connector 2033"/>
              <p:cNvCxnSpPr/>
              <p:nvPr/>
            </p:nvCxnSpPr>
            <p:spPr>
              <a:xfrm>
                <a:off x="2306520" y="7167240"/>
                <a:ext cx="360" cy="126360"/>
              </a:xfrm>
              <a:prstGeom prst="straightConnector1">
                <a:avLst/>
              </a:prstGeom>
              <a:ln w="6480">
                <a:solidFill>
                  <a:srgbClr val="a8a8a8"/>
                </a:solidFill>
                <a:miter/>
              </a:ln>
            </p:spPr>
          </p:cxnSp>
          <p:cxnSp>
            <p:nvCxnSpPr>
              <p:cNvPr id="14578" name="Straight Connector 2034"/>
              <p:cNvCxnSpPr/>
              <p:nvPr/>
            </p:nvCxnSpPr>
            <p:spPr>
              <a:xfrm>
                <a:off x="2800800" y="7167240"/>
                <a:ext cx="360" cy="126360"/>
              </a:xfrm>
              <a:prstGeom prst="straightConnector1">
                <a:avLst/>
              </a:prstGeom>
              <a:ln w="6480">
                <a:solidFill>
                  <a:srgbClr val="a8a8a8"/>
                </a:solidFill>
                <a:miter/>
              </a:ln>
            </p:spPr>
          </p:cxnSp>
          <p:cxnSp>
            <p:nvCxnSpPr>
              <p:cNvPr id="14579" name="Straight Connector 2035"/>
              <p:cNvCxnSpPr/>
              <p:nvPr/>
            </p:nvCxnSpPr>
            <p:spPr>
              <a:xfrm>
                <a:off x="2635920" y="7167240"/>
                <a:ext cx="360" cy="126360"/>
              </a:xfrm>
              <a:prstGeom prst="straightConnector1">
                <a:avLst/>
              </a:prstGeom>
              <a:ln w="6480">
                <a:solidFill>
                  <a:srgbClr val="a8a8a8"/>
                </a:solidFill>
                <a:miter/>
              </a:ln>
            </p:spPr>
          </p:cxnSp>
          <p:cxnSp>
            <p:nvCxnSpPr>
              <p:cNvPr id="14580" name="Straight Connector 2036"/>
              <p:cNvCxnSpPr/>
              <p:nvPr/>
            </p:nvCxnSpPr>
            <p:spPr>
              <a:xfrm>
                <a:off x="3130200" y="7167240"/>
                <a:ext cx="360" cy="126360"/>
              </a:xfrm>
              <a:prstGeom prst="straightConnector1">
                <a:avLst/>
              </a:prstGeom>
              <a:ln w="6480">
                <a:solidFill>
                  <a:srgbClr val="a8a8a8"/>
                </a:solidFill>
                <a:miter/>
              </a:ln>
            </p:spPr>
          </p:cxnSp>
          <p:cxnSp>
            <p:nvCxnSpPr>
              <p:cNvPr id="14581" name="Straight Connector 2037"/>
              <p:cNvCxnSpPr/>
              <p:nvPr/>
            </p:nvCxnSpPr>
            <p:spPr>
              <a:xfrm>
                <a:off x="2965320" y="7167240"/>
                <a:ext cx="360" cy="126360"/>
              </a:xfrm>
              <a:prstGeom prst="straightConnector1">
                <a:avLst/>
              </a:prstGeom>
              <a:ln w="6480">
                <a:solidFill>
                  <a:srgbClr val="a8a8a8"/>
                </a:solidFill>
                <a:miter/>
              </a:ln>
            </p:spPr>
          </p:cxnSp>
          <p:cxnSp>
            <p:nvCxnSpPr>
              <p:cNvPr id="14582" name="Straight Connector 2038"/>
              <p:cNvCxnSpPr/>
              <p:nvPr/>
            </p:nvCxnSpPr>
            <p:spPr>
              <a:xfrm>
                <a:off x="3459600" y="7167240"/>
                <a:ext cx="360" cy="126360"/>
              </a:xfrm>
              <a:prstGeom prst="straightConnector1">
                <a:avLst/>
              </a:prstGeom>
              <a:ln w="6480">
                <a:solidFill>
                  <a:srgbClr val="a8a8a8"/>
                </a:solidFill>
                <a:miter/>
              </a:ln>
            </p:spPr>
          </p:cxnSp>
          <p:cxnSp>
            <p:nvCxnSpPr>
              <p:cNvPr id="14583" name="Straight Connector 2039"/>
              <p:cNvCxnSpPr/>
              <p:nvPr/>
            </p:nvCxnSpPr>
            <p:spPr>
              <a:xfrm>
                <a:off x="3295080" y="7167240"/>
                <a:ext cx="360" cy="126360"/>
              </a:xfrm>
              <a:prstGeom prst="straightConnector1">
                <a:avLst/>
              </a:prstGeom>
              <a:ln w="6480">
                <a:solidFill>
                  <a:srgbClr val="a8a8a8"/>
                </a:solidFill>
                <a:miter/>
              </a:ln>
            </p:spPr>
          </p:cxnSp>
          <p:cxnSp>
            <p:nvCxnSpPr>
              <p:cNvPr id="14584" name="Straight Connector 2040"/>
              <p:cNvCxnSpPr/>
              <p:nvPr/>
            </p:nvCxnSpPr>
            <p:spPr>
              <a:xfrm>
                <a:off x="3789360" y="7167240"/>
                <a:ext cx="360" cy="126360"/>
              </a:xfrm>
              <a:prstGeom prst="straightConnector1">
                <a:avLst/>
              </a:prstGeom>
              <a:ln w="6480">
                <a:solidFill>
                  <a:srgbClr val="a8a8a8"/>
                </a:solidFill>
                <a:miter/>
              </a:ln>
            </p:spPr>
          </p:cxnSp>
          <p:cxnSp>
            <p:nvCxnSpPr>
              <p:cNvPr id="14585" name="Straight Connector 2041"/>
              <p:cNvCxnSpPr/>
              <p:nvPr/>
            </p:nvCxnSpPr>
            <p:spPr>
              <a:xfrm>
                <a:off x="3624480" y="7167240"/>
                <a:ext cx="360" cy="126360"/>
              </a:xfrm>
              <a:prstGeom prst="straightConnector1">
                <a:avLst/>
              </a:prstGeom>
              <a:ln w="6480">
                <a:solidFill>
                  <a:srgbClr val="a8a8a8"/>
                </a:solidFill>
                <a:miter/>
              </a:ln>
            </p:spPr>
          </p:cxnSp>
          <p:cxnSp>
            <p:nvCxnSpPr>
              <p:cNvPr id="14586" name="Straight Connector 2042"/>
              <p:cNvCxnSpPr/>
              <p:nvPr/>
            </p:nvCxnSpPr>
            <p:spPr>
              <a:xfrm>
                <a:off x="4118760" y="7167240"/>
                <a:ext cx="360" cy="126360"/>
              </a:xfrm>
              <a:prstGeom prst="straightConnector1">
                <a:avLst/>
              </a:prstGeom>
              <a:ln w="6480">
                <a:solidFill>
                  <a:srgbClr val="a8a8a8"/>
                </a:solidFill>
                <a:miter/>
              </a:ln>
            </p:spPr>
          </p:cxnSp>
          <p:cxnSp>
            <p:nvCxnSpPr>
              <p:cNvPr id="14587" name="Straight Connector 2043"/>
              <p:cNvCxnSpPr/>
              <p:nvPr/>
            </p:nvCxnSpPr>
            <p:spPr>
              <a:xfrm>
                <a:off x="3953880" y="7167240"/>
                <a:ext cx="360" cy="126360"/>
              </a:xfrm>
              <a:prstGeom prst="straightConnector1">
                <a:avLst/>
              </a:prstGeom>
              <a:ln w="6480">
                <a:solidFill>
                  <a:srgbClr val="a8a8a8"/>
                </a:solidFill>
                <a:miter/>
              </a:ln>
            </p:spPr>
          </p:cxnSp>
          <p:cxnSp>
            <p:nvCxnSpPr>
              <p:cNvPr id="14588" name="Straight Connector 2044"/>
              <p:cNvCxnSpPr/>
              <p:nvPr/>
            </p:nvCxnSpPr>
            <p:spPr>
              <a:xfrm>
                <a:off x="4448160" y="7167240"/>
                <a:ext cx="360" cy="126360"/>
              </a:xfrm>
              <a:prstGeom prst="straightConnector1">
                <a:avLst/>
              </a:prstGeom>
              <a:ln w="6480">
                <a:solidFill>
                  <a:srgbClr val="a8a8a8"/>
                </a:solidFill>
                <a:miter/>
              </a:ln>
            </p:spPr>
          </p:cxnSp>
          <p:cxnSp>
            <p:nvCxnSpPr>
              <p:cNvPr id="14589" name="Straight Connector 2045"/>
              <p:cNvCxnSpPr/>
              <p:nvPr/>
            </p:nvCxnSpPr>
            <p:spPr>
              <a:xfrm>
                <a:off x="4283640" y="7167240"/>
                <a:ext cx="360" cy="126360"/>
              </a:xfrm>
              <a:prstGeom prst="straightConnector1">
                <a:avLst/>
              </a:prstGeom>
              <a:ln w="6480">
                <a:solidFill>
                  <a:srgbClr val="a8a8a8"/>
                </a:solidFill>
                <a:miter/>
              </a:ln>
            </p:spPr>
          </p:cxnSp>
          <p:cxnSp>
            <p:nvCxnSpPr>
              <p:cNvPr id="14590" name="Straight Connector 2046"/>
              <p:cNvCxnSpPr/>
              <p:nvPr/>
            </p:nvCxnSpPr>
            <p:spPr>
              <a:xfrm>
                <a:off x="4777920" y="7167240"/>
                <a:ext cx="360" cy="126360"/>
              </a:xfrm>
              <a:prstGeom prst="straightConnector1">
                <a:avLst/>
              </a:prstGeom>
              <a:ln w="6480">
                <a:solidFill>
                  <a:srgbClr val="a8a8a8"/>
                </a:solidFill>
                <a:miter/>
              </a:ln>
            </p:spPr>
          </p:cxnSp>
          <p:cxnSp>
            <p:nvCxnSpPr>
              <p:cNvPr id="14591" name="Straight Connector 2047"/>
              <p:cNvCxnSpPr/>
              <p:nvPr/>
            </p:nvCxnSpPr>
            <p:spPr>
              <a:xfrm>
                <a:off x="4613040" y="7167240"/>
                <a:ext cx="360" cy="126360"/>
              </a:xfrm>
              <a:prstGeom prst="straightConnector1">
                <a:avLst/>
              </a:prstGeom>
              <a:ln w="6480">
                <a:solidFill>
                  <a:srgbClr val="a8a8a8"/>
                </a:solidFill>
                <a:miter/>
              </a:ln>
            </p:spPr>
          </p:cxnSp>
          <p:cxnSp>
            <p:nvCxnSpPr>
              <p:cNvPr id="14592" name="Straight Connector 2048"/>
              <p:cNvCxnSpPr/>
              <p:nvPr/>
            </p:nvCxnSpPr>
            <p:spPr>
              <a:xfrm>
                <a:off x="5107320" y="7167240"/>
                <a:ext cx="360" cy="126360"/>
              </a:xfrm>
              <a:prstGeom prst="straightConnector1">
                <a:avLst/>
              </a:prstGeom>
              <a:ln w="6480">
                <a:solidFill>
                  <a:srgbClr val="a8a8a8"/>
                </a:solidFill>
                <a:miter/>
              </a:ln>
            </p:spPr>
          </p:cxnSp>
          <p:cxnSp>
            <p:nvCxnSpPr>
              <p:cNvPr id="14593" name="Straight Connector 2049"/>
              <p:cNvCxnSpPr/>
              <p:nvPr/>
            </p:nvCxnSpPr>
            <p:spPr>
              <a:xfrm>
                <a:off x="4942440" y="7167240"/>
                <a:ext cx="360" cy="126360"/>
              </a:xfrm>
              <a:prstGeom prst="straightConnector1">
                <a:avLst/>
              </a:prstGeom>
              <a:ln w="6480">
                <a:solidFill>
                  <a:srgbClr val="a8a8a8"/>
                </a:solidFill>
                <a:miter/>
              </a:ln>
            </p:spPr>
          </p:cxnSp>
          <p:cxnSp>
            <p:nvCxnSpPr>
              <p:cNvPr id="14594" name="Straight Connector 2050"/>
              <p:cNvCxnSpPr/>
              <p:nvPr/>
            </p:nvCxnSpPr>
            <p:spPr>
              <a:xfrm>
                <a:off x="5436720" y="7167240"/>
                <a:ext cx="360" cy="126360"/>
              </a:xfrm>
              <a:prstGeom prst="straightConnector1">
                <a:avLst/>
              </a:prstGeom>
              <a:ln w="6480">
                <a:solidFill>
                  <a:srgbClr val="a8a8a8"/>
                </a:solidFill>
                <a:miter/>
              </a:ln>
            </p:spPr>
          </p:cxnSp>
          <p:cxnSp>
            <p:nvCxnSpPr>
              <p:cNvPr id="14595" name="Straight Connector 2051"/>
              <p:cNvCxnSpPr/>
              <p:nvPr/>
            </p:nvCxnSpPr>
            <p:spPr>
              <a:xfrm>
                <a:off x="5272200" y="7167240"/>
                <a:ext cx="360" cy="126360"/>
              </a:xfrm>
              <a:prstGeom prst="straightConnector1">
                <a:avLst/>
              </a:prstGeom>
              <a:ln w="6480">
                <a:solidFill>
                  <a:srgbClr val="a8a8a8"/>
                </a:solidFill>
                <a:miter/>
              </a:ln>
            </p:spPr>
          </p:cxnSp>
          <p:cxnSp>
            <p:nvCxnSpPr>
              <p:cNvPr id="14596" name="Straight Connector 2052"/>
              <p:cNvCxnSpPr/>
              <p:nvPr/>
            </p:nvCxnSpPr>
            <p:spPr>
              <a:xfrm>
                <a:off x="5766480" y="7167240"/>
                <a:ext cx="360" cy="126360"/>
              </a:xfrm>
              <a:prstGeom prst="straightConnector1">
                <a:avLst/>
              </a:prstGeom>
              <a:ln w="6480">
                <a:solidFill>
                  <a:srgbClr val="a8a8a8"/>
                </a:solidFill>
                <a:miter/>
              </a:ln>
            </p:spPr>
          </p:cxnSp>
          <p:cxnSp>
            <p:nvCxnSpPr>
              <p:cNvPr id="14597" name="Straight Connector 2053"/>
              <p:cNvCxnSpPr/>
              <p:nvPr/>
            </p:nvCxnSpPr>
            <p:spPr>
              <a:xfrm>
                <a:off x="5601600" y="7167240"/>
                <a:ext cx="360" cy="126360"/>
              </a:xfrm>
              <a:prstGeom prst="straightConnector1">
                <a:avLst/>
              </a:prstGeom>
              <a:ln w="6480">
                <a:solidFill>
                  <a:srgbClr val="a8a8a8"/>
                </a:solidFill>
                <a:miter/>
              </a:ln>
            </p:spPr>
          </p:cxnSp>
          <p:cxnSp>
            <p:nvCxnSpPr>
              <p:cNvPr id="14598" name="Straight Connector 2054"/>
              <p:cNvCxnSpPr/>
              <p:nvPr/>
            </p:nvCxnSpPr>
            <p:spPr>
              <a:xfrm>
                <a:off x="6095880" y="7167240"/>
                <a:ext cx="360" cy="126360"/>
              </a:xfrm>
              <a:prstGeom prst="straightConnector1">
                <a:avLst/>
              </a:prstGeom>
              <a:ln w="6480">
                <a:solidFill>
                  <a:srgbClr val="a8a8a8"/>
                </a:solidFill>
                <a:miter/>
              </a:ln>
            </p:spPr>
          </p:cxnSp>
          <p:cxnSp>
            <p:nvCxnSpPr>
              <p:cNvPr id="14599" name="Straight Connector 2055"/>
              <p:cNvCxnSpPr/>
              <p:nvPr/>
            </p:nvCxnSpPr>
            <p:spPr>
              <a:xfrm>
                <a:off x="5931000" y="7167240"/>
                <a:ext cx="360" cy="126360"/>
              </a:xfrm>
              <a:prstGeom prst="straightConnector1">
                <a:avLst/>
              </a:prstGeom>
              <a:ln w="6480">
                <a:solidFill>
                  <a:srgbClr val="a8a8a8"/>
                </a:solidFill>
                <a:miter/>
              </a:ln>
            </p:spPr>
          </p:cxnSp>
          <p:cxnSp>
            <p:nvCxnSpPr>
              <p:cNvPr id="14600" name="Straight Connector 2056"/>
              <p:cNvCxnSpPr/>
              <p:nvPr/>
            </p:nvCxnSpPr>
            <p:spPr>
              <a:xfrm>
                <a:off x="6425280" y="7167240"/>
                <a:ext cx="360" cy="126360"/>
              </a:xfrm>
              <a:prstGeom prst="straightConnector1">
                <a:avLst/>
              </a:prstGeom>
              <a:ln w="6480">
                <a:solidFill>
                  <a:srgbClr val="a8a8a8"/>
                </a:solidFill>
                <a:miter/>
              </a:ln>
            </p:spPr>
          </p:cxnSp>
          <p:cxnSp>
            <p:nvCxnSpPr>
              <p:cNvPr id="14601" name="Straight Connector 2057"/>
              <p:cNvCxnSpPr/>
              <p:nvPr/>
            </p:nvCxnSpPr>
            <p:spPr>
              <a:xfrm>
                <a:off x="6260760" y="7167240"/>
                <a:ext cx="360" cy="126360"/>
              </a:xfrm>
              <a:prstGeom prst="straightConnector1">
                <a:avLst/>
              </a:prstGeom>
              <a:ln w="6480">
                <a:solidFill>
                  <a:srgbClr val="a8a8a8"/>
                </a:solidFill>
                <a:miter/>
              </a:ln>
            </p:spPr>
          </p:cxnSp>
          <p:cxnSp>
            <p:nvCxnSpPr>
              <p:cNvPr id="14602" name="Straight Connector 2058"/>
              <p:cNvCxnSpPr/>
              <p:nvPr/>
            </p:nvCxnSpPr>
            <p:spPr>
              <a:xfrm>
                <a:off x="6590160" y="7167240"/>
                <a:ext cx="360" cy="126360"/>
              </a:xfrm>
              <a:prstGeom prst="straightConnector1">
                <a:avLst/>
              </a:prstGeom>
              <a:ln w="6480">
                <a:solidFill>
                  <a:srgbClr val="a8a8a8"/>
                </a:solidFill>
                <a:miter/>
              </a:ln>
            </p:spPr>
          </p:cxnSp>
          <p:cxnSp>
            <p:nvCxnSpPr>
              <p:cNvPr id="14603" name="Straight Connector 2059"/>
              <p:cNvCxnSpPr/>
              <p:nvPr/>
            </p:nvCxnSpPr>
            <p:spPr>
              <a:xfrm>
                <a:off x="6919560" y="7167240"/>
                <a:ext cx="360" cy="126360"/>
              </a:xfrm>
              <a:prstGeom prst="straightConnector1">
                <a:avLst/>
              </a:prstGeom>
              <a:ln w="6480">
                <a:solidFill>
                  <a:srgbClr val="a8a8a8"/>
                </a:solidFill>
                <a:miter/>
              </a:ln>
            </p:spPr>
          </p:cxnSp>
          <p:cxnSp>
            <p:nvCxnSpPr>
              <p:cNvPr id="14604" name="Straight Connector 2060"/>
              <p:cNvCxnSpPr/>
              <p:nvPr/>
            </p:nvCxnSpPr>
            <p:spPr>
              <a:xfrm>
                <a:off x="6754680" y="7167240"/>
                <a:ext cx="360" cy="126360"/>
              </a:xfrm>
              <a:prstGeom prst="straightConnector1">
                <a:avLst/>
              </a:prstGeom>
              <a:ln w="6480">
                <a:solidFill>
                  <a:srgbClr val="a8a8a8"/>
                </a:solidFill>
                <a:miter/>
              </a:ln>
            </p:spPr>
          </p:cxnSp>
          <p:cxnSp>
            <p:nvCxnSpPr>
              <p:cNvPr id="14605" name="Straight Connector 2061"/>
              <p:cNvCxnSpPr/>
              <p:nvPr/>
            </p:nvCxnSpPr>
            <p:spPr>
              <a:xfrm>
                <a:off x="7248960" y="7167240"/>
                <a:ext cx="360" cy="126360"/>
              </a:xfrm>
              <a:prstGeom prst="straightConnector1">
                <a:avLst/>
              </a:prstGeom>
              <a:ln w="6480">
                <a:solidFill>
                  <a:srgbClr val="a8a8a8"/>
                </a:solidFill>
                <a:miter/>
              </a:ln>
            </p:spPr>
          </p:cxnSp>
          <p:cxnSp>
            <p:nvCxnSpPr>
              <p:cNvPr id="14606" name="Straight Connector 2062"/>
              <p:cNvCxnSpPr/>
              <p:nvPr/>
            </p:nvCxnSpPr>
            <p:spPr>
              <a:xfrm>
                <a:off x="7084440" y="7167240"/>
                <a:ext cx="360" cy="126360"/>
              </a:xfrm>
              <a:prstGeom prst="straightConnector1">
                <a:avLst/>
              </a:prstGeom>
              <a:ln w="6480">
                <a:solidFill>
                  <a:srgbClr val="a8a8a8"/>
                </a:solidFill>
                <a:miter/>
              </a:ln>
            </p:spPr>
          </p:cxnSp>
          <p:cxnSp>
            <p:nvCxnSpPr>
              <p:cNvPr id="14607" name="Straight Connector 2063"/>
              <p:cNvCxnSpPr/>
              <p:nvPr/>
            </p:nvCxnSpPr>
            <p:spPr>
              <a:xfrm>
                <a:off x="7578720" y="7167240"/>
                <a:ext cx="360" cy="126360"/>
              </a:xfrm>
              <a:prstGeom prst="straightConnector1">
                <a:avLst/>
              </a:prstGeom>
              <a:ln w="6480">
                <a:solidFill>
                  <a:srgbClr val="a8a8a8"/>
                </a:solidFill>
                <a:miter/>
              </a:ln>
            </p:spPr>
          </p:cxnSp>
          <p:cxnSp>
            <p:nvCxnSpPr>
              <p:cNvPr id="14608" name="Straight Connector 2064"/>
              <p:cNvCxnSpPr/>
              <p:nvPr/>
            </p:nvCxnSpPr>
            <p:spPr>
              <a:xfrm>
                <a:off x="7413840" y="7167240"/>
                <a:ext cx="360" cy="126360"/>
              </a:xfrm>
              <a:prstGeom prst="straightConnector1">
                <a:avLst/>
              </a:prstGeom>
              <a:ln w="6480">
                <a:solidFill>
                  <a:srgbClr val="a8a8a8"/>
                </a:solidFill>
                <a:miter/>
              </a:ln>
            </p:spPr>
          </p:cxnSp>
          <p:cxnSp>
            <p:nvCxnSpPr>
              <p:cNvPr id="14609" name="Straight Connector 2065"/>
              <p:cNvCxnSpPr/>
              <p:nvPr/>
            </p:nvCxnSpPr>
            <p:spPr>
              <a:xfrm>
                <a:off x="7908120" y="7167240"/>
                <a:ext cx="360" cy="126360"/>
              </a:xfrm>
              <a:prstGeom prst="straightConnector1">
                <a:avLst/>
              </a:prstGeom>
              <a:ln w="6480">
                <a:solidFill>
                  <a:srgbClr val="a8a8a8"/>
                </a:solidFill>
                <a:miter/>
              </a:ln>
            </p:spPr>
          </p:cxnSp>
          <p:cxnSp>
            <p:nvCxnSpPr>
              <p:cNvPr id="14610" name="Straight Connector 2066"/>
              <p:cNvCxnSpPr/>
              <p:nvPr/>
            </p:nvCxnSpPr>
            <p:spPr>
              <a:xfrm>
                <a:off x="7743240" y="7167240"/>
                <a:ext cx="360" cy="126360"/>
              </a:xfrm>
              <a:prstGeom prst="straightConnector1">
                <a:avLst/>
              </a:prstGeom>
              <a:ln w="6480">
                <a:solidFill>
                  <a:srgbClr val="a8a8a8"/>
                </a:solidFill>
                <a:miter/>
              </a:ln>
            </p:spPr>
          </p:cxnSp>
          <p:cxnSp>
            <p:nvCxnSpPr>
              <p:cNvPr id="14611" name="Straight Connector 2067"/>
              <p:cNvCxnSpPr/>
              <p:nvPr/>
            </p:nvCxnSpPr>
            <p:spPr>
              <a:xfrm>
                <a:off x="8237520" y="7167240"/>
                <a:ext cx="360" cy="126360"/>
              </a:xfrm>
              <a:prstGeom prst="straightConnector1">
                <a:avLst/>
              </a:prstGeom>
              <a:ln w="6480">
                <a:solidFill>
                  <a:srgbClr val="a8a8a8"/>
                </a:solidFill>
                <a:miter/>
              </a:ln>
            </p:spPr>
          </p:cxnSp>
          <p:cxnSp>
            <p:nvCxnSpPr>
              <p:cNvPr id="14612" name="Straight Connector 2068"/>
              <p:cNvCxnSpPr/>
              <p:nvPr/>
            </p:nvCxnSpPr>
            <p:spPr>
              <a:xfrm>
                <a:off x="8073000" y="7167240"/>
                <a:ext cx="360" cy="126360"/>
              </a:xfrm>
              <a:prstGeom prst="straightConnector1">
                <a:avLst/>
              </a:prstGeom>
              <a:ln w="6480">
                <a:solidFill>
                  <a:srgbClr val="a8a8a8"/>
                </a:solidFill>
                <a:miter/>
              </a:ln>
            </p:spPr>
          </p:cxnSp>
          <p:cxnSp>
            <p:nvCxnSpPr>
              <p:cNvPr id="14613" name="Straight Connector 2069"/>
              <p:cNvCxnSpPr/>
              <p:nvPr/>
            </p:nvCxnSpPr>
            <p:spPr>
              <a:xfrm>
                <a:off x="8567280" y="7167240"/>
                <a:ext cx="360" cy="126360"/>
              </a:xfrm>
              <a:prstGeom prst="straightConnector1">
                <a:avLst/>
              </a:prstGeom>
              <a:ln w="6480">
                <a:solidFill>
                  <a:srgbClr val="a8a8a8"/>
                </a:solidFill>
                <a:miter/>
              </a:ln>
            </p:spPr>
          </p:cxnSp>
          <p:cxnSp>
            <p:nvCxnSpPr>
              <p:cNvPr id="14614" name="Straight Connector 2070"/>
              <p:cNvCxnSpPr/>
              <p:nvPr/>
            </p:nvCxnSpPr>
            <p:spPr>
              <a:xfrm>
                <a:off x="8402400" y="7167240"/>
                <a:ext cx="360" cy="126360"/>
              </a:xfrm>
              <a:prstGeom prst="straightConnector1">
                <a:avLst/>
              </a:prstGeom>
              <a:ln w="6480">
                <a:solidFill>
                  <a:srgbClr val="a8a8a8"/>
                </a:solidFill>
                <a:miter/>
              </a:ln>
            </p:spPr>
          </p:cxnSp>
          <p:cxnSp>
            <p:nvCxnSpPr>
              <p:cNvPr id="14615" name="Straight Connector 2071"/>
              <p:cNvCxnSpPr/>
              <p:nvPr/>
            </p:nvCxnSpPr>
            <p:spPr>
              <a:xfrm>
                <a:off x="8896680" y="7167240"/>
                <a:ext cx="360" cy="126360"/>
              </a:xfrm>
              <a:prstGeom prst="straightConnector1">
                <a:avLst/>
              </a:prstGeom>
              <a:ln w="6480">
                <a:solidFill>
                  <a:srgbClr val="a8a8a8"/>
                </a:solidFill>
                <a:miter/>
              </a:ln>
            </p:spPr>
          </p:cxnSp>
          <p:cxnSp>
            <p:nvCxnSpPr>
              <p:cNvPr id="14616" name="Straight Connector 2072"/>
              <p:cNvCxnSpPr/>
              <p:nvPr/>
            </p:nvCxnSpPr>
            <p:spPr>
              <a:xfrm>
                <a:off x="8731800" y="7167240"/>
                <a:ext cx="360" cy="126360"/>
              </a:xfrm>
              <a:prstGeom prst="straightConnector1">
                <a:avLst/>
              </a:prstGeom>
              <a:ln w="6480">
                <a:solidFill>
                  <a:srgbClr val="a8a8a8"/>
                </a:solidFill>
                <a:miter/>
              </a:ln>
            </p:spPr>
          </p:cxnSp>
          <p:cxnSp>
            <p:nvCxnSpPr>
              <p:cNvPr id="14617" name="Straight Connector 2073"/>
              <p:cNvCxnSpPr/>
              <p:nvPr/>
            </p:nvCxnSpPr>
            <p:spPr>
              <a:xfrm>
                <a:off x="9226080" y="7167240"/>
                <a:ext cx="360" cy="126360"/>
              </a:xfrm>
              <a:prstGeom prst="straightConnector1">
                <a:avLst/>
              </a:prstGeom>
              <a:ln w="6480">
                <a:solidFill>
                  <a:srgbClr val="a8a8a8"/>
                </a:solidFill>
                <a:miter/>
              </a:ln>
            </p:spPr>
          </p:cxnSp>
          <p:cxnSp>
            <p:nvCxnSpPr>
              <p:cNvPr id="14618" name="Straight Connector 2074"/>
              <p:cNvCxnSpPr/>
              <p:nvPr/>
            </p:nvCxnSpPr>
            <p:spPr>
              <a:xfrm>
                <a:off x="9061560" y="7167240"/>
                <a:ext cx="360" cy="126360"/>
              </a:xfrm>
              <a:prstGeom prst="straightConnector1">
                <a:avLst/>
              </a:prstGeom>
              <a:ln w="6480">
                <a:solidFill>
                  <a:srgbClr val="a8a8a8"/>
                </a:solidFill>
                <a:miter/>
              </a:ln>
            </p:spPr>
          </p:cxnSp>
          <p:cxnSp>
            <p:nvCxnSpPr>
              <p:cNvPr id="14619" name="Straight Connector 2075"/>
              <p:cNvCxnSpPr/>
              <p:nvPr/>
            </p:nvCxnSpPr>
            <p:spPr>
              <a:xfrm>
                <a:off x="9555840" y="7167240"/>
                <a:ext cx="360" cy="126360"/>
              </a:xfrm>
              <a:prstGeom prst="straightConnector1">
                <a:avLst/>
              </a:prstGeom>
              <a:ln w="6480">
                <a:solidFill>
                  <a:srgbClr val="a8a8a8"/>
                </a:solidFill>
                <a:miter/>
              </a:ln>
            </p:spPr>
          </p:cxnSp>
          <p:cxnSp>
            <p:nvCxnSpPr>
              <p:cNvPr id="14620" name="Straight Connector 2076"/>
              <p:cNvCxnSpPr/>
              <p:nvPr/>
            </p:nvCxnSpPr>
            <p:spPr>
              <a:xfrm>
                <a:off x="9390960" y="7167240"/>
                <a:ext cx="360" cy="126360"/>
              </a:xfrm>
              <a:prstGeom prst="straightConnector1">
                <a:avLst/>
              </a:prstGeom>
              <a:ln w="6480">
                <a:solidFill>
                  <a:srgbClr val="a8a8a8"/>
                </a:solidFill>
                <a:miter/>
              </a:ln>
            </p:spPr>
          </p:cxnSp>
          <p:cxnSp>
            <p:nvCxnSpPr>
              <p:cNvPr id="14621" name="Straight Connector 2077"/>
              <p:cNvCxnSpPr/>
              <p:nvPr/>
            </p:nvCxnSpPr>
            <p:spPr>
              <a:xfrm>
                <a:off x="9885240" y="7167240"/>
                <a:ext cx="360" cy="126360"/>
              </a:xfrm>
              <a:prstGeom prst="straightConnector1">
                <a:avLst/>
              </a:prstGeom>
              <a:ln w="6480">
                <a:solidFill>
                  <a:srgbClr val="a8a8a8"/>
                </a:solidFill>
                <a:miter/>
              </a:ln>
            </p:spPr>
          </p:cxnSp>
          <p:cxnSp>
            <p:nvCxnSpPr>
              <p:cNvPr id="14622" name="Straight Connector 2078"/>
              <p:cNvCxnSpPr/>
              <p:nvPr/>
            </p:nvCxnSpPr>
            <p:spPr>
              <a:xfrm>
                <a:off x="9720360" y="7167240"/>
                <a:ext cx="360" cy="126360"/>
              </a:xfrm>
              <a:prstGeom prst="straightConnector1">
                <a:avLst/>
              </a:prstGeom>
              <a:ln w="6480">
                <a:solidFill>
                  <a:srgbClr val="a8a8a8"/>
                </a:solidFill>
                <a:miter/>
              </a:ln>
            </p:spPr>
          </p:cxnSp>
          <p:cxnSp>
            <p:nvCxnSpPr>
              <p:cNvPr id="14623" name="Straight Connector 2079"/>
              <p:cNvCxnSpPr/>
              <p:nvPr/>
            </p:nvCxnSpPr>
            <p:spPr>
              <a:xfrm>
                <a:off x="10214640" y="7167240"/>
                <a:ext cx="360" cy="126360"/>
              </a:xfrm>
              <a:prstGeom prst="straightConnector1">
                <a:avLst/>
              </a:prstGeom>
              <a:ln w="6480">
                <a:solidFill>
                  <a:srgbClr val="a8a8a8"/>
                </a:solidFill>
                <a:miter/>
              </a:ln>
            </p:spPr>
          </p:cxnSp>
          <p:cxnSp>
            <p:nvCxnSpPr>
              <p:cNvPr id="14624" name="Straight Connector 2080"/>
              <p:cNvCxnSpPr/>
              <p:nvPr/>
            </p:nvCxnSpPr>
            <p:spPr>
              <a:xfrm>
                <a:off x="10050120" y="7167240"/>
                <a:ext cx="360" cy="126360"/>
              </a:xfrm>
              <a:prstGeom prst="straightConnector1">
                <a:avLst/>
              </a:prstGeom>
              <a:ln w="6480">
                <a:solidFill>
                  <a:srgbClr val="a8a8a8"/>
                </a:solidFill>
                <a:miter/>
              </a:ln>
            </p:spPr>
          </p:cxnSp>
          <p:cxnSp>
            <p:nvCxnSpPr>
              <p:cNvPr id="14625" name="Straight Connector 2081"/>
              <p:cNvCxnSpPr/>
              <p:nvPr/>
            </p:nvCxnSpPr>
            <p:spPr>
              <a:xfrm>
                <a:off x="10544400" y="7167240"/>
                <a:ext cx="360" cy="126360"/>
              </a:xfrm>
              <a:prstGeom prst="straightConnector1">
                <a:avLst/>
              </a:prstGeom>
              <a:ln w="6480">
                <a:solidFill>
                  <a:srgbClr val="a8a8a8"/>
                </a:solidFill>
                <a:miter/>
              </a:ln>
            </p:spPr>
          </p:cxnSp>
          <p:cxnSp>
            <p:nvCxnSpPr>
              <p:cNvPr id="14626" name="Straight Connector 2082"/>
              <p:cNvCxnSpPr/>
              <p:nvPr/>
            </p:nvCxnSpPr>
            <p:spPr>
              <a:xfrm>
                <a:off x="10379520" y="7167240"/>
                <a:ext cx="360" cy="126360"/>
              </a:xfrm>
              <a:prstGeom prst="straightConnector1">
                <a:avLst/>
              </a:prstGeom>
              <a:ln w="6480">
                <a:solidFill>
                  <a:srgbClr val="a8a8a8"/>
                </a:solidFill>
                <a:miter/>
              </a:ln>
            </p:spPr>
          </p:cxnSp>
          <p:cxnSp>
            <p:nvCxnSpPr>
              <p:cNvPr id="14627" name="Straight Connector 2083"/>
              <p:cNvCxnSpPr/>
              <p:nvPr/>
            </p:nvCxnSpPr>
            <p:spPr>
              <a:xfrm>
                <a:off x="10873800" y="7167240"/>
                <a:ext cx="360" cy="126360"/>
              </a:xfrm>
              <a:prstGeom prst="straightConnector1">
                <a:avLst/>
              </a:prstGeom>
              <a:ln w="6480">
                <a:solidFill>
                  <a:srgbClr val="a8a8a8"/>
                </a:solidFill>
                <a:miter/>
              </a:ln>
            </p:spPr>
          </p:cxnSp>
          <p:cxnSp>
            <p:nvCxnSpPr>
              <p:cNvPr id="14628" name="Straight Connector 2084"/>
              <p:cNvCxnSpPr/>
              <p:nvPr/>
            </p:nvCxnSpPr>
            <p:spPr>
              <a:xfrm>
                <a:off x="10708920" y="7167240"/>
                <a:ext cx="360" cy="126360"/>
              </a:xfrm>
              <a:prstGeom prst="straightConnector1">
                <a:avLst/>
              </a:prstGeom>
              <a:ln w="6480">
                <a:solidFill>
                  <a:srgbClr val="a8a8a8"/>
                </a:solidFill>
                <a:miter/>
              </a:ln>
            </p:spPr>
          </p:cxnSp>
          <p:cxnSp>
            <p:nvCxnSpPr>
              <p:cNvPr id="14629" name="Straight Connector 2085"/>
              <p:cNvCxnSpPr/>
              <p:nvPr/>
            </p:nvCxnSpPr>
            <p:spPr>
              <a:xfrm>
                <a:off x="11203200" y="7167240"/>
                <a:ext cx="360" cy="126360"/>
              </a:xfrm>
              <a:prstGeom prst="straightConnector1">
                <a:avLst/>
              </a:prstGeom>
              <a:ln w="6480">
                <a:solidFill>
                  <a:srgbClr val="a8a8a8"/>
                </a:solidFill>
                <a:miter/>
              </a:ln>
            </p:spPr>
          </p:cxnSp>
          <p:cxnSp>
            <p:nvCxnSpPr>
              <p:cNvPr id="14630" name="Straight Connector 2086"/>
              <p:cNvCxnSpPr/>
              <p:nvPr/>
            </p:nvCxnSpPr>
            <p:spPr>
              <a:xfrm>
                <a:off x="11038680" y="7167240"/>
                <a:ext cx="360" cy="126360"/>
              </a:xfrm>
              <a:prstGeom prst="straightConnector1">
                <a:avLst/>
              </a:prstGeom>
              <a:ln w="6480">
                <a:solidFill>
                  <a:srgbClr val="a8a8a8"/>
                </a:solidFill>
                <a:miter/>
              </a:ln>
            </p:spPr>
          </p:cxnSp>
          <p:cxnSp>
            <p:nvCxnSpPr>
              <p:cNvPr id="14631" name="Straight Connector 2087"/>
              <p:cNvCxnSpPr/>
              <p:nvPr/>
            </p:nvCxnSpPr>
            <p:spPr>
              <a:xfrm>
                <a:off x="11532960" y="7167240"/>
                <a:ext cx="360" cy="126360"/>
              </a:xfrm>
              <a:prstGeom prst="straightConnector1">
                <a:avLst/>
              </a:prstGeom>
              <a:ln w="6480">
                <a:solidFill>
                  <a:srgbClr val="a8a8a8"/>
                </a:solidFill>
                <a:miter/>
              </a:ln>
            </p:spPr>
          </p:cxnSp>
          <p:cxnSp>
            <p:nvCxnSpPr>
              <p:cNvPr id="14632" name="Straight Connector 2088"/>
              <p:cNvCxnSpPr/>
              <p:nvPr/>
            </p:nvCxnSpPr>
            <p:spPr>
              <a:xfrm>
                <a:off x="11368080" y="7167240"/>
                <a:ext cx="360" cy="126360"/>
              </a:xfrm>
              <a:prstGeom prst="straightConnector1">
                <a:avLst/>
              </a:prstGeom>
              <a:ln w="6480">
                <a:solidFill>
                  <a:srgbClr val="a8a8a8"/>
                </a:solidFill>
                <a:miter/>
              </a:ln>
            </p:spPr>
          </p:cxnSp>
          <p:cxnSp>
            <p:nvCxnSpPr>
              <p:cNvPr id="14633" name="Straight Connector 2089"/>
              <p:cNvCxnSpPr/>
              <p:nvPr/>
            </p:nvCxnSpPr>
            <p:spPr>
              <a:xfrm>
                <a:off x="11862360" y="7167240"/>
                <a:ext cx="360" cy="126360"/>
              </a:xfrm>
              <a:prstGeom prst="straightConnector1">
                <a:avLst/>
              </a:prstGeom>
              <a:ln w="6480">
                <a:solidFill>
                  <a:srgbClr val="a8a8a8"/>
                </a:solidFill>
                <a:miter/>
              </a:ln>
            </p:spPr>
          </p:cxnSp>
          <p:cxnSp>
            <p:nvCxnSpPr>
              <p:cNvPr id="14634"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4635" name="Group 28"/>
            <p:cNvGrpSpPr/>
            <p:nvPr/>
          </p:nvGrpSpPr>
          <p:grpSpPr>
            <a:xfrm>
              <a:off x="-435240" y="-435240"/>
              <a:ext cx="13042800" cy="7728480"/>
              <a:chOff x="-435240" y="-435240"/>
              <a:chExt cx="13042800" cy="7728480"/>
            </a:xfrm>
          </p:grpSpPr>
          <p:cxnSp>
            <p:nvCxnSpPr>
              <p:cNvPr id="14636" name="Straight Connector 1897"/>
              <p:cNvCxnSpPr/>
              <p:nvPr/>
            </p:nvCxnSpPr>
            <p:spPr>
              <a:xfrm>
                <a:off x="12355560" y="4898520"/>
                <a:ext cx="252360" cy="360"/>
              </a:xfrm>
              <a:prstGeom prst="straightConnector1">
                <a:avLst/>
              </a:prstGeom>
              <a:ln w="6480">
                <a:solidFill>
                  <a:srgbClr val="a8a8a8"/>
                </a:solidFill>
                <a:miter/>
              </a:ln>
            </p:spPr>
          </p:cxnSp>
          <p:cxnSp>
            <p:nvCxnSpPr>
              <p:cNvPr id="14637" name="Straight Connector 181"/>
              <p:cNvCxnSpPr/>
              <p:nvPr/>
            </p:nvCxnSpPr>
            <p:spPr>
              <a:xfrm>
                <a:off x="-435240" y="326520"/>
                <a:ext cx="252360" cy="360"/>
              </a:xfrm>
              <a:prstGeom prst="straightConnector1">
                <a:avLst/>
              </a:prstGeom>
              <a:ln w="6480">
                <a:solidFill>
                  <a:srgbClr val="a8a8a8"/>
                </a:solidFill>
                <a:miter/>
              </a:ln>
            </p:spPr>
          </p:cxnSp>
          <p:cxnSp>
            <p:nvCxnSpPr>
              <p:cNvPr id="14638" name="Straight Connector 182"/>
              <p:cNvCxnSpPr/>
              <p:nvPr/>
            </p:nvCxnSpPr>
            <p:spPr>
              <a:xfrm>
                <a:off x="-435240" y="0"/>
                <a:ext cx="252360" cy="360"/>
              </a:xfrm>
              <a:prstGeom prst="straightConnector1">
                <a:avLst/>
              </a:prstGeom>
              <a:ln w="6480">
                <a:solidFill>
                  <a:srgbClr val="a8a8a8"/>
                </a:solidFill>
                <a:miter/>
              </a:ln>
            </p:spPr>
          </p:cxnSp>
          <p:cxnSp>
            <p:nvCxnSpPr>
              <p:cNvPr id="14639" name="Straight Connector 183"/>
              <p:cNvCxnSpPr/>
              <p:nvPr/>
            </p:nvCxnSpPr>
            <p:spPr>
              <a:xfrm>
                <a:off x="-435240" y="979560"/>
                <a:ext cx="252360" cy="360"/>
              </a:xfrm>
              <a:prstGeom prst="straightConnector1">
                <a:avLst/>
              </a:prstGeom>
              <a:ln w="6480">
                <a:solidFill>
                  <a:srgbClr val="a8a8a8"/>
                </a:solidFill>
                <a:miter/>
              </a:ln>
            </p:spPr>
          </p:cxnSp>
          <p:cxnSp>
            <p:nvCxnSpPr>
              <p:cNvPr id="14640" name="Straight Connector 184"/>
              <p:cNvCxnSpPr/>
              <p:nvPr/>
            </p:nvCxnSpPr>
            <p:spPr>
              <a:xfrm>
                <a:off x="-435240" y="653040"/>
                <a:ext cx="252360" cy="360"/>
              </a:xfrm>
              <a:prstGeom prst="straightConnector1">
                <a:avLst/>
              </a:prstGeom>
              <a:ln w="6480">
                <a:solidFill>
                  <a:srgbClr val="a8a8a8"/>
                </a:solidFill>
                <a:miter/>
              </a:ln>
            </p:spPr>
          </p:cxnSp>
          <p:cxnSp>
            <p:nvCxnSpPr>
              <p:cNvPr id="14641" name="Straight Connector 185"/>
              <p:cNvCxnSpPr/>
              <p:nvPr/>
            </p:nvCxnSpPr>
            <p:spPr>
              <a:xfrm>
                <a:off x="-435240" y="1632600"/>
                <a:ext cx="252360" cy="360"/>
              </a:xfrm>
              <a:prstGeom prst="straightConnector1">
                <a:avLst/>
              </a:prstGeom>
              <a:ln w="6480">
                <a:solidFill>
                  <a:srgbClr val="a8a8a8"/>
                </a:solidFill>
                <a:miter/>
              </a:ln>
            </p:spPr>
          </p:cxnSp>
          <p:cxnSp>
            <p:nvCxnSpPr>
              <p:cNvPr id="14642" name="Straight Connector 186"/>
              <p:cNvCxnSpPr/>
              <p:nvPr/>
            </p:nvCxnSpPr>
            <p:spPr>
              <a:xfrm>
                <a:off x="-435240" y="1306080"/>
                <a:ext cx="252360" cy="360"/>
              </a:xfrm>
              <a:prstGeom prst="straightConnector1">
                <a:avLst/>
              </a:prstGeom>
              <a:ln w="6480">
                <a:solidFill>
                  <a:srgbClr val="a8a8a8"/>
                </a:solidFill>
                <a:miter/>
              </a:ln>
            </p:spPr>
          </p:cxnSp>
          <p:cxnSp>
            <p:nvCxnSpPr>
              <p:cNvPr id="14643" name="Straight Connector 187"/>
              <p:cNvCxnSpPr/>
              <p:nvPr/>
            </p:nvCxnSpPr>
            <p:spPr>
              <a:xfrm>
                <a:off x="-435240" y="2285640"/>
                <a:ext cx="252360" cy="360"/>
              </a:xfrm>
              <a:prstGeom prst="straightConnector1">
                <a:avLst/>
              </a:prstGeom>
              <a:ln w="6480">
                <a:solidFill>
                  <a:srgbClr val="a8a8a8"/>
                </a:solidFill>
                <a:miter/>
              </a:ln>
            </p:spPr>
          </p:cxnSp>
          <p:cxnSp>
            <p:nvCxnSpPr>
              <p:cNvPr id="14644" name="Straight Connector 188"/>
              <p:cNvCxnSpPr/>
              <p:nvPr/>
            </p:nvCxnSpPr>
            <p:spPr>
              <a:xfrm>
                <a:off x="-435240" y="1959120"/>
                <a:ext cx="252360" cy="360"/>
              </a:xfrm>
              <a:prstGeom prst="straightConnector1">
                <a:avLst/>
              </a:prstGeom>
              <a:ln w="6480">
                <a:solidFill>
                  <a:srgbClr val="a8a8a8"/>
                </a:solidFill>
                <a:miter/>
              </a:ln>
            </p:spPr>
          </p:cxnSp>
          <p:cxnSp>
            <p:nvCxnSpPr>
              <p:cNvPr id="14645" name="Straight Connector 189"/>
              <p:cNvCxnSpPr/>
              <p:nvPr/>
            </p:nvCxnSpPr>
            <p:spPr>
              <a:xfrm>
                <a:off x="-435240" y="2939040"/>
                <a:ext cx="252360" cy="360"/>
              </a:xfrm>
              <a:prstGeom prst="straightConnector1">
                <a:avLst/>
              </a:prstGeom>
              <a:ln w="6480">
                <a:solidFill>
                  <a:srgbClr val="a8a8a8"/>
                </a:solidFill>
                <a:miter/>
              </a:ln>
            </p:spPr>
          </p:cxnSp>
          <p:cxnSp>
            <p:nvCxnSpPr>
              <p:cNvPr id="14646" name="Straight Connector 190"/>
              <p:cNvCxnSpPr/>
              <p:nvPr/>
            </p:nvCxnSpPr>
            <p:spPr>
              <a:xfrm>
                <a:off x="-435240" y="2612520"/>
                <a:ext cx="252360" cy="360"/>
              </a:xfrm>
              <a:prstGeom prst="straightConnector1">
                <a:avLst/>
              </a:prstGeom>
              <a:ln w="6480">
                <a:solidFill>
                  <a:srgbClr val="a8a8a8"/>
                </a:solidFill>
                <a:miter/>
              </a:ln>
            </p:spPr>
          </p:cxnSp>
          <p:cxnSp>
            <p:nvCxnSpPr>
              <p:cNvPr id="14647" name="Straight Connector 191"/>
              <p:cNvCxnSpPr/>
              <p:nvPr/>
            </p:nvCxnSpPr>
            <p:spPr>
              <a:xfrm>
                <a:off x="-435240" y="3592080"/>
                <a:ext cx="252360" cy="360"/>
              </a:xfrm>
              <a:prstGeom prst="straightConnector1">
                <a:avLst/>
              </a:prstGeom>
              <a:ln w="6480">
                <a:solidFill>
                  <a:srgbClr val="a8a8a8"/>
                </a:solidFill>
                <a:miter/>
              </a:ln>
            </p:spPr>
          </p:cxnSp>
          <p:cxnSp>
            <p:nvCxnSpPr>
              <p:cNvPr id="14648" name="Straight Connector 192"/>
              <p:cNvCxnSpPr/>
              <p:nvPr/>
            </p:nvCxnSpPr>
            <p:spPr>
              <a:xfrm>
                <a:off x="-435240" y="3265560"/>
                <a:ext cx="252360" cy="360"/>
              </a:xfrm>
              <a:prstGeom prst="straightConnector1">
                <a:avLst/>
              </a:prstGeom>
              <a:ln w="6480">
                <a:solidFill>
                  <a:srgbClr val="a8a8a8"/>
                </a:solidFill>
                <a:miter/>
              </a:ln>
            </p:spPr>
          </p:cxnSp>
          <p:cxnSp>
            <p:nvCxnSpPr>
              <p:cNvPr id="14649" name="Straight Connector 193"/>
              <p:cNvCxnSpPr/>
              <p:nvPr/>
            </p:nvCxnSpPr>
            <p:spPr>
              <a:xfrm>
                <a:off x="-435240" y="4245120"/>
                <a:ext cx="252360" cy="360"/>
              </a:xfrm>
              <a:prstGeom prst="straightConnector1">
                <a:avLst/>
              </a:prstGeom>
              <a:ln w="6480">
                <a:solidFill>
                  <a:srgbClr val="a8a8a8"/>
                </a:solidFill>
                <a:miter/>
              </a:ln>
            </p:spPr>
          </p:cxnSp>
          <p:cxnSp>
            <p:nvCxnSpPr>
              <p:cNvPr id="14650" name="Straight Connector 194"/>
              <p:cNvCxnSpPr/>
              <p:nvPr/>
            </p:nvCxnSpPr>
            <p:spPr>
              <a:xfrm>
                <a:off x="-435240" y="3918600"/>
                <a:ext cx="252360" cy="360"/>
              </a:xfrm>
              <a:prstGeom prst="straightConnector1">
                <a:avLst/>
              </a:prstGeom>
              <a:ln w="6480">
                <a:solidFill>
                  <a:srgbClr val="a8a8a8"/>
                </a:solidFill>
                <a:miter/>
              </a:ln>
            </p:spPr>
          </p:cxnSp>
          <p:cxnSp>
            <p:nvCxnSpPr>
              <p:cNvPr id="14651" name="Straight Connector 195"/>
              <p:cNvCxnSpPr/>
              <p:nvPr/>
            </p:nvCxnSpPr>
            <p:spPr>
              <a:xfrm>
                <a:off x="-435240" y="4898520"/>
                <a:ext cx="252360" cy="360"/>
              </a:xfrm>
              <a:prstGeom prst="straightConnector1">
                <a:avLst/>
              </a:prstGeom>
              <a:ln w="6480">
                <a:solidFill>
                  <a:srgbClr val="a8a8a8"/>
                </a:solidFill>
                <a:miter/>
              </a:ln>
            </p:spPr>
          </p:cxnSp>
          <p:cxnSp>
            <p:nvCxnSpPr>
              <p:cNvPr id="14652" name="Straight Connector 196"/>
              <p:cNvCxnSpPr/>
              <p:nvPr/>
            </p:nvCxnSpPr>
            <p:spPr>
              <a:xfrm>
                <a:off x="-435240" y="4571640"/>
                <a:ext cx="252360" cy="360"/>
              </a:xfrm>
              <a:prstGeom prst="straightConnector1">
                <a:avLst/>
              </a:prstGeom>
              <a:ln w="6480">
                <a:solidFill>
                  <a:srgbClr val="a8a8a8"/>
                </a:solidFill>
                <a:miter/>
              </a:ln>
            </p:spPr>
          </p:cxnSp>
          <p:cxnSp>
            <p:nvCxnSpPr>
              <p:cNvPr id="14653" name="Straight Connector 197"/>
              <p:cNvCxnSpPr/>
              <p:nvPr/>
            </p:nvCxnSpPr>
            <p:spPr>
              <a:xfrm>
                <a:off x="-435240" y="5551560"/>
                <a:ext cx="252360" cy="360"/>
              </a:xfrm>
              <a:prstGeom prst="straightConnector1">
                <a:avLst/>
              </a:prstGeom>
              <a:ln w="6480">
                <a:solidFill>
                  <a:srgbClr val="a8a8a8"/>
                </a:solidFill>
                <a:miter/>
              </a:ln>
            </p:spPr>
          </p:cxnSp>
          <p:cxnSp>
            <p:nvCxnSpPr>
              <p:cNvPr id="14654" name="Straight Connector 198"/>
              <p:cNvCxnSpPr/>
              <p:nvPr/>
            </p:nvCxnSpPr>
            <p:spPr>
              <a:xfrm>
                <a:off x="-435240" y="5225040"/>
                <a:ext cx="252360" cy="360"/>
              </a:xfrm>
              <a:prstGeom prst="straightConnector1">
                <a:avLst/>
              </a:prstGeom>
              <a:ln w="6480">
                <a:solidFill>
                  <a:srgbClr val="a8a8a8"/>
                </a:solidFill>
                <a:miter/>
              </a:ln>
            </p:spPr>
          </p:cxnSp>
          <p:cxnSp>
            <p:nvCxnSpPr>
              <p:cNvPr id="14655" name="Straight Connector 199"/>
              <p:cNvCxnSpPr/>
              <p:nvPr/>
            </p:nvCxnSpPr>
            <p:spPr>
              <a:xfrm>
                <a:off x="-435240" y="6204600"/>
                <a:ext cx="252360" cy="360"/>
              </a:xfrm>
              <a:prstGeom prst="straightConnector1">
                <a:avLst/>
              </a:prstGeom>
              <a:ln w="6480">
                <a:solidFill>
                  <a:srgbClr val="a8a8a8"/>
                </a:solidFill>
                <a:miter/>
              </a:ln>
            </p:spPr>
          </p:cxnSp>
          <p:cxnSp>
            <p:nvCxnSpPr>
              <p:cNvPr id="14656" name="Straight Connector 200"/>
              <p:cNvCxnSpPr/>
              <p:nvPr/>
            </p:nvCxnSpPr>
            <p:spPr>
              <a:xfrm>
                <a:off x="-435240" y="5878080"/>
                <a:ext cx="252360" cy="360"/>
              </a:xfrm>
              <a:prstGeom prst="straightConnector1">
                <a:avLst/>
              </a:prstGeom>
              <a:ln w="6480">
                <a:solidFill>
                  <a:srgbClr val="a8a8a8"/>
                </a:solidFill>
                <a:miter/>
              </a:ln>
            </p:spPr>
          </p:cxnSp>
          <p:cxnSp>
            <p:nvCxnSpPr>
              <p:cNvPr id="14657" name="Straight Connector 201"/>
              <p:cNvCxnSpPr/>
              <p:nvPr/>
            </p:nvCxnSpPr>
            <p:spPr>
              <a:xfrm>
                <a:off x="-435240" y="6857640"/>
                <a:ext cx="252360" cy="360"/>
              </a:xfrm>
              <a:prstGeom prst="straightConnector1">
                <a:avLst/>
              </a:prstGeom>
              <a:ln w="6480">
                <a:solidFill>
                  <a:srgbClr val="a8a8a8"/>
                </a:solidFill>
                <a:miter/>
              </a:ln>
            </p:spPr>
          </p:cxnSp>
          <p:cxnSp>
            <p:nvCxnSpPr>
              <p:cNvPr id="14658" name="Straight Connector 202"/>
              <p:cNvCxnSpPr/>
              <p:nvPr/>
            </p:nvCxnSpPr>
            <p:spPr>
              <a:xfrm>
                <a:off x="-435240" y="6531120"/>
                <a:ext cx="252360" cy="360"/>
              </a:xfrm>
              <a:prstGeom prst="straightConnector1">
                <a:avLst/>
              </a:prstGeom>
              <a:ln w="6480">
                <a:solidFill>
                  <a:srgbClr val="a8a8a8"/>
                </a:solidFill>
                <a:miter/>
              </a:ln>
            </p:spPr>
          </p:cxnSp>
          <p:cxnSp>
            <p:nvCxnSpPr>
              <p:cNvPr id="14659" name="Straight Connector 806"/>
              <p:cNvCxnSpPr/>
              <p:nvPr/>
            </p:nvCxnSpPr>
            <p:spPr>
              <a:xfrm flipV="1">
                <a:off x="11862360" y="-435240"/>
                <a:ext cx="360" cy="252360"/>
              </a:xfrm>
              <a:prstGeom prst="straightConnector1">
                <a:avLst/>
              </a:prstGeom>
              <a:ln w="6480">
                <a:solidFill>
                  <a:srgbClr val="a8a8a8"/>
                </a:solidFill>
                <a:miter/>
              </a:ln>
            </p:spPr>
          </p:cxnSp>
          <p:cxnSp>
            <p:nvCxnSpPr>
              <p:cNvPr id="14660" name="Straight Connector 807"/>
              <p:cNvCxnSpPr/>
              <p:nvPr/>
            </p:nvCxnSpPr>
            <p:spPr>
              <a:xfrm flipV="1">
                <a:off x="12191760" y="-435240"/>
                <a:ext cx="360" cy="252360"/>
              </a:xfrm>
              <a:prstGeom prst="straightConnector1">
                <a:avLst/>
              </a:prstGeom>
              <a:ln w="6480">
                <a:solidFill>
                  <a:srgbClr val="a8a8a8"/>
                </a:solidFill>
                <a:miter/>
              </a:ln>
            </p:spPr>
          </p:cxnSp>
          <p:cxnSp>
            <p:nvCxnSpPr>
              <p:cNvPr id="14661" name="Straight Connector 808"/>
              <p:cNvCxnSpPr/>
              <p:nvPr/>
            </p:nvCxnSpPr>
            <p:spPr>
              <a:xfrm flipV="1">
                <a:off x="11203200" y="-435240"/>
                <a:ext cx="360" cy="252360"/>
              </a:xfrm>
              <a:prstGeom prst="straightConnector1">
                <a:avLst/>
              </a:prstGeom>
              <a:ln w="6480">
                <a:solidFill>
                  <a:srgbClr val="a8a8a8"/>
                </a:solidFill>
                <a:miter/>
              </a:ln>
            </p:spPr>
          </p:cxnSp>
          <p:cxnSp>
            <p:nvCxnSpPr>
              <p:cNvPr id="14662" name="Straight Connector 809"/>
              <p:cNvCxnSpPr/>
              <p:nvPr/>
            </p:nvCxnSpPr>
            <p:spPr>
              <a:xfrm flipV="1">
                <a:off x="11532960" y="-435240"/>
                <a:ext cx="360" cy="252360"/>
              </a:xfrm>
              <a:prstGeom prst="straightConnector1">
                <a:avLst/>
              </a:prstGeom>
              <a:ln w="6480">
                <a:solidFill>
                  <a:srgbClr val="a8a8a8"/>
                </a:solidFill>
                <a:miter/>
              </a:ln>
            </p:spPr>
          </p:cxnSp>
          <p:cxnSp>
            <p:nvCxnSpPr>
              <p:cNvPr id="14663" name="Straight Connector 810"/>
              <p:cNvCxnSpPr/>
              <p:nvPr/>
            </p:nvCxnSpPr>
            <p:spPr>
              <a:xfrm flipV="1">
                <a:off x="10544400" y="-435240"/>
                <a:ext cx="360" cy="252360"/>
              </a:xfrm>
              <a:prstGeom prst="straightConnector1">
                <a:avLst/>
              </a:prstGeom>
              <a:ln w="6480">
                <a:solidFill>
                  <a:srgbClr val="a8a8a8"/>
                </a:solidFill>
                <a:miter/>
              </a:ln>
            </p:spPr>
          </p:cxnSp>
          <p:cxnSp>
            <p:nvCxnSpPr>
              <p:cNvPr id="14664" name="Straight Connector 811"/>
              <p:cNvCxnSpPr/>
              <p:nvPr/>
            </p:nvCxnSpPr>
            <p:spPr>
              <a:xfrm flipV="1">
                <a:off x="10873800" y="-435240"/>
                <a:ext cx="360" cy="252360"/>
              </a:xfrm>
              <a:prstGeom prst="straightConnector1">
                <a:avLst/>
              </a:prstGeom>
              <a:ln w="6480">
                <a:solidFill>
                  <a:srgbClr val="a8a8a8"/>
                </a:solidFill>
                <a:miter/>
              </a:ln>
            </p:spPr>
          </p:cxnSp>
          <p:cxnSp>
            <p:nvCxnSpPr>
              <p:cNvPr id="14665" name="Straight Connector 812"/>
              <p:cNvCxnSpPr/>
              <p:nvPr/>
            </p:nvCxnSpPr>
            <p:spPr>
              <a:xfrm flipV="1">
                <a:off x="9885240" y="-435240"/>
                <a:ext cx="360" cy="252360"/>
              </a:xfrm>
              <a:prstGeom prst="straightConnector1">
                <a:avLst/>
              </a:prstGeom>
              <a:ln w="6480">
                <a:solidFill>
                  <a:srgbClr val="a8a8a8"/>
                </a:solidFill>
                <a:miter/>
              </a:ln>
            </p:spPr>
          </p:cxnSp>
          <p:cxnSp>
            <p:nvCxnSpPr>
              <p:cNvPr id="14666" name="Straight Connector 813"/>
              <p:cNvCxnSpPr/>
              <p:nvPr/>
            </p:nvCxnSpPr>
            <p:spPr>
              <a:xfrm flipV="1">
                <a:off x="10214640" y="-435240"/>
                <a:ext cx="360" cy="252360"/>
              </a:xfrm>
              <a:prstGeom prst="straightConnector1">
                <a:avLst/>
              </a:prstGeom>
              <a:ln w="6480">
                <a:solidFill>
                  <a:srgbClr val="a8a8a8"/>
                </a:solidFill>
                <a:miter/>
              </a:ln>
            </p:spPr>
          </p:cxnSp>
          <p:cxnSp>
            <p:nvCxnSpPr>
              <p:cNvPr id="14667" name="Straight Connector 814"/>
              <p:cNvCxnSpPr/>
              <p:nvPr/>
            </p:nvCxnSpPr>
            <p:spPr>
              <a:xfrm flipV="1">
                <a:off x="9226080" y="-435240"/>
                <a:ext cx="360" cy="252360"/>
              </a:xfrm>
              <a:prstGeom prst="straightConnector1">
                <a:avLst/>
              </a:prstGeom>
              <a:ln w="6480">
                <a:solidFill>
                  <a:srgbClr val="a8a8a8"/>
                </a:solidFill>
                <a:miter/>
              </a:ln>
            </p:spPr>
          </p:cxnSp>
          <p:cxnSp>
            <p:nvCxnSpPr>
              <p:cNvPr id="14668" name="Straight Connector 815"/>
              <p:cNvCxnSpPr/>
              <p:nvPr/>
            </p:nvCxnSpPr>
            <p:spPr>
              <a:xfrm flipV="1">
                <a:off x="9555840" y="-435240"/>
                <a:ext cx="360" cy="252360"/>
              </a:xfrm>
              <a:prstGeom prst="straightConnector1">
                <a:avLst/>
              </a:prstGeom>
              <a:ln w="6480">
                <a:solidFill>
                  <a:srgbClr val="a8a8a8"/>
                </a:solidFill>
                <a:miter/>
              </a:ln>
            </p:spPr>
          </p:cxnSp>
          <p:cxnSp>
            <p:nvCxnSpPr>
              <p:cNvPr id="14669" name="Straight Connector 816"/>
              <p:cNvCxnSpPr/>
              <p:nvPr/>
            </p:nvCxnSpPr>
            <p:spPr>
              <a:xfrm flipV="1">
                <a:off x="8567280" y="-435240"/>
                <a:ext cx="360" cy="252360"/>
              </a:xfrm>
              <a:prstGeom prst="straightConnector1">
                <a:avLst/>
              </a:prstGeom>
              <a:ln w="6480">
                <a:solidFill>
                  <a:srgbClr val="a8a8a8"/>
                </a:solidFill>
                <a:miter/>
              </a:ln>
            </p:spPr>
          </p:cxnSp>
          <p:cxnSp>
            <p:nvCxnSpPr>
              <p:cNvPr id="14670" name="Straight Connector 817"/>
              <p:cNvCxnSpPr/>
              <p:nvPr/>
            </p:nvCxnSpPr>
            <p:spPr>
              <a:xfrm flipV="1">
                <a:off x="8896680" y="-435240"/>
                <a:ext cx="360" cy="252360"/>
              </a:xfrm>
              <a:prstGeom prst="straightConnector1">
                <a:avLst/>
              </a:prstGeom>
              <a:ln w="6480">
                <a:solidFill>
                  <a:srgbClr val="a8a8a8"/>
                </a:solidFill>
                <a:miter/>
              </a:ln>
            </p:spPr>
          </p:cxnSp>
          <p:cxnSp>
            <p:nvCxnSpPr>
              <p:cNvPr id="14671" name="Straight Connector 818"/>
              <p:cNvCxnSpPr/>
              <p:nvPr/>
            </p:nvCxnSpPr>
            <p:spPr>
              <a:xfrm flipV="1">
                <a:off x="7908120" y="-435240"/>
                <a:ext cx="360" cy="252360"/>
              </a:xfrm>
              <a:prstGeom prst="straightConnector1">
                <a:avLst/>
              </a:prstGeom>
              <a:ln w="6480">
                <a:solidFill>
                  <a:srgbClr val="a8a8a8"/>
                </a:solidFill>
                <a:miter/>
              </a:ln>
            </p:spPr>
          </p:cxnSp>
          <p:cxnSp>
            <p:nvCxnSpPr>
              <p:cNvPr id="14672" name="Straight Connector 819"/>
              <p:cNvCxnSpPr/>
              <p:nvPr/>
            </p:nvCxnSpPr>
            <p:spPr>
              <a:xfrm flipV="1">
                <a:off x="8237520" y="-435240"/>
                <a:ext cx="360" cy="252360"/>
              </a:xfrm>
              <a:prstGeom prst="straightConnector1">
                <a:avLst/>
              </a:prstGeom>
              <a:ln w="6480">
                <a:solidFill>
                  <a:srgbClr val="a8a8a8"/>
                </a:solidFill>
                <a:miter/>
              </a:ln>
            </p:spPr>
          </p:cxnSp>
          <p:cxnSp>
            <p:nvCxnSpPr>
              <p:cNvPr id="14673" name="Straight Connector 820"/>
              <p:cNvCxnSpPr/>
              <p:nvPr/>
            </p:nvCxnSpPr>
            <p:spPr>
              <a:xfrm flipV="1">
                <a:off x="7248960" y="-435240"/>
                <a:ext cx="360" cy="252360"/>
              </a:xfrm>
              <a:prstGeom prst="straightConnector1">
                <a:avLst/>
              </a:prstGeom>
              <a:ln w="6480">
                <a:solidFill>
                  <a:srgbClr val="a8a8a8"/>
                </a:solidFill>
                <a:miter/>
              </a:ln>
            </p:spPr>
          </p:cxnSp>
          <p:cxnSp>
            <p:nvCxnSpPr>
              <p:cNvPr id="14674" name="Straight Connector 821"/>
              <p:cNvCxnSpPr/>
              <p:nvPr/>
            </p:nvCxnSpPr>
            <p:spPr>
              <a:xfrm flipV="1">
                <a:off x="7578720" y="-435240"/>
                <a:ext cx="360" cy="252360"/>
              </a:xfrm>
              <a:prstGeom prst="straightConnector1">
                <a:avLst/>
              </a:prstGeom>
              <a:ln w="6480">
                <a:solidFill>
                  <a:srgbClr val="a8a8a8"/>
                </a:solidFill>
                <a:miter/>
              </a:ln>
            </p:spPr>
          </p:cxnSp>
          <p:cxnSp>
            <p:nvCxnSpPr>
              <p:cNvPr id="14675" name="Straight Connector 822"/>
              <p:cNvCxnSpPr/>
              <p:nvPr/>
            </p:nvCxnSpPr>
            <p:spPr>
              <a:xfrm flipV="1">
                <a:off x="6590160" y="-435240"/>
                <a:ext cx="360" cy="252360"/>
              </a:xfrm>
              <a:prstGeom prst="straightConnector1">
                <a:avLst/>
              </a:prstGeom>
              <a:ln w="6480">
                <a:solidFill>
                  <a:srgbClr val="a8a8a8"/>
                </a:solidFill>
                <a:miter/>
              </a:ln>
            </p:spPr>
          </p:cxnSp>
          <p:cxnSp>
            <p:nvCxnSpPr>
              <p:cNvPr id="14676" name="Straight Connector 823"/>
              <p:cNvCxnSpPr/>
              <p:nvPr/>
            </p:nvCxnSpPr>
            <p:spPr>
              <a:xfrm flipV="1">
                <a:off x="6919560" y="-435240"/>
                <a:ext cx="360" cy="252360"/>
              </a:xfrm>
              <a:prstGeom prst="straightConnector1">
                <a:avLst/>
              </a:prstGeom>
              <a:ln w="6480">
                <a:solidFill>
                  <a:srgbClr val="a8a8a8"/>
                </a:solidFill>
                <a:miter/>
              </a:ln>
            </p:spPr>
          </p:cxnSp>
          <p:cxnSp>
            <p:nvCxnSpPr>
              <p:cNvPr id="14677" name="Straight Connector 824"/>
              <p:cNvCxnSpPr/>
              <p:nvPr/>
            </p:nvCxnSpPr>
            <p:spPr>
              <a:xfrm flipV="1">
                <a:off x="5931000" y="-435240"/>
                <a:ext cx="360" cy="252360"/>
              </a:xfrm>
              <a:prstGeom prst="straightConnector1">
                <a:avLst/>
              </a:prstGeom>
              <a:ln w="6480">
                <a:solidFill>
                  <a:srgbClr val="a8a8a8"/>
                </a:solidFill>
                <a:miter/>
              </a:ln>
            </p:spPr>
          </p:cxnSp>
          <p:cxnSp>
            <p:nvCxnSpPr>
              <p:cNvPr id="14678" name="Straight Connector 825"/>
              <p:cNvCxnSpPr/>
              <p:nvPr/>
            </p:nvCxnSpPr>
            <p:spPr>
              <a:xfrm flipV="1">
                <a:off x="6260760" y="-435240"/>
                <a:ext cx="360" cy="252360"/>
              </a:xfrm>
              <a:prstGeom prst="straightConnector1">
                <a:avLst/>
              </a:prstGeom>
              <a:ln w="6480">
                <a:solidFill>
                  <a:srgbClr val="a8a8a8"/>
                </a:solidFill>
                <a:miter/>
              </a:ln>
            </p:spPr>
          </p:cxnSp>
          <p:cxnSp>
            <p:nvCxnSpPr>
              <p:cNvPr id="14679" name="Straight Connector 826"/>
              <p:cNvCxnSpPr/>
              <p:nvPr/>
            </p:nvCxnSpPr>
            <p:spPr>
              <a:xfrm flipV="1">
                <a:off x="5272200" y="-435240"/>
                <a:ext cx="360" cy="252360"/>
              </a:xfrm>
              <a:prstGeom prst="straightConnector1">
                <a:avLst/>
              </a:prstGeom>
              <a:ln w="6480">
                <a:solidFill>
                  <a:srgbClr val="a8a8a8"/>
                </a:solidFill>
                <a:miter/>
              </a:ln>
            </p:spPr>
          </p:cxnSp>
          <p:cxnSp>
            <p:nvCxnSpPr>
              <p:cNvPr id="14680" name="Straight Connector 827"/>
              <p:cNvCxnSpPr/>
              <p:nvPr/>
            </p:nvCxnSpPr>
            <p:spPr>
              <a:xfrm flipV="1">
                <a:off x="5601600" y="-435240"/>
                <a:ext cx="360" cy="252360"/>
              </a:xfrm>
              <a:prstGeom prst="straightConnector1">
                <a:avLst/>
              </a:prstGeom>
              <a:ln w="6480">
                <a:solidFill>
                  <a:srgbClr val="a8a8a8"/>
                </a:solidFill>
                <a:miter/>
              </a:ln>
            </p:spPr>
          </p:cxnSp>
          <p:cxnSp>
            <p:nvCxnSpPr>
              <p:cNvPr id="14681" name="Straight Connector 828"/>
              <p:cNvCxnSpPr/>
              <p:nvPr/>
            </p:nvCxnSpPr>
            <p:spPr>
              <a:xfrm flipV="1">
                <a:off x="4613040" y="-435240"/>
                <a:ext cx="360" cy="252360"/>
              </a:xfrm>
              <a:prstGeom prst="straightConnector1">
                <a:avLst/>
              </a:prstGeom>
              <a:ln w="6480">
                <a:solidFill>
                  <a:srgbClr val="a8a8a8"/>
                </a:solidFill>
                <a:miter/>
              </a:ln>
            </p:spPr>
          </p:cxnSp>
          <p:cxnSp>
            <p:nvCxnSpPr>
              <p:cNvPr id="14682" name="Straight Connector 829"/>
              <p:cNvCxnSpPr/>
              <p:nvPr/>
            </p:nvCxnSpPr>
            <p:spPr>
              <a:xfrm flipV="1">
                <a:off x="4942440" y="-435240"/>
                <a:ext cx="360" cy="252360"/>
              </a:xfrm>
              <a:prstGeom prst="straightConnector1">
                <a:avLst/>
              </a:prstGeom>
              <a:ln w="6480">
                <a:solidFill>
                  <a:srgbClr val="a8a8a8"/>
                </a:solidFill>
                <a:miter/>
              </a:ln>
            </p:spPr>
          </p:cxnSp>
          <p:cxnSp>
            <p:nvCxnSpPr>
              <p:cNvPr id="14683" name="Straight Connector 830"/>
              <p:cNvCxnSpPr/>
              <p:nvPr/>
            </p:nvCxnSpPr>
            <p:spPr>
              <a:xfrm flipV="1">
                <a:off x="3953880" y="-435240"/>
                <a:ext cx="360" cy="252360"/>
              </a:xfrm>
              <a:prstGeom prst="straightConnector1">
                <a:avLst/>
              </a:prstGeom>
              <a:ln w="6480">
                <a:solidFill>
                  <a:srgbClr val="a8a8a8"/>
                </a:solidFill>
                <a:miter/>
              </a:ln>
            </p:spPr>
          </p:cxnSp>
          <p:cxnSp>
            <p:nvCxnSpPr>
              <p:cNvPr id="14684" name="Straight Connector 831"/>
              <p:cNvCxnSpPr/>
              <p:nvPr/>
            </p:nvCxnSpPr>
            <p:spPr>
              <a:xfrm flipV="1">
                <a:off x="4283640" y="-435240"/>
                <a:ext cx="360" cy="252360"/>
              </a:xfrm>
              <a:prstGeom prst="straightConnector1">
                <a:avLst/>
              </a:prstGeom>
              <a:ln w="6480">
                <a:solidFill>
                  <a:srgbClr val="a8a8a8"/>
                </a:solidFill>
                <a:miter/>
              </a:ln>
            </p:spPr>
          </p:cxnSp>
          <p:cxnSp>
            <p:nvCxnSpPr>
              <p:cNvPr id="14685" name="Straight Connector 832"/>
              <p:cNvCxnSpPr/>
              <p:nvPr/>
            </p:nvCxnSpPr>
            <p:spPr>
              <a:xfrm flipV="1">
                <a:off x="3295080" y="-435240"/>
                <a:ext cx="360" cy="252360"/>
              </a:xfrm>
              <a:prstGeom prst="straightConnector1">
                <a:avLst/>
              </a:prstGeom>
              <a:ln w="6480">
                <a:solidFill>
                  <a:srgbClr val="a8a8a8"/>
                </a:solidFill>
                <a:miter/>
              </a:ln>
            </p:spPr>
          </p:cxnSp>
          <p:cxnSp>
            <p:nvCxnSpPr>
              <p:cNvPr id="14686" name="Straight Connector 833"/>
              <p:cNvCxnSpPr/>
              <p:nvPr/>
            </p:nvCxnSpPr>
            <p:spPr>
              <a:xfrm flipV="1">
                <a:off x="3624480" y="-435240"/>
                <a:ext cx="360" cy="252360"/>
              </a:xfrm>
              <a:prstGeom prst="straightConnector1">
                <a:avLst/>
              </a:prstGeom>
              <a:ln w="6480">
                <a:solidFill>
                  <a:srgbClr val="a8a8a8"/>
                </a:solidFill>
                <a:miter/>
              </a:ln>
            </p:spPr>
          </p:cxnSp>
          <p:cxnSp>
            <p:nvCxnSpPr>
              <p:cNvPr id="14687" name="Straight Connector 834"/>
              <p:cNvCxnSpPr/>
              <p:nvPr/>
            </p:nvCxnSpPr>
            <p:spPr>
              <a:xfrm flipV="1">
                <a:off x="2635920" y="-435240"/>
                <a:ext cx="360" cy="252360"/>
              </a:xfrm>
              <a:prstGeom prst="straightConnector1">
                <a:avLst/>
              </a:prstGeom>
              <a:ln w="6480">
                <a:solidFill>
                  <a:srgbClr val="a8a8a8"/>
                </a:solidFill>
                <a:miter/>
              </a:ln>
            </p:spPr>
          </p:cxnSp>
          <p:cxnSp>
            <p:nvCxnSpPr>
              <p:cNvPr id="14688" name="Straight Connector 835"/>
              <p:cNvCxnSpPr/>
              <p:nvPr/>
            </p:nvCxnSpPr>
            <p:spPr>
              <a:xfrm flipV="1">
                <a:off x="2965320" y="-435240"/>
                <a:ext cx="360" cy="252360"/>
              </a:xfrm>
              <a:prstGeom prst="straightConnector1">
                <a:avLst/>
              </a:prstGeom>
              <a:ln w="6480">
                <a:solidFill>
                  <a:srgbClr val="a8a8a8"/>
                </a:solidFill>
                <a:miter/>
              </a:ln>
            </p:spPr>
          </p:cxnSp>
          <p:cxnSp>
            <p:nvCxnSpPr>
              <p:cNvPr id="14689" name="Straight Connector 836"/>
              <p:cNvCxnSpPr/>
              <p:nvPr/>
            </p:nvCxnSpPr>
            <p:spPr>
              <a:xfrm flipV="1">
                <a:off x="1976760" y="-435240"/>
                <a:ext cx="360" cy="252360"/>
              </a:xfrm>
              <a:prstGeom prst="straightConnector1">
                <a:avLst/>
              </a:prstGeom>
              <a:ln w="6480">
                <a:solidFill>
                  <a:srgbClr val="a8a8a8"/>
                </a:solidFill>
                <a:miter/>
              </a:ln>
            </p:spPr>
          </p:cxnSp>
          <p:cxnSp>
            <p:nvCxnSpPr>
              <p:cNvPr id="14690" name="Straight Connector 837"/>
              <p:cNvCxnSpPr/>
              <p:nvPr/>
            </p:nvCxnSpPr>
            <p:spPr>
              <a:xfrm flipV="1">
                <a:off x="2306520" y="-435240"/>
                <a:ext cx="360" cy="252360"/>
              </a:xfrm>
              <a:prstGeom prst="straightConnector1">
                <a:avLst/>
              </a:prstGeom>
              <a:ln w="6480">
                <a:solidFill>
                  <a:srgbClr val="a8a8a8"/>
                </a:solidFill>
                <a:miter/>
              </a:ln>
            </p:spPr>
          </p:cxnSp>
          <p:cxnSp>
            <p:nvCxnSpPr>
              <p:cNvPr id="14691" name="Straight Connector 838"/>
              <p:cNvCxnSpPr/>
              <p:nvPr/>
            </p:nvCxnSpPr>
            <p:spPr>
              <a:xfrm flipV="1">
                <a:off x="1317960" y="-435240"/>
                <a:ext cx="360" cy="252360"/>
              </a:xfrm>
              <a:prstGeom prst="straightConnector1">
                <a:avLst/>
              </a:prstGeom>
              <a:ln w="6480">
                <a:solidFill>
                  <a:srgbClr val="a8a8a8"/>
                </a:solidFill>
                <a:miter/>
              </a:ln>
            </p:spPr>
          </p:cxnSp>
          <p:cxnSp>
            <p:nvCxnSpPr>
              <p:cNvPr id="14692" name="Straight Connector 839"/>
              <p:cNvCxnSpPr/>
              <p:nvPr/>
            </p:nvCxnSpPr>
            <p:spPr>
              <a:xfrm flipV="1">
                <a:off x="1647360" y="-435240"/>
                <a:ext cx="360" cy="252360"/>
              </a:xfrm>
              <a:prstGeom prst="straightConnector1">
                <a:avLst/>
              </a:prstGeom>
              <a:ln w="6480">
                <a:solidFill>
                  <a:srgbClr val="a8a8a8"/>
                </a:solidFill>
                <a:miter/>
              </a:ln>
            </p:spPr>
          </p:cxnSp>
          <p:cxnSp>
            <p:nvCxnSpPr>
              <p:cNvPr id="14693" name="Straight Connector 840"/>
              <p:cNvCxnSpPr/>
              <p:nvPr/>
            </p:nvCxnSpPr>
            <p:spPr>
              <a:xfrm flipV="1">
                <a:off x="658800" y="-435240"/>
                <a:ext cx="360" cy="252360"/>
              </a:xfrm>
              <a:prstGeom prst="straightConnector1">
                <a:avLst/>
              </a:prstGeom>
              <a:ln w="6480">
                <a:solidFill>
                  <a:srgbClr val="a8a8a8"/>
                </a:solidFill>
                <a:miter/>
              </a:ln>
            </p:spPr>
          </p:cxnSp>
          <p:cxnSp>
            <p:nvCxnSpPr>
              <p:cNvPr id="14694" name="Straight Connector 841"/>
              <p:cNvCxnSpPr/>
              <p:nvPr/>
            </p:nvCxnSpPr>
            <p:spPr>
              <a:xfrm flipV="1">
                <a:off x="988200" y="-435240"/>
                <a:ext cx="360" cy="252360"/>
              </a:xfrm>
              <a:prstGeom prst="straightConnector1">
                <a:avLst/>
              </a:prstGeom>
              <a:ln w="6480">
                <a:solidFill>
                  <a:srgbClr val="a8a8a8"/>
                </a:solidFill>
                <a:miter/>
              </a:ln>
            </p:spPr>
          </p:cxnSp>
          <p:cxnSp>
            <p:nvCxnSpPr>
              <p:cNvPr id="14695" name="Straight Connector 842"/>
              <p:cNvCxnSpPr/>
              <p:nvPr/>
            </p:nvCxnSpPr>
            <p:spPr>
              <a:xfrm flipV="1">
                <a:off x="0" y="-435240"/>
                <a:ext cx="360" cy="252360"/>
              </a:xfrm>
              <a:prstGeom prst="straightConnector1">
                <a:avLst/>
              </a:prstGeom>
              <a:ln w="6480">
                <a:solidFill>
                  <a:srgbClr val="a8a8a8"/>
                </a:solidFill>
                <a:miter/>
              </a:ln>
            </p:spPr>
          </p:cxnSp>
          <p:cxnSp>
            <p:nvCxnSpPr>
              <p:cNvPr id="14696" name="Straight Connector 843"/>
              <p:cNvCxnSpPr/>
              <p:nvPr/>
            </p:nvCxnSpPr>
            <p:spPr>
              <a:xfrm flipV="1">
                <a:off x="329400" y="-435240"/>
                <a:ext cx="360" cy="252360"/>
              </a:xfrm>
              <a:prstGeom prst="straightConnector1">
                <a:avLst/>
              </a:prstGeom>
              <a:ln w="6480">
                <a:solidFill>
                  <a:srgbClr val="a8a8a8"/>
                </a:solidFill>
                <a:miter/>
              </a:ln>
            </p:spPr>
          </p:cxnSp>
          <p:cxnSp>
            <p:nvCxnSpPr>
              <p:cNvPr id="14697" name="Straight Connector 1883"/>
              <p:cNvCxnSpPr/>
              <p:nvPr/>
            </p:nvCxnSpPr>
            <p:spPr>
              <a:xfrm>
                <a:off x="12355560" y="326520"/>
                <a:ext cx="252360" cy="360"/>
              </a:xfrm>
              <a:prstGeom prst="straightConnector1">
                <a:avLst/>
              </a:prstGeom>
              <a:ln w="6480">
                <a:solidFill>
                  <a:srgbClr val="a8a8a8"/>
                </a:solidFill>
                <a:miter/>
              </a:ln>
            </p:spPr>
          </p:cxnSp>
          <p:cxnSp>
            <p:nvCxnSpPr>
              <p:cNvPr id="14698" name="Straight Connector 1884"/>
              <p:cNvCxnSpPr/>
              <p:nvPr/>
            </p:nvCxnSpPr>
            <p:spPr>
              <a:xfrm>
                <a:off x="12355560" y="0"/>
                <a:ext cx="252360" cy="360"/>
              </a:xfrm>
              <a:prstGeom prst="straightConnector1">
                <a:avLst/>
              </a:prstGeom>
              <a:ln w="6480">
                <a:solidFill>
                  <a:srgbClr val="a8a8a8"/>
                </a:solidFill>
                <a:miter/>
              </a:ln>
            </p:spPr>
          </p:cxnSp>
          <p:cxnSp>
            <p:nvCxnSpPr>
              <p:cNvPr id="14699" name="Straight Connector 1885"/>
              <p:cNvCxnSpPr/>
              <p:nvPr/>
            </p:nvCxnSpPr>
            <p:spPr>
              <a:xfrm>
                <a:off x="12355560" y="979560"/>
                <a:ext cx="252360" cy="360"/>
              </a:xfrm>
              <a:prstGeom prst="straightConnector1">
                <a:avLst/>
              </a:prstGeom>
              <a:ln w="6480">
                <a:solidFill>
                  <a:srgbClr val="a8a8a8"/>
                </a:solidFill>
                <a:miter/>
              </a:ln>
            </p:spPr>
          </p:cxnSp>
          <p:cxnSp>
            <p:nvCxnSpPr>
              <p:cNvPr id="14700" name="Straight Connector 1886"/>
              <p:cNvCxnSpPr/>
              <p:nvPr/>
            </p:nvCxnSpPr>
            <p:spPr>
              <a:xfrm>
                <a:off x="12355560" y="653040"/>
                <a:ext cx="252360" cy="360"/>
              </a:xfrm>
              <a:prstGeom prst="straightConnector1">
                <a:avLst/>
              </a:prstGeom>
              <a:ln w="6480">
                <a:solidFill>
                  <a:srgbClr val="a8a8a8"/>
                </a:solidFill>
                <a:miter/>
              </a:ln>
            </p:spPr>
          </p:cxnSp>
          <p:cxnSp>
            <p:nvCxnSpPr>
              <p:cNvPr id="14701" name="Straight Connector 1887"/>
              <p:cNvCxnSpPr/>
              <p:nvPr/>
            </p:nvCxnSpPr>
            <p:spPr>
              <a:xfrm>
                <a:off x="12355560" y="1632600"/>
                <a:ext cx="252360" cy="360"/>
              </a:xfrm>
              <a:prstGeom prst="straightConnector1">
                <a:avLst/>
              </a:prstGeom>
              <a:ln w="6480">
                <a:solidFill>
                  <a:srgbClr val="a8a8a8"/>
                </a:solidFill>
                <a:miter/>
              </a:ln>
            </p:spPr>
          </p:cxnSp>
          <p:cxnSp>
            <p:nvCxnSpPr>
              <p:cNvPr id="14702" name="Straight Connector 1888"/>
              <p:cNvCxnSpPr/>
              <p:nvPr/>
            </p:nvCxnSpPr>
            <p:spPr>
              <a:xfrm>
                <a:off x="12355560" y="1306080"/>
                <a:ext cx="252360" cy="360"/>
              </a:xfrm>
              <a:prstGeom prst="straightConnector1">
                <a:avLst/>
              </a:prstGeom>
              <a:ln w="6480">
                <a:solidFill>
                  <a:srgbClr val="a8a8a8"/>
                </a:solidFill>
                <a:miter/>
              </a:ln>
            </p:spPr>
          </p:cxnSp>
          <p:cxnSp>
            <p:nvCxnSpPr>
              <p:cNvPr id="14703" name="Straight Connector 1889"/>
              <p:cNvCxnSpPr/>
              <p:nvPr/>
            </p:nvCxnSpPr>
            <p:spPr>
              <a:xfrm>
                <a:off x="12355560" y="2285640"/>
                <a:ext cx="252360" cy="360"/>
              </a:xfrm>
              <a:prstGeom prst="straightConnector1">
                <a:avLst/>
              </a:prstGeom>
              <a:ln w="6480">
                <a:solidFill>
                  <a:srgbClr val="a8a8a8"/>
                </a:solidFill>
                <a:miter/>
              </a:ln>
            </p:spPr>
          </p:cxnSp>
          <p:cxnSp>
            <p:nvCxnSpPr>
              <p:cNvPr id="14704" name="Straight Connector 1890"/>
              <p:cNvCxnSpPr/>
              <p:nvPr/>
            </p:nvCxnSpPr>
            <p:spPr>
              <a:xfrm>
                <a:off x="12355560" y="1959120"/>
                <a:ext cx="252360" cy="360"/>
              </a:xfrm>
              <a:prstGeom prst="straightConnector1">
                <a:avLst/>
              </a:prstGeom>
              <a:ln w="6480">
                <a:solidFill>
                  <a:srgbClr val="a8a8a8"/>
                </a:solidFill>
                <a:miter/>
              </a:ln>
            </p:spPr>
          </p:cxnSp>
          <p:cxnSp>
            <p:nvCxnSpPr>
              <p:cNvPr id="14705" name="Straight Connector 1891"/>
              <p:cNvCxnSpPr/>
              <p:nvPr/>
            </p:nvCxnSpPr>
            <p:spPr>
              <a:xfrm>
                <a:off x="12355560" y="2939040"/>
                <a:ext cx="252360" cy="360"/>
              </a:xfrm>
              <a:prstGeom prst="straightConnector1">
                <a:avLst/>
              </a:prstGeom>
              <a:ln w="6480">
                <a:solidFill>
                  <a:srgbClr val="a8a8a8"/>
                </a:solidFill>
                <a:miter/>
              </a:ln>
            </p:spPr>
          </p:cxnSp>
          <p:cxnSp>
            <p:nvCxnSpPr>
              <p:cNvPr id="14706" name="Straight Connector 1892"/>
              <p:cNvCxnSpPr/>
              <p:nvPr/>
            </p:nvCxnSpPr>
            <p:spPr>
              <a:xfrm>
                <a:off x="12355560" y="2612520"/>
                <a:ext cx="252360" cy="360"/>
              </a:xfrm>
              <a:prstGeom prst="straightConnector1">
                <a:avLst/>
              </a:prstGeom>
              <a:ln w="6480">
                <a:solidFill>
                  <a:srgbClr val="a8a8a8"/>
                </a:solidFill>
                <a:miter/>
              </a:ln>
            </p:spPr>
          </p:cxnSp>
          <p:cxnSp>
            <p:nvCxnSpPr>
              <p:cNvPr id="14707" name="Straight Connector 1893"/>
              <p:cNvCxnSpPr/>
              <p:nvPr/>
            </p:nvCxnSpPr>
            <p:spPr>
              <a:xfrm>
                <a:off x="12355560" y="3592080"/>
                <a:ext cx="252360" cy="360"/>
              </a:xfrm>
              <a:prstGeom prst="straightConnector1">
                <a:avLst/>
              </a:prstGeom>
              <a:ln w="6480">
                <a:solidFill>
                  <a:srgbClr val="a8a8a8"/>
                </a:solidFill>
                <a:miter/>
              </a:ln>
            </p:spPr>
          </p:cxnSp>
          <p:cxnSp>
            <p:nvCxnSpPr>
              <p:cNvPr id="14708" name="Straight Connector 1894"/>
              <p:cNvCxnSpPr/>
              <p:nvPr/>
            </p:nvCxnSpPr>
            <p:spPr>
              <a:xfrm>
                <a:off x="12355560" y="3265560"/>
                <a:ext cx="252360" cy="360"/>
              </a:xfrm>
              <a:prstGeom prst="straightConnector1">
                <a:avLst/>
              </a:prstGeom>
              <a:ln w="6480">
                <a:solidFill>
                  <a:srgbClr val="a8a8a8"/>
                </a:solidFill>
                <a:miter/>
              </a:ln>
            </p:spPr>
          </p:cxnSp>
          <p:cxnSp>
            <p:nvCxnSpPr>
              <p:cNvPr id="14709" name="Straight Connector 1895"/>
              <p:cNvCxnSpPr/>
              <p:nvPr/>
            </p:nvCxnSpPr>
            <p:spPr>
              <a:xfrm>
                <a:off x="12355560" y="4245120"/>
                <a:ext cx="252360" cy="360"/>
              </a:xfrm>
              <a:prstGeom prst="straightConnector1">
                <a:avLst/>
              </a:prstGeom>
              <a:ln w="6480">
                <a:solidFill>
                  <a:srgbClr val="a8a8a8"/>
                </a:solidFill>
                <a:miter/>
              </a:ln>
            </p:spPr>
          </p:cxnSp>
          <p:cxnSp>
            <p:nvCxnSpPr>
              <p:cNvPr id="14710" name="Straight Connector 1896"/>
              <p:cNvCxnSpPr/>
              <p:nvPr/>
            </p:nvCxnSpPr>
            <p:spPr>
              <a:xfrm>
                <a:off x="12355560" y="3918600"/>
                <a:ext cx="252360" cy="360"/>
              </a:xfrm>
              <a:prstGeom prst="straightConnector1">
                <a:avLst/>
              </a:prstGeom>
              <a:ln w="6480">
                <a:solidFill>
                  <a:srgbClr val="a8a8a8"/>
                </a:solidFill>
                <a:miter/>
              </a:ln>
            </p:spPr>
          </p:cxnSp>
          <p:cxnSp>
            <p:nvCxnSpPr>
              <p:cNvPr id="14711" name="Straight Connector 1898"/>
              <p:cNvCxnSpPr/>
              <p:nvPr/>
            </p:nvCxnSpPr>
            <p:spPr>
              <a:xfrm>
                <a:off x="12355560" y="4571640"/>
                <a:ext cx="252360" cy="360"/>
              </a:xfrm>
              <a:prstGeom prst="straightConnector1">
                <a:avLst/>
              </a:prstGeom>
              <a:ln w="6480">
                <a:solidFill>
                  <a:srgbClr val="a8a8a8"/>
                </a:solidFill>
                <a:miter/>
              </a:ln>
            </p:spPr>
          </p:cxnSp>
          <p:cxnSp>
            <p:nvCxnSpPr>
              <p:cNvPr id="14712" name="Straight Connector 1899"/>
              <p:cNvCxnSpPr/>
              <p:nvPr/>
            </p:nvCxnSpPr>
            <p:spPr>
              <a:xfrm>
                <a:off x="12355560" y="5551560"/>
                <a:ext cx="252360" cy="360"/>
              </a:xfrm>
              <a:prstGeom prst="straightConnector1">
                <a:avLst/>
              </a:prstGeom>
              <a:ln w="6480">
                <a:solidFill>
                  <a:srgbClr val="a8a8a8"/>
                </a:solidFill>
                <a:miter/>
              </a:ln>
            </p:spPr>
          </p:cxnSp>
          <p:cxnSp>
            <p:nvCxnSpPr>
              <p:cNvPr id="14713" name="Straight Connector 1900"/>
              <p:cNvCxnSpPr/>
              <p:nvPr/>
            </p:nvCxnSpPr>
            <p:spPr>
              <a:xfrm>
                <a:off x="12355560" y="5225040"/>
                <a:ext cx="252360" cy="360"/>
              </a:xfrm>
              <a:prstGeom prst="straightConnector1">
                <a:avLst/>
              </a:prstGeom>
              <a:ln w="6480">
                <a:solidFill>
                  <a:srgbClr val="a8a8a8"/>
                </a:solidFill>
                <a:miter/>
              </a:ln>
            </p:spPr>
          </p:cxnSp>
          <p:cxnSp>
            <p:nvCxnSpPr>
              <p:cNvPr id="14714" name="Straight Connector 1901"/>
              <p:cNvCxnSpPr/>
              <p:nvPr/>
            </p:nvCxnSpPr>
            <p:spPr>
              <a:xfrm>
                <a:off x="12355560" y="6204600"/>
                <a:ext cx="252360" cy="360"/>
              </a:xfrm>
              <a:prstGeom prst="straightConnector1">
                <a:avLst/>
              </a:prstGeom>
              <a:ln w="6480">
                <a:solidFill>
                  <a:srgbClr val="a8a8a8"/>
                </a:solidFill>
                <a:miter/>
              </a:ln>
            </p:spPr>
          </p:cxnSp>
          <p:cxnSp>
            <p:nvCxnSpPr>
              <p:cNvPr id="14715" name="Straight Connector 1902"/>
              <p:cNvCxnSpPr/>
              <p:nvPr/>
            </p:nvCxnSpPr>
            <p:spPr>
              <a:xfrm>
                <a:off x="12355560" y="5878080"/>
                <a:ext cx="252360" cy="360"/>
              </a:xfrm>
              <a:prstGeom prst="straightConnector1">
                <a:avLst/>
              </a:prstGeom>
              <a:ln w="6480">
                <a:solidFill>
                  <a:srgbClr val="a8a8a8"/>
                </a:solidFill>
                <a:miter/>
              </a:ln>
            </p:spPr>
          </p:cxnSp>
          <p:cxnSp>
            <p:nvCxnSpPr>
              <p:cNvPr id="14716" name="Straight Connector 1903"/>
              <p:cNvCxnSpPr/>
              <p:nvPr/>
            </p:nvCxnSpPr>
            <p:spPr>
              <a:xfrm>
                <a:off x="12355560" y="6857640"/>
                <a:ext cx="252360" cy="360"/>
              </a:xfrm>
              <a:prstGeom prst="straightConnector1">
                <a:avLst/>
              </a:prstGeom>
              <a:ln w="6480">
                <a:solidFill>
                  <a:srgbClr val="a8a8a8"/>
                </a:solidFill>
                <a:miter/>
              </a:ln>
            </p:spPr>
          </p:cxnSp>
          <p:cxnSp>
            <p:nvCxnSpPr>
              <p:cNvPr id="14717" name="Straight Connector 1904"/>
              <p:cNvCxnSpPr/>
              <p:nvPr/>
            </p:nvCxnSpPr>
            <p:spPr>
              <a:xfrm>
                <a:off x="12355560" y="6531120"/>
                <a:ext cx="252360" cy="360"/>
              </a:xfrm>
              <a:prstGeom prst="straightConnector1">
                <a:avLst/>
              </a:prstGeom>
              <a:ln w="6480">
                <a:solidFill>
                  <a:srgbClr val="a8a8a8"/>
                </a:solidFill>
                <a:miter/>
              </a:ln>
            </p:spPr>
          </p:cxnSp>
          <p:cxnSp>
            <p:nvCxnSpPr>
              <p:cNvPr id="14718"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4719"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4720"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4721"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4722"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4723"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4724" name="Straight Connector 2097"/>
              <p:cNvCxnSpPr/>
              <p:nvPr/>
            </p:nvCxnSpPr>
            <p:spPr>
              <a:xfrm flipV="1">
                <a:off x="9885240" y="7041240"/>
                <a:ext cx="360" cy="252360"/>
              </a:xfrm>
              <a:prstGeom prst="straightConnector1">
                <a:avLst/>
              </a:prstGeom>
              <a:ln w="6480">
                <a:solidFill>
                  <a:srgbClr val="a8a8a8"/>
                </a:solidFill>
                <a:miter/>
              </a:ln>
            </p:spPr>
          </p:cxnSp>
          <p:cxnSp>
            <p:nvCxnSpPr>
              <p:cNvPr id="14725"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4726" name="Straight Connector 2099"/>
              <p:cNvCxnSpPr/>
              <p:nvPr/>
            </p:nvCxnSpPr>
            <p:spPr>
              <a:xfrm flipV="1">
                <a:off x="9226080" y="7041240"/>
                <a:ext cx="360" cy="252360"/>
              </a:xfrm>
              <a:prstGeom prst="straightConnector1">
                <a:avLst/>
              </a:prstGeom>
              <a:ln w="6480">
                <a:solidFill>
                  <a:srgbClr val="a8a8a8"/>
                </a:solidFill>
                <a:miter/>
              </a:ln>
            </p:spPr>
          </p:cxnSp>
          <p:cxnSp>
            <p:nvCxnSpPr>
              <p:cNvPr id="14727" name="Straight Connector 2100"/>
              <p:cNvCxnSpPr/>
              <p:nvPr/>
            </p:nvCxnSpPr>
            <p:spPr>
              <a:xfrm flipV="1">
                <a:off x="9555840" y="7041240"/>
                <a:ext cx="360" cy="252360"/>
              </a:xfrm>
              <a:prstGeom prst="straightConnector1">
                <a:avLst/>
              </a:prstGeom>
              <a:ln w="6480">
                <a:solidFill>
                  <a:srgbClr val="a8a8a8"/>
                </a:solidFill>
                <a:miter/>
              </a:ln>
            </p:spPr>
          </p:cxnSp>
          <p:cxnSp>
            <p:nvCxnSpPr>
              <p:cNvPr id="14728" name="Straight Connector 2101"/>
              <p:cNvCxnSpPr/>
              <p:nvPr/>
            </p:nvCxnSpPr>
            <p:spPr>
              <a:xfrm flipV="1">
                <a:off x="8567280" y="7041240"/>
                <a:ext cx="360" cy="252360"/>
              </a:xfrm>
              <a:prstGeom prst="straightConnector1">
                <a:avLst/>
              </a:prstGeom>
              <a:ln w="6480">
                <a:solidFill>
                  <a:srgbClr val="a8a8a8"/>
                </a:solidFill>
                <a:miter/>
              </a:ln>
            </p:spPr>
          </p:cxnSp>
          <p:cxnSp>
            <p:nvCxnSpPr>
              <p:cNvPr id="14729" name="Straight Connector 2102"/>
              <p:cNvCxnSpPr/>
              <p:nvPr/>
            </p:nvCxnSpPr>
            <p:spPr>
              <a:xfrm flipV="1">
                <a:off x="8896680" y="7041240"/>
                <a:ext cx="360" cy="252360"/>
              </a:xfrm>
              <a:prstGeom prst="straightConnector1">
                <a:avLst/>
              </a:prstGeom>
              <a:ln w="6480">
                <a:solidFill>
                  <a:srgbClr val="a8a8a8"/>
                </a:solidFill>
                <a:miter/>
              </a:ln>
            </p:spPr>
          </p:cxnSp>
          <p:cxnSp>
            <p:nvCxnSpPr>
              <p:cNvPr id="14730" name="Straight Connector 2103"/>
              <p:cNvCxnSpPr/>
              <p:nvPr/>
            </p:nvCxnSpPr>
            <p:spPr>
              <a:xfrm flipV="1">
                <a:off x="7908120" y="7041240"/>
                <a:ext cx="360" cy="252360"/>
              </a:xfrm>
              <a:prstGeom prst="straightConnector1">
                <a:avLst/>
              </a:prstGeom>
              <a:ln w="6480">
                <a:solidFill>
                  <a:srgbClr val="a8a8a8"/>
                </a:solidFill>
                <a:miter/>
              </a:ln>
            </p:spPr>
          </p:cxnSp>
          <p:cxnSp>
            <p:nvCxnSpPr>
              <p:cNvPr id="14731" name="Straight Connector 2104"/>
              <p:cNvCxnSpPr/>
              <p:nvPr/>
            </p:nvCxnSpPr>
            <p:spPr>
              <a:xfrm flipV="1">
                <a:off x="8237520" y="7041240"/>
                <a:ext cx="360" cy="252360"/>
              </a:xfrm>
              <a:prstGeom prst="straightConnector1">
                <a:avLst/>
              </a:prstGeom>
              <a:ln w="6480">
                <a:solidFill>
                  <a:srgbClr val="a8a8a8"/>
                </a:solidFill>
                <a:miter/>
              </a:ln>
            </p:spPr>
          </p:cxnSp>
          <p:cxnSp>
            <p:nvCxnSpPr>
              <p:cNvPr id="14732" name="Straight Connector 2105"/>
              <p:cNvCxnSpPr/>
              <p:nvPr/>
            </p:nvCxnSpPr>
            <p:spPr>
              <a:xfrm flipV="1">
                <a:off x="7248960" y="7041240"/>
                <a:ext cx="360" cy="252360"/>
              </a:xfrm>
              <a:prstGeom prst="straightConnector1">
                <a:avLst/>
              </a:prstGeom>
              <a:ln w="6480">
                <a:solidFill>
                  <a:srgbClr val="a8a8a8"/>
                </a:solidFill>
                <a:miter/>
              </a:ln>
            </p:spPr>
          </p:cxnSp>
          <p:cxnSp>
            <p:nvCxnSpPr>
              <p:cNvPr id="14733" name="Straight Connector 2106"/>
              <p:cNvCxnSpPr/>
              <p:nvPr/>
            </p:nvCxnSpPr>
            <p:spPr>
              <a:xfrm flipV="1">
                <a:off x="7578720" y="7041240"/>
                <a:ext cx="360" cy="252360"/>
              </a:xfrm>
              <a:prstGeom prst="straightConnector1">
                <a:avLst/>
              </a:prstGeom>
              <a:ln w="6480">
                <a:solidFill>
                  <a:srgbClr val="a8a8a8"/>
                </a:solidFill>
                <a:miter/>
              </a:ln>
            </p:spPr>
          </p:cxnSp>
          <p:cxnSp>
            <p:nvCxnSpPr>
              <p:cNvPr id="14734" name="Straight Connector 2107"/>
              <p:cNvCxnSpPr/>
              <p:nvPr/>
            </p:nvCxnSpPr>
            <p:spPr>
              <a:xfrm flipV="1">
                <a:off x="6590160" y="7041240"/>
                <a:ext cx="360" cy="252360"/>
              </a:xfrm>
              <a:prstGeom prst="straightConnector1">
                <a:avLst/>
              </a:prstGeom>
              <a:ln w="6480">
                <a:solidFill>
                  <a:srgbClr val="a8a8a8"/>
                </a:solidFill>
                <a:miter/>
              </a:ln>
            </p:spPr>
          </p:cxnSp>
          <p:cxnSp>
            <p:nvCxnSpPr>
              <p:cNvPr id="14735" name="Straight Connector 2108"/>
              <p:cNvCxnSpPr/>
              <p:nvPr/>
            </p:nvCxnSpPr>
            <p:spPr>
              <a:xfrm flipV="1">
                <a:off x="6919560" y="7041240"/>
                <a:ext cx="360" cy="252360"/>
              </a:xfrm>
              <a:prstGeom prst="straightConnector1">
                <a:avLst/>
              </a:prstGeom>
              <a:ln w="6480">
                <a:solidFill>
                  <a:srgbClr val="a8a8a8"/>
                </a:solidFill>
                <a:miter/>
              </a:ln>
            </p:spPr>
          </p:cxnSp>
          <p:cxnSp>
            <p:nvCxnSpPr>
              <p:cNvPr id="14736" name="Straight Connector 2109"/>
              <p:cNvCxnSpPr/>
              <p:nvPr/>
            </p:nvCxnSpPr>
            <p:spPr>
              <a:xfrm flipV="1">
                <a:off x="5931000" y="7041240"/>
                <a:ext cx="360" cy="252360"/>
              </a:xfrm>
              <a:prstGeom prst="straightConnector1">
                <a:avLst/>
              </a:prstGeom>
              <a:ln w="6480">
                <a:solidFill>
                  <a:srgbClr val="a8a8a8"/>
                </a:solidFill>
                <a:miter/>
              </a:ln>
            </p:spPr>
          </p:cxnSp>
          <p:cxnSp>
            <p:nvCxnSpPr>
              <p:cNvPr id="14737" name="Straight Connector 2110"/>
              <p:cNvCxnSpPr/>
              <p:nvPr/>
            </p:nvCxnSpPr>
            <p:spPr>
              <a:xfrm flipV="1">
                <a:off x="6260760" y="7041240"/>
                <a:ext cx="360" cy="252360"/>
              </a:xfrm>
              <a:prstGeom prst="straightConnector1">
                <a:avLst/>
              </a:prstGeom>
              <a:ln w="6480">
                <a:solidFill>
                  <a:srgbClr val="a8a8a8"/>
                </a:solidFill>
                <a:miter/>
              </a:ln>
            </p:spPr>
          </p:cxnSp>
          <p:cxnSp>
            <p:nvCxnSpPr>
              <p:cNvPr id="14738" name="Straight Connector 2111"/>
              <p:cNvCxnSpPr/>
              <p:nvPr/>
            </p:nvCxnSpPr>
            <p:spPr>
              <a:xfrm flipV="1">
                <a:off x="5272200" y="7041240"/>
                <a:ext cx="360" cy="252360"/>
              </a:xfrm>
              <a:prstGeom prst="straightConnector1">
                <a:avLst/>
              </a:prstGeom>
              <a:ln w="6480">
                <a:solidFill>
                  <a:srgbClr val="a8a8a8"/>
                </a:solidFill>
                <a:miter/>
              </a:ln>
            </p:spPr>
          </p:cxnSp>
          <p:cxnSp>
            <p:nvCxnSpPr>
              <p:cNvPr id="14739" name="Straight Connector 2112"/>
              <p:cNvCxnSpPr/>
              <p:nvPr/>
            </p:nvCxnSpPr>
            <p:spPr>
              <a:xfrm flipV="1">
                <a:off x="5601600" y="7041240"/>
                <a:ext cx="360" cy="252360"/>
              </a:xfrm>
              <a:prstGeom prst="straightConnector1">
                <a:avLst/>
              </a:prstGeom>
              <a:ln w="6480">
                <a:solidFill>
                  <a:srgbClr val="a8a8a8"/>
                </a:solidFill>
                <a:miter/>
              </a:ln>
            </p:spPr>
          </p:cxnSp>
          <p:cxnSp>
            <p:nvCxnSpPr>
              <p:cNvPr id="14740" name="Straight Connector 2113"/>
              <p:cNvCxnSpPr/>
              <p:nvPr/>
            </p:nvCxnSpPr>
            <p:spPr>
              <a:xfrm flipV="1">
                <a:off x="4613040" y="7041240"/>
                <a:ext cx="360" cy="252360"/>
              </a:xfrm>
              <a:prstGeom prst="straightConnector1">
                <a:avLst/>
              </a:prstGeom>
              <a:ln w="6480">
                <a:solidFill>
                  <a:srgbClr val="a8a8a8"/>
                </a:solidFill>
                <a:miter/>
              </a:ln>
            </p:spPr>
          </p:cxnSp>
          <p:cxnSp>
            <p:nvCxnSpPr>
              <p:cNvPr id="14741" name="Straight Connector 2114"/>
              <p:cNvCxnSpPr/>
              <p:nvPr/>
            </p:nvCxnSpPr>
            <p:spPr>
              <a:xfrm flipV="1">
                <a:off x="4942440" y="7041240"/>
                <a:ext cx="360" cy="252360"/>
              </a:xfrm>
              <a:prstGeom prst="straightConnector1">
                <a:avLst/>
              </a:prstGeom>
              <a:ln w="6480">
                <a:solidFill>
                  <a:srgbClr val="a8a8a8"/>
                </a:solidFill>
                <a:miter/>
              </a:ln>
            </p:spPr>
          </p:cxnSp>
          <p:cxnSp>
            <p:nvCxnSpPr>
              <p:cNvPr id="14742" name="Straight Connector 2115"/>
              <p:cNvCxnSpPr/>
              <p:nvPr/>
            </p:nvCxnSpPr>
            <p:spPr>
              <a:xfrm flipV="1">
                <a:off x="3953880" y="7041240"/>
                <a:ext cx="360" cy="252360"/>
              </a:xfrm>
              <a:prstGeom prst="straightConnector1">
                <a:avLst/>
              </a:prstGeom>
              <a:ln w="6480">
                <a:solidFill>
                  <a:srgbClr val="a8a8a8"/>
                </a:solidFill>
                <a:miter/>
              </a:ln>
            </p:spPr>
          </p:cxnSp>
          <p:cxnSp>
            <p:nvCxnSpPr>
              <p:cNvPr id="14743" name="Straight Connector 2116"/>
              <p:cNvCxnSpPr/>
              <p:nvPr/>
            </p:nvCxnSpPr>
            <p:spPr>
              <a:xfrm flipV="1">
                <a:off x="4283640" y="7041240"/>
                <a:ext cx="360" cy="252360"/>
              </a:xfrm>
              <a:prstGeom prst="straightConnector1">
                <a:avLst/>
              </a:prstGeom>
              <a:ln w="6480">
                <a:solidFill>
                  <a:srgbClr val="a8a8a8"/>
                </a:solidFill>
                <a:miter/>
              </a:ln>
            </p:spPr>
          </p:cxnSp>
          <p:cxnSp>
            <p:nvCxnSpPr>
              <p:cNvPr id="14744" name="Straight Connector 2117"/>
              <p:cNvCxnSpPr/>
              <p:nvPr/>
            </p:nvCxnSpPr>
            <p:spPr>
              <a:xfrm flipV="1">
                <a:off x="3295080" y="7041240"/>
                <a:ext cx="360" cy="252360"/>
              </a:xfrm>
              <a:prstGeom prst="straightConnector1">
                <a:avLst/>
              </a:prstGeom>
              <a:ln w="6480">
                <a:solidFill>
                  <a:srgbClr val="a8a8a8"/>
                </a:solidFill>
                <a:miter/>
              </a:ln>
            </p:spPr>
          </p:cxnSp>
          <p:cxnSp>
            <p:nvCxnSpPr>
              <p:cNvPr id="14745" name="Straight Connector 2118"/>
              <p:cNvCxnSpPr/>
              <p:nvPr/>
            </p:nvCxnSpPr>
            <p:spPr>
              <a:xfrm flipV="1">
                <a:off x="3624480" y="7041240"/>
                <a:ext cx="360" cy="252360"/>
              </a:xfrm>
              <a:prstGeom prst="straightConnector1">
                <a:avLst/>
              </a:prstGeom>
              <a:ln w="6480">
                <a:solidFill>
                  <a:srgbClr val="a8a8a8"/>
                </a:solidFill>
                <a:miter/>
              </a:ln>
            </p:spPr>
          </p:cxnSp>
          <p:cxnSp>
            <p:nvCxnSpPr>
              <p:cNvPr id="14746" name="Straight Connector 2119"/>
              <p:cNvCxnSpPr/>
              <p:nvPr/>
            </p:nvCxnSpPr>
            <p:spPr>
              <a:xfrm flipV="1">
                <a:off x="2635920" y="7041240"/>
                <a:ext cx="360" cy="252360"/>
              </a:xfrm>
              <a:prstGeom prst="straightConnector1">
                <a:avLst/>
              </a:prstGeom>
              <a:ln w="6480">
                <a:solidFill>
                  <a:srgbClr val="a8a8a8"/>
                </a:solidFill>
                <a:miter/>
              </a:ln>
            </p:spPr>
          </p:cxnSp>
          <p:cxnSp>
            <p:nvCxnSpPr>
              <p:cNvPr id="14747" name="Straight Connector 2120"/>
              <p:cNvCxnSpPr/>
              <p:nvPr/>
            </p:nvCxnSpPr>
            <p:spPr>
              <a:xfrm flipV="1">
                <a:off x="2965320" y="7041240"/>
                <a:ext cx="360" cy="252360"/>
              </a:xfrm>
              <a:prstGeom prst="straightConnector1">
                <a:avLst/>
              </a:prstGeom>
              <a:ln w="6480">
                <a:solidFill>
                  <a:srgbClr val="a8a8a8"/>
                </a:solidFill>
                <a:miter/>
              </a:ln>
            </p:spPr>
          </p:cxnSp>
          <p:cxnSp>
            <p:nvCxnSpPr>
              <p:cNvPr id="14748" name="Straight Connector 2121"/>
              <p:cNvCxnSpPr/>
              <p:nvPr/>
            </p:nvCxnSpPr>
            <p:spPr>
              <a:xfrm flipV="1">
                <a:off x="1976760" y="7041240"/>
                <a:ext cx="360" cy="252360"/>
              </a:xfrm>
              <a:prstGeom prst="straightConnector1">
                <a:avLst/>
              </a:prstGeom>
              <a:ln w="6480">
                <a:solidFill>
                  <a:srgbClr val="a8a8a8"/>
                </a:solidFill>
                <a:miter/>
              </a:ln>
            </p:spPr>
          </p:cxnSp>
          <p:cxnSp>
            <p:nvCxnSpPr>
              <p:cNvPr id="14749" name="Straight Connector 2122"/>
              <p:cNvCxnSpPr/>
              <p:nvPr/>
            </p:nvCxnSpPr>
            <p:spPr>
              <a:xfrm flipV="1">
                <a:off x="2306520" y="7041240"/>
                <a:ext cx="360" cy="252360"/>
              </a:xfrm>
              <a:prstGeom prst="straightConnector1">
                <a:avLst/>
              </a:prstGeom>
              <a:ln w="6480">
                <a:solidFill>
                  <a:srgbClr val="a8a8a8"/>
                </a:solidFill>
                <a:miter/>
              </a:ln>
            </p:spPr>
          </p:cxnSp>
          <p:cxnSp>
            <p:nvCxnSpPr>
              <p:cNvPr id="14750" name="Straight Connector 2123"/>
              <p:cNvCxnSpPr/>
              <p:nvPr/>
            </p:nvCxnSpPr>
            <p:spPr>
              <a:xfrm flipV="1">
                <a:off x="1317960" y="7041240"/>
                <a:ext cx="360" cy="252360"/>
              </a:xfrm>
              <a:prstGeom prst="straightConnector1">
                <a:avLst/>
              </a:prstGeom>
              <a:ln w="6480">
                <a:solidFill>
                  <a:srgbClr val="a8a8a8"/>
                </a:solidFill>
                <a:miter/>
              </a:ln>
            </p:spPr>
          </p:cxnSp>
          <p:cxnSp>
            <p:nvCxnSpPr>
              <p:cNvPr id="14751" name="Straight Connector 2124"/>
              <p:cNvCxnSpPr/>
              <p:nvPr/>
            </p:nvCxnSpPr>
            <p:spPr>
              <a:xfrm flipV="1">
                <a:off x="1647360" y="7041240"/>
                <a:ext cx="360" cy="252360"/>
              </a:xfrm>
              <a:prstGeom prst="straightConnector1">
                <a:avLst/>
              </a:prstGeom>
              <a:ln w="6480">
                <a:solidFill>
                  <a:srgbClr val="a8a8a8"/>
                </a:solidFill>
                <a:miter/>
              </a:ln>
            </p:spPr>
          </p:cxnSp>
          <p:cxnSp>
            <p:nvCxnSpPr>
              <p:cNvPr id="14752" name="Straight Connector 2125"/>
              <p:cNvCxnSpPr/>
              <p:nvPr/>
            </p:nvCxnSpPr>
            <p:spPr>
              <a:xfrm flipV="1">
                <a:off x="658800" y="7041240"/>
                <a:ext cx="360" cy="252360"/>
              </a:xfrm>
              <a:prstGeom prst="straightConnector1">
                <a:avLst/>
              </a:prstGeom>
              <a:ln w="6480">
                <a:solidFill>
                  <a:srgbClr val="a8a8a8"/>
                </a:solidFill>
                <a:miter/>
              </a:ln>
            </p:spPr>
          </p:cxnSp>
          <p:cxnSp>
            <p:nvCxnSpPr>
              <p:cNvPr id="14753" name="Straight Connector 2126"/>
              <p:cNvCxnSpPr/>
              <p:nvPr/>
            </p:nvCxnSpPr>
            <p:spPr>
              <a:xfrm flipV="1">
                <a:off x="988200" y="7041240"/>
                <a:ext cx="360" cy="252360"/>
              </a:xfrm>
              <a:prstGeom prst="straightConnector1">
                <a:avLst/>
              </a:prstGeom>
              <a:ln w="6480">
                <a:solidFill>
                  <a:srgbClr val="a8a8a8"/>
                </a:solidFill>
                <a:miter/>
              </a:ln>
            </p:spPr>
          </p:cxnSp>
          <p:cxnSp>
            <p:nvCxnSpPr>
              <p:cNvPr id="14754" name="Straight Connector 2127"/>
              <p:cNvCxnSpPr/>
              <p:nvPr/>
            </p:nvCxnSpPr>
            <p:spPr>
              <a:xfrm flipV="1">
                <a:off x="0" y="7041240"/>
                <a:ext cx="360" cy="252360"/>
              </a:xfrm>
              <a:prstGeom prst="straightConnector1">
                <a:avLst/>
              </a:prstGeom>
              <a:ln w="6480">
                <a:solidFill>
                  <a:srgbClr val="a8a8a8"/>
                </a:solidFill>
                <a:miter/>
              </a:ln>
            </p:spPr>
          </p:cxnSp>
          <p:cxnSp>
            <p:nvCxnSpPr>
              <p:cNvPr id="14755" name="Straight Connector 2128"/>
              <p:cNvCxnSpPr/>
              <p:nvPr/>
            </p:nvCxnSpPr>
            <p:spPr>
              <a:xfrm flipV="1">
                <a:off x="329400" y="7041240"/>
                <a:ext cx="360" cy="252360"/>
              </a:xfrm>
              <a:prstGeom prst="straightConnector1">
                <a:avLst/>
              </a:prstGeom>
              <a:ln w="6480">
                <a:solidFill>
                  <a:srgbClr val="a8a8a8"/>
                </a:solidFill>
                <a:miter/>
              </a:ln>
            </p:spPr>
          </p:cxnSp>
        </p:grpSp>
      </p:grpSp>
      <p:grpSp>
        <p:nvGrpSpPr>
          <p:cNvPr id="14756" name="Group 1"/>
          <p:cNvGrpSpPr/>
          <p:nvPr/>
        </p:nvGrpSpPr>
        <p:grpSpPr>
          <a:xfrm>
            <a:off x="-435240" y="5878080"/>
            <a:ext cx="290160" cy="979560"/>
            <a:chOff x="-435240" y="5878080"/>
            <a:chExt cx="290160" cy="979560"/>
          </a:xfrm>
        </p:grpSpPr>
        <p:cxnSp>
          <p:nvCxnSpPr>
            <p:cNvPr id="14757" name="Straight Connector 14"/>
            <p:cNvCxnSpPr/>
            <p:nvPr/>
          </p:nvCxnSpPr>
          <p:spPr>
            <a:xfrm>
              <a:off x="-435240" y="5878080"/>
              <a:ext cx="290520" cy="360"/>
            </a:xfrm>
            <a:prstGeom prst="straightConnector1">
              <a:avLst/>
            </a:prstGeom>
            <a:ln w="6480">
              <a:solidFill>
                <a:srgbClr val="a8a8a8"/>
              </a:solidFill>
              <a:miter/>
            </a:ln>
          </p:spPr>
        </p:cxnSp>
        <p:cxnSp>
          <p:nvCxnSpPr>
            <p:cNvPr id="14758" name="Straight Connector 16"/>
            <p:cNvCxnSpPr/>
            <p:nvPr/>
          </p:nvCxnSpPr>
          <p:spPr>
            <a:xfrm>
              <a:off x="-435240" y="6857640"/>
              <a:ext cx="290520" cy="360"/>
            </a:xfrm>
            <a:prstGeom prst="straightConnector1">
              <a:avLst/>
            </a:prstGeom>
            <a:ln w="6480">
              <a:solidFill>
                <a:srgbClr val="a8a8a8"/>
              </a:solidFill>
              <a:miter/>
            </a:ln>
          </p:spPr>
        </p:cxnSp>
      </p:grpSp>
      <p:cxnSp>
        <p:nvCxnSpPr>
          <p:cNvPr id="14759"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14760" name="TextBox 7"/>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4761" name="ING logo" descr=""/>
          <p:cNvPicPr/>
          <p:nvPr/>
        </p:nvPicPr>
        <p:blipFill>
          <a:blip r:embed="rId2"/>
          <a:stretch/>
        </p:blipFill>
        <p:spPr>
          <a:xfrm>
            <a:off x="10055520" y="6089040"/>
            <a:ext cx="1806840" cy="449640"/>
          </a:xfrm>
          <a:prstGeom prst="rect">
            <a:avLst/>
          </a:prstGeom>
          <a:ln w="0">
            <a:noFill/>
          </a:ln>
        </p:spPr>
      </p:pic>
      <p:sp>
        <p:nvSpPr>
          <p:cNvPr id="14762" name="PlaceHolder 1"/>
          <p:cNvSpPr>
            <a:spLocks noGrp="1"/>
          </p:cNvSpPr>
          <p:nvPr>
            <p:ph type="body"/>
          </p:nvPr>
        </p:nvSpPr>
        <p:spPr>
          <a:xfrm>
            <a:off x="658800" y="558396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4763" name="PlaceHolder 2"/>
          <p:cNvSpPr>
            <a:spLocks noGrp="1"/>
          </p:cNvSpPr>
          <p:nvPr>
            <p:ph type="body"/>
          </p:nvPr>
        </p:nvSpPr>
        <p:spPr>
          <a:xfrm>
            <a:off x="0" y="-176400"/>
            <a:ext cx="12191760" cy="5157360"/>
          </a:xfrm>
          <a:prstGeom prst="rect">
            <a:avLst/>
          </a:prstGeom>
          <a:solidFill>
            <a:schemeClr val="accent2">
              <a:lumMod val="20000"/>
              <a:lumOff val="80000"/>
              <a:alpha val="10000"/>
            </a:schemeClr>
          </a:solidFill>
          <a:ln w="0">
            <a:noFill/>
          </a:ln>
        </p:spPr>
        <p:txBody>
          <a:bodyPr lIns="2880000" rIns="90000" tIns="0" bIns="45000" anchor="ctr">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14764" name="Text Placeholder 6"/>
          <p:cNvSpPr/>
          <p:nvPr/>
        </p:nvSpPr>
        <p:spPr>
          <a:xfrm>
            <a:off x="518040" y="244836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4765" name="PlaceHolder 3"/>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4766" name="PlaceHolder 4"/>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14767" name="TextBox 15"/>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
        <p:nvSpPr>
          <p:cNvPr id="14768" name="TextBox 17"/>
          <p:cNvSpPr/>
          <p:nvPr/>
        </p:nvSpPr>
        <p:spPr>
          <a:xfrm>
            <a:off x="-2261880" y="212364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marL="72000" indent="-72000" defTabSz="914400">
              <a:lnSpc>
                <a:spcPct val="100000"/>
              </a:lnSpc>
              <a:buClr>
                <a:srgbClr val="696969"/>
              </a:buClr>
              <a:buFont typeface="ING Me"/>
              <a:buChar char="–"/>
              <a:tabLst>
                <a:tab algn="l" pos="0"/>
              </a:tabLst>
            </a:pPr>
            <a:r>
              <a:rPr b="0" lang="en-US" sz="1000" spc="-1" strike="noStrike">
                <a:solidFill>
                  <a:srgbClr val="696969"/>
                </a:solidFill>
                <a:latin typeface="ING Me"/>
              </a:rPr>
              <a:t>Finally, click on the new picture and choose 'Move to Back' via the right mouse button to show the heading bars again.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009" name="Master Grid"/>
          <p:cNvGrpSpPr/>
          <p:nvPr/>
        </p:nvGrpSpPr>
        <p:grpSpPr>
          <a:xfrm>
            <a:off x="0" y="0"/>
            <a:ext cx="12191760" cy="6858000"/>
            <a:chOff x="0" y="0"/>
            <a:chExt cx="12191760" cy="6858000"/>
          </a:xfrm>
        </p:grpSpPr>
        <p:grpSp>
          <p:nvGrpSpPr>
            <p:cNvPr id="1010" name="GRID"/>
            <p:cNvGrpSpPr/>
            <p:nvPr/>
          </p:nvGrpSpPr>
          <p:grpSpPr>
            <a:xfrm>
              <a:off x="0" y="0"/>
              <a:ext cx="12191760" cy="6858000"/>
              <a:chOff x="0" y="0"/>
              <a:chExt cx="12191760" cy="6858000"/>
            </a:xfrm>
          </p:grpSpPr>
          <p:grpSp>
            <p:nvGrpSpPr>
              <p:cNvPr id="1011" name="Group 454"/>
              <p:cNvGrpSpPr/>
              <p:nvPr/>
            </p:nvGrpSpPr>
            <p:grpSpPr>
              <a:xfrm>
                <a:off x="0" y="0"/>
                <a:ext cx="12191760" cy="6858000"/>
                <a:chOff x="0" y="0"/>
                <a:chExt cx="12191760" cy="6858000"/>
              </a:xfrm>
            </p:grpSpPr>
            <p:cxnSp>
              <p:nvCxnSpPr>
                <p:cNvPr id="101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01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01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01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01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01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01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01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02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02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02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02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02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02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02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02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02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02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03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03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03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03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03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03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03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03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03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03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04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04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04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04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04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04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04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04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04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04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050" name="Group 455"/>
              <p:cNvGrpSpPr/>
              <p:nvPr/>
            </p:nvGrpSpPr>
            <p:grpSpPr>
              <a:xfrm>
                <a:off x="0" y="0"/>
                <a:ext cx="12191760" cy="6857640"/>
                <a:chOff x="0" y="0"/>
                <a:chExt cx="12191760" cy="6857640"/>
              </a:xfrm>
            </p:grpSpPr>
            <p:cxnSp>
              <p:nvCxnSpPr>
                <p:cNvPr id="105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05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05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05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05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05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05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05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05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06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06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06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06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06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06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06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06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06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06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07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07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07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073" name="Group 396"/>
            <p:cNvGrpSpPr/>
            <p:nvPr/>
          </p:nvGrpSpPr>
          <p:grpSpPr>
            <a:xfrm>
              <a:off x="329400" y="326520"/>
              <a:ext cx="11532960" cy="5878800"/>
              <a:chOff x="329400" y="326520"/>
              <a:chExt cx="11532960" cy="5878800"/>
            </a:xfrm>
          </p:grpSpPr>
          <p:grpSp>
            <p:nvGrpSpPr>
              <p:cNvPr id="1074" name="Group 397"/>
              <p:cNvGrpSpPr/>
              <p:nvPr/>
            </p:nvGrpSpPr>
            <p:grpSpPr>
              <a:xfrm>
                <a:off x="329400" y="326520"/>
                <a:ext cx="11532960" cy="5878800"/>
                <a:chOff x="329400" y="326520"/>
                <a:chExt cx="11532960" cy="5878800"/>
              </a:xfrm>
            </p:grpSpPr>
            <p:cxnSp>
              <p:nvCxnSpPr>
                <p:cNvPr id="107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07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07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07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07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08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08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08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08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08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08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08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08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08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08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09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09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09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09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09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09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09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09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09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09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10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10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10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10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10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10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10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10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10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10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11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111" name="Group 398"/>
              <p:cNvGrpSpPr/>
              <p:nvPr/>
            </p:nvGrpSpPr>
            <p:grpSpPr>
              <a:xfrm>
                <a:off x="329400" y="326520"/>
                <a:ext cx="11532960" cy="5878080"/>
                <a:chOff x="329400" y="326520"/>
                <a:chExt cx="11532960" cy="5878080"/>
              </a:xfrm>
            </p:grpSpPr>
            <p:cxnSp>
              <p:nvCxnSpPr>
                <p:cNvPr id="111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11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11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11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11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11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11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11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12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12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12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12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12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12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12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12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12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12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13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131" name="Master Grid Edge"/>
          <p:cNvGrpSpPr/>
          <p:nvPr/>
        </p:nvGrpSpPr>
        <p:grpSpPr>
          <a:xfrm>
            <a:off x="-435240" y="-435240"/>
            <a:ext cx="13042800" cy="7728480"/>
            <a:chOff x="-435240" y="-435240"/>
            <a:chExt cx="13042800" cy="7728480"/>
          </a:xfrm>
        </p:grpSpPr>
        <p:grpSp>
          <p:nvGrpSpPr>
            <p:cNvPr id="1132" name="Group 27"/>
            <p:cNvGrpSpPr/>
            <p:nvPr/>
          </p:nvGrpSpPr>
          <p:grpSpPr>
            <a:xfrm>
              <a:off x="-435240" y="-435240"/>
              <a:ext cx="13042800" cy="7728480"/>
              <a:chOff x="-435240" y="-435240"/>
              <a:chExt cx="13042800" cy="7728480"/>
            </a:xfrm>
          </p:grpSpPr>
          <p:cxnSp>
            <p:nvCxnSpPr>
              <p:cNvPr id="1133" name="Straight Connector 1371"/>
              <p:cNvCxnSpPr/>
              <p:nvPr/>
            </p:nvCxnSpPr>
            <p:spPr>
              <a:xfrm>
                <a:off x="-435240" y="489600"/>
                <a:ext cx="126360" cy="360"/>
              </a:xfrm>
              <a:prstGeom prst="straightConnector1">
                <a:avLst/>
              </a:prstGeom>
              <a:ln w="6480">
                <a:solidFill>
                  <a:srgbClr val="a8a8a8"/>
                </a:solidFill>
                <a:miter/>
              </a:ln>
            </p:spPr>
          </p:cxnSp>
          <p:cxnSp>
            <p:nvCxnSpPr>
              <p:cNvPr id="1134" name="Straight Connector 1372"/>
              <p:cNvCxnSpPr/>
              <p:nvPr/>
            </p:nvCxnSpPr>
            <p:spPr>
              <a:xfrm>
                <a:off x="-435240" y="326520"/>
                <a:ext cx="126360" cy="360"/>
              </a:xfrm>
              <a:prstGeom prst="straightConnector1">
                <a:avLst/>
              </a:prstGeom>
              <a:ln w="6480">
                <a:solidFill>
                  <a:srgbClr val="a8a8a8"/>
                </a:solidFill>
                <a:miter/>
              </a:ln>
            </p:spPr>
          </p:cxnSp>
          <p:cxnSp>
            <p:nvCxnSpPr>
              <p:cNvPr id="1135" name="Straight Connector 1373"/>
              <p:cNvCxnSpPr/>
              <p:nvPr/>
            </p:nvCxnSpPr>
            <p:spPr>
              <a:xfrm>
                <a:off x="-435240" y="816120"/>
                <a:ext cx="126360" cy="360"/>
              </a:xfrm>
              <a:prstGeom prst="straightConnector1">
                <a:avLst/>
              </a:prstGeom>
              <a:ln w="6480">
                <a:solidFill>
                  <a:srgbClr val="a8a8a8"/>
                </a:solidFill>
                <a:miter/>
              </a:ln>
            </p:spPr>
          </p:cxnSp>
          <p:cxnSp>
            <p:nvCxnSpPr>
              <p:cNvPr id="1136" name="Straight Connector 1374"/>
              <p:cNvCxnSpPr/>
              <p:nvPr/>
            </p:nvCxnSpPr>
            <p:spPr>
              <a:xfrm>
                <a:off x="-435240" y="653040"/>
                <a:ext cx="126360" cy="360"/>
              </a:xfrm>
              <a:prstGeom prst="straightConnector1">
                <a:avLst/>
              </a:prstGeom>
              <a:ln w="6480">
                <a:solidFill>
                  <a:srgbClr val="a8a8a8"/>
                </a:solidFill>
                <a:miter/>
              </a:ln>
            </p:spPr>
          </p:cxnSp>
          <p:cxnSp>
            <p:nvCxnSpPr>
              <p:cNvPr id="1137" name="Straight Connector 1375"/>
              <p:cNvCxnSpPr/>
              <p:nvPr/>
            </p:nvCxnSpPr>
            <p:spPr>
              <a:xfrm>
                <a:off x="-435240" y="1142640"/>
                <a:ext cx="126360" cy="360"/>
              </a:xfrm>
              <a:prstGeom prst="straightConnector1">
                <a:avLst/>
              </a:prstGeom>
              <a:ln w="6480">
                <a:solidFill>
                  <a:srgbClr val="a8a8a8"/>
                </a:solidFill>
                <a:miter/>
              </a:ln>
            </p:spPr>
          </p:cxnSp>
          <p:cxnSp>
            <p:nvCxnSpPr>
              <p:cNvPr id="1138" name="Straight Connector 1376"/>
              <p:cNvCxnSpPr/>
              <p:nvPr/>
            </p:nvCxnSpPr>
            <p:spPr>
              <a:xfrm>
                <a:off x="-435240" y="979560"/>
                <a:ext cx="126360" cy="360"/>
              </a:xfrm>
              <a:prstGeom prst="straightConnector1">
                <a:avLst/>
              </a:prstGeom>
              <a:ln w="6480">
                <a:solidFill>
                  <a:srgbClr val="a8a8a8"/>
                </a:solidFill>
                <a:miter/>
              </a:ln>
            </p:spPr>
          </p:cxnSp>
          <p:cxnSp>
            <p:nvCxnSpPr>
              <p:cNvPr id="1139" name="Straight Connector 1377"/>
              <p:cNvCxnSpPr/>
              <p:nvPr/>
            </p:nvCxnSpPr>
            <p:spPr>
              <a:xfrm>
                <a:off x="-435240" y="1469520"/>
                <a:ext cx="126360" cy="360"/>
              </a:xfrm>
              <a:prstGeom prst="straightConnector1">
                <a:avLst/>
              </a:prstGeom>
              <a:ln w="6480">
                <a:solidFill>
                  <a:srgbClr val="a8a8a8"/>
                </a:solidFill>
                <a:miter/>
              </a:ln>
            </p:spPr>
          </p:cxnSp>
          <p:cxnSp>
            <p:nvCxnSpPr>
              <p:cNvPr id="1140" name="Straight Connector 1378"/>
              <p:cNvCxnSpPr/>
              <p:nvPr/>
            </p:nvCxnSpPr>
            <p:spPr>
              <a:xfrm>
                <a:off x="-435240" y="1306080"/>
                <a:ext cx="126360" cy="360"/>
              </a:xfrm>
              <a:prstGeom prst="straightConnector1">
                <a:avLst/>
              </a:prstGeom>
              <a:ln w="6480">
                <a:solidFill>
                  <a:srgbClr val="a8a8a8"/>
                </a:solidFill>
                <a:miter/>
              </a:ln>
            </p:spPr>
          </p:cxnSp>
          <p:cxnSp>
            <p:nvCxnSpPr>
              <p:cNvPr id="1141" name="Straight Connector 1379"/>
              <p:cNvCxnSpPr/>
              <p:nvPr/>
            </p:nvCxnSpPr>
            <p:spPr>
              <a:xfrm>
                <a:off x="-435240" y="1796040"/>
                <a:ext cx="126360" cy="360"/>
              </a:xfrm>
              <a:prstGeom prst="straightConnector1">
                <a:avLst/>
              </a:prstGeom>
              <a:ln w="6480">
                <a:solidFill>
                  <a:srgbClr val="a8a8a8"/>
                </a:solidFill>
                <a:miter/>
              </a:ln>
            </p:spPr>
          </p:cxnSp>
          <p:cxnSp>
            <p:nvCxnSpPr>
              <p:cNvPr id="1142" name="Straight Connector 1380"/>
              <p:cNvCxnSpPr/>
              <p:nvPr/>
            </p:nvCxnSpPr>
            <p:spPr>
              <a:xfrm>
                <a:off x="-435240" y="1632600"/>
                <a:ext cx="126360" cy="360"/>
              </a:xfrm>
              <a:prstGeom prst="straightConnector1">
                <a:avLst/>
              </a:prstGeom>
              <a:ln w="6480">
                <a:solidFill>
                  <a:srgbClr val="a8a8a8"/>
                </a:solidFill>
                <a:miter/>
              </a:ln>
            </p:spPr>
          </p:cxnSp>
          <p:cxnSp>
            <p:nvCxnSpPr>
              <p:cNvPr id="1143" name="Straight Connector 1381"/>
              <p:cNvCxnSpPr/>
              <p:nvPr/>
            </p:nvCxnSpPr>
            <p:spPr>
              <a:xfrm>
                <a:off x="-435240" y="2122560"/>
                <a:ext cx="126360" cy="360"/>
              </a:xfrm>
              <a:prstGeom prst="straightConnector1">
                <a:avLst/>
              </a:prstGeom>
              <a:ln w="6480">
                <a:solidFill>
                  <a:srgbClr val="a8a8a8"/>
                </a:solidFill>
                <a:miter/>
              </a:ln>
            </p:spPr>
          </p:cxnSp>
          <p:cxnSp>
            <p:nvCxnSpPr>
              <p:cNvPr id="1144" name="Straight Connector 1382"/>
              <p:cNvCxnSpPr/>
              <p:nvPr/>
            </p:nvCxnSpPr>
            <p:spPr>
              <a:xfrm>
                <a:off x="-435240" y="1959120"/>
                <a:ext cx="126360" cy="360"/>
              </a:xfrm>
              <a:prstGeom prst="straightConnector1">
                <a:avLst/>
              </a:prstGeom>
              <a:ln w="6480">
                <a:solidFill>
                  <a:srgbClr val="a8a8a8"/>
                </a:solidFill>
                <a:miter/>
              </a:ln>
            </p:spPr>
          </p:cxnSp>
          <p:cxnSp>
            <p:nvCxnSpPr>
              <p:cNvPr id="1145" name="Straight Connector 1383"/>
              <p:cNvCxnSpPr/>
              <p:nvPr/>
            </p:nvCxnSpPr>
            <p:spPr>
              <a:xfrm>
                <a:off x="-435240" y="2449080"/>
                <a:ext cx="126360" cy="360"/>
              </a:xfrm>
              <a:prstGeom prst="straightConnector1">
                <a:avLst/>
              </a:prstGeom>
              <a:ln w="6480">
                <a:solidFill>
                  <a:srgbClr val="a8a8a8"/>
                </a:solidFill>
                <a:miter/>
              </a:ln>
            </p:spPr>
          </p:cxnSp>
          <p:cxnSp>
            <p:nvCxnSpPr>
              <p:cNvPr id="1146" name="Straight Connector 1384"/>
              <p:cNvCxnSpPr/>
              <p:nvPr/>
            </p:nvCxnSpPr>
            <p:spPr>
              <a:xfrm>
                <a:off x="-435240" y="2285640"/>
                <a:ext cx="126360" cy="360"/>
              </a:xfrm>
              <a:prstGeom prst="straightConnector1">
                <a:avLst/>
              </a:prstGeom>
              <a:ln w="6480">
                <a:solidFill>
                  <a:srgbClr val="a8a8a8"/>
                </a:solidFill>
                <a:miter/>
              </a:ln>
            </p:spPr>
          </p:cxnSp>
          <p:cxnSp>
            <p:nvCxnSpPr>
              <p:cNvPr id="1147" name="Straight Connector 1385"/>
              <p:cNvCxnSpPr/>
              <p:nvPr/>
            </p:nvCxnSpPr>
            <p:spPr>
              <a:xfrm>
                <a:off x="-435240" y="2775600"/>
                <a:ext cx="126360" cy="360"/>
              </a:xfrm>
              <a:prstGeom prst="straightConnector1">
                <a:avLst/>
              </a:prstGeom>
              <a:ln w="6480">
                <a:solidFill>
                  <a:srgbClr val="a8a8a8"/>
                </a:solidFill>
                <a:miter/>
              </a:ln>
            </p:spPr>
          </p:cxnSp>
          <p:cxnSp>
            <p:nvCxnSpPr>
              <p:cNvPr id="1148" name="Straight Connector 1386"/>
              <p:cNvCxnSpPr/>
              <p:nvPr/>
            </p:nvCxnSpPr>
            <p:spPr>
              <a:xfrm>
                <a:off x="-435240" y="2612520"/>
                <a:ext cx="126360" cy="360"/>
              </a:xfrm>
              <a:prstGeom prst="straightConnector1">
                <a:avLst/>
              </a:prstGeom>
              <a:ln w="6480">
                <a:solidFill>
                  <a:srgbClr val="a8a8a8"/>
                </a:solidFill>
                <a:miter/>
              </a:ln>
            </p:spPr>
          </p:cxnSp>
          <p:cxnSp>
            <p:nvCxnSpPr>
              <p:cNvPr id="1149" name="Straight Connector 1387"/>
              <p:cNvCxnSpPr/>
              <p:nvPr/>
            </p:nvCxnSpPr>
            <p:spPr>
              <a:xfrm>
                <a:off x="-435240" y="3102120"/>
                <a:ext cx="126360" cy="360"/>
              </a:xfrm>
              <a:prstGeom prst="straightConnector1">
                <a:avLst/>
              </a:prstGeom>
              <a:ln w="6480">
                <a:solidFill>
                  <a:srgbClr val="a8a8a8"/>
                </a:solidFill>
                <a:miter/>
              </a:ln>
            </p:spPr>
          </p:cxnSp>
          <p:cxnSp>
            <p:nvCxnSpPr>
              <p:cNvPr id="1150" name="Straight Connector 1388"/>
              <p:cNvCxnSpPr/>
              <p:nvPr/>
            </p:nvCxnSpPr>
            <p:spPr>
              <a:xfrm>
                <a:off x="-435240" y="2939040"/>
                <a:ext cx="126360" cy="360"/>
              </a:xfrm>
              <a:prstGeom prst="straightConnector1">
                <a:avLst/>
              </a:prstGeom>
              <a:ln w="6480">
                <a:solidFill>
                  <a:srgbClr val="a8a8a8"/>
                </a:solidFill>
                <a:miter/>
              </a:ln>
            </p:spPr>
          </p:cxnSp>
          <p:cxnSp>
            <p:nvCxnSpPr>
              <p:cNvPr id="1151" name="Straight Connector 1389"/>
              <p:cNvCxnSpPr/>
              <p:nvPr/>
            </p:nvCxnSpPr>
            <p:spPr>
              <a:xfrm>
                <a:off x="-435240" y="3428640"/>
                <a:ext cx="126360" cy="360"/>
              </a:xfrm>
              <a:prstGeom prst="straightConnector1">
                <a:avLst/>
              </a:prstGeom>
              <a:ln w="6480">
                <a:solidFill>
                  <a:srgbClr val="a8a8a8"/>
                </a:solidFill>
                <a:miter/>
              </a:ln>
            </p:spPr>
          </p:cxnSp>
          <p:cxnSp>
            <p:nvCxnSpPr>
              <p:cNvPr id="1152" name="Straight Connector 1390"/>
              <p:cNvCxnSpPr/>
              <p:nvPr/>
            </p:nvCxnSpPr>
            <p:spPr>
              <a:xfrm>
                <a:off x="-435240" y="3265560"/>
                <a:ext cx="126360" cy="360"/>
              </a:xfrm>
              <a:prstGeom prst="straightConnector1">
                <a:avLst/>
              </a:prstGeom>
              <a:ln w="6480">
                <a:solidFill>
                  <a:srgbClr val="a8a8a8"/>
                </a:solidFill>
                <a:miter/>
              </a:ln>
            </p:spPr>
          </p:cxnSp>
          <p:cxnSp>
            <p:nvCxnSpPr>
              <p:cNvPr id="1153" name="Straight Connector 1391"/>
              <p:cNvCxnSpPr/>
              <p:nvPr/>
            </p:nvCxnSpPr>
            <p:spPr>
              <a:xfrm>
                <a:off x="-435240" y="3755520"/>
                <a:ext cx="126360" cy="360"/>
              </a:xfrm>
              <a:prstGeom prst="straightConnector1">
                <a:avLst/>
              </a:prstGeom>
              <a:ln w="6480">
                <a:solidFill>
                  <a:srgbClr val="a8a8a8"/>
                </a:solidFill>
                <a:miter/>
              </a:ln>
            </p:spPr>
          </p:cxnSp>
          <p:cxnSp>
            <p:nvCxnSpPr>
              <p:cNvPr id="1154" name="Straight Connector 1392"/>
              <p:cNvCxnSpPr/>
              <p:nvPr/>
            </p:nvCxnSpPr>
            <p:spPr>
              <a:xfrm>
                <a:off x="-435240" y="3592080"/>
                <a:ext cx="126360" cy="360"/>
              </a:xfrm>
              <a:prstGeom prst="straightConnector1">
                <a:avLst/>
              </a:prstGeom>
              <a:ln w="6480">
                <a:solidFill>
                  <a:srgbClr val="a8a8a8"/>
                </a:solidFill>
                <a:miter/>
              </a:ln>
            </p:spPr>
          </p:cxnSp>
          <p:cxnSp>
            <p:nvCxnSpPr>
              <p:cNvPr id="1155" name="Straight Connector 1438"/>
              <p:cNvCxnSpPr/>
              <p:nvPr/>
            </p:nvCxnSpPr>
            <p:spPr>
              <a:xfrm>
                <a:off x="-435240" y="4081680"/>
                <a:ext cx="126360" cy="360"/>
              </a:xfrm>
              <a:prstGeom prst="straightConnector1">
                <a:avLst/>
              </a:prstGeom>
              <a:ln w="6480">
                <a:solidFill>
                  <a:srgbClr val="a8a8a8"/>
                </a:solidFill>
                <a:miter/>
              </a:ln>
            </p:spPr>
          </p:cxnSp>
          <p:cxnSp>
            <p:nvCxnSpPr>
              <p:cNvPr id="1156" name="Straight Connector 1439"/>
              <p:cNvCxnSpPr/>
              <p:nvPr/>
            </p:nvCxnSpPr>
            <p:spPr>
              <a:xfrm>
                <a:off x="-435240" y="3918240"/>
                <a:ext cx="126360" cy="360"/>
              </a:xfrm>
              <a:prstGeom prst="straightConnector1">
                <a:avLst/>
              </a:prstGeom>
              <a:ln w="6480">
                <a:solidFill>
                  <a:srgbClr val="a8a8a8"/>
                </a:solidFill>
                <a:miter/>
              </a:ln>
            </p:spPr>
          </p:cxnSp>
          <p:cxnSp>
            <p:nvCxnSpPr>
              <p:cNvPr id="1157" name="Straight Connector 1440"/>
              <p:cNvCxnSpPr/>
              <p:nvPr/>
            </p:nvCxnSpPr>
            <p:spPr>
              <a:xfrm>
                <a:off x="-435240" y="4408200"/>
                <a:ext cx="126360" cy="360"/>
              </a:xfrm>
              <a:prstGeom prst="straightConnector1">
                <a:avLst/>
              </a:prstGeom>
              <a:ln w="6480">
                <a:solidFill>
                  <a:srgbClr val="a8a8a8"/>
                </a:solidFill>
                <a:miter/>
              </a:ln>
            </p:spPr>
          </p:cxnSp>
          <p:cxnSp>
            <p:nvCxnSpPr>
              <p:cNvPr id="1158" name="Straight Connector 1441"/>
              <p:cNvCxnSpPr/>
              <p:nvPr/>
            </p:nvCxnSpPr>
            <p:spPr>
              <a:xfrm>
                <a:off x="-435240" y="4244760"/>
                <a:ext cx="126360" cy="360"/>
              </a:xfrm>
              <a:prstGeom prst="straightConnector1">
                <a:avLst/>
              </a:prstGeom>
              <a:ln w="6480">
                <a:solidFill>
                  <a:srgbClr val="a8a8a8"/>
                </a:solidFill>
                <a:miter/>
              </a:ln>
            </p:spPr>
          </p:cxnSp>
          <p:cxnSp>
            <p:nvCxnSpPr>
              <p:cNvPr id="1159" name="Straight Connector 1442"/>
              <p:cNvCxnSpPr/>
              <p:nvPr/>
            </p:nvCxnSpPr>
            <p:spPr>
              <a:xfrm>
                <a:off x="-435240" y="4734720"/>
                <a:ext cx="126360" cy="360"/>
              </a:xfrm>
              <a:prstGeom prst="straightConnector1">
                <a:avLst/>
              </a:prstGeom>
              <a:ln w="6480">
                <a:solidFill>
                  <a:srgbClr val="a8a8a8"/>
                </a:solidFill>
                <a:miter/>
              </a:ln>
            </p:spPr>
          </p:cxnSp>
          <p:cxnSp>
            <p:nvCxnSpPr>
              <p:cNvPr id="1160" name="Straight Connector 1443"/>
              <p:cNvCxnSpPr/>
              <p:nvPr/>
            </p:nvCxnSpPr>
            <p:spPr>
              <a:xfrm>
                <a:off x="-435240" y="4571280"/>
                <a:ext cx="126360" cy="360"/>
              </a:xfrm>
              <a:prstGeom prst="straightConnector1">
                <a:avLst/>
              </a:prstGeom>
              <a:ln w="6480">
                <a:solidFill>
                  <a:srgbClr val="a8a8a8"/>
                </a:solidFill>
                <a:miter/>
              </a:ln>
            </p:spPr>
          </p:cxnSp>
          <p:cxnSp>
            <p:nvCxnSpPr>
              <p:cNvPr id="1161" name="Straight Connector 1444"/>
              <p:cNvCxnSpPr/>
              <p:nvPr/>
            </p:nvCxnSpPr>
            <p:spPr>
              <a:xfrm>
                <a:off x="-435240" y="5061240"/>
                <a:ext cx="126360" cy="360"/>
              </a:xfrm>
              <a:prstGeom prst="straightConnector1">
                <a:avLst/>
              </a:prstGeom>
              <a:ln w="6480">
                <a:solidFill>
                  <a:srgbClr val="a8a8a8"/>
                </a:solidFill>
                <a:miter/>
              </a:ln>
            </p:spPr>
          </p:cxnSp>
          <p:cxnSp>
            <p:nvCxnSpPr>
              <p:cNvPr id="1162" name="Straight Connector 1446"/>
              <p:cNvCxnSpPr/>
              <p:nvPr/>
            </p:nvCxnSpPr>
            <p:spPr>
              <a:xfrm>
                <a:off x="-435240" y="5387760"/>
                <a:ext cx="126360" cy="360"/>
              </a:xfrm>
              <a:prstGeom prst="straightConnector1">
                <a:avLst/>
              </a:prstGeom>
              <a:ln w="6480">
                <a:solidFill>
                  <a:srgbClr val="a8a8a8"/>
                </a:solidFill>
                <a:miter/>
              </a:ln>
            </p:spPr>
          </p:cxnSp>
          <p:cxnSp>
            <p:nvCxnSpPr>
              <p:cNvPr id="1163" name="Straight Connector 1447"/>
              <p:cNvCxnSpPr/>
              <p:nvPr/>
            </p:nvCxnSpPr>
            <p:spPr>
              <a:xfrm>
                <a:off x="-435240" y="5224680"/>
                <a:ext cx="126360" cy="360"/>
              </a:xfrm>
              <a:prstGeom prst="straightConnector1">
                <a:avLst/>
              </a:prstGeom>
              <a:ln w="6480">
                <a:solidFill>
                  <a:srgbClr val="a8a8a8"/>
                </a:solidFill>
                <a:miter/>
              </a:ln>
            </p:spPr>
          </p:cxnSp>
          <p:cxnSp>
            <p:nvCxnSpPr>
              <p:cNvPr id="1164" name="Straight Connector 1448"/>
              <p:cNvCxnSpPr/>
              <p:nvPr/>
            </p:nvCxnSpPr>
            <p:spPr>
              <a:xfrm>
                <a:off x="-435240" y="5714280"/>
                <a:ext cx="126360" cy="360"/>
              </a:xfrm>
              <a:prstGeom prst="straightConnector1">
                <a:avLst/>
              </a:prstGeom>
              <a:ln w="6480">
                <a:solidFill>
                  <a:srgbClr val="a8a8a8"/>
                </a:solidFill>
                <a:miter/>
              </a:ln>
            </p:spPr>
          </p:cxnSp>
          <p:cxnSp>
            <p:nvCxnSpPr>
              <p:cNvPr id="1165" name="Straight Connector 1449"/>
              <p:cNvCxnSpPr/>
              <p:nvPr/>
            </p:nvCxnSpPr>
            <p:spPr>
              <a:xfrm>
                <a:off x="-435240" y="5551200"/>
                <a:ext cx="126360" cy="360"/>
              </a:xfrm>
              <a:prstGeom prst="straightConnector1">
                <a:avLst/>
              </a:prstGeom>
              <a:ln w="6480">
                <a:solidFill>
                  <a:srgbClr val="a8a8a8"/>
                </a:solidFill>
                <a:miter/>
              </a:ln>
            </p:spPr>
          </p:cxnSp>
          <p:cxnSp>
            <p:nvCxnSpPr>
              <p:cNvPr id="1166" name="Straight Connector 1450"/>
              <p:cNvCxnSpPr/>
              <p:nvPr/>
            </p:nvCxnSpPr>
            <p:spPr>
              <a:xfrm>
                <a:off x="-435240" y="6041160"/>
                <a:ext cx="126360" cy="360"/>
              </a:xfrm>
              <a:prstGeom prst="straightConnector1">
                <a:avLst/>
              </a:prstGeom>
              <a:ln w="6480">
                <a:solidFill>
                  <a:srgbClr val="a8a8a8"/>
                </a:solidFill>
                <a:miter/>
              </a:ln>
            </p:spPr>
          </p:cxnSp>
          <p:cxnSp>
            <p:nvCxnSpPr>
              <p:cNvPr id="1167" name="Straight Connector 1451"/>
              <p:cNvCxnSpPr/>
              <p:nvPr/>
            </p:nvCxnSpPr>
            <p:spPr>
              <a:xfrm>
                <a:off x="-435240" y="5877720"/>
                <a:ext cx="126360" cy="360"/>
              </a:xfrm>
              <a:prstGeom prst="straightConnector1">
                <a:avLst/>
              </a:prstGeom>
              <a:ln w="6480">
                <a:solidFill>
                  <a:srgbClr val="a8a8a8"/>
                </a:solidFill>
                <a:miter/>
              </a:ln>
            </p:spPr>
          </p:cxnSp>
          <p:cxnSp>
            <p:nvCxnSpPr>
              <p:cNvPr id="1168" name="Straight Connector 1452"/>
              <p:cNvCxnSpPr/>
              <p:nvPr/>
            </p:nvCxnSpPr>
            <p:spPr>
              <a:xfrm>
                <a:off x="-435240" y="6367680"/>
                <a:ext cx="126360" cy="360"/>
              </a:xfrm>
              <a:prstGeom prst="straightConnector1">
                <a:avLst/>
              </a:prstGeom>
              <a:ln w="6480">
                <a:solidFill>
                  <a:srgbClr val="a8a8a8"/>
                </a:solidFill>
                <a:miter/>
              </a:ln>
            </p:spPr>
          </p:cxnSp>
          <p:cxnSp>
            <p:nvCxnSpPr>
              <p:cNvPr id="1169" name="Straight Connector 1453"/>
              <p:cNvCxnSpPr/>
              <p:nvPr/>
            </p:nvCxnSpPr>
            <p:spPr>
              <a:xfrm>
                <a:off x="-435240" y="6204240"/>
                <a:ext cx="126360" cy="360"/>
              </a:xfrm>
              <a:prstGeom prst="straightConnector1">
                <a:avLst/>
              </a:prstGeom>
              <a:ln w="6480">
                <a:solidFill>
                  <a:srgbClr val="a8a8a8"/>
                </a:solidFill>
                <a:miter/>
              </a:ln>
            </p:spPr>
          </p:cxnSp>
          <p:cxnSp>
            <p:nvCxnSpPr>
              <p:cNvPr id="1170" name="Straight Connector 1083"/>
              <p:cNvCxnSpPr/>
              <p:nvPr/>
            </p:nvCxnSpPr>
            <p:spPr>
              <a:xfrm>
                <a:off x="493920" y="-435240"/>
                <a:ext cx="360" cy="126360"/>
              </a:xfrm>
              <a:prstGeom prst="straightConnector1">
                <a:avLst/>
              </a:prstGeom>
              <a:ln w="6480">
                <a:solidFill>
                  <a:srgbClr val="a8a8a8"/>
                </a:solidFill>
                <a:miter/>
              </a:ln>
            </p:spPr>
          </p:cxnSp>
          <p:cxnSp>
            <p:nvCxnSpPr>
              <p:cNvPr id="1171" name="Straight Connector 1084"/>
              <p:cNvCxnSpPr/>
              <p:nvPr/>
            </p:nvCxnSpPr>
            <p:spPr>
              <a:xfrm>
                <a:off x="329400" y="-435240"/>
                <a:ext cx="360" cy="126360"/>
              </a:xfrm>
              <a:prstGeom prst="straightConnector1">
                <a:avLst/>
              </a:prstGeom>
              <a:ln w="6480">
                <a:solidFill>
                  <a:srgbClr val="a8a8a8"/>
                </a:solidFill>
                <a:miter/>
              </a:ln>
            </p:spPr>
          </p:cxnSp>
          <p:cxnSp>
            <p:nvCxnSpPr>
              <p:cNvPr id="1172" name="Straight Connector 1085"/>
              <p:cNvCxnSpPr/>
              <p:nvPr/>
            </p:nvCxnSpPr>
            <p:spPr>
              <a:xfrm>
                <a:off x="823680" y="-435240"/>
                <a:ext cx="360" cy="126360"/>
              </a:xfrm>
              <a:prstGeom prst="straightConnector1">
                <a:avLst/>
              </a:prstGeom>
              <a:ln w="6480">
                <a:solidFill>
                  <a:srgbClr val="a8a8a8"/>
                </a:solidFill>
                <a:miter/>
              </a:ln>
            </p:spPr>
          </p:cxnSp>
          <p:cxnSp>
            <p:nvCxnSpPr>
              <p:cNvPr id="1173" name="Straight Connector 1086"/>
              <p:cNvCxnSpPr/>
              <p:nvPr/>
            </p:nvCxnSpPr>
            <p:spPr>
              <a:xfrm>
                <a:off x="658800" y="-435240"/>
                <a:ext cx="360" cy="126360"/>
              </a:xfrm>
              <a:prstGeom prst="straightConnector1">
                <a:avLst/>
              </a:prstGeom>
              <a:ln w="6480">
                <a:solidFill>
                  <a:srgbClr val="a8a8a8"/>
                </a:solidFill>
                <a:miter/>
              </a:ln>
            </p:spPr>
          </p:cxnSp>
          <p:cxnSp>
            <p:nvCxnSpPr>
              <p:cNvPr id="1174" name="Straight Connector 1087"/>
              <p:cNvCxnSpPr/>
              <p:nvPr/>
            </p:nvCxnSpPr>
            <p:spPr>
              <a:xfrm>
                <a:off x="1153080" y="-435240"/>
                <a:ext cx="360" cy="126360"/>
              </a:xfrm>
              <a:prstGeom prst="straightConnector1">
                <a:avLst/>
              </a:prstGeom>
              <a:ln w="6480">
                <a:solidFill>
                  <a:srgbClr val="a8a8a8"/>
                </a:solidFill>
                <a:miter/>
              </a:ln>
            </p:spPr>
          </p:cxnSp>
          <p:cxnSp>
            <p:nvCxnSpPr>
              <p:cNvPr id="1175" name="Straight Connector 1088"/>
              <p:cNvCxnSpPr/>
              <p:nvPr/>
            </p:nvCxnSpPr>
            <p:spPr>
              <a:xfrm>
                <a:off x="988200" y="-435240"/>
                <a:ext cx="360" cy="126360"/>
              </a:xfrm>
              <a:prstGeom prst="straightConnector1">
                <a:avLst/>
              </a:prstGeom>
              <a:ln w="6480">
                <a:solidFill>
                  <a:srgbClr val="a8a8a8"/>
                </a:solidFill>
                <a:miter/>
              </a:ln>
            </p:spPr>
          </p:cxnSp>
          <p:cxnSp>
            <p:nvCxnSpPr>
              <p:cNvPr id="1176" name="Straight Connector 1089"/>
              <p:cNvCxnSpPr/>
              <p:nvPr/>
            </p:nvCxnSpPr>
            <p:spPr>
              <a:xfrm>
                <a:off x="1482480" y="-435240"/>
                <a:ext cx="360" cy="126360"/>
              </a:xfrm>
              <a:prstGeom prst="straightConnector1">
                <a:avLst/>
              </a:prstGeom>
              <a:ln w="6480">
                <a:solidFill>
                  <a:srgbClr val="a8a8a8"/>
                </a:solidFill>
                <a:miter/>
              </a:ln>
            </p:spPr>
          </p:cxnSp>
          <p:cxnSp>
            <p:nvCxnSpPr>
              <p:cNvPr id="1177" name="Straight Connector 1090"/>
              <p:cNvCxnSpPr/>
              <p:nvPr/>
            </p:nvCxnSpPr>
            <p:spPr>
              <a:xfrm>
                <a:off x="1317960" y="-435240"/>
                <a:ext cx="360" cy="126360"/>
              </a:xfrm>
              <a:prstGeom prst="straightConnector1">
                <a:avLst/>
              </a:prstGeom>
              <a:ln w="6480">
                <a:solidFill>
                  <a:srgbClr val="a8a8a8"/>
                </a:solidFill>
                <a:miter/>
              </a:ln>
            </p:spPr>
          </p:cxnSp>
          <p:cxnSp>
            <p:nvCxnSpPr>
              <p:cNvPr id="1178" name="Straight Connector 1091"/>
              <p:cNvCxnSpPr/>
              <p:nvPr/>
            </p:nvCxnSpPr>
            <p:spPr>
              <a:xfrm>
                <a:off x="1812240" y="-435240"/>
                <a:ext cx="360" cy="126360"/>
              </a:xfrm>
              <a:prstGeom prst="straightConnector1">
                <a:avLst/>
              </a:prstGeom>
              <a:ln w="6480">
                <a:solidFill>
                  <a:srgbClr val="a8a8a8"/>
                </a:solidFill>
                <a:miter/>
              </a:ln>
            </p:spPr>
          </p:cxnSp>
          <p:cxnSp>
            <p:nvCxnSpPr>
              <p:cNvPr id="1179" name="Straight Connector 1092"/>
              <p:cNvCxnSpPr/>
              <p:nvPr/>
            </p:nvCxnSpPr>
            <p:spPr>
              <a:xfrm>
                <a:off x="1647360" y="-435240"/>
                <a:ext cx="360" cy="126360"/>
              </a:xfrm>
              <a:prstGeom prst="straightConnector1">
                <a:avLst/>
              </a:prstGeom>
              <a:ln w="6480">
                <a:solidFill>
                  <a:srgbClr val="a8a8a8"/>
                </a:solidFill>
                <a:miter/>
              </a:ln>
            </p:spPr>
          </p:cxnSp>
          <p:cxnSp>
            <p:nvCxnSpPr>
              <p:cNvPr id="1180" name="Straight Connector 1093"/>
              <p:cNvCxnSpPr/>
              <p:nvPr/>
            </p:nvCxnSpPr>
            <p:spPr>
              <a:xfrm>
                <a:off x="2141640" y="-435240"/>
                <a:ext cx="360" cy="126360"/>
              </a:xfrm>
              <a:prstGeom prst="straightConnector1">
                <a:avLst/>
              </a:prstGeom>
              <a:ln w="6480">
                <a:solidFill>
                  <a:srgbClr val="a8a8a8"/>
                </a:solidFill>
                <a:miter/>
              </a:ln>
            </p:spPr>
          </p:cxnSp>
          <p:cxnSp>
            <p:nvCxnSpPr>
              <p:cNvPr id="1181" name="Straight Connector 1094"/>
              <p:cNvCxnSpPr/>
              <p:nvPr/>
            </p:nvCxnSpPr>
            <p:spPr>
              <a:xfrm>
                <a:off x="1976760" y="-435240"/>
                <a:ext cx="360" cy="126360"/>
              </a:xfrm>
              <a:prstGeom prst="straightConnector1">
                <a:avLst/>
              </a:prstGeom>
              <a:ln w="6480">
                <a:solidFill>
                  <a:srgbClr val="a8a8a8"/>
                </a:solidFill>
                <a:miter/>
              </a:ln>
            </p:spPr>
          </p:cxnSp>
          <p:cxnSp>
            <p:nvCxnSpPr>
              <p:cNvPr id="1182" name="Straight Connector 1095"/>
              <p:cNvCxnSpPr/>
              <p:nvPr/>
            </p:nvCxnSpPr>
            <p:spPr>
              <a:xfrm>
                <a:off x="2471040" y="-435240"/>
                <a:ext cx="360" cy="126360"/>
              </a:xfrm>
              <a:prstGeom prst="straightConnector1">
                <a:avLst/>
              </a:prstGeom>
              <a:ln w="6480">
                <a:solidFill>
                  <a:srgbClr val="a8a8a8"/>
                </a:solidFill>
                <a:miter/>
              </a:ln>
            </p:spPr>
          </p:cxnSp>
          <p:cxnSp>
            <p:nvCxnSpPr>
              <p:cNvPr id="1183" name="Straight Connector 1096"/>
              <p:cNvCxnSpPr/>
              <p:nvPr/>
            </p:nvCxnSpPr>
            <p:spPr>
              <a:xfrm>
                <a:off x="2306520" y="-435240"/>
                <a:ext cx="360" cy="126360"/>
              </a:xfrm>
              <a:prstGeom prst="straightConnector1">
                <a:avLst/>
              </a:prstGeom>
              <a:ln w="6480">
                <a:solidFill>
                  <a:srgbClr val="a8a8a8"/>
                </a:solidFill>
                <a:miter/>
              </a:ln>
            </p:spPr>
          </p:cxnSp>
          <p:cxnSp>
            <p:nvCxnSpPr>
              <p:cNvPr id="1184" name="Straight Connector 1097"/>
              <p:cNvCxnSpPr/>
              <p:nvPr/>
            </p:nvCxnSpPr>
            <p:spPr>
              <a:xfrm>
                <a:off x="2800800" y="-435240"/>
                <a:ext cx="360" cy="126360"/>
              </a:xfrm>
              <a:prstGeom prst="straightConnector1">
                <a:avLst/>
              </a:prstGeom>
              <a:ln w="6480">
                <a:solidFill>
                  <a:srgbClr val="a8a8a8"/>
                </a:solidFill>
                <a:miter/>
              </a:ln>
            </p:spPr>
          </p:cxnSp>
          <p:cxnSp>
            <p:nvCxnSpPr>
              <p:cNvPr id="1185" name="Straight Connector 1098"/>
              <p:cNvCxnSpPr/>
              <p:nvPr/>
            </p:nvCxnSpPr>
            <p:spPr>
              <a:xfrm>
                <a:off x="2635920" y="-435240"/>
                <a:ext cx="360" cy="126360"/>
              </a:xfrm>
              <a:prstGeom prst="straightConnector1">
                <a:avLst/>
              </a:prstGeom>
              <a:ln w="6480">
                <a:solidFill>
                  <a:srgbClr val="a8a8a8"/>
                </a:solidFill>
                <a:miter/>
              </a:ln>
            </p:spPr>
          </p:cxnSp>
          <p:cxnSp>
            <p:nvCxnSpPr>
              <p:cNvPr id="1186" name="Straight Connector 1099"/>
              <p:cNvCxnSpPr/>
              <p:nvPr/>
            </p:nvCxnSpPr>
            <p:spPr>
              <a:xfrm>
                <a:off x="3130200" y="-435240"/>
                <a:ext cx="360" cy="126360"/>
              </a:xfrm>
              <a:prstGeom prst="straightConnector1">
                <a:avLst/>
              </a:prstGeom>
              <a:ln w="6480">
                <a:solidFill>
                  <a:srgbClr val="a8a8a8"/>
                </a:solidFill>
                <a:miter/>
              </a:ln>
            </p:spPr>
          </p:cxnSp>
          <p:cxnSp>
            <p:nvCxnSpPr>
              <p:cNvPr id="1187" name="Straight Connector 1100"/>
              <p:cNvCxnSpPr/>
              <p:nvPr/>
            </p:nvCxnSpPr>
            <p:spPr>
              <a:xfrm>
                <a:off x="2965320" y="-435240"/>
                <a:ext cx="360" cy="126360"/>
              </a:xfrm>
              <a:prstGeom prst="straightConnector1">
                <a:avLst/>
              </a:prstGeom>
              <a:ln w="6480">
                <a:solidFill>
                  <a:srgbClr val="a8a8a8"/>
                </a:solidFill>
                <a:miter/>
              </a:ln>
            </p:spPr>
          </p:cxnSp>
          <p:cxnSp>
            <p:nvCxnSpPr>
              <p:cNvPr id="1188" name="Straight Connector 1101"/>
              <p:cNvCxnSpPr/>
              <p:nvPr/>
            </p:nvCxnSpPr>
            <p:spPr>
              <a:xfrm>
                <a:off x="3459600" y="-435240"/>
                <a:ext cx="360" cy="126360"/>
              </a:xfrm>
              <a:prstGeom prst="straightConnector1">
                <a:avLst/>
              </a:prstGeom>
              <a:ln w="6480">
                <a:solidFill>
                  <a:srgbClr val="a8a8a8"/>
                </a:solidFill>
                <a:miter/>
              </a:ln>
            </p:spPr>
          </p:cxnSp>
          <p:cxnSp>
            <p:nvCxnSpPr>
              <p:cNvPr id="1189" name="Straight Connector 1102"/>
              <p:cNvCxnSpPr/>
              <p:nvPr/>
            </p:nvCxnSpPr>
            <p:spPr>
              <a:xfrm>
                <a:off x="3295080" y="-435240"/>
                <a:ext cx="360" cy="126360"/>
              </a:xfrm>
              <a:prstGeom prst="straightConnector1">
                <a:avLst/>
              </a:prstGeom>
              <a:ln w="6480">
                <a:solidFill>
                  <a:srgbClr val="a8a8a8"/>
                </a:solidFill>
                <a:miter/>
              </a:ln>
            </p:spPr>
          </p:cxnSp>
          <p:cxnSp>
            <p:nvCxnSpPr>
              <p:cNvPr id="1190" name="Straight Connector 1103"/>
              <p:cNvCxnSpPr/>
              <p:nvPr/>
            </p:nvCxnSpPr>
            <p:spPr>
              <a:xfrm>
                <a:off x="3789360" y="-435240"/>
                <a:ext cx="360" cy="126360"/>
              </a:xfrm>
              <a:prstGeom prst="straightConnector1">
                <a:avLst/>
              </a:prstGeom>
              <a:ln w="6480">
                <a:solidFill>
                  <a:srgbClr val="a8a8a8"/>
                </a:solidFill>
                <a:miter/>
              </a:ln>
            </p:spPr>
          </p:cxnSp>
          <p:cxnSp>
            <p:nvCxnSpPr>
              <p:cNvPr id="1191" name="Straight Connector 1104"/>
              <p:cNvCxnSpPr/>
              <p:nvPr/>
            </p:nvCxnSpPr>
            <p:spPr>
              <a:xfrm>
                <a:off x="3624480" y="-435240"/>
                <a:ext cx="360" cy="126360"/>
              </a:xfrm>
              <a:prstGeom prst="straightConnector1">
                <a:avLst/>
              </a:prstGeom>
              <a:ln w="6480">
                <a:solidFill>
                  <a:srgbClr val="a8a8a8"/>
                </a:solidFill>
                <a:miter/>
              </a:ln>
            </p:spPr>
          </p:cxnSp>
          <p:cxnSp>
            <p:nvCxnSpPr>
              <p:cNvPr id="1192" name="Straight Connector 1105"/>
              <p:cNvCxnSpPr/>
              <p:nvPr/>
            </p:nvCxnSpPr>
            <p:spPr>
              <a:xfrm>
                <a:off x="4118760" y="-435240"/>
                <a:ext cx="360" cy="126360"/>
              </a:xfrm>
              <a:prstGeom prst="straightConnector1">
                <a:avLst/>
              </a:prstGeom>
              <a:ln w="6480">
                <a:solidFill>
                  <a:srgbClr val="a8a8a8"/>
                </a:solidFill>
                <a:miter/>
              </a:ln>
            </p:spPr>
          </p:cxnSp>
          <p:cxnSp>
            <p:nvCxnSpPr>
              <p:cNvPr id="1193" name="Straight Connector 1106"/>
              <p:cNvCxnSpPr/>
              <p:nvPr/>
            </p:nvCxnSpPr>
            <p:spPr>
              <a:xfrm>
                <a:off x="3953880" y="-435240"/>
                <a:ext cx="360" cy="126360"/>
              </a:xfrm>
              <a:prstGeom prst="straightConnector1">
                <a:avLst/>
              </a:prstGeom>
              <a:ln w="6480">
                <a:solidFill>
                  <a:srgbClr val="a8a8a8"/>
                </a:solidFill>
                <a:miter/>
              </a:ln>
            </p:spPr>
          </p:cxnSp>
          <p:cxnSp>
            <p:nvCxnSpPr>
              <p:cNvPr id="1194" name="Straight Connector 1107"/>
              <p:cNvCxnSpPr/>
              <p:nvPr/>
            </p:nvCxnSpPr>
            <p:spPr>
              <a:xfrm>
                <a:off x="4448160" y="-435240"/>
                <a:ext cx="360" cy="126360"/>
              </a:xfrm>
              <a:prstGeom prst="straightConnector1">
                <a:avLst/>
              </a:prstGeom>
              <a:ln w="6480">
                <a:solidFill>
                  <a:srgbClr val="a8a8a8"/>
                </a:solidFill>
                <a:miter/>
              </a:ln>
            </p:spPr>
          </p:cxnSp>
          <p:cxnSp>
            <p:nvCxnSpPr>
              <p:cNvPr id="1195" name="Straight Connector 1108"/>
              <p:cNvCxnSpPr/>
              <p:nvPr/>
            </p:nvCxnSpPr>
            <p:spPr>
              <a:xfrm>
                <a:off x="4283640" y="-435240"/>
                <a:ext cx="360" cy="126360"/>
              </a:xfrm>
              <a:prstGeom prst="straightConnector1">
                <a:avLst/>
              </a:prstGeom>
              <a:ln w="6480">
                <a:solidFill>
                  <a:srgbClr val="a8a8a8"/>
                </a:solidFill>
                <a:miter/>
              </a:ln>
            </p:spPr>
          </p:cxnSp>
          <p:cxnSp>
            <p:nvCxnSpPr>
              <p:cNvPr id="1196" name="Straight Connector 1109"/>
              <p:cNvCxnSpPr/>
              <p:nvPr/>
            </p:nvCxnSpPr>
            <p:spPr>
              <a:xfrm>
                <a:off x="4777920" y="-435240"/>
                <a:ext cx="360" cy="126360"/>
              </a:xfrm>
              <a:prstGeom prst="straightConnector1">
                <a:avLst/>
              </a:prstGeom>
              <a:ln w="6480">
                <a:solidFill>
                  <a:srgbClr val="a8a8a8"/>
                </a:solidFill>
                <a:miter/>
              </a:ln>
            </p:spPr>
          </p:cxnSp>
          <p:cxnSp>
            <p:nvCxnSpPr>
              <p:cNvPr id="1197" name="Straight Connector 1110"/>
              <p:cNvCxnSpPr/>
              <p:nvPr/>
            </p:nvCxnSpPr>
            <p:spPr>
              <a:xfrm>
                <a:off x="4613040" y="-435240"/>
                <a:ext cx="360" cy="126360"/>
              </a:xfrm>
              <a:prstGeom prst="straightConnector1">
                <a:avLst/>
              </a:prstGeom>
              <a:ln w="6480">
                <a:solidFill>
                  <a:srgbClr val="a8a8a8"/>
                </a:solidFill>
                <a:miter/>
              </a:ln>
            </p:spPr>
          </p:cxnSp>
          <p:cxnSp>
            <p:nvCxnSpPr>
              <p:cNvPr id="1198" name="Straight Connector 1111"/>
              <p:cNvCxnSpPr/>
              <p:nvPr/>
            </p:nvCxnSpPr>
            <p:spPr>
              <a:xfrm>
                <a:off x="5107320" y="-435240"/>
                <a:ext cx="360" cy="126360"/>
              </a:xfrm>
              <a:prstGeom prst="straightConnector1">
                <a:avLst/>
              </a:prstGeom>
              <a:ln w="6480">
                <a:solidFill>
                  <a:srgbClr val="a8a8a8"/>
                </a:solidFill>
                <a:miter/>
              </a:ln>
            </p:spPr>
          </p:cxnSp>
          <p:cxnSp>
            <p:nvCxnSpPr>
              <p:cNvPr id="1199" name="Straight Connector 1112"/>
              <p:cNvCxnSpPr/>
              <p:nvPr/>
            </p:nvCxnSpPr>
            <p:spPr>
              <a:xfrm>
                <a:off x="4942440" y="-435240"/>
                <a:ext cx="360" cy="126360"/>
              </a:xfrm>
              <a:prstGeom prst="straightConnector1">
                <a:avLst/>
              </a:prstGeom>
              <a:ln w="6480">
                <a:solidFill>
                  <a:srgbClr val="a8a8a8"/>
                </a:solidFill>
                <a:miter/>
              </a:ln>
            </p:spPr>
          </p:cxnSp>
          <p:cxnSp>
            <p:nvCxnSpPr>
              <p:cNvPr id="1200" name="Straight Connector 1113"/>
              <p:cNvCxnSpPr/>
              <p:nvPr/>
            </p:nvCxnSpPr>
            <p:spPr>
              <a:xfrm>
                <a:off x="5436720" y="-435240"/>
                <a:ext cx="360" cy="126360"/>
              </a:xfrm>
              <a:prstGeom prst="straightConnector1">
                <a:avLst/>
              </a:prstGeom>
              <a:ln w="6480">
                <a:solidFill>
                  <a:srgbClr val="a8a8a8"/>
                </a:solidFill>
                <a:miter/>
              </a:ln>
            </p:spPr>
          </p:cxnSp>
          <p:cxnSp>
            <p:nvCxnSpPr>
              <p:cNvPr id="1201" name="Straight Connector 1114"/>
              <p:cNvCxnSpPr/>
              <p:nvPr/>
            </p:nvCxnSpPr>
            <p:spPr>
              <a:xfrm>
                <a:off x="5272200" y="-435240"/>
                <a:ext cx="360" cy="126360"/>
              </a:xfrm>
              <a:prstGeom prst="straightConnector1">
                <a:avLst/>
              </a:prstGeom>
              <a:ln w="6480">
                <a:solidFill>
                  <a:srgbClr val="a8a8a8"/>
                </a:solidFill>
                <a:miter/>
              </a:ln>
            </p:spPr>
          </p:cxnSp>
          <p:cxnSp>
            <p:nvCxnSpPr>
              <p:cNvPr id="1202" name="Straight Connector 1115"/>
              <p:cNvCxnSpPr/>
              <p:nvPr/>
            </p:nvCxnSpPr>
            <p:spPr>
              <a:xfrm>
                <a:off x="5766480" y="-435240"/>
                <a:ext cx="360" cy="126360"/>
              </a:xfrm>
              <a:prstGeom prst="straightConnector1">
                <a:avLst/>
              </a:prstGeom>
              <a:ln w="6480">
                <a:solidFill>
                  <a:srgbClr val="a8a8a8"/>
                </a:solidFill>
                <a:miter/>
              </a:ln>
            </p:spPr>
          </p:cxnSp>
          <p:cxnSp>
            <p:nvCxnSpPr>
              <p:cNvPr id="1203" name="Straight Connector 1116"/>
              <p:cNvCxnSpPr/>
              <p:nvPr/>
            </p:nvCxnSpPr>
            <p:spPr>
              <a:xfrm>
                <a:off x="5601600" y="-435240"/>
                <a:ext cx="360" cy="126360"/>
              </a:xfrm>
              <a:prstGeom prst="straightConnector1">
                <a:avLst/>
              </a:prstGeom>
              <a:ln w="6480">
                <a:solidFill>
                  <a:srgbClr val="a8a8a8"/>
                </a:solidFill>
                <a:miter/>
              </a:ln>
            </p:spPr>
          </p:cxnSp>
          <p:cxnSp>
            <p:nvCxnSpPr>
              <p:cNvPr id="1204" name="Straight Connector 1117"/>
              <p:cNvCxnSpPr/>
              <p:nvPr/>
            </p:nvCxnSpPr>
            <p:spPr>
              <a:xfrm>
                <a:off x="6095880" y="-435240"/>
                <a:ext cx="360" cy="126360"/>
              </a:xfrm>
              <a:prstGeom prst="straightConnector1">
                <a:avLst/>
              </a:prstGeom>
              <a:ln w="6480">
                <a:solidFill>
                  <a:srgbClr val="a8a8a8"/>
                </a:solidFill>
                <a:miter/>
              </a:ln>
            </p:spPr>
          </p:cxnSp>
          <p:cxnSp>
            <p:nvCxnSpPr>
              <p:cNvPr id="1205" name="Straight Connector 1118"/>
              <p:cNvCxnSpPr/>
              <p:nvPr/>
            </p:nvCxnSpPr>
            <p:spPr>
              <a:xfrm>
                <a:off x="5931000" y="-435240"/>
                <a:ext cx="360" cy="126360"/>
              </a:xfrm>
              <a:prstGeom prst="straightConnector1">
                <a:avLst/>
              </a:prstGeom>
              <a:ln w="6480">
                <a:solidFill>
                  <a:srgbClr val="a8a8a8"/>
                </a:solidFill>
                <a:miter/>
              </a:ln>
            </p:spPr>
          </p:cxnSp>
          <p:cxnSp>
            <p:nvCxnSpPr>
              <p:cNvPr id="1206" name="Straight Connector 1119"/>
              <p:cNvCxnSpPr/>
              <p:nvPr/>
            </p:nvCxnSpPr>
            <p:spPr>
              <a:xfrm>
                <a:off x="6425280" y="-435240"/>
                <a:ext cx="360" cy="126360"/>
              </a:xfrm>
              <a:prstGeom prst="straightConnector1">
                <a:avLst/>
              </a:prstGeom>
              <a:ln w="6480">
                <a:solidFill>
                  <a:srgbClr val="a8a8a8"/>
                </a:solidFill>
                <a:miter/>
              </a:ln>
            </p:spPr>
          </p:cxnSp>
          <p:cxnSp>
            <p:nvCxnSpPr>
              <p:cNvPr id="1207" name="Straight Connector 1120"/>
              <p:cNvCxnSpPr/>
              <p:nvPr/>
            </p:nvCxnSpPr>
            <p:spPr>
              <a:xfrm>
                <a:off x="6260760" y="-435240"/>
                <a:ext cx="360" cy="126360"/>
              </a:xfrm>
              <a:prstGeom prst="straightConnector1">
                <a:avLst/>
              </a:prstGeom>
              <a:ln w="6480">
                <a:solidFill>
                  <a:srgbClr val="a8a8a8"/>
                </a:solidFill>
                <a:miter/>
              </a:ln>
            </p:spPr>
          </p:cxnSp>
          <p:cxnSp>
            <p:nvCxnSpPr>
              <p:cNvPr id="1208" name="Straight Connector 1126"/>
              <p:cNvCxnSpPr/>
              <p:nvPr/>
            </p:nvCxnSpPr>
            <p:spPr>
              <a:xfrm>
                <a:off x="6590160" y="-435240"/>
                <a:ext cx="360" cy="126360"/>
              </a:xfrm>
              <a:prstGeom prst="straightConnector1">
                <a:avLst/>
              </a:prstGeom>
              <a:ln w="6480">
                <a:solidFill>
                  <a:srgbClr val="a8a8a8"/>
                </a:solidFill>
                <a:miter/>
              </a:ln>
            </p:spPr>
          </p:cxnSp>
          <p:cxnSp>
            <p:nvCxnSpPr>
              <p:cNvPr id="1209" name="Straight Connector 1128"/>
              <p:cNvCxnSpPr/>
              <p:nvPr/>
            </p:nvCxnSpPr>
            <p:spPr>
              <a:xfrm>
                <a:off x="6919560" y="-435240"/>
                <a:ext cx="360" cy="126360"/>
              </a:xfrm>
              <a:prstGeom prst="straightConnector1">
                <a:avLst/>
              </a:prstGeom>
              <a:ln w="6480">
                <a:solidFill>
                  <a:srgbClr val="a8a8a8"/>
                </a:solidFill>
                <a:miter/>
              </a:ln>
            </p:spPr>
          </p:cxnSp>
          <p:cxnSp>
            <p:nvCxnSpPr>
              <p:cNvPr id="1210" name="Straight Connector 1129"/>
              <p:cNvCxnSpPr/>
              <p:nvPr/>
            </p:nvCxnSpPr>
            <p:spPr>
              <a:xfrm>
                <a:off x="6754680" y="-435240"/>
                <a:ext cx="360" cy="126360"/>
              </a:xfrm>
              <a:prstGeom prst="straightConnector1">
                <a:avLst/>
              </a:prstGeom>
              <a:ln w="6480">
                <a:solidFill>
                  <a:srgbClr val="a8a8a8"/>
                </a:solidFill>
                <a:miter/>
              </a:ln>
            </p:spPr>
          </p:cxnSp>
          <p:cxnSp>
            <p:nvCxnSpPr>
              <p:cNvPr id="1211" name="Straight Connector 1130"/>
              <p:cNvCxnSpPr/>
              <p:nvPr/>
            </p:nvCxnSpPr>
            <p:spPr>
              <a:xfrm>
                <a:off x="7248960" y="-435240"/>
                <a:ext cx="360" cy="126360"/>
              </a:xfrm>
              <a:prstGeom prst="straightConnector1">
                <a:avLst/>
              </a:prstGeom>
              <a:ln w="6480">
                <a:solidFill>
                  <a:srgbClr val="a8a8a8"/>
                </a:solidFill>
                <a:miter/>
              </a:ln>
            </p:spPr>
          </p:cxnSp>
          <p:cxnSp>
            <p:nvCxnSpPr>
              <p:cNvPr id="1212" name="Straight Connector 1131"/>
              <p:cNvCxnSpPr/>
              <p:nvPr/>
            </p:nvCxnSpPr>
            <p:spPr>
              <a:xfrm>
                <a:off x="7084440" y="-435240"/>
                <a:ext cx="360" cy="126360"/>
              </a:xfrm>
              <a:prstGeom prst="straightConnector1">
                <a:avLst/>
              </a:prstGeom>
              <a:ln w="6480">
                <a:solidFill>
                  <a:srgbClr val="a8a8a8"/>
                </a:solidFill>
                <a:miter/>
              </a:ln>
            </p:spPr>
          </p:cxnSp>
          <p:cxnSp>
            <p:nvCxnSpPr>
              <p:cNvPr id="1213" name="Straight Connector 1132"/>
              <p:cNvCxnSpPr/>
              <p:nvPr/>
            </p:nvCxnSpPr>
            <p:spPr>
              <a:xfrm>
                <a:off x="7578720" y="-435240"/>
                <a:ext cx="360" cy="126360"/>
              </a:xfrm>
              <a:prstGeom prst="straightConnector1">
                <a:avLst/>
              </a:prstGeom>
              <a:ln w="6480">
                <a:solidFill>
                  <a:srgbClr val="a8a8a8"/>
                </a:solidFill>
                <a:miter/>
              </a:ln>
            </p:spPr>
          </p:cxnSp>
          <p:cxnSp>
            <p:nvCxnSpPr>
              <p:cNvPr id="1214" name="Straight Connector 1133"/>
              <p:cNvCxnSpPr/>
              <p:nvPr/>
            </p:nvCxnSpPr>
            <p:spPr>
              <a:xfrm>
                <a:off x="7413840" y="-435240"/>
                <a:ext cx="360" cy="126360"/>
              </a:xfrm>
              <a:prstGeom prst="straightConnector1">
                <a:avLst/>
              </a:prstGeom>
              <a:ln w="6480">
                <a:solidFill>
                  <a:srgbClr val="a8a8a8"/>
                </a:solidFill>
                <a:miter/>
              </a:ln>
            </p:spPr>
          </p:cxnSp>
          <p:cxnSp>
            <p:nvCxnSpPr>
              <p:cNvPr id="1215" name="Straight Connector 1134"/>
              <p:cNvCxnSpPr/>
              <p:nvPr/>
            </p:nvCxnSpPr>
            <p:spPr>
              <a:xfrm>
                <a:off x="7908120" y="-435240"/>
                <a:ext cx="360" cy="126360"/>
              </a:xfrm>
              <a:prstGeom prst="straightConnector1">
                <a:avLst/>
              </a:prstGeom>
              <a:ln w="6480">
                <a:solidFill>
                  <a:srgbClr val="a8a8a8"/>
                </a:solidFill>
                <a:miter/>
              </a:ln>
            </p:spPr>
          </p:cxnSp>
          <p:cxnSp>
            <p:nvCxnSpPr>
              <p:cNvPr id="1216" name="Straight Connector 1135"/>
              <p:cNvCxnSpPr/>
              <p:nvPr/>
            </p:nvCxnSpPr>
            <p:spPr>
              <a:xfrm>
                <a:off x="7743240" y="-435240"/>
                <a:ext cx="360" cy="126360"/>
              </a:xfrm>
              <a:prstGeom prst="straightConnector1">
                <a:avLst/>
              </a:prstGeom>
              <a:ln w="6480">
                <a:solidFill>
                  <a:srgbClr val="a8a8a8"/>
                </a:solidFill>
                <a:miter/>
              </a:ln>
            </p:spPr>
          </p:cxnSp>
          <p:cxnSp>
            <p:nvCxnSpPr>
              <p:cNvPr id="1217" name="Straight Connector 1136"/>
              <p:cNvCxnSpPr/>
              <p:nvPr/>
            </p:nvCxnSpPr>
            <p:spPr>
              <a:xfrm>
                <a:off x="8237520" y="-435240"/>
                <a:ext cx="360" cy="126360"/>
              </a:xfrm>
              <a:prstGeom prst="straightConnector1">
                <a:avLst/>
              </a:prstGeom>
              <a:ln w="6480">
                <a:solidFill>
                  <a:srgbClr val="a8a8a8"/>
                </a:solidFill>
                <a:miter/>
              </a:ln>
            </p:spPr>
          </p:cxnSp>
          <p:cxnSp>
            <p:nvCxnSpPr>
              <p:cNvPr id="1218" name="Straight Connector 1137"/>
              <p:cNvCxnSpPr/>
              <p:nvPr/>
            </p:nvCxnSpPr>
            <p:spPr>
              <a:xfrm>
                <a:off x="8073000" y="-435240"/>
                <a:ext cx="360" cy="126360"/>
              </a:xfrm>
              <a:prstGeom prst="straightConnector1">
                <a:avLst/>
              </a:prstGeom>
              <a:ln w="6480">
                <a:solidFill>
                  <a:srgbClr val="a8a8a8"/>
                </a:solidFill>
                <a:miter/>
              </a:ln>
            </p:spPr>
          </p:cxnSp>
          <p:cxnSp>
            <p:nvCxnSpPr>
              <p:cNvPr id="1219" name="Straight Connector 1138"/>
              <p:cNvCxnSpPr/>
              <p:nvPr/>
            </p:nvCxnSpPr>
            <p:spPr>
              <a:xfrm>
                <a:off x="8567280" y="-435240"/>
                <a:ext cx="360" cy="126360"/>
              </a:xfrm>
              <a:prstGeom prst="straightConnector1">
                <a:avLst/>
              </a:prstGeom>
              <a:ln w="6480">
                <a:solidFill>
                  <a:srgbClr val="a8a8a8"/>
                </a:solidFill>
                <a:miter/>
              </a:ln>
            </p:spPr>
          </p:cxnSp>
          <p:cxnSp>
            <p:nvCxnSpPr>
              <p:cNvPr id="1220" name="Straight Connector 1139"/>
              <p:cNvCxnSpPr/>
              <p:nvPr/>
            </p:nvCxnSpPr>
            <p:spPr>
              <a:xfrm>
                <a:off x="8402400" y="-435240"/>
                <a:ext cx="360" cy="126360"/>
              </a:xfrm>
              <a:prstGeom prst="straightConnector1">
                <a:avLst/>
              </a:prstGeom>
              <a:ln w="6480">
                <a:solidFill>
                  <a:srgbClr val="a8a8a8"/>
                </a:solidFill>
                <a:miter/>
              </a:ln>
            </p:spPr>
          </p:cxnSp>
          <p:cxnSp>
            <p:nvCxnSpPr>
              <p:cNvPr id="1221" name="Straight Connector 1140"/>
              <p:cNvCxnSpPr/>
              <p:nvPr/>
            </p:nvCxnSpPr>
            <p:spPr>
              <a:xfrm>
                <a:off x="8896680" y="-435240"/>
                <a:ext cx="360" cy="126360"/>
              </a:xfrm>
              <a:prstGeom prst="straightConnector1">
                <a:avLst/>
              </a:prstGeom>
              <a:ln w="6480">
                <a:solidFill>
                  <a:srgbClr val="a8a8a8"/>
                </a:solidFill>
                <a:miter/>
              </a:ln>
            </p:spPr>
          </p:cxnSp>
          <p:cxnSp>
            <p:nvCxnSpPr>
              <p:cNvPr id="1222" name="Straight Connector 1141"/>
              <p:cNvCxnSpPr/>
              <p:nvPr/>
            </p:nvCxnSpPr>
            <p:spPr>
              <a:xfrm>
                <a:off x="8731800" y="-435240"/>
                <a:ext cx="360" cy="126360"/>
              </a:xfrm>
              <a:prstGeom prst="straightConnector1">
                <a:avLst/>
              </a:prstGeom>
              <a:ln w="6480">
                <a:solidFill>
                  <a:srgbClr val="a8a8a8"/>
                </a:solidFill>
                <a:miter/>
              </a:ln>
            </p:spPr>
          </p:cxnSp>
          <p:cxnSp>
            <p:nvCxnSpPr>
              <p:cNvPr id="1223" name="Straight Connector 1142"/>
              <p:cNvCxnSpPr/>
              <p:nvPr/>
            </p:nvCxnSpPr>
            <p:spPr>
              <a:xfrm>
                <a:off x="9226080" y="-435240"/>
                <a:ext cx="360" cy="126360"/>
              </a:xfrm>
              <a:prstGeom prst="straightConnector1">
                <a:avLst/>
              </a:prstGeom>
              <a:ln w="6480">
                <a:solidFill>
                  <a:srgbClr val="a8a8a8"/>
                </a:solidFill>
                <a:miter/>
              </a:ln>
            </p:spPr>
          </p:cxnSp>
          <p:cxnSp>
            <p:nvCxnSpPr>
              <p:cNvPr id="1224" name="Straight Connector 1143"/>
              <p:cNvCxnSpPr/>
              <p:nvPr/>
            </p:nvCxnSpPr>
            <p:spPr>
              <a:xfrm>
                <a:off x="9061560" y="-435240"/>
                <a:ext cx="360" cy="126360"/>
              </a:xfrm>
              <a:prstGeom prst="straightConnector1">
                <a:avLst/>
              </a:prstGeom>
              <a:ln w="6480">
                <a:solidFill>
                  <a:srgbClr val="a8a8a8"/>
                </a:solidFill>
                <a:miter/>
              </a:ln>
            </p:spPr>
          </p:cxnSp>
          <p:cxnSp>
            <p:nvCxnSpPr>
              <p:cNvPr id="1225" name="Straight Connector 1144"/>
              <p:cNvCxnSpPr/>
              <p:nvPr/>
            </p:nvCxnSpPr>
            <p:spPr>
              <a:xfrm>
                <a:off x="9555840" y="-435240"/>
                <a:ext cx="360" cy="126360"/>
              </a:xfrm>
              <a:prstGeom prst="straightConnector1">
                <a:avLst/>
              </a:prstGeom>
              <a:ln w="6480">
                <a:solidFill>
                  <a:srgbClr val="a8a8a8"/>
                </a:solidFill>
                <a:miter/>
              </a:ln>
            </p:spPr>
          </p:cxnSp>
          <p:cxnSp>
            <p:nvCxnSpPr>
              <p:cNvPr id="1226" name="Straight Connector 1145"/>
              <p:cNvCxnSpPr/>
              <p:nvPr/>
            </p:nvCxnSpPr>
            <p:spPr>
              <a:xfrm>
                <a:off x="9390960" y="-435240"/>
                <a:ext cx="360" cy="126360"/>
              </a:xfrm>
              <a:prstGeom prst="straightConnector1">
                <a:avLst/>
              </a:prstGeom>
              <a:ln w="6480">
                <a:solidFill>
                  <a:srgbClr val="a8a8a8"/>
                </a:solidFill>
                <a:miter/>
              </a:ln>
            </p:spPr>
          </p:cxnSp>
          <p:cxnSp>
            <p:nvCxnSpPr>
              <p:cNvPr id="1227" name="Straight Connector 1146"/>
              <p:cNvCxnSpPr/>
              <p:nvPr/>
            </p:nvCxnSpPr>
            <p:spPr>
              <a:xfrm>
                <a:off x="9885240" y="-435240"/>
                <a:ext cx="360" cy="126360"/>
              </a:xfrm>
              <a:prstGeom prst="straightConnector1">
                <a:avLst/>
              </a:prstGeom>
              <a:ln w="6480">
                <a:solidFill>
                  <a:srgbClr val="a8a8a8"/>
                </a:solidFill>
                <a:miter/>
              </a:ln>
            </p:spPr>
          </p:cxnSp>
          <p:cxnSp>
            <p:nvCxnSpPr>
              <p:cNvPr id="1228" name="Straight Connector 1147"/>
              <p:cNvCxnSpPr/>
              <p:nvPr/>
            </p:nvCxnSpPr>
            <p:spPr>
              <a:xfrm>
                <a:off x="9720360" y="-435240"/>
                <a:ext cx="360" cy="126360"/>
              </a:xfrm>
              <a:prstGeom prst="straightConnector1">
                <a:avLst/>
              </a:prstGeom>
              <a:ln w="6480">
                <a:solidFill>
                  <a:srgbClr val="a8a8a8"/>
                </a:solidFill>
                <a:miter/>
              </a:ln>
            </p:spPr>
          </p:cxnSp>
          <p:cxnSp>
            <p:nvCxnSpPr>
              <p:cNvPr id="1229" name="Straight Connector 1148"/>
              <p:cNvCxnSpPr/>
              <p:nvPr/>
            </p:nvCxnSpPr>
            <p:spPr>
              <a:xfrm>
                <a:off x="10214640" y="-435240"/>
                <a:ext cx="360" cy="126360"/>
              </a:xfrm>
              <a:prstGeom prst="straightConnector1">
                <a:avLst/>
              </a:prstGeom>
              <a:ln w="6480">
                <a:solidFill>
                  <a:srgbClr val="a8a8a8"/>
                </a:solidFill>
                <a:miter/>
              </a:ln>
            </p:spPr>
          </p:cxnSp>
          <p:cxnSp>
            <p:nvCxnSpPr>
              <p:cNvPr id="1230" name="Straight Connector 1149"/>
              <p:cNvCxnSpPr/>
              <p:nvPr/>
            </p:nvCxnSpPr>
            <p:spPr>
              <a:xfrm>
                <a:off x="10050120" y="-435240"/>
                <a:ext cx="360" cy="126360"/>
              </a:xfrm>
              <a:prstGeom prst="straightConnector1">
                <a:avLst/>
              </a:prstGeom>
              <a:ln w="6480">
                <a:solidFill>
                  <a:srgbClr val="a8a8a8"/>
                </a:solidFill>
                <a:miter/>
              </a:ln>
            </p:spPr>
          </p:cxnSp>
          <p:cxnSp>
            <p:nvCxnSpPr>
              <p:cNvPr id="1231" name="Straight Connector 1150"/>
              <p:cNvCxnSpPr/>
              <p:nvPr/>
            </p:nvCxnSpPr>
            <p:spPr>
              <a:xfrm>
                <a:off x="10544400" y="-435240"/>
                <a:ext cx="360" cy="126360"/>
              </a:xfrm>
              <a:prstGeom prst="straightConnector1">
                <a:avLst/>
              </a:prstGeom>
              <a:ln w="6480">
                <a:solidFill>
                  <a:srgbClr val="a8a8a8"/>
                </a:solidFill>
                <a:miter/>
              </a:ln>
            </p:spPr>
          </p:cxnSp>
          <p:cxnSp>
            <p:nvCxnSpPr>
              <p:cNvPr id="1232" name="Straight Connector 1151"/>
              <p:cNvCxnSpPr/>
              <p:nvPr/>
            </p:nvCxnSpPr>
            <p:spPr>
              <a:xfrm>
                <a:off x="10379520" y="-435240"/>
                <a:ext cx="360" cy="126360"/>
              </a:xfrm>
              <a:prstGeom prst="straightConnector1">
                <a:avLst/>
              </a:prstGeom>
              <a:ln w="6480">
                <a:solidFill>
                  <a:srgbClr val="a8a8a8"/>
                </a:solidFill>
                <a:miter/>
              </a:ln>
            </p:spPr>
          </p:cxnSp>
          <p:cxnSp>
            <p:nvCxnSpPr>
              <p:cNvPr id="1233" name="Straight Connector 1152"/>
              <p:cNvCxnSpPr/>
              <p:nvPr/>
            </p:nvCxnSpPr>
            <p:spPr>
              <a:xfrm>
                <a:off x="10873800" y="-435240"/>
                <a:ext cx="360" cy="126360"/>
              </a:xfrm>
              <a:prstGeom prst="straightConnector1">
                <a:avLst/>
              </a:prstGeom>
              <a:ln w="6480">
                <a:solidFill>
                  <a:srgbClr val="a8a8a8"/>
                </a:solidFill>
                <a:miter/>
              </a:ln>
            </p:spPr>
          </p:cxnSp>
          <p:cxnSp>
            <p:nvCxnSpPr>
              <p:cNvPr id="1234" name="Straight Connector 1153"/>
              <p:cNvCxnSpPr/>
              <p:nvPr/>
            </p:nvCxnSpPr>
            <p:spPr>
              <a:xfrm>
                <a:off x="10708920" y="-435240"/>
                <a:ext cx="360" cy="126360"/>
              </a:xfrm>
              <a:prstGeom prst="straightConnector1">
                <a:avLst/>
              </a:prstGeom>
              <a:ln w="6480">
                <a:solidFill>
                  <a:srgbClr val="a8a8a8"/>
                </a:solidFill>
                <a:miter/>
              </a:ln>
            </p:spPr>
          </p:cxnSp>
          <p:cxnSp>
            <p:nvCxnSpPr>
              <p:cNvPr id="1235" name="Straight Connector 1154"/>
              <p:cNvCxnSpPr/>
              <p:nvPr/>
            </p:nvCxnSpPr>
            <p:spPr>
              <a:xfrm>
                <a:off x="11203200" y="-435240"/>
                <a:ext cx="360" cy="126360"/>
              </a:xfrm>
              <a:prstGeom prst="straightConnector1">
                <a:avLst/>
              </a:prstGeom>
              <a:ln w="6480">
                <a:solidFill>
                  <a:srgbClr val="a8a8a8"/>
                </a:solidFill>
                <a:miter/>
              </a:ln>
            </p:spPr>
          </p:cxnSp>
          <p:cxnSp>
            <p:nvCxnSpPr>
              <p:cNvPr id="1236" name="Straight Connector 1155"/>
              <p:cNvCxnSpPr/>
              <p:nvPr/>
            </p:nvCxnSpPr>
            <p:spPr>
              <a:xfrm>
                <a:off x="11038680" y="-435240"/>
                <a:ext cx="360" cy="126360"/>
              </a:xfrm>
              <a:prstGeom prst="straightConnector1">
                <a:avLst/>
              </a:prstGeom>
              <a:ln w="6480">
                <a:solidFill>
                  <a:srgbClr val="a8a8a8"/>
                </a:solidFill>
                <a:miter/>
              </a:ln>
            </p:spPr>
          </p:cxnSp>
          <p:cxnSp>
            <p:nvCxnSpPr>
              <p:cNvPr id="1237" name="Straight Connector 1156"/>
              <p:cNvCxnSpPr/>
              <p:nvPr/>
            </p:nvCxnSpPr>
            <p:spPr>
              <a:xfrm>
                <a:off x="11532960" y="-435240"/>
                <a:ext cx="360" cy="126360"/>
              </a:xfrm>
              <a:prstGeom prst="straightConnector1">
                <a:avLst/>
              </a:prstGeom>
              <a:ln w="6480">
                <a:solidFill>
                  <a:srgbClr val="a8a8a8"/>
                </a:solidFill>
                <a:miter/>
              </a:ln>
            </p:spPr>
          </p:cxnSp>
          <p:cxnSp>
            <p:nvCxnSpPr>
              <p:cNvPr id="1238" name="Straight Connector 1157"/>
              <p:cNvCxnSpPr/>
              <p:nvPr/>
            </p:nvCxnSpPr>
            <p:spPr>
              <a:xfrm>
                <a:off x="11368080" y="-435240"/>
                <a:ext cx="360" cy="126360"/>
              </a:xfrm>
              <a:prstGeom prst="straightConnector1">
                <a:avLst/>
              </a:prstGeom>
              <a:ln w="6480">
                <a:solidFill>
                  <a:srgbClr val="a8a8a8"/>
                </a:solidFill>
                <a:miter/>
              </a:ln>
            </p:spPr>
          </p:cxnSp>
          <p:cxnSp>
            <p:nvCxnSpPr>
              <p:cNvPr id="1239" name="Straight Connector 1158"/>
              <p:cNvCxnSpPr/>
              <p:nvPr/>
            </p:nvCxnSpPr>
            <p:spPr>
              <a:xfrm>
                <a:off x="11862360" y="-435240"/>
                <a:ext cx="360" cy="126360"/>
              </a:xfrm>
              <a:prstGeom prst="straightConnector1">
                <a:avLst/>
              </a:prstGeom>
              <a:ln w="6480">
                <a:solidFill>
                  <a:srgbClr val="a8a8a8"/>
                </a:solidFill>
                <a:miter/>
              </a:ln>
            </p:spPr>
          </p:cxnSp>
          <p:cxnSp>
            <p:nvCxnSpPr>
              <p:cNvPr id="1240" name="Straight Connector 1159"/>
              <p:cNvCxnSpPr/>
              <p:nvPr/>
            </p:nvCxnSpPr>
            <p:spPr>
              <a:xfrm>
                <a:off x="11697480" y="-435240"/>
                <a:ext cx="360" cy="126360"/>
              </a:xfrm>
              <a:prstGeom prst="straightConnector1">
                <a:avLst/>
              </a:prstGeom>
              <a:ln w="6480">
                <a:solidFill>
                  <a:srgbClr val="a8a8a8"/>
                </a:solidFill>
                <a:miter/>
              </a:ln>
            </p:spPr>
          </p:cxnSp>
          <p:cxnSp>
            <p:nvCxnSpPr>
              <p:cNvPr id="1241" name="Straight Connector 1845"/>
              <p:cNvCxnSpPr/>
              <p:nvPr/>
            </p:nvCxnSpPr>
            <p:spPr>
              <a:xfrm>
                <a:off x="12481560" y="489600"/>
                <a:ext cx="126360" cy="360"/>
              </a:xfrm>
              <a:prstGeom prst="straightConnector1">
                <a:avLst/>
              </a:prstGeom>
              <a:ln w="6480">
                <a:solidFill>
                  <a:srgbClr val="a8a8a8"/>
                </a:solidFill>
                <a:miter/>
              </a:ln>
            </p:spPr>
          </p:cxnSp>
          <p:cxnSp>
            <p:nvCxnSpPr>
              <p:cNvPr id="1242" name="Straight Connector 1846"/>
              <p:cNvCxnSpPr/>
              <p:nvPr/>
            </p:nvCxnSpPr>
            <p:spPr>
              <a:xfrm>
                <a:off x="12481560" y="326520"/>
                <a:ext cx="126360" cy="360"/>
              </a:xfrm>
              <a:prstGeom prst="straightConnector1">
                <a:avLst/>
              </a:prstGeom>
              <a:ln w="6480">
                <a:solidFill>
                  <a:srgbClr val="a8a8a8"/>
                </a:solidFill>
                <a:miter/>
              </a:ln>
            </p:spPr>
          </p:cxnSp>
          <p:cxnSp>
            <p:nvCxnSpPr>
              <p:cNvPr id="1243" name="Straight Connector 1847"/>
              <p:cNvCxnSpPr/>
              <p:nvPr/>
            </p:nvCxnSpPr>
            <p:spPr>
              <a:xfrm>
                <a:off x="12481560" y="816120"/>
                <a:ext cx="126360" cy="360"/>
              </a:xfrm>
              <a:prstGeom prst="straightConnector1">
                <a:avLst/>
              </a:prstGeom>
              <a:ln w="6480">
                <a:solidFill>
                  <a:srgbClr val="a8a8a8"/>
                </a:solidFill>
                <a:miter/>
              </a:ln>
            </p:spPr>
          </p:cxnSp>
          <p:cxnSp>
            <p:nvCxnSpPr>
              <p:cNvPr id="1244" name="Straight Connector 1848"/>
              <p:cNvCxnSpPr/>
              <p:nvPr/>
            </p:nvCxnSpPr>
            <p:spPr>
              <a:xfrm>
                <a:off x="12481560" y="653040"/>
                <a:ext cx="126360" cy="360"/>
              </a:xfrm>
              <a:prstGeom prst="straightConnector1">
                <a:avLst/>
              </a:prstGeom>
              <a:ln w="6480">
                <a:solidFill>
                  <a:srgbClr val="a8a8a8"/>
                </a:solidFill>
                <a:miter/>
              </a:ln>
            </p:spPr>
          </p:cxnSp>
          <p:cxnSp>
            <p:nvCxnSpPr>
              <p:cNvPr id="1245" name="Straight Connector 1849"/>
              <p:cNvCxnSpPr/>
              <p:nvPr/>
            </p:nvCxnSpPr>
            <p:spPr>
              <a:xfrm>
                <a:off x="12481560" y="1142640"/>
                <a:ext cx="126360" cy="360"/>
              </a:xfrm>
              <a:prstGeom prst="straightConnector1">
                <a:avLst/>
              </a:prstGeom>
              <a:ln w="6480">
                <a:solidFill>
                  <a:srgbClr val="a8a8a8"/>
                </a:solidFill>
                <a:miter/>
              </a:ln>
            </p:spPr>
          </p:cxnSp>
          <p:cxnSp>
            <p:nvCxnSpPr>
              <p:cNvPr id="1246" name="Straight Connector 1850"/>
              <p:cNvCxnSpPr/>
              <p:nvPr/>
            </p:nvCxnSpPr>
            <p:spPr>
              <a:xfrm>
                <a:off x="12481560" y="979560"/>
                <a:ext cx="126360" cy="360"/>
              </a:xfrm>
              <a:prstGeom prst="straightConnector1">
                <a:avLst/>
              </a:prstGeom>
              <a:ln w="6480">
                <a:solidFill>
                  <a:srgbClr val="a8a8a8"/>
                </a:solidFill>
                <a:miter/>
              </a:ln>
            </p:spPr>
          </p:cxnSp>
          <p:cxnSp>
            <p:nvCxnSpPr>
              <p:cNvPr id="1247" name="Straight Connector 1851"/>
              <p:cNvCxnSpPr/>
              <p:nvPr/>
            </p:nvCxnSpPr>
            <p:spPr>
              <a:xfrm>
                <a:off x="12481560" y="1469520"/>
                <a:ext cx="126360" cy="360"/>
              </a:xfrm>
              <a:prstGeom prst="straightConnector1">
                <a:avLst/>
              </a:prstGeom>
              <a:ln w="6480">
                <a:solidFill>
                  <a:srgbClr val="a8a8a8"/>
                </a:solidFill>
                <a:miter/>
              </a:ln>
            </p:spPr>
          </p:cxnSp>
          <p:cxnSp>
            <p:nvCxnSpPr>
              <p:cNvPr id="1248" name="Straight Connector 1852"/>
              <p:cNvCxnSpPr/>
              <p:nvPr/>
            </p:nvCxnSpPr>
            <p:spPr>
              <a:xfrm>
                <a:off x="12481560" y="1306080"/>
                <a:ext cx="126360" cy="360"/>
              </a:xfrm>
              <a:prstGeom prst="straightConnector1">
                <a:avLst/>
              </a:prstGeom>
              <a:ln w="6480">
                <a:solidFill>
                  <a:srgbClr val="a8a8a8"/>
                </a:solidFill>
                <a:miter/>
              </a:ln>
            </p:spPr>
          </p:cxnSp>
          <p:cxnSp>
            <p:nvCxnSpPr>
              <p:cNvPr id="1249" name="Straight Connector 1853"/>
              <p:cNvCxnSpPr/>
              <p:nvPr/>
            </p:nvCxnSpPr>
            <p:spPr>
              <a:xfrm>
                <a:off x="12481560" y="1796040"/>
                <a:ext cx="126360" cy="360"/>
              </a:xfrm>
              <a:prstGeom prst="straightConnector1">
                <a:avLst/>
              </a:prstGeom>
              <a:ln w="6480">
                <a:solidFill>
                  <a:srgbClr val="a8a8a8"/>
                </a:solidFill>
                <a:miter/>
              </a:ln>
            </p:spPr>
          </p:cxnSp>
          <p:cxnSp>
            <p:nvCxnSpPr>
              <p:cNvPr id="1250" name="Straight Connector 1854"/>
              <p:cNvCxnSpPr/>
              <p:nvPr/>
            </p:nvCxnSpPr>
            <p:spPr>
              <a:xfrm>
                <a:off x="12481560" y="1632600"/>
                <a:ext cx="126360" cy="360"/>
              </a:xfrm>
              <a:prstGeom prst="straightConnector1">
                <a:avLst/>
              </a:prstGeom>
              <a:ln w="6480">
                <a:solidFill>
                  <a:srgbClr val="a8a8a8"/>
                </a:solidFill>
                <a:miter/>
              </a:ln>
            </p:spPr>
          </p:cxnSp>
          <p:cxnSp>
            <p:nvCxnSpPr>
              <p:cNvPr id="1251" name="Straight Connector 1855"/>
              <p:cNvCxnSpPr/>
              <p:nvPr/>
            </p:nvCxnSpPr>
            <p:spPr>
              <a:xfrm>
                <a:off x="12481560" y="2122560"/>
                <a:ext cx="126360" cy="360"/>
              </a:xfrm>
              <a:prstGeom prst="straightConnector1">
                <a:avLst/>
              </a:prstGeom>
              <a:ln w="6480">
                <a:solidFill>
                  <a:srgbClr val="a8a8a8"/>
                </a:solidFill>
                <a:miter/>
              </a:ln>
            </p:spPr>
          </p:cxnSp>
          <p:cxnSp>
            <p:nvCxnSpPr>
              <p:cNvPr id="1252" name="Straight Connector 1856"/>
              <p:cNvCxnSpPr/>
              <p:nvPr/>
            </p:nvCxnSpPr>
            <p:spPr>
              <a:xfrm>
                <a:off x="12481560" y="1959120"/>
                <a:ext cx="126360" cy="360"/>
              </a:xfrm>
              <a:prstGeom prst="straightConnector1">
                <a:avLst/>
              </a:prstGeom>
              <a:ln w="6480">
                <a:solidFill>
                  <a:srgbClr val="a8a8a8"/>
                </a:solidFill>
                <a:miter/>
              </a:ln>
            </p:spPr>
          </p:cxnSp>
          <p:cxnSp>
            <p:nvCxnSpPr>
              <p:cNvPr id="1253" name="Straight Connector 1857"/>
              <p:cNvCxnSpPr/>
              <p:nvPr/>
            </p:nvCxnSpPr>
            <p:spPr>
              <a:xfrm>
                <a:off x="12481560" y="2449080"/>
                <a:ext cx="126360" cy="360"/>
              </a:xfrm>
              <a:prstGeom prst="straightConnector1">
                <a:avLst/>
              </a:prstGeom>
              <a:ln w="6480">
                <a:solidFill>
                  <a:srgbClr val="a8a8a8"/>
                </a:solidFill>
                <a:miter/>
              </a:ln>
            </p:spPr>
          </p:cxnSp>
          <p:cxnSp>
            <p:nvCxnSpPr>
              <p:cNvPr id="1254" name="Straight Connector 1858"/>
              <p:cNvCxnSpPr/>
              <p:nvPr/>
            </p:nvCxnSpPr>
            <p:spPr>
              <a:xfrm>
                <a:off x="12481560" y="2285640"/>
                <a:ext cx="126360" cy="360"/>
              </a:xfrm>
              <a:prstGeom prst="straightConnector1">
                <a:avLst/>
              </a:prstGeom>
              <a:ln w="6480">
                <a:solidFill>
                  <a:srgbClr val="a8a8a8"/>
                </a:solidFill>
                <a:miter/>
              </a:ln>
            </p:spPr>
          </p:cxnSp>
          <p:cxnSp>
            <p:nvCxnSpPr>
              <p:cNvPr id="1255" name="Straight Connector 1859"/>
              <p:cNvCxnSpPr/>
              <p:nvPr/>
            </p:nvCxnSpPr>
            <p:spPr>
              <a:xfrm>
                <a:off x="12481560" y="2775600"/>
                <a:ext cx="126360" cy="360"/>
              </a:xfrm>
              <a:prstGeom prst="straightConnector1">
                <a:avLst/>
              </a:prstGeom>
              <a:ln w="6480">
                <a:solidFill>
                  <a:srgbClr val="a8a8a8"/>
                </a:solidFill>
                <a:miter/>
              </a:ln>
            </p:spPr>
          </p:cxnSp>
          <p:cxnSp>
            <p:nvCxnSpPr>
              <p:cNvPr id="1256" name="Straight Connector 1860"/>
              <p:cNvCxnSpPr/>
              <p:nvPr/>
            </p:nvCxnSpPr>
            <p:spPr>
              <a:xfrm>
                <a:off x="12481560" y="2612520"/>
                <a:ext cx="126360" cy="360"/>
              </a:xfrm>
              <a:prstGeom prst="straightConnector1">
                <a:avLst/>
              </a:prstGeom>
              <a:ln w="6480">
                <a:solidFill>
                  <a:srgbClr val="a8a8a8"/>
                </a:solidFill>
                <a:miter/>
              </a:ln>
            </p:spPr>
          </p:cxnSp>
          <p:cxnSp>
            <p:nvCxnSpPr>
              <p:cNvPr id="1257" name="Straight Connector 1861"/>
              <p:cNvCxnSpPr/>
              <p:nvPr/>
            </p:nvCxnSpPr>
            <p:spPr>
              <a:xfrm>
                <a:off x="12481560" y="3102120"/>
                <a:ext cx="126360" cy="360"/>
              </a:xfrm>
              <a:prstGeom prst="straightConnector1">
                <a:avLst/>
              </a:prstGeom>
              <a:ln w="6480">
                <a:solidFill>
                  <a:srgbClr val="a8a8a8"/>
                </a:solidFill>
                <a:miter/>
              </a:ln>
            </p:spPr>
          </p:cxnSp>
          <p:cxnSp>
            <p:nvCxnSpPr>
              <p:cNvPr id="1258" name="Straight Connector 1862"/>
              <p:cNvCxnSpPr/>
              <p:nvPr/>
            </p:nvCxnSpPr>
            <p:spPr>
              <a:xfrm>
                <a:off x="12481560" y="2939040"/>
                <a:ext cx="126360" cy="360"/>
              </a:xfrm>
              <a:prstGeom prst="straightConnector1">
                <a:avLst/>
              </a:prstGeom>
              <a:ln w="6480">
                <a:solidFill>
                  <a:srgbClr val="a8a8a8"/>
                </a:solidFill>
                <a:miter/>
              </a:ln>
            </p:spPr>
          </p:cxnSp>
          <p:cxnSp>
            <p:nvCxnSpPr>
              <p:cNvPr id="1259" name="Straight Connector 1863"/>
              <p:cNvCxnSpPr/>
              <p:nvPr/>
            </p:nvCxnSpPr>
            <p:spPr>
              <a:xfrm>
                <a:off x="12481560" y="3428640"/>
                <a:ext cx="126360" cy="360"/>
              </a:xfrm>
              <a:prstGeom prst="straightConnector1">
                <a:avLst/>
              </a:prstGeom>
              <a:ln w="6480">
                <a:solidFill>
                  <a:srgbClr val="a8a8a8"/>
                </a:solidFill>
                <a:miter/>
              </a:ln>
            </p:spPr>
          </p:cxnSp>
          <p:cxnSp>
            <p:nvCxnSpPr>
              <p:cNvPr id="1260" name="Straight Connector 1864"/>
              <p:cNvCxnSpPr/>
              <p:nvPr/>
            </p:nvCxnSpPr>
            <p:spPr>
              <a:xfrm>
                <a:off x="12481560" y="3265560"/>
                <a:ext cx="126360" cy="360"/>
              </a:xfrm>
              <a:prstGeom prst="straightConnector1">
                <a:avLst/>
              </a:prstGeom>
              <a:ln w="6480">
                <a:solidFill>
                  <a:srgbClr val="a8a8a8"/>
                </a:solidFill>
                <a:miter/>
              </a:ln>
            </p:spPr>
          </p:cxnSp>
          <p:cxnSp>
            <p:nvCxnSpPr>
              <p:cNvPr id="1261" name="Straight Connector 1865"/>
              <p:cNvCxnSpPr/>
              <p:nvPr/>
            </p:nvCxnSpPr>
            <p:spPr>
              <a:xfrm>
                <a:off x="12481560" y="3755520"/>
                <a:ext cx="126360" cy="360"/>
              </a:xfrm>
              <a:prstGeom prst="straightConnector1">
                <a:avLst/>
              </a:prstGeom>
              <a:ln w="6480">
                <a:solidFill>
                  <a:srgbClr val="a8a8a8"/>
                </a:solidFill>
                <a:miter/>
              </a:ln>
            </p:spPr>
          </p:cxnSp>
          <p:cxnSp>
            <p:nvCxnSpPr>
              <p:cNvPr id="1262" name="Straight Connector 1866"/>
              <p:cNvCxnSpPr/>
              <p:nvPr/>
            </p:nvCxnSpPr>
            <p:spPr>
              <a:xfrm>
                <a:off x="12481560" y="3592080"/>
                <a:ext cx="126360" cy="360"/>
              </a:xfrm>
              <a:prstGeom prst="straightConnector1">
                <a:avLst/>
              </a:prstGeom>
              <a:ln w="6480">
                <a:solidFill>
                  <a:srgbClr val="a8a8a8"/>
                </a:solidFill>
                <a:miter/>
              </a:ln>
            </p:spPr>
          </p:cxnSp>
          <p:cxnSp>
            <p:nvCxnSpPr>
              <p:cNvPr id="1263" name="Straight Connector 1867"/>
              <p:cNvCxnSpPr/>
              <p:nvPr/>
            </p:nvCxnSpPr>
            <p:spPr>
              <a:xfrm>
                <a:off x="12481560" y="4081680"/>
                <a:ext cx="126360" cy="360"/>
              </a:xfrm>
              <a:prstGeom prst="straightConnector1">
                <a:avLst/>
              </a:prstGeom>
              <a:ln w="6480">
                <a:solidFill>
                  <a:srgbClr val="a8a8a8"/>
                </a:solidFill>
                <a:miter/>
              </a:ln>
            </p:spPr>
          </p:cxnSp>
          <p:cxnSp>
            <p:nvCxnSpPr>
              <p:cNvPr id="1264" name="Straight Connector 1868"/>
              <p:cNvCxnSpPr/>
              <p:nvPr/>
            </p:nvCxnSpPr>
            <p:spPr>
              <a:xfrm>
                <a:off x="12481560" y="3918240"/>
                <a:ext cx="126360" cy="360"/>
              </a:xfrm>
              <a:prstGeom prst="straightConnector1">
                <a:avLst/>
              </a:prstGeom>
              <a:ln w="6480">
                <a:solidFill>
                  <a:srgbClr val="a8a8a8"/>
                </a:solidFill>
                <a:miter/>
              </a:ln>
            </p:spPr>
          </p:cxnSp>
          <p:cxnSp>
            <p:nvCxnSpPr>
              <p:cNvPr id="1265" name="Straight Connector 1869"/>
              <p:cNvCxnSpPr/>
              <p:nvPr/>
            </p:nvCxnSpPr>
            <p:spPr>
              <a:xfrm>
                <a:off x="12481560" y="4408200"/>
                <a:ext cx="126360" cy="360"/>
              </a:xfrm>
              <a:prstGeom prst="straightConnector1">
                <a:avLst/>
              </a:prstGeom>
              <a:ln w="6480">
                <a:solidFill>
                  <a:srgbClr val="a8a8a8"/>
                </a:solidFill>
                <a:miter/>
              </a:ln>
            </p:spPr>
          </p:cxnSp>
          <p:cxnSp>
            <p:nvCxnSpPr>
              <p:cNvPr id="1266" name="Straight Connector 1870"/>
              <p:cNvCxnSpPr/>
              <p:nvPr/>
            </p:nvCxnSpPr>
            <p:spPr>
              <a:xfrm>
                <a:off x="12481560" y="4244760"/>
                <a:ext cx="126360" cy="360"/>
              </a:xfrm>
              <a:prstGeom prst="straightConnector1">
                <a:avLst/>
              </a:prstGeom>
              <a:ln w="6480">
                <a:solidFill>
                  <a:srgbClr val="a8a8a8"/>
                </a:solidFill>
                <a:miter/>
              </a:ln>
            </p:spPr>
          </p:cxnSp>
          <p:cxnSp>
            <p:nvCxnSpPr>
              <p:cNvPr id="1267" name="Straight Connector 1871"/>
              <p:cNvCxnSpPr/>
              <p:nvPr/>
            </p:nvCxnSpPr>
            <p:spPr>
              <a:xfrm>
                <a:off x="12481560" y="4734720"/>
                <a:ext cx="126360" cy="360"/>
              </a:xfrm>
              <a:prstGeom prst="straightConnector1">
                <a:avLst/>
              </a:prstGeom>
              <a:ln w="6480">
                <a:solidFill>
                  <a:srgbClr val="a8a8a8"/>
                </a:solidFill>
                <a:miter/>
              </a:ln>
            </p:spPr>
          </p:cxnSp>
          <p:cxnSp>
            <p:nvCxnSpPr>
              <p:cNvPr id="1268" name="Straight Connector 1872"/>
              <p:cNvCxnSpPr/>
              <p:nvPr/>
            </p:nvCxnSpPr>
            <p:spPr>
              <a:xfrm>
                <a:off x="12481560" y="4571280"/>
                <a:ext cx="126360" cy="360"/>
              </a:xfrm>
              <a:prstGeom prst="straightConnector1">
                <a:avLst/>
              </a:prstGeom>
              <a:ln w="6480">
                <a:solidFill>
                  <a:srgbClr val="a8a8a8"/>
                </a:solidFill>
                <a:miter/>
              </a:ln>
            </p:spPr>
          </p:cxnSp>
          <p:cxnSp>
            <p:nvCxnSpPr>
              <p:cNvPr id="1269" name="Straight Connector 1873"/>
              <p:cNvCxnSpPr/>
              <p:nvPr/>
            </p:nvCxnSpPr>
            <p:spPr>
              <a:xfrm>
                <a:off x="12481560" y="5061240"/>
                <a:ext cx="126360" cy="360"/>
              </a:xfrm>
              <a:prstGeom prst="straightConnector1">
                <a:avLst/>
              </a:prstGeom>
              <a:ln w="6480">
                <a:solidFill>
                  <a:srgbClr val="a8a8a8"/>
                </a:solidFill>
                <a:miter/>
              </a:ln>
            </p:spPr>
          </p:cxnSp>
          <p:cxnSp>
            <p:nvCxnSpPr>
              <p:cNvPr id="1270" name="Straight Connector 1875"/>
              <p:cNvCxnSpPr/>
              <p:nvPr/>
            </p:nvCxnSpPr>
            <p:spPr>
              <a:xfrm>
                <a:off x="12481560" y="5387760"/>
                <a:ext cx="126360" cy="360"/>
              </a:xfrm>
              <a:prstGeom prst="straightConnector1">
                <a:avLst/>
              </a:prstGeom>
              <a:ln w="6480">
                <a:solidFill>
                  <a:srgbClr val="a8a8a8"/>
                </a:solidFill>
                <a:miter/>
              </a:ln>
            </p:spPr>
          </p:cxnSp>
          <p:cxnSp>
            <p:nvCxnSpPr>
              <p:cNvPr id="1271" name="Straight Connector 1876"/>
              <p:cNvCxnSpPr/>
              <p:nvPr/>
            </p:nvCxnSpPr>
            <p:spPr>
              <a:xfrm>
                <a:off x="12481560" y="5224680"/>
                <a:ext cx="126360" cy="360"/>
              </a:xfrm>
              <a:prstGeom prst="straightConnector1">
                <a:avLst/>
              </a:prstGeom>
              <a:ln w="6480">
                <a:solidFill>
                  <a:srgbClr val="a8a8a8"/>
                </a:solidFill>
                <a:miter/>
              </a:ln>
            </p:spPr>
          </p:cxnSp>
          <p:cxnSp>
            <p:nvCxnSpPr>
              <p:cNvPr id="1272" name="Straight Connector 1877"/>
              <p:cNvCxnSpPr/>
              <p:nvPr/>
            </p:nvCxnSpPr>
            <p:spPr>
              <a:xfrm>
                <a:off x="12481560" y="5714280"/>
                <a:ext cx="126360" cy="360"/>
              </a:xfrm>
              <a:prstGeom prst="straightConnector1">
                <a:avLst/>
              </a:prstGeom>
              <a:ln w="6480">
                <a:solidFill>
                  <a:srgbClr val="a8a8a8"/>
                </a:solidFill>
                <a:miter/>
              </a:ln>
            </p:spPr>
          </p:cxnSp>
          <p:cxnSp>
            <p:nvCxnSpPr>
              <p:cNvPr id="1273" name="Straight Connector 1878"/>
              <p:cNvCxnSpPr/>
              <p:nvPr/>
            </p:nvCxnSpPr>
            <p:spPr>
              <a:xfrm>
                <a:off x="12481560" y="5551200"/>
                <a:ext cx="126360" cy="360"/>
              </a:xfrm>
              <a:prstGeom prst="straightConnector1">
                <a:avLst/>
              </a:prstGeom>
              <a:ln w="6480">
                <a:solidFill>
                  <a:srgbClr val="a8a8a8"/>
                </a:solidFill>
                <a:miter/>
              </a:ln>
            </p:spPr>
          </p:cxnSp>
          <p:cxnSp>
            <p:nvCxnSpPr>
              <p:cNvPr id="1274" name="Straight Connector 1879"/>
              <p:cNvCxnSpPr/>
              <p:nvPr/>
            </p:nvCxnSpPr>
            <p:spPr>
              <a:xfrm>
                <a:off x="12481560" y="6041160"/>
                <a:ext cx="126360" cy="360"/>
              </a:xfrm>
              <a:prstGeom prst="straightConnector1">
                <a:avLst/>
              </a:prstGeom>
              <a:ln w="6480">
                <a:solidFill>
                  <a:srgbClr val="a8a8a8"/>
                </a:solidFill>
                <a:miter/>
              </a:ln>
            </p:spPr>
          </p:cxnSp>
          <p:cxnSp>
            <p:nvCxnSpPr>
              <p:cNvPr id="1275" name="Straight Connector 1880"/>
              <p:cNvCxnSpPr/>
              <p:nvPr/>
            </p:nvCxnSpPr>
            <p:spPr>
              <a:xfrm>
                <a:off x="12481560" y="5877720"/>
                <a:ext cx="126360" cy="360"/>
              </a:xfrm>
              <a:prstGeom prst="straightConnector1">
                <a:avLst/>
              </a:prstGeom>
              <a:ln w="6480">
                <a:solidFill>
                  <a:srgbClr val="a8a8a8"/>
                </a:solidFill>
                <a:miter/>
              </a:ln>
            </p:spPr>
          </p:cxnSp>
          <p:cxnSp>
            <p:nvCxnSpPr>
              <p:cNvPr id="1276" name="Straight Connector 1881"/>
              <p:cNvCxnSpPr/>
              <p:nvPr/>
            </p:nvCxnSpPr>
            <p:spPr>
              <a:xfrm>
                <a:off x="12481560" y="6367680"/>
                <a:ext cx="126360" cy="360"/>
              </a:xfrm>
              <a:prstGeom prst="straightConnector1">
                <a:avLst/>
              </a:prstGeom>
              <a:ln w="6480">
                <a:solidFill>
                  <a:srgbClr val="a8a8a8"/>
                </a:solidFill>
                <a:miter/>
              </a:ln>
            </p:spPr>
          </p:cxnSp>
          <p:cxnSp>
            <p:nvCxnSpPr>
              <p:cNvPr id="1277" name="Straight Connector 1882"/>
              <p:cNvCxnSpPr/>
              <p:nvPr/>
            </p:nvCxnSpPr>
            <p:spPr>
              <a:xfrm>
                <a:off x="12481560" y="6204240"/>
                <a:ext cx="126360" cy="360"/>
              </a:xfrm>
              <a:prstGeom prst="straightConnector1">
                <a:avLst/>
              </a:prstGeom>
              <a:ln w="6480">
                <a:solidFill>
                  <a:srgbClr val="a8a8a8"/>
                </a:solidFill>
                <a:miter/>
              </a:ln>
            </p:spPr>
          </p:cxnSp>
          <p:cxnSp>
            <p:nvCxnSpPr>
              <p:cNvPr id="1278" name="Straight Connector 2020"/>
              <p:cNvCxnSpPr/>
              <p:nvPr/>
            </p:nvCxnSpPr>
            <p:spPr>
              <a:xfrm>
                <a:off x="493920" y="7167240"/>
                <a:ext cx="360" cy="126360"/>
              </a:xfrm>
              <a:prstGeom prst="straightConnector1">
                <a:avLst/>
              </a:prstGeom>
              <a:ln w="6480">
                <a:solidFill>
                  <a:srgbClr val="a8a8a8"/>
                </a:solidFill>
                <a:miter/>
              </a:ln>
            </p:spPr>
          </p:cxnSp>
          <p:cxnSp>
            <p:nvCxnSpPr>
              <p:cNvPr id="1279" name="Straight Connector 2021"/>
              <p:cNvCxnSpPr/>
              <p:nvPr/>
            </p:nvCxnSpPr>
            <p:spPr>
              <a:xfrm>
                <a:off x="329400" y="7167240"/>
                <a:ext cx="360" cy="126360"/>
              </a:xfrm>
              <a:prstGeom prst="straightConnector1">
                <a:avLst/>
              </a:prstGeom>
              <a:ln w="6480">
                <a:solidFill>
                  <a:srgbClr val="a8a8a8"/>
                </a:solidFill>
                <a:miter/>
              </a:ln>
            </p:spPr>
          </p:cxnSp>
          <p:cxnSp>
            <p:nvCxnSpPr>
              <p:cNvPr id="1280" name="Straight Connector 2022"/>
              <p:cNvCxnSpPr/>
              <p:nvPr/>
            </p:nvCxnSpPr>
            <p:spPr>
              <a:xfrm>
                <a:off x="823680" y="7167240"/>
                <a:ext cx="360" cy="126360"/>
              </a:xfrm>
              <a:prstGeom prst="straightConnector1">
                <a:avLst/>
              </a:prstGeom>
              <a:ln w="6480">
                <a:solidFill>
                  <a:srgbClr val="a8a8a8"/>
                </a:solidFill>
                <a:miter/>
              </a:ln>
            </p:spPr>
          </p:cxnSp>
          <p:cxnSp>
            <p:nvCxnSpPr>
              <p:cNvPr id="1281" name="Straight Connector 2023"/>
              <p:cNvCxnSpPr/>
              <p:nvPr/>
            </p:nvCxnSpPr>
            <p:spPr>
              <a:xfrm>
                <a:off x="658800" y="7167240"/>
                <a:ext cx="360" cy="126360"/>
              </a:xfrm>
              <a:prstGeom prst="straightConnector1">
                <a:avLst/>
              </a:prstGeom>
              <a:ln w="6480">
                <a:solidFill>
                  <a:srgbClr val="a8a8a8"/>
                </a:solidFill>
                <a:miter/>
              </a:ln>
            </p:spPr>
          </p:cxnSp>
          <p:cxnSp>
            <p:nvCxnSpPr>
              <p:cNvPr id="1282" name="Straight Connector 2024"/>
              <p:cNvCxnSpPr/>
              <p:nvPr/>
            </p:nvCxnSpPr>
            <p:spPr>
              <a:xfrm>
                <a:off x="1153080" y="7167240"/>
                <a:ext cx="360" cy="126360"/>
              </a:xfrm>
              <a:prstGeom prst="straightConnector1">
                <a:avLst/>
              </a:prstGeom>
              <a:ln w="6480">
                <a:solidFill>
                  <a:srgbClr val="a8a8a8"/>
                </a:solidFill>
                <a:miter/>
              </a:ln>
            </p:spPr>
          </p:cxnSp>
          <p:cxnSp>
            <p:nvCxnSpPr>
              <p:cNvPr id="1283" name="Straight Connector 2025"/>
              <p:cNvCxnSpPr/>
              <p:nvPr/>
            </p:nvCxnSpPr>
            <p:spPr>
              <a:xfrm>
                <a:off x="988200" y="7167240"/>
                <a:ext cx="360" cy="126360"/>
              </a:xfrm>
              <a:prstGeom prst="straightConnector1">
                <a:avLst/>
              </a:prstGeom>
              <a:ln w="6480">
                <a:solidFill>
                  <a:srgbClr val="a8a8a8"/>
                </a:solidFill>
                <a:miter/>
              </a:ln>
            </p:spPr>
          </p:cxnSp>
          <p:cxnSp>
            <p:nvCxnSpPr>
              <p:cNvPr id="1284" name="Straight Connector 2026"/>
              <p:cNvCxnSpPr/>
              <p:nvPr/>
            </p:nvCxnSpPr>
            <p:spPr>
              <a:xfrm>
                <a:off x="1482480" y="7167240"/>
                <a:ext cx="360" cy="126360"/>
              </a:xfrm>
              <a:prstGeom prst="straightConnector1">
                <a:avLst/>
              </a:prstGeom>
              <a:ln w="6480">
                <a:solidFill>
                  <a:srgbClr val="a8a8a8"/>
                </a:solidFill>
                <a:miter/>
              </a:ln>
            </p:spPr>
          </p:cxnSp>
          <p:cxnSp>
            <p:nvCxnSpPr>
              <p:cNvPr id="1285" name="Straight Connector 2027"/>
              <p:cNvCxnSpPr/>
              <p:nvPr/>
            </p:nvCxnSpPr>
            <p:spPr>
              <a:xfrm>
                <a:off x="1317960" y="7167240"/>
                <a:ext cx="360" cy="126360"/>
              </a:xfrm>
              <a:prstGeom prst="straightConnector1">
                <a:avLst/>
              </a:prstGeom>
              <a:ln w="6480">
                <a:solidFill>
                  <a:srgbClr val="a8a8a8"/>
                </a:solidFill>
                <a:miter/>
              </a:ln>
            </p:spPr>
          </p:cxnSp>
          <p:cxnSp>
            <p:nvCxnSpPr>
              <p:cNvPr id="1286" name="Straight Connector 2028"/>
              <p:cNvCxnSpPr/>
              <p:nvPr/>
            </p:nvCxnSpPr>
            <p:spPr>
              <a:xfrm>
                <a:off x="1812240" y="7167240"/>
                <a:ext cx="360" cy="126360"/>
              </a:xfrm>
              <a:prstGeom prst="straightConnector1">
                <a:avLst/>
              </a:prstGeom>
              <a:ln w="6480">
                <a:solidFill>
                  <a:srgbClr val="a8a8a8"/>
                </a:solidFill>
                <a:miter/>
              </a:ln>
            </p:spPr>
          </p:cxnSp>
          <p:cxnSp>
            <p:nvCxnSpPr>
              <p:cNvPr id="1287" name="Straight Connector 2029"/>
              <p:cNvCxnSpPr/>
              <p:nvPr/>
            </p:nvCxnSpPr>
            <p:spPr>
              <a:xfrm>
                <a:off x="1647360" y="7167240"/>
                <a:ext cx="360" cy="126360"/>
              </a:xfrm>
              <a:prstGeom prst="straightConnector1">
                <a:avLst/>
              </a:prstGeom>
              <a:ln w="6480">
                <a:solidFill>
                  <a:srgbClr val="a8a8a8"/>
                </a:solidFill>
                <a:miter/>
              </a:ln>
            </p:spPr>
          </p:cxnSp>
          <p:cxnSp>
            <p:nvCxnSpPr>
              <p:cNvPr id="1288" name="Straight Connector 2030"/>
              <p:cNvCxnSpPr/>
              <p:nvPr/>
            </p:nvCxnSpPr>
            <p:spPr>
              <a:xfrm>
                <a:off x="2141640" y="7167240"/>
                <a:ext cx="360" cy="126360"/>
              </a:xfrm>
              <a:prstGeom prst="straightConnector1">
                <a:avLst/>
              </a:prstGeom>
              <a:ln w="6480">
                <a:solidFill>
                  <a:srgbClr val="a8a8a8"/>
                </a:solidFill>
                <a:miter/>
              </a:ln>
            </p:spPr>
          </p:cxnSp>
          <p:cxnSp>
            <p:nvCxnSpPr>
              <p:cNvPr id="1289" name="Straight Connector 2031"/>
              <p:cNvCxnSpPr/>
              <p:nvPr/>
            </p:nvCxnSpPr>
            <p:spPr>
              <a:xfrm>
                <a:off x="1976760" y="7167240"/>
                <a:ext cx="360" cy="126360"/>
              </a:xfrm>
              <a:prstGeom prst="straightConnector1">
                <a:avLst/>
              </a:prstGeom>
              <a:ln w="6480">
                <a:solidFill>
                  <a:srgbClr val="a8a8a8"/>
                </a:solidFill>
                <a:miter/>
              </a:ln>
            </p:spPr>
          </p:cxnSp>
          <p:cxnSp>
            <p:nvCxnSpPr>
              <p:cNvPr id="1290" name="Straight Connector 2032"/>
              <p:cNvCxnSpPr/>
              <p:nvPr/>
            </p:nvCxnSpPr>
            <p:spPr>
              <a:xfrm>
                <a:off x="2471040" y="7167240"/>
                <a:ext cx="360" cy="126360"/>
              </a:xfrm>
              <a:prstGeom prst="straightConnector1">
                <a:avLst/>
              </a:prstGeom>
              <a:ln w="6480">
                <a:solidFill>
                  <a:srgbClr val="a8a8a8"/>
                </a:solidFill>
                <a:miter/>
              </a:ln>
            </p:spPr>
          </p:cxnSp>
          <p:cxnSp>
            <p:nvCxnSpPr>
              <p:cNvPr id="1291" name="Straight Connector 2033"/>
              <p:cNvCxnSpPr/>
              <p:nvPr/>
            </p:nvCxnSpPr>
            <p:spPr>
              <a:xfrm>
                <a:off x="2306520" y="7167240"/>
                <a:ext cx="360" cy="126360"/>
              </a:xfrm>
              <a:prstGeom prst="straightConnector1">
                <a:avLst/>
              </a:prstGeom>
              <a:ln w="6480">
                <a:solidFill>
                  <a:srgbClr val="a8a8a8"/>
                </a:solidFill>
                <a:miter/>
              </a:ln>
            </p:spPr>
          </p:cxnSp>
          <p:cxnSp>
            <p:nvCxnSpPr>
              <p:cNvPr id="1292" name="Straight Connector 2034"/>
              <p:cNvCxnSpPr/>
              <p:nvPr/>
            </p:nvCxnSpPr>
            <p:spPr>
              <a:xfrm>
                <a:off x="2800800" y="7167240"/>
                <a:ext cx="360" cy="126360"/>
              </a:xfrm>
              <a:prstGeom prst="straightConnector1">
                <a:avLst/>
              </a:prstGeom>
              <a:ln w="6480">
                <a:solidFill>
                  <a:srgbClr val="a8a8a8"/>
                </a:solidFill>
                <a:miter/>
              </a:ln>
            </p:spPr>
          </p:cxnSp>
          <p:cxnSp>
            <p:nvCxnSpPr>
              <p:cNvPr id="1293" name="Straight Connector 2035"/>
              <p:cNvCxnSpPr/>
              <p:nvPr/>
            </p:nvCxnSpPr>
            <p:spPr>
              <a:xfrm>
                <a:off x="2635920" y="7167240"/>
                <a:ext cx="360" cy="126360"/>
              </a:xfrm>
              <a:prstGeom prst="straightConnector1">
                <a:avLst/>
              </a:prstGeom>
              <a:ln w="6480">
                <a:solidFill>
                  <a:srgbClr val="a8a8a8"/>
                </a:solidFill>
                <a:miter/>
              </a:ln>
            </p:spPr>
          </p:cxnSp>
          <p:cxnSp>
            <p:nvCxnSpPr>
              <p:cNvPr id="1294" name="Straight Connector 2036"/>
              <p:cNvCxnSpPr/>
              <p:nvPr/>
            </p:nvCxnSpPr>
            <p:spPr>
              <a:xfrm>
                <a:off x="3130200" y="7167240"/>
                <a:ext cx="360" cy="126360"/>
              </a:xfrm>
              <a:prstGeom prst="straightConnector1">
                <a:avLst/>
              </a:prstGeom>
              <a:ln w="6480">
                <a:solidFill>
                  <a:srgbClr val="a8a8a8"/>
                </a:solidFill>
                <a:miter/>
              </a:ln>
            </p:spPr>
          </p:cxnSp>
          <p:cxnSp>
            <p:nvCxnSpPr>
              <p:cNvPr id="1295" name="Straight Connector 2037"/>
              <p:cNvCxnSpPr/>
              <p:nvPr/>
            </p:nvCxnSpPr>
            <p:spPr>
              <a:xfrm>
                <a:off x="2965320" y="7167240"/>
                <a:ext cx="360" cy="126360"/>
              </a:xfrm>
              <a:prstGeom prst="straightConnector1">
                <a:avLst/>
              </a:prstGeom>
              <a:ln w="6480">
                <a:solidFill>
                  <a:srgbClr val="a8a8a8"/>
                </a:solidFill>
                <a:miter/>
              </a:ln>
            </p:spPr>
          </p:cxnSp>
          <p:cxnSp>
            <p:nvCxnSpPr>
              <p:cNvPr id="1296" name="Straight Connector 2038"/>
              <p:cNvCxnSpPr/>
              <p:nvPr/>
            </p:nvCxnSpPr>
            <p:spPr>
              <a:xfrm>
                <a:off x="3459600" y="7167240"/>
                <a:ext cx="360" cy="126360"/>
              </a:xfrm>
              <a:prstGeom prst="straightConnector1">
                <a:avLst/>
              </a:prstGeom>
              <a:ln w="6480">
                <a:solidFill>
                  <a:srgbClr val="a8a8a8"/>
                </a:solidFill>
                <a:miter/>
              </a:ln>
            </p:spPr>
          </p:cxnSp>
          <p:cxnSp>
            <p:nvCxnSpPr>
              <p:cNvPr id="1297" name="Straight Connector 2039"/>
              <p:cNvCxnSpPr/>
              <p:nvPr/>
            </p:nvCxnSpPr>
            <p:spPr>
              <a:xfrm>
                <a:off x="3295080" y="7167240"/>
                <a:ext cx="360" cy="126360"/>
              </a:xfrm>
              <a:prstGeom prst="straightConnector1">
                <a:avLst/>
              </a:prstGeom>
              <a:ln w="6480">
                <a:solidFill>
                  <a:srgbClr val="a8a8a8"/>
                </a:solidFill>
                <a:miter/>
              </a:ln>
            </p:spPr>
          </p:cxnSp>
          <p:cxnSp>
            <p:nvCxnSpPr>
              <p:cNvPr id="1298" name="Straight Connector 2040"/>
              <p:cNvCxnSpPr/>
              <p:nvPr/>
            </p:nvCxnSpPr>
            <p:spPr>
              <a:xfrm>
                <a:off x="3789360" y="7167240"/>
                <a:ext cx="360" cy="126360"/>
              </a:xfrm>
              <a:prstGeom prst="straightConnector1">
                <a:avLst/>
              </a:prstGeom>
              <a:ln w="6480">
                <a:solidFill>
                  <a:srgbClr val="a8a8a8"/>
                </a:solidFill>
                <a:miter/>
              </a:ln>
            </p:spPr>
          </p:cxnSp>
          <p:cxnSp>
            <p:nvCxnSpPr>
              <p:cNvPr id="1299" name="Straight Connector 2041"/>
              <p:cNvCxnSpPr/>
              <p:nvPr/>
            </p:nvCxnSpPr>
            <p:spPr>
              <a:xfrm>
                <a:off x="3624480" y="7167240"/>
                <a:ext cx="360" cy="126360"/>
              </a:xfrm>
              <a:prstGeom prst="straightConnector1">
                <a:avLst/>
              </a:prstGeom>
              <a:ln w="6480">
                <a:solidFill>
                  <a:srgbClr val="a8a8a8"/>
                </a:solidFill>
                <a:miter/>
              </a:ln>
            </p:spPr>
          </p:cxnSp>
          <p:cxnSp>
            <p:nvCxnSpPr>
              <p:cNvPr id="1300" name="Straight Connector 2042"/>
              <p:cNvCxnSpPr/>
              <p:nvPr/>
            </p:nvCxnSpPr>
            <p:spPr>
              <a:xfrm>
                <a:off x="4118760" y="7167240"/>
                <a:ext cx="360" cy="126360"/>
              </a:xfrm>
              <a:prstGeom prst="straightConnector1">
                <a:avLst/>
              </a:prstGeom>
              <a:ln w="6480">
                <a:solidFill>
                  <a:srgbClr val="a8a8a8"/>
                </a:solidFill>
                <a:miter/>
              </a:ln>
            </p:spPr>
          </p:cxnSp>
          <p:cxnSp>
            <p:nvCxnSpPr>
              <p:cNvPr id="1301" name="Straight Connector 2043"/>
              <p:cNvCxnSpPr/>
              <p:nvPr/>
            </p:nvCxnSpPr>
            <p:spPr>
              <a:xfrm>
                <a:off x="3953880" y="7167240"/>
                <a:ext cx="360" cy="126360"/>
              </a:xfrm>
              <a:prstGeom prst="straightConnector1">
                <a:avLst/>
              </a:prstGeom>
              <a:ln w="6480">
                <a:solidFill>
                  <a:srgbClr val="a8a8a8"/>
                </a:solidFill>
                <a:miter/>
              </a:ln>
            </p:spPr>
          </p:cxnSp>
          <p:cxnSp>
            <p:nvCxnSpPr>
              <p:cNvPr id="1302" name="Straight Connector 2044"/>
              <p:cNvCxnSpPr/>
              <p:nvPr/>
            </p:nvCxnSpPr>
            <p:spPr>
              <a:xfrm>
                <a:off x="4448160" y="7167240"/>
                <a:ext cx="360" cy="126360"/>
              </a:xfrm>
              <a:prstGeom prst="straightConnector1">
                <a:avLst/>
              </a:prstGeom>
              <a:ln w="6480">
                <a:solidFill>
                  <a:srgbClr val="a8a8a8"/>
                </a:solidFill>
                <a:miter/>
              </a:ln>
            </p:spPr>
          </p:cxnSp>
          <p:cxnSp>
            <p:nvCxnSpPr>
              <p:cNvPr id="1303" name="Straight Connector 2045"/>
              <p:cNvCxnSpPr/>
              <p:nvPr/>
            </p:nvCxnSpPr>
            <p:spPr>
              <a:xfrm>
                <a:off x="4283640" y="7167240"/>
                <a:ext cx="360" cy="126360"/>
              </a:xfrm>
              <a:prstGeom prst="straightConnector1">
                <a:avLst/>
              </a:prstGeom>
              <a:ln w="6480">
                <a:solidFill>
                  <a:srgbClr val="a8a8a8"/>
                </a:solidFill>
                <a:miter/>
              </a:ln>
            </p:spPr>
          </p:cxnSp>
          <p:cxnSp>
            <p:nvCxnSpPr>
              <p:cNvPr id="1304" name="Straight Connector 2046"/>
              <p:cNvCxnSpPr/>
              <p:nvPr/>
            </p:nvCxnSpPr>
            <p:spPr>
              <a:xfrm>
                <a:off x="4777920" y="7167240"/>
                <a:ext cx="360" cy="126360"/>
              </a:xfrm>
              <a:prstGeom prst="straightConnector1">
                <a:avLst/>
              </a:prstGeom>
              <a:ln w="6480">
                <a:solidFill>
                  <a:srgbClr val="a8a8a8"/>
                </a:solidFill>
                <a:miter/>
              </a:ln>
            </p:spPr>
          </p:cxnSp>
          <p:cxnSp>
            <p:nvCxnSpPr>
              <p:cNvPr id="1305" name="Straight Connector 2047"/>
              <p:cNvCxnSpPr/>
              <p:nvPr/>
            </p:nvCxnSpPr>
            <p:spPr>
              <a:xfrm>
                <a:off x="4613040" y="7167240"/>
                <a:ext cx="360" cy="126360"/>
              </a:xfrm>
              <a:prstGeom prst="straightConnector1">
                <a:avLst/>
              </a:prstGeom>
              <a:ln w="6480">
                <a:solidFill>
                  <a:srgbClr val="a8a8a8"/>
                </a:solidFill>
                <a:miter/>
              </a:ln>
            </p:spPr>
          </p:cxnSp>
          <p:cxnSp>
            <p:nvCxnSpPr>
              <p:cNvPr id="1306" name="Straight Connector 2048"/>
              <p:cNvCxnSpPr/>
              <p:nvPr/>
            </p:nvCxnSpPr>
            <p:spPr>
              <a:xfrm>
                <a:off x="5107320" y="7167240"/>
                <a:ext cx="360" cy="126360"/>
              </a:xfrm>
              <a:prstGeom prst="straightConnector1">
                <a:avLst/>
              </a:prstGeom>
              <a:ln w="6480">
                <a:solidFill>
                  <a:srgbClr val="a8a8a8"/>
                </a:solidFill>
                <a:miter/>
              </a:ln>
            </p:spPr>
          </p:cxnSp>
          <p:cxnSp>
            <p:nvCxnSpPr>
              <p:cNvPr id="1307" name="Straight Connector 2049"/>
              <p:cNvCxnSpPr/>
              <p:nvPr/>
            </p:nvCxnSpPr>
            <p:spPr>
              <a:xfrm>
                <a:off x="4942440" y="7167240"/>
                <a:ext cx="360" cy="126360"/>
              </a:xfrm>
              <a:prstGeom prst="straightConnector1">
                <a:avLst/>
              </a:prstGeom>
              <a:ln w="6480">
                <a:solidFill>
                  <a:srgbClr val="a8a8a8"/>
                </a:solidFill>
                <a:miter/>
              </a:ln>
            </p:spPr>
          </p:cxnSp>
          <p:cxnSp>
            <p:nvCxnSpPr>
              <p:cNvPr id="1308" name="Straight Connector 2050"/>
              <p:cNvCxnSpPr/>
              <p:nvPr/>
            </p:nvCxnSpPr>
            <p:spPr>
              <a:xfrm>
                <a:off x="5436720" y="7167240"/>
                <a:ext cx="360" cy="126360"/>
              </a:xfrm>
              <a:prstGeom prst="straightConnector1">
                <a:avLst/>
              </a:prstGeom>
              <a:ln w="6480">
                <a:solidFill>
                  <a:srgbClr val="a8a8a8"/>
                </a:solidFill>
                <a:miter/>
              </a:ln>
            </p:spPr>
          </p:cxnSp>
          <p:cxnSp>
            <p:nvCxnSpPr>
              <p:cNvPr id="1309" name="Straight Connector 2051"/>
              <p:cNvCxnSpPr/>
              <p:nvPr/>
            </p:nvCxnSpPr>
            <p:spPr>
              <a:xfrm>
                <a:off x="5272200" y="7167240"/>
                <a:ext cx="360" cy="126360"/>
              </a:xfrm>
              <a:prstGeom prst="straightConnector1">
                <a:avLst/>
              </a:prstGeom>
              <a:ln w="6480">
                <a:solidFill>
                  <a:srgbClr val="a8a8a8"/>
                </a:solidFill>
                <a:miter/>
              </a:ln>
            </p:spPr>
          </p:cxnSp>
          <p:cxnSp>
            <p:nvCxnSpPr>
              <p:cNvPr id="1310" name="Straight Connector 2052"/>
              <p:cNvCxnSpPr/>
              <p:nvPr/>
            </p:nvCxnSpPr>
            <p:spPr>
              <a:xfrm>
                <a:off x="5766480" y="7167240"/>
                <a:ext cx="360" cy="126360"/>
              </a:xfrm>
              <a:prstGeom prst="straightConnector1">
                <a:avLst/>
              </a:prstGeom>
              <a:ln w="6480">
                <a:solidFill>
                  <a:srgbClr val="a8a8a8"/>
                </a:solidFill>
                <a:miter/>
              </a:ln>
            </p:spPr>
          </p:cxnSp>
          <p:cxnSp>
            <p:nvCxnSpPr>
              <p:cNvPr id="1311" name="Straight Connector 2053"/>
              <p:cNvCxnSpPr/>
              <p:nvPr/>
            </p:nvCxnSpPr>
            <p:spPr>
              <a:xfrm>
                <a:off x="5601600" y="7167240"/>
                <a:ext cx="360" cy="126360"/>
              </a:xfrm>
              <a:prstGeom prst="straightConnector1">
                <a:avLst/>
              </a:prstGeom>
              <a:ln w="6480">
                <a:solidFill>
                  <a:srgbClr val="a8a8a8"/>
                </a:solidFill>
                <a:miter/>
              </a:ln>
            </p:spPr>
          </p:cxnSp>
          <p:cxnSp>
            <p:nvCxnSpPr>
              <p:cNvPr id="1312" name="Straight Connector 2054"/>
              <p:cNvCxnSpPr/>
              <p:nvPr/>
            </p:nvCxnSpPr>
            <p:spPr>
              <a:xfrm>
                <a:off x="6095880" y="7167240"/>
                <a:ext cx="360" cy="126360"/>
              </a:xfrm>
              <a:prstGeom prst="straightConnector1">
                <a:avLst/>
              </a:prstGeom>
              <a:ln w="6480">
                <a:solidFill>
                  <a:srgbClr val="a8a8a8"/>
                </a:solidFill>
                <a:miter/>
              </a:ln>
            </p:spPr>
          </p:cxnSp>
          <p:cxnSp>
            <p:nvCxnSpPr>
              <p:cNvPr id="1313" name="Straight Connector 2055"/>
              <p:cNvCxnSpPr/>
              <p:nvPr/>
            </p:nvCxnSpPr>
            <p:spPr>
              <a:xfrm>
                <a:off x="5931000" y="7167240"/>
                <a:ext cx="360" cy="126360"/>
              </a:xfrm>
              <a:prstGeom prst="straightConnector1">
                <a:avLst/>
              </a:prstGeom>
              <a:ln w="6480">
                <a:solidFill>
                  <a:srgbClr val="a8a8a8"/>
                </a:solidFill>
                <a:miter/>
              </a:ln>
            </p:spPr>
          </p:cxnSp>
          <p:cxnSp>
            <p:nvCxnSpPr>
              <p:cNvPr id="1314" name="Straight Connector 2056"/>
              <p:cNvCxnSpPr/>
              <p:nvPr/>
            </p:nvCxnSpPr>
            <p:spPr>
              <a:xfrm>
                <a:off x="6425280" y="7167240"/>
                <a:ext cx="360" cy="126360"/>
              </a:xfrm>
              <a:prstGeom prst="straightConnector1">
                <a:avLst/>
              </a:prstGeom>
              <a:ln w="6480">
                <a:solidFill>
                  <a:srgbClr val="a8a8a8"/>
                </a:solidFill>
                <a:miter/>
              </a:ln>
            </p:spPr>
          </p:cxnSp>
          <p:cxnSp>
            <p:nvCxnSpPr>
              <p:cNvPr id="1315" name="Straight Connector 2057"/>
              <p:cNvCxnSpPr/>
              <p:nvPr/>
            </p:nvCxnSpPr>
            <p:spPr>
              <a:xfrm>
                <a:off x="6260760" y="7167240"/>
                <a:ext cx="360" cy="126360"/>
              </a:xfrm>
              <a:prstGeom prst="straightConnector1">
                <a:avLst/>
              </a:prstGeom>
              <a:ln w="6480">
                <a:solidFill>
                  <a:srgbClr val="a8a8a8"/>
                </a:solidFill>
                <a:miter/>
              </a:ln>
            </p:spPr>
          </p:cxnSp>
          <p:cxnSp>
            <p:nvCxnSpPr>
              <p:cNvPr id="1316" name="Straight Connector 2058"/>
              <p:cNvCxnSpPr/>
              <p:nvPr/>
            </p:nvCxnSpPr>
            <p:spPr>
              <a:xfrm>
                <a:off x="6590160" y="7167240"/>
                <a:ext cx="360" cy="126360"/>
              </a:xfrm>
              <a:prstGeom prst="straightConnector1">
                <a:avLst/>
              </a:prstGeom>
              <a:ln w="6480">
                <a:solidFill>
                  <a:srgbClr val="a8a8a8"/>
                </a:solidFill>
                <a:miter/>
              </a:ln>
            </p:spPr>
          </p:cxnSp>
          <p:cxnSp>
            <p:nvCxnSpPr>
              <p:cNvPr id="1317" name="Straight Connector 2059"/>
              <p:cNvCxnSpPr/>
              <p:nvPr/>
            </p:nvCxnSpPr>
            <p:spPr>
              <a:xfrm>
                <a:off x="6919560" y="7167240"/>
                <a:ext cx="360" cy="126360"/>
              </a:xfrm>
              <a:prstGeom prst="straightConnector1">
                <a:avLst/>
              </a:prstGeom>
              <a:ln w="6480">
                <a:solidFill>
                  <a:srgbClr val="a8a8a8"/>
                </a:solidFill>
                <a:miter/>
              </a:ln>
            </p:spPr>
          </p:cxnSp>
          <p:cxnSp>
            <p:nvCxnSpPr>
              <p:cNvPr id="1318" name="Straight Connector 2060"/>
              <p:cNvCxnSpPr/>
              <p:nvPr/>
            </p:nvCxnSpPr>
            <p:spPr>
              <a:xfrm>
                <a:off x="6754680" y="7167240"/>
                <a:ext cx="360" cy="126360"/>
              </a:xfrm>
              <a:prstGeom prst="straightConnector1">
                <a:avLst/>
              </a:prstGeom>
              <a:ln w="6480">
                <a:solidFill>
                  <a:srgbClr val="a8a8a8"/>
                </a:solidFill>
                <a:miter/>
              </a:ln>
            </p:spPr>
          </p:cxnSp>
          <p:cxnSp>
            <p:nvCxnSpPr>
              <p:cNvPr id="1319" name="Straight Connector 2061"/>
              <p:cNvCxnSpPr/>
              <p:nvPr/>
            </p:nvCxnSpPr>
            <p:spPr>
              <a:xfrm>
                <a:off x="7248960" y="7167240"/>
                <a:ext cx="360" cy="126360"/>
              </a:xfrm>
              <a:prstGeom prst="straightConnector1">
                <a:avLst/>
              </a:prstGeom>
              <a:ln w="6480">
                <a:solidFill>
                  <a:srgbClr val="a8a8a8"/>
                </a:solidFill>
                <a:miter/>
              </a:ln>
            </p:spPr>
          </p:cxnSp>
          <p:cxnSp>
            <p:nvCxnSpPr>
              <p:cNvPr id="1320" name="Straight Connector 2062"/>
              <p:cNvCxnSpPr/>
              <p:nvPr/>
            </p:nvCxnSpPr>
            <p:spPr>
              <a:xfrm>
                <a:off x="7084440" y="7167240"/>
                <a:ext cx="360" cy="126360"/>
              </a:xfrm>
              <a:prstGeom prst="straightConnector1">
                <a:avLst/>
              </a:prstGeom>
              <a:ln w="6480">
                <a:solidFill>
                  <a:srgbClr val="a8a8a8"/>
                </a:solidFill>
                <a:miter/>
              </a:ln>
            </p:spPr>
          </p:cxnSp>
          <p:cxnSp>
            <p:nvCxnSpPr>
              <p:cNvPr id="1321" name="Straight Connector 2063"/>
              <p:cNvCxnSpPr/>
              <p:nvPr/>
            </p:nvCxnSpPr>
            <p:spPr>
              <a:xfrm>
                <a:off x="7578720" y="7167240"/>
                <a:ext cx="360" cy="126360"/>
              </a:xfrm>
              <a:prstGeom prst="straightConnector1">
                <a:avLst/>
              </a:prstGeom>
              <a:ln w="6480">
                <a:solidFill>
                  <a:srgbClr val="a8a8a8"/>
                </a:solidFill>
                <a:miter/>
              </a:ln>
            </p:spPr>
          </p:cxnSp>
          <p:cxnSp>
            <p:nvCxnSpPr>
              <p:cNvPr id="1322" name="Straight Connector 2064"/>
              <p:cNvCxnSpPr/>
              <p:nvPr/>
            </p:nvCxnSpPr>
            <p:spPr>
              <a:xfrm>
                <a:off x="7413840" y="7167240"/>
                <a:ext cx="360" cy="126360"/>
              </a:xfrm>
              <a:prstGeom prst="straightConnector1">
                <a:avLst/>
              </a:prstGeom>
              <a:ln w="6480">
                <a:solidFill>
                  <a:srgbClr val="a8a8a8"/>
                </a:solidFill>
                <a:miter/>
              </a:ln>
            </p:spPr>
          </p:cxnSp>
          <p:cxnSp>
            <p:nvCxnSpPr>
              <p:cNvPr id="1323" name="Straight Connector 2065"/>
              <p:cNvCxnSpPr/>
              <p:nvPr/>
            </p:nvCxnSpPr>
            <p:spPr>
              <a:xfrm>
                <a:off x="7908120" y="7167240"/>
                <a:ext cx="360" cy="126360"/>
              </a:xfrm>
              <a:prstGeom prst="straightConnector1">
                <a:avLst/>
              </a:prstGeom>
              <a:ln w="6480">
                <a:solidFill>
                  <a:srgbClr val="a8a8a8"/>
                </a:solidFill>
                <a:miter/>
              </a:ln>
            </p:spPr>
          </p:cxnSp>
          <p:cxnSp>
            <p:nvCxnSpPr>
              <p:cNvPr id="1324" name="Straight Connector 2066"/>
              <p:cNvCxnSpPr/>
              <p:nvPr/>
            </p:nvCxnSpPr>
            <p:spPr>
              <a:xfrm>
                <a:off x="7743240" y="7167240"/>
                <a:ext cx="360" cy="126360"/>
              </a:xfrm>
              <a:prstGeom prst="straightConnector1">
                <a:avLst/>
              </a:prstGeom>
              <a:ln w="6480">
                <a:solidFill>
                  <a:srgbClr val="a8a8a8"/>
                </a:solidFill>
                <a:miter/>
              </a:ln>
            </p:spPr>
          </p:cxnSp>
          <p:cxnSp>
            <p:nvCxnSpPr>
              <p:cNvPr id="1325" name="Straight Connector 2067"/>
              <p:cNvCxnSpPr/>
              <p:nvPr/>
            </p:nvCxnSpPr>
            <p:spPr>
              <a:xfrm>
                <a:off x="8237520" y="7167240"/>
                <a:ext cx="360" cy="126360"/>
              </a:xfrm>
              <a:prstGeom prst="straightConnector1">
                <a:avLst/>
              </a:prstGeom>
              <a:ln w="6480">
                <a:solidFill>
                  <a:srgbClr val="a8a8a8"/>
                </a:solidFill>
                <a:miter/>
              </a:ln>
            </p:spPr>
          </p:cxnSp>
          <p:cxnSp>
            <p:nvCxnSpPr>
              <p:cNvPr id="1326" name="Straight Connector 2068"/>
              <p:cNvCxnSpPr/>
              <p:nvPr/>
            </p:nvCxnSpPr>
            <p:spPr>
              <a:xfrm>
                <a:off x="8073000" y="7167240"/>
                <a:ext cx="360" cy="126360"/>
              </a:xfrm>
              <a:prstGeom prst="straightConnector1">
                <a:avLst/>
              </a:prstGeom>
              <a:ln w="6480">
                <a:solidFill>
                  <a:srgbClr val="a8a8a8"/>
                </a:solidFill>
                <a:miter/>
              </a:ln>
            </p:spPr>
          </p:cxnSp>
          <p:cxnSp>
            <p:nvCxnSpPr>
              <p:cNvPr id="1327" name="Straight Connector 2069"/>
              <p:cNvCxnSpPr/>
              <p:nvPr/>
            </p:nvCxnSpPr>
            <p:spPr>
              <a:xfrm>
                <a:off x="8567280" y="7167240"/>
                <a:ext cx="360" cy="126360"/>
              </a:xfrm>
              <a:prstGeom prst="straightConnector1">
                <a:avLst/>
              </a:prstGeom>
              <a:ln w="6480">
                <a:solidFill>
                  <a:srgbClr val="a8a8a8"/>
                </a:solidFill>
                <a:miter/>
              </a:ln>
            </p:spPr>
          </p:cxnSp>
          <p:cxnSp>
            <p:nvCxnSpPr>
              <p:cNvPr id="1328" name="Straight Connector 2070"/>
              <p:cNvCxnSpPr/>
              <p:nvPr/>
            </p:nvCxnSpPr>
            <p:spPr>
              <a:xfrm>
                <a:off x="8402400" y="7167240"/>
                <a:ext cx="360" cy="126360"/>
              </a:xfrm>
              <a:prstGeom prst="straightConnector1">
                <a:avLst/>
              </a:prstGeom>
              <a:ln w="6480">
                <a:solidFill>
                  <a:srgbClr val="a8a8a8"/>
                </a:solidFill>
                <a:miter/>
              </a:ln>
            </p:spPr>
          </p:cxnSp>
          <p:cxnSp>
            <p:nvCxnSpPr>
              <p:cNvPr id="1329" name="Straight Connector 2071"/>
              <p:cNvCxnSpPr/>
              <p:nvPr/>
            </p:nvCxnSpPr>
            <p:spPr>
              <a:xfrm>
                <a:off x="8896680" y="7167240"/>
                <a:ext cx="360" cy="126360"/>
              </a:xfrm>
              <a:prstGeom prst="straightConnector1">
                <a:avLst/>
              </a:prstGeom>
              <a:ln w="6480">
                <a:solidFill>
                  <a:srgbClr val="a8a8a8"/>
                </a:solidFill>
                <a:miter/>
              </a:ln>
            </p:spPr>
          </p:cxnSp>
          <p:cxnSp>
            <p:nvCxnSpPr>
              <p:cNvPr id="1330" name="Straight Connector 2072"/>
              <p:cNvCxnSpPr/>
              <p:nvPr/>
            </p:nvCxnSpPr>
            <p:spPr>
              <a:xfrm>
                <a:off x="8731800" y="7167240"/>
                <a:ext cx="360" cy="126360"/>
              </a:xfrm>
              <a:prstGeom prst="straightConnector1">
                <a:avLst/>
              </a:prstGeom>
              <a:ln w="6480">
                <a:solidFill>
                  <a:srgbClr val="a8a8a8"/>
                </a:solidFill>
                <a:miter/>
              </a:ln>
            </p:spPr>
          </p:cxnSp>
          <p:cxnSp>
            <p:nvCxnSpPr>
              <p:cNvPr id="1331" name="Straight Connector 2073"/>
              <p:cNvCxnSpPr/>
              <p:nvPr/>
            </p:nvCxnSpPr>
            <p:spPr>
              <a:xfrm>
                <a:off x="9226080" y="7167240"/>
                <a:ext cx="360" cy="126360"/>
              </a:xfrm>
              <a:prstGeom prst="straightConnector1">
                <a:avLst/>
              </a:prstGeom>
              <a:ln w="6480">
                <a:solidFill>
                  <a:srgbClr val="a8a8a8"/>
                </a:solidFill>
                <a:miter/>
              </a:ln>
            </p:spPr>
          </p:cxnSp>
          <p:cxnSp>
            <p:nvCxnSpPr>
              <p:cNvPr id="1332" name="Straight Connector 2074"/>
              <p:cNvCxnSpPr/>
              <p:nvPr/>
            </p:nvCxnSpPr>
            <p:spPr>
              <a:xfrm>
                <a:off x="9061560" y="7167240"/>
                <a:ext cx="360" cy="126360"/>
              </a:xfrm>
              <a:prstGeom prst="straightConnector1">
                <a:avLst/>
              </a:prstGeom>
              <a:ln w="6480">
                <a:solidFill>
                  <a:srgbClr val="a8a8a8"/>
                </a:solidFill>
                <a:miter/>
              </a:ln>
            </p:spPr>
          </p:cxnSp>
          <p:cxnSp>
            <p:nvCxnSpPr>
              <p:cNvPr id="1333" name="Straight Connector 2075"/>
              <p:cNvCxnSpPr/>
              <p:nvPr/>
            </p:nvCxnSpPr>
            <p:spPr>
              <a:xfrm>
                <a:off x="9555840" y="7167240"/>
                <a:ext cx="360" cy="126360"/>
              </a:xfrm>
              <a:prstGeom prst="straightConnector1">
                <a:avLst/>
              </a:prstGeom>
              <a:ln w="6480">
                <a:solidFill>
                  <a:srgbClr val="a8a8a8"/>
                </a:solidFill>
                <a:miter/>
              </a:ln>
            </p:spPr>
          </p:cxnSp>
          <p:cxnSp>
            <p:nvCxnSpPr>
              <p:cNvPr id="1334" name="Straight Connector 2076"/>
              <p:cNvCxnSpPr/>
              <p:nvPr/>
            </p:nvCxnSpPr>
            <p:spPr>
              <a:xfrm>
                <a:off x="9390960" y="7167240"/>
                <a:ext cx="360" cy="126360"/>
              </a:xfrm>
              <a:prstGeom prst="straightConnector1">
                <a:avLst/>
              </a:prstGeom>
              <a:ln w="6480">
                <a:solidFill>
                  <a:srgbClr val="a8a8a8"/>
                </a:solidFill>
                <a:miter/>
              </a:ln>
            </p:spPr>
          </p:cxnSp>
          <p:cxnSp>
            <p:nvCxnSpPr>
              <p:cNvPr id="1335" name="Straight Connector 2077"/>
              <p:cNvCxnSpPr/>
              <p:nvPr/>
            </p:nvCxnSpPr>
            <p:spPr>
              <a:xfrm>
                <a:off x="9885240" y="7167240"/>
                <a:ext cx="360" cy="126360"/>
              </a:xfrm>
              <a:prstGeom prst="straightConnector1">
                <a:avLst/>
              </a:prstGeom>
              <a:ln w="6480">
                <a:solidFill>
                  <a:srgbClr val="a8a8a8"/>
                </a:solidFill>
                <a:miter/>
              </a:ln>
            </p:spPr>
          </p:cxnSp>
          <p:cxnSp>
            <p:nvCxnSpPr>
              <p:cNvPr id="1336" name="Straight Connector 2078"/>
              <p:cNvCxnSpPr/>
              <p:nvPr/>
            </p:nvCxnSpPr>
            <p:spPr>
              <a:xfrm>
                <a:off x="9720360" y="7167240"/>
                <a:ext cx="360" cy="126360"/>
              </a:xfrm>
              <a:prstGeom prst="straightConnector1">
                <a:avLst/>
              </a:prstGeom>
              <a:ln w="6480">
                <a:solidFill>
                  <a:srgbClr val="a8a8a8"/>
                </a:solidFill>
                <a:miter/>
              </a:ln>
            </p:spPr>
          </p:cxnSp>
          <p:cxnSp>
            <p:nvCxnSpPr>
              <p:cNvPr id="1337" name="Straight Connector 2079"/>
              <p:cNvCxnSpPr/>
              <p:nvPr/>
            </p:nvCxnSpPr>
            <p:spPr>
              <a:xfrm>
                <a:off x="10214640" y="7167240"/>
                <a:ext cx="360" cy="126360"/>
              </a:xfrm>
              <a:prstGeom prst="straightConnector1">
                <a:avLst/>
              </a:prstGeom>
              <a:ln w="6480">
                <a:solidFill>
                  <a:srgbClr val="a8a8a8"/>
                </a:solidFill>
                <a:miter/>
              </a:ln>
            </p:spPr>
          </p:cxnSp>
          <p:cxnSp>
            <p:nvCxnSpPr>
              <p:cNvPr id="1338" name="Straight Connector 2080"/>
              <p:cNvCxnSpPr/>
              <p:nvPr/>
            </p:nvCxnSpPr>
            <p:spPr>
              <a:xfrm>
                <a:off x="10050120" y="7167240"/>
                <a:ext cx="360" cy="126360"/>
              </a:xfrm>
              <a:prstGeom prst="straightConnector1">
                <a:avLst/>
              </a:prstGeom>
              <a:ln w="6480">
                <a:solidFill>
                  <a:srgbClr val="a8a8a8"/>
                </a:solidFill>
                <a:miter/>
              </a:ln>
            </p:spPr>
          </p:cxnSp>
          <p:cxnSp>
            <p:nvCxnSpPr>
              <p:cNvPr id="1339" name="Straight Connector 2081"/>
              <p:cNvCxnSpPr/>
              <p:nvPr/>
            </p:nvCxnSpPr>
            <p:spPr>
              <a:xfrm>
                <a:off x="10544400" y="7167240"/>
                <a:ext cx="360" cy="126360"/>
              </a:xfrm>
              <a:prstGeom prst="straightConnector1">
                <a:avLst/>
              </a:prstGeom>
              <a:ln w="6480">
                <a:solidFill>
                  <a:srgbClr val="a8a8a8"/>
                </a:solidFill>
                <a:miter/>
              </a:ln>
            </p:spPr>
          </p:cxnSp>
          <p:cxnSp>
            <p:nvCxnSpPr>
              <p:cNvPr id="1340" name="Straight Connector 2082"/>
              <p:cNvCxnSpPr/>
              <p:nvPr/>
            </p:nvCxnSpPr>
            <p:spPr>
              <a:xfrm>
                <a:off x="10379520" y="7167240"/>
                <a:ext cx="360" cy="126360"/>
              </a:xfrm>
              <a:prstGeom prst="straightConnector1">
                <a:avLst/>
              </a:prstGeom>
              <a:ln w="6480">
                <a:solidFill>
                  <a:srgbClr val="a8a8a8"/>
                </a:solidFill>
                <a:miter/>
              </a:ln>
            </p:spPr>
          </p:cxnSp>
          <p:cxnSp>
            <p:nvCxnSpPr>
              <p:cNvPr id="1341" name="Straight Connector 2083"/>
              <p:cNvCxnSpPr/>
              <p:nvPr/>
            </p:nvCxnSpPr>
            <p:spPr>
              <a:xfrm>
                <a:off x="10873800" y="7167240"/>
                <a:ext cx="360" cy="126360"/>
              </a:xfrm>
              <a:prstGeom prst="straightConnector1">
                <a:avLst/>
              </a:prstGeom>
              <a:ln w="6480">
                <a:solidFill>
                  <a:srgbClr val="a8a8a8"/>
                </a:solidFill>
                <a:miter/>
              </a:ln>
            </p:spPr>
          </p:cxnSp>
          <p:cxnSp>
            <p:nvCxnSpPr>
              <p:cNvPr id="1342" name="Straight Connector 2084"/>
              <p:cNvCxnSpPr/>
              <p:nvPr/>
            </p:nvCxnSpPr>
            <p:spPr>
              <a:xfrm>
                <a:off x="10708920" y="7167240"/>
                <a:ext cx="360" cy="126360"/>
              </a:xfrm>
              <a:prstGeom prst="straightConnector1">
                <a:avLst/>
              </a:prstGeom>
              <a:ln w="6480">
                <a:solidFill>
                  <a:srgbClr val="a8a8a8"/>
                </a:solidFill>
                <a:miter/>
              </a:ln>
            </p:spPr>
          </p:cxnSp>
          <p:cxnSp>
            <p:nvCxnSpPr>
              <p:cNvPr id="1343" name="Straight Connector 2085"/>
              <p:cNvCxnSpPr/>
              <p:nvPr/>
            </p:nvCxnSpPr>
            <p:spPr>
              <a:xfrm>
                <a:off x="11203200" y="7167240"/>
                <a:ext cx="360" cy="126360"/>
              </a:xfrm>
              <a:prstGeom prst="straightConnector1">
                <a:avLst/>
              </a:prstGeom>
              <a:ln w="6480">
                <a:solidFill>
                  <a:srgbClr val="a8a8a8"/>
                </a:solidFill>
                <a:miter/>
              </a:ln>
            </p:spPr>
          </p:cxnSp>
          <p:cxnSp>
            <p:nvCxnSpPr>
              <p:cNvPr id="1344" name="Straight Connector 2086"/>
              <p:cNvCxnSpPr/>
              <p:nvPr/>
            </p:nvCxnSpPr>
            <p:spPr>
              <a:xfrm>
                <a:off x="11038680" y="7167240"/>
                <a:ext cx="360" cy="126360"/>
              </a:xfrm>
              <a:prstGeom prst="straightConnector1">
                <a:avLst/>
              </a:prstGeom>
              <a:ln w="6480">
                <a:solidFill>
                  <a:srgbClr val="a8a8a8"/>
                </a:solidFill>
                <a:miter/>
              </a:ln>
            </p:spPr>
          </p:cxnSp>
          <p:cxnSp>
            <p:nvCxnSpPr>
              <p:cNvPr id="1345" name="Straight Connector 2087"/>
              <p:cNvCxnSpPr/>
              <p:nvPr/>
            </p:nvCxnSpPr>
            <p:spPr>
              <a:xfrm>
                <a:off x="11532960" y="7167240"/>
                <a:ext cx="360" cy="126360"/>
              </a:xfrm>
              <a:prstGeom prst="straightConnector1">
                <a:avLst/>
              </a:prstGeom>
              <a:ln w="6480">
                <a:solidFill>
                  <a:srgbClr val="a8a8a8"/>
                </a:solidFill>
                <a:miter/>
              </a:ln>
            </p:spPr>
          </p:cxnSp>
          <p:cxnSp>
            <p:nvCxnSpPr>
              <p:cNvPr id="1346" name="Straight Connector 2088"/>
              <p:cNvCxnSpPr/>
              <p:nvPr/>
            </p:nvCxnSpPr>
            <p:spPr>
              <a:xfrm>
                <a:off x="11368080" y="7167240"/>
                <a:ext cx="360" cy="126360"/>
              </a:xfrm>
              <a:prstGeom prst="straightConnector1">
                <a:avLst/>
              </a:prstGeom>
              <a:ln w="6480">
                <a:solidFill>
                  <a:srgbClr val="a8a8a8"/>
                </a:solidFill>
                <a:miter/>
              </a:ln>
            </p:spPr>
          </p:cxnSp>
          <p:cxnSp>
            <p:nvCxnSpPr>
              <p:cNvPr id="1347" name="Straight Connector 2089"/>
              <p:cNvCxnSpPr/>
              <p:nvPr/>
            </p:nvCxnSpPr>
            <p:spPr>
              <a:xfrm>
                <a:off x="11862360" y="7167240"/>
                <a:ext cx="360" cy="126360"/>
              </a:xfrm>
              <a:prstGeom prst="straightConnector1">
                <a:avLst/>
              </a:prstGeom>
              <a:ln w="6480">
                <a:solidFill>
                  <a:srgbClr val="a8a8a8"/>
                </a:solidFill>
                <a:miter/>
              </a:ln>
            </p:spPr>
          </p:cxnSp>
          <p:cxnSp>
            <p:nvCxnSpPr>
              <p:cNvPr id="134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349" name="Group 28"/>
            <p:cNvGrpSpPr/>
            <p:nvPr/>
          </p:nvGrpSpPr>
          <p:grpSpPr>
            <a:xfrm>
              <a:off x="-435240" y="-435240"/>
              <a:ext cx="13042800" cy="7728480"/>
              <a:chOff x="-435240" y="-435240"/>
              <a:chExt cx="13042800" cy="7728480"/>
            </a:xfrm>
          </p:grpSpPr>
          <p:cxnSp>
            <p:nvCxnSpPr>
              <p:cNvPr id="1350" name="Straight Connector 1897"/>
              <p:cNvCxnSpPr/>
              <p:nvPr/>
            </p:nvCxnSpPr>
            <p:spPr>
              <a:xfrm>
                <a:off x="12355560" y="4898520"/>
                <a:ext cx="252360" cy="360"/>
              </a:xfrm>
              <a:prstGeom prst="straightConnector1">
                <a:avLst/>
              </a:prstGeom>
              <a:ln w="6480">
                <a:solidFill>
                  <a:srgbClr val="a8a8a8"/>
                </a:solidFill>
                <a:miter/>
              </a:ln>
            </p:spPr>
          </p:cxnSp>
          <p:cxnSp>
            <p:nvCxnSpPr>
              <p:cNvPr id="1351" name="Straight Connector 181"/>
              <p:cNvCxnSpPr/>
              <p:nvPr/>
            </p:nvCxnSpPr>
            <p:spPr>
              <a:xfrm>
                <a:off x="-435240" y="326520"/>
                <a:ext cx="252360" cy="360"/>
              </a:xfrm>
              <a:prstGeom prst="straightConnector1">
                <a:avLst/>
              </a:prstGeom>
              <a:ln w="6480">
                <a:solidFill>
                  <a:srgbClr val="a8a8a8"/>
                </a:solidFill>
                <a:miter/>
              </a:ln>
            </p:spPr>
          </p:cxnSp>
          <p:cxnSp>
            <p:nvCxnSpPr>
              <p:cNvPr id="1352" name="Straight Connector 182"/>
              <p:cNvCxnSpPr/>
              <p:nvPr/>
            </p:nvCxnSpPr>
            <p:spPr>
              <a:xfrm>
                <a:off x="-435240" y="0"/>
                <a:ext cx="252360" cy="360"/>
              </a:xfrm>
              <a:prstGeom prst="straightConnector1">
                <a:avLst/>
              </a:prstGeom>
              <a:ln w="6480">
                <a:solidFill>
                  <a:srgbClr val="a8a8a8"/>
                </a:solidFill>
                <a:miter/>
              </a:ln>
            </p:spPr>
          </p:cxnSp>
          <p:cxnSp>
            <p:nvCxnSpPr>
              <p:cNvPr id="1353" name="Straight Connector 183"/>
              <p:cNvCxnSpPr/>
              <p:nvPr/>
            </p:nvCxnSpPr>
            <p:spPr>
              <a:xfrm>
                <a:off x="-435240" y="979560"/>
                <a:ext cx="252360" cy="360"/>
              </a:xfrm>
              <a:prstGeom prst="straightConnector1">
                <a:avLst/>
              </a:prstGeom>
              <a:ln w="6480">
                <a:solidFill>
                  <a:srgbClr val="a8a8a8"/>
                </a:solidFill>
                <a:miter/>
              </a:ln>
            </p:spPr>
          </p:cxnSp>
          <p:cxnSp>
            <p:nvCxnSpPr>
              <p:cNvPr id="1354" name="Straight Connector 184"/>
              <p:cNvCxnSpPr/>
              <p:nvPr/>
            </p:nvCxnSpPr>
            <p:spPr>
              <a:xfrm>
                <a:off x="-435240" y="653040"/>
                <a:ext cx="252360" cy="360"/>
              </a:xfrm>
              <a:prstGeom prst="straightConnector1">
                <a:avLst/>
              </a:prstGeom>
              <a:ln w="6480">
                <a:solidFill>
                  <a:srgbClr val="a8a8a8"/>
                </a:solidFill>
                <a:miter/>
              </a:ln>
            </p:spPr>
          </p:cxnSp>
          <p:cxnSp>
            <p:nvCxnSpPr>
              <p:cNvPr id="1355" name="Straight Connector 185"/>
              <p:cNvCxnSpPr/>
              <p:nvPr/>
            </p:nvCxnSpPr>
            <p:spPr>
              <a:xfrm>
                <a:off x="-435240" y="1632600"/>
                <a:ext cx="252360" cy="360"/>
              </a:xfrm>
              <a:prstGeom prst="straightConnector1">
                <a:avLst/>
              </a:prstGeom>
              <a:ln w="6480">
                <a:solidFill>
                  <a:srgbClr val="a8a8a8"/>
                </a:solidFill>
                <a:miter/>
              </a:ln>
            </p:spPr>
          </p:cxnSp>
          <p:cxnSp>
            <p:nvCxnSpPr>
              <p:cNvPr id="1356" name="Straight Connector 186"/>
              <p:cNvCxnSpPr/>
              <p:nvPr/>
            </p:nvCxnSpPr>
            <p:spPr>
              <a:xfrm>
                <a:off x="-435240" y="1306080"/>
                <a:ext cx="252360" cy="360"/>
              </a:xfrm>
              <a:prstGeom prst="straightConnector1">
                <a:avLst/>
              </a:prstGeom>
              <a:ln w="6480">
                <a:solidFill>
                  <a:srgbClr val="a8a8a8"/>
                </a:solidFill>
                <a:miter/>
              </a:ln>
            </p:spPr>
          </p:cxnSp>
          <p:cxnSp>
            <p:nvCxnSpPr>
              <p:cNvPr id="1357" name="Straight Connector 187"/>
              <p:cNvCxnSpPr/>
              <p:nvPr/>
            </p:nvCxnSpPr>
            <p:spPr>
              <a:xfrm>
                <a:off x="-435240" y="2285640"/>
                <a:ext cx="252360" cy="360"/>
              </a:xfrm>
              <a:prstGeom prst="straightConnector1">
                <a:avLst/>
              </a:prstGeom>
              <a:ln w="6480">
                <a:solidFill>
                  <a:srgbClr val="a8a8a8"/>
                </a:solidFill>
                <a:miter/>
              </a:ln>
            </p:spPr>
          </p:cxnSp>
          <p:cxnSp>
            <p:nvCxnSpPr>
              <p:cNvPr id="1358" name="Straight Connector 188"/>
              <p:cNvCxnSpPr/>
              <p:nvPr/>
            </p:nvCxnSpPr>
            <p:spPr>
              <a:xfrm>
                <a:off x="-435240" y="1959120"/>
                <a:ext cx="252360" cy="360"/>
              </a:xfrm>
              <a:prstGeom prst="straightConnector1">
                <a:avLst/>
              </a:prstGeom>
              <a:ln w="6480">
                <a:solidFill>
                  <a:srgbClr val="a8a8a8"/>
                </a:solidFill>
                <a:miter/>
              </a:ln>
            </p:spPr>
          </p:cxnSp>
          <p:cxnSp>
            <p:nvCxnSpPr>
              <p:cNvPr id="1359" name="Straight Connector 189"/>
              <p:cNvCxnSpPr/>
              <p:nvPr/>
            </p:nvCxnSpPr>
            <p:spPr>
              <a:xfrm>
                <a:off x="-435240" y="2939040"/>
                <a:ext cx="252360" cy="360"/>
              </a:xfrm>
              <a:prstGeom prst="straightConnector1">
                <a:avLst/>
              </a:prstGeom>
              <a:ln w="6480">
                <a:solidFill>
                  <a:srgbClr val="a8a8a8"/>
                </a:solidFill>
                <a:miter/>
              </a:ln>
            </p:spPr>
          </p:cxnSp>
          <p:cxnSp>
            <p:nvCxnSpPr>
              <p:cNvPr id="1360" name="Straight Connector 190"/>
              <p:cNvCxnSpPr/>
              <p:nvPr/>
            </p:nvCxnSpPr>
            <p:spPr>
              <a:xfrm>
                <a:off x="-435240" y="2612520"/>
                <a:ext cx="252360" cy="360"/>
              </a:xfrm>
              <a:prstGeom prst="straightConnector1">
                <a:avLst/>
              </a:prstGeom>
              <a:ln w="6480">
                <a:solidFill>
                  <a:srgbClr val="a8a8a8"/>
                </a:solidFill>
                <a:miter/>
              </a:ln>
            </p:spPr>
          </p:cxnSp>
          <p:cxnSp>
            <p:nvCxnSpPr>
              <p:cNvPr id="1361" name="Straight Connector 191"/>
              <p:cNvCxnSpPr/>
              <p:nvPr/>
            </p:nvCxnSpPr>
            <p:spPr>
              <a:xfrm>
                <a:off x="-435240" y="3592080"/>
                <a:ext cx="252360" cy="360"/>
              </a:xfrm>
              <a:prstGeom prst="straightConnector1">
                <a:avLst/>
              </a:prstGeom>
              <a:ln w="6480">
                <a:solidFill>
                  <a:srgbClr val="a8a8a8"/>
                </a:solidFill>
                <a:miter/>
              </a:ln>
            </p:spPr>
          </p:cxnSp>
          <p:cxnSp>
            <p:nvCxnSpPr>
              <p:cNvPr id="1362" name="Straight Connector 192"/>
              <p:cNvCxnSpPr/>
              <p:nvPr/>
            </p:nvCxnSpPr>
            <p:spPr>
              <a:xfrm>
                <a:off x="-435240" y="3265560"/>
                <a:ext cx="252360" cy="360"/>
              </a:xfrm>
              <a:prstGeom prst="straightConnector1">
                <a:avLst/>
              </a:prstGeom>
              <a:ln w="6480">
                <a:solidFill>
                  <a:srgbClr val="a8a8a8"/>
                </a:solidFill>
                <a:miter/>
              </a:ln>
            </p:spPr>
          </p:cxnSp>
          <p:cxnSp>
            <p:nvCxnSpPr>
              <p:cNvPr id="1363" name="Straight Connector 193"/>
              <p:cNvCxnSpPr/>
              <p:nvPr/>
            </p:nvCxnSpPr>
            <p:spPr>
              <a:xfrm>
                <a:off x="-435240" y="4245120"/>
                <a:ext cx="252360" cy="360"/>
              </a:xfrm>
              <a:prstGeom prst="straightConnector1">
                <a:avLst/>
              </a:prstGeom>
              <a:ln w="6480">
                <a:solidFill>
                  <a:srgbClr val="a8a8a8"/>
                </a:solidFill>
                <a:miter/>
              </a:ln>
            </p:spPr>
          </p:cxnSp>
          <p:cxnSp>
            <p:nvCxnSpPr>
              <p:cNvPr id="1364" name="Straight Connector 194"/>
              <p:cNvCxnSpPr/>
              <p:nvPr/>
            </p:nvCxnSpPr>
            <p:spPr>
              <a:xfrm>
                <a:off x="-435240" y="3918600"/>
                <a:ext cx="252360" cy="360"/>
              </a:xfrm>
              <a:prstGeom prst="straightConnector1">
                <a:avLst/>
              </a:prstGeom>
              <a:ln w="6480">
                <a:solidFill>
                  <a:srgbClr val="a8a8a8"/>
                </a:solidFill>
                <a:miter/>
              </a:ln>
            </p:spPr>
          </p:cxnSp>
          <p:cxnSp>
            <p:nvCxnSpPr>
              <p:cNvPr id="1365" name="Straight Connector 195"/>
              <p:cNvCxnSpPr/>
              <p:nvPr/>
            </p:nvCxnSpPr>
            <p:spPr>
              <a:xfrm>
                <a:off x="-435240" y="4898520"/>
                <a:ext cx="252360" cy="360"/>
              </a:xfrm>
              <a:prstGeom prst="straightConnector1">
                <a:avLst/>
              </a:prstGeom>
              <a:ln w="6480">
                <a:solidFill>
                  <a:srgbClr val="a8a8a8"/>
                </a:solidFill>
                <a:miter/>
              </a:ln>
            </p:spPr>
          </p:cxnSp>
          <p:cxnSp>
            <p:nvCxnSpPr>
              <p:cNvPr id="1366" name="Straight Connector 196"/>
              <p:cNvCxnSpPr/>
              <p:nvPr/>
            </p:nvCxnSpPr>
            <p:spPr>
              <a:xfrm>
                <a:off x="-435240" y="4571640"/>
                <a:ext cx="252360" cy="360"/>
              </a:xfrm>
              <a:prstGeom prst="straightConnector1">
                <a:avLst/>
              </a:prstGeom>
              <a:ln w="6480">
                <a:solidFill>
                  <a:srgbClr val="a8a8a8"/>
                </a:solidFill>
                <a:miter/>
              </a:ln>
            </p:spPr>
          </p:cxnSp>
          <p:cxnSp>
            <p:nvCxnSpPr>
              <p:cNvPr id="1367" name="Straight Connector 197"/>
              <p:cNvCxnSpPr/>
              <p:nvPr/>
            </p:nvCxnSpPr>
            <p:spPr>
              <a:xfrm>
                <a:off x="-435240" y="5551560"/>
                <a:ext cx="252360" cy="360"/>
              </a:xfrm>
              <a:prstGeom prst="straightConnector1">
                <a:avLst/>
              </a:prstGeom>
              <a:ln w="6480">
                <a:solidFill>
                  <a:srgbClr val="a8a8a8"/>
                </a:solidFill>
                <a:miter/>
              </a:ln>
            </p:spPr>
          </p:cxnSp>
          <p:cxnSp>
            <p:nvCxnSpPr>
              <p:cNvPr id="1368" name="Straight Connector 198"/>
              <p:cNvCxnSpPr/>
              <p:nvPr/>
            </p:nvCxnSpPr>
            <p:spPr>
              <a:xfrm>
                <a:off x="-435240" y="5225040"/>
                <a:ext cx="252360" cy="360"/>
              </a:xfrm>
              <a:prstGeom prst="straightConnector1">
                <a:avLst/>
              </a:prstGeom>
              <a:ln w="6480">
                <a:solidFill>
                  <a:srgbClr val="a8a8a8"/>
                </a:solidFill>
                <a:miter/>
              </a:ln>
            </p:spPr>
          </p:cxnSp>
          <p:cxnSp>
            <p:nvCxnSpPr>
              <p:cNvPr id="1369" name="Straight Connector 199"/>
              <p:cNvCxnSpPr/>
              <p:nvPr/>
            </p:nvCxnSpPr>
            <p:spPr>
              <a:xfrm>
                <a:off x="-435240" y="6204600"/>
                <a:ext cx="252360" cy="360"/>
              </a:xfrm>
              <a:prstGeom prst="straightConnector1">
                <a:avLst/>
              </a:prstGeom>
              <a:ln w="6480">
                <a:solidFill>
                  <a:srgbClr val="a8a8a8"/>
                </a:solidFill>
                <a:miter/>
              </a:ln>
            </p:spPr>
          </p:cxnSp>
          <p:cxnSp>
            <p:nvCxnSpPr>
              <p:cNvPr id="1370" name="Straight Connector 200"/>
              <p:cNvCxnSpPr/>
              <p:nvPr/>
            </p:nvCxnSpPr>
            <p:spPr>
              <a:xfrm>
                <a:off x="-435240" y="5878080"/>
                <a:ext cx="252360" cy="360"/>
              </a:xfrm>
              <a:prstGeom prst="straightConnector1">
                <a:avLst/>
              </a:prstGeom>
              <a:ln w="6480">
                <a:solidFill>
                  <a:srgbClr val="a8a8a8"/>
                </a:solidFill>
                <a:miter/>
              </a:ln>
            </p:spPr>
          </p:cxnSp>
          <p:cxnSp>
            <p:nvCxnSpPr>
              <p:cNvPr id="1371" name="Straight Connector 201"/>
              <p:cNvCxnSpPr/>
              <p:nvPr/>
            </p:nvCxnSpPr>
            <p:spPr>
              <a:xfrm>
                <a:off x="-435240" y="6857640"/>
                <a:ext cx="252360" cy="360"/>
              </a:xfrm>
              <a:prstGeom prst="straightConnector1">
                <a:avLst/>
              </a:prstGeom>
              <a:ln w="6480">
                <a:solidFill>
                  <a:srgbClr val="a8a8a8"/>
                </a:solidFill>
                <a:miter/>
              </a:ln>
            </p:spPr>
          </p:cxnSp>
          <p:cxnSp>
            <p:nvCxnSpPr>
              <p:cNvPr id="1372" name="Straight Connector 202"/>
              <p:cNvCxnSpPr/>
              <p:nvPr/>
            </p:nvCxnSpPr>
            <p:spPr>
              <a:xfrm>
                <a:off x="-435240" y="6531120"/>
                <a:ext cx="252360" cy="360"/>
              </a:xfrm>
              <a:prstGeom prst="straightConnector1">
                <a:avLst/>
              </a:prstGeom>
              <a:ln w="6480">
                <a:solidFill>
                  <a:srgbClr val="a8a8a8"/>
                </a:solidFill>
                <a:miter/>
              </a:ln>
            </p:spPr>
          </p:cxnSp>
          <p:cxnSp>
            <p:nvCxnSpPr>
              <p:cNvPr id="1373" name="Straight Connector 806"/>
              <p:cNvCxnSpPr/>
              <p:nvPr/>
            </p:nvCxnSpPr>
            <p:spPr>
              <a:xfrm flipV="1">
                <a:off x="11862360" y="-435240"/>
                <a:ext cx="360" cy="252360"/>
              </a:xfrm>
              <a:prstGeom prst="straightConnector1">
                <a:avLst/>
              </a:prstGeom>
              <a:ln w="6480">
                <a:solidFill>
                  <a:srgbClr val="a8a8a8"/>
                </a:solidFill>
                <a:miter/>
              </a:ln>
            </p:spPr>
          </p:cxnSp>
          <p:cxnSp>
            <p:nvCxnSpPr>
              <p:cNvPr id="1374" name="Straight Connector 807"/>
              <p:cNvCxnSpPr/>
              <p:nvPr/>
            </p:nvCxnSpPr>
            <p:spPr>
              <a:xfrm flipV="1">
                <a:off x="12191760" y="-435240"/>
                <a:ext cx="360" cy="252360"/>
              </a:xfrm>
              <a:prstGeom prst="straightConnector1">
                <a:avLst/>
              </a:prstGeom>
              <a:ln w="6480">
                <a:solidFill>
                  <a:srgbClr val="a8a8a8"/>
                </a:solidFill>
                <a:miter/>
              </a:ln>
            </p:spPr>
          </p:cxnSp>
          <p:cxnSp>
            <p:nvCxnSpPr>
              <p:cNvPr id="1375" name="Straight Connector 808"/>
              <p:cNvCxnSpPr/>
              <p:nvPr/>
            </p:nvCxnSpPr>
            <p:spPr>
              <a:xfrm flipV="1">
                <a:off x="11203200" y="-435240"/>
                <a:ext cx="360" cy="252360"/>
              </a:xfrm>
              <a:prstGeom prst="straightConnector1">
                <a:avLst/>
              </a:prstGeom>
              <a:ln w="6480">
                <a:solidFill>
                  <a:srgbClr val="a8a8a8"/>
                </a:solidFill>
                <a:miter/>
              </a:ln>
            </p:spPr>
          </p:cxnSp>
          <p:cxnSp>
            <p:nvCxnSpPr>
              <p:cNvPr id="1376" name="Straight Connector 809"/>
              <p:cNvCxnSpPr/>
              <p:nvPr/>
            </p:nvCxnSpPr>
            <p:spPr>
              <a:xfrm flipV="1">
                <a:off x="11532960" y="-435240"/>
                <a:ext cx="360" cy="252360"/>
              </a:xfrm>
              <a:prstGeom prst="straightConnector1">
                <a:avLst/>
              </a:prstGeom>
              <a:ln w="6480">
                <a:solidFill>
                  <a:srgbClr val="a8a8a8"/>
                </a:solidFill>
                <a:miter/>
              </a:ln>
            </p:spPr>
          </p:cxnSp>
          <p:cxnSp>
            <p:nvCxnSpPr>
              <p:cNvPr id="1377" name="Straight Connector 810"/>
              <p:cNvCxnSpPr/>
              <p:nvPr/>
            </p:nvCxnSpPr>
            <p:spPr>
              <a:xfrm flipV="1">
                <a:off x="10544400" y="-435240"/>
                <a:ext cx="360" cy="252360"/>
              </a:xfrm>
              <a:prstGeom prst="straightConnector1">
                <a:avLst/>
              </a:prstGeom>
              <a:ln w="6480">
                <a:solidFill>
                  <a:srgbClr val="a8a8a8"/>
                </a:solidFill>
                <a:miter/>
              </a:ln>
            </p:spPr>
          </p:cxnSp>
          <p:cxnSp>
            <p:nvCxnSpPr>
              <p:cNvPr id="1378" name="Straight Connector 811"/>
              <p:cNvCxnSpPr/>
              <p:nvPr/>
            </p:nvCxnSpPr>
            <p:spPr>
              <a:xfrm flipV="1">
                <a:off x="10873800" y="-435240"/>
                <a:ext cx="360" cy="252360"/>
              </a:xfrm>
              <a:prstGeom prst="straightConnector1">
                <a:avLst/>
              </a:prstGeom>
              <a:ln w="6480">
                <a:solidFill>
                  <a:srgbClr val="a8a8a8"/>
                </a:solidFill>
                <a:miter/>
              </a:ln>
            </p:spPr>
          </p:cxnSp>
          <p:cxnSp>
            <p:nvCxnSpPr>
              <p:cNvPr id="1379" name="Straight Connector 812"/>
              <p:cNvCxnSpPr/>
              <p:nvPr/>
            </p:nvCxnSpPr>
            <p:spPr>
              <a:xfrm flipV="1">
                <a:off x="9885240" y="-435240"/>
                <a:ext cx="360" cy="252360"/>
              </a:xfrm>
              <a:prstGeom prst="straightConnector1">
                <a:avLst/>
              </a:prstGeom>
              <a:ln w="6480">
                <a:solidFill>
                  <a:srgbClr val="a8a8a8"/>
                </a:solidFill>
                <a:miter/>
              </a:ln>
            </p:spPr>
          </p:cxnSp>
          <p:cxnSp>
            <p:nvCxnSpPr>
              <p:cNvPr id="1380" name="Straight Connector 813"/>
              <p:cNvCxnSpPr/>
              <p:nvPr/>
            </p:nvCxnSpPr>
            <p:spPr>
              <a:xfrm flipV="1">
                <a:off x="10214640" y="-435240"/>
                <a:ext cx="360" cy="252360"/>
              </a:xfrm>
              <a:prstGeom prst="straightConnector1">
                <a:avLst/>
              </a:prstGeom>
              <a:ln w="6480">
                <a:solidFill>
                  <a:srgbClr val="a8a8a8"/>
                </a:solidFill>
                <a:miter/>
              </a:ln>
            </p:spPr>
          </p:cxnSp>
          <p:cxnSp>
            <p:nvCxnSpPr>
              <p:cNvPr id="1381" name="Straight Connector 814"/>
              <p:cNvCxnSpPr/>
              <p:nvPr/>
            </p:nvCxnSpPr>
            <p:spPr>
              <a:xfrm flipV="1">
                <a:off x="9226080" y="-435240"/>
                <a:ext cx="360" cy="252360"/>
              </a:xfrm>
              <a:prstGeom prst="straightConnector1">
                <a:avLst/>
              </a:prstGeom>
              <a:ln w="6480">
                <a:solidFill>
                  <a:srgbClr val="a8a8a8"/>
                </a:solidFill>
                <a:miter/>
              </a:ln>
            </p:spPr>
          </p:cxnSp>
          <p:cxnSp>
            <p:nvCxnSpPr>
              <p:cNvPr id="1382" name="Straight Connector 815"/>
              <p:cNvCxnSpPr/>
              <p:nvPr/>
            </p:nvCxnSpPr>
            <p:spPr>
              <a:xfrm flipV="1">
                <a:off x="9555840" y="-435240"/>
                <a:ext cx="360" cy="252360"/>
              </a:xfrm>
              <a:prstGeom prst="straightConnector1">
                <a:avLst/>
              </a:prstGeom>
              <a:ln w="6480">
                <a:solidFill>
                  <a:srgbClr val="a8a8a8"/>
                </a:solidFill>
                <a:miter/>
              </a:ln>
            </p:spPr>
          </p:cxnSp>
          <p:cxnSp>
            <p:nvCxnSpPr>
              <p:cNvPr id="1383" name="Straight Connector 816"/>
              <p:cNvCxnSpPr/>
              <p:nvPr/>
            </p:nvCxnSpPr>
            <p:spPr>
              <a:xfrm flipV="1">
                <a:off x="8567280" y="-435240"/>
                <a:ext cx="360" cy="252360"/>
              </a:xfrm>
              <a:prstGeom prst="straightConnector1">
                <a:avLst/>
              </a:prstGeom>
              <a:ln w="6480">
                <a:solidFill>
                  <a:srgbClr val="a8a8a8"/>
                </a:solidFill>
                <a:miter/>
              </a:ln>
            </p:spPr>
          </p:cxnSp>
          <p:cxnSp>
            <p:nvCxnSpPr>
              <p:cNvPr id="1384" name="Straight Connector 817"/>
              <p:cNvCxnSpPr/>
              <p:nvPr/>
            </p:nvCxnSpPr>
            <p:spPr>
              <a:xfrm flipV="1">
                <a:off x="8896680" y="-435240"/>
                <a:ext cx="360" cy="252360"/>
              </a:xfrm>
              <a:prstGeom prst="straightConnector1">
                <a:avLst/>
              </a:prstGeom>
              <a:ln w="6480">
                <a:solidFill>
                  <a:srgbClr val="a8a8a8"/>
                </a:solidFill>
                <a:miter/>
              </a:ln>
            </p:spPr>
          </p:cxnSp>
          <p:cxnSp>
            <p:nvCxnSpPr>
              <p:cNvPr id="1385" name="Straight Connector 818"/>
              <p:cNvCxnSpPr/>
              <p:nvPr/>
            </p:nvCxnSpPr>
            <p:spPr>
              <a:xfrm flipV="1">
                <a:off x="7908120" y="-435240"/>
                <a:ext cx="360" cy="252360"/>
              </a:xfrm>
              <a:prstGeom prst="straightConnector1">
                <a:avLst/>
              </a:prstGeom>
              <a:ln w="6480">
                <a:solidFill>
                  <a:srgbClr val="a8a8a8"/>
                </a:solidFill>
                <a:miter/>
              </a:ln>
            </p:spPr>
          </p:cxnSp>
          <p:cxnSp>
            <p:nvCxnSpPr>
              <p:cNvPr id="1386" name="Straight Connector 819"/>
              <p:cNvCxnSpPr/>
              <p:nvPr/>
            </p:nvCxnSpPr>
            <p:spPr>
              <a:xfrm flipV="1">
                <a:off x="8237520" y="-435240"/>
                <a:ext cx="360" cy="252360"/>
              </a:xfrm>
              <a:prstGeom prst="straightConnector1">
                <a:avLst/>
              </a:prstGeom>
              <a:ln w="6480">
                <a:solidFill>
                  <a:srgbClr val="a8a8a8"/>
                </a:solidFill>
                <a:miter/>
              </a:ln>
            </p:spPr>
          </p:cxnSp>
          <p:cxnSp>
            <p:nvCxnSpPr>
              <p:cNvPr id="1387" name="Straight Connector 820"/>
              <p:cNvCxnSpPr/>
              <p:nvPr/>
            </p:nvCxnSpPr>
            <p:spPr>
              <a:xfrm flipV="1">
                <a:off x="7248960" y="-435240"/>
                <a:ext cx="360" cy="252360"/>
              </a:xfrm>
              <a:prstGeom prst="straightConnector1">
                <a:avLst/>
              </a:prstGeom>
              <a:ln w="6480">
                <a:solidFill>
                  <a:srgbClr val="a8a8a8"/>
                </a:solidFill>
                <a:miter/>
              </a:ln>
            </p:spPr>
          </p:cxnSp>
          <p:cxnSp>
            <p:nvCxnSpPr>
              <p:cNvPr id="1388" name="Straight Connector 821"/>
              <p:cNvCxnSpPr/>
              <p:nvPr/>
            </p:nvCxnSpPr>
            <p:spPr>
              <a:xfrm flipV="1">
                <a:off x="7578720" y="-435240"/>
                <a:ext cx="360" cy="252360"/>
              </a:xfrm>
              <a:prstGeom prst="straightConnector1">
                <a:avLst/>
              </a:prstGeom>
              <a:ln w="6480">
                <a:solidFill>
                  <a:srgbClr val="a8a8a8"/>
                </a:solidFill>
                <a:miter/>
              </a:ln>
            </p:spPr>
          </p:cxnSp>
          <p:cxnSp>
            <p:nvCxnSpPr>
              <p:cNvPr id="1389" name="Straight Connector 822"/>
              <p:cNvCxnSpPr/>
              <p:nvPr/>
            </p:nvCxnSpPr>
            <p:spPr>
              <a:xfrm flipV="1">
                <a:off x="6590160" y="-435240"/>
                <a:ext cx="360" cy="252360"/>
              </a:xfrm>
              <a:prstGeom prst="straightConnector1">
                <a:avLst/>
              </a:prstGeom>
              <a:ln w="6480">
                <a:solidFill>
                  <a:srgbClr val="a8a8a8"/>
                </a:solidFill>
                <a:miter/>
              </a:ln>
            </p:spPr>
          </p:cxnSp>
          <p:cxnSp>
            <p:nvCxnSpPr>
              <p:cNvPr id="1390" name="Straight Connector 823"/>
              <p:cNvCxnSpPr/>
              <p:nvPr/>
            </p:nvCxnSpPr>
            <p:spPr>
              <a:xfrm flipV="1">
                <a:off x="6919560" y="-435240"/>
                <a:ext cx="360" cy="252360"/>
              </a:xfrm>
              <a:prstGeom prst="straightConnector1">
                <a:avLst/>
              </a:prstGeom>
              <a:ln w="6480">
                <a:solidFill>
                  <a:srgbClr val="a8a8a8"/>
                </a:solidFill>
                <a:miter/>
              </a:ln>
            </p:spPr>
          </p:cxnSp>
          <p:cxnSp>
            <p:nvCxnSpPr>
              <p:cNvPr id="1391" name="Straight Connector 824"/>
              <p:cNvCxnSpPr/>
              <p:nvPr/>
            </p:nvCxnSpPr>
            <p:spPr>
              <a:xfrm flipV="1">
                <a:off x="5931000" y="-435240"/>
                <a:ext cx="360" cy="252360"/>
              </a:xfrm>
              <a:prstGeom prst="straightConnector1">
                <a:avLst/>
              </a:prstGeom>
              <a:ln w="6480">
                <a:solidFill>
                  <a:srgbClr val="a8a8a8"/>
                </a:solidFill>
                <a:miter/>
              </a:ln>
            </p:spPr>
          </p:cxnSp>
          <p:cxnSp>
            <p:nvCxnSpPr>
              <p:cNvPr id="1392" name="Straight Connector 825"/>
              <p:cNvCxnSpPr/>
              <p:nvPr/>
            </p:nvCxnSpPr>
            <p:spPr>
              <a:xfrm flipV="1">
                <a:off x="6260760" y="-435240"/>
                <a:ext cx="360" cy="252360"/>
              </a:xfrm>
              <a:prstGeom prst="straightConnector1">
                <a:avLst/>
              </a:prstGeom>
              <a:ln w="6480">
                <a:solidFill>
                  <a:srgbClr val="a8a8a8"/>
                </a:solidFill>
                <a:miter/>
              </a:ln>
            </p:spPr>
          </p:cxnSp>
          <p:cxnSp>
            <p:nvCxnSpPr>
              <p:cNvPr id="1393" name="Straight Connector 826"/>
              <p:cNvCxnSpPr/>
              <p:nvPr/>
            </p:nvCxnSpPr>
            <p:spPr>
              <a:xfrm flipV="1">
                <a:off x="5272200" y="-435240"/>
                <a:ext cx="360" cy="252360"/>
              </a:xfrm>
              <a:prstGeom prst="straightConnector1">
                <a:avLst/>
              </a:prstGeom>
              <a:ln w="6480">
                <a:solidFill>
                  <a:srgbClr val="a8a8a8"/>
                </a:solidFill>
                <a:miter/>
              </a:ln>
            </p:spPr>
          </p:cxnSp>
          <p:cxnSp>
            <p:nvCxnSpPr>
              <p:cNvPr id="1394" name="Straight Connector 827"/>
              <p:cNvCxnSpPr/>
              <p:nvPr/>
            </p:nvCxnSpPr>
            <p:spPr>
              <a:xfrm flipV="1">
                <a:off x="5601600" y="-435240"/>
                <a:ext cx="360" cy="252360"/>
              </a:xfrm>
              <a:prstGeom prst="straightConnector1">
                <a:avLst/>
              </a:prstGeom>
              <a:ln w="6480">
                <a:solidFill>
                  <a:srgbClr val="a8a8a8"/>
                </a:solidFill>
                <a:miter/>
              </a:ln>
            </p:spPr>
          </p:cxnSp>
          <p:cxnSp>
            <p:nvCxnSpPr>
              <p:cNvPr id="1395" name="Straight Connector 828"/>
              <p:cNvCxnSpPr/>
              <p:nvPr/>
            </p:nvCxnSpPr>
            <p:spPr>
              <a:xfrm flipV="1">
                <a:off x="4613040" y="-435240"/>
                <a:ext cx="360" cy="252360"/>
              </a:xfrm>
              <a:prstGeom prst="straightConnector1">
                <a:avLst/>
              </a:prstGeom>
              <a:ln w="6480">
                <a:solidFill>
                  <a:srgbClr val="a8a8a8"/>
                </a:solidFill>
                <a:miter/>
              </a:ln>
            </p:spPr>
          </p:cxnSp>
          <p:cxnSp>
            <p:nvCxnSpPr>
              <p:cNvPr id="1396" name="Straight Connector 829"/>
              <p:cNvCxnSpPr/>
              <p:nvPr/>
            </p:nvCxnSpPr>
            <p:spPr>
              <a:xfrm flipV="1">
                <a:off x="4942440" y="-435240"/>
                <a:ext cx="360" cy="252360"/>
              </a:xfrm>
              <a:prstGeom prst="straightConnector1">
                <a:avLst/>
              </a:prstGeom>
              <a:ln w="6480">
                <a:solidFill>
                  <a:srgbClr val="a8a8a8"/>
                </a:solidFill>
                <a:miter/>
              </a:ln>
            </p:spPr>
          </p:cxnSp>
          <p:cxnSp>
            <p:nvCxnSpPr>
              <p:cNvPr id="1397" name="Straight Connector 830"/>
              <p:cNvCxnSpPr/>
              <p:nvPr/>
            </p:nvCxnSpPr>
            <p:spPr>
              <a:xfrm flipV="1">
                <a:off x="3953880" y="-435240"/>
                <a:ext cx="360" cy="252360"/>
              </a:xfrm>
              <a:prstGeom prst="straightConnector1">
                <a:avLst/>
              </a:prstGeom>
              <a:ln w="6480">
                <a:solidFill>
                  <a:srgbClr val="a8a8a8"/>
                </a:solidFill>
                <a:miter/>
              </a:ln>
            </p:spPr>
          </p:cxnSp>
          <p:cxnSp>
            <p:nvCxnSpPr>
              <p:cNvPr id="1398" name="Straight Connector 831"/>
              <p:cNvCxnSpPr/>
              <p:nvPr/>
            </p:nvCxnSpPr>
            <p:spPr>
              <a:xfrm flipV="1">
                <a:off x="4283640" y="-435240"/>
                <a:ext cx="360" cy="252360"/>
              </a:xfrm>
              <a:prstGeom prst="straightConnector1">
                <a:avLst/>
              </a:prstGeom>
              <a:ln w="6480">
                <a:solidFill>
                  <a:srgbClr val="a8a8a8"/>
                </a:solidFill>
                <a:miter/>
              </a:ln>
            </p:spPr>
          </p:cxnSp>
          <p:cxnSp>
            <p:nvCxnSpPr>
              <p:cNvPr id="1399" name="Straight Connector 832"/>
              <p:cNvCxnSpPr/>
              <p:nvPr/>
            </p:nvCxnSpPr>
            <p:spPr>
              <a:xfrm flipV="1">
                <a:off x="3295080" y="-435240"/>
                <a:ext cx="360" cy="252360"/>
              </a:xfrm>
              <a:prstGeom prst="straightConnector1">
                <a:avLst/>
              </a:prstGeom>
              <a:ln w="6480">
                <a:solidFill>
                  <a:srgbClr val="a8a8a8"/>
                </a:solidFill>
                <a:miter/>
              </a:ln>
            </p:spPr>
          </p:cxnSp>
          <p:cxnSp>
            <p:nvCxnSpPr>
              <p:cNvPr id="1400" name="Straight Connector 833"/>
              <p:cNvCxnSpPr/>
              <p:nvPr/>
            </p:nvCxnSpPr>
            <p:spPr>
              <a:xfrm flipV="1">
                <a:off x="3624480" y="-435240"/>
                <a:ext cx="360" cy="252360"/>
              </a:xfrm>
              <a:prstGeom prst="straightConnector1">
                <a:avLst/>
              </a:prstGeom>
              <a:ln w="6480">
                <a:solidFill>
                  <a:srgbClr val="a8a8a8"/>
                </a:solidFill>
                <a:miter/>
              </a:ln>
            </p:spPr>
          </p:cxnSp>
          <p:cxnSp>
            <p:nvCxnSpPr>
              <p:cNvPr id="1401" name="Straight Connector 834"/>
              <p:cNvCxnSpPr/>
              <p:nvPr/>
            </p:nvCxnSpPr>
            <p:spPr>
              <a:xfrm flipV="1">
                <a:off x="2635920" y="-435240"/>
                <a:ext cx="360" cy="252360"/>
              </a:xfrm>
              <a:prstGeom prst="straightConnector1">
                <a:avLst/>
              </a:prstGeom>
              <a:ln w="6480">
                <a:solidFill>
                  <a:srgbClr val="a8a8a8"/>
                </a:solidFill>
                <a:miter/>
              </a:ln>
            </p:spPr>
          </p:cxnSp>
          <p:cxnSp>
            <p:nvCxnSpPr>
              <p:cNvPr id="1402" name="Straight Connector 835"/>
              <p:cNvCxnSpPr/>
              <p:nvPr/>
            </p:nvCxnSpPr>
            <p:spPr>
              <a:xfrm flipV="1">
                <a:off x="2965320" y="-435240"/>
                <a:ext cx="360" cy="252360"/>
              </a:xfrm>
              <a:prstGeom prst="straightConnector1">
                <a:avLst/>
              </a:prstGeom>
              <a:ln w="6480">
                <a:solidFill>
                  <a:srgbClr val="a8a8a8"/>
                </a:solidFill>
                <a:miter/>
              </a:ln>
            </p:spPr>
          </p:cxnSp>
          <p:cxnSp>
            <p:nvCxnSpPr>
              <p:cNvPr id="1403" name="Straight Connector 836"/>
              <p:cNvCxnSpPr/>
              <p:nvPr/>
            </p:nvCxnSpPr>
            <p:spPr>
              <a:xfrm flipV="1">
                <a:off x="1976760" y="-435240"/>
                <a:ext cx="360" cy="252360"/>
              </a:xfrm>
              <a:prstGeom prst="straightConnector1">
                <a:avLst/>
              </a:prstGeom>
              <a:ln w="6480">
                <a:solidFill>
                  <a:srgbClr val="a8a8a8"/>
                </a:solidFill>
                <a:miter/>
              </a:ln>
            </p:spPr>
          </p:cxnSp>
          <p:cxnSp>
            <p:nvCxnSpPr>
              <p:cNvPr id="1404" name="Straight Connector 837"/>
              <p:cNvCxnSpPr/>
              <p:nvPr/>
            </p:nvCxnSpPr>
            <p:spPr>
              <a:xfrm flipV="1">
                <a:off x="2306520" y="-435240"/>
                <a:ext cx="360" cy="252360"/>
              </a:xfrm>
              <a:prstGeom prst="straightConnector1">
                <a:avLst/>
              </a:prstGeom>
              <a:ln w="6480">
                <a:solidFill>
                  <a:srgbClr val="a8a8a8"/>
                </a:solidFill>
                <a:miter/>
              </a:ln>
            </p:spPr>
          </p:cxnSp>
          <p:cxnSp>
            <p:nvCxnSpPr>
              <p:cNvPr id="1405" name="Straight Connector 838"/>
              <p:cNvCxnSpPr/>
              <p:nvPr/>
            </p:nvCxnSpPr>
            <p:spPr>
              <a:xfrm flipV="1">
                <a:off x="1317960" y="-435240"/>
                <a:ext cx="360" cy="252360"/>
              </a:xfrm>
              <a:prstGeom prst="straightConnector1">
                <a:avLst/>
              </a:prstGeom>
              <a:ln w="6480">
                <a:solidFill>
                  <a:srgbClr val="a8a8a8"/>
                </a:solidFill>
                <a:miter/>
              </a:ln>
            </p:spPr>
          </p:cxnSp>
          <p:cxnSp>
            <p:nvCxnSpPr>
              <p:cNvPr id="1406" name="Straight Connector 839"/>
              <p:cNvCxnSpPr/>
              <p:nvPr/>
            </p:nvCxnSpPr>
            <p:spPr>
              <a:xfrm flipV="1">
                <a:off x="1647360" y="-435240"/>
                <a:ext cx="360" cy="252360"/>
              </a:xfrm>
              <a:prstGeom prst="straightConnector1">
                <a:avLst/>
              </a:prstGeom>
              <a:ln w="6480">
                <a:solidFill>
                  <a:srgbClr val="a8a8a8"/>
                </a:solidFill>
                <a:miter/>
              </a:ln>
            </p:spPr>
          </p:cxnSp>
          <p:cxnSp>
            <p:nvCxnSpPr>
              <p:cNvPr id="1407" name="Straight Connector 840"/>
              <p:cNvCxnSpPr/>
              <p:nvPr/>
            </p:nvCxnSpPr>
            <p:spPr>
              <a:xfrm flipV="1">
                <a:off x="658800" y="-435240"/>
                <a:ext cx="360" cy="252360"/>
              </a:xfrm>
              <a:prstGeom prst="straightConnector1">
                <a:avLst/>
              </a:prstGeom>
              <a:ln w="6480">
                <a:solidFill>
                  <a:srgbClr val="a8a8a8"/>
                </a:solidFill>
                <a:miter/>
              </a:ln>
            </p:spPr>
          </p:cxnSp>
          <p:cxnSp>
            <p:nvCxnSpPr>
              <p:cNvPr id="1408" name="Straight Connector 841"/>
              <p:cNvCxnSpPr/>
              <p:nvPr/>
            </p:nvCxnSpPr>
            <p:spPr>
              <a:xfrm flipV="1">
                <a:off x="988200" y="-435240"/>
                <a:ext cx="360" cy="252360"/>
              </a:xfrm>
              <a:prstGeom prst="straightConnector1">
                <a:avLst/>
              </a:prstGeom>
              <a:ln w="6480">
                <a:solidFill>
                  <a:srgbClr val="a8a8a8"/>
                </a:solidFill>
                <a:miter/>
              </a:ln>
            </p:spPr>
          </p:cxnSp>
          <p:cxnSp>
            <p:nvCxnSpPr>
              <p:cNvPr id="1409" name="Straight Connector 842"/>
              <p:cNvCxnSpPr/>
              <p:nvPr/>
            </p:nvCxnSpPr>
            <p:spPr>
              <a:xfrm flipV="1">
                <a:off x="0" y="-435240"/>
                <a:ext cx="360" cy="252360"/>
              </a:xfrm>
              <a:prstGeom prst="straightConnector1">
                <a:avLst/>
              </a:prstGeom>
              <a:ln w="6480">
                <a:solidFill>
                  <a:srgbClr val="a8a8a8"/>
                </a:solidFill>
                <a:miter/>
              </a:ln>
            </p:spPr>
          </p:cxnSp>
          <p:cxnSp>
            <p:nvCxnSpPr>
              <p:cNvPr id="1410" name="Straight Connector 843"/>
              <p:cNvCxnSpPr/>
              <p:nvPr/>
            </p:nvCxnSpPr>
            <p:spPr>
              <a:xfrm flipV="1">
                <a:off x="329400" y="-435240"/>
                <a:ext cx="360" cy="252360"/>
              </a:xfrm>
              <a:prstGeom prst="straightConnector1">
                <a:avLst/>
              </a:prstGeom>
              <a:ln w="6480">
                <a:solidFill>
                  <a:srgbClr val="a8a8a8"/>
                </a:solidFill>
                <a:miter/>
              </a:ln>
            </p:spPr>
          </p:cxnSp>
          <p:cxnSp>
            <p:nvCxnSpPr>
              <p:cNvPr id="1411" name="Straight Connector 1883"/>
              <p:cNvCxnSpPr/>
              <p:nvPr/>
            </p:nvCxnSpPr>
            <p:spPr>
              <a:xfrm>
                <a:off x="12355560" y="326520"/>
                <a:ext cx="252360" cy="360"/>
              </a:xfrm>
              <a:prstGeom prst="straightConnector1">
                <a:avLst/>
              </a:prstGeom>
              <a:ln w="6480">
                <a:solidFill>
                  <a:srgbClr val="a8a8a8"/>
                </a:solidFill>
                <a:miter/>
              </a:ln>
            </p:spPr>
          </p:cxnSp>
          <p:cxnSp>
            <p:nvCxnSpPr>
              <p:cNvPr id="1412" name="Straight Connector 1884"/>
              <p:cNvCxnSpPr/>
              <p:nvPr/>
            </p:nvCxnSpPr>
            <p:spPr>
              <a:xfrm>
                <a:off x="12355560" y="0"/>
                <a:ext cx="252360" cy="360"/>
              </a:xfrm>
              <a:prstGeom prst="straightConnector1">
                <a:avLst/>
              </a:prstGeom>
              <a:ln w="6480">
                <a:solidFill>
                  <a:srgbClr val="a8a8a8"/>
                </a:solidFill>
                <a:miter/>
              </a:ln>
            </p:spPr>
          </p:cxnSp>
          <p:cxnSp>
            <p:nvCxnSpPr>
              <p:cNvPr id="1413" name="Straight Connector 1885"/>
              <p:cNvCxnSpPr/>
              <p:nvPr/>
            </p:nvCxnSpPr>
            <p:spPr>
              <a:xfrm>
                <a:off x="12355560" y="979560"/>
                <a:ext cx="252360" cy="360"/>
              </a:xfrm>
              <a:prstGeom prst="straightConnector1">
                <a:avLst/>
              </a:prstGeom>
              <a:ln w="6480">
                <a:solidFill>
                  <a:srgbClr val="a8a8a8"/>
                </a:solidFill>
                <a:miter/>
              </a:ln>
            </p:spPr>
          </p:cxnSp>
          <p:cxnSp>
            <p:nvCxnSpPr>
              <p:cNvPr id="1414" name="Straight Connector 1886"/>
              <p:cNvCxnSpPr/>
              <p:nvPr/>
            </p:nvCxnSpPr>
            <p:spPr>
              <a:xfrm>
                <a:off x="12355560" y="653040"/>
                <a:ext cx="252360" cy="360"/>
              </a:xfrm>
              <a:prstGeom prst="straightConnector1">
                <a:avLst/>
              </a:prstGeom>
              <a:ln w="6480">
                <a:solidFill>
                  <a:srgbClr val="a8a8a8"/>
                </a:solidFill>
                <a:miter/>
              </a:ln>
            </p:spPr>
          </p:cxnSp>
          <p:cxnSp>
            <p:nvCxnSpPr>
              <p:cNvPr id="1415" name="Straight Connector 1887"/>
              <p:cNvCxnSpPr/>
              <p:nvPr/>
            </p:nvCxnSpPr>
            <p:spPr>
              <a:xfrm>
                <a:off x="12355560" y="1632600"/>
                <a:ext cx="252360" cy="360"/>
              </a:xfrm>
              <a:prstGeom prst="straightConnector1">
                <a:avLst/>
              </a:prstGeom>
              <a:ln w="6480">
                <a:solidFill>
                  <a:srgbClr val="a8a8a8"/>
                </a:solidFill>
                <a:miter/>
              </a:ln>
            </p:spPr>
          </p:cxnSp>
          <p:cxnSp>
            <p:nvCxnSpPr>
              <p:cNvPr id="1416" name="Straight Connector 1888"/>
              <p:cNvCxnSpPr/>
              <p:nvPr/>
            </p:nvCxnSpPr>
            <p:spPr>
              <a:xfrm>
                <a:off x="12355560" y="1306080"/>
                <a:ext cx="252360" cy="360"/>
              </a:xfrm>
              <a:prstGeom prst="straightConnector1">
                <a:avLst/>
              </a:prstGeom>
              <a:ln w="6480">
                <a:solidFill>
                  <a:srgbClr val="a8a8a8"/>
                </a:solidFill>
                <a:miter/>
              </a:ln>
            </p:spPr>
          </p:cxnSp>
          <p:cxnSp>
            <p:nvCxnSpPr>
              <p:cNvPr id="1417" name="Straight Connector 1889"/>
              <p:cNvCxnSpPr/>
              <p:nvPr/>
            </p:nvCxnSpPr>
            <p:spPr>
              <a:xfrm>
                <a:off x="12355560" y="2285640"/>
                <a:ext cx="252360" cy="360"/>
              </a:xfrm>
              <a:prstGeom prst="straightConnector1">
                <a:avLst/>
              </a:prstGeom>
              <a:ln w="6480">
                <a:solidFill>
                  <a:srgbClr val="a8a8a8"/>
                </a:solidFill>
                <a:miter/>
              </a:ln>
            </p:spPr>
          </p:cxnSp>
          <p:cxnSp>
            <p:nvCxnSpPr>
              <p:cNvPr id="1418" name="Straight Connector 1890"/>
              <p:cNvCxnSpPr/>
              <p:nvPr/>
            </p:nvCxnSpPr>
            <p:spPr>
              <a:xfrm>
                <a:off x="12355560" y="1959120"/>
                <a:ext cx="252360" cy="360"/>
              </a:xfrm>
              <a:prstGeom prst="straightConnector1">
                <a:avLst/>
              </a:prstGeom>
              <a:ln w="6480">
                <a:solidFill>
                  <a:srgbClr val="a8a8a8"/>
                </a:solidFill>
                <a:miter/>
              </a:ln>
            </p:spPr>
          </p:cxnSp>
          <p:cxnSp>
            <p:nvCxnSpPr>
              <p:cNvPr id="1419" name="Straight Connector 1891"/>
              <p:cNvCxnSpPr/>
              <p:nvPr/>
            </p:nvCxnSpPr>
            <p:spPr>
              <a:xfrm>
                <a:off x="12355560" y="2939040"/>
                <a:ext cx="252360" cy="360"/>
              </a:xfrm>
              <a:prstGeom prst="straightConnector1">
                <a:avLst/>
              </a:prstGeom>
              <a:ln w="6480">
                <a:solidFill>
                  <a:srgbClr val="a8a8a8"/>
                </a:solidFill>
                <a:miter/>
              </a:ln>
            </p:spPr>
          </p:cxnSp>
          <p:cxnSp>
            <p:nvCxnSpPr>
              <p:cNvPr id="1420" name="Straight Connector 1892"/>
              <p:cNvCxnSpPr/>
              <p:nvPr/>
            </p:nvCxnSpPr>
            <p:spPr>
              <a:xfrm>
                <a:off x="12355560" y="2612520"/>
                <a:ext cx="252360" cy="360"/>
              </a:xfrm>
              <a:prstGeom prst="straightConnector1">
                <a:avLst/>
              </a:prstGeom>
              <a:ln w="6480">
                <a:solidFill>
                  <a:srgbClr val="a8a8a8"/>
                </a:solidFill>
                <a:miter/>
              </a:ln>
            </p:spPr>
          </p:cxnSp>
          <p:cxnSp>
            <p:nvCxnSpPr>
              <p:cNvPr id="1421" name="Straight Connector 1893"/>
              <p:cNvCxnSpPr/>
              <p:nvPr/>
            </p:nvCxnSpPr>
            <p:spPr>
              <a:xfrm>
                <a:off x="12355560" y="3592080"/>
                <a:ext cx="252360" cy="360"/>
              </a:xfrm>
              <a:prstGeom prst="straightConnector1">
                <a:avLst/>
              </a:prstGeom>
              <a:ln w="6480">
                <a:solidFill>
                  <a:srgbClr val="a8a8a8"/>
                </a:solidFill>
                <a:miter/>
              </a:ln>
            </p:spPr>
          </p:cxnSp>
          <p:cxnSp>
            <p:nvCxnSpPr>
              <p:cNvPr id="1422" name="Straight Connector 1894"/>
              <p:cNvCxnSpPr/>
              <p:nvPr/>
            </p:nvCxnSpPr>
            <p:spPr>
              <a:xfrm>
                <a:off x="12355560" y="3265560"/>
                <a:ext cx="252360" cy="360"/>
              </a:xfrm>
              <a:prstGeom prst="straightConnector1">
                <a:avLst/>
              </a:prstGeom>
              <a:ln w="6480">
                <a:solidFill>
                  <a:srgbClr val="a8a8a8"/>
                </a:solidFill>
                <a:miter/>
              </a:ln>
            </p:spPr>
          </p:cxnSp>
          <p:cxnSp>
            <p:nvCxnSpPr>
              <p:cNvPr id="1423" name="Straight Connector 1895"/>
              <p:cNvCxnSpPr/>
              <p:nvPr/>
            </p:nvCxnSpPr>
            <p:spPr>
              <a:xfrm>
                <a:off x="12355560" y="4245120"/>
                <a:ext cx="252360" cy="360"/>
              </a:xfrm>
              <a:prstGeom prst="straightConnector1">
                <a:avLst/>
              </a:prstGeom>
              <a:ln w="6480">
                <a:solidFill>
                  <a:srgbClr val="a8a8a8"/>
                </a:solidFill>
                <a:miter/>
              </a:ln>
            </p:spPr>
          </p:cxnSp>
          <p:cxnSp>
            <p:nvCxnSpPr>
              <p:cNvPr id="1424" name="Straight Connector 1896"/>
              <p:cNvCxnSpPr/>
              <p:nvPr/>
            </p:nvCxnSpPr>
            <p:spPr>
              <a:xfrm>
                <a:off x="12355560" y="3918600"/>
                <a:ext cx="252360" cy="360"/>
              </a:xfrm>
              <a:prstGeom prst="straightConnector1">
                <a:avLst/>
              </a:prstGeom>
              <a:ln w="6480">
                <a:solidFill>
                  <a:srgbClr val="a8a8a8"/>
                </a:solidFill>
                <a:miter/>
              </a:ln>
            </p:spPr>
          </p:cxnSp>
          <p:cxnSp>
            <p:nvCxnSpPr>
              <p:cNvPr id="1425" name="Straight Connector 1898"/>
              <p:cNvCxnSpPr/>
              <p:nvPr/>
            </p:nvCxnSpPr>
            <p:spPr>
              <a:xfrm>
                <a:off x="12355560" y="4571640"/>
                <a:ext cx="252360" cy="360"/>
              </a:xfrm>
              <a:prstGeom prst="straightConnector1">
                <a:avLst/>
              </a:prstGeom>
              <a:ln w="6480">
                <a:solidFill>
                  <a:srgbClr val="a8a8a8"/>
                </a:solidFill>
                <a:miter/>
              </a:ln>
            </p:spPr>
          </p:cxnSp>
          <p:cxnSp>
            <p:nvCxnSpPr>
              <p:cNvPr id="1426" name="Straight Connector 1899"/>
              <p:cNvCxnSpPr/>
              <p:nvPr/>
            </p:nvCxnSpPr>
            <p:spPr>
              <a:xfrm>
                <a:off x="12355560" y="5551560"/>
                <a:ext cx="252360" cy="360"/>
              </a:xfrm>
              <a:prstGeom prst="straightConnector1">
                <a:avLst/>
              </a:prstGeom>
              <a:ln w="6480">
                <a:solidFill>
                  <a:srgbClr val="a8a8a8"/>
                </a:solidFill>
                <a:miter/>
              </a:ln>
            </p:spPr>
          </p:cxnSp>
          <p:cxnSp>
            <p:nvCxnSpPr>
              <p:cNvPr id="1427" name="Straight Connector 1900"/>
              <p:cNvCxnSpPr/>
              <p:nvPr/>
            </p:nvCxnSpPr>
            <p:spPr>
              <a:xfrm>
                <a:off x="12355560" y="5225040"/>
                <a:ext cx="252360" cy="360"/>
              </a:xfrm>
              <a:prstGeom prst="straightConnector1">
                <a:avLst/>
              </a:prstGeom>
              <a:ln w="6480">
                <a:solidFill>
                  <a:srgbClr val="a8a8a8"/>
                </a:solidFill>
                <a:miter/>
              </a:ln>
            </p:spPr>
          </p:cxnSp>
          <p:cxnSp>
            <p:nvCxnSpPr>
              <p:cNvPr id="1428" name="Straight Connector 1901"/>
              <p:cNvCxnSpPr/>
              <p:nvPr/>
            </p:nvCxnSpPr>
            <p:spPr>
              <a:xfrm>
                <a:off x="12355560" y="6204600"/>
                <a:ext cx="252360" cy="360"/>
              </a:xfrm>
              <a:prstGeom prst="straightConnector1">
                <a:avLst/>
              </a:prstGeom>
              <a:ln w="6480">
                <a:solidFill>
                  <a:srgbClr val="a8a8a8"/>
                </a:solidFill>
                <a:miter/>
              </a:ln>
            </p:spPr>
          </p:cxnSp>
          <p:cxnSp>
            <p:nvCxnSpPr>
              <p:cNvPr id="1429" name="Straight Connector 1902"/>
              <p:cNvCxnSpPr/>
              <p:nvPr/>
            </p:nvCxnSpPr>
            <p:spPr>
              <a:xfrm>
                <a:off x="12355560" y="5878080"/>
                <a:ext cx="252360" cy="360"/>
              </a:xfrm>
              <a:prstGeom prst="straightConnector1">
                <a:avLst/>
              </a:prstGeom>
              <a:ln w="6480">
                <a:solidFill>
                  <a:srgbClr val="a8a8a8"/>
                </a:solidFill>
                <a:miter/>
              </a:ln>
            </p:spPr>
          </p:cxnSp>
          <p:cxnSp>
            <p:nvCxnSpPr>
              <p:cNvPr id="1430" name="Straight Connector 1903"/>
              <p:cNvCxnSpPr/>
              <p:nvPr/>
            </p:nvCxnSpPr>
            <p:spPr>
              <a:xfrm>
                <a:off x="12355560" y="6857640"/>
                <a:ext cx="252360" cy="360"/>
              </a:xfrm>
              <a:prstGeom prst="straightConnector1">
                <a:avLst/>
              </a:prstGeom>
              <a:ln w="6480">
                <a:solidFill>
                  <a:srgbClr val="a8a8a8"/>
                </a:solidFill>
                <a:miter/>
              </a:ln>
            </p:spPr>
          </p:cxnSp>
          <p:cxnSp>
            <p:nvCxnSpPr>
              <p:cNvPr id="1431" name="Straight Connector 1904"/>
              <p:cNvCxnSpPr/>
              <p:nvPr/>
            </p:nvCxnSpPr>
            <p:spPr>
              <a:xfrm>
                <a:off x="12355560" y="6531120"/>
                <a:ext cx="252360" cy="360"/>
              </a:xfrm>
              <a:prstGeom prst="straightConnector1">
                <a:avLst/>
              </a:prstGeom>
              <a:ln w="6480">
                <a:solidFill>
                  <a:srgbClr val="a8a8a8"/>
                </a:solidFill>
                <a:miter/>
              </a:ln>
            </p:spPr>
          </p:cxnSp>
          <p:cxnSp>
            <p:nvCxnSpPr>
              <p:cNvPr id="143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43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43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43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43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43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438" name="Straight Connector 2097"/>
              <p:cNvCxnSpPr/>
              <p:nvPr/>
            </p:nvCxnSpPr>
            <p:spPr>
              <a:xfrm flipV="1">
                <a:off x="9885240" y="7041240"/>
                <a:ext cx="360" cy="252360"/>
              </a:xfrm>
              <a:prstGeom prst="straightConnector1">
                <a:avLst/>
              </a:prstGeom>
              <a:ln w="6480">
                <a:solidFill>
                  <a:srgbClr val="a8a8a8"/>
                </a:solidFill>
                <a:miter/>
              </a:ln>
            </p:spPr>
          </p:cxnSp>
          <p:cxnSp>
            <p:nvCxnSpPr>
              <p:cNvPr id="143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440" name="Straight Connector 2099"/>
              <p:cNvCxnSpPr/>
              <p:nvPr/>
            </p:nvCxnSpPr>
            <p:spPr>
              <a:xfrm flipV="1">
                <a:off x="9226080" y="7041240"/>
                <a:ext cx="360" cy="252360"/>
              </a:xfrm>
              <a:prstGeom prst="straightConnector1">
                <a:avLst/>
              </a:prstGeom>
              <a:ln w="6480">
                <a:solidFill>
                  <a:srgbClr val="a8a8a8"/>
                </a:solidFill>
                <a:miter/>
              </a:ln>
            </p:spPr>
          </p:cxnSp>
          <p:cxnSp>
            <p:nvCxnSpPr>
              <p:cNvPr id="1441" name="Straight Connector 2100"/>
              <p:cNvCxnSpPr/>
              <p:nvPr/>
            </p:nvCxnSpPr>
            <p:spPr>
              <a:xfrm flipV="1">
                <a:off x="9555840" y="7041240"/>
                <a:ext cx="360" cy="252360"/>
              </a:xfrm>
              <a:prstGeom prst="straightConnector1">
                <a:avLst/>
              </a:prstGeom>
              <a:ln w="6480">
                <a:solidFill>
                  <a:srgbClr val="a8a8a8"/>
                </a:solidFill>
                <a:miter/>
              </a:ln>
            </p:spPr>
          </p:cxnSp>
          <p:cxnSp>
            <p:nvCxnSpPr>
              <p:cNvPr id="1442" name="Straight Connector 2101"/>
              <p:cNvCxnSpPr/>
              <p:nvPr/>
            </p:nvCxnSpPr>
            <p:spPr>
              <a:xfrm flipV="1">
                <a:off x="8567280" y="7041240"/>
                <a:ext cx="360" cy="252360"/>
              </a:xfrm>
              <a:prstGeom prst="straightConnector1">
                <a:avLst/>
              </a:prstGeom>
              <a:ln w="6480">
                <a:solidFill>
                  <a:srgbClr val="a8a8a8"/>
                </a:solidFill>
                <a:miter/>
              </a:ln>
            </p:spPr>
          </p:cxnSp>
          <p:cxnSp>
            <p:nvCxnSpPr>
              <p:cNvPr id="1443" name="Straight Connector 2102"/>
              <p:cNvCxnSpPr/>
              <p:nvPr/>
            </p:nvCxnSpPr>
            <p:spPr>
              <a:xfrm flipV="1">
                <a:off x="8896680" y="7041240"/>
                <a:ext cx="360" cy="252360"/>
              </a:xfrm>
              <a:prstGeom prst="straightConnector1">
                <a:avLst/>
              </a:prstGeom>
              <a:ln w="6480">
                <a:solidFill>
                  <a:srgbClr val="a8a8a8"/>
                </a:solidFill>
                <a:miter/>
              </a:ln>
            </p:spPr>
          </p:cxnSp>
          <p:cxnSp>
            <p:nvCxnSpPr>
              <p:cNvPr id="1444" name="Straight Connector 2103"/>
              <p:cNvCxnSpPr/>
              <p:nvPr/>
            </p:nvCxnSpPr>
            <p:spPr>
              <a:xfrm flipV="1">
                <a:off x="7908120" y="7041240"/>
                <a:ext cx="360" cy="252360"/>
              </a:xfrm>
              <a:prstGeom prst="straightConnector1">
                <a:avLst/>
              </a:prstGeom>
              <a:ln w="6480">
                <a:solidFill>
                  <a:srgbClr val="a8a8a8"/>
                </a:solidFill>
                <a:miter/>
              </a:ln>
            </p:spPr>
          </p:cxnSp>
          <p:cxnSp>
            <p:nvCxnSpPr>
              <p:cNvPr id="1445" name="Straight Connector 2104"/>
              <p:cNvCxnSpPr/>
              <p:nvPr/>
            </p:nvCxnSpPr>
            <p:spPr>
              <a:xfrm flipV="1">
                <a:off x="8237520" y="7041240"/>
                <a:ext cx="360" cy="252360"/>
              </a:xfrm>
              <a:prstGeom prst="straightConnector1">
                <a:avLst/>
              </a:prstGeom>
              <a:ln w="6480">
                <a:solidFill>
                  <a:srgbClr val="a8a8a8"/>
                </a:solidFill>
                <a:miter/>
              </a:ln>
            </p:spPr>
          </p:cxnSp>
          <p:cxnSp>
            <p:nvCxnSpPr>
              <p:cNvPr id="1446" name="Straight Connector 2105"/>
              <p:cNvCxnSpPr/>
              <p:nvPr/>
            </p:nvCxnSpPr>
            <p:spPr>
              <a:xfrm flipV="1">
                <a:off x="7248960" y="7041240"/>
                <a:ext cx="360" cy="252360"/>
              </a:xfrm>
              <a:prstGeom prst="straightConnector1">
                <a:avLst/>
              </a:prstGeom>
              <a:ln w="6480">
                <a:solidFill>
                  <a:srgbClr val="a8a8a8"/>
                </a:solidFill>
                <a:miter/>
              </a:ln>
            </p:spPr>
          </p:cxnSp>
          <p:cxnSp>
            <p:nvCxnSpPr>
              <p:cNvPr id="1447" name="Straight Connector 2106"/>
              <p:cNvCxnSpPr/>
              <p:nvPr/>
            </p:nvCxnSpPr>
            <p:spPr>
              <a:xfrm flipV="1">
                <a:off x="7578720" y="7041240"/>
                <a:ext cx="360" cy="252360"/>
              </a:xfrm>
              <a:prstGeom prst="straightConnector1">
                <a:avLst/>
              </a:prstGeom>
              <a:ln w="6480">
                <a:solidFill>
                  <a:srgbClr val="a8a8a8"/>
                </a:solidFill>
                <a:miter/>
              </a:ln>
            </p:spPr>
          </p:cxnSp>
          <p:cxnSp>
            <p:nvCxnSpPr>
              <p:cNvPr id="1448" name="Straight Connector 2107"/>
              <p:cNvCxnSpPr/>
              <p:nvPr/>
            </p:nvCxnSpPr>
            <p:spPr>
              <a:xfrm flipV="1">
                <a:off x="6590160" y="7041240"/>
                <a:ext cx="360" cy="252360"/>
              </a:xfrm>
              <a:prstGeom prst="straightConnector1">
                <a:avLst/>
              </a:prstGeom>
              <a:ln w="6480">
                <a:solidFill>
                  <a:srgbClr val="a8a8a8"/>
                </a:solidFill>
                <a:miter/>
              </a:ln>
            </p:spPr>
          </p:cxnSp>
          <p:cxnSp>
            <p:nvCxnSpPr>
              <p:cNvPr id="1449" name="Straight Connector 2108"/>
              <p:cNvCxnSpPr/>
              <p:nvPr/>
            </p:nvCxnSpPr>
            <p:spPr>
              <a:xfrm flipV="1">
                <a:off x="6919560" y="7041240"/>
                <a:ext cx="360" cy="252360"/>
              </a:xfrm>
              <a:prstGeom prst="straightConnector1">
                <a:avLst/>
              </a:prstGeom>
              <a:ln w="6480">
                <a:solidFill>
                  <a:srgbClr val="a8a8a8"/>
                </a:solidFill>
                <a:miter/>
              </a:ln>
            </p:spPr>
          </p:cxnSp>
          <p:cxnSp>
            <p:nvCxnSpPr>
              <p:cNvPr id="1450" name="Straight Connector 2109"/>
              <p:cNvCxnSpPr/>
              <p:nvPr/>
            </p:nvCxnSpPr>
            <p:spPr>
              <a:xfrm flipV="1">
                <a:off x="5931000" y="7041240"/>
                <a:ext cx="360" cy="252360"/>
              </a:xfrm>
              <a:prstGeom prst="straightConnector1">
                <a:avLst/>
              </a:prstGeom>
              <a:ln w="6480">
                <a:solidFill>
                  <a:srgbClr val="a8a8a8"/>
                </a:solidFill>
                <a:miter/>
              </a:ln>
            </p:spPr>
          </p:cxnSp>
          <p:cxnSp>
            <p:nvCxnSpPr>
              <p:cNvPr id="1451" name="Straight Connector 2110"/>
              <p:cNvCxnSpPr/>
              <p:nvPr/>
            </p:nvCxnSpPr>
            <p:spPr>
              <a:xfrm flipV="1">
                <a:off x="6260760" y="7041240"/>
                <a:ext cx="360" cy="252360"/>
              </a:xfrm>
              <a:prstGeom prst="straightConnector1">
                <a:avLst/>
              </a:prstGeom>
              <a:ln w="6480">
                <a:solidFill>
                  <a:srgbClr val="a8a8a8"/>
                </a:solidFill>
                <a:miter/>
              </a:ln>
            </p:spPr>
          </p:cxnSp>
          <p:cxnSp>
            <p:nvCxnSpPr>
              <p:cNvPr id="1452" name="Straight Connector 2111"/>
              <p:cNvCxnSpPr/>
              <p:nvPr/>
            </p:nvCxnSpPr>
            <p:spPr>
              <a:xfrm flipV="1">
                <a:off x="5272200" y="7041240"/>
                <a:ext cx="360" cy="252360"/>
              </a:xfrm>
              <a:prstGeom prst="straightConnector1">
                <a:avLst/>
              </a:prstGeom>
              <a:ln w="6480">
                <a:solidFill>
                  <a:srgbClr val="a8a8a8"/>
                </a:solidFill>
                <a:miter/>
              </a:ln>
            </p:spPr>
          </p:cxnSp>
          <p:cxnSp>
            <p:nvCxnSpPr>
              <p:cNvPr id="1453" name="Straight Connector 2112"/>
              <p:cNvCxnSpPr/>
              <p:nvPr/>
            </p:nvCxnSpPr>
            <p:spPr>
              <a:xfrm flipV="1">
                <a:off x="5601600" y="7041240"/>
                <a:ext cx="360" cy="252360"/>
              </a:xfrm>
              <a:prstGeom prst="straightConnector1">
                <a:avLst/>
              </a:prstGeom>
              <a:ln w="6480">
                <a:solidFill>
                  <a:srgbClr val="a8a8a8"/>
                </a:solidFill>
                <a:miter/>
              </a:ln>
            </p:spPr>
          </p:cxnSp>
          <p:cxnSp>
            <p:nvCxnSpPr>
              <p:cNvPr id="1454" name="Straight Connector 2113"/>
              <p:cNvCxnSpPr/>
              <p:nvPr/>
            </p:nvCxnSpPr>
            <p:spPr>
              <a:xfrm flipV="1">
                <a:off x="4613040" y="7041240"/>
                <a:ext cx="360" cy="252360"/>
              </a:xfrm>
              <a:prstGeom prst="straightConnector1">
                <a:avLst/>
              </a:prstGeom>
              <a:ln w="6480">
                <a:solidFill>
                  <a:srgbClr val="a8a8a8"/>
                </a:solidFill>
                <a:miter/>
              </a:ln>
            </p:spPr>
          </p:cxnSp>
          <p:cxnSp>
            <p:nvCxnSpPr>
              <p:cNvPr id="1455" name="Straight Connector 2114"/>
              <p:cNvCxnSpPr/>
              <p:nvPr/>
            </p:nvCxnSpPr>
            <p:spPr>
              <a:xfrm flipV="1">
                <a:off x="4942440" y="7041240"/>
                <a:ext cx="360" cy="252360"/>
              </a:xfrm>
              <a:prstGeom prst="straightConnector1">
                <a:avLst/>
              </a:prstGeom>
              <a:ln w="6480">
                <a:solidFill>
                  <a:srgbClr val="a8a8a8"/>
                </a:solidFill>
                <a:miter/>
              </a:ln>
            </p:spPr>
          </p:cxnSp>
          <p:cxnSp>
            <p:nvCxnSpPr>
              <p:cNvPr id="1456" name="Straight Connector 2115"/>
              <p:cNvCxnSpPr/>
              <p:nvPr/>
            </p:nvCxnSpPr>
            <p:spPr>
              <a:xfrm flipV="1">
                <a:off x="3953880" y="7041240"/>
                <a:ext cx="360" cy="252360"/>
              </a:xfrm>
              <a:prstGeom prst="straightConnector1">
                <a:avLst/>
              </a:prstGeom>
              <a:ln w="6480">
                <a:solidFill>
                  <a:srgbClr val="a8a8a8"/>
                </a:solidFill>
                <a:miter/>
              </a:ln>
            </p:spPr>
          </p:cxnSp>
          <p:cxnSp>
            <p:nvCxnSpPr>
              <p:cNvPr id="1457" name="Straight Connector 2116"/>
              <p:cNvCxnSpPr/>
              <p:nvPr/>
            </p:nvCxnSpPr>
            <p:spPr>
              <a:xfrm flipV="1">
                <a:off x="4283640" y="7041240"/>
                <a:ext cx="360" cy="252360"/>
              </a:xfrm>
              <a:prstGeom prst="straightConnector1">
                <a:avLst/>
              </a:prstGeom>
              <a:ln w="6480">
                <a:solidFill>
                  <a:srgbClr val="a8a8a8"/>
                </a:solidFill>
                <a:miter/>
              </a:ln>
            </p:spPr>
          </p:cxnSp>
          <p:cxnSp>
            <p:nvCxnSpPr>
              <p:cNvPr id="1458" name="Straight Connector 2117"/>
              <p:cNvCxnSpPr/>
              <p:nvPr/>
            </p:nvCxnSpPr>
            <p:spPr>
              <a:xfrm flipV="1">
                <a:off x="3295080" y="7041240"/>
                <a:ext cx="360" cy="252360"/>
              </a:xfrm>
              <a:prstGeom prst="straightConnector1">
                <a:avLst/>
              </a:prstGeom>
              <a:ln w="6480">
                <a:solidFill>
                  <a:srgbClr val="a8a8a8"/>
                </a:solidFill>
                <a:miter/>
              </a:ln>
            </p:spPr>
          </p:cxnSp>
          <p:cxnSp>
            <p:nvCxnSpPr>
              <p:cNvPr id="1459" name="Straight Connector 2118"/>
              <p:cNvCxnSpPr/>
              <p:nvPr/>
            </p:nvCxnSpPr>
            <p:spPr>
              <a:xfrm flipV="1">
                <a:off x="3624480" y="7041240"/>
                <a:ext cx="360" cy="252360"/>
              </a:xfrm>
              <a:prstGeom prst="straightConnector1">
                <a:avLst/>
              </a:prstGeom>
              <a:ln w="6480">
                <a:solidFill>
                  <a:srgbClr val="a8a8a8"/>
                </a:solidFill>
                <a:miter/>
              </a:ln>
            </p:spPr>
          </p:cxnSp>
          <p:cxnSp>
            <p:nvCxnSpPr>
              <p:cNvPr id="1460" name="Straight Connector 2119"/>
              <p:cNvCxnSpPr/>
              <p:nvPr/>
            </p:nvCxnSpPr>
            <p:spPr>
              <a:xfrm flipV="1">
                <a:off x="2635920" y="7041240"/>
                <a:ext cx="360" cy="252360"/>
              </a:xfrm>
              <a:prstGeom prst="straightConnector1">
                <a:avLst/>
              </a:prstGeom>
              <a:ln w="6480">
                <a:solidFill>
                  <a:srgbClr val="a8a8a8"/>
                </a:solidFill>
                <a:miter/>
              </a:ln>
            </p:spPr>
          </p:cxnSp>
          <p:cxnSp>
            <p:nvCxnSpPr>
              <p:cNvPr id="1461" name="Straight Connector 2120"/>
              <p:cNvCxnSpPr/>
              <p:nvPr/>
            </p:nvCxnSpPr>
            <p:spPr>
              <a:xfrm flipV="1">
                <a:off x="2965320" y="7041240"/>
                <a:ext cx="360" cy="252360"/>
              </a:xfrm>
              <a:prstGeom prst="straightConnector1">
                <a:avLst/>
              </a:prstGeom>
              <a:ln w="6480">
                <a:solidFill>
                  <a:srgbClr val="a8a8a8"/>
                </a:solidFill>
                <a:miter/>
              </a:ln>
            </p:spPr>
          </p:cxnSp>
          <p:cxnSp>
            <p:nvCxnSpPr>
              <p:cNvPr id="1462" name="Straight Connector 2121"/>
              <p:cNvCxnSpPr/>
              <p:nvPr/>
            </p:nvCxnSpPr>
            <p:spPr>
              <a:xfrm flipV="1">
                <a:off x="1976760" y="7041240"/>
                <a:ext cx="360" cy="252360"/>
              </a:xfrm>
              <a:prstGeom prst="straightConnector1">
                <a:avLst/>
              </a:prstGeom>
              <a:ln w="6480">
                <a:solidFill>
                  <a:srgbClr val="a8a8a8"/>
                </a:solidFill>
                <a:miter/>
              </a:ln>
            </p:spPr>
          </p:cxnSp>
          <p:cxnSp>
            <p:nvCxnSpPr>
              <p:cNvPr id="1463" name="Straight Connector 2122"/>
              <p:cNvCxnSpPr/>
              <p:nvPr/>
            </p:nvCxnSpPr>
            <p:spPr>
              <a:xfrm flipV="1">
                <a:off x="2306520" y="7041240"/>
                <a:ext cx="360" cy="252360"/>
              </a:xfrm>
              <a:prstGeom prst="straightConnector1">
                <a:avLst/>
              </a:prstGeom>
              <a:ln w="6480">
                <a:solidFill>
                  <a:srgbClr val="a8a8a8"/>
                </a:solidFill>
                <a:miter/>
              </a:ln>
            </p:spPr>
          </p:cxnSp>
          <p:cxnSp>
            <p:nvCxnSpPr>
              <p:cNvPr id="1464" name="Straight Connector 2123"/>
              <p:cNvCxnSpPr/>
              <p:nvPr/>
            </p:nvCxnSpPr>
            <p:spPr>
              <a:xfrm flipV="1">
                <a:off x="1317960" y="7041240"/>
                <a:ext cx="360" cy="252360"/>
              </a:xfrm>
              <a:prstGeom prst="straightConnector1">
                <a:avLst/>
              </a:prstGeom>
              <a:ln w="6480">
                <a:solidFill>
                  <a:srgbClr val="a8a8a8"/>
                </a:solidFill>
                <a:miter/>
              </a:ln>
            </p:spPr>
          </p:cxnSp>
          <p:cxnSp>
            <p:nvCxnSpPr>
              <p:cNvPr id="1465" name="Straight Connector 2124"/>
              <p:cNvCxnSpPr/>
              <p:nvPr/>
            </p:nvCxnSpPr>
            <p:spPr>
              <a:xfrm flipV="1">
                <a:off x="1647360" y="7041240"/>
                <a:ext cx="360" cy="252360"/>
              </a:xfrm>
              <a:prstGeom prst="straightConnector1">
                <a:avLst/>
              </a:prstGeom>
              <a:ln w="6480">
                <a:solidFill>
                  <a:srgbClr val="a8a8a8"/>
                </a:solidFill>
                <a:miter/>
              </a:ln>
            </p:spPr>
          </p:cxnSp>
          <p:cxnSp>
            <p:nvCxnSpPr>
              <p:cNvPr id="1466" name="Straight Connector 2125"/>
              <p:cNvCxnSpPr/>
              <p:nvPr/>
            </p:nvCxnSpPr>
            <p:spPr>
              <a:xfrm flipV="1">
                <a:off x="658800" y="7041240"/>
                <a:ext cx="360" cy="252360"/>
              </a:xfrm>
              <a:prstGeom prst="straightConnector1">
                <a:avLst/>
              </a:prstGeom>
              <a:ln w="6480">
                <a:solidFill>
                  <a:srgbClr val="a8a8a8"/>
                </a:solidFill>
                <a:miter/>
              </a:ln>
            </p:spPr>
          </p:cxnSp>
          <p:cxnSp>
            <p:nvCxnSpPr>
              <p:cNvPr id="1467" name="Straight Connector 2126"/>
              <p:cNvCxnSpPr/>
              <p:nvPr/>
            </p:nvCxnSpPr>
            <p:spPr>
              <a:xfrm flipV="1">
                <a:off x="988200" y="7041240"/>
                <a:ext cx="360" cy="252360"/>
              </a:xfrm>
              <a:prstGeom prst="straightConnector1">
                <a:avLst/>
              </a:prstGeom>
              <a:ln w="6480">
                <a:solidFill>
                  <a:srgbClr val="a8a8a8"/>
                </a:solidFill>
                <a:miter/>
              </a:ln>
            </p:spPr>
          </p:cxnSp>
          <p:cxnSp>
            <p:nvCxnSpPr>
              <p:cNvPr id="1468" name="Straight Connector 2127"/>
              <p:cNvCxnSpPr/>
              <p:nvPr/>
            </p:nvCxnSpPr>
            <p:spPr>
              <a:xfrm flipV="1">
                <a:off x="0" y="7041240"/>
                <a:ext cx="360" cy="252360"/>
              </a:xfrm>
              <a:prstGeom prst="straightConnector1">
                <a:avLst/>
              </a:prstGeom>
              <a:ln w="6480">
                <a:solidFill>
                  <a:srgbClr val="a8a8a8"/>
                </a:solidFill>
                <a:miter/>
              </a:ln>
            </p:spPr>
          </p:cxnSp>
          <p:cxnSp>
            <p:nvCxnSpPr>
              <p:cNvPr id="146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470" name="PlaceHolder 1"/>
          <p:cNvSpPr>
            <a:spLocks noGrp="1"/>
          </p:cNvSpPr>
          <p:nvPr>
            <p:ph type="sldNum" idx="3"/>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68780604-8D1D-4988-83CA-2438DDEA4FCD}"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471" name="PlaceHolder 2"/>
          <p:cNvSpPr>
            <a:spLocks noGrp="1"/>
          </p:cNvSpPr>
          <p:nvPr>
            <p:ph type="ftr" idx="4"/>
          </p:nvPr>
        </p:nvSpPr>
        <p:spPr>
          <a:xfrm>
            <a:off x="659160" y="6404040"/>
            <a:ext cx="74084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72" name="PlaceHolder 3"/>
          <p:cNvSpPr>
            <a:spLocks noGrp="1"/>
          </p:cNvSpPr>
          <p:nvPr>
            <p:ph type="body"/>
          </p:nvPr>
        </p:nvSpPr>
        <p:spPr>
          <a:xfrm>
            <a:off x="8415360" y="0"/>
            <a:ext cx="3776040" cy="6857640"/>
          </a:xfrm>
          <a:prstGeom prst="rect">
            <a:avLst/>
          </a:prstGeom>
          <a:solidFill>
            <a:schemeClr val="accent2">
              <a:lumMod val="20000"/>
              <a:lumOff val="80000"/>
              <a:alpha val="10000"/>
            </a:schemeClr>
          </a:solidFill>
          <a:ln w="0">
            <a:noFill/>
          </a:ln>
        </p:spPr>
        <p:txBody>
          <a:bodyPr lIns="360000" rIns="360000" tIns="360000" bIns="360000" anchor="t">
            <a:noAutofit/>
          </a:bodyPr>
          <a:p>
            <a:pPr marL="432000" indent="-324000" defTabSz="914400">
              <a:lnSpc>
                <a:spcPct val="100000"/>
              </a:lnSpc>
              <a:buClr>
                <a:srgbClr val="000000"/>
              </a:buClr>
              <a:buSzPct val="45000"/>
              <a:buFont typeface="Wingdings" charset="2"/>
              <a:buChar char=""/>
            </a:pPr>
            <a:r>
              <a:rPr b="0" lang="en-US" sz="1800" spc="-1" strike="noStrike">
                <a:solidFill>
                  <a:schemeClr val="dk1"/>
                </a:solidFill>
                <a:latin typeface="ING Me"/>
              </a:rPr>
              <a:t>Click icon to add picture</a:t>
            </a:r>
            <a:endParaRPr b="0" lang="en-GB" sz="1800" spc="-1" strike="noStrike">
              <a:solidFill>
                <a:schemeClr val="dk1"/>
              </a:solidFill>
              <a:latin typeface="ING Me"/>
            </a:endParaRPr>
          </a:p>
        </p:txBody>
      </p:sp>
      <p:sp>
        <p:nvSpPr>
          <p:cNvPr id="1473" name="PlaceHolder 4"/>
          <p:cNvSpPr>
            <a:spLocks noGrp="1"/>
          </p:cNvSpPr>
          <p:nvPr>
            <p:ph type="body"/>
          </p:nvPr>
        </p:nvSpPr>
        <p:spPr>
          <a:xfrm>
            <a:off x="659160" y="1141200"/>
            <a:ext cx="74084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1474" name="PlaceHolder 5"/>
          <p:cNvSpPr>
            <a:spLocks noGrp="1"/>
          </p:cNvSpPr>
          <p:nvPr>
            <p:ph type="title"/>
          </p:nvPr>
        </p:nvSpPr>
        <p:spPr>
          <a:xfrm>
            <a:off x="659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475" name="TextBox 6"/>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05"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4806" name="Master Grid"/>
          <p:cNvGrpSpPr/>
          <p:nvPr/>
        </p:nvGrpSpPr>
        <p:grpSpPr>
          <a:xfrm>
            <a:off x="0" y="0"/>
            <a:ext cx="12191760" cy="6858000"/>
            <a:chOff x="0" y="0"/>
            <a:chExt cx="12191760" cy="6858000"/>
          </a:xfrm>
        </p:grpSpPr>
        <p:grpSp>
          <p:nvGrpSpPr>
            <p:cNvPr id="14807" name="GRID"/>
            <p:cNvGrpSpPr/>
            <p:nvPr/>
          </p:nvGrpSpPr>
          <p:grpSpPr>
            <a:xfrm>
              <a:off x="0" y="0"/>
              <a:ext cx="12191760" cy="6858000"/>
              <a:chOff x="0" y="0"/>
              <a:chExt cx="12191760" cy="6858000"/>
            </a:xfrm>
          </p:grpSpPr>
          <p:grpSp>
            <p:nvGrpSpPr>
              <p:cNvPr id="14808" name="Group 454"/>
              <p:cNvGrpSpPr/>
              <p:nvPr/>
            </p:nvGrpSpPr>
            <p:grpSpPr>
              <a:xfrm>
                <a:off x="0" y="0"/>
                <a:ext cx="12191760" cy="6858000"/>
                <a:chOff x="0" y="0"/>
                <a:chExt cx="12191760" cy="6858000"/>
              </a:xfrm>
            </p:grpSpPr>
            <p:cxnSp>
              <p:nvCxnSpPr>
                <p:cNvPr id="14809"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4810"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4811"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4812"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4813"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4814"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4815"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4816"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4817"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4818"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4819"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4820"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4821"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4822"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4823"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4824"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4825"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4826"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4827"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4828"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4829"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4830"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4831"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4832"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4833"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4834"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4835"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4836"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4837"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4838"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4839"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4840"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4841"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4842"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4843"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4844"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4845"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4846"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4847" name="Group 455"/>
              <p:cNvGrpSpPr/>
              <p:nvPr/>
            </p:nvGrpSpPr>
            <p:grpSpPr>
              <a:xfrm>
                <a:off x="0" y="0"/>
                <a:ext cx="12191760" cy="6857640"/>
                <a:chOff x="0" y="0"/>
                <a:chExt cx="12191760" cy="6857640"/>
              </a:xfrm>
            </p:grpSpPr>
            <p:cxnSp>
              <p:nvCxnSpPr>
                <p:cNvPr id="14848"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4849"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4850"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4851"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4852"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4853"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4854"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4855"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4856"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4857"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4858"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4859"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4860"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4861"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4862"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4863"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4864"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4865"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4866"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4867"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4868"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4869"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4870" name="Group 396"/>
            <p:cNvGrpSpPr/>
            <p:nvPr/>
          </p:nvGrpSpPr>
          <p:grpSpPr>
            <a:xfrm>
              <a:off x="329400" y="326520"/>
              <a:ext cx="11532960" cy="5878800"/>
              <a:chOff x="329400" y="326520"/>
              <a:chExt cx="11532960" cy="5878800"/>
            </a:xfrm>
          </p:grpSpPr>
          <p:grpSp>
            <p:nvGrpSpPr>
              <p:cNvPr id="14871" name="Group 397"/>
              <p:cNvGrpSpPr/>
              <p:nvPr/>
            </p:nvGrpSpPr>
            <p:grpSpPr>
              <a:xfrm>
                <a:off x="329400" y="326520"/>
                <a:ext cx="11532960" cy="5878800"/>
                <a:chOff x="329400" y="326520"/>
                <a:chExt cx="11532960" cy="5878800"/>
              </a:xfrm>
            </p:grpSpPr>
            <p:cxnSp>
              <p:nvCxnSpPr>
                <p:cNvPr id="14872"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4873"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4874"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4875"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4876"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4877"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4878"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4879"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4880"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4881"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4882"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4883"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4884"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4885"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4886"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4887"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4888"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4889"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4890"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4891"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4892"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4893"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4894"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4895"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4896"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4897"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4898"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4899"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4900"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4901"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4902"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4903"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4904"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4905"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4906"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4907"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4908" name="Group 398"/>
              <p:cNvGrpSpPr/>
              <p:nvPr/>
            </p:nvGrpSpPr>
            <p:grpSpPr>
              <a:xfrm>
                <a:off x="329400" y="326520"/>
                <a:ext cx="11532960" cy="5878080"/>
                <a:chOff x="329400" y="326520"/>
                <a:chExt cx="11532960" cy="5878080"/>
              </a:xfrm>
            </p:grpSpPr>
            <p:cxnSp>
              <p:nvCxnSpPr>
                <p:cNvPr id="14909"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4910"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4911"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4912"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4913"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4914"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4915"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4916"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4917"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4918"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4919"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4920"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4921"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4922"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4923"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4924"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4925"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4926"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4927"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4928" name="Master Grid Edge"/>
          <p:cNvGrpSpPr/>
          <p:nvPr/>
        </p:nvGrpSpPr>
        <p:grpSpPr>
          <a:xfrm>
            <a:off x="-435240" y="-435240"/>
            <a:ext cx="13042800" cy="7728480"/>
            <a:chOff x="-435240" y="-435240"/>
            <a:chExt cx="13042800" cy="7728480"/>
          </a:xfrm>
        </p:grpSpPr>
        <p:grpSp>
          <p:nvGrpSpPr>
            <p:cNvPr id="14929" name="Group 27"/>
            <p:cNvGrpSpPr/>
            <p:nvPr/>
          </p:nvGrpSpPr>
          <p:grpSpPr>
            <a:xfrm>
              <a:off x="-435240" y="-435240"/>
              <a:ext cx="13042800" cy="7728480"/>
              <a:chOff x="-435240" y="-435240"/>
              <a:chExt cx="13042800" cy="7728480"/>
            </a:xfrm>
          </p:grpSpPr>
          <p:cxnSp>
            <p:nvCxnSpPr>
              <p:cNvPr id="14930" name="Straight Connector 1371"/>
              <p:cNvCxnSpPr/>
              <p:nvPr/>
            </p:nvCxnSpPr>
            <p:spPr>
              <a:xfrm>
                <a:off x="-435240" y="489600"/>
                <a:ext cx="126360" cy="360"/>
              </a:xfrm>
              <a:prstGeom prst="straightConnector1">
                <a:avLst/>
              </a:prstGeom>
              <a:ln w="6480">
                <a:solidFill>
                  <a:srgbClr val="a8a8a8"/>
                </a:solidFill>
                <a:miter/>
              </a:ln>
            </p:spPr>
          </p:cxnSp>
          <p:cxnSp>
            <p:nvCxnSpPr>
              <p:cNvPr id="14931" name="Straight Connector 1372"/>
              <p:cNvCxnSpPr/>
              <p:nvPr/>
            </p:nvCxnSpPr>
            <p:spPr>
              <a:xfrm>
                <a:off x="-435240" y="326520"/>
                <a:ext cx="126360" cy="360"/>
              </a:xfrm>
              <a:prstGeom prst="straightConnector1">
                <a:avLst/>
              </a:prstGeom>
              <a:ln w="6480">
                <a:solidFill>
                  <a:srgbClr val="a8a8a8"/>
                </a:solidFill>
                <a:miter/>
              </a:ln>
            </p:spPr>
          </p:cxnSp>
          <p:cxnSp>
            <p:nvCxnSpPr>
              <p:cNvPr id="14932" name="Straight Connector 1373"/>
              <p:cNvCxnSpPr/>
              <p:nvPr/>
            </p:nvCxnSpPr>
            <p:spPr>
              <a:xfrm>
                <a:off x="-435240" y="816120"/>
                <a:ext cx="126360" cy="360"/>
              </a:xfrm>
              <a:prstGeom prst="straightConnector1">
                <a:avLst/>
              </a:prstGeom>
              <a:ln w="6480">
                <a:solidFill>
                  <a:srgbClr val="a8a8a8"/>
                </a:solidFill>
                <a:miter/>
              </a:ln>
            </p:spPr>
          </p:cxnSp>
          <p:cxnSp>
            <p:nvCxnSpPr>
              <p:cNvPr id="14933" name="Straight Connector 1374"/>
              <p:cNvCxnSpPr/>
              <p:nvPr/>
            </p:nvCxnSpPr>
            <p:spPr>
              <a:xfrm>
                <a:off x="-435240" y="653040"/>
                <a:ext cx="126360" cy="360"/>
              </a:xfrm>
              <a:prstGeom prst="straightConnector1">
                <a:avLst/>
              </a:prstGeom>
              <a:ln w="6480">
                <a:solidFill>
                  <a:srgbClr val="a8a8a8"/>
                </a:solidFill>
                <a:miter/>
              </a:ln>
            </p:spPr>
          </p:cxnSp>
          <p:cxnSp>
            <p:nvCxnSpPr>
              <p:cNvPr id="14934" name="Straight Connector 1375"/>
              <p:cNvCxnSpPr/>
              <p:nvPr/>
            </p:nvCxnSpPr>
            <p:spPr>
              <a:xfrm>
                <a:off x="-435240" y="1142640"/>
                <a:ext cx="126360" cy="360"/>
              </a:xfrm>
              <a:prstGeom prst="straightConnector1">
                <a:avLst/>
              </a:prstGeom>
              <a:ln w="6480">
                <a:solidFill>
                  <a:srgbClr val="a8a8a8"/>
                </a:solidFill>
                <a:miter/>
              </a:ln>
            </p:spPr>
          </p:cxnSp>
          <p:cxnSp>
            <p:nvCxnSpPr>
              <p:cNvPr id="14935" name="Straight Connector 1376"/>
              <p:cNvCxnSpPr/>
              <p:nvPr/>
            </p:nvCxnSpPr>
            <p:spPr>
              <a:xfrm>
                <a:off x="-435240" y="979560"/>
                <a:ext cx="126360" cy="360"/>
              </a:xfrm>
              <a:prstGeom prst="straightConnector1">
                <a:avLst/>
              </a:prstGeom>
              <a:ln w="6480">
                <a:solidFill>
                  <a:srgbClr val="a8a8a8"/>
                </a:solidFill>
                <a:miter/>
              </a:ln>
            </p:spPr>
          </p:cxnSp>
          <p:cxnSp>
            <p:nvCxnSpPr>
              <p:cNvPr id="14936" name="Straight Connector 1377"/>
              <p:cNvCxnSpPr/>
              <p:nvPr/>
            </p:nvCxnSpPr>
            <p:spPr>
              <a:xfrm>
                <a:off x="-435240" y="1469520"/>
                <a:ext cx="126360" cy="360"/>
              </a:xfrm>
              <a:prstGeom prst="straightConnector1">
                <a:avLst/>
              </a:prstGeom>
              <a:ln w="6480">
                <a:solidFill>
                  <a:srgbClr val="a8a8a8"/>
                </a:solidFill>
                <a:miter/>
              </a:ln>
            </p:spPr>
          </p:cxnSp>
          <p:cxnSp>
            <p:nvCxnSpPr>
              <p:cNvPr id="14937" name="Straight Connector 1378"/>
              <p:cNvCxnSpPr/>
              <p:nvPr/>
            </p:nvCxnSpPr>
            <p:spPr>
              <a:xfrm>
                <a:off x="-435240" y="1306080"/>
                <a:ext cx="126360" cy="360"/>
              </a:xfrm>
              <a:prstGeom prst="straightConnector1">
                <a:avLst/>
              </a:prstGeom>
              <a:ln w="6480">
                <a:solidFill>
                  <a:srgbClr val="a8a8a8"/>
                </a:solidFill>
                <a:miter/>
              </a:ln>
            </p:spPr>
          </p:cxnSp>
          <p:cxnSp>
            <p:nvCxnSpPr>
              <p:cNvPr id="14938" name="Straight Connector 1379"/>
              <p:cNvCxnSpPr/>
              <p:nvPr/>
            </p:nvCxnSpPr>
            <p:spPr>
              <a:xfrm>
                <a:off x="-435240" y="1796040"/>
                <a:ext cx="126360" cy="360"/>
              </a:xfrm>
              <a:prstGeom prst="straightConnector1">
                <a:avLst/>
              </a:prstGeom>
              <a:ln w="6480">
                <a:solidFill>
                  <a:srgbClr val="a8a8a8"/>
                </a:solidFill>
                <a:miter/>
              </a:ln>
            </p:spPr>
          </p:cxnSp>
          <p:cxnSp>
            <p:nvCxnSpPr>
              <p:cNvPr id="14939" name="Straight Connector 1380"/>
              <p:cNvCxnSpPr/>
              <p:nvPr/>
            </p:nvCxnSpPr>
            <p:spPr>
              <a:xfrm>
                <a:off x="-435240" y="1632600"/>
                <a:ext cx="126360" cy="360"/>
              </a:xfrm>
              <a:prstGeom prst="straightConnector1">
                <a:avLst/>
              </a:prstGeom>
              <a:ln w="6480">
                <a:solidFill>
                  <a:srgbClr val="a8a8a8"/>
                </a:solidFill>
                <a:miter/>
              </a:ln>
            </p:spPr>
          </p:cxnSp>
          <p:cxnSp>
            <p:nvCxnSpPr>
              <p:cNvPr id="14940" name="Straight Connector 1381"/>
              <p:cNvCxnSpPr/>
              <p:nvPr/>
            </p:nvCxnSpPr>
            <p:spPr>
              <a:xfrm>
                <a:off x="-435240" y="2122560"/>
                <a:ext cx="126360" cy="360"/>
              </a:xfrm>
              <a:prstGeom prst="straightConnector1">
                <a:avLst/>
              </a:prstGeom>
              <a:ln w="6480">
                <a:solidFill>
                  <a:srgbClr val="a8a8a8"/>
                </a:solidFill>
                <a:miter/>
              </a:ln>
            </p:spPr>
          </p:cxnSp>
          <p:cxnSp>
            <p:nvCxnSpPr>
              <p:cNvPr id="14941" name="Straight Connector 1382"/>
              <p:cNvCxnSpPr/>
              <p:nvPr/>
            </p:nvCxnSpPr>
            <p:spPr>
              <a:xfrm>
                <a:off x="-435240" y="1959120"/>
                <a:ext cx="126360" cy="360"/>
              </a:xfrm>
              <a:prstGeom prst="straightConnector1">
                <a:avLst/>
              </a:prstGeom>
              <a:ln w="6480">
                <a:solidFill>
                  <a:srgbClr val="a8a8a8"/>
                </a:solidFill>
                <a:miter/>
              </a:ln>
            </p:spPr>
          </p:cxnSp>
          <p:cxnSp>
            <p:nvCxnSpPr>
              <p:cNvPr id="14942" name="Straight Connector 1383"/>
              <p:cNvCxnSpPr/>
              <p:nvPr/>
            </p:nvCxnSpPr>
            <p:spPr>
              <a:xfrm>
                <a:off x="-435240" y="2449080"/>
                <a:ext cx="126360" cy="360"/>
              </a:xfrm>
              <a:prstGeom prst="straightConnector1">
                <a:avLst/>
              </a:prstGeom>
              <a:ln w="6480">
                <a:solidFill>
                  <a:srgbClr val="a8a8a8"/>
                </a:solidFill>
                <a:miter/>
              </a:ln>
            </p:spPr>
          </p:cxnSp>
          <p:cxnSp>
            <p:nvCxnSpPr>
              <p:cNvPr id="14943" name="Straight Connector 1384"/>
              <p:cNvCxnSpPr/>
              <p:nvPr/>
            </p:nvCxnSpPr>
            <p:spPr>
              <a:xfrm>
                <a:off x="-435240" y="2285640"/>
                <a:ext cx="126360" cy="360"/>
              </a:xfrm>
              <a:prstGeom prst="straightConnector1">
                <a:avLst/>
              </a:prstGeom>
              <a:ln w="6480">
                <a:solidFill>
                  <a:srgbClr val="a8a8a8"/>
                </a:solidFill>
                <a:miter/>
              </a:ln>
            </p:spPr>
          </p:cxnSp>
          <p:cxnSp>
            <p:nvCxnSpPr>
              <p:cNvPr id="14944" name="Straight Connector 1385"/>
              <p:cNvCxnSpPr/>
              <p:nvPr/>
            </p:nvCxnSpPr>
            <p:spPr>
              <a:xfrm>
                <a:off x="-435240" y="2775600"/>
                <a:ext cx="126360" cy="360"/>
              </a:xfrm>
              <a:prstGeom prst="straightConnector1">
                <a:avLst/>
              </a:prstGeom>
              <a:ln w="6480">
                <a:solidFill>
                  <a:srgbClr val="a8a8a8"/>
                </a:solidFill>
                <a:miter/>
              </a:ln>
            </p:spPr>
          </p:cxnSp>
          <p:cxnSp>
            <p:nvCxnSpPr>
              <p:cNvPr id="14945" name="Straight Connector 1386"/>
              <p:cNvCxnSpPr/>
              <p:nvPr/>
            </p:nvCxnSpPr>
            <p:spPr>
              <a:xfrm>
                <a:off x="-435240" y="2612520"/>
                <a:ext cx="126360" cy="360"/>
              </a:xfrm>
              <a:prstGeom prst="straightConnector1">
                <a:avLst/>
              </a:prstGeom>
              <a:ln w="6480">
                <a:solidFill>
                  <a:srgbClr val="a8a8a8"/>
                </a:solidFill>
                <a:miter/>
              </a:ln>
            </p:spPr>
          </p:cxnSp>
          <p:cxnSp>
            <p:nvCxnSpPr>
              <p:cNvPr id="14946" name="Straight Connector 1387"/>
              <p:cNvCxnSpPr/>
              <p:nvPr/>
            </p:nvCxnSpPr>
            <p:spPr>
              <a:xfrm>
                <a:off x="-435240" y="3102120"/>
                <a:ext cx="126360" cy="360"/>
              </a:xfrm>
              <a:prstGeom prst="straightConnector1">
                <a:avLst/>
              </a:prstGeom>
              <a:ln w="6480">
                <a:solidFill>
                  <a:srgbClr val="a8a8a8"/>
                </a:solidFill>
                <a:miter/>
              </a:ln>
            </p:spPr>
          </p:cxnSp>
          <p:cxnSp>
            <p:nvCxnSpPr>
              <p:cNvPr id="14947" name="Straight Connector 1388"/>
              <p:cNvCxnSpPr/>
              <p:nvPr/>
            </p:nvCxnSpPr>
            <p:spPr>
              <a:xfrm>
                <a:off x="-435240" y="2939040"/>
                <a:ext cx="126360" cy="360"/>
              </a:xfrm>
              <a:prstGeom prst="straightConnector1">
                <a:avLst/>
              </a:prstGeom>
              <a:ln w="6480">
                <a:solidFill>
                  <a:srgbClr val="a8a8a8"/>
                </a:solidFill>
                <a:miter/>
              </a:ln>
            </p:spPr>
          </p:cxnSp>
          <p:cxnSp>
            <p:nvCxnSpPr>
              <p:cNvPr id="14948" name="Straight Connector 1389"/>
              <p:cNvCxnSpPr/>
              <p:nvPr/>
            </p:nvCxnSpPr>
            <p:spPr>
              <a:xfrm>
                <a:off x="-435240" y="3428640"/>
                <a:ext cx="126360" cy="360"/>
              </a:xfrm>
              <a:prstGeom prst="straightConnector1">
                <a:avLst/>
              </a:prstGeom>
              <a:ln w="6480">
                <a:solidFill>
                  <a:srgbClr val="a8a8a8"/>
                </a:solidFill>
                <a:miter/>
              </a:ln>
            </p:spPr>
          </p:cxnSp>
          <p:cxnSp>
            <p:nvCxnSpPr>
              <p:cNvPr id="14949" name="Straight Connector 1390"/>
              <p:cNvCxnSpPr/>
              <p:nvPr/>
            </p:nvCxnSpPr>
            <p:spPr>
              <a:xfrm>
                <a:off x="-435240" y="3265560"/>
                <a:ext cx="126360" cy="360"/>
              </a:xfrm>
              <a:prstGeom prst="straightConnector1">
                <a:avLst/>
              </a:prstGeom>
              <a:ln w="6480">
                <a:solidFill>
                  <a:srgbClr val="a8a8a8"/>
                </a:solidFill>
                <a:miter/>
              </a:ln>
            </p:spPr>
          </p:cxnSp>
          <p:cxnSp>
            <p:nvCxnSpPr>
              <p:cNvPr id="14950" name="Straight Connector 1391"/>
              <p:cNvCxnSpPr/>
              <p:nvPr/>
            </p:nvCxnSpPr>
            <p:spPr>
              <a:xfrm>
                <a:off x="-435240" y="3755520"/>
                <a:ext cx="126360" cy="360"/>
              </a:xfrm>
              <a:prstGeom prst="straightConnector1">
                <a:avLst/>
              </a:prstGeom>
              <a:ln w="6480">
                <a:solidFill>
                  <a:srgbClr val="a8a8a8"/>
                </a:solidFill>
                <a:miter/>
              </a:ln>
            </p:spPr>
          </p:cxnSp>
          <p:cxnSp>
            <p:nvCxnSpPr>
              <p:cNvPr id="14951" name="Straight Connector 1392"/>
              <p:cNvCxnSpPr/>
              <p:nvPr/>
            </p:nvCxnSpPr>
            <p:spPr>
              <a:xfrm>
                <a:off x="-435240" y="3592080"/>
                <a:ext cx="126360" cy="360"/>
              </a:xfrm>
              <a:prstGeom prst="straightConnector1">
                <a:avLst/>
              </a:prstGeom>
              <a:ln w="6480">
                <a:solidFill>
                  <a:srgbClr val="a8a8a8"/>
                </a:solidFill>
                <a:miter/>
              </a:ln>
            </p:spPr>
          </p:cxnSp>
          <p:cxnSp>
            <p:nvCxnSpPr>
              <p:cNvPr id="14952" name="Straight Connector 1438"/>
              <p:cNvCxnSpPr/>
              <p:nvPr/>
            </p:nvCxnSpPr>
            <p:spPr>
              <a:xfrm>
                <a:off x="-435240" y="4081680"/>
                <a:ext cx="126360" cy="360"/>
              </a:xfrm>
              <a:prstGeom prst="straightConnector1">
                <a:avLst/>
              </a:prstGeom>
              <a:ln w="6480">
                <a:solidFill>
                  <a:srgbClr val="a8a8a8"/>
                </a:solidFill>
                <a:miter/>
              </a:ln>
            </p:spPr>
          </p:cxnSp>
          <p:cxnSp>
            <p:nvCxnSpPr>
              <p:cNvPr id="14953" name="Straight Connector 1439"/>
              <p:cNvCxnSpPr/>
              <p:nvPr/>
            </p:nvCxnSpPr>
            <p:spPr>
              <a:xfrm>
                <a:off x="-435240" y="3918240"/>
                <a:ext cx="126360" cy="360"/>
              </a:xfrm>
              <a:prstGeom prst="straightConnector1">
                <a:avLst/>
              </a:prstGeom>
              <a:ln w="6480">
                <a:solidFill>
                  <a:srgbClr val="a8a8a8"/>
                </a:solidFill>
                <a:miter/>
              </a:ln>
            </p:spPr>
          </p:cxnSp>
          <p:cxnSp>
            <p:nvCxnSpPr>
              <p:cNvPr id="14954" name="Straight Connector 1440"/>
              <p:cNvCxnSpPr/>
              <p:nvPr/>
            </p:nvCxnSpPr>
            <p:spPr>
              <a:xfrm>
                <a:off x="-435240" y="4408200"/>
                <a:ext cx="126360" cy="360"/>
              </a:xfrm>
              <a:prstGeom prst="straightConnector1">
                <a:avLst/>
              </a:prstGeom>
              <a:ln w="6480">
                <a:solidFill>
                  <a:srgbClr val="a8a8a8"/>
                </a:solidFill>
                <a:miter/>
              </a:ln>
            </p:spPr>
          </p:cxnSp>
          <p:cxnSp>
            <p:nvCxnSpPr>
              <p:cNvPr id="14955" name="Straight Connector 1441"/>
              <p:cNvCxnSpPr/>
              <p:nvPr/>
            </p:nvCxnSpPr>
            <p:spPr>
              <a:xfrm>
                <a:off x="-435240" y="4244760"/>
                <a:ext cx="126360" cy="360"/>
              </a:xfrm>
              <a:prstGeom prst="straightConnector1">
                <a:avLst/>
              </a:prstGeom>
              <a:ln w="6480">
                <a:solidFill>
                  <a:srgbClr val="a8a8a8"/>
                </a:solidFill>
                <a:miter/>
              </a:ln>
            </p:spPr>
          </p:cxnSp>
          <p:cxnSp>
            <p:nvCxnSpPr>
              <p:cNvPr id="14956" name="Straight Connector 1442"/>
              <p:cNvCxnSpPr/>
              <p:nvPr/>
            </p:nvCxnSpPr>
            <p:spPr>
              <a:xfrm>
                <a:off x="-435240" y="4734720"/>
                <a:ext cx="126360" cy="360"/>
              </a:xfrm>
              <a:prstGeom prst="straightConnector1">
                <a:avLst/>
              </a:prstGeom>
              <a:ln w="6480">
                <a:solidFill>
                  <a:srgbClr val="a8a8a8"/>
                </a:solidFill>
                <a:miter/>
              </a:ln>
            </p:spPr>
          </p:cxnSp>
          <p:cxnSp>
            <p:nvCxnSpPr>
              <p:cNvPr id="14957" name="Straight Connector 1443"/>
              <p:cNvCxnSpPr/>
              <p:nvPr/>
            </p:nvCxnSpPr>
            <p:spPr>
              <a:xfrm>
                <a:off x="-435240" y="4571280"/>
                <a:ext cx="126360" cy="360"/>
              </a:xfrm>
              <a:prstGeom prst="straightConnector1">
                <a:avLst/>
              </a:prstGeom>
              <a:ln w="6480">
                <a:solidFill>
                  <a:srgbClr val="a8a8a8"/>
                </a:solidFill>
                <a:miter/>
              </a:ln>
            </p:spPr>
          </p:cxnSp>
          <p:cxnSp>
            <p:nvCxnSpPr>
              <p:cNvPr id="14958" name="Straight Connector 1444"/>
              <p:cNvCxnSpPr/>
              <p:nvPr/>
            </p:nvCxnSpPr>
            <p:spPr>
              <a:xfrm>
                <a:off x="-435240" y="5061240"/>
                <a:ext cx="126360" cy="360"/>
              </a:xfrm>
              <a:prstGeom prst="straightConnector1">
                <a:avLst/>
              </a:prstGeom>
              <a:ln w="6480">
                <a:solidFill>
                  <a:srgbClr val="a8a8a8"/>
                </a:solidFill>
                <a:miter/>
              </a:ln>
            </p:spPr>
          </p:cxnSp>
          <p:cxnSp>
            <p:nvCxnSpPr>
              <p:cNvPr id="14959" name="Straight Connector 1446"/>
              <p:cNvCxnSpPr/>
              <p:nvPr/>
            </p:nvCxnSpPr>
            <p:spPr>
              <a:xfrm>
                <a:off x="-435240" y="5387760"/>
                <a:ext cx="126360" cy="360"/>
              </a:xfrm>
              <a:prstGeom prst="straightConnector1">
                <a:avLst/>
              </a:prstGeom>
              <a:ln w="6480">
                <a:solidFill>
                  <a:srgbClr val="a8a8a8"/>
                </a:solidFill>
                <a:miter/>
              </a:ln>
            </p:spPr>
          </p:cxnSp>
          <p:cxnSp>
            <p:nvCxnSpPr>
              <p:cNvPr id="14960" name="Straight Connector 1447"/>
              <p:cNvCxnSpPr/>
              <p:nvPr/>
            </p:nvCxnSpPr>
            <p:spPr>
              <a:xfrm>
                <a:off x="-435240" y="5224680"/>
                <a:ext cx="126360" cy="360"/>
              </a:xfrm>
              <a:prstGeom prst="straightConnector1">
                <a:avLst/>
              </a:prstGeom>
              <a:ln w="6480">
                <a:solidFill>
                  <a:srgbClr val="a8a8a8"/>
                </a:solidFill>
                <a:miter/>
              </a:ln>
            </p:spPr>
          </p:cxnSp>
          <p:cxnSp>
            <p:nvCxnSpPr>
              <p:cNvPr id="14961" name="Straight Connector 1448"/>
              <p:cNvCxnSpPr/>
              <p:nvPr/>
            </p:nvCxnSpPr>
            <p:spPr>
              <a:xfrm>
                <a:off x="-435240" y="5714280"/>
                <a:ext cx="126360" cy="360"/>
              </a:xfrm>
              <a:prstGeom prst="straightConnector1">
                <a:avLst/>
              </a:prstGeom>
              <a:ln w="6480">
                <a:solidFill>
                  <a:srgbClr val="a8a8a8"/>
                </a:solidFill>
                <a:miter/>
              </a:ln>
            </p:spPr>
          </p:cxnSp>
          <p:cxnSp>
            <p:nvCxnSpPr>
              <p:cNvPr id="14962" name="Straight Connector 1449"/>
              <p:cNvCxnSpPr/>
              <p:nvPr/>
            </p:nvCxnSpPr>
            <p:spPr>
              <a:xfrm>
                <a:off x="-435240" y="5551200"/>
                <a:ext cx="126360" cy="360"/>
              </a:xfrm>
              <a:prstGeom prst="straightConnector1">
                <a:avLst/>
              </a:prstGeom>
              <a:ln w="6480">
                <a:solidFill>
                  <a:srgbClr val="a8a8a8"/>
                </a:solidFill>
                <a:miter/>
              </a:ln>
            </p:spPr>
          </p:cxnSp>
          <p:cxnSp>
            <p:nvCxnSpPr>
              <p:cNvPr id="14963" name="Straight Connector 1450"/>
              <p:cNvCxnSpPr/>
              <p:nvPr/>
            </p:nvCxnSpPr>
            <p:spPr>
              <a:xfrm>
                <a:off x="-435240" y="6041160"/>
                <a:ext cx="126360" cy="360"/>
              </a:xfrm>
              <a:prstGeom prst="straightConnector1">
                <a:avLst/>
              </a:prstGeom>
              <a:ln w="6480">
                <a:solidFill>
                  <a:srgbClr val="a8a8a8"/>
                </a:solidFill>
                <a:miter/>
              </a:ln>
            </p:spPr>
          </p:cxnSp>
          <p:cxnSp>
            <p:nvCxnSpPr>
              <p:cNvPr id="14964" name="Straight Connector 1451"/>
              <p:cNvCxnSpPr/>
              <p:nvPr/>
            </p:nvCxnSpPr>
            <p:spPr>
              <a:xfrm>
                <a:off x="-435240" y="5877720"/>
                <a:ext cx="126360" cy="360"/>
              </a:xfrm>
              <a:prstGeom prst="straightConnector1">
                <a:avLst/>
              </a:prstGeom>
              <a:ln w="6480">
                <a:solidFill>
                  <a:srgbClr val="a8a8a8"/>
                </a:solidFill>
                <a:miter/>
              </a:ln>
            </p:spPr>
          </p:cxnSp>
          <p:cxnSp>
            <p:nvCxnSpPr>
              <p:cNvPr id="14965" name="Straight Connector 1452"/>
              <p:cNvCxnSpPr/>
              <p:nvPr/>
            </p:nvCxnSpPr>
            <p:spPr>
              <a:xfrm>
                <a:off x="-435240" y="6367680"/>
                <a:ext cx="126360" cy="360"/>
              </a:xfrm>
              <a:prstGeom prst="straightConnector1">
                <a:avLst/>
              </a:prstGeom>
              <a:ln w="6480">
                <a:solidFill>
                  <a:srgbClr val="a8a8a8"/>
                </a:solidFill>
                <a:miter/>
              </a:ln>
            </p:spPr>
          </p:cxnSp>
          <p:cxnSp>
            <p:nvCxnSpPr>
              <p:cNvPr id="14966" name="Straight Connector 1453"/>
              <p:cNvCxnSpPr/>
              <p:nvPr/>
            </p:nvCxnSpPr>
            <p:spPr>
              <a:xfrm>
                <a:off x="-435240" y="6204240"/>
                <a:ext cx="126360" cy="360"/>
              </a:xfrm>
              <a:prstGeom prst="straightConnector1">
                <a:avLst/>
              </a:prstGeom>
              <a:ln w="6480">
                <a:solidFill>
                  <a:srgbClr val="a8a8a8"/>
                </a:solidFill>
                <a:miter/>
              </a:ln>
            </p:spPr>
          </p:cxnSp>
          <p:cxnSp>
            <p:nvCxnSpPr>
              <p:cNvPr id="14967" name="Straight Connector 1083"/>
              <p:cNvCxnSpPr/>
              <p:nvPr/>
            </p:nvCxnSpPr>
            <p:spPr>
              <a:xfrm>
                <a:off x="493920" y="-435240"/>
                <a:ext cx="360" cy="126360"/>
              </a:xfrm>
              <a:prstGeom prst="straightConnector1">
                <a:avLst/>
              </a:prstGeom>
              <a:ln w="6480">
                <a:solidFill>
                  <a:srgbClr val="a8a8a8"/>
                </a:solidFill>
                <a:miter/>
              </a:ln>
            </p:spPr>
          </p:cxnSp>
          <p:cxnSp>
            <p:nvCxnSpPr>
              <p:cNvPr id="14968" name="Straight Connector 1084"/>
              <p:cNvCxnSpPr/>
              <p:nvPr/>
            </p:nvCxnSpPr>
            <p:spPr>
              <a:xfrm>
                <a:off x="329400" y="-435240"/>
                <a:ext cx="360" cy="126360"/>
              </a:xfrm>
              <a:prstGeom prst="straightConnector1">
                <a:avLst/>
              </a:prstGeom>
              <a:ln w="6480">
                <a:solidFill>
                  <a:srgbClr val="a8a8a8"/>
                </a:solidFill>
                <a:miter/>
              </a:ln>
            </p:spPr>
          </p:cxnSp>
          <p:cxnSp>
            <p:nvCxnSpPr>
              <p:cNvPr id="14969" name="Straight Connector 1085"/>
              <p:cNvCxnSpPr/>
              <p:nvPr/>
            </p:nvCxnSpPr>
            <p:spPr>
              <a:xfrm>
                <a:off x="823680" y="-435240"/>
                <a:ext cx="360" cy="126360"/>
              </a:xfrm>
              <a:prstGeom prst="straightConnector1">
                <a:avLst/>
              </a:prstGeom>
              <a:ln w="6480">
                <a:solidFill>
                  <a:srgbClr val="a8a8a8"/>
                </a:solidFill>
                <a:miter/>
              </a:ln>
            </p:spPr>
          </p:cxnSp>
          <p:cxnSp>
            <p:nvCxnSpPr>
              <p:cNvPr id="14970" name="Straight Connector 1086"/>
              <p:cNvCxnSpPr/>
              <p:nvPr/>
            </p:nvCxnSpPr>
            <p:spPr>
              <a:xfrm>
                <a:off x="658800" y="-435240"/>
                <a:ext cx="360" cy="126360"/>
              </a:xfrm>
              <a:prstGeom prst="straightConnector1">
                <a:avLst/>
              </a:prstGeom>
              <a:ln w="6480">
                <a:solidFill>
                  <a:srgbClr val="a8a8a8"/>
                </a:solidFill>
                <a:miter/>
              </a:ln>
            </p:spPr>
          </p:cxnSp>
          <p:cxnSp>
            <p:nvCxnSpPr>
              <p:cNvPr id="14971" name="Straight Connector 1087"/>
              <p:cNvCxnSpPr/>
              <p:nvPr/>
            </p:nvCxnSpPr>
            <p:spPr>
              <a:xfrm>
                <a:off x="1153080" y="-435240"/>
                <a:ext cx="360" cy="126360"/>
              </a:xfrm>
              <a:prstGeom prst="straightConnector1">
                <a:avLst/>
              </a:prstGeom>
              <a:ln w="6480">
                <a:solidFill>
                  <a:srgbClr val="a8a8a8"/>
                </a:solidFill>
                <a:miter/>
              </a:ln>
            </p:spPr>
          </p:cxnSp>
          <p:cxnSp>
            <p:nvCxnSpPr>
              <p:cNvPr id="14972" name="Straight Connector 1088"/>
              <p:cNvCxnSpPr/>
              <p:nvPr/>
            </p:nvCxnSpPr>
            <p:spPr>
              <a:xfrm>
                <a:off x="988200" y="-435240"/>
                <a:ext cx="360" cy="126360"/>
              </a:xfrm>
              <a:prstGeom prst="straightConnector1">
                <a:avLst/>
              </a:prstGeom>
              <a:ln w="6480">
                <a:solidFill>
                  <a:srgbClr val="a8a8a8"/>
                </a:solidFill>
                <a:miter/>
              </a:ln>
            </p:spPr>
          </p:cxnSp>
          <p:cxnSp>
            <p:nvCxnSpPr>
              <p:cNvPr id="14973" name="Straight Connector 1089"/>
              <p:cNvCxnSpPr/>
              <p:nvPr/>
            </p:nvCxnSpPr>
            <p:spPr>
              <a:xfrm>
                <a:off x="1482480" y="-435240"/>
                <a:ext cx="360" cy="126360"/>
              </a:xfrm>
              <a:prstGeom prst="straightConnector1">
                <a:avLst/>
              </a:prstGeom>
              <a:ln w="6480">
                <a:solidFill>
                  <a:srgbClr val="a8a8a8"/>
                </a:solidFill>
                <a:miter/>
              </a:ln>
            </p:spPr>
          </p:cxnSp>
          <p:cxnSp>
            <p:nvCxnSpPr>
              <p:cNvPr id="14974" name="Straight Connector 1090"/>
              <p:cNvCxnSpPr/>
              <p:nvPr/>
            </p:nvCxnSpPr>
            <p:spPr>
              <a:xfrm>
                <a:off x="1317960" y="-435240"/>
                <a:ext cx="360" cy="126360"/>
              </a:xfrm>
              <a:prstGeom prst="straightConnector1">
                <a:avLst/>
              </a:prstGeom>
              <a:ln w="6480">
                <a:solidFill>
                  <a:srgbClr val="a8a8a8"/>
                </a:solidFill>
                <a:miter/>
              </a:ln>
            </p:spPr>
          </p:cxnSp>
          <p:cxnSp>
            <p:nvCxnSpPr>
              <p:cNvPr id="14975" name="Straight Connector 1091"/>
              <p:cNvCxnSpPr/>
              <p:nvPr/>
            </p:nvCxnSpPr>
            <p:spPr>
              <a:xfrm>
                <a:off x="1812240" y="-435240"/>
                <a:ext cx="360" cy="126360"/>
              </a:xfrm>
              <a:prstGeom prst="straightConnector1">
                <a:avLst/>
              </a:prstGeom>
              <a:ln w="6480">
                <a:solidFill>
                  <a:srgbClr val="a8a8a8"/>
                </a:solidFill>
                <a:miter/>
              </a:ln>
            </p:spPr>
          </p:cxnSp>
          <p:cxnSp>
            <p:nvCxnSpPr>
              <p:cNvPr id="14976" name="Straight Connector 1092"/>
              <p:cNvCxnSpPr/>
              <p:nvPr/>
            </p:nvCxnSpPr>
            <p:spPr>
              <a:xfrm>
                <a:off x="1647360" y="-435240"/>
                <a:ext cx="360" cy="126360"/>
              </a:xfrm>
              <a:prstGeom prst="straightConnector1">
                <a:avLst/>
              </a:prstGeom>
              <a:ln w="6480">
                <a:solidFill>
                  <a:srgbClr val="a8a8a8"/>
                </a:solidFill>
                <a:miter/>
              </a:ln>
            </p:spPr>
          </p:cxnSp>
          <p:cxnSp>
            <p:nvCxnSpPr>
              <p:cNvPr id="14977" name="Straight Connector 1093"/>
              <p:cNvCxnSpPr/>
              <p:nvPr/>
            </p:nvCxnSpPr>
            <p:spPr>
              <a:xfrm>
                <a:off x="2141640" y="-435240"/>
                <a:ext cx="360" cy="126360"/>
              </a:xfrm>
              <a:prstGeom prst="straightConnector1">
                <a:avLst/>
              </a:prstGeom>
              <a:ln w="6480">
                <a:solidFill>
                  <a:srgbClr val="a8a8a8"/>
                </a:solidFill>
                <a:miter/>
              </a:ln>
            </p:spPr>
          </p:cxnSp>
          <p:cxnSp>
            <p:nvCxnSpPr>
              <p:cNvPr id="14978" name="Straight Connector 1094"/>
              <p:cNvCxnSpPr/>
              <p:nvPr/>
            </p:nvCxnSpPr>
            <p:spPr>
              <a:xfrm>
                <a:off x="1976760" y="-435240"/>
                <a:ext cx="360" cy="126360"/>
              </a:xfrm>
              <a:prstGeom prst="straightConnector1">
                <a:avLst/>
              </a:prstGeom>
              <a:ln w="6480">
                <a:solidFill>
                  <a:srgbClr val="a8a8a8"/>
                </a:solidFill>
                <a:miter/>
              </a:ln>
            </p:spPr>
          </p:cxnSp>
          <p:cxnSp>
            <p:nvCxnSpPr>
              <p:cNvPr id="14979" name="Straight Connector 1095"/>
              <p:cNvCxnSpPr/>
              <p:nvPr/>
            </p:nvCxnSpPr>
            <p:spPr>
              <a:xfrm>
                <a:off x="2471040" y="-435240"/>
                <a:ext cx="360" cy="126360"/>
              </a:xfrm>
              <a:prstGeom prst="straightConnector1">
                <a:avLst/>
              </a:prstGeom>
              <a:ln w="6480">
                <a:solidFill>
                  <a:srgbClr val="a8a8a8"/>
                </a:solidFill>
                <a:miter/>
              </a:ln>
            </p:spPr>
          </p:cxnSp>
          <p:cxnSp>
            <p:nvCxnSpPr>
              <p:cNvPr id="14980" name="Straight Connector 1096"/>
              <p:cNvCxnSpPr/>
              <p:nvPr/>
            </p:nvCxnSpPr>
            <p:spPr>
              <a:xfrm>
                <a:off x="2306520" y="-435240"/>
                <a:ext cx="360" cy="126360"/>
              </a:xfrm>
              <a:prstGeom prst="straightConnector1">
                <a:avLst/>
              </a:prstGeom>
              <a:ln w="6480">
                <a:solidFill>
                  <a:srgbClr val="a8a8a8"/>
                </a:solidFill>
                <a:miter/>
              </a:ln>
            </p:spPr>
          </p:cxnSp>
          <p:cxnSp>
            <p:nvCxnSpPr>
              <p:cNvPr id="14981" name="Straight Connector 1097"/>
              <p:cNvCxnSpPr/>
              <p:nvPr/>
            </p:nvCxnSpPr>
            <p:spPr>
              <a:xfrm>
                <a:off x="2800800" y="-435240"/>
                <a:ext cx="360" cy="126360"/>
              </a:xfrm>
              <a:prstGeom prst="straightConnector1">
                <a:avLst/>
              </a:prstGeom>
              <a:ln w="6480">
                <a:solidFill>
                  <a:srgbClr val="a8a8a8"/>
                </a:solidFill>
                <a:miter/>
              </a:ln>
            </p:spPr>
          </p:cxnSp>
          <p:cxnSp>
            <p:nvCxnSpPr>
              <p:cNvPr id="14982" name="Straight Connector 1098"/>
              <p:cNvCxnSpPr/>
              <p:nvPr/>
            </p:nvCxnSpPr>
            <p:spPr>
              <a:xfrm>
                <a:off x="2635920" y="-435240"/>
                <a:ext cx="360" cy="126360"/>
              </a:xfrm>
              <a:prstGeom prst="straightConnector1">
                <a:avLst/>
              </a:prstGeom>
              <a:ln w="6480">
                <a:solidFill>
                  <a:srgbClr val="a8a8a8"/>
                </a:solidFill>
                <a:miter/>
              </a:ln>
            </p:spPr>
          </p:cxnSp>
          <p:cxnSp>
            <p:nvCxnSpPr>
              <p:cNvPr id="14983" name="Straight Connector 1099"/>
              <p:cNvCxnSpPr/>
              <p:nvPr/>
            </p:nvCxnSpPr>
            <p:spPr>
              <a:xfrm>
                <a:off x="3130200" y="-435240"/>
                <a:ext cx="360" cy="126360"/>
              </a:xfrm>
              <a:prstGeom prst="straightConnector1">
                <a:avLst/>
              </a:prstGeom>
              <a:ln w="6480">
                <a:solidFill>
                  <a:srgbClr val="a8a8a8"/>
                </a:solidFill>
                <a:miter/>
              </a:ln>
            </p:spPr>
          </p:cxnSp>
          <p:cxnSp>
            <p:nvCxnSpPr>
              <p:cNvPr id="14984" name="Straight Connector 1100"/>
              <p:cNvCxnSpPr/>
              <p:nvPr/>
            </p:nvCxnSpPr>
            <p:spPr>
              <a:xfrm>
                <a:off x="2965320" y="-435240"/>
                <a:ext cx="360" cy="126360"/>
              </a:xfrm>
              <a:prstGeom prst="straightConnector1">
                <a:avLst/>
              </a:prstGeom>
              <a:ln w="6480">
                <a:solidFill>
                  <a:srgbClr val="a8a8a8"/>
                </a:solidFill>
                <a:miter/>
              </a:ln>
            </p:spPr>
          </p:cxnSp>
          <p:cxnSp>
            <p:nvCxnSpPr>
              <p:cNvPr id="14985" name="Straight Connector 1101"/>
              <p:cNvCxnSpPr/>
              <p:nvPr/>
            </p:nvCxnSpPr>
            <p:spPr>
              <a:xfrm>
                <a:off x="3459600" y="-435240"/>
                <a:ext cx="360" cy="126360"/>
              </a:xfrm>
              <a:prstGeom prst="straightConnector1">
                <a:avLst/>
              </a:prstGeom>
              <a:ln w="6480">
                <a:solidFill>
                  <a:srgbClr val="a8a8a8"/>
                </a:solidFill>
                <a:miter/>
              </a:ln>
            </p:spPr>
          </p:cxnSp>
          <p:cxnSp>
            <p:nvCxnSpPr>
              <p:cNvPr id="14986" name="Straight Connector 1102"/>
              <p:cNvCxnSpPr/>
              <p:nvPr/>
            </p:nvCxnSpPr>
            <p:spPr>
              <a:xfrm>
                <a:off x="3295080" y="-435240"/>
                <a:ext cx="360" cy="126360"/>
              </a:xfrm>
              <a:prstGeom prst="straightConnector1">
                <a:avLst/>
              </a:prstGeom>
              <a:ln w="6480">
                <a:solidFill>
                  <a:srgbClr val="a8a8a8"/>
                </a:solidFill>
                <a:miter/>
              </a:ln>
            </p:spPr>
          </p:cxnSp>
          <p:cxnSp>
            <p:nvCxnSpPr>
              <p:cNvPr id="14987" name="Straight Connector 1103"/>
              <p:cNvCxnSpPr/>
              <p:nvPr/>
            </p:nvCxnSpPr>
            <p:spPr>
              <a:xfrm>
                <a:off x="3789360" y="-435240"/>
                <a:ext cx="360" cy="126360"/>
              </a:xfrm>
              <a:prstGeom prst="straightConnector1">
                <a:avLst/>
              </a:prstGeom>
              <a:ln w="6480">
                <a:solidFill>
                  <a:srgbClr val="a8a8a8"/>
                </a:solidFill>
                <a:miter/>
              </a:ln>
            </p:spPr>
          </p:cxnSp>
          <p:cxnSp>
            <p:nvCxnSpPr>
              <p:cNvPr id="14988" name="Straight Connector 1104"/>
              <p:cNvCxnSpPr/>
              <p:nvPr/>
            </p:nvCxnSpPr>
            <p:spPr>
              <a:xfrm>
                <a:off x="3624480" y="-435240"/>
                <a:ext cx="360" cy="126360"/>
              </a:xfrm>
              <a:prstGeom prst="straightConnector1">
                <a:avLst/>
              </a:prstGeom>
              <a:ln w="6480">
                <a:solidFill>
                  <a:srgbClr val="a8a8a8"/>
                </a:solidFill>
                <a:miter/>
              </a:ln>
            </p:spPr>
          </p:cxnSp>
          <p:cxnSp>
            <p:nvCxnSpPr>
              <p:cNvPr id="14989" name="Straight Connector 1105"/>
              <p:cNvCxnSpPr/>
              <p:nvPr/>
            </p:nvCxnSpPr>
            <p:spPr>
              <a:xfrm>
                <a:off x="4118760" y="-435240"/>
                <a:ext cx="360" cy="126360"/>
              </a:xfrm>
              <a:prstGeom prst="straightConnector1">
                <a:avLst/>
              </a:prstGeom>
              <a:ln w="6480">
                <a:solidFill>
                  <a:srgbClr val="a8a8a8"/>
                </a:solidFill>
                <a:miter/>
              </a:ln>
            </p:spPr>
          </p:cxnSp>
          <p:cxnSp>
            <p:nvCxnSpPr>
              <p:cNvPr id="14990" name="Straight Connector 1106"/>
              <p:cNvCxnSpPr/>
              <p:nvPr/>
            </p:nvCxnSpPr>
            <p:spPr>
              <a:xfrm>
                <a:off x="3953880" y="-435240"/>
                <a:ext cx="360" cy="126360"/>
              </a:xfrm>
              <a:prstGeom prst="straightConnector1">
                <a:avLst/>
              </a:prstGeom>
              <a:ln w="6480">
                <a:solidFill>
                  <a:srgbClr val="a8a8a8"/>
                </a:solidFill>
                <a:miter/>
              </a:ln>
            </p:spPr>
          </p:cxnSp>
          <p:cxnSp>
            <p:nvCxnSpPr>
              <p:cNvPr id="14991" name="Straight Connector 1107"/>
              <p:cNvCxnSpPr/>
              <p:nvPr/>
            </p:nvCxnSpPr>
            <p:spPr>
              <a:xfrm>
                <a:off x="4448160" y="-435240"/>
                <a:ext cx="360" cy="126360"/>
              </a:xfrm>
              <a:prstGeom prst="straightConnector1">
                <a:avLst/>
              </a:prstGeom>
              <a:ln w="6480">
                <a:solidFill>
                  <a:srgbClr val="a8a8a8"/>
                </a:solidFill>
                <a:miter/>
              </a:ln>
            </p:spPr>
          </p:cxnSp>
          <p:cxnSp>
            <p:nvCxnSpPr>
              <p:cNvPr id="14992" name="Straight Connector 1108"/>
              <p:cNvCxnSpPr/>
              <p:nvPr/>
            </p:nvCxnSpPr>
            <p:spPr>
              <a:xfrm>
                <a:off x="4283640" y="-435240"/>
                <a:ext cx="360" cy="126360"/>
              </a:xfrm>
              <a:prstGeom prst="straightConnector1">
                <a:avLst/>
              </a:prstGeom>
              <a:ln w="6480">
                <a:solidFill>
                  <a:srgbClr val="a8a8a8"/>
                </a:solidFill>
                <a:miter/>
              </a:ln>
            </p:spPr>
          </p:cxnSp>
          <p:cxnSp>
            <p:nvCxnSpPr>
              <p:cNvPr id="14993" name="Straight Connector 1109"/>
              <p:cNvCxnSpPr/>
              <p:nvPr/>
            </p:nvCxnSpPr>
            <p:spPr>
              <a:xfrm>
                <a:off x="4777920" y="-435240"/>
                <a:ext cx="360" cy="126360"/>
              </a:xfrm>
              <a:prstGeom prst="straightConnector1">
                <a:avLst/>
              </a:prstGeom>
              <a:ln w="6480">
                <a:solidFill>
                  <a:srgbClr val="a8a8a8"/>
                </a:solidFill>
                <a:miter/>
              </a:ln>
            </p:spPr>
          </p:cxnSp>
          <p:cxnSp>
            <p:nvCxnSpPr>
              <p:cNvPr id="14994" name="Straight Connector 1110"/>
              <p:cNvCxnSpPr/>
              <p:nvPr/>
            </p:nvCxnSpPr>
            <p:spPr>
              <a:xfrm>
                <a:off x="4613040" y="-435240"/>
                <a:ext cx="360" cy="126360"/>
              </a:xfrm>
              <a:prstGeom prst="straightConnector1">
                <a:avLst/>
              </a:prstGeom>
              <a:ln w="6480">
                <a:solidFill>
                  <a:srgbClr val="a8a8a8"/>
                </a:solidFill>
                <a:miter/>
              </a:ln>
            </p:spPr>
          </p:cxnSp>
          <p:cxnSp>
            <p:nvCxnSpPr>
              <p:cNvPr id="14995" name="Straight Connector 1111"/>
              <p:cNvCxnSpPr/>
              <p:nvPr/>
            </p:nvCxnSpPr>
            <p:spPr>
              <a:xfrm>
                <a:off x="5107320" y="-435240"/>
                <a:ext cx="360" cy="126360"/>
              </a:xfrm>
              <a:prstGeom prst="straightConnector1">
                <a:avLst/>
              </a:prstGeom>
              <a:ln w="6480">
                <a:solidFill>
                  <a:srgbClr val="a8a8a8"/>
                </a:solidFill>
                <a:miter/>
              </a:ln>
            </p:spPr>
          </p:cxnSp>
          <p:cxnSp>
            <p:nvCxnSpPr>
              <p:cNvPr id="14996" name="Straight Connector 1112"/>
              <p:cNvCxnSpPr/>
              <p:nvPr/>
            </p:nvCxnSpPr>
            <p:spPr>
              <a:xfrm>
                <a:off x="4942440" y="-435240"/>
                <a:ext cx="360" cy="126360"/>
              </a:xfrm>
              <a:prstGeom prst="straightConnector1">
                <a:avLst/>
              </a:prstGeom>
              <a:ln w="6480">
                <a:solidFill>
                  <a:srgbClr val="a8a8a8"/>
                </a:solidFill>
                <a:miter/>
              </a:ln>
            </p:spPr>
          </p:cxnSp>
          <p:cxnSp>
            <p:nvCxnSpPr>
              <p:cNvPr id="14997" name="Straight Connector 1113"/>
              <p:cNvCxnSpPr/>
              <p:nvPr/>
            </p:nvCxnSpPr>
            <p:spPr>
              <a:xfrm>
                <a:off x="5436720" y="-435240"/>
                <a:ext cx="360" cy="126360"/>
              </a:xfrm>
              <a:prstGeom prst="straightConnector1">
                <a:avLst/>
              </a:prstGeom>
              <a:ln w="6480">
                <a:solidFill>
                  <a:srgbClr val="a8a8a8"/>
                </a:solidFill>
                <a:miter/>
              </a:ln>
            </p:spPr>
          </p:cxnSp>
          <p:cxnSp>
            <p:nvCxnSpPr>
              <p:cNvPr id="14998" name="Straight Connector 1114"/>
              <p:cNvCxnSpPr/>
              <p:nvPr/>
            </p:nvCxnSpPr>
            <p:spPr>
              <a:xfrm>
                <a:off x="5272200" y="-435240"/>
                <a:ext cx="360" cy="126360"/>
              </a:xfrm>
              <a:prstGeom prst="straightConnector1">
                <a:avLst/>
              </a:prstGeom>
              <a:ln w="6480">
                <a:solidFill>
                  <a:srgbClr val="a8a8a8"/>
                </a:solidFill>
                <a:miter/>
              </a:ln>
            </p:spPr>
          </p:cxnSp>
          <p:cxnSp>
            <p:nvCxnSpPr>
              <p:cNvPr id="14999" name="Straight Connector 1115"/>
              <p:cNvCxnSpPr/>
              <p:nvPr/>
            </p:nvCxnSpPr>
            <p:spPr>
              <a:xfrm>
                <a:off x="5766480" y="-435240"/>
                <a:ext cx="360" cy="126360"/>
              </a:xfrm>
              <a:prstGeom prst="straightConnector1">
                <a:avLst/>
              </a:prstGeom>
              <a:ln w="6480">
                <a:solidFill>
                  <a:srgbClr val="a8a8a8"/>
                </a:solidFill>
                <a:miter/>
              </a:ln>
            </p:spPr>
          </p:cxnSp>
          <p:cxnSp>
            <p:nvCxnSpPr>
              <p:cNvPr id="15000" name="Straight Connector 1116"/>
              <p:cNvCxnSpPr/>
              <p:nvPr/>
            </p:nvCxnSpPr>
            <p:spPr>
              <a:xfrm>
                <a:off x="5601600" y="-435240"/>
                <a:ext cx="360" cy="126360"/>
              </a:xfrm>
              <a:prstGeom prst="straightConnector1">
                <a:avLst/>
              </a:prstGeom>
              <a:ln w="6480">
                <a:solidFill>
                  <a:srgbClr val="a8a8a8"/>
                </a:solidFill>
                <a:miter/>
              </a:ln>
            </p:spPr>
          </p:cxnSp>
          <p:cxnSp>
            <p:nvCxnSpPr>
              <p:cNvPr id="15001" name="Straight Connector 1117"/>
              <p:cNvCxnSpPr/>
              <p:nvPr/>
            </p:nvCxnSpPr>
            <p:spPr>
              <a:xfrm>
                <a:off x="6095880" y="-435240"/>
                <a:ext cx="360" cy="126360"/>
              </a:xfrm>
              <a:prstGeom prst="straightConnector1">
                <a:avLst/>
              </a:prstGeom>
              <a:ln w="6480">
                <a:solidFill>
                  <a:srgbClr val="a8a8a8"/>
                </a:solidFill>
                <a:miter/>
              </a:ln>
            </p:spPr>
          </p:cxnSp>
          <p:cxnSp>
            <p:nvCxnSpPr>
              <p:cNvPr id="15002" name="Straight Connector 1118"/>
              <p:cNvCxnSpPr/>
              <p:nvPr/>
            </p:nvCxnSpPr>
            <p:spPr>
              <a:xfrm>
                <a:off x="5931000" y="-435240"/>
                <a:ext cx="360" cy="126360"/>
              </a:xfrm>
              <a:prstGeom prst="straightConnector1">
                <a:avLst/>
              </a:prstGeom>
              <a:ln w="6480">
                <a:solidFill>
                  <a:srgbClr val="a8a8a8"/>
                </a:solidFill>
                <a:miter/>
              </a:ln>
            </p:spPr>
          </p:cxnSp>
          <p:cxnSp>
            <p:nvCxnSpPr>
              <p:cNvPr id="15003" name="Straight Connector 1119"/>
              <p:cNvCxnSpPr/>
              <p:nvPr/>
            </p:nvCxnSpPr>
            <p:spPr>
              <a:xfrm>
                <a:off x="6425280" y="-435240"/>
                <a:ext cx="360" cy="126360"/>
              </a:xfrm>
              <a:prstGeom prst="straightConnector1">
                <a:avLst/>
              </a:prstGeom>
              <a:ln w="6480">
                <a:solidFill>
                  <a:srgbClr val="a8a8a8"/>
                </a:solidFill>
                <a:miter/>
              </a:ln>
            </p:spPr>
          </p:cxnSp>
          <p:cxnSp>
            <p:nvCxnSpPr>
              <p:cNvPr id="15004" name="Straight Connector 1120"/>
              <p:cNvCxnSpPr/>
              <p:nvPr/>
            </p:nvCxnSpPr>
            <p:spPr>
              <a:xfrm>
                <a:off x="6260760" y="-435240"/>
                <a:ext cx="360" cy="126360"/>
              </a:xfrm>
              <a:prstGeom prst="straightConnector1">
                <a:avLst/>
              </a:prstGeom>
              <a:ln w="6480">
                <a:solidFill>
                  <a:srgbClr val="a8a8a8"/>
                </a:solidFill>
                <a:miter/>
              </a:ln>
            </p:spPr>
          </p:cxnSp>
          <p:cxnSp>
            <p:nvCxnSpPr>
              <p:cNvPr id="15005" name="Straight Connector 1126"/>
              <p:cNvCxnSpPr/>
              <p:nvPr/>
            </p:nvCxnSpPr>
            <p:spPr>
              <a:xfrm>
                <a:off x="6590160" y="-435240"/>
                <a:ext cx="360" cy="126360"/>
              </a:xfrm>
              <a:prstGeom prst="straightConnector1">
                <a:avLst/>
              </a:prstGeom>
              <a:ln w="6480">
                <a:solidFill>
                  <a:srgbClr val="a8a8a8"/>
                </a:solidFill>
                <a:miter/>
              </a:ln>
            </p:spPr>
          </p:cxnSp>
          <p:cxnSp>
            <p:nvCxnSpPr>
              <p:cNvPr id="15006" name="Straight Connector 1128"/>
              <p:cNvCxnSpPr/>
              <p:nvPr/>
            </p:nvCxnSpPr>
            <p:spPr>
              <a:xfrm>
                <a:off x="6919560" y="-435240"/>
                <a:ext cx="360" cy="126360"/>
              </a:xfrm>
              <a:prstGeom prst="straightConnector1">
                <a:avLst/>
              </a:prstGeom>
              <a:ln w="6480">
                <a:solidFill>
                  <a:srgbClr val="a8a8a8"/>
                </a:solidFill>
                <a:miter/>
              </a:ln>
            </p:spPr>
          </p:cxnSp>
          <p:cxnSp>
            <p:nvCxnSpPr>
              <p:cNvPr id="15007" name="Straight Connector 1129"/>
              <p:cNvCxnSpPr/>
              <p:nvPr/>
            </p:nvCxnSpPr>
            <p:spPr>
              <a:xfrm>
                <a:off x="6754680" y="-435240"/>
                <a:ext cx="360" cy="126360"/>
              </a:xfrm>
              <a:prstGeom prst="straightConnector1">
                <a:avLst/>
              </a:prstGeom>
              <a:ln w="6480">
                <a:solidFill>
                  <a:srgbClr val="a8a8a8"/>
                </a:solidFill>
                <a:miter/>
              </a:ln>
            </p:spPr>
          </p:cxnSp>
          <p:cxnSp>
            <p:nvCxnSpPr>
              <p:cNvPr id="15008" name="Straight Connector 1130"/>
              <p:cNvCxnSpPr/>
              <p:nvPr/>
            </p:nvCxnSpPr>
            <p:spPr>
              <a:xfrm>
                <a:off x="7248960" y="-435240"/>
                <a:ext cx="360" cy="126360"/>
              </a:xfrm>
              <a:prstGeom prst="straightConnector1">
                <a:avLst/>
              </a:prstGeom>
              <a:ln w="6480">
                <a:solidFill>
                  <a:srgbClr val="a8a8a8"/>
                </a:solidFill>
                <a:miter/>
              </a:ln>
            </p:spPr>
          </p:cxnSp>
          <p:cxnSp>
            <p:nvCxnSpPr>
              <p:cNvPr id="15009" name="Straight Connector 1131"/>
              <p:cNvCxnSpPr/>
              <p:nvPr/>
            </p:nvCxnSpPr>
            <p:spPr>
              <a:xfrm>
                <a:off x="7084440" y="-435240"/>
                <a:ext cx="360" cy="126360"/>
              </a:xfrm>
              <a:prstGeom prst="straightConnector1">
                <a:avLst/>
              </a:prstGeom>
              <a:ln w="6480">
                <a:solidFill>
                  <a:srgbClr val="a8a8a8"/>
                </a:solidFill>
                <a:miter/>
              </a:ln>
            </p:spPr>
          </p:cxnSp>
          <p:cxnSp>
            <p:nvCxnSpPr>
              <p:cNvPr id="15010" name="Straight Connector 1132"/>
              <p:cNvCxnSpPr/>
              <p:nvPr/>
            </p:nvCxnSpPr>
            <p:spPr>
              <a:xfrm>
                <a:off x="7578720" y="-435240"/>
                <a:ext cx="360" cy="126360"/>
              </a:xfrm>
              <a:prstGeom prst="straightConnector1">
                <a:avLst/>
              </a:prstGeom>
              <a:ln w="6480">
                <a:solidFill>
                  <a:srgbClr val="a8a8a8"/>
                </a:solidFill>
                <a:miter/>
              </a:ln>
            </p:spPr>
          </p:cxnSp>
          <p:cxnSp>
            <p:nvCxnSpPr>
              <p:cNvPr id="15011" name="Straight Connector 1133"/>
              <p:cNvCxnSpPr/>
              <p:nvPr/>
            </p:nvCxnSpPr>
            <p:spPr>
              <a:xfrm>
                <a:off x="7413840" y="-435240"/>
                <a:ext cx="360" cy="126360"/>
              </a:xfrm>
              <a:prstGeom prst="straightConnector1">
                <a:avLst/>
              </a:prstGeom>
              <a:ln w="6480">
                <a:solidFill>
                  <a:srgbClr val="a8a8a8"/>
                </a:solidFill>
                <a:miter/>
              </a:ln>
            </p:spPr>
          </p:cxnSp>
          <p:cxnSp>
            <p:nvCxnSpPr>
              <p:cNvPr id="15012" name="Straight Connector 1134"/>
              <p:cNvCxnSpPr/>
              <p:nvPr/>
            </p:nvCxnSpPr>
            <p:spPr>
              <a:xfrm>
                <a:off x="7908120" y="-435240"/>
                <a:ext cx="360" cy="126360"/>
              </a:xfrm>
              <a:prstGeom prst="straightConnector1">
                <a:avLst/>
              </a:prstGeom>
              <a:ln w="6480">
                <a:solidFill>
                  <a:srgbClr val="a8a8a8"/>
                </a:solidFill>
                <a:miter/>
              </a:ln>
            </p:spPr>
          </p:cxnSp>
          <p:cxnSp>
            <p:nvCxnSpPr>
              <p:cNvPr id="15013" name="Straight Connector 1135"/>
              <p:cNvCxnSpPr/>
              <p:nvPr/>
            </p:nvCxnSpPr>
            <p:spPr>
              <a:xfrm>
                <a:off x="7743240" y="-435240"/>
                <a:ext cx="360" cy="126360"/>
              </a:xfrm>
              <a:prstGeom prst="straightConnector1">
                <a:avLst/>
              </a:prstGeom>
              <a:ln w="6480">
                <a:solidFill>
                  <a:srgbClr val="a8a8a8"/>
                </a:solidFill>
                <a:miter/>
              </a:ln>
            </p:spPr>
          </p:cxnSp>
          <p:cxnSp>
            <p:nvCxnSpPr>
              <p:cNvPr id="15014" name="Straight Connector 1136"/>
              <p:cNvCxnSpPr/>
              <p:nvPr/>
            </p:nvCxnSpPr>
            <p:spPr>
              <a:xfrm>
                <a:off x="8237520" y="-435240"/>
                <a:ext cx="360" cy="126360"/>
              </a:xfrm>
              <a:prstGeom prst="straightConnector1">
                <a:avLst/>
              </a:prstGeom>
              <a:ln w="6480">
                <a:solidFill>
                  <a:srgbClr val="a8a8a8"/>
                </a:solidFill>
                <a:miter/>
              </a:ln>
            </p:spPr>
          </p:cxnSp>
          <p:cxnSp>
            <p:nvCxnSpPr>
              <p:cNvPr id="15015" name="Straight Connector 1137"/>
              <p:cNvCxnSpPr/>
              <p:nvPr/>
            </p:nvCxnSpPr>
            <p:spPr>
              <a:xfrm>
                <a:off x="8073000" y="-435240"/>
                <a:ext cx="360" cy="126360"/>
              </a:xfrm>
              <a:prstGeom prst="straightConnector1">
                <a:avLst/>
              </a:prstGeom>
              <a:ln w="6480">
                <a:solidFill>
                  <a:srgbClr val="a8a8a8"/>
                </a:solidFill>
                <a:miter/>
              </a:ln>
            </p:spPr>
          </p:cxnSp>
          <p:cxnSp>
            <p:nvCxnSpPr>
              <p:cNvPr id="15016" name="Straight Connector 1138"/>
              <p:cNvCxnSpPr/>
              <p:nvPr/>
            </p:nvCxnSpPr>
            <p:spPr>
              <a:xfrm>
                <a:off x="8567280" y="-435240"/>
                <a:ext cx="360" cy="126360"/>
              </a:xfrm>
              <a:prstGeom prst="straightConnector1">
                <a:avLst/>
              </a:prstGeom>
              <a:ln w="6480">
                <a:solidFill>
                  <a:srgbClr val="a8a8a8"/>
                </a:solidFill>
                <a:miter/>
              </a:ln>
            </p:spPr>
          </p:cxnSp>
          <p:cxnSp>
            <p:nvCxnSpPr>
              <p:cNvPr id="15017" name="Straight Connector 1139"/>
              <p:cNvCxnSpPr/>
              <p:nvPr/>
            </p:nvCxnSpPr>
            <p:spPr>
              <a:xfrm>
                <a:off x="8402400" y="-435240"/>
                <a:ext cx="360" cy="126360"/>
              </a:xfrm>
              <a:prstGeom prst="straightConnector1">
                <a:avLst/>
              </a:prstGeom>
              <a:ln w="6480">
                <a:solidFill>
                  <a:srgbClr val="a8a8a8"/>
                </a:solidFill>
                <a:miter/>
              </a:ln>
            </p:spPr>
          </p:cxnSp>
          <p:cxnSp>
            <p:nvCxnSpPr>
              <p:cNvPr id="15018" name="Straight Connector 1140"/>
              <p:cNvCxnSpPr/>
              <p:nvPr/>
            </p:nvCxnSpPr>
            <p:spPr>
              <a:xfrm>
                <a:off x="8896680" y="-435240"/>
                <a:ext cx="360" cy="126360"/>
              </a:xfrm>
              <a:prstGeom prst="straightConnector1">
                <a:avLst/>
              </a:prstGeom>
              <a:ln w="6480">
                <a:solidFill>
                  <a:srgbClr val="a8a8a8"/>
                </a:solidFill>
                <a:miter/>
              </a:ln>
            </p:spPr>
          </p:cxnSp>
          <p:cxnSp>
            <p:nvCxnSpPr>
              <p:cNvPr id="15019" name="Straight Connector 1141"/>
              <p:cNvCxnSpPr/>
              <p:nvPr/>
            </p:nvCxnSpPr>
            <p:spPr>
              <a:xfrm>
                <a:off x="8731800" y="-435240"/>
                <a:ext cx="360" cy="126360"/>
              </a:xfrm>
              <a:prstGeom prst="straightConnector1">
                <a:avLst/>
              </a:prstGeom>
              <a:ln w="6480">
                <a:solidFill>
                  <a:srgbClr val="a8a8a8"/>
                </a:solidFill>
                <a:miter/>
              </a:ln>
            </p:spPr>
          </p:cxnSp>
          <p:cxnSp>
            <p:nvCxnSpPr>
              <p:cNvPr id="15020" name="Straight Connector 1142"/>
              <p:cNvCxnSpPr/>
              <p:nvPr/>
            </p:nvCxnSpPr>
            <p:spPr>
              <a:xfrm>
                <a:off x="9226080" y="-435240"/>
                <a:ext cx="360" cy="126360"/>
              </a:xfrm>
              <a:prstGeom prst="straightConnector1">
                <a:avLst/>
              </a:prstGeom>
              <a:ln w="6480">
                <a:solidFill>
                  <a:srgbClr val="a8a8a8"/>
                </a:solidFill>
                <a:miter/>
              </a:ln>
            </p:spPr>
          </p:cxnSp>
          <p:cxnSp>
            <p:nvCxnSpPr>
              <p:cNvPr id="15021" name="Straight Connector 1143"/>
              <p:cNvCxnSpPr/>
              <p:nvPr/>
            </p:nvCxnSpPr>
            <p:spPr>
              <a:xfrm>
                <a:off x="9061560" y="-435240"/>
                <a:ext cx="360" cy="126360"/>
              </a:xfrm>
              <a:prstGeom prst="straightConnector1">
                <a:avLst/>
              </a:prstGeom>
              <a:ln w="6480">
                <a:solidFill>
                  <a:srgbClr val="a8a8a8"/>
                </a:solidFill>
                <a:miter/>
              </a:ln>
            </p:spPr>
          </p:cxnSp>
          <p:cxnSp>
            <p:nvCxnSpPr>
              <p:cNvPr id="15022" name="Straight Connector 1144"/>
              <p:cNvCxnSpPr/>
              <p:nvPr/>
            </p:nvCxnSpPr>
            <p:spPr>
              <a:xfrm>
                <a:off x="9555840" y="-435240"/>
                <a:ext cx="360" cy="126360"/>
              </a:xfrm>
              <a:prstGeom prst="straightConnector1">
                <a:avLst/>
              </a:prstGeom>
              <a:ln w="6480">
                <a:solidFill>
                  <a:srgbClr val="a8a8a8"/>
                </a:solidFill>
                <a:miter/>
              </a:ln>
            </p:spPr>
          </p:cxnSp>
          <p:cxnSp>
            <p:nvCxnSpPr>
              <p:cNvPr id="15023" name="Straight Connector 1145"/>
              <p:cNvCxnSpPr/>
              <p:nvPr/>
            </p:nvCxnSpPr>
            <p:spPr>
              <a:xfrm>
                <a:off x="9390960" y="-435240"/>
                <a:ext cx="360" cy="126360"/>
              </a:xfrm>
              <a:prstGeom prst="straightConnector1">
                <a:avLst/>
              </a:prstGeom>
              <a:ln w="6480">
                <a:solidFill>
                  <a:srgbClr val="a8a8a8"/>
                </a:solidFill>
                <a:miter/>
              </a:ln>
            </p:spPr>
          </p:cxnSp>
          <p:cxnSp>
            <p:nvCxnSpPr>
              <p:cNvPr id="15024" name="Straight Connector 1146"/>
              <p:cNvCxnSpPr/>
              <p:nvPr/>
            </p:nvCxnSpPr>
            <p:spPr>
              <a:xfrm>
                <a:off x="9885240" y="-435240"/>
                <a:ext cx="360" cy="126360"/>
              </a:xfrm>
              <a:prstGeom prst="straightConnector1">
                <a:avLst/>
              </a:prstGeom>
              <a:ln w="6480">
                <a:solidFill>
                  <a:srgbClr val="a8a8a8"/>
                </a:solidFill>
                <a:miter/>
              </a:ln>
            </p:spPr>
          </p:cxnSp>
          <p:cxnSp>
            <p:nvCxnSpPr>
              <p:cNvPr id="15025" name="Straight Connector 1147"/>
              <p:cNvCxnSpPr/>
              <p:nvPr/>
            </p:nvCxnSpPr>
            <p:spPr>
              <a:xfrm>
                <a:off x="9720360" y="-435240"/>
                <a:ext cx="360" cy="126360"/>
              </a:xfrm>
              <a:prstGeom prst="straightConnector1">
                <a:avLst/>
              </a:prstGeom>
              <a:ln w="6480">
                <a:solidFill>
                  <a:srgbClr val="a8a8a8"/>
                </a:solidFill>
                <a:miter/>
              </a:ln>
            </p:spPr>
          </p:cxnSp>
          <p:cxnSp>
            <p:nvCxnSpPr>
              <p:cNvPr id="15026" name="Straight Connector 1148"/>
              <p:cNvCxnSpPr/>
              <p:nvPr/>
            </p:nvCxnSpPr>
            <p:spPr>
              <a:xfrm>
                <a:off x="10214640" y="-435240"/>
                <a:ext cx="360" cy="126360"/>
              </a:xfrm>
              <a:prstGeom prst="straightConnector1">
                <a:avLst/>
              </a:prstGeom>
              <a:ln w="6480">
                <a:solidFill>
                  <a:srgbClr val="a8a8a8"/>
                </a:solidFill>
                <a:miter/>
              </a:ln>
            </p:spPr>
          </p:cxnSp>
          <p:cxnSp>
            <p:nvCxnSpPr>
              <p:cNvPr id="15027" name="Straight Connector 1149"/>
              <p:cNvCxnSpPr/>
              <p:nvPr/>
            </p:nvCxnSpPr>
            <p:spPr>
              <a:xfrm>
                <a:off x="10050120" y="-435240"/>
                <a:ext cx="360" cy="126360"/>
              </a:xfrm>
              <a:prstGeom prst="straightConnector1">
                <a:avLst/>
              </a:prstGeom>
              <a:ln w="6480">
                <a:solidFill>
                  <a:srgbClr val="a8a8a8"/>
                </a:solidFill>
                <a:miter/>
              </a:ln>
            </p:spPr>
          </p:cxnSp>
          <p:cxnSp>
            <p:nvCxnSpPr>
              <p:cNvPr id="15028" name="Straight Connector 1150"/>
              <p:cNvCxnSpPr/>
              <p:nvPr/>
            </p:nvCxnSpPr>
            <p:spPr>
              <a:xfrm>
                <a:off x="10544400" y="-435240"/>
                <a:ext cx="360" cy="126360"/>
              </a:xfrm>
              <a:prstGeom prst="straightConnector1">
                <a:avLst/>
              </a:prstGeom>
              <a:ln w="6480">
                <a:solidFill>
                  <a:srgbClr val="a8a8a8"/>
                </a:solidFill>
                <a:miter/>
              </a:ln>
            </p:spPr>
          </p:cxnSp>
          <p:cxnSp>
            <p:nvCxnSpPr>
              <p:cNvPr id="15029" name="Straight Connector 1151"/>
              <p:cNvCxnSpPr/>
              <p:nvPr/>
            </p:nvCxnSpPr>
            <p:spPr>
              <a:xfrm>
                <a:off x="10379520" y="-435240"/>
                <a:ext cx="360" cy="126360"/>
              </a:xfrm>
              <a:prstGeom prst="straightConnector1">
                <a:avLst/>
              </a:prstGeom>
              <a:ln w="6480">
                <a:solidFill>
                  <a:srgbClr val="a8a8a8"/>
                </a:solidFill>
                <a:miter/>
              </a:ln>
            </p:spPr>
          </p:cxnSp>
          <p:cxnSp>
            <p:nvCxnSpPr>
              <p:cNvPr id="15030" name="Straight Connector 1152"/>
              <p:cNvCxnSpPr/>
              <p:nvPr/>
            </p:nvCxnSpPr>
            <p:spPr>
              <a:xfrm>
                <a:off x="10873800" y="-435240"/>
                <a:ext cx="360" cy="126360"/>
              </a:xfrm>
              <a:prstGeom prst="straightConnector1">
                <a:avLst/>
              </a:prstGeom>
              <a:ln w="6480">
                <a:solidFill>
                  <a:srgbClr val="a8a8a8"/>
                </a:solidFill>
                <a:miter/>
              </a:ln>
            </p:spPr>
          </p:cxnSp>
          <p:cxnSp>
            <p:nvCxnSpPr>
              <p:cNvPr id="15031" name="Straight Connector 1153"/>
              <p:cNvCxnSpPr/>
              <p:nvPr/>
            </p:nvCxnSpPr>
            <p:spPr>
              <a:xfrm>
                <a:off x="10708920" y="-435240"/>
                <a:ext cx="360" cy="126360"/>
              </a:xfrm>
              <a:prstGeom prst="straightConnector1">
                <a:avLst/>
              </a:prstGeom>
              <a:ln w="6480">
                <a:solidFill>
                  <a:srgbClr val="a8a8a8"/>
                </a:solidFill>
                <a:miter/>
              </a:ln>
            </p:spPr>
          </p:cxnSp>
          <p:cxnSp>
            <p:nvCxnSpPr>
              <p:cNvPr id="15032" name="Straight Connector 1154"/>
              <p:cNvCxnSpPr/>
              <p:nvPr/>
            </p:nvCxnSpPr>
            <p:spPr>
              <a:xfrm>
                <a:off x="11203200" y="-435240"/>
                <a:ext cx="360" cy="126360"/>
              </a:xfrm>
              <a:prstGeom prst="straightConnector1">
                <a:avLst/>
              </a:prstGeom>
              <a:ln w="6480">
                <a:solidFill>
                  <a:srgbClr val="a8a8a8"/>
                </a:solidFill>
                <a:miter/>
              </a:ln>
            </p:spPr>
          </p:cxnSp>
          <p:cxnSp>
            <p:nvCxnSpPr>
              <p:cNvPr id="15033" name="Straight Connector 1155"/>
              <p:cNvCxnSpPr/>
              <p:nvPr/>
            </p:nvCxnSpPr>
            <p:spPr>
              <a:xfrm>
                <a:off x="11038680" y="-435240"/>
                <a:ext cx="360" cy="126360"/>
              </a:xfrm>
              <a:prstGeom prst="straightConnector1">
                <a:avLst/>
              </a:prstGeom>
              <a:ln w="6480">
                <a:solidFill>
                  <a:srgbClr val="a8a8a8"/>
                </a:solidFill>
                <a:miter/>
              </a:ln>
            </p:spPr>
          </p:cxnSp>
          <p:cxnSp>
            <p:nvCxnSpPr>
              <p:cNvPr id="15034" name="Straight Connector 1156"/>
              <p:cNvCxnSpPr/>
              <p:nvPr/>
            </p:nvCxnSpPr>
            <p:spPr>
              <a:xfrm>
                <a:off x="11532960" y="-435240"/>
                <a:ext cx="360" cy="126360"/>
              </a:xfrm>
              <a:prstGeom prst="straightConnector1">
                <a:avLst/>
              </a:prstGeom>
              <a:ln w="6480">
                <a:solidFill>
                  <a:srgbClr val="a8a8a8"/>
                </a:solidFill>
                <a:miter/>
              </a:ln>
            </p:spPr>
          </p:cxnSp>
          <p:cxnSp>
            <p:nvCxnSpPr>
              <p:cNvPr id="15035" name="Straight Connector 1157"/>
              <p:cNvCxnSpPr/>
              <p:nvPr/>
            </p:nvCxnSpPr>
            <p:spPr>
              <a:xfrm>
                <a:off x="11368080" y="-435240"/>
                <a:ext cx="360" cy="126360"/>
              </a:xfrm>
              <a:prstGeom prst="straightConnector1">
                <a:avLst/>
              </a:prstGeom>
              <a:ln w="6480">
                <a:solidFill>
                  <a:srgbClr val="a8a8a8"/>
                </a:solidFill>
                <a:miter/>
              </a:ln>
            </p:spPr>
          </p:cxnSp>
          <p:cxnSp>
            <p:nvCxnSpPr>
              <p:cNvPr id="15036" name="Straight Connector 1158"/>
              <p:cNvCxnSpPr/>
              <p:nvPr/>
            </p:nvCxnSpPr>
            <p:spPr>
              <a:xfrm>
                <a:off x="11862360" y="-435240"/>
                <a:ext cx="360" cy="126360"/>
              </a:xfrm>
              <a:prstGeom prst="straightConnector1">
                <a:avLst/>
              </a:prstGeom>
              <a:ln w="6480">
                <a:solidFill>
                  <a:srgbClr val="a8a8a8"/>
                </a:solidFill>
                <a:miter/>
              </a:ln>
            </p:spPr>
          </p:cxnSp>
          <p:cxnSp>
            <p:nvCxnSpPr>
              <p:cNvPr id="15037" name="Straight Connector 1159"/>
              <p:cNvCxnSpPr/>
              <p:nvPr/>
            </p:nvCxnSpPr>
            <p:spPr>
              <a:xfrm>
                <a:off x="11697480" y="-435240"/>
                <a:ext cx="360" cy="126360"/>
              </a:xfrm>
              <a:prstGeom prst="straightConnector1">
                <a:avLst/>
              </a:prstGeom>
              <a:ln w="6480">
                <a:solidFill>
                  <a:srgbClr val="a8a8a8"/>
                </a:solidFill>
                <a:miter/>
              </a:ln>
            </p:spPr>
          </p:cxnSp>
          <p:cxnSp>
            <p:nvCxnSpPr>
              <p:cNvPr id="15038" name="Straight Connector 1845"/>
              <p:cNvCxnSpPr/>
              <p:nvPr/>
            </p:nvCxnSpPr>
            <p:spPr>
              <a:xfrm>
                <a:off x="12481560" y="489600"/>
                <a:ext cx="126360" cy="360"/>
              </a:xfrm>
              <a:prstGeom prst="straightConnector1">
                <a:avLst/>
              </a:prstGeom>
              <a:ln w="6480">
                <a:solidFill>
                  <a:srgbClr val="a8a8a8"/>
                </a:solidFill>
                <a:miter/>
              </a:ln>
            </p:spPr>
          </p:cxnSp>
          <p:cxnSp>
            <p:nvCxnSpPr>
              <p:cNvPr id="15039" name="Straight Connector 1846"/>
              <p:cNvCxnSpPr/>
              <p:nvPr/>
            </p:nvCxnSpPr>
            <p:spPr>
              <a:xfrm>
                <a:off x="12481560" y="326520"/>
                <a:ext cx="126360" cy="360"/>
              </a:xfrm>
              <a:prstGeom prst="straightConnector1">
                <a:avLst/>
              </a:prstGeom>
              <a:ln w="6480">
                <a:solidFill>
                  <a:srgbClr val="a8a8a8"/>
                </a:solidFill>
                <a:miter/>
              </a:ln>
            </p:spPr>
          </p:cxnSp>
          <p:cxnSp>
            <p:nvCxnSpPr>
              <p:cNvPr id="15040" name="Straight Connector 1847"/>
              <p:cNvCxnSpPr/>
              <p:nvPr/>
            </p:nvCxnSpPr>
            <p:spPr>
              <a:xfrm>
                <a:off x="12481560" y="816120"/>
                <a:ext cx="126360" cy="360"/>
              </a:xfrm>
              <a:prstGeom prst="straightConnector1">
                <a:avLst/>
              </a:prstGeom>
              <a:ln w="6480">
                <a:solidFill>
                  <a:srgbClr val="a8a8a8"/>
                </a:solidFill>
                <a:miter/>
              </a:ln>
            </p:spPr>
          </p:cxnSp>
          <p:cxnSp>
            <p:nvCxnSpPr>
              <p:cNvPr id="15041" name="Straight Connector 1848"/>
              <p:cNvCxnSpPr/>
              <p:nvPr/>
            </p:nvCxnSpPr>
            <p:spPr>
              <a:xfrm>
                <a:off x="12481560" y="653040"/>
                <a:ext cx="126360" cy="360"/>
              </a:xfrm>
              <a:prstGeom prst="straightConnector1">
                <a:avLst/>
              </a:prstGeom>
              <a:ln w="6480">
                <a:solidFill>
                  <a:srgbClr val="a8a8a8"/>
                </a:solidFill>
                <a:miter/>
              </a:ln>
            </p:spPr>
          </p:cxnSp>
          <p:cxnSp>
            <p:nvCxnSpPr>
              <p:cNvPr id="15042" name="Straight Connector 1849"/>
              <p:cNvCxnSpPr/>
              <p:nvPr/>
            </p:nvCxnSpPr>
            <p:spPr>
              <a:xfrm>
                <a:off x="12481560" y="1142640"/>
                <a:ext cx="126360" cy="360"/>
              </a:xfrm>
              <a:prstGeom prst="straightConnector1">
                <a:avLst/>
              </a:prstGeom>
              <a:ln w="6480">
                <a:solidFill>
                  <a:srgbClr val="a8a8a8"/>
                </a:solidFill>
                <a:miter/>
              </a:ln>
            </p:spPr>
          </p:cxnSp>
          <p:cxnSp>
            <p:nvCxnSpPr>
              <p:cNvPr id="15043" name="Straight Connector 1850"/>
              <p:cNvCxnSpPr/>
              <p:nvPr/>
            </p:nvCxnSpPr>
            <p:spPr>
              <a:xfrm>
                <a:off x="12481560" y="979560"/>
                <a:ext cx="126360" cy="360"/>
              </a:xfrm>
              <a:prstGeom prst="straightConnector1">
                <a:avLst/>
              </a:prstGeom>
              <a:ln w="6480">
                <a:solidFill>
                  <a:srgbClr val="a8a8a8"/>
                </a:solidFill>
                <a:miter/>
              </a:ln>
            </p:spPr>
          </p:cxnSp>
          <p:cxnSp>
            <p:nvCxnSpPr>
              <p:cNvPr id="15044" name="Straight Connector 1851"/>
              <p:cNvCxnSpPr/>
              <p:nvPr/>
            </p:nvCxnSpPr>
            <p:spPr>
              <a:xfrm>
                <a:off x="12481560" y="1469520"/>
                <a:ext cx="126360" cy="360"/>
              </a:xfrm>
              <a:prstGeom prst="straightConnector1">
                <a:avLst/>
              </a:prstGeom>
              <a:ln w="6480">
                <a:solidFill>
                  <a:srgbClr val="a8a8a8"/>
                </a:solidFill>
                <a:miter/>
              </a:ln>
            </p:spPr>
          </p:cxnSp>
          <p:cxnSp>
            <p:nvCxnSpPr>
              <p:cNvPr id="15045" name="Straight Connector 1852"/>
              <p:cNvCxnSpPr/>
              <p:nvPr/>
            </p:nvCxnSpPr>
            <p:spPr>
              <a:xfrm>
                <a:off x="12481560" y="1306080"/>
                <a:ext cx="126360" cy="360"/>
              </a:xfrm>
              <a:prstGeom prst="straightConnector1">
                <a:avLst/>
              </a:prstGeom>
              <a:ln w="6480">
                <a:solidFill>
                  <a:srgbClr val="a8a8a8"/>
                </a:solidFill>
                <a:miter/>
              </a:ln>
            </p:spPr>
          </p:cxnSp>
          <p:cxnSp>
            <p:nvCxnSpPr>
              <p:cNvPr id="15046" name="Straight Connector 1853"/>
              <p:cNvCxnSpPr/>
              <p:nvPr/>
            </p:nvCxnSpPr>
            <p:spPr>
              <a:xfrm>
                <a:off x="12481560" y="1796040"/>
                <a:ext cx="126360" cy="360"/>
              </a:xfrm>
              <a:prstGeom prst="straightConnector1">
                <a:avLst/>
              </a:prstGeom>
              <a:ln w="6480">
                <a:solidFill>
                  <a:srgbClr val="a8a8a8"/>
                </a:solidFill>
                <a:miter/>
              </a:ln>
            </p:spPr>
          </p:cxnSp>
          <p:cxnSp>
            <p:nvCxnSpPr>
              <p:cNvPr id="15047" name="Straight Connector 1854"/>
              <p:cNvCxnSpPr/>
              <p:nvPr/>
            </p:nvCxnSpPr>
            <p:spPr>
              <a:xfrm>
                <a:off x="12481560" y="1632600"/>
                <a:ext cx="126360" cy="360"/>
              </a:xfrm>
              <a:prstGeom prst="straightConnector1">
                <a:avLst/>
              </a:prstGeom>
              <a:ln w="6480">
                <a:solidFill>
                  <a:srgbClr val="a8a8a8"/>
                </a:solidFill>
                <a:miter/>
              </a:ln>
            </p:spPr>
          </p:cxnSp>
          <p:cxnSp>
            <p:nvCxnSpPr>
              <p:cNvPr id="15048" name="Straight Connector 1855"/>
              <p:cNvCxnSpPr/>
              <p:nvPr/>
            </p:nvCxnSpPr>
            <p:spPr>
              <a:xfrm>
                <a:off x="12481560" y="2122560"/>
                <a:ext cx="126360" cy="360"/>
              </a:xfrm>
              <a:prstGeom prst="straightConnector1">
                <a:avLst/>
              </a:prstGeom>
              <a:ln w="6480">
                <a:solidFill>
                  <a:srgbClr val="a8a8a8"/>
                </a:solidFill>
                <a:miter/>
              </a:ln>
            </p:spPr>
          </p:cxnSp>
          <p:cxnSp>
            <p:nvCxnSpPr>
              <p:cNvPr id="15049" name="Straight Connector 1856"/>
              <p:cNvCxnSpPr/>
              <p:nvPr/>
            </p:nvCxnSpPr>
            <p:spPr>
              <a:xfrm>
                <a:off x="12481560" y="1959120"/>
                <a:ext cx="126360" cy="360"/>
              </a:xfrm>
              <a:prstGeom prst="straightConnector1">
                <a:avLst/>
              </a:prstGeom>
              <a:ln w="6480">
                <a:solidFill>
                  <a:srgbClr val="a8a8a8"/>
                </a:solidFill>
                <a:miter/>
              </a:ln>
            </p:spPr>
          </p:cxnSp>
          <p:cxnSp>
            <p:nvCxnSpPr>
              <p:cNvPr id="15050" name="Straight Connector 1857"/>
              <p:cNvCxnSpPr/>
              <p:nvPr/>
            </p:nvCxnSpPr>
            <p:spPr>
              <a:xfrm>
                <a:off x="12481560" y="2449080"/>
                <a:ext cx="126360" cy="360"/>
              </a:xfrm>
              <a:prstGeom prst="straightConnector1">
                <a:avLst/>
              </a:prstGeom>
              <a:ln w="6480">
                <a:solidFill>
                  <a:srgbClr val="a8a8a8"/>
                </a:solidFill>
                <a:miter/>
              </a:ln>
            </p:spPr>
          </p:cxnSp>
          <p:cxnSp>
            <p:nvCxnSpPr>
              <p:cNvPr id="15051" name="Straight Connector 1858"/>
              <p:cNvCxnSpPr/>
              <p:nvPr/>
            </p:nvCxnSpPr>
            <p:spPr>
              <a:xfrm>
                <a:off x="12481560" y="2285640"/>
                <a:ext cx="126360" cy="360"/>
              </a:xfrm>
              <a:prstGeom prst="straightConnector1">
                <a:avLst/>
              </a:prstGeom>
              <a:ln w="6480">
                <a:solidFill>
                  <a:srgbClr val="a8a8a8"/>
                </a:solidFill>
                <a:miter/>
              </a:ln>
            </p:spPr>
          </p:cxnSp>
          <p:cxnSp>
            <p:nvCxnSpPr>
              <p:cNvPr id="15052" name="Straight Connector 1859"/>
              <p:cNvCxnSpPr/>
              <p:nvPr/>
            </p:nvCxnSpPr>
            <p:spPr>
              <a:xfrm>
                <a:off x="12481560" y="2775600"/>
                <a:ext cx="126360" cy="360"/>
              </a:xfrm>
              <a:prstGeom prst="straightConnector1">
                <a:avLst/>
              </a:prstGeom>
              <a:ln w="6480">
                <a:solidFill>
                  <a:srgbClr val="a8a8a8"/>
                </a:solidFill>
                <a:miter/>
              </a:ln>
            </p:spPr>
          </p:cxnSp>
          <p:cxnSp>
            <p:nvCxnSpPr>
              <p:cNvPr id="15053" name="Straight Connector 1860"/>
              <p:cNvCxnSpPr/>
              <p:nvPr/>
            </p:nvCxnSpPr>
            <p:spPr>
              <a:xfrm>
                <a:off x="12481560" y="2612520"/>
                <a:ext cx="126360" cy="360"/>
              </a:xfrm>
              <a:prstGeom prst="straightConnector1">
                <a:avLst/>
              </a:prstGeom>
              <a:ln w="6480">
                <a:solidFill>
                  <a:srgbClr val="a8a8a8"/>
                </a:solidFill>
                <a:miter/>
              </a:ln>
            </p:spPr>
          </p:cxnSp>
          <p:cxnSp>
            <p:nvCxnSpPr>
              <p:cNvPr id="15054" name="Straight Connector 1861"/>
              <p:cNvCxnSpPr/>
              <p:nvPr/>
            </p:nvCxnSpPr>
            <p:spPr>
              <a:xfrm>
                <a:off x="12481560" y="3102120"/>
                <a:ext cx="126360" cy="360"/>
              </a:xfrm>
              <a:prstGeom prst="straightConnector1">
                <a:avLst/>
              </a:prstGeom>
              <a:ln w="6480">
                <a:solidFill>
                  <a:srgbClr val="a8a8a8"/>
                </a:solidFill>
                <a:miter/>
              </a:ln>
            </p:spPr>
          </p:cxnSp>
          <p:cxnSp>
            <p:nvCxnSpPr>
              <p:cNvPr id="15055" name="Straight Connector 1862"/>
              <p:cNvCxnSpPr/>
              <p:nvPr/>
            </p:nvCxnSpPr>
            <p:spPr>
              <a:xfrm>
                <a:off x="12481560" y="2939040"/>
                <a:ext cx="126360" cy="360"/>
              </a:xfrm>
              <a:prstGeom prst="straightConnector1">
                <a:avLst/>
              </a:prstGeom>
              <a:ln w="6480">
                <a:solidFill>
                  <a:srgbClr val="a8a8a8"/>
                </a:solidFill>
                <a:miter/>
              </a:ln>
            </p:spPr>
          </p:cxnSp>
          <p:cxnSp>
            <p:nvCxnSpPr>
              <p:cNvPr id="15056" name="Straight Connector 1863"/>
              <p:cNvCxnSpPr/>
              <p:nvPr/>
            </p:nvCxnSpPr>
            <p:spPr>
              <a:xfrm>
                <a:off x="12481560" y="3428640"/>
                <a:ext cx="126360" cy="360"/>
              </a:xfrm>
              <a:prstGeom prst="straightConnector1">
                <a:avLst/>
              </a:prstGeom>
              <a:ln w="6480">
                <a:solidFill>
                  <a:srgbClr val="a8a8a8"/>
                </a:solidFill>
                <a:miter/>
              </a:ln>
            </p:spPr>
          </p:cxnSp>
          <p:cxnSp>
            <p:nvCxnSpPr>
              <p:cNvPr id="15057" name="Straight Connector 1864"/>
              <p:cNvCxnSpPr/>
              <p:nvPr/>
            </p:nvCxnSpPr>
            <p:spPr>
              <a:xfrm>
                <a:off x="12481560" y="3265560"/>
                <a:ext cx="126360" cy="360"/>
              </a:xfrm>
              <a:prstGeom prst="straightConnector1">
                <a:avLst/>
              </a:prstGeom>
              <a:ln w="6480">
                <a:solidFill>
                  <a:srgbClr val="a8a8a8"/>
                </a:solidFill>
                <a:miter/>
              </a:ln>
            </p:spPr>
          </p:cxnSp>
          <p:cxnSp>
            <p:nvCxnSpPr>
              <p:cNvPr id="15058" name="Straight Connector 1865"/>
              <p:cNvCxnSpPr/>
              <p:nvPr/>
            </p:nvCxnSpPr>
            <p:spPr>
              <a:xfrm>
                <a:off x="12481560" y="3755520"/>
                <a:ext cx="126360" cy="360"/>
              </a:xfrm>
              <a:prstGeom prst="straightConnector1">
                <a:avLst/>
              </a:prstGeom>
              <a:ln w="6480">
                <a:solidFill>
                  <a:srgbClr val="a8a8a8"/>
                </a:solidFill>
                <a:miter/>
              </a:ln>
            </p:spPr>
          </p:cxnSp>
          <p:cxnSp>
            <p:nvCxnSpPr>
              <p:cNvPr id="15059" name="Straight Connector 1866"/>
              <p:cNvCxnSpPr/>
              <p:nvPr/>
            </p:nvCxnSpPr>
            <p:spPr>
              <a:xfrm>
                <a:off x="12481560" y="3592080"/>
                <a:ext cx="126360" cy="360"/>
              </a:xfrm>
              <a:prstGeom prst="straightConnector1">
                <a:avLst/>
              </a:prstGeom>
              <a:ln w="6480">
                <a:solidFill>
                  <a:srgbClr val="a8a8a8"/>
                </a:solidFill>
                <a:miter/>
              </a:ln>
            </p:spPr>
          </p:cxnSp>
          <p:cxnSp>
            <p:nvCxnSpPr>
              <p:cNvPr id="15060" name="Straight Connector 1867"/>
              <p:cNvCxnSpPr/>
              <p:nvPr/>
            </p:nvCxnSpPr>
            <p:spPr>
              <a:xfrm>
                <a:off x="12481560" y="4081680"/>
                <a:ext cx="126360" cy="360"/>
              </a:xfrm>
              <a:prstGeom prst="straightConnector1">
                <a:avLst/>
              </a:prstGeom>
              <a:ln w="6480">
                <a:solidFill>
                  <a:srgbClr val="a8a8a8"/>
                </a:solidFill>
                <a:miter/>
              </a:ln>
            </p:spPr>
          </p:cxnSp>
          <p:cxnSp>
            <p:nvCxnSpPr>
              <p:cNvPr id="15061" name="Straight Connector 1868"/>
              <p:cNvCxnSpPr/>
              <p:nvPr/>
            </p:nvCxnSpPr>
            <p:spPr>
              <a:xfrm>
                <a:off x="12481560" y="3918240"/>
                <a:ext cx="126360" cy="360"/>
              </a:xfrm>
              <a:prstGeom prst="straightConnector1">
                <a:avLst/>
              </a:prstGeom>
              <a:ln w="6480">
                <a:solidFill>
                  <a:srgbClr val="a8a8a8"/>
                </a:solidFill>
                <a:miter/>
              </a:ln>
            </p:spPr>
          </p:cxnSp>
          <p:cxnSp>
            <p:nvCxnSpPr>
              <p:cNvPr id="15062" name="Straight Connector 1869"/>
              <p:cNvCxnSpPr/>
              <p:nvPr/>
            </p:nvCxnSpPr>
            <p:spPr>
              <a:xfrm>
                <a:off x="12481560" y="4408200"/>
                <a:ext cx="126360" cy="360"/>
              </a:xfrm>
              <a:prstGeom prst="straightConnector1">
                <a:avLst/>
              </a:prstGeom>
              <a:ln w="6480">
                <a:solidFill>
                  <a:srgbClr val="a8a8a8"/>
                </a:solidFill>
                <a:miter/>
              </a:ln>
            </p:spPr>
          </p:cxnSp>
          <p:cxnSp>
            <p:nvCxnSpPr>
              <p:cNvPr id="15063" name="Straight Connector 1870"/>
              <p:cNvCxnSpPr/>
              <p:nvPr/>
            </p:nvCxnSpPr>
            <p:spPr>
              <a:xfrm>
                <a:off x="12481560" y="4244760"/>
                <a:ext cx="126360" cy="360"/>
              </a:xfrm>
              <a:prstGeom prst="straightConnector1">
                <a:avLst/>
              </a:prstGeom>
              <a:ln w="6480">
                <a:solidFill>
                  <a:srgbClr val="a8a8a8"/>
                </a:solidFill>
                <a:miter/>
              </a:ln>
            </p:spPr>
          </p:cxnSp>
          <p:cxnSp>
            <p:nvCxnSpPr>
              <p:cNvPr id="15064" name="Straight Connector 1871"/>
              <p:cNvCxnSpPr/>
              <p:nvPr/>
            </p:nvCxnSpPr>
            <p:spPr>
              <a:xfrm>
                <a:off x="12481560" y="4734720"/>
                <a:ext cx="126360" cy="360"/>
              </a:xfrm>
              <a:prstGeom prst="straightConnector1">
                <a:avLst/>
              </a:prstGeom>
              <a:ln w="6480">
                <a:solidFill>
                  <a:srgbClr val="a8a8a8"/>
                </a:solidFill>
                <a:miter/>
              </a:ln>
            </p:spPr>
          </p:cxnSp>
          <p:cxnSp>
            <p:nvCxnSpPr>
              <p:cNvPr id="15065" name="Straight Connector 1872"/>
              <p:cNvCxnSpPr/>
              <p:nvPr/>
            </p:nvCxnSpPr>
            <p:spPr>
              <a:xfrm>
                <a:off x="12481560" y="4571280"/>
                <a:ext cx="126360" cy="360"/>
              </a:xfrm>
              <a:prstGeom prst="straightConnector1">
                <a:avLst/>
              </a:prstGeom>
              <a:ln w="6480">
                <a:solidFill>
                  <a:srgbClr val="a8a8a8"/>
                </a:solidFill>
                <a:miter/>
              </a:ln>
            </p:spPr>
          </p:cxnSp>
          <p:cxnSp>
            <p:nvCxnSpPr>
              <p:cNvPr id="15066" name="Straight Connector 1873"/>
              <p:cNvCxnSpPr/>
              <p:nvPr/>
            </p:nvCxnSpPr>
            <p:spPr>
              <a:xfrm>
                <a:off x="12481560" y="5061240"/>
                <a:ext cx="126360" cy="360"/>
              </a:xfrm>
              <a:prstGeom prst="straightConnector1">
                <a:avLst/>
              </a:prstGeom>
              <a:ln w="6480">
                <a:solidFill>
                  <a:srgbClr val="a8a8a8"/>
                </a:solidFill>
                <a:miter/>
              </a:ln>
            </p:spPr>
          </p:cxnSp>
          <p:cxnSp>
            <p:nvCxnSpPr>
              <p:cNvPr id="15067" name="Straight Connector 1875"/>
              <p:cNvCxnSpPr/>
              <p:nvPr/>
            </p:nvCxnSpPr>
            <p:spPr>
              <a:xfrm>
                <a:off x="12481560" y="5387760"/>
                <a:ext cx="126360" cy="360"/>
              </a:xfrm>
              <a:prstGeom prst="straightConnector1">
                <a:avLst/>
              </a:prstGeom>
              <a:ln w="6480">
                <a:solidFill>
                  <a:srgbClr val="a8a8a8"/>
                </a:solidFill>
                <a:miter/>
              </a:ln>
            </p:spPr>
          </p:cxnSp>
          <p:cxnSp>
            <p:nvCxnSpPr>
              <p:cNvPr id="15068" name="Straight Connector 1876"/>
              <p:cNvCxnSpPr/>
              <p:nvPr/>
            </p:nvCxnSpPr>
            <p:spPr>
              <a:xfrm>
                <a:off x="12481560" y="5224680"/>
                <a:ext cx="126360" cy="360"/>
              </a:xfrm>
              <a:prstGeom prst="straightConnector1">
                <a:avLst/>
              </a:prstGeom>
              <a:ln w="6480">
                <a:solidFill>
                  <a:srgbClr val="a8a8a8"/>
                </a:solidFill>
                <a:miter/>
              </a:ln>
            </p:spPr>
          </p:cxnSp>
          <p:cxnSp>
            <p:nvCxnSpPr>
              <p:cNvPr id="15069" name="Straight Connector 1877"/>
              <p:cNvCxnSpPr/>
              <p:nvPr/>
            </p:nvCxnSpPr>
            <p:spPr>
              <a:xfrm>
                <a:off x="12481560" y="5714280"/>
                <a:ext cx="126360" cy="360"/>
              </a:xfrm>
              <a:prstGeom prst="straightConnector1">
                <a:avLst/>
              </a:prstGeom>
              <a:ln w="6480">
                <a:solidFill>
                  <a:srgbClr val="a8a8a8"/>
                </a:solidFill>
                <a:miter/>
              </a:ln>
            </p:spPr>
          </p:cxnSp>
          <p:cxnSp>
            <p:nvCxnSpPr>
              <p:cNvPr id="15070" name="Straight Connector 1878"/>
              <p:cNvCxnSpPr/>
              <p:nvPr/>
            </p:nvCxnSpPr>
            <p:spPr>
              <a:xfrm>
                <a:off x="12481560" y="5551200"/>
                <a:ext cx="126360" cy="360"/>
              </a:xfrm>
              <a:prstGeom prst="straightConnector1">
                <a:avLst/>
              </a:prstGeom>
              <a:ln w="6480">
                <a:solidFill>
                  <a:srgbClr val="a8a8a8"/>
                </a:solidFill>
                <a:miter/>
              </a:ln>
            </p:spPr>
          </p:cxnSp>
          <p:cxnSp>
            <p:nvCxnSpPr>
              <p:cNvPr id="15071" name="Straight Connector 1879"/>
              <p:cNvCxnSpPr/>
              <p:nvPr/>
            </p:nvCxnSpPr>
            <p:spPr>
              <a:xfrm>
                <a:off x="12481560" y="6041160"/>
                <a:ext cx="126360" cy="360"/>
              </a:xfrm>
              <a:prstGeom prst="straightConnector1">
                <a:avLst/>
              </a:prstGeom>
              <a:ln w="6480">
                <a:solidFill>
                  <a:srgbClr val="a8a8a8"/>
                </a:solidFill>
                <a:miter/>
              </a:ln>
            </p:spPr>
          </p:cxnSp>
          <p:cxnSp>
            <p:nvCxnSpPr>
              <p:cNvPr id="15072" name="Straight Connector 1880"/>
              <p:cNvCxnSpPr/>
              <p:nvPr/>
            </p:nvCxnSpPr>
            <p:spPr>
              <a:xfrm>
                <a:off x="12481560" y="5877720"/>
                <a:ext cx="126360" cy="360"/>
              </a:xfrm>
              <a:prstGeom prst="straightConnector1">
                <a:avLst/>
              </a:prstGeom>
              <a:ln w="6480">
                <a:solidFill>
                  <a:srgbClr val="a8a8a8"/>
                </a:solidFill>
                <a:miter/>
              </a:ln>
            </p:spPr>
          </p:cxnSp>
          <p:cxnSp>
            <p:nvCxnSpPr>
              <p:cNvPr id="15073" name="Straight Connector 1881"/>
              <p:cNvCxnSpPr/>
              <p:nvPr/>
            </p:nvCxnSpPr>
            <p:spPr>
              <a:xfrm>
                <a:off x="12481560" y="6367680"/>
                <a:ext cx="126360" cy="360"/>
              </a:xfrm>
              <a:prstGeom prst="straightConnector1">
                <a:avLst/>
              </a:prstGeom>
              <a:ln w="6480">
                <a:solidFill>
                  <a:srgbClr val="a8a8a8"/>
                </a:solidFill>
                <a:miter/>
              </a:ln>
            </p:spPr>
          </p:cxnSp>
          <p:cxnSp>
            <p:nvCxnSpPr>
              <p:cNvPr id="15074" name="Straight Connector 1882"/>
              <p:cNvCxnSpPr/>
              <p:nvPr/>
            </p:nvCxnSpPr>
            <p:spPr>
              <a:xfrm>
                <a:off x="12481560" y="6204240"/>
                <a:ext cx="126360" cy="360"/>
              </a:xfrm>
              <a:prstGeom prst="straightConnector1">
                <a:avLst/>
              </a:prstGeom>
              <a:ln w="6480">
                <a:solidFill>
                  <a:srgbClr val="a8a8a8"/>
                </a:solidFill>
                <a:miter/>
              </a:ln>
            </p:spPr>
          </p:cxnSp>
          <p:cxnSp>
            <p:nvCxnSpPr>
              <p:cNvPr id="15075" name="Straight Connector 2020"/>
              <p:cNvCxnSpPr/>
              <p:nvPr/>
            </p:nvCxnSpPr>
            <p:spPr>
              <a:xfrm>
                <a:off x="493920" y="7167240"/>
                <a:ext cx="360" cy="126360"/>
              </a:xfrm>
              <a:prstGeom prst="straightConnector1">
                <a:avLst/>
              </a:prstGeom>
              <a:ln w="6480">
                <a:solidFill>
                  <a:srgbClr val="a8a8a8"/>
                </a:solidFill>
                <a:miter/>
              </a:ln>
            </p:spPr>
          </p:cxnSp>
          <p:cxnSp>
            <p:nvCxnSpPr>
              <p:cNvPr id="15076" name="Straight Connector 2021"/>
              <p:cNvCxnSpPr/>
              <p:nvPr/>
            </p:nvCxnSpPr>
            <p:spPr>
              <a:xfrm>
                <a:off x="329400" y="7167240"/>
                <a:ext cx="360" cy="126360"/>
              </a:xfrm>
              <a:prstGeom prst="straightConnector1">
                <a:avLst/>
              </a:prstGeom>
              <a:ln w="6480">
                <a:solidFill>
                  <a:srgbClr val="a8a8a8"/>
                </a:solidFill>
                <a:miter/>
              </a:ln>
            </p:spPr>
          </p:cxnSp>
          <p:cxnSp>
            <p:nvCxnSpPr>
              <p:cNvPr id="15077" name="Straight Connector 2022"/>
              <p:cNvCxnSpPr/>
              <p:nvPr/>
            </p:nvCxnSpPr>
            <p:spPr>
              <a:xfrm>
                <a:off x="823680" y="7167240"/>
                <a:ext cx="360" cy="126360"/>
              </a:xfrm>
              <a:prstGeom prst="straightConnector1">
                <a:avLst/>
              </a:prstGeom>
              <a:ln w="6480">
                <a:solidFill>
                  <a:srgbClr val="a8a8a8"/>
                </a:solidFill>
                <a:miter/>
              </a:ln>
            </p:spPr>
          </p:cxnSp>
          <p:cxnSp>
            <p:nvCxnSpPr>
              <p:cNvPr id="15078" name="Straight Connector 2023"/>
              <p:cNvCxnSpPr/>
              <p:nvPr/>
            </p:nvCxnSpPr>
            <p:spPr>
              <a:xfrm>
                <a:off x="658800" y="7167240"/>
                <a:ext cx="360" cy="126360"/>
              </a:xfrm>
              <a:prstGeom prst="straightConnector1">
                <a:avLst/>
              </a:prstGeom>
              <a:ln w="6480">
                <a:solidFill>
                  <a:srgbClr val="a8a8a8"/>
                </a:solidFill>
                <a:miter/>
              </a:ln>
            </p:spPr>
          </p:cxnSp>
          <p:cxnSp>
            <p:nvCxnSpPr>
              <p:cNvPr id="15079" name="Straight Connector 2024"/>
              <p:cNvCxnSpPr/>
              <p:nvPr/>
            </p:nvCxnSpPr>
            <p:spPr>
              <a:xfrm>
                <a:off x="1153080" y="7167240"/>
                <a:ext cx="360" cy="126360"/>
              </a:xfrm>
              <a:prstGeom prst="straightConnector1">
                <a:avLst/>
              </a:prstGeom>
              <a:ln w="6480">
                <a:solidFill>
                  <a:srgbClr val="a8a8a8"/>
                </a:solidFill>
                <a:miter/>
              </a:ln>
            </p:spPr>
          </p:cxnSp>
          <p:cxnSp>
            <p:nvCxnSpPr>
              <p:cNvPr id="15080" name="Straight Connector 2025"/>
              <p:cNvCxnSpPr/>
              <p:nvPr/>
            </p:nvCxnSpPr>
            <p:spPr>
              <a:xfrm>
                <a:off x="988200" y="7167240"/>
                <a:ext cx="360" cy="126360"/>
              </a:xfrm>
              <a:prstGeom prst="straightConnector1">
                <a:avLst/>
              </a:prstGeom>
              <a:ln w="6480">
                <a:solidFill>
                  <a:srgbClr val="a8a8a8"/>
                </a:solidFill>
                <a:miter/>
              </a:ln>
            </p:spPr>
          </p:cxnSp>
          <p:cxnSp>
            <p:nvCxnSpPr>
              <p:cNvPr id="15081" name="Straight Connector 2026"/>
              <p:cNvCxnSpPr/>
              <p:nvPr/>
            </p:nvCxnSpPr>
            <p:spPr>
              <a:xfrm>
                <a:off x="1482480" y="7167240"/>
                <a:ext cx="360" cy="126360"/>
              </a:xfrm>
              <a:prstGeom prst="straightConnector1">
                <a:avLst/>
              </a:prstGeom>
              <a:ln w="6480">
                <a:solidFill>
                  <a:srgbClr val="a8a8a8"/>
                </a:solidFill>
                <a:miter/>
              </a:ln>
            </p:spPr>
          </p:cxnSp>
          <p:cxnSp>
            <p:nvCxnSpPr>
              <p:cNvPr id="15082" name="Straight Connector 2027"/>
              <p:cNvCxnSpPr/>
              <p:nvPr/>
            </p:nvCxnSpPr>
            <p:spPr>
              <a:xfrm>
                <a:off x="1317960" y="7167240"/>
                <a:ext cx="360" cy="126360"/>
              </a:xfrm>
              <a:prstGeom prst="straightConnector1">
                <a:avLst/>
              </a:prstGeom>
              <a:ln w="6480">
                <a:solidFill>
                  <a:srgbClr val="a8a8a8"/>
                </a:solidFill>
                <a:miter/>
              </a:ln>
            </p:spPr>
          </p:cxnSp>
          <p:cxnSp>
            <p:nvCxnSpPr>
              <p:cNvPr id="15083" name="Straight Connector 2028"/>
              <p:cNvCxnSpPr/>
              <p:nvPr/>
            </p:nvCxnSpPr>
            <p:spPr>
              <a:xfrm>
                <a:off x="1812240" y="7167240"/>
                <a:ext cx="360" cy="126360"/>
              </a:xfrm>
              <a:prstGeom prst="straightConnector1">
                <a:avLst/>
              </a:prstGeom>
              <a:ln w="6480">
                <a:solidFill>
                  <a:srgbClr val="a8a8a8"/>
                </a:solidFill>
                <a:miter/>
              </a:ln>
            </p:spPr>
          </p:cxnSp>
          <p:cxnSp>
            <p:nvCxnSpPr>
              <p:cNvPr id="15084" name="Straight Connector 2029"/>
              <p:cNvCxnSpPr/>
              <p:nvPr/>
            </p:nvCxnSpPr>
            <p:spPr>
              <a:xfrm>
                <a:off x="1647360" y="7167240"/>
                <a:ext cx="360" cy="126360"/>
              </a:xfrm>
              <a:prstGeom prst="straightConnector1">
                <a:avLst/>
              </a:prstGeom>
              <a:ln w="6480">
                <a:solidFill>
                  <a:srgbClr val="a8a8a8"/>
                </a:solidFill>
                <a:miter/>
              </a:ln>
            </p:spPr>
          </p:cxnSp>
          <p:cxnSp>
            <p:nvCxnSpPr>
              <p:cNvPr id="15085" name="Straight Connector 2030"/>
              <p:cNvCxnSpPr/>
              <p:nvPr/>
            </p:nvCxnSpPr>
            <p:spPr>
              <a:xfrm>
                <a:off x="2141640" y="7167240"/>
                <a:ext cx="360" cy="126360"/>
              </a:xfrm>
              <a:prstGeom prst="straightConnector1">
                <a:avLst/>
              </a:prstGeom>
              <a:ln w="6480">
                <a:solidFill>
                  <a:srgbClr val="a8a8a8"/>
                </a:solidFill>
                <a:miter/>
              </a:ln>
            </p:spPr>
          </p:cxnSp>
          <p:cxnSp>
            <p:nvCxnSpPr>
              <p:cNvPr id="15086" name="Straight Connector 2031"/>
              <p:cNvCxnSpPr/>
              <p:nvPr/>
            </p:nvCxnSpPr>
            <p:spPr>
              <a:xfrm>
                <a:off x="1976760" y="7167240"/>
                <a:ext cx="360" cy="126360"/>
              </a:xfrm>
              <a:prstGeom prst="straightConnector1">
                <a:avLst/>
              </a:prstGeom>
              <a:ln w="6480">
                <a:solidFill>
                  <a:srgbClr val="a8a8a8"/>
                </a:solidFill>
                <a:miter/>
              </a:ln>
            </p:spPr>
          </p:cxnSp>
          <p:cxnSp>
            <p:nvCxnSpPr>
              <p:cNvPr id="15087" name="Straight Connector 2032"/>
              <p:cNvCxnSpPr/>
              <p:nvPr/>
            </p:nvCxnSpPr>
            <p:spPr>
              <a:xfrm>
                <a:off x="2471040" y="7167240"/>
                <a:ext cx="360" cy="126360"/>
              </a:xfrm>
              <a:prstGeom prst="straightConnector1">
                <a:avLst/>
              </a:prstGeom>
              <a:ln w="6480">
                <a:solidFill>
                  <a:srgbClr val="a8a8a8"/>
                </a:solidFill>
                <a:miter/>
              </a:ln>
            </p:spPr>
          </p:cxnSp>
          <p:cxnSp>
            <p:nvCxnSpPr>
              <p:cNvPr id="15088" name="Straight Connector 2033"/>
              <p:cNvCxnSpPr/>
              <p:nvPr/>
            </p:nvCxnSpPr>
            <p:spPr>
              <a:xfrm>
                <a:off x="2306520" y="7167240"/>
                <a:ext cx="360" cy="126360"/>
              </a:xfrm>
              <a:prstGeom prst="straightConnector1">
                <a:avLst/>
              </a:prstGeom>
              <a:ln w="6480">
                <a:solidFill>
                  <a:srgbClr val="a8a8a8"/>
                </a:solidFill>
                <a:miter/>
              </a:ln>
            </p:spPr>
          </p:cxnSp>
          <p:cxnSp>
            <p:nvCxnSpPr>
              <p:cNvPr id="15089" name="Straight Connector 2034"/>
              <p:cNvCxnSpPr/>
              <p:nvPr/>
            </p:nvCxnSpPr>
            <p:spPr>
              <a:xfrm>
                <a:off x="2800800" y="7167240"/>
                <a:ext cx="360" cy="126360"/>
              </a:xfrm>
              <a:prstGeom prst="straightConnector1">
                <a:avLst/>
              </a:prstGeom>
              <a:ln w="6480">
                <a:solidFill>
                  <a:srgbClr val="a8a8a8"/>
                </a:solidFill>
                <a:miter/>
              </a:ln>
            </p:spPr>
          </p:cxnSp>
          <p:cxnSp>
            <p:nvCxnSpPr>
              <p:cNvPr id="15090" name="Straight Connector 2035"/>
              <p:cNvCxnSpPr/>
              <p:nvPr/>
            </p:nvCxnSpPr>
            <p:spPr>
              <a:xfrm>
                <a:off x="2635920" y="7167240"/>
                <a:ext cx="360" cy="126360"/>
              </a:xfrm>
              <a:prstGeom prst="straightConnector1">
                <a:avLst/>
              </a:prstGeom>
              <a:ln w="6480">
                <a:solidFill>
                  <a:srgbClr val="a8a8a8"/>
                </a:solidFill>
                <a:miter/>
              </a:ln>
            </p:spPr>
          </p:cxnSp>
          <p:cxnSp>
            <p:nvCxnSpPr>
              <p:cNvPr id="15091" name="Straight Connector 2036"/>
              <p:cNvCxnSpPr/>
              <p:nvPr/>
            </p:nvCxnSpPr>
            <p:spPr>
              <a:xfrm>
                <a:off x="3130200" y="7167240"/>
                <a:ext cx="360" cy="126360"/>
              </a:xfrm>
              <a:prstGeom prst="straightConnector1">
                <a:avLst/>
              </a:prstGeom>
              <a:ln w="6480">
                <a:solidFill>
                  <a:srgbClr val="a8a8a8"/>
                </a:solidFill>
                <a:miter/>
              </a:ln>
            </p:spPr>
          </p:cxnSp>
          <p:cxnSp>
            <p:nvCxnSpPr>
              <p:cNvPr id="15092" name="Straight Connector 2037"/>
              <p:cNvCxnSpPr/>
              <p:nvPr/>
            </p:nvCxnSpPr>
            <p:spPr>
              <a:xfrm>
                <a:off x="2965320" y="7167240"/>
                <a:ext cx="360" cy="126360"/>
              </a:xfrm>
              <a:prstGeom prst="straightConnector1">
                <a:avLst/>
              </a:prstGeom>
              <a:ln w="6480">
                <a:solidFill>
                  <a:srgbClr val="a8a8a8"/>
                </a:solidFill>
                <a:miter/>
              </a:ln>
            </p:spPr>
          </p:cxnSp>
          <p:cxnSp>
            <p:nvCxnSpPr>
              <p:cNvPr id="15093" name="Straight Connector 2038"/>
              <p:cNvCxnSpPr/>
              <p:nvPr/>
            </p:nvCxnSpPr>
            <p:spPr>
              <a:xfrm>
                <a:off x="3459600" y="7167240"/>
                <a:ext cx="360" cy="126360"/>
              </a:xfrm>
              <a:prstGeom prst="straightConnector1">
                <a:avLst/>
              </a:prstGeom>
              <a:ln w="6480">
                <a:solidFill>
                  <a:srgbClr val="a8a8a8"/>
                </a:solidFill>
                <a:miter/>
              </a:ln>
            </p:spPr>
          </p:cxnSp>
          <p:cxnSp>
            <p:nvCxnSpPr>
              <p:cNvPr id="15094" name="Straight Connector 2039"/>
              <p:cNvCxnSpPr/>
              <p:nvPr/>
            </p:nvCxnSpPr>
            <p:spPr>
              <a:xfrm>
                <a:off x="3295080" y="7167240"/>
                <a:ext cx="360" cy="126360"/>
              </a:xfrm>
              <a:prstGeom prst="straightConnector1">
                <a:avLst/>
              </a:prstGeom>
              <a:ln w="6480">
                <a:solidFill>
                  <a:srgbClr val="a8a8a8"/>
                </a:solidFill>
                <a:miter/>
              </a:ln>
            </p:spPr>
          </p:cxnSp>
          <p:cxnSp>
            <p:nvCxnSpPr>
              <p:cNvPr id="15095" name="Straight Connector 2040"/>
              <p:cNvCxnSpPr/>
              <p:nvPr/>
            </p:nvCxnSpPr>
            <p:spPr>
              <a:xfrm>
                <a:off x="3789360" y="7167240"/>
                <a:ext cx="360" cy="126360"/>
              </a:xfrm>
              <a:prstGeom prst="straightConnector1">
                <a:avLst/>
              </a:prstGeom>
              <a:ln w="6480">
                <a:solidFill>
                  <a:srgbClr val="a8a8a8"/>
                </a:solidFill>
                <a:miter/>
              </a:ln>
            </p:spPr>
          </p:cxnSp>
          <p:cxnSp>
            <p:nvCxnSpPr>
              <p:cNvPr id="15096" name="Straight Connector 2041"/>
              <p:cNvCxnSpPr/>
              <p:nvPr/>
            </p:nvCxnSpPr>
            <p:spPr>
              <a:xfrm>
                <a:off x="3624480" y="7167240"/>
                <a:ext cx="360" cy="126360"/>
              </a:xfrm>
              <a:prstGeom prst="straightConnector1">
                <a:avLst/>
              </a:prstGeom>
              <a:ln w="6480">
                <a:solidFill>
                  <a:srgbClr val="a8a8a8"/>
                </a:solidFill>
                <a:miter/>
              </a:ln>
            </p:spPr>
          </p:cxnSp>
          <p:cxnSp>
            <p:nvCxnSpPr>
              <p:cNvPr id="15097" name="Straight Connector 2042"/>
              <p:cNvCxnSpPr/>
              <p:nvPr/>
            </p:nvCxnSpPr>
            <p:spPr>
              <a:xfrm>
                <a:off x="4118760" y="7167240"/>
                <a:ext cx="360" cy="126360"/>
              </a:xfrm>
              <a:prstGeom prst="straightConnector1">
                <a:avLst/>
              </a:prstGeom>
              <a:ln w="6480">
                <a:solidFill>
                  <a:srgbClr val="a8a8a8"/>
                </a:solidFill>
                <a:miter/>
              </a:ln>
            </p:spPr>
          </p:cxnSp>
          <p:cxnSp>
            <p:nvCxnSpPr>
              <p:cNvPr id="15098" name="Straight Connector 2043"/>
              <p:cNvCxnSpPr/>
              <p:nvPr/>
            </p:nvCxnSpPr>
            <p:spPr>
              <a:xfrm>
                <a:off x="3953880" y="7167240"/>
                <a:ext cx="360" cy="126360"/>
              </a:xfrm>
              <a:prstGeom prst="straightConnector1">
                <a:avLst/>
              </a:prstGeom>
              <a:ln w="6480">
                <a:solidFill>
                  <a:srgbClr val="a8a8a8"/>
                </a:solidFill>
                <a:miter/>
              </a:ln>
            </p:spPr>
          </p:cxnSp>
          <p:cxnSp>
            <p:nvCxnSpPr>
              <p:cNvPr id="15099" name="Straight Connector 2044"/>
              <p:cNvCxnSpPr/>
              <p:nvPr/>
            </p:nvCxnSpPr>
            <p:spPr>
              <a:xfrm>
                <a:off x="4448160" y="7167240"/>
                <a:ext cx="360" cy="126360"/>
              </a:xfrm>
              <a:prstGeom prst="straightConnector1">
                <a:avLst/>
              </a:prstGeom>
              <a:ln w="6480">
                <a:solidFill>
                  <a:srgbClr val="a8a8a8"/>
                </a:solidFill>
                <a:miter/>
              </a:ln>
            </p:spPr>
          </p:cxnSp>
          <p:cxnSp>
            <p:nvCxnSpPr>
              <p:cNvPr id="15100" name="Straight Connector 2045"/>
              <p:cNvCxnSpPr/>
              <p:nvPr/>
            </p:nvCxnSpPr>
            <p:spPr>
              <a:xfrm>
                <a:off x="4283640" y="7167240"/>
                <a:ext cx="360" cy="126360"/>
              </a:xfrm>
              <a:prstGeom prst="straightConnector1">
                <a:avLst/>
              </a:prstGeom>
              <a:ln w="6480">
                <a:solidFill>
                  <a:srgbClr val="a8a8a8"/>
                </a:solidFill>
                <a:miter/>
              </a:ln>
            </p:spPr>
          </p:cxnSp>
          <p:cxnSp>
            <p:nvCxnSpPr>
              <p:cNvPr id="15101" name="Straight Connector 2046"/>
              <p:cNvCxnSpPr/>
              <p:nvPr/>
            </p:nvCxnSpPr>
            <p:spPr>
              <a:xfrm>
                <a:off x="4777920" y="7167240"/>
                <a:ext cx="360" cy="126360"/>
              </a:xfrm>
              <a:prstGeom prst="straightConnector1">
                <a:avLst/>
              </a:prstGeom>
              <a:ln w="6480">
                <a:solidFill>
                  <a:srgbClr val="a8a8a8"/>
                </a:solidFill>
                <a:miter/>
              </a:ln>
            </p:spPr>
          </p:cxnSp>
          <p:cxnSp>
            <p:nvCxnSpPr>
              <p:cNvPr id="15102" name="Straight Connector 2047"/>
              <p:cNvCxnSpPr/>
              <p:nvPr/>
            </p:nvCxnSpPr>
            <p:spPr>
              <a:xfrm>
                <a:off x="4613040" y="7167240"/>
                <a:ext cx="360" cy="126360"/>
              </a:xfrm>
              <a:prstGeom prst="straightConnector1">
                <a:avLst/>
              </a:prstGeom>
              <a:ln w="6480">
                <a:solidFill>
                  <a:srgbClr val="a8a8a8"/>
                </a:solidFill>
                <a:miter/>
              </a:ln>
            </p:spPr>
          </p:cxnSp>
          <p:cxnSp>
            <p:nvCxnSpPr>
              <p:cNvPr id="15103" name="Straight Connector 2048"/>
              <p:cNvCxnSpPr/>
              <p:nvPr/>
            </p:nvCxnSpPr>
            <p:spPr>
              <a:xfrm>
                <a:off x="5107320" y="7167240"/>
                <a:ext cx="360" cy="126360"/>
              </a:xfrm>
              <a:prstGeom prst="straightConnector1">
                <a:avLst/>
              </a:prstGeom>
              <a:ln w="6480">
                <a:solidFill>
                  <a:srgbClr val="a8a8a8"/>
                </a:solidFill>
                <a:miter/>
              </a:ln>
            </p:spPr>
          </p:cxnSp>
          <p:cxnSp>
            <p:nvCxnSpPr>
              <p:cNvPr id="15104" name="Straight Connector 2049"/>
              <p:cNvCxnSpPr/>
              <p:nvPr/>
            </p:nvCxnSpPr>
            <p:spPr>
              <a:xfrm>
                <a:off x="4942440" y="7167240"/>
                <a:ext cx="360" cy="126360"/>
              </a:xfrm>
              <a:prstGeom prst="straightConnector1">
                <a:avLst/>
              </a:prstGeom>
              <a:ln w="6480">
                <a:solidFill>
                  <a:srgbClr val="a8a8a8"/>
                </a:solidFill>
                <a:miter/>
              </a:ln>
            </p:spPr>
          </p:cxnSp>
          <p:cxnSp>
            <p:nvCxnSpPr>
              <p:cNvPr id="15105" name="Straight Connector 2050"/>
              <p:cNvCxnSpPr/>
              <p:nvPr/>
            </p:nvCxnSpPr>
            <p:spPr>
              <a:xfrm>
                <a:off x="5436720" y="7167240"/>
                <a:ext cx="360" cy="126360"/>
              </a:xfrm>
              <a:prstGeom prst="straightConnector1">
                <a:avLst/>
              </a:prstGeom>
              <a:ln w="6480">
                <a:solidFill>
                  <a:srgbClr val="a8a8a8"/>
                </a:solidFill>
                <a:miter/>
              </a:ln>
            </p:spPr>
          </p:cxnSp>
          <p:cxnSp>
            <p:nvCxnSpPr>
              <p:cNvPr id="15106" name="Straight Connector 2051"/>
              <p:cNvCxnSpPr/>
              <p:nvPr/>
            </p:nvCxnSpPr>
            <p:spPr>
              <a:xfrm>
                <a:off x="5272200" y="7167240"/>
                <a:ext cx="360" cy="126360"/>
              </a:xfrm>
              <a:prstGeom prst="straightConnector1">
                <a:avLst/>
              </a:prstGeom>
              <a:ln w="6480">
                <a:solidFill>
                  <a:srgbClr val="a8a8a8"/>
                </a:solidFill>
                <a:miter/>
              </a:ln>
            </p:spPr>
          </p:cxnSp>
          <p:cxnSp>
            <p:nvCxnSpPr>
              <p:cNvPr id="15107" name="Straight Connector 2052"/>
              <p:cNvCxnSpPr/>
              <p:nvPr/>
            </p:nvCxnSpPr>
            <p:spPr>
              <a:xfrm>
                <a:off x="5766480" y="7167240"/>
                <a:ext cx="360" cy="126360"/>
              </a:xfrm>
              <a:prstGeom prst="straightConnector1">
                <a:avLst/>
              </a:prstGeom>
              <a:ln w="6480">
                <a:solidFill>
                  <a:srgbClr val="a8a8a8"/>
                </a:solidFill>
                <a:miter/>
              </a:ln>
            </p:spPr>
          </p:cxnSp>
          <p:cxnSp>
            <p:nvCxnSpPr>
              <p:cNvPr id="15108" name="Straight Connector 2053"/>
              <p:cNvCxnSpPr/>
              <p:nvPr/>
            </p:nvCxnSpPr>
            <p:spPr>
              <a:xfrm>
                <a:off x="5601600" y="7167240"/>
                <a:ext cx="360" cy="126360"/>
              </a:xfrm>
              <a:prstGeom prst="straightConnector1">
                <a:avLst/>
              </a:prstGeom>
              <a:ln w="6480">
                <a:solidFill>
                  <a:srgbClr val="a8a8a8"/>
                </a:solidFill>
                <a:miter/>
              </a:ln>
            </p:spPr>
          </p:cxnSp>
          <p:cxnSp>
            <p:nvCxnSpPr>
              <p:cNvPr id="15109" name="Straight Connector 2054"/>
              <p:cNvCxnSpPr/>
              <p:nvPr/>
            </p:nvCxnSpPr>
            <p:spPr>
              <a:xfrm>
                <a:off x="6095880" y="7167240"/>
                <a:ext cx="360" cy="126360"/>
              </a:xfrm>
              <a:prstGeom prst="straightConnector1">
                <a:avLst/>
              </a:prstGeom>
              <a:ln w="6480">
                <a:solidFill>
                  <a:srgbClr val="a8a8a8"/>
                </a:solidFill>
                <a:miter/>
              </a:ln>
            </p:spPr>
          </p:cxnSp>
          <p:cxnSp>
            <p:nvCxnSpPr>
              <p:cNvPr id="15110" name="Straight Connector 2055"/>
              <p:cNvCxnSpPr/>
              <p:nvPr/>
            </p:nvCxnSpPr>
            <p:spPr>
              <a:xfrm>
                <a:off x="5931000" y="7167240"/>
                <a:ext cx="360" cy="126360"/>
              </a:xfrm>
              <a:prstGeom prst="straightConnector1">
                <a:avLst/>
              </a:prstGeom>
              <a:ln w="6480">
                <a:solidFill>
                  <a:srgbClr val="a8a8a8"/>
                </a:solidFill>
                <a:miter/>
              </a:ln>
            </p:spPr>
          </p:cxnSp>
          <p:cxnSp>
            <p:nvCxnSpPr>
              <p:cNvPr id="15111" name="Straight Connector 2056"/>
              <p:cNvCxnSpPr/>
              <p:nvPr/>
            </p:nvCxnSpPr>
            <p:spPr>
              <a:xfrm>
                <a:off x="6425280" y="7167240"/>
                <a:ext cx="360" cy="126360"/>
              </a:xfrm>
              <a:prstGeom prst="straightConnector1">
                <a:avLst/>
              </a:prstGeom>
              <a:ln w="6480">
                <a:solidFill>
                  <a:srgbClr val="a8a8a8"/>
                </a:solidFill>
                <a:miter/>
              </a:ln>
            </p:spPr>
          </p:cxnSp>
          <p:cxnSp>
            <p:nvCxnSpPr>
              <p:cNvPr id="15112" name="Straight Connector 2057"/>
              <p:cNvCxnSpPr/>
              <p:nvPr/>
            </p:nvCxnSpPr>
            <p:spPr>
              <a:xfrm>
                <a:off x="6260760" y="7167240"/>
                <a:ext cx="360" cy="126360"/>
              </a:xfrm>
              <a:prstGeom prst="straightConnector1">
                <a:avLst/>
              </a:prstGeom>
              <a:ln w="6480">
                <a:solidFill>
                  <a:srgbClr val="a8a8a8"/>
                </a:solidFill>
                <a:miter/>
              </a:ln>
            </p:spPr>
          </p:cxnSp>
          <p:cxnSp>
            <p:nvCxnSpPr>
              <p:cNvPr id="15113" name="Straight Connector 2058"/>
              <p:cNvCxnSpPr/>
              <p:nvPr/>
            </p:nvCxnSpPr>
            <p:spPr>
              <a:xfrm>
                <a:off x="6590160" y="7167240"/>
                <a:ext cx="360" cy="126360"/>
              </a:xfrm>
              <a:prstGeom prst="straightConnector1">
                <a:avLst/>
              </a:prstGeom>
              <a:ln w="6480">
                <a:solidFill>
                  <a:srgbClr val="a8a8a8"/>
                </a:solidFill>
                <a:miter/>
              </a:ln>
            </p:spPr>
          </p:cxnSp>
          <p:cxnSp>
            <p:nvCxnSpPr>
              <p:cNvPr id="15114" name="Straight Connector 2059"/>
              <p:cNvCxnSpPr/>
              <p:nvPr/>
            </p:nvCxnSpPr>
            <p:spPr>
              <a:xfrm>
                <a:off x="6919560" y="7167240"/>
                <a:ext cx="360" cy="126360"/>
              </a:xfrm>
              <a:prstGeom prst="straightConnector1">
                <a:avLst/>
              </a:prstGeom>
              <a:ln w="6480">
                <a:solidFill>
                  <a:srgbClr val="a8a8a8"/>
                </a:solidFill>
                <a:miter/>
              </a:ln>
            </p:spPr>
          </p:cxnSp>
          <p:cxnSp>
            <p:nvCxnSpPr>
              <p:cNvPr id="15115" name="Straight Connector 2060"/>
              <p:cNvCxnSpPr/>
              <p:nvPr/>
            </p:nvCxnSpPr>
            <p:spPr>
              <a:xfrm>
                <a:off x="6754680" y="7167240"/>
                <a:ext cx="360" cy="126360"/>
              </a:xfrm>
              <a:prstGeom prst="straightConnector1">
                <a:avLst/>
              </a:prstGeom>
              <a:ln w="6480">
                <a:solidFill>
                  <a:srgbClr val="a8a8a8"/>
                </a:solidFill>
                <a:miter/>
              </a:ln>
            </p:spPr>
          </p:cxnSp>
          <p:cxnSp>
            <p:nvCxnSpPr>
              <p:cNvPr id="15116" name="Straight Connector 2061"/>
              <p:cNvCxnSpPr/>
              <p:nvPr/>
            </p:nvCxnSpPr>
            <p:spPr>
              <a:xfrm>
                <a:off x="7248960" y="7167240"/>
                <a:ext cx="360" cy="126360"/>
              </a:xfrm>
              <a:prstGeom prst="straightConnector1">
                <a:avLst/>
              </a:prstGeom>
              <a:ln w="6480">
                <a:solidFill>
                  <a:srgbClr val="a8a8a8"/>
                </a:solidFill>
                <a:miter/>
              </a:ln>
            </p:spPr>
          </p:cxnSp>
          <p:cxnSp>
            <p:nvCxnSpPr>
              <p:cNvPr id="15117" name="Straight Connector 2062"/>
              <p:cNvCxnSpPr/>
              <p:nvPr/>
            </p:nvCxnSpPr>
            <p:spPr>
              <a:xfrm>
                <a:off x="7084440" y="7167240"/>
                <a:ext cx="360" cy="126360"/>
              </a:xfrm>
              <a:prstGeom prst="straightConnector1">
                <a:avLst/>
              </a:prstGeom>
              <a:ln w="6480">
                <a:solidFill>
                  <a:srgbClr val="a8a8a8"/>
                </a:solidFill>
                <a:miter/>
              </a:ln>
            </p:spPr>
          </p:cxnSp>
          <p:cxnSp>
            <p:nvCxnSpPr>
              <p:cNvPr id="15118" name="Straight Connector 2063"/>
              <p:cNvCxnSpPr/>
              <p:nvPr/>
            </p:nvCxnSpPr>
            <p:spPr>
              <a:xfrm>
                <a:off x="7578720" y="7167240"/>
                <a:ext cx="360" cy="126360"/>
              </a:xfrm>
              <a:prstGeom prst="straightConnector1">
                <a:avLst/>
              </a:prstGeom>
              <a:ln w="6480">
                <a:solidFill>
                  <a:srgbClr val="a8a8a8"/>
                </a:solidFill>
                <a:miter/>
              </a:ln>
            </p:spPr>
          </p:cxnSp>
          <p:cxnSp>
            <p:nvCxnSpPr>
              <p:cNvPr id="15119" name="Straight Connector 2064"/>
              <p:cNvCxnSpPr/>
              <p:nvPr/>
            </p:nvCxnSpPr>
            <p:spPr>
              <a:xfrm>
                <a:off x="7413840" y="7167240"/>
                <a:ext cx="360" cy="126360"/>
              </a:xfrm>
              <a:prstGeom prst="straightConnector1">
                <a:avLst/>
              </a:prstGeom>
              <a:ln w="6480">
                <a:solidFill>
                  <a:srgbClr val="a8a8a8"/>
                </a:solidFill>
                <a:miter/>
              </a:ln>
            </p:spPr>
          </p:cxnSp>
          <p:cxnSp>
            <p:nvCxnSpPr>
              <p:cNvPr id="15120" name="Straight Connector 2065"/>
              <p:cNvCxnSpPr/>
              <p:nvPr/>
            </p:nvCxnSpPr>
            <p:spPr>
              <a:xfrm>
                <a:off x="7908120" y="7167240"/>
                <a:ext cx="360" cy="126360"/>
              </a:xfrm>
              <a:prstGeom prst="straightConnector1">
                <a:avLst/>
              </a:prstGeom>
              <a:ln w="6480">
                <a:solidFill>
                  <a:srgbClr val="a8a8a8"/>
                </a:solidFill>
                <a:miter/>
              </a:ln>
            </p:spPr>
          </p:cxnSp>
          <p:cxnSp>
            <p:nvCxnSpPr>
              <p:cNvPr id="15121" name="Straight Connector 2066"/>
              <p:cNvCxnSpPr/>
              <p:nvPr/>
            </p:nvCxnSpPr>
            <p:spPr>
              <a:xfrm>
                <a:off x="7743240" y="7167240"/>
                <a:ext cx="360" cy="126360"/>
              </a:xfrm>
              <a:prstGeom prst="straightConnector1">
                <a:avLst/>
              </a:prstGeom>
              <a:ln w="6480">
                <a:solidFill>
                  <a:srgbClr val="a8a8a8"/>
                </a:solidFill>
                <a:miter/>
              </a:ln>
            </p:spPr>
          </p:cxnSp>
          <p:cxnSp>
            <p:nvCxnSpPr>
              <p:cNvPr id="15122" name="Straight Connector 2067"/>
              <p:cNvCxnSpPr/>
              <p:nvPr/>
            </p:nvCxnSpPr>
            <p:spPr>
              <a:xfrm>
                <a:off x="8237520" y="7167240"/>
                <a:ext cx="360" cy="126360"/>
              </a:xfrm>
              <a:prstGeom prst="straightConnector1">
                <a:avLst/>
              </a:prstGeom>
              <a:ln w="6480">
                <a:solidFill>
                  <a:srgbClr val="a8a8a8"/>
                </a:solidFill>
                <a:miter/>
              </a:ln>
            </p:spPr>
          </p:cxnSp>
          <p:cxnSp>
            <p:nvCxnSpPr>
              <p:cNvPr id="15123" name="Straight Connector 2068"/>
              <p:cNvCxnSpPr/>
              <p:nvPr/>
            </p:nvCxnSpPr>
            <p:spPr>
              <a:xfrm>
                <a:off x="8073000" y="7167240"/>
                <a:ext cx="360" cy="126360"/>
              </a:xfrm>
              <a:prstGeom prst="straightConnector1">
                <a:avLst/>
              </a:prstGeom>
              <a:ln w="6480">
                <a:solidFill>
                  <a:srgbClr val="a8a8a8"/>
                </a:solidFill>
                <a:miter/>
              </a:ln>
            </p:spPr>
          </p:cxnSp>
          <p:cxnSp>
            <p:nvCxnSpPr>
              <p:cNvPr id="15124" name="Straight Connector 2069"/>
              <p:cNvCxnSpPr/>
              <p:nvPr/>
            </p:nvCxnSpPr>
            <p:spPr>
              <a:xfrm>
                <a:off x="8567280" y="7167240"/>
                <a:ext cx="360" cy="126360"/>
              </a:xfrm>
              <a:prstGeom prst="straightConnector1">
                <a:avLst/>
              </a:prstGeom>
              <a:ln w="6480">
                <a:solidFill>
                  <a:srgbClr val="a8a8a8"/>
                </a:solidFill>
                <a:miter/>
              </a:ln>
            </p:spPr>
          </p:cxnSp>
          <p:cxnSp>
            <p:nvCxnSpPr>
              <p:cNvPr id="15125" name="Straight Connector 2070"/>
              <p:cNvCxnSpPr/>
              <p:nvPr/>
            </p:nvCxnSpPr>
            <p:spPr>
              <a:xfrm>
                <a:off x="8402400" y="7167240"/>
                <a:ext cx="360" cy="126360"/>
              </a:xfrm>
              <a:prstGeom prst="straightConnector1">
                <a:avLst/>
              </a:prstGeom>
              <a:ln w="6480">
                <a:solidFill>
                  <a:srgbClr val="a8a8a8"/>
                </a:solidFill>
                <a:miter/>
              </a:ln>
            </p:spPr>
          </p:cxnSp>
          <p:cxnSp>
            <p:nvCxnSpPr>
              <p:cNvPr id="15126" name="Straight Connector 2071"/>
              <p:cNvCxnSpPr/>
              <p:nvPr/>
            </p:nvCxnSpPr>
            <p:spPr>
              <a:xfrm>
                <a:off x="8896680" y="7167240"/>
                <a:ext cx="360" cy="126360"/>
              </a:xfrm>
              <a:prstGeom prst="straightConnector1">
                <a:avLst/>
              </a:prstGeom>
              <a:ln w="6480">
                <a:solidFill>
                  <a:srgbClr val="a8a8a8"/>
                </a:solidFill>
                <a:miter/>
              </a:ln>
            </p:spPr>
          </p:cxnSp>
          <p:cxnSp>
            <p:nvCxnSpPr>
              <p:cNvPr id="15127" name="Straight Connector 2072"/>
              <p:cNvCxnSpPr/>
              <p:nvPr/>
            </p:nvCxnSpPr>
            <p:spPr>
              <a:xfrm>
                <a:off x="8731800" y="7167240"/>
                <a:ext cx="360" cy="126360"/>
              </a:xfrm>
              <a:prstGeom prst="straightConnector1">
                <a:avLst/>
              </a:prstGeom>
              <a:ln w="6480">
                <a:solidFill>
                  <a:srgbClr val="a8a8a8"/>
                </a:solidFill>
                <a:miter/>
              </a:ln>
            </p:spPr>
          </p:cxnSp>
          <p:cxnSp>
            <p:nvCxnSpPr>
              <p:cNvPr id="15128" name="Straight Connector 2073"/>
              <p:cNvCxnSpPr/>
              <p:nvPr/>
            </p:nvCxnSpPr>
            <p:spPr>
              <a:xfrm>
                <a:off x="9226080" y="7167240"/>
                <a:ext cx="360" cy="126360"/>
              </a:xfrm>
              <a:prstGeom prst="straightConnector1">
                <a:avLst/>
              </a:prstGeom>
              <a:ln w="6480">
                <a:solidFill>
                  <a:srgbClr val="a8a8a8"/>
                </a:solidFill>
                <a:miter/>
              </a:ln>
            </p:spPr>
          </p:cxnSp>
          <p:cxnSp>
            <p:nvCxnSpPr>
              <p:cNvPr id="15129" name="Straight Connector 2074"/>
              <p:cNvCxnSpPr/>
              <p:nvPr/>
            </p:nvCxnSpPr>
            <p:spPr>
              <a:xfrm>
                <a:off x="9061560" y="7167240"/>
                <a:ext cx="360" cy="126360"/>
              </a:xfrm>
              <a:prstGeom prst="straightConnector1">
                <a:avLst/>
              </a:prstGeom>
              <a:ln w="6480">
                <a:solidFill>
                  <a:srgbClr val="a8a8a8"/>
                </a:solidFill>
                <a:miter/>
              </a:ln>
            </p:spPr>
          </p:cxnSp>
          <p:cxnSp>
            <p:nvCxnSpPr>
              <p:cNvPr id="15130" name="Straight Connector 2075"/>
              <p:cNvCxnSpPr/>
              <p:nvPr/>
            </p:nvCxnSpPr>
            <p:spPr>
              <a:xfrm>
                <a:off x="9555840" y="7167240"/>
                <a:ext cx="360" cy="126360"/>
              </a:xfrm>
              <a:prstGeom prst="straightConnector1">
                <a:avLst/>
              </a:prstGeom>
              <a:ln w="6480">
                <a:solidFill>
                  <a:srgbClr val="a8a8a8"/>
                </a:solidFill>
                <a:miter/>
              </a:ln>
            </p:spPr>
          </p:cxnSp>
          <p:cxnSp>
            <p:nvCxnSpPr>
              <p:cNvPr id="15131" name="Straight Connector 2076"/>
              <p:cNvCxnSpPr/>
              <p:nvPr/>
            </p:nvCxnSpPr>
            <p:spPr>
              <a:xfrm>
                <a:off x="9390960" y="7167240"/>
                <a:ext cx="360" cy="126360"/>
              </a:xfrm>
              <a:prstGeom prst="straightConnector1">
                <a:avLst/>
              </a:prstGeom>
              <a:ln w="6480">
                <a:solidFill>
                  <a:srgbClr val="a8a8a8"/>
                </a:solidFill>
                <a:miter/>
              </a:ln>
            </p:spPr>
          </p:cxnSp>
          <p:cxnSp>
            <p:nvCxnSpPr>
              <p:cNvPr id="15132" name="Straight Connector 2077"/>
              <p:cNvCxnSpPr/>
              <p:nvPr/>
            </p:nvCxnSpPr>
            <p:spPr>
              <a:xfrm>
                <a:off x="9885240" y="7167240"/>
                <a:ext cx="360" cy="126360"/>
              </a:xfrm>
              <a:prstGeom prst="straightConnector1">
                <a:avLst/>
              </a:prstGeom>
              <a:ln w="6480">
                <a:solidFill>
                  <a:srgbClr val="a8a8a8"/>
                </a:solidFill>
                <a:miter/>
              </a:ln>
            </p:spPr>
          </p:cxnSp>
          <p:cxnSp>
            <p:nvCxnSpPr>
              <p:cNvPr id="15133" name="Straight Connector 2078"/>
              <p:cNvCxnSpPr/>
              <p:nvPr/>
            </p:nvCxnSpPr>
            <p:spPr>
              <a:xfrm>
                <a:off x="9720360" y="7167240"/>
                <a:ext cx="360" cy="126360"/>
              </a:xfrm>
              <a:prstGeom prst="straightConnector1">
                <a:avLst/>
              </a:prstGeom>
              <a:ln w="6480">
                <a:solidFill>
                  <a:srgbClr val="a8a8a8"/>
                </a:solidFill>
                <a:miter/>
              </a:ln>
            </p:spPr>
          </p:cxnSp>
          <p:cxnSp>
            <p:nvCxnSpPr>
              <p:cNvPr id="15134" name="Straight Connector 2079"/>
              <p:cNvCxnSpPr/>
              <p:nvPr/>
            </p:nvCxnSpPr>
            <p:spPr>
              <a:xfrm>
                <a:off x="10214640" y="7167240"/>
                <a:ext cx="360" cy="126360"/>
              </a:xfrm>
              <a:prstGeom prst="straightConnector1">
                <a:avLst/>
              </a:prstGeom>
              <a:ln w="6480">
                <a:solidFill>
                  <a:srgbClr val="a8a8a8"/>
                </a:solidFill>
                <a:miter/>
              </a:ln>
            </p:spPr>
          </p:cxnSp>
          <p:cxnSp>
            <p:nvCxnSpPr>
              <p:cNvPr id="15135" name="Straight Connector 2080"/>
              <p:cNvCxnSpPr/>
              <p:nvPr/>
            </p:nvCxnSpPr>
            <p:spPr>
              <a:xfrm>
                <a:off x="10050120" y="7167240"/>
                <a:ext cx="360" cy="126360"/>
              </a:xfrm>
              <a:prstGeom prst="straightConnector1">
                <a:avLst/>
              </a:prstGeom>
              <a:ln w="6480">
                <a:solidFill>
                  <a:srgbClr val="a8a8a8"/>
                </a:solidFill>
                <a:miter/>
              </a:ln>
            </p:spPr>
          </p:cxnSp>
          <p:cxnSp>
            <p:nvCxnSpPr>
              <p:cNvPr id="15136" name="Straight Connector 2081"/>
              <p:cNvCxnSpPr/>
              <p:nvPr/>
            </p:nvCxnSpPr>
            <p:spPr>
              <a:xfrm>
                <a:off x="10544400" y="7167240"/>
                <a:ext cx="360" cy="126360"/>
              </a:xfrm>
              <a:prstGeom prst="straightConnector1">
                <a:avLst/>
              </a:prstGeom>
              <a:ln w="6480">
                <a:solidFill>
                  <a:srgbClr val="a8a8a8"/>
                </a:solidFill>
                <a:miter/>
              </a:ln>
            </p:spPr>
          </p:cxnSp>
          <p:cxnSp>
            <p:nvCxnSpPr>
              <p:cNvPr id="15137" name="Straight Connector 2082"/>
              <p:cNvCxnSpPr/>
              <p:nvPr/>
            </p:nvCxnSpPr>
            <p:spPr>
              <a:xfrm>
                <a:off x="10379520" y="7167240"/>
                <a:ext cx="360" cy="126360"/>
              </a:xfrm>
              <a:prstGeom prst="straightConnector1">
                <a:avLst/>
              </a:prstGeom>
              <a:ln w="6480">
                <a:solidFill>
                  <a:srgbClr val="a8a8a8"/>
                </a:solidFill>
                <a:miter/>
              </a:ln>
            </p:spPr>
          </p:cxnSp>
          <p:cxnSp>
            <p:nvCxnSpPr>
              <p:cNvPr id="15138" name="Straight Connector 2083"/>
              <p:cNvCxnSpPr/>
              <p:nvPr/>
            </p:nvCxnSpPr>
            <p:spPr>
              <a:xfrm>
                <a:off x="10873800" y="7167240"/>
                <a:ext cx="360" cy="126360"/>
              </a:xfrm>
              <a:prstGeom prst="straightConnector1">
                <a:avLst/>
              </a:prstGeom>
              <a:ln w="6480">
                <a:solidFill>
                  <a:srgbClr val="a8a8a8"/>
                </a:solidFill>
                <a:miter/>
              </a:ln>
            </p:spPr>
          </p:cxnSp>
          <p:cxnSp>
            <p:nvCxnSpPr>
              <p:cNvPr id="15139" name="Straight Connector 2084"/>
              <p:cNvCxnSpPr/>
              <p:nvPr/>
            </p:nvCxnSpPr>
            <p:spPr>
              <a:xfrm>
                <a:off x="10708920" y="7167240"/>
                <a:ext cx="360" cy="126360"/>
              </a:xfrm>
              <a:prstGeom prst="straightConnector1">
                <a:avLst/>
              </a:prstGeom>
              <a:ln w="6480">
                <a:solidFill>
                  <a:srgbClr val="a8a8a8"/>
                </a:solidFill>
                <a:miter/>
              </a:ln>
            </p:spPr>
          </p:cxnSp>
          <p:cxnSp>
            <p:nvCxnSpPr>
              <p:cNvPr id="15140" name="Straight Connector 2085"/>
              <p:cNvCxnSpPr/>
              <p:nvPr/>
            </p:nvCxnSpPr>
            <p:spPr>
              <a:xfrm>
                <a:off x="11203200" y="7167240"/>
                <a:ext cx="360" cy="126360"/>
              </a:xfrm>
              <a:prstGeom prst="straightConnector1">
                <a:avLst/>
              </a:prstGeom>
              <a:ln w="6480">
                <a:solidFill>
                  <a:srgbClr val="a8a8a8"/>
                </a:solidFill>
                <a:miter/>
              </a:ln>
            </p:spPr>
          </p:cxnSp>
          <p:cxnSp>
            <p:nvCxnSpPr>
              <p:cNvPr id="15141" name="Straight Connector 2086"/>
              <p:cNvCxnSpPr/>
              <p:nvPr/>
            </p:nvCxnSpPr>
            <p:spPr>
              <a:xfrm>
                <a:off x="11038680" y="7167240"/>
                <a:ext cx="360" cy="126360"/>
              </a:xfrm>
              <a:prstGeom prst="straightConnector1">
                <a:avLst/>
              </a:prstGeom>
              <a:ln w="6480">
                <a:solidFill>
                  <a:srgbClr val="a8a8a8"/>
                </a:solidFill>
                <a:miter/>
              </a:ln>
            </p:spPr>
          </p:cxnSp>
          <p:cxnSp>
            <p:nvCxnSpPr>
              <p:cNvPr id="15142" name="Straight Connector 2087"/>
              <p:cNvCxnSpPr/>
              <p:nvPr/>
            </p:nvCxnSpPr>
            <p:spPr>
              <a:xfrm>
                <a:off x="11532960" y="7167240"/>
                <a:ext cx="360" cy="126360"/>
              </a:xfrm>
              <a:prstGeom prst="straightConnector1">
                <a:avLst/>
              </a:prstGeom>
              <a:ln w="6480">
                <a:solidFill>
                  <a:srgbClr val="a8a8a8"/>
                </a:solidFill>
                <a:miter/>
              </a:ln>
            </p:spPr>
          </p:cxnSp>
          <p:cxnSp>
            <p:nvCxnSpPr>
              <p:cNvPr id="15143" name="Straight Connector 2088"/>
              <p:cNvCxnSpPr/>
              <p:nvPr/>
            </p:nvCxnSpPr>
            <p:spPr>
              <a:xfrm>
                <a:off x="11368080" y="7167240"/>
                <a:ext cx="360" cy="126360"/>
              </a:xfrm>
              <a:prstGeom prst="straightConnector1">
                <a:avLst/>
              </a:prstGeom>
              <a:ln w="6480">
                <a:solidFill>
                  <a:srgbClr val="a8a8a8"/>
                </a:solidFill>
                <a:miter/>
              </a:ln>
            </p:spPr>
          </p:cxnSp>
          <p:cxnSp>
            <p:nvCxnSpPr>
              <p:cNvPr id="15144" name="Straight Connector 2089"/>
              <p:cNvCxnSpPr/>
              <p:nvPr/>
            </p:nvCxnSpPr>
            <p:spPr>
              <a:xfrm>
                <a:off x="11862360" y="7167240"/>
                <a:ext cx="360" cy="126360"/>
              </a:xfrm>
              <a:prstGeom prst="straightConnector1">
                <a:avLst/>
              </a:prstGeom>
              <a:ln w="6480">
                <a:solidFill>
                  <a:srgbClr val="a8a8a8"/>
                </a:solidFill>
                <a:miter/>
              </a:ln>
            </p:spPr>
          </p:cxnSp>
          <p:cxnSp>
            <p:nvCxnSpPr>
              <p:cNvPr id="15145"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5146" name="Group 28"/>
            <p:cNvGrpSpPr/>
            <p:nvPr/>
          </p:nvGrpSpPr>
          <p:grpSpPr>
            <a:xfrm>
              <a:off x="-435240" y="-435240"/>
              <a:ext cx="13042800" cy="7728480"/>
              <a:chOff x="-435240" y="-435240"/>
              <a:chExt cx="13042800" cy="7728480"/>
            </a:xfrm>
          </p:grpSpPr>
          <p:cxnSp>
            <p:nvCxnSpPr>
              <p:cNvPr id="15147" name="Straight Connector 1897"/>
              <p:cNvCxnSpPr/>
              <p:nvPr/>
            </p:nvCxnSpPr>
            <p:spPr>
              <a:xfrm>
                <a:off x="12355560" y="4898520"/>
                <a:ext cx="252360" cy="360"/>
              </a:xfrm>
              <a:prstGeom prst="straightConnector1">
                <a:avLst/>
              </a:prstGeom>
              <a:ln w="6480">
                <a:solidFill>
                  <a:srgbClr val="a8a8a8"/>
                </a:solidFill>
                <a:miter/>
              </a:ln>
            </p:spPr>
          </p:cxnSp>
          <p:cxnSp>
            <p:nvCxnSpPr>
              <p:cNvPr id="15148" name="Straight Connector 181"/>
              <p:cNvCxnSpPr/>
              <p:nvPr/>
            </p:nvCxnSpPr>
            <p:spPr>
              <a:xfrm>
                <a:off x="-435240" y="326520"/>
                <a:ext cx="252360" cy="360"/>
              </a:xfrm>
              <a:prstGeom prst="straightConnector1">
                <a:avLst/>
              </a:prstGeom>
              <a:ln w="6480">
                <a:solidFill>
                  <a:srgbClr val="a8a8a8"/>
                </a:solidFill>
                <a:miter/>
              </a:ln>
            </p:spPr>
          </p:cxnSp>
          <p:cxnSp>
            <p:nvCxnSpPr>
              <p:cNvPr id="15149" name="Straight Connector 182"/>
              <p:cNvCxnSpPr/>
              <p:nvPr/>
            </p:nvCxnSpPr>
            <p:spPr>
              <a:xfrm>
                <a:off x="-435240" y="0"/>
                <a:ext cx="252360" cy="360"/>
              </a:xfrm>
              <a:prstGeom prst="straightConnector1">
                <a:avLst/>
              </a:prstGeom>
              <a:ln w="6480">
                <a:solidFill>
                  <a:srgbClr val="a8a8a8"/>
                </a:solidFill>
                <a:miter/>
              </a:ln>
            </p:spPr>
          </p:cxnSp>
          <p:cxnSp>
            <p:nvCxnSpPr>
              <p:cNvPr id="15150" name="Straight Connector 183"/>
              <p:cNvCxnSpPr/>
              <p:nvPr/>
            </p:nvCxnSpPr>
            <p:spPr>
              <a:xfrm>
                <a:off x="-435240" y="979560"/>
                <a:ext cx="252360" cy="360"/>
              </a:xfrm>
              <a:prstGeom prst="straightConnector1">
                <a:avLst/>
              </a:prstGeom>
              <a:ln w="6480">
                <a:solidFill>
                  <a:srgbClr val="a8a8a8"/>
                </a:solidFill>
                <a:miter/>
              </a:ln>
            </p:spPr>
          </p:cxnSp>
          <p:cxnSp>
            <p:nvCxnSpPr>
              <p:cNvPr id="15151" name="Straight Connector 184"/>
              <p:cNvCxnSpPr/>
              <p:nvPr/>
            </p:nvCxnSpPr>
            <p:spPr>
              <a:xfrm>
                <a:off x="-435240" y="653040"/>
                <a:ext cx="252360" cy="360"/>
              </a:xfrm>
              <a:prstGeom prst="straightConnector1">
                <a:avLst/>
              </a:prstGeom>
              <a:ln w="6480">
                <a:solidFill>
                  <a:srgbClr val="a8a8a8"/>
                </a:solidFill>
                <a:miter/>
              </a:ln>
            </p:spPr>
          </p:cxnSp>
          <p:cxnSp>
            <p:nvCxnSpPr>
              <p:cNvPr id="15152" name="Straight Connector 185"/>
              <p:cNvCxnSpPr/>
              <p:nvPr/>
            </p:nvCxnSpPr>
            <p:spPr>
              <a:xfrm>
                <a:off x="-435240" y="1632600"/>
                <a:ext cx="252360" cy="360"/>
              </a:xfrm>
              <a:prstGeom prst="straightConnector1">
                <a:avLst/>
              </a:prstGeom>
              <a:ln w="6480">
                <a:solidFill>
                  <a:srgbClr val="a8a8a8"/>
                </a:solidFill>
                <a:miter/>
              </a:ln>
            </p:spPr>
          </p:cxnSp>
          <p:cxnSp>
            <p:nvCxnSpPr>
              <p:cNvPr id="15153" name="Straight Connector 186"/>
              <p:cNvCxnSpPr/>
              <p:nvPr/>
            </p:nvCxnSpPr>
            <p:spPr>
              <a:xfrm>
                <a:off x="-435240" y="1306080"/>
                <a:ext cx="252360" cy="360"/>
              </a:xfrm>
              <a:prstGeom prst="straightConnector1">
                <a:avLst/>
              </a:prstGeom>
              <a:ln w="6480">
                <a:solidFill>
                  <a:srgbClr val="a8a8a8"/>
                </a:solidFill>
                <a:miter/>
              </a:ln>
            </p:spPr>
          </p:cxnSp>
          <p:cxnSp>
            <p:nvCxnSpPr>
              <p:cNvPr id="15154" name="Straight Connector 187"/>
              <p:cNvCxnSpPr/>
              <p:nvPr/>
            </p:nvCxnSpPr>
            <p:spPr>
              <a:xfrm>
                <a:off x="-435240" y="2285640"/>
                <a:ext cx="252360" cy="360"/>
              </a:xfrm>
              <a:prstGeom prst="straightConnector1">
                <a:avLst/>
              </a:prstGeom>
              <a:ln w="6480">
                <a:solidFill>
                  <a:srgbClr val="a8a8a8"/>
                </a:solidFill>
                <a:miter/>
              </a:ln>
            </p:spPr>
          </p:cxnSp>
          <p:cxnSp>
            <p:nvCxnSpPr>
              <p:cNvPr id="15155" name="Straight Connector 188"/>
              <p:cNvCxnSpPr/>
              <p:nvPr/>
            </p:nvCxnSpPr>
            <p:spPr>
              <a:xfrm>
                <a:off x="-435240" y="1959120"/>
                <a:ext cx="252360" cy="360"/>
              </a:xfrm>
              <a:prstGeom prst="straightConnector1">
                <a:avLst/>
              </a:prstGeom>
              <a:ln w="6480">
                <a:solidFill>
                  <a:srgbClr val="a8a8a8"/>
                </a:solidFill>
                <a:miter/>
              </a:ln>
            </p:spPr>
          </p:cxnSp>
          <p:cxnSp>
            <p:nvCxnSpPr>
              <p:cNvPr id="15156" name="Straight Connector 189"/>
              <p:cNvCxnSpPr/>
              <p:nvPr/>
            </p:nvCxnSpPr>
            <p:spPr>
              <a:xfrm>
                <a:off x="-435240" y="2939040"/>
                <a:ext cx="252360" cy="360"/>
              </a:xfrm>
              <a:prstGeom prst="straightConnector1">
                <a:avLst/>
              </a:prstGeom>
              <a:ln w="6480">
                <a:solidFill>
                  <a:srgbClr val="a8a8a8"/>
                </a:solidFill>
                <a:miter/>
              </a:ln>
            </p:spPr>
          </p:cxnSp>
          <p:cxnSp>
            <p:nvCxnSpPr>
              <p:cNvPr id="15157" name="Straight Connector 190"/>
              <p:cNvCxnSpPr/>
              <p:nvPr/>
            </p:nvCxnSpPr>
            <p:spPr>
              <a:xfrm>
                <a:off x="-435240" y="2612520"/>
                <a:ext cx="252360" cy="360"/>
              </a:xfrm>
              <a:prstGeom prst="straightConnector1">
                <a:avLst/>
              </a:prstGeom>
              <a:ln w="6480">
                <a:solidFill>
                  <a:srgbClr val="a8a8a8"/>
                </a:solidFill>
                <a:miter/>
              </a:ln>
            </p:spPr>
          </p:cxnSp>
          <p:cxnSp>
            <p:nvCxnSpPr>
              <p:cNvPr id="15158" name="Straight Connector 191"/>
              <p:cNvCxnSpPr/>
              <p:nvPr/>
            </p:nvCxnSpPr>
            <p:spPr>
              <a:xfrm>
                <a:off x="-435240" y="3592080"/>
                <a:ext cx="252360" cy="360"/>
              </a:xfrm>
              <a:prstGeom prst="straightConnector1">
                <a:avLst/>
              </a:prstGeom>
              <a:ln w="6480">
                <a:solidFill>
                  <a:srgbClr val="a8a8a8"/>
                </a:solidFill>
                <a:miter/>
              </a:ln>
            </p:spPr>
          </p:cxnSp>
          <p:cxnSp>
            <p:nvCxnSpPr>
              <p:cNvPr id="15159" name="Straight Connector 192"/>
              <p:cNvCxnSpPr/>
              <p:nvPr/>
            </p:nvCxnSpPr>
            <p:spPr>
              <a:xfrm>
                <a:off x="-435240" y="3265560"/>
                <a:ext cx="252360" cy="360"/>
              </a:xfrm>
              <a:prstGeom prst="straightConnector1">
                <a:avLst/>
              </a:prstGeom>
              <a:ln w="6480">
                <a:solidFill>
                  <a:srgbClr val="a8a8a8"/>
                </a:solidFill>
                <a:miter/>
              </a:ln>
            </p:spPr>
          </p:cxnSp>
          <p:cxnSp>
            <p:nvCxnSpPr>
              <p:cNvPr id="15160" name="Straight Connector 193"/>
              <p:cNvCxnSpPr/>
              <p:nvPr/>
            </p:nvCxnSpPr>
            <p:spPr>
              <a:xfrm>
                <a:off x="-435240" y="4245120"/>
                <a:ext cx="252360" cy="360"/>
              </a:xfrm>
              <a:prstGeom prst="straightConnector1">
                <a:avLst/>
              </a:prstGeom>
              <a:ln w="6480">
                <a:solidFill>
                  <a:srgbClr val="a8a8a8"/>
                </a:solidFill>
                <a:miter/>
              </a:ln>
            </p:spPr>
          </p:cxnSp>
          <p:cxnSp>
            <p:nvCxnSpPr>
              <p:cNvPr id="15161" name="Straight Connector 194"/>
              <p:cNvCxnSpPr/>
              <p:nvPr/>
            </p:nvCxnSpPr>
            <p:spPr>
              <a:xfrm>
                <a:off x="-435240" y="3918600"/>
                <a:ext cx="252360" cy="360"/>
              </a:xfrm>
              <a:prstGeom prst="straightConnector1">
                <a:avLst/>
              </a:prstGeom>
              <a:ln w="6480">
                <a:solidFill>
                  <a:srgbClr val="a8a8a8"/>
                </a:solidFill>
                <a:miter/>
              </a:ln>
            </p:spPr>
          </p:cxnSp>
          <p:cxnSp>
            <p:nvCxnSpPr>
              <p:cNvPr id="15162" name="Straight Connector 195"/>
              <p:cNvCxnSpPr/>
              <p:nvPr/>
            </p:nvCxnSpPr>
            <p:spPr>
              <a:xfrm>
                <a:off x="-435240" y="4898520"/>
                <a:ext cx="252360" cy="360"/>
              </a:xfrm>
              <a:prstGeom prst="straightConnector1">
                <a:avLst/>
              </a:prstGeom>
              <a:ln w="6480">
                <a:solidFill>
                  <a:srgbClr val="a8a8a8"/>
                </a:solidFill>
                <a:miter/>
              </a:ln>
            </p:spPr>
          </p:cxnSp>
          <p:cxnSp>
            <p:nvCxnSpPr>
              <p:cNvPr id="15163" name="Straight Connector 196"/>
              <p:cNvCxnSpPr/>
              <p:nvPr/>
            </p:nvCxnSpPr>
            <p:spPr>
              <a:xfrm>
                <a:off x="-435240" y="4571640"/>
                <a:ext cx="252360" cy="360"/>
              </a:xfrm>
              <a:prstGeom prst="straightConnector1">
                <a:avLst/>
              </a:prstGeom>
              <a:ln w="6480">
                <a:solidFill>
                  <a:srgbClr val="a8a8a8"/>
                </a:solidFill>
                <a:miter/>
              </a:ln>
            </p:spPr>
          </p:cxnSp>
          <p:cxnSp>
            <p:nvCxnSpPr>
              <p:cNvPr id="15164" name="Straight Connector 197"/>
              <p:cNvCxnSpPr/>
              <p:nvPr/>
            </p:nvCxnSpPr>
            <p:spPr>
              <a:xfrm>
                <a:off x="-435240" y="5551560"/>
                <a:ext cx="252360" cy="360"/>
              </a:xfrm>
              <a:prstGeom prst="straightConnector1">
                <a:avLst/>
              </a:prstGeom>
              <a:ln w="6480">
                <a:solidFill>
                  <a:srgbClr val="a8a8a8"/>
                </a:solidFill>
                <a:miter/>
              </a:ln>
            </p:spPr>
          </p:cxnSp>
          <p:cxnSp>
            <p:nvCxnSpPr>
              <p:cNvPr id="15165" name="Straight Connector 198"/>
              <p:cNvCxnSpPr/>
              <p:nvPr/>
            </p:nvCxnSpPr>
            <p:spPr>
              <a:xfrm>
                <a:off x="-435240" y="5225040"/>
                <a:ext cx="252360" cy="360"/>
              </a:xfrm>
              <a:prstGeom prst="straightConnector1">
                <a:avLst/>
              </a:prstGeom>
              <a:ln w="6480">
                <a:solidFill>
                  <a:srgbClr val="a8a8a8"/>
                </a:solidFill>
                <a:miter/>
              </a:ln>
            </p:spPr>
          </p:cxnSp>
          <p:cxnSp>
            <p:nvCxnSpPr>
              <p:cNvPr id="15166" name="Straight Connector 199"/>
              <p:cNvCxnSpPr/>
              <p:nvPr/>
            </p:nvCxnSpPr>
            <p:spPr>
              <a:xfrm>
                <a:off x="-435240" y="6204600"/>
                <a:ext cx="252360" cy="360"/>
              </a:xfrm>
              <a:prstGeom prst="straightConnector1">
                <a:avLst/>
              </a:prstGeom>
              <a:ln w="6480">
                <a:solidFill>
                  <a:srgbClr val="a8a8a8"/>
                </a:solidFill>
                <a:miter/>
              </a:ln>
            </p:spPr>
          </p:cxnSp>
          <p:cxnSp>
            <p:nvCxnSpPr>
              <p:cNvPr id="15167" name="Straight Connector 200"/>
              <p:cNvCxnSpPr/>
              <p:nvPr/>
            </p:nvCxnSpPr>
            <p:spPr>
              <a:xfrm>
                <a:off x="-435240" y="5878080"/>
                <a:ext cx="252360" cy="360"/>
              </a:xfrm>
              <a:prstGeom prst="straightConnector1">
                <a:avLst/>
              </a:prstGeom>
              <a:ln w="6480">
                <a:solidFill>
                  <a:srgbClr val="a8a8a8"/>
                </a:solidFill>
                <a:miter/>
              </a:ln>
            </p:spPr>
          </p:cxnSp>
          <p:cxnSp>
            <p:nvCxnSpPr>
              <p:cNvPr id="15168" name="Straight Connector 201"/>
              <p:cNvCxnSpPr/>
              <p:nvPr/>
            </p:nvCxnSpPr>
            <p:spPr>
              <a:xfrm>
                <a:off x="-435240" y="6857640"/>
                <a:ext cx="252360" cy="360"/>
              </a:xfrm>
              <a:prstGeom prst="straightConnector1">
                <a:avLst/>
              </a:prstGeom>
              <a:ln w="6480">
                <a:solidFill>
                  <a:srgbClr val="a8a8a8"/>
                </a:solidFill>
                <a:miter/>
              </a:ln>
            </p:spPr>
          </p:cxnSp>
          <p:cxnSp>
            <p:nvCxnSpPr>
              <p:cNvPr id="15169" name="Straight Connector 202"/>
              <p:cNvCxnSpPr/>
              <p:nvPr/>
            </p:nvCxnSpPr>
            <p:spPr>
              <a:xfrm>
                <a:off x="-435240" y="6531120"/>
                <a:ext cx="252360" cy="360"/>
              </a:xfrm>
              <a:prstGeom prst="straightConnector1">
                <a:avLst/>
              </a:prstGeom>
              <a:ln w="6480">
                <a:solidFill>
                  <a:srgbClr val="a8a8a8"/>
                </a:solidFill>
                <a:miter/>
              </a:ln>
            </p:spPr>
          </p:cxnSp>
          <p:cxnSp>
            <p:nvCxnSpPr>
              <p:cNvPr id="15170" name="Straight Connector 806"/>
              <p:cNvCxnSpPr/>
              <p:nvPr/>
            </p:nvCxnSpPr>
            <p:spPr>
              <a:xfrm flipV="1">
                <a:off x="11862360" y="-435240"/>
                <a:ext cx="360" cy="252360"/>
              </a:xfrm>
              <a:prstGeom prst="straightConnector1">
                <a:avLst/>
              </a:prstGeom>
              <a:ln w="6480">
                <a:solidFill>
                  <a:srgbClr val="a8a8a8"/>
                </a:solidFill>
                <a:miter/>
              </a:ln>
            </p:spPr>
          </p:cxnSp>
          <p:cxnSp>
            <p:nvCxnSpPr>
              <p:cNvPr id="15171" name="Straight Connector 807"/>
              <p:cNvCxnSpPr/>
              <p:nvPr/>
            </p:nvCxnSpPr>
            <p:spPr>
              <a:xfrm flipV="1">
                <a:off x="12191760" y="-435240"/>
                <a:ext cx="360" cy="252360"/>
              </a:xfrm>
              <a:prstGeom prst="straightConnector1">
                <a:avLst/>
              </a:prstGeom>
              <a:ln w="6480">
                <a:solidFill>
                  <a:srgbClr val="a8a8a8"/>
                </a:solidFill>
                <a:miter/>
              </a:ln>
            </p:spPr>
          </p:cxnSp>
          <p:cxnSp>
            <p:nvCxnSpPr>
              <p:cNvPr id="15172" name="Straight Connector 808"/>
              <p:cNvCxnSpPr/>
              <p:nvPr/>
            </p:nvCxnSpPr>
            <p:spPr>
              <a:xfrm flipV="1">
                <a:off x="11203200" y="-435240"/>
                <a:ext cx="360" cy="252360"/>
              </a:xfrm>
              <a:prstGeom prst="straightConnector1">
                <a:avLst/>
              </a:prstGeom>
              <a:ln w="6480">
                <a:solidFill>
                  <a:srgbClr val="a8a8a8"/>
                </a:solidFill>
                <a:miter/>
              </a:ln>
            </p:spPr>
          </p:cxnSp>
          <p:cxnSp>
            <p:nvCxnSpPr>
              <p:cNvPr id="15173" name="Straight Connector 809"/>
              <p:cNvCxnSpPr/>
              <p:nvPr/>
            </p:nvCxnSpPr>
            <p:spPr>
              <a:xfrm flipV="1">
                <a:off x="11532960" y="-435240"/>
                <a:ext cx="360" cy="252360"/>
              </a:xfrm>
              <a:prstGeom prst="straightConnector1">
                <a:avLst/>
              </a:prstGeom>
              <a:ln w="6480">
                <a:solidFill>
                  <a:srgbClr val="a8a8a8"/>
                </a:solidFill>
                <a:miter/>
              </a:ln>
            </p:spPr>
          </p:cxnSp>
          <p:cxnSp>
            <p:nvCxnSpPr>
              <p:cNvPr id="15174" name="Straight Connector 810"/>
              <p:cNvCxnSpPr/>
              <p:nvPr/>
            </p:nvCxnSpPr>
            <p:spPr>
              <a:xfrm flipV="1">
                <a:off x="10544400" y="-435240"/>
                <a:ext cx="360" cy="252360"/>
              </a:xfrm>
              <a:prstGeom prst="straightConnector1">
                <a:avLst/>
              </a:prstGeom>
              <a:ln w="6480">
                <a:solidFill>
                  <a:srgbClr val="a8a8a8"/>
                </a:solidFill>
                <a:miter/>
              </a:ln>
            </p:spPr>
          </p:cxnSp>
          <p:cxnSp>
            <p:nvCxnSpPr>
              <p:cNvPr id="15175" name="Straight Connector 811"/>
              <p:cNvCxnSpPr/>
              <p:nvPr/>
            </p:nvCxnSpPr>
            <p:spPr>
              <a:xfrm flipV="1">
                <a:off x="10873800" y="-435240"/>
                <a:ext cx="360" cy="252360"/>
              </a:xfrm>
              <a:prstGeom prst="straightConnector1">
                <a:avLst/>
              </a:prstGeom>
              <a:ln w="6480">
                <a:solidFill>
                  <a:srgbClr val="a8a8a8"/>
                </a:solidFill>
                <a:miter/>
              </a:ln>
            </p:spPr>
          </p:cxnSp>
          <p:cxnSp>
            <p:nvCxnSpPr>
              <p:cNvPr id="15176" name="Straight Connector 812"/>
              <p:cNvCxnSpPr/>
              <p:nvPr/>
            </p:nvCxnSpPr>
            <p:spPr>
              <a:xfrm flipV="1">
                <a:off x="9885240" y="-435240"/>
                <a:ext cx="360" cy="252360"/>
              </a:xfrm>
              <a:prstGeom prst="straightConnector1">
                <a:avLst/>
              </a:prstGeom>
              <a:ln w="6480">
                <a:solidFill>
                  <a:srgbClr val="a8a8a8"/>
                </a:solidFill>
                <a:miter/>
              </a:ln>
            </p:spPr>
          </p:cxnSp>
          <p:cxnSp>
            <p:nvCxnSpPr>
              <p:cNvPr id="15177" name="Straight Connector 813"/>
              <p:cNvCxnSpPr/>
              <p:nvPr/>
            </p:nvCxnSpPr>
            <p:spPr>
              <a:xfrm flipV="1">
                <a:off x="10214640" y="-435240"/>
                <a:ext cx="360" cy="252360"/>
              </a:xfrm>
              <a:prstGeom prst="straightConnector1">
                <a:avLst/>
              </a:prstGeom>
              <a:ln w="6480">
                <a:solidFill>
                  <a:srgbClr val="a8a8a8"/>
                </a:solidFill>
                <a:miter/>
              </a:ln>
            </p:spPr>
          </p:cxnSp>
          <p:cxnSp>
            <p:nvCxnSpPr>
              <p:cNvPr id="15178" name="Straight Connector 814"/>
              <p:cNvCxnSpPr/>
              <p:nvPr/>
            </p:nvCxnSpPr>
            <p:spPr>
              <a:xfrm flipV="1">
                <a:off x="9226080" y="-435240"/>
                <a:ext cx="360" cy="252360"/>
              </a:xfrm>
              <a:prstGeom prst="straightConnector1">
                <a:avLst/>
              </a:prstGeom>
              <a:ln w="6480">
                <a:solidFill>
                  <a:srgbClr val="a8a8a8"/>
                </a:solidFill>
                <a:miter/>
              </a:ln>
            </p:spPr>
          </p:cxnSp>
          <p:cxnSp>
            <p:nvCxnSpPr>
              <p:cNvPr id="15179" name="Straight Connector 815"/>
              <p:cNvCxnSpPr/>
              <p:nvPr/>
            </p:nvCxnSpPr>
            <p:spPr>
              <a:xfrm flipV="1">
                <a:off x="9555840" y="-435240"/>
                <a:ext cx="360" cy="252360"/>
              </a:xfrm>
              <a:prstGeom prst="straightConnector1">
                <a:avLst/>
              </a:prstGeom>
              <a:ln w="6480">
                <a:solidFill>
                  <a:srgbClr val="a8a8a8"/>
                </a:solidFill>
                <a:miter/>
              </a:ln>
            </p:spPr>
          </p:cxnSp>
          <p:cxnSp>
            <p:nvCxnSpPr>
              <p:cNvPr id="15180" name="Straight Connector 816"/>
              <p:cNvCxnSpPr/>
              <p:nvPr/>
            </p:nvCxnSpPr>
            <p:spPr>
              <a:xfrm flipV="1">
                <a:off x="8567280" y="-435240"/>
                <a:ext cx="360" cy="252360"/>
              </a:xfrm>
              <a:prstGeom prst="straightConnector1">
                <a:avLst/>
              </a:prstGeom>
              <a:ln w="6480">
                <a:solidFill>
                  <a:srgbClr val="a8a8a8"/>
                </a:solidFill>
                <a:miter/>
              </a:ln>
            </p:spPr>
          </p:cxnSp>
          <p:cxnSp>
            <p:nvCxnSpPr>
              <p:cNvPr id="15181" name="Straight Connector 817"/>
              <p:cNvCxnSpPr/>
              <p:nvPr/>
            </p:nvCxnSpPr>
            <p:spPr>
              <a:xfrm flipV="1">
                <a:off x="8896680" y="-435240"/>
                <a:ext cx="360" cy="252360"/>
              </a:xfrm>
              <a:prstGeom prst="straightConnector1">
                <a:avLst/>
              </a:prstGeom>
              <a:ln w="6480">
                <a:solidFill>
                  <a:srgbClr val="a8a8a8"/>
                </a:solidFill>
                <a:miter/>
              </a:ln>
            </p:spPr>
          </p:cxnSp>
          <p:cxnSp>
            <p:nvCxnSpPr>
              <p:cNvPr id="15182" name="Straight Connector 818"/>
              <p:cNvCxnSpPr/>
              <p:nvPr/>
            </p:nvCxnSpPr>
            <p:spPr>
              <a:xfrm flipV="1">
                <a:off x="7908120" y="-435240"/>
                <a:ext cx="360" cy="252360"/>
              </a:xfrm>
              <a:prstGeom prst="straightConnector1">
                <a:avLst/>
              </a:prstGeom>
              <a:ln w="6480">
                <a:solidFill>
                  <a:srgbClr val="a8a8a8"/>
                </a:solidFill>
                <a:miter/>
              </a:ln>
            </p:spPr>
          </p:cxnSp>
          <p:cxnSp>
            <p:nvCxnSpPr>
              <p:cNvPr id="15183" name="Straight Connector 819"/>
              <p:cNvCxnSpPr/>
              <p:nvPr/>
            </p:nvCxnSpPr>
            <p:spPr>
              <a:xfrm flipV="1">
                <a:off x="8237520" y="-435240"/>
                <a:ext cx="360" cy="252360"/>
              </a:xfrm>
              <a:prstGeom prst="straightConnector1">
                <a:avLst/>
              </a:prstGeom>
              <a:ln w="6480">
                <a:solidFill>
                  <a:srgbClr val="a8a8a8"/>
                </a:solidFill>
                <a:miter/>
              </a:ln>
            </p:spPr>
          </p:cxnSp>
          <p:cxnSp>
            <p:nvCxnSpPr>
              <p:cNvPr id="15184" name="Straight Connector 820"/>
              <p:cNvCxnSpPr/>
              <p:nvPr/>
            </p:nvCxnSpPr>
            <p:spPr>
              <a:xfrm flipV="1">
                <a:off x="7248960" y="-435240"/>
                <a:ext cx="360" cy="252360"/>
              </a:xfrm>
              <a:prstGeom prst="straightConnector1">
                <a:avLst/>
              </a:prstGeom>
              <a:ln w="6480">
                <a:solidFill>
                  <a:srgbClr val="a8a8a8"/>
                </a:solidFill>
                <a:miter/>
              </a:ln>
            </p:spPr>
          </p:cxnSp>
          <p:cxnSp>
            <p:nvCxnSpPr>
              <p:cNvPr id="15185" name="Straight Connector 821"/>
              <p:cNvCxnSpPr/>
              <p:nvPr/>
            </p:nvCxnSpPr>
            <p:spPr>
              <a:xfrm flipV="1">
                <a:off x="7578720" y="-435240"/>
                <a:ext cx="360" cy="252360"/>
              </a:xfrm>
              <a:prstGeom prst="straightConnector1">
                <a:avLst/>
              </a:prstGeom>
              <a:ln w="6480">
                <a:solidFill>
                  <a:srgbClr val="a8a8a8"/>
                </a:solidFill>
                <a:miter/>
              </a:ln>
            </p:spPr>
          </p:cxnSp>
          <p:cxnSp>
            <p:nvCxnSpPr>
              <p:cNvPr id="15186" name="Straight Connector 822"/>
              <p:cNvCxnSpPr/>
              <p:nvPr/>
            </p:nvCxnSpPr>
            <p:spPr>
              <a:xfrm flipV="1">
                <a:off x="6590160" y="-435240"/>
                <a:ext cx="360" cy="252360"/>
              </a:xfrm>
              <a:prstGeom prst="straightConnector1">
                <a:avLst/>
              </a:prstGeom>
              <a:ln w="6480">
                <a:solidFill>
                  <a:srgbClr val="a8a8a8"/>
                </a:solidFill>
                <a:miter/>
              </a:ln>
            </p:spPr>
          </p:cxnSp>
          <p:cxnSp>
            <p:nvCxnSpPr>
              <p:cNvPr id="15187" name="Straight Connector 823"/>
              <p:cNvCxnSpPr/>
              <p:nvPr/>
            </p:nvCxnSpPr>
            <p:spPr>
              <a:xfrm flipV="1">
                <a:off x="6919560" y="-435240"/>
                <a:ext cx="360" cy="252360"/>
              </a:xfrm>
              <a:prstGeom prst="straightConnector1">
                <a:avLst/>
              </a:prstGeom>
              <a:ln w="6480">
                <a:solidFill>
                  <a:srgbClr val="a8a8a8"/>
                </a:solidFill>
                <a:miter/>
              </a:ln>
            </p:spPr>
          </p:cxnSp>
          <p:cxnSp>
            <p:nvCxnSpPr>
              <p:cNvPr id="15188" name="Straight Connector 824"/>
              <p:cNvCxnSpPr/>
              <p:nvPr/>
            </p:nvCxnSpPr>
            <p:spPr>
              <a:xfrm flipV="1">
                <a:off x="5931000" y="-435240"/>
                <a:ext cx="360" cy="252360"/>
              </a:xfrm>
              <a:prstGeom prst="straightConnector1">
                <a:avLst/>
              </a:prstGeom>
              <a:ln w="6480">
                <a:solidFill>
                  <a:srgbClr val="a8a8a8"/>
                </a:solidFill>
                <a:miter/>
              </a:ln>
            </p:spPr>
          </p:cxnSp>
          <p:cxnSp>
            <p:nvCxnSpPr>
              <p:cNvPr id="15189" name="Straight Connector 825"/>
              <p:cNvCxnSpPr/>
              <p:nvPr/>
            </p:nvCxnSpPr>
            <p:spPr>
              <a:xfrm flipV="1">
                <a:off x="6260760" y="-435240"/>
                <a:ext cx="360" cy="252360"/>
              </a:xfrm>
              <a:prstGeom prst="straightConnector1">
                <a:avLst/>
              </a:prstGeom>
              <a:ln w="6480">
                <a:solidFill>
                  <a:srgbClr val="a8a8a8"/>
                </a:solidFill>
                <a:miter/>
              </a:ln>
            </p:spPr>
          </p:cxnSp>
          <p:cxnSp>
            <p:nvCxnSpPr>
              <p:cNvPr id="15190" name="Straight Connector 826"/>
              <p:cNvCxnSpPr/>
              <p:nvPr/>
            </p:nvCxnSpPr>
            <p:spPr>
              <a:xfrm flipV="1">
                <a:off x="5272200" y="-435240"/>
                <a:ext cx="360" cy="252360"/>
              </a:xfrm>
              <a:prstGeom prst="straightConnector1">
                <a:avLst/>
              </a:prstGeom>
              <a:ln w="6480">
                <a:solidFill>
                  <a:srgbClr val="a8a8a8"/>
                </a:solidFill>
                <a:miter/>
              </a:ln>
            </p:spPr>
          </p:cxnSp>
          <p:cxnSp>
            <p:nvCxnSpPr>
              <p:cNvPr id="15191" name="Straight Connector 827"/>
              <p:cNvCxnSpPr/>
              <p:nvPr/>
            </p:nvCxnSpPr>
            <p:spPr>
              <a:xfrm flipV="1">
                <a:off x="5601600" y="-435240"/>
                <a:ext cx="360" cy="252360"/>
              </a:xfrm>
              <a:prstGeom prst="straightConnector1">
                <a:avLst/>
              </a:prstGeom>
              <a:ln w="6480">
                <a:solidFill>
                  <a:srgbClr val="a8a8a8"/>
                </a:solidFill>
                <a:miter/>
              </a:ln>
            </p:spPr>
          </p:cxnSp>
          <p:cxnSp>
            <p:nvCxnSpPr>
              <p:cNvPr id="15192" name="Straight Connector 828"/>
              <p:cNvCxnSpPr/>
              <p:nvPr/>
            </p:nvCxnSpPr>
            <p:spPr>
              <a:xfrm flipV="1">
                <a:off x="4613040" y="-435240"/>
                <a:ext cx="360" cy="252360"/>
              </a:xfrm>
              <a:prstGeom prst="straightConnector1">
                <a:avLst/>
              </a:prstGeom>
              <a:ln w="6480">
                <a:solidFill>
                  <a:srgbClr val="a8a8a8"/>
                </a:solidFill>
                <a:miter/>
              </a:ln>
            </p:spPr>
          </p:cxnSp>
          <p:cxnSp>
            <p:nvCxnSpPr>
              <p:cNvPr id="15193" name="Straight Connector 829"/>
              <p:cNvCxnSpPr/>
              <p:nvPr/>
            </p:nvCxnSpPr>
            <p:spPr>
              <a:xfrm flipV="1">
                <a:off x="4942440" y="-435240"/>
                <a:ext cx="360" cy="252360"/>
              </a:xfrm>
              <a:prstGeom prst="straightConnector1">
                <a:avLst/>
              </a:prstGeom>
              <a:ln w="6480">
                <a:solidFill>
                  <a:srgbClr val="a8a8a8"/>
                </a:solidFill>
                <a:miter/>
              </a:ln>
            </p:spPr>
          </p:cxnSp>
          <p:cxnSp>
            <p:nvCxnSpPr>
              <p:cNvPr id="15194" name="Straight Connector 830"/>
              <p:cNvCxnSpPr/>
              <p:nvPr/>
            </p:nvCxnSpPr>
            <p:spPr>
              <a:xfrm flipV="1">
                <a:off x="3953880" y="-435240"/>
                <a:ext cx="360" cy="252360"/>
              </a:xfrm>
              <a:prstGeom prst="straightConnector1">
                <a:avLst/>
              </a:prstGeom>
              <a:ln w="6480">
                <a:solidFill>
                  <a:srgbClr val="a8a8a8"/>
                </a:solidFill>
                <a:miter/>
              </a:ln>
            </p:spPr>
          </p:cxnSp>
          <p:cxnSp>
            <p:nvCxnSpPr>
              <p:cNvPr id="15195" name="Straight Connector 831"/>
              <p:cNvCxnSpPr/>
              <p:nvPr/>
            </p:nvCxnSpPr>
            <p:spPr>
              <a:xfrm flipV="1">
                <a:off x="4283640" y="-435240"/>
                <a:ext cx="360" cy="252360"/>
              </a:xfrm>
              <a:prstGeom prst="straightConnector1">
                <a:avLst/>
              </a:prstGeom>
              <a:ln w="6480">
                <a:solidFill>
                  <a:srgbClr val="a8a8a8"/>
                </a:solidFill>
                <a:miter/>
              </a:ln>
            </p:spPr>
          </p:cxnSp>
          <p:cxnSp>
            <p:nvCxnSpPr>
              <p:cNvPr id="15196" name="Straight Connector 832"/>
              <p:cNvCxnSpPr/>
              <p:nvPr/>
            </p:nvCxnSpPr>
            <p:spPr>
              <a:xfrm flipV="1">
                <a:off x="3295080" y="-435240"/>
                <a:ext cx="360" cy="252360"/>
              </a:xfrm>
              <a:prstGeom prst="straightConnector1">
                <a:avLst/>
              </a:prstGeom>
              <a:ln w="6480">
                <a:solidFill>
                  <a:srgbClr val="a8a8a8"/>
                </a:solidFill>
                <a:miter/>
              </a:ln>
            </p:spPr>
          </p:cxnSp>
          <p:cxnSp>
            <p:nvCxnSpPr>
              <p:cNvPr id="15197" name="Straight Connector 833"/>
              <p:cNvCxnSpPr/>
              <p:nvPr/>
            </p:nvCxnSpPr>
            <p:spPr>
              <a:xfrm flipV="1">
                <a:off x="3624480" y="-435240"/>
                <a:ext cx="360" cy="252360"/>
              </a:xfrm>
              <a:prstGeom prst="straightConnector1">
                <a:avLst/>
              </a:prstGeom>
              <a:ln w="6480">
                <a:solidFill>
                  <a:srgbClr val="a8a8a8"/>
                </a:solidFill>
                <a:miter/>
              </a:ln>
            </p:spPr>
          </p:cxnSp>
          <p:cxnSp>
            <p:nvCxnSpPr>
              <p:cNvPr id="15198" name="Straight Connector 834"/>
              <p:cNvCxnSpPr/>
              <p:nvPr/>
            </p:nvCxnSpPr>
            <p:spPr>
              <a:xfrm flipV="1">
                <a:off x="2635920" y="-435240"/>
                <a:ext cx="360" cy="252360"/>
              </a:xfrm>
              <a:prstGeom prst="straightConnector1">
                <a:avLst/>
              </a:prstGeom>
              <a:ln w="6480">
                <a:solidFill>
                  <a:srgbClr val="a8a8a8"/>
                </a:solidFill>
                <a:miter/>
              </a:ln>
            </p:spPr>
          </p:cxnSp>
          <p:cxnSp>
            <p:nvCxnSpPr>
              <p:cNvPr id="15199" name="Straight Connector 835"/>
              <p:cNvCxnSpPr/>
              <p:nvPr/>
            </p:nvCxnSpPr>
            <p:spPr>
              <a:xfrm flipV="1">
                <a:off x="2965320" y="-435240"/>
                <a:ext cx="360" cy="252360"/>
              </a:xfrm>
              <a:prstGeom prst="straightConnector1">
                <a:avLst/>
              </a:prstGeom>
              <a:ln w="6480">
                <a:solidFill>
                  <a:srgbClr val="a8a8a8"/>
                </a:solidFill>
                <a:miter/>
              </a:ln>
            </p:spPr>
          </p:cxnSp>
          <p:cxnSp>
            <p:nvCxnSpPr>
              <p:cNvPr id="15200" name="Straight Connector 836"/>
              <p:cNvCxnSpPr/>
              <p:nvPr/>
            </p:nvCxnSpPr>
            <p:spPr>
              <a:xfrm flipV="1">
                <a:off x="1976760" y="-435240"/>
                <a:ext cx="360" cy="252360"/>
              </a:xfrm>
              <a:prstGeom prst="straightConnector1">
                <a:avLst/>
              </a:prstGeom>
              <a:ln w="6480">
                <a:solidFill>
                  <a:srgbClr val="a8a8a8"/>
                </a:solidFill>
                <a:miter/>
              </a:ln>
            </p:spPr>
          </p:cxnSp>
          <p:cxnSp>
            <p:nvCxnSpPr>
              <p:cNvPr id="15201" name="Straight Connector 837"/>
              <p:cNvCxnSpPr/>
              <p:nvPr/>
            </p:nvCxnSpPr>
            <p:spPr>
              <a:xfrm flipV="1">
                <a:off x="2306520" y="-435240"/>
                <a:ext cx="360" cy="252360"/>
              </a:xfrm>
              <a:prstGeom prst="straightConnector1">
                <a:avLst/>
              </a:prstGeom>
              <a:ln w="6480">
                <a:solidFill>
                  <a:srgbClr val="a8a8a8"/>
                </a:solidFill>
                <a:miter/>
              </a:ln>
            </p:spPr>
          </p:cxnSp>
          <p:cxnSp>
            <p:nvCxnSpPr>
              <p:cNvPr id="15202" name="Straight Connector 838"/>
              <p:cNvCxnSpPr/>
              <p:nvPr/>
            </p:nvCxnSpPr>
            <p:spPr>
              <a:xfrm flipV="1">
                <a:off x="1317960" y="-435240"/>
                <a:ext cx="360" cy="252360"/>
              </a:xfrm>
              <a:prstGeom prst="straightConnector1">
                <a:avLst/>
              </a:prstGeom>
              <a:ln w="6480">
                <a:solidFill>
                  <a:srgbClr val="a8a8a8"/>
                </a:solidFill>
                <a:miter/>
              </a:ln>
            </p:spPr>
          </p:cxnSp>
          <p:cxnSp>
            <p:nvCxnSpPr>
              <p:cNvPr id="15203" name="Straight Connector 839"/>
              <p:cNvCxnSpPr/>
              <p:nvPr/>
            </p:nvCxnSpPr>
            <p:spPr>
              <a:xfrm flipV="1">
                <a:off x="1647360" y="-435240"/>
                <a:ext cx="360" cy="252360"/>
              </a:xfrm>
              <a:prstGeom prst="straightConnector1">
                <a:avLst/>
              </a:prstGeom>
              <a:ln w="6480">
                <a:solidFill>
                  <a:srgbClr val="a8a8a8"/>
                </a:solidFill>
                <a:miter/>
              </a:ln>
            </p:spPr>
          </p:cxnSp>
          <p:cxnSp>
            <p:nvCxnSpPr>
              <p:cNvPr id="15204" name="Straight Connector 840"/>
              <p:cNvCxnSpPr/>
              <p:nvPr/>
            </p:nvCxnSpPr>
            <p:spPr>
              <a:xfrm flipV="1">
                <a:off x="658800" y="-435240"/>
                <a:ext cx="360" cy="252360"/>
              </a:xfrm>
              <a:prstGeom prst="straightConnector1">
                <a:avLst/>
              </a:prstGeom>
              <a:ln w="6480">
                <a:solidFill>
                  <a:srgbClr val="a8a8a8"/>
                </a:solidFill>
                <a:miter/>
              </a:ln>
            </p:spPr>
          </p:cxnSp>
          <p:cxnSp>
            <p:nvCxnSpPr>
              <p:cNvPr id="15205" name="Straight Connector 841"/>
              <p:cNvCxnSpPr/>
              <p:nvPr/>
            </p:nvCxnSpPr>
            <p:spPr>
              <a:xfrm flipV="1">
                <a:off x="988200" y="-435240"/>
                <a:ext cx="360" cy="252360"/>
              </a:xfrm>
              <a:prstGeom prst="straightConnector1">
                <a:avLst/>
              </a:prstGeom>
              <a:ln w="6480">
                <a:solidFill>
                  <a:srgbClr val="a8a8a8"/>
                </a:solidFill>
                <a:miter/>
              </a:ln>
            </p:spPr>
          </p:cxnSp>
          <p:cxnSp>
            <p:nvCxnSpPr>
              <p:cNvPr id="15206" name="Straight Connector 842"/>
              <p:cNvCxnSpPr/>
              <p:nvPr/>
            </p:nvCxnSpPr>
            <p:spPr>
              <a:xfrm flipV="1">
                <a:off x="0" y="-435240"/>
                <a:ext cx="360" cy="252360"/>
              </a:xfrm>
              <a:prstGeom prst="straightConnector1">
                <a:avLst/>
              </a:prstGeom>
              <a:ln w="6480">
                <a:solidFill>
                  <a:srgbClr val="a8a8a8"/>
                </a:solidFill>
                <a:miter/>
              </a:ln>
            </p:spPr>
          </p:cxnSp>
          <p:cxnSp>
            <p:nvCxnSpPr>
              <p:cNvPr id="15207" name="Straight Connector 843"/>
              <p:cNvCxnSpPr/>
              <p:nvPr/>
            </p:nvCxnSpPr>
            <p:spPr>
              <a:xfrm flipV="1">
                <a:off x="329400" y="-435240"/>
                <a:ext cx="360" cy="252360"/>
              </a:xfrm>
              <a:prstGeom prst="straightConnector1">
                <a:avLst/>
              </a:prstGeom>
              <a:ln w="6480">
                <a:solidFill>
                  <a:srgbClr val="a8a8a8"/>
                </a:solidFill>
                <a:miter/>
              </a:ln>
            </p:spPr>
          </p:cxnSp>
          <p:cxnSp>
            <p:nvCxnSpPr>
              <p:cNvPr id="15208" name="Straight Connector 1883"/>
              <p:cNvCxnSpPr/>
              <p:nvPr/>
            </p:nvCxnSpPr>
            <p:spPr>
              <a:xfrm>
                <a:off x="12355560" y="326520"/>
                <a:ext cx="252360" cy="360"/>
              </a:xfrm>
              <a:prstGeom prst="straightConnector1">
                <a:avLst/>
              </a:prstGeom>
              <a:ln w="6480">
                <a:solidFill>
                  <a:srgbClr val="a8a8a8"/>
                </a:solidFill>
                <a:miter/>
              </a:ln>
            </p:spPr>
          </p:cxnSp>
          <p:cxnSp>
            <p:nvCxnSpPr>
              <p:cNvPr id="15209" name="Straight Connector 1884"/>
              <p:cNvCxnSpPr/>
              <p:nvPr/>
            </p:nvCxnSpPr>
            <p:spPr>
              <a:xfrm>
                <a:off x="12355560" y="0"/>
                <a:ext cx="252360" cy="360"/>
              </a:xfrm>
              <a:prstGeom prst="straightConnector1">
                <a:avLst/>
              </a:prstGeom>
              <a:ln w="6480">
                <a:solidFill>
                  <a:srgbClr val="a8a8a8"/>
                </a:solidFill>
                <a:miter/>
              </a:ln>
            </p:spPr>
          </p:cxnSp>
          <p:cxnSp>
            <p:nvCxnSpPr>
              <p:cNvPr id="15210" name="Straight Connector 1885"/>
              <p:cNvCxnSpPr/>
              <p:nvPr/>
            </p:nvCxnSpPr>
            <p:spPr>
              <a:xfrm>
                <a:off x="12355560" y="979560"/>
                <a:ext cx="252360" cy="360"/>
              </a:xfrm>
              <a:prstGeom prst="straightConnector1">
                <a:avLst/>
              </a:prstGeom>
              <a:ln w="6480">
                <a:solidFill>
                  <a:srgbClr val="a8a8a8"/>
                </a:solidFill>
                <a:miter/>
              </a:ln>
            </p:spPr>
          </p:cxnSp>
          <p:cxnSp>
            <p:nvCxnSpPr>
              <p:cNvPr id="15211" name="Straight Connector 1886"/>
              <p:cNvCxnSpPr/>
              <p:nvPr/>
            </p:nvCxnSpPr>
            <p:spPr>
              <a:xfrm>
                <a:off x="12355560" y="653040"/>
                <a:ext cx="252360" cy="360"/>
              </a:xfrm>
              <a:prstGeom prst="straightConnector1">
                <a:avLst/>
              </a:prstGeom>
              <a:ln w="6480">
                <a:solidFill>
                  <a:srgbClr val="a8a8a8"/>
                </a:solidFill>
                <a:miter/>
              </a:ln>
            </p:spPr>
          </p:cxnSp>
          <p:cxnSp>
            <p:nvCxnSpPr>
              <p:cNvPr id="15212" name="Straight Connector 1887"/>
              <p:cNvCxnSpPr/>
              <p:nvPr/>
            </p:nvCxnSpPr>
            <p:spPr>
              <a:xfrm>
                <a:off x="12355560" y="1632600"/>
                <a:ext cx="252360" cy="360"/>
              </a:xfrm>
              <a:prstGeom prst="straightConnector1">
                <a:avLst/>
              </a:prstGeom>
              <a:ln w="6480">
                <a:solidFill>
                  <a:srgbClr val="a8a8a8"/>
                </a:solidFill>
                <a:miter/>
              </a:ln>
            </p:spPr>
          </p:cxnSp>
          <p:cxnSp>
            <p:nvCxnSpPr>
              <p:cNvPr id="15213" name="Straight Connector 1888"/>
              <p:cNvCxnSpPr/>
              <p:nvPr/>
            </p:nvCxnSpPr>
            <p:spPr>
              <a:xfrm>
                <a:off x="12355560" y="1306080"/>
                <a:ext cx="252360" cy="360"/>
              </a:xfrm>
              <a:prstGeom prst="straightConnector1">
                <a:avLst/>
              </a:prstGeom>
              <a:ln w="6480">
                <a:solidFill>
                  <a:srgbClr val="a8a8a8"/>
                </a:solidFill>
                <a:miter/>
              </a:ln>
            </p:spPr>
          </p:cxnSp>
          <p:cxnSp>
            <p:nvCxnSpPr>
              <p:cNvPr id="15214" name="Straight Connector 1889"/>
              <p:cNvCxnSpPr/>
              <p:nvPr/>
            </p:nvCxnSpPr>
            <p:spPr>
              <a:xfrm>
                <a:off x="12355560" y="2285640"/>
                <a:ext cx="252360" cy="360"/>
              </a:xfrm>
              <a:prstGeom prst="straightConnector1">
                <a:avLst/>
              </a:prstGeom>
              <a:ln w="6480">
                <a:solidFill>
                  <a:srgbClr val="a8a8a8"/>
                </a:solidFill>
                <a:miter/>
              </a:ln>
            </p:spPr>
          </p:cxnSp>
          <p:cxnSp>
            <p:nvCxnSpPr>
              <p:cNvPr id="15215" name="Straight Connector 1890"/>
              <p:cNvCxnSpPr/>
              <p:nvPr/>
            </p:nvCxnSpPr>
            <p:spPr>
              <a:xfrm>
                <a:off x="12355560" y="1959120"/>
                <a:ext cx="252360" cy="360"/>
              </a:xfrm>
              <a:prstGeom prst="straightConnector1">
                <a:avLst/>
              </a:prstGeom>
              <a:ln w="6480">
                <a:solidFill>
                  <a:srgbClr val="a8a8a8"/>
                </a:solidFill>
                <a:miter/>
              </a:ln>
            </p:spPr>
          </p:cxnSp>
          <p:cxnSp>
            <p:nvCxnSpPr>
              <p:cNvPr id="15216" name="Straight Connector 1891"/>
              <p:cNvCxnSpPr/>
              <p:nvPr/>
            </p:nvCxnSpPr>
            <p:spPr>
              <a:xfrm>
                <a:off x="12355560" y="2939040"/>
                <a:ext cx="252360" cy="360"/>
              </a:xfrm>
              <a:prstGeom prst="straightConnector1">
                <a:avLst/>
              </a:prstGeom>
              <a:ln w="6480">
                <a:solidFill>
                  <a:srgbClr val="a8a8a8"/>
                </a:solidFill>
                <a:miter/>
              </a:ln>
            </p:spPr>
          </p:cxnSp>
          <p:cxnSp>
            <p:nvCxnSpPr>
              <p:cNvPr id="15217" name="Straight Connector 1892"/>
              <p:cNvCxnSpPr/>
              <p:nvPr/>
            </p:nvCxnSpPr>
            <p:spPr>
              <a:xfrm>
                <a:off x="12355560" y="2612520"/>
                <a:ext cx="252360" cy="360"/>
              </a:xfrm>
              <a:prstGeom prst="straightConnector1">
                <a:avLst/>
              </a:prstGeom>
              <a:ln w="6480">
                <a:solidFill>
                  <a:srgbClr val="a8a8a8"/>
                </a:solidFill>
                <a:miter/>
              </a:ln>
            </p:spPr>
          </p:cxnSp>
          <p:cxnSp>
            <p:nvCxnSpPr>
              <p:cNvPr id="15218" name="Straight Connector 1893"/>
              <p:cNvCxnSpPr/>
              <p:nvPr/>
            </p:nvCxnSpPr>
            <p:spPr>
              <a:xfrm>
                <a:off x="12355560" y="3592080"/>
                <a:ext cx="252360" cy="360"/>
              </a:xfrm>
              <a:prstGeom prst="straightConnector1">
                <a:avLst/>
              </a:prstGeom>
              <a:ln w="6480">
                <a:solidFill>
                  <a:srgbClr val="a8a8a8"/>
                </a:solidFill>
                <a:miter/>
              </a:ln>
            </p:spPr>
          </p:cxnSp>
          <p:cxnSp>
            <p:nvCxnSpPr>
              <p:cNvPr id="15219" name="Straight Connector 1894"/>
              <p:cNvCxnSpPr/>
              <p:nvPr/>
            </p:nvCxnSpPr>
            <p:spPr>
              <a:xfrm>
                <a:off x="12355560" y="3265560"/>
                <a:ext cx="252360" cy="360"/>
              </a:xfrm>
              <a:prstGeom prst="straightConnector1">
                <a:avLst/>
              </a:prstGeom>
              <a:ln w="6480">
                <a:solidFill>
                  <a:srgbClr val="a8a8a8"/>
                </a:solidFill>
                <a:miter/>
              </a:ln>
            </p:spPr>
          </p:cxnSp>
          <p:cxnSp>
            <p:nvCxnSpPr>
              <p:cNvPr id="15220" name="Straight Connector 1895"/>
              <p:cNvCxnSpPr/>
              <p:nvPr/>
            </p:nvCxnSpPr>
            <p:spPr>
              <a:xfrm>
                <a:off x="12355560" y="4245120"/>
                <a:ext cx="252360" cy="360"/>
              </a:xfrm>
              <a:prstGeom prst="straightConnector1">
                <a:avLst/>
              </a:prstGeom>
              <a:ln w="6480">
                <a:solidFill>
                  <a:srgbClr val="a8a8a8"/>
                </a:solidFill>
                <a:miter/>
              </a:ln>
            </p:spPr>
          </p:cxnSp>
          <p:cxnSp>
            <p:nvCxnSpPr>
              <p:cNvPr id="15221" name="Straight Connector 1896"/>
              <p:cNvCxnSpPr/>
              <p:nvPr/>
            </p:nvCxnSpPr>
            <p:spPr>
              <a:xfrm>
                <a:off x="12355560" y="3918600"/>
                <a:ext cx="252360" cy="360"/>
              </a:xfrm>
              <a:prstGeom prst="straightConnector1">
                <a:avLst/>
              </a:prstGeom>
              <a:ln w="6480">
                <a:solidFill>
                  <a:srgbClr val="a8a8a8"/>
                </a:solidFill>
                <a:miter/>
              </a:ln>
            </p:spPr>
          </p:cxnSp>
          <p:cxnSp>
            <p:nvCxnSpPr>
              <p:cNvPr id="15222" name="Straight Connector 1898"/>
              <p:cNvCxnSpPr/>
              <p:nvPr/>
            </p:nvCxnSpPr>
            <p:spPr>
              <a:xfrm>
                <a:off x="12355560" y="4571640"/>
                <a:ext cx="252360" cy="360"/>
              </a:xfrm>
              <a:prstGeom prst="straightConnector1">
                <a:avLst/>
              </a:prstGeom>
              <a:ln w="6480">
                <a:solidFill>
                  <a:srgbClr val="a8a8a8"/>
                </a:solidFill>
                <a:miter/>
              </a:ln>
            </p:spPr>
          </p:cxnSp>
          <p:cxnSp>
            <p:nvCxnSpPr>
              <p:cNvPr id="15223" name="Straight Connector 1899"/>
              <p:cNvCxnSpPr/>
              <p:nvPr/>
            </p:nvCxnSpPr>
            <p:spPr>
              <a:xfrm>
                <a:off x="12355560" y="5551560"/>
                <a:ext cx="252360" cy="360"/>
              </a:xfrm>
              <a:prstGeom prst="straightConnector1">
                <a:avLst/>
              </a:prstGeom>
              <a:ln w="6480">
                <a:solidFill>
                  <a:srgbClr val="a8a8a8"/>
                </a:solidFill>
                <a:miter/>
              </a:ln>
            </p:spPr>
          </p:cxnSp>
          <p:cxnSp>
            <p:nvCxnSpPr>
              <p:cNvPr id="15224" name="Straight Connector 1900"/>
              <p:cNvCxnSpPr/>
              <p:nvPr/>
            </p:nvCxnSpPr>
            <p:spPr>
              <a:xfrm>
                <a:off x="12355560" y="5225040"/>
                <a:ext cx="252360" cy="360"/>
              </a:xfrm>
              <a:prstGeom prst="straightConnector1">
                <a:avLst/>
              </a:prstGeom>
              <a:ln w="6480">
                <a:solidFill>
                  <a:srgbClr val="a8a8a8"/>
                </a:solidFill>
                <a:miter/>
              </a:ln>
            </p:spPr>
          </p:cxnSp>
          <p:cxnSp>
            <p:nvCxnSpPr>
              <p:cNvPr id="15225" name="Straight Connector 1901"/>
              <p:cNvCxnSpPr/>
              <p:nvPr/>
            </p:nvCxnSpPr>
            <p:spPr>
              <a:xfrm>
                <a:off x="12355560" y="6204600"/>
                <a:ext cx="252360" cy="360"/>
              </a:xfrm>
              <a:prstGeom prst="straightConnector1">
                <a:avLst/>
              </a:prstGeom>
              <a:ln w="6480">
                <a:solidFill>
                  <a:srgbClr val="a8a8a8"/>
                </a:solidFill>
                <a:miter/>
              </a:ln>
            </p:spPr>
          </p:cxnSp>
          <p:cxnSp>
            <p:nvCxnSpPr>
              <p:cNvPr id="15226" name="Straight Connector 1902"/>
              <p:cNvCxnSpPr/>
              <p:nvPr/>
            </p:nvCxnSpPr>
            <p:spPr>
              <a:xfrm>
                <a:off x="12355560" y="5878080"/>
                <a:ext cx="252360" cy="360"/>
              </a:xfrm>
              <a:prstGeom prst="straightConnector1">
                <a:avLst/>
              </a:prstGeom>
              <a:ln w="6480">
                <a:solidFill>
                  <a:srgbClr val="a8a8a8"/>
                </a:solidFill>
                <a:miter/>
              </a:ln>
            </p:spPr>
          </p:cxnSp>
          <p:cxnSp>
            <p:nvCxnSpPr>
              <p:cNvPr id="15227" name="Straight Connector 1903"/>
              <p:cNvCxnSpPr/>
              <p:nvPr/>
            </p:nvCxnSpPr>
            <p:spPr>
              <a:xfrm>
                <a:off x="12355560" y="6857640"/>
                <a:ext cx="252360" cy="360"/>
              </a:xfrm>
              <a:prstGeom prst="straightConnector1">
                <a:avLst/>
              </a:prstGeom>
              <a:ln w="6480">
                <a:solidFill>
                  <a:srgbClr val="a8a8a8"/>
                </a:solidFill>
                <a:miter/>
              </a:ln>
            </p:spPr>
          </p:cxnSp>
          <p:cxnSp>
            <p:nvCxnSpPr>
              <p:cNvPr id="15228" name="Straight Connector 1904"/>
              <p:cNvCxnSpPr/>
              <p:nvPr/>
            </p:nvCxnSpPr>
            <p:spPr>
              <a:xfrm>
                <a:off x="12355560" y="6531120"/>
                <a:ext cx="252360" cy="360"/>
              </a:xfrm>
              <a:prstGeom prst="straightConnector1">
                <a:avLst/>
              </a:prstGeom>
              <a:ln w="6480">
                <a:solidFill>
                  <a:srgbClr val="a8a8a8"/>
                </a:solidFill>
                <a:miter/>
              </a:ln>
            </p:spPr>
          </p:cxnSp>
          <p:cxnSp>
            <p:nvCxnSpPr>
              <p:cNvPr id="15229"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5230"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5231"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5232"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5233"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5234"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5235" name="Straight Connector 2097"/>
              <p:cNvCxnSpPr/>
              <p:nvPr/>
            </p:nvCxnSpPr>
            <p:spPr>
              <a:xfrm flipV="1">
                <a:off x="9885240" y="7041240"/>
                <a:ext cx="360" cy="252360"/>
              </a:xfrm>
              <a:prstGeom prst="straightConnector1">
                <a:avLst/>
              </a:prstGeom>
              <a:ln w="6480">
                <a:solidFill>
                  <a:srgbClr val="a8a8a8"/>
                </a:solidFill>
                <a:miter/>
              </a:ln>
            </p:spPr>
          </p:cxnSp>
          <p:cxnSp>
            <p:nvCxnSpPr>
              <p:cNvPr id="15236"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5237" name="Straight Connector 2099"/>
              <p:cNvCxnSpPr/>
              <p:nvPr/>
            </p:nvCxnSpPr>
            <p:spPr>
              <a:xfrm flipV="1">
                <a:off x="9226080" y="7041240"/>
                <a:ext cx="360" cy="252360"/>
              </a:xfrm>
              <a:prstGeom prst="straightConnector1">
                <a:avLst/>
              </a:prstGeom>
              <a:ln w="6480">
                <a:solidFill>
                  <a:srgbClr val="a8a8a8"/>
                </a:solidFill>
                <a:miter/>
              </a:ln>
            </p:spPr>
          </p:cxnSp>
          <p:cxnSp>
            <p:nvCxnSpPr>
              <p:cNvPr id="15238" name="Straight Connector 2100"/>
              <p:cNvCxnSpPr/>
              <p:nvPr/>
            </p:nvCxnSpPr>
            <p:spPr>
              <a:xfrm flipV="1">
                <a:off x="9555840" y="7041240"/>
                <a:ext cx="360" cy="252360"/>
              </a:xfrm>
              <a:prstGeom prst="straightConnector1">
                <a:avLst/>
              </a:prstGeom>
              <a:ln w="6480">
                <a:solidFill>
                  <a:srgbClr val="a8a8a8"/>
                </a:solidFill>
                <a:miter/>
              </a:ln>
            </p:spPr>
          </p:cxnSp>
          <p:cxnSp>
            <p:nvCxnSpPr>
              <p:cNvPr id="15239" name="Straight Connector 2101"/>
              <p:cNvCxnSpPr/>
              <p:nvPr/>
            </p:nvCxnSpPr>
            <p:spPr>
              <a:xfrm flipV="1">
                <a:off x="8567280" y="7041240"/>
                <a:ext cx="360" cy="252360"/>
              </a:xfrm>
              <a:prstGeom prst="straightConnector1">
                <a:avLst/>
              </a:prstGeom>
              <a:ln w="6480">
                <a:solidFill>
                  <a:srgbClr val="a8a8a8"/>
                </a:solidFill>
                <a:miter/>
              </a:ln>
            </p:spPr>
          </p:cxnSp>
          <p:cxnSp>
            <p:nvCxnSpPr>
              <p:cNvPr id="15240" name="Straight Connector 2102"/>
              <p:cNvCxnSpPr/>
              <p:nvPr/>
            </p:nvCxnSpPr>
            <p:spPr>
              <a:xfrm flipV="1">
                <a:off x="8896680" y="7041240"/>
                <a:ext cx="360" cy="252360"/>
              </a:xfrm>
              <a:prstGeom prst="straightConnector1">
                <a:avLst/>
              </a:prstGeom>
              <a:ln w="6480">
                <a:solidFill>
                  <a:srgbClr val="a8a8a8"/>
                </a:solidFill>
                <a:miter/>
              </a:ln>
            </p:spPr>
          </p:cxnSp>
          <p:cxnSp>
            <p:nvCxnSpPr>
              <p:cNvPr id="15241" name="Straight Connector 2103"/>
              <p:cNvCxnSpPr/>
              <p:nvPr/>
            </p:nvCxnSpPr>
            <p:spPr>
              <a:xfrm flipV="1">
                <a:off x="7908120" y="7041240"/>
                <a:ext cx="360" cy="252360"/>
              </a:xfrm>
              <a:prstGeom prst="straightConnector1">
                <a:avLst/>
              </a:prstGeom>
              <a:ln w="6480">
                <a:solidFill>
                  <a:srgbClr val="a8a8a8"/>
                </a:solidFill>
                <a:miter/>
              </a:ln>
            </p:spPr>
          </p:cxnSp>
          <p:cxnSp>
            <p:nvCxnSpPr>
              <p:cNvPr id="15242" name="Straight Connector 2104"/>
              <p:cNvCxnSpPr/>
              <p:nvPr/>
            </p:nvCxnSpPr>
            <p:spPr>
              <a:xfrm flipV="1">
                <a:off x="8237520" y="7041240"/>
                <a:ext cx="360" cy="252360"/>
              </a:xfrm>
              <a:prstGeom prst="straightConnector1">
                <a:avLst/>
              </a:prstGeom>
              <a:ln w="6480">
                <a:solidFill>
                  <a:srgbClr val="a8a8a8"/>
                </a:solidFill>
                <a:miter/>
              </a:ln>
            </p:spPr>
          </p:cxnSp>
          <p:cxnSp>
            <p:nvCxnSpPr>
              <p:cNvPr id="15243" name="Straight Connector 2105"/>
              <p:cNvCxnSpPr/>
              <p:nvPr/>
            </p:nvCxnSpPr>
            <p:spPr>
              <a:xfrm flipV="1">
                <a:off x="7248960" y="7041240"/>
                <a:ext cx="360" cy="252360"/>
              </a:xfrm>
              <a:prstGeom prst="straightConnector1">
                <a:avLst/>
              </a:prstGeom>
              <a:ln w="6480">
                <a:solidFill>
                  <a:srgbClr val="a8a8a8"/>
                </a:solidFill>
                <a:miter/>
              </a:ln>
            </p:spPr>
          </p:cxnSp>
          <p:cxnSp>
            <p:nvCxnSpPr>
              <p:cNvPr id="15244" name="Straight Connector 2106"/>
              <p:cNvCxnSpPr/>
              <p:nvPr/>
            </p:nvCxnSpPr>
            <p:spPr>
              <a:xfrm flipV="1">
                <a:off x="7578720" y="7041240"/>
                <a:ext cx="360" cy="252360"/>
              </a:xfrm>
              <a:prstGeom prst="straightConnector1">
                <a:avLst/>
              </a:prstGeom>
              <a:ln w="6480">
                <a:solidFill>
                  <a:srgbClr val="a8a8a8"/>
                </a:solidFill>
                <a:miter/>
              </a:ln>
            </p:spPr>
          </p:cxnSp>
          <p:cxnSp>
            <p:nvCxnSpPr>
              <p:cNvPr id="15245" name="Straight Connector 2107"/>
              <p:cNvCxnSpPr/>
              <p:nvPr/>
            </p:nvCxnSpPr>
            <p:spPr>
              <a:xfrm flipV="1">
                <a:off x="6590160" y="7041240"/>
                <a:ext cx="360" cy="252360"/>
              </a:xfrm>
              <a:prstGeom prst="straightConnector1">
                <a:avLst/>
              </a:prstGeom>
              <a:ln w="6480">
                <a:solidFill>
                  <a:srgbClr val="a8a8a8"/>
                </a:solidFill>
                <a:miter/>
              </a:ln>
            </p:spPr>
          </p:cxnSp>
          <p:cxnSp>
            <p:nvCxnSpPr>
              <p:cNvPr id="15246" name="Straight Connector 2108"/>
              <p:cNvCxnSpPr/>
              <p:nvPr/>
            </p:nvCxnSpPr>
            <p:spPr>
              <a:xfrm flipV="1">
                <a:off x="6919560" y="7041240"/>
                <a:ext cx="360" cy="252360"/>
              </a:xfrm>
              <a:prstGeom prst="straightConnector1">
                <a:avLst/>
              </a:prstGeom>
              <a:ln w="6480">
                <a:solidFill>
                  <a:srgbClr val="a8a8a8"/>
                </a:solidFill>
                <a:miter/>
              </a:ln>
            </p:spPr>
          </p:cxnSp>
          <p:cxnSp>
            <p:nvCxnSpPr>
              <p:cNvPr id="15247" name="Straight Connector 2109"/>
              <p:cNvCxnSpPr/>
              <p:nvPr/>
            </p:nvCxnSpPr>
            <p:spPr>
              <a:xfrm flipV="1">
                <a:off x="5931000" y="7041240"/>
                <a:ext cx="360" cy="252360"/>
              </a:xfrm>
              <a:prstGeom prst="straightConnector1">
                <a:avLst/>
              </a:prstGeom>
              <a:ln w="6480">
                <a:solidFill>
                  <a:srgbClr val="a8a8a8"/>
                </a:solidFill>
                <a:miter/>
              </a:ln>
            </p:spPr>
          </p:cxnSp>
          <p:cxnSp>
            <p:nvCxnSpPr>
              <p:cNvPr id="15248" name="Straight Connector 2110"/>
              <p:cNvCxnSpPr/>
              <p:nvPr/>
            </p:nvCxnSpPr>
            <p:spPr>
              <a:xfrm flipV="1">
                <a:off x="6260760" y="7041240"/>
                <a:ext cx="360" cy="252360"/>
              </a:xfrm>
              <a:prstGeom prst="straightConnector1">
                <a:avLst/>
              </a:prstGeom>
              <a:ln w="6480">
                <a:solidFill>
                  <a:srgbClr val="a8a8a8"/>
                </a:solidFill>
                <a:miter/>
              </a:ln>
            </p:spPr>
          </p:cxnSp>
          <p:cxnSp>
            <p:nvCxnSpPr>
              <p:cNvPr id="15249" name="Straight Connector 2111"/>
              <p:cNvCxnSpPr/>
              <p:nvPr/>
            </p:nvCxnSpPr>
            <p:spPr>
              <a:xfrm flipV="1">
                <a:off x="5272200" y="7041240"/>
                <a:ext cx="360" cy="252360"/>
              </a:xfrm>
              <a:prstGeom prst="straightConnector1">
                <a:avLst/>
              </a:prstGeom>
              <a:ln w="6480">
                <a:solidFill>
                  <a:srgbClr val="a8a8a8"/>
                </a:solidFill>
                <a:miter/>
              </a:ln>
            </p:spPr>
          </p:cxnSp>
          <p:cxnSp>
            <p:nvCxnSpPr>
              <p:cNvPr id="15250" name="Straight Connector 2112"/>
              <p:cNvCxnSpPr/>
              <p:nvPr/>
            </p:nvCxnSpPr>
            <p:spPr>
              <a:xfrm flipV="1">
                <a:off x="5601600" y="7041240"/>
                <a:ext cx="360" cy="252360"/>
              </a:xfrm>
              <a:prstGeom prst="straightConnector1">
                <a:avLst/>
              </a:prstGeom>
              <a:ln w="6480">
                <a:solidFill>
                  <a:srgbClr val="a8a8a8"/>
                </a:solidFill>
                <a:miter/>
              </a:ln>
            </p:spPr>
          </p:cxnSp>
          <p:cxnSp>
            <p:nvCxnSpPr>
              <p:cNvPr id="15251" name="Straight Connector 2113"/>
              <p:cNvCxnSpPr/>
              <p:nvPr/>
            </p:nvCxnSpPr>
            <p:spPr>
              <a:xfrm flipV="1">
                <a:off x="4613040" y="7041240"/>
                <a:ext cx="360" cy="252360"/>
              </a:xfrm>
              <a:prstGeom prst="straightConnector1">
                <a:avLst/>
              </a:prstGeom>
              <a:ln w="6480">
                <a:solidFill>
                  <a:srgbClr val="a8a8a8"/>
                </a:solidFill>
                <a:miter/>
              </a:ln>
            </p:spPr>
          </p:cxnSp>
          <p:cxnSp>
            <p:nvCxnSpPr>
              <p:cNvPr id="15252" name="Straight Connector 2114"/>
              <p:cNvCxnSpPr/>
              <p:nvPr/>
            </p:nvCxnSpPr>
            <p:spPr>
              <a:xfrm flipV="1">
                <a:off x="4942440" y="7041240"/>
                <a:ext cx="360" cy="252360"/>
              </a:xfrm>
              <a:prstGeom prst="straightConnector1">
                <a:avLst/>
              </a:prstGeom>
              <a:ln w="6480">
                <a:solidFill>
                  <a:srgbClr val="a8a8a8"/>
                </a:solidFill>
                <a:miter/>
              </a:ln>
            </p:spPr>
          </p:cxnSp>
          <p:cxnSp>
            <p:nvCxnSpPr>
              <p:cNvPr id="15253" name="Straight Connector 2115"/>
              <p:cNvCxnSpPr/>
              <p:nvPr/>
            </p:nvCxnSpPr>
            <p:spPr>
              <a:xfrm flipV="1">
                <a:off x="3953880" y="7041240"/>
                <a:ext cx="360" cy="252360"/>
              </a:xfrm>
              <a:prstGeom prst="straightConnector1">
                <a:avLst/>
              </a:prstGeom>
              <a:ln w="6480">
                <a:solidFill>
                  <a:srgbClr val="a8a8a8"/>
                </a:solidFill>
                <a:miter/>
              </a:ln>
            </p:spPr>
          </p:cxnSp>
          <p:cxnSp>
            <p:nvCxnSpPr>
              <p:cNvPr id="15254" name="Straight Connector 2116"/>
              <p:cNvCxnSpPr/>
              <p:nvPr/>
            </p:nvCxnSpPr>
            <p:spPr>
              <a:xfrm flipV="1">
                <a:off x="4283640" y="7041240"/>
                <a:ext cx="360" cy="252360"/>
              </a:xfrm>
              <a:prstGeom prst="straightConnector1">
                <a:avLst/>
              </a:prstGeom>
              <a:ln w="6480">
                <a:solidFill>
                  <a:srgbClr val="a8a8a8"/>
                </a:solidFill>
                <a:miter/>
              </a:ln>
            </p:spPr>
          </p:cxnSp>
          <p:cxnSp>
            <p:nvCxnSpPr>
              <p:cNvPr id="15255" name="Straight Connector 2117"/>
              <p:cNvCxnSpPr/>
              <p:nvPr/>
            </p:nvCxnSpPr>
            <p:spPr>
              <a:xfrm flipV="1">
                <a:off x="3295080" y="7041240"/>
                <a:ext cx="360" cy="252360"/>
              </a:xfrm>
              <a:prstGeom prst="straightConnector1">
                <a:avLst/>
              </a:prstGeom>
              <a:ln w="6480">
                <a:solidFill>
                  <a:srgbClr val="a8a8a8"/>
                </a:solidFill>
                <a:miter/>
              </a:ln>
            </p:spPr>
          </p:cxnSp>
          <p:cxnSp>
            <p:nvCxnSpPr>
              <p:cNvPr id="15256" name="Straight Connector 2118"/>
              <p:cNvCxnSpPr/>
              <p:nvPr/>
            </p:nvCxnSpPr>
            <p:spPr>
              <a:xfrm flipV="1">
                <a:off x="3624480" y="7041240"/>
                <a:ext cx="360" cy="252360"/>
              </a:xfrm>
              <a:prstGeom prst="straightConnector1">
                <a:avLst/>
              </a:prstGeom>
              <a:ln w="6480">
                <a:solidFill>
                  <a:srgbClr val="a8a8a8"/>
                </a:solidFill>
                <a:miter/>
              </a:ln>
            </p:spPr>
          </p:cxnSp>
          <p:cxnSp>
            <p:nvCxnSpPr>
              <p:cNvPr id="15257" name="Straight Connector 2119"/>
              <p:cNvCxnSpPr/>
              <p:nvPr/>
            </p:nvCxnSpPr>
            <p:spPr>
              <a:xfrm flipV="1">
                <a:off x="2635920" y="7041240"/>
                <a:ext cx="360" cy="252360"/>
              </a:xfrm>
              <a:prstGeom prst="straightConnector1">
                <a:avLst/>
              </a:prstGeom>
              <a:ln w="6480">
                <a:solidFill>
                  <a:srgbClr val="a8a8a8"/>
                </a:solidFill>
                <a:miter/>
              </a:ln>
            </p:spPr>
          </p:cxnSp>
          <p:cxnSp>
            <p:nvCxnSpPr>
              <p:cNvPr id="15258" name="Straight Connector 2120"/>
              <p:cNvCxnSpPr/>
              <p:nvPr/>
            </p:nvCxnSpPr>
            <p:spPr>
              <a:xfrm flipV="1">
                <a:off x="2965320" y="7041240"/>
                <a:ext cx="360" cy="252360"/>
              </a:xfrm>
              <a:prstGeom prst="straightConnector1">
                <a:avLst/>
              </a:prstGeom>
              <a:ln w="6480">
                <a:solidFill>
                  <a:srgbClr val="a8a8a8"/>
                </a:solidFill>
                <a:miter/>
              </a:ln>
            </p:spPr>
          </p:cxnSp>
          <p:cxnSp>
            <p:nvCxnSpPr>
              <p:cNvPr id="15259" name="Straight Connector 2121"/>
              <p:cNvCxnSpPr/>
              <p:nvPr/>
            </p:nvCxnSpPr>
            <p:spPr>
              <a:xfrm flipV="1">
                <a:off x="1976760" y="7041240"/>
                <a:ext cx="360" cy="252360"/>
              </a:xfrm>
              <a:prstGeom prst="straightConnector1">
                <a:avLst/>
              </a:prstGeom>
              <a:ln w="6480">
                <a:solidFill>
                  <a:srgbClr val="a8a8a8"/>
                </a:solidFill>
                <a:miter/>
              </a:ln>
            </p:spPr>
          </p:cxnSp>
          <p:cxnSp>
            <p:nvCxnSpPr>
              <p:cNvPr id="15260" name="Straight Connector 2122"/>
              <p:cNvCxnSpPr/>
              <p:nvPr/>
            </p:nvCxnSpPr>
            <p:spPr>
              <a:xfrm flipV="1">
                <a:off x="2306520" y="7041240"/>
                <a:ext cx="360" cy="252360"/>
              </a:xfrm>
              <a:prstGeom prst="straightConnector1">
                <a:avLst/>
              </a:prstGeom>
              <a:ln w="6480">
                <a:solidFill>
                  <a:srgbClr val="a8a8a8"/>
                </a:solidFill>
                <a:miter/>
              </a:ln>
            </p:spPr>
          </p:cxnSp>
          <p:cxnSp>
            <p:nvCxnSpPr>
              <p:cNvPr id="15261" name="Straight Connector 2123"/>
              <p:cNvCxnSpPr/>
              <p:nvPr/>
            </p:nvCxnSpPr>
            <p:spPr>
              <a:xfrm flipV="1">
                <a:off x="1317960" y="7041240"/>
                <a:ext cx="360" cy="252360"/>
              </a:xfrm>
              <a:prstGeom prst="straightConnector1">
                <a:avLst/>
              </a:prstGeom>
              <a:ln w="6480">
                <a:solidFill>
                  <a:srgbClr val="a8a8a8"/>
                </a:solidFill>
                <a:miter/>
              </a:ln>
            </p:spPr>
          </p:cxnSp>
          <p:cxnSp>
            <p:nvCxnSpPr>
              <p:cNvPr id="15262" name="Straight Connector 2124"/>
              <p:cNvCxnSpPr/>
              <p:nvPr/>
            </p:nvCxnSpPr>
            <p:spPr>
              <a:xfrm flipV="1">
                <a:off x="1647360" y="7041240"/>
                <a:ext cx="360" cy="252360"/>
              </a:xfrm>
              <a:prstGeom prst="straightConnector1">
                <a:avLst/>
              </a:prstGeom>
              <a:ln w="6480">
                <a:solidFill>
                  <a:srgbClr val="a8a8a8"/>
                </a:solidFill>
                <a:miter/>
              </a:ln>
            </p:spPr>
          </p:cxnSp>
          <p:cxnSp>
            <p:nvCxnSpPr>
              <p:cNvPr id="15263" name="Straight Connector 2125"/>
              <p:cNvCxnSpPr/>
              <p:nvPr/>
            </p:nvCxnSpPr>
            <p:spPr>
              <a:xfrm flipV="1">
                <a:off x="658800" y="7041240"/>
                <a:ext cx="360" cy="252360"/>
              </a:xfrm>
              <a:prstGeom prst="straightConnector1">
                <a:avLst/>
              </a:prstGeom>
              <a:ln w="6480">
                <a:solidFill>
                  <a:srgbClr val="a8a8a8"/>
                </a:solidFill>
                <a:miter/>
              </a:ln>
            </p:spPr>
          </p:cxnSp>
          <p:cxnSp>
            <p:nvCxnSpPr>
              <p:cNvPr id="15264" name="Straight Connector 2126"/>
              <p:cNvCxnSpPr/>
              <p:nvPr/>
            </p:nvCxnSpPr>
            <p:spPr>
              <a:xfrm flipV="1">
                <a:off x="988200" y="7041240"/>
                <a:ext cx="360" cy="252360"/>
              </a:xfrm>
              <a:prstGeom prst="straightConnector1">
                <a:avLst/>
              </a:prstGeom>
              <a:ln w="6480">
                <a:solidFill>
                  <a:srgbClr val="a8a8a8"/>
                </a:solidFill>
                <a:miter/>
              </a:ln>
            </p:spPr>
          </p:cxnSp>
          <p:cxnSp>
            <p:nvCxnSpPr>
              <p:cNvPr id="15265" name="Straight Connector 2127"/>
              <p:cNvCxnSpPr/>
              <p:nvPr/>
            </p:nvCxnSpPr>
            <p:spPr>
              <a:xfrm flipV="1">
                <a:off x="0" y="7041240"/>
                <a:ext cx="360" cy="252360"/>
              </a:xfrm>
              <a:prstGeom prst="straightConnector1">
                <a:avLst/>
              </a:prstGeom>
              <a:ln w="6480">
                <a:solidFill>
                  <a:srgbClr val="a8a8a8"/>
                </a:solidFill>
                <a:miter/>
              </a:ln>
            </p:spPr>
          </p:cxnSp>
          <p:cxnSp>
            <p:nvCxnSpPr>
              <p:cNvPr id="15266"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5267" name="Rectangle 10"/>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cxnSp>
        <p:nvCxnSpPr>
          <p:cNvPr id="15268" name="Straight Connector 9"/>
          <p:cNvCxnSpPr/>
          <p:nvPr/>
        </p:nvCxnSpPr>
        <p:spPr>
          <a:xfrm>
            <a:off x="658800" y="7003080"/>
            <a:ext cx="360" cy="290520"/>
          </a:xfrm>
          <a:prstGeom prst="straightConnector1">
            <a:avLst/>
          </a:prstGeom>
          <a:ln cap="rnd" w="6480">
            <a:solidFill>
              <a:srgbClr val="559bd1"/>
            </a:solidFill>
            <a:round/>
            <a:headEnd len="med" type="arrow" w="med"/>
          </a:ln>
        </p:spPr>
      </p:cxnSp>
      <p:sp>
        <p:nvSpPr>
          <p:cNvPr id="15269" name="TextBox 13"/>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5270" name="ING logo" descr=""/>
          <p:cNvPicPr/>
          <p:nvPr/>
        </p:nvPicPr>
        <p:blipFill>
          <a:blip r:embed="rId2"/>
          <a:stretch/>
        </p:blipFill>
        <p:spPr>
          <a:xfrm>
            <a:off x="10055520" y="6089040"/>
            <a:ext cx="1806840" cy="449640"/>
          </a:xfrm>
          <a:prstGeom prst="rect">
            <a:avLst/>
          </a:prstGeom>
          <a:ln w="0">
            <a:noFill/>
          </a:ln>
        </p:spPr>
      </p:pic>
      <p:sp>
        <p:nvSpPr>
          <p:cNvPr id="15271"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5272"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5273" name="PlaceHolder 2"/>
          <p:cNvSpPr>
            <a:spLocks noGrp="1"/>
          </p:cNvSpPr>
          <p:nvPr>
            <p:ph type="title"/>
          </p:nvPr>
        </p:nvSpPr>
        <p:spPr>
          <a:xfrm>
            <a:off x="658800" y="1634400"/>
            <a:ext cx="3711960" cy="1325160"/>
          </a:xfrm>
          <a:prstGeom prst="rect">
            <a:avLst/>
          </a:prstGeom>
          <a:solidFill>
            <a:srgbClr val="ff6200"/>
          </a:solidFill>
          <a:ln w="648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5274"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15275" name="TextBox 12"/>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1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5313" name="Master Grid"/>
          <p:cNvGrpSpPr/>
          <p:nvPr/>
        </p:nvGrpSpPr>
        <p:grpSpPr>
          <a:xfrm>
            <a:off x="0" y="0"/>
            <a:ext cx="12191760" cy="6858000"/>
            <a:chOff x="0" y="0"/>
            <a:chExt cx="12191760" cy="6858000"/>
          </a:xfrm>
        </p:grpSpPr>
        <p:grpSp>
          <p:nvGrpSpPr>
            <p:cNvPr id="15314" name="GRID"/>
            <p:cNvGrpSpPr/>
            <p:nvPr/>
          </p:nvGrpSpPr>
          <p:grpSpPr>
            <a:xfrm>
              <a:off x="0" y="0"/>
              <a:ext cx="12191760" cy="6858000"/>
              <a:chOff x="0" y="0"/>
              <a:chExt cx="12191760" cy="6858000"/>
            </a:xfrm>
          </p:grpSpPr>
          <p:grpSp>
            <p:nvGrpSpPr>
              <p:cNvPr id="15315" name="Group 454"/>
              <p:cNvGrpSpPr/>
              <p:nvPr/>
            </p:nvGrpSpPr>
            <p:grpSpPr>
              <a:xfrm>
                <a:off x="0" y="0"/>
                <a:ext cx="12191760" cy="6858000"/>
                <a:chOff x="0" y="0"/>
                <a:chExt cx="12191760" cy="6858000"/>
              </a:xfrm>
            </p:grpSpPr>
            <p:cxnSp>
              <p:nvCxnSpPr>
                <p:cNvPr id="1531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531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531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531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532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532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532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532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532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532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532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532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532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532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533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533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533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533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533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533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533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533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533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533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534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534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534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534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534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534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534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534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534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534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535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535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535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535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5354" name="Group 455"/>
              <p:cNvGrpSpPr/>
              <p:nvPr/>
            </p:nvGrpSpPr>
            <p:grpSpPr>
              <a:xfrm>
                <a:off x="0" y="0"/>
                <a:ext cx="12191760" cy="6857640"/>
                <a:chOff x="0" y="0"/>
                <a:chExt cx="12191760" cy="6857640"/>
              </a:xfrm>
            </p:grpSpPr>
            <p:cxnSp>
              <p:nvCxnSpPr>
                <p:cNvPr id="1535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535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535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535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535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536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536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536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536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536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536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536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536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536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536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537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537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537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537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537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537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537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5377" name="Group 396"/>
            <p:cNvGrpSpPr/>
            <p:nvPr/>
          </p:nvGrpSpPr>
          <p:grpSpPr>
            <a:xfrm>
              <a:off x="329400" y="326520"/>
              <a:ext cx="11532960" cy="5878800"/>
              <a:chOff x="329400" y="326520"/>
              <a:chExt cx="11532960" cy="5878800"/>
            </a:xfrm>
          </p:grpSpPr>
          <p:grpSp>
            <p:nvGrpSpPr>
              <p:cNvPr id="15378" name="Group 397"/>
              <p:cNvGrpSpPr/>
              <p:nvPr/>
            </p:nvGrpSpPr>
            <p:grpSpPr>
              <a:xfrm>
                <a:off x="329400" y="326520"/>
                <a:ext cx="11532960" cy="5878800"/>
                <a:chOff x="329400" y="326520"/>
                <a:chExt cx="11532960" cy="5878800"/>
              </a:xfrm>
            </p:grpSpPr>
            <p:cxnSp>
              <p:nvCxnSpPr>
                <p:cNvPr id="1537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538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538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538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538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538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538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538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538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538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538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539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539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539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539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539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539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539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539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539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539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540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540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540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540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540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540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540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540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540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540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541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541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541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541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541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5415" name="Group 398"/>
              <p:cNvGrpSpPr/>
              <p:nvPr/>
            </p:nvGrpSpPr>
            <p:grpSpPr>
              <a:xfrm>
                <a:off x="329400" y="326520"/>
                <a:ext cx="11532960" cy="5878080"/>
                <a:chOff x="329400" y="326520"/>
                <a:chExt cx="11532960" cy="5878080"/>
              </a:xfrm>
            </p:grpSpPr>
            <p:cxnSp>
              <p:nvCxnSpPr>
                <p:cNvPr id="1541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541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541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541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542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542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542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542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542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542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542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542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542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542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543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543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543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543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543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5435" name="Master Grid Edge"/>
          <p:cNvGrpSpPr/>
          <p:nvPr/>
        </p:nvGrpSpPr>
        <p:grpSpPr>
          <a:xfrm>
            <a:off x="-435240" y="-435240"/>
            <a:ext cx="13042800" cy="7728480"/>
            <a:chOff x="-435240" y="-435240"/>
            <a:chExt cx="13042800" cy="7728480"/>
          </a:xfrm>
        </p:grpSpPr>
        <p:grpSp>
          <p:nvGrpSpPr>
            <p:cNvPr id="15436" name="Group 27"/>
            <p:cNvGrpSpPr/>
            <p:nvPr/>
          </p:nvGrpSpPr>
          <p:grpSpPr>
            <a:xfrm>
              <a:off x="-435240" y="-435240"/>
              <a:ext cx="13042800" cy="7728480"/>
              <a:chOff x="-435240" y="-435240"/>
              <a:chExt cx="13042800" cy="7728480"/>
            </a:xfrm>
          </p:grpSpPr>
          <p:cxnSp>
            <p:nvCxnSpPr>
              <p:cNvPr id="15437" name="Straight Connector 1371"/>
              <p:cNvCxnSpPr/>
              <p:nvPr/>
            </p:nvCxnSpPr>
            <p:spPr>
              <a:xfrm>
                <a:off x="-435240" y="489600"/>
                <a:ext cx="126360" cy="360"/>
              </a:xfrm>
              <a:prstGeom prst="straightConnector1">
                <a:avLst/>
              </a:prstGeom>
              <a:ln w="6480">
                <a:solidFill>
                  <a:srgbClr val="a8a8a8"/>
                </a:solidFill>
                <a:miter/>
              </a:ln>
            </p:spPr>
          </p:cxnSp>
          <p:cxnSp>
            <p:nvCxnSpPr>
              <p:cNvPr id="15438" name="Straight Connector 1372"/>
              <p:cNvCxnSpPr/>
              <p:nvPr/>
            </p:nvCxnSpPr>
            <p:spPr>
              <a:xfrm>
                <a:off x="-435240" y="326520"/>
                <a:ext cx="126360" cy="360"/>
              </a:xfrm>
              <a:prstGeom prst="straightConnector1">
                <a:avLst/>
              </a:prstGeom>
              <a:ln w="6480">
                <a:solidFill>
                  <a:srgbClr val="a8a8a8"/>
                </a:solidFill>
                <a:miter/>
              </a:ln>
            </p:spPr>
          </p:cxnSp>
          <p:cxnSp>
            <p:nvCxnSpPr>
              <p:cNvPr id="15439" name="Straight Connector 1373"/>
              <p:cNvCxnSpPr/>
              <p:nvPr/>
            </p:nvCxnSpPr>
            <p:spPr>
              <a:xfrm>
                <a:off x="-435240" y="816120"/>
                <a:ext cx="126360" cy="360"/>
              </a:xfrm>
              <a:prstGeom prst="straightConnector1">
                <a:avLst/>
              </a:prstGeom>
              <a:ln w="6480">
                <a:solidFill>
                  <a:srgbClr val="a8a8a8"/>
                </a:solidFill>
                <a:miter/>
              </a:ln>
            </p:spPr>
          </p:cxnSp>
          <p:cxnSp>
            <p:nvCxnSpPr>
              <p:cNvPr id="15440" name="Straight Connector 1374"/>
              <p:cNvCxnSpPr/>
              <p:nvPr/>
            </p:nvCxnSpPr>
            <p:spPr>
              <a:xfrm>
                <a:off x="-435240" y="653040"/>
                <a:ext cx="126360" cy="360"/>
              </a:xfrm>
              <a:prstGeom prst="straightConnector1">
                <a:avLst/>
              </a:prstGeom>
              <a:ln w="6480">
                <a:solidFill>
                  <a:srgbClr val="a8a8a8"/>
                </a:solidFill>
                <a:miter/>
              </a:ln>
            </p:spPr>
          </p:cxnSp>
          <p:cxnSp>
            <p:nvCxnSpPr>
              <p:cNvPr id="15441" name="Straight Connector 1375"/>
              <p:cNvCxnSpPr/>
              <p:nvPr/>
            </p:nvCxnSpPr>
            <p:spPr>
              <a:xfrm>
                <a:off x="-435240" y="1142640"/>
                <a:ext cx="126360" cy="360"/>
              </a:xfrm>
              <a:prstGeom prst="straightConnector1">
                <a:avLst/>
              </a:prstGeom>
              <a:ln w="6480">
                <a:solidFill>
                  <a:srgbClr val="a8a8a8"/>
                </a:solidFill>
                <a:miter/>
              </a:ln>
            </p:spPr>
          </p:cxnSp>
          <p:cxnSp>
            <p:nvCxnSpPr>
              <p:cNvPr id="15442" name="Straight Connector 1376"/>
              <p:cNvCxnSpPr/>
              <p:nvPr/>
            </p:nvCxnSpPr>
            <p:spPr>
              <a:xfrm>
                <a:off x="-435240" y="979560"/>
                <a:ext cx="126360" cy="360"/>
              </a:xfrm>
              <a:prstGeom prst="straightConnector1">
                <a:avLst/>
              </a:prstGeom>
              <a:ln w="6480">
                <a:solidFill>
                  <a:srgbClr val="a8a8a8"/>
                </a:solidFill>
                <a:miter/>
              </a:ln>
            </p:spPr>
          </p:cxnSp>
          <p:cxnSp>
            <p:nvCxnSpPr>
              <p:cNvPr id="15443" name="Straight Connector 1377"/>
              <p:cNvCxnSpPr/>
              <p:nvPr/>
            </p:nvCxnSpPr>
            <p:spPr>
              <a:xfrm>
                <a:off x="-435240" y="1469520"/>
                <a:ext cx="126360" cy="360"/>
              </a:xfrm>
              <a:prstGeom prst="straightConnector1">
                <a:avLst/>
              </a:prstGeom>
              <a:ln w="6480">
                <a:solidFill>
                  <a:srgbClr val="a8a8a8"/>
                </a:solidFill>
                <a:miter/>
              </a:ln>
            </p:spPr>
          </p:cxnSp>
          <p:cxnSp>
            <p:nvCxnSpPr>
              <p:cNvPr id="15444" name="Straight Connector 1378"/>
              <p:cNvCxnSpPr/>
              <p:nvPr/>
            </p:nvCxnSpPr>
            <p:spPr>
              <a:xfrm>
                <a:off x="-435240" y="1306080"/>
                <a:ext cx="126360" cy="360"/>
              </a:xfrm>
              <a:prstGeom prst="straightConnector1">
                <a:avLst/>
              </a:prstGeom>
              <a:ln w="6480">
                <a:solidFill>
                  <a:srgbClr val="a8a8a8"/>
                </a:solidFill>
                <a:miter/>
              </a:ln>
            </p:spPr>
          </p:cxnSp>
          <p:cxnSp>
            <p:nvCxnSpPr>
              <p:cNvPr id="15445" name="Straight Connector 1379"/>
              <p:cNvCxnSpPr/>
              <p:nvPr/>
            </p:nvCxnSpPr>
            <p:spPr>
              <a:xfrm>
                <a:off x="-435240" y="1796040"/>
                <a:ext cx="126360" cy="360"/>
              </a:xfrm>
              <a:prstGeom prst="straightConnector1">
                <a:avLst/>
              </a:prstGeom>
              <a:ln w="6480">
                <a:solidFill>
                  <a:srgbClr val="a8a8a8"/>
                </a:solidFill>
                <a:miter/>
              </a:ln>
            </p:spPr>
          </p:cxnSp>
          <p:cxnSp>
            <p:nvCxnSpPr>
              <p:cNvPr id="15446" name="Straight Connector 1380"/>
              <p:cNvCxnSpPr/>
              <p:nvPr/>
            </p:nvCxnSpPr>
            <p:spPr>
              <a:xfrm>
                <a:off x="-435240" y="1632600"/>
                <a:ext cx="126360" cy="360"/>
              </a:xfrm>
              <a:prstGeom prst="straightConnector1">
                <a:avLst/>
              </a:prstGeom>
              <a:ln w="6480">
                <a:solidFill>
                  <a:srgbClr val="a8a8a8"/>
                </a:solidFill>
                <a:miter/>
              </a:ln>
            </p:spPr>
          </p:cxnSp>
          <p:cxnSp>
            <p:nvCxnSpPr>
              <p:cNvPr id="15447" name="Straight Connector 1381"/>
              <p:cNvCxnSpPr/>
              <p:nvPr/>
            </p:nvCxnSpPr>
            <p:spPr>
              <a:xfrm>
                <a:off x="-435240" y="2122560"/>
                <a:ext cx="126360" cy="360"/>
              </a:xfrm>
              <a:prstGeom prst="straightConnector1">
                <a:avLst/>
              </a:prstGeom>
              <a:ln w="6480">
                <a:solidFill>
                  <a:srgbClr val="a8a8a8"/>
                </a:solidFill>
                <a:miter/>
              </a:ln>
            </p:spPr>
          </p:cxnSp>
          <p:cxnSp>
            <p:nvCxnSpPr>
              <p:cNvPr id="15448" name="Straight Connector 1382"/>
              <p:cNvCxnSpPr/>
              <p:nvPr/>
            </p:nvCxnSpPr>
            <p:spPr>
              <a:xfrm>
                <a:off x="-435240" y="1959120"/>
                <a:ext cx="126360" cy="360"/>
              </a:xfrm>
              <a:prstGeom prst="straightConnector1">
                <a:avLst/>
              </a:prstGeom>
              <a:ln w="6480">
                <a:solidFill>
                  <a:srgbClr val="a8a8a8"/>
                </a:solidFill>
                <a:miter/>
              </a:ln>
            </p:spPr>
          </p:cxnSp>
          <p:cxnSp>
            <p:nvCxnSpPr>
              <p:cNvPr id="15449" name="Straight Connector 1383"/>
              <p:cNvCxnSpPr/>
              <p:nvPr/>
            </p:nvCxnSpPr>
            <p:spPr>
              <a:xfrm>
                <a:off x="-435240" y="2449080"/>
                <a:ext cx="126360" cy="360"/>
              </a:xfrm>
              <a:prstGeom prst="straightConnector1">
                <a:avLst/>
              </a:prstGeom>
              <a:ln w="6480">
                <a:solidFill>
                  <a:srgbClr val="a8a8a8"/>
                </a:solidFill>
                <a:miter/>
              </a:ln>
            </p:spPr>
          </p:cxnSp>
          <p:cxnSp>
            <p:nvCxnSpPr>
              <p:cNvPr id="15450" name="Straight Connector 1384"/>
              <p:cNvCxnSpPr/>
              <p:nvPr/>
            </p:nvCxnSpPr>
            <p:spPr>
              <a:xfrm>
                <a:off x="-435240" y="2285640"/>
                <a:ext cx="126360" cy="360"/>
              </a:xfrm>
              <a:prstGeom prst="straightConnector1">
                <a:avLst/>
              </a:prstGeom>
              <a:ln w="6480">
                <a:solidFill>
                  <a:srgbClr val="a8a8a8"/>
                </a:solidFill>
                <a:miter/>
              </a:ln>
            </p:spPr>
          </p:cxnSp>
          <p:cxnSp>
            <p:nvCxnSpPr>
              <p:cNvPr id="15451" name="Straight Connector 1385"/>
              <p:cNvCxnSpPr/>
              <p:nvPr/>
            </p:nvCxnSpPr>
            <p:spPr>
              <a:xfrm>
                <a:off x="-435240" y="2775600"/>
                <a:ext cx="126360" cy="360"/>
              </a:xfrm>
              <a:prstGeom prst="straightConnector1">
                <a:avLst/>
              </a:prstGeom>
              <a:ln w="6480">
                <a:solidFill>
                  <a:srgbClr val="a8a8a8"/>
                </a:solidFill>
                <a:miter/>
              </a:ln>
            </p:spPr>
          </p:cxnSp>
          <p:cxnSp>
            <p:nvCxnSpPr>
              <p:cNvPr id="15452" name="Straight Connector 1386"/>
              <p:cNvCxnSpPr/>
              <p:nvPr/>
            </p:nvCxnSpPr>
            <p:spPr>
              <a:xfrm>
                <a:off x="-435240" y="2612520"/>
                <a:ext cx="126360" cy="360"/>
              </a:xfrm>
              <a:prstGeom prst="straightConnector1">
                <a:avLst/>
              </a:prstGeom>
              <a:ln w="6480">
                <a:solidFill>
                  <a:srgbClr val="a8a8a8"/>
                </a:solidFill>
                <a:miter/>
              </a:ln>
            </p:spPr>
          </p:cxnSp>
          <p:cxnSp>
            <p:nvCxnSpPr>
              <p:cNvPr id="15453" name="Straight Connector 1387"/>
              <p:cNvCxnSpPr/>
              <p:nvPr/>
            </p:nvCxnSpPr>
            <p:spPr>
              <a:xfrm>
                <a:off x="-435240" y="3102120"/>
                <a:ext cx="126360" cy="360"/>
              </a:xfrm>
              <a:prstGeom prst="straightConnector1">
                <a:avLst/>
              </a:prstGeom>
              <a:ln w="6480">
                <a:solidFill>
                  <a:srgbClr val="a8a8a8"/>
                </a:solidFill>
                <a:miter/>
              </a:ln>
            </p:spPr>
          </p:cxnSp>
          <p:cxnSp>
            <p:nvCxnSpPr>
              <p:cNvPr id="15454" name="Straight Connector 1388"/>
              <p:cNvCxnSpPr/>
              <p:nvPr/>
            </p:nvCxnSpPr>
            <p:spPr>
              <a:xfrm>
                <a:off x="-435240" y="2939040"/>
                <a:ext cx="126360" cy="360"/>
              </a:xfrm>
              <a:prstGeom prst="straightConnector1">
                <a:avLst/>
              </a:prstGeom>
              <a:ln w="6480">
                <a:solidFill>
                  <a:srgbClr val="a8a8a8"/>
                </a:solidFill>
                <a:miter/>
              </a:ln>
            </p:spPr>
          </p:cxnSp>
          <p:cxnSp>
            <p:nvCxnSpPr>
              <p:cNvPr id="15455" name="Straight Connector 1389"/>
              <p:cNvCxnSpPr/>
              <p:nvPr/>
            </p:nvCxnSpPr>
            <p:spPr>
              <a:xfrm>
                <a:off x="-435240" y="3428640"/>
                <a:ext cx="126360" cy="360"/>
              </a:xfrm>
              <a:prstGeom prst="straightConnector1">
                <a:avLst/>
              </a:prstGeom>
              <a:ln w="6480">
                <a:solidFill>
                  <a:srgbClr val="a8a8a8"/>
                </a:solidFill>
                <a:miter/>
              </a:ln>
            </p:spPr>
          </p:cxnSp>
          <p:cxnSp>
            <p:nvCxnSpPr>
              <p:cNvPr id="15456" name="Straight Connector 1390"/>
              <p:cNvCxnSpPr/>
              <p:nvPr/>
            </p:nvCxnSpPr>
            <p:spPr>
              <a:xfrm>
                <a:off x="-435240" y="3265560"/>
                <a:ext cx="126360" cy="360"/>
              </a:xfrm>
              <a:prstGeom prst="straightConnector1">
                <a:avLst/>
              </a:prstGeom>
              <a:ln w="6480">
                <a:solidFill>
                  <a:srgbClr val="a8a8a8"/>
                </a:solidFill>
                <a:miter/>
              </a:ln>
            </p:spPr>
          </p:cxnSp>
          <p:cxnSp>
            <p:nvCxnSpPr>
              <p:cNvPr id="15457" name="Straight Connector 1391"/>
              <p:cNvCxnSpPr/>
              <p:nvPr/>
            </p:nvCxnSpPr>
            <p:spPr>
              <a:xfrm>
                <a:off x="-435240" y="3755520"/>
                <a:ext cx="126360" cy="360"/>
              </a:xfrm>
              <a:prstGeom prst="straightConnector1">
                <a:avLst/>
              </a:prstGeom>
              <a:ln w="6480">
                <a:solidFill>
                  <a:srgbClr val="a8a8a8"/>
                </a:solidFill>
                <a:miter/>
              </a:ln>
            </p:spPr>
          </p:cxnSp>
          <p:cxnSp>
            <p:nvCxnSpPr>
              <p:cNvPr id="15458" name="Straight Connector 1392"/>
              <p:cNvCxnSpPr/>
              <p:nvPr/>
            </p:nvCxnSpPr>
            <p:spPr>
              <a:xfrm>
                <a:off x="-435240" y="3592080"/>
                <a:ext cx="126360" cy="360"/>
              </a:xfrm>
              <a:prstGeom prst="straightConnector1">
                <a:avLst/>
              </a:prstGeom>
              <a:ln w="6480">
                <a:solidFill>
                  <a:srgbClr val="a8a8a8"/>
                </a:solidFill>
                <a:miter/>
              </a:ln>
            </p:spPr>
          </p:cxnSp>
          <p:cxnSp>
            <p:nvCxnSpPr>
              <p:cNvPr id="15459" name="Straight Connector 1438"/>
              <p:cNvCxnSpPr/>
              <p:nvPr/>
            </p:nvCxnSpPr>
            <p:spPr>
              <a:xfrm>
                <a:off x="-435240" y="4081680"/>
                <a:ext cx="126360" cy="360"/>
              </a:xfrm>
              <a:prstGeom prst="straightConnector1">
                <a:avLst/>
              </a:prstGeom>
              <a:ln w="6480">
                <a:solidFill>
                  <a:srgbClr val="a8a8a8"/>
                </a:solidFill>
                <a:miter/>
              </a:ln>
            </p:spPr>
          </p:cxnSp>
          <p:cxnSp>
            <p:nvCxnSpPr>
              <p:cNvPr id="15460" name="Straight Connector 1439"/>
              <p:cNvCxnSpPr/>
              <p:nvPr/>
            </p:nvCxnSpPr>
            <p:spPr>
              <a:xfrm>
                <a:off x="-435240" y="3918240"/>
                <a:ext cx="126360" cy="360"/>
              </a:xfrm>
              <a:prstGeom prst="straightConnector1">
                <a:avLst/>
              </a:prstGeom>
              <a:ln w="6480">
                <a:solidFill>
                  <a:srgbClr val="a8a8a8"/>
                </a:solidFill>
                <a:miter/>
              </a:ln>
            </p:spPr>
          </p:cxnSp>
          <p:cxnSp>
            <p:nvCxnSpPr>
              <p:cNvPr id="15461" name="Straight Connector 1440"/>
              <p:cNvCxnSpPr/>
              <p:nvPr/>
            </p:nvCxnSpPr>
            <p:spPr>
              <a:xfrm>
                <a:off x="-435240" y="4408200"/>
                <a:ext cx="126360" cy="360"/>
              </a:xfrm>
              <a:prstGeom prst="straightConnector1">
                <a:avLst/>
              </a:prstGeom>
              <a:ln w="6480">
                <a:solidFill>
                  <a:srgbClr val="a8a8a8"/>
                </a:solidFill>
                <a:miter/>
              </a:ln>
            </p:spPr>
          </p:cxnSp>
          <p:cxnSp>
            <p:nvCxnSpPr>
              <p:cNvPr id="15462" name="Straight Connector 1441"/>
              <p:cNvCxnSpPr/>
              <p:nvPr/>
            </p:nvCxnSpPr>
            <p:spPr>
              <a:xfrm>
                <a:off x="-435240" y="4244760"/>
                <a:ext cx="126360" cy="360"/>
              </a:xfrm>
              <a:prstGeom prst="straightConnector1">
                <a:avLst/>
              </a:prstGeom>
              <a:ln w="6480">
                <a:solidFill>
                  <a:srgbClr val="a8a8a8"/>
                </a:solidFill>
                <a:miter/>
              </a:ln>
            </p:spPr>
          </p:cxnSp>
          <p:cxnSp>
            <p:nvCxnSpPr>
              <p:cNvPr id="15463" name="Straight Connector 1442"/>
              <p:cNvCxnSpPr/>
              <p:nvPr/>
            </p:nvCxnSpPr>
            <p:spPr>
              <a:xfrm>
                <a:off x="-435240" y="4734720"/>
                <a:ext cx="126360" cy="360"/>
              </a:xfrm>
              <a:prstGeom prst="straightConnector1">
                <a:avLst/>
              </a:prstGeom>
              <a:ln w="6480">
                <a:solidFill>
                  <a:srgbClr val="a8a8a8"/>
                </a:solidFill>
                <a:miter/>
              </a:ln>
            </p:spPr>
          </p:cxnSp>
          <p:cxnSp>
            <p:nvCxnSpPr>
              <p:cNvPr id="15464" name="Straight Connector 1443"/>
              <p:cNvCxnSpPr/>
              <p:nvPr/>
            </p:nvCxnSpPr>
            <p:spPr>
              <a:xfrm>
                <a:off x="-435240" y="4571280"/>
                <a:ext cx="126360" cy="360"/>
              </a:xfrm>
              <a:prstGeom prst="straightConnector1">
                <a:avLst/>
              </a:prstGeom>
              <a:ln w="6480">
                <a:solidFill>
                  <a:srgbClr val="a8a8a8"/>
                </a:solidFill>
                <a:miter/>
              </a:ln>
            </p:spPr>
          </p:cxnSp>
          <p:cxnSp>
            <p:nvCxnSpPr>
              <p:cNvPr id="15465" name="Straight Connector 1444"/>
              <p:cNvCxnSpPr/>
              <p:nvPr/>
            </p:nvCxnSpPr>
            <p:spPr>
              <a:xfrm>
                <a:off x="-435240" y="5061240"/>
                <a:ext cx="126360" cy="360"/>
              </a:xfrm>
              <a:prstGeom prst="straightConnector1">
                <a:avLst/>
              </a:prstGeom>
              <a:ln w="6480">
                <a:solidFill>
                  <a:srgbClr val="a8a8a8"/>
                </a:solidFill>
                <a:miter/>
              </a:ln>
            </p:spPr>
          </p:cxnSp>
          <p:cxnSp>
            <p:nvCxnSpPr>
              <p:cNvPr id="15466" name="Straight Connector 1446"/>
              <p:cNvCxnSpPr/>
              <p:nvPr/>
            </p:nvCxnSpPr>
            <p:spPr>
              <a:xfrm>
                <a:off x="-435240" y="5387760"/>
                <a:ext cx="126360" cy="360"/>
              </a:xfrm>
              <a:prstGeom prst="straightConnector1">
                <a:avLst/>
              </a:prstGeom>
              <a:ln w="6480">
                <a:solidFill>
                  <a:srgbClr val="a8a8a8"/>
                </a:solidFill>
                <a:miter/>
              </a:ln>
            </p:spPr>
          </p:cxnSp>
          <p:cxnSp>
            <p:nvCxnSpPr>
              <p:cNvPr id="15467" name="Straight Connector 1447"/>
              <p:cNvCxnSpPr/>
              <p:nvPr/>
            </p:nvCxnSpPr>
            <p:spPr>
              <a:xfrm>
                <a:off x="-435240" y="5224680"/>
                <a:ext cx="126360" cy="360"/>
              </a:xfrm>
              <a:prstGeom prst="straightConnector1">
                <a:avLst/>
              </a:prstGeom>
              <a:ln w="6480">
                <a:solidFill>
                  <a:srgbClr val="a8a8a8"/>
                </a:solidFill>
                <a:miter/>
              </a:ln>
            </p:spPr>
          </p:cxnSp>
          <p:cxnSp>
            <p:nvCxnSpPr>
              <p:cNvPr id="15468" name="Straight Connector 1448"/>
              <p:cNvCxnSpPr/>
              <p:nvPr/>
            </p:nvCxnSpPr>
            <p:spPr>
              <a:xfrm>
                <a:off x="-435240" y="5714280"/>
                <a:ext cx="126360" cy="360"/>
              </a:xfrm>
              <a:prstGeom prst="straightConnector1">
                <a:avLst/>
              </a:prstGeom>
              <a:ln w="6480">
                <a:solidFill>
                  <a:srgbClr val="a8a8a8"/>
                </a:solidFill>
                <a:miter/>
              </a:ln>
            </p:spPr>
          </p:cxnSp>
          <p:cxnSp>
            <p:nvCxnSpPr>
              <p:cNvPr id="15469" name="Straight Connector 1449"/>
              <p:cNvCxnSpPr/>
              <p:nvPr/>
            </p:nvCxnSpPr>
            <p:spPr>
              <a:xfrm>
                <a:off x="-435240" y="5551200"/>
                <a:ext cx="126360" cy="360"/>
              </a:xfrm>
              <a:prstGeom prst="straightConnector1">
                <a:avLst/>
              </a:prstGeom>
              <a:ln w="6480">
                <a:solidFill>
                  <a:srgbClr val="a8a8a8"/>
                </a:solidFill>
                <a:miter/>
              </a:ln>
            </p:spPr>
          </p:cxnSp>
          <p:cxnSp>
            <p:nvCxnSpPr>
              <p:cNvPr id="15470" name="Straight Connector 1450"/>
              <p:cNvCxnSpPr/>
              <p:nvPr/>
            </p:nvCxnSpPr>
            <p:spPr>
              <a:xfrm>
                <a:off x="-435240" y="6041160"/>
                <a:ext cx="126360" cy="360"/>
              </a:xfrm>
              <a:prstGeom prst="straightConnector1">
                <a:avLst/>
              </a:prstGeom>
              <a:ln w="6480">
                <a:solidFill>
                  <a:srgbClr val="a8a8a8"/>
                </a:solidFill>
                <a:miter/>
              </a:ln>
            </p:spPr>
          </p:cxnSp>
          <p:cxnSp>
            <p:nvCxnSpPr>
              <p:cNvPr id="15471" name="Straight Connector 1451"/>
              <p:cNvCxnSpPr/>
              <p:nvPr/>
            </p:nvCxnSpPr>
            <p:spPr>
              <a:xfrm>
                <a:off x="-435240" y="5877720"/>
                <a:ext cx="126360" cy="360"/>
              </a:xfrm>
              <a:prstGeom prst="straightConnector1">
                <a:avLst/>
              </a:prstGeom>
              <a:ln w="6480">
                <a:solidFill>
                  <a:srgbClr val="a8a8a8"/>
                </a:solidFill>
                <a:miter/>
              </a:ln>
            </p:spPr>
          </p:cxnSp>
          <p:cxnSp>
            <p:nvCxnSpPr>
              <p:cNvPr id="15472" name="Straight Connector 1452"/>
              <p:cNvCxnSpPr/>
              <p:nvPr/>
            </p:nvCxnSpPr>
            <p:spPr>
              <a:xfrm>
                <a:off x="-435240" y="6367680"/>
                <a:ext cx="126360" cy="360"/>
              </a:xfrm>
              <a:prstGeom prst="straightConnector1">
                <a:avLst/>
              </a:prstGeom>
              <a:ln w="6480">
                <a:solidFill>
                  <a:srgbClr val="a8a8a8"/>
                </a:solidFill>
                <a:miter/>
              </a:ln>
            </p:spPr>
          </p:cxnSp>
          <p:cxnSp>
            <p:nvCxnSpPr>
              <p:cNvPr id="15473" name="Straight Connector 1453"/>
              <p:cNvCxnSpPr/>
              <p:nvPr/>
            </p:nvCxnSpPr>
            <p:spPr>
              <a:xfrm>
                <a:off x="-435240" y="6204240"/>
                <a:ext cx="126360" cy="360"/>
              </a:xfrm>
              <a:prstGeom prst="straightConnector1">
                <a:avLst/>
              </a:prstGeom>
              <a:ln w="6480">
                <a:solidFill>
                  <a:srgbClr val="a8a8a8"/>
                </a:solidFill>
                <a:miter/>
              </a:ln>
            </p:spPr>
          </p:cxnSp>
          <p:cxnSp>
            <p:nvCxnSpPr>
              <p:cNvPr id="15474" name="Straight Connector 1083"/>
              <p:cNvCxnSpPr/>
              <p:nvPr/>
            </p:nvCxnSpPr>
            <p:spPr>
              <a:xfrm>
                <a:off x="493920" y="-435240"/>
                <a:ext cx="360" cy="126360"/>
              </a:xfrm>
              <a:prstGeom prst="straightConnector1">
                <a:avLst/>
              </a:prstGeom>
              <a:ln w="6480">
                <a:solidFill>
                  <a:srgbClr val="a8a8a8"/>
                </a:solidFill>
                <a:miter/>
              </a:ln>
            </p:spPr>
          </p:cxnSp>
          <p:cxnSp>
            <p:nvCxnSpPr>
              <p:cNvPr id="15475" name="Straight Connector 1084"/>
              <p:cNvCxnSpPr/>
              <p:nvPr/>
            </p:nvCxnSpPr>
            <p:spPr>
              <a:xfrm>
                <a:off x="329400" y="-435240"/>
                <a:ext cx="360" cy="126360"/>
              </a:xfrm>
              <a:prstGeom prst="straightConnector1">
                <a:avLst/>
              </a:prstGeom>
              <a:ln w="6480">
                <a:solidFill>
                  <a:srgbClr val="a8a8a8"/>
                </a:solidFill>
                <a:miter/>
              </a:ln>
            </p:spPr>
          </p:cxnSp>
          <p:cxnSp>
            <p:nvCxnSpPr>
              <p:cNvPr id="15476" name="Straight Connector 1085"/>
              <p:cNvCxnSpPr/>
              <p:nvPr/>
            </p:nvCxnSpPr>
            <p:spPr>
              <a:xfrm>
                <a:off x="823680" y="-435240"/>
                <a:ext cx="360" cy="126360"/>
              </a:xfrm>
              <a:prstGeom prst="straightConnector1">
                <a:avLst/>
              </a:prstGeom>
              <a:ln w="6480">
                <a:solidFill>
                  <a:srgbClr val="a8a8a8"/>
                </a:solidFill>
                <a:miter/>
              </a:ln>
            </p:spPr>
          </p:cxnSp>
          <p:cxnSp>
            <p:nvCxnSpPr>
              <p:cNvPr id="15477" name="Straight Connector 1086"/>
              <p:cNvCxnSpPr/>
              <p:nvPr/>
            </p:nvCxnSpPr>
            <p:spPr>
              <a:xfrm>
                <a:off x="658800" y="-435240"/>
                <a:ext cx="360" cy="126360"/>
              </a:xfrm>
              <a:prstGeom prst="straightConnector1">
                <a:avLst/>
              </a:prstGeom>
              <a:ln w="6480">
                <a:solidFill>
                  <a:srgbClr val="a8a8a8"/>
                </a:solidFill>
                <a:miter/>
              </a:ln>
            </p:spPr>
          </p:cxnSp>
          <p:cxnSp>
            <p:nvCxnSpPr>
              <p:cNvPr id="15478" name="Straight Connector 1087"/>
              <p:cNvCxnSpPr/>
              <p:nvPr/>
            </p:nvCxnSpPr>
            <p:spPr>
              <a:xfrm>
                <a:off x="1153080" y="-435240"/>
                <a:ext cx="360" cy="126360"/>
              </a:xfrm>
              <a:prstGeom prst="straightConnector1">
                <a:avLst/>
              </a:prstGeom>
              <a:ln w="6480">
                <a:solidFill>
                  <a:srgbClr val="a8a8a8"/>
                </a:solidFill>
                <a:miter/>
              </a:ln>
            </p:spPr>
          </p:cxnSp>
          <p:cxnSp>
            <p:nvCxnSpPr>
              <p:cNvPr id="15479" name="Straight Connector 1088"/>
              <p:cNvCxnSpPr/>
              <p:nvPr/>
            </p:nvCxnSpPr>
            <p:spPr>
              <a:xfrm>
                <a:off x="988200" y="-435240"/>
                <a:ext cx="360" cy="126360"/>
              </a:xfrm>
              <a:prstGeom prst="straightConnector1">
                <a:avLst/>
              </a:prstGeom>
              <a:ln w="6480">
                <a:solidFill>
                  <a:srgbClr val="a8a8a8"/>
                </a:solidFill>
                <a:miter/>
              </a:ln>
            </p:spPr>
          </p:cxnSp>
          <p:cxnSp>
            <p:nvCxnSpPr>
              <p:cNvPr id="15480" name="Straight Connector 1089"/>
              <p:cNvCxnSpPr/>
              <p:nvPr/>
            </p:nvCxnSpPr>
            <p:spPr>
              <a:xfrm>
                <a:off x="1482480" y="-435240"/>
                <a:ext cx="360" cy="126360"/>
              </a:xfrm>
              <a:prstGeom prst="straightConnector1">
                <a:avLst/>
              </a:prstGeom>
              <a:ln w="6480">
                <a:solidFill>
                  <a:srgbClr val="a8a8a8"/>
                </a:solidFill>
                <a:miter/>
              </a:ln>
            </p:spPr>
          </p:cxnSp>
          <p:cxnSp>
            <p:nvCxnSpPr>
              <p:cNvPr id="15481" name="Straight Connector 1090"/>
              <p:cNvCxnSpPr/>
              <p:nvPr/>
            </p:nvCxnSpPr>
            <p:spPr>
              <a:xfrm>
                <a:off x="1317960" y="-435240"/>
                <a:ext cx="360" cy="126360"/>
              </a:xfrm>
              <a:prstGeom prst="straightConnector1">
                <a:avLst/>
              </a:prstGeom>
              <a:ln w="6480">
                <a:solidFill>
                  <a:srgbClr val="a8a8a8"/>
                </a:solidFill>
                <a:miter/>
              </a:ln>
            </p:spPr>
          </p:cxnSp>
          <p:cxnSp>
            <p:nvCxnSpPr>
              <p:cNvPr id="15482" name="Straight Connector 1091"/>
              <p:cNvCxnSpPr/>
              <p:nvPr/>
            </p:nvCxnSpPr>
            <p:spPr>
              <a:xfrm>
                <a:off x="1812240" y="-435240"/>
                <a:ext cx="360" cy="126360"/>
              </a:xfrm>
              <a:prstGeom prst="straightConnector1">
                <a:avLst/>
              </a:prstGeom>
              <a:ln w="6480">
                <a:solidFill>
                  <a:srgbClr val="a8a8a8"/>
                </a:solidFill>
                <a:miter/>
              </a:ln>
            </p:spPr>
          </p:cxnSp>
          <p:cxnSp>
            <p:nvCxnSpPr>
              <p:cNvPr id="15483" name="Straight Connector 1092"/>
              <p:cNvCxnSpPr/>
              <p:nvPr/>
            </p:nvCxnSpPr>
            <p:spPr>
              <a:xfrm>
                <a:off x="1647360" y="-435240"/>
                <a:ext cx="360" cy="126360"/>
              </a:xfrm>
              <a:prstGeom prst="straightConnector1">
                <a:avLst/>
              </a:prstGeom>
              <a:ln w="6480">
                <a:solidFill>
                  <a:srgbClr val="a8a8a8"/>
                </a:solidFill>
                <a:miter/>
              </a:ln>
            </p:spPr>
          </p:cxnSp>
          <p:cxnSp>
            <p:nvCxnSpPr>
              <p:cNvPr id="15484" name="Straight Connector 1093"/>
              <p:cNvCxnSpPr/>
              <p:nvPr/>
            </p:nvCxnSpPr>
            <p:spPr>
              <a:xfrm>
                <a:off x="2141640" y="-435240"/>
                <a:ext cx="360" cy="126360"/>
              </a:xfrm>
              <a:prstGeom prst="straightConnector1">
                <a:avLst/>
              </a:prstGeom>
              <a:ln w="6480">
                <a:solidFill>
                  <a:srgbClr val="a8a8a8"/>
                </a:solidFill>
                <a:miter/>
              </a:ln>
            </p:spPr>
          </p:cxnSp>
          <p:cxnSp>
            <p:nvCxnSpPr>
              <p:cNvPr id="15485" name="Straight Connector 1094"/>
              <p:cNvCxnSpPr/>
              <p:nvPr/>
            </p:nvCxnSpPr>
            <p:spPr>
              <a:xfrm>
                <a:off x="1976760" y="-435240"/>
                <a:ext cx="360" cy="126360"/>
              </a:xfrm>
              <a:prstGeom prst="straightConnector1">
                <a:avLst/>
              </a:prstGeom>
              <a:ln w="6480">
                <a:solidFill>
                  <a:srgbClr val="a8a8a8"/>
                </a:solidFill>
                <a:miter/>
              </a:ln>
            </p:spPr>
          </p:cxnSp>
          <p:cxnSp>
            <p:nvCxnSpPr>
              <p:cNvPr id="15486" name="Straight Connector 1095"/>
              <p:cNvCxnSpPr/>
              <p:nvPr/>
            </p:nvCxnSpPr>
            <p:spPr>
              <a:xfrm>
                <a:off x="2471040" y="-435240"/>
                <a:ext cx="360" cy="126360"/>
              </a:xfrm>
              <a:prstGeom prst="straightConnector1">
                <a:avLst/>
              </a:prstGeom>
              <a:ln w="6480">
                <a:solidFill>
                  <a:srgbClr val="a8a8a8"/>
                </a:solidFill>
                <a:miter/>
              </a:ln>
            </p:spPr>
          </p:cxnSp>
          <p:cxnSp>
            <p:nvCxnSpPr>
              <p:cNvPr id="15487" name="Straight Connector 1096"/>
              <p:cNvCxnSpPr/>
              <p:nvPr/>
            </p:nvCxnSpPr>
            <p:spPr>
              <a:xfrm>
                <a:off x="2306520" y="-435240"/>
                <a:ext cx="360" cy="126360"/>
              </a:xfrm>
              <a:prstGeom prst="straightConnector1">
                <a:avLst/>
              </a:prstGeom>
              <a:ln w="6480">
                <a:solidFill>
                  <a:srgbClr val="a8a8a8"/>
                </a:solidFill>
                <a:miter/>
              </a:ln>
            </p:spPr>
          </p:cxnSp>
          <p:cxnSp>
            <p:nvCxnSpPr>
              <p:cNvPr id="15488" name="Straight Connector 1097"/>
              <p:cNvCxnSpPr/>
              <p:nvPr/>
            </p:nvCxnSpPr>
            <p:spPr>
              <a:xfrm>
                <a:off x="2800800" y="-435240"/>
                <a:ext cx="360" cy="126360"/>
              </a:xfrm>
              <a:prstGeom prst="straightConnector1">
                <a:avLst/>
              </a:prstGeom>
              <a:ln w="6480">
                <a:solidFill>
                  <a:srgbClr val="a8a8a8"/>
                </a:solidFill>
                <a:miter/>
              </a:ln>
            </p:spPr>
          </p:cxnSp>
          <p:cxnSp>
            <p:nvCxnSpPr>
              <p:cNvPr id="15489" name="Straight Connector 1098"/>
              <p:cNvCxnSpPr/>
              <p:nvPr/>
            </p:nvCxnSpPr>
            <p:spPr>
              <a:xfrm>
                <a:off x="2635920" y="-435240"/>
                <a:ext cx="360" cy="126360"/>
              </a:xfrm>
              <a:prstGeom prst="straightConnector1">
                <a:avLst/>
              </a:prstGeom>
              <a:ln w="6480">
                <a:solidFill>
                  <a:srgbClr val="a8a8a8"/>
                </a:solidFill>
                <a:miter/>
              </a:ln>
            </p:spPr>
          </p:cxnSp>
          <p:cxnSp>
            <p:nvCxnSpPr>
              <p:cNvPr id="15490" name="Straight Connector 1099"/>
              <p:cNvCxnSpPr/>
              <p:nvPr/>
            </p:nvCxnSpPr>
            <p:spPr>
              <a:xfrm>
                <a:off x="3130200" y="-435240"/>
                <a:ext cx="360" cy="126360"/>
              </a:xfrm>
              <a:prstGeom prst="straightConnector1">
                <a:avLst/>
              </a:prstGeom>
              <a:ln w="6480">
                <a:solidFill>
                  <a:srgbClr val="a8a8a8"/>
                </a:solidFill>
                <a:miter/>
              </a:ln>
            </p:spPr>
          </p:cxnSp>
          <p:cxnSp>
            <p:nvCxnSpPr>
              <p:cNvPr id="15491" name="Straight Connector 1100"/>
              <p:cNvCxnSpPr/>
              <p:nvPr/>
            </p:nvCxnSpPr>
            <p:spPr>
              <a:xfrm>
                <a:off x="2965320" y="-435240"/>
                <a:ext cx="360" cy="126360"/>
              </a:xfrm>
              <a:prstGeom prst="straightConnector1">
                <a:avLst/>
              </a:prstGeom>
              <a:ln w="6480">
                <a:solidFill>
                  <a:srgbClr val="a8a8a8"/>
                </a:solidFill>
                <a:miter/>
              </a:ln>
            </p:spPr>
          </p:cxnSp>
          <p:cxnSp>
            <p:nvCxnSpPr>
              <p:cNvPr id="15492" name="Straight Connector 1101"/>
              <p:cNvCxnSpPr/>
              <p:nvPr/>
            </p:nvCxnSpPr>
            <p:spPr>
              <a:xfrm>
                <a:off x="3459600" y="-435240"/>
                <a:ext cx="360" cy="126360"/>
              </a:xfrm>
              <a:prstGeom prst="straightConnector1">
                <a:avLst/>
              </a:prstGeom>
              <a:ln w="6480">
                <a:solidFill>
                  <a:srgbClr val="a8a8a8"/>
                </a:solidFill>
                <a:miter/>
              </a:ln>
            </p:spPr>
          </p:cxnSp>
          <p:cxnSp>
            <p:nvCxnSpPr>
              <p:cNvPr id="15493" name="Straight Connector 1102"/>
              <p:cNvCxnSpPr/>
              <p:nvPr/>
            </p:nvCxnSpPr>
            <p:spPr>
              <a:xfrm>
                <a:off x="3295080" y="-435240"/>
                <a:ext cx="360" cy="126360"/>
              </a:xfrm>
              <a:prstGeom prst="straightConnector1">
                <a:avLst/>
              </a:prstGeom>
              <a:ln w="6480">
                <a:solidFill>
                  <a:srgbClr val="a8a8a8"/>
                </a:solidFill>
                <a:miter/>
              </a:ln>
            </p:spPr>
          </p:cxnSp>
          <p:cxnSp>
            <p:nvCxnSpPr>
              <p:cNvPr id="15494" name="Straight Connector 1103"/>
              <p:cNvCxnSpPr/>
              <p:nvPr/>
            </p:nvCxnSpPr>
            <p:spPr>
              <a:xfrm>
                <a:off x="3789360" y="-435240"/>
                <a:ext cx="360" cy="126360"/>
              </a:xfrm>
              <a:prstGeom prst="straightConnector1">
                <a:avLst/>
              </a:prstGeom>
              <a:ln w="6480">
                <a:solidFill>
                  <a:srgbClr val="a8a8a8"/>
                </a:solidFill>
                <a:miter/>
              </a:ln>
            </p:spPr>
          </p:cxnSp>
          <p:cxnSp>
            <p:nvCxnSpPr>
              <p:cNvPr id="15495" name="Straight Connector 1104"/>
              <p:cNvCxnSpPr/>
              <p:nvPr/>
            </p:nvCxnSpPr>
            <p:spPr>
              <a:xfrm>
                <a:off x="3624480" y="-435240"/>
                <a:ext cx="360" cy="126360"/>
              </a:xfrm>
              <a:prstGeom prst="straightConnector1">
                <a:avLst/>
              </a:prstGeom>
              <a:ln w="6480">
                <a:solidFill>
                  <a:srgbClr val="a8a8a8"/>
                </a:solidFill>
                <a:miter/>
              </a:ln>
            </p:spPr>
          </p:cxnSp>
          <p:cxnSp>
            <p:nvCxnSpPr>
              <p:cNvPr id="15496" name="Straight Connector 1105"/>
              <p:cNvCxnSpPr/>
              <p:nvPr/>
            </p:nvCxnSpPr>
            <p:spPr>
              <a:xfrm>
                <a:off x="4118760" y="-435240"/>
                <a:ext cx="360" cy="126360"/>
              </a:xfrm>
              <a:prstGeom prst="straightConnector1">
                <a:avLst/>
              </a:prstGeom>
              <a:ln w="6480">
                <a:solidFill>
                  <a:srgbClr val="a8a8a8"/>
                </a:solidFill>
                <a:miter/>
              </a:ln>
            </p:spPr>
          </p:cxnSp>
          <p:cxnSp>
            <p:nvCxnSpPr>
              <p:cNvPr id="15497" name="Straight Connector 1106"/>
              <p:cNvCxnSpPr/>
              <p:nvPr/>
            </p:nvCxnSpPr>
            <p:spPr>
              <a:xfrm>
                <a:off x="3953880" y="-435240"/>
                <a:ext cx="360" cy="126360"/>
              </a:xfrm>
              <a:prstGeom prst="straightConnector1">
                <a:avLst/>
              </a:prstGeom>
              <a:ln w="6480">
                <a:solidFill>
                  <a:srgbClr val="a8a8a8"/>
                </a:solidFill>
                <a:miter/>
              </a:ln>
            </p:spPr>
          </p:cxnSp>
          <p:cxnSp>
            <p:nvCxnSpPr>
              <p:cNvPr id="15498" name="Straight Connector 1107"/>
              <p:cNvCxnSpPr/>
              <p:nvPr/>
            </p:nvCxnSpPr>
            <p:spPr>
              <a:xfrm>
                <a:off x="4448160" y="-435240"/>
                <a:ext cx="360" cy="126360"/>
              </a:xfrm>
              <a:prstGeom prst="straightConnector1">
                <a:avLst/>
              </a:prstGeom>
              <a:ln w="6480">
                <a:solidFill>
                  <a:srgbClr val="a8a8a8"/>
                </a:solidFill>
                <a:miter/>
              </a:ln>
            </p:spPr>
          </p:cxnSp>
          <p:cxnSp>
            <p:nvCxnSpPr>
              <p:cNvPr id="15499" name="Straight Connector 1108"/>
              <p:cNvCxnSpPr/>
              <p:nvPr/>
            </p:nvCxnSpPr>
            <p:spPr>
              <a:xfrm>
                <a:off x="4283640" y="-435240"/>
                <a:ext cx="360" cy="126360"/>
              </a:xfrm>
              <a:prstGeom prst="straightConnector1">
                <a:avLst/>
              </a:prstGeom>
              <a:ln w="6480">
                <a:solidFill>
                  <a:srgbClr val="a8a8a8"/>
                </a:solidFill>
                <a:miter/>
              </a:ln>
            </p:spPr>
          </p:cxnSp>
          <p:cxnSp>
            <p:nvCxnSpPr>
              <p:cNvPr id="15500" name="Straight Connector 1109"/>
              <p:cNvCxnSpPr/>
              <p:nvPr/>
            </p:nvCxnSpPr>
            <p:spPr>
              <a:xfrm>
                <a:off x="4777920" y="-435240"/>
                <a:ext cx="360" cy="126360"/>
              </a:xfrm>
              <a:prstGeom prst="straightConnector1">
                <a:avLst/>
              </a:prstGeom>
              <a:ln w="6480">
                <a:solidFill>
                  <a:srgbClr val="a8a8a8"/>
                </a:solidFill>
                <a:miter/>
              </a:ln>
            </p:spPr>
          </p:cxnSp>
          <p:cxnSp>
            <p:nvCxnSpPr>
              <p:cNvPr id="15501" name="Straight Connector 1110"/>
              <p:cNvCxnSpPr/>
              <p:nvPr/>
            </p:nvCxnSpPr>
            <p:spPr>
              <a:xfrm>
                <a:off x="4613040" y="-435240"/>
                <a:ext cx="360" cy="126360"/>
              </a:xfrm>
              <a:prstGeom prst="straightConnector1">
                <a:avLst/>
              </a:prstGeom>
              <a:ln w="6480">
                <a:solidFill>
                  <a:srgbClr val="a8a8a8"/>
                </a:solidFill>
                <a:miter/>
              </a:ln>
            </p:spPr>
          </p:cxnSp>
          <p:cxnSp>
            <p:nvCxnSpPr>
              <p:cNvPr id="15502" name="Straight Connector 1111"/>
              <p:cNvCxnSpPr/>
              <p:nvPr/>
            </p:nvCxnSpPr>
            <p:spPr>
              <a:xfrm>
                <a:off x="5107320" y="-435240"/>
                <a:ext cx="360" cy="126360"/>
              </a:xfrm>
              <a:prstGeom prst="straightConnector1">
                <a:avLst/>
              </a:prstGeom>
              <a:ln w="6480">
                <a:solidFill>
                  <a:srgbClr val="a8a8a8"/>
                </a:solidFill>
                <a:miter/>
              </a:ln>
            </p:spPr>
          </p:cxnSp>
          <p:cxnSp>
            <p:nvCxnSpPr>
              <p:cNvPr id="15503" name="Straight Connector 1112"/>
              <p:cNvCxnSpPr/>
              <p:nvPr/>
            </p:nvCxnSpPr>
            <p:spPr>
              <a:xfrm>
                <a:off x="4942440" y="-435240"/>
                <a:ext cx="360" cy="126360"/>
              </a:xfrm>
              <a:prstGeom prst="straightConnector1">
                <a:avLst/>
              </a:prstGeom>
              <a:ln w="6480">
                <a:solidFill>
                  <a:srgbClr val="a8a8a8"/>
                </a:solidFill>
                <a:miter/>
              </a:ln>
            </p:spPr>
          </p:cxnSp>
          <p:cxnSp>
            <p:nvCxnSpPr>
              <p:cNvPr id="15504" name="Straight Connector 1113"/>
              <p:cNvCxnSpPr/>
              <p:nvPr/>
            </p:nvCxnSpPr>
            <p:spPr>
              <a:xfrm>
                <a:off x="5436720" y="-435240"/>
                <a:ext cx="360" cy="126360"/>
              </a:xfrm>
              <a:prstGeom prst="straightConnector1">
                <a:avLst/>
              </a:prstGeom>
              <a:ln w="6480">
                <a:solidFill>
                  <a:srgbClr val="a8a8a8"/>
                </a:solidFill>
                <a:miter/>
              </a:ln>
            </p:spPr>
          </p:cxnSp>
          <p:cxnSp>
            <p:nvCxnSpPr>
              <p:cNvPr id="15505" name="Straight Connector 1114"/>
              <p:cNvCxnSpPr/>
              <p:nvPr/>
            </p:nvCxnSpPr>
            <p:spPr>
              <a:xfrm>
                <a:off x="5272200" y="-435240"/>
                <a:ext cx="360" cy="126360"/>
              </a:xfrm>
              <a:prstGeom prst="straightConnector1">
                <a:avLst/>
              </a:prstGeom>
              <a:ln w="6480">
                <a:solidFill>
                  <a:srgbClr val="a8a8a8"/>
                </a:solidFill>
                <a:miter/>
              </a:ln>
            </p:spPr>
          </p:cxnSp>
          <p:cxnSp>
            <p:nvCxnSpPr>
              <p:cNvPr id="15506" name="Straight Connector 1115"/>
              <p:cNvCxnSpPr/>
              <p:nvPr/>
            </p:nvCxnSpPr>
            <p:spPr>
              <a:xfrm>
                <a:off x="5766480" y="-435240"/>
                <a:ext cx="360" cy="126360"/>
              </a:xfrm>
              <a:prstGeom prst="straightConnector1">
                <a:avLst/>
              </a:prstGeom>
              <a:ln w="6480">
                <a:solidFill>
                  <a:srgbClr val="a8a8a8"/>
                </a:solidFill>
                <a:miter/>
              </a:ln>
            </p:spPr>
          </p:cxnSp>
          <p:cxnSp>
            <p:nvCxnSpPr>
              <p:cNvPr id="15507" name="Straight Connector 1116"/>
              <p:cNvCxnSpPr/>
              <p:nvPr/>
            </p:nvCxnSpPr>
            <p:spPr>
              <a:xfrm>
                <a:off x="5601600" y="-435240"/>
                <a:ext cx="360" cy="126360"/>
              </a:xfrm>
              <a:prstGeom prst="straightConnector1">
                <a:avLst/>
              </a:prstGeom>
              <a:ln w="6480">
                <a:solidFill>
                  <a:srgbClr val="a8a8a8"/>
                </a:solidFill>
                <a:miter/>
              </a:ln>
            </p:spPr>
          </p:cxnSp>
          <p:cxnSp>
            <p:nvCxnSpPr>
              <p:cNvPr id="15508" name="Straight Connector 1117"/>
              <p:cNvCxnSpPr/>
              <p:nvPr/>
            </p:nvCxnSpPr>
            <p:spPr>
              <a:xfrm>
                <a:off x="6095880" y="-435240"/>
                <a:ext cx="360" cy="126360"/>
              </a:xfrm>
              <a:prstGeom prst="straightConnector1">
                <a:avLst/>
              </a:prstGeom>
              <a:ln w="6480">
                <a:solidFill>
                  <a:srgbClr val="a8a8a8"/>
                </a:solidFill>
                <a:miter/>
              </a:ln>
            </p:spPr>
          </p:cxnSp>
          <p:cxnSp>
            <p:nvCxnSpPr>
              <p:cNvPr id="15509" name="Straight Connector 1118"/>
              <p:cNvCxnSpPr/>
              <p:nvPr/>
            </p:nvCxnSpPr>
            <p:spPr>
              <a:xfrm>
                <a:off x="5931000" y="-435240"/>
                <a:ext cx="360" cy="126360"/>
              </a:xfrm>
              <a:prstGeom prst="straightConnector1">
                <a:avLst/>
              </a:prstGeom>
              <a:ln w="6480">
                <a:solidFill>
                  <a:srgbClr val="a8a8a8"/>
                </a:solidFill>
                <a:miter/>
              </a:ln>
            </p:spPr>
          </p:cxnSp>
          <p:cxnSp>
            <p:nvCxnSpPr>
              <p:cNvPr id="15510" name="Straight Connector 1119"/>
              <p:cNvCxnSpPr/>
              <p:nvPr/>
            </p:nvCxnSpPr>
            <p:spPr>
              <a:xfrm>
                <a:off x="6425280" y="-435240"/>
                <a:ext cx="360" cy="126360"/>
              </a:xfrm>
              <a:prstGeom prst="straightConnector1">
                <a:avLst/>
              </a:prstGeom>
              <a:ln w="6480">
                <a:solidFill>
                  <a:srgbClr val="a8a8a8"/>
                </a:solidFill>
                <a:miter/>
              </a:ln>
            </p:spPr>
          </p:cxnSp>
          <p:cxnSp>
            <p:nvCxnSpPr>
              <p:cNvPr id="15511" name="Straight Connector 1120"/>
              <p:cNvCxnSpPr/>
              <p:nvPr/>
            </p:nvCxnSpPr>
            <p:spPr>
              <a:xfrm>
                <a:off x="6260760" y="-435240"/>
                <a:ext cx="360" cy="126360"/>
              </a:xfrm>
              <a:prstGeom prst="straightConnector1">
                <a:avLst/>
              </a:prstGeom>
              <a:ln w="6480">
                <a:solidFill>
                  <a:srgbClr val="a8a8a8"/>
                </a:solidFill>
                <a:miter/>
              </a:ln>
            </p:spPr>
          </p:cxnSp>
          <p:cxnSp>
            <p:nvCxnSpPr>
              <p:cNvPr id="15512" name="Straight Connector 1126"/>
              <p:cNvCxnSpPr/>
              <p:nvPr/>
            </p:nvCxnSpPr>
            <p:spPr>
              <a:xfrm>
                <a:off x="6590160" y="-435240"/>
                <a:ext cx="360" cy="126360"/>
              </a:xfrm>
              <a:prstGeom prst="straightConnector1">
                <a:avLst/>
              </a:prstGeom>
              <a:ln w="6480">
                <a:solidFill>
                  <a:srgbClr val="a8a8a8"/>
                </a:solidFill>
                <a:miter/>
              </a:ln>
            </p:spPr>
          </p:cxnSp>
          <p:cxnSp>
            <p:nvCxnSpPr>
              <p:cNvPr id="15513" name="Straight Connector 1128"/>
              <p:cNvCxnSpPr/>
              <p:nvPr/>
            </p:nvCxnSpPr>
            <p:spPr>
              <a:xfrm>
                <a:off x="6919560" y="-435240"/>
                <a:ext cx="360" cy="126360"/>
              </a:xfrm>
              <a:prstGeom prst="straightConnector1">
                <a:avLst/>
              </a:prstGeom>
              <a:ln w="6480">
                <a:solidFill>
                  <a:srgbClr val="a8a8a8"/>
                </a:solidFill>
                <a:miter/>
              </a:ln>
            </p:spPr>
          </p:cxnSp>
          <p:cxnSp>
            <p:nvCxnSpPr>
              <p:cNvPr id="15514" name="Straight Connector 1129"/>
              <p:cNvCxnSpPr/>
              <p:nvPr/>
            </p:nvCxnSpPr>
            <p:spPr>
              <a:xfrm>
                <a:off x="6754680" y="-435240"/>
                <a:ext cx="360" cy="126360"/>
              </a:xfrm>
              <a:prstGeom prst="straightConnector1">
                <a:avLst/>
              </a:prstGeom>
              <a:ln w="6480">
                <a:solidFill>
                  <a:srgbClr val="a8a8a8"/>
                </a:solidFill>
                <a:miter/>
              </a:ln>
            </p:spPr>
          </p:cxnSp>
          <p:cxnSp>
            <p:nvCxnSpPr>
              <p:cNvPr id="15515" name="Straight Connector 1130"/>
              <p:cNvCxnSpPr/>
              <p:nvPr/>
            </p:nvCxnSpPr>
            <p:spPr>
              <a:xfrm>
                <a:off x="7248960" y="-435240"/>
                <a:ext cx="360" cy="126360"/>
              </a:xfrm>
              <a:prstGeom prst="straightConnector1">
                <a:avLst/>
              </a:prstGeom>
              <a:ln w="6480">
                <a:solidFill>
                  <a:srgbClr val="a8a8a8"/>
                </a:solidFill>
                <a:miter/>
              </a:ln>
            </p:spPr>
          </p:cxnSp>
          <p:cxnSp>
            <p:nvCxnSpPr>
              <p:cNvPr id="15516" name="Straight Connector 1131"/>
              <p:cNvCxnSpPr/>
              <p:nvPr/>
            </p:nvCxnSpPr>
            <p:spPr>
              <a:xfrm>
                <a:off x="7084440" y="-435240"/>
                <a:ext cx="360" cy="126360"/>
              </a:xfrm>
              <a:prstGeom prst="straightConnector1">
                <a:avLst/>
              </a:prstGeom>
              <a:ln w="6480">
                <a:solidFill>
                  <a:srgbClr val="a8a8a8"/>
                </a:solidFill>
                <a:miter/>
              </a:ln>
            </p:spPr>
          </p:cxnSp>
          <p:cxnSp>
            <p:nvCxnSpPr>
              <p:cNvPr id="15517" name="Straight Connector 1132"/>
              <p:cNvCxnSpPr/>
              <p:nvPr/>
            </p:nvCxnSpPr>
            <p:spPr>
              <a:xfrm>
                <a:off x="7578720" y="-435240"/>
                <a:ext cx="360" cy="126360"/>
              </a:xfrm>
              <a:prstGeom prst="straightConnector1">
                <a:avLst/>
              </a:prstGeom>
              <a:ln w="6480">
                <a:solidFill>
                  <a:srgbClr val="a8a8a8"/>
                </a:solidFill>
                <a:miter/>
              </a:ln>
            </p:spPr>
          </p:cxnSp>
          <p:cxnSp>
            <p:nvCxnSpPr>
              <p:cNvPr id="15518" name="Straight Connector 1133"/>
              <p:cNvCxnSpPr/>
              <p:nvPr/>
            </p:nvCxnSpPr>
            <p:spPr>
              <a:xfrm>
                <a:off x="7413840" y="-435240"/>
                <a:ext cx="360" cy="126360"/>
              </a:xfrm>
              <a:prstGeom prst="straightConnector1">
                <a:avLst/>
              </a:prstGeom>
              <a:ln w="6480">
                <a:solidFill>
                  <a:srgbClr val="a8a8a8"/>
                </a:solidFill>
                <a:miter/>
              </a:ln>
            </p:spPr>
          </p:cxnSp>
          <p:cxnSp>
            <p:nvCxnSpPr>
              <p:cNvPr id="15519" name="Straight Connector 1134"/>
              <p:cNvCxnSpPr/>
              <p:nvPr/>
            </p:nvCxnSpPr>
            <p:spPr>
              <a:xfrm>
                <a:off x="7908120" y="-435240"/>
                <a:ext cx="360" cy="126360"/>
              </a:xfrm>
              <a:prstGeom prst="straightConnector1">
                <a:avLst/>
              </a:prstGeom>
              <a:ln w="6480">
                <a:solidFill>
                  <a:srgbClr val="a8a8a8"/>
                </a:solidFill>
                <a:miter/>
              </a:ln>
            </p:spPr>
          </p:cxnSp>
          <p:cxnSp>
            <p:nvCxnSpPr>
              <p:cNvPr id="15520" name="Straight Connector 1135"/>
              <p:cNvCxnSpPr/>
              <p:nvPr/>
            </p:nvCxnSpPr>
            <p:spPr>
              <a:xfrm>
                <a:off x="7743240" y="-435240"/>
                <a:ext cx="360" cy="126360"/>
              </a:xfrm>
              <a:prstGeom prst="straightConnector1">
                <a:avLst/>
              </a:prstGeom>
              <a:ln w="6480">
                <a:solidFill>
                  <a:srgbClr val="a8a8a8"/>
                </a:solidFill>
                <a:miter/>
              </a:ln>
            </p:spPr>
          </p:cxnSp>
          <p:cxnSp>
            <p:nvCxnSpPr>
              <p:cNvPr id="15521" name="Straight Connector 1136"/>
              <p:cNvCxnSpPr/>
              <p:nvPr/>
            </p:nvCxnSpPr>
            <p:spPr>
              <a:xfrm>
                <a:off x="8237520" y="-435240"/>
                <a:ext cx="360" cy="126360"/>
              </a:xfrm>
              <a:prstGeom prst="straightConnector1">
                <a:avLst/>
              </a:prstGeom>
              <a:ln w="6480">
                <a:solidFill>
                  <a:srgbClr val="a8a8a8"/>
                </a:solidFill>
                <a:miter/>
              </a:ln>
            </p:spPr>
          </p:cxnSp>
          <p:cxnSp>
            <p:nvCxnSpPr>
              <p:cNvPr id="15522" name="Straight Connector 1137"/>
              <p:cNvCxnSpPr/>
              <p:nvPr/>
            </p:nvCxnSpPr>
            <p:spPr>
              <a:xfrm>
                <a:off x="8073000" y="-435240"/>
                <a:ext cx="360" cy="126360"/>
              </a:xfrm>
              <a:prstGeom prst="straightConnector1">
                <a:avLst/>
              </a:prstGeom>
              <a:ln w="6480">
                <a:solidFill>
                  <a:srgbClr val="a8a8a8"/>
                </a:solidFill>
                <a:miter/>
              </a:ln>
            </p:spPr>
          </p:cxnSp>
          <p:cxnSp>
            <p:nvCxnSpPr>
              <p:cNvPr id="15523" name="Straight Connector 1138"/>
              <p:cNvCxnSpPr/>
              <p:nvPr/>
            </p:nvCxnSpPr>
            <p:spPr>
              <a:xfrm>
                <a:off x="8567280" y="-435240"/>
                <a:ext cx="360" cy="126360"/>
              </a:xfrm>
              <a:prstGeom prst="straightConnector1">
                <a:avLst/>
              </a:prstGeom>
              <a:ln w="6480">
                <a:solidFill>
                  <a:srgbClr val="a8a8a8"/>
                </a:solidFill>
                <a:miter/>
              </a:ln>
            </p:spPr>
          </p:cxnSp>
          <p:cxnSp>
            <p:nvCxnSpPr>
              <p:cNvPr id="15524" name="Straight Connector 1139"/>
              <p:cNvCxnSpPr/>
              <p:nvPr/>
            </p:nvCxnSpPr>
            <p:spPr>
              <a:xfrm>
                <a:off x="8402400" y="-435240"/>
                <a:ext cx="360" cy="126360"/>
              </a:xfrm>
              <a:prstGeom prst="straightConnector1">
                <a:avLst/>
              </a:prstGeom>
              <a:ln w="6480">
                <a:solidFill>
                  <a:srgbClr val="a8a8a8"/>
                </a:solidFill>
                <a:miter/>
              </a:ln>
            </p:spPr>
          </p:cxnSp>
          <p:cxnSp>
            <p:nvCxnSpPr>
              <p:cNvPr id="15525" name="Straight Connector 1140"/>
              <p:cNvCxnSpPr/>
              <p:nvPr/>
            </p:nvCxnSpPr>
            <p:spPr>
              <a:xfrm>
                <a:off x="8896680" y="-435240"/>
                <a:ext cx="360" cy="126360"/>
              </a:xfrm>
              <a:prstGeom prst="straightConnector1">
                <a:avLst/>
              </a:prstGeom>
              <a:ln w="6480">
                <a:solidFill>
                  <a:srgbClr val="a8a8a8"/>
                </a:solidFill>
                <a:miter/>
              </a:ln>
            </p:spPr>
          </p:cxnSp>
          <p:cxnSp>
            <p:nvCxnSpPr>
              <p:cNvPr id="15526" name="Straight Connector 1141"/>
              <p:cNvCxnSpPr/>
              <p:nvPr/>
            </p:nvCxnSpPr>
            <p:spPr>
              <a:xfrm>
                <a:off x="8731800" y="-435240"/>
                <a:ext cx="360" cy="126360"/>
              </a:xfrm>
              <a:prstGeom prst="straightConnector1">
                <a:avLst/>
              </a:prstGeom>
              <a:ln w="6480">
                <a:solidFill>
                  <a:srgbClr val="a8a8a8"/>
                </a:solidFill>
                <a:miter/>
              </a:ln>
            </p:spPr>
          </p:cxnSp>
          <p:cxnSp>
            <p:nvCxnSpPr>
              <p:cNvPr id="15527" name="Straight Connector 1142"/>
              <p:cNvCxnSpPr/>
              <p:nvPr/>
            </p:nvCxnSpPr>
            <p:spPr>
              <a:xfrm>
                <a:off x="9226080" y="-435240"/>
                <a:ext cx="360" cy="126360"/>
              </a:xfrm>
              <a:prstGeom prst="straightConnector1">
                <a:avLst/>
              </a:prstGeom>
              <a:ln w="6480">
                <a:solidFill>
                  <a:srgbClr val="a8a8a8"/>
                </a:solidFill>
                <a:miter/>
              </a:ln>
            </p:spPr>
          </p:cxnSp>
          <p:cxnSp>
            <p:nvCxnSpPr>
              <p:cNvPr id="15528" name="Straight Connector 1143"/>
              <p:cNvCxnSpPr/>
              <p:nvPr/>
            </p:nvCxnSpPr>
            <p:spPr>
              <a:xfrm>
                <a:off x="9061560" y="-435240"/>
                <a:ext cx="360" cy="126360"/>
              </a:xfrm>
              <a:prstGeom prst="straightConnector1">
                <a:avLst/>
              </a:prstGeom>
              <a:ln w="6480">
                <a:solidFill>
                  <a:srgbClr val="a8a8a8"/>
                </a:solidFill>
                <a:miter/>
              </a:ln>
            </p:spPr>
          </p:cxnSp>
          <p:cxnSp>
            <p:nvCxnSpPr>
              <p:cNvPr id="15529" name="Straight Connector 1144"/>
              <p:cNvCxnSpPr/>
              <p:nvPr/>
            </p:nvCxnSpPr>
            <p:spPr>
              <a:xfrm>
                <a:off x="9555840" y="-435240"/>
                <a:ext cx="360" cy="126360"/>
              </a:xfrm>
              <a:prstGeom prst="straightConnector1">
                <a:avLst/>
              </a:prstGeom>
              <a:ln w="6480">
                <a:solidFill>
                  <a:srgbClr val="a8a8a8"/>
                </a:solidFill>
                <a:miter/>
              </a:ln>
            </p:spPr>
          </p:cxnSp>
          <p:cxnSp>
            <p:nvCxnSpPr>
              <p:cNvPr id="15530" name="Straight Connector 1145"/>
              <p:cNvCxnSpPr/>
              <p:nvPr/>
            </p:nvCxnSpPr>
            <p:spPr>
              <a:xfrm>
                <a:off x="9390960" y="-435240"/>
                <a:ext cx="360" cy="126360"/>
              </a:xfrm>
              <a:prstGeom prst="straightConnector1">
                <a:avLst/>
              </a:prstGeom>
              <a:ln w="6480">
                <a:solidFill>
                  <a:srgbClr val="a8a8a8"/>
                </a:solidFill>
                <a:miter/>
              </a:ln>
            </p:spPr>
          </p:cxnSp>
          <p:cxnSp>
            <p:nvCxnSpPr>
              <p:cNvPr id="15531" name="Straight Connector 1146"/>
              <p:cNvCxnSpPr/>
              <p:nvPr/>
            </p:nvCxnSpPr>
            <p:spPr>
              <a:xfrm>
                <a:off x="9885240" y="-435240"/>
                <a:ext cx="360" cy="126360"/>
              </a:xfrm>
              <a:prstGeom prst="straightConnector1">
                <a:avLst/>
              </a:prstGeom>
              <a:ln w="6480">
                <a:solidFill>
                  <a:srgbClr val="a8a8a8"/>
                </a:solidFill>
                <a:miter/>
              </a:ln>
            </p:spPr>
          </p:cxnSp>
          <p:cxnSp>
            <p:nvCxnSpPr>
              <p:cNvPr id="15532" name="Straight Connector 1147"/>
              <p:cNvCxnSpPr/>
              <p:nvPr/>
            </p:nvCxnSpPr>
            <p:spPr>
              <a:xfrm>
                <a:off x="9720360" y="-435240"/>
                <a:ext cx="360" cy="126360"/>
              </a:xfrm>
              <a:prstGeom prst="straightConnector1">
                <a:avLst/>
              </a:prstGeom>
              <a:ln w="6480">
                <a:solidFill>
                  <a:srgbClr val="a8a8a8"/>
                </a:solidFill>
                <a:miter/>
              </a:ln>
            </p:spPr>
          </p:cxnSp>
          <p:cxnSp>
            <p:nvCxnSpPr>
              <p:cNvPr id="15533" name="Straight Connector 1148"/>
              <p:cNvCxnSpPr/>
              <p:nvPr/>
            </p:nvCxnSpPr>
            <p:spPr>
              <a:xfrm>
                <a:off x="10214640" y="-435240"/>
                <a:ext cx="360" cy="126360"/>
              </a:xfrm>
              <a:prstGeom prst="straightConnector1">
                <a:avLst/>
              </a:prstGeom>
              <a:ln w="6480">
                <a:solidFill>
                  <a:srgbClr val="a8a8a8"/>
                </a:solidFill>
                <a:miter/>
              </a:ln>
            </p:spPr>
          </p:cxnSp>
          <p:cxnSp>
            <p:nvCxnSpPr>
              <p:cNvPr id="15534" name="Straight Connector 1149"/>
              <p:cNvCxnSpPr/>
              <p:nvPr/>
            </p:nvCxnSpPr>
            <p:spPr>
              <a:xfrm>
                <a:off x="10050120" y="-435240"/>
                <a:ext cx="360" cy="126360"/>
              </a:xfrm>
              <a:prstGeom prst="straightConnector1">
                <a:avLst/>
              </a:prstGeom>
              <a:ln w="6480">
                <a:solidFill>
                  <a:srgbClr val="a8a8a8"/>
                </a:solidFill>
                <a:miter/>
              </a:ln>
            </p:spPr>
          </p:cxnSp>
          <p:cxnSp>
            <p:nvCxnSpPr>
              <p:cNvPr id="15535" name="Straight Connector 1150"/>
              <p:cNvCxnSpPr/>
              <p:nvPr/>
            </p:nvCxnSpPr>
            <p:spPr>
              <a:xfrm>
                <a:off x="10544400" y="-435240"/>
                <a:ext cx="360" cy="126360"/>
              </a:xfrm>
              <a:prstGeom prst="straightConnector1">
                <a:avLst/>
              </a:prstGeom>
              <a:ln w="6480">
                <a:solidFill>
                  <a:srgbClr val="a8a8a8"/>
                </a:solidFill>
                <a:miter/>
              </a:ln>
            </p:spPr>
          </p:cxnSp>
          <p:cxnSp>
            <p:nvCxnSpPr>
              <p:cNvPr id="15536" name="Straight Connector 1151"/>
              <p:cNvCxnSpPr/>
              <p:nvPr/>
            </p:nvCxnSpPr>
            <p:spPr>
              <a:xfrm>
                <a:off x="10379520" y="-435240"/>
                <a:ext cx="360" cy="126360"/>
              </a:xfrm>
              <a:prstGeom prst="straightConnector1">
                <a:avLst/>
              </a:prstGeom>
              <a:ln w="6480">
                <a:solidFill>
                  <a:srgbClr val="a8a8a8"/>
                </a:solidFill>
                <a:miter/>
              </a:ln>
            </p:spPr>
          </p:cxnSp>
          <p:cxnSp>
            <p:nvCxnSpPr>
              <p:cNvPr id="15537" name="Straight Connector 1152"/>
              <p:cNvCxnSpPr/>
              <p:nvPr/>
            </p:nvCxnSpPr>
            <p:spPr>
              <a:xfrm>
                <a:off x="10873800" y="-435240"/>
                <a:ext cx="360" cy="126360"/>
              </a:xfrm>
              <a:prstGeom prst="straightConnector1">
                <a:avLst/>
              </a:prstGeom>
              <a:ln w="6480">
                <a:solidFill>
                  <a:srgbClr val="a8a8a8"/>
                </a:solidFill>
                <a:miter/>
              </a:ln>
            </p:spPr>
          </p:cxnSp>
          <p:cxnSp>
            <p:nvCxnSpPr>
              <p:cNvPr id="15538" name="Straight Connector 1153"/>
              <p:cNvCxnSpPr/>
              <p:nvPr/>
            </p:nvCxnSpPr>
            <p:spPr>
              <a:xfrm>
                <a:off x="10708920" y="-435240"/>
                <a:ext cx="360" cy="126360"/>
              </a:xfrm>
              <a:prstGeom prst="straightConnector1">
                <a:avLst/>
              </a:prstGeom>
              <a:ln w="6480">
                <a:solidFill>
                  <a:srgbClr val="a8a8a8"/>
                </a:solidFill>
                <a:miter/>
              </a:ln>
            </p:spPr>
          </p:cxnSp>
          <p:cxnSp>
            <p:nvCxnSpPr>
              <p:cNvPr id="15539" name="Straight Connector 1154"/>
              <p:cNvCxnSpPr/>
              <p:nvPr/>
            </p:nvCxnSpPr>
            <p:spPr>
              <a:xfrm>
                <a:off x="11203200" y="-435240"/>
                <a:ext cx="360" cy="126360"/>
              </a:xfrm>
              <a:prstGeom prst="straightConnector1">
                <a:avLst/>
              </a:prstGeom>
              <a:ln w="6480">
                <a:solidFill>
                  <a:srgbClr val="a8a8a8"/>
                </a:solidFill>
                <a:miter/>
              </a:ln>
            </p:spPr>
          </p:cxnSp>
          <p:cxnSp>
            <p:nvCxnSpPr>
              <p:cNvPr id="15540" name="Straight Connector 1155"/>
              <p:cNvCxnSpPr/>
              <p:nvPr/>
            </p:nvCxnSpPr>
            <p:spPr>
              <a:xfrm>
                <a:off x="11038680" y="-435240"/>
                <a:ext cx="360" cy="126360"/>
              </a:xfrm>
              <a:prstGeom prst="straightConnector1">
                <a:avLst/>
              </a:prstGeom>
              <a:ln w="6480">
                <a:solidFill>
                  <a:srgbClr val="a8a8a8"/>
                </a:solidFill>
                <a:miter/>
              </a:ln>
            </p:spPr>
          </p:cxnSp>
          <p:cxnSp>
            <p:nvCxnSpPr>
              <p:cNvPr id="15541" name="Straight Connector 1156"/>
              <p:cNvCxnSpPr/>
              <p:nvPr/>
            </p:nvCxnSpPr>
            <p:spPr>
              <a:xfrm>
                <a:off x="11532960" y="-435240"/>
                <a:ext cx="360" cy="126360"/>
              </a:xfrm>
              <a:prstGeom prst="straightConnector1">
                <a:avLst/>
              </a:prstGeom>
              <a:ln w="6480">
                <a:solidFill>
                  <a:srgbClr val="a8a8a8"/>
                </a:solidFill>
                <a:miter/>
              </a:ln>
            </p:spPr>
          </p:cxnSp>
          <p:cxnSp>
            <p:nvCxnSpPr>
              <p:cNvPr id="15542" name="Straight Connector 1157"/>
              <p:cNvCxnSpPr/>
              <p:nvPr/>
            </p:nvCxnSpPr>
            <p:spPr>
              <a:xfrm>
                <a:off x="11368080" y="-435240"/>
                <a:ext cx="360" cy="126360"/>
              </a:xfrm>
              <a:prstGeom prst="straightConnector1">
                <a:avLst/>
              </a:prstGeom>
              <a:ln w="6480">
                <a:solidFill>
                  <a:srgbClr val="a8a8a8"/>
                </a:solidFill>
                <a:miter/>
              </a:ln>
            </p:spPr>
          </p:cxnSp>
          <p:cxnSp>
            <p:nvCxnSpPr>
              <p:cNvPr id="15543" name="Straight Connector 1158"/>
              <p:cNvCxnSpPr/>
              <p:nvPr/>
            </p:nvCxnSpPr>
            <p:spPr>
              <a:xfrm>
                <a:off x="11862360" y="-435240"/>
                <a:ext cx="360" cy="126360"/>
              </a:xfrm>
              <a:prstGeom prst="straightConnector1">
                <a:avLst/>
              </a:prstGeom>
              <a:ln w="6480">
                <a:solidFill>
                  <a:srgbClr val="a8a8a8"/>
                </a:solidFill>
                <a:miter/>
              </a:ln>
            </p:spPr>
          </p:cxnSp>
          <p:cxnSp>
            <p:nvCxnSpPr>
              <p:cNvPr id="15544" name="Straight Connector 1159"/>
              <p:cNvCxnSpPr/>
              <p:nvPr/>
            </p:nvCxnSpPr>
            <p:spPr>
              <a:xfrm>
                <a:off x="11697480" y="-435240"/>
                <a:ext cx="360" cy="126360"/>
              </a:xfrm>
              <a:prstGeom prst="straightConnector1">
                <a:avLst/>
              </a:prstGeom>
              <a:ln w="6480">
                <a:solidFill>
                  <a:srgbClr val="a8a8a8"/>
                </a:solidFill>
                <a:miter/>
              </a:ln>
            </p:spPr>
          </p:cxnSp>
          <p:cxnSp>
            <p:nvCxnSpPr>
              <p:cNvPr id="15545" name="Straight Connector 1845"/>
              <p:cNvCxnSpPr/>
              <p:nvPr/>
            </p:nvCxnSpPr>
            <p:spPr>
              <a:xfrm>
                <a:off x="12481560" y="489600"/>
                <a:ext cx="126360" cy="360"/>
              </a:xfrm>
              <a:prstGeom prst="straightConnector1">
                <a:avLst/>
              </a:prstGeom>
              <a:ln w="6480">
                <a:solidFill>
                  <a:srgbClr val="a8a8a8"/>
                </a:solidFill>
                <a:miter/>
              </a:ln>
            </p:spPr>
          </p:cxnSp>
          <p:cxnSp>
            <p:nvCxnSpPr>
              <p:cNvPr id="15546" name="Straight Connector 1846"/>
              <p:cNvCxnSpPr/>
              <p:nvPr/>
            </p:nvCxnSpPr>
            <p:spPr>
              <a:xfrm>
                <a:off x="12481560" y="326520"/>
                <a:ext cx="126360" cy="360"/>
              </a:xfrm>
              <a:prstGeom prst="straightConnector1">
                <a:avLst/>
              </a:prstGeom>
              <a:ln w="6480">
                <a:solidFill>
                  <a:srgbClr val="a8a8a8"/>
                </a:solidFill>
                <a:miter/>
              </a:ln>
            </p:spPr>
          </p:cxnSp>
          <p:cxnSp>
            <p:nvCxnSpPr>
              <p:cNvPr id="15547" name="Straight Connector 1847"/>
              <p:cNvCxnSpPr/>
              <p:nvPr/>
            </p:nvCxnSpPr>
            <p:spPr>
              <a:xfrm>
                <a:off x="12481560" y="816120"/>
                <a:ext cx="126360" cy="360"/>
              </a:xfrm>
              <a:prstGeom prst="straightConnector1">
                <a:avLst/>
              </a:prstGeom>
              <a:ln w="6480">
                <a:solidFill>
                  <a:srgbClr val="a8a8a8"/>
                </a:solidFill>
                <a:miter/>
              </a:ln>
            </p:spPr>
          </p:cxnSp>
          <p:cxnSp>
            <p:nvCxnSpPr>
              <p:cNvPr id="15548" name="Straight Connector 1848"/>
              <p:cNvCxnSpPr/>
              <p:nvPr/>
            </p:nvCxnSpPr>
            <p:spPr>
              <a:xfrm>
                <a:off x="12481560" y="653040"/>
                <a:ext cx="126360" cy="360"/>
              </a:xfrm>
              <a:prstGeom prst="straightConnector1">
                <a:avLst/>
              </a:prstGeom>
              <a:ln w="6480">
                <a:solidFill>
                  <a:srgbClr val="a8a8a8"/>
                </a:solidFill>
                <a:miter/>
              </a:ln>
            </p:spPr>
          </p:cxnSp>
          <p:cxnSp>
            <p:nvCxnSpPr>
              <p:cNvPr id="15549" name="Straight Connector 1849"/>
              <p:cNvCxnSpPr/>
              <p:nvPr/>
            </p:nvCxnSpPr>
            <p:spPr>
              <a:xfrm>
                <a:off x="12481560" y="1142640"/>
                <a:ext cx="126360" cy="360"/>
              </a:xfrm>
              <a:prstGeom prst="straightConnector1">
                <a:avLst/>
              </a:prstGeom>
              <a:ln w="6480">
                <a:solidFill>
                  <a:srgbClr val="a8a8a8"/>
                </a:solidFill>
                <a:miter/>
              </a:ln>
            </p:spPr>
          </p:cxnSp>
          <p:cxnSp>
            <p:nvCxnSpPr>
              <p:cNvPr id="15550" name="Straight Connector 1850"/>
              <p:cNvCxnSpPr/>
              <p:nvPr/>
            </p:nvCxnSpPr>
            <p:spPr>
              <a:xfrm>
                <a:off x="12481560" y="979560"/>
                <a:ext cx="126360" cy="360"/>
              </a:xfrm>
              <a:prstGeom prst="straightConnector1">
                <a:avLst/>
              </a:prstGeom>
              <a:ln w="6480">
                <a:solidFill>
                  <a:srgbClr val="a8a8a8"/>
                </a:solidFill>
                <a:miter/>
              </a:ln>
            </p:spPr>
          </p:cxnSp>
          <p:cxnSp>
            <p:nvCxnSpPr>
              <p:cNvPr id="15551" name="Straight Connector 1851"/>
              <p:cNvCxnSpPr/>
              <p:nvPr/>
            </p:nvCxnSpPr>
            <p:spPr>
              <a:xfrm>
                <a:off x="12481560" y="1469520"/>
                <a:ext cx="126360" cy="360"/>
              </a:xfrm>
              <a:prstGeom prst="straightConnector1">
                <a:avLst/>
              </a:prstGeom>
              <a:ln w="6480">
                <a:solidFill>
                  <a:srgbClr val="a8a8a8"/>
                </a:solidFill>
                <a:miter/>
              </a:ln>
            </p:spPr>
          </p:cxnSp>
          <p:cxnSp>
            <p:nvCxnSpPr>
              <p:cNvPr id="15552" name="Straight Connector 1852"/>
              <p:cNvCxnSpPr/>
              <p:nvPr/>
            </p:nvCxnSpPr>
            <p:spPr>
              <a:xfrm>
                <a:off x="12481560" y="1306080"/>
                <a:ext cx="126360" cy="360"/>
              </a:xfrm>
              <a:prstGeom prst="straightConnector1">
                <a:avLst/>
              </a:prstGeom>
              <a:ln w="6480">
                <a:solidFill>
                  <a:srgbClr val="a8a8a8"/>
                </a:solidFill>
                <a:miter/>
              </a:ln>
            </p:spPr>
          </p:cxnSp>
          <p:cxnSp>
            <p:nvCxnSpPr>
              <p:cNvPr id="15553" name="Straight Connector 1853"/>
              <p:cNvCxnSpPr/>
              <p:nvPr/>
            </p:nvCxnSpPr>
            <p:spPr>
              <a:xfrm>
                <a:off x="12481560" y="1796040"/>
                <a:ext cx="126360" cy="360"/>
              </a:xfrm>
              <a:prstGeom prst="straightConnector1">
                <a:avLst/>
              </a:prstGeom>
              <a:ln w="6480">
                <a:solidFill>
                  <a:srgbClr val="a8a8a8"/>
                </a:solidFill>
                <a:miter/>
              </a:ln>
            </p:spPr>
          </p:cxnSp>
          <p:cxnSp>
            <p:nvCxnSpPr>
              <p:cNvPr id="15554" name="Straight Connector 1854"/>
              <p:cNvCxnSpPr/>
              <p:nvPr/>
            </p:nvCxnSpPr>
            <p:spPr>
              <a:xfrm>
                <a:off x="12481560" y="1632600"/>
                <a:ext cx="126360" cy="360"/>
              </a:xfrm>
              <a:prstGeom prst="straightConnector1">
                <a:avLst/>
              </a:prstGeom>
              <a:ln w="6480">
                <a:solidFill>
                  <a:srgbClr val="a8a8a8"/>
                </a:solidFill>
                <a:miter/>
              </a:ln>
            </p:spPr>
          </p:cxnSp>
          <p:cxnSp>
            <p:nvCxnSpPr>
              <p:cNvPr id="15555" name="Straight Connector 1855"/>
              <p:cNvCxnSpPr/>
              <p:nvPr/>
            </p:nvCxnSpPr>
            <p:spPr>
              <a:xfrm>
                <a:off x="12481560" y="2122560"/>
                <a:ext cx="126360" cy="360"/>
              </a:xfrm>
              <a:prstGeom prst="straightConnector1">
                <a:avLst/>
              </a:prstGeom>
              <a:ln w="6480">
                <a:solidFill>
                  <a:srgbClr val="a8a8a8"/>
                </a:solidFill>
                <a:miter/>
              </a:ln>
            </p:spPr>
          </p:cxnSp>
          <p:cxnSp>
            <p:nvCxnSpPr>
              <p:cNvPr id="15556" name="Straight Connector 1856"/>
              <p:cNvCxnSpPr/>
              <p:nvPr/>
            </p:nvCxnSpPr>
            <p:spPr>
              <a:xfrm>
                <a:off x="12481560" y="1959120"/>
                <a:ext cx="126360" cy="360"/>
              </a:xfrm>
              <a:prstGeom prst="straightConnector1">
                <a:avLst/>
              </a:prstGeom>
              <a:ln w="6480">
                <a:solidFill>
                  <a:srgbClr val="a8a8a8"/>
                </a:solidFill>
                <a:miter/>
              </a:ln>
            </p:spPr>
          </p:cxnSp>
          <p:cxnSp>
            <p:nvCxnSpPr>
              <p:cNvPr id="15557" name="Straight Connector 1857"/>
              <p:cNvCxnSpPr/>
              <p:nvPr/>
            </p:nvCxnSpPr>
            <p:spPr>
              <a:xfrm>
                <a:off x="12481560" y="2449080"/>
                <a:ext cx="126360" cy="360"/>
              </a:xfrm>
              <a:prstGeom prst="straightConnector1">
                <a:avLst/>
              </a:prstGeom>
              <a:ln w="6480">
                <a:solidFill>
                  <a:srgbClr val="a8a8a8"/>
                </a:solidFill>
                <a:miter/>
              </a:ln>
            </p:spPr>
          </p:cxnSp>
          <p:cxnSp>
            <p:nvCxnSpPr>
              <p:cNvPr id="15558" name="Straight Connector 1858"/>
              <p:cNvCxnSpPr/>
              <p:nvPr/>
            </p:nvCxnSpPr>
            <p:spPr>
              <a:xfrm>
                <a:off x="12481560" y="2285640"/>
                <a:ext cx="126360" cy="360"/>
              </a:xfrm>
              <a:prstGeom prst="straightConnector1">
                <a:avLst/>
              </a:prstGeom>
              <a:ln w="6480">
                <a:solidFill>
                  <a:srgbClr val="a8a8a8"/>
                </a:solidFill>
                <a:miter/>
              </a:ln>
            </p:spPr>
          </p:cxnSp>
          <p:cxnSp>
            <p:nvCxnSpPr>
              <p:cNvPr id="15559" name="Straight Connector 1859"/>
              <p:cNvCxnSpPr/>
              <p:nvPr/>
            </p:nvCxnSpPr>
            <p:spPr>
              <a:xfrm>
                <a:off x="12481560" y="2775600"/>
                <a:ext cx="126360" cy="360"/>
              </a:xfrm>
              <a:prstGeom prst="straightConnector1">
                <a:avLst/>
              </a:prstGeom>
              <a:ln w="6480">
                <a:solidFill>
                  <a:srgbClr val="a8a8a8"/>
                </a:solidFill>
                <a:miter/>
              </a:ln>
            </p:spPr>
          </p:cxnSp>
          <p:cxnSp>
            <p:nvCxnSpPr>
              <p:cNvPr id="15560" name="Straight Connector 1860"/>
              <p:cNvCxnSpPr/>
              <p:nvPr/>
            </p:nvCxnSpPr>
            <p:spPr>
              <a:xfrm>
                <a:off x="12481560" y="2612520"/>
                <a:ext cx="126360" cy="360"/>
              </a:xfrm>
              <a:prstGeom prst="straightConnector1">
                <a:avLst/>
              </a:prstGeom>
              <a:ln w="6480">
                <a:solidFill>
                  <a:srgbClr val="a8a8a8"/>
                </a:solidFill>
                <a:miter/>
              </a:ln>
            </p:spPr>
          </p:cxnSp>
          <p:cxnSp>
            <p:nvCxnSpPr>
              <p:cNvPr id="15561" name="Straight Connector 1861"/>
              <p:cNvCxnSpPr/>
              <p:nvPr/>
            </p:nvCxnSpPr>
            <p:spPr>
              <a:xfrm>
                <a:off x="12481560" y="3102120"/>
                <a:ext cx="126360" cy="360"/>
              </a:xfrm>
              <a:prstGeom prst="straightConnector1">
                <a:avLst/>
              </a:prstGeom>
              <a:ln w="6480">
                <a:solidFill>
                  <a:srgbClr val="a8a8a8"/>
                </a:solidFill>
                <a:miter/>
              </a:ln>
            </p:spPr>
          </p:cxnSp>
          <p:cxnSp>
            <p:nvCxnSpPr>
              <p:cNvPr id="15562" name="Straight Connector 1862"/>
              <p:cNvCxnSpPr/>
              <p:nvPr/>
            </p:nvCxnSpPr>
            <p:spPr>
              <a:xfrm>
                <a:off x="12481560" y="2939040"/>
                <a:ext cx="126360" cy="360"/>
              </a:xfrm>
              <a:prstGeom prst="straightConnector1">
                <a:avLst/>
              </a:prstGeom>
              <a:ln w="6480">
                <a:solidFill>
                  <a:srgbClr val="a8a8a8"/>
                </a:solidFill>
                <a:miter/>
              </a:ln>
            </p:spPr>
          </p:cxnSp>
          <p:cxnSp>
            <p:nvCxnSpPr>
              <p:cNvPr id="15563" name="Straight Connector 1863"/>
              <p:cNvCxnSpPr/>
              <p:nvPr/>
            </p:nvCxnSpPr>
            <p:spPr>
              <a:xfrm>
                <a:off x="12481560" y="3428640"/>
                <a:ext cx="126360" cy="360"/>
              </a:xfrm>
              <a:prstGeom prst="straightConnector1">
                <a:avLst/>
              </a:prstGeom>
              <a:ln w="6480">
                <a:solidFill>
                  <a:srgbClr val="a8a8a8"/>
                </a:solidFill>
                <a:miter/>
              </a:ln>
            </p:spPr>
          </p:cxnSp>
          <p:cxnSp>
            <p:nvCxnSpPr>
              <p:cNvPr id="15564" name="Straight Connector 1864"/>
              <p:cNvCxnSpPr/>
              <p:nvPr/>
            </p:nvCxnSpPr>
            <p:spPr>
              <a:xfrm>
                <a:off x="12481560" y="3265560"/>
                <a:ext cx="126360" cy="360"/>
              </a:xfrm>
              <a:prstGeom prst="straightConnector1">
                <a:avLst/>
              </a:prstGeom>
              <a:ln w="6480">
                <a:solidFill>
                  <a:srgbClr val="a8a8a8"/>
                </a:solidFill>
                <a:miter/>
              </a:ln>
            </p:spPr>
          </p:cxnSp>
          <p:cxnSp>
            <p:nvCxnSpPr>
              <p:cNvPr id="15565" name="Straight Connector 1865"/>
              <p:cNvCxnSpPr/>
              <p:nvPr/>
            </p:nvCxnSpPr>
            <p:spPr>
              <a:xfrm>
                <a:off x="12481560" y="3755520"/>
                <a:ext cx="126360" cy="360"/>
              </a:xfrm>
              <a:prstGeom prst="straightConnector1">
                <a:avLst/>
              </a:prstGeom>
              <a:ln w="6480">
                <a:solidFill>
                  <a:srgbClr val="a8a8a8"/>
                </a:solidFill>
                <a:miter/>
              </a:ln>
            </p:spPr>
          </p:cxnSp>
          <p:cxnSp>
            <p:nvCxnSpPr>
              <p:cNvPr id="15566" name="Straight Connector 1866"/>
              <p:cNvCxnSpPr/>
              <p:nvPr/>
            </p:nvCxnSpPr>
            <p:spPr>
              <a:xfrm>
                <a:off x="12481560" y="3592080"/>
                <a:ext cx="126360" cy="360"/>
              </a:xfrm>
              <a:prstGeom prst="straightConnector1">
                <a:avLst/>
              </a:prstGeom>
              <a:ln w="6480">
                <a:solidFill>
                  <a:srgbClr val="a8a8a8"/>
                </a:solidFill>
                <a:miter/>
              </a:ln>
            </p:spPr>
          </p:cxnSp>
          <p:cxnSp>
            <p:nvCxnSpPr>
              <p:cNvPr id="15567" name="Straight Connector 1867"/>
              <p:cNvCxnSpPr/>
              <p:nvPr/>
            </p:nvCxnSpPr>
            <p:spPr>
              <a:xfrm>
                <a:off x="12481560" y="4081680"/>
                <a:ext cx="126360" cy="360"/>
              </a:xfrm>
              <a:prstGeom prst="straightConnector1">
                <a:avLst/>
              </a:prstGeom>
              <a:ln w="6480">
                <a:solidFill>
                  <a:srgbClr val="a8a8a8"/>
                </a:solidFill>
                <a:miter/>
              </a:ln>
            </p:spPr>
          </p:cxnSp>
          <p:cxnSp>
            <p:nvCxnSpPr>
              <p:cNvPr id="15568" name="Straight Connector 1868"/>
              <p:cNvCxnSpPr/>
              <p:nvPr/>
            </p:nvCxnSpPr>
            <p:spPr>
              <a:xfrm>
                <a:off x="12481560" y="3918240"/>
                <a:ext cx="126360" cy="360"/>
              </a:xfrm>
              <a:prstGeom prst="straightConnector1">
                <a:avLst/>
              </a:prstGeom>
              <a:ln w="6480">
                <a:solidFill>
                  <a:srgbClr val="a8a8a8"/>
                </a:solidFill>
                <a:miter/>
              </a:ln>
            </p:spPr>
          </p:cxnSp>
          <p:cxnSp>
            <p:nvCxnSpPr>
              <p:cNvPr id="15569" name="Straight Connector 1869"/>
              <p:cNvCxnSpPr/>
              <p:nvPr/>
            </p:nvCxnSpPr>
            <p:spPr>
              <a:xfrm>
                <a:off x="12481560" y="4408200"/>
                <a:ext cx="126360" cy="360"/>
              </a:xfrm>
              <a:prstGeom prst="straightConnector1">
                <a:avLst/>
              </a:prstGeom>
              <a:ln w="6480">
                <a:solidFill>
                  <a:srgbClr val="a8a8a8"/>
                </a:solidFill>
                <a:miter/>
              </a:ln>
            </p:spPr>
          </p:cxnSp>
          <p:cxnSp>
            <p:nvCxnSpPr>
              <p:cNvPr id="15570" name="Straight Connector 1870"/>
              <p:cNvCxnSpPr/>
              <p:nvPr/>
            </p:nvCxnSpPr>
            <p:spPr>
              <a:xfrm>
                <a:off x="12481560" y="4244760"/>
                <a:ext cx="126360" cy="360"/>
              </a:xfrm>
              <a:prstGeom prst="straightConnector1">
                <a:avLst/>
              </a:prstGeom>
              <a:ln w="6480">
                <a:solidFill>
                  <a:srgbClr val="a8a8a8"/>
                </a:solidFill>
                <a:miter/>
              </a:ln>
            </p:spPr>
          </p:cxnSp>
          <p:cxnSp>
            <p:nvCxnSpPr>
              <p:cNvPr id="15571" name="Straight Connector 1871"/>
              <p:cNvCxnSpPr/>
              <p:nvPr/>
            </p:nvCxnSpPr>
            <p:spPr>
              <a:xfrm>
                <a:off x="12481560" y="4734720"/>
                <a:ext cx="126360" cy="360"/>
              </a:xfrm>
              <a:prstGeom prst="straightConnector1">
                <a:avLst/>
              </a:prstGeom>
              <a:ln w="6480">
                <a:solidFill>
                  <a:srgbClr val="a8a8a8"/>
                </a:solidFill>
                <a:miter/>
              </a:ln>
            </p:spPr>
          </p:cxnSp>
          <p:cxnSp>
            <p:nvCxnSpPr>
              <p:cNvPr id="15572" name="Straight Connector 1872"/>
              <p:cNvCxnSpPr/>
              <p:nvPr/>
            </p:nvCxnSpPr>
            <p:spPr>
              <a:xfrm>
                <a:off x="12481560" y="4571280"/>
                <a:ext cx="126360" cy="360"/>
              </a:xfrm>
              <a:prstGeom prst="straightConnector1">
                <a:avLst/>
              </a:prstGeom>
              <a:ln w="6480">
                <a:solidFill>
                  <a:srgbClr val="a8a8a8"/>
                </a:solidFill>
                <a:miter/>
              </a:ln>
            </p:spPr>
          </p:cxnSp>
          <p:cxnSp>
            <p:nvCxnSpPr>
              <p:cNvPr id="15573" name="Straight Connector 1873"/>
              <p:cNvCxnSpPr/>
              <p:nvPr/>
            </p:nvCxnSpPr>
            <p:spPr>
              <a:xfrm>
                <a:off x="12481560" y="5061240"/>
                <a:ext cx="126360" cy="360"/>
              </a:xfrm>
              <a:prstGeom prst="straightConnector1">
                <a:avLst/>
              </a:prstGeom>
              <a:ln w="6480">
                <a:solidFill>
                  <a:srgbClr val="a8a8a8"/>
                </a:solidFill>
                <a:miter/>
              </a:ln>
            </p:spPr>
          </p:cxnSp>
          <p:cxnSp>
            <p:nvCxnSpPr>
              <p:cNvPr id="15574" name="Straight Connector 1875"/>
              <p:cNvCxnSpPr/>
              <p:nvPr/>
            </p:nvCxnSpPr>
            <p:spPr>
              <a:xfrm>
                <a:off x="12481560" y="5387760"/>
                <a:ext cx="126360" cy="360"/>
              </a:xfrm>
              <a:prstGeom prst="straightConnector1">
                <a:avLst/>
              </a:prstGeom>
              <a:ln w="6480">
                <a:solidFill>
                  <a:srgbClr val="a8a8a8"/>
                </a:solidFill>
                <a:miter/>
              </a:ln>
            </p:spPr>
          </p:cxnSp>
          <p:cxnSp>
            <p:nvCxnSpPr>
              <p:cNvPr id="15575" name="Straight Connector 1876"/>
              <p:cNvCxnSpPr/>
              <p:nvPr/>
            </p:nvCxnSpPr>
            <p:spPr>
              <a:xfrm>
                <a:off x="12481560" y="5224680"/>
                <a:ext cx="126360" cy="360"/>
              </a:xfrm>
              <a:prstGeom prst="straightConnector1">
                <a:avLst/>
              </a:prstGeom>
              <a:ln w="6480">
                <a:solidFill>
                  <a:srgbClr val="a8a8a8"/>
                </a:solidFill>
                <a:miter/>
              </a:ln>
            </p:spPr>
          </p:cxnSp>
          <p:cxnSp>
            <p:nvCxnSpPr>
              <p:cNvPr id="15576" name="Straight Connector 1877"/>
              <p:cNvCxnSpPr/>
              <p:nvPr/>
            </p:nvCxnSpPr>
            <p:spPr>
              <a:xfrm>
                <a:off x="12481560" y="5714280"/>
                <a:ext cx="126360" cy="360"/>
              </a:xfrm>
              <a:prstGeom prst="straightConnector1">
                <a:avLst/>
              </a:prstGeom>
              <a:ln w="6480">
                <a:solidFill>
                  <a:srgbClr val="a8a8a8"/>
                </a:solidFill>
                <a:miter/>
              </a:ln>
            </p:spPr>
          </p:cxnSp>
          <p:cxnSp>
            <p:nvCxnSpPr>
              <p:cNvPr id="15577" name="Straight Connector 1878"/>
              <p:cNvCxnSpPr/>
              <p:nvPr/>
            </p:nvCxnSpPr>
            <p:spPr>
              <a:xfrm>
                <a:off x="12481560" y="5551200"/>
                <a:ext cx="126360" cy="360"/>
              </a:xfrm>
              <a:prstGeom prst="straightConnector1">
                <a:avLst/>
              </a:prstGeom>
              <a:ln w="6480">
                <a:solidFill>
                  <a:srgbClr val="a8a8a8"/>
                </a:solidFill>
                <a:miter/>
              </a:ln>
            </p:spPr>
          </p:cxnSp>
          <p:cxnSp>
            <p:nvCxnSpPr>
              <p:cNvPr id="15578" name="Straight Connector 1879"/>
              <p:cNvCxnSpPr/>
              <p:nvPr/>
            </p:nvCxnSpPr>
            <p:spPr>
              <a:xfrm>
                <a:off x="12481560" y="6041160"/>
                <a:ext cx="126360" cy="360"/>
              </a:xfrm>
              <a:prstGeom prst="straightConnector1">
                <a:avLst/>
              </a:prstGeom>
              <a:ln w="6480">
                <a:solidFill>
                  <a:srgbClr val="a8a8a8"/>
                </a:solidFill>
                <a:miter/>
              </a:ln>
            </p:spPr>
          </p:cxnSp>
          <p:cxnSp>
            <p:nvCxnSpPr>
              <p:cNvPr id="15579" name="Straight Connector 1880"/>
              <p:cNvCxnSpPr/>
              <p:nvPr/>
            </p:nvCxnSpPr>
            <p:spPr>
              <a:xfrm>
                <a:off x="12481560" y="5877720"/>
                <a:ext cx="126360" cy="360"/>
              </a:xfrm>
              <a:prstGeom prst="straightConnector1">
                <a:avLst/>
              </a:prstGeom>
              <a:ln w="6480">
                <a:solidFill>
                  <a:srgbClr val="a8a8a8"/>
                </a:solidFill>
                <a:miter/>
              </a:ln>
            </p:spPr>
          </p:cxnSp>
          <p:cxnSp>
            <p:nvCxnSpPr>
              <p:cNvPr id="15580" name="Straight Connector 1881"/>
              <p:cNvCxnSpPr/>
              <p:nvPr/>
            </p:nvCxnSpPr>
            <p:spPr>
              <a:xfrm>
                <a:off x="12481560" y="6367680"/>
                <a:ext cx="126360" cy="360"/>
              </a:xfrm>
              <a:prstGeom prst="straightConnector1">
                <a:avLst/>
              </a:prstGeom>
              <a:ln w="6480">
                <a:solidFill>
                  <a:srgbClr val="a8a8a8"/>
                </a:solidFill>
                <a:miter/>
              </a:ln>
            </p:spPr>
          </p:cxnSp>
          <p:cxnSp>
            <p:nvCxnSpPr>
              <p:cNvPr id="15581" name="Straight Connector 1882"/>
              <p:cNvCxnSpPr/>
              <p:nvPr/>
            </p:nvCxnSpPr>
            <p:spPr>
              <a:xfrm>
                <a:off x="12481560" y="6204240"/>
                <a:ext cx="126360" cy="360"/>
              </a:xfrm>
              <a:prstGeom prst="straightConnector1">
                <a:avLst/>
              </a:prstGeom>
              <a:ln w="6480">
                <a:solidFill>
                  <a:srgbClr val="a8a8a8"/>
                </a:solidFill>
                <a:miter/>
              </a:ln>
            </p:spPr>
          </p:cxnSp>
          <p:cxnSp>
            <p:nvCxnSpPr>
              <p:cNvPr id="15582" name="Straight Connector 2020"/>
              <p:cNvCxnSpPr/>
              <p:nvPr/>
            </p:nvCxnSpPr>
            <p:spPr>
              <a:xfrm>
                <a:off x="493920" y="7167240"/>
                <a:ext cx="360" cy="126360"/>
              </a:xfrm>
              <a:prstGeom prst="straightConnector1">
                <a:avLst/>
              </a:prstGeom>
              <a:ln w="6480">
                <a:solidFill>
                  <a:srgbClr val="a8a8a8"/>
                </a:solidFill>
                <a:miter/>
              </a:ln>
            </p:spPr>
          </p:cxnSp>
          <p:cxnSp>
            <p:nvCxnSpPr>
              <p:cNvPr id="15583" name="Straight Connector 2021"/>
              <p:cNvCxnSpPr/>
              <p:nvPr/>
            </p:nvCxnSpPr>
            <p:spPr>
              <a:xfrm>
                <a:off x="329400" y="7167240"/>
                <a:ext cx="360" cy="126360"/>
              </a:xfrm>
              <a:prstGeom prst="straightConnector1">
                <a:avLst/>
              </a:prstGeom>
              <a:ln w="6480">
                <a:solidFill>
                  <a:srgbClr val="a8a8a8"/>
                </a:solidFill>
                <a:miter/>
              </a:ln>
            </p:spPr>
          </p:cxnSp>
          <p:cxnSp>
            <p:nvCxnSpPr>
              <p:cNvPr id="15584" name="Straight Connector 2022"/>
              <p:cNvCxnSpPr/>
              <p:nvPr/>
            </p:nvCxnSpPr>
            <p:spPr>
              <a:xfrm>
                <a:off x="823680" y="7167240"/>
                <a:ext cx="360" cy="126360"/>
              </a:xfrm>
              <a:prstGeom prst="straightConnector1">
                <a:avLst/>
              </a:prstGeom>
              <a:ln w="6480">
                <a:solidFill>
                  <a:srgbClr val="a8a8a8"/>
                </a:solidFill>
                <a:miter/>
              </a:ln>
            </p:spPr>
          </p:cxnSp>
          <p:cxnSp>
            <p:nvCxnSpPr>
              <p:cNvPr id="15585" name="Straight Connector 2023"/>
              <p:cNvCxnSpPr/>
              <p:nvPr/>
            </p:nvCxnSpPr>
            <p:spPr>
              <a:xfrm>
                <a:off x="658800" y="7167240"/>
                <a:ext cx="360" cy="126360"/>
              </a:xfrm>
              <a:prstGeom prst="straightConnector1">
                <a:avLst/>
              </a:prstGeom>
              <a:ln w="6480">
                <a:solidFill>
                  <a:srgbClr val="a8a8a8"/>
                </a:solidFill>
                <a:miter/>
              </a:ln>
            </p:spPr>
          </p:cxnSp>
          <p:cxnSp>
            <p:nvCxnSpPr>
              <p:cNvPr id="15586" name="Straight Connector 2024"/>
              <p:cNvCxnSpPr/>
              <p:nvPr/>
            </p:nvCxnSpPr>
            <p:spPr>
              <a:xfrm>
                <a:off x="1153080" y="7167240"/>
                <a:ext cx="360" cy="126360"/>
              </a:xfrm>
              <a:prstGeom prst="straightConnector1">
                <a:avLst/>
              </a:prstGeom>
              <a:ln w="6480">
                <a:solidFill>
                  <a:srgbClr val="a8a8a8"/>
                </a:solidFill>
                <a:miter/>
              </a:ln>
            </p:spPr>
          </p:cxnSp>
          <p:cxnSp>
            <p:nvCxnSpPr>
              <p:cNvPr id="15587" name="Straight Connector 2025"/>
              <p:cNvCxnSpPr/>
              <p:nvPr/>
            </p:nvCxnSpPr>
            <p:spPr>
              <a:xfrm>
                <a:off x="988200" y="7167240"/>
                <a:ext cx="360" cy="126360"/>
              </a:xfrm>
              <a:prstGeom prst="straightConnector1">
                <a:avLst/>
              </a:prstGeom>
              <a:ln w="6480">
                <a:solidFill>
                  <a:srgbClr val="a8a8a8"/>
                </a:solidFill>
                <a:miter/>
              </a:ln>
            </p:spPr>
          </p:cxnSp>
          <p:cxnSp>
            <p:nvCxnSpPr>
              <p:cNvPr id="15588" name="Straight Connector 2026"/>
              <p:cNvCxnSpPr/>
              <p:nvPr/>
            </p:nvCxnSpPr>
            <p:spPr>
              <a:xfrm>
                <a:off x="1482480" y="7167240"/>
                <a:ext cx="360" cy="126360"/>
              </a:xfrm>
              <a:prstGeom prst="straightConnector1">
                <a:avLst/>
              </a:prstGeom>
              <a:ln w="6480">
                <a:solidFill>
                  <a:srgbClr val="a8a8a8"/>
                </a:solidFill>
                <a:miter/>
              </a:ln>
            </p:spPr>
          </p:cxnSp>
          <p:cxnSp>
            <p:nvCxnSpPr>
              <p:cNvPr id="15589" name="Straight Connector 2027"/>
              <p:cNvCxnSpPr/>
              <p:nvPr/>
            </p:nvCxnSpPr>
            <p:spPr>
              <a:xfrm>
                <a:off x="1317960" y="7167240"/>
                <a:ext cx="360" cy="126360"/>
              </a:xfrm>
              <a:prstGeom prst="straightConnector1">
                <a:avLst/>
              </a:prstGeom>
              <a:ln w="6480">
                <a:solidFill>
                  <a:srgbClr val="a8a8a8"/>
                </a:solidFill>
                <a:miter/>
              </a:ln>
            </p:spPr>
          </p:cxnSp>
          <p:cxnSp>
            <p:nvCxnSpPr>
              <p:cNvPr id="15590" name="Straight Connector 2028"/>
              <p:cNvCxnSpPr/>
              <p:nvPr/>
            </p:nvCxnSpPr>
            <p:spPr>
              <a:xfrm>
                <a:off x="1812240" y="7167240"/>
                <a:ext cx="360" cy="126360"/>
              </a:xfrm>
              <a:prstGeom prst="straightConnector1">
                <a:avLst/>
              </a:prstGeom>
              <a:ln w="6480">
                <a:solidFill>
                  <a:srgbClr val="a8a8a8"/>
                </a:solidFill>
                <a:miter/>
              </a:ln>
            </p:spPr>
          </p:cxnSp>
          <p:cxnSp>
            <p:nvCxnSpPr>
              <p:cNvPr id="15591" name="Straight Connector 2029"/>
              <p:cNvCxnSpPr/>
              <p:nvPr/>
            </p:nvCxnSpPr>
            <p:spPr>
              <a:xfrm>
                <a:off x="1647360" y="7167240"/>
                <a:ext cx="360" cy="126360"/>
              </a:xfrm>
              <a:prstGeom prst="straightConnector1">
                <a:avLst/>
              </a:prstGeom>
              <a:ln w="6480">
                <a:solidFill>
                  <a:srgbClr val="a8a8a8"/>
                </a:solidFill>
                <a:miter/>
              </a:ln>
            </p:spPr>
          </p:cxnSp>
          <p:cxnSp>
            <p:nvCxnSpPr>
              <p:cNvPr id="15592" name="Straight Connector 2030"/>
              <p:cNvCxnSpPr/>
              <p:nvPr/>
            </p:nvCxnSpPr>
            <p:spPr>
              <a:xfrm>
                <a:off x="2141640" y="7167240"/>
                <a:ext cx="360" cy="126360"/>
              </a:xfrm>
              <a:prstGeom prst="straightConnector1">
                <a:avLst/>
              </a:prstGeom>
              <a:ln w="6480">
                <a:solidFill>
                  <a:srgbClr val="a8a8a8"/>
                </a:solidFill>
                <a:miter/>
              </a:ln>
            </p:spPr>
          </p:cxnSp>
          <p:cxnSp>
            <p:nvCxnSpPr>
              <p:cNvPr id="15593" name="Straight Connector 2031"/>
              <p:cNvCxnSpPr/>
              <p:nvPr/>
            </p:nvCxnSpPr>
            <p:spPr>
              <a:xfrm>
                <a:off x="1976760" y="7167240"/>
                <a:ext cx="360" cy="126360"/>
              </a:xfrm>
              <a:prstGeom prst="straightConnector1">
                <a:avLst/>
              </a:prstGeom>
              <a:ln w="6480">
                <a:solidFill>
                  <a:srgbClr val="a8a8a8"/>
                </a:solidFill>
                <a:miter/>
              </a:ln>
            </p:spPr>
          </p:cxnSp>
          <p:cxnSp>
            <p:nvCxnSpPr>
              <p:cNvPr id="15594" name="Straight Connector 2032"/>
              <p:cNvCxnSpPr/>
              <p:nvPr/>
            </p:nvCxnSpPr>
            <p:spPr>
              <a:xfrm>
                <a:off x="2471040" y="7167240"/>
                <a:ext cx="360" cy="126360"/>
              </a:xfrm>
              <a:prstGeom prst="straightConnector1">
                <a:avLst/>
              </a:prstGeom>
              <a:ln w="6480">
                <a:solidFill>
                  <a:srgbClr val="a8a8a8"/>
                </a:solidFill>
                <a:miter/>
              </a:ln>
            </p:spPr>
          </p:cxnSp>
          <p:cxnSp>
            <p:nvCxnSpPr>
              <p:cNvPr id="15595" name="Straight Connector 2033"/>
              <p:cNvCxnSpPr/>
              <p:nvPr/>
            </p:nvCxnSpPr>
            <p:spPr>
              <a:xfrm>
                <a:off x="2306520" y="7167240"/>
                <a:ext cx="360" cy="126360"/>
              </a:xfrm>
              <a:prstGeom prst="straightConnector1">
                <a:avLst/>
              </a:prstGeom>
              <a:ln w="6480">
                <a:solidFill>
                  <a:srgbClr val="a8a8a8"/>
                </a:solidFill>
                <a:miter/>
              </a:ln>
            </p:spPr>
          </p:cxnSp>
          <p:cxnSp>
            <p:nvCxnSpPr>
              <p:cNvPr id="15596" name="Straight Connector 2034"/>
              <p:cNvCxnSpPr/>
              <p:nvPr/>
            </p:nvCxnSpPr>
            <p:spPr>
              <a:xfrm>
                <a:off x="2800800" y="7167240"/>
                <a:ext cx="360" cy="126360"/>
              </a:xfrm>
              <a:prstGeom prst="straightConnector1">
                <a:avLst/>
              </a:prstGeom>
              <a:ln w="6480">
                <a:solidFill>
                  <a:srgbClr val="a8a8a8"/>
                </a:solidFill>
                <a:miter/>
              </a:ln>
            </p:spPr>
          </p:cxnSp>
          <p:cxnSp>
            <p:nvCxnSpPr>
              <p:cNvPr id="15597" name="Straight Connector 2035"/>
              <p:cNvCxnSpPr/>
              <p:nvPr/>
            </p:nvCxnSpPr>
            <p:spPr>
              <a:xfrm>
                <a:off x="2635920" y="7167240"/>
                <a:ext cx="360" cy="126360"/>
              </a:xfrm>
              <a:prstGeom prst="straightConnector1">
                <a:avLst/>
              </a:prstGeom>
              <a:ln w="6480">
                <a:solidFill>
                  <a:srgbClr val="a8a8a8"/>
                </a:solidFill>
                <a:miter/>
              </a:ln>
            </p:spPr>
          </p:cxnSp>
          <p:cxnSp>
            <p:nvCxnSpPr>
              <p:cNvPr id="15598" name="Straight Connector 2036"/>
              <p:cNvCxnSpPr/>
              <p:nvPr/>
            </p:nvCxnSpPr>
            <p:spPr>
              <a:xfrm>
                <a:off x="3130200" y="7167240"/>
                <a:ext cx="360" cy="126360"/>
              </a:xfrm>
              <a:prstGeom prst="straightConnector1">
                <a:avLst/>
              </a:prstGeom>
              <a:ln w="6480">
                <a:solidFill>
                  <a:srgbClr val="a8a8a8"/>
                </a:solidFill>
                <a:miter/>
              </a:ln>
            </p:spPr>
          </p:cxnSp>
          <p:cxnSp>
            <p:nvCxnSpPr>
              <p:cNvPr id="15599" name="Straight Connector 2037"/>
              <p:cNvCxnSpPr/>
              <p:nvPr/>
            </p:nvCxnSpPr>
            <p:spPr>
              <a:xfrm>
                <a:off x="2965320" y="7167240"/>
                <a:ext cx="360" cy="126360"/>
              </a:xfrm>
              <a:prstGeom prst="straightConnector1">
                <a:avLst/>
              </a:prstGeom>
              <a:ln w="6480">
                <a:solidFill>
                  <a:srgbClr val="a8a8a8"/>
                </a:solidFill>
                <a:miter/>
              </a:ln>
            </p:spPr>
          </p:cxnSp>
          <p:cxnSp>
            <p:nvCxnSpPr>
              <p:cNvPr id="15600" name="Straight Connector 2038"/>
              <p:cNvCxnSpPr/>
              <p:nvPr/>
            </p:nvCxnSpPr>
            <p:spPr>
              <a:xfrm>
                <a:off x="3459600" y="7167240"/>
                <a:ext cx="360" cy="126360"/>
              </a:xfrm>
              <a:prstGeom prst="straightConnector1">
                <a:avLst/>
              </a:prstGeom>
              <a:ln w="6480">
                <a:solidFill>
                  <a:srgbClr val="a8a8a8"/>
                </a:solidFill>
                <a:miter/>
              </a:ln>
            </p:spPr>
          </p:cxnSp>
          <p:cxnSp>
            <p:nvCxnSpPr>
              <p:cNvPr id="15601" name="Straight Connector 2039"/>
              <p:cNvCxnSpPr/>
              <p:nvPr/>
            </p:nvCxnSpPr>
            <p:spPr>
              <a:xfrm>
                <a:off x="3295080" y="7167240"/>
                <a:ext cx="360" cy="126360"/>
              </a:xfrm>
              <a:prstGeom prst="straightConnector1">
                <a:avLst/>
              </a:prstGeom>
              <a:ln w="6480">
                <a:solidFill>
                  <a:srgbClr val="a8a8a8"/>
                </a:solidFill>
                <a:miter/>
              </a:ln>
            </p:spPr>
          </p:cxnSp>
          <p:cxnSp>
            <p:nvCxnSpPr>
              <p:cNvPr id="15602" name="Straight Connector 2040"/>
              <p:cNvCxnSpPr/>
              <p:nvPr/>
            </p:nvCxnSpPr>
            <p:spPr>
              <a:xfrm>
                <a:off x="3789360" y="7167240"/>
                <a:ext cx="360" cy="126360"/>
              </a:xfrm>
              <a:prstGeom prst="straightConnector1">
                <a:avLst/>
              </a:prstGeom>
              <a:ln w="6480">
                <a:solidFill>
                  <a:srgbClr val="a8a8a8"/>
                </a:solidFill>
                <a:miter/>
              </a:ln>
            </p:spPr>
          </p:cxnSp>
          <p:cxnSp>
            <p:nvCxnSpPr>
              <p:cNvPr id="15603" name="Straight Connector 2041"/>
              <p:cNvCxnSpPr/>
              <p:nvPr/>
            </p:nvCxnSpPr>
            <p:spPr>
              <a:xfrm>
                <a:off x="3624480" y="7167240"/>
                <a:ext cx="360" cy="126360"/>
              </a:xfrm>
              <a:prstGeom prst="straightConnector1">
                <a:avLst/>
              </a:prstGeom>
              <a:ln w="6480">
                <a:solidFill>
                  <a:srgbClr val="a8a8a8"/>
                </a:solidFill>
                <a:miter/>
              </a:ln>
            </p:spPr>
          </p:cxnSp>
          <p:cxnSp>
            <p:nvCxnSpPr>
              <p:cNvPr id="15604" name="Straight Connector 2042"/>
              <p:cNvCxnSpPr/>
              <p:nvPr/>
            </p:nvCxnSpPr>
            <p:spPr>
              <a:xfrm>
                <a:off x="4118760" y="7167240"/>
                <a:ext cx="360" cy="126360"/>
              </a:xfrm>
              <a:prstGeom prst="straightConnector1">
                <a:avLst/>
              </a:prstGeom>
              <a:ln w="6480">
                <a:solidFill>
                  <a:srgbClr val="a8a8a8"/>
                </a:solidFill>
                <a:miter/>
              </a:ln>
            </p:spPr>
          </p:cxnSp>
          <p:cxnSp>
            <p:nvCxnSpPr>
              <p:cNvPr id="15605" name="Straight Connector 2043"/>
              <p:cNvCxnSpPr/>
              <p:nvPr/>
            </p:nvCxnSpPr>
            <p:spPr>
              <a:xfrm>
                <a:off x="3953880" y="7167240"/>
                <a:ext cx="360" cy="126360"/>
              </a:xfrm>
              <a:prstGeom prst="straightConnector1">
                <a:avLst/>
              </a:prstGeom>
              <a:ln w="6480">
                <a:solidFill>
                  <a:srgbClr val="a8a8a8"/>
                </a:solidFill>
                <a:miter/>
              </a:ln>
            </p:spPr>
          </p:cxnSp>
          <p:cxnSp>
            <p:nvCxnSpPr>
              <p:cNvPr id="15606" name="Straight Connector 2044"/>
              <p:cNvCxnSpPr/>
              <p:nvPr/>
            </p:nvCxnSpPr>
            <p:spPr>
              <a:xfrm>
                <a:off x="4448160" y="7167240"/>
                <a:ext cx="360" cy="126360"/>
              </a:xfrm>
              <a:prstGeom prst="straightConnector1">
                <a:avLst/>
              </a:prstGeom>
              <a:ln w="6480">
                <a:solidFill>
                  <a:srgbClr val="a8a8a8"/>
                </a:solidFill>
                <a:miter/>
              </a:ln>
            </p:spPr>
          </p:cxnSp>
          <p:cxnSp>
            <p:nvCxnSpPr>
              <p:cNvPr id="15607" name="Straight Connector 2045"/>
              <p:cNvCxnSpPr/>
              <p:nvPr/>
            </p:nvCxnSpPr>
            <p:spPr>
              <a:xfrm>
                <a:off x="4283640" y="7167240"/>
                <a:ext cx="360" cy="126360"/>
              </a:xfrm>
              <a:prstGeom prst="straightConnector1">
                <a:avLst/>
              </a:prstGeom>
              <a:ln w="6480">
                <a:solidFill>
                  <a:srgbClr val="a8a8a8"/>
                </a:solidFill>
                <a:miter/>
              </a:ln>
            </p:spPr>
          </p:cxnSp>
          <p:cxnSp>
            <p:nvCxnSpPr>
              <p:cNvPr id="15608" name="Straight Connector 2046"/>
              <p:cNvCxnSpPr/>
              <p:nvPr/>
            </p:nvCxnSpPr>
            <p:spPr>
              <a:xfrm>
                <a:off x="4777920" y="7167240"/>
                <a:ext cx="360" cy="126360"/>
              </a:xfrm>
              <a:prstGeom prst="straightConnector1">
                <a:avLst/>
              </a:prstGeom>
              <a:ln w="6480">
                <a:solidFill>
                  <a:srgbClr val="a8a8a8"/>
                </a:solidFill>
                <a:miter/>
              </a:ln>
            </p:spPr>
          </p:cxnSp>
          <p:cxnSp>
            <p:nvCxnSpPr>
              <p:cNvPr id="15609" name="Straight Connector 2047"/>
              <p:cNvCxnSpPr/>
              <p:nvPr/>
            </p:nvCxnSpPr>
            <p:spPr>
              <a:xfrm>
                <a:off x="4613040" y="7167240"/>
                <a:ext cx="360" cy="126360"/>
              </a:xfrm>
              <a:prstGeom prst="straightConnector1">
                <a:avLst/>
              </a:prstGeom>
              <a:ln w="6480">
                <a:solidFill>
                  <a:srgbClr val="a8a8a8"/>
                </a:solidFill>
                <a:miter/>
              </a:ln>
            </p:spPr>
          </p:cxnSp>
          <p:cxnSp>
            <p:nvCxnSpPr>
              <p:cNvPr id="15610" name="Straight Connector 2048"/>
              <p:cNvCxnSpPr/>
              <p:nvPr/>
            </p:nvCxnSpPr>
            <p:spPr>
              <a:xfrm>
                <a:off x="5107320" y="7167240"/>
                <a:ext cx="360" cy="126360"/>
              </a:xfrm>
              <a:prstGeom prst="straightConnector1">
                <a:avLst/>
              </a:prstGeom>
              <a:ln w="6480">
                <a:solidFill>
                  <a:srgbClr val="a8a8a8"/>
                </a:solidFill>
                <a:miter/>
              </a:ln>
            </p:spPr>
          </p:cxnSp>
          <p:cxnSp>
            <p:nvCxnSpPr>
              <p:cNvPr id="15611" name="Straight Connector 2049"/>
              <p:cNvCxnSpPr/>
              <p:nvPr/>
            </p:nvCxnSpPr>
            <p:spPr>
              <a:xfrm>
                <a:off x="4942440" y="7167240"/>
                <a:ext cx="360" cy="126360"/>
              </a:xfrm>
              <a:prstGeom prst="straightConnector1">
                <a:avLst/>
              </a:prstGeom>
              <a:ln w="6480">
                <a:solidFill>
                  <a:srgbClr val="a8a8a8"/>
                </a:solidFill>
                <a:miter/>
              </a:ln>
            </p:spPr>
          </p:cxnSp>
          <p:cxnSp>
            <p:nvCxnSpPr>
              <p:cNvPr id="15612" name="Straight Connector 2050"/>
              <p:cNvCxnSpPr/>
              <p:nvPr/>
            </p:nvCxnSpPr>
            <p:spPr>
              <a:xfrm>
                <a:off x="5436720" y="7167240"/>
                <a:ext cx="360" cy="126360"/>
              </a:xfrm>
              <a:prstGeom prst="straightConnector1">
                <a:avLst/>
              </a:prstGeom>
              <a:ln w="6480">
                <a:solidFill>
                  <a:srgbClr val="a8a8a8"/>
                </a:solidFill>
                <a:miter/>
              </a:ln>
            </p:spPr>
          </p:cxnSp>
          <p:cxnSp>
            <p:nvCxnSpPr>
              <p:cNvPr id="15613" name="Straight Connector 2051"/>
              <p:cNvCxnSpPr/>
              <p:nvPr/>
            </p:nvCxnSpPr>
            <p:spPr>
              <a:xfrm>
                <a:off x="5272200" y="7167240"/>
                <a:ext cx="360" cy="126360"/>
              </a:xfrm>
              <a:prstGeom prst="straightConnector1">
                <a:avLst/>
              </a:prstGeom>
              <a:ln w="6480">
                <a:solidFill>
                  <a:srgbClr val="a8a8a8"/>
                </a:solidFill>
                <a:miter/>
              </a:ln>
            </p:spPr>
          </p:cxnSp>
          <p:cxnSp>
            <p:nvCxnSpPr>
              <p:cNvPr id="15614" name="Straight Connector 2052"/>
              <p:cNvCxnSpPr/>
              <p:nvPr/>
            </p:nvCxnSpPr>
            <p:spPr>
              <a:xfrm>
                <a:off x="5766480" y="7167240"/>
                <a:ext cx="360" cy="126360"/>
              </a:xfrm>
              <a:prstGeom prst="straightConnector1">
                <a:avLst/>
              </a:prstGeom>
              <a:ln w="6480">
                <a:solidFill>
                  <a:srgbClr val="a8a8a8"/>
                </a:solidFill>
                <a:miter/>
              </a:ln>
            </p:spPr>
          </p:cxnSp>
          <p:cxnSp>
            <p:nvCxnSpPr>
              <p:cNvPr id="15615" name="Straight Connector 2053"/>
              <p:cNvCxnSpPr/>
              <p:nvPr/>
            </p:nvCxnSpPr>
            <p:spPr>
              <a:xfrm>
                <a:off x="5601600" y="7167240"/>
                <a:ext cx="360" cy="126360"/>
              </a:xfrm>
              <a:prstGeom prst="straightConnector1">
                <a:avLst/>
              </a:prstGeom>
              <a:ln w="6480">
                <a:solidFill>
                  <a:srgbClr val="a8a8a8"/>
                </a:solidFill>
                <a:miter/>
              </a:ln>
            </p:spPr>
          </p:cxnSp>
          <p:cxnSp>
            <p:nvCxnSpPr>
              <p:cNvPr id="15616" name="Straight Connector 2054"/>
              <p:cNvCxnSpPr/>
              <p:nvPr/>
            </p:nvCxnSpPr>
            <p:spPr>
              <a:xfrm>
                <a:off x="6095880" y="7167240"/>
                <a:ext cx="360" cy="126360"/>
              </a:xfrm>
              <a:prstGeom prst="straightConnector1">
                <a:avLst/>
              </a:prstGeom>
              <a:ln w="6480">
                <a:solidFill>
                  <a:srgbClr val="a8a8a8"/>
                </a:solidFill>
                <a:miter/>
              </a:ln>
            </p:spPr>
          </p:cxnSp>
          <p:cxnSp>
            <p:nvCxnSpPr>
              <p:cNvPr id="15617" name="Straight Connector 2055"/>
              <p:cNvCxnSpPr/>
              <p:nvPr/>
            </p:nvCxnSpPr>
            <p:spPr>
              <a:xfrm>
                <a:off x="5931000" y="7167240"/>
                <a:ext cx="360" cy="126360"/>
              </a:xfrm>
              <a:prstGeom prst="straightConnector1">
                <a:avLst/>
              </a:prstGeom>
              <a:ln w="6480">
                <a:solidFill>
                  <a:srgbClr val="a8a8a8"/>
                </a:solidFill>
                <a:miter/>
              </a:ln>
            </p:spPr>
          </p:cxnSp>
          <p:cxnSp>
            <p:nvCxnSpPr>
              <p:cNvPr id="15618" name="Straight Connector 2056"/>
              <p:cNvCxnSpPr/>
              <p:nvPr/>
            </p:nvCxnSpPr>
            <p:spPr>
              <a:xfrm>
                <a:off x="6425280" y="7167240"/>
                <a:ext cx="360" cy="126360"/>
              </a:xfrm>
              <a:prstGeom prst="straightConnector1">
                <a:avLst/>
              </a:prstGeom>
              <a:ln w="6480">
                <a:solidFill>
                  <a:srgbClr val="a8a8a8"/>
                </a:solidFill>
                <a:miter/>
              </a:ln>
            </p:spPr>
          </p:cxnSp>
          <p:cxnSp>
            <p:nvCxnSpPr>
              <p:cNvPr id="15619" name="Straight Connector 2057"/>
              <p:cNvCxnSpPr/>
              <p:nvPr/>
            </p:nvCxnSpPr>
            <p:spPr>
              <a:xfrm>
                <a:off x="6260760" y="7167240"/>
                <a:ext cx="360" cy="126360"/>
              </a:xfrm>
              <a:prstGeom prst="straightConnector1">
                <a:avLst/>
              </a:prstGeom>
              <a:ln w="6480">
                <a:solidFill>
                  <a:srgbClr val="a8a8a8"/>
                </a:solidFill>
                <a:miter/>
              </a:ln>
            </p:spPr>
          </p:cxnSp>
          <p:cxnSp>
            <p:nvCxnSpPr>
              <p:cNvPr id="15620" name="Straight Connector 2058"/>
              <p:cNvCxnSpPr/>
              <p:nvPr/>
            </p:nvCxnSpPr>
            <p:spPr>
              <a:xfrm>
                <a:off x="6590160" y="7167240"/>
                <a:ext cx="360" cy="126360"/>
              </a:xfrm>
              <a:prstGeom prst="straightConnector1">
                <a:avLst/>
              </a:prstGeom>
              <a:ln w="6480">
                <a:solidFill>
                  <a:srgbClr val="a8a8a8"/>
                </a:solidFill>
                <a:miter/>
              </a:ln>
            </p:spPr>
          </p:cxnSp>
          <p:cxnSp>
            <p:nvCxnSpPr>
              <p:cNvPr id="15621" name="Straight Connector 2059"/>
              <p:cNvCxnSpPr/>
              <p:nvPr/>
            </p:nvCxnSpPr>
            <p:spPr>
              <a:xfrm>
                <a:off x="6919560" y="7167240"/>
                <a:ext cx="360" cy="126360"/>
              </a:xfrm>
              <a:prstGeom prst="straightConnector1">
                <a:avLst/>
              </a:prstGeom>
              <a:ln w="6480">
                <a:solidFill>
                  <a:srgbClr val="a8a8a8"/>
                </a:solidFill>
                <a:miter/>
              </a:ln>
            </p:spPr>
          </p:cxnSp>
          <p:cxnSp>
            <p:nvCxnSpPr>
              <p:cNvPr id="15622" name="Straight Connector 2060"/>
              <p:cNvCxnSpPr/>
              <p:nvPr/>
            </p:nvCxnSpPr>
            <p:spPr>
              <a:xfrm>
                <a:off x="6754680" y="7167240"/>
                <a:ext cx="360" cy="126360"/>
              </a:xfrm>
              <a:prstGeom prst="straightConnector1">
                <a:avLst/>
              </a:prstGeom>
              <a:ln w="6480">
                <a:solidFill>
                  <a:srgbClr val="a8a8a8"/>
                </a:solidFill>
                <a:miter/>
              </a:ln>
            </p:spPr>
          </p:cxnSp>
          <p:cxnSp>
            <p:nvCxnSpPr>
              <p:cNvPr id="15623" name="Straight Connector 2061"/>
              <p:cNvCxnSpPr/>
              <p:nvPr/>
            </p:nvCxnSpPr>
            <p:spPr>
              <a:xfrm>
                <a:off x="7248960" y="7167240"/>
                <a:ext cx="360" cy="126360"/>
              </a:xfrm>
              <a:prstGeom prst="straightConnector1">
                <a:avLst/>
              </a:prstGeom>
              <a:ln w="6480">
                <a:solidFill>
                  <a:srgbClr val="a8a8a8"/>
                </a:solidFill>
                <a:miter/>
              </a:ln>
            </p:spPr>
          </p:cxnSp>
          <p:cxnSp>
            <p:nvCxnSpPr>
              <p:cNvPr id="15624" name="Straight Connector 2062"/>
              <p:cNvCxnSpPr/>
              <p:nvPr/>
            </p:nvCxnSpPr>
            <p:spPr>
              <a:xfrm>
                <a:off x="7084440" y="7167240"/>
                <a:ext cx="360" cy="126360"/>
              </a:xfrm>
              <a:prstGeom prst="straightConnector1">
                <a:avLst/>
              </a:prstGeom>
              <a:ln w="6480">
                <a:solidFill>
                  <a:srgbClr val="a8a8a8"/>
                </a:solidFill>
                <a:miter/>
              </a:ln>
            </p:spPr>
          </p:cxnSp>
          <p:cxnSp>
            <p:nvCxnSpPr>
              <p:cNvPr id="15625" name="Straight Connector 2063"/>
              <p:cNvCxnSpPr/>
              <p:nvPr/>
            </p:nvCxnSpPr>
            <p:spPr>
              <a:xfrm>
                <a:off x="7578720" y="7167240"/>
                <a:ext cx="360" cy="126360"/>
              </a:xfrm>
              <a:prstGeom prst="straightConnector1">
                <a:avLst/>
              </a:prstGeom>
              <a:ln w="6480">
                <a:solidFill>
                  <a:srgbClr val="a8a8a8"/>
                </a:solidFill>
                <a:miter/>
              </a:ln>
            </p:spPr>
          </p:cxnSp>
          <p:cxnSp>
            <p:nvCxnSpPr>
              <p:cNvPr id="15626" name="Straight Connector 2064"/>
              <p:cNvCxnSpPr/>
              <p:nvPr/>
            </p:nvCxnSpPr>
            <p:spPr>
              <a:xfrm>
                <a:off x="7413840" y="7167240"/>
                <a:ext cx="360" cy="126360"/>
              </a:xfrm>
              <a:prstGeom prst="straightConnector1">
                <a:avLst/>
              </a:prstGeom>
              <a:ln w="6480">
                <a:solidFill>
                  <a:srgbClr val="a8a8a8"/>
                </a:solidFill>
                <a:miter/>
              </a:ln>
            </p:spPr>
          </p:cxnSp>
          <p:cxnSp>
            <p:nvCxnSpPr>
              <p:cNvPr id="15627" name="Straight Connector 2065"/>
              <p:cNvCxnSpPr/>
              <p:nvPr/>
            </p:nvCxnSpPr>
            <p:spPr>
              <a:xfrm>
                <a:off x="7908120" y="7167240"/>
                <a:ext cx="360" cy="126360"/>
              </a:xfrm>
              <a:prstGeom prst="straightConnector1">
                <a:avLst/>
              </a:prstGeom>
              <a:ln w="6480">
                <a:solidFill>
                  <a:srgbClr val="a8a8a8"/>
                </a:solidFill>
                <a:miter/>
              </a:ln>
            </p:spPr>
          </p:cxnSp>
          <p:cxnSp>
            <p:nvCxnSpPr>
              <p:cNvPr id="15628" name="Straight Connector 2066"/>
              <p:cNvCxnSpPr/>
              <p:nvPr/>
            </p:nvCxnSpPr>
            <p:spPr>
              <a:xfrm>
                <a:off x="7743240" y="7167240"/>
                <a:ext cx="360" cy="126360"/>
              </a:xfrm>
              <a:prstGeom prst="straightConnector1">
                <a:avLst/>
              </a:prstGeom>
              <a:ln w="6480">
                <a:solidFill>
                  <a:srgbClr val="a8a8a8"/>
                </a:solidFill>
                <a:miter/>
              </a:ln>
            </p:spPr>
          </p:cxnSp>
          <p:cxnSp>
            <p:nvCxnSpPr>
              <p:cNvPr id="15629" name="Straight Connector 2067"/>
              <p:cNvCxnSpPr/>
              <p:nvPr/>
            </p:nvCxnSpPr>
            <p:spPr>
              <a:xfrm>
                <a:off x="8237520" y="7167240"/>
                <a:ext cx="360" cy="126360"/>
              </a:xfrm>
              <a:prstGeom prst="straightConnector1">
                <a:avLst/>
              </a:prstGeom>
              <a:ln w="6480">
                <a:solidFill>
                  <a:srgbClr val="a8a8a8"/>
                </a:solidFill>
                <a:miter/>
              </a:ln>
            </p:spPr>
          </p:cxnSp>
          <p:cxnSp>
            <p:nvCxnSpPr>
              <p:cNvPr id="15630" name="Straight Connector 2068"/>
              <p:cNvCxnSpPr/>
              <p:nvPr/>
            </p:nvCxnSpPr>
            <p:spPr>
              <a:xfrm>
                <a:off x="8073000" y="7167240"/>
                <a:ext cx="360" cy="126360"/>
              </a:xfrm>
              <a:prstGeom prst="straightConnector1">
                <a:avLst/>
              </a:prstGeom>
              <a:ln w="6480">
                <a:solidFill>
                  <a:srgbClr val="a8a8a8"/>
                </a:solidFill>
                <a:miter/>
              </a:ln>
            </p:spPr>
          </p:cxnSp>
          <p:cxnSp>
            <p:nvCxnSpPr>
              <p:cNvPr id="15631" name="Straight Connector 2069"/>
              <p:cNvCxnSpPr/>
              <p:nvPr/>
            </p:nvCxnSpPr>
            <p:spPr>
              <a:xfrm>
                <a:off x="8567280" y="7167240"/>
                <a:ext cx="360" cy="126360"/>
              </a:xfrm>
              <a:prstGeom prst="straightConnector1">
                <a:avLst/>
              </a:prstGeom>
              <a:ln w="6480">
                <a:solidFill>
                  <a:srgbClr val="a8a8a8"/>
                </a:solidFill>
                <a:miter/>
              </a:ln>
            </p:spPr>
          </p:cxnSp>
          <p:cxnSp>
            <p:nvCxnSpPr>
              <p:cNvPr id="15632" name="Straight Connector 2070"/>
              <p:cNvCxnSpPr/>
              <p:nvPr/>
            </p:nvCxnSpPr>
            <p:spPr>
              <a:xfrm>
                <a:off x="8402400" y="7167240"/>
                <a:ext cx="360" cy="126360"/>
              </a:xfrm>
              <a:prstGeom prst="straightConnector1">
                <a:avLst/>
              </a:prstGeom>
              <a:ln w="6480">
                <a:solidFill>
                  <a:srgbClr val="a8a8a8"/>
                </a:solidFill>
                <a:miter/>
              </a:ln>
            </p:spPr>
          </p:cxnSp>
          <p:cxnSp>
            <p:nvCxnSpPr>
              <p:cNvPr id="15633" name="Straight Connector 2071"/>
              <p:cNvCxnSpPr/>
              <p:nvPr/>
            </p:nvCxnSpPr>
            <p:spPr>
              <a:xfrm>
                <a:off x="8896680" y="7167240"/>
                <a:ext cx="360" cy="126360"/>
              </a:xfrm>
              <a:prstGeom prst="straightConnector1">
                <a:avLst/>
              </a:prstGeom>
              <a:ln w="6480">
                <a:solidFill>
                  <a:srgbClr val="a8a8a8"/>
                </a:solidFill>
                <a:miter/>
              </a:ln>
            </p:spPr>
          </p:cxnSp>
          <p:cxnSp>
            <p:nvCxnSpPr>
              <p:cNvPr id="15634" name="Straight Connector 2072"/>
              <p:cNvCxnSpPr/>
              <p:nvPr/>
            </p:nvCxnSpPr>
            <p:spPr>
              <a:xfrm>
                <a:off x="8731800" y="7167240"/>
                <a:ext cx="360" cy="126360"/>
              </a:xfrm>
              <a:prstGeom prst="straightConnector1">
                <a:avLst/>
              </a:prstGeom>
              <a:ln w="6480">
                <a:solidFill>
                  <a:srgbClr val="a8a8a8"/>
                </a:solidFill>
                <a:miter/>
              </a:ln>
            </p:spPr>
          </p:cxnSp>
          <p:cxnSp>
            <p:nvCxnSpPr>
              <p:cNvPr id="15635" name="Straight Connector 2073"/>
              <p:cNvCxnSpPr/>
              <p:nvPr/>
            </p:nvCxnSpPr>
            <p:spPr>
              <a:xfrm>
                <a:off x="9226080" y="7167240"/>
                <a:ext cx="360" cy="126360"/>
              </a:xfrm>
              <a:prstGeom prst="straightConnector1">
                <a:avLst/>
              </a:prstGeom>
              <a:ln w="6480">
                <a:solidFill>
                  <a:srgbClr val="a8a8a8"/>
                </a:solidFill>
                <a:miter/>
              </a:ln>
            </p:spPr>
          </p:cxnSp>
          <p:cxnSp>
            <p:nvCxnSpPr>
              <p:cNvPr id="15636" name="Straight Connector 2074"/>
              <p:cNvCxnSpPr/>
              <p:nvPr/>
            </p:nvCxnSpPr>
            <p:spPr>
              <a:xfrm>
                <a:off x="9061560" y="7167240"/>
                <a:ext cx="360" cy="126360"/>
              </a:xfrm>
              <a:prstGeom prst="straightConnector1">
                <a:avLst/>
              </a:prstGeom>
              <a:ln w="6480">
                <a:solidFill>
                  <a:srgbClr val="a8a8a8"/>
                </a:solidFill>
                <a:miter/>
              </a:ln>
            </p:spPr>
          </p:cxnSp>
          <p:cxnSp>
            <p:nvCxnSpPr>
              <p:cNvPr id="15637" name="Straight Connector 2075"/>
              <p:cNvCxnSpPr/>
              <p:nvPr/>
            </p:nvCxnSpPr>
            <p:spPr>
              <a:xfrm>
                <a:off x="9555840" y="7167240"/>
                <a:ext cx="360" cy="126360"/>
              </a:xfrm>
              <a:prstGeom prst="straightConnector1">
                <a:avLst/>
              </a:prstGeom>
              <a:ln w="6480">
                <a:solidFill>
                  <a:srgbClr val="a8a8a8"/>
                </a:solidFill>
                <a:miter/>
              </a:ln>
            </p:spPr>
          </p:cxnSp>
          <p:cxnSp>
            <p:nvCxnSpPr>
              <p:cNvPr id="15638" name="Straight Connector 2076"/>
              <p:cNvCxnSpPr/>
              <p:nvPr/>
            </p:nvCxnSpPr>
            <p:spPr>
              <a:xfrm>
                <a:off x="9390960" y="7167240"/>
                <a:ext cx="360" cy="126360"/>
              </a:xfrm>
              <a:prstGeom prst="straightConnector1">
                <a:avLst/>
              </a:prstGeom>
              <a:ln w="6480">
                <a:solidFill>
                  <a:srgbClr val="a8a8a8"/>
                </a:solidFill>
                <a:miter/>
              </a:ln>
            </p:spPr>
          </p:cxnSp>
          <p:cxnSp>
            <p:nvCxnSpPr>
              <p:cNvPr id="15639" name="Straight Connector 2077"/>
              <p:cNvCxnSpPr/>
              <p:nvPr/>
            </p:nvCxnSpPr>
            <p:spPr>
              <a:xfrm>
                <a:off x="9885240" y="7167240"/>
                <a:ext cx="360" cy="126360"/>
              </a:xfrm>
              <a:prstGeom prst="straightConnector1">
                <a:avLst/>
              </a:prstGeom>
              <a:ln w="6480">
                <a:solidFill>
                  <a:srgbClr val="a8a8a8"/>
                </a:solidFill>
                <a:miter/>
              </a:ln>
            </p:spPr>
          </p:cxnSp>
          <p:cxnSp>
            <p:nvCxnSpPr>
              <p:cNvPr id="15640" name="Straight Connector 2078"/>
              <p:cNvCxnSpPr/>
              <p:nvPr/>
            </p:nvCxnSpPr>
            <p:spPr>
              <a:xfrm>
                <a:off x="9720360" y="7167240"/>
                <a:ext cx="360" cy="126360"/>
              </a:xfrm>
              <a:prstGeom prst="straightConnector1">
                <a:avLst/>
              </a:prstGeom>
              <a:ln w="6480">
                <a:solidFill>
                  <a:srgbClr val="a8a8a8"/>
                </a:solidFill>
                <a:miter/>
              </a:ln>
            </p:spPr>
          </p:cxnSp>
          <p:cxnSp>
            <p:nvCxnSpPr>
              <p:cNvPr id="15641" name="Straight Connector 2079"/>
              <p:cNvCxnSpPr/>
              <p:nvPr/>
            </p:nvCxnSpPr>
            <p:spPr>
              <a:xfrm>
                <a:off x="10214640" y="7167240"/>
                <a:ext cx="360" cy="126360"/>
              </a:xfrm>
              <a:prstGeom prst="straightConnector1">
                <a:avLst/>
              </a:prstGeom>
              <a:ln w="6480">
                <a:solidFill>
                  <a:srgbClr val="a8a8a8"/>
                </a:solidFill>
                <a:miter/>
              </a:ln>
            </p:spPr>
          </p:cxnSp>
          <p:cxnSp>
            <p:nvCxnSpPr>
              <p:cNvPr id="15642" name="Straight Connector 2080"/>
              <p:cNvCxnSpPr/>
              <p:nvPr/>
            </p:nvCxnSpPr>
            <p:spPr>
              <a:xfrm>
                <a:off x="10050120" y="7167240"/>
                <a:ext cx="360" cy="126360"/>
              </a:xfrm>
              <a:prstGeom prst="straightConnector1">
                <a:avLst/>
              </a:prstGeom>
              <a:ln w="6480">
                <a:solidFill>
                  <a:srgbClr val="a8a8a8"/>
                </a:solidFill>
                <a:miter/>
              </a:ln>
            </p:spPr>
          </p:cxnSp>
          <p:cxnSp>
            <p:nvCxnSpPr>
              <p:cNvPr id="15643" name="Straight Connector 2081"/>
              <p:cNvCxnSpPr/>
              <p:nvPr/>
            </p:nvCxnSpPr>
            <p:spPr>
              <a:xfrm>
                <a:off x="10544400" y="7167240"/>
                <a:ext cx="360" cy="126360"/>
              </a:xfrm>
              <a:prstGeom prst="straightConnector1">
                <a:avLst/>
              </a:prstGeom>
              <a:ln w="6480">
                <a:solidFill>
                  <a:srgbClr val="a8a8a8"/>
                </a:solidFill>
                <a:miter/>
              </a:ln>
            </p:spPr>
          </p:cxnSp>
          <p:cxnSp>
            <p:nvCxnSpPr>
              <p:cNvPr id="15644" name="Straight Connector 2082"/>
              <p:cNvCxnSpPr/>
              <p:nvPr/>
            </p:nvCxnSpPr>
            <p:spPr>
              <a:xfrm>
                <a:off x="10379520" y="7167240"/>
                <a:ext cx="360" cy="126360"/>
              </a:xfrm>
              <a:prstGeom prst="straightConnector1">
                <a:avLst/>
              </a:prstGeom>
              <a:ln w="6480">
                <a:solidFill>
                  <a:srgbClr val="a8a8a8"/>
                </a:solidFill>
                <a:miter/>
              </a:ln>
            </p:spPr>
          </p:cxnSp>
          <p:cxnSp>
            <p:nvCxnSpPr>
              <p:cNvPr id="15645" name="Straight Connector 2083"/>
              <p:cNvCxnSpPr/>
              <p:nvPr/>
            </p:nvCxnSpPr>
            <p:spPr>
              <a:xfrm>
                <a:off x="10873800" y="7167240"/>
                <a:ext cx="360" cy="126360"/>
              </a:xfrm>
              <a:prstGeom prst="straightConnector1">
                <a:avLst/>
              </a:prstGeom>
              <a:ln w="6480">
                <a:solidFill>
                  <a:srgbClr val="a8a8a8"/>
                </a:solidFill>
                <a:miter/>
              </a:ln>
            </p:spPr>
          </p:cxnSp>
          <p:cxnSp>
            <p:nvCxnSpPr>
              <p:cNvPr id="15646" name="Straight Connector 2084"/>
              <p:cNvCxnSpPr/>
              <p:nvPr/>
            </p:nvCxnSpPr>
            <p:spPr>
              <a:xfrm>
                <a:off x="10708920" y="7167240"/>
                <a:ext cx="360" cy="126360"/>
              </a:xfrm>
              <a:prstGeom prst="straightConnector1">
                <a:avLst/>
              </a:prstGeom>
              <a:ln w="6480">
                <a:solidFill>
                  <a:srgbClr val="a8a8a8"/>
                </a:solidFill>
                <a:miter/>
              </a:ln>
            </p:spPr>
          </p:cxnSp>
          <p:cxnSp>
            <p:nvCxnSpPr>
              <p:cNvPr id="15647" name="Straight Connector 2085"/>
              <p:cNvCxnSpPr/>
              <p:nvPr/>
            </p:nvCxnSpPr>
            <p:spPr>
              <a:xfrm>
                <a:off x="11203200" y="7167240"/>
                <a:ext cx="360" cy="126360"/>
              </a:xfrm>
              <a:prstGeom prst="straightConnector1">
                <a:avLst/>
              </a:prstGeom>
              <a:ln w="6480">
                <a:solidFill>
                  <a:srgbClr val="a8a8a8"/>
                </a:solidFill>
                <a:miter/>
              </a:ln>
            </p:spPr>
          </p:cxnSp>
          <p:cxnSp>
            <p:nvCxnSpPr>
              <p:cNvPr id="15648" name="Straight Connector 2086"/>
              <p:cNvCxnSpPr/>
              <p:nvPr/>
            </p:nvCxnSpPr>
            <p:spPr>
              <a:xfrm>
                <a:off x="11038680" y="7167240"/>
                <a:ext cx="360" cy="126360"/>
              </a:xfrm>
              <a:prstGeom prst="straightConnector1">
                <a:avLst/>
              </a:prstGeom>
              <a:ln w="6480">
                <a:solidFill>
                  <a:srgbClr val="a8a8a8"/>
                </a:solidFill>
                <a:miter/>
              </a:ln>
            </p:spPr>
          </p:cxnSp>
          <p:cxnSp>
            <p:nvCxnSpPr>
              <p:cNvPr id="15649" name="Straight Connector 2087"/>
              <p:cNvCxnSpPr/>
              <p:nvPr/>
            </p:nvCxnSpPr>
            <p:spPr>
              <a:xfrm>
                <a:off x="11532960" y="7167240"/>
                <a:ext cx="360" cy="126360"/>
              </a:xfrm>
              <a:prstGeom prst="straightConnector1">
                <a:avLst/>
              </a:prstGeom>
              <a:ln w="6480">
                <a:solidFill>
                  <a:srgbClr val="a8a8a8"/>
                </a:solidFill>
                <a:miter/>
              </a:ln>
            </p:spPr>
          </p:cxnSp>
          <p:cxnSp>
            <p:nvCxnSpPr>
              <p:cNvPr id="15650" name="Straight Connector 2088"/>
              <p:cNvCxnSpPr/>
              <p:nvPr/>
            </p:nvCxnSpPr>
            <p:spPr>
              <a:xfrm>
                <a:off x="11368080" y="7167240"/>
                <a:ext cx="360" cy="126360"/>
              </a:xfrm>
              <a:prstGeom prst="straightConnector1">
                <a:avLst/>
              </a:prstGeom>
              <a:ln w="6480">
                <a:solidFill>
                  <a:srgbClr val="a8a8a8"/>
                </a:solidFill>
                <a:miter/>
              </a:ln>
            </p:spPr>
          </p:cxnSp>
          <p:cxnSp>
            <p:nvCxnSpPr>
              <p:cNvPr id="15651" name="Straight Connector 2089"/>
              <p:cNvCxnSpPr/>
              <p:nvPr/>
            </p:nvCxnSpPr>
            <p:spPr>
              <a:xfrm>
                <a:off x="11862360" y="7167240"/>
                <a:ext cx="360" cy="126360"/>
              </a:xfrm>
              <a:prstGeom prst="straightConnector1">
                <a:avLst/>
              </a:prstGeom>
              <a:ln w="6480">
                <a:solidFill>
                  <a:srgbClr val="a8a8a8"/>
                </a:solidFill>
                <a:miter/>
              </a:ln>
            </p:spPr>
          </p:cxnSp>
          <p:cxnSp>
            <p:nvCxnSpPr>
              <p:cNvPr id="1565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5653" name="Group 28"/>
            <p:cNvGrpSpPr/>
            <p:nvPr/>
          </p:nvGrpSpPr>
          <p:grpSpPr>
            <a:xfrm>
              <a:off x="-435240" y="-435240"/>
              <a:ext cx="13042800" cy="7728480"/>
              <a:chOff x="-435240" y="-435240"/>
              <a:chExt cx="13042800" cy="7728480"/>
            </a:xfrm>
          </p:grpSpPr>
          <p:cxnSp>
            <p:nvCxnSpPr>
              <p:cNvPr id="15654" name="Straight Connector 1897"/>
              <p:cNvCxnSpPr/>
              <p:nvPr/>
            </p:nvCxnSpPr>
            <p:spPr>
              <a:xfrm>
                <a:off x="12355560" y="4898520"/>
                <a:ext cx="252360" cy="360"/>
              </a:xfrm>
              <a:prstGeom prst="straightConnector1">
                <a:avLst/>
              </a:prstGeom>
              <a:ln w="6480">
                <a:solidFill>
                  <a:srgbClr val="a8a8a8"/>
                </a:solidFill>
                <a:miter/>
              </a:ln>
            </p:spPr>
          </p:cxnSp>
          <p:cxnSp>
            <p:nvCxnSpPr>
              <p:cNvPr id="15655" name="Straight Connector 181"/>
              <p:cNvCxnSpPr/>
              <p:nvPr/>
            </p:nvCxnSpPr>
            <p:spPr>
              <a:xfrm>
                <a:off x="-435240" y="326520"/>
                <a:ext cx="252360" cy="360"/>
              </a:xfrm>
              <a:prstGeom prst="straightConnector1">
                <a:avLst/>
              </a:prstGeom>
              <a:ln w="6480">
                <a:solidFill>
                  <a:srgbClr val="a8a8a8"/>
                </a:solidFill>
                <a:miter/>
              </a:ln>
            </p:spPr>
          </p:cxnSp>
          <p:cxnSp>
            <p:nvCxnSpPr>
              <p:cNvPr id="15656" name="Straight Connector 182"/>
              <p:cNvCxnSpPr/>
              <p:nvPr/>
            </p:nvCxnSpPr>
            <p:spPr>
              <a:xfrm>
                <a:off x="-435240" y="0"/>
                <a:ext cx="252360" cy="360"/>
              </a:xfrm>
              <a:prstGeom prst="straightConnector1">
                <a:avLst/>
              </a:prstGeom>
              <a:ln w="6480">
                <a:solidFill>
                  <a:srgbClr val="a8a8a8"/>
                </a:solidFill>
                <a:miter/>
              </a:ln>
            </p:spPr>
          </p:cxnSp>
          <p:cxnSp>
            <p:nvCxnSpPr>
              <p:cNvPr id="15657" name="Straight Connector 183"/>
              <p:cNvCxnSpPr/>
              <p:nvPr/>
            </p:nvCxnSpPr>
            <p:spPr>
              <a:xfrm>
                <a:off x="-435240" y="979560"/>
                <a:ext cx="252360" cy="360"/>
              </a:xfrm>
              <a:prstGeom prst="straightConnector1">
                <a:avLst/>
              </a:prstGeom>
              <a:ln w="6480">
                <a:solidFill>
                  <a:srgbClr val="a8a8a8"/>
                </a:solidFill>
                <a:miter/>
              </a:ln>
            </p:spPr>
          </p:cxnSp>
          <p:cxnSp>
            <p:nvCxnSpPr>
              <p:cNvPr id="15658" name="Straight Connector 184"/>
              <p:cNvCxnSpPr/>
              <p:nvPr/>
            </p:nvCxnSpPr>
            <p:spPr>
              <a:xfrm>
                <a:off x="-435240" y="653040"/>
                <a:ext cx="252360" cy="360"/>
              </a:xfrm>
              <a:prstGeom prst="straightConnector1">
                <a:avLst/>
              </a:prstGeom>
              <a:ln w="6480">
                <a:solidFill>
                  <a:srgbClr val="a8a8a8"/>
                </a:solidFill>
                <a:miter/>
              </a:ln>
            </p:spPr>
          </p:cxnSp>
          <p:cxnSp>
            <p:nvCxnSpPr>
              <p:cNvPr id="15659" name="Straight Connector 185"/>
              <p:cNvCxnSpPr/>
              <p:nvPr/>
            </p:nvCxnSpPr>
            <p:spPr>
              <a:xfrm>
                <a:off x="-435240" y="1632600"/>
                <a:ext cx="252360" cy="360"/>
              </a:xfrm>
              <a:prstGeom prst="straightConnector1">
                <a:avLst/>
              </a:prstGeom>
              <a:ln w="6480">
                <a:solidFill>
                  <a:srgbClr val="a8a8a8"/>
                </a:solidFill>
                <a:miter/>
              </a:ln>
            </p:spPr>
          </p:cxnSp>
          <p:cxnSp>
            <p:nvCxnSpPr>
              <p:cNvPr id="15660" name="Straight Connector 186"/>
              <p:cNvCxnSpPr/>
              <p:nvPr/>
            </p:nvCxnSpPr>
            <p:spPr>
              <a:xfrm>
                <a:off x="-435240" y="1306080"/>
                <a:ext cx="252360" cy="360"/>
              </a:xfrm>
              <a:prstGeom prst="straightConnector1">
                <a:avLst/>
              </a:prstGeom>
              <a:ln w="6480">
                <a:solidFill>
                  <a:srgbClr val="a8a8a8"/>
                </a:solidFill>
                <a:miter/>
              </a:ln>
            </p:spPr>
          </p:cxnSp>
          <p:cxnSp>
            <p:nvCxnSpPr>
              <p:cNvPr id="15661" name="Straight Connector 187"/>
              <p:cNvCxnSpPr/>
              <p:nvPr/>
            </p:nvCxnSpPr>
            <p:spPr>
              <a:xfrm>
                <a:off x="-435240" y="2285640"/>
                <a:ext cx="252360" cy="360"/>
              </a:xfrm>
              <a:prstGeom prst="straightConnector1">
                <a:avLst/>
              </a:prstGeom>
              <a:ln w="6480">
                <a:solidFill>
                  <a:srgbClr val="a8a8a8"/>
                </a:solidFill>
                <a:miter/>
              </a:ln>
            </p:spPr>
          </p:cxnSp>
          <p:cxnSp>
            <p:nvCxnSpPr>
              <p:cNvPr id="15662" name="Straight Connector 188"/>
              <p:cNvCxnSpPr/>
              <p:nvPr/>
            </p:nvCxnSpPr>
            <p:spPr>
              <a:xfrm>
                <a:off x="-435240" y="1959120"/>
                <a:ext cx="252360" cy="360"/>
              </a:xfrm>
              <a:prstGeom prst="straightConnector1">
                <a:avLst/>
              </a:prstGeom>
              <a:ln w="6480">
                <a:solidFill>
                  <a:srgbClr val="a8a8a8"/>
                </a:solidFill>
                <a:miter/>
              </a:ln>
            </p:spPr>
          </p:cxnSp>
          <p:cxnSp>
            <p:nvCxnSpPr>
              <p:cNvPr id="15663" name="Straight Connector 189"/>
              <p:cNvCxnSpPr/>
              <p:nvPr/>
            </p:nvCxnSpPr>
            <p:spPr>
              <a:xfrm>
                <a:off x="-435240" y="2939040"/>
                <a:ext cx="252360" cy="360"/>
              </a:xfrm>
              <a:prstGeom prst="straightConnector1">
                <a:avLst/>
              </a:prstGeom>
              <a:ln w="6480">
                <a:solidFill>
                  <a:srgbClr val="a8a8a8"/>
                </a:solidFill>
                <a:miter/>
              </a:ln>
            </p:spPr>
          </p:cxnSp>
          <p:cxnSp>
            <p:nvCxnSpPr>
              <p:cNvPr id="15664" name="Straight Connector 190"/>
              <p:cNvCxnSpPr/>
              <p:nvPr/>
            </p:nvCxnSpPr>
            <p:spPr>
              <a:xfrm>
                <a:off x="-435240" y="2612520"/>
                <a:ext cx="252360" cy="360"/>
              </a:xfrm>
              <a:prstGeom prst="straightConnector1">
                <a:avLst/>
              </a:prstGeom>
              <a:ln w="6480">
                <a:solidFill>
                  <a:srgbClr val="a8a8a8"/>
                </a:solidFill>
                <a:miter/>
              </a:ln>
            </p:spPr>
          </p:cxnSp>
          <p:cxnSp>
            <p:nvCxnSpPr>
              <p:cNvPr id="15665" name="Straight Connector 191"/>
              <p:cNvCxnSpPr/>
              <p:nvPr/>
            </p:nvCxnSpPr>
            <p:spPr>
              <a:xfrm>
                <a:off x="-435240" y="3592080"/>
                <a:ext cx="252360" cy="360"/>
              </a:xfrm>
              <a:prstGeom prst="straightConnector1">
                <a:avLst/>
              </a:prstGeom>
              <a:ln w="6480">
                <a:solidFill>
                  <a:srgbClr val="a8a8a8"/>
                </a:solidFill>
                <a:miter/>
              </a:ln>
            </p:spPr>
          </p:cxnSp>
          <p:cxnSp>
            <p:nvCxnSpPr>
              <p:cNvPr id="15666" name="Straight Connector 192"/>
              <p:cNvCxnSpPr/>
              <p:nvPr/>
            </p:nvCxnSpPr>
            <p:spPr>
              <a:xfrm>
                <a:off x="-435240" y="3265560"/>
                <a:ext cx="252360" cy="360"/>
              </a:xfrm>
              <a:prstGeom prst="straightConnector1">
                <a:avLst/>
              </a:prstGeom>
              <a:ln w="6480">
                <a:solidFill>
                  <a:srgbClr val="a8a8a8"/>
                </a:solidFill>
                <a:miter/>
              </a:ln>
            </p:spPr>
          </p:cxnSp>
          <p:cxnSp>
            <p:nvCxnSpPr>
              <p:cNvPr id="15667" name="Straight Connector 193"/>
              <p:cNvCxnSpPr/>
              <p:nvPr/>
            </p:nvCxnSpPr>
            <p:spPr>
              <a:xfrm>
                <a:off x="-435240" y="4245120"/>
                <a:ext cx="252360" cy="360"/>
              </a:xfrm>
              <a:prstGeom prst="straightConnector1">
                <a:avLst/>
              </a:prstGeom>
              <a:ln w="6480">
                <a:solidFill>
                  <a:srgbClr val="a8a8a8"/>
                </a:solidFill>
                <a:miter/>
              </a:ln>
            </p:spPr>
          </p:cxnSp>
          <p:cxnSp>
            <p:nvCxnSpPr>
              <p:cNvPr id="15668" name="Straight Connector 194"/>
              <p:cNvCxnSpPr/>
              <p:nvPr/>
            </p:nvCxnSpPr>
            <p:spPr>
              <a:xfrm>
                <a:off x="-435240" y="3918600"/>
                <a:ext cx="252360" cy="360"/>
              </a:xfrm>
              <a:prstGeom prst="straightConnector1">
                <a:avLst/>
              </a:prstGeom>
              <a:ln w="6480">
                <a:solidFill>
                  <a:srgbClr val="a8a8a8"/>
                </a:solidFill>
                <a:miter/>
              </a:ln>
            </p:spPr>
          </p:cxnSp>
          <p:cxnSp>
            <p:nvCxnSpPr>
              <p:cNvPr id="15669" name="Straight Connector 195"/>
              <p:cNvCxnSpPr/>
              <p:nvPr/>
            </p:nvCxnSpPr>
            <p:spPr>
              <a:xfrm>
                <a:off x="-435240" y="4898520"/>
                <a:ext cx="252360" cy="360"/>
              </a:xfrm>
              <a:prstGeom prst="straightConnector1">
                <a:avLst/>
              </a:prstGeom>
              <a:ln w="6480">
                <a:solidFill>
                  <a:srgbClr val="a8a8a8"/>
                </a:solidFill>
                <a:miter/>
              </a:ln>
            </p:spPr>
          </p:cxnSp>
          <p:cxnSp>
            <p:nvCxnSpPr>
              <p:cNvPr id="15670" name="Straight Connector 196"/>
              <p:cNvCxnSpPr/>
              <p:nvPr/>
            </p:nvCxnSpPr>
            <p:spPr>
              <a:xfrm>
                <a:off x="-435240" y="4571640"/>
                <a:ext cx="252360" cy="360"/>
              </a:xfrm>
              <a:prstGeom prst="straightConnector1">
                <a:avLst/>
              </a:prstGeom>
              <a:ln w="6480">
                <a:solidFill>
                  <a:srgbClr val="a8a8a8"/>
                </a:solidFill>
                <a:miter/>
              </a:ln>
            </p:spPr>
          </p:cxnSp>
          <p:cxnSp>
            <p:nvCxnSpPr>
              <p:cNvPr id="15671" name="Straight Connector 197"/>
              <p:cNvCxnSpPr/>
              <p:nvPr/>
            </p:nvCxnSpPr>
            <p:spPr>
              <a:xfrm>
                <a:off x="-435240" y="5551560"/>
                <a:ext cx="252360" cy="360"/>
              </a:xfrm>
              <a:prstGeom prst="straightConnector1">
                <a:avLst/>
              </a:prstGeom>
              <a:ln w="6480">
                <a:solidFill>
                  <a:srgbClr val="a8a8a8"/>
                </a:solidFill>
                <a:miter/>
              </a:ln>
            </p:spPr>
          </p:cxnSp>
          <p:cxnSp>
            <p:nvCxnSpPr>
              <p:cNvPr id="15672" name="Straight Connector 198"/>
              <p:cNvCxnSpPr/>
              <p:nvPr/>
            </p:nvCxnSpPr>
            <p:spPr>
              <a:xfrm>
                <a:off x="-435240" y="5225040"/>
                <a:ext cx="252360" cy="360"/>
              </a:xfrm>
              <a:prstGeom prst="straightConnector1">
                <a:avLst/>
              </a:prstGeom>
              <a:ln w="6480">
                <a:solidFill>
                  <a:srgbClr val="a8a8a8"/>
                </a:solidFill>
                <a:miter/>
              </a:ln>
            </p:spPr>
          </p:cxnSp>
          <p:cxnSp>
            <p:nvCxnSpPr>
              <p:cNvPr id="15673" name="Straight Connector 199"/>
              <p:cNvCxnSpPr/>
              <p:nvPr/>
            </p:nvCxnSpPr>
            <p:spPr>
              <a:xfrm>
                <a:off x="-435240" y="6204600"/>
                <a:ext cx="252360" cy="360"/>
              </a:xfrm>
              <a:prstGeom prst="straightConnector1">
                <a:avLst/>
              </a:prstGeom>
              <a:ln w="6480">
                <a:solidFill>
                  <a:srgbClr val="a8a8a8"/>
                </a:solidFill>
                <a:miter/>
              </a:ln>
            </p:spPr>
          </p:cxnSp>
          <p:cxnSp>
            <p:nvCxnSpPr>
              <p:cNvPr id="15674" name="Straight Connector 200"/>
              <p:cNvCxnSpPr/>
              <p:nvPr/>
            </p:nvCxnSpPr>
            <p:spPr>
              <a:xfrm>
                <a:off x="-435240" y="5878080"/>
                <a:ext cx="252360" cy="360"/>
              </a:xfrm>
              <a:prstGeom prst="straightConnector1">
                <a:avLst/>
              </a:prstGeom>
              <a:ln w="6480">
                <a:solidFill>
                  <a:srgbClr val="a8a8a8"/>
                </a:solidFill>
                <a:miter/>
              </a:ln>
            </p:spPr>
          </p:cxnSp>
          <p:cxnSp>
            <p:nvCxnSpPr>
              <p:cNvPr id="15675" name="Straight Connector 201"/>
              <p:cNvCxnSpPr/>
              <p:nvPr/>
            </p:nvCxnSpPr>
            <p:spPr>
              <a:xfrm>
                <a:off x="-435240" y="6857640"/>
                <a:ext cx="252360" cy="360"/>
              </a:xfrm>
              <a:prstGeom prst="straightConnector1">
                <a:avLst/>
              </a:prstGeom>
              <a:ln w="6480">
                <a:solidFill>
                  <a:srgbClr val="a8a8a8"/>
                </a:solidFill>
                <a:miter/>
              </a:ln>
            </p:spPr>
          </p:cxnSp>
          <p:cxnSp>
            <p:nvCxnSpPr>
              <p:cNvPr id="15676" name="Straight Connector 202"/>
              <p:cNvCxnSpPr/>
              <p:nvPr/>
            </p:nvCxnSpPr>
            <p:spPr>
              <a:xfrm>
                <a:off x="-435240" y="6531120"/>
                <a:ext cx="252360" cy="360"/>
              </a:xfrm>
              <a:prstGeom prst="straightConnector1">
                <a:avLst/>
              </a:prstGeom>
              <a:ln w="6480">
                <a:solidFill>
                  <a:srgbClr val="a8a8a8"/>
                </a:solidFill>
                <a:miter/>
              </a:ln>
            </p:spPr>
          </p:cxnSp>
          <p:cxnSp>
            <p:nvCxnSpPr>
              <p:cNvPr id="15677" name="Straight Connector 806"/>
              <p:cNvCxnSpPr/>
              <p:nvPr/>
            </p:nvCxnSpPr>
            <p:spPr>
              <a:xfrm flipV="1">
                <a:off x="11862360" y="-435240"/>
                <a:ext cx="360" cy="252360"/>
              </a:xfrm>
              <a:prstGeom prst="straightConnector1">
                <a:avLst/>
              </a:prstGeom>
              <a:ln w="6480">
                <a:solidFill>
                  <a:srgbClr val="a8a8a8"/>
                </a:solidFill>
                <a:miter/>
              </a:ln>
            </p:spPr>
          </p:cxnSp>
          <p:cxnSp>
            <p:nvCxnSpPr>
              <p:cNvPr id="15678" name="Straight Connector 807"/>
              <p:cNvCxnSpPr/>
              <p:nvPr/>
            </p:nvCxnSpPr>
            <p:spPr>
              <a:xfrm flipV="1">
                <a:off x="12191760" y="-435240"/>
                <a:ext cx="360" cy="252360"/>
              </a:xfrm>
              <a:prstGeom prst="straightConnector1">
                <a:avLst/>
              </a:prstGeom>
              <a:ln w="6480">
                <a:solidFill>
                  <a:srgbClr val="a8a8a8"/>
                </a:solidFill>
                <a:miter/>
              </a:ln>
            </p:spPr>
          </p:cxnSp>
          <p:cxnSp>
            <p:nvCxnSpPr>
              <p:cNvPr id="15679" name="Straight Connector 808"/>
              <p:cNvCxnSpPr/>
              <p:nvPr/>
            </p:nvCxnSpPr>
            <p:spPr>
              <a:xfrm flipV="1">
                <a:off x="11203200" y="-435240"/>
                <a:ext cx="360" cy="252360"/>
              </a:xfrm>
              <a:prstGeom prst="straightConnector1">
                <a:avLst/>
              </a:prstGeom>
              <a:ln w="6480">
                <a:solidFill>
                  <a:srgbClr val="a8a8a8"/>
                </a:solidFill>
                <a:miter/>
              </a:ln>
            </p:spPr>
          </p:cxnSp>
          <p:cxnSp>
            <p:nvCxnSpPr>
              <p:cNvPr id="15680" name="Straight Connector 809"/>
              <p:cNvCxnSpPr/>
              <p:nvPr/>
            </p:nvCxnSpPr>
            <p:spPr>
              <a:xfrm flipV="1">
                <a:off x="11532960" y="-435240"/>
                <a:ext cx="360" cy="252360"/>
              </a:xfrm>
              <a:prstGeom prst="straightConnector1">
                <a:avLst/>
              </a:prstGeom>
              <a:ln w="6480">
                <a:solidFill>
                  <a:srgbClr val="a8a8a8"/>
                </a:solidFill>
                <a:miter/>
              </a:ln>
            </p:spPr>
          </p:cxnSp>
          <p:cxnSp>
            <p:nvCxnSpPr>
              <p:cNvPr id="15681" name="Straight Connector 810"/>
              <p:cNvCxnSpPr/>
              <p:nvPr/>
            </p:nvCxnSpPr>
            <p:spPr>
              <a:xfrm flipV="1">
                <a:off x="10544400" y="-435240"/>
                <a:ext cx="360" cy="252360"/>
              </a:xfrm>
              <a:prstGeom prst="straightConnector1">
                <a:avLst/>
              </a:prstGeom>
              <a:ln w="6480">
                <a:solidFill>
                  <a:srgbClr val="a8a8a8"/>
                </a:solidFill>
                <a:miter/>
              </a:ln>
            </p:spPr>
          </p:cxnSp>
          <p:cxnSp>
            <p:nvCxnSpPr>
              <p:cNvPr id="15682" name="Straight Connector 811"/>
              <p:cNvCxnSpPr/>
              <p:nvPr/>
            </p:nvCxnSpPr>
            <p:spPr>
              <a:xfrm flipV="1">
                <a:off x="10873800" y="-435240"/>
                <a:ext cx="360" cy="252360"/>
              </a:xfrm>
              <a:prstGeom prst="straightConnector1">
                <a:avLst/>
              </a:prstGeom>
              <a:ln w="6480">
                <a:solidFill>
                  <a:srgbClr val="a8a8a8"/>
                </a:solidFill>
                <a:miter/>
              </a:ln>
            </p:spPr>
          </p:cxnSp>
          <p:cxnSp>
            <p:nvCxnSpPr>
              <p:cNvPr id="15683" name="Straight Connector 812"/>
              <p:cNvCxnSpPr/>
              <p:nvPr/>
            </p:nvCxnSpPr>
            <p:spPr>
              <a:xfrm flipV="1">
                <a:off x="9885240" y="-435240"/>
                <a:ext cx="360" cy="252360"/>
              </a:xfrm>
              <a:prstGeom prst="straightConnector1">
                <a:avLst/>
              </a:prstGeom>
              <a:ln w="6480">
                <a:solidFill>
                  <a:srgbClr val="a8a8a8"/>
                </a:solidFill>
                <a:miter/>
              </a:ln>
            </p:spPr>
          </p:cxnSp>
          <p:cxnSp>
            <p:nvCxnSpPr>
              <p:cNvPr id="15684" name="Straight Connector 813"/>
              <p:cNvCxnSpPr/>
              <p:nvPr/>
            </p:nvCxnSpPr>
            <p:spPr>
              <a:xfrm flipV="1">
                <a:off x="10214640" y="-435240"/>
                <a:ext cx="360" cy="252360"/>
              </a:xfrm>
              <a:prstGeom prst="straightConnector1">
                <a:avLst/>
              </a:prstGeom>
              <a:ln w="6480">
                <a:solidFill>
                  <a:srgbClr val="a8a8a8"/>
                </a:solidFill>
                <a:miter/>
              </a:ln>
            </p:spPr>
          </p:cxnSp>
          <p:cxnSp>
            <p:nvCxnSpPr>
              <p:cNvPr id="15685" name="Straight Connector 814"/>
              <p:cNvCxnSpPr/>
              <p:nvPr/>
            </p:nvCxnSpPr>
            <p:spPr>
              <a:xfrm flipV="1">
                <a:off x="9226080" y="-435240"/>
                <a:ext cx="360" cy="252360"/>
              </a:xfrm>
              <a:prstGeom prst="straightConnector1">
                <a:avLst/>
              </a:prstGeom>
              <a:ln w="6480">
                <a:solidFill>
                  <a:srgbClr val="a8a8a8"/>
                </a:solidFill>
                <a:miter/>
              </a:ln>
            </p:spPr>
          </p:cxnSp>
          <p:cxnSp>
            <p:nvCxnSpPr>
              <p:cNvPr id="15686" name="Straight Connector 815"/>
              <p:cNvCxnSpPr/>
              <p:nvPr/>
            </p:nvCxnSpPr>
            <p:spPr>
              <a:xfrm flipV="1">
                <a:off x="9555840" y="-435240"/>
                <a:ext cx="360" cy="252360"/>
              </a:xfrm>
              <a:prstGeom prst="straightConnector1">
                <a:avLst/>
              </a:prstGeom>
              <a:ln w="6480">
                <a:solidFill>
                  <a:srgbClr val="a8a8a8"/>
                </a:solidFill>
                <a:miter/>
              </a:ln>
            </p:spPr>
          </p:cxnSp>
          <p:cxnSp>
            <p:nvCxnSpPr>
              <p:cNvPr id="15687" name="Straight Connector 816"/>
              <p:cNvCxnSpPr/>
              <p:nvPr/>
            </p:nvCxnSpPr>
            <p:spPr>
              <a:xfrm flipV="1">
                <a:off x="8567280" y="-435240"/>
                <a:ext cx="360" cy="252360"/>
              </a:xfrm>
              <a:prstGeom prst="straightConnector1">
                <a:avLst/>
              </a:prstGeom>
              <a:ln w="6480">
                <a:solidFill>
                  <a:srgbClr val="a8a8a8"/>
                </a:solidFill>
                <a:miter/>
              </a:ln>
            </p:spPr>
          </p:cxnSp>
          <p:cxnSp>
            <p:nvCxnSpPr>
              <p:cNvPr id="15688" name="Straight Connector 817"/>
              <p:cNvCxnSpPr/>
              <p:nvPr/>
            </p:nvCxnSpPr>
            <p:spPr>
              <a:xfrm flipV="1">
                <a:off x="8896680" y="-435240"/>
                <a:ext cx="360" cy="252360"/>
              </a:xfrm>
              <a:prstGeom prst="straightConnector1">
                <a:avLst/>
              </a:prstGeom>
              <a:ln w="6480">
                <a:solidFill>
                  <a:srgbClr val="a8a8a8"/>
                </a:solidFill>
                <a:miter/>
              </a:ln>
            </p:spPr>
          </p:cxnSp>
          <p:cxnSp>
            <p:nvCxnSpPr>
              <p:cNvPr id="15689" name="Straight Connector 818"/>
              <p:cNvCxnSpPr/>
              <p:nvPr/>
            </p:nvCxnSpPr>
            <p:spPr>
              <a:xfrm flipV="1">
                <a:off x="7908120" y="-435240"/>
                <a:ext cx="360" cy="252360"/>
              </a:xfrm>
              <a:prstGeom prst="straightConnector1">
                <a:avLst/>
              </a:prstGeom>
              <a:ln w="6480">
                <a:solidFill>
                  <a:srgbClr val="a8a8a8"/>
                </a:solidFill>
                <a:miter/>
              </a:ln>
            </p:spPr>
          </p:cxnSp>
          <p:cxnSp>
            <p:nvCxnSpPr>
              <p:cNvPr id="15690" name="Straight Connector 819"/>
              <p:cNvCxnSpPr/>
              <p:nvPr/>
            </p:nvCxnSpPr>
            <p:spPr>
              <a:xfrm flipV="1">
                <a:off x="8237520" y="-435240"/>
                <a:ext cx="360" cy="252360"/>
              </a:xfrm>
              <a:prstGeom prst="straightConnector1">
                <a:avLst/>
              </a:prstGeom>
              <a:ln w="6480">
                <a:solidFill>
                  <a:srgbClr val="a8a8a8"/>
                </a:solidFill>
                <a:miter/>
              </a:ln>
            </p:spPr>
          </p:cxnSp>
          <p:cxnSp>
            <p:nvCxnSpPr>
              <p:cNvPr id="15691" name="Straight Connector 820"/>
              <p:cNvCxnSpPr/>
              <p:nvPr/>
            </p:nvCxnSpPr>
            <p:spPr>
              <a:xfrm flipV="1">
                <a:off x="7248960" y="-435240"/>
                <a:ext cx="360" cy="252360"/>
              </a:xfrm>
              <a:prstGeom prst="straightConnector1">
                <a:avLst/>
              </a:prstGeom>
              <a:ln w="6480">
                <a:solidFill>
                  <a:srgbClr val="a8a8a8"/>
                </a:solidFill>
                <a:miter/>
              </a:ln>
            </p:spPr>
          </p:cxnSp>
          <p:cxnSp>
            <p:nvCxnSpPr>
              <p:cNvPr id="15692" name="Straight Connector 821"/>
              <p:cNvCxnSpPr/>
              <p:nvPr/>
            </p:nvCxnSpPr>
            <p:spPr>
              <a:xfrm flipV="1">
                <a:off x="7578720" y="-435240"/>
                <a:ext cx="360" cy="252360"/>
              </a:xfrm>
              <a:prstGeom prst="straightConnector1">
                <a:avLst/>
              </a:prstGeom>
              <a:ln w="6480">
                <a:solidFill>
                  <a:srgbClr val="a8a8a8"/>
                </a:solidFill>
                <a:miter/>
              </a:ln>
            </p:spPr>
          </p:cxnSp>
          <p:cxnSp>
            <p:nvCxnSpPr>
              <p:cNvPr id="15693" name="Straight Connector 822"/>
              <p:cNvCxnSpPr/>
              <p:nvPr/>
            </p:nvCxnSpPr>
            <p:spPr>
              <a:xfrm flipV="1">
                <a:off x="6590160" y="-435240"/>
                <a:ext cx="360" cy="252360"/>
              </a:xfrm>
              <a:prstGeom prst="straightConnector1">
                <a:avLst/>
              </a:prstGeom>
              <a:ln w="6480">
                <a:solidFill>
                  <a:srgbClr val="a8a8a8"/>
                </a:solidFill>
                <a:miter/>
              </a:ln>
            </p:spPr>
          </p:cxnSp>
          <p:cxnSp>
            <p:nvCxnSpPr>
              <p:cNvPr id="15694" name="Straight Connector 823"/>
              <p:cNvCxnSpPr/>
              <p:nvPr/>
            </p:nvCxnSpPr>
            <p:spPr>
              <a:xfrm flipV="1">
                <a:off x="6919560" y="-435240"/>
                <a:ext cx="360" cy="252360"/>
              </a:xfrm>
              <a:prstGeom prst="straightConnector1">
                <a:avLst/>
              </a:prstGeom>
              <a:ln w="6480">
                <a:solidFill>
                  <a:srgbClr val="a8a8a8"/>
                </a:solidFill>
                <a:miter/>
              </a:ln>
            </p:spPr>
          </p:cxnSp>
          <p:cxnSp>
            <p:nvCxnSpPr>
              <p:cNvPr id="15695" name="Straight Connector 824"/>
              <p:cNvCxnSpPr/>
              <p:nvPr/>
            </p:nvCxnSpPr>
            <p:spPr>
              <a:xfrm flipV="1">
                <a:off x="5931000" y="-435240"/>
                <a:ext cx="360" cy="252360"/>
              </a:xfrm>
              <a:prstGeom prst="straightConnector1">
                <a:avLst/>
              </a:prstGeom>
              <a:ln w="6480">
                <a:solidFill>
                  <a:srgbClr val="a8a8a8"/>
                </a:solidFill>
                <a:miter/>
              </a:ln>
            </p:spPr>
          </p:cxnSp>
          <p:cxnSp>
            <p:nvCxnSpPr>
              <p:cNvPr id="15696" name="Straight Connector 825"/>
              <p:cNvCxnSpPr/>
              <p:nvPr/>
            </p:nvCxnSpPr>
            <p:spPr>
              <a:xfrm flipV="1">
                <a:off x="6260760" y="-435240"/>
                <a:ext cx="360" cy="252360"/>
              </a:xfrm>
              <a:prstGeom prst="straightConnector1">
                <a:avLst/>
              </a:prstGeom>
              <a:ln w="6480">
                <a:solidFill>
                  <a:srgbClr val="a8a8a8"/>
                </a:solidFill>
                <a:miter/>
              </a:ln>
            </p:spPr>
          </p:cxnSp>
          <p:cxnSp>
            <p:nvCxnSpPr>
              <p:cNvPr id="15697" name="Straight Connector 826"/>
              <p:cNvCxnSpPr/>
              <p:nvPr/>
            </p:nvCxnSpPr>
            <p:spPr>
              <a:xfrm flipV="1">
                <a:off x="5272200" y="-435240"/>
                <a:ext cx="360" cy="252360"/>
              </a:xfrm>
              <a:prstGeom prst="straightConnector1">
                <a:avLst/>
              </a:prstGeom>
              <a:ln w="6480">
                <a:solidFill>
                  <a:srgbClr val="a8a8a8"/>
                </a:solidFill>
                <a:miter/>
              </a:ln>
            </p:spPr>
          </p:cxnSp>
          <p:cxnSp>
            <p:nvCxnSpPr>
              <p:cNvPr id="15698" name="Straight Connector 827"/>
              <p:cNvCxnSpPr/>
              <p:nvPr/>
            </p:nvCxnSpPr>
            <p:spPr>
              <a:xfrm flipV="1">
                <a:off x="5601600" y="-435240"/>
                <a:ext cx="360" cy="252360"/>
              </a:xfrm>
              <a:prstGeom prst="straightConnector1">
                <a:avLst/>
              </a:prstGeom>
              <a:ln w="6480">
                <a:solidFill>
                  <a:srgbClr val="a8a8a8"/>
                </a:solidFill>
                <a:miter/>
              </a:ln>
            </p:spPr>
          </p:cxnSp>
          <p:cxnSp>
            <p:nvCxnSpPr>
              <p:cNvPr id="15699" name="Straight Connector 828"/>
              <p:cNvCxnSpPr/>
              <p:nvPr/>
            </p:nvCxnSpPr>
            <p:spPr>
              <a:xfrm flipV="1">
                <a:off x="4613040" y="-435240"/>
                <a:ext cx="360" cy="252360"/>
              </a:xfrm>
              <a:prstGeom prst="straightConnector1">
                <a:avLst/>
              </a:prstGeom>
              <a:ln w="6480">
                <a:solidFill>
                  <a:srgbClr val="a8a8a8"/>
                </a:solidFill>
                <a:miter/>
              </a:ln>
            </p:spPr>
          </p:cxnSp>
          <p:cxnSp>
            <p:nvCxnSpPr>
              <p:cNvPr id="15700" name="Straight Connector 829"/>
              <p:cNvCxnSpPr/>
              <p:nvPr/>
            </p:nvCxnSpPr>
            <p:spPr>
              <a:xfrm flipV="1">
                <a:off x="4942440" y="-435240"/>
                <a:ext cx="360" cy="252360"/>
              </a:xfrm>
              <a:prstGeom prst="straightConnector1">
                <a:avLst/>
              </a:prstGeom>
              <a:ln w="6480">
                <a:solidFill>
                  <a:srgbClr val="a8a8a8"/>
                </a:solidFill>
                <a:miter/>
              </a:ln>
            </p:spPr>
          </p:cxnSp>
          <p:cxnSp>
            <p:nvCxnSpPr>
              <p:cNvPr id="15701" name="Straight Connector 830"/>
              <p:cNvCxnSpPr/>
              <p:nvPr/>
            </p:nvCxnSpPr>
            <p:spPr>
              <a:xfrm flipV="1">
                <a:off x="3953880" y="-435240"/>
                <a:ext cx="360" cy="252360"/>
              </a:xfrm>
              <a:prstGeom prst="straightConnector1">
                <a:avLst/>
              </a:prstGeom>
              <a:ln w="6480">
                <a:solidFill>
                  <a:srgbClr val="a8a8a8"/>
                </a:solidFill>
                <a:miter/>
              </a:ln>
            </p:spPr>
          </p:cxnSp>
          <p:cxnSp>
            <p:nvCxnSpPr>
              <p:cNvPr id="15702" name="Straight Connector 831"/>
              <p:cNvCxnSpPr/>
              <p:nvPr/>
            </p:nvCxnSpPr>
            <p:spPr>
              <a:xfrm flipV="1">
                <a:off x="4283640" y="-435240"/>
                <a:ext cx="360" cy="252360"/>
              </a:xfrm>
              <a:prstGeom prst="straightConnector1">
                <a:avLst/>
              </a:prstGeom>
              <a:ln w="6480">
                <a:solidFill>
                  <a:srgbClr val="a8a8a8"/>
                </a:solidFill>
                <a:miter/>
              </a:ln>
            </p:spPr>
          </p:cxnSp>
          <p:cxnSp>
            <p:nvCxnSpPr>
              <p:cNvPr id="15703" name="Straight Connector 832"/>
              <p:cNvCxnSpPr/>
              <p:nvPr/>
            </p:nvCxnSpPr>
            <p:spPr>
              <a:xfrm flipV="1">
                <a:off x="3295080" y="-435240"/>
                <a:ext cx="360" cy="252360"/>
              </a:xfrm>
              <a:prstGeom prst="straightConnector1">
                <a:avLst/>
              </a:prstGeom>
              <a:ln w="6480">
                <a:solidFill>
                  <a:srgbClr val="a8a8a8"/>
                </a:solidFill>
                <a:miter/>
              </a:ln>
            </p:spPr>
          </p:cxnSp>
          <p:cxnSp>
            <p:nvCxnSpPr>
              <p:cNvPr id="15704" name="Straight Connector 833"/>
              <p:cNvCxnSpPr/>
              <p:nvPr/>
            </p:nvCxnSpPr>
            <p:spPr>
              <a:xfrm flipV="1">
                <a:off x="3624480" y="-435240"/>
                <a:ext cx="360" cy="252360"/>
              </a:xfrm>
              <a:prstGeom prst="straightConnector1">
                <a:avLst/>
              </a:prstGeom>
              <a:ln w="6480">
                <a:solidFill>
                  <a:srgbClr val="a8a8a8"/>
                </a:solidFill>
                <a:miter/>
              </a:ln>
            </p:spPr>
          </p:cxnSp>
          <p:cxnSp>
            <p:nvCxnSpPr>
              <p:cNvPr id="15705" name="Straight Connector 834"/>
              <p:cNvCxnSpPr/>
              <p:nvPr/>
            </p:nvCxnSpPr>
            <p:spPr>
              <a:xfrm flipV="1">
                <a:off x="2635920" y="-435240"/>
                <a:ext cx="360" cy="252360"/>
              </a:xfrm>
              <a:prstGeom prst="straightConnector1">
                <a:avLst/>
              </a:prstGeom>
              <a:ln w="6480">
                <a:solidFill>
                  <a:srgbClr val="a8a8a8"/>
                </a:solidFill>
                <a:miter/>
              </a:ln>
            </p:spPr>
          </p:cxnSp>
          <p:cxnSp>
            <p:nvCxnSpPr>
              <p:cNvPr id="15706" name="Straight Connector 835"/>
              <p:cNvCxnSpPr/>
              <p:nvPr/>
            </p:nvCxnSpPr>
            <p:spPr>
              <a:xfrm flipV="1">
                <a:off x="2965320" y="-435240"/>
                <a:ext cx="360" cy="252360"/>
              </a:xfrm>
              <a:prstGeom prst="straightConnector1">
                <a:avLst/>
              </a:prstGeom>
              <a:ln w="6480">
                <a:solidFill>
                  <a:srgbClr val="a8a8a8"/>
                </a:solidFill>
                <a:miter/>
              </a:ln>
            </p:spPr>
          </p:cxnSp>
          <p:cxnSp>
            <p:nvCxnSpPr>
              <p:cNvPr id="15707" name="Straight Connector 836"/>
              <p:cNvCxnSpPr/>
              <p:nvPr/>
            </p:nvCxnSpPr>
            <p:spPr>
              <a:xfrm flipV="1">
                <a:off x="1976760" y="-435240"/>
                <a:ext cx="360" cy="252360"/>
              </a:xfrm>
              <a:prstGeom prst="straightConnector1">
                <a:avLst/>
              </a:prstGeom>
              <a:ln w="6480">
                <a:solidFill>
                  <a:srgbClr val="a8a8a8"/>
                </a:solidFill>
                <a:miter/>
              </a:ln>
            </p:spPr>
          </p:cxnSp>
          <p:cxnSp>
            <p:nvCxnSpPr>
              <p:cNvPr id="15708" name="Straight Connector 837"/>
              <p:cNvCxnSpPr/>
              <p:nvPr/>
            </p:nvCxnSpPr>
            <p:spPr>
              <a:xfrm flipV="1">
                <a:off x="2306520" y="-435240"/>
                <a:ext cx="360" cy="252360"/>
              </a:xfrm>
              <a:prstGeom prst="straightConnector1">
                <a:avLst/>
              </a:prstGeom>
              <a:ln w="6480">
                <a:solidFill>
                  <a:srgbClr val="a8a8a8"/>
                </a:solidFill>
                <a:miter/>
              </a:ln>
            </p:spPr>
          </p:cxnSp>
          <p:cxnSp>
            <p:nvCxnSpPr>
              <p:cNvPr id="15709" name="Straight Connector 838"/>
              <p:cNvCxnSpPr/>
              <p:nvPr/>
            </p:nvCxnSpPr>
            <p:spPr>
              <a:xfrm flipV="1">
                <a:off x="1317960" y="-435240"/>
                <a:ext cx="360" cy="252360"/>
              </a:xfrm>
              <a:prstGeom prst="straightConnector1">
                <a:avLst/>
              </a:prstGeom>
              <a:ln w="6480">
                <a:solidFill>
                  <a:srgbClr val="a8a8a8"/>
                </a:solidFill>
                <a:miter/>
              </a:ln>
            </p:spPr>
          </p:cxnSp>
          <p:cxnSp>
            <p:nvCxnSpPr>
              <p:cNvPr id="15710" name="Straight Connector 839"/>
              <p:cNvCxnSpPr/>
              <p:nvPr/>
            </p:nvCxnSpPr>
            <p:spPr>
              <a:xfrm flipV="1">
                <a:off x="1647360" y="-435240"/>
                <a:ext cx="360" cy="252360"/>
              </a:xfrm>
              <a:prstGeom prst="straightConnector1">
                <a:avLst/>
              </a:prstGeom>
              <a:ln w="6480">
                <a:solidFill>
                  <a:srgbClr val="a8a8a8"/>
                </a:solidFill>
                <a:miter/>
              </a:ln>
            </p:spPr>
          </p:cxnSp>
          <p:cxnSp>
            <p:nvCxnSpPr>
              <p:cNvPr id="15711" name="Straight Connector 840"/>
              <p:cNvCxnSpPr/>
              <p:nvPr/>
            </p:nvCxnSpPr>
            <p:spPr>
              <a:xfrm flipV="1">
                <a:off x="658800" y="-435240"/>
                <a:ext cx="360" cy="252360"/>
              </a:xfrm>
              <a:prstGeom prst="straightConnector1">
                <a:avLst/>
              </a:prstGeom>
              <a:ln w="6480">
                <a:solidFill>
                  <a:srgbClr val="a8a8a8"/>
                </a:solidFill>
                <a:miter/>
              </a:ln>
            </p:spPr>
          </p:cxnSp>
          <p:cxnSp>
            <p:nvCxnSpPr>
              <p:cNvPr id="15712" name="Straight Connector 841"/>
              <p:cNvCxnSpPr/>
              <p:nvPr/>
            </p:nvCxnSpPr>
            <p:spPr>
              <a:xfrm flipV="1">
                <a:off x="988200" y="-435240"/>
                <a:ext cx="360" cy="252360"/>
              </a:xfrm>
              <a:prstGeom prst="straightConnector1">
                <a:avLst/>
              </a:prstGeom>
              <a:ln w="6480">
                <a:solidFill>
                  <a:srgbClr val="a8a8a8"/>
                </a:solidFill>
                <a:miter/>
              </a:ln>
            </p:spPr>
          </p:cxnSp>
          <p:cxnSp>
            <p:nvCxnSpPr>
              <p:cNvPr id="15713" name="Straight Connector 842"/>
              <p:cNvCxnSpPr/>
              <p:nvPr/>
            </p:nvCxnSpPr>
            <p:spPr>
              <a:xfrm flipV="1">
                <a:off x="0" y="-435240"/>
                <a:ext cx="360" cy="252360"/>
              </a:xfrm>
              <a:prstGeom prst="straightConnector1">
                <a:avLst/>
              </a:prstGeom>
              <a:ln w="6480">
                <a:solidFill>
                  <a:srgbClr val="a8a8a8"/>
                </a:solidFill>
                <a:miter/>
              </a:ln>
            </p:spPr>
          </p:cxnSp>
          <p:cxnSp>
            <p:nvCxnSpPr>
              <p:cNvPr id="15714" name="Straight Connector 843"/>
              <p:cNvCxnSpPr/>
              <p:nvPr/>
            </p:nvCxnSpPr>
            <p:spPr>
              <a:xfrm flipV="1">
                <a:off x="329400" y="-435240"/>
                <a:ext cx="360" cy="252360"/>
              </a:xfrm>
              <a:prstGeom prst="straightConnector1">
                <a:avLst/>
              </a:prstGeom>
              <a:ln w="6480">
                <a:solidFill>
                  <a:srgbClr val="a8a8a8"/>
                </a:solidFill>
                <a:miter/>
              </a:ln>
            </p:spPr>
          </p:cxnSp>
          <p:cxnSp>
            <p:nvCxnSpPr>
              <p:cNvPr id="15715" name="Straight Connector 1883"/>
              <p:cNvCxnSpPr/>
              <p:nvPr/>
            </p:nvCxnSpPr>
            <p:spPr>
              <a:xfrm>
                <a:off x="12355560" y="326520"/>
                <a:ext cx="252360" cy="360"/>
              </a:xfrm>
              <a:prstGeom prst="straightConnector1">
                <a:avLst/>
              </a:prstGeom>
              <a:ln w="6480">
                <a:solidFill>
                  <a:srgbClr val="a8a8a8"/>
                </a:solidFill>
                <a:miter/>
              </a:ln>
            </p:spPr>
          </p:cxnSp>
          <p:cxnSp>
            <p:nvCxnSpPr>
              <p:cNvPr id="15716" name="Straight Connector 1884"/>
              <p:cNvCxnSpPr/>
              <p:nvPr/>
            </p:nvCxnSpPr>
            <p:spPr>
              <a:xfrm>
                <a:off x="12355560" y="0"/>
                <a:ext cx="252360" cy="360"/>
              </a:xfrm>
              <a:prstGeom prst="straightConnector1">
                <a:avLst/>
              </a:prstGeom>
              <a:ln w="6480">
                <a:solidFill>
                  <a:srgbClr val="a8a8a8"/>
                </a:solidFill>
                <a:miter/>
              </a:ln>
            </p:spPr>
          </p:cxnSp>
          <p:cxnSp>
            <p:nvCxnSpPr>
              <p:cNvPr id="15717" name="Straight Connector 1885"/>
              <p:cNvCxnSpPr/>
              <p:nvPr/>
            </p:nvCxnSpPr>
            <p:spPr>
              <a:xfrm>
                <a:off x="12355560" y="979560"/>
                <a:ext cx="252360" cy="360"/>
              </a:xfrm>
              <a:prstGeom prst="straightConnector1">
                <a:avLst/>
              </a:prstGeom>
              <a:ln w="6480">
                <a:solidFill>
                  <a:srgbClr val="a8a8a8"/>
                </a:solidFill>
                <a:miter/>
              </a:ln>
            </p:spPr>
          </p:cxnSp>
          <p:cxnSp>
            <p:nvCxnSpPr>
              <p:cNvPr id="15718" name="Straight Connector 1886"/>
              <p:cNvCxnSpPr/>
              <p:nvPr/>
            </p:nvCxnSpPr>
            <p:spPr>
              <a:xfrm>
                <a:off x="12355560" y="653040"/>
                <a:ext cx="252360" cy="360"/>
              </a:xfrm>
              <a:prstGeom prst="straightConnector1">
                <a:avLst/>
              </a:prstGeom>
              <a:ln w="6480">
                <a:solidFill>
                  <a:srgbClr val="a8a8a8"/>
                </a:solidFill>
                <a:miter/>
              </a:ln>
            </p:spPr>
          </p:cxnSp>
          <p:cxnSp>
            <p:nvCxnSpPr>
              <p:cNvPr id="15719" name="Straight Connector 1887"/>
              <p:cNvCxnSpPr/>
              <p:nvPr/>
            </p:nvCxnSpPr>
            <p:spPr>
              <a:xfrm>
                <a:off x="12355560" y="1632600"/>
                <a:ext cx="252360" cy="360"/>
              </a:xfrm>
              <a:prstGeom prst="straightConnector1">
                <a:avLst/>
              </a:prstGeom>
              <a:ln w="6480">
                <a:solidFill>
                  <a:srgbClr val="a8a8a8"/>
                </a:solidFill>
                <a:miter/>
              </a:ln>
            </p:spPr>
          </p:cxnSp>
          <p:cxnSp>
            <p:nvCxnSpPr>
              <p:cNvPr id="15720" name="Straight Connector 1888"/>
              <p:cNvCxnSpPr/>
              <p:nvPr/>
            </p:nvCxnSpPr>
            <p:spPr>
              <a:xfrm>
                <a:off x="12355560" y="1306080"/>
                <a:ext cx="252360" cy="360"/>
              </a:xfrm>
              <a:prstGeom prst="straightConnector1">
                <a:avLst/>
              </a:prstGeom>
              <a:ln w="6480">
                <a:solidFill>
                  <a:srgbClr val="a8a8a8"/>
                </a:solidFill>
                <a:miter/>
              </a:ln>
            </p:spPr>
          </p:cxnSp>
          <p:cxnSp>
            <p:nvCxnSpPr>
              <p:cNvPr id="15721" name="Straight Connector 1889"/>
              <p:cNvCxnSpPr/>
              <p:nvPr/>
            </p:nvCxnSpPr>
            <p:spPr>
              <a:xfrm>
                <a:off x="12355560" y="2285640"/>
                <a:ext cx="252360" cy="360"/>
              </a:xfrm>
              <a:prstGeom prst="straightConnector1">
                <a:avLst/>
              </a:prstGeom>
              <a:ln w="6480">
                <a:solidFill>
                  <a:srgbClr val="a8a8a8"/>
                </a:solidFill>
                <a:miter/>
              </a:ln>
            </p:spPr>
          </p:cxnSp>
          <p:cxnSp>
            <p:nvCxnSpPr>
              <p:cNvPr id="15722" name="Straight Connector 1890"/>
              <p:cNvCxnSpPr/>
              <p:nvPr/>
            </p:nvCxnSpPr>
            <p:spPr>
              <a:xfrm>
                <a:off x="12355560" y="1959120"/>
                <a:ext cx="252360" cy="360"/>
              </a:xfrm>
              <a:prstGeom prst="straightConnector1">
                <a:avLst/>
              </a:prstGeom>
              <a:ln w="6480">
                <a:solidFill>
                  <a:srgbClr val="a8a8a8"/>
                </a:solidFill>
                <a:miter/>
              </a:ln>
            </p:spPr>
          </p:cxnSp>
          <p:cxnSp>
            <p:nvCxnSpPr>
              <p:cNvPr id="15723" name="Straight Connector 1891"/>
              <p:cNvCxnSpPr/>
              <p:nvPr/>
            </p:nvCxnSpPr>
            <p:spPr>
              <a:xfrm>
                <a:off x="12355560" y="2939040"/>
                <a:ext cx="252360" cy="360"/>
              </a:xfrm>
              <a:prstGeom prst="straightConnector1">
                <a:avLst/>
              </a:prstGeom>
              <a:ln w="6480">
                <a:solidFill>
                  <a:srgbClr val="a8a8a8"/>
                </a:solidFill>
                <a:miter/>
              </a:ln>
            </p:spPr>
          </p:cxnSp>
          <p:cxnSp>
            <p:nvCxnSpPr>
              <p:cNvPr id="15724" name="Straight Connector 1892"/>
              <p:cNvCxnSpPr/>
              <p:nvPr/>
            </p:nvCxnSpPr>
            <p:spPr>
              <a:xfrm>
                <a:off x="12355560" y="2612520"/>
                <a:ext cx="252360" cy="360"/>
              </a:xfrm>
              <a:prstGeom prst="straightConnector1">
                <a:avLst/>
              </a:prstGeom>
              <a:ln w="6480">
                <a:solidFill>
                  <a:srgbClr val="a8a8a8"/>
                </a:solidFill>
                <a:miter/>
              </a:ln>
            </p:spPr>
          </p:cxnSp>
          <p:cxnSp>
            <p:nvCxnSpPr>
              <p:cNvPr id="15725" name="Straight Connector 1893"/>
              <p:cNvCxnSpPr/>
              <p:nvPr/>
            </p:nvCxnSpPr>
            <p:spPr>
              <a:xfrm>
                <a:off x="12355560" y="3592080"/>
                <a:ext cx="252360" cy="360"/>
              </a:xfrm>
              <a:prstGeom prst="straightConnector1">
                <a:avLst/>
              </a:prstGeom>
              <a:ln w="6480">
                <a:solidFill>
                  <a:srgbClr val="a8a8a8"/>
                </a:solidFill>
                <a:miter/>
              </a:ln>
            </p:spPr>
          </p:cxnSp>
          <p:cxnSp>
            <p:nvCxnSpPr>
              <p:cNvPr id="15726" name="Straight Connector 1894"/>
              <p:cNvCxnSpPr/>
              <p:nvPr/>
            </p:nvCxnSpPr>
            <p:spPr>
              <a:xfrm>
                <a:off x="12355560" y="3265560"/>
                <a:ext cx="252360" cy="360"/>
              </a:xfrm>
              <a:prstGeom prst="straightConnector1">
                <a:avLst/>
              </a:prstGeom>
              <a:ln w="6480">
                <a:solidFill>
                  <a:srgbClr val="a8a8a8"/>
                </a:solidFill>
                <a:miter/>
              </a:ln>
            </p:spPr>
          </p:cxnSp>
          <p:cxnSp>
            <p:nvCxnSpPr>
              <p:cNvPr id="15727" name="Straight Connector 1895"/>
              <p:cNvCxnSpPr/>
              <p:nvPr/>
            </p:nvCxnSpPr>
            <p:spPr>
              <a:xfrm>
                <a:off x="12355560" y="4245120"/>
                <a:ext cx="252360" cy="360"/>
              </a:xfrm>
              <a:prstGeom prst="straightConnector1">
                <a:avLst/>
              </a:prstGeom>
              <a:ln w="6480">
                <a:solidFill>
                  <a:srgbClr val="a8a8a8"/>
                </a:solidFill>
                <a:miter/>
              </a:ln>
            </p:spPr>
          </p:cxnSp>
          <p:cxnSp>
            <p:nvCxnSpPr>
              <p:cNvPr id="15728" name="Straight Connector 1896"/>
              <p:cNvCxnSpPr/>
              <p:nvPr/>
            </p:nvCxnSpPr>
            <p:spPr>
              <a:xfrm>
                <a:off x="12355560" y="3918600"/>
                <a:ext cx="252360" cy="360"/>
              </a:xfrm>
              <a:prstGeom prst="straightConnector1">
                <a:avLst/>
              </a:prstGeom>
              <a:ln w="6480">
                <a:solidFill>
                  <a:srgbClr val="a8a8a8"/>
                </a:solidFill>
                <a:miter/>
              </a:ln>
            </p:spPr>
          </p:cxnSp>
          <p:cxnSp>
            <p:nvCxnSpPr>
              <p:cNvPr id="15729" name="Straight Connector 1898"/>
              <p:cNvCxnSpPr/>
              <p:nvPr/>
            </p:nvCxnSpPr>
            <p:spPr>
              <a:xfrm>
                <a:off x="12355560" y="4571640"/>
                <a:ext cx="252360" cy="360"/>
              </a:xfrm>
              <a:prstGeom prst="straightConnector1">
                <a:avLst/>
              </a:prstGeom>
              <a:ln w="6480">
                <a:solidFill>
                  <a:srgbClr val="a8a8a8"/>
                </a:solidFill>
                <a:miter/>
              </a:ln>
            </p:spPr>
          </p:cxnSp>
          <p:cxnSp>
            <p:nvCxnSpPr>
              <p:cNvPr id="15730" name="Straight Connector 1899"/>
              <p:cNvCxnSpPr/>
              <p:nvPr/>
            </p:nvCxnSpPr>
            <p:spPr>
              <a:xfrm>
                <a:off x="12355560" y="5551560"/>
                <a:ext cx="252360" cy="360"/>
              </a:xfrm>
              <a:prstGeom prst="straightConnector1">
                <a:avLst/>
              </a:prstGeom>
              <a:ln w="6480">
                <a:solidFill>
                  <a:srgbClr val="a8a8a8"/>
                </a:solidFill>
                <a:miter/>
              </a:ln>
            </p:spPr>
          </p:cxnSp>
          <p:cxnSp>
            <p:nvCxnSpPr>
              <p:cNvPr id="15731" name="Straight Connector 1900"/>
              <p:cNvCxnSpPr/>
              <p:nvPr/>
            </p:nvCxnSpPr>
            <p:spPr>
              <a:xfrm>
                <a:off x="12355560" y="5225040"/>
                <a:ext cx="252360" cy="360"/>
              </a:xfrm>
              <a:prstGeom prst="straightConnector1">
                <a:avLst/>
              </a:prstGeom>
              <a:ln w="6480">
                <a:solidFill>
                  <a:srgbClr val="a8a8a8"/>
                </a:solidFill>
                <a:miter/>
              </a:ln>
            </p:spPr>
          </p:cxnSp>
          <p:cxnSp>
            <p:nvCxnSpPr>
              <p:cNvPr id="15732" name="Straight Connector 1901"/>
              <p:cNvCxnSpPr/>
              <p:nvPr/>
            </p:nvCxnSpPr>
            <p:spPr>
              <a:xfrm>
                <a:off x="12355560" y="6204600"/>
                <a:ext cx="252360" cy="360"/>
              </a:xfrm>
              <a:prstGeom prst="straightConnector1">
                <a:avLst/>
              </a:prstGeom>
              <a:ln w="6480">
                <a:solidFill>
                  <a:srgbClr val="a8a8a8"/>
                </a:solidFill>
                <a:miter/>
              </a:ln>
            </p:spPr>
          </p:cxnSp>
          <p:cxnSp>
            <p:nvCxnSpPr>
              <p:cNvPr id="15733" name="Straight Connector 1902"/>
              <p:cNvCxnSpPr/>
              <p:nvPr/>
            </p:nvCxnSpPr>
            <p:spPr>
              <a:xfrm>
                <a:off x="12355560" y="5878080"/>
                <a:ext cx="252360" cy="360"/>
              </a:xfrm>
              <a:prstGeom prst="straightConnector1">
                <a:avLst/>
              </a:prstGeom>
              <a:ln w="6480">
                <a:solidFill>
                  <a:srgbClr val="a8a8a8"/>
                </a:solidFill>
                <a:miter/>
              </a:ln>
            </p:spPr>
          </p:cxnSp>
          <p:cxnSp>
            <p:nvCxnSpPr>
              <p:cNvPr id="15734" name="Straight Connector 1903"/>
              <p:cNvCxnSpPr/>
              <p:nvPr/>
            </p:nvCxnSpPr>
            <p:spPr>
              <a:xfrm>
                <a:off x="12355560" y="6857640"/>
                <a:ext cx="252360" cy="360"/>
              </a:xfrm>
              <a:prstGeom prst="straightConnector1">
                <a:avLst/>
              </a:prstGeom>
              <a:ln w="6480">
                <a:solidFill>
                  <a:srgbClr val="a8a8a8"/>
                </a:solidFill>
                <a:miter/>
              </a:ln>
            </p:spPr>
          </p:cxnSp>
          <p:cxnSp>
            <p:nvCxnSpPr>
              <p:cNvPr id="15735" name="Straight Connector 1904"/>
              <p:cNvCxnSpPr/>
              <p:nvPr/>
            </p:nvCxnSpPr>
            <p:spPr>
              <a:xfrm>
                <a:off x="12355560" y="6531120"/>
                <a:ext cx="252360" cy="360"/>
              </a:xfrm>
              <a:prstGeom prst="straightConnector1">
                <a:avLst/>
              </a:prstGeom>
              <a:ln w="6480">
                <a:solidFill>
                  <a:srgbClr val="a8a8a8"/>
                </a:solidFill>
                <a:miter/>
              </a:ln>
            </p:spPr>
          </p:cxnSp>
          <p:cxnSp>
            <p:nvCxnSpPr>
              <p:cNvPr id="1573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573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573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573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574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574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574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574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574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574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574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574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574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574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575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575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575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575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575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575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575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575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575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575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576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576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576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576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576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576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576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576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576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576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5770" name="Straight Connector 2125"/>
              <p:cNvCxnSpPr/>
              <p:nvPr/>
            </p:nvCxnSpPr>
            <p:spPr>
              <a:xfrm flipV="1">
                <a:off x="658800" y="7041240"/>
                <a:ext cx="360" cy="252360"/>
              </a:xfrm>
              <a:prstGeom prst="straightConnector1">
                <a:avLst/>
              </a:prstGeom>
              <a:ln w="6480">
                <a:solidFill>
                  <a:srgbClr val="a8a8a8"/>
                </a:solidFill>
                <a:miter/>
              </a:ln>
            </p:spPr>
          </p:cxnSp>
          <p:cxnSp>
            <p:nvCxnSpPr>
              <p:cNvPr id="15771" name="Straight Connector 2126"/>
              <p:cNvCxnSpPr/>
              <p:nvPr/>
            </p:nvCxnSpPr>
            <p:spPr>
              <a:xfrm flipV="1">
                <a:off x="988200" y="7041240"/>
                <a:ext cx="360" cy="252360"/>
              </a:xfrm>
              <a:prstGeom prst="straightConnector1">
                <a:avLst/>
              </a:prstGeom>
              <a:ln w="6480">
                <a:solidFill>
                  <a:srgbClr val="a8a8a8"/>
                </a:solidFill>
                <a:miter/>
              </a:ln>
            </p:spPr>
          </p:cxnSp>
          <p:cxnSp>
            <p:nvCxnSpPr>
              <p:cNvPr id="15772" name="Straight Connector 2127"/>
              <p:cNvCxnSpPr/>
              <p:nvPr/>
            </p:nvCxnSpPr>
            <p:spPr>
              <a:xfrm flipV="1">
                <a:off x="0" y="7041240"/>
                <a:ext cx="360" cy="252360"/>
              </a:xfrm>
              <a:prstGeom prst="straightConnector1">
                <a:avLst/>
              </a:prstGeom>
              <a:ln w="6480">
                <a:solidFill>
                  <a:srgbClr val="a8a8a8"/>
                </a:solidFill>
                <a:miter/>
              </a:ln>
            </p:spPr>
          </p:cxnSp>
          <p:cxnSp>
            <p:nvCxnSpPr>
              <p:cNvPr id="1577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5774" name="Rectangle 13"/>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cxnSp>
        <p:nvCxnSpPr>
          <p:cNvPr id="15775" name="Straight Connector 30"/>
          <p:cNvCxnSpPr/>
          <p:nvPr/>
        </p:nvCxnSpPr>
        <p:spPr>
          <a:xfrm>
            <a:off x="658800" y="7003080"/>
            <a:ext cx="360" cy="290520"/>
          </a:xfrm>
          <a:prstGeom prst="straightConnector1">
            <a:avLst/>
          </a:prstGeom>
          <a:ln cap="rnd" w="6480">
            <a:solidFill>
              <a:srgbClr val="559bd1"/>
            </a:solidFill>
            <a:round/>
            <a:headEnd len="med" type="arrow" w="med"/>
          </a:ln>
        </p:spPr>
      </p:cxnSp>
      <p:sp>
        <p:nvSpPr>
          <p:cNvPr id="15776" name="TextBox 31"/>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5777" name="ING identifier" descr=""/>
          <p:cNvPicPr/>
          <p:nvPr/>
        </p:nvPicPr>
        <p:blipFill>
          <a:blip r:embed="rId2"/>
          <a:stretch/>
        </p:blipFill>
        <p:spPr>
          <a:xfrm>
            <a:off x="10544400" y="4964040"/>
            <a:ext cx="1647360" cy="1893600"/>
          </a:xfrm>
          <a:prstGeom prst="rect">
            <a:avLst/>
          </a:prstGeom>
          <a:ln w="0">
            <a:noFill/>
          </a:ln>
        </p:spPr>
      </p:pic>
      <p:grpSp>
        <p:nvGrpSpPr>
          <p:cNvPr id="15778" name="Confidential"/>
          <p:cNvGrpSpPr/>
          <p:nvPr/>
        </p:nvGrpSpPr>
        <p:grpSpPr>
          <a:xfrm>
            <a:off x="10749240" y="-9000"/>
            <a:ext cx="1440720" cy="1440720"/>
            <a:chOff x="10749240" y="-9000"/>
            <a:chExt cx="1440720" cy="1440720"/>
          </a:xfrm>
        </p:grpSpPr>
        <p:sp>
          <p:nvSpPr>
            <p:cNvPr id="15779" name="Freeform 5"/>
            <p:cNvSpPr/>
            <p:nvPr/>
          </p:nvSpPr>
          <p:spPr>
            <a:xfrm>
              <a:off x="10749240" y="-9000"/>
              <a:ext cx="1440720" cy="1440720"/>
            </a:xfrm>
            <a:custGeom>
              <a:avLst/>
              <a:gdLst>
                <a:gd name="textAreaLeft" fmla="*/ 0 w 1440720"/>
                <a:gd name="textAreaRight" fmla="*/ 1441080 w 1440720"/>
                <a:gd name="textAreaTop" fmla="*/ 0 h 1440720"/>
                <a:gd name="textAreaBottom" fmla="*/ 1441080 h 1440720"/>
              </a:gdLst>
              <a:ahLst/>
              <a:rect l="textAreaLeft" t="textAreaTop" r="textAreaRight" b="textAreaBottom"/>
              <a:pathLst>
                <a:path w="810" h="810">
                  <a:moveTo>
                    <a:pt x="0" y="0"/>
                  </a:moveTo>
                  <a:lnTo>
                    <a:pt x="810" y="810"/>
                  </a:lnTo>
                  <a:lnTo>
                    <a:pt x="810" y="536"/>
                  </a:lnTo>
                  <a:lnTo>
                    <a:pt x="274" y="0"/>
                  </a:lnTo>
                  <a:lnTo>
                    <a:pt x="0" y="0"/>
                  </a:lnTo>
                  <a:close/>
                </a:path>
              </a:pathLst>
            </a:custGeom>
            <a:solidFill>
              <a:srgbClr val="17a7dc"/>
            </a:solidFill>
            <a:ln w="19080">
              <a:solidFill>
                <a:srgbClr val="60a6da"/>
              </a:solidFill>
              <a:round/>
            </a:ln>
          </p:spPr>
          <p:style>
            <a:lnRef idx="0"/>
            <a:fillRef idx="0"/>
            <a:effectRef idx="0"/>
            <a:fontRef idx="minor"/>
          </p:style>
          <p:txBody>
            <a:bodyPr numCol="1" spcCol="0" anchor="t">
              <a:noAutofit/>
            </a:bodyPr>
            <a:p>
              <a:endParaRPr b="0" lang="en-GB" sz="3200" spc="-1" strike="noStrike">
                <a:solidFill>
                  <a:schemeClr val="dk1"/>
                </a:solidFill>
                <a:latin typeface="ING Me"/>
              </a:endParaRPr>
            </a:p>
          </p:txBody>
        </p:sp>
        <p:sp>
          <p:nvSpPr>
            <p:cNvPr id="15780" name="Title 14"/>
            <p:cNvSpPr/>
            <p:nvPr/>
          </p:nvSpPr>
          <p:spPr>
            <a:xfrm rot="2700000">
              <a:off x="10866600" y="467280"/>
              <a:ext cx="1447560" cy="245880"/>
            </a:xfrm>
            <a:prstGeom prst="rect">
              <a:avLst/>
            </a:prstGeom>
            <a:noFill/>
            <a:ln w="0">
              <a:noFill/>
            </a:ln>
          </p:spPr>
          <p:style>
            <a:lnRef idx="0"/>
            <a:fillRef idx="0"/>
            <a:effectRef idx="0"/>
            <a:fontRef idx="minor"/>
          </p:style>
          <p:txBody>
            <a:bodyPr wrap="none" lIns="0" rIns="0" tIns="0" bIns="0" anchor="ctr">
              <a:noAutofit/>
            </a:bodyPr>
            <a:p>
              <a:pPr algn="ctr" defTabSz="914400">
                <a:lnSpc>
                  <a:spcPct val="100000"/>
                </a:lnSpc>
              </a:pPr>
              <a:r>
                <a:rPr b="1" lang="en-GB" sz="1600" spc="-1" strike="noStrike">
                  <a:solidFill>
                    <a:schemeClr val="lt1"/>
                  </a:solidFill>
                  <a:latin typeface="ING Me"/>
                </a:rPr>
                <a:t>Confidential</a:t>
              </a:r>
              <a:endParaRPr b="0" lang="en-US" sz="1600" spc="-1" strike="noStrike">
                <a:solidFill>
                  <a:srgbClr val="000000"/>
                </a:solidFill>
                <a:latin typeface="Arial"/>
              </a:endParaRPr>
            </a:p>
          </p:txBody>
        </p:sp>
      </p:grpSp>
      <p:sp>
        <p:nvSpPr>
          <p:cNvPr id="15781"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5782"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5783" name="PlaceHolder 2"/>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5784"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15785" name="TextBox 18"/>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2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5823" name="Master Grid"/>
          <p:cNvGrpSpPr/>
          <p:nvPr/>
        </p:nvGrpSpPr>
        <p:grpSpPr>
          <a:xfrm>
            <a:off x="0" y="0"/>
            <a:ext cx="12191760" cy="6858000"/>
            <a:chOff x="0" y="0"/>
            <a:chExt cx="12191760" cy="6858000"/>
          </a:xfrm>
        </p:grpSpPr>
        <p:grpSp>
          <p:nvGrpSpPr>
            <p:cNvPr id="15824" name="GRID"/>
            <p:cNvGrpSpPr/>
            <p:nvPr/>
          </p:nvGrpSpPr>
          <p:grpSpPr>
            <a:xfrm>
              <a:off x="0" y="0"/>
              <a:ext cx="12191760" cy="6858000"/>
              <a:chOff x="0" y="0"/>
              <a:chExt cx="12191760" cy="6858000"/>
            </a:xfrm>
          </p:grpSpPr>
          <p:grpSp>
            <p:nvGrpSpPr>
              <p:cNvPr id="15825" name="Group 454"/>
              <p:cNvGrpSpPr/>
              <p:nvPr/>
            </p:nvGrpSpPr>
            <p:grpSpPr>
              <a:xfrm>
                <a:off x="0" y="0"/>
                <a:ext cx="12191760" cy="6858000"/>
                <a:chOff x="0" y="0"/>
                <a:chExt cx="12191760" cy="6858000"/>
              </a:xfrm>
            </p:grpSpPr>
            <p:cxnSp>
              <p:nvCxnSpPr>
                <p:cNvPr id="1582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582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582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582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583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583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583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583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583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583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583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583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583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583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584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584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584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584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584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584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584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584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584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584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585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585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585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585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585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585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585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585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585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585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586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586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586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586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5864" name="Group 455"/>
              <p:cNvGrpSpPr/>
              <p:nvPr/>
            </p:nvGrpSpPr>
            <p:grpSpPr>
              <a:xfrm>
                <a:off x="0" y="0"/>
                <a:ext cx="12191760" cy="6857640"/>
                <a:chOff x="0" y="0"/>
                <a:chExt cx="12191760" cy="6857640"/>
              </a:xfrm>
            </p:grpSpPr>
            <p:cxnSp>
              <p:nvCxnSpPr>
                <p:cNvPr id="1586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586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586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586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586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587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587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587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587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587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587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587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587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587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587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588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588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588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588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588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588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588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5887" name="Group 396"/>
            <p:cNvGrpSpPr/>
            <p:nvPr/>
          </p:nvGrpSpPr>
          <p:grpSpPr>
            <a:xfrm>
              <a:off x="329400" y="326520"/>
              <a:ext cx="11532960" cy="5878800"/>
              <a:chOff x="329400" y="326520"/>
              <a:chExt cx="11532960" cy="5878800"/>
            </a:xfrm>
          </p:grpSpPr>
          <p:grpSp>
            <p:nvGrpSpPr>
              <p:cNvPr id="15888" name="Group 397"/>
              <p:cNvGrpSpPr/>
              <p:nvPr/>
            </p:nvGrpSpPr>
            <p:grpSpPr>
              <a:xfrm>
                <a:off x="329400" y="326520"/>
                <a:ext cx="11532960" cy="5878800"/>
                <a:chOff x="329400" y="326520"/>
                <a:chExt cx="11532960" cy="5878800"/>
              </a:xfrm>
            </p:grpSpPr>
            <p:cxnSp>
              <p:nvCxnSpPr>
                <p:cNvPr id="1588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589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589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589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589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589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589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589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589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589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589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590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590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590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590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590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590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590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590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590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590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591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591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591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591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591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591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591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591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591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591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592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592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592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592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592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5925" name="Group 398"/>
              <p:cNvGrpSpPr/>
              <p:nvPr/>
            </p:nvGrpSpPr>
            <p:grpSpPr>
              <a:xfrm>
                <a:off x="329400" y="326520"/>
                <a:ext cx="11532960" cy="5878080"/>
                <a:chOff x="329400" y="326520"/>
                <a:chExt cx="11532960" cy="5878080"/>
              </a:xfrm>
            </p:grpSpPr>
            <p:cxnSp>
              <p:nvCxnSpPr>
                <p:cNvPr id="1592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592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592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592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593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593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593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593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593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593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593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593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593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593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594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594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594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594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594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5945" name="Master Grid Edge"/>
          <p:cNvGrpSpPr/>
          <p:nvPr/>
        </p:nvGrpSpPr>
        <p:grpSpPr>
          <a:xfrm>
            <a:off x="-435240" y="-435240"/>
            <a:ext cx="13042800" cy="7728480"/>
            <a:chOff x="-435240" y="-435240"/>
            <a:chExt cx="13042800" cy="7728480"/>
          </a:xfrm>
        </p:grpSpPr>
        <p:grpSp>
          <p:nvGrpSpPr>
            <p:cNvPr id="15946" name="Group 27"/>
            <p:cNvGrpSpPr/>
            <p:nvPr/>
          </p:nvGrpSpPr>
          <p:grpSpPr>
            <a:xfrm>
              <a:off x="-435240" y="-435240"/>
              <a:ext cx="13042800" cy="7728480"/>
              <a:chOff x="-435240" y="-435240"/>
              <a:chExt cx="13042800" cy="7728480"/>
            </a:xfrm>
          </p:grpSpPr>
          <p:cxnSp>
            <p:nvCxnSpPr>
              <p:cNvPr id="15947" name="Straight Connector 1371"/>
              <p:cNvCxnSpPr/>
              <p:nvPr/>
            </p:nvCxnSpPr>
            <p:spPr>
              <a:xfrm>
                <a:off x="-435240" y="489600"/>
                <a:ext cx="126360" cy="360"/>
              </a:xfrm>
              <a:prstGeom prst="straightConnector1">
                <a:avLst/>
              </a:prstGeom>
              <a:ln w="6480">
                <a:solidFill>
                  <a:srgbClr val="a8a8a8"/>
                </a:solidFill>
                <a:miter/>
              </a:ln>
            </p:spPr>
          </p:cxnSp>
          <p:cxnSp>
            <p:nvCxnSpPr>
              <p:cNvPr id="15948" name="Straight Connector 1372"/>
              <p:cNvCxnSpPr/>
              <p:nvPr/>
            </p:nvCxnSpPr>
            <p:spPr>
              <a:xfrm>
                <a:off x="-435240" y="326520"/>
                <a:ext cx="126360" cy="360"/>
              </a:xfrm>
              <a:prstGeom prst="straightConnector1">
                <a:avLst/>
              </a:prstGeom>
              <a:ln w="6480">
                <a:solidFill>
                  <a:srgbClr val="a8a8a8"/>
                </a:solidFill>
                <a:miter/>
              </a:ln>
            </p:spPr>
          </p:cxnSp>
          <p:cxnSp>
            <p:nvCxnSpPr>
              <p:cNvPr id="15949" name="Straight Connector 1373"/>
              <p:cNvCxnSpPr/>
              <p:nvPr/>
            </p:nvCxnSpPr>
            <p:spPr>
              <a:xfrm>
                <a:off x="-435240" y="816120"/>
                <a:ext cx="126360" cy="360"/>
              </a:xfrm>
              <a:prstGeom prst="straightConnector1">
                <a:avLst/>
              </a:prstGeom>
              <a:ln w="6480">
                <a:solidFill>
                  <a:srgbClr val="a8a8a8"/>
                </a:solidFill>
                <a:miter/>
              </a:ln>
            </p:spPr>
          </p:cxnSp>
          <p:cxnSp>
            <p:nvCxnSpPr>
              <p:cNvPr id="15950" name="Straight Connector 1374"/>
              <p:cNvCxnSpPr/>
              <p:nvPr/>
            </p:nvCxnSpPr>
            <p:spPr>
              <a:xfrm>
                <a:off x="-435240" y="653040"/>
                <a:ext cx="126360" cy="360"/>
              </a:xfrm>
              <a:prstGeom prst="straightConnector1">
                <a:avLst/>
              </a:prstGeom>
              <a:ln w="6480">
                <a:solidFill>
                  <a:srgbClr val="a8a8a8"/>
                </a:solidFill>
                <a:miter/>
              </a:ln>
            </p:spPr>
          </p:cxnSp>
          <p:cxnSp>
            <p:nvCxnSpPr>
              <p:cNvPr id="15951" name="Straight Connector 1375"/>
              <p:cNvCxnSpPr/>
              <p:nvPr/>
            </p:nvCxnSpPr>
            <p:spPr>
              <a:xfrm>
                <a:off x="-435240" y="1142640"/>
                <a:ext cx="126360" cy="360"/>
              </a:xfrm>
              <a:prstGeom prst="straightConnector1">
                <a:avLst/>
              </a:prstGeom>
              <a:ln w="6480">
                <a:solidFill>
                  <a:srgbClr val="a8a8a8"/>
                </a:solidFill>
                <a:miter/>
              </a:ln>
            </p:spPr>
          </p:cxnSp>
          <p:cxnSp>
            <p:nvCxnSpPr>
              <p:cNvPr id="15952" name="Straight Connector 1376"/>
              <p:cNvCxnSpPr/>
              <p:nvPr/>
            </p:nvCxnSpPr>
            <p:spPr>
              <a:xfrm>
                <a:off x="-435240" y="979560"/>
                <a:ext cx="126360" cy="360"/>
              </a:xfrm>
              <a:prstGeom prst="straightConnector1">
                <a:avLst/>
              </a:prstGeom>
              <a:ln w="6480">
                <a:solidFill>
                  <a:srgbClr val="a8a8a8"/>
                </a:solidFill>
                <a:miter/>
              </a:ln>
            </p:spPr>
          </p:cxnSp>
          <p:cxnSp>
            <p:nvCxnSpPr>
              <p:cNvPr id="15953" name="Straight Connector 1377"/>
              <p:cNvCxnSpPr/>
              <p:nvPr/>
            </p:nvCxnSpPr>
            <p:spPr>
              <a:xfrm>
                <a:off x="-435240" y="1469520"/>
                <a:ext cx="126360" cy="360"/>
              </a:xfrm>
              <a:prstGeom prst="straightConnector1">
                <a:avLst/>
              </a:prstGeom>
              <a:ln w="6480">
                <a:solidFill>
                  <a:srgbClr val="a8a8a8"/>
                </a:solidFill>
                <a:miter/>
              </a:ln>
            </p:spPr>
          </p:cxnSp>
          <p:cxnSp>
            <p:nvCxnSpPr>
              <p:cNvPr id="15954" name="Straight Connector 1378"/>
              <p:cNvCxnSpPr/>
              <p:nvPr/>
            </p:nvCxnSpPr>
            <p:spPr>
              <a:xfrm>
                <a:off x="-435240" y="1306080"/>
                <a:ext cx="126360" cy="360"/>
              </a:xfrm>
              <a:prstGeom prst="straightConnector1">
                <a:avLst/>
              </a:prstGeom>
              <a:ln w="6480">
                <a:solidFill>
                  <a:srgbClr val="a8a8a8"/>
                </a:solidFill>
                <a:miter/>
              </a:ln>
            </p:spPr>
          </p:cxnSp>
          <p:cxnSp>
            <p:nvCxnSpPr>
              <p:cNvPr id="15955" name="Straight Connector 1379"/>
              <p:cNvCxnSpPr/>
              <p:nvPr/>
            </p:nvCxnSpPr>
            <p:spPr>
              <a:xfrm>
                <a:off x="-435240" y="1796040"/>
                <a:ext cx="126360" cy="360"/>
              </a:xfrm>
              <a:prstGeom prst="straightConnector1">
                <a:avLst/>
              </a:prstGeom>
              <a:ln w="6480">
                <a:solidFill>
                  <a:srgbClr val="a8a8a8"/>
                </a:solidFill>
                <a:miter/>
              </a:ln>
            </p:spPr>
          </p:cxnSp>
          <p:cxnSp>
            <p:nvCxnSpPr>
              <p:cNvPr id="15956" name="Straight Connector 1380"/>
              <p:cNvCxnSpPr/>
              <p:nvPr/>
            </p:nvCxnSpPr>
            <p:spPr>
              <a:xfrm>
                <a:off x="-435240" y="1632600"/>
                <a:ext cx="126360" cy="360"/>
              </a:xfrm>
              <a:prstGeom prst="straightConnector1">
                <a:avLst/>
              </a:prstGeom>
              <a:ln w="6480">
                <a:solidFill>
                  <a:srgbClr val="a8a8a8"/>
                </a:solidFill>
                <a:miter/>
              </a:ln>
            </p:spPr>
          </p:cxnSp>
          <p:cxnSp>
            <p:nvCxnSpPr>
              <p:cNvPr id="15957" name="Straight Connector 1381"/>
              <p:cNvCxnSpPr/>
              <p:nvPr/>
            </p:nvCxnSpPr>
            <p:spPr>
              <a:xfrm>
                <a:off x="-435240" y="2122560"/>
                <a:ext cx="126360" cy="360"/>
              </a:xfrm>
              <a:prstGeom prst="straightConnector1">
                <a:avLst/>
              </a:prstGeom>
              <a:ln w="6480">
                <a:solidFill>
                  <a:srgbClr val="a8a8a8"/>
                </a:solidFill>
                <a:miter/>
              </a:ln>
            </p:spPr>
          </p:cxnSp>
          <p:cxnSp>
            <p:nvCxnSpPr>
              <p:cNvPr id="15958" name="Straight Connector 1382"/>
              <p:cNvCxnSpPr/>
              <p:nvPr/>
            </p:nvCxnSpPr>
            <p:spPr>
              <a:xfrm>
                <a:off x="-435240" y="1959120"/>
                <a:ext cx="126360" cy="360"/>
              </a:xfrm>
              <a:prstGeom prst="straightConnector1">
                <a:avLst/>
              </a:prstGeom>
              <a:ln w="6480">
                <a:solidFill>
                  <a:srgbClr val="a8a8a8"/>
                </a:solidFill>
                <a:miter/>
              </a:ln>
            </p:spPr>
          </p:cxnSp>
          <p:cxnSp>
            <p:nvCxnSpPr>
              <p:cNvPr id="15959" name="Straight Connector 1383"/>
              <p:cNvCxnSpPr/>
              <p:nvPr/>
            </p:nvCxnSpPr>
            <p:spPr>
              <a:xfrm>
                <a:off x="-435240" y="2449080"/>
                <a:ext cx="126360" cy="360"/>
              </a:xfrm>
              <a:prstGeom prst="straightConnector1">
                <a:avLst/>
              </a:prstGeom>
              <a:ln w="6480">
                <a:solidFill>
                  <a:srgbClr val="a8a8a8"/>
                </a:solidFill>
                <a:miter/>
              </a:ln>
            </p:spPr>
          </p:cxnSp>
          <p:cxnSp>
            <p:nvCxnSpPr>
              <p:cNvPr id="15960" name="Straight Connector 1384"/>
              <p:cNvCxnSpPr/>
              <p:nvPr/>
            </p:nvCxnSpPr>
            <p:spPr>
              <a:xfrm>
                <a:off x="-435240" y="2285640"/>
                <a:ext cx="126360" cy="360"/>
              </a:xfrm>
              <a:prstGeom prst="straightConnector1">
                <a:avLst/>
              </a:prstGeom>
              <a:ln w="6480">
                <a:solidFill>
                  <a:srgbClr val="a8a8a8"/>
                </a:solidFill>
                <a:miter/>
              </a:ln>
            </p:spPr>
          </p:cxnSp>
          <p:cxnSp>
            <p:nvCxnSpPr>
              <p:cNvPr id="15961" name="Straight Connector 1385"/>
              <p:cNvCxnSpPr/>
              <p:nvPr/>
            </p:nvCxnSpPr>
            <p:spPr>
              <a:xfrm>
                <a:off x="-435240" y="2775600"/>
                <a:ext cx="126360" cy="360"/>
              </a:xfrm>
              <a:prstGeom prst="straightConnector1">
                <a:avLst/>
              </a:prstGeom>
              <a:ln w="6480">
                <a:solidFill>
                  <a:srgbClr val="a8a8a8"/>
                </a:solidFill>
                <a:miter/>
              </a:ln>
            </p:spPr>
          </p:cxnSp>
          <p:cxnSp>
            <p:nvCxnSpPr>
              <p:cNvPr id="15962" name="Straight Connector 1386"/>
              <p:cNvCxnSpPr/>
              <p:nvPr/>
            </p:nvCxnSpPr>
            <p:spPr>
              <a:xfrm>
                <a:off x="-435240" y="2612520"/>
                <a:ext cx="126360" cy="360"/>
              </a:xfrm>
              <a:prstGeom prst="straightConnector1">
                <a:avLst/>
              </a:prstGeom>
              <a:ln w="6480">
                <a:solidFill>
                  <a:srgbClr val="a8a8a8"/>
                </a:solidFill>
                <a:miter/>
              </a:ln>
            </p:spPr>
          </p:cxnSp>
          <p:cxnSp>
            <p:nvCxnSpPr>
              <p:cNvPr id="15963" name="Straight Connector 1387"/>
              <p:cNvCxnSpPr/>
              <p:nvPr/>
            </p:nvCxnSpPr>
            <p:spPr>
              <a:xfrm>
                <a:off x="-435240" y="3102120"/>
                <a:ext cx="126360" cy="360"/>
              </a:xfrm>
              <a:prstGeom prst="straightConnector1">
                <a:avLst/>
              </a:prstGeom>
              <a:ln w="6480">
                <a:solidFill>
                  <a:srgbClr val="a8a8a8"/>
                </a:solidFill>
                <a:miter/>
              </a:ln>
            </p:spPr>
          </p:cxnSp>
          <p:cxnSp>
            <p:nvCxnSpPr>
              <p:cNvPr id="15964" name="Straight Connector 1388"/>
              <p:cNvCxnSpPr/>
              <p:nvPr/>
            </p:nvCxnSpPr>
            <p:spPr>
              <a:xfrm>
                <a:off x="-435240" y="2939040"/>
                <a:ext cx="126360" cy="360"/>
              </a:xfrm>
              <a:prstGeom prst="straightConnector1">
                <a:avLst/>
              </a:prstGeom>
              <a:ln w="6480">
                <a:solidFill>
                  <a:srgbClr val="a8a8a8"/>
                </a:solidFill>
                <a:miter/>
              </a:ln>
            </p:spPr>
          </p:cxnSp>
          <p:cxnSp>
            <p:nvCxnSpPr>
              <p:cNvPr id="15965" name="Straight Connector 1389"/>
              <p:cNvCxnSpPr/>
              <p:nvPr/>
            </p:nvCxnSpPr>
            <p:spPr>
              <a:xfrm>
                <a:off x="-435240" y="3428640"/>
                <a:ext cx="126360" cy="360"/>
              </a:xfrm>
              <a:prstGeom prst="straightConnector1">
                <a:avLst/>
              </a:prstGeom>
              <a:ln w="6480">
                <a:solidFill>
                  <a:srgbClr val="a8a8a8"/>
                </a:solidFill>
                <a:miter/>
              </a:ln>
            </p:spPr>
          </p:cxnSp>
          <p:cxnSp>
            <p:nvCxnSpPr>
              <p:cNvPr id="15966" name="Straight Connector 1390"/>
              <p:cNvCxnSpPr/>
              <p:nvPr/>
            </p:nvCxnSpPr>
            <p:spPr>
              <a:xfrm>
                <a:off x="-435240" y="3265560"/>
                <a:ext cx="126360" cy="360"/>
              </a:xfrm>
              <a:prstGeom prst="straightConnector1">
                <a:avLst/>
              </a:prstGeom>
              <a:ln w="6480">
                <a:solidFill>
                  <a:srgbClr val="a8a8a8"/>
                </a:solidFill>
                <a:miter/>
              </a:ln>
            </p:spPr>
          </p:cxnSp>
          <p:cxnSp>
            <p:nvCxnSpPr>
              <p:cNvPr id="15967" name="Straight Connector 1391"/>
              <p:cNvCxnSpPr/>
              <p:nvPr/>
            </p:nvCxnSpPr>
            <p:spPr>
              <a:xfrm>
                <a:off x="-435240" y="3755520"/>
                <a:ext cx="126360" cy="360"/>
              </a:xfrm>
              <a:prstGeom prst="straightConnector1">
                <a:avLst/>
              </a:prstGeom>
              <a:ln w="6480">
                <a:solidFill>
                  <a:srgbClr val="a8a8a8"/>
                </a:solidFill>
                <a:miter/>
              </a:ln>
            </p:spPr>
          </p:cxnSp>
          <p:cxnSp>
            <p:nvCxnSpPr>
              <p:cNvPr id="15968" name="Straight Connector 1392"/>
              <p:cNvCxnSpPr/>
              <p:nvPr/>
            </p:nvCxnSpPr>
            <p:spPr>
              <a:xfrm>
                <a:off x="-435240" y="3592080"/>
                <a:ext cx="126360" cy="360"/>
              </a:xfrm>
              <a:prstGeom prst="straightConnector1">
                <a:avLst/>
              </a:prstGeom>
              <a:ln w="6480">
                <a:solidFill>
                  <a:srgbClr val="a8a8a8"/>
                </a:solidFill>
                <a:miter/>
              </a:ln>
            </p:spPr>
          </p:cxnSp>
          <p:cxnSp>
            <p:nvCxnSpPr>
              <p:cNvPr id="15969" name="Straight Connector 1438"/>
              <p:cNvCxnSpPr/>
              <p:nvPr/>
            </p:nvCxnSpPr>
            <p:spPr>
              <a:xfrm>
                <a:off x="-435240" y="4081680"/>
                <a:ext cx="126360" cy="360"/>
              </a:xfrm>
              <a:prstGeom prst="straightConnector1">
                <a:avLst/>
              </a:prstGeom>
              <a:ln w="6480">
                <a:solidFill>
                  <a:srgbClr val="a8a8a8"/>
                </a:solidFill>
                <a:miter/>
              </a:ln>
            </p:spPr>
          </p:cxnSp>
          <p:cxnSp>
            <p:nvCxnSpPr>
              <p:cNvPr id="15970" name="Straight Connector 1439"/>
              <p:cNvCxnSpPr/>
              <p:nvPr/>
            </p:nvCxnSpPr>
            <p:spPr>
              <a:xfrm>
                <a:off x="-435240" y="3918240"/>
                <a:ext cx="126360" cy="360"/>
              </a:xfrm>
              <a:prstGeom prst="straightConnector1">
                <a:avLst/>
              </a:prstGeom>
              <a:ln w="6480">
                <a:solidFill>
                  <a:srgbClr val="a8a8a8"/>
                </a:solidFill>
                <a:miter/>
              </a:ln>
            </p:spPr>
          </p:cxnSp>
          <p:cxnSp>
            <p:nvCxnSpPr>
              <p:cNvPr id="15971" name="Straight Connector 1440"/>
              <p:cNvCxnSpPr/>
              <p:nvPr/>
            </p:nvCxnSpPr>
            <p:spPr>
              <a:xfrm>
                <a:off x="-435240" y="4408200"/>
                <a:ext cx="126360" cy="360"/>
              </a:xfrm>
              <a:prstGeom prst="straightConnector1">
                <a:avLst/>
              </a:prstGeom>
              <a:ln w="6480">
                <a:solidFill>
                  <a:srgbClr val="a8a8a8"/>
                </a:solidFill>
                <a:miter/>
              </a:ln>
            </p:spPr>
          </p:cxnSp>
          <p:cxnSp>
            <p:nvCxnSpPr>
              <p:cNvPr id="15972" name="Straight Connector 1441"/>
              <p:cNvCxnSpPr/>
              <p:nvPr/>
            </p:nvCxnSpPr>
            <p:spPr>
              <a:xfrm>
                <a:off x="-435240" y="4244760"/>
                <a:ext cx="126360" cy="360"/>
              </a:xfrm>
              <a:prstGeom prst="straightConnector1">
                <a:avLst/>
              </a:prstGeom>
              <a:ln w="6480">
                <a:solidFill>
                  <a:srgbClr val="a8a8a8"/>
                </a:solidFill>
                <a:miter/>
              </a:ln>
            </p:spPr>
          </p:cxnSp>
          <p:cxnSp>
            <p:nvCxnSpPr>
              <p:cNvPr id="15973" name="Straight Connector 1442"/>
              <p:cNvCxnSpPr/>
              <p:nvPr/>
            </p:nvCxnSpPr>
            <p:spPr>
              <a:xfrm>
                <a:off x="-435240" y="4734720"/>
                <a:ext cx="126360" cy="360"/>
              </a:xfrm>
              <a:prstGeom prst="straightConnector1">
                <a:avLst/>
              </a:prstGeom>
              <a:ln w="6480">
                <a:solidFill>
                  <a:srgbClr val="a8a8a8"/>
                </a:solidFill>
                <a:miter/>
              </a:ln>
            </p:spPr>
          </p:cxnSp>
          <p:cxnSp>
            <p:nvCxnSpPr>
              <p:cNvPr id="15974" name="Straight Connector 1443"/>
              <p:cNvCxnSpPr/>
              <p:nvPr/>
            </p:nvCxnSpPr>
            <p:spPr>
              <a:xfrm>
                <a:off x="-435240" y="4571280"/>
                <a:ext cx="126360" cy="360"/>
              </a:xfrm>
              <a:prstGeom prst="straightConnector1">
                <a:avLst/>
              </a:prstGeom>
              <a:ln w="6480">
                <a:solidFill>
                  <a:srgbClr val="a8a8a8"/>
                </a:solidFill>
                <a:miter/>
              </a:ln>
            </p:spPr>
          </p:cxnSp>
          <p:cxnSp>
            <p:nvCxnSpPr>
              <p:cNvPr id="15975" name="Straight Connector 1444"/>
              <p:cNvCxnSpPr/>
              <p:nvPr/>
            </p:nvCxnSpPr>
            <p:spPr>
              <a:xfrm>
                <a:off x="-435240" y="5061240"/>
                <a:ext cx="126360" cy="360"/>
              </a:xfrm>
              <a:prstGeom prst="straightConnector1">
                <a:avLst/>
              </a:prstGeom>
              <a:ln w="6480">
                <a:solidFill>
                  <a:srgbClr val="a8a8a8"/>
                </a:solidFill>
                <a:miter/>
              </a:ln>
            </p:spPr>
          </p:cxnSp>
          <p:cxnSp>
            <p:nvCxnSpPr>
              <p:cNvPr id="15976" name="Straight Connector 1446"/>
              <p:cNvCxnSpPr/>
              <p:nvPr/>
            </p:nvCxnSpPr>
            <p:spPr>
              <a:xfrm>
                <a:off x="-435240" y="5387760"/>
                <a:ext cx="126360" cy="360"/>
              </a:xfrm>
              <a:prstGeom prst="straightConnector1">
                <a:avLst/>
              </a:prstGeom>
              <a:ln w="6480">
                <a:solidFill>
                  <a:srgbClr val="a8a8a8"/>
                </a:solidFill>
                <a:miter/>
              </a:ln>
            </p:spPr>
          </p:cxnSp>
          <p:cxnSp>
            <p:nvCxnSpPr>
              <p:cNvPr id="15977" name="Straight Connector 1447"/>
              <p:cNvCxnSpPr/>
              <p:nvPr/>
            </p:nvCxnSpPr>
            <p:spPr>
              <a:xfrm>
                <a:off x="-435240" y="5224680"/>
                <a:ext cx="126360" cy="360"/>
              </a:xfrm>
              <a:prstGeom prst="straightConnector1">
                <a:avLst/>
              </a:prstGeom>
              <a:ln w="6480">
                <a:solidFill>
                  <a:srgbClr val="a8a8a8"/>
                </a:solidFill>
                <a:miter/>
              </a:ln>
            </p:spPr>
          </p:cxnSp>
          <p:cxnSp>
            <p:nvCxnSpPr>
              <p:cNvPr id="15978" name="Straight Connector 1448"/>
              <p:cNvCxnSpPr/>
              <p:nvPr/>
            </p:nvCxnSpPr>
            <p:spPr>
              <a:xfrm>
                <a:off x="-435240" y="5714280"/>
                <a:ext cx="126360" cy="360"/>
              </a:xfrm>
              <a:prstGeom prst="straightConnector1">
                <a:avLst/>
              </a:prstGeom>
              <a:ln w="6480">
                <a:solidFill>
                  <a:srgbClr val="a8a8a8"/>
                </a:solidFill>
                <a:miter/>
              </a:ln>
            </p:spPr>
          </p:cxnSp>
          <p:cxnSp>
            <p:nvCxnSpPr>
              <p:cNvPr id="15979" name="Straight Connector 1449"/>
              <p:cNvCxnSpPr/>
              <p:nvPr/>
            </p:nvCxnSpPr>
            <p:spPr>
              <a:xfrm>
                <a:off x="-435240" y="5551200"/>
                <a:ext cx="126360" cy="360"/>
              </a:xfrm>
              <a:prstGeom prst="straightConnector1">
                <a:avLst/>
              </a:prstGeom>
              <a:ln w="6480">
                <a:solidFill>
                  <a:srgbClr val="a8a8a8"/>
                </a:solidFill>
                <a:miter/>
              </a:ln>
            </p:spPr>
          </p:cxnSp>
          <p:cxnSp>
            <p:nvCxnSpPr>
              <p:cNvPr id="15980" name="Straight Connector 1450"/>
              <p:cNvCxnSpPr/>
              <p:nvPr/>
            </p:nvCxnSpPr>
            <p:spPr>
              <a:xfrm>
                <a:off x="-435240" y="6041160"/>
                <a:ext cx="126360" cy="360"/>
              </a:xfrm>
              <a:prstGeom prst="straightConnector1">
                <a:avLst/>
              </a:prstGeom>
              <a:ln w="6480">
                <a:solidFill>
                  <a:srgbClr val="a8a8a8"/>
                </a:solidFill>
                <a:miter/>
              </a:ln>
            </p:spPr>
          </p:cxnSp>
          <p:cxnSp>
            <p:nvCxnSpPr>
              <p:cNvPr id="15981" name="Straight Connector 1451"/>
              <p:cNvCxnSpPr/>
              <p:nvPr/>
            </p:nvCxnSpPr>
            <p:spPr>
              <a:xfrm>
                <a:off x="-435240" y="5877720"/>
                <a:ext cx="126360" cy="360"/>
              </a:xfrm>
              <a:prstGeom prst="straightConnector1">
                <a:avLst/>
              </a:prstGeom>
              <a:ln w="6480">
                <a:solidFill>
                  <a:srgbClr val="a8a8a8"/>
                </a:solidFill>
                <a:miter/>
              </a:ln>
            </p:spPr>
          </p:cxnSp>
          <p:cxnSp>
            <p:nvCxnSpPr>
              <p:cNvPr id="15982" name="Straight Connector 1452"/>
              <p:cNvCxnSpPr/>
              <p:nvPr/>
            </p:nvCxnSpPr>
            <p:spPr>
              <a:xfrm>
                <a:off x="-435240" y="6367680"/>
                <a:ext cx="126360" cy="360"/>
              </a:xfrm>
              <a:prstGeom prst="straightConnector1">
                <a:avLst/>
              </a:prstGeom>
              <a:ln w="6480">
                <a:solidFill>
                  <a:srgbClr val="a8a8a8"/>
                </a:solidFill>
                <a:miter/>
              </a:ln>
            </p:spPr>
          </p:cxnSp>
          <p:cxnSp>
            <p:nvCxnSpPr>
              <p:cNvPr id="15983" name="Straight Connector 1453"/>
              <p:cNvCxnSpPr/>
              <p:nvPr/>
            </p:nvCxnSpPr>
            <p:spPr>
              <a:xfrm>
                <a:off x="-435240" y="6204240"/>
                <a:ext cx="126360" cy="360"/>
              </a:xfrm>
              <a:prstGeom prst="straightConnector1">
                <a:avLst/>
              </a:prstGeom>
              <a:ln w="6480">
                <a:solidFill>
                  <a:srgbClr val="a8a8a8"/>
                </a:solidFill>
                <a:miter/>
              </a:ln>
            </p:spPr>
          </p:cxnSp>
          <p:cxnSp>
            <p:nvCxnSpPr>
              <p:cNvPr id="15984" name="Straight Connector 1083"/>
              <p:cNvCxnSpPr/>
              <p:nvPr/>
            </p:nvCxnSpPr>
            <p:spPr>
              <a:xfrm>
                <a:off x="493920" y="-435240"/>
                <a:ext cx="360" cy="126360"/>
              </a:xfrm>
              <a:prstGeom prst="straightConnector1">
                <a:avLst/>
              </a:prstGeom>
              <a:ln w="6480">
                <a:solidFill>
                  <a:srgbClr val="a8a8a8"/>
                </a:solidFill>
                <a:miter/>
              </a:ln>
            </p:spPr>
          </p:cxnSp>
          <p:cxnSp>
            <p:nvCxnSpPr>
              <p:cNvPr id="15985" name="Straight Connector 1084"/>
              <p:cNvCxnSpPr/>
              <p:nvPr/>
            </p:nvCxnSpPr>
            <p:spPr>
              <a:xfrm>
                <a:off x="329400" y="-435240"/>
                <a:ext cx="360" cy="126360"/>
              </a:xfrm>
              <a:prstGeom prst="straightConnector1">
                <a:avLst/>
              </a:prstGeom>
              <a:ln w="6480">
                <a:solidFill>
                  <a:srgbClr val="a8a8a8"/>
                </a:solidFill>
                <a:miter/>
              </a:ln>
            </p:spPr>
          </p:cxnSp>
          <p:cxnSp>
            <p:nvCxnSpPr>
              <p:cNvPr id="15986" name="Straight Connector 1085"/>
              <p:cNvCxnSpPr/>
              <p:nvPr/>
            </p:nvCxnSpPr>
            <p:spPr>
              <a:xfrm>
                <a:off x="823680" y="-435240"/>
                <a:ext cx="360" cy="126360"/>
              </a:xfrm>
              <a:prstGeom prst="straightConnector1">
                <a:avLst/>
              </a:prstGeom>
              <a:ln w="6480">
                <a:solidFill>
                  <a:srgbClr val="a8a8a8"/>
                </a:solidFill>
                <a:miter/>
              </a:ln>
            </p:spPr>
          </p:cxnSp>
          <p:cxnSp>
            <p:nvCxnSpPr>
              <p:cNvPr id="15987" name="Straight Connector 1086"/>
              <p:cNvCxnSpPr/>
              <p:nvPr/>
            </p:nvCxnSpPr>
            <p:spPr>
              <a:xfrm>
                <a:off x="658800" y="-435240"/>
                <a:ext cx="360" cy="126360"/>
              </a:xfrm>
              <a:prstGeom prst="straightConnector1">
                <a:avLst/>
              </a:prstGeom>
              <a:ln w="6480">
                <a:solidFill>
                  <a:srgbClr val="a8a8a8"/>
                </a:solidFill>
                <a:miter/>
              </a:ln>
            </p:spPr>
          </p:cxnSp>
          <p:cxnSp>
            <p:nvCxnSpPr>
              <p:cNvPr id="15988" name="Straight Connector 1087"/>
              <p:cNvCxnSpPr/>
              <p:nvPr/>
            </p:nvCxnSpPr>
            <p:spPr>
              <a:xfrm>
                <a:off x="1153080" y="-435240"/>
                <a:ext cx="360" cy="126360"/>
              </a:xfrm>
              <a:prstGeom prst="straightConnector1">
                <a:avLst/>
              </a:prstGeom>
              <a:ln w="6480">
                <a:solidFill>
                  <a:srgbClr val="a8a8a8"/>
                </a:solidFill>
                <a:miter/>
              </a:ln>
            </p:spPr>
          </p:cxnSp>
          <p:cxnSp>
            <p:nvCxnSpPr>
              <p:cNvPr id="15989" name="Straight Connector 1088"/>
              <p:cNvCxnSpPr/>
              <p:nvPr/>
            </p:nvCxnSpPr>
            <p:spPr>
              <a:xfrm>
                <a:off x="988200" y="-435240"/>
                <a:ext cx="360" cy="126360"/>
              </a:xfrm>
              <a:prstGeom prst="straightConnector1">
                <a:avLst/>
              </a:prstGeom>
              <a:ln w="6480">
                <a:solidFill>
                  <a:srgbClr val="a8a8a8"/>
                </a:solidFill>
                <a:miter/>
              </a:ln>
            </p:spPr>
          </p:cxnSp>
          <p:cxnSp>
            <p:nvCxnSpPr>
              <p:cNvPr id="15990" name="Straight Connector 1089"/>
              <p:cNvCxnSpPr/>
              <p:nvPr/>
            </p:nvCxnSpPr>
            <p:spPr>
              <a:xfrm>
                <a:off x="1482480" y="-435240"/>
                <a:ext cx="360" cy="126360"/>
              </a:xfrm>
              <a:prstGeom prst="straightConnector1">
                <a:avLst/>
              </a:prstGeom>
              <a:ln w="6480">
                <a:solidFill>
                  <a:srgbClr val="a8a8a8"/>
                </a:solidFill>
                <a:miter/>
              </a:ln>
            </p:spPr>
          </p:cxnSp>
          <p:cxnSp>
            <p:nvCxnSpPr>
              <p:cNvPr id="15991" name="Straight Connector 1090"/>
              <p:cNvCxnSpPr/>
              <p:nvPr/>
            </p:nvCxnSpPr>
            <p:spPr>
              <a:xfrm>
                <a:off x="1317960" y="-435240"/>
                <a:ext cx="360" cy="126360"/>
              </a:xfrm>
              <a:prstGeom prst="straightConnector1">
                <a:avLst/>
              </a:prstGeom>
              <a:ln w="6480">
                <a:solidFill>
                  <a:srgbClr val="a8a8a8"/>
                </a:solidFill>
                <a:miter/>
              </a:ln>
            </p:spPr>
          </p:cxnSp>
          <p:cxnSp>
            <p:nvCxnSpPr>
              <p:cNvPr id="15992" name="Straight Connector 1091"/>
              <p:cNvCxnSpPr/>
              <p:nvPr/>
            </p:nvCxnSpPr>
            <p:spPr>
              <a:xfrm>
                <a:off x="1812240" y="-435240"/>
                <a:ext cx="360" cy="126360"/>
              </a:xfrm>
              <a:prstGeom prst="straightConnector1">
                <a:avLst/>
              </a:prstGeom>
              <a:ln w="6480">
                <a:solidFill>
                  <a:srgbClr val="a8a8a8"/>
                </a:solidFill>
                <a:miter/>
              </a:ln>
            </p:spPr>
          </p:cxnSp>
          <p:cxnSp>
            <p:nvCxnSpPr>
              <p:cNvPr id="15993" name="Straight Connector 1092"/>
              <p:cNvCxnSpPr/>
              <p:nvPr/>
            </p:nvCxnSpPr>
            <p:spPr>
              <a:xfrm>
                <a:off x="1647360" y="-435240"/>
                <a:ext cx="360" cy="126360"/>
              </a:xfrm>
              <a:prstGeom prst="straightConnector1">
                <a:avLst/>
              </a:prstGeom>
              <a:ln w="6480">
                <a:solidFill>
                  <a:srgbClr val="a8a8a8"/>
                </a:solidFill>
                <a:miter/>
              </a:ln>
            </p:spPr>
          </p:cxnSp>
          <p:cxnSp>
            <p:nvCxnSpPr>
              <p:cNvPr id="15994" name="Straight Connector 1093"/>
              <p:cNvCxnSpPr/>
              <p:nvPr/>
            </p:nvCxnSpPr>
            <p:spPr>
              <a:xfrm>
                <a:off x="2141640" y="-435240"/>
                <a:ext cx="360" cy="126360"/>
              </a:xfrm>
              <a:prstGeom prst="straightConnector1">
                <a:avLst/>
              </a:prstGeom>
              <a:ln w="6480">
                <a:solidFill>
                  <a:srgbClr val="a8a8a8"/>
                </a:solidFill>
                <a:miter/>
              </a:ln>
            </p:spPr>
          </p:cxnSp>
          <p:cxnSp>
            <p:nvCxnSpPr>
              <p:cNvPr id="15995" name="Straight Connector 1094"/>
              <p:cNvCxnSpPr/>
              <p:nvPr/>
            </p:nvCxnSpPr>
            <p:spPr>
              <a:xfrm>
                <a:off x="1976760" y="-435240"/>
                <a:ext cx="360" cy="126360"/>
              </a:xfrm>
              <a:prstGeom prst="straightConnector1">
                <a:avLst/>
              </a:prstGeom>
              <a:ln w="6480">
                <a:solidFill>
                  <a:srgbClr val="a8a8a8"/>
                </a:solidFill>
                <a:miter/>
              </a:ln>
            </p:spPr>
          </p:cxnSp>
          <p:cxnSp>
            <p:nvCxnSpPr>
              <p:cNvPr id="15996" name="Straight Connector 1095"/>
              <p:cNvCxnSpPr/>
              <p:nvPr/>
            </p:nvCxnSpPr>
            <p:spPr>
              <a:xfrm>
                <a:off x="2471040" y="-435240"/>
                <a:ext cx="360" cy="126360"/>
              </a:xfrm>
              <a:prstGeom prst="straightConnector1">
                <a:avLst/>
              </a:prstGeom>
              <a:ln w="6480">
                <a:solidFill>
                  <a:srgbClr val="a8a8a8"/>
                </a:solidFill>
                <a:miter/>
              </a:ln>
            </p:spPr>
          </p:cxnSp>
          <p:cxnSp>
            <p:nvCxnSpPr>
              <p:cNvPr id="15997" name="Straight Connector 1096"/>
              <p:cNvCxnSpPr/>
              <p:nvPr/>
            </p:nvCxnSpPr>
            <p:spPr>
              <a:xfrm>
                <a:off x="2306520" y="-435240"/>
                <a:ext cx="360" cy="126360"/>
              </a:xfrm>
              <a:prstGeom prst="straightConnector1">
                <a:avLst/>
              </a:prstGeom>
              <a:ln w="6480">
                <a:solidFill>
                  <a:srgbClr val="a8a8a8"/>
                </a:solidFill>
                <a:miter/>
              </a:ln>
            </p:spPr>
          </p:cxnSp>
          <p:cxnSp>
            <p:nvCxnSpPr>
              <p:cNvPr id="15998" name="Straight Connector 1097"/>
              <p:cNvCxnSpPr/>
              <p:nvPr/>
            </p:nvCxnSpPr>
            <p:spPr>
              <a:xfrm>
                <a:off x="2800800" y="-435240"/>
                <a:ext cx="360" cy="126360"/>
              </a:xfrm>
              <a:prstGeom prst="straightConnector1">
                <a:avLst/>
              </a:prstGeom>
              <a:ln w="6480">
                <a:solidFill>
                  <a:srgbClr val="a8a8a8"/>
                </a:solidFill>
                <a:miter/>
              </a:ln>
            </p:spPr>
          </p:cxnSp>
          <p:cxnSp>
            <p:nvCxnSpPr>
              <p:cNvPr id="15999" name="Straight Connector 1098"/>
              <p:cNvCxnSpPr/>
              <p:nvPr/>
            </p:nvCxnSpPr>
            <p:spPr>
              <a:xfrm>
                <a:off x="2635920" y="-435240"/>
                <a:ext cx="360" cy="126360"/>
              </a:xfrm>
              <a:prstGeom prst="straightConnector1">
                <a:avLst/>
              </a:prstGeom>
              <a:ln w="6480">
                <a:solidFill>
                  <a:srgbClr val="a8a8a8"/>
                </a:solidFill>
                <a:miter/>
              </a:ln>
            </p:spPr>
          </p:cxnSp>
          <p:cxnSp>
            <p:nvCxnSpPr>
              <p:cNvPr id="16000" name="Straight Connector 1099"/>
              <p:cNvCxnSpPr/>
              <p:nvPr/>
            </p:nvCxnSpPr>
            <p:spPr>
              <a:xfrm>
                <a:off x="3130200" y="-435240"/>
                <a:ext cx="360" cy="126360"/>
              </a:xfrm>
              <a:prstGeom prst="straightConnector1">
                <a:avLst/>
              </a:prstGeom>
              <a:ln w="6480">
                <a:solidFill>
                  <a:srgbClr val="a8a8a8"/>
                </a:solidFill>
                <a:miter/>
              </a:ln>
            </p:spPr>
          </p:cxnSp>
          <p:cxnSp>
            <p:nvCxnSpPr>
              <p:cNvPr id="16001" name="Straight Connector 1100"/>
              <p:cNvCxnSpPr/>
              <p:nvPr/>
            </p:nvCxnSpPr>
            <p:spPr>
              <a:xfrm>
                <a:off x="2965320" y="-435240"/>
                <a:ext cx="360" cy="126360"/>
              </a:xfrm>
              <a:prstGeom prst="straightConnector1">
                <a:avLst/>
              </a:prstGeom>
              <a:ln w="6480">
                <a:solidFill>
                  <a:srgbClr val="a8a8a8"/>
                </a:solidFill>
                <a:miter/>
              </a:ln>
            </p:spPr>
          </p:cxnSp>
          <p:cxnSp>
            <p:nvCxnSpPr>
              <p:cNvPr id="16002" name="Straight Connector 1101"/>
              <p:cNvCxnSpPr/>
              <p:nvPr/>
            </p:nvCxnSpPr>
            <p:spPr>
              <a:xfrm>
                <a:off x="3459600" y="-435240"/>
                <a:ext cx="360" cy="126360"/>
              </a:xfrm>
              <a:prstGeom prst="straightConnector1">
                <a:avLst/>
              </a:prstGeom>
              <a:ln w="6480">
                <a:solidFill>
                  <a:srgbClr val="a8a8a8"/>
                </a:solidFill>
                <a:miter/>
              </a:ln>
            </p:spPr>
          </p:cxnSp>
          <p:cxnSp>
            <p:nvCxnSpPr>
              <p:cNvPr id="16003" name="Straight Connector 1102"/>
              <p:cNvCxnSpPr/>
              <p:nvPr/>
            </p:nvCxnSpPr>
            <p:spPr>
              <a:xfrm>
                <a:off x="3295080" y="-435240"/>
                <a:ext cx="360" cy="126360"/>
              </a:xfrm>
              <a:prstGeom prst="straightConnector1">
                <a:avLst/>
              </a:prstGeom>
              <a:ln w="6480">
                <a:solidFill>
                  <a:srgbClr val="a8a8a8"/>
                </a:solidFill>
                <a:miter/>
              </a:ln>
            </p:spPr>
          </p:cxnSp>
          <p:cxnSp>
            <p:nvCxnSpPr>
              <p:cNvPr id="16004" name="Straight Connector 1103"/>
              <p:cNvCxnSpPr/>
              <p:nvPr/>
            </p:nvCxnSpPr>
            <p:spPr>
              <a:xfrm>
                <a:off x="3789360" y="-435240"/>
                <a:ext cx="360" cy="126360"/>
              </a:xfrm>
              <a:prstGeom prst="straightConnector1">
                <a:avLst/>
              </a:prstGeom>
              <a:ln w="6480">
                <a:solidFill>
                  <a:srgbClr val="a8a8a8"/>
                </a:solidFill>
                <a:miter/>
              </a:ln>
            </p:spPr>
          </p:cxnSp>
          <p:cxnSp>
            <p:nvCxnSpPr>
              <p:cNvPr id="16005" name="Straight Connector 1104"/>
              <p:cNvCxnSpPr/>
              <p:nvPr/>
            </p:nvCxnSpPr>
            <p:spPr>
              <a:xfrm>
                <a:off x="3624480" y="-435240"/>
                <a:ext cx="360" cy="126360"/>
              </a:xfrm>
              <a:prstGeom prst="straightConnector1">
                <a:avLst/>
              </a:prstGeom>
              <a:ln w="6480">
                <a:solidFill>
                  <a:srgbClr val="a8a8a8"/>
                </a:solidFill>
                <a:miter/>
              </a:ln>
            </p:spPr>
          </p:cxnSp>
          <p:cxnSp>
            <p:nvCxnSpPr>
              <p:cNvPr id="16006" name="Straight Connector 1105"/>
              <p:cNvCxnSpPr/>
              <p:nvPr/>
            </p:nvCxnSpPr>
            <p:spPr>
              <a:xfrm>
                <a:off x="4118760" y="-435240"/>
                <a:ext cx="360" cy="126360"/>
              </a:xfrm>
              <a:prstGeom prst="straightConnector1">
                <a:avLst/>
              </a:prstGeom>
              <a:ln w="6480">
                <a:solidFill>
                  <a:srgbClr val="a8a8a8"/>
                </a:solidFill>
                <a:miter/>
              </a:ln>
            </p:spPr>
          </p:cxnSp>
          <p:cxnSp>
            <p:nvCxnSpPr>
              <p:cNvPr id="16007" name="Straight Connector 1106"/>
              <p:cNvCxnSpPr/>
              <p:nvPr/>
            </p:nvCxnSpPr>
            <p:spPr>
              <a:xfrm>
                <a:off x="3953880" y="-435240"/>
                <a:ext cx="360" cy="126360"/>
              </a:xfrm>
              <a:prstGeom prst="straightConnector1">
                <a:avLst/>
              </a:prstGeom>
              <a:ln w="6480">
                <a:solidFill>
                  <a:srgbClr val="a8a8a8"/>
                </a:solidFill>
                <a:miter/>
              </a:ln>
            </p:spPr>
          </p:cxnSp>
          <p:cxnSp>
            <p:nvCxnSpPr>
              <p:cNvPr id="16008" name="Straight Connector 1107"/>
              <p:cNvCxnSpPr/>
              <p:nvPr/>
            </p:nvCxnSpPr>
            <p:spPr>
              <a:xfrm>
                <a:off x="4448160" y="-435240"/>
                <a:ext cx="360" cy="126360"/>
              </a:xfrm>
              <a:prstGeom prst="straightConnector1">
                <a:avLst/>
              </a:prstGeom>
              <a:ln w="6480">
                <a:solidFill>
                  <a:srgbClr val="a8a8a8"/>
                </a:solidFill>
                <a:miter/>
              </a:ln>
            </p:spPr>
          </p:cxnSp>
          <p:cxnSp>
            <p:nvCxnSpPr>
              <p:cNvPr id="16009" name="Straight Connector 1108"/>
              <p:cNvCxnSpPr/>
              <p:nvPr/>
            </p:nvCxnSpPr>
            <p:spPr>
              <a:xfrm>
                <a:off x="4283640" y="-435240"/>
                <a:ext cx="360" cy="126360"/>
              </a:xfrm>
              <a:prstGeom prst="straightConnector1">
                <a:avLst/>
              </a:prstGeom>
              <a:ln w="6480">
                <a:solidFill>
                  <a:srgbClr val="a8a8a8"/>
                </a:solidFill>
                <a:miter/>
              </a:ln>
            </p:spPr>
          </p:cxnSp>
          <p:cxnSp>
            <p:nvCxnSpPr>
              <p:cNvPr id="16010" name="Straight Connector 1109"/>
              <p:cNvCxnSpPr/>
              <p:nvPr/>
            </p:nvCxnSpPr>
            <p:spPr>
              <a:xfrm>
                <a:off x="4777920" y="-435240"/>
                <a:ext cx="360" cy="126360"/>
              </a:xfrm>
              <a:prstGeom prst="straightConnector1">
                <a:avLst/>
              </a:prstGeom>
              <a:ln w="6480">
                <a:solidFill>
                  <a:srgbClr val="a8a8a8"/>
                </a:solidFill>
                <a:miter/>
              </a:ln>
            </p:spPr>
          </p:cxnSp>
          <p:cxnSp>
            <p:nvCxnSpPr>
              <p:cNvPr id="16011" name="Straight Connector 1110"/>
              <p:cNvCxnSpPr/>
              <p:nvPr/>
            </p:nvCxnSpPr>
            <p:spPr>
              <a:xfrm>
                <a:off x="4613040" y="-435240"/>
                <a:ext cx="360" cy="126360"/>
              </a:xfrm>
              <a:prstGeom prst="straightConnector1">
                <a:avLst/>
              </a:prstGeom>
              <a:ln w="6480">
                <a:solidFill>
                  <a:srgbClr val="a8a8a8"/>
                </a:solidFill>
                <a:miter/>
              </a:ln>
            </p:spPr>
          </p:cxnSp>
          <p:cxnSp>
            <p:nvCxnSpPr>
              <p:cNvPr id="16012" name="Straight Connector 1111"/>
              <p:cNvCxnSpPr/>
              <p:nvPr/>
            </p:nvCxnSpPr>
            <p:spPr>
              <a:xfrm>
                <a:off x="5107320" y="-435240"/>
                <a:ext cx="360" cy="126360"/>
              </a:xfrm>
              <a:prstGeom prst="straightConnector1">
                <a:avLst/>
              </a:prstGeom>
              <a:ln w="6480">
                <a:solidFill>
                  <a:srgbClr val="a8a8a8"/>
                </a:solidFill>
                <a:miter/>
              </a:ln>
            </p:spPr>
          </p:cxnSp>
          <p:cxnSp>
            <p:nvCxnSpPr>
              <p:cNvPr id="16013" name="Straight Connector 1112"/>
              <p:cNvCxnSpPr/>
              <p:nvPr/>
            </p:nvCxnSpPr>
            <p:spPr>
              <a:xfrm>
                <a:off x="4942440" y="-435240"/>
                <a:ext cx="360" cy="126360"/>
              </a:xfrm>
              <a:prstGeom prst="straightConnector1">
                <a:avLst/>
              </a:prstGeom>
              <a:ln w="6480">
                <a:solidFill>
                  <a:srgbClr val="a8a8a8"/>
                </a:solidFill>
                <a:miter/>
              </a:ln>
            </p:spPr>
          </p:cxnSp>
          <p:cxnSp>
            <p:nvCxnSpPr>
              <p:cNvPr id="16014" name="Straight Connector 1113"/>
              <p:cNvCxnSpPr/>
              <p:nvPr/>
            </p:nvCxnSpPr>
            <p:spPr>
              <a:xfrm>
                <a:off x="5436720" y="-435240"/>
                <a:ext cx="360" cy="126360"/>
              </a:xfrm>
              <a:prstGeom prst="straightConnector1">
                <a:avLst/>
              </a:prstGeom>
              <a:ln w="6480">
                <a:solidFill>
                  <a:srgbClr val="a8a8a8"/>
                </a:solidFill>
                <a:miter/>
              </a:ln>
            </p:spPr>
          </p:cxnSp>
          <p:cxnSp>
            <p:nvCxnSpPr>
              <p:cNvPr id="16015" name="Straight Connector 1114"/>
              <p:cNvCxnSpPr/>
              <p:nvPr/>
            </p:nvCxnSpPr>
            <p:spPr>
              <a:xfrm>
                <a:off x="5272200" y="-435240"/>
                <a:ext cx="360" cy="126360"/>
              </a:xfrm>
              <a:prstGeom prst="straightConnector1">
                <a:avLst/>
              </a:prstGeom>
              <a:ln w="6480">
                <a:solidFill>
                  <a:srgbClr val="a8a8a8"/>
                </a:solidFill>
                <a:miter/>
              </a:ln>
            </p:spPr>
          </p:cxnSp>
          <p:cxnSp>
            <p:nvCxnSpPr>
              <p:cNvPr id="16016" name="Straight Connector 1115"/>
              <p:cNvCxnSpPr/>
              <p:nvPr/>
            </p:nvCxnSpPr>
            <p:spPr>
              <a:xfrm>
                <a:off x="5766480" y="-435240"/>
                <a:ext cx="360" cy="126360"/>
              </a:xfrm>
              <a:prstGeom prst="straightConnector1">
                <a:avLst/>
              </a:prstGeom>
              <a:ln w="6480">
                <a:solidFill>
                  <a:srgbClr val="a8a8a8"/>
                </a:solidFill>
                <a:miter/>
              </a:ln>
            </p:spPr>
          </p:cxnSp>
          <p:cxnSp>
            <p:nvCxnSpPr>
              <p:cNvPr id="16017" name="Straight Connector 1116"/>
              <p:cNvCxnSpPr/>
              <p:nvPr/>
            </p:nvCxnSpPr>
            <p:spPr>
              <a:xfrm>
                <a:off x="5601600" y="-435240"/>
                <a:ext cx="360" cy="126360"/>
              </a:xfrm>
              <a:prstGeom prst="straightConnector1">
                <a:avLst/>
              </a:prstGeom>
              <a:ln w="6480">
                <a:solidFill>
                  <a:srgbClr val="a8a8a8"/>
                </a:solidFill>
                <a:miter/>
              </a:ln>
            </p:spPr>
          </p:cxnSp>
          <p:cxnSp>
            <p:nvCxnSpPr>
              <p:cNvPr id="16018" name="Straight Connector 1117"/>
              <p:cNvCxnSpPr/>
              <p:nvPr/>
            </p:nvCxnSpPr>
            <p:spPr>
              <a:xfrm>
                <a:off x="6095880" y="-435240"/>
                <a:ext cx="360" cy="126360"/>
              </a:xfrm>
              <a:prstGeom prst="straightConnector1">
                <a:avLst/>
              </a:prstGeom>
              <a:ln w="6480">
                <a:solidFill>
                  <a:srgbClr val="a8a8a8"/>
                </a:solidFill>
                <a:miter/>
              </a:ln>
            </p:spPr>
          </p:cxnSp>
          <p:cxnSp>
            <p:nvCxnSpPr>
              <p:cNvPr id="16019" name="Straight Connector 1118"/>
              <p:cNvCxnSpPr/>
              <p:nvPr/>
            </p:nvCxnSpPr>
            <p:spPr>
              <a:xfrm>
                <a:off x="5931000" y="-435240"/>
                <a:ext cx="360" cy="126360"/>
              </a:xfrm>
              <a:prstGeom prst="straightConnector1">
                <a:avLst/>
              </a:prstGeom>
              <a:ln w="6480">
                <a:solidFill>
                  <a:srgbClr val="a8a8a8"/>
                </a:solidFill>
                <a:miter/>
              </a:ln>
            </p:spPr>
          </p:cxnSp>
          <p:cxnSp>
            <p:nvCxnSpPr>
              <p:cNvPr id="16020" name="Straight Connector 1119"/>
              <p:cNvCxnSpPr/>
              <p:nvPr/>
            </p:nvCxnSpPr>
            <p:spPr>
              <a:xfrm>
                <a:off x="6425280" y="-435240"/>
                <a:ext cx="360" cy="126360"/>
              </a:xfrm>
              <a:prstGeom prst="straightConnector1">
                <a:avLst/>
              </a:prstGeom>
              <a:ln w="6480">
                <a:solidFill>
                  <a:srgbClr val="a8a8a8"/>
                </a:solidFill>
                <a:miter/>
              </a:ln>
            </p:spPr>
          </p:cxnSp>
          <p:cxnSp>
            <p:nvCxnSpPr>
              <p:cNvPr id="16021" name="Straight Connector 1120"/>
              <p:cNvCxnSpPr/>
              <p:nvPr/>
            </p:nvCxnSpPr>
            <p:spPr>
              <a:xfrm>
                <a:off x="6260760" y="-435240"/>
                <a:ext cx="360" cy="126360"/>
              </a:xfrm>
              <a:prstGeom prst="straightConnector1">
                <a:avLst/>
              </a:prstGeom>
              <a:ln w="6480">
                <a:solidFill>
                  <a:srgbClr val="a8a8a8"/>
                </a:solidFill>
                <a:miter/>
              </a:ln>
            </p:spPr>
          </p:cxnSp>
          <p:cxnSp>
            <p:nvCxnSpPr>
              <p:cNvPr id="16022" name="Straight Connector 1126"/>
              <p:cNvCxnSpPr/>
              <p:nvPr/>
            </p:nvCxnSpPr>
            <p:spPr>
              <a:xfrm>
                <a:off x="6590160" y="-435240"/>
                <a:ext cx="360" cy="126360"/>
              </a:xfrm>
              <a:prstGeom prst="straightConnector1">
                <a:avLst/>
              </a:prstGeom>
              <a:ln w="6480">
                <a:solidFill>
                  <a:srgbClr val="a8a8a8"/>
                </a:solidFill>
                <a:miter/>
              </a:ln>
            </p:spPr>
          </p:cxnSp>
          <p:cxnSp>
            <p:nvCxnSpPr>
              <p:cNvPr id="16023" name="Straight Connector 1128"/>
              <p:cNvCxnSpPr/>
              <p:nvPr/>
            </p:nvCxnSpPr>
            <p:spPr>
              <a:xfrm>
                <a:off x="6919560" y="-435240"/>
                <a:ext cx="360" cy="126360"/>
              </a:xfrm>
              <a:prstGeom prst="straightConnector1">
                <a:avLst/>
              </a:prstGeom>
              <a:ln w="6480">
                <a:solidFill>
                  <a:srgbClr val="a8a8a8"/>
                </a:solidFill>
                <a:miter/>
              </a:ln>
            </p:spPr>
          </p:cxnSp>
          <p:cxnSp>
            <p:nvCxnSpPr>
              <p:cNvPr id="16024" name="Straight Connector 1129"/>
              <p:cNvCxnSpPr/>
              <p:nvPr/>
            </p:nvCxnSpPr>
            <p:spPr>
              <a:xfrm>
                <a:off x="6754680" y="-435240"/>
                <a:ext cx="360" cy="126360"/>
              </a:xfrm>
              <a:prstGeom prst="straightConnector1">
                <a:avLst/>
              </a:prstGeom>
              <a:ln w="6480">
                <a:solidFill>
                  <a:srgbClr val="a8a8a8"/>
                </a:solidFill>
                <a:miter/>
              </a:ln>
            </p:spPr>
          </p:cxnSp>
          <p:cxnSp>
            <p:nvCxnSpPr>
              <p:cNvPr id="16025" name="Straight Connector 1130"/>
              <p:cNvCxnSpPr/>
              <p:nvPr/>
            </p:nvCxnSpPr>
            <p:spPr>
              <a:xfrm>
                <a:off x="7248960" y="-435240"/>
                <a:ext cx="360" cy="126360"/>
              </a:xfrm>
              <a:prstGeom prst="straightConnector1">
                <a:avLst/>
              </a:prstGeom>
              <a:ln w="6480">
                <a:solidFill>
                  <a:srgbClr val="a8a8a8"/>
                </a:solidFill>
                <a:miter/>
              </a:ln>
            </p:spPr>
          </p:cxnSp>
          <p:cxnSp>
            <p:nvCxnSpPr>
              <p:cNvPr id="16026" name="Straight Connector 1131"/>
              <p:cNvCxnSpPr/>
              <p:nvPr/>
            </p:nvCxnSpPr>
            <p:spPr>
              <a:xfrm>
                <a:off x="7084440" y="-435240"/>
                <a:ext cx="360" cy="126360"/>
              </a:xfrm>
              <a:prstGeom prst="straightConnector1">
                <a:avLst/>
              </a:prstGeom>
              <a:ln w="6480">
                <a:solidFill>
                  <a:srgbClr val="a8a8a8"/>
                </a:solidFill>
                <a:miter/>
              </a:ln>
            </p:spPr>
          </p:cxnSp>
          <p:cxnSp>
            <p:nvCxnSpPr>
              <p:cNvPr id="16027" name="Straight Connector 1132"/>
              <p:cNvCxnSpPr/>
              <p:nvPr/>
            </p:nvCxnSpPr>
            <p:spPr>
              <a:xfrm>
                <a:off x="7578720" y="-435240"/>
                <a:ext cx="360" cy="126360"/>
              </a:xfrm>
              <a:prstGeom prst="straightConnector1">
                <a:avLst/>
              </a:prstGeom>
              <a:ln w="6480">
                <a:solidFill>
                  <a:srgbClr val="a8a8a8"/>
                </a:solidFill>
                <a:miter/>
              </a:ln>
            </p:spPr>
          </p:cxnSp>
          <p:cxnSp>
            <p:nvCxnSpPr>
              <p:cNvPr id="16028" name="Straight Connector 1133"/>
              <p:cNvCxnSpPr/>
              <p:nvPr/>
            </p:nvCxnSpPr>
            <p:spPr>
              <a:xfrm>
                <a:off x="7413840" y="-435240"/>
                <a:ext cx="360" cy="126360"/>
              </a:xfrm>
              <a:prstGeom prst="straightConnector1">
                <a:avLst/>
              </a:prstGeom>
              <a:ln w="6480">
                <a:solidFill>
                  <a:srgbClr val="a8a8a8"/>
                </a:solidFill>
                <a:miter/>
              </a:ln>
            </p:spPr>
          </p:cxnSp>
          <p:cxnSp>
            <p:nvCxnSpPr>
              <p:cNvPr id="16029" name="Straight Connector 1134"/>
              <p:cNvCxnSpPr/>
              <p:nvPr/>
            </p:nvCxnSpPr>
            <p:spPr>
              <a:xfrm>
                <a:off x="7908120" y="-435240"/>
                <a:ext cx="360" cy="126360"/>
              </a:xfrm>
              <a:prstGeom prst="straightConnector1">
                <a:avLst/>
              </a:prstGeom>
              <a:ln w="6480">
                <a:solidFill>
                  <a:srgbClr val="a8a8a8"/>
                </a:solidFill>
                <a:miter/>
              </a:ln>
            </p:spPr>
          </p:cxnSp>
          <p:cxnSp>
            <p:nvCxnSpPr>
              <p:cNvPr id="16030" name="Straight Connector 1135"/>
              <p:cNvCxnSpPr/>
              <p:nvPr/>
            </p:nvCxnSpPr>
            <p:spPr>
              <a:xfrm>
                <a:off x="7743240" y="-435240"/>
                <a:ext cx="360" cy="126360"/>
              </a:xfrm>
              <a:prstGeom prst="straightConnector1">
                <a:avLst/>
              </a:prstGeom>
              <a:ln w="6480">
                <a:solidFill>
                  <a:srgbClr val="a8a8a8"/>
                </a:solidFill>
                <a:miter/>
              </a:ln>
            </p:spPr>
          </p:cxnSp>
          <p:cxnSp>
            <p:nvCxnSpPr>
              <p:cNvPr id="16031" name="Straight Connector 1136"/>
              <p:cNvCxnSpPr/>
              <p:nvPr/>
            </p:nvCxnSpPr>
            <p:spPr>
              <a:xfrm>
                <a:off x="8237520" y="-435240"/>
                <a:ext cx="360" cy="126360"/>
              </a:xfrm>
              <a:prstGeom prst="straightConnector1">
                <a:avLst/>
              </a:prstGeom>
              <a:ln w="6480">
                <a:solidFill>
                  <a:srgbClr val="a8a8a8"/>
                </a:solidFill>
                <a:miter/>
              </a:ln>
            </p:spPr>
          </p:cxnSp>
          <p:cxnSp>
            <p:nvCxnSpPr>
              <p:cNvPr id="16032" name="Straight Connector 1137"/>
              <p:cNvCxnSpPr/>
              <p:nvPr/>
            </p:nvCxnSpPr>
            <p:spPr>
              <a:xfrm>
                <a:off x="8073000" y="-435240"/>
                <a:ext cx="360" cy="126360"/>
              </a:xfrm>
              <a:prstGeom prst="straightConnector1">
                <a:avLst/>
              </a:prstGeom>
              <a:ln w="6480">
                <a:solidFill>
                  <a:srgbClr val="a8a8a8"/>
                </a:solidFill>
                <a:miter/>
              </a:ln>
            </p:spPr>
          </p:cxnSp>
          <p:cxnSp>
            <p:nvCxnSpPr>
              <p:cNvPr id="16033" name="Straight Connector 1138"/>
              <p:cNvCxnSpPr/>
              <p:nvPr/>
            </p:nvCxnSpPr>
            <p:spPr>
              <a:xfrm>
                <a:off x="8567280" y="-435240"/>
                <a:ext cx="360" cy="126360"/>
              </a:xfrm>
              <a:prstGeom prst="straightConnector1">
                <a:avLst/>
              </a:prstGeom>
              <a:ln w="6480">
                <a:solidFill>
                  <a:srgbClr val="a8a8a8"/>
                </a:solidFill>
                <a:miter/>
              </a:ln>
            </p:spPr>
          </p:cxnSp>
          <p:cxnSp>
            <p:nvCxnSpPr>
              <p:cNvPr id="16034" name="Straight Connector 1139"/>
              <p:cNvCxnSpPr/>
              <p:nvPr/>
            </p:nvCxnSpPr>
            <p:spPr>
              <a:xfrm>
                <a:off x="8402400" y="-435240"/>
                <a:ext cx="360" cy="126360"/>
              </a:xfrm>
              <a:prstGeom prst="straightConnector1">
                <a:avLst/>
              </a:prstGeom>
              <a:ln w="6480">
                <a:solidFill>
                  <a:srgbClr val="a8a8a8"/>
                </a:solidFill>
                <a:miter/>
              </a:ln>
            </p:spPr>
          </p:cxnSp>
          <p:cxnSp>
            <p:nvCxnSpPr>
              <p:cNvPr id="16035" name="Straight Connector 1140"/>
              <p:cNvCxnSpPr/>
              <p:nvPr/>
            </p:nvCxnSpPr>
            <p:spPr>
              <a:xfrm>
                <a:off x="8896680" y="-435240"/>
                <a:ext cx="360" cy="126360"/>
              </a:xfrm>
              <a:prstGeom prst="straightConnector1">
                <a:avLst/>
              </a:prstGeom>
              <a:ln w="6480">
                <a:solidFill>
                  <a:srgbClr val="a8a8a8"/>
                </a:solidFill>
                <a:miter/>
              </a:ln>
            </p:spPr>
          </p:cxnSp>
          <p:cxnSp>
            <p:nvCxnSpPr>
              <p:cNvPr id="16036" name="Straight Connector 1141"/>
              <p:cNvCxnSpPr/>
              <p:nvPr/>
            </p:nvCxnSpPr>
            <p:spPr>
              <a:xfrm>
                <a:off x="8731800" y="-435240"/>
                <a:ext cx="360" cy="126360"/>
              </a:xfrm>
              <a:prstGeom prst="straightConnector1">
                <a:avLst/>
              </a:prstGeom>
              <a:ln w="6480">
                <a:solidFill>
                  <a:srgbClr val="a8a8a8"/>
                </a:solidFill>
                <a:miter/>
              </a:ln>
            </p:spPr>
          </p:cxnSp>
          <p:cxnSp>
            <p:nvCxnSpPr>
              <p:cNvPr id="16037" name="Straight Connector 1142"/>
              <p:cNvCxnSpPr/>
              <p:nvPr/>
            </p:nvCxnSpPr>
            <p:spPr>
              <a:xfrm>
                <a:off x="9226080" y="-435240"/>
                <a:ext cx="360" cy="126360"/>
              </a:xfrm>
              <a:prstGeom prst="straightConnector1">
                <a:avLst/>
              </a:prstGeom>
              <a:ln w="6480">
                <a:solidFill>
                  <a:srgbClr val="a8a8a8"/>
                </a:solidFill>
                <a:miter/>
              </a:ln>
            </p:spPr>
          </p:cxnSp>
          <p:cxnSp>
            <p:nvCxnSpPr>
              <p:cNvPr id="16038" name="Straight Connector 1143"/>
              <p:cNvCxnSpPr/>
              <p:nvPr/>
            </p:nvCxnSpPr>
            <p:spPr>
              <a:xfrm>
                <a:off x="9061560" y="-435240"/>
                <a:ext cx="360" cy="126360"/>
              </a:xfrm>
              <a:prstGeom prst="straightConnector1">
                <a:avLst/>
              </a:prstGeom>
              <a:ln w="6480">
                <a:solidFill>
                  <a:srgbClr val="a8a8a8"/>
                </a:solidFill>
                <a:miter/>
              </a:ln>
            </p:spPr>
          </p:cxnSp>
          <p:cxnSp>
            <p:nvCxnSpPr>
              <p:cNvPr id="16039" name="Straight Connector 1144"/>
              <p:cNvCxnSpPr/>
              <p:nvPr/>
            </p:nvCxnSpPr>
            <p:spPr>
              <a:xfrm>
                <a:off x="9555840" y="-435240"/>
                <a:ext cx="360" cy="126360"/>
              </a:xfrm>
              <a:prstGeom prst="straightConnector1">
                <a:avLst/>
              </a:prstGeom>
              <a:ln w="6480">
                <a:solidFill>
                  <a:srgbClr val="a8a8a8"/>
                </a:solidFill>
                <a:miter/>
              </a:ln>
            </p:spPr>
          </p:cxnSp>
          <p:cxnSp>
            <p:nvCxnSpPr>
              <p:cNvPr id="16040" name="Straight Connector 1145"/>
              <p:cNvCxnSpPr/>
              <p:nvPr/>
            </p:nvCxnSpPr>
            <p:spPr>
              <a:xfrm>
                <a:off x="9390960" y="-435240"/>
                <a:ext cx="360" cy="126360"/>
              </a:xfrm>
              <a:prstGeom prst="straightConnector1">
                <a:avLst/>
              </a:prstGeom>
              <a:ln w="6480">
                <a:solidFill>
                  <a:srgbClr val="a8a8a8"/>
                </a:solidFill>
                <a:miter/>
              </a:ln>
            </p:spPr>
          </p:cxnSp>
          <p:cxnSp>
            <p:nvCxnSpPr>
              <p:cNvPr id="16041" name="Straight Connector 1146"/>
              <p:cNvCxnSpPr/>
              <p:nvPr/>
            </p:nvCxnSpPr>
            <p:spPr>
              <a:xfrm>
                <a:off x="9885240" y="-435240"/>
                <a:ext cx="360" cy="126360"/>
              </a:xfrm>
              <a:prstGeom prst="straightConnector1">
                <a:avLst/>
              </a:prstGeom>
              <a:ln w="6480">
                <a:solidFill>
                  <a:srgbClr val="a8a8a8"/>
                </a:solidFill>
                <a:miter/>
              </a:ln>
            </p:spPr>
          </p:cxnSp>
          <p:cxnSp>
            <p:nvCxnSpPr>
              <p:cNvPr id="16042" name="Straight Connector 1147"/>
              <p:cNvCxnSpPr/>
              <p:nvPr/>
            </p:nvCxnSpPr>
            <p:spPr>
              <a:xfrm>
                <a:off x="9720360" y="-435240"/>
                <a:ext cx="360" cy="126360"/>
              </a:xfrm>
              <a:prstGeom prst="straightConnector1">
                <a:avLst/>
              </a:prstGeom>
              <a:ln w="6480">
                <a:solidFill>
                  <a:srgbClr val="a8a8a8"/>
                </a:solidFill>
                <a:miter/>
              </a:ln>
            </p:spPr>
          </p:cxnSp>
          <p:cxnSp>
            <p:nvCxnSpPr>
              <p:cNvPr id="16043" name="Straight Connector 1148"/>
              <p:cNvCxnSpPr/>
              <p:nvPr/>
            </p:nvCxnSpPr>
            <p:spPr>
              <a:xfrm>
                <a:off x="10214640" y="-435240"/>
                <a:ext cx="360" cy="126360"/>
              </a:xfrm>
              <a:prstGeom prst="straightConnector1">
                <a:avLst/>
              </a:prstGeom>
              <a:ln w="6480">
                <a:solidFill>
                  <a:srgbClr val="a8a8a8"/>
                </a:solidFill>
                <a:miter/>
              </a:ln>
            </p:spPr>
          </p:cxnSp>
          <p:cxnSp>
            <p:nvCxnSpPr>
              <p:cNvPr id="16044" name="Straight Connector 1149"/>
              <p:cNvCxnSpPr/>
              <p:nvPr/>
            </p:nvCxnSpPr>
            <p:spPr>
              <a:xfrm>
                <a:off x="10050120" y="-435240"/>
                <a:ext cx="360" cy="126360"/>
              </a:xfrm>
              <a:prstGeom prst="straightConnector1">
                <a:avLst/>
              </a:prstGeom>
              <a:ln w="6480">
                <a:solidFill>
                  <a:srgbClr val="a8a8a8"/>
                </a:solidFill>
                <a:miter/>
              </a:ln>
            </p:spPr>
          </p:cxnSp>
          <p:cxnSp>
            <p:nvCxnSpPr>
              <p:cNvPr id="16045" name="Straight Connector 1150"/>
              <p:cNvCxnSpPr/>
              <p:nvPr/>
            </p:nvCxnSpPr>
            <p:spPr>
              <a:xfrm>
                <a:off x="10544400" y="-435240"/>
                <a:ext cx="360" cy="126360"/>
              </a:xfrm>
              <a:prstGeom prst="straightConnector1">
                <a:avLst/>
              </a:prstGeom>
              <a:ln w="6480">
                <a:solidFill>
                  <a:srgbClr val="a8a8a8"/>
                </a:solidFill>
                <a:miter/>
              </a:ln>
            </p:spPr>
          </p:cxnSp>
          <p:cxnSp>
            <p:nvCxnSpPr>
              <p:cNvPr id="16046" name="Straight Connector 1151"/>
              <p:cNvCxnSpPr/>
              <p:nvPr/>
            </p:nvCxnSpPr>
            <p:spPr>
              <a:xfrm>
                <a:off x="10379520" y="-435240"/>
                <a:ext cx="360" cy="126360"/>
              </a:xfrm>
              <a:prstGeom prst="straightConnector1">
                <a:avLst/>
              </a:prstGeom>
              <a:ln w="6480">
                <a:solidFill>
                  <a:srgbClr val="a8a8a8"/>
                </a:solidFill>
                <a:miter/>
              </a:ln>
            </p:spPr>
          </p:cxnSp>
          <p:cxnSp>
            <p:nvCxnSpPr>
              <p:cNvPr id="16047" name="Straight Connector 1152"/>
              <p:cNvCxnSpPr/>
              <p:nvPr/>
            </p:nvCxnSpPr>
            <p:spPr>
              <a:xfrm>
                <a:off x="10873800" y="-435240"/>
                <a:ext cx="360" cy="126360"/>
              </a:xfrm>
              <a:prstGeom prst="straightConnector1">
                <a:avLst/>
              </a:prstGeom>
              <a:ln w="6480">
                <a:solidFill>
                  <a:srgbClr val="a8a8a8"/>
                </a:solidFill>
                <a:miter/>
              </a:ln>
            </p:spPr>
          </p:cxnSp>
          <p:cxnSp>
            <p:nvCxnSpPr>
              <p:cNvPr id="16048" name="Straight Connector 1153"/>
              <p:cNvCxnSpPr/>
              <p:nvPr/>
            </p:nvCxnSpPr>
            <p:spPr>
              <a:xfrm>
                <a:off x="10708920" y="-435240"/>
                <a:ext cx="360" cy="126360"/>
              </a:xfrm>
              <a:prstGeom prst="straightConnector1">
                <a:avLst/>
              </a:prstGeom>
              <a:ln w="6480">
                <a:solidFill>
                  <a:srgbClr val="a8a8a8"/>
                </a:solidFill>
                <a:miter/>
              </a:ln>
            </p:spPr>
          </p:cxnSp>
          <p:cxnSp>
            <p:nvCxnSpPr>
              <p:cNvPr id="16049" name="Straight Connector 1154"/>
              <p:cNvCxnSpPr/>
              <p:nvPr/>
            </p:nvCxnSpPr>
            <p:spPr>
              <a:xfrm>
                <a:off x="11203200" y="-435240"/>
                <a:ext cx="360" cy="126360"/>
              </a:xfrm>
              <a:prstGeom prst="straightConnector1">
                <a:avLst/>
              </a:prstGeom>
              <a:ln w="6480">
                <a:solidFill>
                  <a:srgbClr val="a8a8a8"/>
                </a:solidFill>
                <a:miter/>
              </a:ln>
            </p:spPr>
          </p:cxnSp>
          <p:cxnSp>
            <p:nvCxnSpPr>
              <p:cNvPr id="16050" name="Straight Connector 1155"/>
              <p:cNvCxnSpPr/>
              <p:nvPr/>
            </p:nvCxnSpPr>
            <p:spPr>
              <a:xfrm>
                <a:off x="11038680" y="-435240"/>
                <a:ext cx="360" cy="126360"/>
              </a:xfrm>
              <a:prstGeom prst="straightConnector1">
                <a:avLst/>
              </a:prstGeom>
              <a:ln w="6480">
                <a:solidFill>
                  <a:srgbClr val="a8a8a8"/>
                </a:solidFill>
                <a:miter/>
              </a:ln>
            </p:spPr>
          </p:cxnSp>
          <p:cxnSp>
            <p:nvCxnSpPr>
              <p:cNvPr id="16051" name="Straight Connector 1156"/>
              <p:cNvCxnSpPr/>
              <p:nvPr/>
            </p:nvCxnSpPr>
            <p:spPr>
              <a:xfrm>
                <a:off x="11532960" y="-435240"/>
                <a:ext cx="360" cy="126360"/>
              </a:xfrm>
              <a:prstGeom prst="straightConnector1">
                <a:avLst/>
              </a:prstGeom>
              <a:ln w="6480">
                <a:solidFill>
                  <a:srgbClr val="a8a8a8"/>
                </a:solidFill>
                <a:miter/>
              </a:ln>
            </p:spPr>
          </p:cxnSp>
          <p:cxnSp>
            <p:nvCxnSpPr>
              <p:cNvPr id="16052" name="Straight Connector 1157"/>
              <p:cNvCxnSpPr/>
              <p:nvPr/>
            </p:nvCxnSpPr>
            <p:spPr>
              <a:xfrm>
                <a:off x="11368080" y="-435240"/>
                <a:ext cx="360" cy="126360"/>
              </a:xfrm>
              <a:prstGeom prst="straightConnector1">
                <a:avLst/>
              </a:prstGeom>
              <a:ln w="6480">
                <a:solidFill>
                  <a:srgbClr val="a8a8a8"/>
                </a:solidFill>
                <a:miter/>
              </a:ln>
            </p:spPr>
          </p:cxnSp>
          <p:cxnSp>
            <p:nvCxnSpPr>
              <p:cNvPr id="16053" name="Straight Connector 1158"/>
              <p:cNvCxnSpPr/>
              <p:nvPr/>
            </p:nvCxnSpPr>
            <p:spPr>
              <a:xfrm>
                <a:off x="11862360" y="-435240"/>
                <a:ext cx="360" cy="126360"/>
              </a:xfrm>
              <a:prstGeom prst="straightConnector1">
                <a:avLst/>
              </a:prstGeom>
              <a:ln w="6480">
                <a:solidFill>
                  <a:srgbClr val="a8a8a8"/>
                </a:solidFill>
                <a:miter/>
              </a:ln>
            </p:spPr>
          </p:cxnSp>
          <p:cxnSp>
            <p:nvCxnSpPr>
              <p:cNvPr id="16054" name="Straight Connector 1159"/>
              <p:cNvCxnSpPr/>
              <p:nvPr/>
            </p:nvCxnSpPr>
            <p:spPr>
              <a:xfrm>
                <a:off x="11697480" y="-435240"/>
                <a:ext cx="360" cy="126360"/>
              </a:xfrm>
              <a:prstGeom prst="straightConnector1">
                <a:avLst/>
              </a:prstGeom>
              <a:ln w="6480">
                <a:solidFill>
                  <a:srgbClr val="a8a8a8"/>
                </a:solidFill>
                <a:miter/>
              </a:ln>
            </p:spPr>
          </p:cxnSp>
          <p:cxnSp>
            <p:nvCxnSpPr>
              <p:cNvPr id="16055" name="Straight Connector 1845"/>
              <p:cNvCxnSpPr/>
              <p:nvPr/>
            </p:nvCxnSpPr>
            <p:spPr>
              <a:xfrm>
                <a:off x="12481560" y="489600"/>
                <a:ext cx="126360" cy="360"/>
              </a:xfrm>
              <a:prstGeom prst="straightConnector1">
                <a:avLst/>
              </a:prstGeom>
              <a:ln w="6480">
                <a:solidFill>
                  <a:srgbClr val="a8a8a8"/>
                </a:solidFill>
                <a:miter/>
              </a:ln>
            </p:spPr>
          </p:cxnSp>
          <p:cxnSp>
            <p:nvCxnSpPr>
              <p:cNvPr id="16056" name="Straight Connector 1846"/>
              <p:cNvCxnSpPr/>
              <p:nvPr/>
            </p:nvCxnSpPr>
            <p:spPr>
              <a:xfrm>
                <a:off x="12481560" y="326520"/>
                <a:ext cx="126360" cy="360"/>
              </a:xfrm>
              <a:prstGeom prst="straightConnector1">
                <a:avLst/>
              </a:prstGeom>
              <a:ln w="6480">
                <a:solidFill>
                  <a:srgbClr val="a8a8a8"/>
                </a:solidFill>
                <a:miter/>
              </a:ln>
            </p:spPr>
          </p:cxnSp>
          <p:cxnSp>
            <p:nvCxnSpPr>
              <p:cNvPr id="16057" name="Straight Connector 1847"/>
              <p:cNvCxnSpPr/>
              <p:nvPr/>
            </p:nvCxnSpPr>
            <p:spPr>
              <a:xfrm>
                <a:off x="12481560" y="816120"/>
                <a:ext cx="126360" cy="360"/>
              </a:xfrm>
              <a:prstGeom prst="straightConnector1">
                <a:avLst/>
              </a:prstGeom>
              <a:ln w="6480">
                <a:solidFill>
                  <a:srgbClr val="a8a8a8"/>
                </a:solidFill>
                <a:miter/>
              </a:ln>
            </p:spPr>
          </p:cxnSp>
          <p:cxnSp>
            <p:nvCxnSpPr>
              <p:cNvPr id="16058" name="Straight Connector 1848"/>
              <p:cNvCxnSpPr/>
              <p:nvPr/>
            </p:nvCxnSpPr>
            <p:spPr>
              <a:xfrm>
                <a:off x="12481560" y="653040"/>
                <a:ext cx="126360" cy="360"/>
              </a:xfrm>
              <a:prstGeom prst="straightConnector1">
                <a:avLst/>
              </a:prstGeom>
              <a:ln w="6480">
                <a:solidFill>
                  <a:srgbClr val="a8a8a8"/>
                </a:solidFill>
                <a:miter/>
              </a:ln>
            </p:spPr>
          </p:cxnSp>
          <p:cxnSp>
            <p:nvCxnSpPr>
              <p:cNvPr id="16059" name="Straight Connector 1849"/>
              <p:cNvCxnSpPr/>
              <p:nvPr/>
            </p:nvCxnSpPr>
            <p:spPr>
              <a:xfrm>
                <a:off x="12481560" y="1142640"/>
                <a:ext cx="126360" cy="360"/>
              </a:xfrm>
              <a:prstGeom prst="straightConnector1">
                <a:avLst/>
              </a:prstGeom>
              <a:ln w="6480">
                <a:solidFill>
                  <a:srgbClr val="a8a8a8"/>
                </a:solidFill>
                <a:miter/>
              </a:ln>
            </p:spPr>
          </p:cxnSp>
          <p:cxnSp>
            <p:nvCxnSpPr>
              <p:cNvPr id="16060" name="Straight Connector 1850"/>
              <p:cNvCxnSpPr/>
              <p:nvPr/>
            </p:nvCxnSpPr>
            <p:spPr>
              <a:xfrm>
                <a:off x="12481560" y="979560"/>
                <a:ext cx="126360" cy="360"/>
              </a:xfrm>
              <a:prstGeom prst="straightConnector1">
                <a:avLst/>
              </a:prstGeom>
              <a:ln w="6480">
                <a:solidFill>
                  <a:srgbClr val="a8a8a8"/>
                </a:solidFill>
                <a:miter/>
              </a:ln>
            </p:spPr>
          </p:cxnSp>
          <p:cxnSp>
            <p:nvCxnSpPr>
              <p:cNvPr id="16061" name="Straight Connector 1851"/>
              <p:cNvCxnSpPr/>
              <p:nvPr/>
            </p:nvCxnSpPr>
            <p:spPr>
              <a:xfrm>
                <a:off x="12481560" y="1469520"/>
                <a:ext cx="126360" cy="360"/>
              </a:xfrm>
              <a:prstGeom prst="straightConnector1">
                <a:avLst/>
              </a:prstGeom>
              <a:ln w="6480">
                <a:solidFill>
                  <a:srgbClr val="a8a8a8"/>
                </a:solidFill>
                <a:miter/>
              </a:ln>
            </p:spPr>
          </p:cxnSp>
          <p:cxnSp>
            <p:nvCxnSpPr>
              <p:cNvPr id="16062" name="Straight Connector 1852"/>
              <p:cNvCxnSpPr/>
              <p:nvPr/>
            </p:nvCxnSpPr>
            <p:spPr>
              <a:xfrm>
                <a:off x="12481560" y="1306080"/>
                <a:ext cx="126360" cy="360"/>
              </a:xfrm>
              <a:prstGeom prst="straightConnector1">
                <a:avLst/>
              </a:prstGeom>
              <a:ln w="6480">
                <a:solidFill>
                  <a:srgbClr val="a8a8a8"/>
                </a:solidFill>
                <a:miter/>
              </a:ln>
            </p:spPr>
          </p:cxnSp>
          <p:cxnSp>
            <p:nvCxnSpPr>
              <p:cNvPr id="16063" name="Straight Connector 1853"/>
              <p:cNvCxnSpPr/>
              <p:nvPr/>
            </p:nvCxnSpPr>
            <p:spPr>
              <a:xfrm>
                <a:off x="12481560" y="1796040"/>
                <a:ext cx="126360" cy="360"/>
              </a:xfrm>
              <a:prstGeom prst="straightConnector1">
                <a:avLst/>
              </a:prstGeom>
              <a:ln w="6480">
                <a:solidFill>
                  <a:srgbClr val="a8a8a8"/>
                </a:solidFill>
                <a:miter/>
              </a:ln>
            </p:spPr>
          </p:cxnSp>
          <p:cxnSp>
            <p:nvCxnSpPr>
              <p:cNvPr id="16064" name="Straight Connector 1854"/>
              <p:cNvCxnSpPr/>
              <p:nvPr/>
            </p:nvCxnSpPr>
            <p:spPr>
              <a:xfrm>
                <a:off x="12481560" y="1632600"/>
                <a:ext cx="126360" cy="360"/>
              </a:xfrm>
              <a:prstGeom prst="straightConnector1">
                <a:avLst/>
              </a:prstGeom>
              <a:ln w="6480">
                <a:solidFill>
                  <a:srgbClr val="a8a8a8"/>
                </a:solidFill>
                <a:miter/>
              </a:ln>
            </p:spPr>
          </p:cxnSp>
          <p:cxnSp>
            <p:nvCxnSpPr>
              <p:cNvPr id="16065" name="Straight Connector 1855"/>
              <p:cNvCxnSpPr/>
              <p:nvPr/>
            </p:nvCxnSpPr>
            <p:spPr>
              <a:xfrm>
                <a:off x="12481560" y="2122560"/>
                <a:ext cx="126360" cy="360"/>
              </a:xfrm>
              <a:prstGeom prst="straightConnector1">
                <a:avLst/>
              </a:prstGeom>
              <a:ln w="6480">
                <a:solidFill>
                  <a:srgbClr val="a8a8a8"/>
                </a:solidFill>
                <a:miter/>
              </a:ln>
            </p:spPr>
          </p:cxnSp>
          <p:cxnSp>
            <p:nvCxnSpPr>
              <p:cNvPr id="16066" name="Straight Connector 1856"/>
              <p:cNvCxnSpPr/>
              <p:nvPr/>
            </p:nvCxnSpPr>
            <p:spPr>
              <a:xfrm>
                <a:off x="12481560" y="1959120"/>
                <a:ext cx="126360" cy="360"/>
              </a:xfrm>
              <a:prstGeom prst="straightConnector1">
                <a:avLst/>
              </a:prstGeom>
              <a:ln w="6480">
                <a:solidFill>
                  <a:srgbClr val="a8a8a8"/>
                </a:solidFill>
                <a:miter/>
              </a:ln>
            </p:spPr>
          </p:cxnSp>
          <p:cxnSp>
            <p:nvCxnSpPr>
              <p:cNvPr id="16067" name="Straight Connector 1857"/>
              <p:cNvCxnSpPr/>
              <p:nvPr/>
            </p:nvCxnSpPr>
            <p:spPr>
              <a:xfrm>
                <a:off x="12481560" y="2449080"/>
                <a:ext cx="126360" cy="360"/>
              </a:xfrm>
              <a:prstGeom prst="straightConnector1">
                <a:avLst/>
              </a:prstGeom>
              <a:ln w="6480">
                <a:solidFill>
                  <a:srgbClr val="a8a8a8"/>
                </a:solidFill>
                <a:miter/>
              </a:ln>
            </p:spPr>
          </p:cxnSp>
          <p:cxnSp>
            <p:nvCxnSpPr>
              <p:cNvPr id="16068" name="Straight Connector 1858"/>
              <p:cNvCxnSpPr/>
              <p:nvPr/>
            </p:nvCxnSpPr>
            <p:spPr>
              <a:xfrm>
                <a:off x="12481560" y="2285640"/>
                <a:ext cx="126360" cy="360"/>
              </a:xfrm>
              <a:prstGeom prst="straightConnector1">
                <a:avLst/>
              </a:prstGeom>
              <a:ln w="6480">
                <a:solidFill>
                  <a:srgbClr val="a8a8a8"/>
                </a:solidFill>
                <a:miter/>
              </a:ln>
            </p:spPr>
          </p:cxnSp>
          <p:cxnSp>
            <p:nvCxnSpPr>
              <p:cNvPr id="16069" name="Straight Connector 1859"/>
              <p:cNvCxnSpPr/>
              <p:nvPr/>
            </p:nvCxnSpPr>
            <p:spPr>
              <a:xfrm>
                <a:off x="12481560" y="2775600"/>
                <a:ext cx="126360" cy="360"/>
              </a:xfrm>
              <a:prstGeom prst="straightConnector1">
                <a:avLst/>
              </a:prstGeom>
              <a:ln w="6480">
                <a:solidFill>
                  <a:srgbClr val="a8a8a8"/>
                </a:solidFill>
                <a:miter/>
              </a:ln>
            </p:spPr>
          </p:cxnSp>
          <p:cxnSp>
            <p:nvCxnSpPr>
              <p:cNvPr id="16070" name="Straight Connector 1860"/>
              <p:cNvCxnSpPr/>
              <p:nvPr/>
            </p:nvCxnSpPr>
            <p:spPr>
              <a:xfrm>
                <a:off x="12481560" y="2612520"/>
                <a:ext cx="126360" cy="360"/>
              </a:xfrm>
              <a:prstGeom prst="straightConnector1">
                <a:avLst/>
              </a:prstGeom>
              <a:ln w="6480">
                <a:solidFill>
                  <a:srgbClr val="a8a8a8"/>
                </a:solidFill>
                <a:miter/>
              </a:ln>
            </p:spPr>
          </p:cxnSp>
          <p:cxnSp>
            <p:nvCxnSpPr>
              <p:cNvPr id="16071" name="Straight Connector 1861"/>
              <p:cNvCxnSpPr/>
              <p:nvPr/>
            </p:nvCxnSpPr>
            <p:spPr>
              <a:xfrm>
                <a:off x="12481560" y="3102120"/>
                <a:ext cx="126360" cy="360"/>
              </a:xfrm>
              <a:prstGeom prst="straightConnector1">
                <a:avLst/>
              </a:prstGeom>
              <a:ln w="6480">
                <a:solidFill>
                  <a:srgbClr val="a8a8a8"/>
                </a:solidFill>
                <a:miter/>
              </a:ln>
            </p:spPr>
          </p:cxnSp>
          <p:cxnSp>
            <p:nvCxnSpPr>
              <p:cNvPr id="16072" name="Straight Connector 1862"/>
              <p:cNvCxnSpPr/>
              <p:nvPr/>
            </p:nvCxnSpPr>
            <p:spPr>
              <a:xfrm>
                <a:off x="12481560" y="2939040"/>
                <a:ext cx="126360" cy="360"/>
              </a:xfrm>
              <a:prstGeom prst="straightConnector1">
                <a:avLst/>
              </a:prstGeom>
              <a:ln w="6480">
                <a:solidFill>
                  <a:srgbClr val="a8a8a8"/>
                </a:solidFill>
                <a:miter/>
              </a:ln>
            </p:spPr>
          </p:cxnSp>
          <p:cxnSp>
            <p:nvCxnSpPr>
              <p:cNvPr id="16073" name="Straight Connector 1863"/>
              <p:cNvCxnSpPr/>
              <p:nvPr/>
            </p:nvCxnSpPr>
            <p:spPr>
              <a:xfrm>
                <a:off x="12481560" y="3428640"/>
                <a:ext cx="126360" cy="360"/>
              </a:xfrm>
              <a:prstGeom prst="straightConnector1">
                <a:avLst/>
              </a:prstGeom>
              <a:ln w="6480">
                <a:solidFill>
                  <a:srgbClr val="a8a8a8"/>
                </a:solidFill>
                <a:miter/>
              </a:ln>
            </p:spPr>
          </p:cxnSp>
          <p:cxnSp>
            <p:nvCxnSpPr>
              <p:cNvPr id="16074" name="Straight Connector 1864"/>
              <p:cNvCxnSpPr/>
              <p:nvPr/>
            </p:nvCxnSpPr>
            <p:spPr>
              <a:xfrm>
                <a:off x="12481560" y="3265560"/>
                <a:ext cx="126360" cy="360"/>
              </a:xfrm>
              <a:prstGeom prst="straightConnector1">
                <a:avLst/>
              </a:prstGeom>
              <a:ln w="6480">
                <a:solidFill>
                  <a:srgbClr val="a8a8a8"/>
                </a:solidFill>
                <a:miter/>
              </a:ln>
            </p:spPr>
          </p:cxnSp>
          <p:cxnSp>
            <p:nvCxnSpPr>
              <p:cNvPr id="16075" name="Straight Connector 1865"/>
              <p:cNvCxnSpPr/>
              <p:nvPr/>
            </p:nvCxnSpPr>
            <p:spPr>
              <a:xfrm>
                <a:off x="12481560" y="3755520"/>
                <a:ext cx="126360" cy="360"/>
              </a:xfrm>
              <a:prstGeom prst="straightConnector1">
                <a:avLst/>
              </a:prstGeom>
              <a:ln w="6480">
                <a:solidFill>
                  <a:srgbClr val="a8a8a8"/>
                </a:solidFill>
                <a:miter/>
              </a:ln>
            </p:spPr>
          </p:cxnSp>
          <p:cxnSp>
            <p:nvCxnSpPr>
              <p:cNvPr id="16076" name="Straight Connector 1866"/>
              <p:cNvCxnSpPr/>
              <p:nvPr/>
            </p:nvCxnSpPr>
            <p:spPr>
              <a:xfrm>
                <a:off x="12481560" y="3592080"/>
                <a:ext cx="126360" cy="360"/>
              </a:xfrm>
              <a:prstGeom prst="straightConnector1">
                <a:avLst/>
              </a:prstGeom>
              <a:ln w="6480">
                <a:solidFill>
                  <a:srgbClr val="a8a8a8"/>
                </a:solidFill>
                <a:miter/>
              </a:ln>
            </p:spPr>
          </p:cxnSp>
          <p:cxnSp>
            <p:nvCxnSpPr>
              <p:cNvPr id="16077" name="Straight Connector 1867"/>
              <p:cNvCxnSpPr/>
              <p:nvPr/>
            </p:nvCxnSpPr>
            <p:spPr>
              <a:xfrm>
                <a:off x="12481560" y="4081680"/>
                <a:ext cx="126360" cy="360"/>
              </a:xfrm>
              <a:prstGeom prst="straightConnector1">
                <a:avLst/>
              </a:prstGeom>
              <a:ln w="6480">
                <a:solidFill>
                  <a:srgbClr val="a8a8a8"/>
                </a:solidFill>
                <a:miter/>
              </a:ln>
            </p:spPr>
          </p:cxnSp>
          <p:cxnSp>
            <p:nvCxnSpPr>
              <p:cNvPr id="16078" name="Straight Connector 1868"/>
              <p:cNvCxnSpPr/>
              <p:nvPr/>
            </p:nvCxnSpPr>
            <p:spPr>
              <a:xfrm>
                <a:off x="12481560" y="3918240"/>
                <a:ext cx="126360" cy="360"/>
              </a:xfrm>
              <a:prstGeom prst="straightConnector1">
                <a:avLst/>
              </a:prstGeom>
              <a:ln w="6480">
                <a:solidFill>
                  <a:srgbClr val="a8a8a8"/>
                </a:solidFill>
                <a:miter/>
              </a:ln>
            </p:spPr>
          </p:cxnSp>
          <p:cxnSp>
            <p:nvCxnSpPr>
              <p:cNvPr id="16079" name="Straight Connector 1869"/>
              <p:cNvCxnSpPr/>
              <p:nvPr/>
            </p:nvCxnSpPr>
            <p:spPr>
              <a:xfrm>
                <a:off x="12481560" y="4408200"/>
                <a:ext cx="126360" cy="360"/>
              </a:xfrm>
              <a:prstGeom prst="straightConnector1">
                <a:avLst/>
              </a:prstGeom>
              <a:ln w="6480">
                <a:solidFill>
                  <a:srgbClr val="a8a8a8"/>
                </a:solidFill>
                <a:miter/>
              </a:ln>
            </p:spPr>
          </p:cxnSp>
          <p:cxnSp>
            <p:nvCxnSpPr>
              <p:cNvPr id="16080" name="Straight Connector 1870"/>
              <p:cNvCxnSpPr/>
              <p:nvPr/>
            </p:nvCxnSpPr>
            <p:spPr>
              <a:xfrm>
                <a:off x="12481560" y="4244760"/>
                <a:ext cx="126360" cy="360"/>
              </a:xfrm>
              <a:prstGeom prst="straightConnector1">
                <a:avLst/>
              </a:prstGeom>
              <a:ln w="6480">
                <a:solidFill>
                  <a:srgbClr val="a8a8a8"/>
                </a:solidFill>
                <a:miter/>
              </a:ln>
            </p:spPr>
          </p:cxnSp>
          <p:cxnSp>
            <p:nvCxnSpPr>
              <p:cNvPr id="16081" name="Straight Connector 1871"/>
              <p:cNvCxnSpPr/>
              <p:nvPr/>
            </p:nvCxnSpPr>
            <p:spPr>
              <a:xfrm>
                <a:off x="12481560" y="4734720"/>
                <a:ext cx="126360" cy="360"/>
              </a:xfrm>
              <a:prstGeom prst="straightConnector1">
                <a:avLst/>
              </a:prstGeom>
              <a:ln w="6480">
                <a:solidFill>
                  <a:srgbClr val="a8a8a8"/>
                </a:solidFill>
                <a:miter/>
              </a:ln>
            </p:spPr>
          </p:cxnSp>
          <p:cxnSp>
            <p:nvCxnSpPr>
              <p:cNvPr id="16082" name="Straight Connector 1872"/>
              <p:cNvCxnSpPr/>
              <p:nvPr/>
            </p:nvCxnSpPr>
            <p:spPr>
              <a:xfrm>
                <a:off x="12481560" y="4571280"/>
                <a:ext cx="126360" cy="360"/>
              </a:xfrm>
              <a:prstGeom prst="straightConnector1">
                <a:avLst/>
              </a:prstGeom>
              <a:ln w="6480">
                <a:solidFill>
                  <a:srgbClr val="a8a8a8"/>
                </a:solidFill>
                <a:miter/>
              </a:ln>
            </p:spPr>
          </p:cxnSp>
          <p:cxnSp>
            <p:nvCxnSpPr>
              <p:cNvPr id="16083" name="Straight Connector 1873"/>
              <p:cNvCxnSpPr/>
              <p:nvPr/>
            </p:nvCxnSpPr>
            <p:spPr>
              <a:xfrm>
                <a:off x="12481560" y="5061240"/>
                <a:ext cx="126360" cy="360"/>
              </a:xfrm>
              <a:prstGeom prst="straightConnector1">
                <a:avLst/>
              </a:prstGeom>
              <a:ln w="6480">
                <a:solidFill>
                  <a:srgbClr val="a8a8a8"/>
                </a:solidFill>
                <a:miter/>
              </a:ln>
            </p:spPr>
          </p:cxnSp>
          <p:cxnSp>
            <p:nvCxnSpPr>
              <p:cNvPr id="16084" name="Straight Connector 1875"/>
              <p:cNvCxnSpPr/>
              <p:nvPr/>
            </p:nvCxnSpPr>
            <p:spPr>
              <a:xfrm>
                <a:off x="12481560" y="5387760"/>
                <a:ext cx="126360" cy="360"/>
              </a:xfrm>
              <a:prstGeom prst="straightConnector1">
                <a:avLst/>
              </a:prstGeom>
              <a:ln w="6480">
                <a:solidFill>
                  <a:srgbClr val="a8a8a8"/>
                </a:solidFill>
                <a:miter/>
              </a:ln>
            </p:spPr>
          </p:cxnSp>
          <p:cxnSp>
            <p:nvCxnSpPr>
              <p:cNvPr id="16085" name="Straight Connector 1876"/>
              <p:cNvCxnSpPr/>
              <p:nvPr/>
            </p:nvCxnSpPr>
            <p:spPr>
              <a:xfrm>
                <a:off x="12481560" y="5224680"/>
                <a:ext cx="126360" cy="360"/>
              </a:xfrm>
              <a:prstGeom prst="straightConnector1">
                <a:avLst/>
              </a:prstGeom>
              <a:ln w="6480">
                <a:solidFill>
                  <a:srgbClr val="a8a8a8"/>
                </a:solidFill>
                <a:miter/>
              </a:ln>
            </p:spPr>
          </p:cxnSp>
          <p:cxnSp>
            <p:nvCxnSpPr>
              <p:cNvPr id="16086" name="Straight Connector 1877"/>
              <p:cNvCxnSpPr/>
              <p:nvPr/>
            </p:nvCxnSpPr>
            <p:spPr>
              <a:xfrm>
                <a:off x="12481560" y="5714280"/>
                <a:ext cx="126360" cy="360"/>
              </a:xfrm>
              <a:prstGeom prst="straightConnector1">
                <a:avLst/>
              </a:prstGeom>
              <a:ln w="6480">
                <a:solidFill>
                  <a:srgbClr val="a8a8a8"/>
                </a:solidFill>
                <a:miter/>
              </a:ln>
            </p:spPr>
          </p:cxnSp>
          <p:cxnSp>
            <p:nvCxnSpPr>
              <p:cNvPr id="16087" name="Straight Connector 1878"/>
              <p:cNvCxnSpPr/>
              <p:nvPr/>
            </p:nvCxnSpPr>
            <p:spPr>
              <a:xfrm>
                <a:off x="12481560" y="5551200"/>
                <a:ext cx="126360" cy="360"/>
              </a:xfrm>
              <a:prstGeom prst="straightConnector1">
                <a:avLst/>
              </a:prstGeom>
              <a:ln w="6480">
                <a:solidFill>
                  <a:srgbClr val="a8a8a8"/>
                </a:solidFill>
                <a:miter/>
              </a:ln>
            </p:spPr>
          </p:cxnSp>
          <p:cxnSp>
            <p:nvCxnSpPr>
              <p:cNvPr id="16088" name="Straight Connector 1879"/>
              <p:cNvCxnSpPr/>
              <p:nvPr/>
            </p:nvCxnSpPr>
            <p:spPr>
              <a:xfrm>
                <a:off x="12481560" y="6041160"/>
                <a:ext cx="126360" cy="360"/>
              </a:xfrm>
              <a:prstGeom prst="straightConnector1">
                <a:avLst/>
              </a:prstGeom>
              <a:ln w="6480">
                <a:solidFill>
                  <a:srgbClr val="a8a8a8"/>
                </a:solidFill>
                <a:miter/>
              </a:ln>
            </p:spPr>
          </p:cxnSp>
          <p:cxnSp>
            <p:nvCxnSpPr>
              <p:cNvPr id="16089" name="Straight Connector 1880"/>
              <p:cNvCxnSpPr/>
              <p:nvPr/>
            </p:nvCxnSpPr>
            <p:spPr>
              <a:xfrm>
                <a:off x="12481560" y="5877720"/>
                <a:ext cx="126360" cy="360"/>
              </a:xfrm>
              <a:prstGeom prst="straightConnector1">
                <a:avLst/>
              </a:prstGeom>
              <a:ln w="6480">
                <a:solidFill>
                  <a:srgbClr val="a8a8a8"/>
                </a:solidFill>
                <a:miter/>
              </a:ln>
            </p:spPr>
          </p:cxnSp>
          <p:cxnSp>
            <p:nvCxnSpPr>
              <p:cNvPr id="16090" name="Straight Connector 1881"/>
              <p:cNvCxnSpPr/>
              <p:nvPr/>
            </p:nvCxnSpPr>
            <p:spPr>
              <a:xfrm>
                <a:off x="12481560" y="6367680"/>
                <a:ext cx="126360" cy="360"/>
              </a:xfrm>
              <a:prstGeom prst="straightConnector1">
                <a:avLst/>
              </a:prstGeom>
              <a:ln w="6480">
                <a:solidFill>
                  <a:srgbClr val="a8a8a8"/>
                </a:solidFill>
                <a:miter/>
              </a:ln>
            </p:spPr>
          </p:cxnSp>
          <p:cxnSp>
            <p:nvCxnSpPr>
              <p:cNvPr id="16091" name="Straight Connector 1882"/>
              <p:cNvCxnSpPr/>
              <p:nvPr/>
            </p:nvCxnSpPr>
            <p:spPr>
              <a:xfrm>
                <a:off x="12481560" y="6204240"/>
                <a:ext cx="126360" cy="360"/>
              </a:xfrm>
              <a:prstGeom prst="straightConnector1">
                <a:avLst/>
              </a:prstGeom>
              <a:ln w="6480">
                <a:solidFill>
                  <a:srgbClr val="a8a8a8"/>
                </a:solidFill>
                <a:miter/>
              </a:ln>
            </p:spPr>
          </p:cxnSp>
          <p:cxnSp>
            <p:nvCxnSpPr>
              <p:cNvPr id="16092" name="Straight Connector 2020"/>
              <p:cNvCxnSpPr/>
              <p:nvPr/>
            </p:nvCxnSpPr>
            <p:spPr>
              <a:xfrm>
                <a:off x="493920" y="7167240"/>
                <a:ext cx="360" cy="126360"/>
              </a:xfrm>
              <a:prstGeom prst="straightConnector1">
                <a:avLst/>
              </a:prstGeom>
              <a:ln w="6480">
                <a:solidFill>
                  <a:srgbClr val="a8a8a8"/>
                </a:solidFill>
                <a:miter/>
              </a:ln>
            </p:spPr>
          </p:cxnSp>
          <p:cxnSp>
            <p:nvCxnSpPr>
              <p:cNvPr id="16093" name="Straight Connector 2021"/>
              <p:cNvCxnSpPr/>
              <p:nvPr/>
            </p:nvCxnSpPr>
            <p:spPr>
              <a:xfrm>
                <a:off x="329400" y="7167240"/>
                <a:ext cx="360" cy="126360"/>
              </a:xfrm>
              <a:prstGeom prst="straightConnector1">
                <a:avLst/>
              </a:prstGeom>
              <a:ln w="6480">
                <a:solidFill>
                  <a:srgbClr val="a8a8a8"/>
                </a:solidFill>
                <a:miter/>
              </a:ln>
            </p:spPr>
          </p:cxnSp>
          <p:cxnSp>
            <p:nvCxnSpPr>
              <p:cNvPr id="16094" name="Straight Connector 2022"/>
              <p:cNvCxnSpPr/>
              <p:nvPr/>
            </p:nvCxnSpPr>
            <p:spPr>
              <a:xfrm>
                <a:off x="823680" y="7167240"/>
                <a:ext cx="360" cy="126360"/>
              </a:xfrm>
              <a:prstGeom prst="straightConnector1">
                <a:avLst/>
              </a:prstGeom>
              <a:ln w="6480">
                <a:solidFill>
                  <a:srgbClr val="a8a8a8"/>
                </a:solidFill>
                <a:miter/>
              </a:ln>
            </p:spPr>
          </p:cxnSp>
          <p:cxnSp>
            <p:nvCxnSpPr>
              <p:cNvPr id="16095" name="Straight Connector 2023"/>
              <p:cNvCxnSpPr/>
              <p:nvPr/>
            </p:nvCxnSpPr>
            <p:spPr>
              <a:xfrm>
                <a:off x="658800" y="7167240"/>
                <a:ext cx="360" cy="126360"/>
              </a:xfrm>
              <a:prstGeom prst="straightConnector1">
                <a:avLst/>
              </a:prstGeom>
              <a:ln w="6480">
                <a:solidFill>
                  <a:srgbClr val="a8a8a8"/>
                </a:solidFill>
                <a:miter/>
              </a:ln>
            </p:spPr>
          </p:cxnSp>
          <p:cxnSp>
            <p:nvCxnSpPr>
              <p:cNvPr id="16096" name="Straight Connector 2024"/>
              <p:cNvCxnSpPr/>
              <p:nvPr/>
            </p:nvCxnSpPr>
            <p:spPr>
              <a:xfrm>
                <a:off x="1153080" y="7167240"/>
                <a:ext cx="360" cy="126360"/>
              </a:xfrm>
              <a:prstGeom prst="straightConnector1">
                <a:avLst/>
              </a:prstGeom>
              <a:ln w="6480">
                <a:solidFill>
                  <a:srgbClr val="a8a8a8"/>
                </a:solidFill>
                <a:miter/>
              </a:ln>
            </p:spPr>
          </p:cxnSp>
          <p:cxnSp>
            <p:nvCxnSpPr>
              <p:cNvPr id="16097" name="Straight Connector 2025"/>
              <p:cNvCxnSpPr/>
              <p:nvPr/>
            </p:nvCxnSpPr>
            <p:spPr>
              <a:xfrm>
                <a:off x="988200" y="7167240"/>
                <a:ext cx="360" cy="126360"/>
              </a:xfrm>
              <a:prstGeom prst="straightConnector1">
                <a:avLst/>
              </a:prstGeom>
              <a:ln w="6480">
                <a:solidFill>
                  <a:srgbClr val="a8a8a8"/>
                </a:solidFill>
                <a:miter/>
              </a:ln>
            </p:spPr>
          </p:cxnSp>
          <p:cxnSp>
            <p:nvCxnSpPr>
              <p:cNvPr id="16098" name="Straight Connector 2026"/>
              <p:cNvCxnSpPr/>
              <p:nvPr/>
            </p:nvCxnSpPr>
            <p:spPr>
              <a:xfrm>
                <a:off x="1482480" y="7167240"/>
                <a:ext cx="360" cy="126360"/>
              </a:xfrm>
              <a:prstGeom prst="straightConnector1">
                <a:avLst/>
              </a:prstGeom>
              <a:ln w="6480">
                <a:solidFill>
                  <a:srgbClr val="a8a8a8"/>
                </a:solidFill>
                <a:miter/>
              </a:ln>
            </p:spPr>
          </p:cxnSp>
          <p:cxnSp>
            <p:nvCxnSpPr>
              <p:cNvPr id="16099" name="Straight Connector 2027"/>
              <p:cNvCxnSpPr/>
              <p:nvPr/>
            </p:nvCxnSpPr>
            <p:spPr>
              <a:xfrm>
                <a:off x="1317960" y="7167240"/>
                <a:ext cx="360" cy="126360"/>
              </a:xfrm>
              <a:prstGeom prst="straightConnector1">
                <a:avLst/>
              </a:prstGeom>
              <a:ln w="6480">
                <a:solidFill>
                  <a:srgbClr val="a8a8a8"/>
                </a:solidFill>
                <a:miter/>
              </a:ln>
            </p:spPr>
          </p:cxnSp>
          <p:cxnSp>
            <p:nvCxnSpPr>
              <p:cNvPr id="16100" name="Straight Connector 2028"/>
              <p:cNvCxnSpPr/>
              <p:nvPr/>
            </p:nvCxnSpPr>
            <p:spPr>
              <a:xfrm>
                <a:off x="1812240" y="7167240"/>
                <a:ext cx="360" cy="126360"/>
              </a:xfrm>
              <a:prstGeom prst="straightConnector1">
                <a:avLst/>
              </a:prstGeom>
              <a:ln w="6480">
                <a:solidFill>
                  <a:srgbClr val="a8a8a8"/>
                </a:solidFill>
                <a:miter/>
              </a:ln>
            </p:spPr>
          </p:cxnSp>
          <p:cxnSp>
            <p:nvCxnSpPr>
              <p:cNvPr id="16101" name="Straight Connector 2029"/>
              <p:cNvCxnSpPr/>
              <p:nvPr/>
            </p:nvCxnSpPr>
            <p:spPr>
              <a:xfrm>
                <a:off x="1647360" y="7167240"/>
                <a:ext cx="360" cy="126360"/>
              </a:xfrm>
              <a:prstGeom prst="straightConnector1">
                <a:avLst/>
              </a:prstGeom>
              <a:ln w="6480">
                <a:solidFill>
                  <a:srgbClr val="a8a8a8"/>
                </a:solidFill>
                <a:miter/>
              </a:ln>
            </p:spPr>
          </p:cxnSp>
          <p:cxnSp>
            <p:nvCxnSpPr>
              <p:cNvPr id="16102" name="Straight Connector 2030"/>
              <p:cNvCxnSpPr/>
              <p:nvPr/>
            </p:nvCxnSpPr>
            <p:spPr>
              <a:xfrm>
                <a:off x="2141640" y="7167240"/>
                <a:ext cx="360" cy="126360"/>
              </a:xfrm>
              <a:prstGeom prst="straightConnector1">
                <a:avLst/>
              </a:prstGeom>
              <a:ln w="6480">
                <a:solidFill>
                  <a:srgbClr val="a8a8a8"/>
                </a:solidFill>
                <a:miter/>
              </a:ln>
            </p:spPr>
          </p:cxnSp>
          <p:cxnSp>
            <p:nvCxnSpPr>
              <p:cNvPr id="16103" name="Straight Connector 2031"/>
              <p:cNvCxnSpPr/>
              <p:nvPr/>
            </p:nvCxnSpPr>
            <p:spPr>
              <a:xfrm>
                <a:off x="1976760" y="7167240"/>
                <a:ext cx="360" cy="126360"/>
              </a:xfrm>
              <a:prstGeom prst="straightConnector1">
                <a:avLst/>
              </a:prstGeom>
              <a:ln w="6480">
                <a:solidFill>
                  <a:srgbClr val="a8a8a8"/>
                </a:solidFill>
                <a:miter/>
              </a:ln>
            </p:spPr>
          </p:cxnSp>
          <p:cxnSp>
            <p:nvCxnSpPr>
              <p:cNvPr id="16104" name="Straight Connector 2032"/>
              <p:cNvCxnSpPr/>
              <p:nvPr/>
            </p:nvCxnSpPr>
            <p:spPr>
              <a:xfrm>
                <a:off x="2471040" y="7167240"/>
                <a:ext cx="360" cy="126360"/>
              </a:xfrm>
              <a:prstGeom prst="straightConnector1">
                <a:avLst/>
              </a:prstGeom>
              <a:ln w="6480">
                <a:solidFill>
                  <a:srgbClr val="a8a8a8"/>
                </a:solidFill>
                <a:miter/>
              </a:ln>
            </p:spPr>
          </p:cxnSp>
          <p:cxnSp>
            <p:nvCxnSpPr>
              <p:cNvPr id="16105" name="Straight Connector 2033"/>
              <p:cNvCxnSpPr/>
              <p:nvPr/>
            </p:nvCxnSpPr>
            <p:spPr>
              <a:xfrm>
                <a:off x="2306520" y="7167240"/>
                <a:ext cx="360" cy="126360"/>
              </a:xfrm>
              <a:prstGeom prst="straightConnector1">
                <a:avLst/>
              </a:prstGeom>
              <a:ln w="6480">
                <a:solidFill>
                  <a:srgbClr val="a8a8a8"/>
                </a:solidFill>
                <a:miter/>
              </a:ln>
            </p:spPr>
          </p:cxnSp>
          <p:cxnSp>
            <p:nvCxnSpPr>
              <p:cNvPr id="16106" name="Straight Connector 2034"/>
              <p:cNvCxnSpPr/>
              <p:nvPr/>
            </p:nvCxnSpPr>
            <p:spPr>
              <a:xfrm>
                <a:off x="2800800" y="7167240"/>
                <a:ext cx="360" cy="126360"/>
              </a:xfrm>
              <a:prstGeom prst="straightConnector1">
                <a:avLst/>
              </a:prstGeom>
              <a:ln w="6480">
                <a:solidFill>
                  <a:srgbClr val="a8a8a8"/>
                </a:solidFill>
                <a:miter/>
              </a:ln>
            </p:spPr>
          </p:cxnSp>
          <p:cxnSp>
            <p:nvCxnSpPr>
              <p:cNvPr id="16107" name="Straight Connector 2035"/>
              <p:cNvCxnSpPr/>
              <p:nvPr/>
            </p:nvCxnSpPr>
            <p:spPr>
              <a:xfrm>
                <a:off x="2635920" y="7167240"/>
                <a:ext cx="360" cy="126360"/>
              </a:xfrm>
              <a:prstGeom prst="straightConnector1">
                <a:avLst/>
              </a:prstGeom>
              <a:ln w="6480">
                <a:solidFill>
                  <a:srgbClr val="a8a8a8"/>
                </a:solidFill>
                <a:miter/>
              </a:ln>
            </p:spPr>
          </p:cxnSp>
          <p:cxnSp>
            <p:nvCxnSpPr>
              <p:cNvPr id="16108" name="Straight Connector 2036"/>
              <p:cNvCxnSpPr/>
              <p:nvPr/>
            </p:nvCxnSpPr>
            <p:spPr>
              <a:xfrm>
                <a:off x="3130200" y="7167240"/>
                <a:ext cx="360" cy="126360"/>
              </a:xfrm>
              <a:prstGeom prst="straightConnector1">
                <a:avLst/>
              </a:prstGeom>
              <a:ln w="6480">
                <a:solidFill>
                  <a:srgbClr val="a8a8a8"/>
                </a:solidFill>
                <a:miter/>
              </a:ln>
            </p:spPr>
          </p:cxnSp>
          <p:cxnSp>
            <p:nvCxnSpPr>
              <p:cNvPr id="16109" name="Straight Connector 2037"/>
              <p:cNvCxnSpPr/>
              <p:nvPr/>
            </p:nvCxnSpPr>
            <p:spPr>
              <a:xfrm>
                <a:off x="2965320" y="7167240"/>
                <a:ext cx="360" cy="126360"/>
              </a:xfrm>
              <a:prstGeom prst="straightConnector1">
                <a:avLst/>
              </a:prstGeom>
              <a:ln w="6480">
                <a:solidFill>
                  <a:srgbClr val="a8a8a8"/>
                </a:solidFill>
                <a:miter/>
              </a:ln>
            </p:spPr>
          </p:cxnSp>
          <p:cxnSp>
            <p:nvCxnSpPr>
              <p:cNvPr id="16110" name="Straight Connector 2038"/>
              <p:cNvCxnSpPr/>
              <p:nvPr/>
            </p:nvCxnSpPr>
            <p:spPr>
              <a:xfrm>
                <a:off x="3459600" y="7167240"/>
                <a:ext cx="360" cy="126360"/>
              </a:xfrm>
              <a:prstGeom prst="straightConnector1">
                <a:avLst/>
              </a:prstGeom>
              <a:ln w="6480">
                <a:solidFill>
                  <a:srgbClr val="a8a8a8"/>
                </a:solidFill>
                <a:miter/>
              </a:ln>
            </p:spPr>
          </p:cxnSp>
          <p:cxnSp>
            <p:nvCxnSpPr>
              <p:cNvPr id="16111" name="Straight Connector 2039"/>
              <p:cNvCxnSpPr/>
              <p:nvPr/>
            </p:nvCxnSpPr>
            <p:spPr>
              <a:xfrm>
                <a:off x="3295080" y="7167240"/>
                <a:ext cx="360" cy="126360"/>
              </a:xfrm>
              <a:prstGeom prst="straightConnector1">
                <a:avLst/>
              </a:prstGeom>
              <a:ln w="6480">
                <a:solidFill>
                  <a:srgbClr val="a8a8a8"/>
                </a:solidFill>
                <a:miter/>
              </a:ln>
            </p:spPr>
          </p:cxnSp>
          <p:cxnSp>
            <p:nvCxnSpPr>
              <p:cNvPr id="16112" name="Straight Connector 2040"/>
              <p:cNvCxnSpPr/>
              <p:nvPr/>
            </p:nvCxnSpPr>
            <p:spPr>
              <a:xfrm>
                <a:off x="3789360" y="7167240"/>
                <a:ext cx="360" cy="126360"/>
              </a:xfrm>
              <a:prstGeom prst="straightConnector1">
                <a:avLst/>
              </a:prstGeom>
              <a:ln w="6480">
                <a:solidFill>
                  <a:srgbClr val="a8a8a8"/>
                </a:solidFill>
                <a:miter/>
              </a:ln>
            </p:spPr>
          </p:cxnSp>
          <p:cxnSp>
            <p:nvCxnSpPr>
              <p:cNvPr id="16113" name="Straight Connector 2041"/>
              <p:cNvCxnSpPr/>
              <p:nvPr/>
            </p:nvCxnSpPr>
            <p:spPr>
              <a:xfrm>
                <a:off x="3624480" y="7167240"/>
                <a:ext cx="360" cy="126360"/>
              </a:xfrm>
              <a:prstGeom prst="straightConnector1">
                <a:avLst/>
              </a:prstGeom>
              <a:ln w="6480">
                <a:solidFill>
                  <a:srgbClr val="a8a8a8"/>
                </a:solidFill>
                <a:miter/>
              </a:ln>
            </p:spPr>
          </p:cxnSp>
          <p:cxnSp>
            <p:nvCxnSpPr>
              <p:cNvPr id="16114" name="Straight Connector 2042"/>
              <p:cNvCxnSpPr/>
              <p:nvPr/>
            </p:nvCxnSpPr>
            <p:spPr>
              <a:xfrm>
                <a:off x="4118760" y="7167240"/>
                <a:ext cx="360" cy="126360"/>
              </a:xfrm>
              <a:prstGeom prst="straightConnector1">
                <a:avLst/>
              </a:prstGeom>
              <a:ln w="6480">
                <a:solidFill>
                  <a:srgbClr val="a8a8a8"/>
                </a:solidFill>
                <a:miter/>
              </a:ln>
            </p:spPr>
          </p:cxnSp>
          <p:cxnSp>
            <p:nvCxnSpPr>
              <p:cNvPr id="16115" name="Straight Connector 2043"/>
              <p:cNvCxnSpPr/>
              <p:nvPr/>
            </p:nvCxnSpPr>
            <p:spPr>
              <a:xfrm>
                <a:off x="3953880" y="7167240"/>
                <a:ext cx="360" cy="126360"/>
              </a:xfrm>
              <a:prstGeom prst="straightConnector1">
                <a:avLst/>
              </a:prstGeom>
              <a:ln w="6480">
                <a:solidFill>
                  <a:srgbClr val="a8a8a8"/>
                </a:solidFill>
                <a:miter/>
              </a:ln>
            </p:spPr>
          </p:cxnSp>
          <p:cxnSp>
            <p:nvCxnSpPr>
              <p:cNvPr id="16116" name="Straight Connector 2044"/>
              <p:cNvCxnSpPr/>
              <p:nvPr/>
            </p:nvCxnSpPr>
            <p:spPr>
              <a:xfrm>
                <a:off x="4448160" y="7167240"/>
                <a:ext cx="360" cy="126360"/>
              </a:xfrm>
              <a:prstGeom prst="straightConnector1">
                <a:avLst/>
              </a:prstGeom>
              <a:ln w="6480">
                <a:solidFill>
                  <a:srgbClr val="a8a8a8"/>
                </a:solidFill>
                <a:miter/>
              </a:ln>
            </p:spPr>
          </p:cxnSp>
          <p:cxnSp>
            <p:nvCxnSpPr>
              <p:cNvPr id="16117" name="Straight Connector 2045"/>
              <p:cNvCxnSpPr/>
              <p:nvPr/>
            </p:nvCxnSpPr>
            <p:spPr>
              <a:xfrm>
                <a:off x="4283640" y="7167240"/>
                <a:ext cx="360" cy="126360"/>
              </a:xfrm>
              <a:prstGeom prst="straightConnector1">
                <a:avLst/>
              </a:prstGeom>
              <a:ln w="6480">
                <a:solidFill>
                  <a:srgbClr val="a8a8a8"/>
                </a:solidFill>
                <a:miter/>
              </a:ln>
            </p:spPr>
          </p:cxnSp>
          <p:cxnSp>
            <p:nvCxnSpPr>
              <p:cNvPr id="16118" name="Straight Connector 2046"/>
              <p:cNvCxnSpPr/>
              <p:nvPr/>
            </p:nvCxnSpPr>
            <p:spPr>
              <a:xfrm>
                <a:off x="4777920" y="7167240"/>
                <a:ext cx="360" cy="126360"/>
              </a:xfrm>
              <a:prstGeom prst="straightConnector1">
                <a:avLst/>
              </a:prstGeom>
              <a:ln w="6480">
                <a:solidFill>
                  <a:srgbClr val="a8a8a8"/>
                </a:solidFill>
                <a:miter/>
              </a:ln>
            </p:spPr>
          </p:cxnSp>
          <p:cxnSp>
            <p:nvCxnSpPr>
              <p:cNvPr id="16119" name="Straight Connector 2047"/>
              <p:cNvCxnSpPr/>
              <p:nvPr/>
            </p:nvCxnSpPr>
            <p:spPr>
              <a:xfrm>
                <a:off x="4613040" y="7167240"/>
                <a:ext cx="360" cy="126360"/>
              </a:xfrm>
              <a:prstGeom prst="straightConnector1">
                <a:avLst/>
              </a:prstGeom>
              <a:ln w="6480">
                <a:solidFill>
                  <a:srgbClr val="a8a8a8"/>
                </a:solidFill>
                <a:miter/>
              </a:ln>
            </p:spPr>
          </p:cxnSp>
          <p:cxnSp>
            <p:nvCxnSpPr>
              <p:cNvPr id="16120" name="Straight Connector 2048"/>
              <p:cNvCxnSpPr/>
              <p:nvPr/>
            </p:nvCxnSpPr>
            <p:spPr>
              <a:xfrm>
                <a:off x="5107320" y="7167240"/>
                <a:ext cx="360" cy="126360"/>
              </a:xfrm>
              <a:prstGeom prst="straightConnector1">
                <a:avLst/>
              </a:prstGeom>
              <a:ln w="6480">
                <a:solidFill>
                  <a:srgbClr val="a8a8a8"/>
                </a:solidFill>
                <a:miter/>
              </a:ln>
            </p:spPr>
          </p:cxnSp>
          <p:cxnSp>
            <p:nvCxnSpPr>
              <p:cNvPr id="16121" name="Straight Connector 2049"/>
              <p:cNvCxnSpPr/>
              <p:nvPr/>
            </p:nvCxnSpPr>
            <p:spPr>
              <a:xfrm>
                <a:off x="4942440" y="7167240"/>
                <a:ext cx="360" cy="126360"/>
              </a:xfrm>
              <a:prstGeom prst="straightConnector1">
                <a:avLst/>
              </a:prstGeom>
              <a:ln w="6480">
                <a:solidFill>
                  <a:srgbClr val="a8a8a8"/>
                </a:solidFill>
                <a:miter/>
              </a:ln>
            </p:spPr>
          </p:cxnSp>
          <p:cxnSp>
            <p:nvCxnSpPr>
              <p:cNvPr id="16122" name="Straight Connector 2050"/>
              <p:cNvCxnSpPr/>
              <p:nvPr/>
            </p:nvCxnSpPr>
            <p:spPr>
              <a:xfrm>
                <a:off x="5436720" y="7167240"/>
                <a:ext cx="360" cy="126360"/>
              </a:xfrm>
              <a:prstGeom prst="straightConnector1">
                <a:avLst/>
              </a:prstGeom>
              <a:ln w="6480">
                <a:solidFill>
                  <a:srgbClr val="a8a8a8"/>
                </a:solidFill>
                <a:miter/>
              </a:ln>
            </p:spPr>
          </p:cxnSp>
          <p:cxnSp>
            <p:nvCxnSpPr>
              <p:cNvPr id="16123" name="Straight Connector 2051"/>
              <p:cNvCxnSpPr/>
              <p:nvPr/>
            </p:nvCxnSpPr>
            <p:spPr>
              <a:xfrm>
                <a:off x="5272200" y="7167240"/>
                <a:ext cx="360" cy="126360"/>
              </a:xfrm>
              <a:prstGeom prst="straightConnector1">
                <a:avLst/>
              </a:prstGeom>
              <a:ln w="6480">
                <a:solidFill>
                  <a:srgbClr val="a8a8a8"/>
                </a:solidFill>
                <a:miter/>
              </a:ln>
            </p:spPr>
          </p:cxnSp>
          <p:cxnSp>
            <p:nvCxnSpPr>
              <p:cNvPr id="16124" name="Straight Connector 2052"/>
              <p:cNvCxnSpPr/>
              <p:nvPr/>
            </p:nvCxnSpPr>
            <p:spPr>
              <a:xfrm>
                <a:off x="5766480" y="7167240"/>
                <a:ext cx="360" cy="126360"/>
              </a:xfrm>
              <a:prstGeom prst="straightConnector1">
                <a:avLst/>
              </a:prstGeom>
              <a:ln w="6480">
                <a:solidFill>
                  <a:srgbClr val="a8a8a8"/>
                </a:solidFill>
                <a:miter/>
              </a:ln>
            </p:spPr>
          </p:cxnSp>
          <p:cxnSp>
            <p:nvCxnSpPr>
              <p:cNvPr id="16125" name="Straight Connector 2053"/>
              <p:cNvCxnSpPr/>
              <p:nvPr/>
            </p:nvCxnSpPr>
            <p:spPr>
              <a:xfrm>
                <a:off x="5601600" y="7167240"/>
                <a:ext cx="360" cy="126360"/>
              </a:xfrm>
              <a:prstGeom prst="straightConnector1">
                <a:avLst/>
              </a:prstGeom>
              <a:ln w="6480">
                <a:solidFill>
                  <a:srgbClr val="a8a8a8"/>
                </a:solidFill>
                <a:miter/>
              </a:ln>
            </p:spPr>
          </p:cxnSp>
          <p:cxnSp>
            <p:nvCxnSpPr>
              <p:cNvPr id="16126" name="Straight Connector 2054"/>
              <p:cNvCxnSpPr/>
              <p:nvPr/>
            </p:nvCxnSpPr>
            <p:spPr>
              <a:xfrm>
                <a:off x="6095880" y="7167240"/>
                <a:ext cx="360" cy="126360"/>
              </a:xfrm>
              <a:prstGeom prst="straightConnector1">
                <a:avLst/>
              </a:prstGeom>
              <a:ln w="6480">
                <a:solidFill>
                  <a:srgbClr val="a8a8a8"/>
                </a:solidFill>
                <a:miter/>
              </a:ln>
            </p:spPr>
          </p:cxnSp>
          <p:cxnSp>
            <p:nvCxnSpPr>
              <p:cNvPr id="16127" name="Straight Connector 2055"/>
              <p:cNvCxnSpPr/>
              <p:nvPr/>
            </p:nvCxnSpPr>
            <p:spPr>
              <a:xfrm>
                <a:off x="5931000" y="7167240"/>
                <a:ext cx="360" cy="126360"/>
              </a:xfrm>
              <a:prstGeom prst="straightConnector1">
                <a:avLst/>
              </a:prstGeom>
              <a:ln w="6480">
                <a:solidFill>
                  <a:srgbClr val="a8a8a8"/>
                </a:solidFill>
                <a:miter/>
              </a:ln>
            </p:spPr>
          </p:cxnSp>
          <p:cxnSp>
            <p:nvCxnSpPr>
              <p:cNvPr id="16128" name="Straight Connector 2056"/>
              <p:cNvCxnSpPr/>
              <p:nvPr/>
            </p:nvCxnSpPr>
            <p:spPr>
              <a:xfrm>
                <a:off x="6425280" y="7167240"/>
                <a:ext cx="360" cy="126360"/>
              </a:xfrm>
              <a:prstGeom prst="straightConnector1">
                <a:avLst/>
              </a:prstGeom>
              <a:ln w="6480">
                <a:solidFill>
                  <a:srgbClr val="a8a8a8"/>
                </a:solidFill>
                <a:miter/>
              </a:ln>
            </p:spPr>
          </p:cxnSp>
          <p:cxnSp>
            <p:nvCxnSpPr>
              <p:cNvPr id="16129" name="Straight Connector 2057"/>
              <p:cNvCxnSpPr/>
              <p:nvPr/>
            </p:nvCxnSpPr>
            <p:spPr>
              <a:xfrm>
                <a:off x="6260760" y="7167240"/>
                <a:ext cx="360" cy="126360"/>
              </a:xfrm>
              <a:prstGeom prst="straightConnector1">
                <a:avLst/>
              </a:prstGeom>
              <a:ln w="6480">
                <a:solidFill>
                  <a:srgbClr val="a8a8a8"/>
                </a:solidFill>
                <a:miter/>
              </a:ln>
            </p:spPr>
          </p:cxnSp>
          <p:cxnSp>
            <p:nvCxnSpPr>
              <p:cNvPr id="16130" name="Straight Connector 2058"/>
              <p:cNvCxnSpPr/>
              <p:nvPr/>
            </p:nvCxnSpPr>
            <p:spPr>
              <a:xfrm>
                <a:off x="6590160" y="7167240"/>
                <a:ext cx="360" cy="126360"/>
              </a:xfrm>
              <a:prstGeom prst="straightConnector1">
                <a:avLst/>
              </a:prstGeom>
              <a:ln w="6480">
                <a:solidFill>
                  <a:srgbClr val="a8a8a8"/>
                </a:solidFill>
                <a:miter/>
              </a:ln>
            </p:spPr>
          </p:cxnSp>
          <p:cxnSp>
            <p:nvCxnSpPr>
              <p:cNvPr id="16131" name="Straight Connector 2059"/>
              <p:cNvCxnSpPr/>
              <p:nvPr/>
            </p:nvCxnSpPr>
            <p:spPr>
              <a:xfrm>
                <a:off x="6919560" y="7167240"/>
                <a:ext cx="360" cy="126360"/>
              </a:xfrm>
              <a:prstGeom prst="straightConnector1">
                <a:avLst/>
              </a:prstGeom>
              <a:ln w="6480">
                <a:solidFill>
                  <a:srgbClr val="a8a8a8"/>
                </a:solidFill>
                <a:miter/>
              </a:ln>
            </p:spPr>
          </p:cxnSp>
          <p:cxnSp>
            <p:nvCxnSpPr>
              <p:cNvPr id="16132" name="Straight Connector 2060"/>
              <p:cNvCxnSpPr/>
              <p:nvPr/>
            </p:nvCxnSpPr>
            <p:spPr>
              <a:xfrm>
                <a:off x="6754680" y="7167240"/>
                <a:ext cx="360" cy="126360"/>
              </a:xfrm>
              <a:prstGeom prst="straightConnector1">
                <a:avLst/>
              </a:prstGeom>
              <a:ln w="6480">
                <a:solidFill>
                  <a:srgbClr val="a8a8a8"/>
                </a:solidFill>
                <a:miter/>
              </a:ln>
            </p:spPr>
          </p:cxnSp>
          <p:cxnSp>
            <p:nvCxnSpPr>
              <p:cNvPr id="16133" name="Straight Connector 2061"/>
              <p:cNvCxnSpPr/>
              <p:nvPr/>
            </p:nvCxnSpPr>
            <p:spPr>
              <a:xfrm>
                <a:off x="7248960" y="7167240"/>
                <a:ext cx="360" cy="126360"/>
              </a:xfrm>
              <a:prstGeom prst="straightConnector1">
                <a:avLst/>
              </a:prstGeom>
              <a:ln w="6480">
                <a:solidFill>
                  <a:srgbClr val="a8a8a8"/>
                </a:solidFill>
                <a:miter/>
              </a:ln>
            </p:spPr>
          </p:cxnSp>
          <p:cxnSp>
            <p:nvCxnSpPr>
              <p:cNvPr id="16134" name="Straight Connector 2062"/>
              <p:cNvCxnSpPr/>
              <p:nvPr/>
            </p:nvCxnSpPr>
            <p:spPr>
              <a:xfrm>
                <a:off x="7084440" y="7167240"/>
                <a:ext cx="360" cy="126360"/>
              </a:xfrm>
              <a:prstGeom prst="straightConnector1">
                <a:avLst/>
              </a:prstGeom>
              <a:ln w="6480">
                <a:solidFill>
                  <a:srgbClr val="a8a8a8"/>
                </a:solidFill>
                <a:miter/>
              </a:ln>
            </p:spPr>
          </p:cxnSp>
          <p:cxnSp>
            <p:nvCxnSpPr>
              <p:cNvPr id="16135" name="Straight Connector 2063"/>
              <p:cNvCxnSpPr/>
              <p:nvPr/>
            </p:nvCxnSpPr>
            <p:spPr>
              <a:xfrm>
                <a:off x="7578720" y="7167240"/>
                <a:ext cx="360" cy="126360"/>
              </a:xfrm>
              <a:prstGeom prst="straightConnector1">
                <a:avLst/>
              </a:prstGeom>
              <a:ln w="6480">
                <a:solidFill>
                  <a:srgbClr val="a8a8a8"/>
                </a:solidFill>
                <a:miter/>
              </a:ln>
            </p:spPr>
          </p:cxnSp>
          <p:cxnSp>
            <p:nvCxnSpPr>
              <p:cNvPr id="16136" name="Straight Connector 2064"/>
              <p:cNvCxnSpPr/>
              <p:nvPr/>
            </p:nvCxnSpPr>
            <p:spPr>
              <a:xfrm>
                <a:off x="7413840" y="7167240"/>
                <a:ext cx="360" cy="126360"/>
              </a:xfrm>
              <a:prstGeom prst="straightConnector1">
                <a:avLst/>
              </a:prstGeom>
              <a:ln w="6480">
                <a:solidFill>
                  <a:srgbClr val="a8a8a8"/>
                </a:solidFill>
                <a:miter/>
              </a:ln>
            </p:spPr>
          </p:cxnSp>
          <p:cxnSp>
            <p:nvCxnSpPr>
              <p:cNvPr id="16137" name="Straight Connector 2065"/>
              <p:cNvCxnSpPr/>
              <p:nvPr/>
            </p:nvCxnSpPr>
            <p:spPr>
              <a:xfrm>
                <a:off x="7908120" y="7167240"/>
                <a:ext cx="360" cy="126360"/>
              </a:xfrm>
              <a:prstGeom prst="straightConnector1">
                <a:avLst/>
              </a:prstGeom>
              <a:ln w="6480">
                <a:solidFill>
                  <a:srgbClr val="a8a8a8"/>
                </a:solidFill>
                <a:miter/>
              </a:ln>
            </p:spPr>
          </p:cxnSp>
          <p:cxnSp>
            <p:nvCxnSpPr>
              <p:cNvPr id="16138" name="Straight Connector 2066"/>
              <p:cNvCxnSpPr/>
              <p:nvPr/>
            </p:nvCxnSpPr>
            <p:spPr>
              <a:xfrm>
                <a:off x="7743240" y="7167240"/>
                <a:ext cx="360" cy="126360"/>
              </a:xfrm>
              <a:prstGeom prst="straightConnector1">
                <a:avLst/>
              </a:prstGeom>
              <a:ln w="6480">
                <a:solidFill>
                  <a:srgbClr val="a8a8a8"/>
                </a:solidFill>
                <a:miter/>
              </a:ln>
            </p:spPr>
          </p:cxnSp>
          <p:cxnSp>
            <p:nvCxnSpPr>
              <p:cNvPr id="16139" name="Straight Connector 2067"/>
              <p:cNvCxnSpPr/>
              <p:nvPr/>
            </p:nvCxnSpPr>
            <p:spPr>
              <a:xfrm>
                <a:off x="8237520" y="7167240"/>
                <a:ext cx="360" cy="126360"/>
              </a:xfrm>
              <a:prstGeom prst="straightConnector1">
                <a:avLst/>
              </a:prstGeom>
              <a:ln w="6480">
                <a:solidFill>
                  <a:srgbClr val="a8a8a8"/>
                </a:solidFill>
                <a:miter/>
              </a:ln>
            </p:spPr>
          </p:cxnSp>
          <p:cxnSp>
            <p:nvCxnSpPr>
              <p:cNvPr id="16140" name="Straight Connector 2068"/>
              <p:cNvCxnSpPr/>
              <p:nvPr/>
            </p:nvCxnSpPr>
            <p:spPr>
              <a:xfrm>
                <a:off x="8073000" y="7167240"/>
                <a:ext cx="360" cy="126360"/>
              </a:xfrm>
              <a:prstGeom prst="straightConnector1">
                <a:avLst/>
              </a:prstGeom>
              <a:ln w="6480">
                <a:solidFill>
                  <a:srgbClr val="a8a8a8"/>
                </a:solidFill>
                <a:miter/>
              </a:ln>
            </p:spPr>
          </p:cxnSp>
          <p:cxnSp>
            <p:nvCxnSpPr>
              <p:cNvPr id="16141" name="Straight Connector 2069"/>
              <p:cNvCxnSpPr/>
              <p:nvPr/>
            </p:nvCxnSpPr>
            <p:spPr>
              <a:xfrm>
                <a:off x="8567280" y="7167240"/>
                <a:ext cx="360" cy="126360"/>
              </a:xfrm>
              <a:prstGeom prst="straightConnector1">
                <a:avLst/>
              </a:prstGeom>
              <a:ln w="6480">
                <a:solidFill>
                  <a:srgbClr val="a8a8a8"/>
                </a:solidFill>
                <a:miter/>
              </a:ln>
            </p:spPr>
          </p:cxnSp>
          <p:cxnSp>
            <p:nvCxnSpPr>
              <p:cNvPr id="16142" name="Straight Connector 2070"/>
              <p:cNvCxnSpPr/>
              <p:nvPr/>
            </p:nvCxnSpPr>
            <p:spPr>
              <a:xfrm>
                <a:off x="8402400" y="7167240"/>
                <a:ext cx="360" cy="126360"/>
              </a:xfrm>
              <a:prstGeom prst="straightConnector1">
                <a:avLst/>
              </a:prstGeom>
              <a:ln w="6480">
                <a:solidFill>
                  <a:srgbClr val="a8a8a8"/>
                </a:solidFill>
                <a:miter/>
              </a:ln>
            </p:spPr>
          </p:cxnSp>
          <p:cxnSp>
            <p:nvCxnSpPr>
              <p:cNvPr id="16143" name="Straight Connector 2071"/>
              <p:cNvCxnSpPr/>
              <p:nvPr/>
            </p:nvCxnSpPr>
            <p:spPr>
              <a:xfrm>
                <a:off x="8896680" y="7167240"/>
                <a:ext cx="360" cy="126360"/>
              </a:xfrm>
              <a:prstGeom prst="straightConnector1">
                <a:avLst/>
              </a:prstGeom>
              <a:ln w="6480">
                <a:solidFill>
                  <a:srgbClr val="a8a8a8"/>
                </a:solidFill>
                <a:miter/>
              </a:ln>
            </p:spPr>
          </p:cxnSp>
          <p:cxnSp>
            <p:nvCxnSpPr>
              <p:cNvPr id="16144" name="Straight Connector 2072"/>
              <p:cNvCxnSpPr/>
              <p:nvPr/>
            </p:nvCxnSpPr>
            <p:spPr>
              <a:xfrm>
                <a:off x="8731800" y="7167240"/>
                <a:ext cx="360" cy="126360"/>
              </a:xfrm>
              <a:prstGeom prst="straightConnector1">
                <a:avLst/>
              </a:prstGeom>
              <a:ln w="6480">
                <a:solidFill>
                  <a:srgbClr val="a8a8a8"/>
                </a:solidFill>
                <a:miter/>
              </a:ln>
            </p:spPr>
          </p:cxnSp>
          <p:cxnSp>
            <p:nvCxnSpPr>
              <p:cNvPr id="16145" name="Straight Connector 2073"/>
              <p:cNvCxnSpPr/>
              <p:nvPr/>
            </p:nvCxnSpPr>
            <p:spPr>
              <a:xfrm>
                <a:off x="9226080" y="7167240"/>
                <a:ext cx="360" cy="126360"/>
              </a:xfrm>
              <a:prstGeom prst="straightConnector1">
                <a:avLst/>
              </a:prstGeom>
              <a:ln w="6480">
                <a:solidFill>
                  <a:srgbClr val="a8a8a8"/>
                </a:solidFill>
                <a:miter/>
              </a:ln>
            </p:spPr>
          </p:cxnSp>
          <p:cxnSp>
            <p:nvCxnSpPr>
              <p:cNvPr id="16146" name="Straight Connector 2074"/>
              <p:cNvCxnSpPr/>
              <p:nvPr/>
            </p:nvCxnSpPr>
            <p:spPr>
              <a:xfrm>
                <a:off x="9061560" y="7167240"/>
                <a:ext cx="360" cy="126360"/>
              </a:xfrm>
              <a:prstGeom prst="straightConnector1">
                <a:avLst/>
              </a:prstGeom>
              <a:ln w="6480">
                <a:solidFill>
                  <a:srgbClr val="a8a8a8"/>
                </a:solidFill>
                <a:miter/>
              </a:ln>
            </p:spPr>
          </p:cxnSp>
          <p:cxnSp>
            <p:nvCxnSpPr>
              <p:cNvPr id="16147" name="Straight Connector 2075"/>
              <p:cNvCxnSpPr/>
              <p:nvPr/>
            </p:nvCxnSpPr>
            <p:spPr>
              <a:xfrm>
                <a:off x="9555840" y="7167240"/>
                <a:ext cx="360" cy="126360"/>
              </a:xfrm>
              <a:prstGeom prst="straightConnector1">
                <a:avLst/>
              </a:prstGeom>
              <a:ln w="6480">
                <a:solidFill>
                  <a:srgbClr val="a8a8a8"/>
                </a:solidFill>
                <a:miter/>
              </a:ln>
            </p:spPr>
          </p:cxnSp>
          <p:cxnSp>
            <p:nvCxnSpPr>
              <p:cNvPr id="16148" name="Straight Connector 2076"/>
              <p:cNvCxnSpPr/>
              <p:nvPr/>
            </p:nvCxnSpPr>
            <p:spPr>
              <a:xfrm>
                <a:off x="9390960" y="7167240"/>
                <a:ext cx="360" cy="126360"/>
              </a:xfrm>
              <a:prstGeom prst="straightConnector1">
                <a:avLst/>
              </a:prstGeom>
              <a:ln w="6480">
                <a:solidFill>
                  <a:srgbClr val="a8a8a8"/>
                </a:solidFill>
                <a:miter/>
              </a:ln>
            </p:spPr>
          </p:cxnSp>
          <p:cxnSp>
            <p:nvCxnSpPr>
              <p:cNvPr id="16149" name="Straight Connector 2077"/>
              <p:cNvCxnSpPr/>
              <p:nvPr/>
            </p:nvCxnSpPr>
            <p:spPr>
              <a:xfrm>
                <a:off x="9885240" y="7167240"/>
                <a:ext cx="360" cy="126360"/>
              </a:xfrm>
              <a:prstGeom prst="straightConnector1">
                <a:avLst/>
              </a:prstGeom>
              <a:ln w="6480">
                <a:solidFill>
                  <a:srgbClr val="a8a8a8"/>
                </a:solidFill>
                <a:miter/>
              </a:ln>
            </p:spPr>
          </p:cxnSp>
          <p:cxnSp>
            <p:nvCxnSpPr>
              <p:cNvPr id="16150" name="Straight Connector 2078"/>
              <p:cNvCxnSpPr/>
              <p:nvPr/>
            </p:nvCxnSpPr>
            <p:spPr>
              <a:xfrm>
                <a:off x="9720360" y="7167240"/>
                <a:ext cx="360" cy="126360"/>
              </a:xfrm>
              <a:prstGeom prst="straightConnector1">
                <a:avLst/>
              </a:prstGeom>
              <a:ln w="6480">
                <a:solidFill>
                  <a:srgbClr val="a8a8a8"/>
                </a:solidFill>
                <a:miter/>
              </a:ln>
            </p:spPr>
          </p:cxnSp>
          <p:cxnSp>
            <p:nvCxnSpPr>
              <p:cNvPr id="16151" name="Straight Connector 2079"/>
              <p:cNvCxnSpPr/>
              <p:nvPr/>
            </p:nvCxnSpPr>
            <p:spPr>
              <a:xfrm>
                <a:off x="10214640" y="7167240"/>
                <a:ext cx="360" cy="126360"/>
              </a:xfrm>
              <a:prstGeom prst="straightConnector1">
                <a:avLst/>
              </a:prstGeom>
              <a:ln w="6480">
                <a:solidFill>
                  <a:srgbClr val="a8a8a8"/>
                </a:solidFill>
                <a:miter/>
              </a:ln>
            </p:spPr>
          </p:cxnSp>
          <p:cxnSp>
            <p:nvCxnSpPr>
              <p:cNvPr id="16152" name="Straight Connector 2080"/>
              <p:cNvCxnSpPr/>
              <p:nvPr/>
            </p:nvCxnSpPr>
            <p:spPr>
              <a:xfrm>
                <a:off x="10050120" y="7167240"/>
                <a:ext cx="360" cy="126360"/>
              </a:xfrm>
              <a:prstGeom prst="straightConnector1">
                <a:avLst/>
              </a:prstGeom>
              <a:ln w="6480">
                <a:solidFill>
                  <a:srgbClr val="a8a8a8"/>
                </a:solidFill>
                <a:miter/>
              </a:ln>
            </p:spPr>
          </p:cxnSp>
          <p:cxnSp>
            <p:nvCxnSpPr>
              <p:cNvPr id="16153" name="Straight Connector 2081"/>
              <p:cNvCxnSpPr/>
              <p:nvPr/>
            </p:nvCxnSpPr>
            <p:spPr>
              <a:xfrm>
                <a:off x="10544400" y="7167240"/>
                <a:ext cx="360" cy="126360"/>
              </a:xfrm>
              <a:prstGeom prst="straightConnector1">
                <a:avLst/>
              </a:prstGeom>
              <a:ln w="6480">
                <a:solidFill>
                  <a:srgbClr val="a8a8a8"/>
                </a:solidFill>
                <a:miter/>
              </a:ln>
            </p:spPr>
          </p:cxnSp>
          <p:cxnSp>
            <p:nvCxnSpPr>
              <p:cNvPr id="16154" name="Straight Connector 2082"/>
              <p:cNvCxnSpPr/>
              <p:nvPr/>
            </p:nvCxnSpPr>
            <p:spPr>
              <a:xfrm>
                <a:off x="10379520" y="7167240"/>
                <a:ext cx="360" cy="126360"/>
              </a:xfrm>
              <a:prstGeom prst="straightConnector1">
                <a:avLst/>
              </a:prstGeom>
              <a:ln w="6480">
                <a:solidFill>
                  <a:srgbClr val="a8a8a8"/>
                </a:solidFill>
                <a:miter/>
              </a:ln>
            </p:spPr>
          </p:cxnSp>
          <p:cxnSp>
            <p:nvCxnSpPr>
              <p:cNvPr id="16155" name="Straight Connector 2083"/>
              <p:cNvCxnSpPr/>
              <p:nvPr/>
            </p:nvCxnSpPr>
            <p:spPr>
              <a:xfrm>
                <a:off x="10873800" y="7167240"/>
                <a:ext cx="360" cy="126360"/>
              </a:xfrm>
              <a:prstGeom prst="straightConnector1">
                <a:avLst/>
              </a:prstGeom>
              <a:ln w="6480">
                <a:solidFill>
                  <a:srgbClr val="a8a8a8"/>
                </a:solidFill>
                <a:miter/>
              </a:ln>
            </p:spPr>
          </p:cxnSp>
          <p:cxnSp>
            <p:nvCxnSpPr>
              <p:cNvPr id="16156" name="Straight Connector 2084"/>
              <p:cNvCxnSpPr/>
              <p:nvPr/>
            </p:nvCxnSpPr>
            <p:spPr>
              <a:xfrm>
                <a:off x="10708920" y="7167240"/>
                <a:ext cx="360" cy="126360"/>
              </a:xfrm>
              <a:prstGeom prst="straightConnector1">
                <a:avLst/>
              </a:prstGeom>
              <a:ln w="6480">
                <a:solidFill>
                  <a:srgbClr val="a8a8a8"/>
                </a:solidFill>
                <a:miter/>
              </a:ln>
            </p:spPr>
          </p:cxnSp>
          <p:cxnSp>
            <p:nvCxnSpPr>
              <p:cNvPr id="16157" name="Straight Connector 2085"/>
              <p:cNvCxnSpPr/>
              <p:nvPr/>
            </p:nvCxnSpPr>
            <p:spPr>
              <a:xfrm>
                <a:off x="11203200" y="7167240"/>
                <a:ext cx="360" cy="126360"/>
              </a:xfrm>
              <a:prstGeom prst="straightConnector1">
                <a:avLst/>
              </a:prstGeom>
              <a:ln w="6480">
                <a:solidFill>
                  <a:srgbClr val="a8a8a8"/>
                </a:solidFill>
                <a:miter/>
              </a:ln>
            </p:spPr>
          </p:cxnSp>
          <p:cxnSp>
            <p:nvCxnSpPr>
              <p:cNvPr id="16158" name="Straight Connector 2086"/>
              <p:cNvCxnSpPr/>
              <p:nvPr/>
            </p:nvCxnSpPr>
            <p:spPr>
              <a:xfrm>
                <a:off x="11038680" y="7167240"/>
                <a:ext cx="360" cy="126360"/>
              </a:xfrm>
              <a:prstGeom prst="straightConnector1">
                <a:avLst/>
              </a:prstGeom>
              <a:ln w="6480">
                <a:solidFill>
                  <a:srgbClr val="a8a8a8"/>
                </a:solidFill>
                <a:miter/>
              </a:ln>
            </p:spPr>
          </p:cxnSp>
          <p:cxnSp>
            <p:nvCxnSpPr>
              <p:cNvPr id="16159" name="Straight Connector 2087"/>
              <p:cNvCxnSpPr/>
              <p:nvPr/>
            </p:nvCxnSpPr>
            <p:spPr>
              <a:xfrm>
                <a:off x="11532960" y="7167240"/>
                <a:ext cx="360" cy="126360"/>
              </a:xfrm>
              <a:prstGeom prst="straightConnector1">
                <a:avLst/>
              </a:prstGeom>
              <a:ln w="6480">
                <a:solidFill>
                  <a:srgbClr val="a8a8a8"/>
                </a:solidFill>
                <a:miter/>
              </a:ln>
            </p:spPr>
          </p:cxnSp>
          <p:cxnSp>
            <p:nvCxnSpPr>
              <p:cNvPr id="16160" name="Straight Connector 2088"/>
              <p:cNvCxnSpPr/>
              <p:nvPr/>
            </p:nvCxnSpPr>
            <p:spPr>
              <a:xfrm>
                <a:off x="11368080" y="7167240"/>
                <a:ext cx="360" cy="126360"/>
              </a:xfrm>
              <a:prstGeom prst="straightConnector1">
                <a:avLst/>
              </a:prstGeom>
              <a:ln w="6480">
                <a:solidFill>
                  <a:srgbClr val="a8a8a8"/>
                </a:solidFill>
                <a:miter/>
              </a:ln>
            </p:spPr>
          </p:cxnSp>
          <p:cxnSp>
            <p:nvCxnSpPr>
              <p:cNvPr id="16161" name="Straight Connector 2089"/>
              <p:cNvCxnSpPr/>
              <p:nvPr/>
            </p:nvCxnSpPr>
            <p:spPr>
              <a:xfrm>
                <a:off x="11862360" y="7167240"/>
                <a:ext cx="360" cy="126360"/>
              </a:xfrm>
              <a:prstGeom prst="straightConnector1">
                <a:avLst/>
              </a:prstGeom>
              <a:ln w="6480">
                <a:solidFill>
                  <a:srgbClr val="a8a8a8"/>
                </a:solidFill>
                <a:miter/>
              </a:ln>
            </p:spPr>
          </p:cxnSp>
          <p:cxnSp>
            <p:nvCxnSpPr>
              <p:cNvPr id="1616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6163" name="Group 28"/>
            <p:cNvGrpSpPr/>
            <p:nvPr/>
          </p:nvGrpSpPr>
          <p:grpSpPr>
            <a:xfrm>
              <a:off x="-435240" y="-435240"/>
              <a:ext cx="13042800" cy="7728480"/>
              <a:chOff x="-435240" y="-435240"/>
              <a:chExt cx="13042800" cy="7728480"/>
            </a:xfrm>
          </p:grpSpPr>
          <p:cxnSp>
            <p:nvCxnSpPr>
              <p:cNvPr id="16164" name="Straight Connector 1897"/>
              <p:cNvCxnSpPr/>
              <p:nvPr/>
            </p:nvCxnSpPr>
            <p:spPr>
              <a:xfrm>
                <a:off x="12355560" y="4898520"/>
                <a:ext cx="252360" cy="360"/>
              </a:xfrm>
              <a:prstGeom prst="straightConnector1">
                <a:avLst/>
              </a:prstGeom>
              <a:ln w="6480">
                <a:solidFill>
                  <a:srgbClr val="a8a8a8"/>
                </a:solidFill>
                <a:miter/>
              </a:ln>
            </p:spPr>
          </p:cxnSp>
          <p:cxnSp>
            <p:nvCxnSpPr>
              <p:cNvPr id="16165" name="Straight Connector 181"/>
              <p:cNvCxnSpPr/>
              <p:nvPr/>
            </p:nvCxnSpPr>
            <p:spPr>
              <a:xfrm>
                <a:off x="-435240" y="326520"/>
                <a:ext cx="252360" cy="360"/>
              </a:xfrm>
              <a:prstGeom prst="straightConnector1">
                <a:avLst/>
              </a:prstGeom>
              <a:ln w="6480">
                <a:solidFill>
                  <a:srgbClr val="a8a8a8"/>
                </a:solidFill>
                <a:miter/>
              </a:ln>
            </p:spPr>
          </p:cxnSp>
          <p:cxnSp>
            <p:nvCxnSpPr>
              <p:cNvPr id="16166" name="Straight Connector 182"/>
              <p:cNvCxnSpPr/>
              <p:nvPr/>
            </p:nvCxnSpPr>
            <p:spPr>
              <a:xfrm>
                <a:off x="-435240" y="0"/>
                <a:ext cx="252360" cy="360"/>
              </a:xfrm>
              <a:prstGeom prst="straightConnector1">
                <a:avLst/>
              </a:prstGeom>
              <a:ln w="6480">
                <a:solidFill>
                  <a:srgbClr val="a8a8a8"/>
                </a:solidFill>
                <a:miter/>
              </a:ln>
            </p:spPr>
          </p:cxnSp>
          <p:cxnSp>
            <p:nvCxnSpPr>
              <p:cNvPr id="16167" name="Straight Connector 183"/>
              <p:cNvCxnSpPr/>
              <p:nvPr/>
            </p:nvCxnSpPr>
            <p:spPr>
              <a:xfrm>
                <a:off x="-435240" y="979560"/>
                <a:ext cx="252360" cy="360"/>
              </a:xfrm>
              <a:prstGeom prst="straightConnector1">
                <a:avLst/>
              </a:prstGeom>
              <a:ln w="6480">
                <a:solidFill>
                  <a:srgbClr val="a8a8a8"/>
                </a:solidFill>
                <a:miter/>
              </a:ln>
            </p:spPr>
          </p:cxnSp>
          <p:cxnSp>
            <p:nvCxnSpPr>
              <p:cNvPr id="16168" name="Straight Connector 184"/>
              <p:cNvCxnSpPr/>
              <p:nvPr/>
            </p:nvCxnSpPr>
            <p:spPr>
              <a:xfrm>
                <a:off x="-435240" y="653040"/>
                <a:ext cx="252360" cy="360"/>
              </a:xfrm>
              <a:prstGeom prst="straightConnector1">
                <a:avLst/>
              </a:prstGeom>
              <a:ln w="6480">
                <a:solidFill>
                  <a:srgbClr val="a8a8a8"/>
                </a:solidFill>
                <a:miter/>
              </a:ln>
            </p:spPr>
          </p:cxnSp>
          <p:cxnSp>
            <p:nvCxnSpPr>
              <p:cNvPr id="16169" name="Straight Connector 185"/>
              <p:cNvCxnSpPr/>
              <p:nvPr/>
            </p:nvCxnSpPr>
            <p:spPr>
              <a:xfrm>
                <a:off x="-435240" y="1632600"/>
                <a:ext cx="252360" cy="360"/>
              </a:xfrm>
              <a:prstGeom prst="straightConnector1">
                <a:avLst/>
              </a:prstGeom>
              <a:ln w="6480">
                <a:solidFill>
                  <a:srgbClr val="a8a8a8"/>
                </a:solidFill>
                <a:miter/>
              </a:ln>
            </p:spPr>
          </p:cxnSp>
          <p:cxnSp>
            <p:nvCxnSpPr>
              <p:cNvPr id="16170" name="Straight Connector 186"/>
              <p:cNvCxnSpPr/>
              <p:nvPr/>
            </p:nvCxnSpPr>
            <p:spPr>
              <a:xfrm>
                <a:off x="-435240" y="1306080"/>
                <a:ext cx="252360" cy="360"/>
              </a:xfrm>
              <a:prstGeom prst="straightConnector1">
                <a:avLst/>
              </a:prstGeom>
              <a:ln w="6480">
                <a:solidFill>
                  <a:srgbClr val="a8a8a8"/>
                </a:solidFill>
                <a:miter/>
              </a:ln>
            </p:spPr>
          </p:cxnSp>
          <p:cxnSp>
            <p:nvCxnSpPr>
              <p:cNvPr id="16171" name="Straight Connector 187"/>
              <p:cNvCxnSpPr/>
              <p:nvPr/>
            </p:nvCxnSpPr>
            <p:spPr>
              <a:xfrm>
                <a:off x="-435240" y="2285640"/>
                <a:ext cx="252360" cy="360"/>
              </a:xfrm>
              <a:prstGeom prst="straightConnector1">
                <a:avLst/>
              </a:prstGeom>
              <a:ln w="6480">
                <a:solidFill>
                  <a:srgbClr val="a8a8a8"/>
                </a:solidFill>
                <a:miter/>
              </a:ln>
            </p:spPr>
          </p:cxnSp>
          <p:cxnSp>
            <p:nvCxnSpPr>
              <p:cNvPr id="16172" name="Straight Connector 188"/>
              <p:cNvCxnSpPr/>
              <p:nvPr/>
            </p:nvCxnSpPr>
            <p:spPr>
              <a:xfrm>
                <a:off x="-435240" y="1959120"/>
                <a:ext cx="252360" cy="360"/>
              </a:xfrm>
              <a:prstGeom prst="straightConnector1">
                <a:avLst/>
              </a:prstGeom>
              <a:ln w="6480">
                <a:solidFill>
                  <a:srgbClr val="a8a8a8"/>
                </a:solidFill>
                <a:miter/>
              </a:ln>
            </p:spPr>
          </p:cxnSp>
          <p:cxnSp>
            <p:nvCxnSpPr>
              <p:cNvPr id="16173" name="Straight Connector 189"/>
              <p:cNvCxnSpPr/>
              <p:nvPr/>
            </p:nvCxnSpPr>
            <p:spPr>
              <a:xfrm>
                <a:off x="-435240" y="2939040"/>
                <a:ext cx="252360" cy="360"/>
              </a:xfrm>
              <a:prstGeom prst="straightConnector1">
                <a:avLst/>
              </a:prstGeom>
              <a:ln w="6480">
                <a:solidFill>
                  <a:srgbClr val="a8a8a8"/>
                </a:solidFill>
                <a:miter/>
              </a:ln>
            </p:spPr>
          </p:cxnSp>
          <p:cxnSp>
            <p:nvCxnSpPr>
              <p:cNvPr id="16174" name="Straight Connector 190"/>
              <p:cNvCxnSpPr/>
              <p:nvPr/>
            </p:nvCxnSpPr>
            <p:spPr>
              <a:xfrm>
                <a:off x="-435240" y="2612520"/>
                <a:ext cx="252360" cy="360"/>
              </a:xfrm>
              <a:prstGeom prst="straightConnector1">
                <a:avLst/>
              </a:prstGeom>
              <a:ln w="6480">
                <a:solidFill>
                  <a:srgbClr val="a8a8a8"/>
                </a:solidFill>
                <a:miter/>
              </a:ln>
            </p:spPr>
          </p:cxnSp>
          <p:cxnSp>
            <p:nvCxnSpPr>
              <p:cNvPr id="16175" name="Straight Connector 191"/>
              <p:cNvCxnSpPr/>
              <p:nvPr/>
            </p:nvCxnSpPr>
            <p:spPr>
              <a:xfrm>
                <a:off x="-435240" y="3592080"/>
                <a:ext cx="252360" cy="360"/>
              </a:xfrm>
              <a:prstGeom prst="straightConnector1">
                <a:avLst/>
              </a:prstGeom>
              <a:ln w="6480">
                <a:solidFill>
                  <a:srgbClr val="a8a8a8"/>
                </a:solidFill>
                <a:miter/>
              </a:ln>
            </p:spPr>
          </p:cxnSp>
          <p:cxnSp>
            <p:nvCxnSpPr>
              <p:cNvPr id="16176" name="Straight Connector 192"/>
              <p:cNvCxnSpPr/>
              <p:nvPr/>
            </p:nvCxnSpPr>
            <p:spPr>
              <a:xfrm>
                <a:off x="-435240" y="3265560"/>
                <a:ext cx="252360" cy="360"/>
              </a:xfrm>
              <a:prstGeom prst="straightConnector1">
                <a:avLst/>
              </a:prstGeom>
              <a:ln w="6480">
                <a:solidFill>
                  <a:srgbClr val="a8a8a8"/>
                </a:solidFill>
                <a:miter/>
              </a:ln>
            </p:spPr>
          </p:cxnSp>
          <p:cxnSp>
            <p:nvCxnSpPr>
              <p:cNvPr id="16177" name="Straight Connector 193"/>
              <p:cNvCxnSpPr/>
              <p:nvPr/>
            </p:nvCxnSpPr>
            <p:spPr>
              <a:xfrm>
                <a:off x="-435240" y="4245120"/>
                <a:ext cx="252360" cy="360"/>
              </a:xfrm>
              <a:prstGeom prst="straightConnector1">
                <a:avLst/>
              </a:prstGeom>
              <a:ln w="6480">
                <a:solidFill>
                  <a:srgbClr val="a8a8a8"/>
                </a:solidFill>
                <a:miter/>
              </a:ln>
            </p:spPr>
          </p:cxnSp>
          <p:cxnSp>
            <p:nvCxnSpPr>
              <p:cNvPr id="16178" name="Straight Connector 194"/>
              <p:cNvCxnSpPr/>
              <p:nvPr/>
            </p:nvCxnSpPr>
            <p:spPr>
              <a:xfrm>
                <a:off x="-435240" y="3918600"/>
                <a:ext cx="252360" cy="360"/>
              </a:xfrm>
              <a:prstGeom prst="straightConnector1">
                <a:avLst/>
              </a:prstGeom>
              <a:ln w="6480">
                <a:solidFill>
                  <a:srgbClr val="a8a8a8"/>
                </a:solidFill>
                <a:miter/>
              </a:ln>
            </p:spPr>
          </p:cxnSp>
          <p:cxnSp>
            <p:nvCxnSpPr>
              <p:cNvPr id="16179" name="Straight Connector 195"/>
              <p:cNvCxnSpPr/>
              <p:nvPr/>
            </p:nvCxnSpPr>
            <p:spPr>
              <a:xfrm>
                <a:off x="-435240" y="4898520"/>
                <a:ext cx="252360" cy="360"/>
              </a:xfrm>
              <a:prstGeom prst="straightConnector1">
                <a:avLst/>
              </a:prstGeom>
              <a:ln w="6480">
                <a:solidFill>
                  <a:srgbClr val="a8a8a8"/>
                </a:solidFill>
                <a:miter/>
              </a:ln>
            </p:spPr>
          </p:cxnSp>
          <p:cxnSp>
            <p:nvCxnSpPr>
              <p:cNvPr id="16180" name="Straight Connector 196"/>
              <p:cNvCxnSpPr/>
              <p:nvPr/>
            </p:nvCxnSpPr>
            <p:spPr>
              <a:xfrm>
                <a:off x="-435240" y="4571640"/>
                <a:ext cx="252360" cy="360"/>
              </a:xfrm>
              <a:prstGeom prst="straightConnector1">
                <a:avLst/>
              </a:prstGeom>
              <a:ln w="6480">
                <a:solidFill>
                  <a:srgbClr val="a8a8a8"/>
                </a:solidFill>
                <a:miter/>
              </a:ln>
            </p:spPr>
          </p:cxnSp>
          <p:cxnSp>
            <p:nvCxnSpPr>
              <p:cNvPr id="16181" name="Straight Connector 197"/>
              <p:cNvCxnSpPr/>
              <p:nvPr/>
            </p:nvCxnSpPr>
            <p:spPr>
              <a:xfrm>
                <a:off x="-435240" y="5551560"/>
                <a:ext cx="252360" cy="360"/>
              </a:xfrm>
              <a:prstGeom prst="straightConnector1">
                <a:avLst/>
              </a:prstGeom>
              <a:ln w="6480">
                <a:solidFill>
                  <a:srgbClr val="a8a8a8"/>
                </a:solidFill>
                <a:miter/>
              </a:ln>
            </p:spPr>
          </p:cxnSp>
          <p:cxnSp>
            <p:nvCxnSpPr>
              <p:cNvPr id="16182" name="Straight Connector 198"/>
              <p:cNvCxnSpPr/>
              <p:nvPr/>
            </p:nvCxnSpPr>
            <p:spPr>
              <a:xfrm>
                <a:off x="-435240" y="5225040"/>
                <a:ext cx="252360" cy="360"/>
              </a:xfrm>
              <a:prstGeom prst="straightConnector1">
                <a:avLst/>
              </a:prstGeom>
              <a:ln w="6480">
                <a:solidFill>
                  <a:srgbClr val="a8a8a8"/>
                </a:solidFill>
                <a:miter/>
              </a:ln>
            </p:spPr>
          </p:cxnSp>
          <p:cxnSp>
            <p:nvCxnSpPr>
              <p:cNvPr id="16183" name="Straight Connector 199"/>
              <p:cNvCxnSpPr/>
              <p:nvPr/>
            </p:nvCxnSpPr>
            <p:spPr>
              <a:xfrm>
                <a:off x="-435240" y="6204600"/>
                <a:ext cx="252360" cy="360"/>
              </a:xfrm>
              <a:prstGeom prst="straightConnector1">
                <a:avLst/>
              </a:prstGeom>
              <a:ln w="6480">
                <a:solidFill>
                  <a:srgbClr val="a8a8a8"/>
                </a:solidFill>
                <a:miter/>
              </a:ln>
            </p:spPr>
          </p:cxnSp>
          <p:cxnSp>
            <p:nvCxnSpPr>
              <p:cNvPr id="16184" name="Straight Connector 200"/>
              <p:cNvCxnSpPr/>
              <p:nvPr/>
            </p:nvCxnSpPr>
            <p:spPr>
              <a:xfrm>
                <a:off x="-435240" y="5878080"/>
                <a:ext cx="252360" cy="360"/>
              </a:xfrm>
              <a:prstGeom prst="straightConnector1">
                <a:avLst/>
              </a:prstGeom>
              <a:ln w="6480">
                <a:solidFill>
                  <a:srgbClr val="a8a8a8"/>
                </a:solidFill>
                <a:miter/>
              </a:ln>
            </p:spPr>
          </p:cxnSp>
          <p:cxnSp>
            <p:nvCxnSpPr>
              <p:cNvPr id="16185" name="Straight Connector 201"/>
              <p:cNvCxnSpPr/>
              <p:nvPr/>
            </p:nvCxnSpPr>
            <p:spPr>
              <a:xfrm>
                <a:off x="-435240" y="6857640"/>
                <a:ext cx="252360" cy="360"/>
              </a:xfrm>
              <a:prstGeom prst="straightConnector1">
                <a:avLst/>
              </a:prstGeom>
              <a:ln w="6480">
                <a:solidFill>
                  <a:srgbClr val="a8a8a8"/>
                </a:solidFill>
                <a:miter/>
              </a:ln>
            </p:spPr>
          </p:cxnSp>
          <p:cxnSp>
            <p:nvCxnSpPr>
              <p:cNvPr id="16186" name="Straight Connector 202"/>
              <p:cNvCxnSpPr/>
              <p:nvPr/>
            </p:nvCxnSpPr>
            <p:spPr>
              <a:xfrm>
                <a:off x="-435240" y="6531120"/>
                <a:ext cx="252360" cy="360"/>
              </a:xfrm>
              <a:prstGeom prst="straightConnector1">
                <a:avLst/>
              </a:prstGeom>
              <a:ln w="6480">
                <a:solidFill>
                  <a:srgbClr val="a8a8a8"/>
                </a:solidFill>
                <a:miter/>
              </a:ln>
            </p:spPr>
          </p:cxnSp>
          <p:cxnSp>
            <p:nvCxnSpPr>
              <p:cNvPr id="16187" name="Straight Connector 806"/>
              <p:cNvCxnSpPr/>
              <p:nvPr/>
            </p:nvCxnSpPr>
            <p:spPr>
              <a:xfrm flipV="1">
                <a:off x="11862360" y="-435240"/>
                <a:ext cx="360" cy="252360"/>
              </a:xfrm>
              <a:prstGeom prst="straightConnector1">
                <a:avLst/>
              </a:prstGeom>
              <a:ln w="6480">
                <a:solidFill>
                  <a:srgbClr val="a8a8a8"/>
                </a:solidFill>
                <a:miter/>
              </a:ln>
            </p:spPr>
          </p:cxnSp>
          <p:cxnSp>
            <p:nvCxnSpPr>
              <p:cNvPr id="16188" name="Straight Connector 807"/>
              <p:cNvCxnSpPr/>
              <p:nvPr/>
            </p:nvCxnSpPr>
            <p:spPr>
              <a:xfrm flipV="1">
                <a:off x="12191760" y="-435240"/>
                <a:ext cx="360" cy="252360"/>
              </a:xfrm>
              <a:prstGeom prst="straightConnector1">
                <a:avLst/>
              </a:prstGeom>
              <a:ln w="6480">
                <a:solidFill>
                  <a:srgbClr val="a8a8a8"/>
                </a:solidFill>
                <a:miter/>
              </a:ln>
            </p:spPr>
          </p:cxnSp>
          <p:cxnSp>
            <p:nvCxnSpPr>
              <p:cNvPr id="16189" name="Straight Connector 808"/>
              <p:cNvCxnSpPr/>
              <p:nvPr/>
            </p:nvCxnSpPr>
            <p:spPr>
              <a:xfrm flipV="1">
                <a:off x="11203200" y="-435240"/>
                <a:ext cx="360" cy="252360"/>
              </a:xfrm>
              <a:prstGeom prst="straightConnector1">
                <a:avLst/>
              </a:prstGeom>
              <a:ln w="6480">
                <a:solidFill>
                  <a:srgbClr val="a8a8a8"/>
                </a:solidFill>
                <a:miter/>
              </a:ln>
            </p:spPr>
          </p:cxnSp>
          <p:cxnSp>
            <p:nvCxnSpPr>
              <p:cNvPr id="16190" name="Straight Connector 809"/>
              <p:cNvCxnSpPr/>
              <p:nvPr/>
            </p:nvCxnSpPr>
            <p:spPr>
              <a:xfrm flipV="1">
                <a:off x="11532960" y="-435240"/>
                <a:ext cx="360" cy="252360"/>
              </a:xfrm>
              <a:prstGeom prst="straightConnector1">
                <a:avLst/>
              </a:prstGeom>
              <a:ln w="6480">
                <a:solidFill>
                  <a:srgbClr val="a8a8a8"/>
                </a:solidFill>
                <a:miter/>
              </a:ln>
            </p:spPr>
          </p:cxnSp>
          <p:cxnSp>
            <p:nvCxnSpPr>
              <p:cNvPr id="16191" name="Straight Connector 810"/>
              <p:cNvCxnSpPr/>
              <p:nvPr/>
            </p:nvCxnSpPr>
            <p:spPr>
              <a:xfrm flipV="1">
                <a:off x="10544400" y="-435240"/>
                <a:ext cx="360" cy="252360"/>
              </a:xfrm>
              <a:prstGeom prst="straightConnector1">
                <a:avLst/>
              </a:prstGeom>
              <a:ln w="6480">
                <a:solidFill>
                  <a:srgbClr val="a8a8a8"/>
                </a:solidFill>
                <a:miter/>
              </a:ln>
            </p:spPr>
          </p:cxnSp>
          <p:cxnSp>
            <p:nvCxnSpPr>
              <p:cNvPr id="16192" name="Straight Connector 811"/>
              <p:cNvCxnSpPr/>
              <p:nvPr/>
            </p:nvCxnSpPr>
            <p:spPr>
              <a:xfrm flipV="1">
                <a:off x="10873800" y="-435240"/>
                <a:ext cx="360" cy="252360"/>
              </a:xfrm>
              <a:prstGeom prst="straightConnector1">
                <a:avLst/>
              </a:prstGeom>
              <a:ln w="6480">
                <a:solidFill>
                  <a:srgbClr val="a8a8a8"/>
                </a:solidFill>
                <a:miter/>
              </a:ln>
            </p:spPr>
          </p:cxnSp>
          <p:cxnSp>
            <p:nvCxnSpPr>
              <p:cNvPr id="16193" name="Straight Connector 812"/>
              <p:cNvCxnSpPr/>
              <p:nvPr/>
            </p:nvCxnSpPr>
            <p:spPr>
              <a:xfrm flipV="1">
                <a:off x="9885240" y="-435240"/>
                <a:ext cx="360" cy="252360"/>
              </a:xfrm>
              <a:prstGeom prst="straightConnector1">
                <a:avLst/>
              </a:prstGeom>
              <a:ln w="6480">
                <a:solidFill>
                  <a:srgbClr val="a8a8a8"/>
                </a:solidFill>
                <a:miter/>
              </a:ln>
            </p:spPr>
          </p:cxnSp>
          <p:cxnSp>
            <p:nvCxnSpPr>
              <p:cNvPr id="16194" name="Straight Connector 813"/>
              <p:cNvCxnSpPr/>
              <p:nvPr/>
            </p:nvCxnSpPr>
            <p:spPr>
              <a:xfrm flipV="1">
                <a:off x="10214640" y="-435240"/>
                <a:ext cx="360" cy="252360"/>
              </a:xfrm>
              <a:prstGeom prst="straightConnector1">
                <a:avLst/>
              </a:prstGeom>
              <a:ln w="6480">
                <a:solidFill>
                  <a:srgbClr val="a8a8a8"/>
                </a:solidFill>
                <a:miter/>
              </a:ln>
            </p:spPr>
          </p:cxnSp>
          <p:cxnSp>
            <p:nvCxnSpPr>
              <p:cNvPr id="16195" name="Straight Connector 814"/>
              <p:cNvCxnSpPr/>
              <p:nvPr/>
            </p:nvCxnSpPr>
            <p:spPr>
              <a:xfrm flipV="1">
                <a:off x="9226080" y="-435240"/>
                <a:ext cx="360" cy="252360"/>
              </a:xfrm>
              <a:prstGeom prst="straightConnector1">
                <a:avLst/>
              </a:prstGeom>
              <a:ln w="6480">
                <a:solidFill>
                  <a:srgbClr val="a8a8a8"/>
                </a:solidFill>
                <a:miter/>
              </a:ln>
            </p:spPr>
          </p:cxnSp>
          <p:cxnSp>
            <p:nvCxnSpPr>
              <p:cNvPr id="16196" name="Straight Connector 815"/>
              <p:cNvCxnSpPr/>
              <p:nvPr/>
            </p:nvCxnSpPr>
            <p:spPr>
              <a:xfrm flipV="1">
                <a:off x="9555840" y="-435240"/>
                <a:ext cx="360" cy="252360"/>
              </a:xfrm>
              <a:prstGeom prst="straightConnector1">
                <a:avLst/>
              </a:prstGeom>
              <a:ln w="6480">
                <a:solidFill>
                  <a:srgbClr val="a8a8a8"/>
                </a:solidFill>
                <a:miter/>
              </a:ln>
            </p:spPr>
          </p:cxnSp>
          <p:cxnSp>
            <p:nvCxnSpPr>
              <p:cNvPr id="16197" name="Straight Connector 816"/>
              <p:cNvCxnSpPr/>
              <p:nvPr/>
            </p:nvCxnSpPr>
            <p:spPr>
              <a:xfrm flipV="1">
                <a:off x="8567280" y="-435240"/>
                <a:ext cx="360" cy="252360"/>
              </a:xfrm>
              <a:prstGeom prst="straightConnector1">
                <a:avLst/>
              </a:prstGeom>
              <a:ln w="6480">
                <a:solidFill>
                  <a:srgbClr val="a8a8a8"/>
                </a:solidFill>
                <a:miter/>
              </a:ln>
            </p:spPr>
          </p:cxnSp>
          <p:cxnSp>
            <p:nvCxnSpPr>
              <p:cNvPr id="16198" name="Straight Connector 817"/>
              <p:cNvCxnSpPr/>
              <p:nvPr/>
            </p:nvCxnSpPr>
            <p:spPr>
              <a:xfrm flipV="1">
                <a:off x="8896680" y="-435240"/>
                <a:ext cx="360" cy="252360"/>
              </a:xfrm>
              <a:prstGeom prst="straightConnector1">
                <a:avLst/>
              </a:prstGeom>
              <a:ln w="6480">
                <a:solidFill>
                  <a:srgbClr val="a8a8a8"/>
                </a:solidFill>
                <a:miter/>
              </a:ln>
            </p:spPr>
          </p:cxnSp>
          <p:cxnSp>
            <p:nvCxnSpPr>
              <p:cNvPr id="16199" name="Straight Connector 818"/>
              <p:cNvCxnSpPr/>
              <p:nvPr/>
            </p:nvCxnSpPr>
            <p:spPr>
              <a:xfrm flipV="1">
                <a:off x="7908120" y="-435240"/>
                <a:ext cx="360" cy="252360"/>
              </a:xfrm>
              <a:prstGeom prst="straightConnector1">
                <a:avLst/>
              </a:prstGeom>
              <a:ln w="6480">
                <a:solidFill>
                  <a:srgbClr val="a8a8a8"/>
                </a:solidFill>
                <a:miter/>
              </a:ln>
            </p:spPr>
          </p:cxnSp>
          <p:cxnSp>
            <p:nvCxnSpPr>
              <p:cNvPr id="16200" name="Straight Connector 819"/>
              <p:cNvCxnSpPr/>
              <p:nvPr/>
            </p:nvCxnSpPr>
            <p:spPr>
              <a:xfrm flipV="1">
                <a:off x="8237520" y="-435240"/>
                <a:ext cx="360" cy="252360"/>
              </a:xfrm>
              <a:prstGeom prst="straightConnector1">
                <a:avLst/>
              </a:prstGeom>
              <a:ln w="6480">
                <a:solidFill>
                  <a:srgbClr val="a8a8a8"/>
                </a:solidFill>
                <a:miter/>
              </a:ln>
            </p:spPr>
          </p:cxnSp>
          <p:cxnSp>
            <p:nvCxnSpPr>
              <p:cNvPr id="16201" name="Straight Connector 820"/>
              <p:cNvCxnSpPr/>
              <p:nvPr/>
            </p:nvCxnSpPr>
            <p:spPr>
              <a:xfrm flipV="1">
                <a:off x="7248960" y="-435240"/>
                <a:ext cx="360" cy="252360"/>
              </a:xfrm>
              <a:prstGeom prst="straightConnector1">
                <a:avLst/>
              </a:prstGeom>
              <a:ln w="6480">
                <a:solidFill>
                  <a:srgbClr val="a8a8a8"/>
                </a:solidFill>
                <a:miter/>
              </a:ln>
            </p:spPr>
          </p:cxnSp>
          <p:cxnSp>
            <p:nvCxnSpPr>
              <p:cNvPr id="16202" name="Straight Connector 821"/>
              <p:cNvCxnSpPr/>
              <p:nvPr/>
            </p:nvCxnSpPr>
            <p:spPr>
              <a:xfrm flipV="1">
                <a:off x="7578720" y="-435240"/>
                <a:ext cx="360" cy="252360"/>
              </a:xfrm>
              <a:prstGeom prst="straightConnector1">
                <a:avLst/>
              </a:prstGeom>
              <a:ln w="6480">
                <a:solidFill>
                  <a:srgbClr val="a8a8a8"/>
                </a:solidFill>
                <a:miter/>
              </a:ln>
            </p:spPr>
          </p:cxnSp>
          <p:cxnSp>
            <p:nvCxnSpPr>
              <p:cNvPr id="16203" name="Straight Connector 822"/>
              <p:cNvCxnSpPr/>
              <p:nvPr/>
            </p:nvCxnSpPr>
            <p:spPr>
              <a:xfrm flipV="1">
                <a:off x="6590160" y="-435240"/>
                <a:ext cx="360" cy="252360"/>
              </a:xfrm>
              <a:prstGeom prst="straightConnector1">
                <a:avLst/>
              </a:prstGeom>
              <a:ln w="6480">
                <a:solidFill>
                  <a:srgbClr val="a8a8a8"/>
                </a:solidFill>
                <a:miter/>
              </a:ln>
            </p:spPr>
          </p:cxnSp>
          <p:cxnSp>
            <p:nvCxnSpPr>
              <p:cNvPr id="16204" name="Straight Connector 823"/>
              <p:cNvCxnSpPr/>
              <p:nvPr/>
            </p:nvCxnSpPr>
            <p:spPr>
              <a:xfrm flipV="1">
                <a:off x="6919560" y="-435240"/>
                <a:ext cx="360" cy="252360"/>
              </a:xfrm>
              <a:prstGeom prst="straightConnector1">
                <a:avLst/>
              </a:prstGeom>
              <a:ln w="6480">
                <a:solidFill>
                  <a:srgbClr val="a8a8a8"/>
                </a:solidFill>
                <a:miter/>
              </a:ln>
            </p:spPr>
          </p:cxnSp>
          <p:cxnSp>
            <p:nvCxnSpPr>
              <p:cNvPr id="16205" name="Straight Connector 824"/>
              <p:cNvCxnSpPr/>
              <p:nvPr/>
            </p:nvCxnSpPr>
            <p:spPr>
              <a:xfrm flipV="1">
                <a:off x="5931000" y="-435240"/>
                <a:ext cx="360" cy="252360"/>
              </a:xfrm>
              <a:prstGeom prst="straightConnector1">
                <a:avLst/>
              </a:prstGeom>
              <a:ln w="6480">
                <a:solidFill>
                  <a:srgbClr val="a8a8a8"/>
                </a:solidFill>
                <a:miter/>
              </a:ln>
            </p:spPr>
          </p:cxnSp>
          <p:cxnSp>
            <p:nvCxnSpPr>
              <p:cNvPr id="16206" name="Straight Connector 825"/>
              <p:cNvCxnSpPr/>
              <p:nvPr/>
            </p:nvCxnSpPr>
            <p:spPr>
              <a:xfrm flipV="1">
                <a:off x="6260760" y="-435240"/>
                <a:ext cx="360" cy="252360"/>
              </a:xfrm>
              <a:prstGeom prst="straightConnector1">
                <a:avLst/>
              </a:prstGeom>
              <a:ln w="6480">
                <a:solidFill>
                  <a:srgbClr val="a8a8a8"/>
                </a:solidFill>
                <a:miter/>
              </a:ln>
            </p:spPr>
          </p:cxnSp>
          <p:cxnSp>
            <p:nvCxnSpPr>
              <p:cNvPr id="16207" name="Straight Connector 826"/>
              <p:cNvCxnSpPr/>
              <p:nvPr/>
            </p:nvCxnSpPr>
            <p:spPr>
              <a:xfrm flipV="1">
                <a:off x="5272200" y="-435240"/>
                <a:ext cx="360" cy="252360"/>
              </a:xfrm>
              <a:prstGeom prst="straightConnector1">
                <a:avLst/>
              </a:prstGeom>
              <a:ln w="6480">
                <a:solidFill>
                  <a:srgbClr val="a8a8a8"/>
                </a:solidFill>
                <a:miter/>
              </a:ln>
            </p:spPr>
          </p:cxnSp>
          <p:cxnSp>
            <p:nvCxnSpPr>
              <p:cNvPr id="16208" name="Straight Connector 827"/>
              <p:cNvCxnSpPr/>
              <p:nvPr/>
            </p:nvCxnSpPr>
            <p:spPr>
              <a:xfrm flipV="1">
                <a:off x="5601600" y="-435240"/>
                <a:ext cx="360" cy="252360"/>
              </a:xfrm>
              <a:prstGeom prst="straightConnector1">
                <a:avLst/>
              </a:prstGeom>
              <a:ln w="6480">
                <a:solidFill>
                  <a:srgbClr val="a8a8a8"/>
                </a:solidFill>
                <a:miter/>
              </a:ln>
            </p:spPr>
          </p:cxnSp>
          <p:cxnSp>
            <p:nvCxnSpPr>
              <p:cNvPr id="16209" name="Straight Connector 828"/>
              <p:cNvCxnSpPr/>
              <p:nvPr/>
            </p:nvCxnSpPr>
            <p:spPr>
              <a:xfrm flipV="1">
                <a:off x="4613040" y="-435240"/>
                <a:ext cx="360" cy="252360"/>
              </a:xfrm>
              <a:prstGeom prst="straightConnector1">
                <a:avLst/>
              </a:prstGeom>
              <a:ln w="6480">
                <a:solidFill>
                  <a:srgbClr val="a8a8a8"/>
                </a:solidFill>
                <a:miter/>
              </a:ln>
            </p:spPr>
          </p:cxnSp>
          <p:cxnSp>
            <p:nvCxnSpPr>
              <p:cNvPr id="16210" name="Straight Connector 829"/>
              <p:cNvCxnSpPr/>
              <p:nvPr/>
            </p:nvCxnSpPr>
            <p:spPr>
              <a:xfrm flipV="1">
                <a:off x="4942440" y="-435240"/>
                <a:ext cx="360" cy="252360"/>
              </a:xfrm>
              <a:prstGeom prst="straightConnector1">
                <a:avLst/>
              </a:prstGeom>
              <a:ln w="6480">
                <a:solidFill>
                  <a:srgbClr val="a8a8a8"/>
                </a:solidFill>
                <a:miter/>
              </a:ln>
            </p:spPr>
          </p:cxnSp>
          <p:cxnSp>
            <p:nvCxnSpPr>
              <p:cNvPr id="16211" name="Straight Connector 830"/>
              <p:cNvCxnSpPr/>
              <p:nvPr/>
            </p:nvCxnSpPr>
            <p:spPr>
              <a:xfrm flipV="1">
                <a:off x="3953880" y="-435240"/>
                <a:ext cx="360" cy="252360"/>
              </a:xfrm>
              <a:prstGeom prst="straightConnector1">
                <a:avLst/>
              </a:prstGeom>
              <a:ln w="6480">
                <a:solidFill>
                  <a:srgbClr val="a8a8a8"/>
                </a:solidFill>
                <a:miter/>
              </a:ln>
            </p:spPr>
          </p:cxnSp>
          <p:cxnSp>
            <p:nvCxnSpPr>
              <p:cNvPr id="16212" name="Straight Connector 831"/>
              <p:cNvCxnSpPr/>
              <p:nvPr/>
            </p:nvCxnSpPr>
            <p:spPr>
              <a:xfrm flipV="1">
                <a:off x="4283640" y="-435240"/>
                <a:ext cx="360" cy="252360"/>
              </a:xfrm>
              <a:prstGeom prst="straightConnector1">
                <a:avLst/>
              </a:prstGeom>
              <a:ln w="6480">
                <a:solidFill>
                  <a:srgbClr val="a8a8a8"/>
                </a:solidFill>
                <a:miter/>
              </a:ln>
            </p:spPr>
          </p:cxnSp>
          <p:cxnSp>
            <p:nvCxnSpPr>
              <p:cNvPr id="16213" name="Straight Connector 832"/>
              <p:cNvCxnSpPr/>
              <p:nvPr/>
            </p:nvCxnSpPr>
            <p:spPr>
              <a:xfrm flipV="1">
                <a:off x="3295080" y="-435240"/>
                <a:ext cx="360" cy="252360"/>
              </a:xfrm>
              <a:prstGeom prst="straightConnector1">
                <a:avLst/>
              </a:prstGeom>
              <a:ln w="6480">
                <a:solidFill>
                  <a:srgbClr val="a8a8a8"/>
                </a:solidFill>
                <a:miter/>
              </a:ln>
            </p:spPr>
          </p:cxnSp>
          <p:cxnSp>
            <p:nvCxnSpPr>
              <p:cNvPr id="16214" name="Straight Connector 833"/>
              <p:cNvCxnSpPr/>
              <p:nvPr/>
            </p:nvCxnSpPr>
            <p:spPr>
              <a:xfrm flipV="1">
                <a:off x="3624480" y="-435240"/>
                <a:ext cx="360" cy="252360"/>
              </a:xfrm>
              <a:prstGeom prst="straightConnector1">
                <a:avLst/>
              </a:prstGeom>
              <a:ln w="6480">
                <a:solidFill>
                  <a:srgbClr val="a8a8a8"/>
                </a:solidFill>
                <a:miter/>
              </a:ln>
            </p:spPr>
          </p:cxnSp>
          <p:cxnSp>
            <p:nvCxnSpPr>
              <p:cNvPr id="16215" name="Straight Connector 834"/>
              <p:cNvCxnSpPr/>
              <p:nvPr/>
            </p:nvCxnSpPr>
            <p:spPr>
              <a:xfrm flipV="1">
                <a:off x="2635920" y="-435240"/>
                <a:ext cx="360" cy="252360"/>
              </a:xfrm>
              <a:prstGeom prst="straightConnector1">
                <a:avLst/>
              </a:prstGeom>
              <a:ln w="6480">
                <a:solidFill>
                  <a:srgbClr val="a8a8a8"/>
                </a:solidFill>
                <a:miter/>
              </a:ln>
            </p:spPr>
          </p:cxnSp>
          <p:cxnSp>
            <p:nvCxnSpPr>
              <p:cNvPr id="16216" name="Straight Connector 835"/>
              <p:cNvCxnSpPr/>
              <p:nvPr/>
            </p:nvCxnSpPr>
            <p:spPr>
              <a:xfrm flipV="1">
                <a:off x="2965320" y="-435240"/>
                <a:ext cx="360" cy="252360"/>
              </a:xfrm>
              <a:prstGeom prst="straightConnector1">
                <a:avLst/>
              </a:prstGeom>
              <a:ln w="6480">
                <a:solidFill>
                  <a:srgbClr val="a8a8a8"/>
                </a:solidFill>
                <a:miter/>
              </a:ln>
            </p:spPr>
          </p:cxnSp>
          <p:cxnSp>
            <p:nvCxnSpPr>
              <p:cNvPr id="16217" name="Straight Connector 836"/>
              <p:cNvCxnSpPr/>
              <p:nvPr/>
            </p:nvCxnSpPr>
            <p:spPr>
              <a:xfrm flipV="1">
                <a:off x="1976760" y="-435240"/>
                <a:ext cx="360" cy="252360"/>
              </a:xfrm>
              <a:prstGeom prst="straightConnector1">
                <a:avLst/>
              </a:prstGeom>
              <a:ln w="6480">
                <a:solidFill>
                  <a:srgbClr val="a8a8a8"/>
                </a:solidFill>
                <a:miter/>
              </a:ln>
            </p:spPr>
          </p:cxnSp>
          <p:cxnSp>
            <p:nvCxnSpPr>
              <p:cNvPr id="16218" name="Straight Connector 837"/>
              <p:cNvCxnSpPr/>
              <p:nvPr/>
            </p:nvCxnSpPr>
            <p:spPr>
              <a:xfrm flipV="1">
                <a:off x="2306520" y="-435240"/>
                <a:ext cx="360" cy="252360"/>
              </a:xfrm>
              <a:prstGeom prst="straightConnector1">
                <a:avLst/>
              </a:prstGeom>
              <a:ln w="6480">
                <a:solidFill>
                  <a:srgbClr val="a8a8a8"/>
                </a:solidFill>
                <a:miter/>
              </a:ln>
            </p:spPr>
          </p:cxnSp>
          <p:cxnSp>
            <p:nvCxnSpPr>
              <p:cNvPr id="16219" name="Straight Connector 838"/>
              <p:cNvCxnSpPr/>
              <p:nvPr/>
            </p:nvCxnSpPr>
            <p:spPr>
              <a:xfrm flipV="1">
                <a:off x="1317960" y="-435240"/>
                <a:ext cx="360" cy="252360"/>
              </a:xfrm>
              <a:prstGeom prst="straightConnector1">
                <a:avLst/>
              </a:prstGeom>
              <a:ln w="6480">
                <a:solidFill>
                  <a:srgbClr val="a8a8a8"/>
                </a:solidFill>
                <a:miter/>
              </a:ln>
            </p:spPr>
          </p:cxnSp>
          <p:cxnSp>
            <p:nvCxnSpPr>
              <p:cNvPr id="16220" name="Straight Connector 839"/>
              <p:cNvCxnSpPr/>
              <p:nvPr/>
            </p:nvCxnSpPr>
            <p:spPr>
              <a:xfrm flipV="1">
                <a:off x="1647360" y="-435240"/>
                <a:ext cx="360" cy="252360"/>
              </a:xfrm>
              <a:prstGeom prst="straightConnector1">
                <a:avLst/>
              </a:prstGeom>
              <a:ln w="6480">
                <a:solidFill>
                  <a:srgbClr val="a8a8a8"/>
                </a:solidFill>
                <a:miter/>
              </a:ln>
            </p:spPr>
          </p:cxnSp>
          <p:cxnSp>
            <p:nvCxnSpPr>
              <p:cNvPr id="16221" name="Straight Connector 840"/>
              <p:cNvCxnSpPr/>
              <p:nvPr/>
            </p:nvCxnSpPr>
            <p:spPr>
              <a:xfrm flipV="1">
                <a:off x="658800" y="-435240"/>
                <a:ext cx="360" cy="252360"/>
              </a:xfrm>
              <a:prstGeom prst="straightConnector1">
                <a:avLst/>
              </a:prstGeom>
              <a:ln w="6480">
                <a:solidFill>
                  <a:srgbClr val="a8a8a8"/>
                </a:solidFill>
                <a:miter/>
              </a:ln>
            </p:spPr>
          </p:cxnSp>
          <p:cxnSp>
            <p:nvCxnSpPr>
              <p:cNvPr id="16222" name="Straight Connector 841"/>
              <p:cNvCxnSpPr/>
              <p:nvPr/>
            </p:nvCxnSpPr>
            <p:spPr>
              <a:xfrm flipV="1">
                <a:off x="988200" y="-435240"/>
                <a:ext cx="360" cy="252360"/>
              </a:xfrm>
              <a:prstGeom prst="straightConnector1">
                <a:avLst/>
              </a:prstGeom>
              <a:ln w="6480">
                <a:solidFill>
                  <a:srgbClr val="a8a8a8"/>
                </a:solidFill>
                <a:miter/>
              </a:ln>
            </p:spPr>
          </p:cxnSp>
          <p:cxnSp>
            <p:nvCxnSpPr>
              <p:cNvPr id="16223" name="Straight Connector 842"/>
              <p:cNvCxnSpPr/>
              <p:nvPr/>
            </p:nvCxnSpPr>
            <p:spPr>
              <a:xfrm flipV="1">
                <a:off x="0" y="-435240"/>
                <a:ext cx="360" cy="252360"/>
              </a:xfrm>
              <a:prstGeom prst="straightConnector1">
                <a:avLst/>
              </a:prstGeom>
              <a:ln w="6480">
                <a:solidFill>
                  <a:srgbClr val="a8a8a8"/>
                </a:solidFill>
                <a:miter/>
              </a:ln>
            </p:spPr>
          </p:cxnSp>
          <p:cxnSp>
            <p:nvCxnSpPr>
              <p:cNvPr id="16224" name="Straight Connector 843"/>
              <p:cNvCxnSpPr/>
              <p:nvPr/>
            </p:nvCxnSpPr>
            <p:spPr>
              <a:xfrm flipV="1">
                <a:off x="329400" y="-435240"/>
                <a:ext cx="360" cy="252360"/>
              </a:xfrm>
              <a:prstGeom prst="straightConnector1">
                <a:avLst/>
              </a:prstGeom>
              <a:ln w="6480">
                <a:solidFill>
                  <a:srgbClr val="a8a8a8"/>
                </a:solidFill>
                <a:miter/>
              </a:ln>
            </p:spPr>
          </p:cxnSp>
          <p:cxnSp>
            <p:nvCxnSpPr>
              <p:cNvPr id="16225" name="Straight Connector 1883"/>
              <p:cNvCxnSpPr/>
              <p:nvPr/>
            </p:nvCxnSpPr>
            <p:spPr>
              <a:xfrm>
                <a:off x="12355560" y="326520"/>
                <a:ext cx="252360" cy="360"/>
              </a:xfrm>
              <a:prstGeom prst="straightConnector1">
                <a:avLst/>
              </a:prstGeom>
              <a:ln w="6480">
                <a:solidFill>
                  <a:srgbClr val="a8a8a8"/>
                </a:solidFill>
                <a:miter/>
              </a:ln>
            </p:spPr>
          </p:cxnSp>
          <p:cxnSp>
            <p:nvCxnSpPr>
              <p:cNvPr id="16226" name="Straight Connector 1884"/>
              <p:cNvCxnSpPr/>
              <p:nvPr/>
            </p:nvCxnSpPr>
            <p:spPr>
              <a:xfrm>
                <a:off x="12355560" y="0"/>
                <a:ext cx="252360" cy="360"/>
              </a:xfrm>
              <a:prstGeom prst="straightConnector1">
                <a:avLst/>
              </a:prstGeom>
              <a:ln w="6480">
                <a:solidFill>
                  <a:srgbClr val="a8a8a8"/>
                </a:solidFill>
                <a:miter/>
              </a:ln>
            </p:spPr>
          </p:cxnSp>
          <p:cxnSp>
            <p:nvCxnSpPr>
              <p:cNvPr id="16227" name="Straight Connector 1885"/>
              <p:cNvCxnSpPr/>
              <p:nvPr/>
            </p:nvCxnSpPr>
            <p:spPr>
              <a:xfrm>
                <a:off x="12355560" y="979560"/>
                <a:ext cx="252360" cy="360"/>
              </a:xfrm>
              <a:prstGeom prst="straightConnector1">
                <a:avLst/>
              </a:prstGeom>
              <a:ln w="6480">
                <a:solidFill>
                  <a:srgbClr val="a8a8a8"/>
                </a:solidFill>
                <a:miter/>
              </a:ln>
            </p:spPr>
          </p:cxnSp>
          <p:cxnSp>
            <p:nvCxnSpPr>
              <p:cNvPr id="16228" name="Straight Connector 1886"/>
              <p:cNvCxnSpPr/>
              <p:nvPr/>
            </p:nvCxnSpPr>
            <p:spPr>
              <a:xfrm>
                <a:off x="12355560" y="653040"/>
                <a:ext cx="252360" cy="360"/>
              </a:xfrm>
              <a:prstGeom prst="straightConnector1">
                <a:avLst/>
              </a:prstGeom>
              <a:ln w="6480">
                <a:solidFill>
                  <a:srgbClr val="a8a8a8"/>
                </a:solidFill>
                <a:miter/>
              </a:ln>
            </p:spPr>
          </p:cxnSp>
          <p:cxnSp>
            <p:nvCxnSpPr>
              <p:cNvPr id="16229" name="Straight Connector 1887"/>
              <p:cNvCxnSpPr/>
              <p:nvPr/>
            </p:nvCxnSpPr>
            <p:spPr>
              <a:xfrm>
                <a:off x="12355560" y="1632600"/>
                <a:ext cx="252360" cy="360"/>
              </a:xfrm>
              <a:prstGeom prst="straightConnector1">
                <a:avLst/>
              </a:prstGeom>
              <a:ln w="6480">
                <a:solidFill>
                  <a:srgbClr val="a8a8a8"/>
                </a:solidFill>
                <a:miter/>
              </a:ln>
            </p:spPr>
          </p:cxnSp>
          <p:cxnSp>
            <p:nvCxnSpPr>
              <p:cNvPr id="16230" name="Straight Connector 1888"/>
              <p:cNvCxnSpPr/>
              <p:nvPr/>
            </p:nvCxnSpPr>
            <p:spPr>
              <a:xfrm>
                <a:off x="12355560" y="1306080"/>
                <a:ext cx="252360" cy="360"/>
              </a:xfrm>
              <a:prstGeom prst="straightConnector1">
                <a:avLst/>
              </a:prstGeom>
              <a:ln w="6480">
                <a:solidFill>
                  <a:srgbClr val="a8a8a8"/>
                </a:solidFill>
                <a:miter/>
              </a:ln>
            </p:spPr>
          </p:cxnSp>
          <p:cxnSp>
            <p:nvCxnSpPr>
              <p:cNvPr id="16231" name="Straight Connector 1889"/>
              <p:cNvCxnSpPr/>
              <p:nvPr/>
            </p:nvCxnSpPr>
            <p:spPr>
              <a:xfrm>
                <a:off x="12355560" y="2285640"/>
                <a:ext cx="252360" cy="360"/>
              </a:xfrm>
              <a:prstGeom prst="straightConnector1">
                <a:avLst/>
              </a:prstGeom>
              <a:ln w="6480">
                <a:solidFill>
                  <a:srgbClr val="a8a8a8"/>
                </a:solidFill>
                <a:miter/>
              </a:ln>
            </p:spPr>
          </p:cxnSp>
          <p:cxnSp>
            <p:nvCxnSpPr>
              <p:cNvPr id="16232" name="Straight Connector 1890"/>
              <p:cNvCxnSpPr/>
              <p:nvPr/>
            </p:nvCxnSpPr>
            <p:spPr>
              <a:xfrm>
                <a:off x="12355560" y="1959120"/>
                <a:ext cx="252360" cy="360"/>
              </a:xfrm>
              <a:prstGeom prst="straightConnector1">
                <a:avLst/>
              </a:prstGeom>
              <a:ln w="6480">
                <a:solidFill>
                  <a:srgbClr val="a8a8a8"/>
                </a:solidFill>
                <a:miter/>
              </a:ln>
            </p:spPr>
          </p:cxnSp>
          <p:cxnSp>
            <p:nvCxnSpPr>
              <p:cNvPr id="16233" name="Straight Connector 1891"/>
              <p:cNvCxnSpPr/>
              <p:nvPr/>
            </p:nvCxnSpPr>
            <p:spPr>
              <a:xfrm>
                <a:off x="12355560" y="2939040"/>
                <a:ext cx="252360" cy="360"/>
              </a:xfrm>
              <a:prstGeom prst="straightConnector1">
                <a:avLst/>
              </a:prstGeom>
              <a:ln w="6480">
                <a:solidFill>
                  <a:srgbClr val="a8a8a8"/>
                </a:solidFill>
                <a:miter/>
              </a:ln>
            </p:spPr>
          </p:cxnSp>
          <p:cxnSp>
            <p:nvCxnSpPr>
              <p:cNvPr id="16234" name="Straight Connector 1892"/>
              <p:cNvCxnSpPr/>
              <p:nvPr/>
            </p:nvCxnSpPr>
            <p:spPr>
              <a:xfrm>
                <a:off x="12355560" y="2612520"/>
                <a:ext cx="252360" cy="360"/>
              </a:xfrm>
              <a:prstGeom prst="straightConnector1">
                <a:avLst/>
              </a:prstGeom>
              <a:ln w="6480">
                <a:solidFill>
                  <a:srgbClr val="a8a8a8"/>
                </a:solidFill>
                <a:miter/>
              </a:ln>
            </p:spPr>
          </p:cxnSp>
          <p:cxnSp>
            <p:nvCxnSpPr>
              <p:cNvPr id="16235" name="Straight Connector 1893"/>
              <p:cNvCxnSpPr/>
              <p:nvPr/>
            </p:nvCxnSpPr>
            <p:spPr>
              <a:xfrm>
                <a:off x="12355560" y="3592080"/>
                <a:ext cx="252360" cy="360"/>
              </a:xfrm>
              <a:prstGeom prst="straightConnector1">
                <a:avLst/>
              </a:prstGeom>
              <a:ln w="6480">
                <a:solidFill>
                  <a:srgbClr val="a8a8a8"/>
                </a:solidFill>
                <a:miter/>
              </a:ln>
            </p:spPr>
          </p:cxnSp>
          <p:cxnSp>
            <p:nvCxnSpPr>
              <p:cNvPr id="16236" name="Straight Connector 1894"/>
              <p:cNvCxnSpPr/>
              <p:nvPr/>
            </p:nvCxnSpPr>
            <p:spPr>
              <a:xfrm>
                <a:off x="12355560" y="3265560"/>
                <a:ext cx="252360" cy="360"/>
              </a:xfrm>
              <a:prstGeom prst="straightConnector1">
                <a:avLst/>
              </a:prstGeom>
              <a:ln w="6480">
                <a:solidFill>
                  <a:srgbClr val="a8a8a8"/>
                </a:solidFill>
                <a:miter/>
              </a:ln>
            </p:spPr>
          </p:cxnSp>
          <p:cxnSp>
            <p:nvCxnSpPr>
              <p:cNvPr id="16237" name="Straight Connector 1895"/>
              <p:cNvCxnSpPr/>
              <p:nvPr/>
            </p:nvCxnSpPr>
            <p:spPr>
              <a:xfrm>
                <a:off x="12355560" y="4245120"/>
                <a:ext cx="252360" cy="360"/>
              </a:xfrm>
              <a:prstGeom prst="straightConnector1">
                <a:avLst/>
              </a:prstGeom>
              <a:ln w="6480">
                <a:solidFill>
                  <a:srgbClr val="a8a8a8"/>
                </a:solidFill>
                <a:miter/>
              </a:ln>
            </p:spPr>
          </p:cxnSp>
          <p:cxnSp>
            <p:nvCxnSpPr>
              <p:cNvPr id="16238" name="Straight Connector 1896"/>
              <p:cNvCxnSpPr/>
              <p:nvPr/>
            </p:nvCxnSpPr>
            <p:spPr>
              <a:xfrm>
                <a:off x="12355560" y="3918600"/>
                <a:ext cx="252360" cy="360"/>
              </a:xfrm>
              <a:prstGeom prst="straightConnector1">
                <a:avLst/>
              </a:prstGeom>
              <a:ln w="6480">
                <a:solidFill>
                  <a:srgbClr val="a8a8a8"/>
                </a:solidFill>
                <a:miter/>
              </a:ln>
            </p:spPr>
          </p:cxnSp>
          <p:cxnSp>
            <p:nvCxnSpPr>
              <p:cNvPr id="16239" name="Straight Connector 1898"/>
              <p:cNvCxnSpPr/>
              <p:nvPr/>
            </p:nvCxnSpPr>
            <p:spPr>
              <a:xfrm>
                <a:off x="12355560" y="4571640"/>
                <a:ext cx="252360" cy="360"/>
              </a:xfrm>
              <a:prstGeom prst="straightConnector1">
                <a:avLst/>
              </a:prstGeom>
              <a:ln w="6480">
                <a:solidFill>
                  <a:srgbClr val="a8a8a8"/>
                </a:solidFill>
                <a:miter/>
              </a:ln>
            </p:spPr>
          </p:cxnSp>
          <p:cxnSp>
            <p:nvCxnSpPr>
              <p:cNvPr id="16240" name="Straight Connector 1899"/>
              <p:cNvCxnSpPr/>
              <p:nvPr/>
            </p:nvCxnSpPr>
            <p:spPr>
              <a:xfrm>
                <a:off x="12355560" y="5551560"/>
                <a:ext cx="252360" cy="360"/>
              </a:xfrm>
              <a:prstGeom prst="straightConnector1">
                <a:avLst/>
              </a:prstGeom>
              <a:ln w="6480">
                <a:solidFill>
                  <a:srgbClr val="a8a8a8"/>
                </a:solidFill>
                <a:miter/>
              </a:ln>
            </p:spPr>
          </p:cxnSp>
          <p:cxnSp>
            <p:nvCxnSpPr>
              <p:cNvPr id="16241" name="Straight Connector 1900"/>
              <p:cNvCxnSpPr/>
              <p:nvPr/>
            </p:nvCxnSpPr>
            <p:spPr>
              <a:xfrm>
                <a:off x="12355560" y="5225040"/>
                <a:ext cx="252360" cy="360"/>
              </a:xfrm>
              <a:prstGeom prst="straightConnector1">
                <a:avLst/>
              </a:prstGeom>
              <a:ln w="6480">
                <a:solidFill>
                  <a:srgbClr val="a8a8a8"/>
                </a:solidFill>
                <a:miter/>
              </a:ln>
            </p:spPr>
          </p:cxnSp>
          <p:cxnSp>
            <p:nvCxnSpPr>
              <p:cNvPr id="16242" name="Straight Connector 1901"/>
              <p:cNvCxnSpPr/>
              <p:nvPr/>
            </p:nvCxnSpPr>
            <p:spPr>
              <a:xfrm>
                <a:off x="12355560" y="6204600"/>
                <a:ext cx="252360" cy="360"/>
              </a:xfrm>
              <a:prstGeom prst="straightConnector1">
                <a:avLst/>
              </a:prstGeom>
              <a:ln w="6480">
                <a:solidFill>
                  <a:srgbClr val="a8a8a8"/>
                </a:solidFill>
                <a:miter/>
              </a:ln>
            </p:spPr>
          </p:cxnSp>
          <p:cxnSp>
            <p:nvCxnSpPr>
              <p:cNvPr id="16243" name="Straight Connector 1902"/>
              <p:cNvCxnSpPr/>
              <p:nvPr/>
            </p:nvCxnSpPr>
            <p:spPr>
              <a:xfrm>
                <a:off x="12355560" y="5878080"/>
                <a:ext cx="252360" cy="360"/>
              </a:xfrm>
              <a:prstGeom prst="straightConnector1">
                <a:avLst/>
              </a:prstGeom>
              <a:ln w="6480">
                <a:solidFill>
                  <a:srgbClr val="a8a8a8"/>
                </a:solidFill>
                <a:miter/>
              </a:ln>
            </p:spPr>
          </p:cxnSp>
          <p:cxnSp>
            <p:nvCxnSpPr>
              <p:cNvPr id="16244" name="Straight Connector 1903"/>
              <p:cNvCxnSpPr/>
              <p:nvPr/>
            </p:nvCxnSpPr>
            <p:spPr>
              <a:xfrm>
                <a:off x="12355560" y="6857640"/>
                <a:ext cx="252360" cy="360"/>
              </a:xfrm>
              <a:prstGeom prst="straightConnector1">
                <a:avLst/>
              </a:prstGeom>
              <a:ln w="6480">
                <a:solidFill>
                  <a:srgbClr val="a8a8a8"/>
                </a:solidFill>
                <a:miter/>
              </a:ln>
            </p:spPr>
          </p:cxnSp>
          <p:cxnSp>
            <p:nvCxnSpPr>
              <p:cNvPr id="16245" name="Straight Connector 1904"/>
              <p:cNvCxnSpPr/>
              <p:nvPr/>
            </p:nvCxnSpPr>
            <p:spPr>
              <a:xfrm>
                <a:off x="12355560" y="6531120"/>
                <a:ext cx="252360" cy="360"/>
              </a:xfrm>
              <a:prstGeom prst="straightConnector1">
                <a:avLst/>
              </a:prstGeom>
              <a:ln w="6480">
                <a:solidFill>
                  <a:srgbClr val="a8a8a8"/>
                </a:solidFill>
                <a:miter/>
              </a:ln>
            </p:spPr>
          </p:cxnSp>
          <p:cxnSp>
            <p:nvCxnSpPr>
              <p:cNvPr id="1624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624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624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624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625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625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625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625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625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625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625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625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625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625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626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626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626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626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626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626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626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626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626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626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627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627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627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627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627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627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627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627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627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627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6280" name="Straight Connector 2125"/>
              <p:cNvCxnSpPr/>
              <p:nvPr/>
            </p:nvCxnSpPr>
            <p:spPr>
              <a:xfrm flipV="1">
                <a:off x="658800" y="7041240"/>
                <a:ext cx="360" cy="252360"/>
              </a:xfrm>
              <a:prstGeom prst="straightConnector1">
                <a:avLst/>
              </a:prstGeom>
              <a:ln w="6480">
                <a:solidFill>
                  <a:srgbClr val="a8a8a8"/>
                </a:solidFill>
                <a:miter/>
              </a:ln>
            </p:spPr>
          </p:cxnSp>
          <p:cxnSp>
            <p:nvCxnSpPr>
              <p:cNvPr id="16281" name="Straight Connector 2126"/>
              <p:cNvCxnSpPr/>
              <p:nvPr/>
            </p:nvCxnSpPr>
            <p:spPr>
              <a:xfrm flipV="1">
                <a:off x="988200" y="7041240"/>
                <a:ext cx="360" cy="252360"/>
              </a:xfrm>
              <a:prstGeom prst="straightConnector1">
                <a:avLst/>
              </a:prstGeom>
              <a:ln w="6480">
                <a:solidFill>
                  <a:srgbClr val="a8a8a8"/>
                </a:solidFill>
                <a:miter/>
              </a:ln>
            </p:spPr>
          </p:cxnSp>
          <p:cxnSp>
            <p:nvCxnSpPr>
              <p:cNvPr id="16282" name="Straight Connector 2127"/>
              <p:cNvCxnSpPr/>
              <p:nvPr/>
            </p:nvCxnSpPr>
            <p:spPr>
              <a:xfrm flipV="1">
                <a:off x="0" y="7041240"/>
                <a:ext cx="360" cy="252360"/>
              </a:xfrm>
              <a:prstGeom prst="straightConnector1">
                <a:avLst/>
              </a:prstGeom>
              <a:ln w="6480">
                <a:solidFill>
                  <a:srgbClr val="a8a8a8"/>
                </a:solidFill>
                <a:miter/>
              </a:ln>
            </p:spPr>
          </p:cxnSp>
          <p:cxnSp>
            <p:nvCxnSpPr>
              <p:cNvPr id="1628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6284" name="Rectangle 14"/>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grpSp>
        <p:nvGrpSpPr>
          <p:cNvPr id="16285" name="Group 22"/>
          <p:cNvGrpSpPr/>
          <p:nvPr/>
        </p:nvGrpSpPr>
        <p:grpSpPr>
          <a:xfrm>
            <a:off x="-435240" y="5878080"/>
            <a:ext cx="290160" cy="979560"/>
            <a:chOff x="-435240" y="5878080"/>
            <a:chExt cx="290160" cy="979560"/>
          </a:xfrm>
        </p:grpSpPr>
        <p:cxnSp>
          <p:nvCxnSpPr>
            <p:cNvPr id="16286" name="Straight Connector 23"/>
            <p:cNvCxnSpPr/>
            <p:nvPr/>
          </p:nvCxnSpPr>
          <p:spPr>
            <a:xfrm>
              <a:off x="-435240" y="5878080"/>
              <a:ext cx="290520" cy="360"/>
            </a:xfrm>
            <a:prstGeom prst="straightConnector1">
              <a:avLst/>
            </a:prstGeom>
            <a:ln w="6480">
              <a:solidFill>
                <a:srgbClr val="a8a8a8"/>
              </a:solidFill>
              <a:miter/>
            </a:ln>
          </p:spPr>
        </p:cxnSp>
        <p:cxnSp>
          <p:nvCxnSpPr>
            <p:cNvPr id="16287" name="Straight Connector 24"/>
            <p:cNvCxnSpPr/>
            <p:nvPr/>
          </p:nvCxnSpPr>
          <p:spPr>
            <a:xfrm>
              <a:off x="-435240" y="6857640"/>
              <a:ext cx="290520" cy="360"/>
            </a:xfrm>
            <a:prstGeom prst="straightConnector1">
              <a:avLst/>
            </a:prstGeom>
            <a:ln w="6480">
              <a:solidFill>
                <a:srgbClr val="a8a8a8"/>
              </a:solidFill>
              <a:miter/>
            </a:ln>
          </p:spPr>
        </p:cxnSp>
      </p:grpSp>
      <p:cxnSp>
        <p:nvCxnSpPr>
          <p:cNvPr id="16288"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16289" name="TextBox 26"/>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6290" name="ING logo" descr=""/>
          <p:cNvPicPr/>
          <p:nvPr/>
        </p:nvPicPr>
        <p:blipFill>
          <a:blip r:embed="rId2"/>
          <a:stretch/>
        </p:blipFill>
        <p:spPr>
          <a:xfrm>
            <a:off x="10055520" y="6089040"/>
            <a:ext cx="1806840" cy="449640"/>
          </a:xfrm>
          <a:prstGeom prst="rect">
            <a:avLst/>
          </a:prstGeom>
          <a:ln w="0">
            <a:noFill/>
          </a:ln>
        </p:spPr>
      </p:pic>
      <p:grpSp>
        <p:nvGrpSpPr>
          <p:cNvPr id="16291" name="Confidential"/>
          <p:cNvGrpSpPr/>
          <p:nvPr/>
        </p:nvGrpSpPr>
        <p:grpSpPr>
          <a:xfrm>
            <a:off x="10749240" y="-9000"/>
            <a:ext cx="1440720" cy="1440720"/>
            <a:chOff x="10749240" y="-9000"/>
            <a:chExt cx="1440720" cy="1440720"/>
          </a:xfrm>
        </p:grpSpPr>
        <p:sp>
          <p:nvSpPr>
            <p:cNvPr id="16292" name="Freeform 5"/>
            <p:cNvSpPr/>
            <p:nvPr/>
          </p:nvSpPr>
          <p:spPr>
            <a:xfrm>
              <a:off x="10749240" y="-9000"/>
              <a:ext cx="1440720" cy="1440720"/>
            </a:xfrm>
            <a:custGeom>
              <a:avLst/>
              <a:gdLst>
                <a:gd name="textAreaLeft" fmla="*/ 0 w 1440720"/>
                <a:gd name="textAreaRight" fmla="*/ 1441080 w 1440720"/>
                <a:gd name="textAreaTop" fmla="*/ 0 h 1440720"/>
                <a:gd name="textAreaBottom" fmla="*/ 1441080 h 1440720"/>
              </a:gdLst>
              <a:ahLst/>
              <a:rect l="textAreaLeft" t="textAreaTop" r="textAreaRight" b="textAreaBottom"/>
              <a:pathLst>
                <a:path w="810" h="810">
                  <a:moveTo>
                    <a:pt x="0" y="0"/>
                  </a:moveTo>
                  <a:lnTo>
                    <a:pt x="810" y="810"/>
                  </a:lnTo>
                  <a:lnTo>
                    <a:pt x="810" y="536"/>
                  </a:lnTo>
                  <a:lnTo>
                    <a:pt x="274" y="0"/>
                  </a:lnTo>
                  <a:lnTo>
                    <a:pt x="0" y="0"/>
                  </a:lnTo>
                  <a:close/>
                </a:path>
              </a:pathLst>
            </a:custGeom>
            <a:solidFill>
              <a:srgbClr val="17a7dc"/>
            </a:solidFill>
            <a:ln w="19080">
              <a:solidFill>
                <a:srgbClr val="17a7dc"/>
              </a:solidFill>
              <a:round/>
            </a:ln>
          </p:spPr>
          <p:style>
            <a:lnRef idx="0"/>
            <a:fillRef idx="0"/>
            <a:effectRef idx="0"/>
            <a:fontRef idx="minor"/>
          </p:style>
          <p:txBody>
            <a:bodyPr numCol="1" spcCol="0" anchor="t">
              <a:noAutofit/>
            </a:bodyPr>
            <a:p>
              <a:endParaRPr b="0" lang="en-GB" sz="3200" spc="-1" strike="noStrike">
                <a:solidFill>
                  <a:schemeClr val="dk1"/>
                </a:solidFill>
                <a:latin typeface="ING Me"/>
              </a:endParaRPr>
            </a:p>
          </p:txBody>
        </p:sp>
        <p:sp>
          <p:nvSpPr>
            <p:cNvPr id="16293" name="Title 14"/>
            <p:cNvSpPr/>
            <p:nvPr/>
          </p:nvSpPr>
          <p:spPr>
            <a:xfrm rot="2700000">
              <a:off x="10866600" y="467280"/>
              <a:ext cx="1447560" cy="245880"/>
            </a:xfrm>
            <a:prstGeom prst="rect">
              <a:avLst/>
            </a:prstGeom>
            <a:noFill/>
            <a:ln w="0">
              <a:noFill/>
            </a:ln>
          </p:spPr>
          <p:style>
            <a:lnRef idx="0"/>
            <a:fillRef idx="0"/>
            <a:effectRef idx="0"/>
            <a:fontRef idx="minor"/>
          </p:style>
          <p:txBody>
            <a:bodyPr wrap="none" lIns="0" rIns="0" tIns="0" bIns="0" anchor="ctr">
              <a:noAutofit/>
            </a:bodyPr>
            <a:p>
              <a:pPr algn="ctr" defTabSz="914400">
                <a:lnSpc>
                  <a:spcPct val="100000"/>
                </a:lnSpc>
              </a:pPr>
              <a:r>
                <a:rPr b="1" lang="en-GB" sz="1600" spc="-1" strike="noStrike">
                  <a:solidFill>
                    <a:schemeClr val="lt1"/>
                  </a:solidFill>
                  <a:latin typeface="ING Me"/>
                </a:rPr>
                <a:t>Confidential</a:t>
              </a:r>
              <a:endParaRPr b="0" lang="en-US" sz="1600" spc="-1" strike="noStrike">
                <a:solidFill>
                  <a:srgbClr val="000000"/>
                </a:solidFill>
                <a:latin typeface="Arial"/>
              </a:endParaRPr>
            </a:p>
          </p:txBody>
        </p:sp>
      </p:grpSp>
      <p:sp>
        <p:nvSpPr>
          <p:cNvPr id="16294"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6295"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6296" name="PlaceHolder 2"/>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6297"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16298" name="TextBox 17"/>
          <p:cNvSpPr/>
          <p:nvPr/>
        </p:nvSpPr>
        <p:spPr>
          <a:xfrm>
            <a:off x="-2261880" y="0"/>
            <a:ext cx="1825920" cy="205668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ING logo or identifier: which cover should I use?</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35"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6336" name="Master Grid"/>
          <p:cNvGrpSpPr/>
          <p:nvPr/>
        </p:nvGrpSpPr>
        <p:grpSpPr>
          <a:xfrm>
            <a:off x="0" y="0"/>
            <a:ext cx="12191760" cy="6858000"/>
            <a:chOff x="0" y="0"/>
            <a:chExt cx="12191760" cy="6858000"/>
          </a:xfrm>
        </p:grpSpPr>
        <p:grpSp>
          <p:nvGrpSpPr>
            <p:cNvPr id="16337" name="GRID"/>
            <p:cNvGrpSpPr/>
            <p:nvPr/>
          </p:nvGrpSpPr>
          <p:grpSpPr>
            <a:xfrm>
              <a:off x="0" y="0"/>
              <a:ext cx="12191760" cy="6858000"/>
              <a:chOff x="0" y="0"/>
              <a:chExt cx="12191760" cy="6858000"/>
            </a:xfrm>
          </p:grpSpPr>
          <p:grpSp>
            <p:nvGrpSpPr>
              <p:cNvPr id="16338" name="Group 454"/>
              <p:cNvGrpSpPr/>
              <p:nvPr/>
            </p:nvGrpSpPr>
            <p:grpSpPr>
              <a:xfrm>
                <a:off x="0" y="0"/>
                <a:ext cx="12191760" cy="6858000"/>
                <a:chOff x="0" y="0"/>
                <a:chExt cx="12191760" cy="6858000"/>
              </a:xfrm>
            </p:grpSpPr>
            <p:cxnSp>
              <p:nvCxnSpPr>
                <p:cNvPr id="16339"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6340"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6341"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6342"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6343"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6344"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6345"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6346"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6347"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6348"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6349"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6350"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6351"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6352"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6353"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6354"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6355"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6356"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6357"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6358"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6359"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6360"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6361"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6362"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6363"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6364"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6365"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6366"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6367"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6368"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6369"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6370"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6371"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6372"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6373"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6374"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6375"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6376"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6377" name="Group 455"/>
              <p:cNvGrpSpPr/>
              <p:nvPr/>
            </p:nvGrpSpPr>
            <p:grpSpPr>
              <a:xfrm>
                <a:off x="0" y="0"/>
                <a:ext cx="12191760" cy="6857640"/>
                <a:chOff x="0" y="0"/>
                <a:chExt cx="12191760" cy="6857640"/>
              </a:xfrm>
            </p:grpSpPr>
            <p:cxnSp>
              <p:nvCxnSpPr>
                <p:cNvPr id="16378"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6379"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6380"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6381"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6382"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6383"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6384"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6385"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6386"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6387"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6388"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6389"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6390"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6391"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6392"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6393"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6394"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6395"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6396"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6397"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6398"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6399"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6400" name="Group 396"/>
            <p:cNvGrpSpPr/>
            <p:nvPr/>
          </p:nvGrpSpPr>
          <p:grpSpPr>
            <a:xfrm>
              <a:off x="329400" y="326520"/>
              <a:ext cx="11532960" cy="5878800"/>
              <a:chOff x="329400" y="326520"/>
              <a:chExt cx="11532960" cy="5878800"/>
            </a:xfrm>
          </p:grpSpPr>
          <p:grpSp>
            <p:nvGrpSpPr>
              <p:cNvPr id="16401" name="Group 397"/>
              <p:cNvGrpSpPr/>
              <p:nvPr/>
            </p:nvGrpSpPr>
            <p:grpSpPr>
              <a:xfrm>
                <a:off x="329400" y="326520"/>
                <a:ext cx="11532960" cy="5878800"/>
                <a:chOff x="329400" y="326520"/>
                <a:chExt cx="11532960" cy="5878800"/>
              </a:xfrm>
            </p:grpSpPr>
            <p:cxnSp>
              <p:nvCxnSpPr>
                <p:cNvPr id="16402"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6403"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6404"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6405"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6406"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6407"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6408"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6409"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6410"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6411"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6412"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6413"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6414"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6415"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6416"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6417"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6418"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6419"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6420"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6421"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6422"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6423"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6424"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6425"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6426"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6427"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6428"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6429"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6430"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6431"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6432"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6433"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6434"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6435"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6436"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6437"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6438" name="Group 398"/>
              <p:cNvGrpSpPr/>
              <p:nvPr/>
            </p:nvGrpSpPr>
            <p:grpSpPr>
              <a:xfrm>
                <a:off x="329400" y="326520"/>
                <a:ext cx="11532960" cy="5878080"/>
                <a:chOff x="329400" y="326520"/>
                <a:chExt cx="11532960" cy="5878080"/>
              </a:xfrm>
            </p:grpSpPr>
            <p:cxnSp>
              <p:nvCxnSpPr>
                <p:cNvPr id="16439"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6440"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6441"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6442"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6443"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6444"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6445"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6446"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6447"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6448"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6449"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6450"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6451"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6452"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6453"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6454"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6455"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6456"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6457"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6458" name="Master Grid Edge"/>
          <p:cNvGrpSpPr/>
          <p:nvPr/>
        </p:nvGrpSpPr>
        <p:grpSpPr>
          <a:xfrm>
            <a:off x="-435240" y="-435240"/>
            <a:ext cx="13042800" cy="7728480"/>
            <a:chOff x="-435240" y="-435240"/>
            <a:chExt cx="13042800" cy="7728480"/>
          </a:xfrm>
        </p:grpSpPr>
        <p:grpSp>
          <p:nvGrpSpPr>
            <p:cNvPr id="16459" name="Group 27"/>
            <p:cNvGrpSpPr/>
            <p:nvPr/>
          </p:nvGrpSpPr>
          <p:grpSpPr>
            <a:xfrm>
              <a:off x="-435240" y="-435240"/>
              <a:ext cx="13042800" cy="7728480"/>
              <a:chOff x="-435240" y="-435240"/>
              <a:chExt cx="13042800" cy="7728480"/>
            </a:xfrm>
          </p:grpSpPr>
          <p:cxnSp>
            <p:nvCxnSpPr>
              <p:cNvPr id="16460" name="Straight Connector 1371"/>
              <p:cNvCxnSpPr/>
              <p:nvPr/>
            </p:nvCxnSpPr>
            <p:spPr>
              <a:xfrm>
                <a:off x="-435240" y="489600"/>
                <a:ext cx="126360" cy="360"/>
              </a:xfrm>
              <a:prstGeom prst="straightConnector1">
                <a:avLst/>
              </a:prstGeom>
              <a:ln w="6480">
                <a:solidFill>
                  <a:srgbClr val="a8a8a8"/>
                </a:solidFill>
                <a:miter/>
              </a:ln>
            </p:spPr>
          </p:cxnSp>
          <p:cxnSp>
            <p:nvCxnSpPr>
              <p:cNvPr id="16461" name="Straight Connector 1372"/>
              <p:cNvCxnSpPr/>
              <p:nvPr/>
            </p:nvCxnSpPr>
            <p:spPr>
              <a:xfrm>
                <a:off x="-435240" y="326520"/>
                <a:ext cx="126360" cy="360"/>
              </a:xfrm>
              <a:prstGeom prst="straightConnector1">
                <a:avLst/>
              </a:prstGeom>
              <a:ln w="6480">
                <a:solidFill>
                  <a:srgbClr val="a8a8a8"/>
                </a:solidFill>
                <a:miter/>
              </a:ln>
            </p:spPr>
          </p:cxnSp>
          <p:cxnSp>
            <p:nvCxnSpPr>
              <p:cNvPr id="16462" name="Straight Connector 1373"/>
              <p:cNvCxnSpPr/>
              <p:nvPr/>
            </p:nvCxnSpPr>
            <p:spPr>
              <a:xfrm>
                <a:off x="-435240" y="816120"/>
                <a:ext cx="126360" cy="360"/>
              </a:xfrm>
              <a:prstGeom prst="straightConnector1">
                <a:avLst/>
              </a:prstGeom>
              <a:ln w="6480">
                <a:solidFill>
                  <a:srgbClr val="a8a8a8"/>
                </a:solidFill>
                <a:miter/>
              </a:ln>
            </p:spPr>
          </p:cxnSp>
          <p:cxnSp>
            <p:nvCxnSpPr>
              <p:cNvPr id="16463" name="Straight Connector 1374"/>
              <p:cNvCxnSpPr/>
              <p:nvPr/>
            </p:nvCxnSpPr>
            <p:spPr>
              <a:xfrm>
                <a:off x="-435240" y="653040"/>
                <a:ext cx="126360" cy="360"/>
              </a:xfrm>
              <a:prstGeom prst="straightConnector1">
                <a:avLst/>
              </a:prstGeom>
              <a:ln w="6480">
                <a:solidFill>
                  <a:srgbClr val="a8a8a8"/>
                </a:solidFill>
                <a:miter/>
              </a:ln>
            </p:spPr>
          </p:cxnSp>
          <p:cxnSp>
            <p:nvCxnSpPr>
              <p:cNvPr id="16464" name="Straight Connector 1375"/>
              <p:cNvCxnSpPr/>
              <p:nvPr/>
            </p:nvCxnSpPr>
            <p:spPr>
              <a:xfrm>
                <a:off x="-435240" y="1142640"/>
                <a:ext cx="126360" cy="360"/>
              </a:xfrm>
              <a:prstGeom prst="straightConnector1">
                <a:avLst/>
              </a:prstGeom>
              <a:ln w="6480">
                <a:solidFill>
                  <a:srgbClr val="a8a8a8"/>
                </a:solidFill>
                <a:miter/>
              </a:ln>
            </p:spPr>
          </p:cxnSp>
          <p:cxnSp>
            <p:nvCxnSpPr>
              <p:cNvPr id="16465" name="Straight Connector 1376"/>
              <p:cNvCxnSpPr/>
              <p:nvPr/>
            </p:nvCxnSpPr>
            <p:spPr>
              <a:xfrm>
                <a:off x="-435240" y="979560"/>
                <a:ext cx="126360" cy="360"/>
              </a:xfrm>
              <a:prstGeom prst="straightConnector1">
                <a:avLst/>
              </a:prstGeom>
              <a:ln w="6480">
                <a:solidFill>
                  <a:srgbClr val="a8a8a8"/>
                </a:solidFill>
                <a:miter/>
              </a:ln>
            </p:spPr>
          </p:cxnSp>
          <p:cxnSp>
            <p:nvCxnSpPr>
              <p:cNvPr id="16466" name="Straight Connector 1377"/>
              <p:cNvCxnSpPr/>
              <p:nvPr/>
            </p:nvCxnSpPr>
            <p:spPr>
              <a:xfrm>
                <a:off x="-435240" y="1469520"/>
                <a:ext cx="126360" cy="360"/>
              </a:xfrm>
              <a:prstGeom prst="straightConnector1">
                <a:avLst/>
              </a:prstGeom>
              <a:ln w="6480">
                <a:solidFill>
                  <a:srgbClr val="a8a8a8"/>
                </a:solidFill>
                <a:miter/>
              </a:ln>
            </p:spPr>
          </p:cxnSp>
          <p:cxnSp>
            <p:nvCxnSpPr>
              <p:cNvPr id="16467" name="Straight Connector 1378"/>
              <p:cNvCxnSpPr/>
              <p:nvPr/>
            </p:nvCxnSpPr>
            <p:spPr>
              <a:xfrm>
                <a:off x="-435240" y="1306080"/>
                <a:ext cx="126360" cy="360"/>
              </a:xfrm>
              <a:prstGeom prst="straightConnector1">
                <a:avLst/>
              </a:prstGeom>
              <a:ln w="6480">
                <a:solidFill>
                  <a:srgbClr val="a8a8a8"/>
                </a:solidFill>
                <a:miter/>
              </a:ln>
            </p:spPr>
          </p:cxnSp>
          <p:cxnSp>
            <p:nvCxnSpPr>
              <p:cNvPr id="16468" name="Straight Connector 1379"/>
              <p:cNvCxnSpPr/>
              <p:nvPr/>
            </p:nvCxnSpPr>
            <p:spPr>
              <a:xfrm>
                <a:off x="-435240" y="1796040"/>
                <a:ext cx="126360" cy="360"/>
              </a:xfrm>
              <a:prstGeom prst="straightConnector1">
                <a:avLst/>
              </a:prstGeom>
              <a:ln w="6480">
                <a:solidFill>
                  <a:srgbClr val="a8a8a8"/>
                </a:solidFill>
                <a:miter/>
              </a:ln>
            </p:spPr>
          </p:cxnSp>
          <p:cxnSp>
            <p:nvCxnSpPr>
              <p:cNvPr id="16469" name="Straight Connector 1380"/>
              <p:cNvCxnSpPr/>
              <p:nvPr/>
            </p:nvCxnSpPr>
            <p:spPr>
              <a:xfrm>
                <a:off x="-435240" y="1632600"/>
                <a:ext cx="126360" cy="360"/>
              </a:xfrm>
              <a:prstGeom prst="straightConnector1">
                <a:avLst/>
              </a:prstGeom>
              <a:ln w="6480">
                <a:solidFill>
                  <a:srgbClr val="a8a8a8"/>
                </a:solidFill>
                <a:miter/>
              </a:ln>
            </p:spPr>
          </p:cxnSp>
          <p:cxnSp>
            <p:nvCxnSpPr>
              <p:cNvPr id="16470" name="Straight Connector 1381"/>
              <p:cNvCxnSpPr/>
              <p:nvPr/>
            </p:nvCxnSpPr>
            <p:spPr>
              <a:xfrm>
                <a:off x="-435240" y="2122560"/>
                <a:ext cx="126360" cy="360"/>
              </a:xfrm>
              <a:prstGeom prst="straightConnector1">
                <a:avLst/>
              </a:prstGeom>
              <a:ln w="6480">
                <a:solidFill>
                  <a:srgbClr val="a8a8a8"/>
                </a:solidFill>
                <a:miter/>
              </a:ln>
            </p:spPr>
          </p:cxnSp>
          <p:cxnSp>
            <p:nvCxnSpPr>
              <p:cNvPr id="16471" name="Straight Connector 1382"/>
              <p:cNvCxnSpPr/>
              <p:nvPr/>
            </p:nvCxnSpPr>
            <p:spPr>
              <a:xfrm>
                <a:off x="-435240" y="1959120"/>
                <a:ext cx="126360" cy="360"/>
              </a:xfrm>
              <a:prstGeom prst="straightConnector1">
                <a:avLst/>
              </a:prstGeom>
              <a:ln w="6480">
                <a:solidFill>
                  <a:srgbClr val="a8a8a8"/>
                </a:solidFill>
                <a:miter/>
              </a:ln>
            </p:spPr>
          </p:cxnSp>
          <p:cxnSp>
            <p:nvCxnSpPr>
              <p:cNvPr id="16472" name="Straight Connector 1383"/>
              <p:cNvCxnSpPr/>
              <p:nvPr/>
            </p:nvCxnSpPr>
            <p:spPr>
              <a:xfrm>
                <a:off x="-435240" y="2449080"/>
                <a:ext cx="126360" cy="360"/>
              </a:xfrm>
              <a:prstGeom prst="straightConnector1">
                <a:avLst/>
              </a:prstGeom>
              <a:ln w="6480">
                <a:solidFill>
                  <a:srgbClr val="a8a8a8"/>
                </a:solidFill>
                <a:miter/>
              </a:ln>
            </p:spPr>
          </p:cxnSp>
          <p:cxnSp>
            <p:nvCxnSpPr>
              <p:cNvPr id="16473" name="Straight Connector 1384"/>
              <p:cNvCxnSpPr/>
              <p:nvPr/>
            </p:nvCxnSpPr>
            <p:spPr>
              <a:xfrm>
                <a:off x="-435240" y="2285640"/>
                <a:ext cx="126360" cy="360"/>
              </a:xfrm>
              <a:prstGeom prst="straightConnector1">
                <a:avLst/>
              </a:prstGeom>
              <a:ln w="6480">
                <a:solidFill>
                  <a:srgbClr val="a8a8a8"/>
                </a:solidFill>
                <a:miter/>
              </a:ln>
            </p:spPr>
          </p:cxnSp>
          <p:cxnSp>
            <p:nvCxnSpPr>
              <p:cNvPr id="16474" name="Straight Connector 1385"/>
              <p:cNvCxnSpPr/>
              <p:nvPr/>
            </p:nvCxnSpPr>
            <p:spPr>
              <a:xfrm>
                <a:off x="-435240" y="2775600"/>
                <a:ext cx="126360" cy="360"/>
              </a:xfrm>
              <a:prstGeom prst="straightConnector1">
                <a:avLst/>
              </a:prstGeom>
              <a:ln w="6480">
                <a:solidFill>
                  <a:srgbClr val="a8a8a8"/>
                </a:solidFill>
                <a:miter/>
              </a:ln>
            </p:spPr>
          </p:cxnSp>
          <p:cxnSp>
            <p:nvCxnSpPr>
              <p:cNvPr id="16475" name="Straight Connector 1386"/>
              <p:cNvCxnSpPr/>
              <p:nvPr/>
            </p:nvCxnSpPr>
            <p:spPr>
              <a:xfrm>
                <a:off x="-435240" y="2612520"/>
                <a:ext cx="126360" cy="360"/>
              </a:xfrm>
              <a:prstGeom prst="straightConnector1">
                <a:avLst/>
              </a:prstGeom>
              <a:ln w="6480">
                <a:solidFill>
                  <a:srgbClr val="a8a8a8"/>
                </a:solidFill>
                <a:miter/>
              </a:ln>
            </p:spPr>
          </p:cxnSp>
          <p:cxnSp>
            <p:nvCxnSpPr>
              <p:cNvPr id="16476" name="Straight Connector 1387"/>
              <p:cNvCxnSpPr/>
              <p:nvPr/>
            </p:nvCxnSpPr>
            <p:spPr>
              <a:xfrm>
                <a:off x="-435240" y="3102120"/>
                <a:ext cx="126360" cy="360"/>
              </a:xfrm>
              <a:prstGeom prst="straightConnector1">
                <a:avLst/>
              </a:prstGeom>
              <a:ln w="6480">
                <a:solidFill>
                  <a:srgbClr val="a8a8a8"/>
                </a:solidFill>
                <a:miter/>
              </a:ln>
            </p:spPr>
          </p:cxnSp>
          <p:cxnSp>
            <p:nvCxnSpPr>
              <p:cNvPr id="16477" name="Straight Connector 1388"/>
              <p:cNvCxnSpPr/>
              <p:nvPr/>
            </p:nvCxnSpPr>
            <p:spPr>
              <a:xfrm>
                <a:off x="-435240" y="2939040"/>
                <a:ext cx="126360" cy="360"/>
              </a:xfrm>
              <a:prstGeom prst="straightConnector1">
                <a:avLst/>
              </a:prstGeom>
              <a:ln w="6480">
                <a:solidFill>
                  <a:srgbClr val="a8a8a8"/>
                </a:solidFill>
                <a:miter/>
              </a:ln>
            </p:spPr>
          </p:cxnSp>
          <p:cxnSp>
            <p:nvCxnSpPr>
              <p:cNvPr id="16478" name="Straight Connector 1389"/>
              <p:cNvCxnSpPr/>
              <p:nvPr/>
            </p:nvCxnSpPr>
            <p:spPr>
              <a:xfrm>
                <a:off x="-435240" y="3428640"/>
                <a:ext cx="126360" cy="360"/>
              </a:xfrm>
              <a:prstGeom prst="straightConnector1">
                <a:avLst/>
              </a:prstGeom>
              <a:ln w="6480">
                <a:solidFill>
                  <a:srgbClr val="a8a8a8"/>
                </a:solidFill>
                <a:miter/>
              </a:ln>
            </p:spPr>
          </p:cxnSp>
          <p:cxnSp>
            <p:nvCxnSpPr>
              <p:cNvPr id="16479" name="Straight Connector 1390"/>
              <p:cNvCxnSpPr/>
              <p:nvPr/>
            </p:nvCxnSpPr>
            <p:spPr>
              <a:xfrm>
                <a:off x="-435240" y="3265560"/>
                <a:ext cx="126360" cy="360"/>
              </a:xfrm>
              <a:prstGeom prst="straightConnector1">
                <a:avLst/>
              </a:prstGeom>
              <a:ln w="6480">
                <a:solidFill>
                  <a:srgbClr val="a8a8a8"/>
                </a:solidFill>
                <a:miter/>
              </a:ln>
            </p:spPr>
          </p:cxnSp>
          <p:cxnSp>
            <p:nvCxnSpPr>
              <p:cNvPr id="16480" name="Straight Connector 1391"/>
              <p:cNvCxnSpPr/>
              <p:nvPr/>
            </p:nvCxnSpPr>
            <p:spPr>
              <a:xfrm>
                <a:off x="-435240" y="3755520"/>
                <a:ext cx="126360" cy="360"/>
              </a:xfrm>
              <a:prstGeom prst="straightConnector1">
                <a:avLst/>
              </a:prstGeom>
              <a:ln w="6480">
                <a:solidFill>
                  <a:srgbClr val="a8a8a8"/>
                </a:solidFill>
                <a:miter/>
              </a:ln>
            </p:spPr>
          </p:cxnSp>
          <p:cxnSp>
            <p:nvCxnSpPr>
              <p:cNvPr id="16481" name="Straight Connector 1392"/>
              <p:cNvCxnSpPr/>
              <p:nvPr/>
            </p:nvCxnSpPr>
            <p:spPr>
              <a:xfrm>
                <a:off x="-435240" y="3592080"/>
                <a:ext cx="126360" cy="360"/>
              </a:xfrm>
              <a:prstGeom prst="straightConnector1">
                <a:avLst/>
              </a:prstGeom>
              <a:ln w="6480">
                <a:solidFill>
                  <a:srgbClr val="a8a8a8"/>
                </a:solidFill>
                <a:miter/>
              </a:ln>
            </p:spPr>
          </p:cxnSp>
          <p:cxnSp>
            <p:nvCxnSpPr>
              <p:cNvPr id="16482" name="Straight Connector 1438"/>
              <p:cNvCxnSpPr/>
              <p:nvPr/>
            </p:nvCxnSpPr>
            <p:spPr>
              <a:xfrm>
                <a:off x="-435240" y="4081680"/>
                <a:ext cx="126360" cy="360"/>
              </a:xfrm>
              <a:prstGeom prst="straightConnector1">
                <a:avLst/>
              </a:prstGeom>
              <a:ln w="6480">
                <a:solidFill>
                  <a:srgbClr val="a8a8a8"/>
                </a:solidFill>
                <a:miter/>
              </a:ln>
            </p:spPr>
          </p:cxnSp>
          <p:cxnSp>
            <p:nvCxnSpPr>
              <p:cNvPr id="16483" name="Straight Connector 1439"/>
              <p:cNvCxnSpPr/>
              <p:nvPr/>
            </p:nvCxnSpPr>
            <p:spPr>
              <a:xfrm>
                <a:off x="-435240" y="3918240"/>
                <a:ext cx="126360" cy="360"/>
              </a:xfrm>
              <a:prstGeom prst="straightConnector1">
                <a:avLst/>
              </a:prstGeom>
              <a:ln w="6480">
                <a:solidFill>
                  <a:srgbClr val="a8a8a8"/>
                </a:solidFill>
                <a:miter/>
              </a:ln>
            </p:spPr>
          </p:cxnSp>
          <p:cxnSp>
            <p:nvCxnSpPr>
              <p:cNvPr id="16484" name="Straight Connector 1440"/>
              <p:cNvCxnSpPr/>
              <p:nvPr/>
            </p:nvCxnSpPr>
            <p:spPr>
              <a:xfrm>
                <a:off x="-435240" y="4408200"/>
                <a:ext cx="126360" cy="360"/>
              </a:xfrm>
              <a:prstGeom prst="straightConnector1">
                <a:avLst/>
              </a:prstGeom>
              <a:ln w="6480">
                <a:solidFill>
                  <a:srgbClr val="a8a8a8"/>
                </a:solidFill>
                <a:miter/>
              </a:ln>
            </p:spPr>
          </p:cxnSp>
          <p:cxnSp>
            <p:nvCxnSpPr>
              <p:cNvPr id="16485" name="Straight Connector 1441"/>
              <p:cNvCxnSpPr/>
              <p:nvPr/>
            </p:nvCxnSpPr>
            <p:spPr>
              <a:xfrm>
                <a:off x="-435240" y="4244760"/>
                <a:ext cx="126360" cy="360"/>
              </a:xfrm>
              <a:prstGeom prst="straightConnector1">
                <a:avLst/>
              </a:prstGeom>
              <a:ln w="6480">
                <a:solidFill>
                  <a:srgbClr val="a8a8a8"/>
                </a:solidFill>
                <a:miter/>
              </a:ln>
            </p:spPr>
          </p:cxnSp>
          <p:cxnSp>
            <p:nvCxnSpPr>
              <p:cNvPr id="16486" name="Straight Connector 1442"/>
              <p:cNvCxnSpPr/>
              <p:nvPr/>
            </p:nvCxnSpPr>
            <p:spPr>
              <a:xfrm>
                <a:off x="-435240" y="4734720"/>
                <a:ext cx="126360" cy="360"/>
              </a:xfrm>
              <a:prstGeom prst="straightConnector1">
                <a:avLst/>
              </a:prstGeom>
              <a:ln w="6480">
                <a:solidFill>
                  <a:srgbClr val="a8a8a8"/>
                </a:solidFill>
                <a:miter/>
              </a:ln>
            </p:spPr>
          </p:cxnSp>
          <p:cxnSp>
            <p:nvCxnSpPr>
              <p:cNvPr id="16487" name="Straight Connector 1443"/>
              <p:cNvCxnSpPr/>
              <p:nvPr/>
            </p:nvCxnSpPr>
            <p:spPr>
              <a:xfrm>
                <a:off x="-435240" y="4571280"/>
                <a:ext cx="126360" cy="360"/>
              </a:xfrm>
              <a:prstGeom prst="straightConnector1">
                <a:avLst/>
              </a:prstGeom>
              <a:ln w="6480">
                <a:solidFill>
                  <a:srgbClr val="a8a8a8"/>
                </a:solidFill>
                <a:miter/>
              </a:ln>
            </p:spPr>
          </p:cxnSp>
          <p:cxnSp>
            <p:nvCxnSpPr>
              <p:cNvPr id="16488" name="Straight Connector 1444"/>
              <p:cNvCxnSpPr/>
              <p:nvPr/>
            </p:nvCxnSpPr>
            <p:spPr>
              <a:xfrm>
                <a:off x="-435240" y="5061240"/>
                <a:ext cx="126360" cy="360"/>
              </a:xfrm>
              <a:prstGeom prst="straightConnector1">
                <a:avLst/>
              </a:prstGeom>
              <a:ln w="6480">
                <a:solidFill>
                  <a:srgbClr val="a8a8a8"/>
                </a:solidFill>
                <a:miter/>
              </a:ln>
            </p:spPr>
          </p:cxnSp>
          <p:cxnSp>
            <p:nvCxnSpPr>
              <p:cNvPr id="16489" name="Straight Connector 1446"/>
              <p:cNvCxnSpPr/>
              <p:nvPr/>
            </p:nvCxnSpPr>
            <p:spPr>
              <a:xfrm>
                <a:off x="-435240" y="5387760"/>
                <a:ext cx="126360" cy="360"/>
              </a:xfrm>
              <a:prstGeom prst="straightConnector1">
                <a:avLst/>
              </a:prstGeom>
              <a:ln w="6480">
                <a:solidFill>
                  <a:srgbClr val="a8a8a8"/>
                </a:solidFill>
                <a:miter/>
              </a:ln>
            </p:spPr>
          </p:cxnSp>
          <p:cxnSp>
            <p:nvCxnSpPr>
              <p:cNvPr id="16490" name="Straight Connector 1447"/>
              <p:cNvCxnSpPr/>
              <p:nvPr/>
            </p:nvCxnSpPr>
            <p:spPr>
              <a:xfrm>
                <a:off x="-435240" y="5224680"/>
                <a:ext cx="126360" cy="360"/>
              </a:xfrm>
              <a:prstGeom prst="straightConnector1">
                <a:avLst/>
              </a:prstGeom>
              <a:ln w="6480">
                <a:solidFill>
                  <a:srgbClr val="a8a8a8"/>
                </a:solidFill>
                <a:miter/>
              </a:ln>
            </p:spPr>
          </p:cxnSp>
          <p:cxnSp>
            <p:nvCxnSpPr>
              <p:cNvPr id="16491" name="Straight Connector 1448"/>
              <p:cNvCxnSpPr/>
              <p:nvPr/>
            </p:nvCxnSpPr>
            <p:spPr>
              <a:xfrm>
                <a:off x="-435240" y="5714280"/>
                <a:ext cx="126360" cy="360"/>
              </a:xfrm>
              <a:prstGeom prst="straightConnector1">
                <a:avLst/>
              </a:prstGeom>
              <a:ln w="6480">
                <a:solidFill>
                  <a:srgbClr val="a8a8a8"/>
                </a:solidFill>
                <a:miter/>
              </a:ln>
            </p:spPr>
          </p:cxnSp>
          <p:cxnSp>
            <p:nvCxnSpPr>
              <p:cNvPr id="16492" name="Straight Connector 1449"/>
              <p:cNvCxnSpPr/>
              <p:nvPr/>
            </p:nvCxnSpPr>
            <p:spPr>
              <a:xfrm>
                <a:off x="-435240" y="5551200"/>
                <a:ext cx="126360" cy="360"/>
              </a:xfrm>
              <a:prstGeom prst="straightConnector1">
                <a:avLst/>
              </a:prstGeom>
              <a:ln w="6480">
                <a:solidFill>
                  <a:srgbClr val="a8a8a8"/>
                </a:solidFill>
                <a:miter/>
              </a:ln>
            </p:spPr>
          </p:cxnSp>
          <p:cxnSp>
            <p:nvCxnSpPr>
              <p:cNvPr id="16493" name="Straight Connector 1450"/>
              <p:cNvCxnSpPr/>
              <p:nvPr/>
            </p:nvCxnSpPr>
            <p:spPr>
              <a:xfrm>
                <a:off x="-435240" y="6041160"/>
                <a:ext cx="126360" cy="360"/>
              </a:xfrm>
              <a:prstGeom prst="straightConnector1">
                <a:avLst/>
              </a:prstGeom>
              <a:ln w="6480">
                <a:solidFill>
                  <a:srgbClr val="a8a8a8"/>
                </a:solidFill>
                <a:miter/>
              </a:ln>
            </p:spPr>
          </p:cxnSp>
          <p:cxnSp>
            <p:nvCxnSpPr>
              <p:cNvPr id="16494" name="Straight Connector 1451"/>
              <p:cNvCxnSpPr/>
              <p:nvPr/>
            </p:nvCxnSpPr>
            <p:spPr>
              <a:xfrm>
                <a:off x="-435240" y="5877720"/>
                <a:ext cx="126360" cy="360"/>
              </a:xfrm>
              <a:prstGeom prst="straightConnector1">
                <a:avLst/>
              </a:prstGeom>
              <a:ln w="6480">
                <a:solidFill>
                  <a:srgbClr val="a8a8a8"/>
                </a:solidFill>
                <a:miter/>
              </a:ln>
            </p:spPr>
          </p:cxnSp>
          <p:cxnSp>
            <p:nvCxnSpPr>
              <p:cNvPr id="16495" name="Straight Connector 1452"/>
              <p:cNvCxnSpPr/>
              <p:nvPr/>
            </p:nvCxnSpPr>
            <p:spPr>
              <a:xfrm>
                <a:off x="-435240" y="6367680"/>
                <a:ext cx="126360" cy="360"/>
              </a:xfrm>
              <a:prstGeom prst="straightConnector1">
                <a:avLst/>
              </a:prstGeom>
              <a:ln w="6480">
                <a:solidFill>
                  <a:srgbClr val="a8a8a8"/>
                </a:solidFill>
                <a:miter/>
              </a:ln>
            </p:spPr>
          </p:cxnSp>
          <p:cxnSp>
            <p:nvCxnSpPr>
              <p:cNvPr id="16496" name="Straight Connector 1453"/>
              <p:cNvCxnSpPr/>
              <p:nvPr/>
            </p:nvCxnSpPr>
            <p:spPr>
              <a:xfrm>
                <a:off x="-435240" y="6204240"/>
                <a:ext cx="126360" cy="360"/>
              </a:xfrm>
              <a:prstGeom prst="straightConnector1">
                <a:avLst/>
              </a:prstGeom>
              <a:ln w="6480">
                <a:solidFill>
                  <a:srgbClr val="a8a8a8"/>
                </a:solidFill>
                <a:miter/>
              </a:ln>
            </p:spPr>
          </p:cxnSp>
          <p:cxnSp>
            <p:nvCxnSpPr>
              <p:cNvPr id="16497" name="Straight Connector 1083"/>
              <p:cNvCxnSpPr/>
              <p:nvPr/>
            </p:nvCxnSpPr>
            <p:spPr>
              <a:xfrm>
                <a:off x="493920" y="-435240"/>
                <a:ext cx="360" cy="126360"/>
              </a:xfrm>
              <a:prstGeom prst="straightConnector1">
                <a:avLst/>
              </a:prstGeom>
              <a:ln w="6480">
                <a:solidFill>
                  <a:srgbClr val="a8a8a8"/>
                </a:solidFill>
                <a:miter/>
              </a:ln>
            </p:spPr>
          </p:cxnSp>
          <p:cxnSp>
            <p:nvCxnSpPr>
              <p:cNvPr id="16498" name="Straight Connector 1084"/>
              <p:cNvCxnSpPr/>
              <p:nvPr/>
            </p:nvCxnSpPr>
            <p:spPr>
              <a:xfrm>
                <a:off x="329400" y="-435240"/>
                <a:ext cx="360" cy="126360"/>
              </a:xfrm>
              <a:prstGeom prst="straightConnector1">
                <a:avLst/>
              </a:prstGeom>
              <a:ln w="6480">
                <a:solidFill>
                  <a:srgbClr val="a8a8a8"/>
                </a:solidFill>
                <a:miter/>
              </a:ln>
            </p:spPr>
          </p:cxnSp>
          <p:cxnSp>
            <p:nvCxnSpPr>
              <p:cNvPr id="16499" name="Straight Connector 1085"/>
              <p:cNvCxnSpPr/>
              <p:nvPr/>
            </p:nvCxnSpPr>
            <p:spPr>
              <a:xfrm>
                <a:off x="823680" y="-435240"/>
                <a:ext cx="360" cy="126360"/>
              </a:xfrm>
              <a:prstGeom prst="straightConnector1">
                <a:avLst/>
              </a:prstGeom>
              <a:ln w="6480">
                <a:solidFill>
                  <a:srgbClr val="a8a8a8"/>
                </a:solidFill>
                <a:miter/>
              </a:ln>
            </p:spPr>
          </p:cxnSp>
          <p:cxnSp>
            <p:nvCxnSpPr>
              <p:cNvPr id="16500" name="Straight Connector 1086"/>
              <p:cNvCxnSpPr/>
              <p:nvPr/>
            </p:nvCxnSpPr>
            <p:spPr>
              <a:xfrm>
                <a:off x="658800" y="-435240"/>
                <a:ext cx="360" cy="126360"/>
              </a:xfrm>
              <a:prstGeom prst="straightConnector1">
                <a:avLst/>
              </a:prstGeom>
              <a:ln w="6480">
                <a:solidFill>
                  <a:srgbClr val="a8a8a8"/>
                </a:solidFill>
                <a:miter/>
              </a:ln>
            </p:spPr>
          </p:cxnSp>
          <p:cxnSp>
            <p:nvCxnSpPr>
              <p:cNvPr id="16501" name="Straight Connector 1087"/>
              <p:cNvCxnSpPr/>
              <p:nvPr/>
            </p:nvCxnSpPr>
            <p:spPr>
              <a:xfrm>
                <a:off x="1153080" y="-435240"/>
                <a:ext cx="360" cy="126360"/>
              </a:xfrm>
              <a:prstGeom prst="straightConnector1">
                <a:avLst/>
              </a:prstGeom>
              <a:ln w="6480">
                <a:solidFill>
                  <a:srgbClr val="a8a8a8"/>
                </a:solidFill>
                <a:miter/>
              </a:ln>
            </p:spPr>
          </p:cxnSp>
          <p:cxnSp>
            <p:nvCxnSpPr>
              <p:cNvPr id="16502" name="Straight Connector 1088"/>
              <p:cNvCxnSpPr/>
              <p:nvPr/>
            </p:nvCxnSpPr>
            <p:spPr>
              <a:xfrm>
                <a:off x="988200" y="-435240"/>
                <a:ext cx="360" cy="126360"/>
              </a:xfrm>
              <a:prstGeom prst="straightConnector1">
                <a:avLst/>
              </a:prstGeom>
              <a:ln w="6480">
                <a:solidFill>
                  <a:srgbClr val="a8a8a8"/>
                </a:solidFill>
                <a:miter/>
              </a:ln>
            </p:spPr>
          </p:cxnSp>
          <p:cxnSp>
            <p:nvCxnSpPr>
              <p:cNvPr id="16503" name="Straight Connector 1089"/>
              <p:cNvCxnSpPr/>
              <p:nvPr/>
            </p:nvCxnSpPr>
            <p:spPr>
              <a:xfrm>
                <a:off x="1482480" y="-435240"/>
                <a:ext cx="360" cy="126360"/>
              </a:xfrm>
              <a:prstGeom prst="straightConnector1">
                <a:avLst/>
              </a:prstGeom>
              <a:ln w="6480">
                <a:solidFill>
                  <a:srgbClr val="a8a8a8"/>
                </a:solidFill>
                <a:miter/>
              </a:ln>
            </p:spPr>
          </p:cxnSp>
          <p:cxnSp>
            <p:nvCxnSpPr>
              <p:cNvPr id="16504" name="Straight Connector 1090"/>
              <p:cNvCxnSpPr/>
              <p:nvPr/>
            </p:nvCxnSpPr>
            <p:spPr>
              <a:xfrm>
                <a:off x="1317960" y="-435240"/>
                <a:ext cx="360" cy="126360"/>
              </a:xfrm>
              <a:prstGeom prst="straightConnector1">
                <a:avLst/>
              </a:prstGeom>
              <a:ln w="6480">
                <a:solidFill>
                  <a:srgbClr val="a8a8a8"/>
                </a:solidFill>
                <a:miter/>
              </a:ln>
            </p:spPr>
          </p:cxnSp>
          <p:cxnSp>
            <p:nvCxnSpPr>
              <p:cNvPr id="16505" name="Straight Connector 1091"/>
              <p:cNvCxnSpPr/>
              <p:nvPr/>
            </p:nvCxnSpPr>
            <p:spPr>
              <a:xfrm>
                <a:off x="1812240" y="-435240"/>
                <a:ext cx="360" cy="126360"/>
              </a:xfrm>
              <a:prstGeom prst="straightConnector1">
                <a:avLst/>
              </a:prstGeom>
              <a:ln w="6480">
                <a:solidFill>
                  <a:srgbClr val="a8a8a8"/>
                </a:solidFill>
                <a:miter/>
              </a:ln>
            </p:spPr>
          </p:cxnSp>
          <p:cxnSp>
            <p:nvCxnSpPr>
              <p:cNvPr id="16506" name="Straight Connector 1092"/>
              <p:cNvCxnSpPr/>
              <p:nvPr/>
            </p:nvCxnSpPr>
            <p:spPr>
              <a:xfrm>
                <a:off x="1647360" y="-435240"/>
                <a:ext cx="360" cy="126360"/>
              </a:xfrm>
              <a:prstGeom prst="straightConnector1">
                <a:avLst/>
              </a:prstGeom>
              <a:ln w="6480">
                <a:solidFill>
                  <a:srgbClr val="a8a8a8"/>
                </a:solidFill>
                <a:miter/>
              </a:ln>
            </p:spPr>
          </p:cxnSp>
          <p:cxnSp>
            <p:nvCxnSpPr>
              <p:cNvPr id="16507" name="Straight Connector 1093"/>
              <p:cNvCxnSpPr/>
              <p:nvPr/>
            </p:nvCxnSpPr>
            <p:spPr>
              <a:xfrm>
                <a:off x="2141640" y="-435240"/>
                <a:ext cx="360" cy="126360"/>
              </a:xfrm>
              <a:prstGeom prst="straightConnector1">
                <a:avLst/>
              </a:prstGeom>
              <a:ln w="6480">
                <a:solidFill>
                  <a:srgbClr val="a8a8a8"/>
                </a:solidFill>
                <a:miter/>
              </a:ln>
            </p:spPr>
          </p:cxnSp>
          <p:cxnSp>
            <p:nvCxnSpPr>
              <p:cNvPr id="16508" name="Straight Connector 1094"/>
              <p:cNvCxnSpPr/>
              <p:nvPr/>
            </p:nvCxnSpPr>
            <p:spPr>
              <a:xfrm>
                <a:off x="1976760" y="-435240"/>
                <a:ext cx="360" cy="126360"/>
              </a:xfrm>
              <a:prstGeom prst="straightConnector1">
                <a:avLst/>
              </a:prstGeom>
              <a:ln w="6480">
                <a:solidFill>
                  <a:srgbClr val="a8a8a8"/>
                </a:solidFill>
                <a:miter/>
              </a:ln>
            </p:spPr>
          </p:cxnSp>
          <p:cxnSp>
            <p:nvCxnSpPr>
              <p:cNvPr id="16509" name="Straight Connector 1095"/>
              <p:cNvCxnSpPr/>
              <p:nvPr/>
            </p:nvCxnSpPr>
            <p:spPr>
              <a:xfrm>
                <a:off x="2471040" y="-435240"/>
                <a:ext cx="360" cy="126360"/>
              </a:xfrm>
              <a:prstGeom prst="straightConnector1">
                <a:avLst/>
              </a:prstGeom>
              <a:ln w="6480">
                <a:solidFill>
                  <a:srgbClr val="a8a8a8"/>
                </a:solidFill>
                <a:miter/>
              </a:ln>
            </p:spPr>
          </p:cxnSp>
          <p:cxnSp>
            <p:nvCxnSpPr>
              <p:cNvPr id="16510" name="Straight Connector 1096"/>
              <p:cNvCxnSpPr/>
              <p:nvPr/>
            </p:nvCxnSpPr>
            <p:spPr>
              <a:xfrm>
                <a:off x="2306520" y="-435240"/>
                <a:ext cx="360" cy="126360"/>
              </a:xfrm>
              <a:prstGeom prst="straightConnector1">
                <a:avLst/>
              </a:prstGeom>
              <a:ln w="6480">
                <a:solidFill>
                  <a:srgbClr val="a8a8a8"/>
                </a:solidFill>
                <a:miter/>
              </a:ln>
            </p:spPr>
          </p:cxnSp>
          <p:cxnSp>
            <p:nvCxnSpPr>
              <p:cNvPr id="16511" name="Straight Connector 1097"/>
              <p:cNvCxnSpPr/>
              <p:nvPr/>
            </p:nvCxnSpPr>
            <p:spPr>
              <a:xfrm>
                <a:off x="2800800" y="-435240"/>
                <a:ext cx="360" cy="126360"/>
              </a:xfrm>
              <a:prstGeom prst="straightConnector1">
                <a:avLst/>
              </a:prstGeom>
              <a:ln w="6480">
                <a:solidFill>
                  <a:srgbClr val="a8a8a8"/>
                </a:solidFill>
                <a:miter/>
              </a:ln>
            </p:spPr>
          </p:cxnSp>
          <p:cxnSp>
            <p:nvCxnSpPr>
              <p:cNvPr id="16512" name="Straight Connector 1098"/>
              <p:cNvCxnSpPr/>
              <p:nvPr/>
            </p:nvCxnSpPr>
            <p:spPr>
              <a:xfrm>
                <a:off x="2635920" y="-435240"/>
                <a:ext cx="360" cy="126360"/>
              </a:xfrm>
              <a:prstGeom prst="straightConnector1">
                <a:avLst/>
              </a:prstGeom>
              <a:ln w="6480">
                <a:solidFill>
                  <a:srgbClr val="a8a8a8"/>
                </a:solidFill>
                <a:miter/>
              </a:ln>
            </p:spPr>
          </p:cxnSp>
          <p:cxnSp>
            <p:nvCxnSpPr>
              <p:cNvPr id="16513" name="Straight Connector 1099"/>
              <p:cNvCxnSpPr/>
              <p:nvPr/>
            </p:nvCxnSpPr>
            <p:spPr>
              <a:xfrm>
                <a:off x="3130200" y="-435240"/>
                <a:ext cx="360" cy="126360"/>
              </a:xfrm>
              <a:prstGeom prst="straightConnector1">
                <a:avLst/>
              </a:prstGeom>
              <a:ln w="6480">
                <a:solidFill>
                  <a:srgbClr val="a8a8a8"/>
                </a:solidFill>
                <a:miter/>
              </a:ln>
            </p:spPr>
          </p:cxnSp>
          <p:cxnSp>
            <p:nvCxnSpPr>
              <p:cNvPr id="16514" name="Straight Connector 1100"/>
              <p:cNvCxnSpPr/>
              <p:nvPr/>
            </p:nvCxnSpPr>
            <p:spPr>
              <a:xfrm>
                <a:off x="2965320" y="-435240"/>
                <a:ext cx="360" cy="126360"/>
              </a:xfrm>
              <a:prstGeom prst="straightConnector1">
                <a:avLst/>
              </a:prstGeom>
              <a:ln w="6480">
                <a:solidFill>
                  <a:srgbClr val="a8a8a8"/>
                </a:solidFill>
                <a:miter/>
              </a:ln>
            </p:spPr>
          </p:cxnSp>
          <p:cxnSp>
            <p:nvCxnSpPr>
              <p:cNvPr id="16515" name="Straight Connector 1101"/>
              <p:cNvCxnSpPr/>
              <p:nvPr/>
            </p:nvCxnSpPr>
            <p:spPr>
              <a:xfrm>
                <a:off x="3459600" y="-435240"/>
                <a:ext cx="360" cy="126360"/>
              </a:xfrm>
              <a:prstGeom prst="straightConnector1">
                <a:avLst/>
              </a:prstGeom>
              <a:ln w="6480">
                <a:solidFill>
                  <a:srgbClr val="a8a8a8"/>
                </a:solidFill>
                <a:miter/>
              </a:ln>
            </p:spPr>
          </p:cxnSp>
          <p:cxnSp>
            <p:nvCxnSpPr>
              <p:cNvPr id="16516" name="Straight Connector 1102"/>
              <p:cNvCxnSpPr/>
              <p:nvPr/>
            </p:nvCxnSpPr>
            <p:spPr>
              <a:xfrm>
                <a:off x="3295080" y="-435240"/>
                <a:ext cx="360" cy="126360"/>
              </a:xfrm>
              <a:prstGeom prst="straightConnector1">
                <a:avLst/>
              </a:prstGeom>
              <a:ln w="6480">
                <a:solidFill>
                  <a:srgbClr val="a8a8a8"/>
                </a:solidFill>
                <a:miter/>
              </a:ln>
            </p:spPr>
          </p:cxnSp>
          <p:cxnSp>
            <p:nvCxnSpPr>
              <p:cNvPr id="16517" name="Straight Connector 1103"/>
              <p:cNvCxnSpPr/>
              <p:nvPr/>
            </p:nvCxnSpPr>
            <p:spPr>
              <a:xfrm>
                <a:off x="3789360" y="-435240"/>
                <a:ext cx="360" cy="126360"/>
              </a:xfrm>
              <a:prstGeom prst="straightConnector1">
                <a:avLst/>
              </a:prstGeom>
              <a:ln w="6480">
                <a:solidFill>
                  <a:srgbClr val="a8a8a8"/>
                </a:solidFill>
                <a:miter/>
              </a:ln>
            </p:spPr>
          </p:cxnSp>
          <p:cxnSp>
            <p:nvCxnSpPr>
              <p:cNvPr id="16518" name="Straight Connector 1104"/>
              <p:cNvCxnSpPr/>
              <p:nvPr/>
            </p:nvCxnSpPr>
            <p:spPr>
              <a:xfrm>
                <a:off x="3624480" y="-435240"/>
                <a:ext cx="360" cy="126360"/>
              </a:xfrm>
              <a:prstGeom prst="straightConnector1">
                <a:avLst/>
              </a:prstGeom>
              <a:ln w="6480">
                <a:solidFill>
                  <a:srgbClr val="a8a8a8"/>
                </a:solidFill>
                <a:miter/>
              </a:ln>
            </p:spPr>
          </p:cxnSp>
          <p:cxnSp>
            <p:nvCxnSpPr>
              <p:cNvPr id="16519" name="Straight Connector 1105"/>
              <p:cNvCxnSpPr/>
              <p:nvPr/>
            </p:nvCxnSpPr>
            <p:spPr>
              <a:xfrm>
                <a:off x="4118760" y="-435240"/>
                <a:ext cx="360" cy="126360"/>
              </a:xfrm>
              <a:prstGeom prst="straightConnector1">
                <a:avLst/>
              </a:prstGeom>
              <a:ln w="6480">
                <a:solidFill>
                  <a:srgbClr val="a8a8a8"/>
                </a:solidFill>
                <a:miter/>
              </a:ln>
            </p:spPr>
          </p:cxnSp>
          <p:cxnSp>
            <p:nvCxnSpPr>
              <p:cNvPr id="16520" name="Straight Connector 1106"/>
              <p:cNvCxnSpPr/>
              <p:nvPr/>
            </p:nvCxnSpPr>
            <p:spPr>
              <a:xfrm>
                <a:off x="3953880" y="-435240"/>
                <a:ext cx="360" cy="126360"/>
              </a:xfrm>
              <a:prstGeom prst="straightConnector1">
                <a:avLst/>
              </a:prstGeom>
              <a:ln w="6480">
                <a:solidFill>
                  <a:srgbClr val="a8a8a8"/>
                </a:solidFill>
                <a:miter/>
              </a:ln>
            </p:spPr>
          </p:cxnSp>
          <p:cxnSp>
            <p:nvCxnSpPr>
              <p:cNvPr id="16521" name="Straight Connector 1107"/>
              <p:cNvCxnSpPr/>
              <p:nvPr/>
            </p:nvCxnSpPr>
            <p:spPr>
              <a:xfrm>
                <a:off x="4448160" y="-435240"/>
                <a:ext cx="360" cy="126360"/>
              </a:xfrm>
              <a:prstGeom prst="straightConnector1">
                <a:avLst/>
              </a:prstGeom>
              <a:ln w="6480">
                <a:solidFill>
                  <a:srgbClr val="a8a8a8"/>
                </a:solidFill>
                <a:miter/>
              </a:ln>
            </p:spPr>
          </p:cxnSp>
          <p:cxnSp>
            <p:nvCxnSpPr>
              <p:cNvPr id="16522" name="Straight Connector 1108"/>
              <p:cNvCxnSpPr/>
              <p:nvPr/>
            </p:nvCxnSpPr>
            <p:spPr>
              <a:xfrm>
                <a:off x="4283640" y="-435240"/>
                <a:ext cx="360" cy="126360"/>
              </a:xfrm>
              <a:prstGeom prst="straightConnector1">
                <a:avLst/>
              </a:prstGeom>
              <a:ln w="6480">
                <a:solidFill>
                  <a:srgbClr val="a8a8a8"/>
                </a:solidFill>
                <a:miter/>
              </a:ln>
            </p:spPr>
          </p:cxnSp>
          <p:cxnSp>
            <p:nvCxnSpPr>
              <p:cNvPr id="16523" name="Straight Connector 1109"/>
              <p:cNvCxnSpPr/>
              <p:nvPr/>
            </p:nvCxnSpPr>
            <p:spPr>
              <a:xfrm>
                <a:off x="4777920" y="-435240"/>
                <a:ext cx="360" cy="126360"/>
              </a:xfrm>
              <a:prstGeom prst="straightConnector1">
                <a:avLst/>
              </a:prstGeom>
              <a:ln w="6480">
                <a:solidFill>
                  <a:srgbClr val="a8a8a8"/>
                </a:solidFill>
                <a:miter/>
              </a:ln>
            </p:spPr>
          </p:cxnSp>
          <p:cxnSp>
            <p:nvCxnSpPr>
              <p:cNvPr id="16524" name="Straight Connector 1110"/>
              <p:cNvCxnSpPr/>
              <p:nvPr/>
            </p:nvCxnSpPr>
            <p:spPr>
              <a:xfrm>
                <a:off x="4613040" y="-435240"/>
                <a:ext cx="360" cy="126360"/>
              </a:xfrm>
              <a:prstGeom prst="straightConnector1">
                <a:avLst/>
              </a:prstGeom>
              <a:ln w="6480">
                <a:solidFill>
                  <a:srgbClr val="a8a8a8"/>
                </a:solidFill>
                <a:miter/>
              </a:ln>
            </p:spPr>
          </p:cxnSp>
          <p:cxnSp>
            <p:nvCxnSpPr>
              <p:cNvPr id="16525" name="Straight Connector 1111"/>
              <p:cNvCxnSpPr/>
              <p:nvPr/>
            </p:nvCxnSpPr>
            <p:spPr>
              <a:xfrm>
                <a:off x="5107320" y="-435240"/>
                <a:ext cx="360" cy="126360"/>
              </a:xfrm>
              <a:prstGeom prst="straightConnector1">
                <a:avLst/>
              </a:prstGeom>
              <a:ln w="6480">
                <a:solidFill>
                  <a:srgbClr val="a8a8a8"/>
                </a:solidFill>
                <a:miter/>
              </a:ln>
            </p:spPr>
          </p:cxnSp>
          <p:cxnSp>
            <p:nvCxnSpPr>
              <p:cNvPr id="16526" name="Straight Connector 1112"/>
              <p:cNvCxnSpPr/>
              <p:nvPr/>
            </p:nvCxnSpPr>
            <p:spPr>
              <a:xfrm>
                <a:off x="4942440" y="-435240"/>
                <a:ext cx="360" cy="126360"/>
              </a:xfrm>
              <a:prstGeom prst="straightConnector1">
                <a:avLst/>
              </a:prstGeom>
              <a:ln w="6480">
                <a:solidFill>
                  <a:srgbClr val="a8a8a8"/>
                </a:solidFill>
                <a:miter/>
              </a:ln>
            </p:spPr>
          </p:cxnSp>
          <p:cxnSp>
            <p:nvCxnSpPr>
              <p:cNvPr id="16527" name="Straight Connector 1113"/>
              <p:cNvCxnSpPr/>
              <p:nvPr/>
            </p:nvCxnSpPr>
            <p:spPr>
              <a:xfrm>
                <a:off x="5436720" y="-435240"/>
                <a:ext cx="360" cy="126360"/>
              </a:xfrm>
              <a:prstGeom prst="straightConnector1">
                <a:avLst/>
              </a:prstGeom>
              <a:ln w="6480">
                <a:solidFill>
                  <a:srgbClr val="a8a8a8"/>
                </a:solidFill>
                <a:miter/>
              </a:ln>
            </p:spPr>
          </p:cxnSp>
          <p:cxnSp>
            <p:nvCxnSpPr>
              <p:cNvPr id="16528" name="Straight Connector 1114"/>
              <p:cNvCxnSpPr/>
              <p:nvPr/>
            </p:nvCxnSpPr>
            <p:spPr>
              <a:xfrm>
                <a:off x="5272200" y="-435240"/>
                <a:ext cx="360" cy="126360"/>
              </a:xfrm>
              <a:prstGeom prst="straightConnector1">
                <a:avLst/>
              </a:prstGeom>
              <a:ln w="6480">
                <a:solidFill>
                  <a:srgbClr val="a8a8a8"/>
                </a:solidFill>
                <a:miter/>
              </a:ln>
            </p:spPr>
          </p:cxnSp>
          <p:cxnSp>
            <p:nvCxnSpPr>
              <p:cNvPr id="16529" name="Straight Connector 1115"/>
              <p:cNvCxnSpPr/>
              <p:nvPr/>
            </p:nvCxnSpPr>
            <p:spPr>
              <a:xfrm>
                <a:off x="5766480" y="-435240"/>
                <a:ext cx="360" cy="126360"/>
              </a:xfrm>
              <a:prstGeom prst="straightConnector1">
                <a:avLst/>
              </a:prstGeom>
              <a:ln w="6480">
                <a:solidFill>
                  <a:srgbClr val="a8a8a8"/>
                </a:solidFill>
                <a:miter/>
              </a:ln>
            </p:spPr>
          </p:cxnSp>
          <p:cxnSp>
            <p:nvCxnSpPr>
              <p:cNvPr id="16530" name="Straight Connector 1116"/>
              <p:cNvCxnSpPr/>
              <p:nvPr/>
            </p:nvCxnSpPr>
            <p:spPr>
              <a:xfrm>
                <a:off x="5601600" y="-435240"/>
                <a:ext cx="360" cy="126360"/>
              </a:xfrm>
              <a:prstGeom prst="straightConnector1">
                <a:avLst/>
              </a:prstGeom>
              <a:ln w="6480">
                <a:solidFill>
                  <a:srgbClr val="a8a8a8"/>
                </a:solidFill>
                <a:miter/>
              </a:ln>
            </p:spPr>
          </p:cxnSp>
          <p:cxnSp>
            <p:nvCxnSpPr>
              <p:cNvPr id="16531" name="Straight Connector 1117"/>
              <p:cNvCxnSpPr/>
              <p:nvPr/>
            </p:nvCxnSpPr>
            <p:spPr>
              <a:xfrm>
                <a:off x="6095880" y="-435240"/>
                <a:ext cx="360" cy="126360"/>
              </a:xfrm>
              <a:prstGeom prst="straightConnector1">
                <a:avLst/>
              </a:prstGeom>
              <a:ln w="6480">
                <a:solidFill>
                  <a:srgbClr val="a8a8a8"/>
                </a:solidFill>
                <a:miter/>
              </a:ln>
            </p:spPr>
          </p:cxnSp>
          <p:cxnSp>
            <p:nvCxnSpPr>
              <p:cNvPr id="16532" name="Straight Connector 1118"/>
              <p:cNvCxnSpPr/>
              <p:nvPr/>
            </p:nvCxnSpPr>
            <p:spPr>
              <a:xfrm>
                <a:off x="5931000" y="-435240"/>
                <a:ext cx="360" cy="126360"/>
              </a:xfrm>
              <a:prstGeom prst="straightConnector1">
                <a:avLst/>
              </a:prstGeom>
              <a:ln w="6480">
                <a:solidFill>
                  <a:srgbClr val="a8a8a8"/>
                </a:solidFill>
                <a:miter/>
              </a:ln>
            </p:spPr>
          </p:cxnSp>
          <p:cxnSp>
            <p:nvCxnSpPr>
              <p:cNvPr id="16533" name="Straight Connector 1119"/>
              <p:cNvCxnSpPr/>
              <p:nvPr/>
            </p:nvCxnSpPr>
            <p:spPr>
              <a:xfrm>
                <a:off x="6425280" y="-435240"/>
                <a:ext cx="360" cy="126360"/>
              </a:xfrm>
              <a:prstGeom prst="straightConnector1">
                <a:avLst/>
              </a:prstGeom>
              <a:ln w="6480">
                <a:solidFill>
                  <a:srgbClr val="a8a8a8"/>
                </a:solidFill>
                <a:miter/>
              </a:ln>
            </p:spPr>
          </p:cxnSp>
          <p:cxnSp>
            <p:nvCxnSpPr>
              <p:cNvPr id="16534" name="Straight Connector 1120"/>
              <p:cNvCxnSpPr/>
              <p:nvPr/>
            </p:nvCxnSpPr>
            <p:spPr>
              <a:xfrm>
                <a:off x="6260760" y="-435240"/>
                <a:ext cx="360" cy="126360"/>
              </a:xfrm>
              <a:prstGeom prst="straightConnector1">
                <a:avLst/>
              </a:prstGeom>
              <a:ln w="6480">
                <a:solidFill>
                  <a:srgbClr val="a8a8a8"/>
                </a:solidFill>
                <a:miter/>
              </a:ln>
            </p:spPr>
          </p:cxnSp>
          <p:cxnSp>
            <p:nvCxnSpPr>
              <p:cNvPr id="16535" name="Straight Connector 1126"/>
              <p:cNvCxnSpPr/>
              <p:nvPr/>
            </p:nvCxnSpPr>
            <p:spPr>
              <a:xfrm>
                <a:off x="6590160" y="-435240"/>
                <a:ext cx="360" cy="126360"/>
              </a:xfrm>
              <a:prstGeom prst="straightConnector1">
                <a:avLst/>
              </a:prstGeom>
              <a:ln w="6480">
                <a:solidFill>
                  <a:srgbClr val="a8a8a8"/>
                </a:solidFill>
                <a:miter/>
              </a:ln>
            </p:spPr>
          </p:cxnSp>
          <p:cxnSp>
            <p:nvCxnSpPr>
              <p:cNvPr id="16536" name="Straight Connector 1128"/>
              <p:cNvCxnSpPr/>
              <p:nvPr/>
            </p:nvCxnSpPr>
            <p:spPr>
              <a:xfrm>
                <a:off x="6919560" y="-435240"/>
                <a:ext cx="360" cy="126360"/>
              </a:xfrm>
              <a:prstGeom prst="straightConnector1">
                <a:avLst/>
              </a:prstGeom>
              <a:ln w="6480">
                <a:solidFill>
                  <a:srgbClr val="a8a8a8"/>
                </a:solidFill>
                <a:miter/>
              </a:ln>
            </p:spPr>
          </p:cxnSp>
          <p:cxnSp>
            <p:nvCxnSpPr>
              <p:cNvPr id="16537" name="Straight Connector 1129"/>
              <p:cNvCxnSpPr/>
              <p:nvPr/>
            </p:nvCxnSpPr>
            <p:spPr>
              <a:xfrm>
                <a:off x="6754680" y="-435240"/>
                <a:ext cx="360" cy="126360"/>
              </a:xfrm>
              <a:prstGeom prst="straightConnector1">
                <a:avLst/>
              </a:prstGeom>
              <a:ln w="6480">
                <a:solidFill>
                  <a:srgbClr val="a8a8a8"/>
                </a:solidFill>
                <a:miter/>
              </a:ln>
            </p:spPr>
          </p:cxnSp>
          <p:cxnSp>
            <p:nvCxnSpPr>
              <p:cNvPr id="16538" name="Straight Connector 1130"/>
              <p:cNvCxnSpPr/>
              <p:nvPr/>
            </p:nvCxnSpPr>
            <p:spPr>
              <a:xfrm>
                <a:off x="7248960" y="-435240"/>
                <a:ext cx="360" cy="126360"/>
              </a:xfrm>
              <a:prstGeom prst="straightConnector1">
                <a:avLst/>
              </a:prstGeom>
              <a:ln w="6480">
                <a:solidFill>
                  <a:srgbClr val="a8a8a8"/>
                </a:solidFill>
                <a:miter/>
              </a:ln>
            </p:spPr>
          </p:cxnSp>
          <p:cxnSp>
            <p:nvCxnSpPr>
              <p:cNvPr id="16539" name="Straight Connector 1131"/>
              <p:cNvCxnSpPr/>
              <p:nvPr/>
            </p:nvCxnSpPr>
            <p:spPr>
              <a:xfrm>
                <a:off x="7084440" y="-435240"/>
                <a:ext cx="360" cy="126360"/>
              </a:xfrm>
              <a:prstGeom prst="straightConnector1">
                <a:avLst/>
              </a:prstGeom>
              <a:ln w="6480">
                <a:solidFill>
                  <a:srgbClr val="a8a8a8"/>
                </a:solidFill>
                <a:miter/>
              </a:ln>
            </p:spPr>
          </p:cxnSp>
          <p:cxnSp>
            <p:nvCxnSpPr>
              <p:cNvPr id="16540" name="Straight Connector 1132"/>
              <p:cNvCxnSpPr/>
              <p:nvPr/>
            </p:nvCxnSpPr>
            <p:spPr>
              <a:xfrm>
                <a:off x="7578720" y="-435240"/>
                <a:ext cx="360" cy="126360"/>
              </a:xfrm>
              <a:prstGeom prst="straightConnector1">
                <a:avLst/>
              </a:prstGeom>
              <a:ln w="6480">
                <a:solidFill>
                  <a:srgbClr val="a8a8a8"/>
                </a:solidFill>
                <a:miter/>
              </a:ln>
            </p:spPr>
          </p:cxnSp>
          <p:cxnSp>
            <p:nvCxnSpPr>
              <p:cNvPr id="16541" name="Straight Connector 1133"/>
              <p:cNvCxnSpPr/>
              <p:nvPr/>
            </p:nvCxnSpPr>
            <p:spPr>
              <a:xfrm>
                <a:off x="7413840" y="-435240"/>
                <a:ext cx="360" cy="126360"/>
              </a:xfrm>
              <a:prstGeom prst="straightConnector1">
                <a:avLst/>
              </a:prstGeom>
              <a:ln w="6480">
                <a:solidFill>
                  <a:srgbClr val="a8a8a8"/>
                </a:solidFill>
                <a:miter/>
              </a:ln>
            </p:spPr>
          </p:cxnSp>
          <p:cxnSp>
            <p:nvCxnSpPr>
              <p:cNvPr id="16542" name="Straight Connector 1134"/>
              <p:cNvCxnSpPr/>
              <p:nvPr/>
            </p:nvCxnSpPr>
            <p:spPr>
              <a:xfrm>
                <a:off x="7908120" y="-435240"/>
                <a:ext cx="360" cy="126360"/>
              </a:xfrm>
              <a:prstGeom prst="straightConnector1">
                <a:avLst/>
              </a:prstGeom>
              <a:ln w="6480">
                <a:solidFill>
                  <a:srgbClr val="a8a8a8"/>
                </a:solidFill>
                <a:miter/>
              </a:ln>
            </p:spPr>
          </p:cxnSp>
          <p:cxnSp>
            <p:nvCxnSpPr>
              <p:cNvPr id="16543" name="Straight Connector 1135"/>
              <p:cNvCxnSpPr/>
              <p:nvPr/>
            </p:nvCxnSpPr>
            <p:spPr>
              <a:xfrm>
                <a:off x="7743240" y="-435240"/>
                <a:ext cx="360" cy="126360"/>
              </a:xfrm>
              <a:prstGeom prst="straightConnector1">
                <a:avLst/>
              </a:prstGeom>
              <a:ln w="6480">
                <a:solidFill>
                  <a:srgbClr val="a8a8a8"/>
                </a:solidFill>
                <a:miter/>
              </a:ln>
            </p:spPr>
          </p:cxnSp>
          <p:cxnSp>
            <p:nvCxnSpPr>
              <p:cNvPr id="16544" name="Straight Connector 1136"/>
              <p:cNvCxnSpPr/>
              <p:nvPr/>
            </p:nvCxnSpPr>
            <p:spPr>
              <a:xfrm>
                <a:off x="8237520" y="-435240"/>
                <a:ext cx="360" cy="126360"/>
              </a:xfrm>
              <a:prstGeom prst="straightConnector1">
                <a:avLst/>
              </a:prstGeom>
              <a:ln w="6480">
                <a:solidFill>
                  <a:srgbClr val="a8a8a8"/>
                </a:solidFill>
                <a:miter/>
              </a:ln>
            </p:spPr>
          </p:cxnSp>
          <p:cxnSp>
            <p:nvCxnSpPr>
              <p:cNvPr id="16545" name="Straight Connector 1137"/>
              <p:cNvCxnSpPr/>
              <p:nvPr/>
            </p:nvCxnSpPr>
            <p:spPr>
              <a:xfrm>
                <a:off x="8073000" y="-435240"/>
                <a:ext cx="360" cy="126360"/>
              </a:xfrm>
              <a:prstGeom prst="straightConnector1">
                <a:avLst/>
              </a:prstGeom>
              <a:ln w="6480">
                <a:solidFill>
                  <a:srgbClr val="a8a8a8"/>
                </a:solidFill>
                <a:miter/>
              </a:ln>
            </p:spPr>
          </p:cxnSp>
          <p:cxnSp>
            <p:nvCxnSpPr>
              <p:cNvPr id="16546" name="Straight Connector 1138"/>
              <p:cNvCxnSpPr/>
              <p:nvPr/>
            </p:nvCxnSpPr>
            <p:spPr>
              <a:xfrm>
                <a:off x="8567280" y="-435240"/>
                <a:ext cx="360" cy="126360"/>
              </a:xfrm>
              <a:prstGeom prst="straightConnector1">
                <a:avLst/>
              </a:prstGeom>
              <a:ln w="6480">
                <a:solidFill>
                  <a:srgbClr val="a8a8a8"/>
                </a:solidFill>
                <a:miter/>
              </a:ln>
            </p:spPr>
          </p:cxnSp>
          <p:cxnSp>
            <p:nvCxnSpPr>
              <p:cNvPr id="16547" name="Straight Connector 1139"/>
              <p:cNvCxnSpPr/>
              <p:nvPr/>
            </p:nvCxnSpPr>
            <p:spPr>
              <a:xfrm>
                <a:off x="8402400" y="-435240"/>
                <a:ext cx="360" cy="126360"/>
              </a:xfrm>
              <a:prstGeom prst="straightConnector1">
                <a:avLst/>
              </a:prstGeom>
              <a:ln w="6480">
                <a:solidFill>
                  <a:srgbClr val="a8a8a8"/>
                </a:solidFill>
                <a:miter/>
              </a:ln>
            </p:spPr>
          </p:cxnSp>
          <p:cxnSp>
            <p:nvCxnSpPr>
              <p:cNvPr id="16548" name="Straight Connector 1140"/>
              <p:cNvCxnSpPr/>
              <p:nvPr/>
            </p:nvCxnSpPr>
            <p:spPr>
              <a:xfrm>
                <a:off x="8896680" y="-435240"/>
                <a:ext cx="360" cy="126360"/>
              </a:xfrm>
              <a:prstGeom prst="straightConnector1">
                <a:avLst/>
              </a:prstGeom>
              <a:ln w="6480">
                <a:solidFill>
                  <a:srgbClr val="a8a8a8"/>
                </a:solidFill>
                <a:miter/>
              </a:ln>
            </p:spPr>
          </p:cxnSp>
          <p:cxnSp>
            <p:nvCxnSpPr>
              <p:cNvPr id="16549" name="Straight Connector 1141"/>
              <p:cNvCxnSpPr/>
              <p:nvPr/>
            </p:nvCxnSpPr>
            <p:spPr>
              <a:xfrm>
                <a:off x="8731800" y="-435240"/>
                <a:ext cx="360" cy="126360"/>
              </a:xfrm>
              <a:prstGeom prst="straightConnector1">
                <a:avLst/>
              </a:prstGeom>
              <a:ln w="6480">
                <a:solidFill>
                  <a:srgbClr val="a8a8a8"/>
                </a:solidFill>
                <a:miter/>
              </a:ln>
            </p:spPr>
          </p:cxnSp>
          <p:cxnSp>
            <p:nvCxnSpPr>
              <p:cNvPr id="16550" name="Straight Connector 1142"/>
              <p:cNvCxnSpPr/>
              <p:nvPr/>
            </p:nvCxnSpPr>
            <p:spPr>
              <a:xfrm>
                <a:off x="9226080" y="-435240"/>
                <a:ext cx="360" cy="126360"/>
              </a:xfrm>
              <a:prstGeom prst="straightConnector1">
                <a:avLst/>
              </a:prstGeom>
              <a:ln w="6480">
                <a:solidFill>
                  <a:srgbClr val="a8a8a8"/>
                </a:solidFill>
                <a:miter/>
              </a:ln>
            </p:spPr>
          </p:cxnSp>
          <p:cxnSp>
            <p:nvCxnSpPr>
              <p:cNvPr id="16551" name="Straight Connector 1143"/>
              <p:cNvCxnSpPr/>
              <p:nvPr/>
            </p:nvCxnSpPr>
            <p:spPr>
              <a:xfrm>
                <a:off x="9061560" y="-435240"/>
                <a:ext cx="360" cy="126360"/>
              </a:xfrm>
              <a:prstGeom prst="straightConnector1">
                <a:avLst/>
              </a:prstGeom>
              <a:ln w="6480">
                <a:solidFill>
                  <a:srgbClr val="a8a8a8"/>
                </a:solidFill>
                <a:miter/>
              </a:ln>
            </p:spPr>
          </p:cxnSp>
          <p:cxnSp>
            <p:nvCxnSpPr>
              <p:cNvPr id="16552" name="Straight Connector 1144"/>
              <p:cNvCxnSpPr/>
              <p:nvPr/>
            </p:nvCxnSpPr>
            <p:spPr>
              <a:xfrm>
                <a:off x="9555840" y="-435240"/>
                <a:ext cx="360" cy="126360"/>
              </a:xfrm>
              <a:prstGeom prst="straightConnector1">
                <a:avLst/>
              </a:prstGeom>
              <a:ln w="6480">
                <a:solidFill>
                  <a:srgbClr val="a8a8a8"/>
                </a:solidFill>
                <a:miter/>
              </a:ln>
            </p:spPr>
          </p:cxnSp>
          <p:cxnSp>
            <p:nvCxnSpPr>
              <p:cNvPr id="16553" name="Straight Connector 1145"/>
              <p:cNvCxnSpPr/>
              <p:nvPr/>
            </p:nvCxnSpPr>
            <p:spPr>
              <a:xfrm>
                <a:off x="9390960" y="-435240"/>
                <a:ext cx="360" cy="126360"/>
              </a:xfrm>
              <a:prstGeom prst="straightConnector1">
                <a:avLst/>
              </a:prstGeom>
              <a:ln w="6480">
                <a:solidFill>
                  <a:srgbClr val="a8a8a8"/>
                </a:solidFill>
                <a:miter/>
              </a:ln>
            </p:spPr>
          </p:cxnSp>
          <p:cxnSp>
            <p:nvCxnSpPr>
              <p:cNvPr id="16554" name="Straight Connector 1146"/>
              <p:cNvCxnSpPr/>
              <p:nvPr/>
            </p:nvCxnSpPr>
            <p:spPr>
              <a:xfrm>
                <a:off x="9885240" y="-435240"/>
                <a:ext cx="360" cy="126360"/>
              </a:xfrm>
              <a:prstGeom prst="straightConnector1">
                <a:avLst/>
              </a:prstGeom>
              <a:ln w="6480">
                <a:solidFill>
                  <a:srgbClr val="a8a8a8"/>
                </a:solidFill>
                <a:miter/>
              </a:ln>
            </p:spPr>
          </p:cxnSp>
          <p:cxnSp>
            <p:nvCxnSpPr>
              <p:cNvPr id="16555" name="Straight Connector 1147"/>
              <p:cNvCxnSpPr/>
              <p:nvPr/>
            </p:nvCxnSpPr>
            <p:spPr>
              <a:xfrm>
                <a:off x="9720360" y="-435240"/>
                <a:ext cx="360" cy="126360"/>
              </a:xfrm>
              <a:prstGeom prst="straightConnector1">
                <a:avLst/>
              </a:prstGeom>
              <a:ln w="6480">
                <a:solidFill>
                  <a:srgbClr val="a8a8a8"/>
                </a:solidFill>
                <a:miter/>
              </a:ln>
            </p:spPr>
          </p:cxnSp>
          <p:cxnSp>
            <p:nvCxnSpPr>
              <p:cNvPr id="16556" name="Straight Connector 1148"/>
              <p:cNvCxnSpPr/>
              <p:nvPr/>
            </p:nvCxnSpPr>
            <p:spPr>
              <a:xfrm>
                <a:off x="10214640" y="-435240"/>
                <a:ext cx="360" cy="126360"/>
              </a:xfrm>
              <a:prstGeom prst="straightConnector1">
                <a:avLst/>
              </a:prstGeom>
              <a:ln w="6480">
                <a:solidFill>
                  <a:srgbClr val="a8a8a8"/>
                </a:solidFill>
                <a:miter/>
              </a:ln>
            </p:spPr>
          </p:cxnSp>
          <p:cxnSp>
            <p:nvCxnSpPr>
              <p:cNvPr id="16557" name="Straight Connector 1149"/>
              <p:cNvCxnSpPr/>
              <p:nvPr/>
            </p:nvCxnSpPr>
            <p:spPr>
              <a:xfrm>
                <a:off x="10050120" y="-435240"/>
                <a:ext cx="360" cy="126360"/>
              </a:xfrm>
              <a:prstGeom prst="straightConnector1">
                <a:avLst/>
              </a:prstGeom>
              <a:ln w="6480">
                <a:solidFill>
                  <a:srgbClr val="a8a8a8"/>
                </a:solidFill>
                <a:miter/>
              </a:ln>
            </p:spPr>
          </p:cxnSp>
          <p:cxnSp>
            <p:nvCxnSpPr>
              <p:cNvPr id="16558" name="Straight Connector 1150"/>
              <p:cNvCxnSpPr/>
              <p:nvPr/>
            </p:nvCxnSpPr>
            <p:spPr>
              <a:xfrm>
                <a:off x="10544400" y="-435240"/>
                <a:ext cx="360" cy="126360"/>
              </a:xfrm>
              <a:prstGeom prst="straightConnector1">
                <a:avLst/>
              </a:prstGeom>
              <a:ln w="6480">
                <a:solidFill>
                  <a:srgbClr val="a8a8a8"/>
                </a:solidFill>
                <a:miter/>
              </a:ln>
            </p:spPr>
          </p:cxnSp>
          <p:cxnSp>
            <p:nvCxnSpPr>
              <p:cNvPr id="16559" name="Straight Connector 1151"/>
              <p:cNvCxnSpPr/>
              <p:nvPr/>
            </p:nvCxnSpPr>
            <p:spPr>
              <a:xfrm>
                <a:off x="10379520" y="-435240"/>
                <a:ext cx="360" cy="126360"/>
              </a:xfrm>
              <a:prstGeom prst="straightConnector1">
                <a:avLst/>
              </a:prstGeom>
              <a:ln w="6480">
                <a:solidFill>
                  <a:srgbClr val="a8a8a8"/>
                </a:solidFill>
                <a:miter/>
              </a:ln>
            </p:spPr>
          </p:cxnSp>
          <p:cxnSp>
            <p:nvCxnSpPr>
              <p:cNvPr id="16560" name="Straight Connector 1152"/>
              <p:cNvCxnSpPr/>
              <p:nvPr/>
            </p:nvCxnSpPr>
            <p:spPr>
              <a:xfrm>
                <a:off x="10873800" y="-435240"/>
                <a:ext cx="360" cy="126360"/>
              </a:xfrm>
              <a:prstGeom prst="straightConnector1">
                <a:avLst/>
              </a:prstGeom>
              <a:ln w="6480">
                <a:solidFill>
                  <a:srgbClr val="a8a8a8"/>
                </a:solidFill>
                <a:miter/>
              </a:ln>
            </p:spPr>
          </p:cxnSp>
          <p:cxnSp>
            <p:nvCxnSpPr>
              <p:cNvPr id="16561" name="Straight Connector 1153"/>
              <p:cNvCxnSpPr/>
              <p:nvPr/>
            </p:nvCxnSpPr>
            <p:spPr>
              <a:xfrm>
                <a:off x="10708920" y="-435240"/>
                <a:ext cx="360" cy="126360"/>
              </a:xfrm>
              <a:prstGeom prst="straightConnector1">
                <a:avLst/>
              </a:prstGeom>
              <a:ln w="6480">
                <a:solidFill>
                  <a:srgbClr val="a8a8a8"/>
                </a:solidFill>
                <a:miter/>
              </a:ln>
            </p:spPr>
          </p:cxnSp>
          <p:cxnSp>
            <p:nvCxnSpPr>
              <p:cNvPr id="16562" name="Straight Connector 1154"/>
              <p:cNvCxnSpPr/>
              <p:nvPr/>
            </p:nvCxnSpPr>
            <p:spPr>
              <a:xfrm>
                <a:off x="11203200" y="-435240"/>
                <a:ext cx="360" cy="126360"/>
              </a:xfrm>
              <a:prstGeom prst="straightConnector1">
                <a:avLst/>
              </a:prstGeom>
              <a:ln w="6480">
                <a:solidFill>
                  <a:srgbClr val="a8a8a8"/>
                </a:solidFill>
                <a:miter/>
              </a:ln>
            </p:spPr>
          </p:cxnSp>
          <p:cxnSp>
            <p:nvCxnSpPr>
              <p:cNvPr id="16563" name="Straight Connector 1155"/>
              <p:cNvCxnSpPr/>
              <p:nvPr/>
            </p:nvCxnSpPr>
            <p:spPr>
              <a:xfrm>
                <a:off x="11038680" y="-435240"/>
                <a:ext cx="360" cy="126360"/>
              </a:xfrm>
              <a:prstGeom prst="straightConnector1">
                <a:avLst/>
              </a:prstGeom>
              <a:ln w="6480">
                <a:solidFill>
                  <a:srgbClr val="a8a8a8"/>
                </a:solidFill>
                <a:miter/>
              </a:ln>
            </p:spPr>
          </p:cxnSp>
          <p:cxnSp>
            <p:nvCxnSpPr>
              <p:cNvPr id="16564" name="Straight Connector 1156"/>
              <p:cNvCxnSpPr/>
              <p:nvPr/>
            </p:nvCxnSpPr>
            <p:spPr>
              <a:xfrm>
                <a:off x="11532960" y="-435240"/>
                <a:ext cx="360" cy="126360"/>
              </a:xfrm>
              <a:prstGeom prst="straightConnector1">
                <a:avLst/>
              </a:prstGeom>
              <a:ln w="6480">
                <a:solidFill>
                  <a:srgbClr val="a8a8a8"/>
                </a:solidFill>
                <a:miter/>
              </a:ln>
            </p:spPr>
          </p:cxnSp>
          <p:cxnSp>
            <p:nvCxnSpPr>
              <p:cNvPr id="16565" name="Straight Connector 1157"/>
              <p:cNvCxnSpPr/>
              <p:nvPr/>
            </p:nvCxnSpPr>
            <p:spPr>
              <a:xfrm>
                <a:off x="11368080" y="-435240"/>
                <a:ext cx="360" cy="126360"/>
              </a:xfrm>
              <a:prstGeom prst="straightConnector1">
                <a:avLst/>
              </a:prstGeom>
              <a:ln w="6480">
                <a:solidFill>
                  <a:srgbClr val="a8a8a8"/>
                </a:solidFill>
                <a:miter/>
              </a:ln>
            </p:spPr>
          </p:cxnSp>
          <p:cxnSp>
            <p:nvCxnSpPr>
              <p:cNvPr id="16566" name="Straight Connector 1158"/>
              <p:cNvCxnSpPr/>
              <p:nvPr/>
            </p:nvCxnSpPr>
            <p:spPr>
              <a:xfrm>
                <a:off x="11862360" y="-435240"/>
                <a:ext cx="360" cy="126360"/>
              </a:xfrm>
              <a:prstGeom prst="straightConnector1">
                <a:avLst/>
              </a:prstGeom>
              <a:ln w="6480">
                <a:solidFill>
                  <a:srgbClr val="a8a8a8"/>
                </a:solidFill>
                <a:miter/>
              </a:ln>
            </p:spPr>
          </p:cxnSp>
          <p:cxnSp>
            <p:nvCxnSpPr>
              <p:cNvPr id="16567" name="Straight Connector 1159"/>
              <p:cNvCxnSpPr/>
              <p:nvPr/>
            </p:nvCxnSpPr>
            <p:spPr>
              <a:xfrm>
                <a:off x="11697480" y="-435240"/>
                <a:ext cx="360" cy="126360"/>
              </a:xfrm>
              <a:prstGeom prst="straightConnector1">
                <a:avLst/>
              </a:prstGeom>
              <a:ln w="6480">
                <a:solidFill>
                  <a:srgbClr val="a8a8a8"/>
                </a:solidFill>
                <a:miter/>
              </a:ln>
            </p:spPr>
          </p:cxnSp>
          <p:cxnSp>
            <p:nvCxnSpPr>
              <p:cNvPr id="16568" name="Straight Connector 1845"/>
              <p:cNvCxnSpPr/>
              <p:nvPr/>
            </p:nvCxnSpPr>
            <p:spPr>
              <a:xfrm>
                <a:off x="12481560" y="489600"/>
                <a:ext cx="126360" cy="360"/>
              </a:xfrm>
              <a:prstGeom prst="straightConnector1">
                <a:avLst/>
              </a:prstGeom>
              <a:ln w="6480">
                <a:solidFill>
                  <a:srgbClr val="a8a8a8"/>
                </a:solidFill>
                <a:miter/>
              </a:ln>
            </p:spPr>
          </p:cxnSp>
          <p:cxnSp>
            <p:nvCxnSpPr>
              <p:cNvPr id="16569" name="Straight Connector 1846"/>
              <p:cNvCxnSpPr/>
              <p:nvPr/>
            </p:nvCxnSpPr>
            <p:spPr>
              <a:xfrm>
                <a:off x="12481560" y="326520"/>
                <a:ext cx="126360" cy="360"/>
              </a:xfrm>
              <a:prstGeom prst="straightConnector1">
                <a:avLst/>
              </a:prstGeom>
              <a:ln w="6480">
                <a:solidFill>
                  <a:srgbClr val="a8a8a8"/>
                </a:solidFill>
                <a:miter/>
              </a:ln>
            </p:spPr>
          </p:cxnSp>
          <p:cxnSp>
            <p:nvCxnSpPr>
              <p:cNvPr id="16570" name="Straight Connector 1847"/>
              <p:cNvCxnSpPr/>
              <p:nvPr/>
            </p:nvCxnSpPr>
            <p:spPr>
              <a:xfrm>
                <a:off x="12481560" y="816120"/>
                <a:ext cx="126360" cy="360"/>
              </a:xfrm>
              <a:prstGeom prst="straightConnector1">
                <a:avLst/>
              </a:prstGeom>
              <a:ln w="6480">
                <a:solidFill>
                  <a:srgbClr val="a8a8a8"/>
                </a:solidFill>
                <a:miter/>
              </a:ln>
            </p:spPr>
          </p:cxnSp>
          <p:cxnSp>
            <p:nvCxnSpPr>
              <p:cNvPr id="16571" name="Straight Connector 1848"/>
              <p:cNvCxnSpPr/>
              <p:nvPr/>
            </p:nvCxnSpPr>
            <p:spPr>
              <a:xfrm>
                <a:off x="12481560" y="653040"/>
                <a:ext cx="126360" cy="360"/>
              </a:xfrm>
              <a:prstGeom prst="straightConnector1">
                <a:avLst/>
              </a:prstGeom>
              <a:ln w="6480">
                <a:solidFill>
                  <a:srgbClr val="a8a8a8"/>
                </a:solidFill>
                <a:miter/>
              </a:ln>
            </p:spPr>
          </p:cxnSp>
          <p:cxnSp>
            <p:nvCxnSpPr>
              <p:cNvPr id="16572" name="Straight Connector 1849"/>
              <p:cNvCxnSpPr/>
              <p:nvPr/>
            </p:nvCxnSpPr>
            <p:spPr>
              <a:xfrm>
                <a:off x="12481560" y="1142640"/>
                <a:ext cx="126360" cy="360"/>
              </a:xfrm>
              <a:prstGeom prst="straightConnector1">
                <a:avLst/>
              </a:prstGeom>
              <a:ln w="6480">
                <a:solidFill>
                  <a:srgbClr val="a8a8a8"/>
                </a:solidFill>
                <a:miter/>
              </a:ln>
            </p:spPr>
          </p:cxnSp>
          <p:cxnSp>
            <p:nvCxnSpPr>
              <p:cNvPr id="16573" name="Straight Connector 1850"/>
              <p:cNvCxnSpPr/>
              <p:nvPr/>
            </p:nvCxnSpPr>
            <p:spPr>
              <a:xfrm>
                <a:off x="12481560" y="979560"/>
                <a:ext cx="126360" cy="360"/>
              </a:xfrm>
              <a:prstGeom prst="straightConnector1">
                <a:avLst/>
              </a:prstGeom>
              <a:ln w="6480">
                <a:solidFill>
                  <a:srgbClr val="a8a8a8"/>
                </a:solidFill>
                <a:miter/>
              </a:ln>
            </p:spPr>
          </p:cxnSp>
          <p:cxnSp>
            <p:nvCxnSpPr>
              <p:cNvPr id="16574" name="Straight Connector 1851"/>
              <p:cNvCxnSpPr/>
              <p:nvPr/>
            </p:nvCxnSpPr>
            <p:spPr>
              <a:xfrm>
                <a:off x="12481560" y="1469520"/>
                <a:ext cx="126360" cy="360"/>
              </a:xfrm>
              <a:prstGeom prst="straightConnector1">
                <a:avLst/>
              </a:prstGeom>
              <a:ln w="6480">
                <a:solidFill>
                  <a:srgbClr val="a8a8a8"/>
                </a:solidFill>
                <a:miter/>
              </a:ln>
            </p:spPr>
          </p:cxnSp>
          <p:cxnSp>
            <p:nvCxnSpPr>
              <p:cNvPr id="16575" name="Straight Connector 1852"/>
              <p:cNvCxnSpPr/>
              <p:nvPr/>
            </p:nvCxnSpPr>
            <p:spPr>
              <a:xfrm>
                <a:off x="12481560" y="1306080"/>
                <a:ext cx="126360" cy="360"/>
              </a:xfrm>
              <a:prstGeom prst="straightConnector1">
                <a:avLst/>
              </a:prstGeom>
              <a:ln w="6480">
                <a:solidFill>
                  <a:srgbClr val="a8a8a8"/>
                </a:solidFill>
                <a:miter/>
              </a:ln>
            </p:spPr>
          </p:cxnSp>
          <p:cxnSp>
            <p:nvCxnSpPr>
              <p:cNvPr id="16576" name="Straight Connector 1853"/>
              <p:cNvCxnSpPr/>
              <p:nvPr/>
            </p:nvCxnSpPr>
            <p:spPr>
              <a:xfrm>
                <a:off x="12481560" y="1796040"/>
                <a:ext cx="126360" cy="360"/>
              </a:xfrm>
              <a:prstGeom prst="straightConnector1">
                <a:avLst/>
              </a:prstGeom>
              <a:ln w="6480">
                <a:solidFill>
                  <a:srgbClr val="a8a8a8"/>
                </a:solidFill>
                <a:miter/>
              </a:ln>
            </p:spPr>
          </p:cxnSp>
          <p:cxnSp>
            <p:nvCxnSpPr>
              <p:cNvPr id="16577" name="Straight Connector 1854"/>
              <p:cNvCxnSpPr/>
              <p:nvPr/>
            </p:nvCxnSpPr>
            <p:spPr>
              <a:xfrm>
                <a:off x="12481560" y="1632600"/>
                <a:ext cx="126360" cy="360"/>
              </a:xfrm>
              <a:prstGeom prst="straightConnector1">
                <a:avLst/>
              </a:prstGeom>
              <a:ln w="6480">
                <a:solidFill>
                  <a:srgbClr val="a8a8a8"/>
                </a:solidFill>
                <a:miter/>
              </a:ln>
            </p:spPr>
          </p:cxnSp>
          <p:cxnSp>
            <p:nvCxnSpPr>
              <p:cNvPr id="16578" name="Straight Connector 1855"/>
              <p:cNvCxnSpPr/>
              <p:nvPr/>
            </p:nvCxnSpPr>
            <p:spPr>
              <a:xfrm>
                <a:off x="12481560" y="2122560"/>
                <a:ext cx="126360" cy="360"/>
              </a:xfrm>
              <a:prstGeom prst="straightConnector1">
                <a:avLst/>
              </a:prstGeom>
              <a:ln w="6480">
                <a:solidFill>
                  <a:srgbClr val="a8a8a8"/>
                </a:solidFill>
                <a:miter/>
              </a:ln>
            </p:spPr>
          </p:cxnSp>
          <p:cxnSp>
            <p:nvCxnSpPr>
              <p:cNvPr id="16579" name="Straight Connector 1856"/>
              <p:cNvCxnSpPr/>
              <p:nvPr/>
            </p:nvCxnSpPr>
            <p:spPr>
              <a:xfrm>
                <a:off x="12481560" y="1959120"/>
                <a:ext cx="126360" cy="360"/>
              </a:xfrm>
              <a:prstGeom prst="straightConnector1">
                <a:avLst/>
              </a:prstGeom>
              <a:ln w="6480">
                <a:solidFill>
                  <a:srgbClr val="a8a8a8"/>
                </a:solidFill>
                <a:miter/>
              </a:ln>
            </p:spPr>
          </p:cxnSp>
          <p:cxnSp>
            <p:nvCxnSpPr>
              <p:cNvPr id="16580" name="Straight Connector 1857"/>
              <p:cNvCxnSpPr/>
              <p:nvPr/>
            </p:nvCxnSpPr>
            <p:spPr>
              <a:xfrm>
                <a:off x="12481560" y="2449080"/>
                <a:ext cx="126360" cy="360"/>
              </a:xfrm>
              <a:prstGeom prst="straightConnector1">
                <a:avLst/>
              </a:prstGeom>
              <a:ln w="6480">
                <a:solidFill>
                  <a:srgbClr val="a8a8a8"/>
                </a:solidFill>
                <a:miter/>
              </a:ln>
            </p:spPr>
          </p:cxnSp>
          <p:cxnSp>
            <p:nvCxnSpPr>
              <p:cNvPr id="16581" name="Straight Connector 1858"/>
              <p:cNvCxnSpPr/>
              <p:nvPr/>
            </p:nvCxnSpPr>
            <p:spPr>
              <a:xfrm>
                <a:off x="12481560" y="2285640"/>
                <a:ext cx="126360" cy="360"/>
              </a:xfrm>
              <a:prstGeom prst="straightConnector1">
                <a:avLst/>
              </a:prstGeom>
              <a:ln w="6480">
                <a:solidFill>
                  <a:srgbClr val="a8a8a8"/>
                </a:solidFill>
                <a:miter/>
              </a:ln>
            </p:spPr>
          </p:cxnSp>
          <p:cxnSp>
            <p:nvCxnSpPr>
              <p:cNvPr id="16582" name="Straight Connector 1859"/>
              <p:cNvCxnSpPr/>
              <p:nvPr/>
            </p:nvCxnSpPr>
            <p:spPr>
              <a:xfrm>
                <a:off x="12481560" y="2775600"/>
                <a:ext cx="126360" cy="360"/>
              </a:xfrm>
              <a:prstGeom prst="straightConnector1">
                <a:avLst/>
              </a:prstGeom>
              <a:ln w="6480">
                <a:solidFill>
                  <a:srgbClr val="a8a8a8"/>
                </a:solidFill>
                <a:miter/>
              </a:ln>
            </p:spPr>
          </p:cxnSp>
          <p:cxnSp>
            <p:nvCxnSpPr>
              <p:cNvPr id="16583" name="Straight Connector 1860"/>
              <p:cNvCxnSpPr/>
              <p:nvPr/>
            </p:nvCxnSpPr>
            <p:spPr>
              <a:xfrm>
                <a:off x="12481560" y="2612520"/>
                <a:ext cx="126360" cy="360"/>
              </a:xfrm>
              <a:prstGeom prst="straightConnector1">
                <a:avLst/>
              </a:prstGeom>
              <a:ln w="6480">
                <a:solidFill>
                  <a:srgbClr val="a8a8a8"/>
                </a:solidFill>
                <a:miter/>
              </a:ln>
            </p:spPr>
          </p:cxnSp>
          <p:cxnSp>
            <p:nvCxnSpPr>
              <p:cNvPr id="16584" name="Straight Connector 1861"/>
              <p:cNvCxnSpPr/>
              <p:nvPr/>
            </p:nvCxnSpPr>
            <p:spPr>
              <a:xfrm>
                <a:off x="12481560" y="3102120"/>
                <a:ext cx="126360" cy="360"/>
              </a:xfrm>
              <a:prstGeom prst="straightConnector1">
                <a:avLst/>
              </a:prstGeom>
              <a:ln w="6480">
                <a:solidFill>
                  <a:srgbClr val="a8a8a8"/>
                </a:solidFill>
                <a:miter/>
              </a:ln>
            </p:spPr>
          </p:cxnSp>
          <p:cxnSp>
            <p:nvCxnSpPr>
              <p:cNvPr id="16585" name="Straight Connector 1862"/>
              <p:cNvCxnSpPr/>
              <p:nvPr/>
            </p:nvCxnSpPr>
            <p:spPr>
              <a:xfrm>
                <a:off x="12481560" y="2939040"/>
                <a:ext cx="126360" cy="360"/>
              </a:xfrm>
              <a:prstGeom prst="straightConnector1">
                <a:avLst/>
              </a:prstGeom>
              <a:ln w="6480">
                <a:solidFill>
                  <a:srgbClr val="a8a8a8"/>
                </a:solidFill>
                <a:miter/>
              </a:ln>
            </p:spPr>
          </p:cxnSp>
          <p:cxnSp>
            <p:nvCxnSpPr>
              <p:cNvPr id="16586" name="Straight Connector 1863"/>
              <p:cNvCxnSpPr/>
              <p:nvPr/>
            </p:nvCxnSpPr>
            <p:spPr>
              <a:xfrm>
                <a:off x="12481560" y="3428640"/>
                <a:ext cx="126360" cy="360"/>
              </a:xfrm>
              <a:prstGeom prst="straightConnector1">
                <a:avLst/>
              </a:prstGeom>
              <a:ln w="6480">
                <a:solidFill>
                  <a:srgbClr val="a8a8a8"/>
                </a:solidFill>
                <a:miter/>
              </a:ln>
            </p:spPr>
          </p:cxnSp>
          <p:cxnSp>
            <p:nvCxnSpPr>
              <p:cNvPr id="16587" name="Straight Connector 1864"/>
              <p:cNvCxnSpPr/>
              <p:nvPr/>
            </p:nvCxnSpPr>
            <p:spPr>
              <a:xfrm>
                <a:off x="12481560" y="3265560"/>
                <a:ext cx="126360" cy="360"/>
              </a:xfrm>
              <a:prstGeom prst="straightConnector1">
                <a:avLst/>
              </a:prstGeom>
              <a:ln w="6480">
                <a:solidFill>
                  <a:srgbClr val="a8a8a8"/>
                </a:solidFill>
                <a:miter/>
              </a:ln>
            </p:spPr>
          </p:cxnSp>
          <p:cxnSp>
            <p:nvCxnSpPr>
              <p:cNvPr id="16588" name="Straight Connector 1865"/>
              <p:cNvCxnSpPr/>
              <p:nvPr/>
            </p:nvCxnSpPr>
            <p:spPr>
              <a:xfrm>
                <a:off x="12481560" y="3755520"/>
                <a:ext cx="126360" cy="360"/>
              </a:xfrm>
              <a:prstGeom prst="straightConnector1">
                <a:avLst/>
              </a:prstGeom>
              <a:ln w="6480">
                <a:solidFill>
                  <a:srgbClr val="a8a8a8"/>
                </a:solidFill>
                <a:miter/>
              </a:ln>
            </p:spPr>
          </p:cxnSp>
          <p:cxnSp>
            <p:nvCxnSpPr>
              <p:cNvPr id="16589" name="Straight Connector 1866"/>
              <p:cNvCxnSpPr/>
              <p:nvPr/>
            </p:nvCxnSpPr>
            <p:spPr>
              <a:xfrm>
                <a:off x="12481560" y="3592080"/>
                <a:ext cx="126360" cy="360"/>
              </a:xfrm>
              <a:prstGeom prst="straightConnector1">
                <a:avLst/>
              </a:prstGeom>
              <a:ln w="6480">
                <a:solidFill>
                  <a:srgbClr val="a8a8a8"/>
                </a:solidFill>
                <a:miter/>
              </a:ln>
            </p:spPr>
          </p:cxnSp>
          <p:cxnSp>
            <p:nvCxnSpPr>
              <p:cNvPr id="16590" name="Straight Connector 1867"/>
              <p:cNvCxnSpPr/>
              <p:nvPr/>
            </p:nvCxnSpPr>
            <p:spPr>
              <a:xfrm>
                <a:off x="12481560" y="4081680"/>
                <a:ext cx="126360" cy="360"/>
              </a:xfrm>
              <a:prstGeom prst="straightConnector1">
                <a:avLst/>
              </a:prstGeom>
              <a:ln w="6480">
                <a:solidFill>
                  <a:srgbClr val="a8a8a8"/>
                </a:solidFill>
                <a:miter/>
              </a:ln>
            </p:spPr>
          </p:cxnSp>
          <p:cxnSp>
            <p:nvCxnSpPr>
              <p:cNvPr id="16591" name="Straight Connector 1868"/>
              <p:cNvCxnSpPr/>
              <p:nvPr/>
            </p:nvCxnSpPr>
            <p:spPr>
              <a:xfrm>
                <a:off x="12481560" y="3918240"/>
                <a:ext cx="126360" cy="360"/>
              </a:xfrm>
              <a:prstGeom prst="straightConnector1">
                <a:avLst/>
              </a:prstGeom>
              <a:ln w="6480">
                <a:solidFill>
                  <a:srgbClr val="a8a8a8"/>
                </a:solidFill>
                <a:miter/>
              </a:ln>
            </p:spPr>
          </p:cxnSp>
          <p:cxnSp>
            <p:nvCxnSpPr>
              <p:cNvPr id="16592" name="Straight Connector 1869"/>
              <p:cNvCxnSpPr/>
              <p:nvPr/>
            </p:nvCxnSpPr>
            <p:spPr>
              <a:xfrm>
                <a:off x="12481560" y="4408200"/>
                <a:ext cx="126360" cy="360"/>
              </a:xfrm>
              <a:prstGeom prst="straightConnector1">
                <a:avLst/>
              </a:prstGeom>
              <a:ln w="6480">
                <a:solidFill>
                  <a:srgbClr val="a8a8a8"/>
                </a:solidFill>
                <a:miter/>
              </a:ln>
            </p:spPr>
          </p:cxnSp>
          <p:cxnSp>
            <p:nvCxnSpPr>
              <p:cNvPr id="16593" name="Straight Connector 1870"/>
              <p:cNvCxnSpPr/>
              <p:nvPr/>
            </p:nvCxnSpPr>
            <p:spPr>
              <a:xfrm>
                <a:off x="12481560" y="4244760"/>
                <a:ext cx="126360" cy="360"/>
              </a:xfrm>
              <a:prstGeom prst="straightConnector1">
                <a:avLst/>
              </a:prstGeom>
              <a:ln w="6480">
                <a:solidFill>
                  <a:srgbClr val="a8a8a8"/>
                </a:solidFill>
                <a:miter/>
              </a:ln>
            </p:spPr>
          </p:cxnSp>
          <p:cxnSp>
            <p:nvCxnSpPr>
              <p:cNvPr id="16594" name="Straight Connector 1871"/>
              <p:cNvCxnSpPr/>
              <p:nvPr/>
            </p:nvCxnSpPr>
            <p:spPr>
              <a:xfrm>
                <a:off x="12481560" y="4734720"/>
                <a:ext cx="126360" cy="360"/>
              </a:xfrm>
              <a:prstGeom prst="straightConnector1">
                <a:avLst/>
              </a:prstGeom>
              <a:ln w="6480">
                <a:solidFill>
                  <a:srgbClr val="a8a8a8"/>
                </a:solidFill>
                <a:miter/>
              </a:ln>
            </p:spPr>
          </p:cxnSp>
          <p:cxnSp>
            <p:nvCxnSpPr>
              <p:cNvPr id="16595" name="Straight Connector 1872"/>
              <p:cNvCxnSpPr/>
              <p:nvPr/>
            </p:nvCxnSpPr>
            <p:spPr>
              <a:xfrm>
                <a:off x="12481560" y="4571280"/>
                <a:ext cx="126360" cy="360"/>
              </a:xfrm>
              <a:prstGeom prst="straightConnector1">
                <a:avLst/>
              </a:prstGeom>
              <a:ln w="6480">
                <a:solidFill>
                  <a:srgbClr val="a8a8a8"/>
                </a:solidFill>
                <a:miter/>
              </a:ln>
            </p:spPr>
          </p:cxnSp>
          <p:cxnSp>
            <p:nvCxnSpPr>
              <p:cNvPr id="16596" name="Straight Connector 1873"/>
              <p:cNvCxnSpPr/>
              <p:nvPr/>
            </p:nvCxnSpPr>
            <p:spPr>
              <a:xfrm>
                <a:off x="12481560" y="5061240"/>
                <a:ext cx="126360" cy="360"/>
              </a:xfrm>
              <a:prstGeom prst="straightConnector1">
                <a:avLst/>
              </a:prstGeom>
              <a:ln w="6480">
                <a:solidFill>
                  <a:srgbClr val="a8a8a8"/>
                </a:solidFill>
                <a:miter/>
              </a:ln>
            </p:spPr>
          </p:cxnSp>
          <p:cxnSp>
            <p:nvCxnSpPr>
              <p:cNvPr id="16597" name="Straight Connector 1875"/>
              <p:cNvCxnSpPr/>
              <p:nvPr/>
            </p:nvCxnSpPr>
            <p:spPr>
              <a:xfrm>
                <a:off x="12481560" y="5387760"/>
                <a:ext cx="126360" cy="360"/>
              </a:xfrm>
              <a:prstGeom prst="straightConnector1">
                <a:avLst/>
              </a:prstGeom>
              <a:ln w="6480">
                <a:solidFill>
                  <a:srgbClr val="a8a8a8"/>
                </a:solidFill>
                <a:miter/>
              </a:ln>
            </p:spPr>
          </p:cxnSp>
          <p:cxnSp>
            <p:nvCxnSpPr>
              <p:cNvPr id="16598" name="Straight Connector 1876"/>
              <p:cNvCxnSpPr/>
              <p:nvPr/>
            </p:nvCxnSpPr>
            <p:spPr>
              <a:xfrm>
                <a:off x="12481560" y="5224680"/>
                <a:ext cx="126360" cy="360"/>
              </a:xfrm>
              <a:prstGeom prst="straightConnector1">
                <a:avLst/>
              </a:prstGeom>
              <a:ln w="6480">
                <a:solidFill>
                  <a:srgbClr val="a8a8a8"/>
                </a:solidFill>
                <a:miter/>
              </a:ln>
            </p:spPr>
          </p:cxnSp>
          <p:cxnSp>
            <p:nvCxnSpPr>
              <p:cNvPr id="16599" name="Straight Connector 1877"/>
              <p:cNvCxnSpPr/>
              <p:nvPr/>
            </p:nvCxnSpPr>
            <p:spPr>
              <a:xfrm>
                <a:off x="12481560" y="5714280"/>
                <a:ext cx="126360" cy="360"/>
              </a:xfrm>
              <a:prstGeom prst="straightConnector1">
                <a:avLst/>
              </a:prstGeom>
              <a:ln w="6480">
                <a:solidFill>
                  <a:srgbClr val="a8a8a8"/>
                </a:solidFill>
                <a:miter/>
              </a:ln>
            </p:spPr>
          </p:cxnSp>
          <p:cxnSp>
            <p:nvCxnSpPr>
              <p:cNvPr id="16600" name="Straight Connector 1878"/>
              <p:cNvCxnSpPr/>
              <p:nvPr/>
            </p:nvCxnSpPr>
            <p:spPr>
              <a:xfrm>
                <a:off x="12481560" y="5551200"/>
                <a:ext cx="126360" cy="360"/>
              </a:xfrm>
              <a:prstGeom prst="straightConnector1">
                <a:avLst/>
              </a:prstGeom>
              <a:ln w="6480">
                <a:solidFill>
                  <a:srgbClr val="a8a8a8"/>
                </a:solidFill>
                <a:miter/>
              </a:ln>
            </p:spPr>
          </p:cxnSp>
          <p:cxnSp>
            <p:nvCxnSpPr>
              <p:cNvPr id="16601" name="Straight Connector 1879"/>
              <p:cNvCxnSpPr/>
              <p:nvPr/>
            </p:nvCxnSpPr>
            <p:spPr>
              <a:xfrm>
                <a:off x="12481560" y="6041160"/>
                <a:ext cx="126360" cy="360"/>
              </a:xfrm>
              <a:prstGeom prst="straightConnector1">
                <a:avLst/>
              </a:prstGeom>
              <a:ln w="6480">
                <a:solidFill>
                  <a:srgbClr val="a8a8a8"/>
                </a:solidFill>
                <a:miter/>
              </a:ln>
            </p:spPr>
          </p:cxnSp>
          <p:cxnSp>
            <p:nvCxnSpPr>
              <p:cNvPr id="16602" name="Straight Connector 1880"/>
              <p:cNvCxnSpPr/>
              <p:nvPr/>
            </p:nvCxnSpPr>
            <p:spPr>
              <a:xfrm>
                <a:off x="12481560" y="5877720"/>
                <a:ext cx="126360" cy="360"/>
              </a:xfrm>
              <a:prstGeom prst="straightConnector1">
                <a:avLst/>
              </a:prstGeom>
              <a:ln w="6480">
                <a:solidFill>
                  <a:srgbClr val="a8a8a8"/>
                </a:solidFill>
                <a:miter/>
              </a:ln>
            </p:spPr>
          </p:cxnSp>
          <p:cxnSp>
            <p:nvCxnSpPr>
              <p:cNvPr id="16603" name="Straight Connector 1881"/>
              <p:cNvCxnSpPr/>
              <p:nvPr/>
            </p:nvCxnSpPr>
            <p:spPr>
              <a:xfrm>
                <a:off x="12481560" y="6367680"/>
                <a:ext cx="126360" cy="360"/>
              </a:xfrm>
              <a:prstGeom prst="straightConnector1">
                <a:avLst/>
              </a:prstGeom>
              <a:ln w="6480">
                <a:solidFill>
                  <a:srgbClr val="a8a8a8"/>
                </a:solidFill>
                <a:miter/>
              </a:ln>
            </p:spPr>
          </p:cxnSp>
          <p:cxnSp>
            <p:nvCxnSpPr>
              <p:cNvPr id="16604" name="Straight Connector 1882"/>
              <p:cNvCxnSpPr/>
              <p:nvPr/>
            </p:nvCxnSpPr>
            <p:spPr>
              <a:xfrm>
                <a:off x="12481560" y="6204240"/>
                <a:ext cx="126360" cy="360"/>
              </a:xfrm>
              <a:prstGeom prst="straightConnector1">
                <a:avLst/>
              </a:prstGeom>
              <a:ln w="6480">
                <a:solidFill>
                  <a:srgbClr val="a8a8a8"/>
                </a:solidFill>
                <a:miter/>
              </a:ln>
            </p:spPr>
          </p:cxnSp>
          <p:cxnSp>
            <p:nvCxnSpPr>
              <p:cNvPr id="16605" name="Straight Connector 2020"/>
              <p:cNvCxnSpPr/>
              <p:nvPr/>
            </p:nvCxnSpPr>
            <p:spPr>
              <a:xfrm>
                <a:off x="493920" y="7167240"/>
                <a:ext cx="360" cy="126360"/>
              </a:xfrm>
              <a:prstGeom prst="straightConnector1">
                <a:avLst/>
              </a:prstGeom>
              <a:ln w="6480">
                <a:solidFill>
                  <a:srgbClr val="a8a8a8"/>
                </a:solidFill>
                <a:miter/>
              </a:ln>
            </p:spPr>
          </p:cxnSp>
          <p:cxnSp>
            <p:nvCxnSpPr>
              <p:cNvPr id="16606" name="Straight Connector 2021"/>
              <p:cNvCxnSpPr/>
              <p:nvPr/>
            </p:nvCxnSpPr>
            <p:spPr>
              <a:xfrm>
                <a:off x="329400" y="7167240"/>
                <a:ext cx="360" cy="126360"/>
              </a:xfrm>
              <a:prstGeom prst="straightConnector1">
                <a:avLst/>
              </a:prstGeom>
              <a:ln w="6480">
                <a:solidFill>
                  <a:srgbClr val="a8a8a8"/>
                </a:solidFill>
                <a:miter/>
              </a:ln>
            </p:spPr>
          </p:cxnSp>
          <p:cxnSp>
            <p:nvCxnSpPr>
              <p:cNvPr id="16607" name="Straight Connector 2022"/>
              <p:cNvCxnSpPr/>
              <p:nvPr/>
            </p:nvCxnSpPr>
            <p:spPr>
              <a:xfrm>
                <a:off x="823680" y="7167240"/>
                <a:ext cx="360" cy="126360"/>
              </a:xfrm>
              <a:prstGeom prst="straightConnector1">
                <a:avLst/>
              </a:prstGeom>
              <a:ln w="6480">
                <a:solidFill>
                  <a:srgbClr val="a8a8a8"/>
                </a:solidFill>
                <a:miter/>
              </a:ln>
            </p:spPr>
          </p:cxnSp>
          <p:cxnSp>
            <p:nvCxnSpPr>
              <p:cNvPr id="16608" name="Straight Connector 2023"/>
              <p:cNvCxnSpPr/>
              <p:nvPr/>
            </p:nvCxnSpPr>
            <p:spPr>
              <a:xfrm>
                <a:off x="658800" y="7167240"/>
                <a:ext cx="360" cy="126360"/>
              </a:xfrm>
              <a:prstGeom prst="straightConnector1">
                <a:avLst/>
              </a:prstGeom>
              <a:ln w="6480">
                <a:solidFill>
                  <a:srgbClr val="a8a8a8"/>
                </a:solidFill>
                <a:miter/>
              </a:ln>
            </p:spPr>
          </p:cxnSp>
          <p:cxnSp>
            <p:nvCxnSpPr>
              <p:cNvPr id="16609" name="Straight Connector 2024"/>
              <p:cNvCxnSpPr/>
              <p:nvPr/>
            </p:nvCxnSpPr>
            <p:spPr>
              <a:xfrm>
                <a:off x="1153080" y="7167240"/>
                <a:ext cx="360" cy="126360"/>
              </a:xfrm>
              <a:prstGeom prst="straightConnector1">
                <a:avLst/>
              </a:prstGeom>
              <a:ln w="6480">
                <a:solidFill>
                  <a:srgbClr val="a8a8a8"/>
                </a:solidFill>
                <a:miter/>
              </a:ln>
            </p:spPr>
          </p:cxnSp>
          <p:cxnSp>
            <p:nvCxnSpPr>
              <p:cNvPr id="16610" name="Straight Connector 2025"/>
              <p:cNvCxnSpPr/>
              <p:nvPr/>
            </p:nvCxnSpPr>
            <p:spPr>
              <a:xfrm>
                <a:off x="988200" y="7167240"/>
                <a:ext cx="360" cy="126360"/>
              </a:xfrm>
              <a:prstGeom prst="straightConnector1">
                <a:avLst/>
              </a:prstGeom>
              <a:ln w="6480">
                <a:solidFill>
                  <a:srgbClr val="a8a8a8"/>
                </a:solidFill>
                <a:miter/>
              </a:ln>
            </p:spPr>
          </p:cxnSp>
          <p:cxnSp>
            <p:nvCxnSpPr>
              <p:cNvPr id="16611" name="Straight Connector 2026"/>
              <p:cNvCxnSpPr/>
              <p:nvPr/>
            </p:nvCxnSpPr>
            <p:spPr>
              <a:xfrm>
                <a:off x="1482480" y="7167240"/>
                <a:ext cx="360" cy="126360"/>
              </a:xfrm>
              <a:prstGeom prst="straightConnector1">
                <a:avLst/>
              </a:prstGeom>
              <a:ln w="6480">
                <a:solidFill>
                  <a:srgbClr val="a8a8a8"/>
                </a:solidFill>
                <a:miter/>
              </a:ln>
            </p:spPr>
          </p:cxnSp>
          <p:cxnSp>
            <p:nvCxnSpPr>
              <p:cNvPr id="16612" name="Straight Connector 2027"/>
              <p:cNvCxnSpPr/>
              <p:nvPr/>
            </p:nvCxnSpPr>
            <p:spPr>
              <a:xfrm>
                <a:off x="1317960" y="7167240"/>
                <a:ext cx="360" cy="126360"/>
              </a:xfrm>
              <a:prstGeom prst="straightConnector1">
                <a:avLst/>
              </a:prstGeom>
              <a:ln w="6480">
                <a:solidFill>
                  <a:srgbClr val="a8a8a8"/>
                </a:solidFill>
                <a:miter/>
              </a:ln>
            </p:spPr>
          </p:cxnSp>
          <p:cxnSp>
            <p:nvCxnSpPr>
              <p:cNvPr id="16613" name="Straight Connector 2028"/>
              <p:cNvCxnSpPr/>
              <p:nvPr/>
            </p:nvCxnSpPr>
            <p:spPr>
              <a:xfrm>
                <a:off x="1812240" y="7167240"/>
                <a:ext cx="360" cy="126360"/>
              </a:xfrm>
              <a:prstGeom prst="straightConnector1">
                <a:avLst/>
              </a:prstGeom>
              <a:ln w="6480">
                <a:solidFill>
                  <a:srgbClr val="a8a8a8"/>
                </a:solidFill>
                <a:miter/>
              </a:ln>
            </p:spPr>
          </p:cxnSp>
          <p:cxnSp>
            <p:nvCxnSpPr>
              <p:cNvPr id="16614" name="Straight Connector 2029"/>
              <p:cNvCxnSpPr/>
              <p:nvPr/>
            </p:nvCxnSpPr>
            <p:spPr>
              <a:xfrm>
                <a:off x="1647360" y="7167240"/>
                <a:ext cx="360" cy="126360"/>
              </a:xfrm>
              <a:prstGeom prst="straightConnector1">
                <a:avLst/>
              </a:prstGeom>
              <a:ln w="6480">
                <a:solidFill>
                  <a:srgbClr val="a8a8a8"/>
                </a:solidFill>
                <a:miter/>
              </a:ln>
            </p:spPr>
          </p:cxnSp>
          <p:cxnSp>
            <p:nvCxnSpPr>
              <p:cNvPr id="16615" name="Straight Connector 2030"/>
              <p:cNvCxnSpPr/>
              <p:nvPr/>
            </p:nvCxnSpPr>
            <p:spPr>
              <a:xfrm>
                <a:off x="2141640" y="7167240"/>
                <a:ext cx="360" cy="126360"/>
              </a:xfrm>
              <a:prstGeom prst="straightConnector1">
                <a:avLst/>
              </a:prstGeom>
              <a:ln w="6480">
                <a:solidFill>
                  <a:srgbClr val="a8a8a8"/>
                </a:solidFill>
                <a:miter/>
              </a:ln>
            </p:spPr>
          </p:cxnSp>
          <p:cxnSp>
            <p:nvCxnSpPr>
              <p:cNvPr id="16616" name="Straight Connector 2031"/>
              <p:cNvCxnSpPr/>
              <p:nvPr/>
            </p:nvCxnSpPr>
            <p:spPr>
              <a:xfrm>
                <a:off x="1976760" y="7167240"/>
                <a:ext cx="360" cy="126360"/>
              </a:xfrm>
              <a:prstGeom prst="straightConnector1">
                <a:avLst/>
              </a:prstGeom>
              <a:ln w="6480">
                <a:solidFill>
                  <a:srgbClr val="a8a8a8"/>
                </a:solidFill>
                <a:miter/>
              </a:ln>
            </p:spPr>
          </p:cxnSp>
          <p:cxnSp>
            <p:nvCxnSpPr>
              <p:cNvPr id="16617" name="Straight Connector 2032"/>
              <p:cNvCxnSpPr/>
              <p:nvPr/>
            </p:nvCxnSpPr>
            <p:spPr>
              <a:xfrm>
                <a:off x="2471040" y="7167240"/>
                <a:ext cx="360" cy="126360"/>
              </a:xfrm>
              <a:prstGeom prst="straightConnector1">
                <a:avLst/>
              </a:prstGeom>
              <a:ln w="6480">
                <a:solidFill>
                  <a:srgbClr val="a8a8a8"/>
                </a:solidFill>
                <a:miter/>
              </a:ln>
            </p:spPr>
          </p:cxnSp>
          <p:cxnSp>
            <p:nvCxnSpPr>
              <p:cNvPr id="16618" name="Straight Connector 2033"/>
              <p:cNvCxnSpPr/>
              <p:nvPr/>
            </p:nvCxnSpPr>
            <p:spPr>
              <a:xfrm>
                <a:off x="2306520" y="7167240"/>
                <a:ext cx="360" cy="126360"/>
              </a:xfrm>
              <a:prstGeom prst="straightConnector1">
                <a:avLst/>
              </a:prstGeom>
              <a:ln w="6480">
                <a:solidFill>
                  <a:srgbClr val="a8a8a8"/>
                </a:solidFill>
                <a:miter/>
              </a:ln>
            </p:spPr>
          </p:cxnSp>
          <p:cxnSp>
            <p:nvCxnSpPr>
              <p:cNvPr id="16619" name="Straight Connector 2034"/>
              <p:cNvCxnSpPr/>
              <p:nvPr/>
            </p:nvCxnSpPr>
            <p:spPr>
              <a:xfrm>
                <a:off x="2800800" y="7167240"/>
                <a:ext cx="360" cy="126360"/>
              </a:xfrm>
              <a:prstGeom prst="straightConnector1">
                <a:avLst/>
              </a:prstGeom>
              <a:ln w="6480">
                <a:solidFill>
                  <a:srgbClr val="a8a8a8"/>
                </a:solidFill>
                <a:miter/>
              </a:ln>
            </p:spPr>
          </p:cxnSp>
          <p:cxnSp>
            <p:nvCxnSpPr>
              <p:cNvPr id="16620" name="Straight Connector 2035"/>
              <p:cNvCxnSpPr/>
              <p:nvPr/>
            </p:nvCxnSpPr>
            <p:spPr>
              <a:xfrm>
                <a:off x="2635920" y="7167240"/>
                <a:ext cx="360" cy="126360"/>
              </a:xfrm>
              <a:prstGeom prst="straightConnector1">
                <a:avLst/>
              </a:prstGeom>
              <a:ln w="6480">
                <a:solidFill>
                  <a:srgbClr val="a8a8a8"/>
                </a:solidFill>
                <a:miter/>
              </a:ln>
            </p:spPr>
          </p:cxnSp>
          <p:cxnSp>
            <p:nvCxnSpPr>
              <p:cNvPr id="16621" name="Straight Connector 2036"/>
              <p:cNvCxnSpPr/>
              <p:nvPr/>
            </p:nvCxnSpPr>
            <p:spPr>
              <a:xfrm>
                <a:off x="3130200" y="7167240"/>
                <a:ext cx="360" cy="126360"/>
              </a:xfrm>
              <a:prstGeom prst="straightConnector1">
                <a:avLst/>
              </a:prstGeom>
              <a:ln w="6480">
                <a:solidFill>
                  <a:srgbClr val="a8a8a8"/>
                </a:solidFill>
                <a:miter/>
              </a:ln>
            </p:spPr>
          </p:cxnSp>
          <p:cxnSp>
            <p:nvCxnSpPr>
              <p:cNvPr id="16622" name="Straight Connector 2037"/>
              <p:cNvCxnSpPr/>
              <p:nvPr/>
            </p:nvCxnSpPr>
            <p:spPr>
              <a:xfrm>
                <a:off x="2965320" y="7167240"/>
                <a:ext cx="360" cy="126360"/>
              </a:xfrm>
              <a:prstGeom prst="straightConnector1">
                <a:avLst/>
              </a:prstGeom>
              <a:ln w="6480">
                <a:solidFill>
                  <a:srgbClr val="a8a8a8"/>
                </a:solidFill>
                <a:miter/>
              </a:ln>
            </p:spPr>
          </p:cxnSp>
          <p:cxnSp>
            <p:nvCxnSpPr>
              <p:cNvPr id="16623" name="Straight Connector 2038"/>
              <p:cNvCxnSpPr/>
              <p:nvPr/>
            </p:nvCxnSpPr>
            <p:spPr>
              <a:xfrm>
                <a:off x="3459600" y="7167240"/>
                <a:ext cx="360" cy="126360"/>
              </a:xfrm>
              <a:prstGeom prst="straightConnector1">
                <a:avLst/>
              </a:prstGeom>
              <a:ln w="6480">
                <a:solidFill>
                  <a:srgbClr val="a8a8a8"/>
                </a:solidFill>
                <a:miter/>
              </a:ln>
            </p:spPr>
          </p:cxnSp>
          <p:cxnSp>
            <p:nvCxnSpPr>
              <p:cNvPr id="16624" name="Straight Connector 2039"/>
              <p:cNvCxnSpPr/>
              <p:nvPr/>
            </p:nvCxnSpPr>
            <p:spPr>
              <a:xfrm>
                <a:off x="3295080" y="7167240"/>
                <a:ext cx="360" cy="126360"/>
              </a:xfrm>
              <a:prstGeom prst="straightConnector1">
                <a:avLst/>
              </a:prstGeom>
              <a:ln w="6480">
                <a:solidFill>
                  <a:srgbClr val="a8a8a8"/>
                </a:solidFill>
                <a:miter/>
              </a:ln>
            </p:spPr>
          </p:cxnSp>
          <p:cxnSp>
            <p:nvCxnSpPr>
              <p:cNvPr id="16625" name="Straight Connector 2040"/>
              <p:cNvCxnSpPr/>
              <p:nvPr/>
            </p:nvCxnSpPr>
            <p:spPr>
              <a:xfrm>
                <a:off x="3789360" y="7167240"/>
                <a:ext cx="360" cy="126360"/>
              </a:xfrm>
              <a:prstGeom prst="straightConnector1">
                <a:avLst/>
              </a:prstGeom>
              <a:ln w="6480">
                <a:solidFill>
                  <a:srgbClr val="a8a8a8"/>
                </a:solidFill>
                <a:miter/>
              </a:ln>
            </p:spPr>
          </p:cxnSp>
          <p:cxnSp>
            <p:nvCxnSpPr>
              <p:cNvPr id="16626" name="Straight Connector 2041"/>
              <p:cNvCxnSpPr/>
              <p:nvPr/>
            </p:nvCxnSpPr>
            <p:spPr>
              <a:xfrm>
                <a:off x="3624480" y="7167240"/>
                <a:ext cx="360" cy="126360"/>
              </a:xfrm>
              <a:prstGeom prst="straightConnector1">
                <a:avLst/>
              </a:prstGeom>
              <a:ln w="6480">
                <a:solidFill>
                  <a:srgbClr val="a8a8a8"/>
                </a:solidFill>
                <a:miter/>
              </a:ln>
            </p:spPr>
          </p:cxnSp>
          <p:cxnSp>
            <p:nvCxnSpPr>
              <p:cNvPr id="16627" name="Straight Connector 2042"/>
              <p:cNvCxnSpPr/>
              <p:nvPr/>
            </p:nvCxnSpPr>
            <p:spPr>
              <a:xfrm>
                <a:off x="4118760" y="7167240"/>
                <a:ext cx="360" cy="126360"/>
              </a:xfrm>
              <a:prstGeom prst="straightConnector1">
                <a:avLst/>
              </a:prstGeom>
              <a:ln w="6480">
                <a:solidFill>
                  <a:srgbClr val="a8a8a8"/>
                </a:solidFill>
                <a:miter/>
              </a:ln>
            </p:spPr>
          </p:cxnSp>
          <p:cxnSp>
            <p:nvCxnSpPr>
              <p:cNvPr id="16628" name="Straight Connector 2043"/>
              <p:cNvCxnSpPr/>
              <p:nvPr/>
            </p:nvCxnSpPr>
            <p:spPr>
              <a:xfrm>
                <a:off x="3953880" y="7167240"/>
                <a:ext cx="360" cy="126360"/>
              </a:xfrm>
              <a:prstGeom prst="straightConnector1">
                <a:avLst/>
              </a:prstGeom>
              <a:ln w="6480">
                <a:solidFill>
                  <a:srgbClr val="a8a8a8"/>
                </a:solidFill>
                <a:miter/>
              </a:ln>
            </p:spPr>
          </p:cxnSp>
          <p:cxnSp>
            <p:nvCxnSpPr>
              <p:cNvPr id="16629" name="Straight Connector 2044"/>
              <p:cNvCxnSpPr/>
              <p:nvPr/>
            </p:nvCxnSpPr>
            <p:spPr>
              <a:xfrm>
                <a:off x="4448160" y="7167240"/>
                <a:ext cx="360" cy="126360"/>
              </a:xfrm>
              <a:prstGeom prst="straightConnector1">
                <a:avLst/>
              </a:prstGeom>
              <a:ln w="6480">
                <a:solidFill>
                  <a:srgbClr val="a8a8a8"/>
                </a:solidFill>
                <a:miter/>
              </a:ln>
            </p:spPr>
          </p:cxnSp>
          <p:cxnSp>
            <p:nvCxnSpPr>
              <p:cNvPr id="16630" name="Straight Connector 2045"/>
              <p:cNvCxnSpPr/>
              <p:nvPr/>
            </p:nvCxnSpPr>
            <p:spPr>
              <a:xfrm>
                <a:off x="4283640" y="7167240"/>
                <a:ext cx="360" cy="126360"/>
              </a:xfrm>
              <a:prstGeom prst="straightConnector1">
                <a:avLst/>
              </a:prstGeom>
              <a:ln w="6480">
                <a:solidFill>
                  <a:srgbClr val="a8a8a8"/>
                </a:solidFill>
                <a:miter/>
              </a:ln>
            </p:spPr>
          </p:cxnSp>
          <p:cxnSp>
            <p:nvCxnSpPr>
              <p:cNvPr id="16631" name="Straight Connector 2046"/>
              <p:cNvCxnSpPr/>
              <p:nvPr/>
            </p:nvCxnSpPr>
            <p:spPr>
              <a:xfrm>
                <a:off x="4777920" y="7167240"/>
                <a:ext cx="360" cy="126360"/>
              </a:xfrm>
              <a:prstGeom prst="straightConnector1">
                <a:avLst/>
              </a:prstGeom>
              <a:ln w="6480">
                <a:solidFill>
                  <a:srgbClr val="a8a8a8"/>
                </a:solidFill>
                <a:miter/>
              </a:ln>
            </p:spPr>
          </p:cxnSp>
          <p:cxnSp>
            <p:nvCxnSpPr>
              <p:cNvPr id="16632" name="Straight Connector 2047"/>
              <p:cNvCxnSpPr/>
              <p:nvPr/>
            </p:nvCxnSpPr>
            <p:spPr>
              <a:xfrm>
                <a:off x="4613040" y="7167240"/>
                <a:ext cx="360" cy="126360"/>
              </a:xfrm>
              <a:prstGeom prst="straightConnector1">
                <a:avLst/>
              </a:prstGeom>
              <a:ln w="6480">
                <a:solidFill>
                  <a:srgbClr val="a8a8a8"/>
                </a:solidFill>
                <a:miter/>
              </a:ln>
            </p:spPr>
          </p:cxnSp>
          <p:cxnSp>
            <p:nvCxnSpPr>
              <p:cNvPr id="16633" name="Straight Connector 2048"/>
              <p:cNvCxnSpPr/>
              <p:nvPr/>
            </p:nvCxnSpPr>
            <p:spPr>
              <a:xfrm>
                <a:off x="5107320" y="7167240"/>
                <a:ext cx="360" cy="126360"/>
              </a:xfrm>
              <a:prstGeom prst="straightConnector1">
                <a:avLst/>
              </a:prstGeom>
              <a:ln w="6480">
                <a:solidFill>
                  <a:srgbClr val="a8a8a8"/>
                </a:solidFill>
                <a:miter/>
              </a:ln>
            </p:spPr>
          </p:cxnSp>
          <p:cxnSp>
            <p:nvCxnSpPr>
              <p:cNvPr id="16634" name="Straight Connector 2049"/>
              <p:cNvCxnSpPr/>
              <p:nvPr/>
            </p:nvCxnSpPr>
            <p:spPr>
              <a:xfrm>
                <a:off x="4942440" y="7167240"/>
                <a:ext cx="360" cy="126360"/>
              </a:xfrm>
              <a:prstGeom prst="straightConnector1">
                <a:avLst/>
              </a:prstGeom>
              <a:ln w="6480">
                <a:solidFill>
                  <a:srgbClr val="a8a8a8"/>
                </a:solidFill>
                <a:miter/>
              </a:ln>
            </p:spPr>
          </p:cxnSp>
          <p:cxnSp>
            <p:nvCxnSpPr>
              <p:cNvPr id="16635" name="Straight Connector 2050"/>
              <p:cNvCxnSpPr/>
              <p:nvPr/>
            </p:nvCxnSpPr>
            <p:spPr>
              <a:xfrm>
                <a:off x="5436720" y="7167240"/>
                <a:ext cx="360" cy="126360"/>
              </a:xfrm>
              <a:prstGeom prst="straightConnector1">
                <a:avLst/>
              </a:prstGeom>
              <a:ln w="6480">
                <a:solidFill>
                  <a:srgbClr val="a8a8a8"/>
                </a:solidFill>
                <a:miter/>
              </a:ln>
            </p:spPr>
          </p:cxnSp>
          <p:cxnSp>
            <p:nvCxnSpPr>
              <p:cNvPr id="16636" name="Straight Connector 2051"/>
              <p:cNvCxnSpPr/>
              <p:nvPr/>
            </p:nvCxnSpPr>
            <p:spPr>
              <a:xfrm>
                <a:off x="5272200" y="7167240"/>
                <a:ext cx="360" cy="126360"/>
              </a:xfrm>
              <a:prstGeom prst="straightConnector1">
                <a:avLst/>
              </a:prstGeom>
              <a:ln w="6480">
                <a:solidFill>
                  <a:srgbClr val="a8a8a8"/>
                </a:solidFill>
                <a:miter/>
              </a:ln>
            </p:spPr>
          </p:cxnSp>
          <p:cxnSp>
            <p:nvCxnSpPr>
              <p:cNvPr id="16637" name="Straight Connector 2052"/>
              <p:cNvCxnSpPr/>
              <p:nvPr/>
            </p:nvCxnSpPr>
            <p:spPr>
              <a:xfrm>
                <a:off x="5766480" y="7167240"/>
                <a:ext cx="360" cy="126360"/>
              </a:xfrm>
              <a:prstGeom prst="straightConnector1">
                <a:avLst/>
              </a:prstGeom>
              <a:ln w="6480">
                <a:solidFill>
                  <a:srgbClr val="a8a8a8"/>
                </a:solidFill>
                <a:miter/>
              </a:ln>
            </p:spPr>
          </p:cxnSp>
          <p:cxnSp>
            <p:nvCxnSpPr>
              <p:cNvPr id="16638" name="Straight Connector 2053"/>
              <p:cNvCxnSpPr/>
              <p:nvPr/>
            </p:nvCxnSpPr>
            <p:spPr>
              <a:xfrm>
                <a:off x="5601600" y="7167240"/>
                <a:ext cx="360" cy="126360"/>
              </a:xfrm>
              <a:prstGeom prst="straightConnector1">
                <a:avLst/>
              </a:prstGeom>
              <a:ln w="6480">
                <a:solidFill>
                  <a:srgbClr val="a8a8a8"/>
                </a:solidFill>
                <a:miter/>
              </a:ln>
            </p:spPr>
          </p:cxnSp>
          <p:cxnSp>
            <p:nvCxnSpPr>
              <p:cNvPr id="16639" name="Straight Connector 2054"/>
              <p:cNvCxnSpPr/>
              <p:nvPr/>
            </p:nvCxnSpPr>
            <p:spPr>
              <a:xfrm>
                <a:off x="6095880" y="7167240"/>
                <a:ext cx="360" cy="126360"/>
              </a:xfrm>
              <a:prstGeom prst="straightConnector1">
                <a:avLst/>
              </a:prstGeom>
              <a:ln w="6480">
                <a:solidFill>
                  <a:srgbClr val="a8a8a8"/>
                </a:solidFill>
                <a:miter/>
              </a:ln>
            </p:spPr>
          </p:cxnSp>
          <p:cxnSp>
            <p:nvCxnSpPr>
              <p:cNvPr id="16640" name="Straight Connector 2055"/>
              <p:cNvCxnSpPr/>
              <p:nvPr/>
            </p:nvCxnSpPr>
            <p:spPr>
              <a:xfrm>
                <a:off x="5931000" y="7167240"/>
                <a:ext cx="360" cy="126360"/>
              </a:xfrm>
              <a:prstGeom prst="straightConnector1">
                <a:avLst/>
              </a:prstGeom>
              <a:ln w="6480">
                <a:solidFill>
                  <a:srgbClr val="a8a8a8"/>
                </a:solidFill>
                <a:miter/>
              </a:ln>
            </p:spPr>
          </p:cxnSp>
          <p:cxnSp>
            <p:nvCxnSpPr>
              <p:cNvPr id="16641" name="Straight Connector 2056"/>
              <p:cNvCxnSpPr/>
              <p:nvPr/>
            </p:nvCxnSpPr>
            <p:spPr>
              <a:xfrm>
                <a:off x="6425280" y="7167240"/>
                <a:ext cx="360" cy="126360"/>
              </a:xfrm>
              <a:prstGeom prst="straightConnector1">
                <a:avLst/>
              </a:prstGeom>
              <a:ln w="6480">
                <a:solidFill>
                  <a:srgbClr val="a8a8a8"/>
                </a:solidFill>
                <a:miter/>
              </a:ln>
            </p:spPr>
          </p:cxnSp>
          <p:cxnSp>
            <p:nvCxnSpPr>
              <p:cNvPr id="16642" name="Straight Connector 2057"/>
              <p:cNvCxnSpPr/>
              <p:nvPr/>
            </p:nvCxnSpPr>
            <p:spPr>
              <a:xfrm>
                <a:off x="6260760" y="7167240"/>
                <a:ext cx="360" cy="126360"/>
              </a:xfrm>
              <a:prstGeom prst="straightConnector1">
                <a:avLst/>
              </a:prstGeom>
              <a:ln w="6480">
                <a:solidFill>
                  <a:srgbClr val="a8a8a8"/>
                </a:solidFill>
                <a:miter/>
              </a:ln>
            </p:spPr>
          </p:cxnSp>
          <p:cxnSp>
            <p:nvCxnSpPr>
              <p:cNvPr id="16643" name="Straight Connector 2058"/>
              <p:cNvCxnSpPr/>
              <p:nvPr/>
            </p:nvCxnSpPr>
            <p:spPr>
              <a:xfrm>
                <a:off x="6590160" y="7167240"/>
                <a:ext cx="360" cy="126360"/>
              </a:xfrm>
              <a:prstGeom prst="straightConnector1">
                <a:avLst/>
              </a:prstGeom>
              <a:ln w="6480">
                <a:solidFill>
                  <a:srgbClr val="a8a8a8"/>
                </a:solidFill>
                <a:miter/>
              </a:ln>
            </p:spPr>
          </p:cxnSp>
          <p:cxnSp>
            <p:nvCxnSpPr>
              <p:cNvPr id="16644" name="Straight Connector 2059"/>
              <p:cNvCxnSpPr/>
              <p:nvPr/>
            </p:nvCxnSpPr>
            <p:spPr>
              <a:xfrm>
                <a:off x="6919560" y="7167240"/>
                <a:ext cx="360" cy="126360"/>
              </a:xfrm>
              <a:prstGeom prst="straightConnector1">
                <a:avLst/>
              </a:prstGeom>
              <a:ln w="6480">
                <a:solidFill>
                  <a:srgbClr val="a8a8a8"/>
                </a:solidFill>
                <a:miter/>
              </a:ln>
            </p:spPr>
          </p:cxnSp>
          <p:cxnSp>
            <p:nvCxnSpPr>
              <p:cNvPr id="16645" name="Straight Connector 2060"/>
              <p:cNvCxnSpPr/>
              <p:nvPr/>
            </p:nvCxnSpPr>
            <p:spPr>
              <a:xfrm>
                <a:off x="6754680" y="7167240"/>
                <a:ext cx="360" cy="126360"/>
              </a:xfrm>
              <a:prstGeom prst="straightConnector1">
                <a:avLst/>
              </a:prstGeom>
              <a:ln w="6480">
                <a:solidFill>
                  <a:srgbClr val="a8a8a8"/>
                </a:solidFill>
                <a:miter/>
              </a:ln>
            </p:spPr>
          </p:cxnSp>
          <p:cxnSp>
            <p:nvCxnSpPr>
              <p:cNvPr id="16646" name="Straight Connector 2061"/>
              <p:cNvCxnSpPr/>
              <p:nvPr/>
            </p:nvCxnSpPr>
            <p:spPr>
              <a:xfrm>
                <a:off x="7248960" y="7167240"/>
                <a:ext cx="360" cy="126360"/>
              </a:xfrm>
              <a:prstGeom prst="straightConnector1">
                <a:avLst/>
              </a:prstGeom>
              <a:ln w="6480">
                <a:solidFill>
                  <a:srgbClr val="a8a8a8"/>
                </a:solidFill>
                <a:miter/>
              </a:ln>
            </p:spPr>
          </p:cxnSp>
          <p:cxnSp>
            <p:nvCxnSpPr>
              <p:cNvPr id="16647" name="Straight Connector 2062"/>
              <p:cNvCxnSpPr/>
              <p:nvPr/>
            </p:nvCxnSpPr>
            <p:spPr>
              <a:xfrm>
                <a:off x="7084440" y="7167240"/>
                <a:ext cx="360" cy="126360"/>
              </a:xfrm>
              <a:prstGeom prst="straightConnector1">
                <a:avLst/>
              </a:prstGeom>
              <a:ln w="6480">
                <a:solidFill>
                  <a:srgbClr val="a8a8a8"/>
                </a:solidFill>
                <a:miter/>
              </a:ln>
            </p:spPr>
          </p:cxnSp>
          <p:cxnSp>
            <p:nvCxnSpPr>
              <p:cNvPr id="16648" name="Straight Connector 2063"/>
              <p:cNvCxnSpPr/>
              <p:nvPr/>
            </p:nvCxnSpPr>
            <p:spPr>
              <a:xfrm>
                <a:off x="7578720" y="7167240"/>
                <a:ext cx="360" cy="126360"/>
              </a:xfrm>
              <a:prstGeom prst="straightConnector1">
                <a:avLst/>
              </a:prstGeom>
              <a:ln w="6480">
                <a:solidFill>
                  <a:srgbClr val="a8a8a8"/>
                </a:solidFill>
                <a:miter/>
              </a:ln>
            </p:spPr>
          </p:cxnSp>
          <p:cxnSp>
            <p:nvCxnSpPr>
              <p:cNvPr id="16649" name="Straight Connector 2064"/>
              <p:cNvCxnSpPr/>
              <p:nvPr/>
            </p:nvCxnSpPr>
            <p:spPr>
              <a:xfrm>
                <a:off x="7413840" y="7167240"/>
                <a:ext cx="360" cy="126360"/>
              </a:xfrm>
              <a:prstGeom prst="straightConnector1">
                <a:avLst/>
              </a:prstGeom>
              <a:ln w="6480">
                <a:solidFill>
                  <a:srgbClr val="a8a8a8"/>
                </a:solidFill>
                <a:miter/>
              </a:ln>
            </p:spPr>
          </p:cxnSp>
          <p:cxnSp>
            <p:nvCxnSpPr>
              <p:cNvPr id="16650" name="Straight Connector 2065"/>
              <p:cNvCxnSpPr/>
              <p:nvPr/>
            </p:nvCxnSpPr>
            <p:spPr>
              <a:xfrm>
                <a:off x="7908120" y="7167240"/>
                <a:ext cx="360" cy="126360"/>
              </a:xfrm>
              <a:prstGeom prst="straightConnector1">
                <a:avLst/>
              </a:prstGeom>
              <a:ln w="6480">
                <a:solidFill>
                  <a:srgbClr val="a8a8a8"/>
                </a:solidFill>
                <a:miter/>
              </a:ln>
            </p:spPr>
          </p:cxnSp>
          <p:cxnSp>
            <p:nvCxnSpPr>
              <p:cNvPr id="16651" name="Straight Connector 2066"/>
              <p:cNvCxnSpPr/>
              <p:nvPr/>
            </p:nvCxnSpPr>
            <p:spPr>
              <a:xfrm>
                <a:off x="7743240" y="7167240"/>
                <a:ext cx="360" cy="126360"/>
              </a:xfrm>
              <a:prstGeom prst="straightConnector1">
                <a:avLst/>
              </a:prstGeom>
              <a:ln w="6480">
                <a:solidFill>
                  <a:srgbClr val="a8a8a8"/>
                </a:solidFill>
                <a:miter/>
              </a:ln>
            </p:spPr>
          </p:cxnSp>
          <p:cxnSp>
            <p:nvCxnSpPr>
              <p:cNvPr id="16652" name="Straight Connector 2067"/>
              <p:cNvCxnSpPr/>
              <p:nvPr/>
            </p:nvCxnSpPr>
            <p:spPr>
              <a:xfrm>
                <a:off x="8237520" y="7167240"/>
                <a:ext cx="360" cy="126360"/>
              </a:xfrm>
              <a:prstGeom prst="straightConnector1">
                <a:avLst/>
              </a:prstGeom>
              <a:ln w="6480">
                <a:solidFill>
                  <a:srgbClr val="a8a8a8"/>
                </a:solidFill>
                <a:miter/>
              </a:ln>
            </p:spPr>
          </p:cxnSp>
          <p:cxnSp>
            <p:nvCxnSpPr>
              <p:cNvPr id="16653" name="Straight Connector 2068"/>
              <p:cNvCxnSpPr/>
              <p:nvPr/>
            </p:nvCxnSpPr>
            <p:spPr>
              <a:xfrm>
                <a:off x="8073000" y="7167240"/>
                <a:ext cx="360" cy="126360"/>
              </a:xfrm>
              <a:prstGeom prst="straightConnector1">
                <a:avLst/>
              </a:prstGeom>
              <a:ln w="6480">
                <a:solidFill>
                  <a:srgbClr val="a8a8a8"/>
                </a:solidFill>
                <a:miter/>
              </a:ln>
            </p:spPr>
          </p:cxnSp>
          <p:cxnSp>
            <p:nvCxnSpPr>
              <p:cNvPr id="16654" name="Straight Connector 2069"/>
              <p:cNvCxnSpPr/>
              <p:nvPr/>
            </p:nvCxnSpPr>
            <p:spPr>
              <a:xfrm>
                <a:off x="8567280" y="7167240"/>
                <a:ext cx="360" cy="126360"/>
              </a:xfrm>
              <a:prstGeom prst="straightConnector1">
                <a:avLst/>
              </a:prstGeom>
              <a:ln w="6480">
                <a:solidFill>
                  <a:srgbClr val="a8a8a8"/>
                </a:solidFill>
                <a:miter/>
              </a:ln>
            </p:spPr>
          </p:cxnSp>
          <p:cxnSp>
            <p:nvCxnSpPr>
              <p:cNvPr id="16655" name="Straight Connector 2070"/>
              <p:cNvCxnSpPr/>
              <p:nvPr/>
            </p:nvCxnSpPr>
            <p:spPr>
              <a:xfrm>
                <a:off x="8402400" y="7167240"/>
                <a:ext cx="360" cy="126360"/>
              </a:xfrm>
              <a:prstGeom prst="straightConnector1">
                <a:avLst/>
              </a:prstGeom>
              <a:ln w="6480">
                <a:solidFill>
                  <a:srgbClr val="a8a8a8"/>
                </a:solidFill>
                <a:miter/>
              </a:ln>
            </p:spPr>
          </p:cxnSp>
          <p:cxnSp>
            <p:nvCxnSpPr>
              <p:cNvPr id="16656" name="Straight Connector 2071"/>
              <p:cNvCxnSpPr/>
              <p:nvPr/>
            </p:nvCxnSpPr>
            <p:spPr>
              <a:xfrm>
                <a:off x="8896680" y="7167240"/>
                <a:ext cx="360" cy="126360"/>
              </a:xfrm>
              <a:prstGeom prst="straightConnector1">
                <a:avLst/>
              </a:prstGeom>
              <a:ln w="6480">
                <a:solidFill>
                  <a:srgbClr val="a8a8a8"/>
                </a:solidFill>
                <a:miter/>
              </a:ln>
            </p:spPr>
          </p:cxnSp>
          <p:cxnSp>
            <p:nvCxnSpPr>
              <p:cNvPr id="16657" name="Straight Connector 2072"/>
              <p:cNvCxnSpPr/>
              <p:nvPr/>
            </p:nvCxnSpPr>
            <p:spPr>
              <a:xfrm>
                <a:off x="8731800" y="7167240"/>
                <a:ext cx="360" cy="126360"/>
              </a:xfrm>
              <a:prstGeom prst="straightConnector1">
                <a:avLst/>
              </a:prstGeom>
              <a:ln w="6480">
                <a:solidFill>
                  <a:srgbClr val="a8a8a8"/>
                </a:solidFill>
                <a:miter/>
              </a:ln>
            </p:spPr>
          </p:cxnSp>
          <p:cxnSp>
            <p:nvCxnSpPr>
              <p:cNvPr id="16658" name="Straight Connector 2073"/>
              <p:cNvCxnSpPr/>
              <p:nvPr/>
            </p:nvCxnSpPr>
            <p:spPr>
              <a:xfrm>
                <a:off x="9226080" y="7167240"/>
                <a:ext cx="360" cy="126360"/>
              </a:xfrm>
              <a:prstGeom prst="straightConnector1">
                <a:avLst/>
              </a:prstGeom>
              <a:ln w="6480">
                <a:solidFill>
                  <a:srgbClr val="a8a8a8"/>
                </a:solidFill>
                <a:miter/>
              </a:ln>
            </p:spPr>
          </p:cxnSp>
          <p:cxnSp>
            <p:nvCxnSpPr>
              <p:cNvPr id="16659" name="Straight Connector 2074"/>
              <p:cNvCxnSpPr/>
              <p:nvPr/>
            </p:nvCxnSpPr>
            <p:spPr>
              <a:xfrm>
                <a:off x="9061560" y="7167240"/>
                <a:ext cx="360" cy="126360"/>
              </a:xfrm>
              <a:prstGeom prst="straightConnector1">
                <a:avLst/>
              </a:prstGeom>
              <a:ln w="6480">
                <a:solidFill>
                  <a:srgbClr val="a8a8a8"/>
                </a:solidFill>
                <a:miter/>
              </a:ln>
            </p:spPr>
          </p:cxnSp>
          <p:cxnSp>
            <p:nvCxnSpPr>
              <p:cNvPr id="16660" name="Straight Connector 2075"/>
              <p:cNvCxnSpPr/>
              <p:nvPr/>
            </p:nvCxnSpPr>
            <p:spPr>
              <a:xfrm>
                <a:off x="9555840" y="7167240"/>
                <a:ext cx="360" cy="126360"/>
              </a:xfrm>
              <a:prstGeom prst="straightConnector1">
                <a:avLst/>
              </a:prstGeom>
              <a:ln w="6480">
                <a:solidFill>
                  <a:srgbClr val="a8a8a8"/>
                </a:solidFill>
                <a:miter/>
              </a:ln>
            </p:spPr>
          </p:cxnSp>
          <p:cxnSp>
            <p:nvCxnSpPr>
              <p:cNvPr id="16661" name="Straight Connector 2076"/>
              <p:cNvCxnSpPr/>
              <p:nvPr/>
            </p:nvCxnSpPr>
            <p:spPr>
              <a:xfrm>
                <a:off x="9390960" y="7167240"/>
                <a:ext cx="360" cy="126360"/>
              </a:xfrm>
              <a:prstGeom prst="straightConnector1">
                <a:avLst/>
              </a:prstGeom>
              <a:ln w="6480">
                <a:solidFill>
                  <a:srgbClr val="a8a8a8"/>
                </a:solidFill>
                <a:miter/>
              </a:ln>
            </p:spPr>
          </p:cxnSp>
          <p:cxnSp>
            <p:nvCxnSpPr>
              <p:cNvPr id="16662" name="Straight Connector 2077"/>
              <p:cNvCxnSpPr/>
              <p:nvPr/>
            </p:nvCxnSpPr>
            <p:spPr>
              <a:xfrm>
                <a:off x="9885240" y="7167240"/>
                <a:ext cx="360" cy="126360"/>
              </a:xfrm>
              <a:prstGeom prst="straightConnector1">
                <a:avLst/>
              </a:prstGeom>
              <a:ln w="6480">
                <a:solidFill>
                  <a:srgbClr val="a8a8a8"/>
                </a:solidFill>
                <a:miter/>
              </a:ln>
            </p:spPr>
          </p:cxnSp>
          <p:cxnSp>
            <p:nvCxnSpPr>
              <p:cNvPr id="16663" name="Straight Connector 2078"/>
              <p:cNvCxnSpPr/>
              <p:nvPr/>
            </p:nvCxnSpPr>
            <p:spPr>
              <a:xfrm>
                <a:off x="9720360" y="7167240"/>
                <a:ext cx="360" cy="126360"/>
              </a:xfrm>
              <a:prstGeom prst="straightConnector1">
                <a:avLst/>
              </a:prstGeom>
              <a:ln w="6480">
                <a:solidFill>
                  <a:srgbClr val="a8a8a8"/>
                </a:solidFill>
                <a:miter/>
              </a:ln>
            </p:spPr>
          </p:cxnSp>
          <p:cxnSp>
            <p:nvCxnSpPr>
              <p:cNvPr id="16664" name="Straight Connector 2079"/>
              <p:cNvCxnSpPr/>
              <p:nvPr/>
            </p:nvCxnSpPr>
            <p:spPr>
              <a:xfrm>
                <a:off x="10214640" y="7167240"/>
                <a:ext cx="360" cy="126360"/>
              </a:xfrm>
              <a:prstGeom prst="straightConnector1">
                <a:avLst/>
              </a:prstGeom>
              <a:ln w="6480">
                <a:solidFill>
                  <a:srgbClr val="a8a8a8"/>
                </a:solidFill>
                <a:miter/>
              </a:ln>
            </p:spPr>
          </p:cxnSp>
          <p:cxnSp>
            <p:nvCxnSpPr>
              <p:cNvPr id="16665" name="Straight Connector 2080"/>
              <p:cNvCxnSpPr/>
              <p:nvPr/>
            </p:nvCxnSpPr>
            <p:spPr>
              <a:xfrm>
                <a:off x="10050120" y="7167240"/>
                <a:ext cx="360" cy="126360"/>
              </a:xfrm>
              <a:prstGeom prst="straightConnector1">
                <a:avLst/>
              </a:prstGeom>
              <a:ln w="6480">
                <a:solidFill>
                  <a:srgbClr val="a8a8a8"/>
                </a:solidFill>
                <a:miter/>
              </a:ln>
            </p:spPr>
          </p:cxnSp>
          <p:cxnSp>
            <p:nvCxnSpPr>
              <p:cNvPr id="16666" name="Straight Connector 2081"/>
              <p:cNvCxnSpPr/>
              <p:nvPr/>
            </p:nvCxnSpPr>
            <p:spPr>
              <a:xfrm>
                <a:off x="10544400" y="7167240"/>
                <a:ext cx="360" cy="126360"/>
              </a:xfrm>
              <a:prstGeom prst="straightConnector1">
                <a:avLst/>
              </a:prstGeom>
              <a:ln w="6480">
                <a:solidFill>
                  <a:srgbClr val="a8a8a8"/>
                </a:solidFill>
                <a:miter/>
              </a:ln>
            </p:spPr>
          </p:cxnSp>
          <p:cxnSp>
            <p:nvCxnSpPr>
              <p:cNvPr id="16667" name="Straight Connector 2082"/>
              <p:cNvCxnSpPr/>
              <p:nvPr/>
            </p:nvCxnSpPr>
            <p:spPr>
              <a:xfrm>
                <a:off x="10379520" y="7167240"/>
                <a:ext cx="360" cy="126360"/>
              </a:xfrm>
              <a:prstGeom prst="straightConnector1">
                <a:avLst/>
              </a:prstGeom>
              <a:ln w="6480">
                <a:solidFill>
                  <a:srgbClr val="a8a8a8"/>
                </a:solidFill>
                <a:miter/>
              </a:ln>
            </p:spPr>
          </p:cxnSp>
          <p:cxnSp>
            <p:nvCxnSpPr>
              <p:cNvPr id="16668" name="Straight Connector 2083"/>
              <p:cNvCxnSpPr/>
              <p:nvPr/>
            </p:nvCxnSpPr>
            <p:spPr>
              <a:xfrm>
                <a:off x="10873800" y="7167240"/>
                <a:ext cx="360" cy="126360"/>
              </a:xfrm>
              <a:prstGeom prst="straightConnector1">
                <a:avLst/>
              </a:prstGeom>
              <a:ln w="6480">
                <a:solidFill>
                  <a:srgbClr val="a8a8a8"/>
                </a:solidFill>
                <a:miter/>
              </a:ln>
            </p:spPr>
          </p:cxnSp>
          <p:cxnSp>
            <p:nvCxnSpPr>
              <p:cNvPr id="16669" name="Straight Connector 2084"/>
              <p:cNvCxnSpPr/>
              <p:nvPr/>
            </p:nvCxnSpPr>
            <p:spPr>
              <a:xfrm>
                <a:off x="10708920" y="7167240"/>
                <a:ext cx="360" cy="126360"/>
              </a:xfrm>
              <a:prstGeom prst="straightConnector1">
                <a:avLst/>
              </a:prstGeom>
              <a:ln w="6480">
                <a:solidFill>
                  <a:srgbClr val="a8a8a8"/>
                </a:solidFill>
                <a:miter/>
              </a:ln>
            </p:spPr>
          </p:cxnSp>
          <p:cxnSp>
            <p:nvCxnSpPr>
              <p:cNvPr id="16670" name="Straight Connector 2085"/>
              <p:cNvCxnSpPr/>
              <p:nvPr/>
            </p:nvCxnSpPr>
            <p:spPr>
              <a:xfrm>
                <a:off x="11203200" y="7167240"/>
                <a:ext cx="360" cy="126360"/>
              </a:xfrm>
              <a:prstGeom prst="straightConnector1">
                <a:avLst/>
              </a:prstGeom>
              <a:ln w="6480">
                <a:solidFill>
                  <a:srgbClr val="a8a8a8"/>
                </a:solidFill>
                <a:miter/>
              </a:ln>
            </p:spPr>
          </p:cxnSp>
          <p:cxnSp>
            <p:nvCxnSpPr>
              <p:cNvPr id="16671" name="Straight Connector 2086"/>
              <p:cNvCxnSpPr/>
              <p:nvPr/>
            </p:nvCxnSpPr>
            <p:spPr>
              <a:xfrm>
                <a:off x="11038680" y="7167240"/>
                <a:ext cx="360" cy="126360"/>
              </a:xfrm>
              <a:prstGeom prst="straightConnector1">
                <a:avLst/>
              </a:prstGeom>
              <a:ln w="6480">
                <a:solidFill>
                  <a:srgbClr val="a8a8a8"/>
                </a:solidFill>
                <a:miter/>
              </a:ln>
            </p:spPr>
          </p:cxnSp>
          <p:cxnSp>
            <p:nvCxnSpPr>
              <p:cNvPr id="16672" name="Straight Connector 2087"/>
              <p:cNvCxnSpPr/>
              <p:nvPr/>
            </p:nvCxnSpPr>
            <p:spPr>
              <a:xfrm>
                <a:off x="11532960" y="7167240"/>
                <a:ext cx="360" cy="126360"/>
              </a:xfrm>
              <a:prstGeom prst="straightConnector1">
                <a:avLst/>
              </a:prstGeom>
              <a:ln w="6480">
                <a:solidFill>
                  <a:srgbClr val="a8a8a8"/>
                </a:solidFill>
                <a:miter/>
              </a:ln>
            </p:spPr>
          </p:cxnSp>
          <p:cxnSp>
            <p:nvCxnSpPr>
              <p:cNvPr id="16673" name="Straight Connector 2088"/>
              <p:cNvCxnSpPr/>
              <p:nvPr/>
            </p:nvCxnSpPr>
            <p:spPr>
              <a:xfrm>
                <a:off x="11368080" y="7167240"/>
                <a:ext cx="360" cy="126360"/>
              </a:xfrm>
              <a:prstGeom prst="straightConnector1">
                <a:avLst/>
              </a:prstGeom>
              <a:ln w="6480">
                <a:solidFill>
                  <a:srgbClr val="a8a8a8"/>
                </a:solidFill>
                <a:miter/>
              </a:ln>
            </p:spPr>
          </p:cxnSp>
          <p:cxnSp>
            <p:nvCxnSpPr>
              <p:cNvPr id="16674" name="Straight Connector 2089"/>
              <p:cNvCxnSpPr/>
              <p:nvPr/>
            </p:nvCxnSpPr>
            <p:spPr>
              <a:xfrm>
                <a:off x="11862360" y="7167240"/>
                <a:ext cx="360" cy="126360"/>
              </a:xfrm>
              <a:prstGeom prst="straightConnector1">
                <a:avLst/>
              </a:prstGeom>
              <a:ln w="6480">
                <a:solidFill>
                  <a:srgbClr val="a8a8a8"/>
                </a:solidFill>
                <a:miter/>
              </a:ln>
            </p:spPr>
          </p:cxnSp>
          <p:cxnSp>
            <p:nvCxnSpPr>
              <p:cNvPr id="16675"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6676" name="Group 28"/>
            <p:cNvGrpSpPr/>
            <p:nvPr/>
          </p:nvGrpSpPr>
          <p:grpSpPr>
            <a:xfrm>
              <a:off x="-435240" y="-435240"/>
              <a:ext cx="13042800" cy="7728480"/>
              <a:chOff x="-435240" y="-435240"/>
              <a:chExt cx="13042800" cy="7728480"/>
            </a:xfrm>
          </p:grpSpPr>
          <p:cxnSp>
            <p:nvCxnSpPr>
              <p:cNvPr id="16677" name="Straight Connector 1897"/>
              <p:cNvCxnSpPr/>
              <p:nvPr/>
            </p:nvCxnSpPr>
            <p:spPr>
              <a:xfrm>
                <a:off x="12355560" y="4898520"/>
                <a:ext cx="252360" cy="360"/>
              </a:xfrm>
              <a:prstGeom prst="straightConnector1">
                <a:avLst/>
              </a:prstGeom>
              <a:ln w="6480">
                <a:solidFill>
                  <a:srgbClr val="a8a8a8"/>
                </a:solidFill>
                <a:miter/>
              </a:ln>
            </p:spPr>
          </p:cxnSp>
          <p:cxnSp>
            <p:nvCxnSpPr>
              <p:cNvPr id="16678" name="Straight Connector 181"/>
              <p:cNvCxnSpPr/>
              <p:nvPr/>
            </p:nvCxnSpPr>
            <p:spPr>
              <a:xfrm>
                <a:off x="-435240" y="326520"/>
                <a:ext cx="252360" cy="360"/>
              </a:xfrm>
              <a:prstGeom prst="straightConnector1">
                <a:avLst/>
              </a:prstGeom>
              <a:ln w="6480">
                <a:solidFill>
                  <a:srgbClr val="a8a8a8"/>
                </a:solidFill>
                <a:miter/>
              </a:ln>
            </p:spPr>
          </p:cxnSp>
          <p:cxnSp>
            <p:nvCxnSpPr>
              <p:cNvPr id="16679" name="Straight Connector 182"/>
              <p:cNvCxnSpPr/>
              <p:nvPr/>
            </p:nvCxnSpPr>
            <p:spPr>
              <a:xfrm>
                <a:off x="-435240" y="0"/>
                <a:ext cx="252360" cy="360"/>
              </a:xfrm>
              <a:prstGeom prst="straightConnector1">
                <a:avLst/>
              </a:prstGeom>
              <a:ln w="6480">
                <a:solidFill>
                  <a:srgbClr val="a8a8a8"/>
                </a:solidFill>
                <a:miter/>
              </a:ln>
            </p:spPr>
          </p:cxnSp>
          <p:cxnSp>
            <p:nvCxnSpPr>
              <p:cNvPr id="16680" name="Straight Connector 183"/>
              <p:cNvCxnSpPr/>
              <p:nvPr/>
            </p:nvCxnSpPr>
            <p:spPr>
              <a:xfrm>
                <a:off x="-435240" y="979560"/>
                <a:ext cx="252360" cy="360"/>
              </a:xfrm>
              <a:prstGeom prst="straightConnector1">
                <a:avLst/>
              </a:prstGeom>
              <a:ln w="6480">
                <a:solidFill>
                  <a:srgbClr val="a8a8a8"/>
                </a:solidFill>
                <a:miter/>
              </a:ln>
            </p:spPr>
          </p:cxnSp>
          <p:cxnSp>
            <p:nvCxnSpPr>
              <p:cNvPr id="16681" name="Straight Connector 184"/>
              <p:cNvCxnSpPr/>
              <p:nvPr/>
            </p:nvCxnSpPr>
            <p:spPr>
              <a:xfrm>
                <a:off x="-435240" y="653040"/>
                <a:ext cx="252360" cy="360"/>
              </a:xfrm>
              <a:prstGeom prst="straightConnector1">
                <a:avLst/>
              </a:prstGeom>
              <a:ln w="6480">
                <a:solidFill>
                  <a:srgbClr val="a8a8a8"/>
                </a:solidFill>
                <a:miter/>
              </a:ln>
            </p:spPr>
          </p:cxnSp>
          <p:cxnSp>
            <p:nvCxnSpPr>
              <p:cNvPr id="16682" name="Straight Connector 185"/>
              <p:cNvCxnSpPr/>
              <p:nvPr/>
            </p:nvCxnSpPr>
            <p:spPr>
              <a:xfrm>
                <a:off x="-435240" y="1632600"/>
                <a:ext cx="252360" cy="360"/>
              </a:xfrm>
              <a:prstGeom prst="straightConnector1">
                <a:avLst/>
              </a:prstGeom>
              <a:ln w="6480">
                <a:solidFill>
                  <a:srgbClr val="a8a8a8"/>
                </a:solidFill>
                <a:miter/>
              </a:ln>
            </p:spPr>
          </p:cxnSp>
          <p:cxnSp>
            <p:nvCxnSpPr>
              <p:cNvPr id="16683" name="Straight Connector 186"/>
              <p:cNvCxnSpPr/>
              <p:nvPr/>
            </p:nvCxnSpPr>
            <p:spPr>
              <a:xfrm>
                <a:off x="-435240" y="1306080"/>
                <a:ext cx="252360" cy="360"/>
              </a:xfrm>
              <a:prstGeom prst="straightConnector1">
                <a:avLst/>
              </a:prstGeom>
              <a:ln w="6480">
                <a:solidFill>
                  <a:srgbClr val="a8a8a8"/>
                </a:solidFill>
                <a:miter/>
              </a:ln>
            </p:spPr>
          </p:cxnSp>
          <p:cxnSp>
            <p:nvCxnSpPr>
              <p:cNvPr id="16684" name="Straight Connector 187"/>
              <p:cNvCxnSpPr/>
              <p:nvPr/>
            </p:nvCxnSpPr>
            <p:spPr>
              <a:xfrm>
                <a:off x="-435240" y="2285640"/>
                <a:ext cx="252360" cy="360"/>
              </a:xfrm>
              <a:prstGeom prst="straightConnector1">
                <a:avLst/>
              </a:prstGeom>
              <a:ln w="6480">
                <a:solidFill>
                  <a:srgbClr val="a8a8a8"/>
                </a:solidFill>
                <a:miter/>
              </a:ln>
            </p:spPr>
          </p:cxnSp>
          <p:cxnSp>
            <p:nvCxnSpPr>
              <p:cNvPr id="16685" name="Straight Connector 188"/>
              <p:cNvCxnSpPr/>
              <p:nvPr/>
            </p:nvCxnSpPr>
            <p:spPr>
              <a:xfrm>
                <a:off x="-435240" y="1959120"/>
                <a:ext cx="252360" cy="360"/>
              </a:xfrm>
              <a:prstGeom prst="straightConnector1">
                <a:avLst/>
              </a:prstGeom>
              <a:ln w="6480">
                <a:solidFill>
                  <a:srgbClr val="a8a8a8"/>
                </a:solidFill>
                <a:miter/>
              </a:ln>
            </p:spPr>
          </p:cxnSp>
          <p:cxnSp>
            <p:nvCxnSpPr>
              <p:cNvPr id="16686" name="Straight Connector 189"/>
              <p:cNvCxnSpPr/>
              <p:nvPr/>
            </p:nvCxnSpPr>
            <p:spPr>
              <a:xfrm>
                <a:off x="-435240" y="2939040"/>
                <a:ext cx="252360" cy="360"/>
              </a:xfrm>
              <a:prstGeom prst="straightConnector1">
                <a:avLst/>
              </a:prstGeom>
              <a:ln w="6480">
                <a:solidFill>
                  <a:srgbClr val="a8a8a8"/>
                </a:solidFill>
                <a:miter/>
              </a:ln>
            </p:spPr>
          </p:cxnSp>
          <p:cxnSp>
            <p:nvCxnSpPr>
              <p:cNvPr id="16687" name="Straight Connector 190"/>
              <p:cNvCxnSpPr/>
              <p:nvPr/>
            </p:nvCxnSpPr>
            <p:spPr>
              <a:xfrm>
                <a:off x="-435240" y="2612520"/>
                <a:ext cx="252360" cy="360"/>
              </a:xfrm>
              <a:prstGeom prst="straightConnector1">
                <a:avLst/>
              </a:prstGeom>
              <a:ln w="6480">
                <a:solidFill>
                  <a:srgbClr val="a8a8a8"/>
                </a:solidFill>
                <a:miter/>
              </a:ln>
            </p:spPr>
          </p:cxnSp>
          <p:cxnSp>
            <p:nvCxnSpPr>
              <p:cNvPr id="16688" name="Straight Connector 191"/>
              <p:cNvCxnSpPr/>
              <p:nvPr/>
            </p:nvCxnSpPr>
            <p:spPr>
              <a:xfrm>
                <a:off x="-435240" y="3592080"/>
                <a:ext cx="252360" cy="360"/>
              </a:xfrm>
              <a:prstGeom prst="straightConnector1">
                <a:avLst/>
              </a:prstGeom>
              <a:ln w="6480">
                <a:solidFill>
                  <a:srgbClr val="a8a8a8"/>
                </a:solidFill>
                <a:miter/>
              </a:ln>
            </p:spPr>
          </p:cxnSp>
          <p:cxnSp>
            <p:nvCxnSpPr>
              <p:cNvPr id="16689" name="Straight Connector 192"/>
              <p:cNvCxnSpPr/>
              <p:nvPr/>
            </p:nvCxnSpPr>
            <p:spPr>
              <a:xfrm>
                <a:off x="-435240" y="3265560"/>
                <a:ext cx="252360" cy="360"/>
              </a:xfrm>
              <a:prstGeom prst="straightConnector1">
                <a:avLst/>
              </a:prstGeom>
              <a:ln w="6480">
                <a:solidFill>
                  <a:srgbClr val="a8a8a8"/>
                </a:solidFill>
                <a:miter/>
              </a:ln>
            </p:spPr>
          </p:cxnSp>
          <p:cxnSp>
            <p:nvCxnSpPr>
              <p:cNvPr id="16690" name="Straight Connector 193"/>
              <p:cNvCxnSpPr/>
              <p:nvPr/>
            </p:nvCxnSpPr>
            <p:spPr>
              <a:xfrm>
                <a:off x="-435240" y="4245120"/>
                <a:ext cx="252360" cy="360"/>
              </a:xfrm>
              <a:prstGeom prst="straightConnector1">
                <a:avLst/>
              </a:prstGeom>
              <a:ln w="6480">
                <a:solidFill>
                  <a:srgbClr val="a8a8a8"/>
                </a:solidFill>
                <a:miter/>
              </a:ln>
            </p:spPr>
          </p:cxnSp>
          <p:cxnSp>
            <p:nvCxnSpPr>
              <p:cNvPr id="16691" name="Straight Connector 194"/>
              <p:cNvCxnSpPr/>
              <p:nvPr/>
            </p:nvCxnSpPr>
            <p:spPr>
              <a:xfrm>
                <a:off x="-435240" y="3918600"/>
                <a:ext cx="252360" cy="360"/>
              </a:xfrm>
              <a:prstGeom prst="straightConnector1">
                <a:avLst/>
              </a:prstGeom>
              <a:ln w="6480">
                <a:solidFill>
                  <a:srgbClr val="a8a8a8"/>
                </a:solidFill>
                <a:miter/>
              </a:ln>
            </p:spPr>
          </p:cxnSp>
          <p:cxnSp>
            <p:nvCxnSpPr>
              <p:cNvPr id="16692" name="Straight Connector 195"/>
              <p:cNvCxnSpPr/>
              <p:nvPr/>
            </p:nvCxnSpPr>
            <p:spPr>
              <a:xfrm>
                <a:off x="-435240" y="4898520"/>
                <a:ext cx="252360" cy="360"/>
              </a:xfrm>
              <a:prstGeom prst="straightConnector1">
                <a:avLst/>
              </a:prstGeom>
              <a:ln w="6480">
                <a:solidFill>
                  <a:srgbClr val="a8a8a8"/>
                </a:solidFill>
                <a:miter/>
              </a:ln>
            </p:spPr>
          </p:cxnSp>
          <p:cxnSp>
            <p:nvCxnSpPr>
              <p:cNvPr id="16693" name="Straight Connector 196"/>
              <p:cNvCxnSpPr/>
              <p:nvPr/>
            </p:nvCxnSpPr>
            <p:spPr>
              <a:xfrm>
                <a:off x="-435240" y="4571640"/>
                <a:ext cx="252360" cy="360"/>
              </a:xfrm>
              <a:prstGeom prst="straightConnector1">
                <a:avLst/>
              </a:prstGeom>
              <a:ln w="6480">
                <a:solidFill>
                  <a:srgbClr val="a8a8a8"/>
                </a:solidFill>
                <a:miter/>
              </a:ln>
            </p:spPr>
          </p:cxnSp>
          <p:cxnSp>
            <p:nvCxnSpPr>
              <p:cNvPr id="16694" name="Straight Connector 197"/>
              <p:cNvCxnSpPr/>
              <p:nvPr/>
            </p:nvCxnSpPr>
            <p:spPr>
              <a:xfrm>
                <a:off x="-435240" y="5551560"/>
                <a:ext cx="252360" cy="360"/>
              </a:xfrm>
              <a:prstGeom prst="straightConnector1">
                <a:avLst/>
              </a:prstGeom>
              <a:ln w="6480">
                <a:solidFill>
                  <a:srgbClr val="a8a8a8"/>
                </a:solidFill>
                <a:miter/>
              </a:ln>
            </p:spPr>
          </p:cxnSp>
          <p:cxnSp>
            <p:nvCxnSpPr>
              <p:cNvPr id="16695" name="Straight Connector 198"/>
              <p:cNvCxnSpPr/>
              <p:nvPr/>
            </p:nvCxnSpPr>
            <p:spPr>
              <a:xfrm>
                <a:off x="-435240" y="5225040"/>
                <a:ext cx="252360" cy="360"/>
              </a:xfrm>
              <a:prstGeom prst="straightConnector1">
                <a:avLst/>
              </a:prstGeom>
              <a:ln w="6480">
                <a:solidFill>
                  <a:srgbClr val="a8a8a8"/>
                </a:solidFill>
                <a:miter/>
              </a:ln>
            </p:spPr>
          </p:cxnSp>
          <p:cxnSp>
            <p:nvCxnSpPr>
              <p:cNvPr id="16696" name="Straight Connector 199"/>
              <p:cNvCxnSpPr/>
              <p:nvPr/>
            </p:nvCxnSpPr>
            <p:spPr>
              <a:xfrm>
                <a:off x="-435240" y="6204600"/>
                <a:ext cx="252360" cy="360"/>
              </a:xfrm>
              <a:prstGeom prst="straightConnector1">
                <a:avLst/>
              </a:prstGeom>
              <a:ln w="6480">
                <a:solidFill>
                  <a:srgbClr val="a8a8a8"/>
                </a:solidFill>
                <a:miter/>
              </a:ln>
            </p:spPr>
          </p:cxnSp>
          <p:cxnSp>
            <p:nvCxnSpPr>
              <p:cNvPr id="16697" name="Straight Connector 200"/>
              <p:cNvCxnSpPr/>
              <p:nvPr/>
            </p:nvCxnSpPr>
            <p:spPr>
              <a:xfrm>
                <a:off x="-435240" y="5878080"/>
                <a:ext cx="252360" cy="360"/>
              </a:xfrm>
              <a:prstGeom prst="straightConnector1">
                <a:avLst/>
              </a:prstGeom>
              <a:ln w="6480">
                <a:solidFill>
                  <a:srgbClr val="a8a8a8"/>
                </a:solidFill>
                <a:miter/>
              </a:ln>
            </p:spPr>
          </p:cxnSp>
          <p:cxnSp>
            <p:nvCxnSpPr>
              <p:cNvPr id="16698" name="Straight Connector 201"/>
              <p:cNvCxnSpPr/>
              <p:nvPr/>
            </p:nvCxnSpPr>
            <p:spPr>
              <a:xfrm>
                <a:off x="-435240" y="6857640"/>
                <a:ext cx="252360" cy="360"/>
              </a:xfrm>
              <a:prstGeom prst="straightConnector1">
                <a:avLst/>
              </a:prstGeom>
              <a:ln w="6480">
                <a:solidFill>
                  <a:srgbClr val="a8a8a8"/>
                </a:solidFill>
                <a:miter/>
              </a:ln>
            </p:spPr>
          </p:cxnSp>
          <p:cxnSp>
            <p:nvCxnSpPr>
              <p:cNvPr id="16699" name="Straight Connector 202"/>
              <p:cNvCxnSpPr/>
              <p:nvPr/>
            </p:nvCxnSpPr>
            <p:spPr>
              <a:xfrm>
                <a:off x="-435240" y="6531120"/>
                <a:ext cx="252360" cy="360"/>
              </a:xfrm>
              <a:prstGeom prst="straightConnector1">
                <a:avLst/>
              </a:prstGeom>
              <a:ln w="6480">
                <a:solidFill>
                  <a:srgbClr val="a8a8a8"/>
                </a:solidFill>
                <a:miter/>
              </a:ln>
            </p:spPr>
          </p:cxnSp>
          <p:cxnSp>
            <p:nvCxnSpPr>
              <p:cNvPr id="16700" name="Straight Connector 806"/>
              <p:cNvCxnSpPr/>
              <p:nvPr/>
            </p:nvCxnSpPr>
            <p:spPr>
              <a:xfrm flipV="1">
                <a:off x="11862360" y="-435240"/>
                <a:ext cx="360" cy="252360"/>
              </a:xfrm>
              <a:prstGeom prst="straightConnector1">
                <a:avLst/>
              </a:prstGeom>
              <a:ln w="6480">
                <a:solidFill>
                  <a:srgbClr val="a8a8a8"/>
                </a:solidFill>
                <a:miter/>
              </a:ln>
            </p:spPr>
          </p:cxnSp>
          <p:cxnSp>
            <p:nvCxnSpPr>
              <p:cNvPr id="16701" name="Straight Connector 807"/>
              <p:cNvCxnSpPr/>
              <p:nvPr/>
            </p:nvCxnSpPr>
            <p:spPr>
              <a:xfrm flipV="1">
                <a:off x="12191760" y="-435240"/>
                <a:ext cx="360" cy="252360"/>
              </a:xfrm>
              <a:prstGeom prst="straightConnector1">
                <a:avLst/>
              </a:prstGeom>
              <a:ln w="6480">
                <a:solidFill>
                  <a:srgbClr val="a8a8a8"/>
                </a:solidFill>
                <a:miter/>
              </a:ln>
            </p:spPr>
          </p:cxnSp>
          <p:cxnSp>
            <p:nvCxnSpPr>
              <p:cNvPr id="16702" name="Straight Connector 808"/>
              <p:cNvCxnSpPr/>
              <p:nvPr/>
            </p:nvCxnSpPr>
            <p:spPr>
              <a:xfrm flipV="1">
                <a:off x="11203200" y="-435240"/>
                <a:ext cx="360" cy="252360"/>
              </a:xfrm>
              <a:prstGeom prst="straightConnector1">
                <a:avLst/>
              </a:prstGeom>
              <a:ln w="6480">
                <a:solidFill>
                  <a:srgbClr val="a8a8a8"/>
                </a:solidFill>
                <a:miter/>
              </a:ln>
            </p:spPr>
          </p:cxnSp>
          <p:cxnSp>
            <p:nvCxnSpPr>
              <p:cNvPr id="16703" name="Straight Connector 809"/>
              <p:cNvCxnSpPr/>
              <p:nvPr/>
            </p:nvCxnSpPr>
            <p:spPr>
              <a:xfrm flipV="1">
                <a:off x="11532960" y="-435240"/>
                <a:ext cx="360" cy="252360"/>
              </a:xfrm>
              <a:prstGeom prst="straightConnector1">
                <a:avLst/>
              </a:prstGeom>
              <a:ln w="6480">
                <a:solidFill>
                  <a:srgbClr val="a8a8a8"/>
                </a:solidFill>
                <a:miter/>
              </a:ln>
            </p:spPr>
          </p:cxnSp>
          <p:cxnSp>
            <p:nvCxnSpPr>
              <p:cNvPr id="16704" name="Straight Connector 810"/>
              <p:cNvCxnSpPr/>
              <p:nvPr/>
            </p:nvCxnSpPr>
            <p:spPr>
              <a:xfrm flipV="1">
                <a:off x="10544400" y="-435240"/>
                <a:ext cx="360" cy="252360"/>
              </a:xfrm>
              <a:prstGeom prst="straightConnector1">
                <a:avLst/>
              </a:prstGeom>
              <a:ln w="6480">
                <a:solidFill>
                  <a:srgbClr val="a8a8a8"/>
                </a:solidFill>
                <a:miter/>
              </a:ln>
            </p:spPr>
          </p:cxnSp>
          <p:cxnSp>
            <p:nvCxnSpPr>
              <p:cNvPr id="16705" name="Straight Connector 811"/>
              <p:cNvCxnSpPr/>
              <p:nvPr/>
            </p:nvCxnSpPr>
            <p:spPr>
              <a:xfrm flipV="1">
                <a:off x="10873800" y="-435240"/>
                <a:ext cx="360" cy="252360"/>
              </a:xfrm>
              <a:prstGeom prst="straightConnector1">
                <a:avLst/>
              </a:prstGeom>
              <a:ln w="6480">
                <a:solidFill>
                  <a:srgbClr val="a8a8a8"/>
                </a:solidFill>
                <a:miter/>
              </a:ln>
            </p:spPr>
          </p:cxnSp>
          <p:cxnSp>
            <p:nvCxnSpPr>
              <p:cNvPr id="16706" name="Straight Connector 812"/>
              <p:cNvCxnSpPr/>
              <p:nvPr/>
            </p:nvCxnSpPr>
            <p:spPr>
              <a:xfrm flipV="1">
                <a:off x="9885240" y="-435240"/>
                <a:ext cx="360" cy="252360"/>
              </a:xfrm>
              <a:prstGeom prst="straightConnector1">
                <a:avLst/>
              </a:prstGeom>
              <a:ln w="6480">
                <a:solidFill>
                  <a:srgbClr val="a8a8a8"/>
                </a:solidFill>
                <a:miter/>
              </a:ln>
            </p:spPr>
          </p:cxnSp>
          <p:cxnSp>
            <p:nvCxnSpPr>
              <p:cNvPr id="16707" name="Straight Connector 813"/>
              <p:cNvCxnSpPr/>
              <p:nvPr/>
            </p:nvCxnSpPr>
            <p:spPr>
              <a:xfrm flipV="1">
                <a:off x="10214640" y="-435240"/>
                <a:ext cx="360" cy="252360"/>
              </a:xfrm>
              <a:prstGeom prst="straightConnector1">
                <a:avLst/>
              </a:prstGeom>
              <a:ln w="6480">
                <a:solidFill>
                  <a:srgbClr val="a8a8a8"/>
                </a:solidFill>
                <a:miter/>
              </a:ln>
            </p:spPr>
          </p:cxnSp>
          <p:cxnSp>
            <p:nvCxnSpPr>
              <p:cNvPr id="16708" name="Straight Connector 814"/>
              <p:cNvCxnSpPr/>
              <p:nvPr/>
            </p:nvCxnSpPr>
            <p:spPr>
              <a:xfrm flipV="1">
                <a:off x="9226080" y="-435240"/>
                <a:ext cx="360" cy="252360"/>
              </a:xfrm>
              <a:prstGeom prst="straightConnector1">
                <a:avLst/>
              </a:prstGeom>
              <a:ln w="6480">
                <a:solidFill>
                  <a:srgbClr val="a8a8a8"/>
                </a:solidFill>
                <a:miter/>
              </a:ln>
            </p:spPr>
          </p:cxnSp>
          <p:cxnSp>
            <p:nvCxnSpPr>
              <p:cNvPr id="16709" name="Straight Connector 815"/>
              <p:cNvCxnSpPr/>
              <p:nvPr/>
            </p:nvCxnSpPr>
            <p:spPr>
              <a:xfrm flipV="1">
                <a:off x="9555840" y="-435240"/>
                <a:ext cx="360" cy="252360"/>
              </a:xfrm>
              <a:prstGeom prst="straightConnector1">
                <a:avLst/>
              </a:prstGeom>
              <a:ln w="6480">
                <a:solidFill>
                  <a:srgbClr val="a8a8a8"/>
                </a:solidFill>
                <a:miter/>
              </a:ln>
            </p:spPr>
          </p:cxnSp>
          <p:cxnSp>
            <p:nvCxnSpPr>
              <p:cNvPr id="16710" name="Straight Connector 816"/>
              <p:cNvCxnSpPr/>
              <p:nvPr/>
            </p:nvCxnSpPr>
            <p:spPr>
              <a:xfrm flipV="1">
                <a:off x="8567280" y="-435240"/>
                <a:ext cx="360" cy="252360"/>
              </a:xfrm>
              <a:prstGeom prst="straightConnector1">
                <a:avLst/>
              </a:prstGeom>
              <a:ln w="6480">
                <a:solidFill>
                  <a:srgbClr val="a8a8a8"/>
                </a:solidFill>
                <a:miter/>
              </a:ln>
            </p:spPr>
          </p:cxnSp>
          <p:cxnSp>
            <p:nvCxnSpPr>
              <p:cNvPr id="16711" name="Straight Connector 817"/>
              <p:cNvCxnSpPr/>
              <p:nvPr/>
            </p:nvCxnSpPr>
            <p:spPr>
              <a:xfrm flipV="1">
                <a:off x="8896680" y="-435240"/>
                <a:ext cx="360" cy="252360"/>
              </a:xfrm>
              <a:prstGeom prst="straightConnector1">
                <a:avLst/>
              </a:prstGeom>
              <a:ln w="6480">
                <a:solidFill>
                  <a:srgbClr val="a8a8a8"/>
                </a:solidFill>
                <a:miter/>
              </a:ln>
            </p:spPr>
          </p:cxnSp>
          <p:cxnSp>
            <p:nvCxnSpPr>
              <p:cNvPr id="16712" name="Straight Connector 818"/>
              <p:cNvCxnSpPr/>
              <p:nvPr/>
            </p:nvCxnSpPr>
            <p:spPr>
              <a:xfrm flipV="1">
                <a:off x="7908120" y="-435240"/>
                <a:ext cx="360" cy="252360"/>
              </a:xfrm>
              <a:prstGeom prst="straightConnector1">
                <a:avLst/>
              </a:prstGeom>
              <a:ln w="6480">
                <a:solidFill>
                  <a:srgbClr val="a8a8a8"/>
                </a:solidFill>
                <a:miter/>
              </a:ln>
            </p:spPr>
          </p:cxnSp>
          <p:cxnSp>
            <p:nvCxnSpPr>
              <p:cNvPr id="16713" name="Straight Connector 819"/>
              <p:cNvCxnSpPr/>
              <p:nvPr/>
            </p:nvCxnSpPr>
            <p:spPr>
              <a:xfrm flipV="1">
                <a:off x="8237520" y="-435240"/>
                <a:ext cx="360" cy="252360"/>
              </a:xfrm>
              <a:prstGeom prst="straightConnector1">
                <a:avLst/>
              </a:prstGeom>
              <a:ln w="6480">
                <a:solidFill>
                  <a:srgbClr val="a8a8a8"/>
                </a:solidFill>
                <a:miter/>
              </a:ln>
            </p:spPr>
          </p:cxnSp>
          <p:cxnSp>
            <p:nvCxnSpPr>
              <p:cNvPr id="16714" name="Straight Connector 820"/>
              <p:cNvCxnSpPr/>
              <p:nvPr/>
            </p:nvCxnSpPr>
            <p:spPr>
              <a:xfrm flipV="1">
                <a:off x="7248960" y="-435240"/>
                <a:ext cx="360" cy="252360"/>
              </a:xfrm>
              <a:prstGeom prst="straightConnector1">
                <a:avLst/>
              </a:prstGeom>
              <a:ln w="6480">
                <a:solidFill>
                  <a:srgbClr val="a8a8a8"/>
                </a:solidFill>
                <a:miter/>
              </a:ln>
            </p:spPr>
          </p:cxnSp>
          <p:cxnSp>
            <p:nvCxnSpPr>
              <p:cNvPr id="16715" name="Straight Connector 821"/>
              <p:cNvCxnSpPr/>
              <p:nvPr/>
            </p:nvCxnSpPr>
            <p:spPr>
              <a:xfrm flipV="1">
                <a:off x="7578720" y="-435240"/>
                <a:ext cx="360" cy="252360"/>
              </a:xfrm>
              <a:prstGeom prst="straightConnector1">
                <a:avLst/>
              </a:prstGeom>
              <a:ln w="6480">
                <a:solidFill>
                  <a:srgbClr val="a8a8a8"/>
                </a:solidFill>
                <a:miter/>
              </a:ln>
            </p:spPr>
          </p:cxnSp>
          <p:cxnSp>
            <p:nvCxnSpPr>
              <p:cNvPr id="16716" name="Straight Connector 822"/>
              <p:cNvCxnSpPr/>
              <p:nvPr/>
            </p:nvCxnSpPr>
            <p:spPr>
              <a:xfrm flipV="1">
                <a:off x="6590160" y="-435240"/>
                <a:ext cx="360" cy="252360"/>
              </a:xfrm>
              <a:prstGeom prst="straightConnector1">
                <a:avLst/>
              </a:prstGeom>
              <a:ln w="6480">
                <a:solidFill>
                  <a:srgbClr val="a8a8a8"/>
                </a:solidFill>
                <a:miter/>
              </a:ln>
            </p:spPr>
          </p:cxnSp>
          <p:cxnSp>
            <p:nvCxnSpPr>
              <p:cNvPr id="16717" name="Straight Connector 823"/>
              <p:cNvCxnSpPr/>
              <p:nvPr/>
            </p:nvCxnSpPr>
            <p:spPr>
              <a:xfrm flipV="1">
                <a:off x="6919560" y="-435240"/>
                <a:ext cx="360" cy="252360"/>
              </a:xfrm>
              <a:prstGeom prst="straightConnector1">
                <a:avLst/>
              </a:prstGeom>
              <a:ln w="6480">
                <a:solidFill>
                  <a:srgbClr val="a8a8a8"/>
                </a:solidFill>
                <a:miter/>
              </a:ln>
            </p:spPr>
          </p:cxnSp>
          <p:cxnSp>
            <p:nvCxnSpPr>
              <p:cNvPr id="16718" name="Straight Connector 824"/>
              <p:cNvCxnSpPr/>
              <p:nvPr/>
            </p:nvCxnSpPr>
            <p:spPr>
              <a:xfrm flipV="1">
                <a:off x="5931000" y="-435240"/>
                <a:ext cx="360" cy="252360"/>
              </a:xfrm>
              <a:prstGeom prst="straightConnector1">
                <a:avLst/>
              </a:prstGeom>
              <a:ln w="6480">
                <a:solidFill>
                  <a:srgbClr val="a8a8a8"/>
                </a:solidFill>
                <a:miter/>
              </a:ln>
            </p:spPr>
          </p:cxnSp>
          <p:cxnSp>
            <p:nvCxnSpPr>
              <p:cNvPr id="16719" name="Straight Connector 825"/>
              <p:cNvCxnSpPr/>
              <p:nvPr/>
            </p:nvCxnSpPr>
            <p:spPr>
              <a:xfrm flipV="1">
                <a:off x="6260760" y="-435240"/>
                <a:ext cx="360" cy="252360"/>
              </a:xfrm>
              <a:prstGeom prst="straightConnector1">
                <a:avLst/>
              </a:prstGeom>
              <a:ln w="6480">
                <a:solidFill>
                  <a:srgbClr val="a8a8a8"/>
                </a:solidFill>
                <a:miter/>
              </a:ln>
            </p:spPr>
          </p:cxnSp>
          <p:cxnSp>
            <p:nvCxnSpPr>
              <p:cNvPr id="16720" name="Straight Connector 826"/>
              <p:cNvCxnSpPr/>
              <p:nvPr/>
            </p:nvCxnSpPr>
            <p:spPr>
              <a:xfrm flipV="1">
                <a:off x="5272200" y="-435240"/>
                <a:ext cx="360" cy="252360"/>
              </a:xfrm>
              <a:prstGeom prst="straightConnector1">
                <a:avLst/>
              </a:prstGeom>
              <a:ln w="6480">
                <a:solidFill>
                  <a:srgbClr val="a8a8a8"/>
                </a:solidFill>
                <a:miter/>
              </a:ln>
            </p:spPr>
          </p:cxnSp>
          <p:cxnSp>
            <p:nvCxnSpPr>
              <p:cNvPr id="16721" name="Straight Connector 827"/>
              <p:cNvCxnSpPr/>
              <p:nvPr/>
            </p:nvCxnSpPr>
            <p:spPr>
              <a:xfrm flipV="1">
                <a:off x="5601600" y="-435240"/>
                <a:ext cx="360" cy="252360"/>
              </a:xfrm>
              <a:prstGeom prst="straightConnector1">
                <a:avLst/>
              </a:prstGeom>
              <a:ln w="6480">
                <a:solidFill>
                  <a:srgbClr val="a8a8a8"/>
                </a:solidFill>
                <a:miter/>
              </a:ln>
            </p:spPr>
          </p:cxnSp>
          <p:cxnSp>
            <p:nvCxnSpPr>
              <p:cNvPr id="16722" name="Straight Connector 828"/>
              <p:cNvCxnSpPr/>
              <p:nvPr/>
            </p:nvCxnSpPr>
            <p:spPr>
              <a:xfrm flipV="1">
                <a:off x="4613040" y="-435240"/>
                <a:ext cx="360" cy="252360"/>
              </a:xfrm>
              <a:prstGeom prst="straightConnector1">
                <a:avLst/>
              </a:prstGeom>
              <a:ln w="6480">
                <a:solidFill>
                  <a:srgbClr val="a8a8a8"/>
                </a:solidFill>
                <a:miter/>
              </a:ln>
            </p:spPr>
          </p:cxnSp>
          <p:cxnSp>
            <p:nvCxnSpPr>
              <p:cNvPr id="16723" name="Straight Connector 829"/>
              <p:cNvCxnSpPr/>
              <p:nvPr/>
            </p:nvCxnSpPr>
            <p:spPr>
              <a:xfrm flipV="1">
                <a:off x="4942440" y="-435240"/>
                <a:ext cx="360" cy="252360"/>
              </a:xfrm>
              <a:prstGeom prst="straightConnector1">
                <a:avLst/>
              </a:prstGeom>
              <a:ln w="6480">
                <a:solidFill>
                  <a:srgbClr val="a8a8a8"/>
                </a:solidFill>
                <a:miter/>
              </a:ln>
            </p:spPr>
          </p:cxnSp>
          <p:cxnSp>
            <p:nvCxnSpPr>
              <p:cNvPr id="16724" name="Straight Connector 830"/>
              <p:cNvCxnSpPr/>
              <p:nvPr/>
            </p:nvCxnSpPr>
            <p:spPr>
              <a:xfrm flipV="1">
                <a:off x="3953880" y="-435240"/>
                <a:ext cx="360" cy="252360"/>
              </a:xfrm>
              <a:prstGeom prst="straightConnector1">
                <a:avLst/>
              </a:prstGeom>
              <a:ln w="6480">
                <a:solidFill>
                  <a:srgbClr val="a8a8a8"/>
                </a:solidFill>
                <a:miter/>
              </a:ln>
            </p:spPr>
          </p:cxnSp>
          <p:cxnSp>
            <p:nvCxnSpPr>
              <p:cNvPr id="16725" name="Straight Connector 831"/>
              <p:cNvCxnSpPr/>
              <p:nvPr/>
            </p:nvCxnSpPr>
            <p:spPr>
              <a:xfrm flipV="1">
                <a:off x="4283640" y="-435240"/>
                <a:ext cx="360" cy="252360"/>
              </a:xfrm>
              <a:prstGeom prst="straightConnector1">
                <a:avLst/>
              </a:prstGeom>
              <a:ln w="6480">
                <a:solidFill>
                  <a:srgbClr val="a8a8a8"/>
                </a:solidFill>
                <a:miter/>
              </a:ln>
            </p:spPr>
          </p:cxnSp>
          <p:cxnSp>
            <p:nvCxnSpPr>
              <p:cNvPr id="16726" name="Straight Connector 832"/>
              <p:cNvCxnSpPr/>
              <p:nvPr/>
            </p:nvCxnSpPr>
            <p:spPr>
              <a:xfrm flipV="1">
                <a:off x="3295080" y="-435240"/>
                <a:ext cx="360" cy="252360"/>
              </a:xfrm>
              <a:prstGeom prst="straightConnector1">
                <a:avLst/>
              </a:prstGeom>
              <a:ln w="6480">
                <a:solidFill>
                  <a:srgbClr val="a8a8a8"/>
                </a:solidFill>
                <a:miter/>
              </a:ln>
            </p:spPr>
          </p:cxnSp>
          <p:cxnSp>
            <p:nvCxnSpPr>
              <p:cNvPr id="16727" name="Straight Connector 833"/>
              <p:cNvCxnSpPr/>
              <p:nvPr/>
            </p:nvCxnSpPr>
            <p:spPr>
              <a:xfrm flipV="1">
                <a:off x="3624480" y="-435240"/>
                <a:ext cx="360" cy="252360"/>
              </a:xfrm>
              <a:prstGeom prst="straightConnector1">
                <a:avLst/>
              </a:prstGeom>
              <a:ln w="6480">
                <a:solidFill>
                  <a:srgbClr val="a8a8a8"/>
                </a:solidFill>
                <a:miter/>
              </a:ln>
            </p:spPr>
          </p:cxnSp>
          <p:cxnSp>
            <p:nvCxnSpPr>
              <p:cNvPr id="16728" name="Straight Connector 834"/>
              <p:cNvCxnSpPr/>
              <p:nvPr/>
            </p:nvCxnSpPr>
            <p:spPr>
              <a:xfrm flipV="1">
                <a:off x="2635920" y="-435240"/>
                <a:ext cx="360" cy="252360"/>
              </a:xfrm>
              <a:prstGeom prst="straightConnector1">
                <a:avLst/>
              </a:prstGeom>
              <a:ln w="6480">
                <a:solidFill>
                  <a:srgbClr val="a8a8a8"/>
                </a:solidFill>
                <a:miter/>
              </a:ln>
            </p:spPr>
          </p:cxnSp>
          <p:cxnSp>
            <p:nvCxnSpPr>
              <p:cNvPr id="16729" name="Straight Connector 835"/>
              <p:cNvCxnSpPr/>
              <p:nvPr/>
            </p:nvCxnSpPr>
            <p:spPr>
              <a:xfrm flipV="1">
                <a:off x="2965320" y="-435240"/>
                <a:ext cx="360" cy="252360"/>
              </a:xfrm>
              <a:prstGeom prst="straightConnector1">
                <a:avLst/>
              </a:prstGeom>
              <a:ln w="6480">
                <a:solidFill>
                  <a:srgbClr val="a8a8a8"/>
                </a:solidFill>
                <a:miter/>
              </a:ln>
            </p:spPr>
          </p:cxnSp>
          <p:cxnSp>
            <p:nvCxnSpPr>
              <p:cNvPr id="16730" name="Straight Connector 836"/>
              <p:cNvCxnSpPr/>
              <p:nvPr/>
            </p:nvCxnSpPr>
            <p:spPr>
              <a:xfrm flipV="1">
                <a:off x="1976760" y="-435240"/>
                <a:ext cx="360" cy="252360"/>
              </a:xfrm>
              <a:prstGeom prst="straightConnector1">
                <a:avLst/>
              </a:prstGeom>
              <a:ln w="6480">
                <a:solidFill>
                  <a:srgbClr val="a8a8a8"/>
                </a:solidFill>
                <a:miter/>
              </a:ln>
            </p:spPr>
          </p:cxnSp>
          <p:cxnSp>
            <p:nvCxnSpPr>
              <p:cNvPr id="16731" name="Straight Connector 837"/>
              <p:cNvCxnSpPr/>
              <p:nvPr/>
            </p:nvCxnSpPr>
            <p:spPr>
              <a:xfrm flipV="1">
                <a:off x="2306520" y="-435240"/>
                <a:ext cx="360" cy="252360"/>
              </a:xfrm>
              <a:prstGeom prst="straightConnector1">
                <a:avLst/>
              </a:prstGeom>
              <a:ln w="6480">
                <a:solidFill>
                  <a:srgbClr val="a8a8a8"/>
                </a:solidFill>
                <a:miter/>
              </a:ln>
            </p:spPr>
          </p:cxnSp>
          <p:cxnSp>
            <p:nvCxnSpPr>
              <p:cNvPr id="16732" name="Straight Connector 838"/>
              <p:cNvCxnSpPr/>
              <p:nvPr/>
            </p:nvCxnSpPr>
            <p:spPr>
              <a:xfrm flipV="1">
                <a:off x="1317960" y="-435240"/>
                <a:ext cx="360" cy="252360"/>
              </a:xfrm>
              <a:prstGeom prst="straightConnector1">
                <a:avLst/>
              </a:prstGeom>
              <a:ln w="6480">
                <a:solidFill>
                  <a:srgbClr val="a8a8a8"/>
                </a:solidFill>
                <a:miter/>
              </a:ln>
            </p:spPr>
          </p:cxnSp>
          <p:cxnSp>
            <p:nvCxnSpPr>
              <p:cNvPr id="16733" name="Straight Connector 839"/>
              <p:cNvCxnSpPr/>
              <p:nvPr/>
            </p:nvCxnSpPr>
            <p:spPr>
              <a:xfrm flipV="1">
                <a:off x="1647360" y="-435240"/>
                <a:ext cx="360" cy="252360"/>
              </a:xfrm>
              <a:prstGeom prst="straightConnector1">
                <a:avLst/>
              </a:prstGeom>
              <a:ln w="6480">
                <a:solidFill>
                  <a:srgbClr val="a8a8a8"/>
                </a:solidFill>
                <a:miter/>
              </a:ln>
            </p:spPr>
          </p:cxnSp>
          <p:cxnSp>
            <p:nvCxnSpPr>
              <p:cNvPr id="16734" name="Straight Connector 840"/>
              <p:cNvCxnSpPr/>
              <p:nvPr/>
            </p:nvCxnSpPr>
            <p:spPr>
              <a:xfrm flipV="1">
                <a:off x="658800" y="-435240"/>
                <a:ext cx="360" cy="252360"/>
              </a:xfrm>
              <a:prstGeom prst="straightConnector1">
                <a:avLst/>
              </a:prstGeom>
              <a:ln w="6480">
                <a:solidFill>
                  <a:srgbClr val="a8a8a8"/>
                </a:solidFill>
                <a:miter/>
              </a:ln>
            </p:spPr>
          </p:cxnSp>
          <p:cxnSp>
            <p:nvCxnSpPr>
              <p:cNvPr id="16735" name="Straight Connector 841"/>
              <p:cNvCxnSpPr/>
              <p:nvPr/>
            </p:nvCxnSpPr>
            <p:spPr>
              <a:xfrm flipV="1">
                <a:off x="988200" y="-435240"/>
                <a:ext cx="360" cy="252360"/>
              </a:xfrm>
              <a:prstGeom prst="straightConnector1">
                <a:avLst/>
              </a:prstGeom>
              <a:ln w="6480">
                <a:solidFill>
                  <a:srgbClr val="a8a8a8"/>
                </a:solidFill>
                <a:miter/>
              </a:ln>
            </p:spPr>
          </p:cxnSp>
          <p:cxnSp>
            <p:nvCxnSpPr>
              <p:cNvPr id="16736" name="Straight Connector 842"/>
              <p:cNvCxnSpPr/>
              <p:nvPr/>
            </p:nvCxnSpPr>
            <p:spPr>
              <a:xfrm flipV="1">
                <a:off x="0" y="-435240"/>
                <a:ext cx="360" cy="252360"/>
              </a:xfrm>
              <a:prstGeom prst="straightConnector1">
                <a:avLst/>
              </a:prstGeom>
              <a:ln w="6480">
                <a:solidFill>
                  <a:srgbClr val="a8a8a8"/>
                </a:solidFill>
                <a:miter/>
              </a:ln>
            </p:spPr>
          </p:cxnSp>
          <p:cxnSp>
            <p:nvCxnSpPr>
              <p:cNvPr id="16737" name="Straight Connector 843"/>
              <p:cNvCxnSpPr/>
              <p:nvPr/>
            </p:nvCxnSpPr>
            <p:spPr>
              <a:xfrm flipV="1">
                <a:off x="329400" y="-435240"/>
                <a:ext cx="360" cy="252360"/>
              </a:xfrm>
              <a:prstGeom prst="straightConnector1">
                <a:avLst/>
              </a:prstGeom>
              <a:ln w="6480">
                <a:solidFill>
                  <a:srgbClr val="a8a8a8"/>
                </a:solidFill>
                <a:miter/>
              </a:ln>
            </p:spPr>
          </p:cxnSp>
          <p:cxnSp>
            <p:nvCxnSpPr>
              <p:cNvPr id="16738" name="Straight Connector 1883"/>
              <p:cNvCxnSpPr/>
              <p:nvPr/>
            </p:nvCxnSpPr>
            <p:spPr>
              <a:xfrm>
                <a:off x="12355560" y="326520"/>
                <a:ext cx="252360" cy="360"/>
              </a:xfrm>
              <a:prstGeom prst="straightConnector1">
                <a:avLst/>
              </a:prstGeom>
              <a:ln w="6480">
                <a:solidFill>
                  <a:srgbClr val="a8a8a8"/>
                </a:solidFill>
                <a:miter/>
              </a:ln>
            </p:spPr>
          </p:cxnSp>
          <p:cxnSp>
            <p:nvCxnSpPr>
              <p:cNvPr id="16739" name="Straight Connector 1884"/>
              <p:cNvCxnSpPr/>
              <p:nvPr/>
            </p:nvCxnSpPr>
            <p:spPr>
              <a:xfrm>
                <a:off x="12355560" y="0"/>
                <a:ext cx="252360" cy="360"/>
              </a:xfrm>
              <a:prstGeom prst="straightConnector1">
                <a:avLst/>
              </a:prstGeom>
              <a:ln w="6480">
                <a:solidFill>
                  <a:srgbClr val="a8a8a8"/>
                </a:solidFill>
                <a:miter/>
              </a:ln>
            </p:spPr>
          </p:cxnSp>
          <p:cxnSp>
            <p:nvCxnSpPr>
              <p:cNvPr id="16740" name="Straight Connector 1885"/>
              <p:cNvCxnSpPr/>
              <p:nvPr/>
            </p:nvCxnSpPr>
            <p:spPr>
              <a:xfrm>
                <a:off x="12355560" y="979560"/>
                <a:ext cx="252360" cy="360"/>
              </a:xfrm>
              <a:prstGeom prst="straightConnector1">
                <a:avLst/>
              </a:prstGeom>
              <a:ln w="6480">
                <a:solidFill>
                  <a:srgbClr val="a8a8a8"/>
                </a:solidFill>
                <a:miter/>
              </a:ln>
            </p:spPr>
          </p:cxnSp>
          <p:cxnSp>
            <p:nvCxnSpPr>
              <p:cNvPr id="16741" name="Straight Connector 1886"/>
              <p:cNvCxnSpPr/>
              <p:nvPr/>
            </p:nvCxnSpPr>
            <p:spPr>
              <a:xfrm>
                <a:off x="12355560" y="653040"/>
                <a:ext cx="252360" cy="360"/>
              </a:xfrm>
              <a:prstGeom prst="straightConnector1">
                <a:avLst/>
              </a:prstGeom>
              <a:ln w="6480">
                <a:solidFill>
                  <a:srgbClr val="a8a8a8"/>
                </a:solidFill>
                <a:miter/>
              </a:ln>
            </p:spPr>
          </p:cxnSp>
          <p:cxnSp>
            <p:nvCxnSpPr>
              <p:cNvPr id="16742" name="Straight Connector 1887"/>
              <p:cNvCxnSpPr/>
              <p:nvPr/>
            </p:nvCxnSpPr>
            <p:spPr>
              <a:xfrm>
                <a:off x="12355560" y="1632600"/>
                <a:ext cx="252360" cy="360"/>
              </a:xfrm>
              <a:prstGeom prst="straightConnector1">
                <a:avLst/>
              </a:prstGeom>
              <a:ln w="6480">
                <a:solidFill>
                  <a:srgbClr val="a8a8a8"/>
                </a:solidFill>
                <a:miter/>
              </a:ln>
            </p:spPr>
          </p:cxnSp>
          <p:cxnSp>
            <p:nvCxnSpPr>
              <p:cNvPr id="16743" name="Straight Connector 1888"/>
              <p:cNvCxnSpPr/>
              <p:nvPr/>
            </p:nvCxnSpPr>
            <p:spPr>
              <a:xfrm>
                <a:off x="12355560" y="1306080"/>
                <a:ext cx="252360" cy="360"/>
              </a:xfrm>
              <a:prstGeom prst="straightConnector1">
                <a:avLst/>
              </a:prstGeom>
              <a:ln w="6480">
                <a:solidFill>
                  <a:srgbClr val="a8a8a8"/>
                </a:solidFill>
                <a:miter/>
              </a:ln>
            </p:spPr>
          </p:cxnSp>
          <p:cxnSp>
            <p:nvCxnSpPr>
              <p:cNvPr id="16744" name="Straight Connector 1889"/>
              <p:cNvCxnSpPr/>
              <p:nvPr/>
            </p:nvCxnSpPr>
            <p:spPr>
              <a:xfrm>
                <a:off x="12355560" y="2285640"/>
                <a:ext cx="252360" cy="360"/>
              </a:xfrm>
              <a:prstGeom prst="straightConnector1">
                <a:avLst/>
              </a:prstGeom>
              <a:ln w="6480">
                <a:solidFill>
                  <a:srgbClr val="a8a8a8"/>
                </a:solidFill>
                <a:miter/>
              </a:ln>
            </p:spPr>
          </p:cxnSp>
          <p:cxnSp>
            <p:nvCxnSpPr>
              <p:cNvPr id="16745" name="Straight Connector 1890"/>
              <p:cNvCxnSpPr/>
              <p:nvPr/>
            </p:nvCxnSpPr>
            <p:spPr>
              <a:xfrm>
                <a:off x="12355560" y="1959120"/>
                <a:ext cx="252360" cy="360"/>
              </a:xfrm>
              <a:prstGeom prst="straightConnector1">
                <a:avLst/>
              </a:prstGeom>
              <a:ln w="6480">
                <a:solidFill>
                  <a:srgbClr val="a8a8a8"/>
                </a:solidFill>
                <a:miter/>
              </a:ln>
            </p:spPr>
          </p:cxnSp>
          <p:cxnSp>
            <p:nvCxnSpPr>
              <p:cNvPr id="16746" name="Straight Connector 1891"/>
              <p:cNvCxnSpPr/>
              <p:nvPr/>
            </p:nvCxnSpPr>
            <p:spPr>
              <a:xfrm>
                <a:off x="12355560" y="2939040"/>
                <a:ext cx="252360" cy="360"/>
              </a:xfrm>
              <a:prstGeom prst="straightConnector1">
                <a:avLst/>
              </a:prstGeom>
              <a:ln w="6480">
                <a:solidFill>
                  <a:srgbClr val="a8a8a8"/>
                </a:solidFill>
                <a:miter/>
              </a:ln>
            </p:spPr>
          </p:cxnSp>
          <p:cxnSp>
            <p:nvCxnSpPr>
              <p:cNvPr id="16747" name="Straight Connector 1892"/>
              <p:cNvCxnSpPr/>
              <p:nvPr/>
            </p:nvCxnSpPr>
            <p:spPr>
              <a:xfrm>
                <a:off x="12355560" y="2612520"/>
                <a:ext cx="252360" cy="360"/>
              </a:xfrm>
              <a:prstGeom prst="straightConnector1">
                <a:avLst/>
              </a:prstGeom>
              <a:ln w="6480">
                <a:solidFill>
                  <a:srgbClr val="a8a8a8"/>
                </a:solidFill>
                <a:miter/>
              </a:ln>
            </p:spPr>
          </p:cxnSp>
          <p:cxnSp>
            <p:nvCxnSpPr>
              <p:cNvPr id="16748" name="Straight Connector 1893"/>
              <p:cNvCxnSpPr/>
              <p:nvPr/>
            </p:nvCxnSpPr>
            <p:spPr>
              <a:xfrm>
                <a:off x="12355560" y="3592080"/>
                <a:ext cx="252360" cy="360"/>
              </a:xfrm>
              <a:prstGeom prst="straightConnector1">
                <a:avLst/>
              </a:prstGeom>
              <a:ln w="6480">
                <a:solidFill>
                  <a:srgbClr val="a8a8a8"/>
                </a:solidFill>
                <a:miter/>
              </a:ln>
            </p:spPr>
          </p:cxnSp>
          <p:cxnSp>
            <p:nvCxnSpPr>
              <p:cNvPr id="16749" name="Straight Connector 1894"/>
              <p:cNvCxnSpPr/>
              <p:nvPr/>
            </p:nvCxnSpPr>
            <p:spPr>
              <a:xfrm>
                <a:off x="12355560" y="3265560"/>
                <a:ext cx="252360" cy="360"/>
              </a:xfrm>
              <a:prstGeom prst="straightConnector1">
                <a:avLst/>
              </a:prstGeom>
              <a:ln w="6480">
                <a:solidFill>
                  <a:srgbClr val="a8a8a8"/>
                </a:solidFill>
                <a:miter/>
              </a:ln>
            </p:spPr>
          </p:cxnSp>
          <p:cxnSp>
            <p:nvCxnSpPr>
              <p:cNvPr id="16750" name="Straight Connector 1895"/>
              <p:cNvCxnSpPr/>
              <p:nvPr/>
            </p:nvCxnSpPr>
            <p:spPr>
              <a:xfrm>
                <a:off x="12355560" y="4245120"/>
                <a:ext cx="252360" cy="360"/>
              </a:xfrm>
              <a:prstGeom prst="straightConnector1">
                <a:avLst/>
              </a:prstGeom>
              <a:ln w="6480">
                <a:solidFill>
                  <a:srgbClr val="a8a8a8"/>
                </a:solidFill>
                <a:miter/>
              </a:ln>
            </p:spPr>
          </p:cxnSp>
          <p:cxnSp>
            <p:nvCxnSpPr>
              <p:cNvPr id="16751" name="Straight Connector 1896"/>
              <p:cNvCxnSpPr/>
              <p:nvPr/>
            </p:nvCxnSpPr>
            <p:spPr>
              <a:xfrm>
                <a:off x="12355560" y="3918600"/>
                <a:ext cx="252360" cy="360"/>
              </a:xfrm>
              <a:prstGeom prst="straightConnector1">
                <a:avLst/>
              </a:prstGeom>
              <a:ln w="6480">
                <a:solidFill>
                  <a:srgbClr val="a8a8a8"/>
                </a:solidFill>
                <a:miter/>
              </a:ln>
            </p:spPr>
          </p:cxnSp>
          <p:cxnSp>
            <p:nvCxnSpPr>
              <p:cNvPr id="16752" name="Straight Connector 1898"/>
              <p:cNvCxnSpPr/>
              <p:nvPr/>
            </p:nvCxnSpPr>
            <p:spPr>
              <a:xfrm>
                <a:off x="12355560" y="4571640"/>
                <a:ext cx="252360" cy="360"/>
              </a:xfrm>
              <a:prstGeom prst="straightConnector1">
                <a:avLst/>
              </a:prstGeom>
              <a:ln w="6480">
                <a:solidFill>
                  <a:srgbClr val="a8a8a8"/>
                </a:solidFill>
                <a:miter/>
              </a:ln>
            </p:spPr>
          </p:cxnSp>
          <p:cxnSp>
            <p:nvCxnSpPr>
              <p:cNvPr id="16753" name="Straight Connector 1899"/>
              <p:cNvCxnSpPr/>
              <p:nvPr/>
            </p:nvCxnSpPr>
            <p:spPr>
              <a:xfrm>
                <a:off x="12355560" y="5551560"/>
                <a:ext cx="252360" cy="360"/>
              </a:xfrm>
              <a:prstGeom prst="straightConnector1">
                <a:avLst/>
              </a:prstGeom>
              <a:ln w="6480">
                <a:solidFill>
                  <a:srgbClr val="a8a8a8"/>
                </a:solidFill>
                <a:miter/>
              </a:ln>
            </p:spPr>
          </p:cxnSp>
          <p:cxnSp>
            <p:nvCxnSpPr>
              <p:cNvPr id="16754" name="Straight Connector 1900"/>
              <p:cNvCxnSpPr/>
              <p:nvPr/>
            </p:nvCxnSpPr>
            <p:spPr>
              <a:xfrm>
                <a:off x="12355560" y="5225040"/>
                <a:ext cx="252360" cy="360"/>
              </a:xfrm>
              <a:prstGeom prst="straightConnector1">
                <a:avLst/>
              </a:prstGeom>
              <a:ln w="6480">
                <a:solidFill>
                  <a:srgbClr val="a8a8a8"/>
                </a:solidFill>
                <a:miter/>
              </a:ln>
            </p:spPr>
          </p:cxnSp>
          <p:cxnSp>
            <p:nvCxnSpPr>
              <p:cNvPr id="16755" name="Straight Connector 1901"/>
              <p:cNvCxnSpPr/>
              <p:nvPr/>
            </p:nvCxnSpPr>
            <p:spPr>
              <a:xfrm>
                <a:off x="12355560" y="6204600"/>
                <a:ext cx="252360" cy="360"/>
              </a:xfrm>
              <a:prstGeom prst="straightConnector1">
                <a:avLst/>
              </a:prstGeom>
              <a:ln w="6480">
                <a:solidFill>
                  <a:srgbClr val="a8a8a8"/>
                </a:solidFill>
                <a:miter/>
              </a:ln>
            </p:spPr>
          </p:cxnSp>
          <p:cxnSp>
            <p:nvCxnSpPr>
              <p:cNvPr id="16756" name="Straight Connector 1902"/>
              <p:cNvCxnSpPr/>
              <p:nvPr/>
            </p:nvCxnSpPr>
            <p:spPr>
              <a:xfrm>
                <a:off x="12355560" y="5878080"/>
                <a:ext cx="252360" cy="360"/>
              </a:xfrm>
              <a:prstGeom prst="straightConnector1">
                <a:avLst/>
              </a:prstGeom>
              <a:ln w="6480">
                <a:solidFill>
                  <a:srgbClr val="a8a8a8"/>
                </a:solidFill>
                <a:miter/>
              </a:ln>
            </p:spPr>
          </p:cxnSp>
          <p:cxnSp>
            <p:nvCxnSpPr>
              <p:cNvPr id="16757" name="Straight Connector 1903"/>
              <p:cNvCxnSpPr/>
              <p:nvPr/>
            </p:nvCxnSpPr>
            <p:spPr>
              <a:xfrm>
                <a:off x="12355560" y="6857640"/>
                <a:ext cx="252360" cy="360"/>
              </a:xfrm>
              <a:prstGeom prst="straightConnector1">
                <a:avLst/>
              </a:prstGeom>
              <a:ln w="6480">
                <a:solidFill>
                  <a:srgbClr val="a8a8a8"/>
                </a:solidFill>
                <a:miter/>
              </a:ln>
            </p:spPr>
          </p:cxnSp>
          <p:cxnSp>
            <p:nvCxnSpPr>
              <p:cNvPr id="16758" name="Straight Connector 1904"/>
              <p:cNvCxnSpPr/>
              <p:nvPr/>
            </p:nvCxnSpPr>
            <p:spPr>
              <a:xfrm>
                <a:off x="12355560" y="6531120"/>
                <a:ext cx="252360" cy="360"/>
              </a:xfrm>
              <a:prstGeom prst="straightConnector1">
                <a:avLst/>
              </a:prstGeom>
              <a:ln w="6480">
                <a:solidFill>
                  <a:srgbClr val="a8a8a8"/>
                </a:solidFill>
                <a:miter/>
              </a:ln>
            </p:spPr>
          </p:cxnSp>
          <p:cxnSp>
            <p:nvCxnSpPr>
              <p:cNvPr id="16759"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6760"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6761"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6762"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6763"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6764"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6765" name="Straight Connector 2097"/>
              <p:cNvCxnSpPr/>
              <p:nvPr/>
            </p:nvCxnSpPr>
            <p:spPr>
              <a:xfrm flipV="1">
                <a:off x="9885240" y="7041240"/>
                <a:ext cx="360" cy="252360"/>
              </a:xfrm>
              <a:prstGeom prst="straightConnector1">
                <a:avLst/>
              </a:prstGeom>
              <a:ln w="6480">
                <a:solidFill>
                  <a:srgbClr val="a8a8a8"/>
                </a:solidFill>
                <a:miter/>
              </a:ln>
            </p:spPr>
          </p:cxnSp>
          <p:cxnSp>
            <p:nvCxnSpPr>
              <p:cNvPr id="16766"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6767" name="Straight Connector 2099"/>
              <p:cNvCxnSpPr/>
              <p:nvPr/>
            </p:nvCxnSpPr>
            <p:spPr>
              <a:xfrm flipV="1">
                <a:off x="9226080" y="7041240"/>
                <a:ext cx="360" cy="252360"/>
              </a:xfrm>
              <a:prstGeom prst="straightConnector1">
                <a:avLst/>
              </a:prstGeom>
              <a:ln w="6480">
                <a:solidFill>
                  <a:srgbClr val="a8a8a8"/>
                </a:solidFill>
                <a:miter/>
              </a:ln>
            </p:spPr>
          </p:cxnSp>
          <p:cxnSp>
            <p:nvCxnSpPr>
              <p:cNvPr id="16768" name="Straight Connector 2100"/>
              <p:cNvCxnSpPr/>
              <p:nvPr/>
            </p:nvCxnSpPr>
            <p:spPr>
              <a:xfrm flipV="1">
                <a:off x="9555840" y="7041240"/>
                <a:ext cx="360" cy="252360"/>
              </a:xfrm>
              <a:prstGeom prst="straightConnector1">
                <a:avLst/>
              </a:prstGeom>
              <a:ln w="6480">
                <a:solidFill>
                  <a:srgbClr val="a8a8a8"/>
                </a:solidFill>
                <a:miter/>
              </a:ln>
            </p:spPr>
          </p:cxnSp>
          <p:cxnSp>
            <p:nvCxnSpPr>
              <p:cNvPr id="16769" name="Straight Connector 2101"/>
              <p:cNvCxnSpPr/>
              <p:nvPr/>
            </p:nvCxnSpPr>
            <p:spPr>
              <a:xfrm flipV="1">
                <a:off x="8567280" y="7041240"/>
                <a:ext cx="360" cy="252360"/>
              </a:xfrm>
              <a:prstGeom prst="straightConnector1">
                <a:avLst/>
              </a:prstGeom>
              <a:ln w="6480">
                <a:solidFill>
                  <a:srgbClr val="a8a8a8"/>
                </a:solidFill>
                <a:miter/>
              </a:ln>
            </p:spPr>
          </p:cxnSp>
          <p:cxnSp>
            <p:nvCxnSpPr>
              <p:cNvPr id="16770" name="Straight Connector 2102"/>
              <p:cNvCxnSpPr/>
              <p:nvPr/>
            </p:nvCxnSpPr>
            <p:spPr>
              <a:xfrm flipV="1">
                <a:off x="8896680" y="7041240"/>
                <a:ext cx="360" cy="252360"/>
              </a:xfrm>
              <a:prstGeom prst="straightConnector1">
                <a:avLst/>
              </a:prstGeom>
              <a:ln w="6480">
                <a:solidFill>
                  <a:srgbClr val="a8a8a8"/>
                </a:solidFill>
                <a:miter/>
              </a:ln>
            </p:spPr>
          </p:cxnSp>
          <p:cxnSp>
            <p:nvCxnSpPr>
              <p:cNvPr id="16771" name="Straight Connector 2103"/>
              <p:cNvCxnSpPr/>
              <p:nvPr/>
            </p:nvCxnSpPr>
            <p:spPr>
              <a:xfrm flipV="1">
                <a:off x="7908120" y="7041240"/>
                <a:ext cx="360" cy="252360"/>
              </a:xfrm>
              <a:prstGeom prst="straightConnector1">
                <a:avLst/>
              </a:prstGeom>
              <a:ln w="6480">
                <a:solidFill>
                  <a:srgbClr val="a8a8a8"/>
                </a:solidFill>
                <a:miter/>
              </a:ln>
            </p:spPr>
          </p:cxnSp>
          <p:cxnSp>
            <p:nvCxnSpPr>
              <p:cNvPr id="16772" name="Straight Connector 2104"/>
              <p:cNvCxnSpPr/>
              <p:nvPr/>
            </p:nvCxnSpPr>
            <p:spPr>
              <a:xfrm flipV="1">
                <a:off x="8237520" y="7041240"/>
                <a:ext cx="360" cy="252360"/>
              </a:xfrm>
              <a:prstGeom prst="straightConnector1">
                <a:avLst/>
              </a:prstGeom>
              <a:ln w="6480">
                <a:solidFill>
                  <a:srgbClr val="a8a8a8"/>
                </a:solidFill>
                <a:miter/>
              </a:ln>
            </p:spPr>
          </p:cxnSp>
          <p:cxnSp>
            <p:nvCxnSpPr>
              <p:cNvPr id="16773" name="Straight Connector 2105"/>
              <p:cNvCxnSpPr/>
              <p:nvPr/>
            </p:nvCxnSpPr>
            <p:spPr>
              <a:xfrm flipV="1">
                <a:off x="7248960" y="7041240"/>
                <a:ext cx="360" cy="252360"/>
              </a:xfrm>
              <a:prstGeom prst="straightConnector1">
                <a:avLst/>
              </a:prstGeom>
              <a:ln w="6480">
                <a:solidFill>
                  <a:srgbClr val="a8a8a8"/>
                </a:solidFill>
                <a:miter/>
              </a:ln>
            </p:spPr>
          </p:cxnSp>
          <p:cxnSp>
            <p:nvCxnSpPr>
              <p:cNvPr id="16774" name="Straight Connector 2106"/>
              <p:cNvCxnSpPr/>
              <p:nvPr/>
            </p:nvCxnSpPr>
            <p:spPr>
              <a:xfrm flipV="1">
                <a:off x="7578720" y="7041240"/>
                <a:ext cx="360" cy="252360"/>
              </a:xfrm>
              <a:prstGeom prst="straightConnector1">
                <a:avLst/>
              </a:prstGeom>
              <a:ln w="6480">
                <a:solidFill>
                  <a:srgbClr val="a8a8a8"/>
                </a:solidFill>
                <a:miter/>
              </a:ln>
            </p:spPr>
          </p:cxnSp>
          <p:cxnSp>
            <p:nvCxnSpPr>
              <p:cNvPr id="16775" name="Straight Connector 2107"/>
              <p:cNvCxnSpPr/>
              <p:nvPr/>
            </p:nvCxnSpPr>
            <p:spPr>
              <a:xfrm flipV="1">
                <a:off x="6590160" y="7041240"/>
                <a:ext cx="360" cy="252360"/>
              </a:xfrm>
              <a:prstGeom prst="straightConnector1">
                <a:avLst/>
              </a:prstGeom>
              <a:ln w="6480">
                <a:solidFill>
                  <a:srgbClr val="a8a8a8"/>
                </a:solidFill>
                <a:miter/>
              </a:ln>
            </p:spPr>
          </p:cxnSp>
          <p:cxnSp>
            <p:nvCxnSpPr>
              <p:cNvPr id="16776" name="Straight Connector 2108"/>
              <p:cNvCxnSpPr/>
              <p:nvPr/>
            </p:nvCxnSpPr>
            <p:spPr>
              <a:xfrm flipV="1">
                <a:off x="6919560" y="7041240"/>
                <a:ext cx="360" cy="252360"/>
              </a:xfrm>
              <a:prstGeom prst="straightConnector1">
                <a:avLst/>
              </a:prstGeom>
              <a:ln w="6480">
                <a:solidFill>
                  <a:srgbClr val="a8a8a8"/>
                </a:solidFill>
                <a:miter/>
              </a:ln>
            </p:spPr>
          </p:cxnSp>
          <p:cxnSp>
            <p:nvCxnSpPr>
              <p:cNvPr id="16777" name="Straight Connector 2109"/>
              <p:cNvCxnSpPr/>
              <p:nvPr/>
            </p:nvCxnSpPr>
            <p:spPr>
              <a:xfrm flipV="1">
                <a:off x="5931000" y="7041240"/>
                <a:ext cx="360" cy="252360"/>
              </a:xfrm>
              <a:prstGeom prst="straightConnector1">
                <a:avLst/>
              </a:prstGeom>
              <a:ln w="6480">
                <a:solidFill>
                  <a:srgbClr val="a8a8a8"/>
                </a:solidFill>
                <a:miter/>
              </a:ln>
            </p:spPr>
          </p:cxnSp>
          <p:cxnSp>
            <p:nvCxnSpPr>
              <p:cNvPr id="16778" name="Straight Connector 2110"/>
              <p:cNvCxnSpPr/>
              <p:nvPr/>
            </p:nvCxnSpPr>
            <p:spPr>
              <a:xfrm flipV="1">
                <a:off x="6260760" y="7041240"/>
                <a:ext cx="360" cy="252360"/>
              </a:xfrm>
              <a:prstGeom prst="straightConnector1">
                <a:avLst/>
              </a:prstGeom>
              <a:ln w="6480">
                <a:solidFill>
                  <a:srgbClr val="a8a8a8"/>
                </a:solidFill>
                <a:miter/>
              </a:ln>
            </p:spPr>
          </p:cxnSp>
          <p:cxnSp>
            <p:nvCxnSpPr>
              <p:cNvPr id="16779" name="Straight Connector 2111"/>
              <p:cNvCxnSpPr/>
              <p:nvPr/>
            </p:nvCxnSpPr>
            <p:spPr>
              <a:xfrm flipV="1">
                <a:off x="5272200" y="7041240"/>
                <a:ext cx="360" cy="252360"/>
              </a:xfrm>
              <a:prstGeom prst="straightConnector1">
                <a:avLst/>
              </a:prstGeom>
              <a:ln w="6480">
                <a:solidFill>
                  <a:srgbClr val="a8a8a8"/>
                </a:solidFill>
                <a:miter/>
              </a:ln>
            </p:spPr>
          </p:cxnSp>
          <p:cxnSp>
            <p:nvCxnSpPr>
              <p:cNvPr id="16780" name="Straight Connector 2112"/>
              <p:cNvCxnSpPr/>
              <p:nvPr/>
            </p:nvCxnSpPr>
            <p:spPr>
              <a:xfrm flipV="1">
                <a:off x="5601600" y="7041240"/>
                <a:ext cx="360" cy="252360"/>
              </a:xfrm>
              <a:prstGeom prst="straightConnector1">
                <a:avLst/>
              </a:prstGeom>
              <a:ln w="6480">
                <a:solidFill>
                  <a:srgbClr val="a8a8a8"/>
                </a:solidFill>
                <a:miter/>
              </a:ln>
            </p:spPr>
          </p:cxnSp>
          <p:cxnSp>
            <p:nvCxnSpPr>
              <p:cNvPr id="16781" name="Straight Connector 2113"/>
              <p:cNvCxnSpPr/>
              <p:nvPr/>
            </p:nvCxnSpPr>
            <p:spPr>
              <a:xfrm flipV="1">
                <a:off x="4613040" y="7041240"/>
                <a:ext cx="360" cy="252360"/>
              </a:xfrm>
              <a:prstGeom prst="straightConnector1">
                <a:avLst/>
              </a:prstGeom>
              <a:ln w="6480">
                <a:solidFill>
                  <a:srgbClr val="a8a8a8"/>
                </a:solidFill>
                <a:miter/>
              </a:ln>
            </p:spPr>
          </p:cxnSp>
          <p:cxnSp>
            <p:nvCxnSpPr>
              <p:cNvPr id="16782" name="Straight Connector 2114"/>
              <p:cNvCxnSpPr/>
              <p:nvPr/>
            </p:nvCxnSpPr>
            <p:spPr>
              <a:xfrm flipV="1">
                <a:off x="4942440" y="7041240"/>
                <a:ext cx="360" cy="252360"/>
              </a:xfrm>
              <a:prstGeom prst="straightConnector1">
                <a:avLst/>
              </a:prstGeom>
              <a:ln w="6480">
                <a:solidFill>
                  <a:srgbClr val="a8a8a8"/>
                </a:solidFill>
                <a:miter/>
              </a:ln>
            </p:spPr>
          </p:cxnSp>
          <p:cxnSp>
            <p:nvCxnSpPr>
              <p:cNvPr id="16783" name="Straight Connector 2115"/>
              <p:cNvCxnSpPr/>
              <p:nvPr/>
            </p:nvCxnSpPr>
            <p:spPr>
              <a:xfrm flipV="1">
                <a:off x="3953880" y="7041240"/>
                <a:ext cx="360" cy="252360"/>
              </a:xfrm>
              <a:prstGeom prst="straightConnector1">
                <a:avLst/>
              </a:prstGeom>
              <a:ln w="6480">
                <a:solidFill>
                  <a:srgbClr val="a8a8a8"/>
                </a:solidFill>
                <a:miter/>
              </a:ln>
            </p:spPr>
          </p:cxnSp>
          <p:cxnSp>
            <p:nvCxnSpPr>
              <p:cNvPr id="16784" name="Straight Connector 2116"/>
              <p:cNvCxnSpPr/>
              <p:nvPr/>
            </p:nvCxnSpPr>
            <p:spPr>
              <a:xfrm flipV="1">
                <a:off x="4283640" y="7041240"/>
                <a:ext cx="360" cy="252360"/>
              </a:xfrm>
              <a:prstGeom prst="straightConnector1">
                <a:avLst/>
              </a:prstGeom>
              <a:ln w="6480">
                <a:solidFill>
                  <a:srgbClr val="a8a8a8"/>
                </a:solidFill>
                <a:miter/>
              </a:ln>
            </p:spPr>
          </p:cxnSp>
          <p:cxnSp>
            <p:nvCxnSpPr>
              <p:cNvPr id="16785" name="Straight Connector 2117"/>
              <p:cNvCxnSpPr/>
              <p:nvPr/>
            </p:nvCxnSpPr>
            <p:spPr>
              <a:xfrm flipV="1">
                <a:off x="3295080" y="7041240"/>
                <a:ext cx="360" cy="252360"/>
              </a:xfrm>
              <a:prstGeom prst="straightConnector1">
                <a:avLst/>
              </a:prstGeom>
              <a:ln w="6480">
                <a:solidFill>
                  <a:srgbClr val="a8a8a8"/>
                </a:solidFill>
                <a:miter/>
              </a:ln>
            </p:spPr>
          </p:cxnSp>
          <p:cxnSp>
            <p:nvCxnSpPr>
              <p:cNvPr id="16786" name="Straight Connector 2118"/>
              <p:cNvCxnSpPr/>
              <p:nvPr/>
            </p:nvCxnSpPr>
            <p:spPr>
              <a:xfrm flipV="1">
                <a:off x="3624480" y="7041240"/>
                <a:ext cx="360" cy="252360"/>
              </a:xfrm>
              <a:prstGeom prst="straightConnector1">
                <a:avLst/>
              </a:prstGeom>
              <a:ln w="6480">
                <a:solidFill>
                  <a:srgbClr val="a8a8a8"/>
                </a:solidFill>
                <a:miter/>
              </a:ln>
            </p:spPr>
          </p:cxnSp>
          <p:cxnSp>
            <p:nvCxnSpPr>
              <p:cNvPr id="16787" name="Straight Connector 2119"/>
              <p:cNvCxnSpPr/>
              <p:nvPr/>
            </p:nvCxnSpPr>
            <p:spPr>
              <a:xfrm flipV="1">
                <a:off x="2635920" y="7041240"/>
                <a:ext cx="360" cy="252360"/>
              </a:xfrm>
              <a:prstGeom prst="straightConnector1">
                <a:avLst/>
              </a:prstGeom>
              <a:ln w="6480">
                <a:solidFill>
                  <a:srgbClr val="a8a8a8"/>
                </a:solidFill>
                <a:miter/>
              </a:ln>
            </p:spPr>
          </p:cxnSp>
          <p:cxnSp>
            <p:nvCxnSpPr>
              <p:cNvPr id="16788" name="Straight Connector 2120"/>
              <p:cNvCxnSpPr/>
              <p:nvPr/>
            </p:nvCxnSpPr>
            <p:spPr>
              <a:xfrm flipV="1">
                <a:off x="2965320" y="7041240"/>
                <a:ext cx="360" cy="252360"/>
              </a:xfrm>
              <a:prstGeom prst="straightConnector1">
                <a:avLst/>
              </a:prstGeom>
              <a:ln w="6480">
                <a:solidFill>
                  <a:srgbClr val="a8a8a8"/>
                </a:solidFill>
                <a:miter/>
              </a:ln>
            </p:spPr>
          </p:cxnSp>
          <p:cxnSp>
            <p:nvCxnSpPr>
              <p:cNvPr id="16789" name="Straight Connector 2121"/>
              <p:cNvCxnSpPr/>
              <p:nvPr/>
            </p:nvCxnSpPr>
            <p:spPr>
              <a:xfrm flipV="1">
                <a:off x="1976760" y="7041240"/>
                <a:ext cx="360" cy="252360"/>
              </a:xfrm>
              <a:prstGeom prst="straightConnector1">
                <a:avLst/>
              </a:prstGeom>
              <a:ln w="6480">
                <a:solidFill>
                  <a:srgbClr val="a8a8a8"/>
                </a:solidFill>
                <a:miter/>
              </a:ln>
            </p:spPr>
          </p:cxnSp>
          <p:cxnSp>
            <p:nvCxnSpPr>
              <p:cNvPr id="16790" name="Straight Connector 2122"/>
              <p:cNvCxnSpPr/>
              <p:nvPr/>
            </p:nvCxnSpPr>
            <p:spPr>
              <a:xfrm flipV="1">
                <a:off x="2306520" y="7041240"/>
                <a:ext cx="360" cy="252360"/>
              </a:xfrm>
              <a:prstGeom prst="straightConnector1">
                <a:avLst/>
              </a:prstGeom>
              <a:ln w="6480">
                <a:solidFill>
                  <a:srgbClr val="a8a8a8"/>
                </a:solidFill>
                <a:miter/>
              </a:ln>
            </p:spPr>
          </p:cxnSp>
          <p:cxnSp>
            <p:nvCxnSpPr>
              <p:cNvPr id="16791" name="Straight Connector 2123"/>
              <p:cNvCxnSpPr/>
              <p:nvPr/>
            </p:nvCxnSpPr>
            <p:spPr>
              <a:xfrm flipV="1">
                <a:off x="1317960" y="7041240"/>
                <a:ext cx="360" cy="252360"/>
              </a:xfrm>
              <a:prstGeom prst="straightConnector1">
                <a:avLst/>
              </a:prstGeom>
              <a:ln w="6480">
                <a:solidFill>
                  <a:srgbClr val="a8a8a8"/>
                </a:solidFill>
                <a:miter/>
              </a:ln>
            </p:spPr>
          </p:cxnSp>
          <p:cxnSp>
            <p:nvCxnSpPr>
              <p:cNvPr id="16792" name="Straight Connector 2124"/>
              <p:cNvCxnSpPr/>
              <p:nvPr/>
            </p:nvCxnSpPr>
            <p:spPr>
              <a:xfrm flipV="1">
                <a:off x="1647360" y="7041240"/>
                <a:ext cx="360" cy="252360"/>
              </a:xfrm>
              <a:prstGeom prst="straightConnector1">
                <a:avLst/>
              </a:prstGeom>
              <a:ln w="6480">
                <a:solidFill>
                  <a:srgbClr val="a8a8a8"/>
                </a:solidFill>
                <a:miter/>
              </a:ln>
            </p:spPr>
          </p:cxnSp>
          <p:cxnSp>
            <p:nvCxnSpPr>
              <p:cNvPr id="16793" name="Straight Connector 2125"/>
              <p:cNvCxnSpPr/>
              <p:nvPr/>
            </p:nvCxnSpPr>
            <p:spPr>
              <a:xfrm flipV="1">
                <a:off x="658800" y="7041240"/>
                <a:ext cx="360" cy="252360"/>
              </a:xfrm>
              <a:prstGeom prst="straightConnector1">
                <a:avLst/>
              </a:prstGeom>
              <a:ln w="6480">
                <a:solidFill>
                  <a:srgbClr val="a8a8a8"/>
                </a:solidFill>
                <a:miter/>
              </a:ln>
            </p:spPr>
          </p:cxnSp>
          <p:cxnSp>
            <p:nvCxnSpPr>
              <p:cNvPr id="16794" name="Straight Connector 2126"/>
              <p:cNvCxnSpPr/>
              <p:nvPr/>
            </p:nvCxnSpPr>
            <p:spPr>
              <a:xfrm flipV="1">
                <a:off x="988200" y="7041240"/>
                <a:ext cx="360" cy="252360"/>
              </a:xfrm>
              <a:prstGeom prst="straightConnector1">
                <a:avLst/>
              </a:prstGeom>
              <a:ln w="6480">
                <a:solidFill>
                  <a:srgbClr val="a8a8a8"/>
                </a:solidFill>
                <a:miter/>
              </a:ln>
            </p:spPr>
          </p:cxnSp>
          <p:cxnSp>
            <p:nvCxnSpPr>
              <p:cNvPr id="16795" name="Straight Connector 2127"/>
              <p:cNvCxnSpPr/>
              <p:nvPr/>
            </p:nvCxnSpPr>
            <p:spPr>
              <a:xfrm flipV="1">
                <a:off x="0" y="7041240"/>
                <a:ext cx="360" cy="252360"/>
              </a:xfrm>
              <a:prstGeom prst="straightConnector1">
                <a:avLst/>
              </a:prstGeom>
              <a:ln w="6480">
                <a:solidFill>
                  <a:srgbClr val="a8a8a8"/>
                </a:solidFill>
                <a:miter/>
              </a:ln>
            </p:spPr>
          </p:cxnSp>
          <p:cxnSp>
            <p:nvCxnSpPr>
              <p:cNvPr id="16796" name="Straight Connector 2128"/>
              <p:cNvCxnSpPr/>
              <p:nvPr/>
            </p:nvCxnSpPr>
            <p:spPr>
              <a:xfrm flipV="1">
                <a:off x="329400" y="7041240"/>
                <a:ext cx="360" cy="252360"/>
              </a:xfrm>
              <a:prstGeom prst="straightConnector1">
                <a:avLst/>
              </a:prstGeom>
              <a:ln w="6480">
                <a:solidFill>
                  <a:srgbClr val="a8a8a8"/>
                </a:solidFill>
                <a:miter/>
              </a:ln>
            </p:spPr>
          </p:cxnSp>
        </p:grpSp>
      </p:grpSp>
      <p:cxnSp>
        <p:nvCxnSpPr>
          <p:cNvPr id="16797" name="Straight Connector 15"/>
          <p:cNvCxnSpPr/>
          <p:nvPr/>
        </p:nvCxnSpPr>
        <p:spPr>
          <a:xfrm>
            <a:off x="658800" y="7003080"/>
            <a:ext cx="360" cy="290520"/>
          </a:xfrm>
          <a:prstGeom prst="straightConnector1">
            <a:avLst/>
          </a:prstGeom>
          <a:ln cap="rnd" w="6480">
            <a:solidFill>
              <a:srgbClr val="559bd1"/>
            </a:solidFill>
            <a:round/>
            <a:headEnd len="med" type="arrow" w="med"/>
          </a:ln>
        </p:spPr>
      </p:cxnSp>
      <p:sp>
        <p:nvSpPr>
          <p:cNvPr id="16798" name="TextBox 16"/>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16799" name="ING identifier" descr=""/>
          <p:cNvPicPr/>
          <p:nvPr/>
        </p:nvPicPr>
        <p:blipFill>
          <a:blip r:embed="rId2"/>
          <a:stretch/>
        </p:blipFill>
        <p:spPr>
          <a:xfrm>
            <a:off x="10544400" y="4964040"/>
            <a:ext cx="1647360" cy="1893600"/>
          </a:xfrm>
          <a:prstGeom prst="rect">
            <a:avLst/>
          </a:prstGeom>
          <a:ln w="0">
            <a:noFill/>
          </a:ln>
        </p:spPr>
      </p:pic>
      <p:sp>
        <p:nvSpPr>
          <p:cNvPr id="16800"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16801" name="Text Placeholder 6"/>
          <p:cNvSpPr/>
          <p:nvPr/>
        </p:nvSpPr>
        <p:spPr>
          <a:xfrm>
            <a:off x="51696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16802" name="PlaceHolder 2"/>
          <p:cNvSpPr>
            <a:spLocks noGrp="1"/>
          </p:cNvSpPr>
          <p:nvPr>
            <p:ph type="title"/>
          </p:nvPr>
        </p:nvSpPr>
        <p:spPr>
          <a:xfrm>
            <a:off x="658800" y="1634400"/>
            <a:ext cx="3711960" cy="1325160"/>
          </a:xfrm>
          <a:prstGeom prst="rect">
            <a:avLst/>
          </a:prstGeom>
          <a:solidFill>
            <a:srgbClr val="ff6200"/>
          </a:solidFill>
          <a:ln w="648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16803"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4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6841" name="Master Grid"/>
          <p:cNvGrpSpPr/>
          <p:nvPr/>
        </p:nvGrpSpPr>
        <p:grpSpPr>
          <a:xfrm>
            <a:off x="0" y="0"/>
            <a:ext cx="12191760" cy="6858000"/>
            <a:chOff x="0" y="0"/>
            <a:chExt cx="12191760" cy="6858000"/>
          </a:xfrm>
        </p:grpSpPr>
        <p:grpSp>
          <p:nvGrpSpPr>
            <p:cNvPr id="16842" name="GRID"/>
            <p:cNvGrpSpPr/>
            <p:nvPr/>
          </p:nvGrpSpPr>
          <p:grpSpPr>
            <a:xfrm>
              <a:off x="0" y="0"/>
              <a:ext cx="12191760" cy="6858000"/>
              <a:chOff x="0" y="0"/>
              <a:chExt cx="12191760" cy="6858000"/>
            </a:xfrm>
          </p:grpSpPr>
          <p:grpSp>
            <p:nvGrpSpPr>
              <p:cNvPr id="16843" name="Group 454"/>
              <p:cNvGrpSpPr/>
              <p:nvPr/>
            </p:nvGrpSpPr>
            <p:grpSpPr>
              <a:xfrm>
                <a:off x="0" y="0"/>
                <a:ext cx="12191760" cy="6858000"/>
                <a:chOff x="0" y="0"/>
                <a:chExt cx="12191760" cy="6858000"/>
              </a:xfrm>
            </p:grpSpPr>
            <p:cxnSp>
              <p:nvCxnSpPr>
                <p:cNvPr id="1684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684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684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684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684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684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685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685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685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685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685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685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685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685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685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685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686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686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686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686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686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686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686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686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686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686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687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687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687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687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687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687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687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687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687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687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688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688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6882" name="Group 455"/>
              <p:cNvGrpSpPr/>
              <p:nvPr/>
            </p:nvGrpSpPr>
            <p:grpSpPr>
              <a:xfrm>
                <a:off x="0" y="0"/>
                <a:ext cx="12191760" cy="6857640"/>
                <a:chOff x="0" y="0"/>
                <a:chExt cx="12191760" cy="6857640"/>
              </a:xfrm>
            </p:grpSpPr>
            <p:cxnSp>
              <p:nvCxnSpPr>
                <p:cNvPr id="1688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688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688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688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688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688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688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689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689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689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689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689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689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689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689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689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689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690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690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690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690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690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6905" name="Group 396"/>
            <p:cNvGrpSpPr/>
            <p:nvPr/>
          </p:nvGrpSpPr>
          <p:grpSpPr>
            <a:xfrm>
              <a:off x="329400" y="326520"/>
              <a:ext cx="11532960" cy="5878800"/>
              <a:chOff x="329400" y="326520"/>
              <a:chExt cx="11532960" cy="5878800"/>
            </a:xfrm>
          </p:grpSpPr>
          <p:grpSp>
            <p:nvGrpSpPr>
              <p:cNvPr id="16906" name="Group 397"/>
              <p:cNvGrpSpPr/>
              <p:nvPr/>
            </p:nvGrpSpPr>
            <p:grpSpPr>
              <a:xfrm>
                <a:off x="329400" y="326520"/>
                <a:ext cx="11532960" cy="5878800"/>
                <a:chOff x="329400" y="326520"/>
                <a:chExt cx="11532960" cy="5878800"/>
              </a:xfrm>
            </p:grpSpPr>
            <p:cxnSp>
              <p:nvCxnSpPr>
                <p:cNvPr id="1690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690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690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691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691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691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691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691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691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691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691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691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691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692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692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692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692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692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692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692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692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692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692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693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693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693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693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693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693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693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693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693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693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694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694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694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6943" name="Group 398"/>
              <p:cNvGrpSpPr/>
              <p:nvPr/>
            </p:nvGrpSpPr>
            <p:grpSpPr>
              <a:xfrm>
                <a:off x="329400" y="326520"/>
                <a:ext cx="11532960" cy="5878080"/>
                <a:chOff x="329400" y="326520"/>
                <a:chExt cx="11532960" cy="5878080"/>
              </a:xfrm>
            </p:grpSpPr>
            <p:cxnSp>
              <p:nvCxnSpPr>
                <p:cNvPr id="1694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694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694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694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694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694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695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695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695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695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695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695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695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695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695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695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696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696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696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6963" name="Master Grid Edge"/>
          <p:cNvGrpSpPr/>
          <p:nvPr/>
        </p:nvGrpSpPr>
        <p:grpSpPr>
          <a:xfrm>
            <a:off x="-435240" y="-435240"/>
            <a:ext cx="13042800" cy="7728480"/>
            <a:chOff x="-435240" y="-435240"/>
            <a:chExt cx="13042800" cy="7728480"/>
          </a:xfrm>
        </p:grpSpPr>
        <p:grpSp>
          <p:nvGrpSpPr>
            <p:cNvPr id="16964" name="Group 27"/>
            <p:cNvGrpSpPr/>
            <p:nvPr/>
          </p:nvGrpSpPr>
          <p:grpSpPr>
            <a:xfrm>
              <a:off x="-435240" y="-435240"/>
              <a:ext cx="13042800" cy="7728480"/>
              <a:chOff x="-435240" y="-435240"/>
              <a:chExt cx="13042800" cy="7728480"/>
            </a:xfrm>
          </p:grpSpPr>
          <p:cxnSp>
            <p:nvCxnSpPr>
              <p:cNvPr id="16965" name="Straight Connector 1371"/>
              <p:cNvCxnSpPr/>
              <p:nvPr/>
            </p:nvCxnSpPr>
            <p:spPr>
              <a:xfrm>
                <a:off x="-435240" y="489600"/>
                <a:ext cx="126360" cy="360"/>
              </a:xfrm>
              <a:prstGeom prst="straightConnector1">
                <a:avLst/>
              </a:prstGeom>
              <a:ln w="6480">
                <a:solidFill>
                  <a:srgbClr val="a8a8a8"/>
                </a:solidFill>
                <a:miter/>
              </a:ln>
            </p:spPr>
          </p:cxnSp>
          <p:cxnSp>
            <p:nvCxnSpPr>
              <p:cNvPr id="16966" name="Straight Connector 1372"/>
              <p:cNvCxnSpPr/>
              <p:nvPr/>
            </p:nvCxnSpPr>
            <p:spPr>
              <a:xfrm>
                <a:off x="-435240" y="326520"/>
                <a:ext cx="126360" cy="360"/>
              </a:xfrm>
              <a:prstGeom prst="straightConnector1">
                <a:avLst/>
              </a:prstGeom>
              <a:ln w="6480">
                <a:solidFill>
                  <a:srgbClr val="a8a8a8"/>
                </a:solidFill>
                <a:miter/>
              </a:ln>
            </p:spPr>
          </p:cxnSp>
          <p:cxnSp>
            <p:nvCxnSpPr>
              <p:cNvPr id="16967" name="Straight Connector 1373"/>
              <p:cNvCxnSpPr/>
              <p:nvPr/>
            </p:nvCxnSpPr>
            <p:spPr>
              <a:xfrm>
                <a:off x="-435240" y="816120"/>
                <a:ext cx="126360" cy="360"/>
              </a:xfrm>
              <a:prstGeom prst="straightConnector1">
                <a:avLst/>
              </a:prstGeom>
              <a:ln w="6480">
                <a:solidFill>
                  <a:srgbClr val="a8a8a8"/>
                </a:solidFill>
                <a:miter/>
              </a:ln>
            </p:spPr>
          </p:cxnSp>
          <p:cxnSp>
            <p:nvCxnSpPr>
              <p:cNvPr id="16968" name="Straight Connector 1374"/>
              <p:cNvCxnSpPr/>
              <p:nvPr/>
            </p:nvCxnSpPr>
            <p:spPr>
              <a:xfrm>
                <a:off x="-435240" y="653040"/>
                <a:ext cx="126360" cy="360"/>
              </a:xfrm>
              <a:prstGeom prst="straightConnector1">
                <a:avLst/>
              </a:prstGeom>
              <a:ln w="6480">
                <a:solidFill>
                  <a:srgbClr val="a8a8a8"/>
                </a:solidFill>
                <a:miter/>
              </a:ln>
            </p:spPr>
          </p:cxnSp>
          <p:cxnSp>
            <p:nvCxnSpPr>
              <p:cNvPr id="16969" name="Straight Connector 1375"/>
              <p:cNvCxnSpPr/>
              <p:nvPr/>
            </p:nvCxnSpPr>
            <p:spPr>
              <a:xfrm>
                <a:off x="-435240" y="1142640"/>
                <a:ext cx="126360" cy="360"/>
              </a:xfrm>
              <a:prstGeom prst="straightConnector1">
                <a:avLst/>
              </a:prstGeom>
              <a:ln w="6480">
                <a:solidFill>
                  <a:srgbClr val="a8a8a8"/>
                </a:solidFill>
                <a:miter/>
              </a:ln>
            </p:spPr>
          </p:cxnSp>
          <p:cxnSp>
            <p:nvCxnSpPr>
              <p:cNvPr id="16970" name="Straight Connector 1376"/>
              <p:cNvCxnSpPr/>
              <p:nvPr/>
            </p:nvCxnSpPr>
            <p:spPr>
              <a:xfrm>
                <a:off x="-435240" y="979560"/>
                <a:ext cx="126360" cy="360"/>
              </a:xfrm>
              <a:prstGeom prst="straightConnector1">
                <a:avLst/>
              </a:prstGeom>
              <a:ln w="6480">
                <a:solidFill>
                  <a:srgbClr val="a8a8a8"/>
                </a:solidFill>
                <a:miter/>
              </a:ln>
            </p:spPr>
          </p:cxnSp>
          <p:cxnSp>
            <p:nvCxnSpPr>
              <p:cNvPr id="16971" name="Straight Connector 1377"/>
              <p:cNvCxnSpPr/>
              <p:nvPr/>
            </p:nvCxnSpPr>
            <p:spPr>
              <a:xfrm>
                <a:off x="-435240" y="1469520"/>
                <a:ext cx="126360" cy="360"/>
              </a:xfrm>
              <a:prstGeom prst="straightConnector1">
                <a:avLst/>
              </a:prstGeom>
              <a:ln w="6480">
                <a:solidFill>
                  <a:srgbClr val="a8a8a8"/>
                </a:solidFill>
                <a:miter/>
              </a:ln>
            </p:spPr>
          </p:cxnSp>
          <p:cxnSp>
            <p:nvCxnSpPr>
              <p:cNvPr id="16972" name="Straight Connector 1378"/>
              <p:cNvCxnSpPr/>
              <p:nvPr/>
            </p:nvCxnSpPr>
            <p:spPr>
              <a:xfrm>
                <a:off x="-435240" y="1306080"/>
                <a:ext cx="126360" cy="360"/>
              </a:xfrm>
              <a:prstGeom prst="straightConnector1">
                <a:avLst/>
              </a:prstGeom>
              <a:ln w="6480">
                <a:solidFill>
                  <a:srgbClr val="a8a8a8"/>
                </a:solidFill>
                <a:miter/>
              </a:ln>
            </p:spPr>
          </p:cxnSp>
          <p:cxnSp>
            <p:nvCxnSpPr>
              <p:cNvPr id="16973" name="Straight Connector 1379"/>
              <p:cNvCxnSpPr/>
              <p:nvPr/>
            </p:nvCxnSpPr>
            <p:spPr>
              <a:xfrm>
                <a:off x="-435240" y="1796040"/>
                <a:ext cx="126360" cy="360"/>
              </a:xfrm>
              <a:prstGeom prst="straightConnector1">
                <a:avLst/>
              </a:prstGeom>
              <a:ln w="6480">
                <a:solidFill>
                  <a:srgbClr val="a8a8a8"/>
                </a:solidFill>
                <a:miter/>
              </a:ln>
            </p:spPr>
          </p:cxnSp>
          <p:cxnSp>
            <p:nvCxnSpPr>
              <p:cNvPr id="16974" name="Straight Connector 1380"/>
              <p:cNvCxnSpPr/>
              <p:nvPr/>
            </p:nvCxnSpPr>
            <p:spPr>
              <a:xfrm>
                <a:off x="-435240" y="1632600"/>
                <a:ext cx="126360" cy="360"/>
              </a:xfrm>
              <a:prstGeom prst="straightConnector1">
                <a:avLst/>
              </a:prstGeom>
              <a:ln w="6480">
                <a:solidFill>
                  <a:srgbClr val="a8a8a8"/>
                </a:solidFill>
                <a:miter/>
              </a:ln>
            </p:spPr>
          </p:cxnSp>
          <p:cxnSp>
            <p:nvCxnSpPr>
              <p:cNvPr id="16975" name="Straight Connector 1381"/>
              <p:cNvCxnSpPr/>
              <p:nvPr/>
            </p:nvCxnSpPr>
            <p:spPr>
              <a:xfrm>
                <a:off x="-435240" y="2122560"/>
                <a:ext cx="126360" cy="360"/>
              </a:xfrm>
              <a:prstGeom prst="straightConnector1">
                <a:avLst/>
              </a:prstGeom>
              <a:ln w="6480">
                <a:solidFill>
                  <a:srgbClr val="a8a8a8"/>
                </a:solidFill>
                <a:miter/>
              </a:ln>
            </p:spPr>
          </p:cxnSp>
          <p:cxnSp>
            <p:nvCxnSpPr>
              <p:cNvPr id="16976" name="Straight Connector 1382"/>
              <p:cNvCxnSpPr/>
              <p:nvPr/>
            </p:nvCxnSpPr>
            <p:spPr>
              <a:xfrm>
                <a:off x="-435240" y="1959120"/>
                <a:ext cx="126360" cy="360"/>
              </a:xfrm>
              <a:prstGeom prst="straightConnector1">
                <a:avLst/>
              </a:prstGeom>
              <a:ln w="6480">
                <a:solidFill>
                  <a:srgbClr val="a8a8a8"/>
                </a:solidFill>
                <a:miter/>
              </a:ln>
            </p:spPr>
          </p:cxnSp>
          <p:cxnSp>
            <p:nvCxnSpPr>
              <p:cNvPr id="16977" name="Straight Connector 1383"/>
              <p:cNvCxnSpPr/>
              <p:nvPr/>
            </p:nvCxnSpPr>
            <p:spPr>
              <a:xfrm>
                <a:off x="-435240" y="2449080"/>
                <a:ext cx="126360" cy="360"/>
              </a:xfrm>
              <a:prstGeom prst="straightConnector1">
                <a:avLst/>
              </a:prstGeom>
              <a:ln w="6480">
                <a:solidFill>
                  <a:srgbClr val="a8a8a8"/>
                </a:solidFill>
                <a:miter/>
              </a:ln>
            </p:spPr>
          </p:cxnSp>
          <p:cxnSp>
            <p:nvCxnSpPr>
              <p:cNvPr id="16978" name="Straight Connector 1384"/>
              <p:cNvCxnSpPr/>
              <p:nvPr/>
            </p:nvCxnSpPr>
            <p:spPr>
              <a:xfrm>
                <a:off x="-435240" y="2285640"/>
                <a:ext cx="126360" cy="360"/>
              </a:xfrm>
              <a:prstGeom prst="straightConnector1">
                <a:avLst/>
              </a:prstGeom>
              <a:ln w="6480">
                <a:solidFill>
                  <a:srgbClr val="a8a8a8"/>
                </a:solidFill>
                <a:miter/>
              </a:ln>
            </p:spPr>
          </p:cxnSp>
          <p:cxnSp>
            <p:nvCxnSpPr>
              <p:cNvPr id="16979" name="Straight Connector 1385"/>
              <p:cNvCxnSpPr/>
              <p:nvPr/>
            </p:nvCxnSpPr>
            <p:spPr>
              <a:xfrm>
                <a:off x="-435240" y="2775600"/>
                <a:ext cx="126360" cy="360"/>
              </a:xfrm>
              <a:prstGeom prst="straightConnector1">
                <a:avLst/>
              </a:prstGeom>
              <a:ln w="6480">
                <a:solidFill>
                  <a:srgbClr val="a8a8a8"/>
                </a:solidFill>
                <a:miter/>
              </a:ln>
            </p:spPr>
          </p:cxnSp>
          <p:cxnSp>
            <p:nvCxnSpPr>
              <p:cNvPr id="16980" name="Straight Connector 1386"/>
              <p:cNvCxnSpPr/>
              <p:nvPr/>
            </p:nvCxnSpPr>
            <p:spPr>
              <a:xfrm>
                <a:off x="-435240" y="2612520"/>
                <a:ext cx="126360" cy="360"/>
              </a:xfrm>
              <a:prstGeom prst="straightConnector1">
                <a:avLst/>
              </a:prstGeom>
              <a:ln w="6480">
                <a:solidFill>
                  <a:srgbClr val="a8a8a8"/>
                </a:solidFill>
                <a:miter/>
              </a:ln>
            </p:spPr>
          </p:cxnSp>
          <p:cxnSp>
            <p:nvCxnSpPr>
              <p:cNvPr id="16981" name="Straight Connector 1387"/>
              <p:cNvCxnSpPr/>
              <p:nvPr/>
            </p:nvCxnSpPr>
            <p:spPr>
              <a:xfrm>
                <a:off x="-435240" y="3102120"/>
                <a:ext cx="126360" cy="360"/>
              </a:xfrm>
              <a:prstGeom prst="straightConnector1">
                <a:avLst/>
              </a:prstGeom>
              <a:ln w="6480">
                <a:solidFill>
                  <a:srgbClr val="a8a8a8"/>
                </a:solidFill>
                <a:miter/>
              </a:ln>
            </p:spPr>
          </p:cxnSp>
          <p:cxnSp>
            <p:nvCxnSpPr>
              <p:cNvPr id="16982" name="Straight Connector 1388"/>
              <p:cNvCxnSpPr/>
              <p:nvPr/>
            </p:nvCxnSpPr>
            <p:spPr>
              <a:xfrm>
                <a:off x="-435240" y="2939040"/>
                <a:ext cx="126360" cy="360"/>
              </a:xfrm>
              <a:prstGeom prst="straightConnector1">
                <a:avLst/>
              </a:prstGeom>
              <a:ln w="6480">
                <a:solidFill>
                  <a:srgbClr val="a8a8a8"/>
                </a:solidFill>
                <a:miter/>
              </a:ln>
            </p:spPr>
          </p:cxnSp>
          <p:cxnSp>
            <p:nvCxnSpPr>
              <p:cNvPr id="16983" name="Straight Connector 1389"/>
              <p:cNvCxnSpPr/>
              <p:nvPr/>
            </p:nvCxnSpPr>
            <p:spPr>
              <a:xfrm>
                <a:off x="-435240" y="3428640"/>
                <a:ext cx="126360" cy="360"/>
              </a:xfrm>
              <a:prstGeom prst="straightConnector1">
                <a:avLst/>
              </a:prstGeom>
              <a:ln w="6480">
                <a:solidFill>
                  <a:srgbClr val="a8a8a8"/>
                </a:solidFill>
                <a:miter/>
              </a:ln>
            </p:spPr>
          </p:cxnSp>
          <p:cxnSp>
            <p:nvCxnSpPr>
              <p:cNvPr id="16984" name="Straight Connector 1390"/>
              <p:cNvCxnSpPr/>
              <p:nvPr/>
            </p:nvCxnSpPr>
            <p:spPr>
              <a:xfrm>
                <a:off x="-435240" y="3265560"/>
                <a:ext cx="126360" cy="360"/>
              </a:xfrm>
              <a:prstGeom prst="straightConnector1">
                <a:avLst/>
              </a:prstGeom>
              <a:ln w="6480">
                <a:solidFill>
                  <a:srgbClr val="a8a8a8"/>
                </a:solidFill>
                <a:miter/>
              </a:ln>
            </p:spPr>
          </p:cxnSp>
          <p:cxnSp>
            <p:nvCxnSpPr>
              <p:cNvPr id="16985" name="Straight Connector 1391"/>
              <p:cNvCxnSpPr/>
              <p:nvPr/>
            </p:nvCxnSpPr>
            <p:spPr>
              <a:xfrm>
                <a:off x="-435240" y="3755520"/>
                <a:ext cx="126360" cy="360"/>
              </a:xfrm>
              <a:prstGeom prst="straightConnector1">
                <a:avLst/>
              </a:prstGeom>
              <a:ln w="6480">
                <a:solidFill>
                  <a:srgbClr val="a8a8a8"/>
                </a:solidFill>
                <a:miter/>
              </a:ln>
            </p:spPr>
          </p:cxnSp>
          <p:cxnSp>
            <p:nvCxnSpPr>
              <p:cNvPr id="16986" name="Straight Connector 1392"/>
              <p:cNvCxnSpPr/>
              <p:nvPr/>
            </p:nvCxnSpPr>
            <p:spPr>
              <a:xfrm>
                <a:off x="-435240" y="3592080"/>
                <a:ext cx="126360" cy="360"/>
              </a:xfrm>
              <a:prstGeom prst="straightConnector1">
                <a:avLst/>
              </a:prstGeom>
              <a:ln w="6480">
                <a:solidFill>
                  <a:srgbClr val="a8a8a8"/>
                </a:solidFill>
                <a:miter/>
              </a:ln>
            </p:spPr>
          </p:cxnSp>
          <p:cxnSp>
            <p:nvCxnSpPr>
              <p:cNvPr id="16987" name="Straight Connector 1438"/>
              <p:cNvCxnSpPr/>
              <p:nvPr/>
            </p:nvCxnSpPr>
            <p:spPr>
              <a:xfrm>
                <a:off x="-435240" y="4081680"/>
                <a:ext cx="126360" cy="360"/>
              </a:xfrm>
              <a:prstGeom prst="straightConnector1">
                <a:avLst/>
              </a:prstGeom>
              <a:ln w="6480">
                <a:solidFill>
                  <a:srgbClr val="a8a8a8"/>
                </a:solidFill>
                <a:miter/>
              </a:ln>
            </p:spPr>
          </p:cxnSp>
          <p:cxnSp>
            <p:nvCxnSpPr>
              <p:cNvPr id="16988" name="Straight Connector 1439"/>
              <p:cNvCxnSpPr/>
              <p:nvPr/>
            </p:nvCxnSpPr>
            <p:spPr>
              <a:xfrm>
                <a:off x="-435240" y="3918240"/>
                <a:ext cx="126360" cy="360"/>
              </a:xfrm>
              <a:prstGeom prst="straightConnector1">
                <a:avLst/>
              </a:prstGeom>
              <a:ln w="6480">
                <a:solidFill>
                  <a:srgbClr val="a8a8a8"/>
                </a:solidFill>
                <a:miter/>
              </a:ln>
            </p:spPr>
          </p:cxnSp>
          <p:cxnSp>
            <p:nvCxnSpPr>
              <p:cNvPr id="16989" name="Straight Connector 1440"/>
              <p:cNvCxnSpPr/>
              <p:nvPr/>
            </p:nvCxnSpPr>
            <p:spPr>
              <a:xfrm>
                <a:off x="-435240" y="4408200"/>
                <a:ext cx="126360" cy="360"/>
              </a:xfrm>
              <a:prstGeom prst="straightConnector1">
                <a:avLst/>
              </a:prstGeom>
              <a:ln w="6480">
                <a:solidFill>
                  <a:srgbClr val="a8a8a8"/>
                </a:solidFill>
                <a:miter/>
              </a:ln>
            </p:spPr>
          </p:cxnSp>
          <p:cxnSp>
            <p:nvCxnSpPr>
              <p:cNvPr id="16990" name="Straight Connector 1441"/>
              <p:cNvCxnSpPr/>
              <p:nvPr/>
            </p:nvCxnSpPr>
            <p:spPr>
              <a:xfrm>
                <a:off x="-435240" y="4244760"/>
                <a:ext cx="126360" cy="360"/>
              </a:xfrm>
              <a:prstGeom prst="straightConnector1">
                <a:avLst/>
              </a:prstGeom>
              <a:ln w="6480">
                <a:solidFill>
                  <a:srgbClr val="a8a8a8"/>
                </a:solidFill>
                <a:miter/>
              </a:ln>
            </p:spPr>
          </p:cxnSp>
          <p:cxnSp>
            <p:nvCxnSpPr>
              <p:cNvPr id="16991" name="Straight Connector 1442"/>
              <p:cNvCxnSpPr/>
              <p:nvPr/>
            </p:nvCxnSpPr>
            <p:spPr>
              <a:xfrm>
                <a:off x="-435240" y="4734720"/>
                <a:ext cx="126360" cy="360"/>
              </a:xfrm>
              <a:prstGeom prst="straightConnector1">
                <a:avLst/>
              </a:prstGeom>
              <a:ln w="6480">
                <a:solidFill>
                  <a:srgbClr val="a8a8a8"/>
                </a:solidFill>
                <a:miter/>
              </a:ln>
            </p:spPr>
          </p:cxnSp>
          <p:cxnSp>
            <p:nvCxnSpPr>
              <p:cNvPr id="16992" name="Straight Connector 1443"/>
              <p:cNvCxnSpPr/>
              <p:nvPr/>
            </p:nvCxnSpPr>
            <p:spPr>
              <a:xfrm>
                <a:off x="-435240" y="4571280"/>
                <a:ext cx="126360" cy="360"/>
              </a:xfrm>
              <a:prstGeom prst="straightConnector1">
                <a:avLst/>
              </a:prstGeom>
              <a:ln w="6480">
                <a:solidFill>
                  <a:srgbClr val="a8a8a8"/>
                </a:solidFill>
                <a:miter/>
              </a:ln>
            </p:spPr>
          </p:cxnSp>
          <p:cxnSp>
            <p:nvCxnSpPr>
              <p:cNvPr id="16993" name="Straight Connector 1444"/>
              <p:cNvCxnSpPr/>
              <p:nvPr/>
            </p:nvCxnSpPr>
            <p:spPr>
              <a:xfrm>
                <a:off x="-435240" y="5061240"/>
                <a:ext cx="126360" cy="360"/>
              </a:xfrm>
              <a:prstGeom prst="straightConnector1">
                <a:avLst/>
              </a:prstGeom>
              <a:ln w="6480">
                <a:solidFill>
                  <a:srgbClr val="a8a8a8"/>
                </a:solidFill>
                <a:miter/>
              </a:ln>
            </p:spPr>
          </p:cxnSp>
          <p:cxnSp>
            <p:nvCxnSpPr>
              <p:cNvPr id="16994" name="Straight Connector 1446"/>
              <p:cNvCxnSpPr/>
              <p:nvPr/>
            </p:nvCxnSpPr>
            <p:spPr>
              <a:xfrm>
                <a:off x="-435240" y="5387760"/>
                <a:ext cx="126360" cy="360"/>
              </a:xfrm>
              <a:prstGeom prst="straightConnector1">
                <a:avLst/>
              </a:prstGeom>
              <a:ln w="6480">
                <a:solidFill>
                  <a:srgbClr val="a8a8a8"/>
                </a:solidFill>
                <a:miter/>
              </a:ln>
            </p:spPr>
          </p:cxnSp>
          <p:cxnSp>
            <p:nvCxnSpPr>
              <p:cNvPr id="16995" name="Straight Connector 1447"/>
              <p:cNvCxnSpPr/>
              <p:nvPr/>
            </p:nvCxnSpPr>
            <p:spPr>
              <a:xfrm>
                <a:off x="-435240" y="5224680"/>
                <a:ext cx="126360" cy="360"/>
              </a:xfrm>
              <a:prstGeom prst="straightConnector1">
                <a:avLst/>
              </a:prstGeom>
              <a:ln w="6480">
                <a:solidFill>
                  <a:srgbClr val="a8a8a8"/>
                </a:solidFill>
                <a:miter/>
              </a:ln>
            </p:spPr>
          </p:cxnSp>
          <p:cxnSp>
            <p:nvCxnSpPr>
              <p:cNvPr id="16996" name="Straight Connector 1448"/>
              <p:cNvCxnSpPr/>
              <p:nvPr/>
            </p:nvCxnSpPr>
            <p:spPr>
              <a:xfrm>
                <a:off x="-435240" y="5714280"/>
                <a:ext cx="126360" cy="360"/>
              </a:xfrm>
              <a:prstGeom prst="straightConnector1">
                <a:avLst/>
              </a:prstGeom>
              <a:ln w="6480">
                <a:solidFill>
                  <a:srgbClr val="a8a8a8"/>
                </a:solidFill>
                <a:miter/>
              </a:ln>
            </p:spPr>
          </p:cxnSp>
          <p:cxnSp>
            <p:nvCxnSpPr>
              <p:cNvPr id="16997" name="Straight Connector 1449"/>
              <p:cNvCxnSpPr/>
              <p:nvPr/>
            </p:nvCxnSpPr>
            <p:spPr>
              <a:xfrm>
                <a:off x="-435240" y="5551200"/>
                <a:ext cx="126360" cy="360"/>
              </a:xfrm>
              <a:prstGeom prst="straightConnector1">
                <a:avLst/>
              </a:prstGeom>
              <a:ln w="6480">
                <a:solidFill>
                  <a:srgbClr val="a8a8a8"/>
                </a:solidFill>
                <a:miter/>
              </a:ln>
            </p:spPr>
          </p:cxnSp>
          <p:cxnSp>
            <p:nvCxnSpPr>
              <p:cNvPr id="16998" name="Straight Connector 1450"/>
              <p:cNvCxnSpPr/>
              <p:nvPr/>
            </p:nvCxnSpPr>
            <p:spPr>
              <a:xfrm>
                <a:off x="-435240" y="6041160"/>
                <a:ext cx="126360" cy="360"/>
              </a:xfrm>
              <a:prstGeom prst="straightConnector1">
                <a:avLst/>
              </a:prstGeom>
              <a:ln w="6480">
                <a:solidFill>
                  <a:srgbClr val="a8a8a8"/>
                </a:solidFill>
                <a:miter/>
              </a:ln>
            </p:spPr>
          </p:cxnSp>
          <p:cxnSp>
            <p:nvCxnSpPr>
              <p:cNvPr id="16999" name="Straight Connector 1451"/>
              <p:cNvCxnSpPr/>
              <p:nvPr/>
            </p:nvCxnSpPr>
            <p:spPr>
              <a:xfrm>
                <a:off x="-435240" y="5877720"/>
                <a:ext cx="126360" cy="360"/>
              </a:xfrm>
              <a:prstGeom prst="straightConnector1">
                <a:avLst/>
              </a:prstGeom>
              <a:ln w="6480">
                <a:solidFill>
                  <a:srgbClr val="a8a8a8"/>
                </a:solidFill>
                <a:miter/>
              </a:ln>
            </p:spPr>
          </p:cxnSp>
          <p:cxnSp>
            <p:nvCxnSpPr>
              <p:cNvPr id="17000" name="Straight Connector 1452"/>
              <p:cNvCxnSpPr/>
              <p:nvPr/>
            </p:nvCxnSpPr>
            <p:spPr>
              <a:xfrm>
                <a:off x="-435240" y="6367680"/>
                <a:ext cx="126360" cy="360"/>
              </a:xfrm>
              <a:prstGeom prst="straightConnector1">
                <a:avLst/>
              </a:prstGeom>
              <a:ln w="6480">
                <a:solidFill>
                  <a:srgbClr val="a8a8a8"/>
                </a:solidFill>
                <a:miter/>
              </a:ln>
            </p:spPr>
          </p:cxnSp>
          <p:cxnSp>
            <p:nvCxnSpPr>
              <p:cNvPr id="17001" name="Straight Connector 1453"/>
              <p:cNvCxnSpPr/>
              <p:nvPr/>
            </p:nvCxnSpPr>
            <p:spPr>
              <a:xfrm>
                <a:off x="-435240" y="6204240"/>
                <a:ext cx="126360" cy="360"/>
              </a:xfrm>
              <a:prstGeom prst="straightConnector1">
                <a:avLst/>
              </a:prstGeom>
              <a:ln w="6480">
                <a:solidFill>
                  <a:srgbClr val="a8a8a8"/>
                </a:solidFill>
                <a:miter/>
              </a:ln>
            </p:spPr>
          </p:cxnSp>
          <p:cxnSp>
            <p:nvCxnSpPr>
              <p:cNvPr id="17002" name="Straight Connector 1083"/>
              <p:cNvCxnSpPr/>
              <p:nvPr/>
            </p:nvCxnSpPr>
            <p:spPr>
              <a:xfrm>
                <a:off x="493920" y="-435240"/>
                <a:ext cx="360" cy="126360"/>
              </a:xfrm>
              <a:prstGeom prst="straightConnector1">
                <a:avLst/>
              </a:prstGeom>
              <a:ln w="6480">
                <a:solidFill>
                  <a:srgbClr val="a8a8a8"/>
                </a:solidFill>
                <a:miter/>
              </a:ln>
            </p:spPr>
          </p:cxnSp>
          <p:cxnSp>
            <p:nvCxnSpPr>
              <p:cNvPr id="17003" name="Straight Connector 1084"/>
              <p:cNvCxnSpPr/>
              <p:nvPr/>
            </p:nvCxnSpPr>
            <p:spPr>
              <a:xfrm>
                <a:off x="329400" y="-435240"/>
                <a:ext cx="360" cy="126360"/>
              </a:xfrm>
              <a:prstGeom prst="straightConnector1">
                <a:avLst/>
              </a:prstGeom>
              <a:ln w="6480">
                <a:solidFill>
                  <a:srgbClr val="a8a8a8"/>
                </a:solidFill>
                <a:miter/>
              </a:ln>
            </p:spPr>
          </p:cxnSp>
          <p:cxnSp>
            <p:nvCxnSpPr>
              <p:cNvPr id="17004" name="Straight Connector 1085"/>
              <p:cNvCxnSpPr/>
              <p:nvPr/>
            </p:nvCxnSpPr>
            <p:spPr>
              <a:xfrm>
                <a:off x="823680" y="-435240"/>
                <a:ext cx="360" cy="126360"/>
              </a:xfrm>
              <a:prstGeom prst="straightConnector1">
                <a:avLst/>
              </a:prstGeom>
              <a:ln w="6480">
                <a:solidFill>
                  <a:srgbClr val="a8a8a8"/>
                </a:solidFill>
                <a:miter/>
              </a:ln>
            </p:spPr>
          </p:cxnSp>
          <p:cxnSp>
            <p:nvCxnSpPr>
              <p:cNvPr id="17005" name="Straight Connector 1086"/>
              <p:cNvCxnSpPr/>
              <p:nvPr/>
            </p:nvCxnSpPr>
            <p:spPr>
              <a:xfrm>
                <a:off x="658800" y="-435240"/>
                <a:ext cx="360" cy="126360"/>
              </a:xfrm>
              <a:prstGeom prst="straightConnector1">
                <a:avLst/>
              </a:prstGeom>
              <a:ln w="6480">
                <a:solidFill>
                  <a:srgbClr val="a8a8a8"/>
                </a:solidFill>
                <a:miter/>
              </a:ln>
            </p:spPr>
          </p:cxnSp>
          <p:cxnSp>
            <p:nvCxnSpPr>
              <p:cNvPr id="17006" name="Straight Connector 1087"/>
              <p:cNvCxnSpPr/>
              <p:nvPr/>
            </p:nvCxnSpPr>
            <p:spPr>
              <a:xfrm>
                <a:off x="1153080" y="-435240"/>
                <a:ext cx="360" cy="126360"/>
              </a:xfrm>
              <a:prstGeom prst="straightConnector1">
                <a:avLst/>
              </a:prstGeom>
              <a:ln w="6480">
                <a:solidFill>
                  <a:srgbClr val="a8a8a8"/>
                </a:solidFill>
                <a:miter/>
              </a:ln>
            </p:spPr>
          </p:cxnSp>
          <p:cxnSp>
            <p:nvCxnSpPr>
              <p:cNvPr id="17007" name="Straight Connector 1088"/>
              <p:cNvCxnSpPr/>
              <p:nvPr/>
            </p:nvCxnSpPr>
            <p:spPr>
              <a:xfrm>
                <a:off x="988200" y="-435240"/>
                <a:ext cx="360" cy="126360"/>
              </a:xfrm>
              <a:prstGeom prst="straightConnector1">
                <a:avLst/>
              </a:prstGeom>
              <a:ln w="6480">
                <a:solidFill>
                  <a:srgbClr val="a8a8a8"/>
                </a:solidFill>
                <a:miter/>
              </a:ln>
            </p:spPr>
          </p:cxnSp>
          <p:cxnSp>
            <p:nvCxnSpPr>
              <p:cNvPr id="17008" name="Straight Connector 1089"/>
              <p:cNvCxnSpPr/>
              <p:nvPr/>
            </p:nvCxnSpPr>
            <p:spPr>
              <a:xfrm>
                <a:off x="1482480" y="-435240"/>
                <a:ext cx="360" cy="126360"/>
              </a:xfrm>
              <a:prstGeom prst="straightConnector1">
                <a:avLst/>
              </a:prstGeom>
              <a:ln w="6480">
                <a:solidFill>
                  <a:srgbClr val="a8a8a8"/>
                </a:solidFill>
                <a:miter/>
              </a:ln>
            </p:spPr>
          </p:cxnSp>
          <p:cxnSp>
            <p:nvCxnSpPr>
              <p:cNvPr id="17009" name="Straight Connector 1090"/>
              <p:cNvCxnSpPr/>
              <p:nvPr/>
            </p:nvCxnSpPr>
            <p:spPr>
              <a:xfrm>
                <a:off x="1317960" y="-435240"/>
                <a:ext cx="360" cy="126360"/>
              </a:xfrm>
              <a:prstGeom prst="straightConnector1">
                <a:avLst/>
              </a:prstGeom>
              <a:ln w="6480">
                <a:solidFill>
                  <a:srgbClr val="a8a8a8"/>
                </a:solidFill>
                <a:miter/>
              </a:ln>
            </p:spPr>
          </p:cxnSp>
          <p:cxnSp>
            <p:nvCxnSpPr>
              <p:cNvPr id="17010" name="Straight Connector 1091"/>
              <p:cNvCxnSpPr/>
              <p:nvPr/>
            </p:nvCxnSpPr>
            <p:spPr>
              <a:xfrm>
                <a:off x="1812240" y="-435240"/>
                <a:ext cx="360" cy="126360"/>
              </a:xfrm>
              <a:prstGeom prst="straightConnector1">
                <a:avLst/>
              </a:prstGeom>
              <a:ln w="6480">
                <a:solidFill>
                  <a:srgbClr val="a8a8a8"/>
                </a:solidFill>
                <a:miter/>
              </a:ln>
            </p:spPr>
          </p:cxnSp>
          <p:cxnSp>
            <p:nvCxnSpPr>
              <p:cNvPr id="17011" name="Straight Connector 1092"/>
              <p:cNvCxnSpPr/>
              <p:nvPr/>
            </p:nvCxnSpPr>
            <p:spPr>
              <a:xfrm>
                <a:off x="1647360" y="-435240"/>
                <a:ext cx="360" cy="126360"/>
              </a:xfrm>
              <a:prstGeom prst="straightConnector1">
                <a:avLst/>
              </a:prstGeom>
              <a:ln w="6480">
                <a:solidFill>
                  <a:srgbClr val="a8a8a8"/>
                </a:solidFill>
                <a:miter/>
              </a:ln>
            </p:spPr>
          </p:cxnSp>
          <p:cxnSp>
            <p:nvCxnSpPr>
              <p:cNvPr id="17012" name="Straight Connector 1093"/>
              <p:cNvCxnSpPr/>
              <p:nvPr/>
            </p:nvCxnSpPr>
            <p:spPr>
              <a:xfrm>
                <a:off x="2141640" y="-435240"/>
                <a:ext cx="360" cy="126360"/>
              </a:xfrm>
              <a:prstGeom prst="straightConnector1">
                <a:avLst/>
              </a:prstGeom>
              <a:ln w="6480">
                <a:solidFill>
                  <a:srgbClr val="a8a8a8"/>
                </a:solidFill>
                <a:miter/>
              </a:ln>
            </p:spPr>
          </p:cxnSp>
          <p:cxnSp>
            <p:nvCxnSpPr>
              <p:cNvPr id="17013" name="Straight Connector 1094"/>
              <p:cNvCxnSpPr/>
              <p:nvPr/>
            </p:nvCxnSpPr>
            <p:spPr>
              <a:xfrm>
                <a:off x="1976760" y="-435240"/>
                <a:ext cx="360" cy="126360"/>
              </a:xfrm>
              <a:prstGeom prst="straightConnector1">
                <a:avLst/>
              </a:prstGeom>
              <a:ln w="6480">
                <a:solidFill>
                  <a:srgbClr val="a8a8a8"/>
                </a:solidFill>
                <a:miter/>
              </a:ln>
            </p:spPr>
          </p:cxnSp>
          <p:cxnSp>
            <p:nvCxnSpPr>
              <p:cNvPr id="17014" name="Straight Connector 1095"/>
              <p:cNvCxnSpPr/>
              <p:nvPr/>
            </p:nvCxnSpPr>
            <p:spPr>
              <a:xfrm>
                <a:off x="2471040" y="-435240"/>
                <a:ext cx="360" cy="126360"/>
              </a:xfrm>
              <a:prstGeom prst="straightConnector1">
                <a:avLst/>
              </a:prstGeom>
              <a:ln w="6480">
                <a:solidFill>
                  <a:srgbClr val="a8a8a8"/>
                </a:solidFill>
                <a:miter/>
              </a:ln>
            </p:spPr>
          </p:cxnSp>
          <p:cxnSp>
            <p:nvCxnSpPr>
              <p:cNvPr id="17015" name="Straight Connector 1096"/>
              <p:cNvCxnSpPr/>
              <p:nvPr/>
            </p:nvCxnSpPr>
            <p:spPr>
              <a:xfrm>
                <a:off x="2306520" y="-435240"/>
                <a:ext cx="360" cy="126360"/>
              </a:xfrm>
              <a:prstGeom prst="straightConnector1">
                <a:avLst/>
              </a:prstGeom>
              <a:ln w="6480">
                <a:solidFill>
                  <a:srgbClr val="a8a8a8"/>
                </a:solidFill>
                <a:miter/>
              </a:ln>
            </p:spPr>
          </p:cxnSp>
          <p:cxnSp>
            <p:nvCxnSpPr>
              <p:cNvPr id="17016" name="Straight Connector 1097"/>
              <p:cNvCxnSpPr/>
              <p:nvPr/>
            </p:nvCxnSpPr>
            <p:spPr>
              <a:xfrm>
                <a:off x="2800800" y="-435240"/>
                <a:ext cx="360" cy="126360"/>
              </a:xfrm>
              <a:prstGeom prst="straightConnector1">
                <a:avLst/>
              </a:prstGeom>
              <a:ln w="6480">
                <a:solidFill>
                  <a:srgbClr val="a8a8a8"/>
                </a:solidFill>
                <a:miter/>
              </a:ln>
            </p:spPr>
          </p:cxnSp>
          <p:cxnSp>
            <p:nvCxnSpPr>
              <p:cNvPr id="17017" name="Straight Connector 1098"/>
              <p:cNvCxnSpPr/>
              <p:nvPr/>
            </p:nvCxnSpPr>
            <p:spPr>
              <a:xfrm>
                <a:off x="2635920" y="-435240"/>
                <a:ext cx="360" cy="126360"/>
              </a:xfrm>
              <a:prstGeom prst="straightConnector1">
                <a:avLst/>
              </a:prstGeom>
              <a:ln w="6480">
                <a:solidFill>
                  <a:srgbClr val="a8a8a8"/>
                </a:solidFill>
                <a:miter/>
              </a:ln>
            </p:spPr>
          </p:cxnSp>
          <p:cxnSp>
            <p:nvCxnSpPr>
              <p:cNvPr id="17018" name="Straight Connector 1099"/>
              <p:cNvCxnSpPr/>
              <p:nvPr/>
            </p:nvCxnSpPr>
            <p:spPr>
              <a:xfrm>
                <a:off x="3130200" y="-435240"/>
                <a:ext cx="360" cy="126360"/>
              </a:xfrm>
              <a:prstGeom prst="straightConnector1">
                <a:avLst/>
              </a:prstGeom>
              <a:ln w="6480">
                <a:solidFill>
                  <a:srgbClr val="a8a8a8"/>
                </a:solidFill>
                <a:miter/>
              </a:ln>
            </p:spPr>
          </p:cxnSp>
          <p:cxnSp>
            <p:nvCxnSpPr>
              <p:cNvPr id="17019" name="Straight Connector 1100"/>
              <p:cNvCxnSpPr/>
              <p:nvPr/>
            </p:nvCxnSpPr>
            <p:spPr>
              <a:xfrm>
                <a:off x="2965320" y="-435240"/>
                <a:ext cx="360" cy="126360"/>
              </a:xfrm>
              <a:prstGeom prst="straightConnector1">
                <a:avLst/>
              </a:prstGeom>
              <a:ln w="6480">
                <a:solidFill>
                  <a:srgbClr val="a8a8a8"/>
                </a:solidFill>
                <a:miter/>
              </a:ln>
            </p:spPr>
          </p:cxnSp>
          <p:cxnSp>
            <p:nvCxnSpPr>
              <p:cNvPr id="17020" name="Straight Connector 1101"/>
              <p:cNvCxnSpPr/>
              <p:nvPr/>
            </p:nvCxnSpPr>
            <p:spPr>
              <a:xfrm>
                <a:off x="3459600" y="-435240"/>
                <a:ext cx="360" cy="126360"/>
              </a:xfrm>
              <a:prstGeom prst="straightConnector1">
                <a:avLst/>
              </a:prstGeom>
              <a:ln w="6480">
                <a:solidFill>
                  <a:srgbClr val="a8a8a8"/>
                </a:solidFill>
                <a:miter/>
              </a:ln>
            </p:spPr>
          </p:cxnSp>
          <p:cxnSp>
            <p:nvCxnSpPr>
              <p:cNvPr id="17021" name="Straight Connector 1102"/>
              <p:cNvCxnSpPr/>
              <p:nvPr/>
            </p:nvCxnSpPr>
            <p:spPr>
              <a:xfrm>
                <a:off x="3295080" y="-435240"/>
                <a:ext cx="360" cy="126360"/>
              </a:xfrm>
              <a:prstGeom prst="straightConnector1">
                <a:avLst/>
              </a:prstGeom>
              <a:ln w="6480">
                <a:solidFill>
                  <a:srgbClr val="a8a8a8"/>
                </a:solidFill>
                <a:miter/>
              </a:ln>
            </p:spPr>
          </p:cxnSp>
          <p:cxnSp>
            <p:nvCxnSpPr>
              <p:cNvPr id="17022" name="Straight Connector 1103"/>
              <p:cNvCxnSpPr/>
              <p:nvPr/>
            </p:nvCxnSpPr>
            <p:spPr>
              <a:xfrm>
                <a:off x="3789360" y="-435240"/>
                <a:ext cx="360" cy="126360"/>
              </a:xfrm>
              <a:prstGeom prst="straightConnector1">
                <a:avLst/>
              </a:prstGeom>
              <a:ln w="6480">
                <a:solidFill>
                  <a:srgbClr val="a8a8a8"/>
                </a:solidFill>
                <a:miter/>
              </a:ln>
            </p:spPr>
          </p:cxnSp>
          <p:cxnSp>
            <p:nvCxnSpPr>
              <p:cNvPr id="17023" name="Straight Connector 1104"/>
              <p:cNvCxnSpPr/>
              <p:nvPr/>
            </p:nvCxnSpPr>
            <p:spPr>
              <a:xfrm>
                <a:off x="3624480" y="-435240"/>
                <a:ext cx="360" cy="126360"/>
              </a:xfrm>
              <a:prstGeom prst="straightConnector1">
                <a:avLst/>
              </a:prstGeom>
              <a:ln w="6480">
                <a:solidFill>
                  <a:srgbClr val="a8a8a8"/>
                </a:solidFill>
                <a:miter/>
              </a:ln>
            </p:spPr>
          </p:cxnSp>
          <p:cxnSp>
            <p:nvCxnSpPr>
              <p:cNvPr id="17024" name="Straight Connector 1105"/>
              <p:cNvCxnSpPr/>
              <p:nvPr/>
            </p:nvCxnSpPr>
            <p:spPr>
              <a:xfrm>
                <a:off x="4118760" y="-435240"/>
                <a:ext cx="360" cy="126360"/>
              </a:xfrm>
              <a:prstGeom prst="straightConnector1">
                <a:avLst/>
              </a:prstGeom>
              <a:ln w="6480">
                <a:solidFill>
                  <a:srgbClr val="a8a8a8"/>
                </a:solidFill>
                <a:miter/>
              </a:ln>
            </p:spPr>
          </p:cxnSp>
          <p:cxnSp>
            <p:nvCxnSpPr>
              <p:cNvPr id="17025" name="Straight Connector 1106"/>
              <p:cNvCxnSpPr/>
              <p:nvPr/>
            </p:nvCxnSpPr>
            <p:spPr>
              <a:xfrm>
                <a:off x="3953880" y="-435240"/>
                <a:ext cx="360" cy="126360"/>
              </a:xfrm>
              <a:prstGeom prst="straightConnector1">
                <a:avLst/>
              </a:prstGeom>
              <a:ln w="6480">
                <a:solidFill>
                  <a:srgbClr val="a8a8a8"/>
                </a:solidFill>
                <a:miter/>
              </a:ln>
            </p:spPr>
          </p:cxnSp>
          <p:cxnSp>
            <p:nvCxnSpPr>
              <p:cNvPr id="17026" name="Straight Connector 1107"/>
              <p:cNvCxnSpPr/>
              <p:nvPr/>
            </p:nvCxnSpPr>
            <p:spPr>
              <a:xfrm>
                <a:off x="4448160" y="-435240"/>
                <a:ext cx="360" cy="126360"/>
              </a:xfrm>
              <a:prstGeom prst="straightConnector1">
                <a:avLst/>
              </a:prstGeom>
              <a:ln w="6480">
                <a:solidFill>
                  <a:srgbClr val="a8a8a8"/>
                </a:solidFill>
                <a:miter/>
              </a:ln>
            </p:spPr>
          </p:cxnSp>
          <p:cxnSp>
            <p:nvCxnSpPr>
              <p:cNvPr id="17027" name="Straight Connector 1108"/>
              <p:cNvCxnSpPr/>
              <p:nvPr/>
            </p:nvCxnSpPr>
            <p:spPr>
              <a:xfrm>
                <a:off x="4283640" y="-435240"/>
                <a:ext cx="360" cy="126360"/>
              </a:xfrm>
              <a:prstGeom prst="straightConnector1">
                <a:avLst/>
              </a:prstGeom>
              <a:ln w="6480">
                <a:solidFill>
                  <a:srgbClr val="a8a8a8"/>
                </a:solidFill>
                <a:miter/>
              </a:ln>
            </p:spPr>
          </p:cxnSp>
          <p:cxnSp>
            <p:nvCxnSpPr>
              <p:cNvPr id="17028" name="Straight Connector 1109"/>
              <p:cNvCxnSpPr/>
              <p:nvPr/>
            </p:nvCxnSpPr>
            <p:spPr>
              <a:xfrm>
                <a:off x="4777920" y="-435240"/>
                <a:ext cx="360" cy="126360"/>
              </a:xfrm>
              <a:prstGeom prst="straightConnector1">
                <a:avLst/>
              </a:prstGeom>
              <a:ln w="6480">
                <a:solidFill>
                  <a:srgbClr val="a8a8a8"/>
                </a:solidFill>
                <a:miter/>
              </a:ln>
            </p:spPr>
          </p:cxnSp>
          <p:cxnSp>
            <p:nvCxnSpPr>
              <p:cNvPr id="17029" name="Straight Connector 1110"/>
              <p:cNvCxnSpPr/>
              <p:nvPr/>
            </p:nvCxnSpPr>
            <p:spPr>
              <a:xfrm>
                <a:off x="4613040" y="-435240"/>
                <a:ext cx="360" cy="126360"/>
              </a:xfrm>
              <a:prstGeom prst="straightConnector1">
                <a:avLst/>
              </a:prstGeom>
              <a:ln w="6480">
                <a:solidFill>
                  <a:srgbClr val="a8a8a8"/>
                </a:solidFill>
                <a:miter/>
              </a:ln>
            </p:spPr>
          </p:cxnSp>
          <p:cxnSp>
            <p:nvCxnSpPr>
              <p:cNvPr id="17030" name="Straight Connector 1111"/>
              <p:cNvCxnSpPr/>
              <p:nvPr/>
            </p:nvCxnSpPr>
            <p:spPr>
              <a:xfrm>
                <a:off x="5107320" y="-435240"/>
                <a:ext cx="360" cy="126360"/>
              </a:xfrm>
              <a:prstGeom prst="straightConnector1">
                <a:avLst/>
              </a:prstGeom>
              <a:ln w="6480">
                <a:solidFill>
                  <a:srgbClr val="a8a8a8"/>
                </a:solidFill>
                <a:miter/>
              </a:ln>
            </p:spPr>
          </p:cxnSp>
          <p:cxnSp>
            <p:nvCxnSpPr>
              <p:cNvPr id="17031" name="Straight Connector 1112"/>
              <p:cNvCxnSpPr/>
              <p:nvPr/>
            </p:nvCxnSpPr>
            <p:spPr>
              <a:xfrm>
                <a:off x="4942440" y="-435240"/>
                <a:ext cx="360" cy="126360"/>
              </a:xfrm>
              <a:prstGeom prst="straightConnector1">
                <a:avLst/>
              </a:prstGeom>
              <a:ln w="6480">
                <a:solidFill>
                  <a:srgbClr val="a8a8a8"/>
                </a:solidFill>
                <a:miter/>
              </a:ln>
            </p:spPr>
          </p:cxnSp>
          <p:cxnSp>
            <p:nvCxnSpPr>
              <p:cNvPr id="17032" name="Straight Connector 1113"/>
              <p:cNvCxnSpPr/>
              <p:nvPr/>
            </p:nvCxnSpPr>
            <p:spPr>
              <a:xfrm>
                <a:off x="5436720" y="-435240"/>
                <a:ext cx="360" cy="126360"/>
              </a:xfrm>
              <a:prstGeom prst="straightConnector1">
                <a:avLst/>
              </a:prstGeom>
              <a:ln w="6480">
                <a:solidFill>
                  <a:srgbClr val="a8a8a8"/>
                </a:solidFill>
                <a:miter/>
              </a:ln>
            </p:spPr>
          </p:cxnSp>
          <p:cxnSp>
            <p:nvCxnSpPr>
              <p:cNvPr id="17033" name="Straight Connector 1114"/>
              <p:cNvCxnSpPr/>
              <p:nvPr/>
            </p:nvCxnSpPr>
            <p:spPr>
              <a:xfrm>
                <a:off x="5272200" y="-435240"/>
                <a:ext cx="360" cy="126360"/>
              </a:xfrm>
              <a:prstGeom prst="straightConnector1">
                <a:avLst/>
              </a:prstGeom>
              <a:ln w="6480">
                <a:solidFill>
                  <a:srgbClr val="a8a8a8"/>
                </a:solidFill>
                <a:miter/>
              </a:ln>
            </p:spPr>
          </p:cxnSp>
          <p:cxnSp>
            <p:nvCxnSpPr>
              <p:cNvPr id="17034" name="Straight Connector 1115"/>
              <p:cNvCxnSpPr/>
              <p:nvPr/>
            </p:nvCxnSpPr>
            <p:spPr>
              <a:xfrm>
                <a:off x="5766480" y="-435240"/>
                <a:ext cx="360" cy="126360"/>
              </a:xfrm>
              <a:prstGeom prst="straightConnector1">
                <a:avLst/>
              </a:prstGeom>
              <a:ln w="6480">
                <a:solidFill>
                  <a:srgbClr val="a8a8a8"/>
                </a:solidFill>
                <a:miter/>
              </a:ln>
            </p:spPr>
          </p:cxnSp>
          <p:cxnSp>
            <p:nvCxnSpPr>
              <p:cNvPr id="17035" name="Straight Connector 1116"/>
              <p:cNvCxnSpPr/>
              <p:nvPr/>
            </p:nvCxnSpPr>
            <p:spPr>
              <a:xfrm>
                <a:off x="5601600" y="-435240"/>
                <a:ext cx="360" cy="126360"/>
              </a:xfrm>
              <a:prstGeom prst="straightConnector1">
                <a:avLst/>
              </a:prstGeom>
              <a:ln w="6480">
                <a:solidFill>
                  <a:srgbClr val="a8a8a8"/>
                </a:solidFill>
                <a:miter/>
              </a:ln>
            </p:spPr>
          </p:cxnSp>
          <p:cxnSp>
            <p:nvCxnSpPr>
              <p:cNvPr id="17036" name="Straight Connector 1117"/>
              <p:cNvCxnSpPr/>
              <p:nvPr/>
            </p:nvCxnSpPr>
            <p:spPr>
              <a:xfrm>
                <a:off x="6095880" y="-435240"/>
                <a:ext cx="360" cy="126360"/>
              </a:xfrm>
              <a:prstGeom prst="straightConnector1">
                <a:avLst/>
              </a:prstGeom>
              <a:ln w="6480">
                <a:solidFill>
                  <a:srgbClr val="a8a8a8"/>
                </a:solidFill>
                <a:miter/>
              </a:ln>
            </p:spPr>
          </p:cxnSp>
          <p:cxnSp>
            <p:nvCxnSpPr>
              <p:cNvPr id="17037" name="Straight Connector 1118"/>
              <p:cNvCxnSpPr/>
              <p:nvPr/>
            </p:nvCxnSpPr>
            <p:spPr>
              <a:xfrm>
                <a:off x="5931000" y="-435240"/>
                <a:ext cx="360" cy="126360"/>
              </a:xfrm>
              <a:prstGeom prst="straightConnector1">
                <a:avLst/>
              </a:prstGeom>
              <a:ln w="6480">
                <a:solidFill>
                  <a:srgbClr val="a8a8a8"/>
                </a:solidFill>
                <a:miter/>
              </a:ln>
            </p:spPr>
          </p:cxnSp>
          <p:cxnSp>
            <p:nvCxnSpPr>
              <p:cNvPr id="17038" name="Straight Connector 1119"/>
              <p:cNvCxnSpPr/>
              <p:nvPr/>
            </p:nvCxnSpPr>
            <p:spPr>
              <a:xfrm>
                <a:off x="6425280" y="-435240"/>
                <a:ext cx="360" cy="126360"/>
              </a:xfrm>
              <a:prstGeom prst="straightConnector1">
                <a:avLst/>
              </a:prstGeom>
              <a:ln w="6480">
                <a:solidFill>
                  <a:srgbClr val="a8a8a8"/>
                </a:solidFill>
                <a:miter/>
              </a:ln>
            </p:spPr>
          </p:cxnSp>
          <p:cxnSp>
            <p:nvCxnSpPr>
              <p:cNvPr id="17039" name="Straight Connector 1120"/>
              <p:cNvCxnSpPr/>
              <p:nvPr/>
            </p:nvCxnSpPr>
            <p:spPr>
              <a:xfrm>
                <a:off x="6260760" y="-435240"/>
                <a:ext cx="360" cy="126360"/>
              </a:xfrm>
              <a:prstGeom prst="straightConnector1">
                <a:avLst/>
              </a:prstGeom>
              <a:ln w="6480">
                <a:solidFill>
                  <a:srgbClr val="a8a8a8"/>
                </a:solidFill>
                <a:miter/>
              </a:ln>
            </p:spPr>
          </p:cxnSp>
          <p:cxnSp>
            <p:nvCxnSpPr>
              <p:cNvPr id="17040" name="Straight Connector 1126"/>
              <p:cNvCxnSpPr/>
              <p:nvPr/>
            </p:nvCxnSpPr>
            <p:spPr>
              <a:xfrm>
                <a:off x="6590160" y="-435240"/>
                <a:ext cx="360" cy="126360"/>
              </a:xfrm>
              <a:prstGeom prst="straightConnector1">
                <a:avLst/>
              </a:prstGeom>
              <a:ln w="6480">
                <a:solidFill>
                  <a:srgbClr val="a8a8a8"/>
                </a:solidFill>
                <a:miter/>
              </a:ln>
            </p:spPr>
          </p:cxnSp>
          <p:cxnSp>
            <p:nvCxnSpPr>
              <p:cNvPr id="17041" name="Straight Connector 1128"/>
              <p:cNvCxnSpPr/>
              <p:nvPr/>
            </p:nvCxnSpPr>
            <p:spPr>
              <a:xfrm>
                <a:off x="6919560" y="-435240"/>
                <a:ext cx="360" cy="126360"/>
              </a:xfrm>
              <a:prstGeom prst="straightConnector1">
                <a:avLst/>
              </a:prstGeom>
              <a:ln w="6480">
                <a:solidFill>
                  <a:srgbClr val="a8a8a8"/>
                </a:solidFill>
                <a:miter/>
              </a:ln>
            </p:spPr>
          </p:cxnSp>
          <p:cxnSp>
            <p:nvCxnSpPr>
              <p:cNvPr id="17042" name="Straight Connector 1129"/>
              <p:cNvCxnSpPr/>
              <p:nvPr/>
            </p:nvCxnSpPr>
            <p:spPr>
              <a:xfrm>
                <a:off x="6754680" y="-435240"/>
                <a:ext cx="360" cy="126360"/>
              </a:xfrm>
              <a:prstGeom prst="straightConnector1">
                <a:avLst/>
              </a:prstGeom>
              <a:ln w="6480">
                <a:solidFill>
                  <a:srgbClr val="a8a8a8"/>
                </a:solidFill>
                <a:miter/>
              </a:ln>
            </p:spPr>
          </p:cxnSp>
          <p:cxnSp>
            <p:nvCxnSpPr>
              <p:cNvPr id="17043" name="Straight Connector 1130"/>
              <p:cNvCxnSpPr/>
              <p:nvPr/>
            </p:nvCxnSpPr>
            <p:spPr>
              <a:xfrm>
                <a:off x="7248960" y="-435240"/>
                <a:ext cx="360" cy="126360"/>
              </a:xfrm>
              <a:prstGeom prst="straightConnector1">
                <a:avLst/>
              </a:prstGeom>
              <a:ln w="6480">
                <a:solidFill>
                  <a:srgbClr val="a8a8a8"/>
                </a:solidFill>
                <a:miter/>
              </a:ln>
            </p:spPr>
          </p:cxnSp>
          <p:cxnSp>
            <p:nvCxnSpPr>
              <p:cNvPr id="17044" name="Straight Connector 1131"/>
              <p:cNvCxnSpPr/>
              <p:nvPr/>
            </p:nvCxnSpPr>
            <p:spPr>
              <a:xfrm>
                <a:off x="7084440" y="-435240"/>
                <a:ext cx="360" cy="126360"/>
              </a:xfrm>
              <a:prstGeom prst="straightConnector1">
                <a:avLst/>
              </a:prstGeom>
              <a:ln w="6480">
                <a:solidFill>
                  <a:srgbClr val="a8a8a8"/>
                </a:solidFill>
                <a:miter/>
              </a:ln>
            </p:spPr>
          </p:cxnSp>
          <p:cxnSp>
            <p:nvCxnSpPr>
              <p:cNvPr id="17045" name="Straight Connector 1132"/>
              <p:cNvCxnSpPr/>
              <p:nvPr/>
            </p:nvCxnSpPr>
            <p:spPr>
              <a:xfrm>
                <a:off x="7578720" y="-435240"/>
                <a:ext cx="360" cy="126360"/>
              </a:xfrm>
              <a:prstGeom prst="straightConnector1">
                <a:avLst/>
              </a:prstGeom>
              <a:ln w="6480">
                <a:solidFill>
                  <a:srgbClr val="a8a8a8"/>
                </a:solidFill>
                <a:miter/>
              </a:ln>
            </p:spPr>
          </p:cxnSp>
          <p:cxnSp>
            <p:nvCxnSpPr>
              <p:cNvPr id="17046" name="Straight Connector 1133"/>
              <p:cNvCxnSpPr/>
              <p:nvPr/>
            </p:nvCxnSpPr>
            <p:spPr>
              <a:xfrm>
                <a:off x="7413840" y="-435240"/>
                <a:ext cx="360" cy="126360"/>
              </a:xfrm>
              <a:prstGeom prst="straightConnector1">
                <a:avLst/>
              </a:prstGeom>
              <a:ln w="6480">
                <a:solidFill>
                  <a:srgbClr val="a8a8a8"/>
                </a:solidFill>
                <a:miter/>
              </a:ln>
            </p:spPr>
          </p:cxnSp>
          <p:cxnSp>
            <p:nvCxnSpPr>
              <p:cNvPr id="17047" name="Straight Connector 1134"/>
              <p:cNvCxnSpPr/>
              <p:nvPr/>
            </p:nvCxnSpPr>
            <p:spPr>
              <a:xfrm>
                <a:off x="7908120" y="-435240"/>
                <a:ext cx="360" cy="126360"/>
              </a:xfrm>
              <a:prstGeom prst="straightConnector1">
                <a:avLst/>
              </a:prstGeom>
              <a:ln w="6480">
                <a:solidFill>
                  <a:srgbClr val="a8a8a8"/>
                </a:solidFill>
                <a:miter/>
              </a:ln>
            </p:spPr>
          </p:cxnSp>
          <p:cxnSp>
            <p:nvCxnSpPr>
              <p:cNvPr id="17048" name="Straight Connector 1135"/>
              <p:cNvCxnSpPr/>
              <p:nvPr/>
            </p:nvCxnSpPr>
            <p:spPr>
              <a:xfrm>
                <a:off x="7743240" y="-435240"/>
                <a:ext cx="360" cy="126360"/>
              </a:xfrm>
              <a:prstGeom prst="straightConnector1">
                <a:avLst/>
              </a:prstGeom>
              <a:ln w="6480">
                <a:solidFill>
                  <a:srgbClr val="a8a8a8"/>
                </a:solidFill>
                <a:miter/>
              </a:ln>
            </p:spPr>
          </p:cxnSp>
          <p:cxnSp>
            <p:nvCxnSpPr>
              <p:cNvPr id="17049" name="Straight Connector 1136"/>
              <p:cNvCxnSpPr/>
              <p:nvPr/>
            </p:nvCxnSpPr>
            <p:spPr>
              <a:xfrm>
                <a:off x="8237520" y="-435240"/>
                <a:ext cx="360" cy="126360"/>
              </a:xfrm>
              <a:prstGeom prst="straightConnector1">
                <a:avLst/>
              </a:prstGeom>
              <a:ln w="6480">
                <a:solidFill>
                  <a:srgbClr val="a8a8a8"/>
                </a:solidFill>
                <a:miter/>
              </a:ln>
            </p:spPr>
          </p:cxnSp>
          <p:cxnSp>
            <p:nvCxnSpPr>
              <p:cNvPr id="17050" name="Straight Connector 1137"/>
              <p:cNvCxnSpPr/>
              <p:nvPr/>
            </p:nvCxnSpPr>
            <p:spPr>
              <a:xfrm>
                <a:off x="8073000" y="-435240"/>
                <a:ext cx="360" cy="126360"/>
              </a:xfrm>
              <a:prstGeom prst="straightConnector1">
                <a:avLst/>
              </a:prstGeom>
              <a:ln w="6480">
                <a:solidFill>
                  <a:srgbClr val="a8a8a8"/>
                </a:solidFill>
                <a:miter/>
              </a:ln>
            </p:spPr>
          </p:cxnSp>
          <p:cxnSp>
            <p:nvCxnSpPr>
              <p:cNvPr id="17051" name="Straight Connector 1138"/>
              <p:cNvCxnSpPr/>
              <p:nvPr/>
            </p:nvCxnSpPr>
            <p:spPr>
              <a:xfrm>
                <a:off x="8567280" y="-435240"/>
                <a:ext cx="360" cy="126360"/>
              </a:xfrm>
              <a:prstGeom prst="straightConnector1">
                <a:avLst/>
              </a:prstGeom>
              <a:ln w="6480">
                <a:solidFill>
                  <a:srgbClr val="a8a8a8"/>
                </a:solidFill>
                <a:miter/>
              </a:ln>
            </p:spPr>
          </p:cxnSp>
          <p:cxnSp>
            <p:nvCxnSpPr>
              <p:cNvPr id="17052" name="Straight Connector 1139"/>
              <p:cNvCxnSpPr/>
              <p:nvPr/>
            </p:nvCxnSpPr>
            <p:spPr>
              <a:xfrm>
                <a:off x="8402400" y="-435240"/>
                <a:ext cx="360" cy="126360"/>
              </a:xfrm>
              <a:prstGeom prst="straightConnector1">
                <a:avLst/>
              </a:prstGeom>
              <a:ln w="6480">
                <a:solidFill>
                  <a:srgbClr val="a8a8a8"/>
                </a:solidFill>
                <a:miter/>
              </a:ln>
            </p:spPr>
          </p:cxnSp>
          <p:cxnSp>
            <p:nvCxnSpPr>
              <p:cNvPr id="17053" name="Straight Connector 1140"/>
              <p:cNvCxnSpPr/>
              <p:nvPr/>
            </p:nvCxnSpPr>
            <p:spPr>
              <a:xfrm>
                <a:off x="8896680" y="-435240"/>
                <a:ext cx="360" cy="126360"/>
              </a:xfrm>
              <a:prstGeom prst="straightConnector1">
                <a:avLst/>
              </a:prstGeom>
              <a:ln w="6480">
                <a:solidFill>
                  <a:srgbClr val="a8a8a8"/>
                </a:solidFill>
                <a:miter/>
              </a:ln>
            </p:spPr>
          </p:cxnSp>
          <p:cxnSp>
            <p:nvCxnSpPr>
              <p:cNvPr id="17054" name="Straight Connector 1141"/>
              <p:cNvCxnSpPr/>
              <p:nvPr/>
            </p:nvCxnSpPr>
            <p:spPr>
              <a:xfrm>
                <a:off x="8731800" y="-435240"/>
                <a:ext cx="360" cy="126360"/>
              </a:xfrm>
              <a:prstGeom prst="straightConnector1">
                <a:avLst/>
              </a:prstGeom>
              <a:ln w="6480">
                <a:solidFill>
                  <a:srgbClr val="a8a8a8"/>
                </a:solidFill>
                <a:miter/>
              </a:ln>
            </p:spPr>
          </p:cxnSp>
          <p:cxnSp>
            <p:nvCxnSpPr>
              <p:cNvPr id="17055" name="Straight Connector 1142"/>
              <p:cNvCxnSpPr/>
              <p:nvPr/>
            </p:nvCxnSpPr>
            <p:spPr>
              <a:xfrm>
                <a:off x="9226080" y="-435240"/>
                <a:ext cx="360" cy="126360"/>
              </a:xfrm>
              <a:prstGeom prst="straightConnector1">
                <a:avLst/>
              </a:prstGeom>
              <a:ln w="6480">
                <a:solidFill>
                  <a:srgbClr val="a8a8a8"/>
                </a:solidFill>
                <a:miter/>
              </a:ln>
            </p:spPr>
          </p:cxnSp>
          <p:cxnSp>
            <p:nvCxnSpPr>
              <p:cNvPr id="17056" name="Straight Connector 1143"/>
              <p:cNvCxnSpPr/>
              <p:nvPr/>
            </p:nvCxnSpPr>
            <p:spPr>
              <a:xfrm>
                <a:off x="9061560" y="-435240"/>
                <a:ext cx="360" cy="126360"/>
              </a:xfrm>
              <a:prstGeom prst="straightConnector1">
                <a:avLst/>
              </a:prstGeom>
              <a:ln w="6480">
                <a:solidFill>
                  <a:srgbClr val="a8a8a8"/>
                </a:solidFill>
                <a:miter/>
              </a:ln>
            </p:spPr>
          </p:cxnSp>
          <p:cxnSp>
            <p:nvCxnSpPr>
              <p:cNvPr id="17057" name="Straight Connector 1144"/>
              <p:cNvCxnSpPr/>
              <p:nvPr/>
            </p:nvCxnSpPr>
            <p:spPr>
              <a:xfrm>
                <a:off x="9555840" y="-435240"/>
                <a:ext cx="360" cy="126360"/>
              </a:xfrm>
              <a:prstGeom prst="straightConnector1">
                <a:avLst/>
              </a:prstGeom>
              <a:ln w="6480">
                <a:solidFill>
                  <a:srgbClr val="a8a8a8"/>
                </a:solidFill>
                <a:miter/>
              </a:ln>
            </p:spPr>
          </p:cxnSp>
          <p:cxnSp>
            <p:nvCxnSpPr>
              <p:cNvPr id="17058" name="Straight Connector 1145"/>
              <p:cNvCxnSpPr/>
              <p:nvPr/>
            </p:nvCxnSpPr>
            <p:spPr>
              <a:xfrm>
                <a:off x="9390960" y="-435240"/>
                <a:ext cx="360" cy="126360"/>
              </a:xfrm>
              <a:prstGeom prst="straightConnector1">
                <a:avLst/>
              </a:prstGeom>
              <a:ln w="6480">
                <a:solidFill>
                  <a:srgbClr val="a8a8a8"/>
                </a:solidFill>
                <a:miter/>
              </a:ln>
            </p:spPr>
          </p:cxnSp>
          <p:cxnSp>
            <p:nvCxnSpPr>
              <p:cNvPr id="17059" name="Straight Connector 1146"/>
              <p:cNvCxnSpPr/>
              <p:nvPr/>
            </p:nvCxnSpPr>
            <p:spPr>
              <a:xfrm>
                <a:off x="9885240" y="-435240"/>
                <a:ext cx="360" cy="126360"/>
              </a:xfrm>
              <a:prstGeom prst="straightConnector1">
                <a:avLst/>
              </a:prstGeom>
              <a:ln w="6480">
                <a:solidFill>
                  <a:srgbClr val="a8a8a8"/>
                </a:solidFill>
                <a:miter/>
              </a:ln>
            </p:spPr>
          </p:cxnSp>
          <p:cxnSp>
            <p:nvCxnSpPr>
              <p:cNvPr id="17060" name="Straight Connector 1147"/>
              <p:cNvCxnSpPr/>
              <p:nvPr/>
            </p:nvCxnSpPr>
            <p:spPr>
              <a:xfrm>
                <a:off x="9720360" y="-435240"/>
                <a:ext cx="360" cy="126360"/>
              </a:xfrm>
              <a:prstGeom prst="straightConnector1">
                <a:avLst/>
              </a:prstGeom>
              <a:ln w="6480">
                <a:solidFill>
                  <a:srgbClr val="a8a8a8"/>
                </a:solidFill>
                <a:miter/>
              </a:ln>
            </p:spPr>
          </p:cxnSp>
          <p:cxnSp>
            <p:nvCxnSpPr>
              <p:cNvPr id="17061" name="Straight Connector 1148"/>
              <p:cNvCxnSpPr/>
              <p:nvPr/>
            </p:nvCxnSpPr>
            <p:spPr>
              <a:xfrm>
                <a:off x="10214640" y="-435240"/>
                <a:ext cx="360" cy="126360"/>
              </a:xfrm>
              <a:prstGeom prst="straightConnector1">
                <a:avLst/>
              </a:prstGeom>
              <a:ln w="6480">
                <a:solidFill>
                  <a:srgbClr val="a8a8a8"/>
                </a:solidFill>
                <a:miter/>
              </a:ln>
            </p:spPr>
          </p:cxnSp>
          <p:cxnSp>
            <p:nvCxnSpPr>
              <p:cNvPr id="17062" name="Straight Connector 1149"/>
              <p:cNvCxnSpPr/>
              <p:nvPr/>
            </p:nvCxnSpPr>
            <p:spPr>
              <a:xfrm>
                <a:off x="10050120" y="-435240"/>
                <a:ext cx="360" cy="126360"/>
              </a:xfrm>
              <a:prstGeom prst="straightConnector1">
                <a:avLst/>
              </a:prstGeom>
              <a:ln w="6480">
                <a:solidFill>
                  <a:srgbClr val="a8a8a8"/>
                </a:solidFill>
                <a:miter/>
              </a:ln>
            </p:spPr>
          </p:cxnSp>
          <p:cxnSp>
            <p:nvCxnSpPr>
              <p:cNvPr id="17063" name="Straight Connector 1150"/>
              <p:cNvCxnSpPr/>
              <p:nvPr/>
            </p:nvCxnSpPr>
            <p:spPr>
              <a:xfrm>
                <a:off x="10544400" y="-435240"/>
                <a:ext cx="360" cy="126360"/>
              </a:xfrm>
              <a:prstGeom prst="straightConnector1">
                <a:avLst/>
              </a:prstGeom>
              <a:ln w="6480">
                <a:solidFill>
                  <a:srgbClr val="a8a8a8"/>
                </a:solidFill>
                <a:miter/>
              </a:ln>
            </p:spPr>
          </p:cxnSp>
          <p:cxnSp>
            <p:nvCxnSpPr>
              <p:cNvPr id="17064" name="Straight Connector 1151"/>
              <p:cNvCxnSpPr/>
              <p:nvPr/>
            </p:nvCxnSpPr>
            <p:spPr>
              <a:xfrm>
                <a:off x="10379520" y="-435240"/>
                <a:ext cx="360" cy="126360"/>
              </a:xfrm>
              <a:prstGeom prst="straightConnector1">
                <a:avLst/>
              </a:prstGeom>
              <a:ln w="6480">
                <a:solidFill>
                  <a:srgbClr val="a8a8a8"/>
                </a:solidFill>
                <a:miter/>
              </a:ln>
            </p:spPr>
          </p:cxnSp>
          <p:cxnSp>
            <p:nvCxnSpPr>
              <p:cNvPr id="17065" name="Straight Connector 1152"/>
              <p:cNvCxnSpPr/>
              <p:nvPr/>
            </p:nvCxnSpPr>
            <p:spPr>
              <a:xfrm>
                <a:off x="10873800" y="-435240"/>
                <a:ext cx="360" cy="126360"/>
              </a:xfrm>
              <a:prstGeom prst="straightConnector1">
                <a:avLst/>
              </a:prstGeom>
              <a:ln w="6480">
                <a:solidFill>
                  <a:srgbClr val="a8a8a8"/>
                </a:solidFill>
                <a:miter/>
              </a:ln>
            </p:spPr>
          </p:cxnSp>
          <p:cxnSp>
            <p:nvCxnSpPr>
              <p:cNvPr id="17066" name="Straight Connector 1153"/>
              <p:cNvCxnSpPr/>
              <p:nvPr/>
            </p:nvCxnSpPr>
            <p:spPr>
              <a:xfrm>
                <a:off x="10708920" y="-435240"/>
                <a:ext cx="360" cy="126360"/>
              </a:xfrm>
              <a:prstGeom prst="straightConnector1">
                <a:avLst/>
              </a:prstGeom>
              <a:ln w="6480">
                <a:solidFill>
                  <a:srgbClr val="a8a8a8"/>
                </a:solidFill>
                <a:miter/>
              </a:ln>
            </p:spPr>
          </p:cxnSp>
          <p:cxnSp>
            <p:nvCxnSpPr>
              <p:cNvPr id="17067" name="Straight Connector 1154"/>
              <p:cNvCxnSpPr/>
              <p:nvPr/>
            </p:nvCxnSpPr>
            <p:spPr>
              <a:xfrm>
                <a:off x="11203200" y="-435240"/>
                <a:ext cx="360" cy="126360"/>
              </a:xfrm>
              <a:prstGeom prst="straightConnector1">
                <a:avLst/>
              </a:prstGeom>
              <a:ln w="6480">
                <a:solidFill>
                  <a:srgbClr val="a8a8a8"/>
                </a:solidFill>
                <a:miter/>
              </a:ln>
            </p:spPr>
          </p:cxnSp>
          <p:cxnSp>
            <p:nvCxnSpPr>
              <p:cNvPr id="17068" name="Straight Connector 1155"/>
              <p:cNvCxnSpPr/>
              <p:nvPr/>
            </p:nvCxnSpPr>
            <p:spPr>
              <a:xfrm>
                <a:off x="11038680" y="-435240"/>
                <a:ext cx="360" cy="126360"/>
              </a:xfrm>
              <a:prstGeom prst="straightConnector1">
                <a:avLst/>
              </a:prstGeom>
              <a:ln w="6480">
                <a:solidFill>
                  <a:srgbClr val="a8a8a8"/>
                </a:solidFill>
                <a:miter/>
              </a:ln>
            </p:spPr>
          </p:cxnSp>
          <p:cxnSp>
            <p:nvCxnSpPr>
              <p:cNvPr id="17069" name="Straight Connector 1156"/>
              <p:cNvCxnSpPr/>
              <p:nvPr/>
            </p:nvCxnSpPr>
            <p:spPr>
              <a:xfrm>
                <a:off x="11532960" y="-435240"/>
                <a:ext cx="360" cy="126360"/>
              </a:xfrm>
              <a:prstGeom prst="straightConnector1">
                <a:avLst/>
              </a:prstGeom>
              <a:ln w="6480">
                <a:solidFill>
                  <a:srgbClr val="a8a8a8"/>
                </a:solidFill>
                <a:miter/>
              </a:ln>
            </p:spPr>
          </p:cxnSp>
          <p:cxnSp>
            <p:nvCxnSpPr>
              <p:cNvPr id="17070" name="Straight Connector 1157"/>
              <p:cNvCxnSpPr/>
              <p:nvPr/>
            </p:nvCxnSpPr>
            <p:spPr>
              <a:xfrm>
                <a:off x="11368080" y="-435240"/>
                <a:ext cx="360" cy="126360"/>
              </a:xfrm>
              <a:prstGeom prst="straightConnector1">
                <a:avLst/>
              </a:prstGeom>
              <a:ln w="6480">
                <a:solidFill>
                  <a:srgbClr val="a8a8a8"/>
                </a:solidFill>
                <a:miter/>
              </a:ln>
            </p:spPr>
          </p:cxnSp>
          <p:cxnSp>
            <p:nvCxnSpPr>
              <p:cNvPr id="17071" name="Straight Connector 1158"/>
              <p:cNvCxnSpPr/>
              <p:nvPr/>
            </p:nvCxnSpPr>
            <p:spPr>
              <a:xfrm>
                <a:off x="11862360" y="-435240"/>
                <a:ext cx="360" cy="126360"/>
              </a:xfrm>
              <a:prstGeom prst="straightConnector1">
                <a:avLst/>
              </a:prstGeom>
              <a:ln w="6480">
                <a:solidFill>
                  <a:srgbClr val="a8a8a8"/>
                </a:solidFill>
                <a:miter/>
              </a:ln>
            </p:spPr>
          </p:cxnSp>
          <p:cxnSp>
            <p:nvCxnSpPr>
              <p:cNvPr id="17072" name="Straight Connector 1159"/>
              <p:cNvCxnSpPr/>
              <p:nvPr/>
            </p:nvCxnSpPr>
            <p:spPr>
              <a:xfrm>
                <a:off x="11697480" y="-435240"/>
                <a:ext cx="360" cy="126360"/>
              </a:xfrm>
              <a:prstGeom prst="straightConnector1">
                <a:avLst/>
              </a:prstGeom>
              <a:ln w="6480">
                <a:solidFill>
                  <a:srgbClr val="a8a8a8"/>
                </a:solidFill>
                <a:miter/>
              </a:ln>
            </p:spPr>
          </p:cxnSp>
          <p:cxnSp>
            <p:nvCxnSpPr>
              <p:cNvPr id="17073" name="Straight Connector 1845"/>
              <p:cNvCxnSpPr/>
              <p:nvPr/>
            </p:nvCxnSpPr>
            <p:spPr>
              <a:xfrm>
                <a:off x="12481560" y="489600"/>
                <a:ext cx="126360" cy="360"/>
              </a:xfrm>
              <a:prstGeom prst="straightConnector1">
                <a:avLst/>
              </a:prstGeom>
              <a:ln w="6480">
                <a:solidFill>
                  <a:srgbClr val="a8a8a8"/>
                </a:solidFill>
                <a:miter/>
              </a:ln>
            </p:spPr>
          </p:cxnSp>
          <p:cxnSp>
            <p:nvCxnSpPr>
              <p:cNvPr id="17074" name="Straight Connector 1846"/>
              <p:cNvCxnSpPr/>
              <p:nvPr/>
            </p:nvCxnSpPr>
            <p:spPr>
              <a:xfrm>
                <a:off x="12481560" y="326520"/>
                <a:ext cx="126360" cy="360"/>
              </a:xfrm>
              <a:prstGeom prst="straightConnector1">
                <a:avLst/>
              </a:prstGeom>
              <a:ln w="6480">
                <a:solidFill>
                  <a:srgbClr val="a8a8a8"/>
                </a:solidFill>
                <a:miter/>
              </a:ln>
            </p:spPr>
          </p:cxnSp>
          <p:cxnSp>
            <p:nvCxnSpPr>
              <p:cNvPr id="17075" name="Straight Connector 1847"/>
              <p:cNvCxnSpPr/>
              <p:nvPr/>
            </p:nvCxnSpPr>
            <p:spPr>
              <a:xfrm>
                <a:off x="12481560" y="816120"/>
                <a:ext cx="126360" cy="360"/>
              </a:xfrm>
              <a:prstGeom prst="straightConnector1">
                <a:avLst/>
              </a:prstGeom>
              <a:ln w="6480">
                <a:solidFill>
                  <a:srgbClr val="a8a8a8"/>
                </a:solidFill>
                <a:miter/>
              </a:ln>
            </p:spPr>
          </p:cxnSp>
          <p:cxnSp>
            <p:nvCxnSpPr>
              <p:cNvPr id="17076" name="Straight Connector 1848"/>
              <p:cNvCxnSpPr/>
              <p:nvPr/>
            </p:nvCxnSpPr>
            <p:spPr>
              <a:xfrm>
                <a:off x="12481560" y="653040"/>
                <a:ext cx="126360" cy="360"/>
              </a:xfrm>
              <a:prstGeom prst="straightConnector1">
                <a:avLst/>
              </a:prstGeom>
              <a:ln w="6480">
                <a:solidFill>
                  <a:srgbClr val="a8a8a8"/>
                </a:solidFill>
                <a:miter/>
              </a:ln>
            </p:spPr>
          </p:cxnSp>
          <p:cxnSp>
            <p:nvCxnSpPr>
              <p:cNvPr id="17077" name="Straight Connector 1849"/>
              <p:cNvCxnSpPr/>
              <p:nvPr/>
            </p:nvCxnSpPr>
            <p:spPr>
              <a:xfrm>
                <a:off x="12481560" y="1142640"/>
                <a:ext cx="126360" cy="360"/>
              </a:xfrm>
              <a:prstGeom prst="straightConnector1">
                <a:avLst/>
              </a:prstGeom>
              <a:ln w="6480">
                <a:solidFill>
                  <a:srgbClr val="a8a8a8"/>
                </a:solidFill>
                <a:miter/>
              </a:ln>
            </p:spPr>
          </p:cxnSp>
          <p:cxnSp>
            <p:nvCxnSpPr>
              <p:cNvPr id="17078" name="Straight Connector 1850"/>
              <p:cNvCxnSpPr/>
              <p:nvPr/>
            </p:nvCxnSpPr>
            <p:spPr>
              <a:xfrm>
                <a:off x="12481560" y="979560"/>
                <a:ext cx="126360" cy="360"/>
              </a:xfrm>
              <a:prstGeom prst="straightConnector1">
                <a:avLst/>
              </a:prstGeom>
              <a:ln w="6480">
                <a:solidFill>
                  <a:srgbClr val="a8a8a8"/>
                </a:solidFill>
                <a:miter/>
              </a:ln>
            </p:spPr>
          </p:cxnSp>
          <p:cxnSp>
            <p:nvCxnSpPr>
              <p:cNvPr id="17079" name="Straight Connector 1851"/>
              <p:cNvCxnSpPr/>
              <p:nvPr/>
            </p:nvCxnSpPr>
            <p:spPr>
              <a:xfrm>
                <a:off x="12481560" y="1469520"/>
                <a:ext cx="126360" cy="360"/>
              </a:xfrm>
              <a:prstGeom prst="straightConnector1">
                <a:avLst/>
              </a:prstGeom>
              <a:ln w="6480">
                <a:solidFill>
                  <a:srgbClr val="a8a8a8"/>
                </a:solidFill>
                <a:miter/>
              </a:ln>
            </p:spPr>
          </p:cxnSp>
          <p:cxnSp>
            <p:nvCxnSpPr>
              <p:cNvPr id="17080" name="Straight Connector 1852"/>
              <p:cNvCxnSpPr/>
              <p:nvPr/>
            </p:nvCxnSpPr>
            <p:spPr>
              <a:xfrm>
                <a:off x="12481560" y="1306080"/>
                <a:ext cx="126360" cy="360"/>
              </a:xfrm>
              <a:prstGeom prst="straightConnector1">
                <a:avLst/>
              </a:prstGeom>
              <a:ln w="6480">
                <a:solidFill>
                  <a:srgbClr val="a8a8a8"/>
                </a:solidFill>
                <a:miter/>
              </a:ln>
            </p:spPr>
          </p:cxnSp>
          <p:cxnSp>
            <p:nvCxnSpPr>
              <p:cNvPr id="17081" name="Straight Connector 1853"/>
              <p:cNvCxnSpPr/>
              <p:nvPr/>
            </p:nvCxnSpPr>
            <p:spPr>
              <a:xfrm>
                <a:off x="12481560" y="1796040"/>
                <a:ext cx="126360" cy="360"/>
              </a:xfrm>
              <a:prstGeom prst="straightConnector1">
                <a:avLst/>
              </a:prstGeom>
              <a:ln w="6480">
                <a:solidFill>
                  <a:srgbClr val="a8a8a8"/>
                </a:solidFill>
                <a:miter/>
              </a:ln>
            </p:spPr>
          </p:cxnSp>
          <p:cxnSp>
            <p:nvCxnSpPr>
              <p:cNvPr id="17082" name="Straight Connector 1854"/>
              <p:cNvCxnSpPr/>
              <p:nvPr/>
            </p:nvCxnSpPr>
            <p:spPr>
              <a:xfrm>
                <a:off x="12481560" y="1632600"/>
                <a:ext cx="126360" cy="360"/>
              </a:xfrm>
              <a:prstGeom prst="straightConnector1">
                <a:avLst/>
              </a:prstGeom>
              <a:ln w="6480">
                <a:solidFill>
                  <a:srgbClr val="a8a8a8"/>
                </a:solidFill>
                <a:miter/>
              </a:ln>
            </p:spPr>
          </p:cxnSp>
          <p:cxnSp>
            <p:nvCxnSpPr>
              <p:cNvPr id="17083" name="Straight Connector 1855"/>
              <p:cNvCxnSpPr/>
              <p:nvPr/>
            </p:nvCxnSpPr>
            <p:spPr>
              <a:xfrm>
                <a:off x="12481560" y="2122560"/>
                <a:ext cx="126360" cy="360"/>
              </a:xfrm>
              <a:prstGeom prst="straightConnector1">
                <a:avLst/>
              </a:prstGeom>
              <a:ln w="6480">
                <a:solidFill>
                  <a:srgbClr val="a8a8a8"/>
                </a:solidFill>
                <a:miter/>
              </a:ln>
            </p:spPr>
          </p:cxnSp>
          <p:cxnSp>
            <p:nvCxnSpPr>
              <p:cNvPr id="17084" name="Straight Connector 1856"/>
              <p:cNvCxnSpPr/>
              <p:nvPr/>
            </p:nvCxnSpPr>
            <p:spPr>
              <a:xfrm>
                <a:off x="12481560" y="1959120"/>
                <a:ext cx="126360" cy="360"/>
              </a:xfrm>
              <a:prstGeom prst="straightConnector1">
                <a:avLst/>
              </a:prstGeom>
              <a:ln w="6480">
                <a:solidFill>
                  <a:srgbClr val="a8a8a8"/>
                </a:solidFill>
                <a:miter/>
              </a:ln>
            </p:spPr>
          </p:cxnSp>
          <p:cxnSp>
            <p:nvCxnSpPr>
              <p:cNvPr id="17085" name="Straight Connector 1857"/>
              <p:cNvCxnSpPr/>
              <p:nvPr/>
            </p:nvCxnSpPr>
            <p:spPr>
              <a:xfrm>
                <a:off x="12481560" y="2449080"/>
                <a:ext cx="126360" cy="360"/>
              </a:xfrm>
              <a:prstGeom prst="straightConnector1">
                <a:avLst/>
              </a:prstGeom>
              <a:ln w="6480">
                <a:solidFill>
                  <a:srgbClr val="a8a8a8"/>
                </a:solidFill>
                <a:miter/>
              </a:ln>
            </p:spPr>
          </p:cxnSp>
          <p:cxnSp>
            <p:nvCxnSpPr>
              <p:cNvPr id="17086" name="Straight Connector 1858"/>
              <p:cNvCxnSpPr/>
              <p:nvPr/>
            </p:nvCxnSpPr>
            <p:spPr>
              <a:xfrm>
                <a:off x="12481560" y="2285640"/>
                <a:ext cx="126360" cy="360"/>
              </a:xfrm>
              <a:prstGeom prst="straightConnector1">
                <a:avLst/>
              </a:prstGeom>
              <a:ln w="6480">
                <a:solidFill>
                  <a:srgbClr val="a8a8a8"/>
                </a:solidFill>
                <a:miter/>
              </a:ln>
            </p:spPr>
          </p:cxnSp>
          <p:cxnSp>
            <p:nvCxnSpPr>
              <p:cNvPr id="17087" name="Straight Connector 1859"/>
              <p:cNvCxnSpPr/>
              <p:nvPr/>
            </p:nvCxnSpPr>
            <p:spPr>
              <a:xfrm>
                <a:off x="12481560" y="2775600"/>
                <a:ext cx="126360" cy="360"/>
              </a:xfrm>
              <a:prstGeom prst="straightConnector1">
                <a:avLst/>
              </a:prstGeom>
              <a:ln w="6480">
                <a:solidFill>
                  <a:srgbClr val="a8a8a8"/>
                </a:solidFill>
                <a:miter/>
              </a:ln>
            </p:spPr>
          </p:cxnSp>
          <p:cxnSp>
            <p:nvCxnSpPr>
              <p:cNvPr id="17088" name="Straight Connector 1860"/>
              <p:cNvCxnSpPr/>
              <p:nvPr/>
            </p:nvCxnSpPr>
            <p:spPr>
              <a:xfrm>
                <a:off x="12481560" y="2612520"/>
                <a:ext cx="126360" cy="360"/>
              </a:xfrm>
              <a:prstGeom prst="straightConnector1">
                <a:avLst/>
              </a:prstGeom>
              <a:ln w="6480">
                <a:solidFill>
                  <a:srgbClr val="a8a8a8"/>
                </a:solidFill>
                <a:miter/>
              </a:ln>
            </p:spPr>
          </p:cxnSp>
          <p:cxnSp>
            <p:nvCxnSpPr>
              <p:cNvPr id="17089" name="Straight Connector 1861"/>
              <p:cNvCxnSpPr/>
              <p:nvPr/>
            </p:nvCxnSpPr>
            <p:spPr>
              <a:xfrm>
                <a:off x="12481560" y="3102120"/>
                <a:ext cx="126360" cy="360"/>
              </a:xfrm>
              <a:prstGeom prst="straightConnector1">
                <a:avLst/>
              </a:prstGeom>
              <a:ln w="6480">
                <a:solidFill>
                  <a:srgbClr val="a8a8a8"/>
                </a:solidFill>
                <a:miter/>
              </a:ln>
            </p:spPr>
          </p:cxnSp>
          <p:cxnSp>
            <p:nvCxnSpPr>
              <p:cNvPr id="17090" name="Straight Connector 1862"/>
              <p:cNvCxnSpPr/>
              <p:nvPr/>
            </p:nvCxnSpPr>
            <p:spPr>
              <a:xfrm>
                <a:off x="12481560" y="2939040"/>
                <a:ext cx="126360" cy="360"/>
              </a:xfrm>
              <a:prstGeom prst="straightConnector1">
                <a:avLst/>
              </a:prstGeom>
              <a:ln w="6480">
                <a:solidFill>
                  <a:srgbClr val="a8a8a8"/>
                </a:solidFill>
                <a:miter/>
              </a:ln>
            </p:spPr>
          </p:cxnSp>
          <p:cxnSp>
            <p:nvCxnSpPr>
              <p:cNvPr id="17091" name="Straight Connector 1863"/>
              <p:cNvCxnSpPr/>
              <p:nvPr/>
            </p:nvCxnSpPr>
            <p:spPr>
              <a:xfrm>
                <a:off x="12481560" y="3428640"/>
                <a:ext cx="126360" cy="360"/>
              </a:xfrm>
              <a:prstGeom prst="straightConnector1">
                <a:avLst/>
              </a:prstGeom>
              <a:ln w="6480">
                <a:solidFill>
                  <a:srgbClr val="a8a8a8"/>
                </a:solidFill>
                <a:miter/>
              </a:ln>
            </p:spPr>
          </p:cxnSp>
          <p:cxnSp>
            <p:nvCxnSpPr>
              <p:cNvPr id="17092" name="Straight Connector 1864"/>
              <p:cNvCxnSpPr/>
              <p:nvPr/>
            </p:nvCxnSpPr>
            <p:spPr>
              <a:xfrm>
                <a:off x="12481560" y="3265560"/>
                <a:ext cx="126360" cy="360"/>
              </a:xfrm>
              <a:prstGeom prst="straightConnector1">
                <a:avLst/>
              </a:prstGeom>
              <a:ln w="6480">
                <a:solidFill>
                  <a:srgbClr val="a8a8a8"/>
                </a:solidFill>
                <a:miter/>
              </a:ln>
            </p:spPr>
          </p:cxnSp>
          <p:cxnSp>
            <p:nvCxnSpPr>
              <p:cNvPr id="17093" name="Straight Connector 1865"/>
              <p:cNvCxnSpPr/>
              <p:nvPr/>
            </p:nvCxnSpPr>
            <p:spPr>
              <a:xfrm>
                <a:off x="12481560" y="3755520"/>
                <a:ext cx="126360" cy="360"/>
              </a:xfrm>
              <a:prstGeom prst="straightConnector1">
                <a:avLst/>
              </a:prstGeom>
              <a:ln w="6480">
                <a:solidFill>
                  <a:srgbClr val="a8a8a8"/>
                </a:solidFill>
                <a:miter/>
              </a:ln>
            </p:spPr>
          </p:cxnSp>
          <p:cxnSp>
            <p:nvCxnSpPr>
              <p:cNvPr id="17094" name="Straight Connector 1866"/>
              <p:cNvCxnSpPr/>
              <p:nvPr/>
            </p:nvCxnSpPr>
            <p:spPr>
              <a:xfrm>
                <a:off x="12481560" y="3592080"/>
                <a:ext cx="126360" cy="360"/>
              </a:xfrm>
              <a:prstGeom prst="straightConnector1">
                <a:avLst/>
              </a:prstGeom>
              <a:ln w="6480">
                <a:solidFill>
                  <a:srgbClr val="a8a8a8"/>
                </a:solidFill>
                <a:miter/>
              </a:ln>
            </p:spPr>
          </p:cxnSp>
          <p:cxnSp>
            <p:nvCxnSpPr>
              <p:cNvPr id="17095" name="Straight Connector 1867"/>
              <p:cNvCxnSpPr/>
              <p:nvPr/>
            </p:nvCxnSpPr>
            <p:spPr>
              <a:xfrm>
                <a:off x="12481560" y="4081680"/>
                <a:ext cx="126360" cy="360"/>
              </a:xfrm>
              <a:prstGeom prst="straightConnector1">
                <a:avLst/>
              </a:prstGeom>
              <a:ln w="6480">
                <a:solidFill>
                  <a:srgbClr val="a8a8a8"/>
                </a:solidFill>
                <a:miter/>
              </a:ln>
            </p:spPr>
          </p:cxnSp>
          <p:cxnSp>
            <p:nvCxnSpPr>
              <p:cNvPr id="17096" name="Straight Connector 1868"/>
              <p:cNvCxnSpPr/>
              <p:nvPr/>
            </p:nvCxnSpPr>
            <p:spPr>
              <a:xfrm>
                <a:off x="12481560" y="3918240"/>
                <a:ext cx="126360" cy="360"/>
              </a:xfrm>
              <a:prstGeom prst="straightConnector1">
                <a:avLst/>
              </a:prstGeom>
              <a:ln w="6480">
                <a:solidFill>
                  <a:srgbClr val="a8a8a8"/>
                </a:solidFill>
                <a:miter/>
              </a:ln>
            </p:spPr>
          </p:cxnSp>
          <p:cxnSp>
            <p:nvCxnSpPr>
              <p:cNvPr id="17097" name="Straight Connector 1869"/>
              <p:cNvCxnSpPr/>
              <p:nvPr/>
            </p:nvCxnSpPr>
            <p:spPr>
              <a:xfrm>
                <a:off x="12481560" y="4408200"/>
                <a:ext cx="126360" cy="360"/>
              </a:xfrm>
              <a:prstGeom prst="straightConnector1">
                <a:avLst/>
              </a:prstGeom>
              <a:ln w="6480">
                <a:solidFill>
                  <a:srgbClr val="a8a8a8"/>
                </a:solidFill>
                <a:miter/>
              </a:ln>
            </p:spPr>
          </p:cxnSp>
          <p:cxnSp>
            <p:nvCxnSpPr>
              <p:cNvPr id="17098" name="Straight Connector 1870"/>
              <p:cNvCxnSpPr/>
              <p:nvPr/>
            </p:nvCxnSpPr>
            <p:spPr>
              <a:xfrm>
                <a:off x="12481560" y="4244760"/>
                <a:ext cx="126360" cy="360"/>
              </a:xfrm>
              <a:prstGeom prst="straightConnector1">
                <a:avLst/>
              </a:prstGeom>
              <a:ln w="6480">
                <a:solidFill>
                  <a:srgbClr val="a8a8a8"/>
                </a:solidFill>
                <a:miter/>
              </a:ln>
            </p:spPr>
          </p:cxnSp>
          <p:cxnSp>
            <p:nvCxnSpPr>
              <p:cNvPr id="17099" name="Straight Connector 1871"/>
              <p:cNvCxnSpPr/>
              <p:nvPr/>
            </p:nvCxnSpPr>
            <p:spPr>
              <a:xfrm>
                <a:off x="12481560" y="4734720"/>
                <a:ext cx="126360" cy="360"/>
              </a:xfrm>
              <a:prstGeom prst="straightConnector1">
                <a:avLst/>
              </a:prstGeom>
              <a:ln w="6480">
                <a:solidFill>
                  <a:srgbClr val="a8a8a8"/>
                </a:solidFill>
                <a:miter/>
              </a:ln>
            </p:spPr>
          </p:cxnSp>
          <p:cxnSp>
            <p:nvCxnSpPr>
              <p:cNvPr id="17100" name="Straight Connector 1872"/>
              <p:cNvCxnSpPr/>
              <p:nvPr/>
            </p:nvCxnSpPr>
            <p:spPr>
              <a:xfrm>
                <a:off x="12481560" y="4571280"/>
                <a:ext cx="126360" cy="360"/>
              </a:xfrm>
              <a:prstGeom prst="straightConnector1">
                <a:avLst/>
              </a:prstGeom>
              <a:ln w="6480">
                <a:solidFill>
                  <a:srgbClr val="a8a8a8"/>
                </a:solidFill>
                <a:miter/>
              </a:ln>
            </p:spPr>
          </p:cxnSp>
          <p:cxnSp>
            <p:nvCxnSpPr>
              <p:cNvPr id="17101" name="Straight Connector 1873"/>
              <p:cNvCxnSpPr/>
              <p:nvPr/>
            </p:nvCxnSpPr>
            <p:spPr>
              <a:xfrm>
                <a:off x="12481560" y="5061240"/>
                <a:ext cx="126360" cy="360"/>
              </a:xfrm>
              <a:prstGeom prst="straightConnector1">
                <a:avLst/>
              </a:prstGeom>
              <a:ln w="6480">
                <a:solidFill>
                  <a:srgbClr val="a8a8a8"/>
                </a:solidFill>
                <a:miter/>
              </a:ln>
            </p:spPr>
          </p:cxnSp>
          <p:cxnSp>
            <p:nvCxnSpPr>
              <p:cNvPr id="17102" name="Straight Connector 1875"/>
              <p:cNvCxnSpPr/>
              <p:nvPr/>
            </p:nvCxnSpPr>
            <p:spPr>
              <a:xfrm>
                <a:off x="12481560" y="5387760"/>
                <a:ext cx="126360" cy="360"/>
              </a:xfrm>
              <a:prstGeom prst="straightConnector1">
                <a:avLst/>
              </a:prstGeom>
              <a:ln w="6480">
                <a:solidFill>
                  <a:srgbClr val="a8a8a8"/>
                </a:solidFill>
                <a:miter/>
              </a:ln>
            </p:spPr>
          </p:cxnSp>
          <p:cxnSp>
            <p:nvCxnSpPr>
              <p:cNvPr id="17103" name="Straight Connector 1876"/>
              <p:cNvCxnSpPr/>
              <p:nvPr/>
            </p:nvCxnSpPr>
            <p:spPr>
              <a:xfrm>
                <a:off x="12481560" y="5224680"/>
                <a:ext cx="126360" cy="360"/>
              </a:xfrm>
              <a:prstGeom prst="straightConnector1">
                <a:avLst/>
              </a:prstGeom>
              <a:ln w="6480">
                <a:solidFill>
                  <a:srgbClr val="a8a8a8"/>
                </a:solidFill>
                <a:miter/>
              </a:ln>
            </p:spPr>
          </p:cxnSp>
          <p:cxnSp>
            <p:nvCxnSpPr>
              <p:cNvPr id="17104" name="Straight Connector 1877"/>
              <p:cNvCxnSpPr/>
              <p:nvPr/>
            </p:nvCxnSpPr>
            <p:spPr>
              <a:xfrm>
                <a:off x="12481560" y="5714280"/>
                <a:ext cx="126360" cy="360"/>
              </a:xfrm>
              <a:prstGeom prst="straightConnector1">
                <a:avLst/>
              </a:prstGeom>
              <a:ln w="6480">
                <a:solidFill>
                  <a:srgbClr val="a8a8a8"/>
                </a:solidFill>
                <a:miter/>
              </a:ln>
            </p:spPr>
          </p:cxnSp>
          <p:cxnSp>
            <p:nvCxnSpPr>
              <p:cNvPr id="17105" name="Straight Connector 1878"/>
              <p:cNvCxnSpPr/>
              <p:nvPr/>
            </p:nvCxnSpPr>
            <p:spPr>
              <a:xfrm>
                <a:off x="12481560" y="5551200"/>
                <a:ext cx="126360" cy="360"/>
              </a:xfrm>
              <a:prstGeom prst="straightConnector1">
                <a:avLst/>
              </a:prstGeom>
              <a:ln w="6480">
                <a:solidFill>
                  <a:srgbClr val="a8a8a8"/>
                </a:solidFill>
                <a:miter/>
              </a:ln>
            </p:spPr>
          </p:cxnSp>
          <p:cxnSp>
            <p:nvCxnSpPr>
              <p:cNvPr id="17106" name="Straight Connector 1879"/>
              <p:cNvCxnSpPr/>
              <p:nvPr/>
            </p:nvCxnSpPr>
            <p:spPr>
              <a:xfrm>
                <a:off x="12481560" y="6041160"/>
                <a:ext cx="126360" cy="360"/>
              </a:xfrm>
              <a:prstGeom prst="straightConnector1">
                <a:avLst/>
              </a:prstGeom>
              <a:ln w="6480">
                <a:solidFill>
                  <a:srgbClr val="a8a8a8"/>
                </a:solidFill>
                <a:miter/>
              </a:ln>
            </p:spPr>
          </p:cxnSp>
          <p:cxnSp>
            <p:nvCxnSpPr>
              <p:cNvPr id="17107" name="Straight Connector 1880"/>
              <p:cNvCxnSpPr/>
              <p:nvPr/>
            </p:nvCxnSpPr>
            <p:spPr>
              <a:xfrm>
                <a:off x="12481560" y="5877720"/>
                <a:ext cx="126360" cy="360"/>
              </a:xfrm>
              <a:prstGeom prst="straightConnector1">
                <a:avLst/>
              </a:prstGeom>
              <a:ln w="6480">
                <a:solidFill>
                  <a:srgbClr val="a8a8a8"/>
                </a:solidFill>
                <a:miter/>
              </a:ln>
            </p:spPr>
          </p:cxnSp>
          <p:cxnSp>
            <p:nvCxnSpPr>
              <p:cNvPr id="17108" name="Straight Connector 1881"/>
              <p:cNvCxnSpPr/>
              <p:nvPr/>
            </p:nvCxnSpPr>
            <p:spPr>
              <a:xfrm>
                <a:off x="12481560" y="6367680"/>
                <a:ext cx="126360" cy="360"/>
              </a:xfrm>
              <a:prstGeom prst="straightConnector1">
                <a:avLst/>
              </a:prstGeom>
              <a:ln w="6480">
                <a:solidFill>
                  <a:srgbClr val="a8a8a8"/>
                </a:solidFill>
                <a:miter/>
              </a:ln>
            </p:spPr>
          </p:cxnSp>
          <p:cxnSp>
            <p:nvCxnSpPr>
              <p:cNvPr id="17109" name="Straight Connector 1882"/>
              <p:cNvCxnSpPr/>
              <p:nvPr/>
            </p:nvCxnSpPr>
            <p:spPr>
              <a:xfrm>
                <a:off x="12481560" y="6204240"/>
                <a:ext cx="126360" cy="360"/>
              </a:xfrm>
              <a:prstGeom prst="straightConnector1">
                <a:avLst/>
              </a:prstGeom>
              <a:ln w="6480">
                <a:solidFill>
                  <a:srgbClr val="a8a8a8"/>
                </a:solidFill>
                <a:miter/>
              </a:ln>
            </p:spPr>
          </p:cxnSp>
          <p:cxnSp>
            <p:nvCxnSpPr>
              <p:cNvPr id="17110" name="Straight Connector 2020"/>
              <p:cNvCxnSpPr/>
              <p:nvPr/>
            </p:nvCxnSpPr>
            <p:spPr>
              <a:xfrm>
                <a:off x="493920" y="7167240"/>
                <a:ext cx="360" cy="126360"/>
              </a:xfrm>
              <a:prstGeom prst="straightConnector1">
                <a:avLst/>
              </a:prstGeom>
              <a:ln w="6480">
                <a:solidFill>
                  <a:srgbClr val="a8a8a8"/>
                </a:solidFill>
                <a:miter/>
              </a:ln>
            </p:spPr>
          </p:cxnSp>
          <p:cxnSp>
            <p:nvCxnSpPr>
              <p:cNvPr id="17111" name="Straight Connector 2021"/>
              <p:cNvCxnSpPr/>
              <p:nvPr/>
            </p:nvCxnSpPr>
            <p:spPr>
              <a:xfrm>
                <a:off x="329400" y="7167240"/>
                <a:ext cx="360" cy="126360"/>
              </a:xfrm>
              <a:prstGeom prst="straightConnector1">
                <a:avLst/>
              </a:prstGeom>
              <a:ln w="6480">
                <a:solidFill>
                  <a:srgbClr val="a8a8a8"/>
                </a:solidFill>
                <a:miter/>
              </a:ln>
            </p:spPr>
          </p:cxnSp>
          <p:cxnSp>
            <p:nvCxnSpPr>
              <p:cNvPr id="17112" name="Straight Connector 2022"/>
              <p:cNvCxnSpPr/>
              <p:nvPr/>
            </p:nvCxnSpPr>
            <p:spPr>
              <a:xfrm>
                <a:off x="823680" y="7167240"/>
                <a:ext cx="360" cy="126360"/>
              </a:xfrm>
              <a:prstGeom prst="straightConnector1">
                <a:avLst/>
              </a:prstGeom>
              <a:ln w="6480">
                <a:solidFill>
                  <a:srgbClr val="a8a8a8"/>
                </a:solidFill>
                <a:miter/>
              </a:ln>
            </p:spPr>
          </p:cxnSp>
          <p:cxnSp>
            <p:nvCxnSpPr>
              <p:cNvPr id="17113" name="Straight Connector 2023"/>
              <p:cNvCxnSpPr/>
              <p:nvPr/>
            </p:nvCxnSpPr>
            <p:spPr>
              <a:xfrm>
                <a:off x="658800" y="7167240"/>
                <a:ext cx="360" cy="126360"/>
              </a:xfrm>
              <a:prstGeom prst="straightConnector1">
                <a:avLst/>
              </a:prstGeom>
              <a:ln w="6480">
                <a:solidFill>
                  <a:srgbClr val="a8a8a8"/>
                </a:solidFill>
                <a:miter/>
              </a:ln>
            </p:spPr>
          </p:cxnSp>
          <p:cxnSp>
            <p:nvCxnSpPr>
              <p:cNvPr id="17114" name="Straight Connector 2024"/>
              <p:cNvCxnSpPr/>
              <p:nvPr/>
            </p:nvCxnSpPr>
            <p:spPr>
              <a:xfrm>
                <a:off x="1153080" y="7167240"/>
                <a:ext cx="360" cy="126360"/>
              </a:xfrm>
              <a:prstGeom prst="straightConnector1">
                <a:avLst/>
              </a:prstGeom>
              <a:ln w="6480">
                <a:solidFill>
                  <a:srgbClr val="a8a8a8"/>
                </a:solidFill>
                <a:miter/>
              </a:ln>
            </p:spPr>
          </p:cxnSp>
          <p:cxnSp>
            <p:nvCxnSpPr>
              <p:cNvPr id="17115" name="Straight Connector 2025"/>
              <p:cNvCxnSpPr/>
              <p:nvPr/>
            </p:nvCxnSpPr>
            <p:spPr>
              <a:xfrm>
                <a:off x="988200" y="7167240"/>
                <a:ext cx="360" cy="126360"/>
              </a:xfrm>
              <a:prstGeom prst="straightConnector1">
                <a:avLst/>
              </a:prstGeom>
              <a:ln w="6480">
                <a:solidFill>
                  <a:srgbClr val="a8a8a8"/>
                </a:solidFill>
                <a:miter/>
              </a:ln>
            </p:spPr>
          </p:cxnSp>
          <p:cxnSp>
            <p:nvCxnSpPr>
              <p:cNvPr id="17116" name="Straight Connector 2026"/>
              <p:cNvCxnSpPr/>
              <p:nvPr/>
            </p:nvCxnSpPr>
            <p:spPr>
              <a:xfrm>
                <a:off x="1482480" y="7167240"/>
                <a:ext cx="360" cy="126360"/>
              </a:xfrm>
              <a:prstGeom prst="straightConnector1">
                <a:avLst/>
              </a:prstGeom>
              <a:ln w="6480">
                <a:solidFill>
                  <a:srgbClr val="a8a8a8"/>
                </a:solidFill>
                <a:miter/>
              </a:ln>
            </p:spPr>
          </p:cxnSp>
          <p:cxnSp>
            <p:nvCxnSpPr>
              <p:cNvPr id="17117" name="Straight Connector 2027"/>
              <p:cNvCxnSpPr/>
              <p:nvPr/>
            </p:nvCxnSpPr>
            <p:spPr>
              <a:xfrm>
                <a:off x="1317960" y="7167240"/>
                <a:ext cx="360" cy="126360"/>
              </a:xfrm>
              <a:prstGeom prst="straightConnector1">
                <a:avLst/>
              </a:prstGeom>
              <a:ln w="6480">
                <a:solidFill>
                  <a:srgbClr val="a8a8a8"/>
                </a:solidFill>
                <a:miter/>
              </a:ln>
            </p:spPr>
          </p:cxnSp>
          <p:cxnSp>
            <p:nvCxnSpPr>
              <p:cNvPr id="17118" name="Straight Connector 2028"/>
              <p:cNvCxnSpPr/>
              <p:nvPr/>
            </p:nvCxnSpPr>
            <p:spPr>
              <a:xfrm>
                <a:off x="1812240" y="7167240"/>
                <a:ext cx="360" cy="126360"/>
              </a:xfrm>
              <a:prstGeom prst="straightConnector1">
                <a:avLst/>
              </a:prstGeom>
              <a:ln w="6480">
                <a:solidFill>
                  <a:srgbClr val="a8a8a8"/>
                </a:solidFill>
                <a:miter/>
              </a:ln>
            </p:spPr>
          </p:cxnSp>
          <p:cxnSp>
            <p:nvCxnSpPr>
              <p:cNvPr id="17119" name="Straight Connector 2029"/>
              <p:cNvCxnSpPr/>
              <p:nvPr/>
            </p:nvCxnSpPr>
            <p:spPr>
              <a:xfrm>
                <a:off x="1647360" y="7167240"/>
                <a:ext cx="360" cy="126360"/>
              </a:xfrm>
              <a:prstGeom prst="straightConnector1">
                <a:avLst/>
              </a:prstGeom>
              <a:ln w="6480">
                <a:solidFill>
                  <a:srgbClr val="a8a8a8"/>
                </a:solidFill>
                <a:miter/>
              </a:ln>
            </p:spPr>
          </p:cxnSp>
          <p:cxnSp>
            <p:nvCxnSpPr>
              <p:cNvPr id="17120" name="Straight Connector 2030"/>
              <p:cNvCxnSpPr/>
              <p:nvPr/>
            </p:nvCxnSpPr>
            <p:spPr>
              <a:xfrm>
                <a:off x="2141640" y="7167240"/>
                <a:ext cx="360" cy="126360"/>
              </a:xfrm>
              <a:prstGeom prst="straightConnector1">
                <a:avLst/>
              </a:prstGeom>
              <a:ln w="6480">
                <a:solidFill>
                  <a:srgbClr val="a8a8a8"/>
                </a:solidFill>
                <a:miter/>
              </a:ln>
            </p:spPr>
          </p:cxnSp>
          <p:cxnSp>
            <p:nvCxnSpPr>
              <p:cNvPr id="17121" name="Straight Connector 2031"/>
              <p:cNvCxnSpPr/>
              <p:nvPr/>
            </p:nvCxnSpPr>
            <p:spPr>
              <a:xfrm>
                <a:off x="1976760" y="7167240"/>
                <a:ext cx="360" cy="126360"/>
              </a:xfrm>
              <a:prstGeom prst="straightConnector1">
                <a:avLst/>
              </a:prstGeom>
              <a:ln w="6480">
                <a:solidFill>
                  <a:srgbClr val="a8a8a8"/>
                </a:solidFill>
                <a:miter/>
              </a:ln>
            </p:spPr>
          </p:cxnSp>
          <p:cxnSp>
            <p:nvCxnSpPr>
              <p:cNvPr id="17122" name="Straight Connector 2032"/>
              <p:cNvCxnSpPr/>
              <p:nvPr/>
            </p:nvCxnSpPr>
            <p:spPr>
              <a:xfrm>
                <a:off x="2471040" y="7167240"/>
                <a:ext cx="360" cy="126360"/>
              </a:xfrm>
              <a:prstGeom prst="straightConnector1">
                <a:avLst/>
              </a:prstGeom>
              <a:ln w="6480">
                <a:solidFill>
                  <a:srgbClr val="a8a8a8"/>
                </a:solidFill>
                <a:miter/>
              </a:ln>
            </p:spPr>
          </p:cxnSp>
          <p:cxnSp>
            <p:nvCxnSpPr>
              <p:cNvPr id="17123" name="Straight Connector 2033"/>
              <p:cNvCxnSpPr/>
              <p:nvPr/>
            </p:nvCxnSpPr>
            <p:spPr>
              <a:xfrm>
                <a:off x="2306520" y="7167240"/>
                <a:ext cx="360" cy="126360"/>
              </a:xfrm>
              <a:prstGeom prst="straightConnector1">
                <a:avLst/>
              </a:prstGeom>
              <a:ln w="6480">
                <a:solidFill>
                  <a:srgbClr val="a8a8a8"/>
                </a:solidFill>
                <a:miter/>
              </a:ln>
            </p:spPr>
          </p:cxnSp>
          <p:cxnSp>
            <p:nvCxnSpPr>
              <p:cNvPr id="17124" name="Straight Connector 2034"/>
              <p:cNvCxnSpPr/>
              <p:nvPr/>
            </p:nvCxnSpPr>
            <p:spPr>
              <a:xfrm>
                <a:off x="2800800" y="7167240"/>
                <a:ext cx="360" cy="126360"/>
              </a:xfrm>
              <a:prstGeom prst="straightConnector1">
                <a:avLst/>
              </a:prstGeom>
              <a:ln w="6480">
                <a:solidFill>
                  <a:srgbClr val="a8a8a8"/>
                </a:solidFill>
                <a:miter/>
              </a:ln>
            </p:spPr>
          </p:cxnSp>
          <p:cxnSp>
            <p:nvCxnSpPr>
              <p:cNvPr id="17125" name="Straight Connector 2035"/>
              <p:cNvCxnSpPr/>
              <p:nvPr/>
            </p:nvCxnSpPr>
            <p:spPr>
              <a:xfrm>
                <a:off x="2635920" y="7167240"/>
                <a:ext cx="360" cy="126360"/>
              </a:xfrm>
              <a:prstGeom prst="straightConnector1">
                <a:avLst/>
              </a:prstGeom>
              <a:ln w="6480">
                <a:solidFill>
                  <a:srgbClr val="a8a8a8"/>
                </a:solidFill>
                <a:miter/>
              </a:ln>
            </p:spPr>
          </p:cxnSp>
          <p:cxnSp>
            <p:nvCxnSpPr>
              <p:cNvPr id="17126" name="Straight Connector 2036"/>
              <p:cNvCxnSpPr/>
              <p:nvPr/>
            </p:nvCxnSpPr>
            <p:spPr>
              <a:xfrm>
                <a:off x="3130200" y="7167240"/>
                <a:ext cx="360" cy="126360"/>
              </a:xfrm>
              <a:prstGeom prst="straightConnector1">
                <a:avLst/>
              </a:prstGeom>
              <a:ln w="6480">
                <a:solidFill>
                  <a:srgbClr val="a8a8a8"/>
                </a:solidFill>
                <a:miter/>
              </a:ln>
            </p:spPr>
          </p:cxnSp>
          <p:cxnSp>
            <p:nvCxnSpPr>
              <p:cNvPr id="17127" name="Straight Connector 2037"/>
              <p:cNvCxnSpPr/>
              <p:nvPr/>
            </p:nvCxnSpPr>
            <p:spPr>
              <a:xfrm>
                <a:off x="2965320" y="7167240"/>
                <a:ext cx="360" cy="126360"/>
              </a:xfrm>
              <a:prstGeom prst="straightConnector1">
                <a:avLst/>
              </a:prstGeom>
              <a:ln w="6480">
                <a:solidFill>
                  <a:srgbClr val="a8a8a8"/>
                </a:solidFill>
                <a:miter/>
              </a:ln>
            </p:spPr>
          </p:cxnSp>
          <p:cxnSp>
            <p:nvCxnSpPr>
              <p:cNvPr id="17128" name="Straight Connector 2038"/>
              <p:cNvCxnSpPr/>
              <p:nvPr/>
            </p:nvCxnSpPr>
            <p:spPr>
              <a:xfrm>
                <a:off x="3459600" y="7167240"/>
                <a:ext cx="360" cy="126360"/>
              </a:xfrm>
              <a:prstGeom prst="straightConnector1">
                <a:avLst/>
              </a:prstGeom>
              <a:ln w="6480">
                <a:solidFill>
                  <a:srgbClr val="a8a8a8"/>
                </a:solidFill>
                <a:miter/>
              </a:ln>
            </p:spPr>
          </p:cxnSp>
          <p:cxnSp>
            <p:nvCxnSpPr>
              <p:cNvPr id="17129" name="Straight Connector 2039"/>
              <p:cNvCxnSpPr/>
              <p:nvPr/>
            </p:nvCxnSpPr>
            <p:spPr>
              <a:xfrm>
                <a:off x="3295080" y="7167240"/>
                <a:ext cx="360" cy="126360"/>
              </a:xfrm>
              <a:prstGeom prst="straightConnector1">
                <a:avLst/>
              </a:prstGeom>
              <a:ln w="6480">
                <a:solidFill>
                  <a:srgbClr val="a8a8a8"/>
                </a:solidFill>
                <a:miter/>
              </a:ln>
            </p:spPr>
          </p:cxnSp>
          <p:cxnSp>
            <p:nvCxnSpPr>
              <p:cNvPr id="17130" name="Straight Connector 2040"/>
              <p:cNvCxnSpPr/>
              <p:nvPr/>
            </p:nvCxnSpPr>
            <p:spPr>
              <a:xfrm>
                <a:off x="3789360" y="7167240"/>
                <a:ext cx="360" cy="126360"/>
              </a:xfrm>
              <a:prstGeom prst="straightConnector1">
                <a:avLst/>
              </a:prstGeom>
              <a:ln w="6480">
                <a:solidFill>
                  <a:srgbClr val="a8a8a8"/>
                </a:solidFill>
                <a:miter/>
              </a:ln>
            </p:spPr>
          </p:cxnSp>
          <p:cxnSp>
            <p:nvCxnSpPr>
              <p:cNvPr id="17131" name="Straight Connector 2041"/>
              <p:cNvCxnSpPr/>
              <p:nvPr/>
            </p:nvCxnSpPr>
            <p:spPr>
              <a:xfrm>
                <a:off x="3624480" y="7167240"/>
                <a:ext cx="360" cy="126360"/>
              </a:xfrm>
              <a:prstGeom prst="straightConnector1">
                <a:avLst/>
              </a:prstGeom>
              <a:ln w="6480">
                <a:solidFill>
                  <a:srgbClr val="a8a8a8"/>
                </a:solidFill>
                <a:miter/>
              </a:ln>
            </p:spPr>
          </p:cxnSp>
          <p:cxnSp>
            <p:nvCxnSpPr>
              <p:cNvPr id="17132" name="Straight Connector 2042"/>
              <p:cNvCxnSpPr/>
              <p:nvPr/>
            </p:nvCxnSpPr>
            <p:spPr>
              <a:xfrm>
                <a:off x="4118760" y="7167240"/>
                <a:ext cx="360" cy="126360"/>
              </a:xfrm>
              <a:prstGeom prst="straightConnector1">
                <a:avLst/>
              </a:prstGeom>
              <a:ln w="6480">
                <a:solidFill>
                  <a:srgbClr val="a8a8a8"/>
                </a:solidFill>
                <a:miter/>
              </a:ln>
            </p:spPr>
          </p:cxnSp>
          <p:cxnSp>
            <p:nvCxnSpPr>
              <p:cNvPr id="17133" name="Straight Connector 2043"/>
              <p:cNvCxnSpPr/>
              <p:nvPr/>
            </p:nvCxnSpPr>
            <p:spPr>
              <a:xfrm>
                <a:off x="3953880" y="7167240"/>
                <a:ext cx="360" cy="126360"/>
              </a:xfrm>
              <a:prstGeom prst="straightConnector1">
                <a:avLst/>
              </a:prstGeom>
              <a:ln w="6480">
                <a:solidFill>
                  <a:srgbClr val="a8a8a8"/>
                </a:solidFill>
                <a:miter/>
              </a:ln>
            </p:spPr>
          </p:cxnSp>
          <p:cxnSp>
            <p:nvCxnSpPr>
              <p:cNvPr id="17134" name="Straight Connector 2044"/>
              <p:cNvCxnSpPr/>
              <p:nvPr/>
            </p:nvCxnSpPr>
            <p:spPr>
              <a:xfrm>
                <a:off x="4448160" y="7167240"/>
                <a:ext cx="360" cy="126360"/>
              </a:xfrm>
              <a:prstGeom prst="straightConnector1">
                <a:avLst/>
              </a:prstGeom>
              <a:ln w="6480">
                <a:solidFill>
                  <a:srgbClr val="a8a8a8"/>
                </a:solidFill>
                <a:miter/>
              </a:ln>
            </p:spPr>
          </p:cxnSp>
          <p:cxnSp>
            <p:nvCxnSpPr>
              <p:cNvPr id="17135" name="Straight Connector 2045"/>
              <p:cNvCxnSpPr/>
              <p:nvPr/>
            </p:nvCxnSpPr>
            <p:spPr>
              <a:xfrm>
                <a:off x="4283640" y="7167240"/>
                <a:ext cx="360" cy="126360"/>
              </a:xfrm>
              <a:prstGeom prst="straightConnector1">
                <a:avLst/>
              </a:prstGeom>
              <a:ln w="6480">
                <a:solidFill>
                  <a:srgbClr val="a8a8a8"/>
                </a:solidFill>
                <a:miter/>
              </a:ln>
            </p:spPr>
          </p:cxnSp>
          <p:cxnSp>
            <p:nvCxnSpPr>
              <p:cNvPr id="17136" name="Straight Connector 2046"/>
              <p:cNvCxnSpPr/>
              <p:nvPr/>
            </p:nvCxnSpPr>
            <p:spPr>
              <a:xfrm>
                <a:off x="4777920" y="7167240"/>
                <a:ext cx="360" cy="126360"/>
              </a:xfrm>
              <a:prstGeom prst="straightConnector1">
                <a:avLst/>
              </a:prstGeom>
              <a:ln w="6480">
                <a:solidFill>
                  <a:srgbClr val="a8a8a8"/>
                </a:solidFill>
                <a:miter/>
              </a:ln>
            </p:spPr>
          </p:cxnSp>
          <p:cxnSp>
            <p:nvCxnSpPr>
              <p:cNvPr id="17137" name="Straight Connector 2047"/>
              <p:cNvCxnSpPr/>
              <p:nvPr/>
            </p:nvCxnSpPr>
            <p:spPr>
              <a:xfrm>
                <a:off x="4613040" y="7167240"/>
                <a:ext cx="360" cy="126360"/>
              </a:xfrm>
              <a:prstGeom prst="straightConnector1">
                <a:avLst/>
              </a:prstGeom>
              <a:ln w="6480">
                <a:solidFill>
                  <a:srgbClr val="a8a8a8"/>
                </a:solidFill>
                <a:miter/>
              </a:ln>
            </p:spPr>
          </p:cxnSp>
          <p:cxnSp>
            <p:nvCxnSpPr>
              <p:cNvPr id="17138" name="Straight Connector 2048"/>
              <p:cNvCxnSpPr/>
              <p:nvPr/>
            </p:nvCxnSpPr>
            <p:spPr>
              <a:xfrm>
                <a:off x="5107320" y="7167240"/>
                <a:ext cx="360" cy="126360"/>
              </a:xfrm>
              <a:prstGeom prst="straightConnector1">
                <a:avLst/>
              </a:prstGeom>
              <a:ln w="6480">
                <a:solidFill>
                  <a:srgbClr val="a8a8a8"/>
                </a:solidFill>
                <a:miter/>
              </a:ln>
            </p:spPr>
          </p:cxnSp>
          <p:cxnSp>
            <p:nvCxnSpPr>
              <p:cNvPr id="17139" name="Straight Connector 2049"/>
              <p:cNvCxnSpPr/>
              <p:nvPr/>
            </p:nvCxnSpPr>
            <p:spPr>
              <a:xfrm>
                <a:off x="4942440" y="7167240"/>
                <a:ext cx="360" cy="126360"/>
              </a:xfrm>
              <a:prstGeom prst="straightConnector1">
                <a:avLst/>
              </a:prstGeom>
              <a:ln w="6480">
                <a:solidFill>
                  <a:srgbClr val="a8a8a8"/>
                </a:solidFill>
                <a:miter/>
              </a:ln>
            </p:spPr>
          </p:cxnSp>
          <p:cxnSp>
            <p:nvCxnSpPr>
              <p:cNvPr id="17140" name="Straight Connector 2050"/>
              <p:cNvCxnSpPr/>
              <p:nvPr/>
            </p:nvCxnSpPr>
            <p:spPr>
              <a:xfrm>
                <a:off x="5436720" y="7167240"/>
                <a:ext cx="360" cy="126360"/>
              </a:xfrm>
              <a:prstGeom prst="straightConnector1">
                <a:avLst/>
              </a:prstGeom>
              <a:ln w="6480">
                <a:solidFill>
                  <a:srgbClr val="a8a8a8"/>
                </a:solidFill>
                <a:miter/>
              </a:ln>
            </p:spPr>
          </p:cxnSp>
          <p:cxnSp>
            <p:nvCxnSpPr>
              <p:cNvPr id="17141" name="Straight Connector 2051"/>
              <p:cNvCxnSpPr/>
              <p:nvPr/>
            </p:nvCxnSpPr>
            <p:spPr>
              <a:xfrm>
                <a:off x="5272200" y="7167240"/>
                <a:ext cx="360" cy="126360"/>
              </a:xfrm>
              <a:prstGeom prst="straightConnector1">
                <a:avLst/>
              </a:prstGeom>
              <a:ln w="6480">
                <a:solidFill>
                  <a:srgbClr val="a8a8a8"/>
                </a:solidFill>
                <a:miter/>
              </a:ln>
            </p:spPr>
          </p:cxnSp>
          <p:cxnSp>
            <p:nvCxnSpPr>
              <p:cNvPr id="17142" name="Straight Connector 2052"/>
              <p:cNvCxnSpPr/>
              <p:nvPr/>
            </p:nvCxnSpPr>
            <p:spPr>
              <a:xfrm>
                <a:off x="5766480" y="7167240"/>
                <a:ext cx="360" cy="126360"/>
              </a:xfrm>
              <a:prstGeom prst="straightConnector1">
                <a:avLst/>
              </a:prstGeom>
              <a:ln w="6480">
                <a:solidFill>
                  <a:srgbClr val="a8a8a8"/>
                </a:solidFill>
                <a:miter/>
              </a:ln>
            </p:spPr>
          </p:cxnSp>
          <p:cxnSp>
            <p:nvCxnSpPr>
              <p:cNvPr id="17143" name="Straight Connector 2053"/>
              <p:cNvCxnSpPr/>
              <p:nvPr/>
            </p:nvCxnSpPr>
            <p:spPr>
              <a:xfrm>
                <a:off x="5601600" y="7167240"/>
                <a:ext cx="360" cy="126360"/>
              </a:xfrm>
              <a:prstGeom prst="straightConnector1">
                <a:avLst/>
              </a:prstGeom>
              <a:ln w="6480">
                <a:solidFill>
                  <a:srgbClr val="a8a8a8"/>
                </a:solidFill>
                <a:miter/>
              </a:ln>
            </p:spPr>
          </p:cxnSp>
          <p:cxnSp>
            <p:nvCxnSpPr>
              <p:cNvPr id="17144" name="Straight Connector 2054"/>
              <p:cNvCxnSpPr/>
              <p:nvPr/>
            </p:nvCxnSpPr>
            <p:spPr>
              <a:xfrm>
                <a:off x="6095880" y="7167240"/>
                <a:ext cx="360" cy="126360"/>
              </a:xfrm>
              <a:prstGeom prst="straightConnector1">
                <a:avLst/>
              </a:prstGeom>
              <a:ln w="6480">
                <a:solidFill>
                  <a:srgbClr val="a8a8a8"/>
                </a:solidFill>
                <a:miter/>
              </a:ln>
            </p:spPr>
          </p:cxnSp>
          <p:cxnSp>
            <p:nvCxnSpPr>
              <p:cNvPr id="17145" name="Straight Connector 2055"/>
              <p:cNvCxnSpPr/>
              <p:nvPr/>
            </p:nvCxnSpPr>
            <p:spPr>
              <a:xfrm>
                <a:off x="5931000" y="7167240"/>
                <a:ext cx="360" cy="126360"/>
              </a:xfrm>
              <a:prstGeom prst="straightConnector1">
                <a:avLst/>
              </a:prstGeom>
              <a:ln w="6480">
                <a:solidFill>
                  <a:srgbClr val="a8a8a8"/>
                </a:solidFill>
                <a:miter/>
              </a:ln>
            </p:spPr>
          </p:cxnSp>
          <p:cxnSp>
            <p:nvCxnSpPr>
              <p:cNvPr id="17146" name="Straight Connector 2056"/>
              <p:cNvCxnSpPr/>
              <p:nvPr/>
            </p:nvCxnSpPr>
            <p:spPr>
              <a:xfrm>
                <a:off x="6425280" y="7167240"/>
                <a:ext cx="360" cy="126360"/>
              </a:xfrm>
              <a:prstGeom prst="straightConnector1">
                <a:avLst/>
              </a:prstGeom>
              <a:ln w="6480">
                <a:solidFill>
                  <a:srgbClr val="a8a8a8"/>
                </a:solidFill>
                <a:miter/>
              </a:ln>
            </p:spPr>
          </p:cxnSp>
          <p:cxnSp>
            <p:nvCxnSpPr>
              <p:cNvPr id="17147" name="Straight Connector 2057"/>
              <p:cNvCxnSpPr/>
              <p:nvPr/>
            </p:nvCxnSpPr>
            <p:spPr>
              <a:xfrm>
                <a:off x="6260760" y="7167240"/>
                <a:ext cx="360" cy="126360"/>
              </a:xfrm>
              <a:prstGeom prst="straightConnector1">
                <a:avLst/>
              </a:prstGeom>
              <a:ln w="6480">
                <a:solidFill>
                  <a:srgbClr val="a8a8a8"/>
                </a:solidFill>
                <a:miter/>
              </a:ln>
            </p:spPr>
          </p:cxnSp>
          <p:cxnSp>
            <p:nvCxnSpPr>
              <p:cNvPr id="17148" name="Straight Connector 2058"/>
              <p:cNvCxnSpPr/>
              <p:nvPr/>
            </p:nvCxnSpPr>
            <p:spPr>
              <a:xfrm>
                <a:off x="6590160" y="7167240"/>
                <a:ext cx="360" cy="126360"/>
              </a:xfrm>
              <a:prstGeom prst="straightConnector1">
                <a:avLst/>
              </a:prstGeom>
              <a:ln w="6480">
                <a:solidFill>
                  <a:srgbClr val="a8a8a8"/>
                </a:solidFill>
                <a:miter/>
              </a:ln>
            </p:spPr>
          </p:cxnSp>
          <p:cxnSp>
            <p:nvCxnSpPr>
              <p:cNvPr id="17149" name="Straight Connector 2059"/>
              <p:cNvCxnSpPr/>
              <p:nvPr/>
            </p:nvCxnSpPr>
            <p:spPr>
              <a:xfrm>
                <a:off x="6919560" y="7167240"/>
                <a:ext cx="360" cy="126360"/>
              </a:xfrm>
              <a:prstGeom prst="straightConnector1">
                <a:avLst/>
              </a:prstGeom>
              <a:ln w="6480">
                <a:solidFill>
                  <a:srgbClr val="a8a8a8"/>
                </a:solidFill>
                <a:miter/>
              </a:ln>
            </p:spPr>
          </p:cxnSp>
          <p:cxnSp>
            <p:nvCxnSpPr>
              <p:cNvPr id="17150" name="Straight Connector 2060"/>
              <p:cNvCxnSpPr/>
              <p:nvPr/>
            </p:nvCxnSpPr>
            <p:spPr>
              <a:xfrm>
                <a:off x="6754680" y="7167240"/>
                <a:ext cx="360" cy="126360"/>
              </a:xfrm>
              <a:prstGeom prst="straightConnector1">
                <a:avLst/>
              </a:prstGeom>
              <a:ln w="6480">
                <a:solidFill>
                  <a:srgbClr val="a8a8a8"/>
                </a:solidFill>
                <a:miter/>
              </a:ln>
            </p:spPr>
          </p:cxnSp>
          <p:cxnSp>
            <p:nvCxnSpPr>
              <p:cNvPr id="17151" name="Straight Connector 2061"/>
              <p:cNvCxnSpPr/>
              <p:nvPr/>
            </p:nvCxnSpPr>
            <p:spPr>
              <a:xfrm>
                <a:off x="7248960" y="7167240"/>
                <a:ext cx="360" cy="126360"/>
              </a:xfrm>
              <a:prstGeom prst="straightConnector1">
                <a:avLst/>
              </a:prstGeom>
              <a:ln w="6480">
                <a:solidFill>
                  <a:srgbClr val="a8a8a8"/>
                </a:solidFill>
                <a:miter/>
              </a:ln>
            </p:spPr>
          </p:cxnSp>
          <p:cxnSp>
            <p:nvCxnSpPr>
              <p:cNvPr id="17152" name="Straight Connector 2062"/>
              <p:cNvCxnSpPr/>
              <p:nvPr/>
            </p:nvCxnSpPr>
            <p:spPr>
              <a:xfrm>
                <a:off x="7084440" y="7167240"/>
                <a:ext cx="360" cy="126360"/>
              </a:xfrm>
              <a:prstGeom prst="straightConnector1">
                <a:avLst/>
              </a:prstGeom>
              <a:ln w="6480">
                <a:solidFill>
                  <a:srgbClr val="a8a8a8"/>
                </a:solidFill>
                <a:miter/>
              </a:ln>
            </p:spPr>
          </p:cxnSp>
          <p:cxnSp>
            <p:nvCxnSpPr>
              <p:cNvPr id="17153" name="Straight Connector 2063"/>
              <p:cNvCxnSpPr/>
              <p:nvPr/>
            </p:nvCxnSpPr>
            <p:spPr>
              <a:xfrm>
                <a:off x="7578720" y="7167240"/>
                <a:ext cx="360" cy="126360"/>
              </a:xfrm>
              <a:prstGeom prst="straightConnector1">
                <a:avLst/>
              </a:prstGeom>
              <a:ln w="6480">
                <a:solidFill>
                  <a:srgbClr val="a8a8a8"/>
                </a:solidFill>
                <a:miter/>
              </a:ln>
            </p:spPr>
          </p:cxnSp>
          <p:cxnSp>
            <p:nvCxnSpPr>
              <p:cNvPr id="17154" name="Straight Connector 2064"/>
              <p:cNvCxnSpPr/>
              <p:nvPr/>
            </p:nvCxnSpPr>
            <p:spPr>
              <a:xfrm>
                <a:off x="7413840" y="7167240"/>
                <a:ext cx="360" cy="126360"/>
              </a:xfrm>
              <a:prstGeom prst="straightConnector1">
                <a:avLst/>
              </a:prstGeom>
              <a:ln w="6480">
                <a:solidFill>
                  <a:srgbClr val="a8a8a8"/>
                </a:solidFill>
                <a:miter/>
              </a:ln>
            </p:spPr>
          </p:cxnSp>
          <p:cxnSp>
            <p:nvCxnSpPr>
              <p:cNvPr id="17155" name="Straight Connector 2065"/>
              <p:cNvCxnSpPr/>
              <p:nvPr/>
            </p:nvCxnSpPr>
            <p:spPr>
              <a:xfrm>
                <a:off x="7908120" y="7167240"/>
                <a:ext cx="360" cy="126360"/>
              </a:xfrm>
              <a:prstGeom prst="straightConnector1">
                <a:avLst/>
              </a:prstGeom>
              <a:ln w="6480">
                <a:solidFill>
                  <a:srgbClr val="a8a8a8"/>
                </a:solidFill>
                <a:miter/>
              </a:ln>
            </p:spPr>
          </p:cxnSp>
          <p:cxnSp>
            <p:nvCxnSpPr>
              <p:cNvPr id="17156" name="Straight Connector 2066"/>
              <p:cNvCxnSpPr/>
              <p:nvPr/>
            </p:nvCxnSpPr>
            <p:spPr>
              <a:xfrm>
                <a:off x="7743240" y="7167240"/>
                <a:ext cx="360" cy="126360"/>
              </a:xfrm>
              <a:prstGeom prst="straightConnector1">
                <a:avLst/>
              </a:prstGeom>
              <a:ln w="6480">
                <a:solidFill>
                  <a:srgbClr val="a8a8a8"/>
                </a:solidFill>
                <a:miter/>
              </a:ln>
            </p:spPr>
          </p:cxnSp>
          <p:cxnSp>
            <p:nvCxnSpPr>
              <p:cNvPr id="17157" name="Straight Connector 2067"/>
              <p:cNvCxnSpPr/>
              <p:nvPr/>
            </p:nvCxnSpPr>
            <p:spPr>
              <a:xfrm>
                <a:off x="8237520" y="7167240"/>
                <a:ext cx="360" cy="126360"/>
              </a:xfrm>
              <a:prstGeom prst="straightConnector1">
                <a:avLst/>
              </a:prstGeom>
              <a:ln w="6480">
                <a:solidFill>
                  <a:srgbClr val="a8a8a8"/>
                </a:solidFill>
                <a:miter/>
              </a:ln>
            </p:spPr>
          </p:cxnSp>
          <p:cxnSp>
            <p:nvCxnSpPr>
              <p:cNvPr id="17158" name="Straight Connector 2068"/>
              <p:cNvCxnSpPr/>
              <p:nvPr/>
            </p:nvCxnSpPr>
            <p:spPr>
              <a:xfrm>
                <a:off x="8073000" y="7167240"/>
                <a:ext cx="360" cy="126360"/>
              </a:xfrm>
              <a:prstGeom prst="straightConnector1">
                <a:avLst/>
              </a:prstGeom>
              <a:ln w="6480">
                <a:solidFill>
                  <a:srgbClr val="a8a8a8"/>
                </a:solidFill>
                <a:miter/>
              </a:ln>
            </p:spPr>
          </p:cxnSp>
          <p:cxnSp>
            <p:nvCxnSpPr>
              <p:cNvPr id="17159" name="Straight Connector 2069"/>
              <p:cNvCxnSpPr/>
              <p:nvPr/>
            </p:nvCxnSpPr>
            <p:spPr>
              <a:xfrm>
                <a:off x="8567280" y="7167240"/>
                <a:ext cx="360" cy="126360"/>
              </a:xfrm>
              <a:prstGeom prst="straightConnector1">
                <a:avLst/>
              </a:prstGeom>
              <a:ln w="6480">
                <a:solidFill>
                  <a:srgbClr val="a8a8a8"/>
                </a:solidFill>
                <a:miter/>
              </a:ln>
            </p:spPr>
          </p:cxnSp>
          <p:cxnSp>
            <p:nvCxnSpPr>
              <p:cNvPr id="17160" name="Straight Connector 2070"/>
              <p:cNvCxnSpPr/>
              <p:nvPr/>
            </p:nvCxnSpPr>
            <p:spPr>
              <a:xfrm>
                <a:off x="8402400" y="7167240"/>
                <a:ext cx="360" cy="126360"/>
              </a:xfrm>
              <a:prstGeom prst="straightConnector1">
                <a:avLst/>
              </a:prstGeom>
              <a:ln w="6480">
                <a:solidFill>
                  <a:srgbClr val="a8a8a8"/>
                </a:solidFill>
                <a:miter/>
              </a:ln>
            </p:spPr>
          </p:cxnSp>
          <p:cxnSp>
            <p:nvCxnSpPr>
              <p:cNvPr id="17161" name="Straight Connector 2071"/>
              <p:cNvCxnSpPr/>
              <p:nvPr/>
            </p:nvCxnSpPr>
            <p:spPr>
              <a:xfrm>
                <a:off x="8896680" y="7167240"/>
                <a:ext cx="360" cy="126360"/>
              </a:xfrm>
              <a:prstGeom prst="straightConnector1">
                <a:avLst/>
              </a:prstGeom>
              <a:ln w="6480">
                <a:solidFill>
                  <a:srgbClr val="a8a8a8"/>
                </a:solidFill>
                <a:miter/>
              </a:ln>
            </p:spPr>
          </p:cxnSp>
          <p:cxnSp>
            <p:nvCxnSpPr>
              <p:cNvPr id="17162" name="Straight Connector 2072"/>
              <p:cNvCxnSpPr/>
              <p:nvPr/>
            </p:nvCxnSpPr>
            <p:spPr>
              <a:xfrm>
                <a:off x="8731800" y="7167240"/>
                <a:ext cx="360" cy="126360"/>
              </a:xfrm>
              <a:prstGeom prst="straightConnector1">
                <a:avLst/>
              </a:prstGeom>
              <a:ln w="6480">
                <a:solidFill>
                  <a:srgbClr val="a8a8a8"/>
                </a:solidFill>
                <a:miter/>
              </a:ln>
            </p:spPr>
          </p:cxnSp>
          <p:cxnSp>
            <p:nvCxnSpPr>
              <p:cNvPr id="17163" name="Straight Connector 2073"/>
              <p:cNvCxnSpPr/>
              <p:nvPr/>
            </p:nvCxnSpPr>
            <p:spPr>
              <a:xfrm>
                <a:off x="9226080" y="7167240"/>
                <a:ext cx="360" cy="126360"/>
              </a:xfrm>
              <a:prstGeom prst="straightConnector1">
                <a:avLst/>
              </a:prstGeom>
              <a:ln w="6480">
                <a:solidFill>
                  <a:srgbClr val="a8a8a8"/>
                </a:solidFill>
                <a:miter/>
              </a:ln>
            </p:spPr>
          </p:cxnSp>
          <p:cxnSp>
            <p:nvCxnSpPr>
              <p:cNvPr id="17164" name="Straight Connector 2074"/>
              <p:cNvCxnSpPr/>
              <p:nvPr/>
            </p:nvCxnSpPr>
            <p:spPr>
              <a:xfrm>
                <a:off x="9061560" y="7167240"/>
                <a:ext cx="360" cy="126360"/>
              </a:xfrm>
              <a:prstGeom prst="straightConnector1">
                <a:avLst/>
              </a:prstGeom>
              <a:ln w="6480">
                <a:solidFill>
                  <a:srgbClr val="a8a8a8"/>
                </a:solidFill>
                <a:miter/>
              </a:ln>
            </p:spPr>
          </p:cxnSp>
          <p:cxnSp>
            <p:nvCxnSpPr>
              <p:cNvPr id="17165" name="Straight Connector 2075"/>
              <p:cNvCxnSpPr/>
              <p:nvPr/>
            </p:nvCxnSpPr>
            <p:spPr>
              <a:xfrm>
                <a:off x="9555840" y="7167240"/>
                <a:ext cx="360" cy="126360"/>
              </a:xfrm>
              <a:prstGeom prst="straightConnector1">
                <a:avLst/>
              </a:prstGeom>
              <a:ln w="6480">
                <a:solidFill>
                  <a:srgbClr val="a8a8a8"/>
                </a:solidFill>
                <a:miter/>
              </a:ln>
            </p:spPr>
          </p:cxnSp>
          <p:cxnSp>
            <p:nvCxnSpPr>
              <p:cNvPr id="17166" name="Straight Connector 2076"/>
              <p:cNvCxnSpPr/>
              <p:nvPr/>
            </p:nvCxnSpPr>
            <p:spPr>
              <a:xfrm>
                <a:off x="9390960" y="7167240"/>
                <a:ext cx="360" cy="126360"/>
              </a:xfrm>
              <a:prstGeom prst="straightConnector1">
                <a:avLst/>
              </a:prstGeom>
              <a:ln w="6480">
                <a:solidFill>
                  <a:srgbClr val="a8a8a8"/>
                </a:solidFill>
                <a:miter/>
              </a:ln>
            </p:spPr>
          </p:cxnSp>
          <p:cxnSp>
            <p:nvCxnSpPr>
              <p:cNvPr id="17167" name="Straight Connector 2077"/>
              <p:cNvCxnSpPr/>
              <p:nvPr/>
            </p:nvCxnSpPr>
            <p:spPr>
              <a:xfrm>
                <a:off x="9885240" y="7167240"/>
                <a:ext cx="360" cy="126360"/>
              </a:xfrm>
              <a:prstGeom prst="straightConnector1">
                <a:avLst/>
              </a:prstGeom>
              <a:ln w="6480">
                <a:solidFill>
                  <a:srgbClr val="a8a8a8"/>
                </a:solidFill>
                <a:miter/>
              </a:ln>
            </p:spPr>
          </p:cxnSp>
          <p:cxnSp>
            <p:nvCxnSpPr>
              <p:cNvPr id="17168" name="Straight Connector 2078"/>
              <p:cNvCxnSpPr/>
              <p:nvPr/>
            </p:nvCxnSpPr>
            <p:spPr>
              <a:xfrm>
                <a:off x="9720360" y="7167240"/>
                <a:ext cx="360" cy="126360"/>
              </a:xfrm>
              <a:prstGeom prst="straightConnector1">
                <a:avLst/>
              </a:prstGeom>
              <a:ln w="6480">
                <a:solidFill>
                  <a:srgbClr val="a8a8a8"/>
                </a:solidFill>
                <a:miter/>
              </a:ln>
            </p:spPr>
          </p:cxnSp>
          <p:cxnSp>
            <p:nvCxnSpPr>
              <p:cNvPr id="17169" name="Straight Connector 2079"/>
              <p:cNvCxnSpPr/>
              <p:nvPr/>
            </p:nvCxnSpPr>
            <p:spPr>
              <a:xfrm>
                <a:off x="10214640" y="7167240"/>
                <a:ext cx="360" cy="126360"/>
              </a:xfrm>
              <a:prstGeom prst="straightConnector1">
                <a:avLst/>
              </a:prstGeom>
              <a:ln w="6480">
                <a:solidFill>
                  <a:srgbClr val="a8a8a8"/>
                </a:solidFill>
                <a:miter/>
              </a:ln>
            </p:spPr>
          </p:cxnSp>
          <p:cxnSp>
            <p:nvCxnSpPr>
              <p:cNvPr id="17170" name="Straight Connector 2080"/>
              <p:cNvCxnSpPr/>
              <p:nvPr/>
            </p:nvCxnSpPr>
            <p:spPr>
              <a:xfrm>
                <a:off x="10050120" y="7167240"/>
                <a:ext cx="360" cy="126360"/>
              </a:xfrm>
              <a:prstGeom prst="straightConnector1">
                <a:avLst/>
              </a:prstGeom>
              <a:ln w="6480">
                <a:solidFill>
                  <a:srgbClr val="a8a8a8"/>
                </a:solidFill>
                <a:miter/>
              </a:ln>
            </p:spPr>
          </p:cxnSp>
          <p:cxnSp>
            <p:nvCxnSpPr>
              <p:cNvPr id="17171" name="Straight Connector 2081"/>
              <p:cNvCxnSpPr/>
              <p:nvPr/>
            </p:nvCxnSpPr>
            <p:spPr>
              <a:xfrm>
                <a:off x="10544400" y="7167240"/>
                <a:ext cx="360" cy="126360"/>
              </a:xfrm>
              <a:prstGeom prst="straightConnector1">
                <a:avLst/>
              </a:prstGeom>
              <a:ln w="6480">
                <a:solidFill>
                  <a:srgbClr val="a8a8a8"/>
                </a:solidFill>
                <a:miter/>
              </a:ln>
            </p:spPr>
          </p:cxnSp>
          <p:cxnSp>
            <p:nvCxnSpPr>
              <p:cNvPr id="17172" name="Straight Connector 2082"/>
              <p:cNvCxnSpPr/>
              <p:nvPr/>
            </p:nvCxnSpPr>
            <p:spPr>
              <a:xfrm>
                <a:off x="10379520" y="7167240"/>
                <a:ext cx="360" cy="126360"/>
              </a:xfrm>
              <a:prstGeom prst="straightConnector1">
                <a:avLst/>
              </a:prstGeom>
              <a:ln w="6480">
                <a:solidFill>
                  <a:srgbClr val="a8a8a8"/>
                </a:solidFill>
                <a:miter/>
              </a:ln>
            </p:spPr>
          </p:cxnSp>
          <p:cxnSp>
            <p:nvCxnSpPr>
              <p:cNvPr id="17173" name="Straight Connector 2083"/>
              <p:cNvCxnSpPr/>
              <p:nvPr/>
            </p:nvCxnSpPr>
            <p:spPr>
              <a:xfrm>
                <a:off x="10873800" y="7167240"/>
                <a:ext cx="360" cy="126360"/>
              </a:xfrm>
              <a:prstGeom prst="straightConnector1">
                <a:avLst/>
              </a:prstGeom>
              <a:ln w="6480">
                <a:solidFill>
                  <a:srgbClr val="a8a8a8"/>
                </a:solidFill>
                <a:miter/>
              </a:ln>
            </p:spPr>
          </p:cxnSp>
          <p:cxnSp>
            <p:nvCxnSpPr>
              <p:cNvPr id="17174" name="Straight Connector 2084"/>
              <p:cNvCxnSpPr/>
              <p:nvPr/>
            </p:nvCxnSpPr>
            <p:spPr>
              <a:xfrm>
                <a:off x="10708920" y="7167240"/>
                <a:ext cx="360" cy="126360"/>
              </a:xfrm>
              <a:prstGeom prst="straightConnector1">
                <a:avLst/>
              </a:prstGeom>
              <a:ln w="6480">
                <a:solidFill>
                  <a:srgbClr val="a8a8a8"/>
                </a:solidFill>
                <a:miter/>
              </a:ln>
            </p:spPr>
          </p:cxnSp>
          <p:cxnSp>
            <p:nvCxnSpPr>
              <p:cNvPr id="17175" name="Straight Connector 2085"/>
              <p:cNvCxnSpPr/>
              <p:nvPr/>
            </p:nvCxnSpPr>
            <p:spPr>
              <a:xfrm>
                <a:off x="11203200" y="7167240"/>
                <a:ext cx="360" cy="126360"/>
              </a:xfrm>
              <a:prstGeom prst="straightConnector1">
                <a:avLst/>
              </a:prstGeom>
              <a:ln w="6480">
                <a:solidFill>
                  <a:srgbClr val="a8a8a8"/>
                </a:solidFill>
                <a:miter/>
              </a:ln>
            </p:spPr>
          </p:cxnSp>
          <p:cxnSp>
            <p:nvCxnSpPr>
              <p:cNvPr id="17176" name="Straight Connector 2086"/>
              <p:cNvCxnSpPr/>
              <p:nvPr/>
            </p:nvCxnSpPr>
            <p:spPr>
              <a:xfrm>
                <a:off x="11038680" y="7167240"/>
                <a:ext cx="360" cy="126360"/>
              </a:xfrm>
              <a:prstGeom prst="straightConnector1">
                <a:avLst/>
              </a:prstGeom>
              <a:ln w="6480">
                <a:solidFill>
                  <a:srgbClr val="a8a8a8"/>
                </a:solidFill>
                <a:miter/>
              </a:ln>
            </p:spPr>
          </p:cxnSp>
          <p:cxnSp>
            <p:nvCxnSpPr>
              <p:cNvPr id="17177" name="Straight Connector 2087"/>
              <p:cNvCxnSpPr/>
              <p:nvPr/>
            </p:nvCxnSpPr>
            <p:spPr>
              <a:xfrm>
                <a:off x="11532960" y="7167240"/>
                <a:ext cx="360" cy="126360"/>
              </a:xfrm>
              <a:prstGeom prst="straightConnector1">
                <a:avLst/>
              </a:prstGeom>
              <a:ln w="6480">
                <a:solidFill>
                  <a:srgbClr val="a8a8a8"/>
                </a:solidFill>
                <a:miter/>
              </a:ln>
            </p:spPr>
          </p:cxnSp>
          <p:cxnSp>
            <p:nvCxnSpPr>
              <p:cNvPr id="17178" name="Straight Connector 2088"/>
              <p:cNvCxnSpPr/>
              <p:nvPr/>
            </p:nvCxnSpPr>
            <p:spPr>
              <a:xfrm>
                <a:off x="11368080" y="7167240"/>
                <a:ext cx="360" cy="126360"/>
              </a:xfrm>
              <a:prstGeom prst="straightConnector1">
                <a:avLst/>
              </a:prstGeom>
              <a:ln w="6480">
                <a:solidFill>
                  <a:srgbClr val="a8a8a8"/>
                </a:solidFill>
                <a:miter/>
              </a:ln>
            </p:spPr>
          </p:cxnSp>
          <p:cxnSp>
            <p:nvCxnSpPr>
              <p:cNvPr id="17179" name="Straight Connector 2089"/>
              <p:cNvCxnSpPr/>
              <p:nvPr/>
            </p:nvCxnSpPr>
            <p:spPr>
              <a:xfrm>
                <a:off x="11862360" y="7167240"/>
                <a:ext cx="360" cy="126360"/>
              </a:xfrm>
              <a:prstGeom prst="straightConnector1">
                <a:avLst/>
              </a:prstGeom>
              <a:ln w="6480">
                <a:solidFill>
                  <a:srgbClr val="a8a8a8"/>
                </a:solidFill>
                <a:miter/>
              </a:ln>
            </p:spPr>
          </p:cxnSp>
          <p:cxnSp>
            <p:nvCxnSpPr>
              <p:cNvPr id="1718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7181" name="Group 28"/>
            <p:cNvGrpSpPr/>
            <p:nvPr/>
          </p:nvGrpSpPr>
          <p:grpSpPr>
            <a:xfrm>
              <a:off x="-435240" y="-435240"/>
              <a:ext cx="13042800" cy="7728480"/>
              <a:chOff x="-435240" y="-435240"/>
              <a:chExt cx="13042800" cy="7728480"/>
            </a:xfrm>
          </p:grpSpPr>
          <p:cxnSp>
            <p:nvCxnSpPr>
              <p:cNvPr id="17182" name="Straight Connector 1897"/>
              <p:cNvCxnSpPr/>
              <p:nvPr/>
            </p:nvCxnSpPr>
            <p:spPr>
              <a:xfrm>
                <a:off x="12355560" y="4898520"/>
                <a:ext cx="252360" cy="360"/>
              </a:xfrm>
              <a:prstGeom prst="straightConnector1">
                <a:avLst/>
              </a:prstGeom>
              <a:ln w="6480">
                <a:solidFill>
                  <a:srgbClr val="a8a8a8"/>
                </a:solidFill>
                <a:miter/>
              </a:ln>
            </p:spPr>
          </p:cxnSp>
          <p:cxnSp>
            <p:nvCxnSpPr>
              <p:cNvPr id="17183" name="Straight Connector 181"/>
              <p:cNvCxnSpPr/>
              <p:nvPr/>
            </p:nvCxnSpPr>
            <p:spPr>
              <a:xfrm>
                <a:off x="-435240" y="326520"/>
                <a:ext cx="252360" cy="360"/>
              </a:xfrm>
              <a:prstGeom prst="straightConnector1">
                <a:avLst/>
              </a:prstGeom>
              <a:ln w="6480">
                <a:solidFill>
                  <a:srgbClr val="a8a8a8"/>
                </a:solidFill>
                <a:miter/>
              </a:ln>
            </p:spPr>
          </p:cxnSp>
          <p:cxnSp>
            <p:nvCxnSpPr>
              <p:cNvPr id="17184" name="Straight Connector 182"/>
              <p:cNvCxnSpPr/>
              <p:nvPr/>
            </p:nvCxnSpPr>
            <p:spPr>
              <a:xfrm>
                <a:off x="-435240" y="0"/>
                <a:ext cx="252360" cy="360"/>
              </a:xfrm>
              <a:prstGeom prst="straightConnector1">
                <a:avLst/>
              </a:prstGeom>
              <a:ln w="6480">
                <a:solidFill>
                  <a:srgbClr val="a8a8a8"/>
                </a:solidFill>
                <a:miter/>
              </a:ln>
            </p:spPr>
          </p:cxnSp>
          <p:cxnSp>
            <p:nvCxnSpPr>
              <p:cNvPr id="17185" name="Straight Connector 183"/>
              <p:cNvCxnSpPr/>
              <p:nvPr/>
            </p:nvCxnSpPr>
            <p:spPr>
              <a:xfrm>
                <a:off x="-435240" y="979560"/>
                <a:ext cx="252360" cy="360"/>
              </a:xfrm>
              <a:prstGeom prst="straightConnector1">
                <a:avLst/>
              </a:prstGeom>
              <a:ln w="6480">
                <a:solidFill>
                  <a:srgbClr val="a8a8a8"/>
                </a:solidFill>
                <a:miter/>
              </a:ln>
            </p:spPr>
          </p:cxnSp>
          <p:cxnSp>
            <p:nvCxnSpPr>
              <p:cNvPr id="17186" name="Straight Connector 184"/>
              <p:cNvCxnSpPr/>
              <p:nvPr/>
            </p:nvCxnSpPr>
            <p:spPr>
              <a:xfrm>
                <a:off x="-435240" y="653040"/>
                <a:ext cx="252360" cy="360"/>
              </a:xfrm>
              <a:prstGeom prst="straightConnector1">
                <a:avLst/>
              </a:prstGeom>
              <a:ln w="6480">
                <a:solidFill>
                  <a:srgbClr val="a8a8a8"/>
                </a:solidFill>
                <a:miter/>
              </a:ln>
            </p:spPr>
          </p:cxnSp>
          <p:cxnSp>
            <p:nvCxnSpPr>
              <p:cNvPr id="17187" name="Straight Connector 185"/>
              <p:cNvCxnSpPr/>
              <p:nvPr/>
            </p:nvCxnSpPr>
            <p:spPr>
              <a:xfrm>
                <a:off x="-435240" y="1632600"/>
                <a:ext cx="252360" cy="360"/>
              </a:xfrm>
              <a:prstGeom prst="straightConnector1">
                <a:avLst/>
              </a:prstGeom>
              <a:ln w="6480">
                <a:solidFill>
                  <a:srgbClr val="a8a8a8"/>
                </a:solidFill>
                <a:miter/>
              </a:ln>
            </p:spPr>
          </p:cxnSp>
          <p:cxnSp>
            <p:nvCxnSpPr>
              <p:cNvPr id="17188" name="Straight Connector 186"/>
              <p:cNvCxnSpPr/>
              <p:nvPr/>
            </p:nvCxnSpPr>
            <p:spPr>
              <a:xfrm>
                <a:off x="-435240" y="1306080"/>
                <a:ext cx="252360" cy="360"/>
              </a:xfrm>
              <a:prstGeom prst="straightConnector1">
                <a:avLst/>
              </a:prstGeom>
              <a:ln w="6480">
                <a:solidFill>
                  <a:srgbClr val="a8a8a8"/>
                </a:solidFill>
                <a:miter/>
              </a:ln>
            </p:spPr>
          </p:cxnSp>
          <p:cxnSp>
            <p:nvCxnSpPr>
              <p:cNvPr id="17189" name="Straight Connector 187"/>
              <p:cNvCxnSpPr/>
              <p:nvPr/>
            </p:nvCxnSpPr>
            <p:spPr>
              <a:xfrm>
                <a:off x="-435240" y="2285640"/>
                <a:ext cx="252360" cy="360"/>
              </a:xfrm>
              <a:prstGeom prst="straightConnector1">
                <a:avLst/>
              </a:prstGeom>
              <a:ln w="6480">
                <a:solidFill>
                  <a:srgbClr val="a8a8a8"/>
                </a:solidFill>
                <a:miter/>
              </a:ln>
            </p:spPr>
          </p:cxnSp>
          <p:cxnSp>
            <p:nvCxnSpPr>
              <p:cNvPr id="17190" name="Straight Connector 188"/>
              <p:cNvCxnSpPr/>
              <p:nvPr/>
            </p:nvCxnSpPr>
            <p:spPr>
              <a:xfrm>
                <a:off x="-435240" y="1959120"/>
                <a:ext cx="252360" cy="360"/>
              </a:xfrm>
              <a:prstGeom prst="straightConnector1">
                <a:avLst/>
              </a:prstGeom>
              <a:ln w="6480">
                <a:solidFill>
                  <a:srgbClr val="a8a8a8"/>
                </a:solidFill>
                <a:miter/>
              </a:ln>
            </p:spPr>
          </p:cxnSp>
          <p:cxnSp>
            <p:nvCxnSpPr>
              <p:cNvPr id="17191" name="Straight Connector 189"/>
              <p:cNvCxnSpPr/>
              <p:nvPr/>
            </p:nvCxnSpPr>
            <p:spPr>
              <a:xfrm>
                <a:off x="-435240" y="2939040"/>
                <a:ext cx="252360" cy="360"/>
              </a:xfrm>
              <a:prstGeom prst="straightConnector1">
                <a:avLst/>
              </a:prstGeom>
              <a:ln w="6480">
                <a:solidFill>
                  <a:srgbClr val="a8a8a8"/>
                </a:solidFill>
                <a:miter/>
              </a:ln>
            </p:spPr>
          </p:cxnSp>
          <p:cxnSp>
            <p:nvCxnSpPr>
              <p:cNvPr id="17192" name="Straight Connector 190"/>
              <p:cNvCxnSpPr/>
              <p:nvPr/>
            </p:nvCxnSpPr>
            <p:spPr>
              <a:xfrm>
                <a:off x="-435240" y="2612520"/>
                <a:ext cx="252360" cy="360"/>
              </a:xfrm>
              <a:prstGeom prst="straightConnector1">
                <a:avLst/>
              </a:prstGeom>
              <a:ln w="6480">
                <a:solidFill>
                  <a:srgbClr val="a8a8a8"/>
                </a:solidFill>
                <a:miter/>
              </a:ln>
            </p:spPr>
          </p:cxnSp>
          <p:cxnSp>
            <p:nvCxnSpPr>
              <p:cNvPr id="17193" name="Straight Connector 191"/>
              <p:cNvCxnSpPr/>
              <p:nvPr/>
            </p:nvCxnSpPr>
            <p:spPr>
              <a:xfrm>
                <a:off x="-435240" y="3592080"/>
                <a:ext cx="252360" cy="360"/>
              </a:xfrm>
              <a:prstGeom prst="straightConnector1">
                <a:avLst/>
              </a:prstGeom>
              <a:ln w="6480">
                <a:solidFill>
                  <a:srgbClr val="a8a8a8"/>
                </a:solidFill>
                <a:miter/>
              </a:ln>
            </p:spPr>
          </p:cxnSp>
          <p:cxnSp>
            <p:nvCxnSpPr>
              <p:cNvPr id="17194" name="Straight Connector 192"/>
              <p:cNvCxnSpPr/>
              <p:nvPr/>
            </p:nvCxnSpPr>
            <p:spPr>
              <a:xfrm>
                <a:off x="-435240" y="3265560"/>
                <a:ext cx="252360" cy="360"/>
              </a:xfrm>
              <a:prstGeom prst="straightConnector1">
                <a:avLst/>
              </a:prstGeom>
              <a:ln w="6480">
                <a:solidFill>
                  <a:srgbClr val="a8a8a8"/>
                </a:solidFill>
                <a:miter/>
              </a:ln>
            </p:spPr>
          </p:cxnSp>
          <p:cxnSp>
            <p:nvCxnSpPr>
              <p:cNvPr id="17195" name="Straight Connector 193"/>
              <p:cNvCxnSpPr/>
              <p:nvPr/>
            </p:nvCxnSpPr>
            <p:spPr>
              <a:xfrm>
                <a:off x="-435240" y="4245120"/>
                <a:ext cx="252360" cy="360"/>
              </a:xfrm>
              <a:prstGeom prst="straightConnector1">
                <a:avLst/>
              </a:prstGeom>
              <a:ln w="6480">
                <a:solidFill>
                  <a:srgbClr val="a8a8a8"/>
                </a:solidFill>
                <a:miter/>
              </a:ln>
            </p:spPr>
          </p:cxnSp>
          <p:cxnSp>
            <p:nvCxnSpPr>
              <p:cNvPr id="17196" name="Straight Connector 194"/>
              <p:cNvCxnSpPr/>
              <p:nvPr/>
            </p:nvCxnSpPr>
            <p:spPr>
              <a:xfrm>
                <a:off x="-435240" y="3918600"/>
                <a:ext cx="252360" cy="360"/>
              </a:xfrm>
              <a:prstGeom prst="straightConnector1">
                <a:avLst/>
              </a:prstGeom>
              <a:ln w="6480">
                <a:solidFill>
                  <a:srgbClr val="a8a8a8"/>
                </a:solidFill>
                <a:miter/>
              </a:ln>
            </p:spPr>
          </p:cxnSp>
          <p:cxnSp>
            <p:nvCxnSpPr>
              <p:cNvPr id="17197" name="Straight Connector 195"/>
              <p:cNvCxnSpPr/>
              <p:nvPr/>
            </p:nvCxnSpPr>
            <p:spPr>
              <a:xfrm>
                <a:off x="-435240" y="4898520"/>
                <a:ext cx="252360" cy="360"/>
              </a:xfrm>
              <a:prstGeom prst="straightConnector1">
                <a:avLst/>
              </a:prstGeom>
              <a:ln w="6480">
                <a:solidFill>
                  <a:srgbClr val="a8a8a8"/>
                </a:solidFill>
                <a:miter/>
              </a:ln>
            </p:spPr>
          </p:cxnSp>
          <p:cxnSp>
            <p:nvCxnSpPr>
              <p:cNvPr id="17198" name="Straight Connector 196"/>
              <p:cNvCxnSpPr/>
              <p:nvPr/>
            </p:nvCxnSpPr>
            <p:spPr>
              <a:xfrm>
                <a:off x="-435240" y="4571640"/>
                <a:ext cx="252360" cy="360"/>
              </a:xfrm>
              <a:prstGeom prst="straightConnector1">
                <a:avLst/>
              </a:prstGeom>
              <a:ln w="6480">
                <a:solidFill>
                  <a:srgbClr val="a8a8a8"/>
                </a:solidFill>
                <a:miter/>
              </a:ln>
            </p:spPr>
          </p:cxnSp>
          <p:cxnSp>
            <p:nvCxnSpPr>
              <p:cNvPr id="17199" name="Straight Connector 197"/>
              <p:cNvCxnSpPr/>
              <p:nvPr/>
            </p:nvCxnSpPr>
            <p:spPr>
              <a:xfrm>
                <a:off x="-435240" y="5551560"/>
                <a:ext cx="252360" cy="360"/>
              </a:xfrm>
              <a:prstGeom prst="straightConnector1">
                <a:avLst/>
              </a:prstGeom>
              <a:ln w="6480">
                <a:solidFill>
                  <a:srgbClr val="a8a8a8"/>
                </a:solidFill>
                <a:miter/>
              </a:ln>
            </p:spPr>
          </p:cxnSp>
          <p:cxnSp>
            <p:nvCxnSpPr>
              <p:cNvPr id="17200" name="Straight Connector 198"/>
              <p:cNvCxnSpPr/>
              <p:nvPr/>
            </p:nvCxnSpPr>
            <p:spPr>
              <a:xfrm>
                <a:off x="-435240" y="5225040"/>
                <a:ext cx="252360" cy="360"/>
              </a:xfrm>
              <a:prstGeom prst="straightConnector1">
                <a:avLst/>
              </a:prstGeom>
              <a:ln w="6480">
                <a:solidFill>
                  <a:srgbClr val="a8a8a8"/>
                </a:solidFill>
                <a:miter/>
              </a:ln>
            </p:spPr>
          </p:cxnSp>
          <p:cxnSp>
            <p:nvCxnSpPr>
              <p:cNvPr id="17201" name="Straight Connector 199"/>
              <p:cNvCxnSpPr/>
              <p:nvPr/>
            </p:nvCxnSpPr>
            <p:spPr>
              <a:xfrm>
                <a:off x="-435240" y="6204600"/>
                <a:ext cx="252360" cy="360"/>
              </a:xfrm>
              <a:prstGeom prst="straightConnector1">
                <a:avLst/>
              </a:prstGeom>
              <a:ln w="6480">
                <a:solidFill>
                  <a:srgbClr val="a8a8a8"/>
                </a:solidFill>
                <a:miter/>
              </a:ln>
            </p:spPr>
          </p:cxnSp>
          <p:cxnSp>
            <p:nvCxnSpPr>
              <p:cNvPr id="17202" name="Straight Connector 200"/>
              <p:cNvCxnSpPr/>
              <p:nvPr/>
            </p:nvCxnSpPr>
            <p:spPr>
              <a:xfrm>
                <a:off x="-435240" y="5878080"/>
                <a:ext cx="252360" cy="360"/>
              </a:xfrm>
              <a:prstGeom prst="straightConnector1">
                <a:avLst/>
              </a:prstGeom>
              <a:ln w="6480">
                <a:solidFill>
                  <a:srgbClr val="a8a8a8"/>
                </a:solidFill>
                <a:miter/>
              </a:ln>
            </p:spPr>
          </p:cxnSp>
          <p:cxnSp>
            <p:nvCxnSpPr>
              <p:cNvPr id="17203" name="Straight Connector 201"/>
              <p:cNvCxnSpPr/>
              <p:nvPr/>
            </p:nvCxnSpPr>
            <p:spPr>
              <a:xfrm>
                <a:off x="-435240" y="6857640"/>
                <a:ext cx="252360" cy="360"/>
              </a:xfrm>
              <a:prstGeom prst="straightConnector1">
                <a:avLst/>
              </a:prstGeom>
              <a:ln w="6480">
                <a:solidFill>
                  <a:srgbClr val="a8a8a8"/>
                </a:solidFill>
                <a:miter/>
              </a:ln>
            </p:spPr>
          </p:cxnSp>
          <p:cxnSp>
            <p:nvCxnSpPr>
              <p:cNvPr id="17204" name="Straight Connector 202"/>
              <p:cNvCxnSpPr/>
              <p:nvPr/>
            </p:nvCxnSpPr>
            <p:spPr>
              <a:xfrm>
                <a:off x="-435240" y="6531120"/>
                <a:ext cx="252360" cy="360"/>
              </a:xfrm>
              <a:prstGeom prst="straightConnector1">
                <a:avLst/>
              </a:prstGeom>
              <a:ln w="6480">
                <a:solidFill>
                  <a:srgbClr val="a8a8a8"/>
                </a:solidFill>
                <a:miter/>
              </a:ln>
            </p:spPr>
          </p:cxnSp>
          <p:cxnSp>
            <p:nvCxnSpPr>
              <p:cNvPr id="17205" name="Straight Connector 806"/>
              <p:cNvCxnSpPr/>
              <p:nvPr/>
            </p:nvCxnSpPr>
            <p:spPr>
              <a:xfrm flipV="1">
                <a:off x="11862360" y="-435240"/>
                <a:ext cx="360" cy="252360"/>
              </a:xfrm>
              <a:prstGeom prst="straightConnector1">
                <a:avLst/>
              </a:prstGeom>
              <a:ln w="6480">
                <a:solidFill>
                  <a:srgbClr val="a8a8a8"/>
                </a:solidFill>
                <a:miter/>
              </a:ln>
            </p:spPr>
          </p:cxnSp>
          <p:cxnSp>
            <p:nvCxnSpPr>
              <p:cNvPr id="17206" name="Straight Connector 807"/>
              <p:cNvCxnSpPr/>
              <p:nvPr/>
            </p:nvCxnSpPr>
            <p:spPr>
              <a:xfrm flipV="1">
                <a:off x="12191760" y="-435240"/>
                <a:ext cx="360" cy="252360"/>
              </a:xfrm>
              <a:prstGeom prst="straightConnector1">
                <a:avLst/>
              </a:prstGeom>
              <a:ln w="6480">
                <a:solidFill>
                  <a:srgbClr val="a8a8a8"/>
                </a:solidFill>
                <a:miter/>
              </a:ln>
            </p:spPr>
          </p:cxnSp>
          <p:cxnSp>
            <p:nvCxnSpPr>
              <p:cNvPr id="17207" name="Straight Connector 808"/>
              <p:cNvCxnSpPr/>
              <p:nvPr/>
            </p:nvCxnSpPr>
            <p:spPr>
              <a:xfrm flipV="1">
                <a:off x="11203200" y="-435240"/>
                <a:ext cx="360" cy="252360"/>
              </a:xfrm>
              <a:prstGeom prst="straightConnector1">
                <a:avLst/>
              </a:prstGeom>
              <a:ln w="6480">
                <a:solidFill>
                  <a:srgbClr val="a8a8a8"/>
                </a:solidFill>
                <a:miter/>
              </a:ln>
            </p:spPr>
          </p:cxnSp>
          <p:cxnSp>
            <p:nvCxnSpPr>
              <p:cNvPr id="17208" name="Straight Connector 809"/>
              <p:cNvCxnSpPr/>
              <p:nvPr/>
            </p:nvCxnSpPr>
            <p:spPr>
              <a:xfrm flipV="1">
                <a:off x="11532960" y="-435240"/>
                <a:ext cx="360" cy="252360"/>
              </a:xfrm>
              <a:prstGeom prst="straightConnector1">
                <a:avLst/>
              </a:prstGeom>
              <a:ln w="6480">
                <a:solidFill>
                  <a:srgbClr val="a8a8a8"/>
                </a:solidFill>
                <a:miter/>
              </a:ln>
            </p:spPr>
          </p:cxnSp>
          <p:cxnSp>
            <p:nvCxnSpPr>
              <p:cNvPr id="17209" name="Straight Connector 810"/>
              <p:cNvCxnSpPr/>
              <p:nvPr/>
            </p:nvCxnSpPr>
            <p:spPr>
              <a:xfrm flipV="1">
                <a:off x="10544400" y="-435240"/>
                <a:ext cx="360" cy="252360"/>
              </a:xfrm>
              <a:prstGeom prst="straightConnector1">
                <a:avLst/>
              </a:prstGeom>
              <a:ln w="6480">
                <a:solidFill>
                  <a:srgbClr val="a8a8a8"/>
                </a:solidFill>
                <a:miter/>
              </a:ln>
            </p:spPr>
          </p:cxnSp>
          <p:cxnSp>
            <p:nvCxnSpPr>
              <p:cNvPr id="17210" name="Straight Connector 811"/>
              <p:cNvCxnSpPr/>
              <p:nvPr/>
            </p:nvCxnSpPr>
            <p:spPr>
              <a:xfrm flipV="1">
                <a:off x="10873800" y="-435240"/>
                <a:ext cx="360" cy="252360"/>
              </a:xfrm>
              <a:prstGeom prst="straightConnector1">
                <a:avLst/>
              </a:prstGeom>
              <a:ln w="6480">
                <a:solidFill>
                  <a:srgbClr val="a8a8a8"/>
                </a:solidFill>
                <a:miter/>
              </a:ln>
            </p:spPr>
          </p:cxnSp>
          <p:cxnSp>
            <p:nvCxnSpPr>
              <p:cNvPr id="17211" name="Straight Connector 812"/>
              <p:cNvCxnSpPr/>
              <p:nvPr/>
            </p:nvCxnSpPr>
            <p:spPr>
              <a:xfrm flipV="1">
                <a:off x="9885240" y="-435240"/>
                <a:ext cx="360" cy="252360"/>
              </a:xfrm>
              <a:prstGeom prst="straightConnector1">
                <a:avLst/>
              </a:prstGeom>
              <a:ln w="6480">
                <a:solidFill>
                  <a:srgbClr val="a8a8a8"/>
                </a:solidFill>
                <a:miter/>
              </a:ln>
            </p:spPr>
          </p:cxnSp>
          <p:cxnSp>
            <p:nvCxnSpPr>
              <p:cNvPr id="17212" name="Straight Connector 813"/>
              <p:cNvCxnSpPr/>
              <p:nvPr/>
            </p:nvCxnSpPr>
            <p:spPr>
              <a:xfrm flipV="1">
                <a:off x="10214640" y="-435240"/>
                <a:ext cx="360" cy="252360"/>
              </a:xfrm>
              <a:prstGeom prst="straightConnector1">
                <a:avLst/>
              </a:prstGeom>
              <a:ln w="6480">
                <a:solidFill>
                  <a:srgbClr val="a8a8a8"/>
                </a:solidFill>
                <a:miter/>
              </a:ln>
            </p:spPr>
          </p:cxnSp>
          <p:cxnSp>
            <p:nvCxnSpPr>
              <p:cNvPr id="17213" name="Straight Connector 814"/>
              <p:cNvCxnSpPr/>
              <p:nvPr/>
            </p:nvCxnSpPr>
            <p:spPr>
              <a:xfrm flipV="1">
                <a:off x="9226080" y="-435240"/>
                <a:ext cx="360" cy="252360"/>
              </a:xfrm>
              <a:prstGeom prst="straightConnector1">
                <a:avLst/>
              </a:prstGeom>
              <a:ln w="6480">
                <a:solidFill>
                  <a:srgbClr val="a8a8a8"/>
                </a:solidFill>
                <a:miter/>
              </a:ln>
            </p:spPr>
          </p:cxnSp>
          <p:cxnSp>
            <p:nvCxnSpPr>
              <p:cNvPr id="17214" name="Straight Connector 815"/>
              <p:cNvCxnSpPr/>
              <p:nvPr/>
            </p:nvCxnSpPr>
            <p:spPr>
              <a:xfrm flipV="1">
                <a:off x="9555840" y="-435240"/>
                <a:ext cx="360" cy="252360"/>
              </a:xfrm>
              <a:prstGeom prst="straightConnector1">
                <a:avLst/>
              </a:prstGeom>
              <a:ln w="6480">
                <a:solidFill>
                  <a:srgbClr val="a8a8a8"/>
                </a:solidFill>
                <a:miter/>
              </a:ln>
            </p:spPr>
          </p:cxnSp>
          <p:cxnSp>
            <p:nvCxnSpPr>
              <p:cNvPr id="17215" name="Straight Connector 816"/>
              <p:cNvCxnSpPr/>
              <p:nvPr/>
            </p:nvCxnSpPr>
            <p:spPr>
              <a:xfrm flipV="1">
                <a:off x="8567280" y="-435240"/>
                <a:ext cx="360" cy="252360"/>
              </a:xfrm>
              <a:prstGeom prst="straightConnector1">
                <a:avLst/>
              </a:prstGeom>
              <a:ln w="6480">
                <a:solidFill>
                  <a:srgbClr val="a8a8a8"/>
                </a:solidFill>
                <a:miter/>
              </a:ln>
            </p:spPr>
          </p:cxnSp>
          <p:cxnSp>
            <p:nvCxnSpPr>
              <p:cNvPr id="17216" name="Straight Connector 817"/>
              <p:cNvCxnSpPr/>
              <p:nvPr/>
            </p:nvCxnSpPr>
            <p:spPr>
              <a:xfrm flipV="1">
                <a:off x="8896680" y="-435240"/>
                <a:ext cx="360" cy="252360"/>
              </a:xfrm>
              <a:prstGeom prst="straightConnector1">
                <a:avLst/>
              </a:prstGeom>
              <a:ln w="6480">
                <a:solidFill>
                  <a:srgbClr val="a8a8a8"/>
                </a:solidFill>
                <a:miter/>
              </a:ln>
            </p:spPr>
          </p:cxnSp>
          <p:cxnSp>
            <p:nvCxnSpPr>
              <p:cNvPr id="17217" name="Straight Connector 818"/>
              <p:cNvCxnSpPr/>
              <p:nvPr/>
            </p:nvCxnSpPr>
            <p:spPr>
              <a:xfrm flipV="1">
                <a:off x="7908120" y="-435240"/>
                <a:ext cx="360" cy="252360"/>
              </a:xfrm>
              <a:prstGeom prst="straightConnector1">
                <a:avLst/>
              </a:prstGeom>
              <a:ln w="6480">
                <a:solidFill>
                  <a:srgbClr val="a8a8a8"/>
                </a:solidFill>
                <a:miter/>
              </a:ln>
            </p:spPr>
          </p:cxnSp>
          <p:cxnSp>
            <p:nvCxnSpPr>
              <p:cNvPr id="17218" name="Straight Connector 819"/>
              <p:cNvCxnSpPr/>
              <p:nvPr/>
            </p:nvCxnSpPr>
            <p:spPr>
              <a:xfrm flipV="1">
                <a:off x="8237520" y="-435240"/>
                <a:ext cx="360" cy="252360"/>
              </a:xfrm>
              <a:prstGeom prst="straightConnector1">
                <a:avLst/>
              </a:prstGeom>
              <a:ln w="6480">
                <a:solidFill>
                  <a:srgbClr val="a8a8a8"/>
                </a:solidFill>
                <a:miter/>
              </a:ln>
            </p:spPr>
          </p:cxnSp>
          <p:cxnSp>
            <p:nvCxnSpPr>
              <p:cNvPr id="17219" name="Straight Connector 820"/>
              <p:cNvCxnSpPr/>
              <p:nvPr/>
            </p:nvCxnSpPr>
            <p:spPr>
              <a:xfrm flipV="1">
                <a:off x="7248960" y="-435240"/>
                <a:ext cx="360" cy="252360"/>
              </a:xfrm>
              <a:prstGeom prst="straightConnector1">
                <a:avLst/>
              </a:prstGeom>
              <a:ln w="6480">
                <a:solidFill>
                  <a:srgbClr val="a8a8a8"/>
                </a:solidFill>
                <a:miter/>
              </a:ln>
            </p:spPr>
          </p:cxnSp>
          <p:cxnSp>
            <p:nvCxnSpPr>
              <p:cNvPr id="17220" name="Straight Connector 821"/>
              <p:cNvCxnSpPr/>
              <p:nvPr/>
            </p:nvCxnSpPr>
            <p:spPr>
              <a:xfrm flipV="1">
                <a:off x="7578720" y="-435240"/>
                <a:ext cx="360" cy="252360"/>
              </a:xfrm>
              <a:prstGeom prst="straightConnector1">
                <a:avLst/>
              </a:prstGeom>
              <a:ln w="6480">
                <a:solidFill>
                  <a:srgbClr val="a8a8a8"/>
                </a:solidFill>
                <a:miter/>
              </a:ln>
            </p:spPr>
          </p:cxnSp>
          <p:cxnSp>
            <p:nvCxnSpPr>
              <p:cNvPr id="17221" name="Straight Connector 822"/>
              <p:cNvCxnSpPr/>
              <p:nvPr/>
            </p:nvCxnSpPr>
            <p:spPr>
              <a:xfrm flipV="1">
                <a:off x="6590160" y="-435240"/>
                <a:ext cx="360" cy="252360"/>
              </a:xfrm>
              <a:prstGeom prst="straightConnector1">
                <a:avLst/>
              </a:prstGeom>
              <a:ln w="6480">
                <a:solidFill>
                  <a:srgbClr val="a8a8a8"/>
                </a:solidFill>
                <a:miter/>
              </a:ln>
            </p:spPr>
          </p:cxnSp>
          <p:cxnSp>
            <p:nvCxnSpPr>
              <p:cNvPr id="17222" name="Straight Connector 823"/>
              <p:cNvCxnSpPr/>
              <p:nvPr/>
            </p:nvCxnSpPr>
            <p:spPr>
              <a:xfrm flipV="1">
                <a:off x="6919560" y="-435240"/>
                <a:ext cx="360" cy="252360"/>
              </a:xfrm>
              <a:prstGeom prst="straightConnector1">
                <a:avLst/>
              </a:prstGeom>
              <a:ln w="6480">
                <a:solidFill>
                  <a:srgbClr val="a8a8a8"/>
                </a:solidFill>
                <a:miter/>
              </a:ln>
            </p:spPr>
          </p:cxnSp>
          <p:cxnSp>
            <p:nvCxnSpPr>
              <p:cNvPr id="17223" name="Straight Connector 824"/>
              <p:cNvCxnSpPr/>
              <p:nvPr/>
            </p:nvCxnSpPr>
            <p:spPr>
              <a:xfrm flipV="1">
                <a:off x="5931000" y="-435240"/>
                <a:ext cx="360" cy="252360"/>
              </a:xfrm>
              <a:prstGeom prst="straightConnector1">
                <a:avLst/>
              </a:prstGeom>
              <a:ln w="6480">
                <a:solidFill>
                  <a:srgbClr val="a8a8a8"/>
                </a:solidFill>
                <a:miter/>
              </a:ln>
            </p:spPr>
          </p:cxnSp>
          <p:cxnSp>
            <p:nvCxnSpPr>
              <p:cNvPr id="17224" name="Straight Connector 825"/>
              <p:cNvCxnSpPr/>
              <p:nvPr/>
            </p:nvCxnSpPr>
            <p:spPr>
              <a:xfrm flipV="1">
                <a:off x="6260760" y="-435240"/>
                <a:ext cx="360" cy="252360"/>
              </a:xfrm>
              <a:prstGeom prst="straightConnector1">
                <a:avLst/>
              </a:prstGeom>
              <a:ln w="6480">
                <a:solidFill>
                  <a:srgbClr val="a8a8a8"/>
                </a:solidFill>
                <a:miter/>
              </a:ln>
            </p:spPr>
          </p:cxnSp>
          <p:cxnSp>
            <p:nvCxnSpPr>
              <p:cNvPr id="17225" name="Straight Connector 826"/>
              <p:cNvCxnSpPr/>
              <p:nvPr/>
            </p:nvCxnSpPr>
            <p:spPr>
              <a:xfrm flipV="1">
                <a:off x="5272200" y="-435240"/>
                <a:ext cx="360" cy="252360"/>
              </a:xfrm>
              <a:prstGeom prst="straightConnector1">
                <a:avLst/>
              </a:prstGeom>
              <a:ln w="6480">
                <a:solidFill>
                  <a:srgbClr val="a8a8a8"/>
                </a:solidFill>
                <a:miter/>
              </a:ln>
            </p:spPr>
          </p:cxnSp>
          <p:cxnSp>
            <p:nvCxnSpPr>
              <p:cNvPr id="17226" name="Straight Connector 827"/>
              <p:cNvCxnSpPr/>
              <p:nvPr/>
            </p:nvCxnSpPr>
            <p:spPr>
              <a:xfrm flipV="1">
                <a:off x="5601600" y="-435240"/>
                <a:ext cx="360" cy="252360"/>
              </a:xfrm>
              <a:prstGeom prst="straightConnector1">
                <a:avLst/>
              </a:prstGeom>
              <a:ln w="6480">
                <a:solidFill>
                  <a:srgbClr val="a8a8a8"/>
                </a:solidFill>
                <a:miter/>
              </a:ln>
            </p:spPr>
          </p:cxnSp>
          <p:cxnSp>
            <p:nvCxnSpPr>
              <p:cNvPr id="17227" name="Straight Connector 828"/>
              <p:cNvCxnSpPr/>
              <p:nvPr/>
            </p:nvCxnSpPr>
            <p:spPr>
              <a:xfrm flipV="1">
                <a:off x="4613040" y="-435240"/>
                <a:ext cx="360" cy="252360"/>
              </a:xfrm>
              <a:prstGeom prst="straightConnector1">
                <a:avLst/>
              </a:prstGeom>
              <a:ln w="6480">
                <a:solidFill>
                  <a:srgbClr val="a8a8a8"/>
                </a:solidFill>
                <a:miter/>
              </a:ln>
            </p:spPr>
          </p:cxnSp>
          <p:cxnSp>
            <p:nvCxnSpPr>
              <p:cNvPr id="17228" name="Straight Connector 829"/>
              <p:cNvCxnSpPr/>
              <p:nvPr/>
            </p:nvCxnSpPr>
            <p:spPr>
              <a:xfrm flipV="1">
                <a:off x="4942440" y="-435240"/>
                <a:ext cx="360" cy="252360"/>
              </a:xfrm>
              <a:prstGeom prst="straightConnector1">
                <a:avLst/>
              </a:prstGeom>
              <a:ln w="6480">
                <a:solidFill>
                  <a:srgbClr val="a8a8a8"/>
                </a:solidFill>
                <a:miter/>
              </a:ln>
            </p:spPr>
          </p:cxnSp>
          <p:cxnSp>
            <p:nvCxnSpPr>
              <p:cNvPr id="17229" name="Straight Connector 830"/>
              <p:cNvCxnSpPr/>
              <p:nvPr/>
            </p:nvCxnSpPr>
            <p:spPr>
              <a:xfrm flipV="1">
                <a:off x="3953880" y="-435240"/>
                <a:ext cx="360" cy="252360"/>
              </a:xfrm>
              <a:prstGeom prst="straightConnector1">
                <a:avLst/>
              </a:prstGeom>
              <a:ln w="6480">
                <a:solidFill>
                  <a:srgbClr val="a8a8a8"/>
                </a:solidFill>
                <a:miter/>
              </a:ln>
            </p:spPr>
          </p:cxnSp>
          <p:cxnSp>
            <p:nvCxnSpPr>
              <p:cNvPr id="17230" name="Straight Connector 831"/>
              <p:cNvCxnSpPr/>
              <p:nvPr/>
            </p:nvCxnSpPr>
            <p:spPr>
              <a:xfrm flipV="1">
                <a:off x="4283640" y="-435240"/>
                <a:ext cx="360" cy="252360"/>
              </a:xfrm>
              <a:prstGeom prst="straightConnector1">
                <a:avLst/>
              </a:prstGeom>
              <a:ln w="6480">
                <a:solidFill>
                  <a:srgbClr val="a8a8a8"/>
                </a:solidFill>
                <a:miter/>
              </a:ln>
            </p:spPr>
          </p:cxnSp>
          <p:cxnSp>
            <p:nvCxnSpPr>
              <p:cNvPr id="17231" name="Straight Connector 832"/>
              <p:cNvCxnSpPr/>
              <p:nvPr/>
            </p:nvCxnSpPr>
            <p:spPr>
              <a:xfrm flipV="1">
                <a:off x="3295080" y="-435240"/>
                <a:ext cx="360" cy="252360"/>
              </a:xfrm>
              <a:prstGeom prst="straightConnector1">
                <a:avLst/>
              </a:prstGeom>
              <a:ln w="6480">
                <a:solidFill>
                  <a:srgbClr val="a8a8a8"/>
                </a:solidFill>
                <a:miter/>
              </a:ln>
            </p:spPr>
          </p:cxnSp>
          <p:cxnSp>
            <p:nvCxnSpPr>
              <p:cNvPr id="17232" name="Straight Connector 833"/>
              <p:cNvCxnSpPr/>
              <p:nvPr/>
            </p:nvCxnSpPr>
            <p:spPr>
              <a:xfrm flipV="1">
                <a:off x="3624480" y="-435240"/>
                <a:ext cx="360" cy="252360"/>
              </a:xfrm>
              <a:prstGeom prst="straightConnector1">
                <a:avLst/>
              </a:prstGeom>
              <a:ln w="6480">
                <a:solidFill>
                  <a:srgbClr val="a8a8a8"/>
                </a:solidFill>
                <a:miter/>
              </a:ln>
            </p:spPr>
          </p:cxnSp>
          <p:cxnSp>
            <p:nvCxnSpPr>
              <p:cNvPr id="17233" name="Straight Connector 834"/>
              <p:cNvCxnSpPr/>
              <p:nvPr/>
            </p:nvCxnSpPr>
            <p:spPr>
              <a:xfrm flipV="1">
                <a:off x="2635920" y="-435240"/>
                <a:ext cx="360" cy="252360"/>
              </a:xfrm>
              <a:prstGeom prst="straightConnector1">
                <a:avLst/>
              </a:prstGeom>
              <a:ln w="6480">
                <a:solidFill>
                  <a:srgbClr val="a8a8a8"/>
                </a:solidFill>
                <a:miter/>
              </a:ln>
            </p:spPr>
          </p:cxnSp>
          <p:cxnSp>
            <p:nvCxnSpPr>
              <p:cNvPr id="17234" name="Straight Connector 835"/>
              <p:cNvCxnSpPr/>
              <p:nvPr/>
            </p:nvCxnSpPr>
            <p:spPr>
              <a:xfrm flipV="1">
                <a:off x="2965320" y="-435240"/>
                <a:ext cx="360" cy="252360"/>
              </a:xfrm>
              <a:prstGeom prst="straightConnector1">
                <a:avLst/>
              </a:prstGeom>
              <a:ln w="6480">
                <a:solidFill>
                  <a:srgbClr val="a8a8a8"/>
                </a:solidFill>
                <a:miter/>
              </a:ln>
            </p:spPr>
          </p:cxnSp>
          <p:cxnSp>
            <p:nvCxnSpPr>
              <p:cNvPr id="17235" name="Straight Connector 836"/>
              <p:cNvCxnSpPr/>
              <p:nvPr/>
            </p:nvCxnSpPr>
            <p:spPr>
              <a:xfrm flipV="1">
                <a:off x="1976760" y="-435240"/>
                <a:ext cx="360" cy="252360"/>
              </a:xfrm>
              <a:prstGeom prst="straightConnector1">
                <a:avLst/>
              </a:prstGeom>
              <a:ln w="6480">
                <a:solidFill>
                  <a:srgbClr val="a8a8a8"/>
                </a:solidFill>
                <a:miter/>
              </a:ln>
            </p:spPr>
          </p:cxnSp>
          <p:cxnSp>
            <p:nvCxnSpPr>
              <p:cNvPr id="17236" name="Straight Connector 837"/>
              <p:cNvCxnSpPr/>
              <p:nvPr/>
            </p:nvCxnSpPr>
            <p:spPr>
              <a:xfrm flipV="1">
                <a:off x="2306520" y="-435240"/>
                <a:ext cx="360" cy="252360"/>
              </a:xfrm>
              <a:prstGeom prst="straightConnector1">
                <a:avLst/>
              </a:prstGeom>
              <a:ln w="6480">
                <a:solidFill>
                  <a:srgbClr val="a8a8a8"/>
                </a:solidFill>
                <a:miter/>
              </a:ln>
            </p:spPr>
          </p:cxnSp>
          <p:cxnSp>
            <p:nvCxnSpPr>
              <p:cNvPr id="17237" name="Straight Connector 838"/>
              <p:cNvCxnSpPr/>
              <p:nvPr/>
            </p:nvCxnSpPr>
            <p:spPr>
              <a:xfrm flipV="1">
                <a:off x="1317960" y="-435240"/>
                <a:ext cx="360" cy="252360"/>
              </a:xfrm>
              <a:prstGeom prst="straightConnector1">
                <a:avLst/>
              </a:prstGeom>
              <a:ln w="6480">
                <a:solidFill>
                  <a:srgbClr val="a8a8a8"/>
                </a:solidFill>
                <a:miter/>
              </a:ln>
            </p:spPr>
          </p:cxnSp>
          <p:cxnSp>
            <p:nvCxnSpPr>
              <p:cNvPr id="17238" name="Straight Connector 839"/>
              <p:cNvCxnSpPr/>
              <p:nvPr/>
            </p:nvCxnSpPr>
            <p:spPr>
              <a:xfrm flipV="1">
                <a:off x="1647360" y="-435240"/>
                <a:ext cx="360" cy="252360"/>
              </a:xfrm>
              <a:prstGeom prst="straightConnector1">
                <a:avLst/>
              </a:prstGeom>
              <a:ln w="6480">
                <a:solidFill>
                  <a:srgbClr val="a8a8a8"/>
                </a:solidFill>
                <a:miter/>
              </a:ln>
            </p:spPr>
          </p:cxnSp>
          <p:cxnSp>
            <p:nvCxnSpPr>
              <p:cNvPr id="17239" name="Straight Connector 840"/>
              <p:cNvCxnSpPr/>
              <p:nvPr/>
            </p:nvCxnSpPr>
            <p:spPr>
              <a:xfrm flipV="1">
                <a:off x="658800" y="-435240"/>
                <a:ext cx="360" cy="252360"/>
              </a:xfrm>
              <a:prstGeom prst="straightConnector1">
                <a:avLst/>
              </a:prstGeom>
              <a:ln w="6480">
                <a:solidFill>
                  <a:srgbClr val="a8a8a8"/>
                </a:solidFill>
                <a:miter/>
              </a:ln>
            </p:spPr>
          </p:cxnSp>
          <p:cxnSp>
            <p:nvCxnSpPr>
              <p:cNvPr id="17240" name="Straight Connector 841"/>
              <p:cNvCxnSpPr/>
              <p:nvPr/>
            </p:nvCxnSpPr>
            <p:spPr>
              <a:xfrm flipV="1">
                <a:off x="988200" y="-435240"/>
                <a:ext cx="360" cy="252360"/>
              </a:xfrm>
              <a:prstGeom prst="straightConnector1">
                <a:avLst/>
              </a:prstGeom>
              <a:ln w="6480">
                <a:solidFill>
                  <a:srgbClr val="a8a8a8"/>
                </a:solidFill>
                <a:miter/>
              </a:ln>
            </p:spPr>
          </p:cxnSp>
          <p:cxnSp>
            <p:nvCxnSpPr>
              <p:cNvPr id="17241" name="Straight Connector 842"/>
              <p:cNvCxnSpPr/>
              <p:nvPr/>
            </p:nvCxnSpPr>
            <p:spPr>
              <a:xfrm flipV="1">
                <a:off x="0" y="-435240"/>
                <a:ext cx="360" cy="252360"/>
              </a:xfrm>
              <a:prstGeom prst="straightConnector1">
                <a:avLst/>
              </a:prstGeom>
              <a:ln w="6480">
                <a:solidFill>
                  <a:srgbClr val="a8a8a8"/>
                </a:solidFill>
                <a:miter/>
              </a:ln>
            </p:spPr>
          </p:cxnSp>
          <p:cxnSp>
            <p:nvCxnSpPr>
              <p:cNvPr id="17242" name="Straight Connector 843"/>
              <p:cNvCxnSpPr/>
              <p:nvPr/>
            </p:nvCxnSpPr>
            <p:spPr>
              <a:xfrm flipV="1">
                <a:off x="329400" y="-435240"/>
                <a:ext cx="360" cy="252360"/>
              </a:xfrm>
              <a:prstGeom prst="straightConnector1">
                <a:avLst/>
              </a:prstGeom>
              <a:ln w="6480">
                <a:solidFill>
                  <a:srgbClr val="a8a8a8"/>
                </a:solidFill>
                <a:miter/>
              </a:ln>
            </p:spPr>
          </p:cxnSp>
          <p:cxnSp>
            <p:nvCxnSpPr>
              <p:cNvPr id="17243" name="Straight Connector 1883"/>
              <p:cNvCxnSpPr/>
              <p:nvPr/>
            </p:nvCxnSpPr>
            <p:spPr>
              <a:xfrm>
                <a:off x="12355560" y="326520"/>
                <a:ext cx="252360" cy="360"/>
              </a:xfrm>
              <a:prstGeom prst="straightConnector1">
                <a:avLst/>
              </a:prstGeom>
              <a:ln w="6480">
                <a:solidFill>
                  <a:srgbClr val="a8a8a8"/>
                </a:solidFill>
                <a:miter/>
              </a:ln>
            </p:spPr>
          </p:cxnSp>
          <p:cxnSp>
            <p:nvCxnSpPr>
              <p:cNvPr id="17244" name="Straight Connector 1884"/>
              <p:cNvCxnSpPr/>
              <p:nvPr/>
            </p:nvCxnSpPr>
            <p:spPr>
              <a:xfrm>
                <a:off x="12355560" y="0"/>
                <a:ext cx="252360" cy="360"/>
              </a:xfrm>
              <a:prstGeom prst="straightConnector1">
                <a:avLst/>
              </a:prstGeom>
              <a:ln w="6480">
                <a:solidFill>
                  <a:srgbClr val="a8a8a8"/>
                </a:solidFill>
                <a:miter/>
              </a:ln>
            </p:spPr>
          </p:cxnSp>
          <p:cxnSp>
            <p:nvCxnSpPr>
              <p:cNvPr id="17245" name="Straight Connector 1885"/>
              <p:cNvCxnSpPr/>
              <p:nvPr/>
            </p:nvCxnSpPr>
            <p:spPr>
              <a:xfrm>
                <a:off x="12355560" y="979560"/>
                <a:ext cx="252360" cy="360"/>
              </a:xfrm>
              <a:prstGeom prst="straightConnector1">
                <a:avLst/>
              </a:prstGeom>
              <a:ln w="6480">
                <a:solidFill>
                  <a:srgbClr val="a8a8a8"/>
                </a:solidFill>
                <a:miter/>
              </a:ln>
            </p:spPr>
          </p:cxnSp>
          <p:cxnSp>
            <p:nvCxnSpPr>
              <p:cNvPr id="17246" name="Straight Connector 1886"/>
              <p:cNvCxnSpPr/>
              <p:nvPr/>
            </p:nvCxnSpPr>
            <p:spPr>
              <a:xfrm>
                <a:off x="12355560" y="653040"/>
                <a:ext cx="252360" cy="360"/>
              </a:xfrm>
              <a:prstGeom prst="straightConnector1">
                <a:avLst/>
              </a:prstGeom>
              <a:ln w="6480">
                <a:solidFill>
                  <a:srgbClr val="a8a8a8"/>
                </a:solidFill>
                <a:miter/>
              </a:ln>
            </p:spPr>
          </p:cxnSp>
          <p:cxnSp>
            <p:nvCxnSpPr>
              <p:cNvPr id="17247" name="Straight Connector 1887"/>
              <p:cNvCxnSpPr/>
              <p:nvPr/>
            </p:nvCxnSpPr>
            <p:spPr>
              <a:xfrm>
                <a:off x="12355560" y="1632600"/>
                <a:ext cx="252360" cy="360"/>
              </a:xfrm>
              <a:prstGeom prst="straightConnector1">
                <a:avLst/>
              </a:prstGeom>
              <a:ln w="6480">
                <a:solidFill>
                  <a:srgbClr val="a8a8a8"/>
                </a:solidFill>
                <a:miter/>
              </a:ln>
            </p:spPr>
          </p:cxnSp>
          <p:cxnSp>
            <p:nvCxnSpPr>
              <p:cNvPr id="17248" name="Straight Connector 1888"/>
              <p:cNvCxnSpPr/>
              <p:nvPr/>
            </p:nvCxnSpPr>
            <p:spPr>
              <a:xfrm>
                <a:off x="12355560" y="1306080"/>
                <a:ext cx="252360" cy="360"/>
              </a:xfrm>
              <a:prstGeom prst="straightConnector1">
                <a:avLst/>
              </a:prstGeom>
              <a:ln w="6480">
                <a:solidFill>
                  <a:srgbClr val="a8a8a8"/>
                </a:solidFill>
                <a:miter/>
              </a:ln>
            </p:spPr>
          </p:cxnSp>
          <p:cxnSp>
            <p:nvCxnSpPr>
              <p:cNvPr id="17249" name="Straight Connector 1889"/>
              <p:cNvCxnSpPr/>
              <p:nvPr/>
            </p:nvCxnSpPr>
            <p:spPr>
              <a:xfrm>
                <a:off x="12355560" y="2285640"/>
                <a:ext cx="252360" cy="360"/>
              </a:xfrm>
              <a:prstGeom prst="straightConnector1">
                <a:avLst/>
              </a:prstGeom>
              <a:ln w="6480">
                <a:solidFill>
                  <a:srgbClr val="a8a8a8"/>
                </a:solidFill>
                <a:miter/>
              </a:ln>
            </p:spPr>
          </p:cxnSp>
          <p:cxnSp>
            <p:nvCxnSpPr>
              <p:cNvPr id="17250" name="Straight Connector 1890"/>
              <p:cNvCxnSpPr/>
              <p:nvPr/>
            </p:nvCxnSpPr>
            <p:spPr>
              <a:xfrm>
                <a:off x="12355560" y="1959120"/>
                <a:ext cx="252360" cy="360"/>
              </a:xfrm>
              <a:prstGeom prst="straightConnector1">
                <a:avLst/>
              </a:prstGeom>
              <a:ln w="6480">
                <a:solidFill>
                  <a:srgbClr val="a8a8a8"/>
                </a:solidFill>
                <a:miter/>
              </a:ln>
            </p:spPr>
          </p:cxnSp>
          <p:cxnSp>
            <p:nvCxnSpPr>
              <p:cNvPr id="17251" name="Straight Connector 1891"/>
              <p:cNvCxnSpPr/>
              <p:nvPr/>
            </p:nvCxnSpPr>
            <p:spPr>
              <a:xfrm>
                <a:off x="12355560" y="2939040"/>
                <a:ext cx="252360" cy="360"/>
              </a:xfrm>
              <a:prstGeom prst="straightConnector1">
                <a:avLst/>
              </a:prstGeom>
              <a:ln w="6480">
                <a:solidFill>
                  <a:srgbClr val="a8a8a8"/>
                </a:solidFill>
                <a:miter/>
              </a:ln>
            </p:spPr>
          </p:cxnSp>
          <p:cxnSp>
            <p:nvCxnSpPr>
              <p:cNvPr id="17252" name="Straight Connector 1892"/>
              <p:cNvCxnSpPr/>
              <p:nvPr/>
            </p:nvCxnSpPr>
            <p:spPr>
              <a:xfrm>
                <a:off x="12355560" y="2612520"/>
                <a:ext cx="252360" cy="360"/>
              </a:xfrm>
              <a:prstGeom prst="straightConnector1">
                <a:avLst/>
              </a:prstGeom>
              <a:ln w="6480">
                <a:solidFill>
                  <a:srgbClr val="a8a8a8"/>
                </a:solidFill>
                <a:miter/>
              </a:ln>
            </p:spPr>
          </p:cxnSp>
          <p:cxnSp>
            <p:nvCxnSpPr>
              <p:cNvPr id="17253" name="Straight Connector 1893"/>
              <p:cNvCxnSpPr/>
              <p:nvPr/>
            </p:nvCxnSpPr>
            <p:spPr>
              <a:xfrm>
                <a:off x="12355560" y="3592080"/>
                <a:ext cx="252360" cy="360"/>
              </a:xfrm>
              <a:prstGeom prst="straightConnector1">
                <a:avLst/>
              </a:prstGeom>
              <a:ln w="6480">
                <a:solidFill>
                  <a:srgbClr val="a8a8a8"/>
                </a:solidFill>
                <a:miter/>
              </a:ln>
            </p:spPr>
          </p:cxnSp>
          <p:cxnSp>
            <p:nvCxnSpPr>
              <p:cNvPr id="17254" name="Straight Connector 1894"/>
              <p:cNvCxnSpPr/>
              <p:nvPr/>
            </p:nvCxnSpPr>
            <p:spPr>
              <a:xfrm>
                <a:off x="12355560" y="3265560"/>
                <a:ext cx="252360" cy="360"/>
              </a:xfrm>
              <a:prstGeom prst="straightConnector1">
                <a:avLst/>
              </a:prstGeom>
              <a:ln w="6480">
                <a:solidFill>
                  <a:srgbClr val="a8a8a8"/>
                </a:solidFill>
                <a:miter/>
              </a:ln>
            </p:spPr>
          </p:cxnSp>
          <p:cxnSp>
            <p:nvCxnSpPr>
              <p:cNvPr id="17255" name="Straight Connector 1895"/>
              <p:cNvCxnSpPr/>
              <p:nvPr/>
            </p:nvCxnSpPr>
            <p:spPr>
              <a:xfrm>
                <a:off x="12355560" y="4245120"/>
                <a:ext cx="252360" cy="360"/>
              </a:xfrm>
              <a:prstGeom prst="straightConnector1">
                <a:avLst/>
              </a:prstGeom>
              <a:ln w="6480">
                <a:solidFill>
                  <a:srgbClr val="a8a8a8"/>
                </a:solidFill>
                <a:miter/>
              </a:ln>
            </p:spPr>
          </p:cxnSp>
          <p:cxnSp>
            <p:nvCxnSpPr>
              <p:cNvPr id="17256" name="Straight Connector 1896"/>
              <p:cNvCxnSpPr/>
              <p:nvPr/>
            </p:nvCxnSpPr>
            <p:spPr>
              <a:xfrm>
                <a:off x="12355560" y="3918600"/>
                <a:ext cx="252360" cy="360"/>
              </a:xfrm>
              <a:prstGeom prst="straightConnector1">
                <a:avLst/>
              </a:prstGeom>
              <a:ln w="6480">
                <a:solidFill>
                  <a:srgbClr val="a8a8a8"/>
                </a:solidFill>
                <a:miter/>
              </a:ln>
            </p:spPr>
          </p:cxnSp>
          <p:cxnSp>
            <p:nvCxnSpPr>
              <p:cNvPr id="17257" name="Straight Connector 1898"/>
              <p:cNvCxnSpPr/>
              <p:nvPr/>
            </p:nvCxnSpPr>
            <p:spPr>
              <a:xfrm>
                <a:off x="12355560" y="4571640"/>
                <a:ext cx="252360" cy="360"/>
              </a:xfrm>
              <a:prstGeom prst="straightConnector1">
                <a:avLst/>
              </a:prstGeom>
              <a:ln w="6480">
                <a:solidFill>
                  <a:srgbClr val="a8a8a8"/>
                </a:solidFill>
                <a:miter/>
              </a:ln>
            </p:spPr>
          </p:cxnSp>
          <p:cxnSp>
            <p:nvCxnSpPr>
              <p:cNvPr id="17258" name="Straight Connector 1899"/>
              <p:cNvCxnSpPr/>
              <p:nvPr/>
            </p:nvCxnSpPr>
            <p:spPr>
              <a:xfrm>
                <a:off x="12355560" y="5551560"/>
                <a:ext cx="252360" cy="360"/>
              </a:xfrm>
              <a:prstGeom prst="straightConnector1">
                <a:avLst/>
              </a:prstGeom>
              <a:ln w="6480">
                <a:solidFill>
                  <a:srgbClr val="a8a8a8"/>
                </a:solidFill>
                <a:miter/>
              </a:ln>
            </p:spPr>
          </p:cxnSp>
          <p:cxnSp>
            <p:nvCxnSpPr>
              <p:cNvPr id="17259" name="Straight Connector 1900"/>
              <p:cNvCxnSpPr/>
              <p:nvPr/>
            </p:nvCxnSpPr>
            <p:spPr>
              <a:xfrm>
                <a:off x="12355560" y="5225040"/>
                <a:ext cx="252360" cy="360"/>
              </a:xfrm>
              <a:prstGeom prst="straightConnector1">
                <a:avLst/>
              </a:prstGeom>
              <a:ln w="6480">
                <a:solidFill>
                  <a:srgbClr val="a8a8a8"/>
                </a:solidFill>
                <a:miter/>
              </a:ln>
            </p:spPr>
          </p:cxnSp>
          <p:cxnSp>
            <p:nvCxnSpPr>
              <p:cNvPr id="17260" name="Straight Connector 1901"/>
              <p:cNvCxnSpPr/>
              <p:nvPr/>
            </p:nvCxnSpPr>
            <p:spPr>
              <a:xfrm>
                <a:off x="12355560" y="6204600"/>
                <a:ext cx="252360" cy="360"/>
              </a:xfrm>
              <a:prstGeom prst="straightConnector1">
                <a:avLst/>
              </a:prstGeom>
              <a:ln w="6480">
                <a:solidFill>
                  <a:srgbClr val="a8a8a8"/>
                </a:solidFill>
                <a:miter/>
              </a:ln>
            </p:spPr>
          </p:cxnSp>
          <p:cxnSp>
            <p:nvCxnSpPr>
              <p:cNvPr id="17261" name="Straight Connector 1902"/>
              <p:cNvCxnSpPr/>
              <p:nvPr/>
            </p:nvCxnSpPr>
            <p:spPr>
              <a:xfrm>
                <a:off x="12355560" y="5878080"/>
                <a:ext cx="252360" cy="360"/>
              </a:xfrm>
              <a:prstGeom prst="straightConnector1">
                <a:avLst/>
              </a:prstGeom>
              <a:ln w="6480">
                <a:solidFill>
                  <a:srgbClr val="a8a8a8"/>
                </a:solidFill>
                <a:miter/>
              </a:ln>
            </p:spPr>
          </p:cxnSp>
          <p:cxnSp>
            <p:nvCxnSpPr>
              <p:cNvPr id="17262" name="Straight Connector 1903"/>
              <p:cNvCxnSpPr/>
              <p:nvPr/>
            </p:nvCxnSpPr>
            <p:spPr>
              <a:xfrm>
                <a:off x="12355560" y="6857640"/>
                <a:ext cx="252360" cy="360"/>
              </a:xfrm>
              <a:prstGeom prst="straightConnector1">
                <a:avLst/>
              </a:prstGeom>
              <a:ln w="6480">
                <a:solidFill>
                  <a:srgbClr val="a8a8a8"/>
                </a:solidFill>
                <a:miter/>
              </a:ln>
            </p:spPr>
          </p:cxnSp>
          <p:cxnSp>
            <p:nvCxnSpPr>
              <p:cNvPr id="17263" name="Straight Connector 1904"/>
              <p:cNvCxnSpPr/>
              <p:nvPr/>
            </p:nvCxnSpPr>
            <p:spPr>
              <a:xfrm>
                <a:off x="12355560" y="6531120"/>
                <a:ext cx="252360" cy="360"/>
              </a:xfrm>
              <a:prstGeom prst="straightConnector1">
                <a:avLst/>
              </a:prstGeom>
              <a:ln w="6480">
                <a:solidFill>
                  <a:srgbClr val="a8a8a8"/>
                </a:solidFill>
                <a:miter/>
              </a:ln>
            </p:spPr>
          </p:cxnSp>
          <p:cxnSp>
            <p:nvCxnSpPr>
              <p:cNvPr id="1726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726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726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726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726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726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7270" name="Straight Connector 2097"/>
              <p:cNvCxnSpPr/>
              <p:nvPr/>
            </p:nvCxnSpPr>
            <p:spPr>
              <a:xfrm flipV="1">
                <a:off x="9885240" y="7041240"/>
                <a:ext cx="360" cy="252360"/>
              </a:xfrm>
              <a:prstGeom prst="straightConnector1">
                <a:avLst/>
              </a:prstGeom>
              <a:ln w="6480">
                <a:solidFill>
                  <a:srgbClr val="a8a8a8"/>
                </a:solidFill>
                <a:miter/>
              </a:ln>
            </p:spPr>
          </p:cxnSp>
          <p:cxnSp>
            <p:nvCxnSpPr>
              <p:cNvPr id="1727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7272" name="Straight Connector 2099"/>
              <p:cNvCxnSpPr/>
              <p:nvPr/>
            </p:nvCxnSpPr>
            <p:spPr>
              <a:xfrm flipV="1">
                <a:off x="9226080" y="7041240"/>
                <a:ext cx="360" cy="252360"/>
              </a:xfrm>
              <a:prstGeom prst="straightConnector1">
                <a:avLst/>
              </a:prstGeom>
              <a:ln w="6480">
                <a:solidFill>
                  <a:srgbClr val="a8a8a8"/>
                </a:solidFill>
                <a:miter/>
              </a:ln>
            </p:spPr>
          </p:cxnSp>
          <p:cxnSp>
            <p:nvCxnSpPr>
              <p:cNvPr id="17273" name="Straight Connector 2100"/>
              <p:cNvCxnSpPr/>
              <p:nvPr/>
            </p:nvCxnSpPr>
            <p:spPr>
              <a:xfrm flipV="1">
                <a:off x="9555840" y="7041240"/>
                <a:ext cx="360" cy="252360"/>
              </a:xfrm>
              <a:prstGeom prst="straightConnector1">
                <a:avLst/>
              </a:prstGeom>
              <a:ln w="6480">
                <a:solidFill>
                  <a:srgbClr val="a8a8a8"/>
                </a:solidFill>
                <a:miter/>
              </a:ln>
            </p:spPr>
          </p:cxnSp>
          <p:cxnSp>
            <p:nvCxnSpPr>
              <p:cNvPr id="17274" name="Straight Connector 2101"/>
              <p:cNvCxnSpPr/>
              <p:nvPr/>
            </p:nvCxnSpPr>
            <p:spPr>
              <a:xfrm flipV="1">
                <a:off x="8567280" y="7041240"/>
                <a:ext cx="360" cy="252360"/>
              </a:xfrm>
              <a:prstGeom prst="straightConnector1">
                <a:avLst/>
              </a:prstGeom>
              <a:ln w="6480">
                <a:solidFill>
                  <a:srgbClr val="a8a8a8"/>
                </a:solidFill>
                <a:miter/>
              </a:ln>
            </p:spPr>
          </p:cxnSp>
          <p:cxnSp>
            <p:nvCxnSpPr>
              <p:cNvPr id="17275" name="Straight Connector 2102"/>
              <p:cNvCxnSpPr/>
              <p:nvPr/>
            </p:nvCxnSpPr>
            <p:spPr>
              <a:xfrm flipV="1">
                <a:off x="8896680" y="7041240"/>
                <a:ext cx="360" cy="252360"/>
              </a:xfrm>
              <a:prstGeom prst="straightConnector1">
                <a:avLst/>
              </a:prstGeom>
              <a:ln w="6480">
                <a:solidFill>
                  <a:srgbClr val="a8a8a8"/>
                </a:solidFill>
                <a:miter/>
              </a:ln>
            </p:spPr>
          </p:cxnSp>
          <p:cxnSp>
            <p:nvCxnSpPr>
              <p:cNvPr id="17276" name="Straight Connector 2103"/>
              <p:cNvCxnSpPr/>
              <p:nvPr/>
            </p:nvCxnSpPr>
            <p:spPr>
              <a:xfrm flipV="1">
                <a:off x="7908120" y="7041240"/>
                <a:ext cx="360" cy="252360"/>
              </a:xfrm>
              <a:prstGeom prst="straightConnector1">
                <a:avLst/>
              </a:prstGeom>
              <a:ln w="6480">
                <a:solidFill>
                  <a:srgbClr val="a8a8a8"/>
                </a:solidFill>
                <a:miter/>
              </a:ln>
            </p:spPr>
          </p:cxnSp>
          <p:cxnSp>
            <p:nvCxnSpPr>
              <p:cNvPr id="17277" name="Straight Connector 2104"/>
              <p:cNvCxnSpPr/>
              <p:nvPr/>
            </p:nvCxnSpPr>
            <p:spPr>
              <a:xfrm flipV="1">
                <a:off x="8237520" y="7041240"/>
                <a:ext cx="360" cy="252360"/>
              </a:xfrm>
              <a:prstGeom prst="straightConnector1">
                <a:avLst/>
              </a:prstGeom>
              <a:ln w="6480">
                <a:solidFill>
                  <a:srgbClr val="a8a8a8"/>
                </a:solidFill>
                <a:miter/>
              </a:ln>
            </p:spPr>
          </p:cxnSp>
          <p:cxnSp>
            <p:nvCxnSpPr>
              <p:cNvPr id="17278" name="Straight Connector 2105"/>
              <p:cNvCxnSpPr/>
              <p:nvPr/>
            </p:nvCxnSpPr>
            <p:spPr>
              <a:xfrm flipV="1">
                <a:off x="7248960" y="7041240"/>
                <a:ext cx="360" cy="252360"/>
              </a:xfrm>
              <a:prstGeom prst="straightConnector1">
                <a:avLst/>
              </a:prstGeom>
              <a:ln w="6480">
                <a:solidFill>
                  <a:srgbClr val="a8a8a8"/>
                </a:solidFill>
                <a:miter/>
              </a:ln>
            </p:spPr>
          </p:cxnSp>
          <p:cxnSp>
            <p:nvCxnSpPr>
              <p:cNvPr id="17279" name="Straight Connector 2106"/>
              <p:cNvCxnSpPr/>
              <p:nvPr/>
            </p:nvCxnSpPr>
            <p:spPr>
              <a:xfrm flipV="1">
                <a:off x="7578720" y="7041240"/>
                <a:ext cx="360" cy="252360"/>
              </a:xfrm>
              <a:prstGeom prst="straightConnector1">
                <a:avLst/>
              </a:prstGeom>
              <a:ln w="6480">
                <a:solidFill>
                  <a:srgbClr val="a8a8a8"/>
                </a:solidFill>
                <a:miter/>
              </a:ln>
            </p:spPr>
          </p:cxnSp>
          <p:cxnSp>
            <p:nvCxnSpPr>
              <p:cNvPr id="17280" name="Straight Connector 2107"/>
              <p:cNvCxnSpPr/>
              <p:nvPr/>
            </p:nvCxnSpPr>
            <p:spPr>
              <a:xfrm flipV="1">
                <a:off x="6590160" y="7041240"/>
                <a:ext cx="360" cy="252360"/>
              </a:xfrm>
              <a:prstGeom prst="straightConnector1">
                <a:avLst/>
              </a:prstGeom>
              <a:ln w="6480">
                <a:solidFill>
                  <a:srgbClr val="a8a8a8"/>
                </a:solidFill>
                <a:miter/>
              </a:ln>
            </p:spPr>
          </p:cxnSp>
          <p:cxnSp>
            <p:nvCxnSpPr>
              <p:cNvPr id="17281" name="Straight Connector 2108"/>
              <p:cNvCxnSpPr/>
              <p:nvPr/>
            </p:nvCxnSpPr>
            <p:spPr>
              <a:xfrm flipV="1">
                <a:off x="6919560" y="7041240"/>
                <a:ext cx="360" cy="252360"/>
              </a:xfrm>
              <a:prstGeom prst="straightConnector1">
                <a:avLst/>
              </a:prstGeom>
              <a:ln w="6480">
                <a:solidFill>
                  <a:srgbClr val="a8a8a8"/>
                </a:solidFill>
                <a:miter/>
              </a:ln>
            </p:spPr>
          </p:cxnSp>
          <p:cxnSp>
            <p:nvCxnSpPr>
              <p:cNvPr id="17282" name="Straight Connector 2109"/>
              <p:cNvCxnSpPr/>
              <p:nvPr/>
            </p:nvCxnSpPr>
            <p:spPr>
              <a:xfrm flipV="1">
                <a:off x="5931000" y="7041240"/>
                <a:ext cx="360" cy="252360"/>
              </a:xfrm>
              <a:prstGeom prst="straightConnector1">
                <a:avLst/>
              </a:prstGeom>
              <a:ln w="6480">
                <a:solidFill>
                  <a:srgbClr val="a8a8a8"/>
                </a:solidFill>
                <a:miter/>
              </a:ln>
            </p:spPr>
          </p:cxnSp>
          <p:cxnSp>
            <p:nvCxnSpPr>
              <p:cNvPr id="17283" name="Straight Connector 2110"/>
              <p:cNvCxnSpPr/>
              <p:nvPr/>
            </p:nvCxnSpPr>
            <p:spPr>
              <a:xfrm flipV="1">
                <a:off x="6260760" y="7041240"/>
                <a:ext cx="360" cy="252360"/>
              </a:xfrm>
              <a:prstGeom prst="straightConnector1">
                <a:avLst/>
              </a:prstGeom>
              <a:ln w="6480">
                <a:solidFill>
                  <a:srgbClr val="a8a8a8"/>
                </a:solidFill>
                <a:miter/>
              </a:ln>
            </p:spPr>
          </p:cxnSp>
          <p:cxnSp>
            <p:nvCxnSpPr>
              <p:cNvPr id="17284" name="Straight Connector 2111"/>
              <p:cNvCxnSpPr/>
              <p:nvPr/>
            </p:nvCxnSpPr>
            <p:spPr>
              <a:xfrm flipV="1">
                <a:off x="5272200" y="7041240"/>
                <a:ext cx="360" cy="252360"/>
              </a:xfrm>
              <a:prstGeom prst="straightConnector1">
                <a:avLst/>
              </a:prstGeom>
              <a:ln w="6480">
                <a:solidFill>
                  <a:srgbClr val="a8a8a8"/>
                </a:solidFill>
                <a:miter/>
              </a:ln>
            </p:spPr>
          </p:cxnSp>
          <p:cxnSp>
            <p:nvCxnSpPr>
              <p:cNvPr id="17285" name="Straight Connector 2112"/>
              <p:cNvCxnSpPr/>
              <p:nvPr/>
            </p:nvCxnSpPr>
            <p:spPr>
              <a:xfrm flipV="1">
                <a:off x="5601600" y="7041240"/>
                <a:ext cx="360" cy="252360"/>
              </a:xfrm>
              <a:prstGeom prst="straightConnector1">
                <a:avLst/>
              </a:prstGeom>
              <a:ln w="6480">
                <a:solidFill>
                  <a:srgbClr val="a8a8a8"/>
                </a:solidFill>
                <a:miter/>
              </a:ln>
            </p:spPr>
          </p:cxnSp>
          <p:cxnSp>
            <p:nvCxnSpPr>
              <p:cNvPr id="17286" name="Straight Connector 2113"/>
              <p:cNvCxnSpPr/>
              <p:nvPr/>
            </p:nvCxnSpPr>
            <p:spPr>
              <a:xfrm flipV="1">
                <a:off x="4613040" y="7041240"/>
                <a:ext cx="360" cy="252360"/>
              </a:xfrm>
              <a:prstGeom prst="straightConnector1">
                <a:avLst/>
              </a:prstGeom>
              <a:ln w="6480">
                <a:solidFill>
                  <a:srgbClr val="a8a8a8"/>
                </a:solidFill>
                <a:miter/>
              </a:ln>
            </p:spPr>
          </p:cxnSp>
          <p:cxnSp>
            <p:nvCxnSpPr>
              <p:cNvPr id="17287" name="Straight Connector 2114"/>
              <p:cNvCxnSpPr/>
              <p:nvPr/>
            </p:nvCxnSpPr>
            <p:spPr>
              <a:xfrm flipV="1">
                <a:off x="4942440" y="7041240"/>
                <a:ext cx="360" cy="252360"/>
              </a:xfrm>
              <a:prstGeom prst="straightConnector1">
                <a:avLst/>
              </a:prstGeom>
              <a:ln w="6480">
                <a:solidFill>
                  <a:srgbClr val="a8a8a8"/>
                </a:solidFill>
                <a:miter/>
              </a:ln>
            </p:spPr>
          </p:cxnSp>
          <p:cxnSp>
            <p:nvCxnSpPr>
              <p:cNvPr id="17288" name="Straight Connector 2115"/>
              <p:cNvCxnSpPr/>
              <p:nvPr/>
            </p:nvCxnSpPr>
            <p:spPr>
              <a:xfrm flipV="1">
                <a:off x="3953880" y="7041240"/>
                <a:ext cx="360" cy="252360"/>
              </a:xfrm>
              <a:prstGeom prst="straightConnector1">
                <a:avLst/>
              </a:prstGeom>
              <a:ln w="6480">
                <a:solidFill>
                  <a:srgbClr val="a8a8a8"/>
                </a:solidFill>
                <a:miter/>
              </a:ln>
            </p:spPr>
          </p:cxnSp>
          <p:cxnSp>
            <p:nvCxnSpPr>
              <p:cNvPr id="17289" name="Straight Connector 2116"/>
              <p:cNvCxnSpPr/>
              <p:nvPr/>
            </p:nvCxnSpPr>
            <p:spPr>
              <a:xfrm flipV="1">
                <a:off x="4283640" y="7041240"/>
                <a:ext cx="360" cy="252360"/>
              </a:xfrm>
              <a:prstGeom prst="straightConnector1">
                <a:avLst/>
              </a:prstGeom>
              <a:ln w="6480">
                <a:solidFill>
                  <a:srgbClr val="a8a8a8"/>
                </a:solidFill>
                <a:miter/>
              </a:ln>
            </p:spPr>
          </p:cxnSp>
          <p:cxnSp>
            <p:nvCxnSpPr>
              <p:cNvPr id="17290" name="Straight Connector 2117"/>
              <p:cNvCxnSpPr/>
              <p:nvPr/>
            </p:nvCxnSpPr>
            <p:spPr>
              <a:xfrm flipV="1">
                <a:off x="3295080" y="7041240"/>
                <a:ext cx="360" cy="252360"/>
              </a:xfrm>
              <a:prstGeom prst="straightConnector1">
                <a:avLst/>
              </a:prstGeom>
              <a:ln w="6480">
                <a:solidFill>
                  <a:srgbClr val="a8a8a8"/>
                </a:solidFill>
                <a:miter/>
              </a:ln>
            </p:spPr>
          </p:cxnSp>
          <p:cxnSp>
            <p:nvCxnSpPr>
              <p:cNvPr id="17291" name="Straight Connector 2118"/>
              <p:cNvCxnSpPr/>
              <p:nvPr/>
            </p:nvCxnSpPr>
            <p:spPr>
              <a:xfrm flipV="1">
                <a:off x="3624480" y="7041240"/>
                <a:ext cx="360" cy="252360"/>
              </a:xfrm>
              <a:prstGeom prst="straightConnector1">
                <a:avLst/>
              </a:prstGeom>
              <a:ln w="6480">
                <a:solidFill>
                  <a:srgbClr val="a8a8a8"/>
                </a:solidFill>
                <a:miter/>
              </a:ln>
            </p:spPr>
          </p:cxnSp>
          <p:cxnSp>
            <p:nvCxnSpPr>
              <p:cNvPr id="17292" name="Straight Connector 2119"/>
              <p:cNvCxnSpPr/>
              <p:nvPr/>
            </p:nvCxnSpPr>
            <p:spPr>
              <a:xfrm flipV="1">
                <a:off x="2635920" y="7041240"/>
                <a:ext cx="360" cy="252360"/>
              </a:xfrm>
              <a:prstGeom prst="straightConnector1">
                <a:avLst/>
              </a:prstGeom>
              <a:ln w="6480">
                <a:solidFill>
                  <a:srgbClr val="a8a8a8"/>
                </a:solidFill>
                <a:miter/>
              </a:ln>
            </p:spPr>
          </p:cxnSp>
          <p:cxnSp>
            <p:nvCxnSpPr>
              <p:cNvPr id="17293" name="Straight Connector 2120"/>
              <p:cNvCxnSpPr/>
              <p:nvPr/>
            </p:nvCxnSpPr>
            <p:spPr>
              <a:xfrm flipV="1">
                <a:off x="2965320" y="7041240"/>
                <a:ext cx="360" cy="252360"/>
              </a:xfrm>
              <a:prstGeom prst="straightConnector1">
                <a:avLst/>
              </a:prstGeom>
              <a:ln w="6480">
                <a:solidFill>
                  <a:srgbClr val="a8a8a8"/>
                </a:solidFill>
                <a:miter/>
              </a:ln>
            </p:spPr>
          </p:cxnSp>
          <p:cxnSp>
            <p:nvCxnSpPr>
              <p:cNvPr id="17294" name="Straight Connector 2121"/>
              <p:cNvCxnSpPr/>
              <p:nvPr/>
            </p:nvCxnSpPr>
            <p:spPr>
              <a:xfrm flipV="1">
                <a:off x="1976760" y="7041240"/>
                <a:ext cx="360" cy="252360"/>
              </a:xfrm>
              <a:prstGeom prst="straightConnector1">
                <a:avLst/>
              </a:prstGeom>
              <a:ln w="6480">
                <a:solidFill>
                  <a:srgbClr val="a8a8a8"/>
                </a:solidFill>
                <a:miter/>
              </a:ln>
            </p:spPr>
          </p:cxnSp>
          <p:cxnSp>
            <p:nvCxnSpPr>
              <p:cNvPr id="17295" name="Straight Connector 2122"/>
              <p:cNvCxnSpPr/>
              <p:nvPr/>
            </p:nvCxnSpPr>
            <p:spPr>
              <a:xfrm flipV="1">
                <a:off x="2306520" y="7041240"/>
                <a:ext cx="360" cy="252360"/>
              </a:xfrm>
              <a:prstGeom prst="straightConnector1">
                <a:avLst/>
              </a:prstGeom>
              <a:ln w="6480">
                <a:solidFill>
                  <a:srgbClr val="a8a8a8"/>
                </a:solidFill>
                <a:miter/>
              </a:ln>
            </p:spPr>
          </p:cxnSp>
          <p:cxnSp>
            <p:nvCxnSpPr>
              <p:cNvPr id="17296" name="Straight Connector 2123"/>
              <p:cNvCxnSpPr/>
              <p:nvPr/>
            </p:nvCxnSpPr>
            <p:spPr>
              <a:xfrm flipV="1">
                <a:off x="1317960" y="7041240"/>
                <a:ext cx="360" cy="252360"/>
              </a:xfrm>
              <a:prstGeom prst="straightConnector1">
                <a:avLst/>
              </a:prstGeom>
              <a:ln w="6480">
                <a:solidFill>
                  <a:srgbClr val="a8a8a8"/>
                </a:solidFill>
                <a:miter/>
              </a:ln>
            </p:spPr>
          </p:cxnSp>
          <p:cxnSp>
            <p:nvCxnSpPr>
              <p:cNvPr id="17297" name="Straight Connector 2124"/>
              <p:cNvCxnSpPr/>
              <p:nvPr/>
            </p:nvCxnSpPr>
            <p:spPr>
              <a:xfrm flipV="1">
                <a:off x="1647360" y="7041240"/>
                <a:ext cx="360" cy="252360"/>
              </a:xfrm>
              <a:prstGeom prst="straightConnector1">
                <a:avLst/>
              </a:prstGeom>
              <a:ln w="6480">
                <a:solidFill>
                  <a:srgbClr val="a8a8a8"/>
                </a:solidFill>
                <a:miter/>
              </a:ln>
            </p:spPr>
          </p:cxnSp>
          <p:cxnSp>
            <p:nvCxnSpPr>
              <p:cNvPr id="17298" name="Straight Connector 2125"/>
              <p:cNvCxnSpPr/>
              <p:nvPr/>
            </p:nvCxnSpPr>
            <p:spPr>
              <a:xfrm flipV="1">
                <a:off x="658800" y="7041240"/>
                <a:ext cx="360" cy="252360"/>
              </a:xfrm>
              <a:prstGeom prst="straightConnector1">
                <a:avLst/>
              </a:prstGeom>
              <a:ln w="6480">
                <a:solidFill>
                  <a:srgbClr val="a8a8a8"/>
                </a:solidFill>
                <a:miter/>
              </a:ln>
            </p:spPr>
          </p:cxnSp>
          <p:cxnSp>
            <p:nvCxnSpPr>
              <p:cNvPr id="17299" name="Straight Connector 2126"/>
              <p:cNvCxnSpPr/>
              <p:nvPr/>
            </p:nvCxnSpPr>
            <p:spPr>
              <a:xfrm flipV="1">
                <a:off x="988200" y="7041240"/>
                <a:ext cx="360" cy="252360"/>
              </a:xfrm>
              <a:prstGeom prst="straightConnector1">
                <a:avLst/>
              </a:prstGeom>
              <a:ln w="6480">
                <a:solidFill>
                  <a:srgbClr val="a8a8a8"/>
                </a:solidFill>
                <a:miter/>
              </a:ln>
            </p:spPr>
          </p:cxnSp>
          <p:cxnSp>
            <p:nvCxnSpPr>
              <p:cNvPr id="17300" name="Straight Connector 2127"/>
              <p:cNvCxnSpPr/>
              <p:nvPr/>
            </p:nvCxnSpPr>
            <p:spPr>
              <a:xfrm flipV="1">
                <a:off x="0" y="7041240"/>
                <a:ext cx="360" cy="252360"/>
              </a:xfrm>
              <a:prstGeom prst="straightConnector1">
                <a:avLst/>
              </a:prstGeom>
              <a:ln w="6480">
                <a:solidFill>
                  <a:srgbClr val="a8a8a8"/>
                </a:solidFill>
                <a:miter/>
              </a:ln>
            </p:spPr>
          </p:cxnSp>
          <p:cxnSp>
            <p:nvCxnSpPr>
              <p:cNvPr id="1730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7302" name="PlaceHolder 1"/>
          <p:cNvSpPr>
            <a:spLocks noGrp="1"/>
          </p:cNvSpPr>
          <p:nvPr>
            <p:ph type="sldNum" idx="42"/>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A347780-551F-4F31-8A87-C07E78B1B32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7303" name="PlaceHolder 2"/>
          <p:cNvSpPr>
            <a:spLocks noGrp="1"/>
          </p:cNvSpPr>
          <p:nvPr>
            <p:ph type="ftr" idx="43"/>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304" name="PlaceHolder 3"/>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7305" name="PlaceHolder 4"/>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Bef>
                <a:spcPts val="201"/>
              </a:spcBef>
              <a:spcAft>
                <a:spcPts val="799"/>
              </a:spcAft>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4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7343" name="Master Grid"/>
          <p:cNvGrpSpPr/>
          <p:nvPr/>
        </p:nvGrpSpPr>
        <p:grpSpPr>
          <a:xfrm>
            <a:off x="0" y="0"/>
            <a:ext cx="12191760" cy="6858000"/>
            <a:chOff x="0" y="0"/>
            <a:chExt cx="12191760" cy="6858000"/>
          </a:xfrm>
        </p:grpSpPr>
        <p:grpSp>
          <p:nvGrpSpPr>
            <p:cNvPr id="17344" name="GRID"/>
            <p:cNvGrpSpPr/>
            <p:nvPr/>
          </p:nvGrpSpPr>
          <p:grpSpPr>
            <a:xfrm>
              <a:off x="0" y="0"/>
              <a:ext cx="12191760" cy="6858000"/>
              <a:chOff x="0" y="0"/>
              <a:chExt cx="12191760" cy="6858000"/>
            </a:xfrm>
          </p:grpSpPr>
          <p:grpSp>
            <p:nvGrpSpPr>
              <p:cNvPr id="17345" name="Group 454"/>
              <p:cNvGrpSpPr/>
              <p:nvPr/>
            </p:nvGrpSpPr>
            <p:grpSpPr>
              <a:xfrm>
                <a:off x="0" y="0"/>
                <a:ext cx="12191760" cy="6858000"/>
                <a:chOff x="0" y="0"/>
                <a:chExt cx="12191760" cy="6858000"/>
              </a:xfrm>
            </p:grpSpPr>
            <p:cxnSp>
              <p:nvCxnSpPr>
                <p:cNvPr id="1734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734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734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734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735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735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735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735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735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735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735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735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735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735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736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736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736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736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736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736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736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736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736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736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737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737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737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737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737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737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737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737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737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737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738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738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738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738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7384" name="Group 455"/>
              <p:cNvGrpSpPr/>
              <p:nvPr/>
            </p:nvGrpSpPr>
            <p:grpSpPr>
              <a:xfrm>
                <a:off x="0" y="0"/>
                <a:ext cx="12191760" cy="6857640"/>
                <a:chOff x="0" y="0"/>
                <a:chExt cx="12191760" cy="6857640"/>
              </a:xfrm>
            </p:grpSpPr>
            <p:cxnSp>
              <p:nvCxnSpPr>
                <p:cNvPr id="1738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738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738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738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738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739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739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739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739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739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739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739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739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739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739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740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740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740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740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740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740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740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7407" name="Group 396"/>
            <p:cNvGrpSpPr/>
            <p:nvPr/>
          </p:nvGrpSpPr>
          <p:grpSpPr>
            <a:xfrm>
              <a:off x="329400" y="326520"/>
              <a:ext cx="11532960" cy="5878800"/>
              <a:chOff x="329400" y="326520"/>
              <a:chExt cx="11532960" cy="5878800"/>
            </a:xfrm>
          </p:grpSpPr>
          <p:grpSp>
            <p:nvGrpSpPr>
              <p:cNvPr id="17408" name="Group 397"/>
              <p:cNvGrpSpPr/>
              <p:nvPr/>
            </p:nvGrpSpPr>
            <p:grpSpPr>
              <a:xfrm>
                <a:off x="329400" y="326520"/>
                <a:ext cx="11532960" cy="5878800"/>
                <a:chOff x="329400" y="326520"/>
                <a:chExt cx="11532960" cy="5878800"/>
              </a:xfrm>
            </p:grpSpPr>
            <p:cxnSp>
              <p:nvCxnSpPr>
                <p:cNvPr id="1740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741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741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741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741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741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741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741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741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741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741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742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742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742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742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742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742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742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742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742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742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743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743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743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743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743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743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743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743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743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743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744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744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744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744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744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7445" name="Group 398"/>
              <p:cNvGrpSpPr/>
              <p:nvPr/>
            </p:nvGrpSpPr>
            <p:grpSpPr>
              <a:xfrm>
                <a:off x="329400" y="326520"/>
                <a:ext cx="11532960" cy="5878080"/>
                <a:chOff x="329400" y="326520"/>
                <a:chExt cx="11532960" cy="5878080"/>
              </a:xfrm>
            </p:grpSpPr>
            <p:cxnSp>
              <p:nvCxnSpPr>
                <p:cNvPr id="1744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744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744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744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745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745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745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745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745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745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745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745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745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745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746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746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746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746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746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7465" name="Master Grid Edge"/>
          <p:cNvGrpSpPr/>
          <p:nvPr/>
        </p:nvGrpSpPr>
        <p:grpSpPr>
          <a:xfrm>
            <a:off x="-435240" y="-435240"/>
            <a:ext cx="13042800" cy="7728480"/>
            <a:chOff x="-435240" y="-435240"/>
            <a:chExt cx="13042800" cy="7728480"/>
          </a:xfrm>
        </p:grpSpPr>
        <p:grpSp>
          <p:nvGrpSpPr>
            <p:cNvPr id="17466" name="Group 27"/>
            <p:cNvGrpSpPr/>
            <p:nvPr/>
          </p:nvGrpSpPr>
          <p:grpSpPr>
            <a:xfrm>
              <a:off x="-435240" y="-435240"/>
              <a:ext cx="13042800" cy="7728480"/>
              <a:chOff x="-435240" y="-435240"/>
              <a:chExt cx="13042800" cy="7728480"/>
            </a:xfrm>
          </p:grpSpPr>
          <p:cxnSp>
            <p:nvCxnSpPr>
              <p:cNvPr id="17467" name="Straight Connector 1371"/>
              <p:cNvCxnSpPr/>
              <p:nvPr/>
            </p:nvCxnSpPr>
            <p:spPr>
              <a:xfrm>
                <a:off x="-435240" y="489600"/>
                <a:ext cx="126360" cy="360"/>
              </a:xfrm>
              <a:prstGeom prst="straightConnector1">
                <a:avLst/>
              </a:prstGeom>
              <a:ln w="6480">
                <a:solidFill>
                  <a:srgbClr val="a8a8a8"/>
                </a:solidFill>
                <a:miter/>
              </a:ln>
            </p:spPr>
          </p:cxnSp>
          <p:cxnSp>
            <p:nvCxnSpPr>
              <p:cNvPr id="17468" name="Straight Connector 1372"/>
              <p:cNvCxnSpPr/>
              <p:nvPr/>
            </p:nvCxnSpPr>
            <p:spPr>
              <a:xfrm>
                <a:off x="-435240" y="326520"/>
                <a:ext cx="126360" cy="360"/>
              </a:xfrm>
              <a:prstGeom prst="straightConnector1">
                <a:avLst/>
              </a:prstGeom>
              <a:ln w="6480">
                <a:solidFill>
                  <a:srgbClr val="a8a8a8"/>
                </a:solidFill>
                <a:miter/>
              </a:ln>
            </p:spPr>
          </p:cxnSp>
          <p:cxnSp>
            <p:nvCxnSpPr>
              <p:cNvPr id="17469" name="Straight Connector 1373"/>
              <p:cNvCxnSpPr/>
              <p:nvPr/>
            </p:nvCxnSpPr>
            <p:spPr>
              <a:xfrm>
                <a:off x="-435240" y="816120"/>
                <a:ext cx="126360" cy="360"/>
              </a:xfrm>
              <a:prstGeom prst="straightConnector1">
                <a:avLst/>
              </a:prstGeom>
              <a:ln w="6480">
                <a:solidFill>
                  <a:srgbClr val="a8a8a8"/>
                </a:solidFill>
                <a:miter/>
              </a:ln>
            </p:spPr>
          </p:cxnSp>
          <p:cxnSp>
            <p:nvCxnSpPr>
              <p:cNvPr id="17470" name="Straight Connector 1374"/>
              <p:cNvCxnSpPr/>
              <p:nvPr/>
            </p:nvCxnSpPr>
            <p:spPr>
              <a:xfrm>
                <a:off x="-435240" y="653040"/>
                <a:ext cx="126360" cy="360"/>
              </a:xfrm>
              <a:prstGeom prst="straightConnector1">
                <a:avLst/>
              </a:prstGeom>
              <a:ln w="6480">
                <a:solidFill>
                  <a:srgbClr val="a8a8a8"/>
                </a:solidFill>
                <a:miter/>
              </a:ln>
            </p:spPr>
          </p:cxnSp>
          <p:cxnSp>
            <p:nvCxnSpPr>
              <p:cNvPr id="17471" name="Straight Connector 1375"/>
              <p:cNvCxnSpPr/>
              <p:nvPr/>
            </p:nvCxnSpPr>
            <p:spPr>
              <a:xfrm>
                <a:off x="-435240" y="1142640"/>
                <a:ext cx="126360" cy="360"/>
              </a:xfrm>
              <a:prstGeom prst="straightConnector1">
                <a:avLst/>
              </a:prstGeom>
              <a:ln w="6480">
                <a:solidFill>
                  <a:srgbClr val="a8a8a8"/>
                </a:solidFill>
                <a:miter/>
              </a:ln>
            </p:spPr>
          </p:cxnSp>
          <p:cxnSp>
            <p:nvCxnSpPr>
              <p:cNvPr id="17472" name="Straight Connector 1376"/>
              <p:cNvCxnSpPr/>
              <p:nvPr/>
            </p:nvCxnSpPr>
            <p:spPr>
              <a:xfrm>
                <a:off x="-435240" y="979560"/>
                <a:ext cx="126360" cy="360"/>
              </a:xfrm>
              <a:prstGeom prst="straightConnector1">
                <a:avLst/>
              </a:prstGeom>
              <a:ln w="6480">
                <a:solidFill>
                  <a:srgbClr val="a8a8a8"/>
                </a:solidFill>
                <a:miter/>
              </a:ln>
            </p:spPr>
          </p:cxnSp>
          <p:cxnSp>
            <p:nvCxnSpPr>
              <p:cNvPr id="17473" name="Straight Connector 1377"/>
              <p:cNvCxnSpPr/>
              <p:nvPr/>
            </p:nvCxnSpPr>
            <p:spPr>
              <a:xfrm>
                <a:off x="-435240" y="1469520"/>
                <a:ext cx="126360" cy="360"/>
              </a:xfrm>
              <a:prstGeom prst="straightConnector1">
                <a:avLst/>
              </a:prstGeom>
              <a:ln w="6480">
                <a:solidFill>
                  <a:srgbClr val="a8a8a8"/>
                </a:solidFill>
                <a:miter/>
              </a:ln>
            </p:spPr>
          </p:cxnSp>
          <p:cxnSp>
            <p:nvCxnSpPr>
              <p:cNvPr id="17474" name="Straight Connector 1378"/>
              <p:cNvCxnSpPr/>
              <p:nvPr/>
            </p:nvCxnSpPr>
            <p:spPr>
              <a:xfrm>
                <a:off x="-435240" y="1306080"/>
                <a:ext cx="126360" cy="360"/>
              </a:xfrm>
              <a:prstGeom prst="straightConnector1">
                <a:avLst/>
              </a:prstGeom>
              <a:ln w="6480">
                <a:solidFill>
                  <a:srgbClr val="a8a8a8"/>
                </a:solidFill>
                <a:miter/>
              </a:ln>
            </p:spPr>
          </p:cxnSp>
          <p:cxnSp>
            <p:nvCxnSpPr>
              <p:cNvPr id="17475" name="Straight Connector 1379"/>
              <p:cNvCxnSpPr/>
              <p:nvPr/>
            </p:nvCxnSpPr>
            <p:spPr>
              <a:xfrm>
                <a:off x="-435240" y="1796040"/>
                <a:ext cx="126360" cy="360"/>
              </a:xfrm>
              <a:prstGeom prst="straightConnector1">
                <a:avLst/>
              </a:prstGeom>
              <a:ln w="6480">
                <a:solidFill>
                  <a:srgbClr val="a8a8a8"/>
                </a:solidFill>
                <a:miter/>
              </a:ln>
            </p:spPr>
          </p:cxnSp>
          <p:cxnSp>
            <p:nvCxnSpPr>
              <p:cNvPr id="17476" name="Straight Connector 1380"/>
              <p:cNvCxnSpPr/>
              <p:nvPr/>
            </p:nvCxnSpPr>
            <p:spPr>
              <a:xfrm>
                <a:off x="-435240" y="1632600"/>
                <a:ext cx="126360" cy="360"/>
              </a:xfrm>
              <a:prstGeom prst="straightConnector1">
                <a:avLst/>
              </a:prstGeom>
              <a:ln w="6480">
                <a:solidFill>
                  <a:srgbClr val="a8a8a8"/>
                </a:solidFill>
                <a:miter/>
              </a:ln>
            </p:spPr>
          </p:cxnSp>
          <p:cxnSp>
            <p:nvCxnSpPr>
              <p:cNvPr id="17477" name="Straight Connector 1381"/>
              <p:cNvCxnSpPr/>
              <p:nvPr/>
            </p:nvCxnSpPr>
            <p:spPr>
              <a:xfrm>
                <a:off x="-435240" y="2122560"/>
                <a:ext cx="126360" cy="360"/>
              </a:xfrm>
              <a:prstGeom prst="straightConnector1">
                <a:avLst/>
              </a:prstGeom>
              <a:ln w="6480">
                <a:solidFill>
                  <a:srgbClr val="a8a8a8"/>
                </a:solidFill>
                <a:miter/>
              </a:ln>
            </p:spPr>
          </p:cxnSp>
          <p:cxnSp>
            <p:nvCxnSpPr>
              <p:cNvPr id="17478" name="Straight Connector 1382"/>
              <p:cNvCxnSpPr/>
              <p:nvPr/>
            </p:nvCxnSpPr>
            <p:spPr>
              <a:xfrm>
                <a:off x="-435240" y="1959120"/>
                <a:ext cx="126360" cy="360"/>
              </a:xfrm>
              <a:prstGeom prst="straightConnector1">
                <a:avLst/>
              </a:prstGeom>
              <a:ln w="6480">
                <a:solidFill>
                  <a:srgbClr val="a8a8a8"/>
                </a:solidFill>
                <a:miter/>
              </a:ln>
            </p:spPr>
          </p:cxnSp>
          <p:cxnSp>
            <p:nvCxnSpPr>
              <p:cNvPr id="17479" name="Straight Connector 1383"/>
              <p:cNvCxnSpPr/>
              <p:nvPr/>
            </p:nvCxnSpPr>
            <p:spPr>
              <a:xfrm>
                <a:off x="-435240" y="2449080"/>
                <a:ext cx="126360" cy="360"/>
              </a:xfrm>
              <a:prstGeom prst="straightConnector1">
                <a:avLst/>
              </a:prstGeom>
              <a:ln w="6480">
                <a:solidFill>
                  <a:srgbClr val="a8a8a8"/>
                </a:solidFill>
                <a:miter/>
              </a:ln>
            </p:spPr>
          </p:cxnSp>
          <p:cxnSp>
            <p:nvCxnSpPr>
              <p:cNvPr id="17480" name="Straight Connector 1384"/>
              <p:cNvCxnSpPr/>
              <p:nvPr/>
            </p:nvCxnSpPr>
            <p:spPr>
              <a:xfrm>
                <a:off x="-435240" y="2285640"/>
                <a:ext cx="126360" cy="360"/>
              </a:xfrm>
              <a:prstGeom prst="straightConnector1">
                <a:avLst/>
              </a:prstGeom>
              <a:ln w="6480">
                <a:solidFill>
                  <a:srgbClr val="a8a8a8"/>
                </a:solidFill>
                <a:miter/>
              </a:ln>
            </p:spPr>
          </p:cxnSp>
          <p:cxnSp>
            <p:nvCxnSpPr>
              <p:cNvPr id="17481" name="Straight Connector 1385"/>
              <p:cNvCxnSpPr/>
              <p:nvPr/>
            </p:nvCxnSpPr>
            <p:spPr>
              <a:xfrm>
                <a:off x="-435240" y="2775600"/>
                <a:ext cx="126360" cy="360"/>
              </a:xfrm>
              <a:prstGeom prst="straightConnector1">
                <a:avLst/>
              </a:prstGeom>
              <a:ln w="6480">
                <a:solidFill>
                  <a:srgbClr val="a8a8a8"/>
                </a:solidFill>
                <a:miter/>
              </a:ln>
            </p:spPr>
          </p:cxnSp>
          <p:cxnSp>
            <p:nvCxnSpPr>
              <p:cNvPr id="17482" name="Straight Connector 1386"/>
              <p:cNvCxnSpPr/>
              <p:nvPr/>
            </p:nvCxnSpPr>
            <p:spPr>
              <a:xfrm>
                <a:off x="-435240" y="2612520"/>
                <a:ext cx="126360" cy="360"/>
              </a:xfrm>
              <a:prstGeom prst="straightConnector1">
                <a:avLst/>
              </a:prstGeom>
              <a:ln w="6480">
                <a:solidFill>
                  <a:srgbClr val="a8a8a8"/>
                </a:solidFill>
                <a:miter/>
              </a:ln>
            </p:spPr>
          </p:cxnSp>
          <p:cxnSp>
            <p:nvCxnSpPr>
              <p:cNvPr id="17483" name="Straight Connector 1387"/>
              <p:cNvCxnSpPr/>
              <p:nvPr/>
            </p:nvCxnSpPr>
            <p:spPr>
              <a:xfrm>
                <a:off x="-435240" y="3102120"/>
                <a:ext cx="126360" cy="360"/>
              </a:xfrm>
              <a:prstGeom prst="straightConnector1">
                <a:avLst/>
              </a:prstGeom>
              <a:ln w="6480">
                <a:solidFill>
                  <a:srgbClr val="a8a8a8"/>
                </a:solidFill>
                <a:miter/>
              </a:ln>
            </p:spPr>
          </p:cxnSp>
          <p:cxnSp>
            <p:nvCxnSpPr>
              <p:cNvPr id="17484" name="Straight Connector 1388"/>
              <p:cNvCxnSpPr/>
              <p:nvPr/>
            </p:nvCxnSpPr>
            <p:spPr>
              <a:xfrm>
                <a:off x="-435240" y="2939040"/>
                <a:ext cx="126360" cy="360"/>
              </a:xfrm>
              <a:prstGeom prst="straightConnector1">
                <a:avLst/>
              </a:prstGeom>
              <a:ln w="6480">
                <a:solidFill>
                  <a:srgbClr val="a8a8a8"/>
                </a:solidFill>
                <a:miter/>
              </a:ln>
            </p:spPr>
          </p:cxnSp>
          <p:cxnSp>
            <p:nvCxnSpPr>
              <p:cNvPr id="17485" name="Straight Connector 1389"/>
              <p:cNvCxnSpPr/>
              <p:nvPr/>
            </p:nvCxnSpPr>
            <p:spPr>
              <a:xfrm>
                <a:off x="-435240" y="3428640"/>
                <a:ext cx="126360" cy="360"/>
              </a:xfrm>
              <a:prstGeom prst="straightConnector1">
                <a:avLst/>
              </a:prstGeom>
              <a:ln w="6480">
                <a:solidFill>
                  <a:srgbClr val="a8a8a8"/>
                </a:solidFill>
                <a:miter/>
              </a:ln>
            </p:spPr>
          </p:cxnSp>
          <p:cxnSp>
            <p:nvCxnSpPr>
              <p:cNvPr id="17486" name="Straight Connector 1390"/>
              <p:cNvCxnSpPr/>
              <p:nvPr/>
            </p:nvCxnSpPr>
            <p:spPr>
              <a:xfrm>
                <a:off x="-435240" y="3265560"/>
                <a:ext cx="126360" cy="360"/>
              </a:xfrm>
              <a:prstGeom prst="straightConnector1">
                <a:avLst/>
              </a:prstGeom>
              <a:ln w="6480">
                <a:solidFill>
                  <a:srgbClr val="a8a8a8"/>
                </a:solidFill>
                <a:miter/>
              </a:ln>
            </p:spPr>
          </p:cxnSp>
          <p:cxnSp>
            <p:nvCxnSpPr>
              <p:cNvPr id="17487" name="Straight Connector 1391"/>
              <p:cNvCxnSpPr/>
              <p:nvPr/>
            </p:nvCxnSpPr>
            <p:spPr>
              <a:xfrm>
                <a:off x="-435240" y="3755520"/>
                <a:ext cx="126360" cy="360"/>
              </a:xfrm>
              <a:prstGeom prst="straightConnector1">
                <a:avLst/>
              </a:prstGeom>
              <a:ln w="6480">
                <a:solidFill>
                  <a:srgbClr val="a8a8a8"/>
                </a:solidFill>
                <a:miter/>
              </a:ln>
            </p:spPr>
          </p:cxnSp>
          <p:cxnSp>
            <p:nvCxnSpPr>
              <p:cNvPr id="17488" name="Straight Connector 1392"/>
              <p:cNvCxnSpPr/>
              <p:nvPr/>
            </p:nvCxnSpPr>
            <p:spPr>
              <a:xfrm>
                <a:off x="-435240" y="3592080"/>
                <a:ext cx="126360" cy="360"/>
              </a:xfrm>
              <a:prstGeom prst="straightConnector1">
                <a:avLst/>
              </a:prstGeom>
              <a:ln w="6480">
                <a:solidFill>
                  <a:srgbClr val="a8a8a8"/>
                </a:solidFill>
                <a:miter/>
              </a:ln>
            </p:spPr>
          </p:cxnSp>
          <p:cxnSp>
            <p:nvCxnSpPr>
              <p:cNvPr id="17489" name="Straight Connector 1438"/>
              <p:cNvCxnSpPr/>
              <p:nvPr/>
            </p:nvCxnSpPr>
            <p:spPr>
              <a:xfrm>
                <a:off x="-435240" y="4081680"/>
                <a:ext cx="126360" cy="360"/>
              </a:xfrm>
              <a:prstGeom prst="straightConnector1">
                <a:avLst/>
              </a:prstGeom>
              <a:ln w="6480">
                <a:solidFill>
                  <a:srgbClr val="a8a8a8"/>
                </a:solidFill>
                <a:miter/>
              </a:ln>
            </p:spPr>
          </p:cxnSp>
          <p:cxnSp>
            <p:nvCxnSpPr>
              <p:cNvPr id="17490" name="Straight Connector 1439"/>
              <p:cNvCxnSpPr/>
              <p:nvPr/>
            </p:nvCxnSpPr>
            <p:spPr>
              <a:xfrm>
                <a:off x="-435240" y="3918240"/>
                <a:ext cx="126360" cy="360"/>
              </a:xfrm>
              <a:prstGeom prst="straightConnector1">
                <a:avLst/>
              </a:prstGeom>
              <a:ln w="6480">
                <a:solidFill>
                  <a:srgbClr val="a8a8a8"/>
                </a:solidFill>
                <a:miter/>
              </a:ln>
            </p:spPr>
          </p:cxnSp>
          <p:cxnSp>
            <p:nvCxnSpPr>
              <p:cNvPr id="17491" name="Straight Connector 1440"/>
              <p:cNvCxnSpPr/>
              <p:nvPr/>
            </p:nvCxnSpPr>
            <p:spPr>
              <a:xfrm>
                <a:off x="-435240" y="4408200"/>
                <a:ext cx="126360" cy="360"/>
              </a:xfrm>
              <a:prstGeom prst="straightConnector1">
                <a:avLst/>
              </a:prstGeom>
              <a:ln w="6480">
                <a:solidFill>
                  <a:srgbClr val="a8a8a8"/>
                </a:solidFill>
                <a:miter/>
              </a:ln>
            </p:spPr>
          </p:cxnSp>
          <p:cxnSp>
            <p:nvCxnSpPr>
              <p:cNvPr id="17492" name="Straight Connector 1441"/>
              <p:cNvCxnSpPr/>
              <p:nvPr/>
            </p:nvCxnSpPr>
            <p:spPr>
              <a:xfrm>
                <a:off x="-435240" y="4244760"/>
                <a:ext cx="126360" cy="360"/>
              </a:xfrm>
              <a:prstGeom prst="straightConnector1">
                <a:avLst/>
              </a:prstGeom>
              <a:ln w="6480">
                <a:solidFill>
                  <a:srgbClr val="a8a8a8"/>
                </a:solidFill>
                <a:miter/>
              </a:ln>
            </p:spPr>
          </p:cxnSp>
          <p:cxnSp>
            <p:nvCxnSpPr>
              <p:cNvPr id="17493" name="Straight Connector 1442"/>
              <p:cNvCxnSpPr/>
              <p:nvPr/>
            </p:nvCxnSpPr>
            <p:spPr>
              <a:xfrm>
                <a:off x="-435240" y="4734720"/>
                <a:ext cx="126360" cy="360"/>
              </a:xfrm>
              <a:prstGeom prst="straightConnector1">
                <a:avLst/>
              </a:prstGeom>
              <a:ln w="6480">
                <a:solidFill>
                  <a:srgbClr val="a8a8a8"/>
                </a:solidFill>
                <a:miter/>
              </a:ln>
            </p:spPr>
          </p:cxnSp>
          <p:cxnSp>
            <p:nvCxnSpPr>
              <p:cNvPr id="17494" name="Straight Connector 1443"/>
              <p:cNvCxnSpPr/>
              <p:nvPr/>
            </p:nvCxnSpPr>
            <p:spPr>
              <a:xfrm>
                <a:off x="-435240" y="4571280"/>
                <a:ext cx="126360" cy="360"/>
              </a:xfrm>
              <a:prstGeom prst="straightConnector1">
                <a:avLst/>
              </a:prstGeom>
              <a:ln w="6480">
                <a:solidFill>
                  <a:srgbClr val="a8a8a8"/>
                </a:solidFill>
                <a:miter/>
              </a:ln>
            </p:spPr>
          </p:cxnSp>
          <p:cxnSp>
            <p:nvCxnSpPr>
              <p:cNvPr id="17495" name="Straight Connector 1444"/>
              <p:cNvCxnSpPr/>
              <p:nvPr/>
            </p:nvCxnSpPr>
            <p:spPr>
              <a:xfrm>
                <a:off x="-435240" y="5061240"/>
                <a:ext cx="126360" cy="360"/>
              </a:xfrm>
              <a:prstGeom prst="straightConnector1">
                <a:avLst/>
              </a:prstGeom>
              <a:ln w="6480">
                <a:solidFill>
                  <a:srgbClr val="a8a8a8"/>
                </a:solidFill>
                <a:miter/>
              </a:ln>
            </p:spPr>
          </p:cxnSp>
          <p:cxnSp>
            <p:nvCxnSpPr>
              <p:cNvPr id="17496" name="Straight Connector 1446"/>
              <p:cNvCxnSpPr/>
              <p:nvPr/>
            </p:nvCxnSpPr>
            <p:spPr>
              <a:xfrm>
                <a:off x="-435240" y="5387760"/>
                <a:ext cx="126360" cy="360"/>
              </a:xfrm>
              <a:prstGeom prst="straightConnector1">
                <a:avLst/>
              </a:prstGeom>
              <a:ln w="6480">
                <a:solidFill>
                  <a:srgbClr val="a8a8a8"/>
                </a:solidFill>
                <a:miter/>
              </a:ln>
            </p:spPr>
          </p:cxnSp>
          <p:cxnSp>
            <p:nvCxnSpPr>
              <p:cNvPr id="17497" name="Straight Connector 1447"/>
              <p:cNvCxnSpPr/>
              <p:nvPr/>
            </p:nvCxnSpPr>
            <p:spPr>
              <a:xfrm>
                <a:off x="-435240" y="5224680"/>
                <a:ext cx="126360" cy="360"/>
              </a:xfrm>
              <a:prstGeom prst="straightConnector1">
                <a:avLst/>
              </a:prstGeom>
              <a:ln w="6480">
                <a:solidFill>
                  <a:srgbClr val="a8a8a8"/>
                </a:solidFill>
                <a:miter/>
              </a:ln>
            </p:spPr>
          </p:cxnSp>
          <p:cxnSp>
            <p:nvCxnSpPr>
              <p:cNvPr id="17498" name="Straight Connector 1448"/>
              <p:cNvCxnSpPr/>
              <p:nvPr/>
            </p:nvCxnSpPr>
            <p:spPr>
              <a:xfrm>
                <a:off x="-435240" y="5714280"/>
                <a:ext cx="126360" cy="360"/>
              </a:xfrm>
              <a:prstGeom prst="straightConnector1">
                <a:avLst/>
              </a:prstGeom>
              <a:ln w="6480">
                <a:solidFill>
                  <a:srgbClr val="a8a8a8"/>
                </a:solidFill>
                <a:miter/>
              </a:ln>
            </p:spPr>
          </p:cxnSp>
          <p:cxnSp>
            <p:nvCxnSpPr>
              <p:cNvPr id="17499" name="Straight Connector 1449"/>
              <p:cNvCxnSpPr/>
              <p:nvPr/>
            </p:nvCxnSpPr>
            <p:spPr>
              <a:xfrm>
                <a:off x="-435240" y="5551200"/>
                <a:ext cx="126360" cy="360"/>
              </a:xfrm>
              <a:prstGeom prst="straightConnector1">
                <a:avLst/>
              </a:prstGeom>
              <a:ln w="6480">
                <a:solidFill>
                  <a:srgbClr val="a8a8a8"/>
                </a:solidFill>
                <a:miter/>
              </a:ln>
            </p:spPr>
          </p:cxnSp>
          <p:cxnSp>
            <p:nvCxnSpPr>
              <p:cNvPr id="17500" name="Straight Connector 1450"/>
              <p:cNvCxnSpPr/>
              <p:nvPr/>
            </p:nvCxnSpPr>
            <p:spPr>
              <a:xfrm>
                <a:off x="-435240" y="6041160"/>
                <a:ext cx="126360" cy="360"/>
              </a:xfrm>
              <a:prstGeom prst="straightConnector1">
                <a:avLst/>
              </a:prstGeom>
              <a:ln w="6480">
                <a:solidFill>
                  <a:srgbClr val="a8a8a8"/>
                </a:solidFill>
                <a:miter/>
              </a:ln>
            </p:spPr>
          </p:cxnSp>
          <p:cxnSp>
            <p:nvCxnSpPr>
              <p:cNvPr id="17501" name="Straight Connector 1451"/>
              <p:cNvCxnSpPr/>
              <p:nvPr/>
            </p:nvCxnSpPr>
            <p:spPr>
              <a:xfrm>
                <a:off x="-435240" y="5877720"/>
                <a:ext cx="126360" cy="360"/>
              </a:xfrm>
              <a:prstGeom prst="straightConnector1">
                <a:avLst/>
              </a:prstGeom>
              <a:ln w="6480">
                <a:solidFill>
                  <a:srgbClr val="a8a8a8"/>
                </a:solidFill>
                <a:miter/>
              </a:ln>
            </p:spPr>
          </p:cxnSp>
          <p:cxnSp>
            <p:nvCxnSpPr>
              <p:cNvPr id="17502" name="Straight Connector 1452"/>
              <p:cNvCxnSpPr/>
              <p:nvPr/>
            </p:nvCxnSpPr>
            <p:spPr>
              <a:xfrm>
                <a:off x="-435240" y="6367680"/>
                <a:ext cx="126360" cy="360"/>
              </a:xfrm>
              <a:prstGeom prst="straightConnector1">
                <a:avLst/>
              </a:prstGeom>
              <a:ln w="6480">
                <a:solidFill>
                  <a:srgbClr val="a8a8a8"/>
                </a:solidFill>
                <a:miter/>
              </a:ln>
            </p:spPr>
          </p:cxnSp>
          <p:cxnSp>
            <p:nvCxnSpPr>
              <p:cNvPr id="17503" name="Straight Connector 1453"/>
              <p:cNvCxnSpPr/>
              <p:nvPr/>
            </p:nvCxnSpPr>
            <p:spPr>
              <a:xfrm>
                <a:off x="-435240" y="6204240"/>
                <a:ext cx="126360" cy="360"/>
              </a:xfrm>
              <a:prstGeom prst="straightConnector1">
                <a:avLst/>
              </a:prstGeom>
              <a:ln w="6480">
                <a:solidFill>
                  <a:srgbClr val="a8a8a8"/>
                </a:solidFill>
                <a:miter/>
              </a:ln>
            </p:spPr>
          </p:cxnSp>
          <p:cxnSp>
            <p:nvCxnSpPr>
              <p:cNvPr id="17504" name="Straight Connector 1083"/>
              <p:cNvCxnSpPr/>
              <p:nvPr/>
            </p:nvCxnSpPr>
            <p:spPr>
              <a:xfrm>
                <a:off x="493920" y="-435240"/>
                <a:ext cx="360" cy="126360"/>
              </a:xfrm>
              <a:prstGeom prst="straightConnector1">
                <a:avLst/>
              </a:prstGeom>
              <a:ln w="6480">
                <a:solidFill>
                  <a:srgbClr val="a8a8a8"/>
                </a:solidFill>
                <a:miter/>
              </a:ln>
            </p:spPr>
          </p:cxnSp>
          <p:cxnSp>
            <p:nvCxnSpPr>
              <p:cNvPr id="17505" name="Straight Connector 1084"/>
              <p:cNvCxnSpPr/>
              <p:nvPr/>
            </p:nvCxnSpPr>
            <p:spPr>
              <a:xfrm>
                <a:off x="329400" y="-435240"/>
                <a:ext cx="360" cy="126360"/>
              </a:xfrm>
              <a:prstGeom prst="straightConnector1">
                <a:avLst/>
              </a:prstGeom>
              <a:ln w="6480">
                <a:solidFill>
                  <a:srgbClr val="a8a8a8"/>
                </a:solidFill>
                <a:miter/>
              </a:ln>
            </p:spPr>
          </p:cxnSp>
          <p:cxnSp>
            <p:nvCxnSpPr>
              <p:cNvPr id="17506" name="Straight Connector 1085"/>
              <p:cNvCxnSpPr/>
              <p:nvPr/>
            </p:nvCxnSpPr>
            <p:spPr>
              <a:xfrm>
                <a:off x="823680" y="-435240"/>
                <a:ext cx="360" cy="126360"/>
              </a:xfrm>
              <a:prstGeom prst="straightConnector1">
                <a:avLst/>
              </a:prstGeom>
              <a:ln w="6480">
                <a:solidFill>
                  <a:srgbClr val="a8a8a8"/>
                </a:solidFill>
                <a:miter/>
              </a:ln>
            </p:spPr>
          </p:cxnSp>
          <p:cxnSp>
            <p:nvCxnSpPr>
              <p:cNvPr id="17507" name="Straight Connector 1086"/>
              <p:cNvCxnSpPr/>
              <p:nvPr/>
            </p:nvCxnSpPr>
            <p:spPr>
              <a:xfrm>
                <a:off x="658800" y="-435240"/>
                <a:ext cx="360" cy="126360"/>
              </a:xfrm>
              <a:prstGeom prst="straightConnector1">
                <a:avLst/>
              </a:prstGeom>
              <a:ln w="6480">
                <a:solidFill>
                  <a:srgbClr val="a8a8a8"/>
                </a:solidFill>
                <a:miter/>
              </a:ln>
            </p:spPr>
          </p:cxnSp>
          <p:cxnSp>
            <p:nvCxnSpPr>
              <p:cNvPr id="17508" name="Straight Connector 1087"/>
              <p:cNvCxnSpPr/>
              <p:nvPr/>
            </p:nvCxnSpPr>
            <p:spPr>
              <a:xfrm>
                <a:off x="1153080" y="-435240"/>
                <a:ext cx="360" cy="126360"/>
              </a:xfrm>
              <a:prstGeom prst="straightConnector1">
                <a:avLst/>
              </a:prstGeom>
              <a:ln w="6480">
                <a:solidFill>
                  <a:srgbClr val="a8a8a8"/>
                </a:solidFill>
                <a:miter/>
              </a:ln>
            </p:spPr>
          </p:cxnSp>
          <p:cxnSp>
            <p:nvCxnSpPr>
              <p:cNvPr id="17509" name="Straight Connector 1088"/>
              <p:cNvCxnSpPr/>
              <p:nvPr/>
            </p:nvCxnSpPr>
            <p:spPr>
              <a:xfrm>
                <a:off x="988200" y="-435240"/>
                <a:ext cx="360" cy="126360"/>
              </a:xfrm>
              <a:prstGeom prst="straightConnector1">
                <a:avLst/>
              </a:prstGeom>
              <a:ln w="6480">
                <a:solidFill>
                  <a:srgbClr val="a8a8a8"/>
                </a:solidFill>
                <a:miter/>
              </a:ln>
            </p:spPr>
          </p:cxnSp>
          <p:cxnSp>
            <p:nvCxnSpPr>
              <p:cNvPr id="17510" name="Straight Connector 1089"/>
              <p:cNvCxnSpPr/>
              <p:nvPr/>
            </p:nvCxnSpPr>
            <p:spPr>
              <a:xfrm>
                <a:off x="1482480" y="-435240"/>
                <a:ext cx="360" cy="126360"/>
              </a:xfrm>
              <a:prstGeom prst="straightConnector1">
                <a:avLst/>
              </a:prstGeom>
              <a:ln w="6480">
                <a:solidFill>
                  <a:srgbClr val="a8a8a8"/>
                </a:solidFill>
                <a:miter/>
              </a:ln>
            </p:spPr>
          </p:cxnSp>
          <p:cxnSp>
            <p:nvCxnSpPr>
              <p:cNvPr id="17511" name="Straight Connector 1090"/>
              <p:cNvCxnSpPr/>
              <p:nvPr/>
            </p:nvCxnSpPr>
            <p:spPr>
              <a:xfrm>
                <a:off x="1317960" y="-435240"/>
                <a:ext cx="360" cy="126360"/>
              </a:xfrm>
              <a:prstGeom prst="straightConnector1">
                <a:avLst/>
              </a:prstGeom>
              <a:ln w="6480">
                <a:solidFill>
                  <a:srgbClr val="a8a8a8"/>
                </a:solidFill>
                <a:miter/>
              </a:ln>
            </p:spPr>
          </p:cxnSp>
          <p:cxnSp>
            <p:nvCxnSpPr>
              <p:cNvPr id="17512" name="Straight Connector 1091"/>
              <p:cNvCxnSpPr/>
              <p:nvPr/>
            </p:nvCxnSpPr>
            <p:spPr>
              <a:xfrm>
                <a:off x="1812240" y="-435240"/>
                <a:ext cx="360" cy="126360"/>
              </a:xfrm>
              <a:prstGeom prst="straightConnector1">
                <a:avLst/>
              </a:prstGeom>
              <a:ln w="6480">
                <a:solidFill>
                  <a:srgbClr val="a8a8a8"/>
                </a:solidFill>
                <a:miter/>
              </a:ln>
            </p:spPr>
          </p:cxnSp>
          <p:cxnSp>
            <p:nvCxnSpPr>
              <p:cNvPr id="17513" name="Straight Connector 1092"/>
              <p:cNvCxnSpPr/>
              <p:nvPr/>
            </p:nvCxnSpPr>
            <p:spPr>
              <a:xfrm>
                <a:off x="1647360" y="-435240"/>
                <a:ext cx="360" cy="126360"/>
              </a:xfrm>
              <a:prstGeom prst="straightConnector1">
                <a:avLst/>
              </a:prstGeom>
              <a:ln w="6480">
                <a:solidFill>
                  <a:srgbClr val="a8a8a8"/>
                </a:solidFill>
                <a:miter/>
              </a:ln>
            </p:spPr>
          </p:cxnSp>
          <p:cxnSp>
            <p:nvCxnSpPr>
              <p:cNvPr id="17514" name="Straight Connector 1093"/>
              <p:cNvCxnSpPr/>
              <p:nvPr/>
            </p:nvCxnSpPr>
            <p:spPr>
              <a:xfrm>
                <a:off x="2141640" y="-435240"/>
                <a:ext cx="360" cy="126360"/>
              </a:xfrm>
              <a:prstGeom prst="straightConnector1">
                <a:avLst/>
              </a:prstGeom>
              <a:ln w="6480">
                <a:solidFill>
                  <a:srgbClr val="a8a8a8"/>
                </a:solidFill>
                <a:miter/>
              </a:ln>
            </p:spPr>
          </p:cxnSp>
          <p:cxnSp>
            <p:nvCxnSpPr>
              <p:cNvPr id="17515" name="Straight Connector 1094"/>
              <p:cNvCxnSpPr/>
              <p:nvPr/>
            </p:nvCxnSpPr>
            <p:spPr>
              <a:xfrm>
                <a:off x="1976760" y="-435240"/>
                <a:ext cx="360" cy="126360"/>
              </a:xfrm>
              <a:prstGeom prst="straightConnector1">
                <a:avLst/>
              </a:prstGeom>
              <a:ln w="6480">
                <a:solidFill>
                  <a:srgbClr val="a8a8a8"/>
                </a:solidFill>
                <a:miter/>
              </a:ln>
            </p:spPr>
          </p:cxnSp>
          <p:cxnSp>
            <p:nvCxnSpPr>
              <p:cNvPr id="17516" name="Straight Connector 1095"/>
              <p:cNvCxnSpPr/>
              <p:nvPr/>
            </p:nvCxnSpPr>
            <p:spPr>
              <a:xfrm>
                <a:off x="2471040" y="-435240"/>
                <a:ext cx="360" cy="126360"/>
              </a:xfrm>
              <a:prstGeom prst="straightConnector1">
                <a:avLst/>
              </a:prstGeom>
              <a:ln w="6480">
                <a:solidFill>
                  <a:srgbClr val="a8a8a8"/>
                </a:solidFill>
                <a:miter/>
              </a:ln>
            </p:spPr>
          </p:cxnSp>
          <p:cxnSp>
            <p:nvCxnSpPr>
              <p:cNvPr id="17517" name="Straight Connector 1096"/>
              <p:cNvCxnSpPr/>
              <p:nvPr/>
            </p:nvCxnSpPr>
            <p:spPr>
              <a:xfrm>
                <a:off x="2306520" y="-435240"/>
                <a:ext cx="360" cy="126360"/>
              </a:xfrm>
              <a:prstGeom prst="straightConnector1">
                <a:avLst/>
              </a:prstGeom>
              <a:ln w="6480">
                <a:solidFill>
                  <a:srgbClr val="a8a8a8"/>
                </a:solidFill>
                <a:miter/>
              </a:ln>
            </p:spPr>
          </p:cxnSp>
          <p:cxnSp>
            <p:nvCxnSpPr>
              <p:cNvPr id="17518" name="Straight Connector 1097"/>
              <p:cNvCxnSpPr/>
              <p:nvPr/>
            </p:nvCxnSpPr>
            <p:spPr>
              <a:xfrm>
                <a:off x="2800800" y="-435240"/>
                <a:ext cx="360" cy="126360"/>
              </a:xfrm>
              <a:prstGeom prst="straightConnector1">
                <a:avLst/>
              </a:prstGeom>
              <a:ln w="6480">
                <a:solidFill>
                  <a:srgbClr val="a8a8a8"/>
                </a:solidFill>
                <a:miter/>
              </a:ln>
            </p:spPr>
          </p:cxnSp>
          <p:cxnSp>
            <p:nvCxnSpPr>
              <p:cNvPr id="17519" name="Straight Connector 1098"/>
              <p:cNvCxnSpPr/>
              <p:nvPr/>
            </p:nvCxnSpPr>
            <p:spPr>
              <a:xfrm>
                <a:off x="2635920" y="-435240"/>
                <a:ext cx="360" cy="126360"/>
              </a:xfrm>
              <a:prstGeom prst="straightConnector1">
                <a:avLst/>
              </a:prstGeom>
              <a:ln w="6480">
                <a:solidFill>
                  <a:srgbClr val="a8a8a8"/>
                </a:solidFill>
                <a:miter/>
              </a:ln>
            </p:spPr>
          </p:cxnSp>
          <p:cxnSp>
            <p:nvCxnSpPr>
              <p:cNvPr id="17520" name="Straight Connector 1099"/>
              <p:cNvCxnSpPr/>
              <p:nvPr/>
            </p:nvCxnSpPr>
            <p:spPr>
              <a:xfrm>
                <a:off x="3130200" y="-435240"/>
                <a:ext cx="360" cy="126360"/>
              </a:xfrm>
              <a:prstGeom prst="straightConnector1">
                <a:avLst/>
              </a:prstGeom>
              <a:ln w="6480">
                <a:solidFill>
                  <a:srgbClr val="a8a8a8"/>
                </a:solidFill>
                <a:miter/>
              </a:ln>
            </p:spPr>
          </p:cxnSp>
          <p:cxnSp>
            <p:nvCxnSpPr>
              <p:cNvPr id="17521" name="Straight Connector 1100"/>
              <p:cNvCxnSpPr/>
              <p:nvPr/>
            </p:nvCxnSpPr>
            <p:spPr>
              <a:xfrm>
                <a:off x="2965320" y="-435240"/>
                <a:ext cx="360" cy="126360"/>
              </a:xfrm>
              <a:prstGeom prst="straightConnector1">
                <a:avLst/>
              </a:prstGeom>
              <a:ln w="6480">
                <a:solidFill>
                  <a:srgbClr val="a8a8a8"/>
                </a:solidFill>
                <a:miter/>
              </a:ln>
            </p:spPr>
          </p:cxnSp>
          <p:cxnSp>
            <p:nvCxnSpPr>
              <p:cNvPr id="17522" name="Straight Connector 1101"/>
              <p:cNvCxnSpPr/>
              <p:nvPr/>
            </p:nvCxnSpPr>
            <p:spPr>
              <a:xfrm>
                <a:off x="3459600" y="-435240"/>
                <a:ext cx="360" cy="126360"/>
              </a:xfrm>
              <a:prstGeom prst="straightConnector1">
                <a:avLst/>
              </a:prstGeom>
              <a:ln w="6480">
                <a:solidFill>
                  <a:srgbClr val="a8a8a8"/>
                </a:solidFill>
                <a:miter/>
              </a:ln>
            </p:spPr>
          </p:cxnSp>
          <p:cxnSp>
            <p:nvCxnSpPr>
              <p:cNvPr id="17523" name="Straight Connector 1102"/>
              <p:cNvCxnSpPr/>
              <p:nvPr/>
            </p:nvCxnSpPr>
            <p:spPr>
              <a:xfrm>
                <a:off x="3295080" y="-435240"/>
                <a:ext cx="360" cy="126360"/>
              </a:xfrm>
              <a:prstGeom prst="straightConnector1">
                <a:avLst/>
              </a:prstGeom>
              <a:ln w="6480">
                <a:solidFill>
                  <a:srgbClr val="a8a8a8"/>
                </a:solidFill>
                <a:miter/>
              </a:ln>
            </p:spPr>
          </p:cxnSp>
          <p:cxnSp>
            <p:nvCxnSpPr>
              <p:cNvPr id="17524" name="Straight Connector 1103"/>
              <p:cNvCxnSpPr/>
              <p:nvPr/>
            </p:nvCxnSpPr>
            <p:spPr>
              <a:xfrm>
                <a:off x="3789360" y="-435240"/>
                <a:ext cx="360" cy="126360"/>
              </a:xfrm>
              <a:prstGeom prst="straightConnector1">
                <a:avLst/>
              </a:prstGeom>
              <a:ln w="6480">
                <a:solidFill>
                  <a:srgbClr val="a8a8a8"/>
                </a:solidFill>
                <a:miter/>
              </a:ln>
            </p:spPr>
          </p:cxnSp>
          <p:cxnSp>
            <p:nvCxnSpPr>
              <p:cNvPr id="17525" name="Straight Connector 1104"/>
              <p:cNvCxnSpPr/>
              <p:nvPr/>
            </p:nvCxnSpPr>
            <p:spPr>
              <a:xfrm>
                <a:off x="3624480" y="-435240"/>
                <a:ext cx="360" cy="126360"/>
              </a:xfrm>
              <a:prstGeom prst="straightConnector1">
                <a:avLst/>
              </a:prstGeom>
              <a:ln w="6480">
                <a:solidFill>
                  <a:srgbClr val="a8a8a8"/>
                </a:solidFill>
                <a:miter/>
              </a:ln>
            </p:spPr>
          </p:cxnSp>
          <p:cxnSp>
            <p:nvCxnSpPr>
              <p:cNvPr id="17526" name="Straight Connector 1105"/>
              <p:cNvCxnSpPr/>
              <p:nvPr/>
            </p:nvCxnSpPr>
            <p:spPr>
              <a:xfrm>
                <a:off x="4118760" y="-435240"/>
                <a:ext cx="360" cy="126360"/>
              </a:xfrm>
              <a:prstGeom prst="straightConnector1">
                <a:avLst/>
              </a:prstGeom>
              <a:ln w="6480">
                <a:solidFill>
                  <a:srgbClr val="a8a8a8"/>
                </a:solidFill>
                <a:miter/>
              </a:ln>
            </p:spPr>
          </p:cxnSp>
          <p:cxnSp>
            <p:nvCxnSpPr>
              <p:cNvPr id="17527" name="Straight Connector 1106"/>
              <p:cNvCxnSpPr/>
              <p:nvPr/>
            </p:nvCxnSpPr>
            <p:spPr>
              <a:xfrm>
                <a:off x="3953880" y="-435240"/>
                <a:ext cx="360" cy="126360"/>
              </a:xfrm>
              <a:prstGeom prst="straightConnector1">
                <a:avLst/>
              </a:prstGeom>
              <a:ln w="6480">
                <a:solidFill>
                  <a:srgbClr val="a8a8a8"/>
                </a:solidFill>
                <a:miter/>
              </a:ln>
            </p:spPr>
          </p:cxnSp>
          <p:cxnSp>
            <p:nvCxnSpPr>
              <p:cNvPr id="17528" name="Straight Connector 1107"/>
              <p:cNvCxnSpPr/>
              <p:nvPr/>
            </p:nvCxnSpPr>
            <p:spPr>
              <a:xfrm>
                <a:off x="4448160" y="-435240"/>
                <a:ext cx="360" cy="126360"/>
              </a:xfrm>
              <a:prstGeom prst="straightConnector1">
                <a:avLst/>
              </a:prstGeom>
              <a:ln w="6480">
                <a:solidFill>
                  <a:srgbClr val="a8a8a8"/>
                </a:solidFill>
                <a:miter/>
              </a:ln>
            </p:spPr>
          </p:cxnSp>
          <p:cxnSp>
            <p:nvCxnSpPr>
              <p:cNvPr id="17529" name="Straight Connector 1108"/>
              <p:cNvCxnSpPr/>
              <p:nvPr/>
            </p:nvCxnSpPr>
            <p:spPr>
              <a:xfrm>
                <a:off x="4283640" y="-435240"/>
                <a:ext cx="360" cy="126360"/>
              </a:xfrm>
              <a:prstGeom prst="straightConnector1">
                <a:avLst/>
              </a:prstGeom>
              <a:ln w="6480">
                <a:solidFill>
                  <a:srgbClr val="a8a8a8"/>
                </a:solidFill>
                <a:miter/>
              </a:ln>
            </p:spPr>
          </p:cxnSp>
          <p:cxnSp>
            <p:nvCxnSpPr>
              <p:cNvPr id="17530" name="Straight Connector 1109"/>
              <p:cNvCxnSpPr/>
              <p:nvPr/>
            </p:nvCxnSpPr>
            <p:spPr>
              <a:xfrm>
                <a:off x="4777920" y="-435240"/>
                <a:ext cx="360" cy="126360"/>
              </a:xfrm>
              <a:prstGeom prst="straightConnector1">
                <a:avLst/>
              </a:prstGeom>
              <a:ln w="6480">
                <a:solidFill>
                  <a:srgbClr val="a8a8a8"/>
                </a:solidFill>
                <a:miter/>
              </a:ln>
            </p:spPr>
          </p:cxnSp>
          <p:cxnSp>
            <p:nvCxnSpPr>
              <p:cNvPr id="17531" name="Straight Connector 1110"/>
              <p:cNvCxnSpPr/>
              <p:nvPr/>
            </p:nvCxnSpPr>
            <p:spPr>
              <a:xfrm>
                <a:off x="4613040" y="-435240"/>
                <a:ext cx="360" cy="126360"/>
              </a:xfrm>
              <a:prstGeom prst="straightConnector1">
                <a:avLst/>
              </a:prstGeom>
              <a:ln w="6480">
                <a:solidFill>
                  <a:srgbClr val="a8a8a8"/>
                </a:solidFill>
                <a:miter/>
              </a:ln>
            </p:spPr>
          </p:cxnSp>
          <p:cxnSp>
            <p:nvCxnSpPr>
              <p:cNvPr id="17532" name="Straight Connector 1111"/>
              <p:cNvCxnSpPr/>
              <p:nvPr/>
            </p:nvCxnSpPr>
            <p:spPr>
              <a:xfrm>
                <a:off x="5107320" y="-435240"/>
                <a:ext cx="360" cy="126360"/>
              </a:xfrm>
              <a:prstGeom prst="straightConnector1">
                <a:avLst/>
              </a:prstGeom>
              <a:ln w="6480">
                <a:solidFill>
                  <a:srgbClr val="a8a8a8"/>
                </a:solidFill>
                <a:miter/>
              </a:ln>
            </p:spPr>
          </p:cxnSp>
          <p:cxnSp>
            <p:nvCxnSpPr>
              <p:cNvPr id="17533" name="Straight Connector 1112"/>
              <p:cNvCxnSpPr/>
              <p:nvPr/>
            </p:nvCxnSpPr>
            <p:spPr>
              <a:xfrm>
                <a:off x="4942440" y="-435240"/>
                <a:ext cx="360" cy="126360"/>
              </a:xfrm>
              <a:prstGeom prst="straightConnector1">
                <a:avLst/>
              </a:prstGeom>
              <a:ln w="6480">
                <a:solidFill>
                  <a:srgbClr val="a8a8a8"/>
                </a:solidFill>
                <a:miter/>
              </a:ln>
            </p:spPr>
          </p:cxnSp>
          <p:cxnSp>
            <p:nvCxnSpPr>
              <p:cNvPr id="17534" name="Straight Connector 1113"/>
              <p:cNvCxnSpPr/>
              <p:nvPr/>
            </p:nvCxnSpPr>
            <p:spPr>
              <a:xfrm>
                <a:off x="5436720" y="-435240"/>
                <a:ext cx="360" cy="126360"/>
              </a:xfrm>
              <a:prstGeom prst="straightConnector1">
                <a:avLst/>
              </a:prstGeom>
              <a:ln w="6480">
                <a:solidFill>
                  <a:srgbClr val="a8a8a8"/>
                </a:solidFill>
                <a:miter/>
              </a:ln>
            </p:spPr>
          </p:cxnSp>
          <p:cxnSp>
            <p:nvCxnSpPr>
              <p:cNvPr id="17535" name="Straight Connector 1114"/>
              <p:cNvCxnSpPr/>
              <p:nvPr/>
            </p:nvCxnSpPr>
            <p:spPr>
              <a:xfrm>
                <a:off x="5272200" y="-435240"/>
                <a:ext cx="360" cy="126360"/>
              </a:xfrm>
              <a:prstGeom prst="straightConnector1">
                <a:avLst/>
              </a:prstGeom>
              <a:ln w="6480">
                <a:solidFill>
                  <a:srgbClr val="a8a8a8"/>
                </a:solidFill>
                <a:miter/>
              </a:ln>
            </p:spPr>
          </p:cxnSp>
          <p:cxnSp>
            <p:nvCxnSpPr>
              <p:cNvPr id="17536" name="Straight Connector 1115"/>
              <p:cNvCxnSpPr/>
              <p:nvPr/>
            </p:nvCxnSpPr>
            <p:spPr>
              <a:xfrm>
                <a:off x="5766480" y="-435240"/>
                <a:ext cx="360" cy="126360"/>
              </a:xfrm>
              <a:prstGeom prst="straightConnector1">
                <a:avLst/>
              </a:prstGeom>
              <a:ln w="6480">
                <a:solidFill>
                  <a:srgbClr val="a8a8a8"/>
                </a:solidFill>
                <a:miter/>
              </a:ln>
            </p:spPr>
          </p:cxnSp>
          <p:cxnSp>
            <p:nvCxnSpPr>
              <p:cNvPr id="17537" name="Straight Connector 1116"/>
              <p:cNvCxnSpPr/>
              <p:nvPr/>
            </p:nvCxnSpPr>
            <p:spPr>
              <a:xfrm>
                <a:off x="5601600" y="-435240"/>
                <a:ext cx="360" cy="126360"/>
              </a:xfrm>
              <a:prstGeom prst="straightConnector1">
                <a:avLst/>
              </a:prstGeom>
              <a:ln w="6480">
                <a:solidFill>
                  <a:srgbClr val="a8a8a8"/>
                </a:solidFill>
                <a:miter/>
              </a:ln>
            </p:spPr>
          </p:cxnSp>
          <p:cxnSp>
            <p:nvCxnSpPr>
              <p:cNvPr id="17538" name="Straight Connector 1117"/>
              <p:cNvCxnSpPr/>
              <p:nvPr/>
            </p:nvCxnSpPr>
            <p:spPr>
              <a:xfrm>
                <a:off x="6095880" y="-435240"/>
                <a:ext cx="360" cy="126360"/>
              </a:xfrm>
              <a:prstGeom prst="straightConnector1">
                <a:avLst/>
              </a:prstGeom>
              <a:ln w="6480">
                <a:solidFill>
                  <a:srgbClr val="a8a8a8"/>
                </a:solidFill>
                <a:miter/>
              </a:ln>
            </p:spPr>
          </p:cxnSp>
          <p:cxnSp>
            <p:nvCxnSpPr>
              <p:cNvPr id="17539" name="Straight Connector 1118"/>
              <p:cNvCxnSpPr/>
              <p:nvPr/>
            </p:nvCxnSpPr>
            <p:spPr>
              <a:xfrm>
                <a:off x="5931000" y="-435240"/>
                <a:ext cx="360" cy="126360"/>
              </a:xfrm>
              <a:prstGeom prst="straightConnector1">
                <a:avLst/>
              </a:prstGeom>
              <a:ln w="6480">
                <a:solidFill>
                  <a:srgbClr val="a8a8a8"/>
                </a:solidFill>
                <a:miter/>
              </a:ln>
            </p:spPr>
          </p:cxnSp>
          <p:cxnSp>
            <p:nvCxnSpPr>
              <p:cNvPr id="17540" name="Straight Connector 1119"/>
              <p:cNvCxnSpPr/>
              <p:nvPr/>
            </p:nvCxnSpPr>
            <p:spPr>
              <a:xfrm>
                <a:off x="6425280" y="-435240"/>
                <a:ext cx="360" cy="126360"/>
              </a:xfrm>
              <a:prstGeom prst="straightConnector1">
                <a:avLst/>
              </a:prstGeom>
              <a:ln w="6480">
                <a:solidFill>
                  <a:srgbClr val="a8a8a8"/>
                </a:solidFill>
                <a:miter/>
              </a:ln>
            </p:spPr>
          </p:cxnSp>
          <p:cxnSp>
            <p:nvCxnSpPr>
              <p:cNvPr id="17541" name="Straight Connector 1120"/>
              <p:cNvCxnSpPr/>
              <p:nvPr/>
            </p:nvCxnSpPr>
            <p:spPr>
              <a:xfrm>
                <a:off x="6260760" y="-435240"/>
                <a:ext cx="360" cy="126360"/>
              </a:xfrm>
              <a:prstGeom prst="straightConnector1">
                <a:avLst/>
              </a:prstGeom>
              <a:ln w="6480">
                <a:solidFill>
                  <a:srgbClr val="a8a8a8"/>
                </a:solidFill>
                <a:miter/>
              </a:ln>
            </p:spPr>
          </p:cxnSp>
          <p:cxnSp>
            <p:nvCxnSpPr>
              <p:cNvPr id="17542" name="Straight Connector 1126"/>
              <p:cNvCxnSpPr/>
              <p:nvPr/>
            </p:nvCxnSpPr>
            <p:spPr>
              <a:xfrm>
                <a:off x="6590160" y="-435240"/>
                <a:ext cx="360" cy="126360"/>
              </a:xfrm>
              <a:prstGeom prst="straightConnector1">
                <a:avLst/>
              </a:prstGeom>
              <a:ln w="6480">
                <a:solidFill>
                  <a:srgbClr val="a8a8a8"/>
                </a:solidFill>
                <a:miter/>
              </a:ln>
            </p:spPr>
          </p:cxnSp>
          <p:cxnSp>
            <p:nvCxnSpPr>
              <p:cNvPr id="17543" name="Straight Connector 1128"/>
              <p:cNvCxnSpPr/>
              <p:nvPr/>
            </p:nvCxnSpPr>
            <p:spPr>
              <a:xfrm>
                <a:off x="6919560" y="-435240"/>
                <a:ext cx="360" cy="126360"/>
              </a:xfrm>
              <a:prstGeom prst="straightConnector1">
                <a:avLst/>
              </a:prstGeom>
              <a:ln w="6480">
                <a:solidFill>
                  <a:srgbClr val="a8a8a8"/>
                </a:solidFill>
                <a:miter/>
              </a:ln>
            </p:spPr>
          </p:cxnSp>
          <p:cxnSp>
            <p:nvCxnSpPr>
              <p:cNvPr id="17544" name="Straight Connector 1129"/>
              <p:cNvCxnSpPr/>
              <p:nvPr/>
            </p:nvCxnSpPr>
            <p:spPr>
              <a:xfrm>
                <a:off x="6754680" y="-435240"/>
                <a:ext cx="360" cy="126360"/>
              </a:xfrm>
              <a:prstGeom prst="straightConnector1">
                <a:avLst/>
              </a:prstGeom>
              <a:ln w="6480">
                <a:solidFill>
                  <a:srgbClr val="a8a8a8"/>
                </a:solidFill>
                <a:miter/>
              </a:ln>
            </p:spPr>
          </p:cxnSp>
          <p:cxnSp>
            <p:nvCxnSpPr>
              <p:cNvPr id="17545" name="Straight Connector 1130"/>
              <p:cNvCxnSpPr/>
              <p:nvPr/>
            </p:nvCxnSpPr>
            <p:spPr>
              <a:xfrm>
                <a:off x="7248960" y="-435240"/>
                <a:ext cx="360" cy="126360"/>
              </a:xfrm>
              <a:prstGeom prst="straightConnector1">
                <a:avLst/>
              </a:prstGeom>
              <a:ln w="6480">
                <a:solidFill>
                  <a:srgbClr val="a8a8a8"/>
                </a:solidFill>
                <a:miter/>
              </a:ln>
            </p:spPr>
          </p:cxnSp>
          <p:cxnSp>
            <p:nvCxnSpPr>
              <p:cNvPr id="17546" name="Straight Connector 1131"/>
              <p:cNvCxnSpPr/>
              <p:nvPr/>
            </p:nvCxnSpPr>
            <p:spPr>
              <a:xfrm>
                <a:off x="7084440" y="-435240"/>
                <a:ext cx="360" cy="126360"/>
              </a:xfrm>
              <a:prstGeom prst="straightConnector1">
                <a:avLst/>
              </a:prstGeom>
              <a:ln w="6480">
                <a:solidFill>
                  <a:srgbClr val="a8a8a8"/>
                </a:solidFill>
                <a:miter/>
              </a:ln>
            </p:spPr>
          </p:cxnSp>
          <p:cxnSp>
            <p:nvCxnSpPr>
              <p:cNvPr id="17547" name="Straight Connector 1132"/>
              <p:cNvCxnSpPr/>
              <p:nvPr/>
            </p:nvCxnSpPr>
            <p:spPr>
              <a:xfrm>
                <a:off x="7578720" y="-435240"/>
                <a:ext cx="360" cy="126360"/>
              </a:xfrm>
              <a:prstGeom prst="straightConnector1">
                <a:avLst/>
              </a:prstGeom>
              <a:ln w="6480">
                <a:solidFill>
                  <a:srgbClr val="a8a8a8"/>
                </a:solidFill>
                <a:miter/>
              </a:ln>
            </p:spPr>
          </p:cxnSp>
          <p:cxnSp>
            <p:nvCxnSpPr>
              <p:cNvPr id="17548" name="Straight Connector 1133"/>
              <p:cNvCxnSpPr/>
              <p:nvPr/>
            </p:nvCxnSpPr>
            <p:spPr>
              <a:xfrm>
                <a:off x="7413840" y="-435240"/>
                <a:ext cx="360" cy="126360"/>
              </a:xfrm>
              <a:prstGeom prst="straightConnector1">
                <a:avLst/>
              </a:prstGeom>
              <a:ln w="6480">
                <a:solidFill>
                  <a:srgbClr val="a8a8a8"/>
                </a:solidFill>
                <a:miter/>
              </a:ln>
            </p:spPr>
          </p:cxnSp>
          <p:cxnSp>
            <p:nvCxnSpPr>
              <p:cNvPr id="17549" name="Straight Connector 1134"/>
              <p:cNvCxnSpPr/>
              <p:nvPr/>
            </p:nvCxnSpPr>
            <p:spPr>
              <a:xfrm>
                <a:off x="7908120" y="-435240"/>
                <a:ext cx="360" cy="126360"/>
              </a:xfrm>
              <a:prstGeom prst="straightConnector1">
                <a:avLst/>
              </a:prstGeom>
              <a:ln w="6480">
                <a:solidFill>
                  <a:srgbClr val="a8a8a8"/>
                </a:solidFill>
                <a:miter/>
              </a:ln>
            </p:spPr>
          </p:cxnSp>
          <p:cxnSp>
            <p:nvCxnSpPr>
              <p:cNvPr id="17550" name="Straight Connector 1135"/>
              <p:cNvCxnSpPr/>
              <p:nvPr/>
            </p:nvCxnSpPr>
            <p:spPr>
              <a:xfrm>
                <a:off x="7743240" y="-435240"/>
                <a:ext cx="360" cy="126360"/>
              </a:xfrm>
              <a:prstGeom prst="straightConnector1">
                <a:avLst/>
              </a:prstGeom>
              <a:ln w="6480">
                <a:solidFill>
                  <a:srgbClr val="a8a8a8"/>
                </a:solidFill>
                <a:miter/>
              </a:ln>
            </p:spPr>
          </p:cxnSp>
          <p:cxnSp>
            <p:nvCxnSpPr>
              <p:cNvPr id="17551" name="Straight Connector 1136"/>
              <p:cNvCxnSpPr/>
              <p:nvPr/>
            </p:nvCxnSpPr>
            <p:spPr>
              <a:xfrm>
                <a:off x="8237520" y="-435240"/>
                <a:ext cx="360" cy="126360"/>
              </a:xfrm>
              <a:prstGeom prst="straightConnector1">
                <a:avLst/>
              </a:prstGeom>
              <a:ln w="6480">
                <a:solidFill>
                  <a:srgbClr val="a8a8a8"/>
                </a:solidFill>
                <a:miter/>
              </a:ln>
            </p:spPr>
          </p:cxnSp>
          <p:cxnSp>
            <p:nvCxnSpPr>
              <p:cNvPr id="17552" name="Straight Connector 1137"/>
              <p:cNvCxnSpPr/>
              <p:nvPr/>
            </p:nvCxnSpPr>
            <p:spPr>
              <a:xfrm>
                <a:off x="8073000" y="-435240"/>
                <a:ext cx="360" cy="126360"/>
              </a:xfrm>
              <a:prstGeom prst="straightConnector1">
                <a:avLst/>
              </a:prstGeom>
              <a:ln w="6480">
                <a:solidFill>
                  <a:srgbClr val="a8a8a8"/>
                </a:solidFill>
                <a:miter/>
              </a:ln>
            </p:spPr>
          </p:cxnSp>
          <p:cxnSp>
            <p:nvCxnSpPr>
              <p:cNvPr id="17553" name="Straight Connector 1138"/>
              <p:cNvCxnSpPr/>
              <p:nvPr/>
            </p:nvCxnSpPr>
            <p:spPr>
              <a:xfrm>
                <a:off x="8567280" y="-435240"/>
                <a:ext cx="360" cy="126360"/>
              </a:xfrm>
              <a:prstGeom prst="straightConnector1">
                <a:avLst/>
              </a:prstGeom>
              <a:ln w="6480">
                <a:solidFill>
                  <a:srgbClr val="a8a8a8"/>
                </a:solidFill>
                <a:miter/>
              </a:ln>
            </p:spPr>
          </p:cxnSp>
          <p:cxnSp>
            <p:nvCxnSpPr>
              <p:cNvPr id="17554" name="Straight Connector 1139"/>
              <p:cNvCxnSpPr/>
              <p:nvPr/>
            </p:nvCxnSpPr>
            <p:spPr>
              <a:xfrm>
                <a:off x="8402400" y="-435240"/>
                <a:ext cx="360" cy="126360"/>
              </a:xfrm>
              <a:prstGeom prst="straightConnector1">
                <a:avLst/>
              </a:prstGeom>
              <a:ln w="6480">
                <a:solidFill>
                  <a:srgbClr val="a8a8a8"/>
                </a:solidFill>
                <a:miter/>
              </a:ln>
            </p:spPr>
          </p:cxnSp>
          <p:cxnSp>
            <p:nvCxnSpPr>
              <p:cNvPr id="17555" name="Straight Connector 1140"/>
              <p:cNvCxnSpPr/>
              <p:nvPr/>
            </p:nvCxnSpPr>
            <p:spPr>
              <a:xfrm>
                <a:off x="8896680" y="-435240"/>
                <a:ext cx="360" cy="126360"/>
              </a:xfrm>
              <a:prstGeom prst="straightConnector1">
                <a:avLst/>
              </a:prstGeom>
              <a:ln w="6480">
                <a:solidFill>
                  <a:srgbClr val="a8a8a8"/>
                </a:solidFill>
                <a:miter/>
              </a:ln>
            </p:spPr>
          </p:cxnSp>
          <p:cxnSp>
            <p:nvCxnSpPr>
              <p:cNvPr id="17556" name="Straight Connector 1141"/>
              <p:cNvCxnSpPr/>
              <p:nvPr/>
            </p:nvCxnSpPr>
            <p:spPr>
              <a:xfrm>
                <a:off x="8731800" y="-435240"/>
                <a:ext cx="360" cy="126360"/>
              </a:xfrm>
              <a:prstGeom prst="straightConnector1">
                <a:avLst/>
              </a:prstGeom>
              <a:ln w="6480">
                <a:solidFill>
                  <a:srgbClr val="a8a8a8"/>
                </a:solidFill>
                <a:miter/>
              </a:ln>
            </p:spPr>
          </p:cxnSp>
          <p:cxnSp>
            <p:nvCxnSpPr>
              <p:cNvPr id="17557" name="Straight Connector 1142"/>
              <p:cNvCxnSpPr/>
              <p:nvPr/>
            </p:nvCxnSpPr>
            <p:spPr>
              <a:xfrm>
                <a:off x="9226080" y="-435240"/>
                <a:ext cx="360" cy="126360"/>
              </a:xfrm>
              <a:prstGeom prst="straightConnector1">
                <a:avLst/>
              </a:prstGeom>
              <a:ln w="6480">
                <a:solidFill>
                  <a:srgbClr val="a8a8a8"/>
                </a:solidFill>
                <a:miter/>
              </a:ln>
            </p:spPr>
          </p:cxnSp>
          <p:cxnSp>
            <p:nvCxnSpPr>
              <p:cNvPr id="17558" name="Straight Connector 1143"/>
              <p:cNvCxnSpPr/>
              <p:nvPr/>
            </p:nvCxnSpPr>
            <p:spPr>
              <a:xfrm>
                <a:off x="9061560" y="-435240"/>
                <a:ext cx="360" cy="126360"/>
              </a:xfrm>
              <a:prstGeom prst="straightConnector1">
                <a:avLst/>
              </a:prstGeom>
              <a:ln w="6480">
                <a:solidFill>
                  <a:srgbClr val="a8a8a8"/>
                </a:solidFill>
                <a:miter/>
              </a:ln>
            </p:spPr>
          </p:cxnSp>
          <p:cxnSp>
            <p:nvCxnSpPr>
              <p:cNvPr id="17559" name="Straight Connector 1144"/>
              <p:cNvCxnSpPr/>
              <p:nvPr/>
            </p:nvCxnSpPr>
            <p:spPr>
              <a:xfrm>
                <a:off x="9555840" y="-435240"/>
                <a:ext cx="360" cy="126360"/>
              </a:xfrm>
              <a:prstGeom prst="straightConnector1">
                <a:avLst/>
              </a:prstGeom>
              <a:ln w="6480">
                <a:solidFill>
                  <a:srgbClr val="a8a8a8"/>
                </a:solidFill>
                <a:miter/>
              </a:ln>
            </p:spPr>
          </p:cxnSp>
          <p:cxnSp>
            <p:nvCxnSpPr>
              <p:cNvPr id="17560" name="Straight Connector 1145"/>
              <p:cNvCxnSpPr/>
              <p:nvPr/>
            </p:nvCxnSpPr>
            <p:spPr>
              <a:xfrm>
                <a:off x="9390960" y="-435240"/>
                <a:ext cx="360" cy="126360"/>
              </a:xfrm>
              <a:prstGeom prst="straightConnector1">
                <a:avLst/>
              </a:prstGeom>
              <a:ln w="6480">
                <a:solidFill>
                  <a:srgbClr val="a8a8a8"/>
                </a:solidFill>
                <a:miter/>
              </a:ln>
            </p:spPr>
          </p:cxnSp>
          <p:cxnSp>
            <p:nvCxnSpPr>
              <p:cNvPr id="17561" name="Straight Connector 1146"/>
              <p:cNvCxnSpPr/>
              <p:nvPr/>
            </p:nvCxnSpPr>
            <p:spPr>
              <a:xfrm>
                <a:off x="9885240" y="-435240"/>
                <a:ext cx="360" cy="126360"/>
              </a:xfrm>
              <a:prstGeom prst="straightConnector1">
                <a:avLst/>
              </a:prstGeom>
              <a:ln w="6480">
                <a:solidFill>
                  <a:srgbClr val="a8a8a8"/>
                </a:solidFill>
                <a:miter/>
              </a:ln>
            </p:spPr>
          </p:cxnSp>
          <p:cxnSp>
            <p:nvCxnSpPr>
              <p:cNvPr id="17562" name="Straight Connector 1147"/>
              <p:cNvCxnSpPr/>
              <p:nvPr/>
            </p:nvCxnSpPr>
            <p:spPr>
              <a:xfrm>
                <a:off x="9720360" y="-435240"/>
                <a:ext cx="360" cy="126360"/>
              </a:xfrm>
              <a:prstGeom prst="straightConnector1">
                <a:avLst/>
              </a:prstGeom>
              <a:ln w="6480">
                <a:solidFill>
                  <a:srgbClr val="a8a8a8"/>
                </a:solidFill>
                <a:miter/>
              </a:ln>
            </p:spPr>
          </p:cxnSp>
          <p:cxnSp>
            <p:nvCxnSpPr>
              <p:cNvPr id="17563" name="Straight Connector 1148"/>
              <p:cNvCxnSpPr/>
              <p:nvPr/>
            </p:nvCxnSpPr>
            <p:spPr>
              <a:xfrm>
                <a:off x="10214640" y="-435240"/>
                <a:ext cx="360" cy="126360"/>
              </a:xfrm>
              <a:prstGeom prst="straightConnector1">
                <a:avLst/>
              </a:prstGeom>
              <a:ln w="6480">
                <a:solidFill>
                  <a:srgbClr val="a8a8a8"/>
                </a:solidFill>
                <a:miter/>
              </a:ln>
            </p:spPr>
          </p:cxnSp>
          <p:cxnSp>
            <p:nvCxnSpPr>
              <p:cNvPr id="17564" name="Straight Connector 1149"/>
              <p:cNvCxnSpPr/>
              <p:nvPr/>
            </p:nvCxnSpPr>
            <p:spPr>
              <a:xfrm>
                <a:off x="10050120" y="-435240"/>
                <a:ext cx="360" cy="126360"/>
              </a:xfrm>
              <a:prstGeom prst="straightConnector1">
                <a:avLst/>
              </a:prstGeom>
              <a:ln w="6480">
                <a:solidFill>
                  <a:srgbClr val="a8a8a8"/>
                </a:solidFill>
                <a:miter/>
              </a:ln>
            </p:spPr>
          </p:cxnSp>
          <p:cxnSp>
            <p:nvCxnSpPr>
              <p:cNvPr id="17565" name="Straight Connector 1150"/>
              <p:cNvCxnSpPr/>
              <p:nvPr/>
            </p:nvCxnSpPr>
            <p:spPr>
              <a:xfrm>
                <a:off x="10544400" y="-435240"/>
                <a:ext cx="360" cy="126360"/>
              </a:xfrm>
              <a:prstGeom prst="straightConnector1">
                <a:avLst/>
              </a:prstGeom>
              <a:ln w="6480">
                <a:solidFill>
                  <a:srgbClr val="a8a8a8"/>
                </a:solidFill>
                <a:miter/>
              </a:ln>
            </p:spPr>
          </p:cxnSp>
          <p:cxnSp>
            <p:nvCxnSpPr>
              <p:cNvPr id="17566" name="Straight Connector 1151"/>
              <p:cNvCxnSpPr/>
              <p:nvPr/>
            </p:nvCxnSpPr>
            <p:spPr>
              <a:xfrm>
                <a:off x="10379520" y="-435240"/>
                <a:ext cx="360" cy="126360"/>
              </a:xfrm>
              <a:prstGeom prst="straightConnector1">
                <a:avLst/>
              </a:prstGeom>
              <a:ln w="6480">
                <a:solidFill>
                  <a:srgbClr val="a8a8a8"/>
                </a:solidFill>
                <a:miter/>
              </a:ln>
            </p:spPr>
          </p:cxnSp>
          <p:cxnSp>
            <p:nvCxnSpPr>
              <p:cNvPr id="17567" name="Straight Connector 1152"/>
              <p:cNvCxnSpPr/>
              <p:nvPr/>
            </p:nvCxnSpPr>
            <p:spPr>
              <a:xfrm>
                <a:off x="10873800" y="-435240"/>
                <a:ext cx="360" cy="126360"/>
              </a:xfrm>
              <a:prstGeom prst="straightConnector1">
                <a:avLst/>
              </a:prstGeom>
              <a:ln w="6480">
                <a:solidFill>
                  <a:srgbClr val="a8a8a8"/>
                </a:solidFill>
                <a:miter/>
              </a:ln>
            </p:spPr>
          </p:cxnSp>
          <p:cxnSp>
            <p:nvCxnSpPr>
              <p:cNvPr id="17568" name="Straight Connector 1153"/>
              <p:cNvCxnSpPr/>
              <p:nvPr/>
            </p:nvCxnSpPr>
            <p:spPr>
              <a:xfrm>
                <a:off x="10708920" y="-435240"/>
                <a:ext cx="360" cy="126360"/>
              </a:xfrm>
              <a:prstGeom prst="straightConnector1">
                <a:avLst/>
              </a:prstGeom>
              <a:ln w="6480">
                <a:solidFill>
                  <a:srgbClr val="a8a8a8"/>
                </a:solidFill>
                <a:miter/>
              </a:ln>
            </p:spPr>
          </p:cxnSp>
          <p:cxnSp>
            <p:nvCxnSpPr>
              <p:cNvPr id="17569" name="Straight Connector 1154"/>
              <p:cNvCxnSpPr/>
              <p:nvPr/>
            </p:nvCxnSpPr>
            <p:spPr>
              <a:xfrm>
                <a:off x="11203200" y="-435240"/>
                <a:ext cx="360" cy="126360"/>
              </a:xfrm>
              <a:prstGeom prst="straightConnector1">
                <a:avLst/>
              </a:prstGeom>
              <a:ln w="6480">
                <a:solidFill>
                  <a:srgbClr val="a8a8a8"/>
                </a:solidFill>
                <a:miter/>
              </a:ln>
            </p:spPr>
          </p:cxnSp>
          <p:cxnSp>
            <p:nvCxnSpPr>
              <p:cNvPr id="17570" name="Straight Connector 1155"/>
              <p:cNvCxnSpPr/>
              <p:nvPr/>
            </p:nvCxnSpPr>
            <p:spPr>
              <a:xfrm>
                <a:off x="11038680" y="-435240"/>
                <a:ext cx="360" cy="126360"/>
              </a:xfrm>
              <a:prstGeom prst="straightConnector1">
                <a:avLst/>
              </a:prstGeom>
              <a:ln w="6480">
                <a:solidFill>
                  <a:srgbClr val="a8a8a8"/>
                </a:solidFill>
                <a:miter/>
              </a:ln>
            </p:spPr>
          </p:cxnSp>
          <p:cxnSp>
            <p:nvCxnSpPr>
              <p:cNvPr id="17571" name="Straight Connector 1156"/>
              <p:cNvCxnSpPr/>
              <p:nvPr/>
            </p:nvCxnSpPr>
            <p:spPr>
              <a:xfrm>
                <a:off x="11532960" y="-435240"/>
                <a:ext cx="360" cy="126360"/>
              </a:xfrm>
              <a:prstGeom prst="straightConnector1">
                <a:avLst/>
              </a:prstGeom>
              <a:ln w="6480">
                <a:solidFill>
                  <a:srgbClr val="a8a8a8"/>
                </a:solidFill>
                <a:miter/>
              </a:ln>
            </p:spPr>
          </p:cxnSp>
          <p:cxnSp>
            <p:nvCxnSpPr>
              <p:cNvPr id="17572" name="Straight Connector 1157"/>
              <p:cNvCxnSpPr/>
              <p:nvPr/>
            </p:nvCxnSpPr>
            <p:spPr>
              <a:xfrm>
                <a:off x="11368080" y="-435240"/>
                <a:ext cx="360" cy="126360"/>
              </a:xfrm>
              <a:prstGeom prst="straightConnector1">
                <a:avLst/>
              </a:prstGeom>
              <a:ln w="6480">
                <a:solidFill>
                  <a:srgbClr val="a8a8a8"/>
                </a:solidFill>
                <a:miter/>
              </a:ln>
            </p:spPr>
          </p:cxnSp>
          <p:cxnSp>
            <p:nvCxnSpPr>
              <p:cNvPr id="17573" name="Straight Connector 1158"/>
              <p:cNvCxnSpPr/>
              <p:nvPr/>
            </p:nvCxnSpPr>
            <p:spPr>
              <a:xfrm>
                <a:off x="11862360" y="-435240"/>
                <a:ext cx="360" cy="126360"/>
              </a:xfrm>
              <a:prstGeom prst="straightConnector1">
                <a:avLst/>
              </a:prstGeom>
              <a:ln w="6480">
                <a:solidFill>
                  <a:srgbClr val="a8a8a8"/>
                </a:solidFill>
                <a:miter/>
              </a:ln>
            </p:spPr>
          </p:cxnSp>
          <p:cxnSp>
            <p:nvCxnSpPr>
              <p:cNvPr id="17574" name="Straight Connector 1159"/>
              <p:cNvCxnSpPr/>
              <p:nvPr/>
            </p:nvCxnSpPr>
            <p:spPr>
              <a:xfrm>
                <a:off x="11697480" y="-435240"/>
                <a:ext cx="360" cy="126360"/>
              </a:xfrm>
              <a:prstGeom prst="straightConnector1">
                <a:avLst/>
              </a:prstGeom>
              <a:ln w="6480">
                <a:solidFill>
                  <a:srgbClr val="a8a8a8"/>
                </a:solidFill>
                <a:miter/>
              </a:ln>
            </p:spPr>
          </p:cxnSp>
          <p:cxnSp>
            <p:nvCxnSpPr>
              <p:cNvPr id="17575" name="Straight Connector 1845"/>
              <p:cNvCxnSpPr/>
              <p:nvPr/>
            </p:nvCxnSpPr>
            <p:spPr>
              <a:xfrm>
                <a:off x="12481560" y="489600"/>
                <a:ext cx="126360" cy="360"/>
              </a:xfrm>
              <a:prstGeom prst="straightConnector1">
                <a:avLst/>
              </a:prstGeom>
              <a:ln w="6480">
                <a:solidFill>
                  <a:srgbClr val="a8a8a8"/>
                </a:solidFill>
                <a:miter/>
              </a:ln>
            </p:spPr>
          </p:cxnSp>
          <p:cxnSp>
            <p:nvCxnSpPr>
              <p:cNvPr id="17576" name="Straight Connector 1846"/>
              <p:cNvCxnSpPr/>
              <p:nvPr/>
            </p:nvCxnSpPr>
            <p:spPr>
              <a:xfrm>
                <a:off x="12481560" y="326520"/>
                <a:ext cx="126360" cy="360"/>
              </a:xfrm>
              <a:prstGeom prst="straightConnector1">
                <a:avLst/>
              </a:prstGeom>
              <a:ln w="6480">
                <a:solidFill>
                  <a:srgbClr val="a8a8a8"/>
                </a:solidFill>
                <a:miter/>
              </a:ln>
            </p:spPr>
          </p:cxnSp>
          <p:cxnSp>
            <p:nvCxnSpPr>
              <p:cNvPr id="17577" name="Straight Connector 1847"/>
              <p:cNvCxnSpPr/>
              <p:nvPr/>
            </p:nvCxnSpPr>
            <p:spPr>
              <a:xfrm>
                <a:off x="12481560" y="816120"/>
                <a:ext cx="126360" cy="360"/>
              </a:xfrm>
              <a:prstGeom prst="straightConnector1">
                <a:avLst/>
              </a:prstGeom>
              <a:ln w="6480">
                <a:solidFill>
                  <a:srgbClr val="a8a8a8"/>
                </a:solidFill>
                <a:miter/>
              </a:ln>
            </p:spPr>
          </p:cxnSp>
          <p:cxnSp>
            <p:nvCxnSpPr>
              <p:cNvPr id="17578" name="Straight Connector 1848"/>
              <p:cNvCxnSpPr/>
              <p:nvPr/>
            </p:nvCxnSpPr>
            <p:spPr>
              <a:xfrm>
                <a:off x="12481560" y="653040"/>
                <a:ext cx="126360" cy="360"/>
              </a:xfrm>
              <a:prstGeom prst="straightConnector1">
                <a:avLst/>
              </a:prstGeom>
              <a:ln w="6480">
                <a:solidFill>
                  <a:srgbClr val="a8a8a8"/>
                </a:solidFill>
                <a:miter/>
              </a:ln>
            </p:spPr>
          </p:cxnSp>
          <p:cxnSp>
            <p:nvCxnSpPr>
              <p:cNvPr id="17579" name="Straight Connector 1849"/>
              <p:cNvCxnSpPr/>
              <p:nvPr/>
            </p:nvCxnSpPr>
            <p:spPr>
              <a:xfrm>
                <a:off x="12481560" y="1142640"/>
                <a:ext cx="126360" cy="360"/>
              </a:xfrm>
              <a:prstGeom prst="straightConnector1">
                <a:avLst/>
              </a:prstGeom>
              <a:ln w="6480">
                <a:solidFill>
                  <a:srgbClr val="a8a8a8"/>
                </a:solidFill>
                <a:miter/>
              </a:ln>
            </p:spPr>
          </p:cxnSp>
          <p:cxnSp>
            <p:nvCxnSpPr>
              <p:cNvPr id="17580" name="Straight Connector 1850"/>
              <p:cNvCxnSpPr/>
              <p:nvPr/>
            </p:nvCxnSpPr>
            <p:spPr>
              <a:xfrm>
                <a:off x="12481560" y="979560"/>
                <a:ext cx="126360" cy="360"/>
              </a:xfrm>
              <a:prstGeom prst="straightConnector1">
                <a:avLst/>
              </a:prstGeom>
              <a:ln w="6480">
                <a:solidFill>
                  <a:srgbClr val="a8a8a8"/>
                </a:solidFill>
                <a:miter/>
              </a:ln>
            </p:spPr>
          </p:cxnSp>
          <p:cxnSp>
            <p:nvCxnSpPr>
              <p:cNvPr id="17581" name="Straight Connector 1851"/>
              <p:cNvCxnSpPr/>
              <p:nvPr/>
            </p:nvCxnSpPr>
            <p:spPr>
              <a:xfrm>
                <a:off x="12481560" y="1469520"/>
                <a:ext cx="126360" cy="360"/>
              </a:xfrm>
              <a:prstGeom prst="straightConnector1">
                <a:avLst/>
              </a:prstGeom>
              <a:ln w="6480">
                <a:solidFill>
                  <a:srgbClr val="a8a8a8"/>
                </a:solidFill>
                <a:miter/>
              </a:ln>
            </p:spPr>
          </p:cxnSp>
          <p:cxnSp>
            <p:nvCxnSpPr>
              <p:cNvPr id="17582" name="Straight Connector 1852"/>
              <p:cNvCxnSpPr/>
              <p:nvPr/>
            </p:nvCxnSpPr>
            <p:spPr>
              <a:xfrm>
                <a:off x="12481560" y="1306080"/>
                <a:ext cx="126360" cy="360"/>
              </a:xfrm>
              <a:prstGeom prst="straightConnector1">
                <a:avLst/>
              </a:prstGeom>
              <a:ln w="6480">
                <a:solidFill>
                  <a:srgbClr val="a8a8a8"/>
                </a:solidFill>
                <a:miter/>
              </a:ln>
            </p:spPr>
          </p:cxnSp>
          <p:cxnSp>
            <p:nvCxnSpPr>
              <p:cNvPr id="17583" name="Straight Connector 1853"/>
              <p:cNvCxnSpPr/>
              <p:nvPr/>
            </p:nvCxnSpPr>
            <p:spPr>
              <a:xfrm>
                <a:off x="12481560" y="1796040"/>
                <a:ext cx="126360" cy="360"/>
              </a:xfrm>
              <a:prstGeom prst="straightConnector1">
                <a:avLst/>
              </a:prstGeom>
              <a:ln w="6480">
                <a:solidFill>
                  <a:srgbClr val="a8a8a8"/>
                </a:solidFill>
                <a:miter/>
              </a:ln>
            </p:spPr>
          </p:cxnSp>
          <p:cxnSp>
            <p:nvCxnSpPr>
              <p:cNvPr id="17584" name="Straight Connector 1854"/>
              <p:cNvCxnSpPr/>
              <p:nvPr/>
            </p:nvCxnSpPr>
            <p:spPr>
              <a:xfrm>
                <a:off x="12481560" y="1632600"/>
                <a:ext cx="126360" cy="360"/>
              </a:xfrm>
              <a:prstGeom prst="straightConnector1">
                <a:avLst/>
              </a:prstGeom>
              <a:ln w="6480">
                <a:solidFill>
                  <a:srgbClr val="a8a8a8"/>
                </a:solidFill>
                <a:miter/>
              </a:ln>
            </p:spPr>
          </p:cxnSp>
          <p:cxnSp>
            <p:nvCxnSpPr>
              <p:cNvPr id="17585" name="Straight Connector 1855"/>
              <p:cNvCxnSpPr/>
              <p:nvPr/>
            </p:nvCxnSpPr>
            <p:spPr>
              <a:xfrm>
                <a:off x="12481560" y="2122560"/>
                <a:ext cx="126360" cy="360"/>
              </a:xfrm>
              <a:prstGeom prst="straightConnector1">
                <a:avLst/>
              </a:prstGeom>
              <a:ln w="6480">
                <a:solidFill>
                  <a:srgbClr val="a8a8a8"/>
                </a:solidFill>
                <a:miter/>
              </a:ln>
            </p:spPr>
          </p:cxnSp>
          <p:cxnSp>
            <p:nvCxnSpPr>
              <p:cNvPr id="17586" name="Straight Connector 1856"/>
              <p:cNvCxnSpPr/>
              <p:nvPr/>
            </p:nvCxnSpPr>
            <p:spPr>
              <a:xfrm>
                <a:off x="12481560" y="1959120"/>
                <a:ext cx="126360" cy="360"/>
              </a:xfrm>
              <a:prstGeom prst="straightConnector1">
                <a:avLst/>
              </a:prstGeom>
              <a:ln w="6480">
                <a:solidFill>
                  <a:srgbClr val="a8a8a8"/>
                </a:solidFill>
                <a:miter/>
              </a:ln>
            </p:spPr>
          </p:cxnSp>
          <p:cxnSp>
            <p:nvCxnSpPr>
              <p:cNvPr id="17587" name="Straight Connector 1857"/>
              <p:cNvCxnSpPr/>
              <p:nvPr/>
            </p:nvCxnSpPr>
            <p:spPr>
              <a:xfrm>
                <a:off x="12481560" y="2449080"/>
                <a:ext cx="126360" cy="360"/>
              </a:xfrm>
              <a:prstGeom prst="straightConnector1">
                <a:avLst/>
              </a:prstGeom>
              <a:ln w="6480">
                <a:solidFill>
                  <a:srgbClr val="a8a8a8"/>
                </a:solidFill>
                <a:miter/>
              </a:ln>
            </p:spPr>
          </p:cxnSp>
          <p:cxnSp>
            <p:nvCxnSpPr>
              <p:cNvPr id="17588" name="Straight Connector 1858"/>
              <p:cNvCxnSpPr/>
              <p:nvPr/>
            </p:nvCxnSpPr>
            <p:spPr>
              <a:xfrm>
                <a:off x="12481560" y="2285640"/>
                <a:ext cx="126360" cy="360"/>
              </a:xfrm>
              <a:prstGeom prst="straightConnector1">
                <a:avLst/>
              </a:prstGeom>
              <a:ln w="6480">
                <a:solidFill>
                  <a:srgbClr val="a8a8a8"/>
                </a:solidFill>
                <a:miter/>
              </a:ln>
            </p:spPr>
          </p:cxnSp>
          <p:cxnSp>
            <p:nvCxnSpPr>
              <p:cNvPr id="17589" name="Straight Connector 1859"/>
              <p:cNvCxnSpPr/>
              <p:nvPr/>
            </p:nvCxnSpPr>
            <p:spPr>
              <a:xfrm>
                <a:off x="12481560" y="2775600"/>
                <a:ext cx="126360" cy="360"/>
              </a:xfrm>
              <a:prstGeom prst="straightConnector1">
                <a:avLst/>
              </a:prstGeom>
              <a:ln w="6480">
                <a:solidFill>
                  <a:srgbClr val="a8a8a8"/>
                </a:solidFill>
                <a:miter/>
              </a:ln>
            </p:spPr>
          </p:cxnSp>
          <p:cxnSp>
            <p:nvCxnSpPr>
              <p:cNvPr id="17590" name="Straight Connector 1860"/>
              <p:cNvCxnSpPr/>
              <p:nvPr/>
            </p:nvCxnSpPr>
            <p:spPr>
              <a:xfrm>
                <a:off x="12481560" y="2612520"/>
                <a:ext cx="126360" cy="360"/>
              </a:xfrm>
              <a:prstGeom prst="straightConnector1">
                <a:avLst/>
              </a:prstGeom>
              <a:ln w="6480">
                <a:solidFill>
                  <a:srgbClr val="a8a8a8"/>
                </a:solidFill>
                <a:miter/>
              </a:ln>
            </p:spPr>
          </p:cxnSp>
          <p:cxnSp>
            <p:nvCxnSpPr>
              <p:cNvPr id="17591" name="Straight Connector 1861"/>
              <p:cNvCxnSpPr/>
              <p:nvPr/>
            </p:nvCxnSpPr>
            <p:spPr>
              <a:xfrm>
                <a:off x="12481560" y="3102120"/>
                <a:ext cx="126360" cy="360"/>
              </a:xfrm>
              <a:prstGeom prst="straightConnector1">
                <a:avLst/>
              </a:prstGeom>
              <a:ln w="6480">
                <a:solidFill>
                  <a:srgbClr val="a8a8a8"/>
                </a:solidFill>
                <a:miter/>
              </a:ln>
            </p:spPr>
          </p:cxnSp>
          <p:cxnSp>
            <p:nvCxnSpPr>
              <p:cNvPr id="17592" name="Straight Connector 1862"/>
              <p:cNvCxnSpPr/>
              <p:nvPr/>
            </p:nvCxnSpPr>
            <p:spPr>
              <a:xfrm>
                <a:off x="12481560" y="2939040"/>
                <a:ext cx="126360" cy="360"/>
              </a:xfrm>
              <a:prstGeom prst="straightConnector1">
                <a:avLst/>
              </a:prstGeom>
              <a:ln w="6480">
                <a:solidFill>
                  <a:srgbClr val="a8a8a8"/>
                </a:solidFill>
                <a:miter/>
              </a:ln>
            </p:spPr>
          </p:cxnSp>
          <p:cxnSp>
            <p:nvCxnSpPr>
              <p:cNvPr id="17593" name="Straight Connector 1863"/>
              <p:cNvCxnSpPr/>
              <p:nvPr/>
            </p:nvCxnSpPr>
            <p:spPr>
              <a:xfrm>
                <a:off x="12481560" y="3428640"/>
                <a:ext cx="126360" cy="360"/>
              </a:xfrm>
              <a:prstGeom prst="straightConnector1">
                <a:avLst/>
              </a:prstGeom>
              <a:ln w="6480">
                <a:solidFill>
                  <a:srgbClr val="a8a8a8"/>
                </a:solidFill>
                <a:miter/>
              </a:ln>
            </p:spPr>
          </p:cxnSp>
          <p:cxnSp>
            <p:nvCxnSpPr>
              <p:cNvPr id="17594" name="Straight Connector 1864"/>
              <p:cNvCxnSpPr/>
              <p:nvPr/>
            </p:nvCxnSpPr>
            <p:spPr>
              <a:xfrm>
                <a:off x="12481560" y="3265560"/>
                <a:ext cx="126360" cy="360"/>
              </a:xfrm>
              <a:prstGeom prst="straightConnector1">
                <a:avLst/>
              </a:prstGeom>
              <a:ln w="6480">
                <a:solidFill>
                  <a:srgbClr val="a8a8a8"/>
                </a:solidFill>
                <a:miter/>
              </a:ln>
            </p:spPr>
          </p:cxnSp>
          <p:cxnSp>
            <p:nvCxnSpPr>
              <p:cNvPr id="17595" name="Straight Connector 1865"/>
              <p:cNvCxnSpPr/>
              <p:nvPr/>
            </p:nvCxnSpPr>
            <p:spPr>
              <a:xfrm>
                <a:off x="12481560" y="3755520"/>
                <a:ext cx="126360" cy="360"/>
              </a:xfrm>
              <a:prstGeom prst="straightConnector1">
                <a:avLst/>
              </a:prstGeom>
              <a:ln w="6480">
                <a:solidFill>
                  <a:srgbClr val="a8a8a8"/>
                </a:solidFill>
                <a:miter/>
              </a:ln>
            </p:spPr>
          </p:cxnSp>
          <p:cxnSp>
            <p:nvCxnSpPr>
              <p:cNvPr id="17596" name="Straight Connector 1866"/>
              <p:cNvCxnSpPr/>
              <p:nvPr/>
            </p:nvCxnSpPr>
            <p:spPr>
              <a:xfrm>
                <a:off x="12481560" y="3592080"/>
                <a:ext cx="126360" cy="360"/>
              </a:xfrm>
              <a:prstGeom prst="straightConnector1">
                <a:avLst/>
              </a:prstGeom>
              <a:ln w="6480">
                <a:solidFill>
                  <a:srgbClr val="a8a8a8"/>
                </a:solidFill>
                <a:miter/>
              </a:ln>
            </p:spPr>
          </p:cxnSp>
          <p:cxnSp>
            <p:nvCxnSpPr>
              <p:cNvPr id="17597" name="Straight Connector 1867"/>
              <p:cNvCxnSpPr/>
              <p:nvPr/>
            </p:nvCxnSpPr>
            <p:spPr>
              <a:xfrm>
                <a:off x="12481560" y="4081680"/>
                <a:ext cx="126360" cy="360"/>
              </a:xfrm>
              <a:prstGeom prst="straightConnector1">
                <a:avLst/>
              </a:prstGeom>
              <a:ln w="6480">
                <a:solidFill>
                  <a:srgbClr val="a8a8a8"/>
                </a:solidFill>
                <a:miter/>
              </a:ln>
            </p:spPr>
          </p:cxnSp>
          <p:cxnSp>
            <p:nvCxnSpPr>
              <p:cNvPr id="17598" name="Straight Connector 1868"/>
              <p:cNvCxnSpPr/>
              <p:nvPr/>
            </p:nvCxnSpPr>
            <p:spPr>
              <a:xfrm>
                <a:off x="12481560" y="3918240"/>
                <a:ext cx="126360" cy="360"/>
              </a:xfrm>
              <a:prstGeom prst="straightConnector1">
                <a:avLst/>
              </a:prstGeom>
              <a:ln w="6480">
                <a:solidFill>
                  <a:srgbClr val="a8a8a8"/>
                </a:solidFill>
                <a:miter/>
              </a:ln>
            </p:spPr>
          </p:cxnSp>
          <p:cxnSp>
            <p:nvCxnSpPr>
              <p:cNvPr id="17599" name="Straight Connector 1869"/>
              <p:cNvCxnSpPr/>
              <p:nvPr/>
            </p:nvCxnSpPr>
            <p:spPr>
              <a:xfrm>
                <a:off x="12481560" y="4408200"/>
                <a:ext cx="126360" cy="360"/>
              </a:xfrm>
              <a:prstGeom prst="straightConnector1">
                <a:avLst/>
              </a:prstGeom>
              <a:ln w="6480">
                <a:solidFill>
                  <a:srgbClr val="a8a8a8"/>
                </a:solidFill>
                <a:miter/>
              </a:ln>
            </p:spPr>
          </p:cxnSp>
          <p:cxnSp>
            <p:nvCxnSpPr>
              <p:cNvPr id="17600" name="Straight Connector 1870"/>
              <p:cNvCxnSpPr/>
              <p:nvPr/>
            </p:nvCxnSpPr>
            <p:spPr>
              <a:xfrm>
                <a:off x="12481560" y="4244760"/>
                <a:ext cx="126360" cy="360"/>
              </a:xfrm>
              <a:prstGeom prst="straightConnector1">
                <a:avLst/>
              </a:prstGeom>
              <a:ln w="6480">
                <a:solidFill>
                  <a:srgbClr val="a8a8a8"/>
                </a:solidFill>
                <a:miter/>
              </a:ln>
            </p:spPr>
          </p:cxnSp>
          <p:cxnSp>
            <p:nvCxnSpPr>
              <p:cNvPr id="17601" name="Straight Connector 1871"/>
              <p:cNvCxnSpPr/>
              <p:nvPr/>
            </p:nvCxnSpPr>
            <p:spPr>
              <a:xfrm>
                <a:off x="12481560" y="4734720"/>
                <a:ext cx="126360" cy="360"/>
              </a:xfrm>
              <a:prstGeom prst="straightConnector1">
                <a:avLst/>
              </a:prstGeom>
              <a:ln w="6480">
                <a:solidFill>
                  <a:srgbClr val="a8a8a8"/>
                </a:solidFill>
                <a:miter/>
              </a:ln>
            </p:spPr>
          </p:cxnSp>
          <p:cxnSp>
            <p:nvCxnSpPr>
              <p:cNvPr id="17602" name="Straight Connector 1872"/>
              <p:cNvCxnSpPr/>
              <p:nvPr/>
            </p:nvCxnSpPr>
            <p:spPr>
              <a:xfrm>
                <a:off x="12481560" y="4571280"/>
                <a:ext cx="126360" cy="360"/>
              </a:xfrm>
              <a:prstGeom prst="straightConnector1">
                <a:avLst/>
              </a:prstGeom>
              <a:ln w="6480">
                <a:solidFill>
                  <a:srgbClr val="a8a8a8"/>
                </a:solidFill>
                <a:miter/>
              </a:ln>
            </p:spPr>
          </p:cxnSp>
          <p:cxnSp>
            <p:nvCxnSpPr>
              <p:cNvPr id="17603" name="Straight Connector 1873"/>
              <p:cNvCxnSpPr/>
              <p:nvPr/>
            </p:nvCxnSpPr>
            <p:spPr>
              <a:xfrm>
                <a:off x="12481560" y="5061240"/>
                <a:ext cx="126360" cy="360"/>
              </a:xfrm>
              <a:prstGeom prst="straightConnector1">
                <a:avLst/>
              </a:prstGeom>
              <a:ln w="6480">
                <a:solidFill>
                  <a:srgbClr val="a8a8a8"/>
                </a:solidFill>
                <a:miter/>
              </a:ln>
            </p:spPr>
          </p:cxnSp>
          <p:cxnSp>
            <p:nvCxnSpPr>
              <p:cNvPr id="17604" name="Straight Connector 1875"/>
              <p:cNvCxnSpPr/>
              <p:nvPr/>
            </p:nvCxnSpPr>
            <p:spPr>
              <a:xfrm>
                <a:off x="12481560" y="5387760"/>
                <a:ext cx="126360" cy="360"/>
              </a:xfrm>
              <a:prstGeom prst="straightConnector1">
                <a:avLst/>
              </a:prstGeom>
              <a:ln w="6480">
                <a:solidFill>
                  <a:srgbClr val="a8a8a8"/>
                </a:solidFill>
                <a:miter/>
              </a:ln>
            </p:spPr>
          </p:cxnSp>
          <p:cxnSp>
            <p:nvCxnSpPr>
              <p:cNvPr id="17605" name="Straight Connector 1876"/>
              <p:cNvCxnSpPr/>
              <p:nvPr/>
            </p:nvCxnSpPr>
            <p:spPr>
              <a:xfrm>
                <a:off x="12481560" y="5224680"/>
                <a:ext cx="126360" cy="360"/>
              </a:xfrm>
              <a:prstGeom prst="straightConnector1">
                <a:avLst/>
              </a:prstGeom>
              <a:ln w="6480">
                <a:solidFill>
                  <a:srgbClr val="a8a8a8"/>
                </a:solidFill>
                <a:miter/>
              </a:ln>
            </p:spPr>
          </p:cxnSp>
          <p:cxnSp>
            <p:nvCxnSpPr>
              <p:cNvPr id="17606" name="Straight Connector 1877"/>
              <p:cNvCxnSpPr/>
              <p:nvPr/>
            </p:nvCxnSpPr>
            <p:spPr>
              <a:xfrm>
                <a:off x="12481560" y="5714280"/>
                <a:ext cx="126360" cy="360"/>
              </a:xfrm>
              <a:prstGeom prst="straightConnector1">
                <a:avLst/>
              </a:prstGeom>
              <a:ln w="6480">
                <a:solidFill>
                  <a:srgbClr val="a8a8a8"/>
                </a:solidFill>
                <a:miter/>
              </a:ln>
            </p:spPr>
          </p:cxnSp>
          <p:cxnSp>
            <p:nvCxnSpPr>
              <p:cNvPr id="17607" name="Straight Connector 1878"/>
              <p:cNvCxnSpPr/>
              <p:nvPr/>
            </p:nvCxnSpPr>
            <p:spPr>
              <a:xfrm>
                <a:off x="12481560" y="5551200"/>
                <a:ext cx="126360" cy="360"/>
              </a:xfrm>
              <a:prstGeom prst="straightConnector1">
                <a:avLst/>
              </a:prstGeom>
              <a:ln w="6480">
                <a:solidFill>
                  <a:srgbClr val="a8a8a8"/>
                </a:solidFill>
                <a:miter/>
              </a:ln>
            </p:spPr>
          </p:cxnSp>
          <p:cxnSp>
            <p:nvCxnSpPr>
              <p:cNvPr id="17608" name="Straight Connector 1879"/>
              <p:cNvCxnSpPr/>
              <p:nvPr/>
            </p:nvCxnSpPr>
            <p:spPr>
              <a:xfrm>
                <a:off x="12481560" y="6041160"/>
                <a:ext cx="126360" cy="360"/>
              </a:xfrm>
              <a:prstGeom prst="straightConnector1">
                <a:avLst/>
              </a:prstGeom>
              <a:ln w="6480">
                <a:solidFill>
                  <a:srgbClr val="a8a8a8"/>
                </a:solidFill>
                <a:miter/>
              </a:ln>
            </p:spPr>
          </p:cxnSp>
          <p:cxnSp>
            <p:nvCxnSpPr>
              <p:cNvPr id="17609" name="Straight Connector 1880"/>
              <p:cNvCxnSpPr/>
              <p:nvPr/>
            </p:nvCxnSpPr>
            <p:spPr>
              <a:xfrm>
                <a:off x="12481560" y="5877720"/>
                <a:ext cx="126360" cy="360"/>
              </a:xfrm>
              <a:prstGeom prst="straightConnector1">
                <a:avLst/>
              </a:prstGeom>
              <a:ln w="6480">
                <a:solidFill>
                  <a:srgbClr val="a8a8a8"/>
                </a:solidFill>
                <a:miter/>
              </a:ln>
            </p:spPr>
          </p:cxnSp>
          <p:cxnSp>
            <p:nvCxnSpPr>
              <p:cNvPr id="17610" name="Straight Connector 1881"/>
              <p:cNvCxnSpPr/>
              <p:nvPr/>
            </p:nvCxnSpPr>
            <p:spPr>
              <a:xfrm>
                <a:off x="12481560" y="6367680"/>
                <a:ext cx="126360" cy="360"/>
              </a:xfrm>
              <a:prstGeom prst="straightConnector1">
                <a:avLst/>
              </a:prstGeom>
              <a:ln w="6480">
                <a:solidFill>
                  <a:srgbClr val="a8a8a8"/>
                </a:solidFill>
                <a:miter/>
              </a:ln>
            </p:spPr>
          </p:cxnSp>
          <p:cxnSp>
            <p:nvCxnSpPr>
              <p:cNvPr id="17611" name="Straight Connector 1882"/>
              <p:cNvCxnSpPr/>
              <p:nvPr/>
            </p:nvCxnSpPr>
            <p:spPr>
              <a:xfrm>
                <a:off x="12481560" y="6204240"/>
                <a:ext cx="126360" cy="360"/>
              </a:xfrm>
              <a:prstGeom prst="straightConnector1">
                <a:avLst/>
              </a:prstGeom>
              <a:ln w="6480">
                <a:solidFill>
                  <a:srgbClr val="a8a8a8"/>
                </a:solidFill>
                <a:miter/>
              </a:ln>
            </p:spPr>
          </p:cxnSp>
          <p:cxnSp>
            <p:nvCxnSpPr>
              <p:cNvPr id="17612" name="Straight Connector 2020"/>
              <p:cNvCxnSpPr/>
              <p:nvPr/>
            </p:nvCxnSpPr>
            <p:spPr>
              <a:xfrm>
                <a:off x="493920" y="7167240"/>
                <a:ext cx="360" cy="126360"/>
              </a:xfrm>
              <a:prstGeom prst="straightConnector1">
                <a:avLst/>
              </a:prstGeom>
              <a:ln w="6480">
                <a:solidFill>
                  <a:srgbClr val="a8a8a8"/>
                </a:solidFill>
                <a:miter/>
              </a:ln>
            </p:spPr>
          </p:cxnSp>
          <p:cxnSp>
            <p:nvCxnSpPr>
              <p:cNvPr id="17613" name="Straight Connector 2021"/>
              <p:cNvCxnSpPr/>
              <p:nvPr/>
            </p:nvCxnSpPr>
            <p:spPr>
              <a:xfrm>
                <a:off x="329400" y="7167240"/>
                <a:ext cx="360" cy="126360"/>
              </a:xfrm>
              <a:prstGeom prst="straightConnector1">
                <a:avLst/>
              </a:prstGeom>
              <a:ln w="6480">
                <a:solidFill>
                  <a:srgbClr val="a8a8a8"/>
                </a:solidFill>
                <a:miter/>
              </a:ln>
            </p:spPr>
          </p:cxnSp>
          <p:cxnSp>
            <p:nvCxnSpPr>
              <p:cNvPr id="17614" name="Straight Connector 2022"/>
              <p:cNvCxnSpPr/>
              <p:nvPr/>
            </p:nvCxnSpPr>
            <p:spPr>
              <a:xfrm>
                <a:off x="823680" y="7167240"/>
                <a:ext cx="360" cy="126360"/>
              </a:xfrm>
              <a:prstGeom prst="straightConnector1">
                <a:avLst/>
              </a:prstGeom>
              <a:ln w="6480">
                <a:solidFill>
                  <a:srgbClr val="a8a8a8"/>
                </a:solidFill>
                <a:miter/>
              </a:ln>
            </p:spPr>
          </p:cxnSp>
          <p:cxnSp>
            <p:nvCxnSpPr>
              <p:cNvPr id="17615" name="Straight Connector 2023"/>
              <p:cNvCxnSpPr/>
              <p:nvPr/>
            </p:nvCxnSpPr>
            <p:spPr>
              <a:xfrm>
                <a:off x="658800" y="7167240"/>
                <a:ext cx="360" cy="126360"/>
              </a:xfrm>
              <a:prstGeom prst="straightConnector1">
                <a:avLst/>
              </a:prstGeom>
              <a:ln w="6480">
                <a:solidFill>
                  <a:srgbClr val="a8a8a8"/>
                </a:solidFill>
                <a:miter/>
              </a:ln>
            </p:spPr>
          </p:cxnSp>
          <p:cxnSp>
            <p:nvCxnSpPr>
              <p:cNvPr id="17616" name="Straight Connector 2024"/>
              <p:cNvCxnSpPr/>
              <p:nvPr/>
            </p:nvCxnSpPr>
            <p:spPr>
              <a:xfrm>
                <a:off x="1153080" y="7167240"/>
                <a:ext cx="360" cy="126360"/>
              </a:xfrm>
              <a:prstGeom prst="straightConnector1">
                <a:avLst/>
              </a:prstGeom>
              <a:ln w="6480">
                <a:solidFill>
                  <a:srgbClr val="a8a8a8"/>
                </a:solidFill>
                <a:miter/>
              </a:ln>
            </p:spPr>
          </p:cxnSp>
          <p:cxnSp>
            <p:nvCxnSpPr>
              <p:cNvPr id="17617" name="Straight Connector 2025"/>
              <p:cNvCxnSpPr/>
              <p:nvPr/>
            </p:nvCxnSpPr>
            <p:spPr>
              <a:xfrm>
                <a:off x="988200" y="7167240"/>
                <a:ext cx="360" cy="126360"/>
              </a:xfrm>
              <a:prstGeom prst="straightConnector1">
                <a:avLst/>
              </a:prstGeom>
              <a:ln w="6480">
                <a:solidFill>
                  <a:srgbClr val="a8a8a8"/>
                </a:solidFill>
                <a:miter/>
              </a:ln>
            </p:spPr>
          </p:cxnSp>
          <p:cxnSp>
            <p:nvCxnSpPr>
              <p:cNvPr id="17618" name="Straight Connector 2026"/>
              <p:cNvCxnSpPr/>
              <p:nvPr/>
            </p:nvCxnSpPr>
            <p:spPr>
              <a:xfrm>
                <a:off x="1482480" y="7167240"/>
                <a:ext cx="360" cy="126360"/>
              </a:xfrm>
              <a:prstGeom prst="straightConnector1">
                <a:avLst/>
              </a:prstGeom>
              <a:ln w="6480">
                <a:solidFill>
                  <a:srgbClr val="a8a8a8"/>
                </a:solidFill>
                <a:miter/>
              </a:ln>
            </p:spPr>
          </p:cxnSp>
          <p:cxnSp>
            <p:nvCxnSpPr>
              <p:cNvPr id="17619" name="Straight Connector 2027"/>
              <p:cNvCxnSpPr/>
              <p:nvPr/>
            </p:nvCxnSpPr>
            <p:spPr>
              <a:xfrm>
                <a:off x="1317960" y="7167240"/>
                <a:ext cx="360" cy="126360"/>
              </a:xfrm>
              <a:prstGeom prst="straightConnector1">
                <a:avLst/>
              </a:prstGeom>
              <a:ln w="6480">
                <a:solidFill>
                  <a:srgbClr val="a8a8a8"/>
                </a:solidFill>
                <a:miter/>
              </a:ln>
            </p:spPr>
          </p:cxnSp>
          <p:cxnSp>
            <p:nvCxnSpPr>
              <p:cNvPr id="17620" name="Straight Connector 2028"/>
              <p:cNvCxnSpPr/>
              <p:nvPr/>
            </p:nvCxnSpPr>
            <p:spPr>
              <a:xfrm>
                <a:off x="1812240" y="7167240"/>
                <a:ext cx="360" cy="126360"/>
              </a:xfrm>
              <a:prstGeom prst="straightConnector1">
                <a:avLst/>
              </a:prstGeom>
              <a:ln w="6480">
                <a:solidFill>
                  <a:srgbClr val="a8a8a8"/>
                </a:solidFill>
                <a:miter/>
              </a:ln>
            </p:spPr>
          </p:cxnSp>
          <p:cxnSp>
            <p:nvCxnSpPr>
              <p:cNvPr id="17621" name="Straight Connector 2029"/>
              <p:cNvCxnSpPr/>
              <p:nvPr/>
            </p:nvCxnSpPr>
            <p:spPr>
              <a:xfrm>
                <a:off x="1647360" y="7167240"/>
                <a:ext cx="360" cy="126360"/>
              </a:xfrm>
              <a:prstGeom prst="straightConnector1">
                <a:avLst/>
              </a:prstGeom>
              <a:ln w="6480">
                <a:solidFill>
                  <a:srgbClr val="a8a8a8"/>
                </a:solidFill>
                <a:miter/>
              </a:ln>
            </p:spPr>
          </p:cxnSp>
          <p:cxnSp>
            <p:nvCxnSpPr>
              <p:cNvPr id="17622" name="Straight Connector 2030"/>
              <p:cNvCxnSpPr/>
              <p:nvPr/>
            </p:nvCxnSpPr>
            <p:spPr>
              <a:xfrm>
                <a:off x="2141640" y="7167240"/>
                <a:ext cx="360" cy="126360"/>
              </a:xfrm>
              <a:prstGeom prst="straightConnector1">
                <a:avLst/>
              </a:prstGeom>
              <a:ln w="6480">
                <a:solidFill>
                  <a:srgbClr val="a8a8a8"/>
                </a:solidFill>
                <a:miter/>
              </a:ln>
            </p:spPr>
          </p:cxnSp>
          <p:cxnSp>
            <p:nvCxnSpPr>
              <p:cNvPr id="17623" name="Straight Connector 2031"/>
              <p:cNvCxnSpPr/>
              <p:nvPr/>
            </p:nvCxnSpPr>
            <p:spPr>
              <a:xfrm>
                <a:off x="1976760" y="7167240"/>
                <a:ext cx="360" cy="126360"/>
              </a:xfrm>
              <a:prstGeom prst="straightConnector1">
                <a:avLst/>
              </a:prstGeom>
              <a:ln w="6480">
                <a:solidFill>
                  <a:srgbClr val="a8a8a8"/>
                </a:solidFill>
                <a:miter/>
              </a:ln>
            </p:spPr>
          </p:cxnSp>
          <p:cxnSp>
            <p:nvCxnSpPr>
              <p:cNvPr id="17624" name="Straight Connector 2032"/>
              <p:cNvCxnSpPr/>
              <p:nvPr/>
            </p:nvCxnSpPr>
            <p:spPr>
              <a:xfrm>
                <a:off x="2471040" y="7167240"/>
                <a:ext cx="360" cy="126360"/>
              </a:xfrm>
              <a:prstGeom prst="straightConnector1">
                <a:avLst/>
              </a:prstGeom>
              <a:ln w="6480">
                <a:solidFill>
                  <a:srgbClr val="a8a8a8"/>
                </a:solidFill>
                <a:miter/>
              </a:ln>
            </p:spPr>
          </p:cxnSp>
          <p:cxnSp>
            <p:nvCxnSpPr>
              <p:cNvPr id="17625" name="Straight Connector 2033"/>
              <p:cNvCxnSpPr/>
              <p:nvPr/>
            </p:nvCxnSpPr>
            <p:spPr>
              <a:xfrm>
                <a:off x="2306520" y="7167240"/>
                <a:ext cx="360" cy="126360"/>
              </a:xfrm>
              <a:prstGeom prst="straightConnector1">
                <a:avLst/>
              </a:prstGeom>
              <a:ln w="6480">
                <a:solidFill>
                  <a:srgbClr val="a8a8a8"/>
                </a:solidFill>
                <a:miter/>
              </a:ln>
            </p:spPr>
          </p:cxnSp>
          <p:cxnSp>
            <p:nvCxnSpPr>
              <p:cNvPr id="17626" name="Straight Connector 2034"/>
              <p:cNvCxnSpPr/>
              <p:nvPr/>
            </p:nvCxnSpPr>
            <p:spPr>
              <a:xfrm>
                <a:off x="2800800" y="7167240"/>
                <a:ext cx="360" cy="126360"/>
              </a:xfrm>
              <a:prstGeom prst="straightConnector1">
                <a:avLst/>
              </a:prstGeom>
              <a:ln w="6480">
                <a:solidFill>
                  <a:srgbClr val="a8a8a8"/>
                </a:solidFill>
                <a:miter/>
              </a:ln>
            </p:spPr>
          </p:cxnSp>
          <p:cxnSp>
            <p:nvCxnSpPr>
              <p:cNvPr id="17627" name="Straight Connector 2035"/>
              <p:cNvCxnSpPr/>
              <p:nvPr/>
            </p:nvCxnSpPr>
            <p:spPr>
              <a:xfrm>
                <a:off x="2635920" y="7167240"/>
                <a:ext cx="360" cy="126360"/>
              </a:xfrm>
              <a:prstGeom prst="straightConnector1">
                <a:avLst/>
              </a:prstGeom>
              <a:ln w="6480">
                <a:solidFill>
                  <a:srgbClr val="a8a8a8"/>
                </a:solidFill>
                <a:miter/>
              </a:ln>
            </p:spPr>
          </p:cxnSp>
          <p:cxnSp>
            <p:nvCxnSpPr>
              <p:cNvPr id="17628" name="Straight Connector 2036"/>
              <p:cNvCxnSpPr/>
              <p:nvPr/>
            </p:nvCxnSpPr>
            <p:spPr>
              <a:xfrm>
                <a:off x="3130200" y="7167240"/>
                <a:ext cx="360" cy="126360"/>
              </a:xfrm>
              <a:prstGeom prst="straightConnector1">
                <a:avLst/>
              </a:prstGeom>
              <a:ln w="6480">
                <a:solidFill>
                  <a:srgbClr val="a8a8a8"/>
                </a:solidFill>
                <a:miter/>
              </a:ln>
            </p:spPr>
          </p:cxnSp>
          <p:cxnSp>
            <p:nvCxnSpPr>
              <p:cNvPr id="17629" name="Straight Connector 2037"/>
              <p:cNvCxnSpPr/>
              <p:nvPr/>
            </p:nvCxnSpPr>
            <p:spPr>
              <a:xfrm>
                <a:off x="2965320" y="7167240"/>
                <a:ext cx="360" cy="126360"/>
              </a:xfrm>
              <a:prstGeom prst="straightConnector1">
                <a:avLst/>
              </a:prstGeom>
              <a:ln w="6480">
                <a:solidFill>
                  <a:srgbClr val="a8a8a8"/>
                </a:solidFill>
                <a:miter/>
              </a:ln>
            </p:spPr>
          </p:cxnSp>
          <p:cxnSp>
            <p:nvCxnSpPr>
              <p:cNvPr id="17630" name="Straight Connector 2038"/>
              <p:cNvCxnSpPr/>
              <p:nvPr/>
            </p:nvCxnSpPr>
            <p:spPr>
              <a:xfrm>
                <a:off x="3459600" y="7167240"/>
                <a:ext cx="360" cy="126360"/>
              </a:xfrm>
              <a:prstGeom prst="straightConnector1">
                <a:avLst/>
              </a:prstGeom>
              <a:ln w="6480">
                <a:solidFill>
                  <a:srgbClr val="a8a8a8"/>
                </a:solidFill>
                <a:miter/>
              </a:ln>
            </p:spPr>
          </p:cxnSp>
          <p:cxnSp>
            <p:nvCxnSpPr>
              <p:cNvPr id="17631" name="Straight Connector 2039"/>
              <p:cNvCxnSpPr/>
              <p:nvPr/>
            </p:nvCxnSpPr>
            <p:spPr>
              <a:xfrm>
                <a:off x="3295080" y="7167240"/>
                <a:ext cx="360" cy="126360"/>
              </a:xfrm>
              <a:prstGeom prst="straightConnector1">
                <a:avLst/>
              </a:prstGeom>
              <a:ln w="6480">
                <a:solidFill>
                  <a:srgbClr val="a8a8a8"/>
                </a:solidFill>
                <a:miter/>
              </a:ln>
            </p:spPr>
          </p:cxnSp>
          <p:cxnSp>
            <p:nvCxnSpPr>
              <p:cNvPr id="17632" name="Straight Connector 2040"/>
              <p:cNvCxnSpPr/>
              <p:nvPr/>
            </p:nvCxnSpPr>
            <p:spPr>
              <a:xfrm>
                <a:off x="3789360" y="7167240"/>
                <a:ext cx="360" cy="126360"/>
              </a:xfrm>
              <a:prstGeom prst="straightConnector1">
                <a:avLst/>
              </a:prstGeom>
              <a:ln w="6480">
                <a:solidFill>
                  <a:srgbClr val="a8a8a8"/>
                </a:solidFill>
                <a:miter/>
              </a:ln>
            </p:spPr>
          </p:cxnSp>
          <p:cxnSp>
            <p:nvCxnSpPr>
              <p:cNvPr id="17633" name="Straight Connector 2041"/>
              <p:cNvCxnSpPr/>
              <p:nvPr/>
            </p:nvCxnSpPr>
            <p:spPr>
              <a:xfrm>
                <a:off x="3624480" y="7167240"/>
                <a:ext cx="360" cy="126360"/>
              </a:xfrm>
              <a:prstGeom prst="straightConnector1">
                <a:avLst/>
              </a:prstGeom>
              <a:ln w="6480">
                <a:solidFill>
                  <a:srgbClr val="a8a8a8"/>
                </a:solidFill>
                <a:miter/>
              </a:ln>
            </p:spPr>
          </p:cxnSp>
          <p:cxnSp>
            <p:nvCxnSpPr>
              <p:cNvPr id="17634" name="Straight Connector 2042"/>
              <p:cNvCxnSpPr/>
              <p:nvPr/>
            </p:nvCxnSpPr>
            <p:spPr>
              <a:xfrm>
                <a:off x="4118760" y="7167240"/>
                <a:ext cx="360" cy="126360"/>
              </a:xfrm>
              <a:prstGeom prst="straightConnector1">
                <a:avLst/>
              </a:prstGeom>
              <a:ln w="6480">
                <a:solidFill>
                  <a:srgbClr val="a8a8a8"/>
                </a:solidFill>
                <a:miter/>
              </a:ln>
            </p:spPr>
          </p:cxnSp>
          <p:cxnSp>
            <p:nvCxnSpPr>
              <p:cNvPr id="17635" name="Straight Connector 2043"/>
              <p:cNvCxnSpPr/>
              <p:nvPr/>
            </p:nvCxnSpPr>
            <p:spPr>
              <a:xfrm>
                <a:off x="3953880" y="7167240"/>
                <a:ext cx="360" cy="126360"/>
              </a:xfrm>
              <a:prstGeom prst="straightConnector1">
                <a:avLst/>
              </a:prstGeom>
              <a:ln w="6480">
                <a:solidFill>
                  <a:srgbClr val="a8a8a8"/>
                </a:solidFill>
                <a:miter/>
              </a:ln>
            </p:spPr>
          </p:cxnSp>
          <p:cxnSp>
            <p:nvCxnSpPr>
              <p:cNvPr id="17636" name="Straight Connector 2044"/>
              <p:cNvCxnSpPr/>
              <p:nvPr/>
            </p:nvCxnSpPr>
            <p:spPr>
              <a:xfrm>
                <a:off x="4448160" y="7167240"/>
                <a:ext cx="360" cy="126360"/>
              </a:xfrm>
              <a:prstGeom prst="straightConnector1">
                <a:avLst/>
              </a:prstGeom>
              <a:ln w="6480">
                <a:solidFill>
                  <a:srgbClr val="a8a8a8"/>
                </a:solidFill>
                <a:miter/>
              </a:ln>
            </p:spPr>
          </p:cxnSp>
          <p:cxnSp>
            <p:nvCxnSpPr>
              <p:cNvPr id="17637" name="Straight Connector 2045"/>
              <p:cNvCxnSpPr/>
              <p:nvPr/>
            </p:nvCxnSpPr>
            <p:spPr>
              <a:xfrm>
                <a:off x="4283640" y="7167240"/>
                <a:ext cx="360" cy="126360"/>
              </a:xfrm>
              <a:prstGeom prst="straightConnector1">
                <a:avLst/>
              </a:prstGeom>
              <a:ln w="6480">
                <a:solidFill>
                  <a:srgbClr val="a8a8a8"/>
                </a:solidFill>
                <a:miter/>
              </a:ln>
            </p:spPr>
          </p:cxnSp>
          <p:cxnSp>
            <p:nvCxnSpPr>
              <p:cNvPr id="17638" name="Straight Connector 2046"/>
              <p:cNvCxnSpPr/>
              <p:nvPr/>
            </p:nvCxnSpPr>
            <p:spPr>
              <a:xfrm>
                <a:off x="4777920" y="7167240"/>
                <a:ext cx="360" cy="126360"/>
              </a:xfrm>
              <a:prstGeom prst="straightConnector1">
                <a:avLst/>
              </a:prstGeom>
              <a:ln w="6480">
                <a:solidFill>
                  <a:srgbClr val="a8a8a8"/>
                </a:solidFill>
                <a:miter/>
              </a:ln>
            </p:spPr>
          </p:cxnSp>
          <p:cxnSp>
            <p:nvCxnSpPr>
              <p:cNvPr id="17639" name="Straight Connector 2047"/>
              <p:cNvCxnSpPr/>
              <p:nvPr/>
            </p:nvCxnSpPr>
            <p:spPr>
              <a:xfrm>
                <a:off x="4613040" y="7167240"/>
                <a:ext cx="360" cy="126360"/>
              </a:xfrm>
              <a:prstGeom prst="straightConnector1">
                <a:avLst/>
              </a:prstGeom>
              <a:ln w="6480">
                <a:solidFill>
                  <a:srgbClr val="a8a8a8"/>
                </a:solidFill>
                <a:miter/>
              </a:ln>
            </p:spPr>
          </p:cxnSp>
          <p:cxnSp>
            <p:nvCxnSpPr>
              <p:cNvPr id="17640" name="Straight Connector 2048"/>
              <p:cNvCxnSpPr/>
              <p:nvPr/>
            </p:nvCxnSpPr>
            <p:spPr>
              <a:xfrm>
                <a:off x="5107320" y="7167240"/>
                <a:ext cx="360" cy="126360"/>
              </a:xfrm>
              <a:prstGeom prst="straightConnector1">
                <a:avLst/>
              </a:prstGeom>
              <a:ln w="6480">
                <a:solidFill>
                  <a:srgbClr val="a8a8a8"/>
                </a:solidFill>
                <a:miter/>
              </a:ln>
            </p:spPr>
          </p:cxnSp>
          <p:cxnSp>
            <p:nvCxnSpPr>
              <p:cNvPr id="17641" name="Straight Connector 2049"/>
              <p:cNvCxnSpPr/>
              <p:nvPr/>
            </p:nvCxnSpPr>
            <p:spPr>
              <a:xfrm>
                <a:off x="4942440" y="7167240"/>
                <a:ext cx="360" cy="126360"/>
              </a:xfrm>
              <a:prstGeom prst="straightConnector1">
                <a:avLst/>
              </a:prstGeom>
              <a:ln w="6480">
                <a:solidFill>
                  <a:srgbClr val="a8a8a8"/>
                </a:solidFill>
                <a:miter/>
              </a:ln>
            </p:spPr>
          </p:cxnSp>
          <p:cxnSp>
            <p:nvCxnSpPr>
              <p:cNvPr id="17642" name="Straight Connector 2050"/>
              <p:cNvCxnSpPr/>
              <p:nvPr/>
            </p:nvCxnSpPr>
            <p:spPr>
              <a:xfrm>
                <a:off x="5436720" y="7167240"/>
                <a:ext cx="360" cy="126360"/>
              </a:xfrm>
              <a:prstGeom prst="straightConnector1">
                <a:avLst/>
              </a:prstGeom>
              <a:ln w="6480">
                <a:solidFill>
                  <a:srgbClr val="a8a8a8"/>
                </a:solidFill>
                <a:miter/>
              </a:ln>
            </p:spPr>
          </p:cxnSp>
          <p:cxnSp>
            <p:nvCxnSpPr>
              <p:cNvPr id="17643" name="Straight Connector 2051"/>
              <p:cNvCxnSpPr/>
              <p:nvPr/>
            </p:nvCxnSpPr>
            <p:spPr>
              <a:xfrm>
                <a:off x="5272200" y="7167240"/>
                <a:ext cx="360" cy="126360"/>
              </a:xfrm>
              <a:prstGeom prst="straightConnector1">
                <a:avLst/>
              </a:prstGeom>
              <a:ln w="6480">
                <a:solidFill>
                  <a:srgbClr val="a8a8a8"/>
                </a:solidFill>
                <a:miter/>
              </a:ln>
            </p:spPr>
          </p:cxnSp>
          <p:cxnSp>
            <p:nvCxnSpPr>
              <p:cNvPr id="17644" name="Straight Connector 2052"/>
              <p:cNvCxnSpPr/>
              <p:nvPr/>
            </p:nvCxnSpPr>
            <p:spPr>
              <a:xfrm>
                <a:off x="5766480" y="7167240"/>
                <a:ext cx="360" cy="126360"/>
              </a:xfrm>
              <a:prstGeom prst="straightConnector1">
                <a:avLst/>
              </a:prstGeom>
              <a:ln w="6480">
                <a:solidFill>
                  <a:srgbClr val="a8a8a8"/>
                </a:solidFill>
                <a:miter/>
              </a:ln>
            </p:spPr>
          </p:cxnSp>
          <p:cxnSp>
            <p:nvCxnSpPr>
              <p:cNvPr id="17645" name="Straight Connector 2053"/>
              <p:cNvCxnSpPr/>
              <p:nvPr/>
            </p:nvCxnSpPr>
            <p:spPr>
              <a:xfrm>
                <a:off x="5601600" y="7167240"/>
                <a:ext cx="360" cy="126360"/>
              </a:xfrm>
              <a:prstGeom prst="straightConnector1">
                <a:avLst/>
              </a:prstGeom>
              <a:ln w="6480">
                <a:solidFill>
                  <a:srgbClr val="a8a8a8"/>
                </a:solidFill>
                <a:miter/>
              </a:ln>
            </p:spPr>
          </p:cxnSp>
          <p:cxnSp>
            <p:nvCxnSpPr>
              <p:cNvPr id="17646" name="Straight Connector 2054"/>
              <p:cNvCxnSpPr/>
              <p:nvPr/>
            </p:nvCxnSpPr>
            <p:spPr>
              <a:xfrm>
                <a:off x="6095880" y="7167240"/>
                <a:ext cx="360" cy="126360"/>
              </a:xfrm>
              <a:prstGeom prst="straightConnector1">
                <a:avLst/>
              </a:prstGeom>
              <a:ln w="6480">
                <a:solidFill>
                  <a:srgbClr val="a8a8a8"/>
                </a:solidFill>
                <a:miter/>
              </a:ln>
            </p:spPr>
          </p:cxnSp>
          <p:cxnSp>
            <p:nvCxnSpPr>
              <p:cNvPr id="17647" name="Straight Connector 2055"/>
              <p:cNvCxnSpPr/>
              <p:nvPr/>
            </p:nvCxnSpPr>
            <p:spPr>
              <a:xfrm>
                <a:off x="5931000" y="7167240"/>
                <a:ext cx="360" cy="126360"/>
              </a:xfrm>
              <a:prstGeom prst="straightConnector1">
                <a:avLst/>
              </a:prstGeom>
              <a:ln w="6480">
                <a:solidFill>
                  <a:srgbClr val="a8a8a8"/>
                </a:solidFill>
                <a:miter/>
              </a:ln>
            </p:spPr>
          </p:cxnSp>
          <p:cxnSp>
            <p:nvCxnSpPr>
              <p:cNvPr id="17648" name="Straight Connector 2056"/>
              <p:cNvCxnSpPr/>
              <p:nvPr/>
            </p:nvCxnSpPr>
            <p:spPr>
              <a:xfrm>
                <a:off x="6425280" y="7167240"/>
                <a:ext cx="360" cy="126360"/>
              </a:xfrm>
              <a:prstGeom prst="straightConnector1">
                <a:avLst/>
              </a:prstGeom>
              <a:ln w="6480">
                <a:solidFill>
                  <a:srgbClr val="a8a8a8"/>
                </a:solidFill>
                <a:miter/>
              </a:ln>
            </p:spPr>
          </p:cxnSp>
          <p:cxnSp>
            <p:nvCxnSpPr>
              <p:cNvPr id="17649" name="Straight Connector 2057"/>
              <p:cNvCxnSpPr/>
              <p:nvPr/>
            </p:nvCxnSpPr>
            <p:spPr>
              <a:xfrm>
                <a:off x="6260760" y="7167240"/>
                <a:ext cx="360" cy="126360"/>
              </a:xfrm>
              <a:prstGeom prst="straightConnector1">
                <a:avLst/>
              </a:prstGeom>
              <a:ln w="6480">
                <a:solidFill>
                  <a:srgbClr val="a8a8a8"/>
                </a:solidFill>
                <a:miter/>
              </a:ln>
            </p:spPr>
          </p:cxnSp>
          <p:cxnSp>
            <p:nvCxnSpPr>
              <p:cNvPr id="17650" name="Straight Connector 2058"/>
              <p:cNvCxnSpPr/>
              <p:nvPr/>
            </p:nvCxnSpPr>
            <p:spPr>
              <a:xfrm>
                <a:off x="6590160" y="7167240"/>
                <a:ext cx="360" cy="126360"/>
              </a:xfrm>
              <a:prstGeom prst="straightConnector1">
                <a:avLst/>
              </a:prstGeom>
              <a:ln w="6480">
                <a:solidFill>
                  <a:srgbClr val="a8a8a8"/>
                </a:solidFill>
                <a:miter/>
              </a:ln>
            </p:spPr>
          </p:cxnSp>
          <p:cxnSp>
            <p:nvCxnSpPr>
              <p:cNvPr id="17651" name="Straight Connector 2059"/>
              <p:cNvCxnSpPr/>
              <p:nvPr/>
            </p:nvCxnSpPr>
            <p:spPr>
              <a:xfrm>
                <a:off x="6919560" y="7167240"/>
                <a:ext cx="360" cy="126360"/>
              </a:xfrm>
              <a:prstGeom prst="straightConnector1">
                <a:avLst/>
              </a:prstGeom>
              <a:ln w="6480">
                <a:solidFill>
                  <a:srgbClr val="a8a8a8"/>
                </a:solidFill>
                <a:miter/>
              </a:ln>
            </p:spPr>
          </p:cxnSp>
          <p:cxnSp>
            <p:nvCxnSpPr>
              <p:cNvPr id="17652" name="Straight Connector 2060"/>
              <p:cNvCxnSpPr/>
              <p:nvPr/>
            </p:nvCxnSpPr>
            <p:spPr>
              <a:xfrm>
                <a:off x="6754680" y="7167240"/>
                <a:ext cx="360" cy="126360"/>
              </a:xfrm>
              <a:prstGeom prst="straightConnector1">
                <a:avLst/>
              </a:prstGeom>
              <a:ln w="6480">
                <a:solidFill>
                  <a:srgbClr val="a8a8a8"/>
                </a:solidFill>
                <a:miter/>
              </a:ln>
            </p:spPr>
          </p:cxnSp>
          <p:cxnSp>
            <p:nvCxnSpPr>
              <p:cNvPr id="17653" name="Straight Connector 2061"/>
              <p:cNvCxnSpPr/>
              <p:nvPr/>
            </p:nvCxnSpPr>
            <p:spPr>
              <a:xfrm>
                <a:off x="7248960" y="7167240"/>
                <a:ext cx="360" cy="126360"/>
              </a:xfrm>
              <a:prstGeom prst="straightConnector1">
                <a:avLst/>
              </a:prstGeom>
              <a:ln w="6480">
                <a:solidFill>
                  <a:srgbClr val="a8a8a8"/>
                </a:solidFill>
                <a:miter/>
              </a:ln>
            </p:spPr>
          </p:cxnSp>
          <p:cxnSp>
            <p:nvCxnSpPr>
              <p:cNvPr id="17654" name="Straight Connector 2062"/>
              <p:cNvCxnSpPr/>
              <p:nvPr/>
            </p:nvCxnSpPr>
            <p:spPr>
              <a:xfrm>
                <a:off x="7084440" y="7167240"/>
                <a:ext cx="360" cy="126360"/>
              </a:xfrm>
              <a:prstGeom prst="straightConnector1">
                <a:avLst/>
              </a:prstGeom>
              <a:ln w="6480">
                <a:solidFill>
                  <a:srgbClr val="a8a8a8"/>
                </a:solidFill>
                <a:miter/>
              </a:ln>
            </p:spPr>
          </p:cxnSp>
          <p:cxnSp>
            <p:nvCxnSpPr>
              <p:cNvPr id="17655" name="Straight Connector 2063"/>
              <p:cNvCxnSpPr/>
              <p:nvPr/>
            </p:nvCxnSpPr>
            <p:spPr>
              <a:xfrm>
                <a:off x="7578720" y="7167240"/>
                <a:ext cx="360" cy="126360"/>
              </a:xfrm>
              <a:prstGeom prst="straightConnector1">
                <a:avLst/>
              </a:prstGeom>
              <a:ln w="6480">
                <a:solidFill>
                  <a:srgbClr val="a8a8a8"/>
                </a:solidFill>
                <a:miter/>
              </a:ln>
            </p:spPr>
          </p:cxnSp>
          <p:cxnSp>
            <p:nvCxnSpPr>
              <p:cNvPr id="17656" name="Straight Connector 2064"/>
              <p:cNvCxnSpPr/>
              <p:nvPr/>
            </p:nvCxnSpPr>
            <p:spPr>
              <a:xfrm>
                <a:off x="7413840" y="7167240"/>
                <a:ext cx="360" cy="126360"/>
              </a:xfrm>
              <a:prstGeom prst="straightConnector1">
                <a:avLst/>
              </a:prstGeom>
              <a:ln w="6480">
                <a:solidFill>
                  <a:srgbClr val="a8a8a8"/>
                </a:solidFill>
                <a:miter/>
              </a:ln>
            </p:spPr>
          </p:cxnSp>
          <p:cxnSp>
            <p:nvCxnSpPr>
              <p:cNvPr id="17657" name="Straight Connector 2065"/>
              <p:cNvCxnSpPr/>
              <p:nvPr/>
            </p:nvCxnSpPr>
            <p:spPr>
              <a:xfrm>
                <a:off x="7908120" y="7167240"/>
                <a:ext cx="360" cy="126360"/>
              </a:xfrm>
              <a:prstGeom prst="straightConnector1">
                <a:avLst/>
              </a:prstGeom>
              <a:ln w="6480">
                <a:solidFill>
                  <a:srgbClr val="a8a8a8"/>
                </a:solidFill>
                <a:miter/>
              </a:ln>
            </p:spPr>
          </p:cxnSp>
          <p:cxnSp>
            <p:nvCxnSpPr>
              <p:cNvPr id="17658" name="Straight Connector 2066"/>
              <p:cNvCxnSpPr/>
              <p:nvPr/>
            </p:nvCxnSpPr>
            <p:spPr>
              <a:xfrm>
                <a:off x="7743240" y="7167240"/>
                <a:ext cx="360" cy="126360"/>
              </a:xfrm>
              <a:prstGeom prst="straightConnector1">
                <a:avLst/>
              </a:prstGeom>
              <a:ln w="6480">
                <a:solidFill>
                  <a:srgbClr val="a8a8a8"/>
                </a:solidFill>
                <a:miter/>
              </a:ln>
            </p:spPr>
          </p:cxnSp>
          <p:cxnSp>
            <p:nvCxnSpPr>
              <p:cNvPr id="17659" name="Straight Connector 2067"/>
              <p:cNvCxnSpPr/>
              <p:nvPr/>
            </p:nvCxnSpPr>
            <p:spPr>
              <a:xfrm>
                <a:off x="8237520" y="7167240"/>
                <a:ext cx="360" cy="126360"/>
              </a:xfrm>
              <a:prstGeom prst="straightConnector1">
                <a:avLst/>
              </a:prstGeom>
              <a:ln w="6480">
                <a:solidFill>
                  <a:srgbClr val="a8a8a8"/>
                </a:solidFill>
                <a:miter/>
              </a:ln>
            </p:spPr>
          </p:cxnSp>
          <p:cxnSp>
            <p:nvCxnSpPr>
              <p:cNvPr id="17660" name="Straight Connector 2068"/>
              <p:cNvCxnSpPr/>
              <p:nvPr/>
            </p:nvCxnSpPr>
            <p:spPr>
              <a:xfrm>
                <a:off x="8073000" y="7167240"/>
                <a:ext cx="360" cy="126360"/>
              </a:xfrm>
              <a:prstGeom prst="straightConnector1">
                <a:avLst/>
              </a:prstGeom>
              <a:ln w="6480">
                <a:solidFill>
                  <a:srgbClr val="a8a8a8"/>
                </a:solidFill>
                <a:miter/>
              </a:ln>
            </p:spPr>
          </p:cxnSp>
          <p:cxnSp>
            <p:nvCxnSpPr>
              <p:cNvPr id="17661" name="Straight Connector 2069"/>
              <p:cNvCxnSpPr/>
              <p:nvPr/>
            </p:nvCxnSpPr>
            <p:spPr>
              <a:xfrm>
                <a:off x="8567280" y="7167240"/>
                <a:ext cx="360" cy="126360"/>
              </a:xfrm>
              <a:prstGeom prst="straightConnector1">
                <a:avLst/>
              </a:prstGeom>
              <a:ln w="6480">
                <a:solidFill>
                  <a:srgbClr val="a8a8a8"/>
                </a:solidFill>
                <a:miter/>
              </a:ln>
            </p:spPr>
          </p:cxnSp>
          <p:cxnSp>
            <p:nvCxnSpPr>
              <p:cNvPr id="17662" name="Straight Connector 2070"/>
              <p:cNvCxnSpPr/>
              <p:nvPr/>
            </p:nvCxnSpPr>
            <p:spPr>
              <a:xfrm>
                <a:off x="8402400" y="7167240"/>
                <a:ext cx="360" cy="126360"/>
              </a:xfrm>
              <a:prstGeom prst="straightConnector1">
                <a:avLst/>
              </a:prstGeom>
              <a:ln w="6480">
                <a:solidFill>
                  <a:srgbClr val="a8a8a8"/>
                </a:solidFill>
                <a:miter/>
              </a:ln>
            </p:spPr>
          </p:cxnSp>
          <p:cxnSp>
            <p:nvCxnSpPr>
              <p:cNvPr id="17663" name="Straight Connector 2071"/>
              <p:cNvCxnSpPr/>
              <p:nvPr/>
            </p:nvCxnSpPr>
            <p:spPr>
              <a:xfrm>
                <a:off x="8896680" y="7167240"/>
                <a:ext cx="360" cy="126360"/>
              </a:xfrm>
              <a:prstGeom prst="straightConnector1">
                <a:avLst/>
              </a:prstGeom>
              <a:ln w="6480">
                <a:solidFill>
                  <a:srgbClr val="a8a8a8"/>
                </a:solidFill>
                <a:miter/>
              </a:ln>
            </p:spPr>
          </p:cxnSp>
          <p:cxnSp>
            <p:nvCxnSpPr>
              <p:cNvPr id="17664" name="Straight Connector 2072"/>
              <p:cNvCxnSpPr/>
              <p:nvPr/>
            </p:nvCxnSpPr>
            <p:spPr>
              <a:xfrm>
                <a:off x="8731800" y="7167240"/>
                <a:ext cx="360" cy="126360"/>
              </a:xfrm>
              <a:prstGeom prst="straightConnector1">
                <a:avLst/>
              </a:prstGeom>
              <a:ln w="6480">
                <a:solidFill>
                  <a:srgbClr val="a8a8a8"/>
                </a:solidFill>
                <a:miter/>
              </a:ln>
            </p:spPr>
          </p:cxnSp>
          <p:cxnSp>
            <p:nvCxnSpPr>
              <p:cNvPr id="17665" name="Straight Connector 2073"/>
              <p:cNvCxnSpPr/>
              <p:nvPr/>
            </p:nvCxnSpPr>
            <p:spPr>
              <a:xfrm>
                <a:off x="9226080" y="7167240"/>
                <a:ext cx="360" cy="126360"/>
              </a:xfrm>
              <a:prstGeom prst="straightConnector1">
                <a:avLst/>
              </a:prstGeom>
              <a:ln w="6480">
                <a:solidFill>
                  <a:srgbClr val="a8a8a8"/>
                </a:solidFill>
                <a:miter/>
              </a:ln>
            </p:spPr>
          </p:cxnSp>
          <p:cxnSp>
            <p:nvCxnSpPr>
              <p:cNvPr id="17666" name="Straight Connector 2074"/>
              <p:cNvCxnSpPr/>
              <p:nvPr/>
            </p:nvCxnSpPr>
            <p:spPr>
              <a:xfrm>
                <a:off x="9061560" y="7167240"/>
                <a:ext cx="360" cy="126360"/>
              </a:xfrm>
              <a:prstGeom prst="straightConnector1">
                <a:avLst/>
              </a:prstGeom>
              <a:ln w="6480">
                <a:solidFill>
                  <a:srgbClr val="a8a8a8"/>
                </a:solidFill>
                <a:miter/>
              </a:ln>
            </p:spPr>
          </p:cxnSp>
          <p:cxnSp>
            <p:nvCxnSpPr>
              <p:cNvPr id="17667" name="Straight Connector 2075"/>
              <p:cNvCxnSpPr/>
              <p:nvPr/>
            </p:nvCxnSpPr>
            <p:spPr>
              <a:xfrm>
                <a:off x="9555840" y="7167240"/>
                <a:ext cx="360" cy="126360"/>
              </a:xfrm>
              <a:prstGeom prst="straightConnector1">
                <a:avLst/>
              </a:prstGeom>
              <a:ln w="6480">
                <a:solidFill>
                  <a:srgbClr val="a8a8a8"/>
                </a:solidFill>
                <a:miter/>
              </a:ln>
            </p:spPr>
          </p:cxnSp>
          <p:cxnSp>
            <p:nvCxnSpPr>
              <p:cNvPr id="17668" name="Straight Connector 2076"/>
              <p:cNvCxnSpPr/>
              <p:nvPr/>
            </p:nvCxnSpPr>
            <p:spPr>
              <a:xfrm>
                <a:off x="9390960" y="7167240"/>
                <a:ext cx="360" cy="126360"/>
              </a:xfrm>
              <a:prstGeom prst="straightConnector1">
                <a:avLst/>
              </a:prstGeom>
              <a:ln w="6480">
                <a:solidFill>
                  <a:srgbClr val="a8a8a8"/>
                </a:solidFill>
                <a:miter/>
              </a:ln>
            </p:spPr>
          </p:cxnSp>
          <p:cxnSp>
            <p:nvCxnSpPr>
              <p:cNvPr id="17669" name="Straight Connector 2077"/>
              <p:cNvCxnSpPr/>
              <p:nvPr/>
            </p:nvCxnSpPr>
            <p:spPr>
              <a:xfrm>
                <a:off x="9885240" y="7167240"/>
                <a:ext cx="360" cy="126360"/>
              </a:xfrm>
              <a:prstGeom prst="straightConnector1">
                <a:avLst/>
              </a:prstGeom>
              <a:ln w="6480">
                <a:solidFill>
                  <a:srgbClr val="a8a8a8"/>
                </a:solidFill>
                <a:miter/>
              </a:ln>
            </p:spPr>
          </p:cxnSp>
          <p:cxnSp>
            <p:nvCxnSpPr>
              <p:cNvPr id="17670" name="Straight Connector 2078"/>
              <p:cNvCxnSpPr/>
              <p:nvPr/>
            </p:nvCxnSpPr>
            <p:spPr>
              <a:xfrm>
                <a:off x="9720360" y="7167240"/>
                <a:ext cx="360" cy="126360"/>
              </a:xfrm>
              <a:prstGeom prst="straightConnector1">
                <a:avLst/>
              </a:prstGeom>
              <a:ln w="6480">
                <a:solidFill>
                  <a:srgbClr val="a8a8a8"/>
                </a:solidFill>
                <a:miter/>
              </a:ln>
            </p:spPr>
          </p:cxnSp>
          <p:cxnSp>
            <p:nvCxnSpPr>
              <p:cNvPr id="17671" name="Straight Connector 2079"/>
              <p:cNvCxnSpPr/>
              <p:nvPr/>
            </p:nvCxnSpPr>
            <p:spPr>
              <a:xfrm>
                <a:off x="10214640" y="7167240"/>
                <a:ext cx="360" cy="126360"/>
              </a:xfrm>
              <a:prstGeom prst="straightConnector1">
                <a:avLst/>
              </a:prstGeom>
              <a:ln w="6480">
                <a:solidFill>
                  <a:srgbClr val="a8a8a8"/>
                </a:solidFill>
                <a:miter/>
              </a:ln>
            </p:spPr>
          </p:cxnSp>
          <p:cxnSp>
            <p:nvCxnSpPr>
              <p:cNvPr id="17672" name="Straight Connector 2080"/>
              <p:cNvCxnSpPr/>
              <p:nvPr/>
            </p:nvCxnSpPr>
            <p:spPr>
              <a:xfrm>
                <a:off x="10050120" y="7167240"/>
                <a:ext cx="360" cy="126360"/>
              </a:xfrm>
              <a:prstGeom prst="straightConnector1">
                <a:avLst/>
              </a:prstGeom>
              <a:ln w="6480">
                <a:solidFill>
                  <a:srgbClr val="a8a8a8"/>
                </a:solidFill>
                <a:miter/>
              </a:ln>
            </p:spPr>
          </p:cxnSp>
          <p:cxnSp>
            <p:nvCxnSpPr>
              <p:cNvPr id="17673" name="Straight Connector 2081"/>
              <p:cNvCxnSpPr/>
              <p:nvPr/>
            </p:nvCxnSpPr>
            <p:spPr>
              <a:xfrm>
                <a:off x="10544400" y="7167240"/>
                <a:ext cx="360" cy="126360"/>
              </a:xfrm>
              <a:prstGeom prst="straightConnector1">
                <a:avLst/>
              </a:prstGeom>
              <a:ln w="6480">
                <a:solidFill>
                  <a:srgbClr val="a8a8a8"/>
                </a:solidFill>
                <a:miter/>
              </a:ln>
            </p:spPr>
          </p:cxnSp>
          <p:cxnSp>
            <p:nvCxnSpPr>
              <p:cNvPr id="17674" name="Straight Connector 2082"/>
              <p:cNvCxnSpPr/>
              <p:nvPr/>
            </p:nvCxnSpPr>
            <p:spPr>
              <a:xfrm>
                <a:off x="10379520" y="7167240"/>
                <a:ext cx="360" cy="126360"/>
              </a:xfrm>
              <a:prstGeom prst="straightConnector1">
                <a:avLst/>
              </a:prstGeom>
              <a:ln w="6480">
                <a:solidFill>
                  <a:srgbClr val="a8a8a8"/>
                </a:solidFill>
                <a:miter/>
              </a:ln>
            </p:spPr>
          </p:cxnSp>
          <p:cxnSp>
            <p:nvCxnSpPr>
              <p:cNvPr id="17675" name="Straight Connector 2083"/>
              <p:cNvCxnSpPr/>
              <p:nvPr/>
            </p:nvCxnSpPr>
            <p:spPr>
              <a:xfrm>
                <a:off x="10873800" y="7167240"/>
                <a:ext cx="360" cy="126360"/>
              </a:xfrm>
              <a:prstGeom prst="straightConnector1">
                <a:avLst/>
              </a:prstGeom>
              <a:ln w="6480">
                <a:solidFill>
                  <a:srgbClr val="a8a8a8"/>
                </a:solidFill>
                <a:miter/>
              </a:ln>
            </p:spPr>
          </p:cxnSp>
          <p:cxnSp>
            <p:nvCxnSpPr>
              <p:cNvPr id="17676" name="Straight Connector 2084"/>
              <p:cNvCxnSpPr/>
              <p:nvPr/>
            </p:nvCxnSpPr>
            <p:spPr>
              <a:xfrm>
                <a:off x="10708920" y="7167240"/>
                <a:ext cx="360" cy="126360"/>
              </a:xfrm>
              <a:prstGeom prst="straightConnector1">
                <a:avLst/>
              </a:prstGeom>
              <a:ln w="6480">
                <a:solidFill>
                  <a:srgbClr val="a8a8a8"/>
                </a:solidFill>
                <a:miter/>
              </a:ln>
            </p:spPr>
          </p:cxnSp>
          <p:cxnSp>
            <p:nvCxnSpPr>
              <p:cNvPr id="17677" name="Straight Connector 2085"/>
              <p:cNvCxnSpPr/>
              <p:nvPr/>
            </p:nvCxnSpPr>
            <p:spPr>
              <a:xfrm>
                <a:off x="11203200" y="7167240"/>
                <a:ext cx="360" cy="126360"/>
              </a:xfrm>
              <a:prstGeom prst="straightConnector1">
                <a:avLst/>
              </a:prstGeom>
              <a:ln w="6480">
                <a:solidFill>
                  <a:srgbClr val="a8a8a8"/>
                </a:solidFill>
                <a:miter/>
              </a:ln>
            </p:spPr>
          </p:cxnSp>
          <p:cxnSp>
            <p:nvCxnSpPr>
              <p:cNvPr id="17678" name="Straight Connector 2086"/>
              <p:cNvCxnSpPr/>
              <p:nvPr/>
            </p:nvCxnSpPr>
            <p:spPr>
              <a:xfrm>
                <a:off x="11038680" y="7167240"/>
                <a:ext cx="360" cy="126360"/>
              </a:xfrm>
              <a:prstGeom prst="straightConnector1">
                <a:avLst/>
              </a:prstGeom>
              <a:ln w="6480">
                <a:solidFill>
                  <a:srgbClr val="a8a8a8"/>
                </a:solidFill>
                <a:miter/>
              </a:ln>
            </p:spPr>
          </p:cxnSp>
          <p:cxnSp>
            <p:nvCxnSpPr>
              <p:cNvPr id="17679" name="Straight Connector 2087"/>
              <p:cNvCxnSpPr/>
              <p:nvPr/>
            </p:nvCxnSpPr>
            <p:spPr>
              <a:xfrm>
                <a:off x="11532960" y="7167240"/>
                <a:ext cx="360" cy="126360"/>
              </a:xfrm>
              <a:prstGeom prst="straightConnector1">
                <a:avLst/>
              </a:prstGeom>
              <a:ln w="6480">
                <a:solidFill>
                  <a:srgbClr val="a8a8a8"/>
                </a:solidFill>
                <a:miter/>
              </a:ln>
            </p:spPr>
          </p:cxnSp>
          <p:cxnSp>
            <p:nvCxnSpPr>
              <p:cNvPr id="17680" name="Straight Connector 2088"/>
              <p:cNvCxnSpPr/>
              <p:nvPr/>
            </p:nvCxnSpPr>
            <p:spPr>
              <a:xfrm>
                <a:off x="11368080" y="7167240"/>
                <a:ext cx="360" cy="126360"/>
              </a:xfrm>
              <a:prstGeom prst="straightConnector1">
                <a:avLst/>
              </a:prstGeom>
              <a:ln w="6480">
                <a:solidFill>
                  <a:srgbClr val="a8a8a8"/>
                </a:solidFill>
                <a:miter/>
              </a:ln>
            </p:spPr>
          </p:cxnSp>
          <p:cxnSp>
            <p:nvCxnSpPr>
              <p:cNvPr id="17681" name="Straight Connector 2089"/>
              <p:cNvCxnSpPr/>
              <p:nvPr/>
            </p:nvCxnSpPr>
            <p:spPr>
              <a:xfrm>
                <a:off x="11862360" y="7167240"/>
                <a:ext cx="360" cy="126360"/>
              </a:xfrm>
              <a:prstGeom prst="straightConnector1">
                <a:avLst/>
              </a:prstGeom>
              <a:ln w="6480">
                <a:solidFill>
                  <a:srgbClr val="a8a8a8"/>
                </a:solidFill>
                <a:miter/>
              </a:ln>
            </p:spPr>
          </p:cxnSp>
          <p:cxnSp>
            <p:nvCxnSpPr>
              <p:cNvPr id="1768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7683" name="Group 28"/>
            <p:cNvGrpSpPr/>
            <p:nvPr/>
          </p:nvGrpSpPr>
          <p:grpSpPr>
            <a:xfrm>
              <a:off x="-435240" y="-435240"/>
              <a:ext cx="13042800" cy="7728480"/>
              <a:chOff x="-435240" y="-435240"/>
              <a:chExt cx="13042800" cy="7728480"/>
            </a:xfrm>
          </p:grpSpPr>
          <p:cxnSp>
            <p:nvCxnSpPr>
              <p:cNvPr id="17684" name="Straight Connector 1897"/>
              <p:cNvCxnSpPr/>
              <p:nvPr/>
            </p:nvCxnSpPr>
            <p:spPr>
              <a:xfrm>
                <a:off x="12355560" y="4898520"/>
                <a:ext cx="252360" cy="360"/>
              </a:xfrm>
              <a:prstGeom prst="straightConnector1">
                <a:avLst/>
              </a:prstGeom>
              <a:ln w="6480">
                <a:solidFill>
                  <a:srgbClr val="a8a8a8"/>
                </a:solidFill>
                <a:miter/>
              </a:ln>
            </p:spPr>
          </p:cxnSp>
          <p:cxnSp>
            <p:nvCxnSpPr>
              <p:cNvPr id="17685" name="Straight Connector 181"/>
              <p:cNvCxnSpPr/>
              <p:nvPr/>
            </p:nvCxnSpPr>
            <p:spPr>
              <a:xfrm>
                <a:off x="-435240" y="326520"/>
                <a:ext cx="252360" cy="360"/>
              </a:xfrm>
              <a:prstGeom prst="straightConnector1">
                <a:avLst/>
              </a:prstGeom>
              <a:ln w="6480">
                <a:solidFill>
                  <a:srgbClr val="a8a8a8"/>
                </a:solidFill>
                <a:miter/>
              </a:ln>
            </p:spPr>
          </p:cxnSp>
          <p:cxnSp>
            <p:nvCxnSpPr>
              <p:cNvPr id="17686" name="Straight Connector 182"/>
              <p:cNvCxnSpPr/>
              <p:nvPr/>
            </p:nvCxnSpPr>
            <p:spPr>
              <a:xfrm>
                <a:off x="-435240" y="0"/>
                <a:ext cx="252360" cy="360"/>
              </a:xfrm>
              <a:prstGeom prst="straightConnector1">
                <a:avLst/>
              </a:prstGeom>
              <a:ln w="6480">
                <a:solidFill>
                  <a:srgbClr val="a8a8a8"/>
                </a:solidFill>
                <a:miter/>
              </a:ln>
            </p:spPr>
          </p:cxnSp>
          <p:cxnSp>
            <p:nvCxnSpPr>
              <p:cNvPr id="17687" name="Straight Connector 183"/>
              <p:cNvCxnSpPr/>
              <p:nvPr/>
            </p:nvCxnSpPr>
            <p:spPr>
              <a:xfrm>
                <a:off x="-435240" y="979560"/>
                <a:ext cx="252360" cy="360"/>
              </a:xfrm>
              <a:prstGeom prst="straightConnector1">
                <a:avLst/>
              </a:prstGeom>
              <a:ln w="6480">
                <a:solidFill>
                  <a:srgbClr val="a8a8a8"/>
                </a:solidFill>
                <a:miter/>
              </a:ln>
            </p:spPr>
          </p:cxnSp>
          <p:cxnSp>
            <p:nvCxnSpPr>
              <p:cNvPr id="17688" name="Straight Connector 184"/>
              <p:cNvCxnSpPr/>
              <p:nvPr/>
            </p:nvCxnSpPr>
            <p:spPr>
              <a:xfrm>
                <a:off x="-435240" y="653040"/>
                <a:ext cx="252360" cy="360"/>
              </a:xfrm>
              <a:prstGeom prst="straightConnector1">
                <a:avLst/>
              </a:prstGeom>
              <a:ln w="6480">
                <a:solidFill>
                  <a:srgbClr val="a8a8a8"/>
                </a:solidFill>
                <a:miter/>
              </a:ln>
            </p:spPr>
          </p:cxnSp>
          <p:cxnSp>
            <p:nvCxnSpPr>
              <p:cNvPr id="17689" name="Straight Connector 185"/>
              <p:cNvCxnSpPr/>
              <p:nvPr/>
            </p:nvCxnSpPr>
            <p:spPr>
              <a:xfrm>
                <a:off x="-435240" y="1632600"/>
                <a:ext cx="252360" cy="360"/>
              </a:xfrm>
              <a:prstGeom prst="straightConnector1">
                <a:avLst/>
              </a:prstGeom>
              <a:ln w="6480">
                <a:solidFill>
                  <a:srgbClr val="a8a8a8"/>
                </a:solidFill>
                <a:miter/>
              </a:ln>
            </p:spPr>
          </p:cxnSp>
          <p:cxnSp>
            <p:nvCxnSpPr>
              <p:cNvPr id="17690" name="Straight Connector 186"/>
              <p:cNvCxnSpPr/>
              <p:nvPr/>
            </p:nvCxnSpPr>
            <p:spPr>
              <a:xfrm>
                <a:off x="-435240" y="1306080"/>
                <a:ext cx="252360" cy="360"/>
              </a:xfrm>
              <a:prstGeom prst="straightConnector1">
                <a:avLst/>
              </a:prstGeom>
              <a:ln w="6480">
                <a:solidFill>
                  <a:srgbClr val="a8a8a8"/>
                </a:solidFill>
                <a:miter/>
              </a:ln>
            </p:spPr>
          </p:cxnSp>
          <p:cxnSp>
            <p:nvCxnSpPr>
              <p:cNvPr id="17691" name="Straight Connector 187"/>
              <p:cNvCxnSpPr/>
              <p:nvPr/>
            </p:nvCxnSpPr>
            <p:spPr>
              <a:xfrm>
                <a:off x="-435240" y="2285640"/>
                <a:ext cx="252360" cy="360"/>
              </a:xfrm>
              <a:prstGeom prst="straightConnector1">
                <a:avLst/>
              </a:prstGeom>
              <a:ln w="6480">
                <a:solidFill>
                  <a:srgbClr val="a8a8a8"/>
                </a:solidFill>
                <a:miter/>
              </a:ln>
            </p:spPr>
          </p:cxnSp>
          <p:cxnSp>
            <p:nvCxnSpPr>
              <p:cNvPr id="17692" name="Straight Connector 188"/>
              <p:cNvCxnSpPr/>
              <p:nvPr/>
            </p:nvCxnSpPr>
            <p:spPr>
              <a:xfrm>
                <a:off x="-435240" y="1959120"/>
                <a:ext cx="252360" cy="360"/>
              </a:xfrm>
              <a:prstGeom prst="straightConnector1">
                <a:avLst/>
              </a:prstGeom>
              <a:ln w="6480">
                <a:solidFill>
                  <a:srgbClr val="a8a8a8"/>
                </a:solidFill>
                <a:miter/>
              </a:ln>
            </p:spPr>
          </p:cxnSp>
          <p:cxnSp>
            <p:nvCxnSpPr>
              <p:cNvPr id="17693" name="Straight Connector 189"/>
              <p:cNvCxnSpPr/>
              <p:nvPr/>
            </p:nvCxnSpPr>
            <p:spPr>
              <a:xfrm>
                <a:off x="-435240" y="2939040"/>
                <a:ext cx="252360" cy="360"/>
              </a:xfrm>
              <a:prstGeom prst="straightConnector1">
                <a:avLst/>
              </a:prstGeom>
              <a:ln w="6480">
                <a:solidFill>
                  <a:srgbClr val="a8a8a8"/>
                </a:solidFill>
                <a:miter/>
              </a:ln>
            </p:spPr>
          </p:cxnSp>
          <p:cxnSp>
            <p:nvCxnSpPr>
              <p:cNvPr id="17694" name="Straight Connector 190"/>
              <p:cNvCxnSpPr/>
              <p:nvPr/>
            </p:nvCxnSpPr>
            <p:spPr>
              <a:xfrm>
                <a:off x="-435240" y="2612520"/>
                <a:ext cx="252360" cy="360"/>
              </a:xfrm>
              <a:prstGeom prst="straightConnector1">
                <a:avLst/>
              </a:prstGeom>
              <a:ln w="6480">
                <a:solidFill>
                  <a:srgbClr val="a8a8a8"/>
                </a:solidFill>
                <a:miter/>
              </a:ln>
            </p:spPr>
          </p:cxnSp>
          <p:cxnSp>
            <p:nvCxnSpPr>
              <p:cNvPr id="17695" name="Straight Connector 191"/>
              <p:cNvCxnSpPr/>
              <p:nvPr/>
            </p:nvCxnSpPr>
            <p:spPr>
              <a:xfrm>
                <a:off x="-435240" y="3592080"/>
                <a:ext cx="252360" cy="360"/>
              </a:xfrm>
              <a:prstGeom prst="straightConnector1">
                <a:avLst/>
              </a:prstGeom>
              <a:ln w="6480">
                <a:solidFill>
                  <a:srgbClr val="a8a8a8"/>
                </a:solidFill>
                <a:miter/>
              </a:ln>
            </p:spPr>
          </p:cxnSp>
          <p:cxnSp>
            <p:nvCxnSpPr>
              <p:cNvPr id="17696" name="Straight Connector 192"/>
              <p:cNvCxnSpPr/>
              <p:nvPr/>
            </p:nvCxnSpPr>
            <p:spPr>
              <a:xfrm>
                <a:off x="-435240" y="3265560"/>
                <a:ext cx="252360" cy="360"/>
              </a:xfrm>
              <a:prstGeom prst="straightConnector1">
                <a:avLst/>
              </a:prstGeom>
              <a:ln w="6480">
                <a:solidFill>
                  <a:srgbClr val="a8a8a8"/>
                </a:solidFill>
                <a:miter/>
              </a:ln>
            </p:spPr>
          </p:cxnSp>
          <p:cxnSp>
            <p:nvCxnSpPr>
              <p:cNvPr id="17697" name="Straight Connector 193"/>
              <p:cNvCxnSpPr/>
              <p:nvPr/>
            </p:nvCxnSpPr>
            <p:spPr>
              <a:xfrm>
                <a:off x="-435240" y="4245120"/>
                <a:ext cx="252360" cy="360"/>
              </a:xfrm>
              <a:prstGeom prst="straightConnector1">
                <a:avLst/>
              </a:prstGeom>
              <a:ln w="6480">
                <a:solidFill>
                  <a:srgbClr val="a8a8a8"/>
                </a:solidFill>
                <a:miter/>
              </a:ln>
            </p:spPr>
          </p:cxnSp>
          <p:cxnSp>
            <p:nvCxnSpPr>
              <p:cNvPr id="17698" name="Straight Connector 194"/>
              <p:cNvCxnSpPr/>
              <p:nvPr/>
            </p:nvCxnSpPr>
            <p:spPr>
              <a:xfrm>
                <a:off x="-435240" y="3918600"/>
                <a:ext cx="252360" cy="360"/>
              </a:xfrm>
              <a:prstGeom prst="straightConnector1">
                <a:avLst/>
              </a:prstGeom>
              <a:ln w="6480">
                <a:solidFill>
                  <a:srgbClr val="a8a8a8"/>
                </a:solidFill>
                <a:miter/>
              </a:ln>
            </p:spPr>
          </p:cxnSp>
          <p:cxnSp>
            <p:nvCxnSpPr>
              <p:cNvPr id="17699" name="Straight Connector 195"/>
              <p:cNvCxnSpPr/>
              <p:nvPr/>
            </p:nvCxnSpPr>
            <p:spPr>
              <a:xfrm>
                <a:off x="-435240" y="4898520"/>
                <a:ext cx="252360" cy="360"/>
              </a:xfrm>
              <a:prstGeom prst="straightConnector1">
                <a:avLst/>
              </a:prstGeom>
              <a:ln w="6480">
                <a:solidFill>
                  <a:srgbClr val="a8a8a8"/>
                </a:solidFill>
                <a:miter/>
              </a:ln>
            </p:spPr>
          </p:cxnSp>
          <p:cxnSp>
            <p:nvCxnSpPr>
              <p:cNvPr id="17700" name="Straight Connector 196"/>
              <p:cNvCxnSpPr/>
              <p:nvPr/>
            </p:nvCxnSpPr>
            <p:spPr>
              <a:xfrm>
                <a:off x="-435240" y="4571640"/>
                <a:ext cx="252360" cy="360"/>
              </a:xfrm>
              <a:prstGeom prst="straightConnector1">
                <a:avLst/>
              </a:prstGeom>
              <a:ln w="6480">
                <a:solidFill>
                  <a:srgbClr val="a8a8a8"/>
                </a:solidFill>
                <a:miter/>
              </a:ln>
            </p:spPr>
          </p:cxnSp>
          <p:cxnSp>
            <p:nvCxnSpPr>
              <p:cNvPr id="17701" name="Straight Connector 197"/>
              <p:cNvCxnSpPr/>
              <p:nvPr/>
            </p:nvCxnSpPr>
            <p:spPr>
              <a:xfrm>
                <a:off x="-435240" y="5551560"/>
                <a:ext cx="252360" cy="360"/>
              </a:xfrm>
              <a:prstGeom prst="straightConnector1">
                <a:avLst/>
              </a:prstGeom>
              <a:ln w="6480">
                <a:solidFill>
                  <a:srgbClr val="a8a8a8"/>
                </a:solidFill>
                <a:miter/>
              </a:ln>
            </p:spPr>
          </p:cxnSp>
          <p:cxnSp>
            <p:nvCxnSpPr>
              <p:cNvPr id="17702" name="Straight Connector 198"/>
              <p:cNvCxnSpPr/>
              <p:nvPr/>
            </p:nvCxnSpPr>
            <p:spPr>
              <a:xfrm>
                <a:off x="-435240" y="5225040"/>
                <a:ext cx="252360" cy="360"/>
              </a:xfrm>
              <a:prstGeom prst="straightConnector1">
                <a:avLst/>
              </a:prstGeom>
              <a:ln w="6480">
                <a:solidFill>
                  <a:srgbClr val="a8a8a8"/>
                </a:solidFill>
                <a:miter/>
              </a:ln>
            </p:spPr>
          </p:cxnSp>
          <p:cxnSp>
            <p:nvCxnSpPr>
              <p:cNvPr id="17703" name="Straight Connector 199"/>
              <p:cNvCxnSpPr/>
              <p:nvPr/>
            </p:nvCxnSpPr>
            <p:spPr>
              <a:xfrm>
                <a:off x="-435240" y="6204600"/>
                <a:ext cx="252360" cy="360"/>
              </a:xfrm>
              <a:prstGeom prst="straightConnector1">
                <a:avLst/>
              </a:prstGeom>
              <a:ln w="6480">
                <a:solidFill>
                  <a:srgbClr val="a8a8a8"/>
                </a:solidFill>
                <a:miter/>
              </a:ln>
            </p:spPr>
          </p:cxnSp>
          <p:cxnSp>
            <p:nvCxnSpPr>
              <p:cNvPr id="17704" name="Straight Connector 200"/>
              <p:cNvCxnSpPr/>
              <p:nvPr/>
            </p:nvCxnSpPr>
            <p:spPr>
              <a:xfrm>
                <a:off x="-435240" y="5878080"/>
                <a:ext cx="252360" cy="360"/>
              </a:xfrm>
              <a:prstGeom prst="straightConnector1">
                <a:avLst/>
              </a:prstGeom>
              <a:ln w="6480">
                <a:solidFill>
                  <a:srgbClr val="a8a8a8"/>
                </a:solidFill>
                <a:miter/>
              </a:ln>
            </p:spPr>
          </p:cxnSp>
          <p:cxnSp>
            <p:nvCxnSpPr>
              <p:cNvPr id="17705" name="Straight Connector 201"/>
              <p:cNvCxnSpPr/>
              <p:nvPr/>
            </p:nvCxnSpPr>
            <p:spPr>
              <a:xfrm>
                <a:off x="-435240" y="6857640"/>
                <a:ext cx="252360" cy="360"/>
              </a:xfrm>
              <a:prstGeom prst="straightConnector1">
                <a:avLst/>
              </a:prstGeom>
              <a:ln w="6480">
                <a:solidFill>
                  <a:srgbClr val="a8a8a8"/>
                </a:solidFill>
                <a:miter/>
              </a:ln>
            </p:spPr>
          </p:cxnSp>
          <p:cxnSp>
            <p:nvCxnSpPr>
              <p:cNvPr id="17706" name="Straight Connector 202"/>
              <p:cNvCxnSpPr/>
              <p:nvPr/>
            </p:nvCxnSpPr>
            <p:spPr>
              <a:xfrm>
                <a:off x="-435240" y="6531120"/>
                <a:ext cx="252360" cy="360"/>
              </a:xfrm>
              <a:prstGeom prst="straightConnector1">
                <a:avLst/>
              </a:prstGeom>
              <a:ln w="6480">
                <a:solidFill>
                  <a:srgbClr val="a8a8a8"/>
                </a:solidFill>
                <a:miter/>
              </a:ln>
            </p:spPr>
          </p:cxnSp>
          <p:cxnSp>
            <p:nvCxnSpPr>
              <p:cNvPr id="17707" name="Straight Connector 806"/>
              <p:cNvCxnSpPr/>
              <p:nvPr/>
            </p:nvCxnSpPr>
            <p:spPr>
              <a:xfrm flipV="1">
                <a:off x="11862360" y="-435240"/>
                <a:ext cx="360" cy="252360"/>
              </a:xfrm>
              <a:prstGeom prst="straightConnector1">
                <a:avLst/>
              </a:prstGeom>
              <a:ln w="6480">
                <a:solidFill>
                  <a:srgbClr val="a8a8a8"/>
                </a:solidFill>
                <a:miter/>
              </a:ln>
            </p:spPr>
          </p:cxnSp>
          <p:cxnSp>
            <p:nvCxnSpPr>
              <p:cNvPr id="17708" name="Straight Connector 807"/>
              <p:cNvCxnSpPr/>
              <p:nvPr/>
            </p:nvCxnSpPr>
            <p:spPr>
              <a:xfrm flipV="1">
                <a:off x="12191760" y="-435240"/>
                <a:ext cx="360" cy="252360"/>
              </a:xfrm>
              <a:prstGeom prst="straightConnector1">
                <a:avLst/>
              </a:prstGeom>
              <a:ln w="6480">
                <a:solidFill>
                  <a:srgbClr val="a8a8a8"/>
                </a:solidFill>
                <a:miter/>
              </a:ln>
            </p:spPr>
          </p:cxnSp>
          <p:cxnSp>
            <p:nvCxnSpPr>
              <p:cNvPr id="17709" name="Straight Connector 808"/>
              <p:cNvCxnSpPr/>
              <p:nvPr/>
            </p:nvCxnSpPr>
            <p:spPr>
              <a:xfrm flipV="1">
                <a:off x="11203200" y="-435240"/>
                <a:ext cx="360" cy="252360"/>
              </a:xfrm>
              <a:prstGeom prst="straightConnector1">
                <a:avLst/>
              </a:prstGeom>
              <a:ln w="6480">
                <a:solidFill>
                  <a:srgbClr val="a8a8a8"/>
                </a:solidFill>
                <a:miter/>
              </a:ln>
            </p:spPr>
          </p:cxnSp>
          <p:cxnSp>
            <p:nvCxnSpPr>
              <p:cNvPr id="17710" name="Straight Connector 809"/>
              <p:cNvCxnSpPr/>
              <p:nvPr/>
            </p:nvCxnSpPr>
            <p:spPr>
              <a:xfrm flipV="1">
                <a:off x="11532960" y="-435240"/>
                <a:ext cx="360" cy="252360"/>
              </a:xfrm>
              <a:prstGeom prst="straightConnector1">
                <a:avLst/>
              </a:prstGeom>
              <a:ln w="6480">
                <a:solidFill>
                  <a:srgbClr val="a8a8a8"/>
                </a:solidFill>
                <a:miter/>
              </a:ln>
            </p:spPr>
          </p:cxnSp>
          <p:cxnSp>
            <p:nvCxnSpPr>
              <p:cNvPr id="17711" name="Straight Connector 810"/>
              <p:cNvCxnSpPr/>
              <p:nvPr/>
            </p:nvCxnSpPr>
            <p:spPr>
              <a:xfrm flipV="1">
                <a:off x="10544400" y="-435240"/>
                <a:ext cx="360" cy="252360"/>
              </a:xfrm>
              <a:prstGeom prst="straightConnector1">
                <a:avLst/>
              </a:prstGeom>
              <a:ln w="6480">
                <a:solidFill>
                  <a:srgbClr val="a8a8a8"/>
                </a:solidFill>
                <a:miter/>
              </a:ln>
            </p:spPr>
          </p:cxnSp>
          <p:cxnSp>
            <p:nvCxnSpPr>
              <p:cNvPr id="17712" name="Straight Connector 811"/>
              <p:cNvCxnSpPr/>
              <p:nvPr/>
            </p:nvCxnSpPr>
            <p:spPr>
              <a:xfrm flipV="1">
                <a:off x="10873800" y="-435240"/>
                <a:ext cx="360" cy="252360"/>
              </a:xfrm>
              <a:prstGeom prst="straightConnector1">
                <a:avLst/>
              </a:prstGeom>
              <a:ln w="6480">
                <a:solidFill>
                  <a:srgbClr val="a8a8a8"/>
                </a:solidFill>
                <a:miter/>
              </a:ln>
            </p:spPr>
          </p:cxnSp>
          <p:cxnSp>
            <p:nvCxnSpPr>
              <p:cNvPr id="17713" name="Straight Connector 812"/>
              <p:cNvCxnSpPr/>
              <p:nvPr/>
            </p:nvCxnSpPr>
            <p:spPr>
              <a:xfrm flipV="1">
                <a:off x="9885240" y="-435240"/>
                <a:ext cx="360" cy="252360"/>
              </a:xfrm>
              <a:prstGeom prst="straightConnector1">
                <a:avLst/>
              </a:prstGeom>
              <a:ln w="6480">
                <a:solidFill>
                  <a:srgbClr val="a8a8a8"/>
                </a:solidFill>
                <a:miter/>
              </a:ln>
            </p:spPr>
          </p:cxnSp>
          <p:cxnSp>
            <p:nvCxnSpPr>
              <p:cNvPr id="17714" name="Straight Connector 813"/>
              <p:cNvCxnSpPr/>
              <p:nvPr/>
            </p:nvCxnSpPr>
            <p:spPr>
              <a:xfrm flipV="1">
                <a:off x="10214640" y="-435240"/>
                <a:ext cx="360" cy="252360"/>
              </a:xfrm>
              <a:prstGeom prst="straightConnector1">
                <a:avLst/>
              </a:prstGeom>
              <a:ln w="6480">
                <a:solidFill>
                  <a:srgbClr val="a8a8a8"/>
                </a:solidFill>
                <a:miter/>
              </a:ln>
            </p:spPr>
          </p:cxnSp>
          <p:cxnSp>
            <p:nvCxnSpPr>
              <p:cNvPr id="17715" name="Straight Connector 814"/>
              <p:cNvCxnSpPr/>
              <p:nvPr/>
            </p:nvCxnSpPr>
            <p:spPr>
              <a:xfrm flipV="1">
                <a:off x="9226080" y="-435240"/>
                <a:ext cx="360" cy="252360"/>
              </a:xfrm>
              <a:prstGeom prst="straightConnector1">
                <a:avLst/>
              </a:prstGeom>
              <a:ln w="6480">
                <a:solidFill>
                  <a:srgbClr val="a8a8a8"/>
                </a:solidFill>
                <a:miter/>
              </a:ln>
            </p:spPr>
          </p:cxnSp>
          <p:cxnSp>
            <p:nvCxnSpPr>
              <p:cNvPr id="17716" name="Straight Connector 815"/>
              <p:cNvCxnSpPr/>
              <p:nvPr/>
            </p:nvCxnSpPr>
            <p:spPr>
              <a:xfrm flipV="1">
                <a:off x="9555840" y="-435240"/>
                <a:ext cx="360" cy="252360"/>
              </a:xfrm>
              <a:prstGeom prst="straightConnector1">
                <a:avLst/>
              </a:prstGeom>
              <a:ln w="6480">
                <a:solidFill>
                  <a:srgbClr val="a8a8a8"/>
                </a:solidFill>
                <a:miter/>
              </a:ln>
            </p:spPr>
          </p:cxnSp>
          <p:cxnSp>
            <p:nvCxnSpPr>
              <p:cNvPr id="17717" name="Straight Connector 816"/>
              <p:cNvCxnSpPr/>
              <p:nvPr/>
            </p:nvCxnSpPr>
            <p:spPr>
              <a:xfrm flipV="1">
                <a:off x="8567280" y="-435240"/>
                <a:ext cx="360" cy="252360"/>
              </a:xfrm>
              <a:prstGeom prst="straightConnector1">
                <a:avLst/>
              </a:prstGeom>
              <a:ln w="6480">
                <a:solidFill>
                  <a:srgbClr val="a8a8a8"/>
                </a:solidFill>
                <a:miter/>
              </a:ln>
            </p:spPr>
          </p:cxnSp>
          <p:cxnSp>
            <p:nvCxnSpPr>
              <p:cNvPr id="17718" name="Straight Connector 817"/>
              <p:cNvCxnSpPr/>
              <p:nvPr/>
            </p:nvCxnSpPr>
            <p:spPr>
              <a:xfrm flipV="1">
                <a:off x="8896680" y="-435240"/>
                <a:ext cx="360" cy="252360"/>
              </a:xfrm>
              <a:prstGeom prst="straightConnector1">
                <a:avLst/>
              </a:prstGeom>
              <a:ln w="6480">
                <a:solidFill>
                  <a:srgbClr val="a8a8a8"/>
                </a:solidFill>
                <a:miter/>
              </a:ln>
            </p:spPr>
          </p:cxnSp>
          <p:cxnSp>
            <p:nvCxnSpPr>
              <p:cNvPr id="17719" name="Straight Connector 818"/>
              <p:cNvCxnSpPr/>
              <p:nvPr/>
            </p:nvCxnSpPr>
            <p:spPr>
              <a:xfrm flipV="1">
                <a:off x="7908120" y="-435240"/>
                <a:ext cx="360" cy="252360"/>
              </a:xfrm>
              <a:prstGeom prst="straightConnector1">
                <a:avLst/>
              </a:prstGeom>
              <a:ln w="6480">
                <a:solidFill>
                  <a:srgbClr val="a8a8a8"/>
                </a:solidFill>
                <a:miter/>
              </a:ln>
            </p:spPr>
          </p:cxnSp>
          <p:cxnSp>
            <p:nvCxnSpPr>
              <p:cNvPr id="17720" name="Straight Connector 819"/>
              <p:cNvCxnSpPr/>
              <p:nvPr/>
            </p:nvCxnSpPr>
            <p:spPr>
              <a:xfrm flipV="1">
                <a:off x="8237520" y="-435240"/>
                <a:ext cx="360" cy="252360"/>
              </a:xfrm>
              <a:prstGeom prst="straightConnector1">
                <a:avLst/>
              </a:prstGeom>
              <a:ln w="6480">
                <a:solidFill>
                  <a:srgbClr val="a8a8a8"/>
                </a:solidFill>
                <a:miter/>
              </a:ln>
            </p:spPr>
          </p:cxnSp>
          <p:cxnSp>
            <p:nvCxnSpPr>
              <p:cNvPr id="17721" name="Straight Connector 820"/>
              <p:cNvCxnSpPr/>
              <p:nvPr/>
            </p:nvCxnSpPr>
            <p:spPr>
              <a:xfrm flipV="1">
                <a:off x="7248960" y="-435240"/>
                <a:ext cx="360" cy="252360"/>
              </a:xfrm>
              <a:prstGeom prst="straightConnector1">
                <a:avLst/>
              </a:prstGeom>
              <a:ln w="6480">
                <a:solidFill>
                  <a:srgbClr val="a8a8a8"/>
                </a:solidFill>
                <a:miter/>
              </a:ln>
            </p:spPr>
          </p:cxnSp>
          <p:cxnSp>
            <p:nvCxnSpPr>
              <p:cNvPr id="17722" name="Straight Connector 821"/>
              <p:cNvCxnSpPr/>
              <p:nvPr/>
            </p:nvCxnSpPr>
            <p:spPr>
              <a:xfrm flipV="1">
                <a:off x="7578720" y="-435240"/>
                <a:ext cx="360" cy="252360"/>
              </a:xfrm>
              <a:prstGeom prst="straightConnector1">
                <a:avLst/>
              </a:prstGeom>
              <a:ln w="6480">
                <a:solidFill>
                  <a:srgbClr val="a8a8a8"/>
                </a:solidFill>
                <a:miter/>
              </a:ln>
            </p:spPr>
          </p:cxnSp>
          <p:cxnSp>
            <p:nvCxnSpPr>
              <p:cNvPr id="17723" name="Straight Connector 822"/>
              <p:cNvCxnSpPr/>
              <p:nvPr/>
            </p:nvCxnSpPr>
            <p:spPr>
              <a:xfrm flipV="1">
                <a:off x="6590160" y="-435240"/>
                <a:ext cx="360" cy="252360"/>
              </a:xfrm>
              <a:prstGeom prst="straightConnector1">
                <a:avLst/>
              </a:prstGeom>
              <a:ln w="6480">
                <a:solidFill>
                  <a:srgbClr val="a8a8a8"/>
                </a:solidFill>
                <a:miter/>
              </a:ln>
            </p:spPr>
          </p:cxnSp>
          <p:cxnSp>
            <p:nvCxnSpPr>
              <p:cNvPr id="17724" name="Straight Connector 823"/>
              <p:cNvCxnSpPr/>
              <p:nvPr/>
            </p:nvCxnSpPr>
            <p:spPr>
              <a:xfrm flipV="1">
                <a:off x="6919560" y="-435240"/>
                <a:ext cx="360" cy="252360"/>
              </a:xfrm>
              <a:prstGeom prst="straightConnector1">
                <a:avLst/>
              </a:prstGeom>
              <a:ln w="6480">
                <a:solidFill>
                  <a:srgbClr val="a8a8a8"/>
                </a:solidFill>
                <a:miter/>
              </a:ln>
            </p:spPr>
          </p:cxnSp>
          <p:cxnSp>
            <p:nvCxnSpPr>
              <p:cNvPr id="17725" name="Straight Connector 824"/>
              <p:cNvCxnSpPr/>
              <p:nvPr/>
            </p:nvCxnSpPr>
            <p:spPr>
              <a:xfrm flipV="1">
                <a:off x="5931000" y="-435240"/>
                <a:ext cx="360" cy="252360"/>
              </a:xfrm>
              <a:prstGeom prst="straightConnector1">
                <a:avLst/>
              </a:prstGeom>
              <a:ln w="6480">
                <a:solidFill>
                  <a:srgbClr val="a8a8a8"/>
                </a:solidFill>
                <a:miter/>
              </a:ln>
            </p:spPr>
          </p:cxnSp>
          <p:cxnSp>
            <p:nvCxnSpPr>
              <p:cNvPr id="17726" name="Straight Connector 825"/>
              <p:cNvCxnSpPr/>
              <p:nvPr/>
            </p:nvCxnSpPr>
            <p:spPr>
              <a:xfrm flipV="1">
                <a:off x="6260760" y="-435240"/>
                <a:ext cx="360" cy="252360"/>
              </a:xfrm>
              <a:prstGeom prst="straightConnector1">
                <a:avLst/>
              </a:prstGeom>
              <a:ln w="6480">
                <a:solidFill>
                  <a:srgbClr val="a8a8a8"/>
                </a:solidFill>
                <a:miter/>
              </a:ln>
            </p:spPr>
          </p:cxnSp>
          <p:cxnSp>
            <p:nvCxnSpPr>
              <p:cNvPr id="17727" name="Straight Connector 826"/>
              <p:cNvCxnSpPr/>
              <p:nvPr/>
            </p:nvCxnSpPr>
            <p:spPr>
              <a:xfrm flipV="1">
                <a:off x="5272200" y="-435240"/>
                <a:ext cx="360" cy="252360"/>
              </a:xfrm>
              <a:prstGeom prst="straightConnector1">
                <a:avLst/>
              </a:prstGeom>
              <a:ln w="6480">
                <a:solidFill>
                  <a:srgbClr val="a8a8a8"/>
                </a:solidFill>
                <a:miter/>
              </a:ln>
            </p:spPr>
          </p:cxnSp>
          <p:cxnSp>
            <p:nvCxnSpPr>
              <p:cNvPr id="17728" name="Straight Connector 827"/>
              <p:cNvCxnSpPr/>
              <p:nvPr/>
            </p:nvCxnSpPr>
            <p:spPr>
              <a:xfrm flipV="1">
                <a:off x="5601600" y="-435240"/>
                <a:ext cx="360" cy="252360"/>
              </a:xfrm>
              <a:prstGeom prst="straightConnector1">
                <a:avLst/>
              </a:prstGeom>
              <a:ln w="6480">
                <a:solidFill>
                  <a:srgbClr val="a8a8a8"/>
                </a:solidFill>
                <a:miter/>
              </a:ln>
            </p:spPr>
          </p:cxnSp>
          <p:cxnSp>
            <p:nvCxnSpPr>
              <p:cNvPr id="17729" name="Straight Connector 828"/>
              <p:cNvCxnSpPr/>
              <p:nvPr/>
            </p:nvCxnSpPr>
            <p:spPr>
              <a:xfrm flipV="1">
                <a:off x="4613040" y="-435240"/>
                <a:ext cx="360" cy="252360"/>
              </a:xfrm>
              <a:prstGeom prst="straightConnector1">
                <a:avLst/>
              </a:prstGeom>
              <a:ln w="6480">
                <a:solidFill>
                  <a:srgbClr val="a8a8a8"/>
                </a:solidFill>
                <a:miter/>
              </a:ln>
            </p:spPr>
          </p:cxnSp>
          <p:cxnSp>
            <p:nvCxnSpPr>
              <p:cNvPr id="17730" name="Straight Connector 829"/>
              <p:cNvCxnSpPr/>
              <p:nvPr/>
            </p:nvCxnSpPr>
            <p:spPr>
              <a:xfrm flipV="1">
                <a:off x="4942440" y="-435240"/>
                <a:ext cx="360" cy="252360"/>
              </a:xfrm>
              <a:prstGeom prst="straightConnector1">
                <a:avLst/>
              </a:prstGeom>
              <a:ln w="6480">
                <a:solidFill>
                  <a:srgbClr val="a8a8a8"/>
                </a:solidFill>
                <a:miter/>
              </a:ln>
            </p:spPr>
          </p:cxnSp>
          <p:cxnSp>
            <p:nvCxnSpPr>
              <p:cNvPr id="17731" name="Straight Connector 830"/>
              <p:cNvCxnSpPr/>
              <p:nvPr/>
            </p:nvCxnSpPr>
            <p:spPr>
              <a:xfrm flipV="1">
                <a:off x="3953880" y="-435240"/>
                <a:ext cx="360" cy="252360"/>
              </a:xfrm>
              <a:prstGeom prst="straightConnector1">
                <a:avLst/>
              </a:prstGeom>
              <a:ln w="6480">
                <a:solidFill>
                  <a:srgbClr val="a8a8a8"/>
                </a:solidFill>
                <a:miter/>
              </a:ln>
            </p:spPr>
          </p:cxnSp>
          <p:cxnSp>
            <p:nvCxnSpPr>
              <p:cNvPr id="17732" name="Straight Connector 831"/>
              <p:cNvCxnSpPr/>
              <p:nvPr/>
            </p:nvCxnSpPr>
            <p:spPr>
              <a:xfrm flipV="1">
                <a:off x="4283640" y="-435240"/>
                <a:ext cx="360" cy="252360"/>
              </a:xfrm>
              <a:prstGeom prst="straightConnector1">
                <a:avLst/>
              </a:prstGeom>
              <a:ln w="6480">
                <a:solidFill>
                  <a:srgbClr val="a8a8a8"/>
                </a:solidFill>
                <a:miter/>
              </a:ln>
            </p:spPr>
          </p:cxnSp>
          <p:cxnSp>
            <p:nvCxnSpPr>
              <p:cNvPr id="17733" name="Straight Connector 832"/>
              <p:cNvCxnSpPr/>
              <p:nvPr/>
            </p:nvCxnSpPr>
            <p:spPr>
              <a:xfrm flipV="1">
                <a:off x="3295080" y="-435240"/>
                <a:ext cx="360" cy="252360"/>
              </a:xfrm>
              <a:prstGeom prst="straightConnector1">
                <a:avLst/>
              </a:prstGeom>
              <a:ln w="6480">
                <a:solidFill>
                  <a:srgbClr val="a8a8a8"/>
                </a:solidFill>
                <a:miter/>
              </a:ln>
            </p:spPr>
          </p:cxnSp>
          <p:cxnSp>
            <p:nvCxnSpPr>
              <p:cNvPr id="17734" name="Straight Connector 833"/>
              <p:cNvCxnSpPr/>
              <p:nvPr/>
            </p:nvCxnSpPr>
            <p:spPr>
              <a:xfrm flipV="1">
                <a:off x="3624480" y="-435240"/>
                <a:ext cx="360" cy="252360"/>
              </a:xfrm>
              <a:prstGeom prst="straightConnector1">
                <a:avLst/>
              </a:prstGeom>
              <a:ln w="6480">
                <a:solidFill>
                  <a:srgbClr val="a8a8a8"/>
                </a:solidFill>
                <a:miter/>
              </a:ln>
            </p:spPr>
          </p:cxnSp>
          <p:cxnSp>
            <p:nvCxnSpPr>
              <p:cNvPr id="17735" name="Straight Connector 834"/>
              <p:cNvCxnSpPr/>
              <p:nvPr/>
            </p:nvCxnSpPr>
            <p:spPr>
              <a:xfrm flipV="1">
                <a:off x="2635920" y="-435240"/>
                <a:ext cx="360" cy="252360"/>
              </a:xfrm>
              <a:prstGeom prst="straightConnector1">
                <a:avLst/>
              </a:prstGeom>
              <a:ln w="6480">
                <a:solidFill>
                  <a:srgbClr val="a8a8a8"/>
                </a:solidFill>
                <a:miter/>
              </a:ln>
            </p:spPr>
          </p:cxnSp>
          <p:cxnSp>
            <p:nvCxnSpPr>
              <p:cNvPr id="17736" name="Straight Connector 835"/>
              <p:cNvCxnSpPr/>
              <p:nvPr/>
            </p:nvCxnSpPr>
            <p:spPr>
              <a:xfrm flipV="1">
                <a:off x="2965320" y="-435240"/>
                <a:ext cx="360" cy="252360"/>
              </a:xfrm>
              <a:prstGeom prst="straightConnector1">
                <a:avLst/>
              </a:prstGeom>
              <a:ln w="6480">
                <a:solidFill>
                  <a:srgbClr val="a8a8a8"/>
                </a:solidFill>
                <a:miter/>
              </a:ln>
            </p:spPr>
          </p:cxnSp>
          <p:cxnSp>
            <p:nvCxnSpPr>
              <p:cNvPr id="17737" name="Straight Connector 836"/>
              <p:cNvCxnSpPr/>
              <p:nvPr/>
            </p:nvCxnSpPr>
            <p:spPr>
              <a:xfrm flipV="1">
                <a:off x="1976760" y="-435240"/>
                <a:ext cx="360" cy="252360"/>
              </a:xfrm>
              <a:prstGeom prst="straightConnector1">
                <a:avLst/>
              </a:prstGeom>
              <a:ln w="6480">
                <a:solidFill>
                  <a:srgbClr val="a8a8a8"/>
                </a:solidFill>
                <a:miter/>
              </a:ln>
            </p:spPr>
          </p:cxnSp>
          <p:cxnSp>
            <p:nvCxnSpPr>
              <p:cNvPr id="17738" name="Straight Connector 837"/>
              <p:cNvCxnSpPr/>
              <p:nvPr/>
            </p:nvCxnSpPr>
            <p:spPr>
              <a:xfrm flipV="1">
                <a:off x="2306520" y="-435240"/>
                <a:ext cx="360" cy="252360"/>
              </a:xfrm>
              <a:prstGeom prst="straightConnector1">
                <a:avLst/>
              </a:prstGeom>
              <a:ln w="6480">
                <a:solidFill>
                  <a:srgbClr val="a8a8a8"/>
                </a:solidFill>
                <a:miter/>
              </a:ln>
            </p:spPr>
          </p:cxnSp>
          <p:cxnSp>
            <p:nvCxnSpPr>
              <p:cNvPr id="17739" name="Straight Connector 838"/>
              <p:cNvCxnSpPr/>
              <p:nvPr/>
            </p:nvCxnSpPr>
            <p:spPr>
              <a:xfrm flipV="1">
                <a:off x="1317960" y="-435240"/>
                <a:ext cx="360" cy="252360"/>
              </a:xfrm>
              <a:prstGeom prst="straightConnector1">
                <a:avLst/>
              </a:prstGeom>
              <a:ln w="6480">
                <a:solidFill>
                  <a:srgbClr val="a8a8a8"/>
                </a:solidFill>
                <a:miter/>
              </a:ln>
            </p:spPr>
          </p:cxnSp>
          <p:cxnSp>
            <p:nvCxnSpPr>
              <p:cNvPr id="17740" name="Straight Connector 839"/>
              <p:cNvCxnSpPr/>
              <p:nvPr/>
            </p:nvCxnSpPr>
            <p:spPr>
              <a:xfrm flipV="1">
                <a:off x="1647360" y="-435240"/>
                <a:ext cx="360" cy="252360"/>
              </a:xfrm>
              <a:prstGeom prst="straightConnector1">
                <a:avLst/>
              </a:prstGeom>
              <a:ln w="6480">
                <a:solidFill>
                  <a:srgbClr val="a8a8a8"/>
                </a:solidFill>
                <a:miter/>
              </a:ln>
            </p:spPr>
          </p:cxnSp>
          <p:cxnSp>
            <p:nvCxnSpPr>
              <p:cNvPr id="17741" name="Straight Connector 840"/>
              <p:cNvCxnSpPr/>
              <p:nvPr/>
            </p:nvCxnSpPr>
            <p:spPr>
              <a:xfrm flipV="1">
                <a:off x="658800" y="-435240"/>
                <a:ext cx="360" cy="252360"/>
              </a:xfrm>
              <a:prstGeom prst="straightConnector1">
                <a:avLst/>
              </a:prstGeom>
              <a:ln w="6480">
                <a:solidFill>
                  <a:srgbClr val="a8a8a8"/>
                </a:solidFill>
                <a:miter/>
              </a:ln>
            </p:spPr>
          </p:cxnSp>
          <p:cxnSp>
            <p:nvCxnSpPr>
              <p:cNvPr id="17742" name="Straight Connector 841"/>
              <p:cNvCxnSpPr/>
              <p:nvPr/>
            </p:nvCxnSpPr>
            <p:spPr>
              <a:xfrm flipV="1">
                <a:off x="988200" y="-435240"/>
                <a:ext cx="360" cy="252360"/>
              </a:xfrm>
              <a:prstGeom prst="straightConnector1">
                <a:avLst/>
              </a:prstGeom>
              <a:ln w="6480">
                <a:solidFill>
                  <a:srgbClr val="a8a8a8"/>
                </a:solidFill>
                <a:miter/>
              </a:ln>
            </p:spPr>
          </p:cxnSp>
          <p:cxnSp>
            <p:nvCxnSpPr>
              <p:cNvPr id="17743" name="Straight Connector 842"/>
              <p:cNvCxnSpPr/>
              <p:nvPr/>
            </p:nvCxnSpPr>
            <p:spPr>
              <a:xfrm flipV="1">
                <a:off x="0" y="-435240"/>
                <a:ext cx="360" cy="252360"/>
              </a:xfrm>
              <a:prstGeom prst="straightConnector1">
                <a:avLst/>
              </a:prstGeom>
              <a:ln w="6480">
                <a:solidFill>
                  <a:srgbClr val="a8a8a8"/>
                </a:solidFill>
                <a:miter/>
              </a:ln>
            </p:spPr>
          </p:cxnSp>
          <p:cxnSp>
            <p:nvCxnSpPr>
              <p:cNvPr id="17744" name="Straight Connector 843"/>
              <p:cNvCxnSpPr/>
              <p:nvPr/>
            </p:nvCxnSpPr>
            <p:spPr>
              <a:xfrm flipV="1">
                <a:off x="329400" y="-435240"/>
                <a:ext cx="360" cy="252360"/>
              </a:xfrm>
              <a:prstGeom prst="straightConnector1">
                <a:avLst/>
              </a:prstGeom>
              <a:ln w="6480">
                <a:solidFill>
                  <a:srgbClr val="a8a8a8"/>
                </a:solidFill>
                <a:miter/>
              </a:ln>
            </p:spPr>
          </p:cxnSp>
          <p:cxnSp>
            <p:nvCxnSpPr>
              <p:cNvPr id="17745" name="Straight Connector 1883"/>
              <p:cNvCxnSpPr/>
              <p:nvPr/>
            </p:nvCxnSpPr>
            <p:spPr>
              <a:xfrm>
                <a:off x="12355560" y="326520"/>
                <a:ext cx="252360" cy="360"/>
              </a:xfrm>
              <a:prstGeom prst="straightConnector1">
                <a:avLst/>
              </a:prstGeom>
              <a:ln w="6480">
                <a:solidFill>
                  <a:srgbClr val="a8a8a8"/>
                </a:solidFill>
                <a:miter/>
              </a:ln>
            </p:spPr>
          </p:cxnSp>
          <p:cxnSp>
            <p:nvCxnSpPr>
              <p:cNvPr id="17746" name="Straight Connector 1884"/>
              <p:cNvCxnSpPr/>
              <p:nvPr/>
            </p:nvCxnSpPr>
            <p:spPr>
              <a:xfrm>
                <a:off x="12355560" y="0"/>
                <a:ext cx="252360" cy="360"/>
              </a:xfrm>
              <a:prstGeom prst="straightConnector1">
                <a:avLst/>
              </a:prstGeom>
              <a:ln w="6480">
                <a:solidFill>
                  <a:srgbClr val="a8a8a8"/>
                </a:solidFill>
                <a:miter/>
              </a:ln>
            </p:spPr>
          </p:cxnSp>
          <p:cxnSp>
            <p:nvCxnSpPr>
              <p:cNvPr id="17747" name="Straight Connector 1885"/>
              <p:cNvCxnSpPr/>
              <p:nvPr/>
            </p:nvCxnSpPr>
            <p:spPr>
              <a:xfrm>
                <a:off x="12355560" y="979560"/>
                <a:ext cx="252360" cy="360"/>
              </a:xfrm>
              <a:prstGeom prst="straightConnector1">
                <a:avLst/>
              </a:prstGeom>
              <a:ln w="6480">
                <a:solidFill>
                  <a:srgbClr val="a8a8a8"/>
                </a:solidFill>
                <a:miter/>
              </a:ln>
            </p:spPr>
          </p:cxnSp>
          <p:cxnSp>
            <p:nvCxnSpPr>
              <p:cNvPr id="17748" name="Straight Connector 1886"/>
              <p:cNvCxnSpPr/>
              <p:nvPr/>
            </p:nvCxnSpPr>
            <p:spPr>
              <a:xfrm>
                <a:off x="12355560" y="653040"/>
                <a:ext cx="252360" cy="360"/>
              </a:xfrm>
              <a:prstGeom prst="straightConnector1">
                <a:avLst/>
              </a:prstGeom>
              <a:ln w="6480">
                <a:solidFill>
                  <a:srgbClr val="a8a8a8"/>
                </a:solidFill>
                <a:miter/>
              </a:ln>
            </p:spPr>
          </p:cxnSp>
          <p:cxnSp>
            <p:nvCxnSpPr>
              <p:cNvPr id="17749" name="Straight Connector 1887"/>
              <p:cNvCxnSpPr/>
              <p:nvPr/>
            </p:nvCxnSpPr>
            <p:spPr>
              <a:xfrm>
                <a:off x="12355560" y="1632600"/>
                <a:ext cx="252360" cy="360"/>
              </a:xfrm>
              <a:prstGeom prst="straightConnector1">
                <a:avLst/>
              </a:prstGeom>
              <a:ln w="6480">
                <a:solidFill>
                  <a:srgbClr val="a8a8a8"/>
                </a:solidFill>
                <a:miter/>
              </a:ln>
            </p:spPr>
          </p:cxnSp>
          <p:cxnSp>
            <p:nvCxnSpPr>
              <p:cNvPr id="17750" name="Straight Connector 1888"/>
              <p:cNvCxnSpPr/>
              <p:nvPr/>
            </p:nvCxnSpPr>
            <p:spPr>
              <a:xfrm>
                <a:off x="12355560" y="1306080"/>
                <a:ext cx="252360" cy="360"/>
              </a:xfrm>
              <a:prstGeom prst="straightConnector1">
                <a:avLst/>
              </a:prstGeom>
              <a:ln w="6480">
                <a:solidFill>
                  <a:srgbClr val="a8a8a8"/>
                </a:solidFill>
                <a:miter/>
              </a:ln>
            </p:spPr>
          </p:cxnSp>
          <p:cxnSp>
            <p:nvCxnSpPr>
              <p:cNvPr id="17751" name="Straight Connector 1889"/>
              <p:cNvCxnSpPr/>
              <p:nvPr/>
            </p:nvCxnSpPr>
            <p:spPr>
              <a:xfrm>
                <a:off x="12355560" y="2285640"/>
                <a:ext cx="252360" cy="360"/>
              </a:xfrm>
              <a:prstGeom prst="straightConnector1">
                <a:avLst/>
              </a:prstGeom>
              <a:ln w="6480">
                <a:solidFill>
                  <a:srgbClr val="a8a8a8"/>
                </a:solidFill>
                <a:miter/>
              </a:ln>
            </p:spPr>
          </p:cxnSp>
          <p:cxnSp>
            <p:nvCxnSpPr>
              <p:cNvPr id="17752" name="Straight Connector 1890"/>
              <p:cNvCxnSpPr/>
              <p:nvPr/>
            </p:nvCxnSpPr>
            <p:spPr>
              <a:xfrm>
                <a:off x="12355560" y="1959120"/>
                <a:ext cx="252360" cy="360"/>
              </a:xfrm>
              <a:prstGeom prst="straightConnector1">
                <a:avLst/>
              </a:prstGeom>
              <a:ln w="6480">
                <a:solidFill>
                  <a:srgbClr val="a8a8a8"/>
                </a:solidFill>
                <a:miter/>
              </a:ln>
            </p:spPr>
          </p:cxnSp>
          <p:cxnSp>
            <p:nvCxnSpPr>
              <p:cNvPr id="17753" name="Straight Connector 1891"/>
              <p:cNvCxnSpPr/>
              <p:nvPr/>
            </p:nvCxnSpPr>
            <p:spPr>
              <a:xfrm>
                <a:off x="12355560" y="2939040"/>
                <a:ext cx="252360" cy="360"/>
              </a:xfrm>
              <a:prstGeom prst="straightConnector1">
                <a:avLst/>
              </a:prstGeom>
              <a:ln w="6480">
                <a:solidFill>
                  <a:srgbClr val="a8a8a8"/>
                </a:solidFill>
                <a:miter/>
              </a:ln>
            </p:spPr>
          </p:cxnSp>
          <p:cxnSp>
            <p:nvCxnSpPr>
              <p:cNvPr id="17754" name="Straight Connector 1892"/>
              <p:cNvCxnSpPr/>
              <p:nvPr/>
            </p:nvCxnSpPr>
            <p:spPr>
              <a:xfrm>
                <a:off x="12355560" y="2612520"/>
                <a:ext cx="252360" cy="360"/>
              </a:xfrm>
              <a:prstGeom prst="straightConnector1">
                <a:avLst/>
              </a:prstGeom>
              <a:ln w="6480">
                <a:solidFill>
                  <a:srgbClr val="a8a8a8"/>
                </a:solidFill>
                <a:miter/>
              </a:ln>
            </p:spPr>
          </p:cxnSp>
          <p:cxnSp>
            <p:nvCxnSpPr>
              <p:cNvPr id="17755" name="Straight Connector 1893"/>
              <p:cNvCxnSpPr/>
              <p:nvPr/>
            </p:nvCxnSpPr>
            <p:spPr>
              <a:xfrm>
                <a:off x="12355560" y="3592080"/>
                <a:ext cx="252360" cy="360"/>
              </a:xfrm>
              <a:prstGeom prst="straightConnector1">
                <a:avLst/>
              </a:prstGeom>
              <a:ln w="6480">
                <a:solidFill>
                  <a:srgbClr val="a8a8a8"/>
                </a:solidFill>
                <a:miter/>
              </a:ln>
            </p:spPr>
          </p:cxnSp>
          <p:cxnSp>
            <p:nvCxnSpPr>
              <p:cNvPr id="17756" name="Straight Connector 1894"/>
              <p:cNvCxnSpPr/>
              <p:nvPr/>
            </p:nvCxnSpPr>
            <p:spPr>
              <a:xfrm>
                <a:off x="12355560" y="3265560"/>
                <a:ext cx="252360" cy="360"/>
              </a:xfrm>
              <a:prstGeom prst="straightConnector1">
                <a:avLst/>
              </a:prstGeom>
              <a:ln w="6480">
                <a:solidFill>
                  <a:srgbClr val="a8a8a8"/>
                </a:solidFill>
                <a:miter/>
              </a:ln>
            </p:spPr>
          </p:cxnSp>
          <p:cxnSp>
            <p:nvCxnSpPr>
              <p:cNvPr id="17757" name="Straight Connector 1895"/>
              <p:cNvCxnSpPr/>
              <p:nvPr/>
            </p:nvCxnSpPr>
            <p:spPr>
              <a:xfrm>
                <a:off x="12355560" y="4245120"/>
                <a:ext cx="252360" cy="360"/>
              </a:xfrm>
              <a:prstGeom prst="straightConnector1">
                <a:avLst/>
              </a:prstGeom>
              <a:ln w="6480">
                <a:solidFill>
                  <a:srgbClr val="a8a8a8"/>
                </a:solidFill>
                <a:miter/>
              </a:ln>
            </p:spPr>
          </p:cxnSp>
          <p:cxnSp>
            <p:nvCxnSpPr>
              <p:cNvPr id="17758" name="Straight Connector 1896"/>
              <p:cNvCxnSpPr/>
              <p:nvPr/>
            </p:nvCxnSpPr>
            <p:spPr>
              <a:xfrm>
                <a:off x="12355560" y="3918600"/>
                <a:ext cx="252360" cy="360"/>
              </a:xfrm>
              <a:prstGeom prst="straightConnector1">
                <a:avLst/>
              </a:prstGeom>
              <a:ln w="6480">
                <a:solidFill>
                  <a:srgbClr val="a8a8a8"/>
                </a:solidFill>
                <a:miter/>
              </a:ln>
            </p:spPr>
          </p:cxnSp>
          <p:cxnSp>
            <p:nvCxnSpPr>
              <p:cNvPr id="17759" name="Straight Connector 1898"/>
              <p:cNvCxnSpPr/>
              <p:nvPr/>
            </p:nvCxnSpPr>
            <p:spPr>
              <a:xfrm>
                <a:off x="12355560" y="4571640"/>
                <a:ext cx="252360" cy="360"/>
              </a:xfrm>
              <a:prstGeom prst="straightConnector1">
                <a:avLst/>
              </a:prstGeom>
              <a:ln w="6480">
                <a:solidFill>
                  <a:srgbClr val="a8a8a8"/>
                </a:solidFill>
                <a:miter/>
              </a:ln>
            </p:spPr>
          </p:cxnSp>
          <p:cxnSp>
            <p:nvCxnSpPr>
              <p:cNvPr id="17760" name="Straight Connector 1899"/>
              <p:cNvCxnSpPr/>
              <p:nvPr/>
            </p:nvCxnSpPr>
            <p:spPr>
              <a:xfrm>
                <a:off x="12355560" y="5551560"/>
                <a:ext cx="252360" cy="360"/>
              </a:xfrm>
              <a:prstGeom prst="straightConnector1">
                <a:avLst/>
              </a:prstGeom>
              <a:ln w="6480">
                <a:solidFill>
                  <a:srgbClr val="a8a8a8"/>
                </a:solidFill>
                <a:miter/>
              </a:ln>
            </p:spPr>
          </p:cxnSp>
          <p:cxnSp>
            <p:nvCxnSpPr>
              <p:cNvPr id="17761" name="Straight Connector 1900"/>
              <p:cNvCxnSpPr/>
              <p:nvPr/>
            </p:nvCxnSpPr>
            <p:spPr>
              <a:xfrm>
                <a:off x="12355560" y="5225040"/>
                <a:ext cx="252360" cy="360"/>
              </a:xfrm>
              <a:prstGeom prst="straightConnector1">
                <a:avLst/>
              </a:prstGeom>
              <a:ln w="6480">
                <a:solidFill>
                  <a:srgbClr val="a8a8a8"/>
                </a:solidFill>
                <a:miter/>
              </a:ln>
            </p:spPr>
          </p:cxnSp>
          <p:cxnSp>
            <p:nvCxnSpPr>
              <p:cNvPr id="17762" name="Straight Connector 1901"/>
              <p:cNvCxnSpPr/>
              <p:nvPr/>
            </p:nvCxnSpPr>
            <p:spPr>
              <a:xfrm>
                <a:off x="12355560" y="6204600"/>
                <a:ext cx="252360" cy="360"/>
              </a:xfrm>
              <a:prstGeom prst="straightConnector1">
                <a:avLst/>
              </a:prstGeom>
              <a:ln w="6480">
                <a:solidFill>
                  <a:srgbClr val="a8a8a8"/>
                </a:solidFill>
                <a:miter/>
              </a:ln>
            </p:spPr>
          </p:cxnSp>
          <p:cxnSp>
            <p:nvCxnSpPr>
              <p:cNvPr id="17763" name="Straight Connector 1902"/>
              <p:cNvCxnSpPr/>
              <p:nvPr/>
            </p:nvCxnSpPr>
            <p:spPr>
              <a:xfrm>
                <a:off x="12355560" y="5878080"/>
                <a:ext cx="252360" cy="360"/>
              </a:xfrm>
              <a:prstGeom prst="straightConnector1">
                <a:avLst/>
              </a:prstGeom>
              <a:ln w="6480">
                <a:solidFill>
                  <a:srgbClr val="a8a8a8"/>
                </a:solidFill>
                <a:miter/>
              </a:ln>
            </p:spPr>
          </p:cxnSp>
          <p:cxnSp>
            <p:nvCxnSpPr>
              <p:cNvPr id="17764" name="Straight Connector 1903"/>
              <p:cNvCxnSpPr/>
              <p:nvPr/>
            </p:nvCxnSpPr>
            <p:spPr>
              <a:xfrm>
                <a:off x="12355560" y="6857640"/>
                <a:ext cx="252360" cy="360"/>
              </a:xfrm>
              <a:prstGeom prst="straightConnector1">
                <a:avLst/>
              </a:prstGeom>
              <a:ln w="6480">
                <a:solidFill>
                  <a:srgbClr val="a8a8a8"/>
                </a:solidFill>
                <a:miter/>
              </a:ln>
            </p:spPr>
          </p:cxnSp>
          <p:cxnSp>
            <p:nvCxnSpPr>
              <p:cNvPr id="17765" name="Straight Connector 1904"/>
              <p:cNvCxnSpPr/>
              <p:nvPr/>
            </p:nvCxnSpPr>
            <p:spPr>
              <a:xfrm>
                <a:off x="12355560" y="6531120"/>
                <a:ext cx="252360" cy="360"/>
              </a:xfrm>
              <a:prstGeom prst="straightConnector1">
                <a:avLst/>
              </a:prstGeom>
              <a:ln w="6480">
                <a:solidFill>
                  <a:srgbClr val="a8a8a8"/>
                </a:solidFill>
                <a:miter/>
              </a:ln>
            </p:spPr>
          </p:cxnSp>
          <p:cxnSp>
            <p:nvCxnSpPr>
              <p:cNvPr id="1776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776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776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776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777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777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777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777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777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777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777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777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777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777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778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778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778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778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778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778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778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778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778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778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779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779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779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779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779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779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779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779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779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779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7800" name="Straight Connector 2125"/>
              <p:cNvCxnSpPr/>
              <p:nvPr/>
            </p:nvCxnSpPr>
            <p:spPr>
              <a:xfrm flipV="1">
                <a:off x="658800" y="7041240"/>
                <a:ext cx="360" cy="252360"/>
              </a:xfrm>
              <a:prstGeom prst="straightConnector1">
                <a:avLst/>
              </a:prstGeom>
              <a:ln w="6480">
                <a:solidFill>
                  <a:srgbClr val="a8a8a8"/>
                </a:solidFill>
                <a:miter/>
              </a:ln>
            </p:spPr>
          </p:cxnSp>
          <p:cxnSp>
            <p:nvCxnSpPr>
              <p:cNvPr id="17801" name="Straight Connector 2126"/>
              <p:cNvCxnSpPr/>
              <p:nvPr/>
            </p:nvCxnSpPr>
            <p:spPr>
              <a:xfrm flipV="1">
                <a:off x="988200" y="7041240"/>
                <a:ext cx="360" cy="252360"/>
              </a:xfrm>
              <a:prstGeom prst="straightConnector1">
                <a:avLst/>
              </a:prstGeom>
              <a:ln w="6480">
                <a:solidFill>
                  <a:srgbClr val="a8a8a8"/>
                </a:solidFill>
                <a:miter/>
              </a:ln>
            </p:spPr>
          </p:cxnSp>
          <p:cxnSp>
            <p:nvCxnSpPr>
              <p:cNvPr id="17802" name="Straight Connector 2127"/>
              <p:cNvCxnSpPr/>
              <p:nvPr/>
            </p:nvCxnSpPr>
            <p:spPr>
              <a:xfrm flipV="1">
                <a:off x="0" y="7041240"/>
                <a:ext cx="360" cy="252360"/>
              </a:xfrm>
              <a:prstGeom prst="straightConnector1">
                <a:avLst/>
              </a:prstGeom>
              <a:ln w="6480">
                <a:solidFill>
                  <a:srgbClr val="a8a8a8"/>
                </a:solidFill>
                <a:miter/>
              </a:ln>
            </p:spPr>
          </p:cxnSp>
          <p:cxnSp>
            <p:nvCxnSpPr>
              <p:cNvPr id="1780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7804" name="PlaceHolder 1"/>
          <p:cNvSpPr>
            <a:spLocks noGrp="1"/>
          </p:cNvSpPr>
          <p:nvPr>
            <p:ph type="sldNum" idx="44"/>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D86EBD3-3ABA-4543-B3AD-C289B1D3B061}"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7805" name="PlaceHolder 2"/>
          <p:cNvSpPr>
            <a:spLocks noGrp="1"/>
          </p:cNvSpPr>
          <p:nvPr>
            <p:ph type="ftr" idx="45"/>
          </p:nvPr>
        </p:nvSpPr>
        <p:spPr>
          <a:xfrm>
            <a:off x="659160" y="6404040"/>
            <a:ext cx="74084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806" name="PlaceHolder 3"/>
          <p:cNvSpPr>
            <a:spLocks noGrp="1"/>
          </p:cNvSpPr>
          <p:nvPr>
            <p:ph type="body"/>
          </p:nvPr>
        </p:nvSpPr>
        <p:spPr>
          <a:xfrm>
            <a:off x="8415360" y="0"/>
            <a:ext cx="3776040" cy="6857640"/>
          </a:xfrm>
          <a:prstGeom prst="rect">
            <a:avLst/>
          </a:prstGeom>
          <a:solidFill>
            <a:schemeClr val="accent2">
              <a:lumMod val="20000"/>
              <a:lumOff val="80000"/>
              <a:alpha val="10000"/>
            </a:schemeClr>
          </a:solidFill>
          <a:ln w="0">
            <a:noFill/>
          </a:ln>
        </p:spPr>
        <p:txBody>
          <a:bodyPr lIns="360000" rIns="360000" tIns="360000" bIns="360000" anchor="t">
            <a:noAutofit/>
          </a:bodyPr>
          <a:p>
            <a:pPr marL="432000" indent="-324000" defTabSz="914400">
              <a:lnSpc>
                <a:spcPct val="100000"/>
              </a:lnSpc>
              <a:buClr>
                <a:srgbClr val="000000"/>
              </a:buClr>
              <a:buSzPct val="45000"/>
              <a:buFont typeface="Wingdings" charset="2"/>
              <a:buChar char=""/>
            </a:pPr>
            <a:r>
              <a:rPr b="0" lang="en-US" sz="1800" spc="-1" strike="noStrike">
                <a:solidFill>
                  <a:schemeClr val="dk1"/>
                </a:solidFill>
                <a:latin typeface="ING Me"/>
              </a:rPr>
              <a:t>Click icon to add picture</a:t>
            </a:r>
            <a:endParaRPr b="0" lang="en-GB" sz="1800" spc="-1" strike="noStrike">
              <a:solidFill>
                <a:schemeClr val="dk1"/>
              </a:solidFill>
              <a:latin typeface="ING Me"/>
            </a:endParaRPr>
          </a:p>
        </p:txBody>
      </p:sp>
      <p:sp>
        <p:nvSpPr>
          <p:cNvPr id="17807" name="PlaceHolder 4"/>
          <p:cNvSpPr>
            <a:spLocks noGrp="1"/>
          </p:cNvSpPr>
          <p:nvPr>
            <p:ph type="body"/>
          </p:nvPr>
        </p:nvSpPr>
        <p:spPr>
          <a:xfrm>
            <a:off x="659160" y="1141200"/>
            <a:ext cx="74084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17808" name="PlaceHolder 5"/>
          <p:cNvSpPr>
            <a:spLocks noGrp="1"/>
          </p:cNvSpPr>
          <p:nvPr>
            <p:ph type="title"/>
          </p:nvPr>
        </p:nvSpPr>
        <p:spPr>
          <a:xfrm>
            <a:off x="659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7809" name="TextBox 6"/>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4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7847" name="Master Grid"/>
          <p:cNvGrpSpPr/>
          <p:nvPr/>
        </p:nvGrpSpPr>
        <p:grpSpPr>
          <a:xfrm>
            <a:off x="0" y="0"/>
            <a:ext cx="12191760" cy="6858000"/>
            <a:chOff x="0" y="0"/>
            <a:chExt cx="12191760" cy="6858000"/>
          </a:xfrm>
        </p:grpSpPr>
        <p:grpSp>
          <p:nvGrpSpPr>
            <p:cNvPr id="17848" name="GRID"/>
            <p:cNvGrpSpPr/>
            <p:nvPr/>
          </p:nvGrpSpPr>
          <p:grpSpPr>
            <a:xfrm>
              <a:off x="0" y="0"/>
              <a:ext cx="12191760" cy="6858000"/>
              <a:chOff x="0" y="0"/>
              <a:chExt cx="12191760" cy="6858000"/>
            </a:xfrm>
          </p:grpSpPr>
          <p:grpSp>
            <p:nvGrpSpPr>
              <p:cNvPr id="17849" name="Group 454"/>
              <p:cNvGrpSpPr/>
              <p:nvPr/>
            </p:nvGrpSpPr>
            <p:grpSpPr>
              <a:xfrm>
                <a:off x="0" y="0"/>
                <a:ext cx="12191760" cy="6858000"/>
                <a:chOff x="0" y="0"/>
                <a:chExt cx="12191760" cy="6858000"/>
              </a:xfrm>
            </p:grpSpPr>
            <p:cxnSp>
              <p:nvCxnSpPr>
                <p:cNvPr id="1785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785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785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785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785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785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785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785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785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785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786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786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786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786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786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786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786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786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786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786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787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787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787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787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787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787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787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787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787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787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788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788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788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788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788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788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788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788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7888" name="Group 455"/>
              <p:cNvGrpSpPr/>
              <p:nvPr/>
            </p:nvGrpSpPr>
            <p:grpSpPr>
              <a:xfrm>
                <a:off x="0" y="0"/>
                <a:ext cx="12191760" cy="6857640"/>
                <a:chOff x="0" y="0"/>
                <a:chExt cx="12191760" cy="6857640"/>
              </a:xfrm>
            </p:grpSpPr>
            <p:cxnSp>
              <p:nvCxnSpPr>
                <p:cNvPr id="1788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789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789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789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789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789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789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789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789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789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789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790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790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790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790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790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790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790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790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790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790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791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7911" name="Group 396"/>
            <p:cNvGrpSpPr/>
            <p:nvPr/>
          </p:nvGrpSpPr>
          <p:grpSpPr>
            <a:xfrm>
              <a:off x="329400" y="326520"/>
              <a:ext cx="11532960" cy="5878800"/>
              <a:chOff x="329400" y="326520"/>
              <a:chExt cx="11532960" cy="5878800"/>
            </a:xfrm>
          </p:grpSpPr>
          <p:grpSp>
            <p:nvGrpSpPr>
              <p:cNvPr id="17912" name="Group 397"/>
              <p:cNvGrpSpPr/>
              <p:nvPr/>
            </p:nvGrpSpPr>
            <p:grpSpPr>
              <a:xfrm>
                <a:off x="329400" y="326520"/>
                <a:ext cx="11532960" cy="5878800"/>
                <a:chOff x="329400" y="326520"/>
                <a:chExt cx="11532960" cy="5878800"/>
              </a:xfrm>
            </p:grpSpPr>
            <p:cxnSp>
              <p:nvCxnSpPr>
                <p:cNvPr id="1791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791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791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791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791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791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791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792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792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792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792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792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792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792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792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792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792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793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793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793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793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793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793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793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793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793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793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794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794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794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794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794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794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794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794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794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7949" name="Group 398"/>
              <p:cNvGrpSpPr/>
              <p:nvPr/>
            </p:nvGrpSpPr>
            <p:grpSpPr>
              <a:xfrm>
                <a:off x="329400" y="326520"/>
                <a:ext cx="11532960" cy="5878080"/>
                <a:chOff x="329400" y="326520"/>
                <a:chExt cx="11532960" cy="5878080"/>
              </a:xfrm>
            </p:grpSpPr>
            <p:cxnSp>
              <p:nvCxnSpPr>
                <p:cNvPr id="1795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795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795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795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795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795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795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795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795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795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796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796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796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796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796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796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796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796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796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7969" name="Master Grid Edge"/>
          <p:cNvGrpSpPr/>
          <p:nvPr/>
        </p:nvGrpSpPr>
        <p:grpSpPr>
          <a:xfrm>
            <a:off x="-435240" y="-435240"/>
            <a:ext cx="13042800" cy="7728480"/>
            <a:chOff x="-435240" y="-435240"/>
            <a:chExt cx="13042800" cy="7728480"/>
          </a:xfrm>
        </p:grpSpPr>
        <p:grpSp>
          <p:nvGrpSpPr>
            <p:cNvPr id="17970" name="Group 27"/>
            <p:cNvGrpSpPr/>
            <p:nvPr/>
          </p:nvGrpSpPr>
          <p:grpSpPr>
            <a:xfrm>
              <a:off x="-435240" y="-435240"/>
              <a:ext cx="13042800" cy="7728480"/>
              <a:chOff x="-435240" y="-435240"/>
              <a:chExt cx="13042800" cy="7728480"/>
            </a:xfrm>
          </p:grpSpPr>
          <p:cxnSp>
            <p:nvCxnSpPr>
              <p:cNvPr id="17971" name="Straight Connector 1371"/>
              <p:cNvCxnSpPr/>
              <p:nvPr/>
            </p:nvCxnSpPr>
            <p:spPr>
              <a:xfrm>
                <a:off x="-435240" y="489600"/>
                <a:ext cx="126360" cy="360"/>
              </a:xfrm>
              <a:prstGeom prst="straightConnector1">
                <a:avLst/>
              </a:prstGeom>
              <a:ln w="6480">
                <a:solidFill>
                  <a:srgbClr val="a8a8a8"/>
                </a:solidFill>
                <a:miter/>
              </a:ln>
            </p:spPr>
          </p:cxnSp>
          <p:cxnSp>
            <p:nvCxnSpPr>
              <p:cNvPr id="17972" name="Straight Connector 1372"/>
              <p:cNvCxnSpPr/>
              <p:nvPr/>
            </p:nvCxnSpPr>
            <p:spPr>
              <a:xfrm>
                <a:off x="-435240" y="326520"/>
                <a:ext cx="126360" cy="360"/>
              </a:xfrm>
              <a:prstGeom prst="straightConnector1">
                <a:avLst/>
              </a:prstGeom>
              <a:ln w="6480">
                <a:solidFill>
                  <a:srgbClr val="a8a8a8"/>
                </a:solidFill>
                <a:miter/>
              </a:ln>
            </p:spPr>
          </p:cxnSp>
          <p:cxnSp>
            <p:nvCxnSpPr>
              <p:cNvPr id="17973" name="Straight Connector 1373"/>
              <p:cNvCxnSpPr/>
              <p:nvPr/>
            </p:nvCxnSpPr>
            <p:spPr>
              <a:xfrm>
                <a:off x="-435240" y="816120"/>
                <a:ext cx="126360" cy="360"/>
              </a:xfrm>
              <a:prstGeom prst="straightConnector1">
                <a:avLst/>
              </a:prstGeom>
              <a:ln w="6480">
                <a:solidFill>
                  <a:srgbClr val="a8a8a8"/>
                </a:solidFill>
                <a:miter/>
              </a:ln>
            </p:spPr>
          </p:cxnSp>
          <p:cxnSp>
            <p:nvCxnSpPr>
              <p:cNvPr id="17974" name="Straight Connector 1374"/>
              <p:cNvCxnSpPr/>
              <p:nvPr/>
            </p:nvCxnSpPr>
            <p:spPr>
              <a:xfrm>
                <a:off x="-435240" y="653040"/>
                <a:ext cx="126360" cy="360"/>
              </a:xfrm>
              <a:prstGeom prst="straightConnector1">
                <a:avLst/>
              </a:prstGeom>
              <a:ln w="6480">
                <a:solidFill>
                  <a:srgbClr val="a8a8a8"/>
                </a:solidFill>
                <a:miter/>
              </a:ln>
            </p:spPr>
          </p:cxnSp>
          <p:cxnSp>
            <p:nvCxnSpPr>
              <p:cNvPr id="17975" name="Straight Connector 1375"/>
              <p:cNvCxnSpPr/>
              <p:nvPr/>
            </p:nvCxnSpPr>
            <p:spPr>
              <a:xfrm>
                <a:off x="-435240" y="1142640"/>
                <a:ext cx="126360" cy="360"/>
              </a:xfrm>
              <a:prstGeom prst="straightConnector1">
                <a:avLst/>
              </a:prstGeom>
              <a:ln w="6480">
                <a:solidFill>
                  <a:srgbClr val="a8a8a8"/>
                </a:solidFill>
                <a:miter/>
              </a:ln>
            </p:spPr>
          </p:cxnSp>
          <p:cxnSp>
            <p:nvCxnSpPr>
              <p:cNvPr id="17976" name="Straight Connector 1376"/>
              <p:cNvCxnSpPr/>
              <p:nvPr/>
            </p:nvCxnSpPr>
            <p:spPr>
              <a:xfrm>
                <a:off x="-435240" y="979560"/>
                <a:ext cx="126360" cy="360"/>
              </a:xfrm>
              <a:prstGeom prst="straightConnector1">
                <a:avLst/>
              </a:prstGeom>
              <a:ln w="6480">
                <a:solidFill>
                  <a:srgbClr val="a8a8a8"/>
                </a:solidFill>
                <a:miter/>
              </a:ln>
            </p:spPr>
          </p:cxnSp>
          <p:cxnSp>
            <p:nvCxnSpPr>
              <p:cNvPr id="17977" name="Straight Connector 1377"/>
              <p:cNvCxnSpPr/>
              <p:nvPr/>
            </p:nvCxnSpPr>
            <p:spPr>
              <a:xfrm>
                <a:off x="-435240" y="1469520"/>
                <a:ext cx="126360" cy="360"/>
              </a:xfrm>
              <a:prstGeom prst="straightConnector1">
                <a:avLst/>
              </a:prstGeom>
              <a:ln w="6480">
                <a:solidFill>
                  <a:srgbClr val="a8a8a8"/>
                </a:solidFill>
                <a:miter/>
              </a:ln>
            </p:spPr>
          </p:cxnSp>
          <p:cxnSp>
            <p:nvCxnSpPr>
              <p:cNvPr id="17978" name="Straight Connector 1378"/>
              <p:cNvCxnSpPr/>
              <p:nvPr/>
            </p:nvCxnSpPr>
            <p:spPr>
              <a:xfrm>
                <a:off x="-435240" y="1306080"/>
                <a:ext cx="126360" cy="360"/>
              </a:xfrm>
              <a:prstGeom prst="straightConnector1">
                <a:avLst/>
              </a:prstGeom>
              <a:ln w="6480">
                <a:solidFill>
                  <a:srgbClr val="a8a8a8"/>
                </a:solidFill>
                <a:miter/>
              </a:ln>
            </p:spPr>
          </p:cxnSp>
          <p:cxnSp>
            <p:nvCxnSpPr>
              <p:cNvPr id="17979" name="Straight Connector 1379"/>
              <p:cNvCxnSpPr/>
              <p:nvPr/>
            </p:nvCxnSpPr>
            <p:spPr>
              <a:xfrm>
                <a:off x="-435240" y="1796040"/>
                <a:ext cx="126360" cy="360"/>
              </a:xfrm>
              <a:prstGeom prst="straightConnector1">
                <a:avLst/>
              </a:prstGeom>
              <a:ln w="6480">
                <a:solidFill>
                  <a:srgbClr val="a8a8a8"/>
                </a:solidFill>
                <a:miter/>
              </a:ln>
            </p:spPr>
          </p:cxnSp>
          <p:cxnSp>
            <p:nvCxnSpPr>
              <p:cNvPr id="17980" name="Straight Connector 1380"/>
              <p:cNvCxnSpPr/>
              <p:nvPr/>
            </p:nvCxnSpPr>
            <p:spPr>
              <a:xfrm>
                <a:off x="-435240" y="1632600"/>
                <a:ext cx="126360" cy="360"/>
              </a:xfrm>
              <a:prstGeom prst="straightConnector1">
                <a:avLst/>
              </a:prstGeom>
              <a:ln w="6480">
                <a:solidFill>
                  <a:srgbClr val="a8a8a8"/>
                </a:solidFill>
                <a:miter/>
              </a:ln>
            </p:spPr>
          </p:cxnSp>
          <p:cxnSp>
            <p:nvCxnSpPr>
              <p:cNvPr id="17981" name="Straight Connector 1381"/>
              <p:cNvCxnSpPr/>
              <p:nvPr/>
            </p:nvCxnSpPr>
            <p:spPr>
              <a:xfrm>
                <a:off x="-435240" y="2122560"/>
                <a:ext cx="126360" cy="360"/>
              </a:xfrm>
              <a:prstGeom prst="straightConnector1">
                <a:avLst/>
              </a:prstGeom>
              <a:ln w="6480">
                <a:solidFill>
                  <a:srgbClr val="a8a8a8"/>
                </a:solidFill>
                <a:miter/>
              </a:ln>
            </p:spPr>
          </p:cxnSp>
          <p:cxnSp>
            <p:nvCxnSpPr>
              <p:cNvPr id="17982" name="Straight Connector 1382"/>
              <p:cNvCxnSpPr/>
              <p:nvPr/>
            </p:nvCxnSpPr>
            <p:spPr>
              <a:xfrm>
                <a:off x="-435240" y="1959120"/>
                <a:ext cx="126360" cy="360"/>
              </a:xfrm>
              <a:prstGeom prst="straightConnector1">
                <a:avLst/>
              </a:prstGeom>
              <a:ln w="6480">
                <a:solidFill>
                  <a:srgbClr val="a8a8a8"/>
                </a:solidFill>
                <a:miter/>
              </a:ln>
            </p:spPr>
          </p:cxnSp>
          <p:cxnSp>
            <p:nvCxnSpPr>
              <p:cNvPr id="17983" name="Straight Connector 1383"/>
              <p:cNvCxnSpPr/>
              <p:nvPr/>
            </p:nvCxnSpPr>
            <p:spPr>
              <a:xfrm>
                <a:off x="-435240" y="2449080"/>
                <a:ext cx="126360" cy="360"/>
              </a:xfrm>
              <a:prstGeom prst="straightConnector1">
                <a:avLst/>
              </a:prstGeom>
              <a:ln w="6480">
                <a:solidFill>
                  <a:srgbClr val="a8a8a8"/>
                </a:solidFill>
                <a:miter/>
              </a:ln>
            </p:spPr>
          </p:cxnSp>
          <p:cxnSp>
            <p:nvCxnSpPr>
              <p:cNvPr id="17984" name="Straight Connector 1384"/>
              <p:cNvCxnSpPr/>
              <p:nvPr/>
            </p:nvCxnSpPr>
            <p:spPr>
              <a:xfrm>
                <a:off x="-435240" y="2285640"/>
                <a:ext cx="126360" cy="360"/>
              </a:xfrm>
              <a:prstGeom prst="straightConnector1">
                <a:avLst/>
              </a:prstGeom>
              <a:ln w="6480">
                <a:solidFill>
                  <a:srgbClr val="a8a8a8"/>
                </a:solidFill>
                <a:miter/>
              </a:ln>
            </p:spPr>
          </p:cxnSp>
          <p:cxnSp>
            <p:nvCxnSpPr>
              <p:cNvPr id="17985" name="Straight Connector 1385"/>
              <p:cNvCxnSpPr/>
              <p:nvPr/>
            </p:nvCxnSpPr>
            <p:spPr>
              <a:xfrm>
                <a:off x="-435240" y="2775600"/>
                <a:ext cx="126360" cy="360"/>
              </a:xfrm>
              <a:prstGeom prst="straightConnector1">
                <a:avLst/>
              </a:prstGeom>
              <a:ln w="6480">
                <a:solidFill>
                  <a:srgbClr val="a8a8a8"/>
                </a:solidFill>
                <a:miter/>
              </a:ln>
            </p:spPr>
          </p:cxnSp>
          <p:cxnSp>
            <p:nvCxnSpPr>
              <p:cNvPr id="17986" name="Straight Connector 1386"/>
              <p:cNvCxnSpPr/>
              <p:nvPr/>
            </p:nvCxnSpPr>
            <p:spPr>
              <a:xfrm>
                <a:off x="-435240" y="2612520"/>
                <a:ext cx="126360" cy="360"/>
              </a:xfrm>
              <a:prstGeom prst="straightConnector1">
                <a:avLst/>
              </a:prstGeom>
              <a:ln w="6480">
                <a:solidFill>
                  <a:srgbClr val="a8a8a8"/>
                </a:solidFill>
                <a:miter/>
              </a:ln>
            </p:spPr>
          </p:cxnSp>
          <p:cxnSp>
            <p:nvCxnSpPr>
              <p:cNvPr id="17987" name="Straight Connector 1387"/>
              <p:cNvCxnSpPr/>
              <p:nvPr/>
            </p:nvCxnSpPr>
            <p:spPr>
              <a:xfrm>
                <a:off x="-435240" y="3102120"/>
                <a:ext cx="126360" cy="360"/>
              </a:xfrm>
              <a:prstGeom prst="straightConnector1">
                <a:avLst/>
              </a:prstGeom>
              <a:ln w="6480">
                <a:solidFill>
                  <a:srgbClr val="a8a8a8"/>
                </a:solidFill>
                <a:miter/>
              </a:ln>
            </p:spPr>
          </p:cxnSp>
          <p:cxnSp>
            <p:nvCxnSpPr>
              <p:cNvPr id="17988" name="Straight Connector 1388"/>
              <p:cNvCxnSpPr/>
              <p:nvPr/>
            </p:nvCxnSpPr>
            <p:spPr>
              <a:xfrm>
                <a:off x="-435240" y="2939040"/>
                <a:ext cx="126360" cy="360"/>
              </a:xfrm>
              <a:prstGeom prst="straightConnector1">
                <a:avLst/>
              </a:prstGeom>
              <a:ln w="6480">
                <a:solidFill>
                  <a:srgbClr val="a8a8a8"/>
                </a:solidFill>
                <a:miter/>
              </a:ln>
            </p:spPr>
          </p:cxnSp>
          <p:cxnSp>
            <p:nvCxnSpPr>
              <p:cNvPr id="17989" name="Straight Connector 1389"/>
              <p:cNvCxnSpPr/>
              <p:nvPr/>
            </p:nvCxnSpPr>
            <p:spPr>
              <a:xfrm>
                <a:off x="-435240" y="3428640"/>
                <a:ext cx="126360" cy="360"/>
              </a:xfrm>
              <a:prstGeom prst="straightConnector1">
                <a:avLst/>
              </a:prstGeom>
              <a:ln w="6480">
                <a:solidFill>
                  <a:srgbClr val="a8a8a8"/>
                </a:solidFill>
                <a:miter/>
              </a:ln>
            </p:spPr>
          </p:cxnSp>
          <p:cxnSp>
            <p:nvCxnSpPr>
              <p:cNvPr id="17990" name="Straight Connector 1390"/>
              <p:cNvCxnSpPr/>
              <p:nvPr/>
            </p:nvCxnSpPr>
            <p:spPr>
              <a:xfrm>
                <a:off x="-435240" y="3265560"/>
                <a:ext cx="126360" cy="360"/>
              </a:xfrm>
              <a:prstGeom prst="straightConnector1">
                <a:avLst/>
              </a:prstGeom>
              <a:ln w="6480">
                <a:solidFill>
                  <a:srgbClr val="a8a8a8"/>
                </a:solidFill>
                <a:miter/>
              </a:ln>
            </p:spPr>
          </p:cxnSp>
          <p:cxnSp>
            <p:nvCxnSpPr>
              <p:cNvPr id="17991" name="Straight Connector 1391"/>
              <p:cNvCxnSpPr/>
              <p:nvPr/>
            </p:nvCxnSpPr>
            <p:spPr>
              <a:xfrm>
                <a:off x="-435240" y="3755520"/>
                <a:ext cx="126360" cy="360"/>
              </a:xfrm>
              <a:prstGeom prst="straightConnector1">
                <a:avLst/>
              </a:prstGeom>
              <a:ln w="6480">
                <a:solidFill>
                  <a:srgbClr val="a8a8a8"/>
                </a:solidFill>
                <a:miter/>
              </a:ln>
            </p:spPr>
          </p:cxnSp>
          <p:cxnSp>
            <p:nvCxnSpPr>
              <p:cNvPr id="17992" name="Straight Connector 1392"/>
              <p:cNvCxnSpPr/>
              <p:nvPr/>
            </p:nvCxnSpPr>
            <p:spPr>
              <a:xfrm>
                <a:off x="-435240" y="3592080"/>
                <a:ext cx="126360" cy="360"/>
              </a:xfrm>
              <a:prstGeom prst="straightConnector1">
                <a:avLst/>
              </a:prstGeom>
              <a:ln w="6480">
                <a:solidFill>
                  <a:srgbClr val="a8a8a8"/>
                </a:solidFill>
                <a:miter/>
              </a:ln>
            </p:spPr>
          </p:cxnSp>
          <p:cxnSp>
            <p:nvCxnSpPr>
              <p:cNvPr id="17993" name="Straight Connector 1438"/>
              <p:cNvCxnSpPr/>
              <p:nvPr/>
            </p:nvCxnSpPr>
            <p:spPr>
              <a:xfrm>
                <a:off x="-435240" y="4081680"/>
                <a:ext cx="126360" cy="360"/>
              </a:xfrm>
              <a:prstGeom prst="straightConnector1">
                <a:avLst/>
              </a:prstGeom>
              <a:ln w="6480">
                <a:solidFill>
                  <a:srgbClr val="a8a8a8"/>
                </a:solidFill>
                <a:miter/>
              </a:ln>
            </p:spPr>
          </p:cxnSp>
          <p:cxnSp>
            <p:nvCxnSpPr>
              <p:cNvPr id="17994" name="Straight Connector 1439"/>
              <p:cNvCxnSpPr/>
              <p:nvPr/>
            </p:nvCxnSpPr>
            <p:spPr>
              <a:xfrm>
                <a:off x="-435240" y="3918240"/>
                <a:ext cx="126360" cy="360"/>
              </a:xfrm>
              <a:prstGeom prst="straightConnector1">
                <a:avLst/>
              </a:prstGeom>
              <a:ln w="6480">
                <a:solidFill>
                  <a:srgbClr val="a8a8a8"/>
                </a:solidFill>
                <a:miter/>
              </a:ln>
            </p:spPr>
          </p:cxnSp>
          <p:cxnSp>
            <p:nvCxnSpPr>
              <p:cNvPr id="17995" name="Straight Connector 1440"/>
              <p:cNvCxnSpPr/>
              <p:nvPr/>
            </p:nvCxnSpPr>
            <p:spPr>
              <a:xfrm>
                <a:off x="-435240" y="4408200"/>
                <a:ext cx="126360" cy="360"/>
              </a:xfrm>
              <a:prstGeom prst="straightConnector1">
                <a:avLst/>
              </a:prstGeom>
              <a:ln w="6480">
                <a:solidFill>
                  <a:srgbClr val="a8a8a8"/>
                </a:solidFill>
                <a:miter/>
              </a:ln>
            </p:spPr>
          </p:cxnSp>
          <p:cxnSp>
            <p:nvCxnSpPr>
              <p:cNvPr id="17996" name="Straight Connector 1441"/>
              <p:cNvCxnSpPr/>
              <p:nvPr/>
            </p:nvCxnSpPr>
            <p:spPr>
              <a:xfrm>
                <a:off x="-435240" y="4244760"/>
                <a:ext cx="126360" cy="360"/>
              </a:xfrm>
              <a:prstGeom prst="straightConnector1">
                <a:avLst/>
              </a:prstGeom>
              <a:ln w="6480">
                <a:solidFill>
                  <a:srgbClr val="a8a8a8"/>
                </a:solidFill>
                <a:miter/>
              </a:ln>
            </p:spPr>
          </p:cxnSp>
          <p:cxnSp>
            <p:nvCxnSpPr>
              <p:cNvPr id="17997" name="Straight Connector 1442"/>
              <p:cNvCxnSpPr/>
              <p:nvPr/>
            </p:nvCxnSpPr>
            <p:spPr>
              <a:xfrm>
                <a:off x="-435240" y="4734720"/>
                <a:ext cx="126360" cy="360"/>
              </a:xfrm>
              <a:prstGeom prst="straightConnector1">
                <a:avLst/>
              </a:prstGeom>
              <a:ln w="6480">
                <a:solidFill>
                  <a:srgbClr val="a8a8a8"/>
                </a:solidFill>
                <a:miter/>
              </a:ln>
            </p:spPr>
          </p:cxnSp>
          <p:cxnSp>
            <p:nvCxnSpPr>
              <p:cNvPr id="17998" name="Straight Connector 1443"/>
              <p:cNvCxnSpPr/>
              <p:nvPr/>
            </p:nvCxnSpPr>
            <p:spPr>
              <a:xfrm>
                <a:off x="-435240" y="4571280"/>
                <a:ext cx="126360" cy="360"/>
              </a:xfrm>
              <a:prstGeom prst="straightConnector1">
                <a:avLst/>
              </a:prstGeom>
              <a:ln w="6480">
                <a:solidFill>
                  <a:srgbClr val="a8a8a8"/>
                </a:solidFill>
                <a:miter/>
              </a:ln>
            </p:spPr>
          </p:cxnSp>
          <p:cxnSp>
            <p:nvCxnSpPr>
              <p:cNvPr id="17999" name="Straight Connector 1444"/>
              <p:cNvCxnSpPr/>
              <p:nvPr/>
            </p:nvCxnSpPr>
            <p:spPr>
              <a:xfrm>
                <a:off x="-435240" y="5061240"/>
                <a:ext cx="126360" cy="360"/>
              </a:xfrm>
              <a:prstGeom prst="straightConnector1">
                <a:avLst/>
              </a:prstGeom>
              <a:ln w="6480">
                <a:solidFill>
                  <a:srgbClr val="a8a8a8"/>
                </a:solidFill>
                <a:miter/>
              </a:ln>
            </p:spPr>
          </p:cxnSp>
          <p:cxnSp>
            <p:nvCxnSpPr>
              <p:cNvPr id="18000" name="Straight Connector 1446"/>
              <p:cNvCxnSpPr/>
              <p:nvPr/>
            </p:nvCxnSpPr>
            <p:spPr>
              <a:xfrm>
                <a:off x="-435240" y="5387760"/>
                <a:ext cx="126360" cy="360"/>
              </a:xfrm>
              <a:prstGeom prst="straightConnector1">
                <a:avLst/>
              </a:prstGeom>
              <a:ln w="6480">
                <a:solidFill>
                  <a:srgbClr val="a8a8a8"/>
                </a:solidFill>
                <a:miter/>
              </a:ln>
            </p:spPr>
          </p:cxnSp>
          <p:cxnSp>
            <p:nvCxnSpPr>
              <p:cNvPr id="18001" name="Straight Connector 1447"/>
              <p:cNvCxnSpPr/>
              <p:nvPr/>
            </p:nvCxnSpPr>
            <p:spPr>
              <a:xfrm>
                <a:off x="-435240" y="5224680"/>
                <a:ext cx="126360" cy="360"/>
              </a:xfrm>
              <a:prstGeom prst="straightConnector1">
                <a:avLst/>
              </a:prstGeom>
              <a:ln w="6480">
                <a:solidFill>
                  <a:srgbClr val="a8a8a8"/>
                </a:solidFill>
                <a:miter/>
              </a:ln>
            </p:spPr>
          </p:cxnSp>
          <p:cxnSp>
            <p:nvCxnSpPr>
              <p:cNvPr id="18002" name="Straight Connector 1448"/>
              <p:cNvCxnSpPr/>
              <p:nvPr/>
            </p:nvCxnSpPr>
            <p:spPr>
              <a:xfrm>
                <a:off x="-435240" y="5714280"/>
                <a:ext cx="126360" cy="360"/>
              </a:xfrm>
              <a:prstGeom prst="straightConnector1">
                <a:avLst/>
              </a:prstGeom>
              <a:ln w="6480">
                <a:solidFill>
                  <a:srgbClr val="a8a8a8"/>
                </a:solidFill>
                <a:miter/>
              </a:ln>
            </p:spPr>
          </p:cxnSp>
          <p:cxnSp>
            <p:nvCxnSpPr>
              <p:cNvPr id="18003" name="Straight Connector 1449"/>
              <p:cNvCxnSpPr/>
              <p:nvPr/>
            </p:nvCxnSpPr>
            <p:spPr>
              <a:xfrm>
                <a:off x="-435240" y="5551200"/>
                <a:ext cx="126360" cy="360"/>
              </a:xfrm>
              <a:prstGeom prst="straightConnector1">
                <a:avLst/>
              </a:prstGeom>
              <a:ln w="6480">
                <a:solidFill>
                  <a:srgbClr val="a8a8a8"/>
                </a:solidFill>
                <a:miter/>
              </a:ln>
            </p:spPr>
          </p:cxnSp>
          <p:cxnSp>
            <p:nvCxnSpPr>
              <p:cNvPr id="18004" name="Straight Connector 1450"/>
              <p:cNvCxnSpPr/>
              <p:nvPr/>
            </p:nvCxnSpPr>
            <p:spPr>
              <a:xfrm>
                <a:off x="-435240" y="6041160"/>
                <a:ext cx="126360" cy="360"/>
              </a:xfrm>
              <a:prstGeom prst="straightConnector1">
                <a:avLst/>
              </a:prstGeom>
              <a:ln w="6480">
                <a:solidFill>
                  <a:srgbClr val="a8a8a8"/>
                </a:solidFill>
                <a:miter/>
              </a:ln>
            </p:spPr>
          </p:cxnSp>
          <p:cxnSp>
            <p:nvCxnSpPr>
              <p:cNvPr id="18005" name="Straight Connector 1451"/>
              <p:cNvCxnSpPr/>
              <p:nvPr/>
            </p:nvCxnSpPr>
            <p:spPr>
              <a:xfrm>
                <a:off x="-435240" y="5877720"/>
                <a:ext cx="126360" cy="360"/>
              </a:xfrm>
              <a:prstGeom prst="straightConnector1">
                <a:avLst/>
              </a:prstGeom>
              <a:ln w="6480">
                <a:solidFill>
                  <a:srgbClr val="a8a8a8"/>
                </a:solidFill>
                <a:miter/>
              </a:ln>
            </p:spPr>
          </p:cxnSp>
          <p:cxnSp>
            <p:nvCxnSpPr>
              <p:cNvPr id="18006" name="Straight Connector 1452"/>
              <p:cNvCxnSpPr/>
              <p:nvPr/>
            </p:nvCxnSpPr>
            <p:spPr>
              <a:xfrm>
                <a:off x="-435240" y="6367680"/>
                <a:ext cx="126360" cy="360"/>
              </a:xfrm>
              <a:prstGeom prst="straightConnector1">
                <a:avLst/>
              </a:prstGeom>
              <a:ln w="6480">
                <a:solidFill>
                  <a:srgbClr val="a8a8a8"/>
                </a:solidFill>
                <a:miter/>
              </a:ln>
            </p:spPr>
          </p:cxnSp>
          <p:cxnSp>
            <p:nvCxnSpPr>
              <p:cNvPr id="18007" name="Straight Connector 1453"/>
              <p:cNvCxnSpPr/>
              <p:nvPr/>
            </p:nvCxnSpPr>
            <p:spPr>
              <a:xfrm>
                <a:off x="-435240" y="6204240"/>
                <a:ext cx="126360" cy="360"/>
              </a:xfrm>
              <a:prstGeom prst="straightConnector1">
                <a:avLst/>
              </a:prstGeom>
              <a:ln w="6480">
                <a:solidFill>
                  <a:srgbClr val="a8a8a8"/>
                </a:solidFill>
                <a:miter/>
              </a:ln>
            </p:spPr>
          </p:cxnSp>
          <p:cxnSp>
            <p:nvCxnSpPr>
              <p:cNvPr id="18008" name="Straight Connector 1083"/>
              <p:cNvCxnSpPr/>
              <p:nvPr/>
            </p:nvCxnSpPr>
            <p:spPr>
              <a:xfrm>
                <a:off x="493920" y="-435240"/>
                <a:ext cx="360" cy="126360"/>
              </a:xfrm>
              <a:prstGeom prst="straightConnector1">
                <a:avLst/>
              </a:prstGeom>
              <a:ln w="6480">
                <a:solidFill>
                  <a:srgbClr val="a8a8a8"/>
                </a:solidFill>
                <a:miter/>
              </a:ln>
            </p:spPr>
          </p:cxnSp>
          <p:cxnSp>
            <p:nvCxnSpPr>
              <p:cNvPr id="18009" name="Straight Connector 1084"/>
              <p:cNvCxnSpPr/>
              <p:nvPr/>
            </p:nvCxnSpPr>
            <p:spPr>
              <a:xfrm>
                <a:off x="329400" y="-435240"/>
                <a:ext cx="360" cy="126360"/>
              </a:xfrm>
              <a:prstGeom prst="straightConnector1">
                <a:avLst/>
              </a:prstGeom>
              <a:ln w="6480">
                <a:solidFill>
                  <a:srgbClr val="a8a8a8"/>
                </a:solidFill>
                <a:miter/>
              </a:ln>
            </p:spPr>
          </p:cxnSp>
          <p:cxnSp>
            <p:nvCxnSpPr>
              <p:cNvPr id="18010" name="Straight Connector 1085"/>
              <p:cNvCxnSpPr/>
              <p:nvPr/>
            </p:nvCxnSpPr>
            <p:spPr>
              <a:xfrm>
                <a:off x="823680" y="-435240"/>
                <a:ext cx="360" cy="126360"/>
              </a:xfrm>
              <a:prstGeom prst="straightConnector1">
                <a:avLst/>
              </a:prstGeom>
              <a:ln w="6480">
                <a:solidFill>
                  <a:srgbClr val="a8a8a8"/>
                </a:solidFill>
                <a:miter/>
              </a:ln>
            </p:spPr>
          </p:cxnSp>
          <p:cxnSp>
            <p:nvCxnSpPr>
              <p:cNvPr id="18011" name="Straight Connector 1086"/>
              <p:cNvCxnSpPr/>
              <p:nvPr/>
            </p:nvCxnSpPr>
            <p:spPr>
              <a:xfrm>
                <a:off x="658800" y="-435240"/>
                <a:ext cx="360" cy="126360"/>
              </a:xfrm>
              <a:prstGeom prst="straightConnector1">
                <a:avLst/>
              </a:prstGeom>
              <a:ln w="6480">
                <a:solidFill>
                  <a:srgbClr val="a8a8a8"/>
                </a:solidFill>
                <a:miter/>
              </a:ln>
            </p:spPr>
          </p:cxnSp>
          <p:cxnSp>
            <p:nvCxnSpPr>
              <p:cNvPr id="18012" name="Straight Connector 1087"/>
              <p:cNvCxnSpPr/>
              <p:nvPr/>
            </p:nvCxnSpPr>
            <p:spPr>
              <a:xfrm>
                <a:off x="1153080" y="-435240"/>
                <a:ext cx="360" cy="126360"/>
              </a:xfrm>
              <a:prstGeom prst="straightConnector1">
                <a:avLst/>
              </a:prstGeom>
              <a:ln w="6480">
                <a:solidFill>
                  <a:srgbClr val="a8a8a8"/>
                </a:solidFill>
                <a:miter/>
              </a:ln>
            </p:spPr>
          </p:cxnSp>
          <p:cxnSp>
            <p:nvCxnSpPr>
              <p:cNvPr id="18013" name="Straight Connector 1088"/>
              <p:cNvCxnSpPr/>
              <p:nvPr/>
            </p:nvCxnSpPr>
            <p:spPr>
              <a:xfrm>
                <a:off x="988200" y="-435240"/>
                <a:ext cx="360" cy="126360"/>
              </a:xfrm>
              <a:prstGeom prst="straightConnector1">
                <a:avLst/>
              </a:prstGeom>
              <a:ln w="6480">
                <a:solidFill>
                  <a:srgbClr val="a8a8a8"/>
                </a:solidFill>
                <a:miter/>
              </a:ln>
            </p:spPr>
          </p:cxnSp>
          <p:cxnSp>
            <p:nvCxnSpPr>
              <p:cNvPr id="18014" name="Straight Connector 1089"/>
              <p:cNvCxnSpPr/>
              <p:nvPr/>
            </p:nvCxnSpPr>
            <p:spPr>
              <a:xfrm>
                <a:off x="1482480" y="-435240"/>
                <a:ext cx="360" cy="126360"/>
              </a:xfrm>
              <a:prstGeom prst="straightConnector1">
                <a:avLst/>
              </a:prstGeom>
              <a:ln w="6480">
                <a:solidFill>
                  <a:srgbClr val="a8a8a8"/>
                </a:solidFill>
                <a:miter/>
              </a:ln>
            </p:spPr>
          </p:cxnSp>
          <p:cxnSp>
            <p:nvCxnSpPr>
              <p:cNvPr id="18015" name="Straight Connector 1090"/>
              <p:cNvCxnSpPr/>
              <p:nvPr/>
            </p:nvCxnSpPr>
            <p:spPr>
              <a:xfrm>
                <a:off x="1317960" y="-435240"/>
                <a:ext cx="360" cy="126360"/>
              </a:xfrm>
              <a:prstGeom prst="straightConnector1">
                <a:avLst/>
              </a:prstGeom>
              <a:ln w="6480">
                <a:solidFill>
                  <a:srgbClr val="a8a8a8"/>
                </a:solidFill>
                <a:miter/>
              </a:ln>
            </p:spPr>
          </p:cxnSp>
          <p:cxnSp>
            <p:nvCxnSpPr>
              <p:cNvPr id="18016" name="Straight Connector 1091"/>
              <p:cNvCxnSpPr/>
              <p:nvPr/>
            </p:nvCxnSpPr>
            <p:spPr>
              <a:xfrm>
                <a:off x="1812240" y="-435240"/>
                <a:ext cx="360" cy="126360"/>
              </a:xfrm>
              <a:prstGeom prst="straightConnector1">
                <a:avLst/>
              </a:prstGeom>
              <a:ln w="6480">
                <a:solidFill>
                  <a:srgbClr val="a8a8a8"/>
                </a:solidFill>
                <a:miter/>
              </a:ln>
            </p:spPr>
          </p:cxnSp>
          <p:cxnSp>
            <p:nvCxnSpPr>
              <p:cNvPr id="18017" name="Straight Connector 1092"/>
              <p:cNvCxnSpPr/>
              <p:nvPr/>
            </p:nvCxnSpPr>
            <p:spPr>
              <a:xfrm>
                <a:off x="1647360" y="-435240"/>
                <a:ext cx="360" cy="126360"/>
              </a:xfrm>
              <a:prstGeom prst="straightConnector1">
                <a:avLst/>
              </a:prstGeom>
              <a:ln w="6480">
                <a:solidFill>
                  <a:srgbClr val="a8a8a8"/>
                </a:solidFill>
                <a:miter/>
              </a:ln>
            </p:spPr>
          </p:cxnSp>
          <p:cxnSp>
            <p:nvCxnSpPr>
              <p:cNvPr id="18018" name="Straight Connector 1093"/>
              <p:cNvCxnSpPr/>
              <p:nvPr/>
            </p:nvCxnSpPr>
            <p:spPr>
              <a:xfrm>
                <a:off x="2141640" y="-435240"/>
                <a:ext cx="360" cy="126360"/>
              </a:xfrm>
              <a:prstGeom prst="straightConnector1">
                <a:avLst/>
              </a:prstGeom>
              <a:ln w="6480">
                <a:solidFill>
                  <a:srgbClr val="a8a8a8"/>
                </a:solidFill>
                <a:miter/>
              </a:ln>
            </p:spPr>
          </p:cxnSp>
          <p:cxnSp>
            <p:nvCxnSpPr>
              <p:cNvPr id="18019" name="Straight Connector 1094"/>
              <p:cNvCxnSpPr/>
              <p:nvPr/>
            </p:nvCxnSpPr>
            <p:spPr>
              <a:xfrm>
                <a:off x="1976760" y="-435240"/>
                <a:ext cx="360" cy="126360"/>
              </a:xfrm>
              <a:prstGeom prst="straightConnector1">
                <a:avLst/>
              </a:prstGeom>
              <a:ln w="6480">
                <a:solidFill>
                  <a:srgbClr val="a8a8a8"/>
                </a:solidFill>
                <a:miter/>
              </a:ln>
            </p:spPr>
          </p:cxnSp>
          <p:cxnSp>
            <p:nvCxnSpPr>
              <p:cNvPr id="18020" name="Straight Connector 1095"/>
              <p:cNvCxnSpPr/>
              <p:nvPr/>
            </p:nvCxnSpPr>
            <p:spPr>
              <a:xfrm>
                <a:off x="2471040" y="-435240"/>
                <a:ext cx="360" cy="126360"/>
              </a:xfrm>
              <a:prstGeom prst="straightConnector1">
                <a:avLst/>
              </a:prstGeom>
              <a:ln w="6480">
                <a:solidFill>
                  <a:srgbClr val="a8a8a8"/>
                </a:solidFill>
                <a:miter/>
              </a:ln>
            </p:spPr>
          </p:cxnSp>
          <p:cxnSp>
            <p:nvCxnSpPr>
              <p:cNvPr id="18021" name="Straight Connector 1096"/>
              <p:cNvCxnSpPr/>
              <p:nvPr/>
            </p:nvCxnSpPr>
            <p:spPr>
              <a:xfrm>
                <a:off x="2306520" y="-435240"/>
                <a:ext cx="360" cy="126360"/>
              </a:xfrm>
              <a:prstGeom prst="straightConnector1">
                <a:avLst/>
              </a:prstGeom>
              <a:ln w="6480">
                <a:solidFill>
                  <a:srgbClr val="a8a8a8"/>
                </a:solidFill>
                <a:miter/>
              </a:ln>
            </p:spPr>
          </p:cxnSp>
          <p:cxnSp>
            <p:nvCxnSpPr>
              <p:cNvPr id="18022" name="Straight Connector 1097"/>
              <p:cNvCxnSpPr/>
              <p:nvPr/>
            </p:nvCxnSpPr>
            <p:spPr>
              <a:xfrm>
                <a:off x="2800800" y="-435240"/>
                <a:ext cx="360" cy="126360"/>
              </a:xfrm>
              <a:prstGeom prst="straightConnector1">
                <a:avLst/>
              </a:prstGeom>
              <a:ln w="6480">
                <a:solidFill>
                  <a:srgbClr val="a8a8a8"/>
                </a:solidFill>
                <a:miter/>
              </a:ln>
            </p:spPr>
          </p:cxnSp>
          <p:cxnSp>
            <p:nvCxnSpPr>
              <p:cNvPr id="18023" name="Straight Connector 1098"/>
              <p:cNvCxnSpPr/>
              <p:nvPr/>
            </p:nvCxnSpPr>
            <p:spPr>
              <a:xfrm>
                <a:off x="2635920" y="-435240"/>
                <a:ext cx="360" cy="126360"/>
              </a:xfrm>
              <a:prstGeom prst="straightConnector1">
                <a:avLst/>
              </a:prstGeom>
              <a:ln w="6480">
                <a:solidFill>
                  <a:srgbClr val="a8a8a8"/>
                </a:solidFill>
                <a:miter/>
              </a:ln>
            </p:spPr>
          </p:cxnSp>
          <p:cxnSp>
            <p:nvCxnSpPr>
              <p:cNvPr id="18024" name="Straight Connector 1099"/>
              <p:cNvCxnSpPr/>
              <p:nvPr/>
            </p:nvCxnSpPr>
            <p:spPr>
              <a:xfrm>
                <a:off x="3130200" y="-435240"/>
                <a:ext cx="360" cy="126360"/>
              </a:xfrm>
              <a:prstGeom prst="straightConnector1">
                <a:avLst/>
              </a:prstGeom>
              <a:ln w="6480">
                <a:solidFill>
                  <a:srgbClr val="a8a8a8"/>
                </a:solidFill>
                <a:miter/>
              </a:ln>
            </p:spPr>
          </p:cxnSp>
          <p:cxnSp>
            <p:nvCxnSpPr>
              <p:cNvPr id="18025" name="Straight Connector 1100"/>
              <p:cNvCxnSpPr/>
              <p:nvPr/>
            </p:nvCxnSpPr>
            <p:spPr>
              <a:xfrm>
                <a:off x="2965320" y="-435240"/>
                <a:ext cx="360" cy="126360"/>
              </a:xfrm>
              <a:prstGeom prst="straightConnector1">
                <a:avLst/>
              </a:prstGeom>
              <a:ln w="6480">
                <a:solidFill>
                  <a:srgbClr val="a8a8a8"/>
                </a:solidFill>
                <a:miter/>
              </a:ln>
            </p:spPr>
          </p:cxnSp>
          <p:cxnSp>
            <p:nvCxnSpPr>
              <p:cNvPr id="18026" name="Straight Connector 1101"/>
              <p:cNvCxnSpPr/>
              <p:nvPr/>
            </p:nvCxnSpPr>
            <p:spPr>
              <a:xfrm>
                <a:off x="3459600" y="-435240"/>
                <a:ext cx="360" cy="126360"/>
              </a:xfrm>
              <a:prstGeom prst="straightConnector1">
                <a:avLst/>
              </a:prstGeom>
              <a:ln w="6480">
                <a:solidFill>
                  <a:srgbClr val="a8a8a8"/>
                </a:solidFill>
                <a:miter/>
              </a:ln>
            </p:spPr>
          </p:cxnSp>
          <p:cxnSp>
            <p:nvCxnSpPr>
              <p:cNvPr id="18027" name="Straight Connector 1102"/>
              <p:cNvCxnSpPr/>
              <p:nvPr/>
            </p:nvCxnSpPr>
            <p:spPr>
              <a:xfrm>
                <a:off x="3295080" y="-435240"/>
                <a:ext cx="360" cy="126360"/>
              </a:xfrm>
              <a:prstGeom prst="straightConnector1">
                <a:avLst/>
              </a:prstGeom>
              <a:ln w="6480">
                <a:solidFill>
                  <a:srgbClr val="a8a8a8"/>
                </a:solidFill>
                <a:miter/>
              </a:ln>
            </p:spPr>
          </p:cxnSp>
          <p:cxnSp>
            <p:nvCxnSpPr>
              <p:cNvPr id="18028" name="Straight Connector 1103"/>
              <p:cNvCxnSpPr/>
              <p:nvPr/>
            </p:nvCxnSpPr>
            <p:spPr>
              <a:xfrm>
                <a:off x="3789360" y="-435240"/>
                <a:ext cx="360" cy="126360"/>
              </a:xfrm>
              <a:prstGeom prst="straightConnector1">
                <a:avLst/>
              </a:prstGeom>
              <a:ln w="6480">
                <a:solidFill>
                  <a:srgbClr val="a8a8a8"/>
                </a:solidFill>
                <a:miter/>
              </a:ln>
            </p:spPr>
          </p:cxnSp>
          <p:cxnSp>
            <p:nvCxnSpPr>
              <p:cNvPr id="18029" name="Straight Connector 1104"/>
              <p:cNvCxnSpPr/>
              <p:nvPr/>
            </p:nvCxnSpPr>
            <p:spPr>
              <a:xfrm>
                <a:off x="3624480" y="-435240"/>
                <a:ext cx="360" cy="126360"/>
              </a:xfrm>
              <a:prstGeom prst="straightConnector1">
                <a:avLst/>
              </a:prstGeom>
              <a:ln w="6480">
                <a:solidFill>
                  <a:srgbClr val="a8a8a8"/>
                </a:solidFill>
                <a:miter/>
              </a:ln>
            </p:spPr>
          </p:cxnSp>
          <p:cxnSp>
            <p:nvCxnSpPr>
              <p:cNvPr id="18030" name="Straight Connector 1105"/>
              <p:cNvCxnSpPr/>
              <p:nvPr/>
            </p:nvCxnSpPr>
            <p:spPr>
              <a:xfrm>
                <a:off x="4118760" y="-435240"/>
                <a:ext cx="360" cy="126360"/>
              </a:xfrm>
              <a:prstGeom prst="straightConnector1">
                <a:avLst/>
              </a:prstGeom>
              <a:ln w="6480">
                <a:solidFill>
                  <a:srgbClr val="a8a8a8"/>
                </a:solidFill>
                <a:miter/>
              </a:ln>
            </p:spPr>
          </p:cxnSp>
          <p:cxnSp>
            <p:nvCxnSpPr>
              <p:cNvPr id="18031" name="Straight Connector 1106"/>
              <p:cNvCxnSpPr/>
              <p:nvPr/>
            </p:nvCxnSpPr>
            <p:spPr>
              <a:xfrm>
                <a:off x="3953880" y="-435240"/>
                <a:ext cx="360" cy="126360"/>
              </a:xfrm>
              <a:prstGeom prst="straightConnector1">
                <a:avLst/>
              </a:prstGeom>
              <a:ln w="6480">
                <a:solidFill>
                  <a:srgbClr val="a8a8a8"/>
                </a:solidFill>
                <a:miter/>
              </a:ln>
            </p:spPr>
          </p:cxnSp>
          <p:cxnSp>
            <p:nvCxnSpPr>
              <p:cNvPr id="18032" name="Straight Connector 1107"/>
              <p:cNvCxnSpPr/>
              <p:nvPr/>
            </p:nvCxnSpPr>
            <p:spPr>
              <a:xfrm>
                <a:off x="4448160" y="-435240"/>
                <a:ext cx="360" cy="126360"/>
              </a:xfrm>
              <a:prstGeom prst="straightConnector1">
                <a:avLst/>
              </a:prstGeom>
              <a:ln w="6480">
                <a:solidFill>
                  <a:srgbClr val="a8a8a8"/>
                </a:solidFill>
                <a:miter/>
              </a:ln>
            </p:spPr>
          </p:cxnSp>
          <p:cxnSp>
            <p:nvCxnSpPr>
              <p:cNvPr id="18033" name="Straight Connector 1108"/>
              <p:cNvCxnSpPr/>
              <p:nvPr/>
            </p:nvCxnSpPr>
            <p:spPr>
              <a:xfrm>
                <a:off x="4283640" y="-435240"/>
                <a:ext cx="360" cy="126360"/>
              </a:xfrm>
              <a:prstGeom prst="straightConnector1">
                <a:avLst/>
              </a:prstGeom>
              <a:ln w="6480">
                <a:solidFill>
                  <a:srgbClr val="a8a8a8"/>
                </a:solidFill>
                <a:miter/>
              </a:ln>
            </p:spPr>
          </p:cxnSp>
          <p:cxnSp>
            <p:nvCxnSpPr>
              <p:cNvPr id="18034" name="Straight Connector 1109"/>
              <p:cNvCxnSpPr/>
              <p:nvPr/>
            </p:nvCxnSpPr>
            <p:spPr>
              <a:xfrm>
                <a:off x="4777920" y="-435240"/>
                <a:ext cx="360" cy="126360"/>
              </a:xfrm>
              <a:prstGeom prst="straightConnector1">
                <a:avLst/>
              </a:prstGeom>
              <a:ln w="6480">
                <a:solidFill>
                  <a:srgbClr val="a8a8a8"/>
                </a:solidFill>
                <a:miter/>
              </a:ln>
            </p:spPr>
          </p:cxnSp>
          <p:cxnSp>
            <p:nvCxnSpPr>
              <p:cNvPr id="18035" name="Straight Connector 1110"/>
              <p:cNvCxnSpPr/>
              <p:nvPr/>
            </p:nvCxnSpPr>
            <p:spPr>
              <a:xfrm>
                <a:off x="4613040" y="-435240"/>
                <a:ext cx="360" cy="126360"/>
              </a:xfrm>
              <a:prstGeom prst="straightConnector1">
                <a:avLst/>
              </a:prstGeom>
              <a:ln w="6480">
                <a:solidFill>
                  <a:srgbClr val="a8a8a8"/>
                </a:solidFill>
                <a:miter/>
              </a:ln>
            </p:spPr>
          </p:cxnSp>
          <p:cxnSp>
            <p:nvCxnSpPr>
              <p:cNvPr id="18036" name="Straight Connector 1111"/>
              <p:cNvCxnSpPr/>
              <p:nvPr/>
            </p:nvCxnSpPr>
            <p:spPr>
              <a:xfrm>
                <a:off x="5107320" y="-435240"/>
                <a:ext cx="360" cy="126360"/>
              </a:xfrm>
              <a:prstGeom prst="straightConnector1">
                <a:avLst/>
              </a:prstGeom>
              <a:ln w="6480">
                <a:solidFill>
                  <a:srgbClr val="a8a8a8"/>
                </a:solidFill>
                <a:miter/>
              </a:ln>
            </p:spPr>
          </p:cxnSp>
          <p:cxnSp>
            <p:nvCxnSpPr>
              <p:cNvPr id="18037" name="Straight Connector 1112"/>
              <p:cNvCxnSpPr/>
              <p:nvPr/>
            </p:nvCxnSpPr>
            <p:spPr>
              <a:xfrm>
                <a:off x="4942440" y="-435240"/>
                <a:ext cx="360" cy="126360"/>
              </a:xfrm>
              <a:prstGeom prst="straightConnector1">
                <a:avLst/>
              </a:prstGeom>
              <a:ln w="6480">
                <a:solidFill>
                  <a:srgbClr val="a8a8a8"/>
                </a:solidFill>
                <a:miter/>
              </a:ln>
            </p:spPr>
          </p:cxnSp>
          <p:cxnSp>
            <p:nvCxnSpPr>
              <p:cNvPr id="18038" name="Straight Connector 1113"/>
              <p:cNvCxnSpPr/>
              <p:nvPr/>
            </p:nvCxnSpPr>
            <p:spPr>
              <a:xfrm>
                <a:off x="5436720" y="-435240"/>
                <a:ext cx="360" cy="126360"/>
              </a:xfrm>
              <a:prstGeom prst="straightConnector1">
                <a:avLst/>
              </a:prstGeom>
              <a:ln w="6480">
                <a:solidFill>
                  <a:srgbClr val="a8a8a8"/>
                </a:solidFill>
                <a:miter/>
              </a:ln>
            </p:spPr>
          </p:cxnSp>
          <p:cxnSp>
            <p:nvCxnSpPr>
              <p:cNvPr id="18039" name="Straight Connector 1114"/>
              <p:cNvCxnSpPr/>
              <p:nvPr/>
            </p:nvCxnSpPr>
            <p:spPr>
              <a:xfrm>
                <a:off x="5272200" y="-435240"/>
                <a:ext cx="360" cy="126360"/>
              </a:xfrm>
              <a:prstGeom prst="straightConnector1">
                <a:avLst/>
              </a:prstGeom>
              <a:ln w="6480">
                <a:solidFill>
                  <a:srgbClr val="a8a8a8"/>
                </a:solidFill>
                <a:miter/>
              </a:ln>
            </p:spPr>
          </p:cxnSp>
          <p:cxnSp>
            <p:nvCxnSpPr>
              <p:cNvPr id="18040" name="Straight Connector 1115"/>
              <p:cNvCxnSpPr/>
              <p:nvPr/>
            </p:nvCxnSpPr>
            <p:spPr>
              <a:xfrm>
                <a:off x="5766480" y="-435240"/>
                <a:ext cx="360" cy="126360"/>
              </a:xfrm>
              <a:prstGeom prst="straightConnector1">
                <a:avLst/>
              </a:prstGeom>
              <a:ln w="6480">
                <a:solidFill>
                  <a:srgbClr val="a8a8a8"/>
                </a:solidFill>
                <a:miter/>
              </a:ln>
            </p:spPr>
          </p:cxnSp>
          <p:cxnSp>
            <p:nvCxnSpPr>
              <p:cNvPr id="18041" name="Straight Connector 1116"/>
              <p:cNvCxnSpPr/>
              <p:nvPr/>
            </p:nvCxnSpPr>
            <p:spPr>
              <a:xfrm>
                <a:off x="5601600" y="-435240"/>
                <a:ext cx="360" cy="126360"/>
              </a:xfrm>
              <a:prstGeom prst="straightConnector1">
                <a:avLst/>
              </a:prstGeom>
              <a:ln w="6480">
                <a:solidFill>
                  <a:srgbClr val="a8a8a8"/>
                </a:solidFill>
                <a:miter/>
              </a:ln>
            </p:spPr>
          </p:cxnSp>
          <p:cxnSp>
            <p:nvCxnSpPr>
              <p:cNvPr id="18042" name="Straight Connector 1117"/>
              <p:cNvCxnSpPr/>
              <p:nvPr/>
            </p:nvCxnSpPr>
            <p:spPr>
              <a:xfrm>
                <a:off x="6095880" y="-435240"/>
                <a:ext cx="360" cy="126360"/>
              </a:xfrm>
              <a:prstGeom prst="straightConnector1">
                <a:avLst/>
              </a:prstGeom>
              <a:ln w="6480">
                <a:solidFill>
                  <a:srgbClr val="a8a8a8"/>
                </a:solidFill>
                <a:miter/>
              </a:ln>
            </p:spPr>
          </p:cxnSp>
          <p:cxnSp>
            <p:nvCxnSpPr>
              <p:cNvPr id="18043" name="Straight Connector 1118"/>
              <p:cNvCxnSpPr/>
              <p:nvPr/>
            </p:nvCxnSpPr>
            <p:spPr>
              <a:xfrm>
                <a:off x="5931000" y="-435240"/>
                <a:ext cx="360" cy="126360"/>
              </a:xfrm>
              <a:prstGeom prst="straightConnector1">
                <a:avLst/>
              </a:prstGeom>
              <a:ln w="6480">
                <a:solidFill>
                  <a:srgbClr val="a8a8a8"/>
                </a:solidFill>
                <a:miter/>
              </a:ln>
            </p:spPr>
          </p:cxnSp>
          <p:cxnSp>
            <p:nvCxnSpPr>
              <p:cNvPr id="18044" name="Straight Connector 1119"/>
              <p:cNvCxnSpPr/>
              <p:nvPr/>
            </p:nvCxnSpPr>
            <p:spPr>
              <a:xfrm>
                <a:off x="6425280" y="-435240"/>
                <a:ext cx="360" cy="126360"/>
              </a:xfrm>
              <a:prstGeom prst="straightConnector1">
                <a:avLst/>
              </a:prstGeom>
              <a:ln w="6480">
                <a:solidFill>
                  <a:srgbClr val="a8a8a8"/>
                </a:solidFill>
                <a:miter/>
              </a:ln>
            </p:spPr>
          </p:cxnSp>
          <p:cxnSp>
            <p:nvCxnSpPr>
              <p:cNvPr id="18045" name="Straight Connector 1120"/>
              <p:cNvCxnSpPr/>
              <p:nvPr/>
            </p:nvCxnSpPr>
            <p:spPr>
              <a:xfrm>
                <a:off x="6260760" y="-435240"/>
                <a:ext cx="360" cy="126360"/>
              </a:xfrm>
              <a:prstGeom prst="straightConnector1">
                <a:avLst/>
              </a:prstGeom>
              <a:ln w="6480">
                <a:solidFill>
                  <a:srgbClr val="a8a8a8"/>
                </a:solidFill>
                <a:miter/>
              </a:ln>
            </p:spPr>
          </p:cxnSp>
          <p:cxnSp>
            <p:nvCxnSpPr>
              <p:cNvPr id="18046" name="Straight Connector 1126"/>
              <p:cNvCxnSpPr/>
              <p:nvPr/>
            </p:nvCxnSpPr>
            <p:spPr>
              <a:xfrm>
                <a:off x="6590160" y="-435240"/>
                <a:ext cx="360" cy="126360"/>
              </a:xfrm>
              <a:prstGeom prst="straightConnector1">
                <a:avLst/>
              </a:prstGeom>
              <a:ln w="6480">
                <a:solidFill>
                  <a:srgbClr val="a8a8a8"/>
                </a:solidFill>
                <a:miter/>
              </a:ln>
            </p:spPr>
          </p:cxnSp>
          <p:cxnSp>
            <p:nvCxnSpPr>
              <p:cNvPr id="18047" name="Straight Connector 1128"/>
              <p:cNvCxnSpPr/>
              <p:nvPr/>
            </p:nvCxnSpPr>
            <p:spPr>
              <a:xfrm>
                <a:off x="6919560" y="-435240"/>
                <a:ext cx="360" cy="126360"/>
              </a:xfrm>
              <a:prstGeom prst="straightConnector1">
                <a:avLst/>
              </a:prstGeom>
              <a:ln w="6480">
                <a:solidFill>
                  <a:srgbClr val="a8a8a8"/>
                </a:solidFill>
                <a:miter/>
              </a:ln>
            </p:spPr>
          </p:cxnSp>
          <p:cxnSp>
            <p:nvCxnSpPr>
              <p:cNvPr id="18048" name="Straight Connector 1129"/>
              <p:cNvCxnSpPr/>
              <p:nvPr/>
            </p:nvCxnSpPr>
            <p:spPr>
              <a:xfrm>
                <a:off x="6754680" y="-435240"/>
                <a:ext cx="360" cy="126360"/>
              </a:xfrm>
              <a:prstGeom prst="straightConnector1">
                <a:avLst/>
              </a:prstGeom>
              <a:ln w="6480">
                <a:solidFill>
                  <a:srgbClr val="a8a8a8"/>
                </a:solidFill>
                <a:miter/>
              </a:ln>
            </p:spPr>
          </p:cxnSp>
          <p:cxnSp>
            <p:nvCxnSpPr>
              <p:cNvPr id="18049" name="Straight Connector 1130"/>
              <p:cNvCxnSpPr/>
              <p:nvPr/>
            </p:nvCxnSpPr>
            <p:spPr>
              <a:xfrm>
                <a:off x="7248960" y="-435240"/>
                <a:ext cx="360" cy="126360"/>
              </a:xfrm>
              <a:prstGeom prst="straightConnector1">
                <a:avLst/>
              </a:prstGeom>
              <a:ln w="6480">
                <a:solidFill>
                  <a:srgbClr val="a8a8a8"/>
                </a:solidFill>
                <a:miter/>
              </a:ln>
            </p:spPr>
          </p:cxnSp>
          <p:cxnSp>
            <p:nvCxnSpPr>
              <p:cNvPr id="18050" name="Straight Connector 1131"/>
              <p:cNvCxnSpPr/>
              <p:nvPr/>
            </p:nvCxnSpPr>
            <p:spPr>
              <a:xfrm>
                <a:off x="7084440" y="-435240"/>
                <a:ext cx="360" cy="126360"/>
              </a:xfrm>
              <a:prstGeom prst="straightConnector1">
                <a:avLst/>
              </a:prstGeom>
              <a:ln w="6480">
                <a:solidFill>
                  <a:srgbClr val="a8a8a8"/>
                </a:solidFill>
                <a:miter/>
              </a:ln>
            </p:spPr>
          </p:cxnSp>
          <p:cxnSp>
            <p:nvCxnSpPr>
              <p:cNvPr id="18051" name="Straight Connector 1132"/>
              <p:cNvCxnSpPr/>
              <p:nvPr/>
            </p:nvCxnSpPr>
            <p:spPr>
              <a:xfrm>
                <a:off x="7578720" y="-435240"/>
                <a:ext cx="360" cy="126360"/>
              </a:xfrm>
              <a:prstGeom prst="straightConnector1">
                <a:avLst/>
              </a:prstGeom>
              <a:ln w="6480">
                <a:solidFill>
                  <a:srgbClr val="a8a8a8"/>
                </a:solidFill>
                <a:miter/>
              </a:ln>
            </p:spPr>
          </p:cxnSp>
          <p:cxnSp>
            <p:nvCxnSpPr>
              <p:cNvPr id="18052" name="Straight Connector 1133"/>
              <p:cNvCxnSpPr/>
              <p:nvPr/>
            </p:nvCxnSpPr>
            <p:spPr>
              <a:xfrm>
                <a:off x="7413840" y="-435240"/>
                <a:ext cx="360" cy="126360"/>
              </a:xfrm>
              <a:prstGeom prst="straightConnector1">
                <a:avLst/>
              </a:prstGeom>
              <a:ln w="6480">
                <a:solidFill>
                  <a:srgbClr val="a8a8a8"/>
                </a:solidFill>
                <a:miter/>
              </a:ln>
            </p:spPr>
          </p:cxnSp>
          <p:cxnSp>
            <p:nvCxnSpPr>
              <p:cNvPr id="18053" name="Straight Connector 1134"/>
              <p:cNvCxnSpPr/>
              <p:nvPr/>
            </p:nvCxnSpPr>
            <p:spPr>
              <a:xfrm>
                <a:off x="7908120" y="-435240"/>
                <a:ext cx="360" cy="126360"/>
              </a:xfrm>
              <a:prstGeom prst="straightConnector1">
                <a:avLst/>
              </a:prstGeom>
              <a:ln w="6480">
                <a:solidFill>
                  <a:srgbClr val="a8a8a8"/>
                </a:solidFill>
                <a:miter/>
              </a:ln>
            </p:spPr>
          </p:cxnSp>
          <p:cxnSp>
            <p:nvCxnSpPr>
              <p:cNvPr id="18054" name="Straight Connector 1135"/>
              <p:cNvCxnSpPr/>
              <p:nvPr/>
            </p:nvCxnSpPr>
            <p:spPr>
              <a:xfrm>
                <a:off x="7743240" y="-435240"/>
                <a:ext cx="360" cy="126360"/>
              </a:xfrm>
              <a:prstGeom prst="straightConnector1">
                <a:avLst/>
              </a:prstGeom>
              <a:ln w="6480">
                <a:solidFill>
                  <a:srgbClr val="a8a8a8"/>
                </a:solidFill>
                <a:miter/>
              </a:ln>
            </p:spPr>
          </p:cxnSp>
          <p:cxnSp>
            <p:nvCxnSpPr>
              <p:cNvPr id="18055" name="Straight Connector 1136"/>
              <p:cNvCxnSpPr/>
              <p:nvPr/>
            </p:nvCxnSpPr>
            <p:spPr>
              <a:xfrm>
                <a:off x="8237520" y="-435240"/>
                <a:ext cx="360" cy="126360"/>
              </a:xfrm>
              <a:prstGeom prst="straightConnector1">
                <a:avLst/>
              </a:prstGeom>
              <a:ln w="6480">
                <a:solidFill>
                  <a:srgbClr val="a8a8a8"/>
                </a:solidFill>
                <a:miter/>
              </a:ln>
            </p:spPr>
          </p:cxnSp>
          <p:cxnSp>
            <p:nvCxnSpPr>
              <p:cNvPr id="18056" name="Straight Connector 1137"/>
              <p:cNvCxnSpPr/>
              <p:nvPr/>
            </p:nvCxnSpPr>
            <p:spPr>
              <a:xfrm>
                <a:off x="8073000" y="-435240"/>
                <a:ext cx="360" cy="126360"/>
              </a:xfrm>
              <a:prstGeom prst="straightConnector1">
                <a:avLst/>
              </a:prstGeom>
              <a:ln w="6480">
                <a:solidFill>
                  <a:srgbClr val="a8a8a8"/>
                </a:solidFill>
                <a:miter/>
              </a:ln>
            </p:spPr>
          </p:cxnSp>
          <p:cxnSp>
            <p:nvCxnSpPr>
              <p:cNvPr id="18057" name="Straight Connector 1138"/>
              <p:cNvCxnSpPr/>
              <p:nvPr/>
            </p:nvCxnSpPr>
            <p:spPr>
              <a:xfrm>
                <a:off x="8567280" y="-435240"/>
                <a:ext cx="360" cy="126360"/>
              </a:xfrm>
              <a:prstGeom prst="straightConnector1">
                <a:avLst/>
              </a:prstGeom>
              <a:ln w="6480">
                <a:solidFill>
                  <a:srgbClr val="a8a8a8"/>
                </a:solidFill>
                <a:miter/>
              </a:ln>
            </p:spPr>
          </p:cxnSp>
          <p:cxnSp>
            <p:nvCxnSpPr>
              <p:cNvPr id="18058" name="Straight Connector 1139"/>
              <p:cNvCxnSpPr/>
              <p:nvPr/>
            </p:nvCxnSpPr>
            <p:spPr>
              <a:xfrm>
                <a:off x="8402400" y="-435240"/>
                <a:ext cx="360" cy="126360"/>
              </a:xfrm>
              <a:prstGeom prst="straightConnector1">
                <a:avLst/>
              </a:prstGeom>
              <a:ln w="6480">
                <a:solidFill>
                  <a:srgbClr val="a8a8a8"/>
                </a:solidFill>
                <a:miter/>
              </a:ln>
            </p:spPr>
          </p:cxnSp>
          <p:cxnSp>
            <p:nvCxnSpPr>
              <p:cNvPr id="18059" name="Straight Connector 1140"/>
              <p:cNvCxnSpPr/>
              <p:nvPr/>
            </p:nvCxnSpPr>
            <p:spPr>
              <a:xfrm>
                <a:off x="8896680" y="-435240"/>
                <a:ext cx="360" cy="126360"/>
              </a:xfrm>
              <a:prstGeom prst="straightConnector1">
                <a:avLst/>
              </a:prstGeom>
              <a:ln w="6480">
                <a:solidFill>
                  <a:srgbClr val="a8a8a8"/>
                </a:solidFill>
                <a:miter/>
              </a:ln>
            </p:spPr>
          </p:cxnSp>
          <p:cxnSp>
            <p:nvCxnSpPr>
              <p:cNvPr id="18060" name="Straight Connector 1141"/>
              <p:cNvCxnSpPr/>
              <p:nvPr/>
            </p:nvCxnSpPr>
            <p:spPr>
              <a:xfrm>
                <a:off x="8731800" y="-435240"/>
                <a:ext cx="360" cy="126360"/>
              </a:xfrm>
              <a:prstGeom prst="straightConnector1">
                <a:avLst/>
              </a:prstGeom>
              <a:ln w="6480">
                <a:solidFill>
                  <a:srgbClr val="a8a8a8"/>
                </a:solidFill>
                <a:miter/>
              </a:ln>
            </p:spPr>
          </p:cxnSp>
          <p:cxnSp>
            <p:nvCxnSpPr>
              <p:cNvPr id="18061" name="Straight Connector 1142"/>
              <p:cNvCxnSpPr/>
              <p:nvPr/>
            </p:nvCxnSpPr>
            <p:spPr>
              <a:xfrm>
                <a:off x="9226080" y="-435240"/>
                <a:ext cx="360" cy="126360"/>
              </a:xfrm>
              <a:prstGeom prst="straightConnector1">
                <a:avLst/>
              </a:prstGeom>
              <a:ln w="6480">
                <a:solidFill>
                  <a:srgbClr val="a8a8a8"/>
                </a:solidFill>
                <a:miter/>
              </a:ln>
            </p:spPr>
          </p:cxnSp>
          <p:cxnSp>
            <p:nvCxnSpPr>
              <p:cNvPr id="18062" name="Straight Connector 1143"/>
              <p:cNvCxnSpPr/>
              <p:nvPr/>
            </p:nvCxnSpPr>
            <p:spPr>
              <a:xfrm>
                <a:off x="9061560" y="-435240"/>
                <a:ext cx="360" cy="126360"/>
              </a:xfrm>
              <a:prstGeom prst="straightConnector1">
                <a:avLst/>
              </a:prstGeom>
              <a:ln w="6480">
                <a:solidFill>
                  <a:srgbClr val="a8a8a8"/>
                </a:solidFill>
                <a:miter/>
              </a:ln>
            </p:spPr>
          </p:cxnSp>
          <p:cxnSp>
            <p:nvCxnSpPr>
              <p:cNvPr id="18063" name="Straight Connector 1144"/>
              <p:cNvCxnSpPr/>
              <p:nvPr/>
            </p:nvCxnSpPr>
            <p:spPr>
              <a:xfrm>
                <a:off x="9555840" y="-435240"/>
                <a:ext cx="360" cy="126360"/>
              </a:xfrm>
              <a:prstGeom prst="straightConnector1">
                <a:avLst/>
              </a:prstGeom>
              <a:ln w="6480">
                <a:solidFill>
                  <a:srgbClr val="a8a8a8"/>
                </a:solidFill>
                <a:miter/>
              </a:ln>
            </p:spPr>
          </p:cxnSp>
          <p:cxnSp>
            <p:nvCxnSpPr>
              <p:cNvPr id="18064" name="Straight Connector 1145"/>
              <p:cNvCxnSpPr/>
              <p:nvPr/>
            </p:nvCxnSpPr>
            <p:spPr>
              <a:xfrm>
                <a:off x="9390960" y="-435240"/>
                <a:ext cx="360" cy="126360"/>
              </a:xfrm>
              <a:prstGeom prst="straightConnector1">
                <a:avLst/>
              </a:prstGeom>
              <a:ln w="6480">
                <a:solidFill>
                  <a:srgbClr val="a8a8a8"/>
                </a:solidFill>
                <a:miter/>
              </a:ln>
            </p:spPr>
          </p:cxnSp>
          <p:cxnSp>
            <p:nvCxnSpPr>
              <p:cNvPr id="18065" name="Straight Connector 1146"/>
              <p:cNvCxnSpPr/>
              <p:nvPr/>
            </p:nvCxnSpPr>
            <p:spPr>
              <a:xfrm>
                <a:off x="9885240" y="-435240"/>
                <a:ext cx="360" cy="126360"/>
              </a:xfrm>
              <a:prstGeom prst="straightConnector1">
                <a:avLst/>
              </a:prstGeom>
              <a:ln w="6480">
                <a:solidFill>
                  <a:srgbClr val="a8a8a8"/>
                </a:solidFill>
                <a:miter/>
              </a:ln>
            </p:spPr>
          </p:cxnSp>
          <p:cxnSp>
            <p:nvCxnSpPr>
              <p:cNvPr id="18066" name="Straight Connector 1147"/>
              <p:cNvCxnSpPr/>
              <p:nvPr/>
            </p:nvCxnSpPr>
            <p:spPr>
              <a:xfrm>
                <a:off x="9720360" y="-435240"/>
                <a:ext cx="360" cy="126360"/>
              </a:xfrm>
              <a:prstGeom prst="straightConnector1">
                <a:avLst/>
              </a:prstGeom>
              <a:ln w="6480">
                <a:solidFill>
                  <a:srgbClr val="a8a8a8"/>
                </a:solidFill>
                <a:miter/>
              </a:ln>
            </p:spPr>
          </p:cxnSp>
          <p:cxnSp>
            <p:nvCxnSpPr>
              <p:cNvPr id="18067" name="Straight Connector 1148"/>
              <p:cNvCxnSpPr/>
              <p:nvPr/>
            </p:nvCxnSpPr>
            <p:spPr>
              <a:xfrm>
                <a:off x="10214640" y="-435240"/>
                <a:ext cx="360" cy="126360"/>
              </a:xfrm>
              <a:prstGeom prst="straightConnector1">
                <a:avLst/>
              </a:prstGeom>
              <a:ln w="6480">
                <a:solidFill>
                  <a:srgbClr val="a8a8a8"/>
                </a:solidFill>
                <a:miter/>
              </a:ln>
            </p:spPr>
          </p:cxnSp>
          <p:cxnSp>
            <p:nvCxnSpPr>
              <p:cNvPr id="18068" name="Straight Connector 1149"/>
              <p:cNvCxnSpPr/>
              <p:nvPr/>
            </p:nvCxnSpPr>
            <p:spPr>
              <a:xfrm>
                <a:off x="10050120" y="-435240"/>
                <a:ext cx="360" cy="126360"/>
              </a:xfrm>
              <a:prstGeom prst="straightConnector1">
                <a:avLst/>
              </a:prstGeom>
              <a:ln w="6480">
                <a:solidFill>
                  <a:srgbClr val="a8a8a8"/>
                </a:solidFill>
                <a:miter/>
              </a:ln>
            </p:spPr>
          </p:cxnSp>
          <p:cxnSp>
            <p:nvCxnSpPr>
              <p:cNvPr id="18069" name="Straight Connector 1150"/>
              <p:cNvCxnSpPr/>
              <p:nvPr/>
            </p:nvCxnSpPr>
            <p:spPr>
              <a:xfrm>
                <a:off x="10544400" y="-435240"/>
                <a:ext cx="360" cy="126360"/>
              </a:xfrm>
              <a:prstGeom prst="straightConnector1">
                <a:avLst/>
              </a:prstGeom>
              <a:ln w="6480">
                <a:solidFill>
                  <a:srgbClr val="a8a8a8"/>
                </a:solidFill>
                <a:miter/>
              </a:ln>
            </p:spPr>
          </p:cxnSp>
          <p:cxnSp>
            <p:nvCxnSpPr>
              <p:cNvPr id="18070" name="Straight Connector 1151"/>
              <p:cNvCxnSpPr/>
              <p:nvPr/>
            </p:nvCxnSpPr>
            <p:spPr>
              <a:xfrm>
                <a:off x="10379520" y="-435240"/>
                <a:ext cx="360" cy="126360"/>
              </a:xfrm>
              <a:prstGeom prst="straightConnector1">
                <a:avLst/>
              </a:prstGeom>
              <a:ln w="6480">
                <a:solidFill>
                  <a:srgbClr val="a8a8a8"/>
                </a:solidFill>
                <a:miter/>
              </a:ln>
            </p:spPr>
          </p:cxnSp>
          <p:cxnSp>
            <p:nvCxnSpPr>
              <p:cNvPr id="18071" name="Straight Connector 1152"/>
              <p:cNvCxnSpPr/>
              <p:nvPr/>
            </p:nvCxnSpPr>
            <p:spPr>
              <a:xfrm>
                <a:off x="10873800" y="-435240"/>
                <a:ext cx="360" cy="126360"/>
              </a:xfrm>
              <a:prstGeom prst="straightConnector1">
                <a:avLst/>
              </a:prstGeom>
              <a:ln w="6480">
                <a:solidFill>
                  <a:srgbClr val="a8a8a8"/>
                </a:solidFill>
                <a:miter/>
              </a:ln>
            </p:spPr>
          </p:cxnSp>
          <p:cxnSp>
            <p:nvCxnSpPr>
              <p:cNvPr id="18072" name="Straight Connector 1153"/>
              <p:cNvCxnSpPr/>
              <p:nvPr/>
            </p:nvCxnSpPr>
            <p:spPr>
              <a:xfrm>
                <a:off x="10708920" y="-435240"/>
                <a:ext cx="360" cy="126360"/>
              </a:xfrm>
              <a:prstGeom prst="straightConnector1">
                <a:avLst/>
              </a:prstGeom>
              <a:ln w="6480">
                <a:solidFill>
                  <a:srgbClr val="a8a8a8"/>
                </a:solidFill>
                <a:miter/>
              </a:ln>
            </p:spPr>
          </p:cxnSp>
          <p:cxnSp>
            <p:nvCxnSpPr>
              <p:cNvPr id="18073" name="Straight Connector 1154"/>
              <p:cNvCxnSpPr/>
              <p:nvPr/>
            </p:nvCxnSpPr>
            <p:spPr>
              <a:xfrm>
                <a:off x="11203200" y="-435240"/>
                <a:ext cx="360" cy="126360"/>
              </a:xfrm>
              <a:prstGeom prst="straightConnector1">
                <a:avLst/>
              </a:prstGeom>
              <a:ln w="6480">
                <a:solidFill>
                  <a:srgbClr val="a8a8a8"/>
                </a:solidFill>
                <a:miter/>
              </a:ln>
            </p:spPr>
          </p:cxnSp>
          <p:cxnSp>
            <p:nvCxnSpPr>
              <p:cNvPr id="18074" name="Straight Connector 1155"/>
              <p:cNvCxnSpPr/>
              <p:nvPr/>
            </p:nvCxnSpPr>
            <p:spPr>
              <a:xfrm>
                <a:off x="11038680" y="-435240"/>
                <a:ext cx="360" cy="126360"/>
              </a:xfrm>
              <a:prstGeom prst="straightConnector1">
                <a:avLst/>
              </a:prstGeom>
              <a:ln w="6480">
                <a:solidFill>
                  <a:srgbClr val="a8a8a8"/>
                </a:solidFill>
                <a:miter/>
              </a:ln>
            </p:spPr>
          </p:cxnSp>
          <p:cxnSp>
            <p:nvCxnSpPr>
              <p:cNvPr id="18075" name="Straight Connector 1156"/>
              <p:cNvCxnSpPr/>
              <p:nvPr/>
            </p:nvCxnSpPr>
            <p:spPr>
              <a:xfrm>
                <a:off x="11532960" y="-435240"/>
                <a:ext cx="360" cy="126360"/>
              </a:xfrm>
              <a:prstGeom prst="straightConnector1">
                <a:avLst/>
              </a:prstGeom>
              <a:ln w="6480">
                <a:solidFill>
                  <a:srgbClr val="a8a8a8"/>
                </a:solidFill>
                <a:miter/>
              </a:ln>
            </p:spPr>
          </p:cxnSp>
          <p:cxnSp>
            <p:nvCxnSpPr>
              <p:cNvPr id="18076" name="Straight Connector 1157"/>
              <p:cNvCxnSpPr/>
              <p:nvPr/>
            </p:nvCxnSpPr>
            <p:spPr>
              <a:xfrm>
                <a:off x="11368080" y="-435240"/>
                <a:ext cx="360" cy="126360"/>
              </a:xfrm>
              <a:prstGeom prst="straightConnector1">
                <a:avLst/>
              </a:prstGeom>
              <a:ln w="6480">
                <a:solidFill>
                  <a:srgbClr val="a8a8a8"/>
                </a:solidFill>
                <a:miter/>
              </a:ln>
            </p:spPr>
          </p:cxnSp>
          <p:cxnSp>
            <p:nvCxnSpPr>
              <p:cNvPr id="18077" name="Straight Connector 1158"/>
              <p:cNvCxnSpPr/>
              <p:nvPr/>
            </p:nvCxnSpPr>
            <p:spPr>
              <a:xfrm>
                <a:off x="11862360" y="-435240"/>
                <a:ext cx="360" cy="126360"/>
              </a:xfrm>
              <a:prstGeom prst="straightConnector1">
                <a:avLst/>
              </a:prstGeom>
              <a:ln w="6480">
                <a:solidFill>
                  <a:srgbClr val="a8a8a8"/>
                </a:solidFill>
                <a:miter/>
              </a:ln>
            </p:spPr>
          </p:cxnSp>
          <p:cxnSp>
            <p:nvCxnSpPr>
              <p:cNvPr id="18078" name="Straight Connector 1159"/>
              <p:cNvCxnSpPr/>
              <p:nvPr/>
            </p:nvCxnSpPr>
            <p:spPr>
              <a:xfrm>
                <a:off x="11697480" y="-435240"/>
                <a:ext cx="360" cy="126360"/>
              </a:xfrm>
              <a:prstGeom prst="straightConnector1">
                <a:avLst/>
              </a:prstGeom>
              <a:ln w="6480">
                <a:solidFill>
                  <a:srgbClr val="a8a8a8"/>
                </a:solidFill>
                <a:miter/>
              </a:ln>
            </p:spPr>
          </p:cxnSp>
          <p:cxnSp>
            <p:nvCxnSpPr>
              <p:cNvPr id="18079" name="Straight Connector 1845"/>
              <p:cNvCxnSpPr/>
              <p:nvPr/>
            </p:nvCxnSpPr>
            <p:spPr>
              <a:xfrm>
                <a:off x="12481560" y="489600"/>
                <a:ext cx="126360" cy="360"/>
              </a:xfrm>
              <a:prstGeom prst="straightConnector1">
                <a:avLst/>
              </a:prstGeom>
              <a:ln w="6480">
                <a:solidFill>
                  <a:srgbClr val="a8a8a8"/>
                </a:solidFill>
                <a:miter/>
              </a:ln>
            </p:spPr>
          </p:cxnSp>
          <p:cxnSp>
            <p:nvCxnSpPr>
              <p:cNvPr id="18080" name="Straight Connector 1846"/>
              <p:cNvCxnSpPr/>
              <p:nvPr/>
            </p:nvCxnSpPr>
            <p:spPr>
              <a:xfrm>
                <a:off x="12481560" y="326520"/>
                <a:ext cx="126360" cy="360"/>
              </a:xfrm>
              <a:prstGeom prst="straightConnector1">
                <a:avLst/>
              </a:prstGeom>
              <a:ln w="6480">
                <a:solidFill>
                  <a:srgbClr val="a8a8a8"/>
                </a:solidFill>
                <a:miter/>
              </a:ln>
            </p:spPr>
          </p:cxnSp>
          <p:cxnSp>
            <p:nvCxnSpPr>
              <p:cNvPr id="18081" name="Straight Connector 1847"/>
              <p:cNvCxnSpPr/>
              <p:nvPr/>
            </p:nvCxnSpPr>
            <p:spPr>
              <a:xfrm>
                <a:off x="12481560" y="816120"/>
                <a:ext cx="126360" cy="360"/>
              </a:xfrm>
              <a:prstGeom prst="straightConnector1">
                <a:avLst/>
              </a:prstGeom>
              <a:ln w="6480">
                <a:solidFill>
                  <a:srgbClr val="a8a8a8"/>
                </a:solidFill>
                <a:miter/>
              </a:ln>
            </p:spPr>
          </p:cxnSp>
          <p:cxnSp>
            <p:nvCxnSpPr>
              <p:cNvPr id="18082" name="Straight Connector 1848"/>
              <p:cNvCxnSpPr/>
              <p:nvPr/>
            </p:nvCxnSpPr>
            <p:spPr>
              <a:xfrm>
                <a:off x="12481560" y="653040"/>
                <a:ext cx="126360" cy="360"/>
              </a:xfrm>
              <a:prstGeom prst="straightConnector1">
                <a:avLst/>
              </a:prstGeom>
              <a:ln w="6480">
                <a:solidFill>
                  <a:srgbClr val="a8a8a8"/>
                </a:solidFill>
                <a:miter/>
              </a:ln>
            </p:spPr>
          </p:cxnSp>
          <p:cxnSp>
            <p:nvCxnSpPr>
              <p:cNvPr id="18083" name="Straight Connector 1849"/>
              <p:cNvCxnSpPr/>
              <p:nvPr/>
            </p:nvCxnSpPr>
            <p:spPr>
              <a:xfrm>
                <a:off x="12481560" y="1142640"/>
                <a:ext cx="126360" cy="360"/>
              </a:xfrm>
              <a:prstGeom prst="straightConnector1">
                <a:avLst/>
              </a:prstGeom>
              <a:ln w="6480">
                <a:solidFill>
                  <a:srgbClr val="a8a8a8"/>
                </a:solidFill>
                <a:miter/>
              </a:ln>
            </p:spPr>
          </p:cxnSp>
          <p:cxnSp>
            <p:nvCxnSpPr>
              <p:cNvPr id="18084" name="Straight Connector 1850"/>
              <p:cNvCxnSpPr/>
              <p:nvPr/>
            </p:nvCxnSpPr>
            <p:spPr>
              <a:xfrm>
                <a:off x="12481560" y="979560"/>
                <a:ext cx="126360" cy="360"/>
              </a:xfrm>
              <a:prstGeom prst="straightConnector1">
                <a:avLst/>
              </a:prstGeom>
              <a:ln w="6480">
                <a:solidFill>
                  <a:srgbClr val="a8a8a8"/>
                </a:solidFill>
                <a:miter/>
              </a:ln>
            </p:spPr>
          </p:cxnSp>
          <p:cxnSp>
            <p:nvCxnSpPr>
              <p:cNvPr id="18085" name="Straight Connector 1851"/>
              <p:cNvCxnSpPr/>
              <p:nvPr/>
            </p:nvCxnSpPr>
            <p:spPr>
              <a:xfrm>
                <a:off x="12481560" y="1469520"/>
                <a:ext cx="126360" cy="360"/>
              </a:xfrm>
              <a:prstGeom prst="straightConnector1">
                <a:avLst/>
              </a:prstGeom>
              <a:ln w="6480">
                <a:solidFill>
                  <a:srgbClr val="a8a8a8"/>
                </a:solidFill>
                <a:miter/>
              </a:ln>
            </p:spPr>
          </p:cxnSp>
          <p:cxnSp>
            <p:nvCxnSpPr>
              <p:cNvPr id="18086" name="Straight Connector 1852"/>
              <p:cNvCxnSpPr/>
              <p:nvPr/>
            </p:nvCxnSpPr>
            <p:spPr>
              <a:xfrm>
                <a:off x="12481560" y="1306080"/>
                <a:ext cx="126360" cy="360"/>
              </a:xfrm>
              <a:prstGeom prst="straightConnector1">
                <a:avLst/>
              </a:prstGeom>
              <a:ln w="6480">
                <a:solidFill>
                  <a:srgbClr val="a8a8a8"/>
                </a:solidFill>
                <a:miter/>
              </a:ln>
            </p:spPr>
          </p:cxnSp>
          <p:cxnSp>
            <p:nvCxnSpPr>
              <p:cNvPr id="18087" name="Straight Connector 1853"/>
              <p:cNvCxnSpPr/>
              <p:nvPr/>
            </p:nvCxnSpPr>
            <p:spPr>
              <a:xfrm>
                <a:off x="12481560" y="1796040"/>
                <a:ext cx="126360" cy="360"/>
              </a:xfrm>
              <a:prstGeom prst="straightConnector1">
                <a:avLst/>
              </a:prstGeom>
              <a:ln w="6480">
                <a:solidFill>
                  <a:srgbClr val="a8a8a8"/>
                </a:solidFill>
                <a:miter/>
              </a:ln>
            </p:spPr>
          </p:cxnSp>
          <p:cxnSp>
            <p:nvCxnSpPr>
              <p:cNvPr id="18088" name="Straight Connector 1854"/>
              <p:cNvCxnSpPr/>
              <p:nvPr/>
            </p:nvCxnSpPr>
            <p:spPr>
              <a:xfrm>
                <a:off x="12481560" y="1632600"/>
                <a:ext cx="126360" cy="360"/>
              </a:xfrm>
              <a:prstGeom prst="straightConnector1">
                <a:avLst/>
              </a:prstGeom>
              <a:ln w="6480">
                <a:solidFill>
                  <a:srgbClr val="a8a8a8"/>
                </a:solidFill>
                <a:miter/>
              </a:ln>
            </p:spPr>
          </p:cxnSp>
          <p:cxnSp>
            <p:nvCxnSpPr>
              <p:cNvPr id="18089" name="Straight Connector 1855"/>
              <p:cNvCxnSpPr/>
              <p:nvPr/>
            </p:nvCxnSpPr>
            <p:spPr>
              <a:xfrm>
                <a:off x="12481560" y="2122560"/>
                <a:ext cx="126360" cy="360"/>
              </a:xfrm>
              <a:prstGeom prst="straightConnector1">
                <a:avLst/>
              </a:prstGeom>
              <a:ln w="6480">
                <a:solidFill>
                  <a:srgbClr val="a8a8a8"/>
                </a:solidFill>
                <a:miter/>
              </a:ln>
            </p:spPr>
          </p:cxnSp>
          <p:cxnSp>
            <p:nvCxnSpPr>
              <p:cNvPr id="18090" name="Straight Connector 1856"/>
              <p:cNvCxnSpPr/>
              <p:nvPr/>
            </p:nvCxnSpPr>
            <p:spPr>
              <a:xfrm>
                <a:off x="12481560" y="1959120"/>
                <a:ext cx="126360" cy="360"/>
              </a:xfrm>
              <a:prstGeom prst="straightConnector1">
                <a:avLst/>
              </a:prstGeom>
              <a:ln w="6480">
                <a:solidFill>
                  <a:srgbClr val="a8a8a8"/>
                </a:solidFill>
                <a:miter/>
              </a:ln>
            </p:spPr>
          </p:cxnSp>
          <p:cxnSp>
            <p:nvCxnSpPr>
              <p:cNvPr id="18091" name="Straight Connector 1857"/>
              <p:cNvCxnSpPr/>
              <p:nvPr/>
            </p:nvCxnSpPr>
            <p:spPr>
              <a:xfrm>
                <a:off x="12481560" y="2449080"/>
                <a:ext cx="126360" cy="360"/>
              </a:xfrm>
              <a:prstGeom prst="straightConnector1">
                <a:avLst/>
              </a:prstGeom>
              <a:ln w="6480">
                <a:solidFill>
                  <a:srgbClr val="a8a8a8"/>
                </a:solidFill>
                <a:miter/>
              </a:ln>
            </p:spPr>
          </p:cxnSp>
          <p:cxnSp>
            <p:nvCxnSpPr>
              <p:cNvPr id="18092" name="Straight Connector 1858"/>
              <p:cNvCxnSpPr/>
              <p:nvPr/>
            </p:nvCxnSpPr>
            <p:spPr>
              <a:xfrm>
                <a:off x="12481560" y="2285640"/>
                <a:ext cx="126360" cy="360"/>
              </a:xfrm>
              <a:prstGeom prst="straightConnector1">
                <a:avLst/>
              </a:prstGeom>
              <a:ln w="6480">
                <a:solidFill>
                  <a:srgbClr val="a8a8a8"/>
                </a:solidFill>
                <a:miter/>
              </a:ln>
            </p:spPr>
          </p:cxnSp>
          <p:cxnSp>
            <p:nvCxnSpPr>
              <p:cNvPr id="18093" name="Straight Connector 1859"/>
              <p:cNvCxnSpPr/>
              <p:nvPr/>
            </p:nvCxnSpPr>
            <p:spPr>
              <a:xfrm>
                <a:off x="12481560" y="2775600"/>
                <a:ext cx="126360" cy="360"/>
              </a:xfrm>
              <a:prstGeom prst="straightConnector1">
                <a:avLst/>
              </a:prstGeom>
              <a:ln w="6480">
                <a:solidFill>
                  <a:srgbClr val="a8a8a8"/>
                </a:solidFill>
                <a:miter/>
              </a:ln>
            </p:spPr>
          </p:cxnSp>
          <p:cxnSp>
            <p:nvCxnSpPr>
              <p:cNvPr id="18094" name="Straight Connector 1860"/>
              <p:cNvCxnSpPr/>
              <p:nvPr/>
            </p:nvCxnSpPr>
            <p:spPr>
              <a:xfrm>
                <a:off x="12481560" y="2612520"/>
                <a:ext cx="126360" cy="360"/>
              </a:xfrm>
              <a:prstGeom prst="straightConnector1">
                <a:avLst/>
              </a:prstGeom>
              <a:ln w="6480">
                <a:solidFill>
                  <a:srgbClr val="a8a8a8"/>
                </a:solidFill>
                <a:miter/>
              </a:ln>
            </p:spPr>
          </p:cxnSp>
          <p:cxnSp>
            <p:nvCxnSpPr>
              <p:cNvPr id="18095" name="Straight Connector 1861"/>
              <p:cNvCxnSpPr/>
              <p:nvPr/>
            </p:nvCxnSpPr>
            <p:spPr>
              <a:xfrm>
                <a:off x="12481560" y="3102120"/>
                <a:ext cx="126360" cy="360"/>
              </a:xfrm>
              <a:prstGeom prst="straightConnector1">
                <a:avLst/>
              </a:prstGeom>
              <a:ln w="6480">
                <a:solidFill>
                  <a:srgbClr val="a8a8a8"/>
                </a:solidFill>
                <a:miter/>
              </a:ln>
            </p:spPr>
          </p:cxnSp>
          <p:cxnSp>
            <p:nvCxnSpPr>
              <p:cNvPr id="18096" name="Straight Connector 1862"/>
              <p:cNvCxnSpPr/>
              <p:nvPr/>
            </p:nvCxnSpPr>
            <p:spPr>
              <a:xfrm>
                <a:off x="12481560" y="2939040"/>
                <a:ext cx="126360" cy="360"/>
              </a:xfrm>
              <a:prstGeom prst="straightConnector1">
                <a:avLst/>
              </a:prstGeom>
              <a:ln w="6480">
                <a:solidFill>
                  <a:srgbClr val="a8a8a8"/>
                </a:solidFill>
                <a:miter/>
              </a:ln>
            </p:spPr>
          </p:cxnSp>
          <p:cxnSp>
            <p:nvCxnSpPr>
              <p:cNvPr id="18097" name="Straight Connector 1863"/>
              <p:cNvCxnSpPr/>
              <p:nvPr/>
            </p:nvCxnSpPr>
            <p:spPr>
              <a:xfrm>
                <a:off x="12481560" y="3428640"/>
                <a:ext cx="126360" cy="360"/>
              </a:xfrm>
              <a:prstGeom prst="straightConnector1">
                <a:avLst/>
              </a:prstGeom>
              <a:ln w="6480">
                <a:solidFill>
                  <a:srgbClr val="a8a8a8"/>
                </a:solidFill>
                <a:miter/>
              </a:ln>
            </p:spPr>
          </p:cxnSp>
          <p:cxnSp>
            <p:nvCxnSpPr>
              <p:cNvPr id="18098" name="Straight Connector 1864"/>
              <p:cNvCxnSpPr/>
              <p:nvPr/>
            </p:nvCxnSpPr>
            <p:spPr>
              <a:xfrm>
                <a:off x="12481560" y="3265560"/>
                <a:ext cx="126360" cy="360"/>
              </a:xfrm>
              <a:prstGeom prst="straightConnector1">
                <a:avLst/>
              </a:prstGeom>
              <a:ln w="6480">
                <a:solidFill>
                  <a:srgbClr val="a8a8a8"/>
                </a:solidFill>
                <a:miter/>
              </a:ln>
            </p:spPr>
          </p:cxnSp>
          <p:cxnSp>
            <p:nvCxnSpPr>
              <p:cNvPr id="18099" name="Straight Connector 1865"/>
              <p:cNvCxnSpPr/>
              <p:nvPr/>
            </p:nvCxnSpPr>
            <p:spPr>
              <a:xfrm>
                <a:off x="12481560" y="3755520"/>
                <a:ext cx="126360" cy="360"/>
              </a:xfrm>
              <a:prstGeom prst="straightConnector1">
                <a:avLst/>
              </a:prstGeom>
              <a:ln w="6480">
                <a:solidFill>
                  <a:srgbClr val="a8a8a8"/>
                </a:solidFill>
                <a:miter/>
              </a:ln>
            </p:spPr>
          </p:cxnSp>
          <p:cxnSp>
            <p:nvCxnSpPr>
              <p:cNvPr id="18100" name="Straight Connector 1866"/>
              <p:cNvCxnSpPr/>
              <p:nvPr/>
            </p:nvCxnSpPr>
            <p:spPr>
              <a:xfrm>
                <a:off x="12481560" y="3592080"/>
                <a:ext cx="126360" cy="360"/>
              </a:xfrm>
              <a:prstGeom prst="straightConnector1">
                <a:avLst/>
              </a:prstGeom>
              <a:ln w="6480">
                <a:solidFill>
                  <a:srgbClr val="a8a8a8"/>
                </a:solidFill>
                <a:miter/>
              </a:ln>
            </p:spPr>
          </p:cxnSp>
          <p:cxnSp>
            <p:nvCxnSpPr>
              <p:cNvPr id="18101" name="Straight Connector 1867"/>
              <p:cNvCxnSpPr/>
              <p:nvPr/>
            </p:nvCxnSpPr>
            <p:spPr>
              <a:xfrm>
                <a:off x="12481560" y="4081680"/>
                <a:ext cx="126360" cy="360"/>
              </a:xfrm>
              <a:prstGeom prst="straightConnector1">
                <a:avLst/>
              </a:prstGeom>
              <a:ln w="6480">
                <a:solidFill>
                  <a:srgbClr val="a8a8a8"/>
                </a:solidFill>
                <a:miter/>
              </a:ln>
            </p:spPr>
          </p:cxnSp>
          <p:cxnSp>
            <p:nvCxnSpPr>
              <p:cNvPr id="18102" name="Straight Connector 1868"/>
              <p:cNvCxnSpPr/>
              <p:nvPr/>
            </p:nvCxnSpPr>
            <p:spPr>
              <a:xfrm>
                <a:off x="12481560" y="3918240"/>
                <a:ext cx="126360" cy="360"/>
              </a:xfrm>
              <a:prstGeom prst="straightConnector1">
                <a:avLst/>
              </a:prstGeom>
              <a:ln w="6480">
                <a:solidFill>
                  <a:srgbClr val="a8a8a8"/>
                </a:solidFill>
                <a:miter/>
              </a:ln>
            </p:spPr>
          </p:cxnSp>
          <p:cxnSp>
            <p:nvCxnSpPr>
              <p:cNvPr id="18103" name="Straight Connector 1869"/>
              <p:cNvCxnSpPr/>
              <p:nvPr/>
            </p:nvCxnSpPr>
            <p:spPr>
              <a:xfrm>
                <a:off x="12481560" y="4408200"/>
                <a:ext cx="126360" cy="360"/>
              </a:xfrm>
              <a:prstGeom prst="straightConnector1">
                <a:avLst/>
              </a:prstGeom>
              <a:ln w="6480">
                <a:solidFill>
                  <a:srgbClr val="a8a8a8"/>
                </a:solidFill>
                <a:miter/>
              </a:ln>
            </p:spPr>
          </p:cxnSp>
          <p:cxnSp>
            <p:nvCxnSpPr>
              <p:cNvPr id="18104" name="Straight Connector 1870"/>
              <p:cNvCxnSpPr/>
              <p:nvPr/>
            </p:nvCxnSpPr>
            <p:spPr>
              <a:xfrm>
                <a:off x="12481560" y="4244760"/>
                <a:ext cx="126360" cy="360"/>
              </a:xfrm>
              <a:prstGeom prst="straightConnector1">
                <a:avLst/>
              </a:prstGeom>
              <a:ln w="6480">
                <a:solidFill>
                  <a:srgbClr val="a8a8a8"/>
                </a:solidFill>
                <a:miter/>
              </a:ln>
            </p:spPr>
          </p:cxnSp>
          <p:cxnSp>
            <p:nvCxnSpPr>
              <p:cNvPr id="18105" name="Straight Connector 1871"/>
              <p:cNvCxnSpPr/>
              <p:nvPr/>
            </p:nvCxnSpPr>
            <p:spPr>
              <a:xfrm>
                <a:off x="12481560" y="4734720"/>
                <a:ext cx="126360" cy="360"/>
              </a:xfrm>
              <a:prstGeom prst="straightConnector1">
                <a:avLst/>
              </a:prstGeom>
              <a:ln w="6480">
                <a:solidFill>
                  <a:srgbClr val="a8a8a8"/>
                </a:solidFill>
                <a:miter/>
              </a:ln>
            </p:spPr>
          </p:cxnSp>
          <p:cxnSp>
            <p:nvCxnSpPr>
              <p:cNvPr id="18106" name="Straight Connector 1872"/>
              <p:cNvCxnSpPr/>
              <p:nvPr/>
            </p:nvCxnSpPr>
            <p:spPr>
              <a:xfrm>
                <a:off x="12481560" y="4571280"/>
                <a:ext cx="126360" cy="360"/>
              </a:xfrm>
              <a:prstGeom prst="straightConnector1">
                <a:avLst/>
              </a:prstGeom>
              <a:ln w="6480">
                <a:solidFill>
                  <a:srgbClr val="a8a8a8"/>
                </a:solidFill>
                <a:miter/>
              </a:ln>
            </p:spPr>
          </p:cxnSp>
          <p:cxnSp>
            <p:nvCxnSpPr>
              <p:cNvPr id="18107" name="Straight Connector 1873"/>
              <p:cNvCxnSpPr/>
              <p:nvPr/>
            </p:nvCxnSpPr>
            <p:spPr>
              <a:xfrm>
                <a:off x="12481560" y="5061240"/>
                <a:ext cx="126360" cy="360"/>
              </a:xfrm>
              <a:prstGeom prst="straightConnector1">
                <a:avLst/>
              </a:prstGeom>
              <a:ln w="6480">
                <a:solidFill>
                  <a:srgbClr val="a8a8a8"/>
                </a:solidFill>
                <a:miter/>
              </a:ln>
            </p:spPr>
          </p:cxnSp>
          <p:cxnSp>
            <p:nvCxnSpPr>
              <p:cNvPr id="18108" name="Straight Connector 1875"/>
              <p:cNvCxnSpPr/>
              <p:nvPr/>
            </p:nvCxnSpPr>
            <p:spPr>
              <a:xfrm>
                <a:off x="12481560" y="5387760"/>
                <a:ext cx="126360" cy="360"/>
              </a:xfrm>
              <a:prstGeom prst="straightConnector1">
                <a:avLst/>
              </a:prstGeom>
              <a:ln w="6480">
                <a:solidFill>
                  <a:srgbClr val="a8a8a8"/>
                </a:solidFill>
                <a:miter/>
              </a:ln>
            </p:spPr>
          </p:cxnSp>
          <p:cxnSp>
            <p:nvCxnSpPr>
              <p:cNvPr id="18109" name="Straight Connector 1876"/>
              <p:cNvCxnSpPr/>
              <p:nvPr/>
            </p:nvCxnSpPr>
            <p:spPr>
              <a:xfrm>
                <a:off x="12481560" y="5224680"/>
                <a:ext cx="126360" cy="360"/>
              </a:xfrm>
              <a:prstGeom prst="straightConnector1">
                <a:avLst/>
              </a:prstGeom>
              <a:ln w="6480">
                <a:solidFill>
                  <a:srgbClr val="a8a8a8"/>
                </a:solidFill>
                <a:miter/>
              </a:ln>
            </p:spPr>
          </p:cxnSp>
          <p:cxnSp>
            <p:nvCxnSpPr>
              <p:cNvPr id="18110" name="Straight Connector 1877"/>
              <p:cNvCxnSpPr/>
              <p:nvPr/>
            </p:nvCxnSpPr>
            <p:spPr>
              <a:xfrm>
                <a:off x="12481560" y="5714280"/>
                <a:ext cx="126360" cy="360"/>
              </a:xfrm>
              <a:prstGeom prst="straightConnector1">
                <a:avLst/>
              </a:prstGeom>
              <a:ln w="6480">
                <a:solidFill>
                  <a:srgbClr val="a8a8a8"/>
                </a:solidFill>
                <a:miter/>
              </a:ln>
            </p:spPr>
          </p:cxnSp>
          <p:cxnSp>
            <p:nvCxnSpPr>
              <p:cNvPr id="18111" name="Straight Connector 1878"/>
              <p:cNvCxnSpPr/>
              <p:nvPr/>
            </p:nvCxnSpPr>
            <p:spPr>
              <a:xfrm>
                <a:off x="12481560" y="5551200"/>
                <a:ext cx="126360" cy="360"/>
              </a:xfrm>
              <a:prstGeom prst="straightConnector1">
                <a:avLst/>
              </a:prstGeom>
              <a:ln w="6480">
                <a:solidFill>
                  <a:srgbClr val="a8a8a8"/>
                </a:solidFill>
                <a:miter/>
              </a:ln>
            </p:spPr>
          </p:cxnSp>
          <p:cxnSp>
            <p:nvCxnSpPr>
              <p:cNvPr id="18112" name="Straight Connector 1879"/>
              <p:cNvCxnSpPr/>
              <p:nvPr/>
            </p:nvCxnSpPr>
            <p:spPr>
              <a:xfrm>
                <a:off x="12481560" y="6041160"/>
                <a:ext cx="126360" cy="360"/>
              </a:xfrm>
              <a:prstGeom prst="straightConnector1">
                <a:avLst/>
              </a:prstGeom>
              <a:ln w="6480">
                <a:solidFill>
                  <a:srgbClr val="a8a8a8"/>
                </a:solidFill>
                <a:miter/>
              </a:ln>
            </p:spPr>
          </p:cxnSp>
          <p:cxnSp>
            <p:nvCxnSpPr>
              <p:cNvPr id="18113" name="Straight Connector 1880"/>
              <p:cNvCxnSpPr/>
              <p:nvPr/>
            </p:nvCxnSpPr>
            <p:spPr>
              <a:xfrm>
                <a:off x="12481560" y="5877720"/>
                <a:ext cx="126360" cy="360"/>
              </a:xfrm>
              <a:prstGeom prst="straightConnector1">
                <a:avLst/>
              </a:prstGeom>
              <a:ln w="6480">
                <a:solidFill>
                  <a:srgbClr val="a8a8a8"/>
                </a:solidFill>
                <a:miter/>
              </a:ln>
            </p:spPr>
          </p:cxnSp>
          <p:cxnSp>
            <p:nvCxnSpPr>
              <p:cNvPr id="18114" name="Straight Connector 1881"/>
              <p:cNvCxnSpPr/>
              <p:nvPr/>
            </p:nvCxnSpPr>
            <p:spPr>
              <a:xfrm>
                <a:off x="12481560" y="6367680"/>
                <a:ext cx="126360" cy="360"/>
              </a:xfrm>
              <a:prstGeom prst="straightConnector1">
                <a:avLst/>
              </a:prstGeom>
              <a:ln w="6480">
                <a:solidFill>
                  <a:srgbClr val="a8a8a8"/>
                </a:solidFill>
                <a:miter/>
              </a:ln>
            </p:spPr>
          </p:cxnSp>
          <p:cxnSp>
            <p:nvCxnSpPr>
              <p:cNvPr id="18115" name="Straight Connector 1882"/>
              <p:cNvCxnSpPr/>
              <p:nvPr/>
            </p:nvCxnSpPr>
            <p:spPr>
              <a:xfrm>
                <a:off x="12481560" y="6204240"/>
                <a:ext cx="126360" cy="360"/>
              </a:xfrm>
              <a:prstGeom prst="straightConnector1">
                <a:avLst/>
              </a:prstGeom>
              <a:ln w="6480">
                <a:solidFill>
                  <a:srgbClr val="a8a8a8"/>
                </a:solidFill>
                <a:miter/>
              </a:ln>
            </p:spPr>
          </p:cxnSp>
          <p:cxnSp>
            <p:nvCxnSpPr>
              <p:cNvPr id="18116" name="Straight Connector 2020"/>
              <p:cNvCxnSpPr/>
              <p:nvPr/>
            </p:nvCxnSpPr>
            <p:spPr>
              <a:xfrm>
                <a:off x="493920" y="7167240"/>
                <a:ext cx="360" cy="126360"/>
              </a:xfrm>
              <a:prstGeom prst="straightConnector1">
                <a:avLst/>
              </a:prstGeom>
              <a:ln w="6480">
                <a:solidFill>
                  <a:srgbClr val="a8a8a8"/>
                </a:solidFill>
                <a:miter/>
              </a:ln>
            </p:spPr>
          </p:cxnSp>
          <p:cxnSp>
            <p:nvCxnSpPr>
              <p:cNvPr id="18117" name="Straight Connector 2021"/>
              <p:cNvCxnSpPr/>
              <p:nvPr/>
            </p:nvCxnSpPr>
            <p:spPr>
              <a:xfrm>
                <a:off x="329400" y="7167240"/>
                <a:ext cx="360" cy="126360"/>
              </a:xfrm>
              <a:prstGeom prst="straightConnector1">
                <a:avLst/>
              </a:prstGeom>
              <a:ln w="6480">
                <a:solidFill>
                  <a:srgbClr val="a8a8a8"/>
                </a:solidFill>
                <a:miter/>
              </a:ln>
            </p:spPr>
          </p:cxnSp>
          <p:cxnSp>
            <p:nvCxnSpPr>
              <p:cNvPr id="18118" name="Straight Connector 2022"/>
              <p:cNvCxnSpPr/>
              <p:nvPr/>
            </p:nvCxnSpPr>
            <p:spPr>
              <a:xfrm>
                <a:off x="823680" y="7167240"/>
                <a:ext cx="360" cy="126360"/>
              </a:xfrm>
              <a:prstGeom prst="straightConnector1">
                <a:avLst/>
              </a:prstGeom>
              <a:ln w="6480">
                <a:solidFill>
                  <a:srgbClr val="a8a8a8"/>
                </a:solidFill>
                <a:miter/>
              </a:ln>
            </p:spPr>
          </p:cxnSp>
          <p:cxnSp>
            <p:nvCxnSpPr>
              <p:cNvPr id="18119" name="Straight Connector 2023"/>
              <p:cNvCxnSpPr/>
              <p:nvPr/>
            </p:nvCxnSpPr>
            <p:spPr>
              <a:xfrm>
                <a:off x="658800" y="7167240"/>
                <a:ext cx="360" cy="126360"/>
              </a:xfrm>
              <a:prstGeom prst="straightConnector1">
                <a:avLst/>
              </a:prstGeom>
              <a:ln w="6480">
                <a:solidFill>
                  <a:srgbClr val="a8a8a8"/>
                </a:solidFill>
                <a:miter/>
              </a:ln>
            </p:spPr>
          </p:cxnSp>
          <p:cxnSp>
            <p:nvCxnSpPr>
              <p:cNvPr id="18120" name="Straight Connector 2024"/>
              <p:cNvCxnSpPr/>
              <p:nvPr/>
            </p:nvCxnSpPr>
            <p:spPr>
              <a:xfrm>
                <a:off x="1153080" y="7167240"/>
                <a:ext cx="360" cy="126360"/>
              </a:xfrm>
              <a:prstGeom prst="straightConnector1">
                <a:avLst/>
              </a:prstGeom>
              <a:ln w="6480">
                <a:solidFill>
                  <a:srgbClr val="a8a8a8"/>
                </a:solidFill>
                <a:miter/>
              </a:ln>
            </p:spPr>
          </p:cxnSp>
          <p:cxnSp>
            <p:nvCxnSpPr>
              <p:cNvPr id="18121" name="Straight Connector 2025"/>
              <p:cNvCxnSpPr/>
              <p:nvPr/>
            </p:nvCxnSpPr>
            <p:spPr>
              <a:xfrm>
                <a:off x="988200" y="7167240"/>
                <a:ext cx="360" cy="126360"/>
              </a:xfrm>
              <a:prstGeom prst="straightConnector1">
                <a:avLst/>
              </a:prstGeom>
              <a:ln w="6480">
                <a:solidFill>
                  <a:srgbClr val="a8a8a8"/>
                </a:solidFill>
                <a:miter/>
              </a:ln>
            </p:spPr>
          </p:cxnSp>
          <p:cxnSp>
            <p:nvCxnSpPr>
              <p:cNvPr id="18122" name="Straight Connector 2026"/>
              <p:cNvCxnSpPr/>
              <p:nvPr/>
            </p:nvCxnSpPr>
            <p:spPr>
              <a:xfrm>
                <a:off x="1482480" y="7167240"/>
                <a:ext cx="360" cy="126360"/>
              </a:xfrm>
              <a:prstGeom prst="straightConnector1">
                <a:avLst/>
              </a:prstGeom>
              <a:ln w="6480">
                <a:solidFill>
                  <a:srgbClr val="a8a8a8"/>
                </a:solidFill>
                <a:miter/>
              </a:ln>
            </p:spPr>
          </p:cxnSp>
          <p:cxnSp>
            <p:nvCxnSpPr>
              <p:cNvPr id="18123" name="Straight Connector 2027"/>
              <p:cNvCxnSpPr/>
              <p:nvPr/>
            </p:nvCxnSpPr>
            <p:spPr>
              <a:xfrm>
                <a:off x="1317960" y="7167240"/>
                <a:ext cx="360" cy="126360"/>
              </a:xfrm>
              <a:prstGeom prst="straightConnector1">
                <a:avLst/>
              </a:prstGeom>
              <a:ln w="6480">
                <a:solidFill>
                  <a:srgbClr val="a8a8a8"/>
                </a:solidFill>
                <a:miter/>
              </a:ln>
            </p:spPr>
          </p:cxnSp>
          <p:cxnSp>
            <p:nvCxnSpPr>
              <p:cNvPr id="18124" name="Straight Connector 2028"/>
              <p:cNvCxnSpPr/>
              <p:nvPr/>
            </p:nvCxnSpPr>
            <p:spPr>
              <a:xfrm>
                <a:off x="1812240" y="7167240"/>
                <a:ext cx="360" cy="126360"/>
              </a:xfrm>
              <a:prstGeom prst="straightConnector1">
                <a:avLst/>
              </a:prstGeom>
              <a:ln w="6480">
                <a:solidFill>
                  <a:srgbClr val="a8a8a8"/>
                </a:solidFill>
                <a:miter/>
              </a:ln>
            </p:spPr>
          </p:cxnSp>
          <p:cxnSp>
            <p:nvCxnSpPr>
              <p:cNvPr id="18125" name="Straight Connector 2029"/>
              <p:cNvCxnSpPr/>
              <p:nvPr/>
            </p:nvCxnSpPr>
            <p:spPr>
              <a:xfrm>
                <a:off x="1647360" y="7167240"/>
                <a:ext cx="360" cy="126360"/>
              </a:xfrm>
              <a:prstGeom prst="straightConnector1">
                <a:avLst/>
              </a:prstGeom>
              <a:ln w="6480">
                <a:solidFill>
                  <a:srgbClr val="a8a8a8"/>
                </a:solidFill>
                <a:miter/>
              </a:ln>
            </p:spPr>
          </p:cxnSp>
          <p:cxnSp>
            <p:nvCxnSpPr>
              <p:cNvPr id="18126" name="Straight Connector 2030"/>
              <p:cNvCxnSpPr/>
              <p:nvPr/>
            </p:nvCxnSpPr>
            <p:spPr>
              <a:xfrm>
                <a:off x="2141640" y="7167240"/>
                <a:ext cx="360" cy="126360"/>
              </a:xfrm>
              <a:prstGeom prst="straightConnector1">
                <a:avLst/>
              </a:prstGeom>
              <a:ln w="6480">
                <a:solidFill>
                  <a:srgbClr val="a8a8a8"/>
                </a:solidFill>
                <a:miter/>
              </a:ln>
            </p:spPr>
          </p:cxnSp>
          <p:cxnSp>
            <p:nvCxnSpPr>
              <p:cNvPr id="18127" name="Straight Connector 2031"/>
              <p:cNvCxnSpPr/>
              <p:nvPr/>
            </p:nvCxnSpPr>
            <p:spPr>
              <a:xfrm>
                <a:off x="1976760" y="7167240"/>
                <a:ext cx="360" cy="126360"/>
              </a:xfrm>
              <a:prstGeom prst="straightConnector1">
                <a:avLst/>
              </a:prstGeom>
              <a:ln w="6480">
                <a:solidFill>
                  <a:srgbClr val="a8a8a8"/>
                </a:solidFill>
                <a:miter/>
              </a:ln>
            </p:spPr>
          </p:cxnSp>
          <p:cxnSp>
            <p:nvCxnSpPr>
              <p:cNvPr id="18128" name="Straight Connector 2032"/>
              <p:cNvCxnSpPr/>
              <p:nvPr/>
            </p:nvCxnSpPr>
            <p:spPr>
              <a:xfrm>
                <a:off x="2471040" y="7167240"/>
                <a:ext cx="360" cy="126360"/>
              </a:xfrm>
              <a:prstGeom prst="straightConnector1">
                <a:avLst/>
              </a:prstGeom>
              <a:ln w="6480">
                <a:solidFill>
                  <a:srgbClr val="a8a8a8"/>
                </a:solidFill>
                <a:miter/>
              </a:ln>
            </p:spPr>
          </p:cxnSp>
          <p:cxnSp>
            <p:nvCxnSpPr>
              <p:cNvPr id="18129" name="Straight Connector 2033"/>
              <p:cNvCxnSpPr/>
              <p:nvPr/>
            </p:nvCxnSpPr>
            <p:spPr>
              <a:xfrm>
                <a:off x="2306520" y="7167240"/>
                <a:ext cx="360" cy="126360"/>
              </a:xfrm>
              <a:prstGeom prst="straightConnector1">
                <a:avLst/>
              </a:prstGeom>
              <a:ln w="6480">
                <a:solidFill>
                  <a:srgbClr val="a8a8a8"/>
                </a:solidFill>
                <a:miter/>
              </a:ln>
            </p:spPr>
          </p:cxnSp>
          <p:cxnSp>
            <p:nvCxnSpPr>
              <p:cNvPr id="18130" name="Straight Connector 2034"/>
              <p:cNvCxnSpPr/>
              <p:nvPr/>
            </p:nvCxnSpPr>
            <p:spPr>
              <a:xfrm>
                <a:off x="2800800" y="7167240"/>
                <a:ext cx="360" cy="126360"/>
              </a:xfrm>
              <a:prstGeom prst="straightConnector1">
                <a:avLst/>
              </a:prstGeom>
              <a:ln w="6480">
                <a:solidFill>
                  <a:srgbClr val="a8a8a8"/>
                </a:solidFill>
                <a:miter/>
              </a:ln>
            </p:spPr>
          </p:cxnSp>
          <p:cxnSp>
            <p:nvCxnSpPr>
              <p:cNvPr id="18131" name="Straight Connector 2035"/>
              <p:cNvCxnSpPr/>
              <p:nvPr/>
            </p:nvCxnSpPr>
            <p:spPr>
              <a:xfrm>
                <a:off x="2635920" y="7167240"/>
                <a:ext cx="360" cy="126360"/>
              </a:xfrm>
              <a:prstGeom prst="straightConnector1">
                <a:avLst/>
              </a:prstGeom>
              <a:ln w="6480">
                <a:solidFill>
                  <a:srgbClr val="a8a8a8"/>
                </a:solidFill>
                <a:miter/>
              </a:ln>
            </p:spPr>
          </p:cxnSp>
          <p:cxnSp>
            <p:nvCxnSpPr>
              <p:cNvPr id="18132" name="Straight Connector 2036"/>
              <p:cNvCxnSpPr/>
              <p:nvPr/>
            </p:nvCxnSpPr>
            <p:spPr>
              <a:xfrm>
                <a:off x="3130200" y="7167240"/>
                <a:ext cx="360" cy="126360"/>
              </a:xfrm>
              <a:prstGeom prst="straightConnector1">
                <a:avLst/>
              </a:prstGeom>
              <a:ln w="6480">
                <a:solidFill>
                  <a:srgbClr val="a8a8a8"/>
                </a:solidFill>
                <a:miter/>
              </a:ln>
            </p:spPr>
          </p:cxnSp>
          <p:cxnSp>
            <p:nvCxnSpPr>
              <p:cNvPr id="18133" name="Straight Connector 2037"/>
              <p:cNvCxnSpPr/>
              <p:nvPr/>
            </p:nvCxnSpPr>
            <p:spPr>
              <a:xfrm>
                <a:off x="2965320" y="7167240"/>
                <a:ext cx="360" cy="126360"/>
              </a:xfrm>
              <a:prstGeom prst="straightConnector1">
                <a:avLst/>
              </a:prstGeom>
              <a:ln w="6480">
                <a:solidFill>
                  <a:srgbClr val="a8a8a8"/>
                </a:solidFill>
                <a:miter/>
              </a:ln>
            </p:spPr>
          </p:cxnSp>
          <p:cxnSp>
            <p:nvCxnSpPr>
              <p:cNvPr id="18134" name="Straight Connector 2038"/>
              <p:cNvCxnSpPr/>
              <p:nvPr/>
            </p:nvCxnSpPr>
            <p:spPr>
              <a:xfrm>
                <a:off x="3459600" y="7167240"/>
                <a:ext cx="360" cy="126360"/>
              </a:xfrm>
              <a:prstGeom prst="straightConnector1">
                <a:avLst/>
              </a:prstGeom>
              <a:ln w="6480">
                <a:solidFill>
                  <a:srgbClr val="a8a8a8"/>
                </a:solidFill>
                <a:miter/>
              </a:ln>
            </p:spPr>
          </p:cxnSp>
          <p:cxnSp>
            <p:nvCxnSpPr>
              <p:cNvPr id="18135" name="Straight Connector 2039"/>
              <p:cNvCxnSpPr/>
              <p:nvPr/>
            </p:nvCxnSpPr>
            <p:spPr>
              <a:xfrm>
                <a:off x="3295080" y="7167240"/>
                <a:ext cx="360" cy="126360"/>
              </a:xfrm>
              <a:prstGeom prst="straightConnector1">
                <a:avLst/>
              </a:prstGeom>
              <a:ln w="6480">
                <a:solidFill>
                  <a:srgbClr val="a8a8a8"/>
                </a:solidFill>
                <a:miter/>
              </a:ln>
            </p:spPr>
          </p:cxnSp>
          <p:cxnSp>
            <p:nvCxnSpPr>
              <p:cNvPr id="18136" name="Straight Connector 2040"/>
              <p:cNvCxnSpPr/>
              <p:nvPr/>
            </p:nvCxnSpPr>
            <p:spPr>
              <a:xfrm>
                <a:off x="3789360" y="7167240"/>
                <a:ext cx="360" cy="126360"/>
              </a:xfrm>
              <a:prstGeom prst="straightConnector1">
                <a:avLst/>
              </a:prstGeom>
              <a:ln w="6480">
                <a:solidFill>
                  <a:srgbClr val="a8a8a8"/>
                </a:solidFill>
                <a:miter/>
              </a:ln>
            </p:spPr>
          </p:cxnSp>
          <p:cxnSp>
            <p:nvCxnSpPr>
              <p:cNvPr id="18137" name="Straight Connector 2041"/>
              <p:cNvCxnSpPr/>
              <p:nvPr/>
            </p:nvCxnSpPr>
            <p:spPr>
              <a:xfrm>
                <a:off x="3624480" y="7167240"/>
                <a:ext cx="360" cy="126360"/>
              </a:xfrm>
              <a:prstGeom prst="straightConnector1">
                <a:avLst/>
              </a:prstGeom>
              <a:ln w="6480">
                <a:solidFill>
                  <a:srgbClr val="a8a8a8"/>
                </a:solidFill>
                <a:miter/>
              </a:ln>
            </p:spPr>
          </p:cxnSp>
          <p:cxnSp>
            <p:nvCxnSpPr>
              <p:cNvPr id="18138" name="Straight Connector 2042"/>
              <p:cNvCxnSpPr/>
              <p:nvPr/>
            </p:nvCxnSpPr>
            <p:spPr>
              <a:xfrm>
                <a:off x="4118760" y="7167240"/>
                <a:ext cx="360" cy="126360"/>
              </a:xfrm>
              <a:prstGeom prst="straightConnector1">
                <a:avLst/>
              </a:prstGeom>
              <a:ln w="6480">
                <a:solidFill>
                  <a:srgbClr val="a8a8a8"/>
                </a:solidFill>
                <a:miter/>
              </a:ln>
            </p:spPr>
          </p:cxnSp>
          <p:cxnSp>
            <p:nvCxnSpPr>
              <p:cNvPr id="18139" name="Straight Connector 2043"/>
              <p:cNvCxnSpPr/>
              <p:nvPr/>
            </p:nvCxnSpPr>
            <p:spPr>
              <a:xfrm>
                <a:off x="3953880" y="7167240"/>
                <a:ext cx="360" cy="126360"/>
              </a:xfrm>
              <a:prstGeom prst="straightConnector1">
                <a:avLst/>
              </a:prstGeom>
              <a:ln w="6480">
                <a:solidFill>
                  <a:srgbClr val="a8a8a8"/>
                </a:solidFill>
                <a:miter/>
              </a:ln>
            </p:spPr>
          </p:cxnSp>
          <p:cxnSp>
            <p:nvCxnSpPr>
              <p:cNvPr id="18140" name="Straight Connector 2044"/>
              <p:cNvCxnSpPr/>
              <p:nvPr/>
            </p:nvCxnSpPr>
            <p:spPr>
              <a:xfrm>
                <a:off x="4448160" y="7167240"/>
                <a:ext cx="360" cy="126360"/>
              </a:xfrm>
              <a:prstGeom prst="straightConnector1">
                <a:avLst/>
              </a:prstGeom>
              <a:ln w="6480">
                <a:solidFill>
                  <a:srgbClr val="a8a8a8"/>
                </a:solidFill>
                <a:miter/>
              </a:ln>
            </p:spPr>
          </p:cxnSp>
          <p:cxnSp>
            <p:nvCxnSpPr>
              <p:cNvPr id="18141" name="Straight Connector 2045"/>
              <p:cNvCxnSpPr/>
              <p:nvPr/>
            </p:nvCxnSpPr>
            <p:spPr>
              <a:xfrm>
                <a:off x="4283640" y="7167240"/>
                <a:ext cx="360" cy="126360"/>
              </a:xfrm>
              <a:prstGeom prst="straightConnector1">
                <a:avLst/>
              </a:prstGeom>
              <a:ln w="6480">
                <a:solidFill>
                  <a:srgbClr val="a8a8a8"/>
                </a:solidFill>
                <a:miter/>
              </a:ln>
            </p:spPr>
          </p:cxnSp>
          <p:cxnSp>
            <p:nvCxnSpPr>
              <p:cNvPr id="18142" name="Straight Connector 2046"/>
              <p:cNvCxnSpPr/>
              <p:nvPr/>
            </p:nvCxnSpPr>
            <p:spPr>
              <a:xfrm>
                <a:off x="4777920" y="7167240"/>
                <a:ext cx="360" cy="126360"/>
              </a:xfrm>
              <a:prstGeom prst="straightConnector1">
                <a:avLst/>
              </a:prstGeom>
              <a:ln w="6480">
                <a:solidFill>
                  <a:srgbClr val="a8a8a8"/>
                </a:solidFill>
                <a:miter/>
              </a:ln>
            </p:spPr>
          </p:cxnSp>
          <p:cxnSp>
            <p:nvCxnSpPr>
              <p:cNvPr id="18143" name="Straight Connector 2047"/>
              <p:cNvCxnSpPr/>
              <p:nvPr/>
            </p:nvCxnSpPr>
            <p:spPr>
              <a:xfrm>
                <a:off x="4613040" y="7167240"/>
                <a:ext cx="360" cy="126360"/>
              </a:xfrm>
              <a:prstGeom prst="straightConnector1">
                <a:avLst/>
              </a:prstGeom>
              <a:ln w="6480">
                <a:solidFill>
                  <a:srgbClr val="a8a8a8"/>
                </a:solidFill>
                <a:miter/>
              </a:ln>
            </p:spPr>
          </p:cxnSp>
          <p:cxnSp>
            <p:nvCxnSpPr>
              <p:cNvPr id="18144" name="Straight Connector 2048"/>
              <p:cNvCxnSpPr/>
              <p:nvPr/>
            </p:nvCxnSpPr>
            <p:spPr>
              <a:xfrm>
                <a:off x="5107320" y="7167240"/>
                <a:ext cx="360" cy="126360"/>
              </a:xfrm>
              <a:prstGeom prst="straightConnector1">
                <a:avLst/>
              </a:prstGeom>
              <a:ln w="6480">
                <a:solidFill>
                  <a:srgbClr val="a8a8a8"/>
                </a:solidFill>
                <a:miter/>
              </a:ln>
            </p:spPr>
          </p:cxnSp>
          <p:cxnSp>
            <p:nvCxnSpPr>
              <p:cNvPr id="18145" name="Straight Connector 2049"/>
              <p:cNvCxnSpPr/>
              <p:nvPr/>
            </p:nvCxnSpPr>
            <p:spPr>
              <a:xfrm>
                <a:off x="4942440" y="7167240"/>
                <a:ext cx="360" cy="126360"/>
              </a:xfrm>
              <a:prstGeom prst="straightConnector1">
                <a:avLst/>
              </a:prstGeom>
              <a:ln w="6480">
                <a:solidFill>
                  <a:srgbClr val="a8a8a8"/>
                </a:solidFill>
                <a:miter/>
              </a:ln>
            </p:spPr>
          </p:cxnSp>
          <p:cxnSp>
            <p:nvCxnSpPr>
              <p:cNvPr id="18146" name="Straight Connector 2050"/>
              <p:cNvCxnSpPr/>
              <p:nvPr/>
            </p:nvCxnSpPr>
            <p:spPr>
              <a:xfrm>
                <a:off x="5436720" y="7167240"/>
                <a:ext cx="360" cy="126360"/>
              </a:xfrm>
              <a:prstGeom prst="straightConnector1">
                <a:avLst/>
              </a:prstGeom>
              <a:ln w="6480">
                <a:solidFill>
                  <a:srgbClr val="a8a8a8"/>
                </a:solidFill>
                <a:miter/>
              </a:ln>
            </p:spPr>
          </p:cxnSp>
          <p:cxnSp>
            <p:nvCxnSpPr>
              <p:cNvPr id="18147" name="Straight Connector 2051"/>
              <p:cNvCxnSpPr/>
              <p:nvPr/>
            </p:nvCxnSpPr>
            <p:spPr>
              <a:xfrm>
                <a:off x="5272200" y="7167240"/>
                <a:ext cx="360" cy="126360"/>
              </a:xfrm>
              <a:prstGeom prst="straightConnector1">
                <a:avLst/>
              </a:prstGeom>
              <a:ln w="6480">
                <a:solidFill>
                  <a:srgbClr val="a8a8a8"/>
                </a:solidFill>
                <a:miter/>
              </a:ln>
            </p:spPr>
          </p:cxnSp>
          <p:cxnSp>
            <p:nvCxnSpPr>
              <p:cNvPr id="18148" name="Straight Connector 2052"/>
              <p:cNvCxnSpPr/>
              <p:nvPr/>
            </p:nvCxnSpPr>
            <p:spPr>
              <a:xfrm>
                <a:off x="5766480" y="7167240"/>
                <a:ext cx="360" cy="126360"/>
              </a:xfrm>
              <a:prstGeom prst="straightConnector1">
                <a:avLst/>
              </a:prstGeom>
              <a:ln w="6480">
                <a:solidFill>
                  <a:srgbClr val="a8a8a8"/>
                </a:solidFill>
                <a:miter/>
              </a:ln>
            </p:spPr>
          </p:cxnSp>
          <p:cxnSp>
            <p:nvCxnSpPr>
              <p:cNvPr id="18149" name="Straight Connector 2053"/>
              <p:cNvCxnSpPr/>
              <p:nvPr/>
            </p:nvCxnSpPr>
            <p:spPr>
              <a:xfrm>
                <a:off x="5601600" y="7167240"/>
                <a:ext cx="360" cy="126360"/>
              </a:xfrm>
              <a:prstGeom prst="straightConnector1">
                <a:avLst/>
              </a:prstGeom>
              <a:ln w="6480">
                <a:solidFill>
                  <a:srgbClr val="a8a8a8"/>
                </a:solidFill>
                <a:miter/>
              </a:ln>
            </p:spPr>
          </p:cxnSp>
          <p:cxnSp>
            <p:nvCxnSpPr>
              <p:cNvPr id="18150" name="Straight Connector 2054"/>
              <p:cNvCxnSpPr/>
              <p:nvPr/>
            </p:nvCxnSpPr>
            <p:spPr>
              <a:xfrm>
                <a:off x="6095880" y="7167240"/>
                <a:ext cx="360" cy="126360"/>
              </a:xfrm>
              <a:prstGeom prst="straightConnector1">
                <a:avLst/>
              </a:prstGeom>
              <a:ln w="6480">
                <a:solidFill>
                  <a:srgbClr val="a8a8a8"/>
                </a:solidFill>
                <a:miter/>
              </a:ln>
            </p:spPr>
          </p:cxnSp>
          <p:cxnSp>
            <p:nvCxnSpPr>
              <p:cNvPr id="18151" name="Straight Connector 2055"/>
              <p:cNvCxnSpPr/>
              <p:nvPr/>
            </p:nvCxnSpPr>
            <p:spPr>
              <a:xfrm>
                <a:off x="5931000" y="7167240"/>
                <a:ext cx="360" cy="126360"/>
              </a:xfrm>
              <a:prstGeom prst="straightConnector1">
                <a:avLst/>
              </a:prstGeom>
              <a:ln w="6480">
                <a:solidFill>
                  <a:srgbClr val="a8a8a8"/>
                </a:solidFill>
                <a:miter/>
              </a:ln>
            </p:spPr>
          </p:cxnSp>
          <p:cxnSp>
            <p:nvCxnSpPr>
              <p:cNvPr id="18152" name="Straight Connector 2056"/>
              <p:cNvCxnSpPr/>
              <p:nvPr/>
            </p:nvCxnSpPr>
            <p:spPr>
              <a:xfrm>
                <a:off x="6425280" y="7167240"/>
                <a:ext cx="360" cy="126360"/>
              </a:xfrm>
              <a:prstGeom prst="straightConnector1">
                <a:avLst/>
              </a:prstGeom>
              <a:ln w="6480">
                <a:solidFill>
                  <a:srgbClr val="a8a8a8"/>
                </a:solidFill>
                <a:miter/>
              </a:ln>
            </p:spPr>
          </p:cxnSp>
          <p:cxnSp>
            <p:nvCxnSpPr>
              <p:cNvPr id="18153" name="Straight Connector 2057"/>
              <p:cNvCxnSpPr/>
              <p:nvPr/>
            </p:nvCxnSpPr>
            <p:spPr>
              <a:xfrm>
                <a:off x="6260760" y="7167240"/>
                <a:ext cx="360" cy="126360"/>
              </a:xfrm>
              <a:prstGeom prst="straightConnector1">
                <a:avLst/>
              </a:prstGeom>
              <a:ln w="6480">
                <a:solidFill>
                  <a:srgbClr val="a8a8a8"/>
                </a:solidFill>
                <a:miter/>
              </a:ln>
            </p:spPr>
          </p:cxnSp>
          <p:cxnSp>
            <p:nvCxnSpPr>
              <p:cNvPr id="18154" name="Straight Connector 2058"/>
              <p:cNvCxnSpPr/>
              <p:nvPr/>
            </p:nvCxnSpPr>
            <p:spPr>
              <a:xfrm>
                <a:off x="6590160" y="7167240"/>
                <a:ext cx="360" cy="126360"/>
              </a:xfrm>
              <a:prstGeom prst="straightConnector1">
                <a:avLst/>
              </a:prstGeom>
              <a:ln w="6480">
                <a:solidFill>
                  <a:srgbClr val="a8a8a8"/>
                </a:solidFill>
                <a:miter/>
              </a:ln>
            </p:spPr>
          </p:cxnSp>
          <p:cxnSp>
            <p:nvCxnSpPr>
              <p:cNvPr id="18155" name="Straight Connector 2059"/>
              <p:cNvCxnSpPr/>
              <p:nvPr/>
            </p:nvCxnSpPr>
            <p:spPr>
              <a:xfrm>
                <a:off x="6919560" y="7167240"/>
                <a:ext cx="360" cy="126360"/>
              </a:xfrm>
              <a:prstGeom prst="straightConnector1">
                <a:avLst/>
              </a:prstGeom>
              <a:ln w="6480">
                <a:solidFill>
                  <a:srgbClr val="a8a8a8"/>
                </a:solidFill>
                <a:miter/>
              </a:ln>
            </p:spPr>
          </p:cxnSp>
          <p:cxnSp>
            <p:nvCxnSpPr>
              <p:cNvPr id="18156" name="Straight Connector 2060"/>
              <p:cNvCxnSpPr/>
              <p:nvPr/>
            </p:nvCxnSpPr>
            <p:spPr>
              <a:xfrm>
                <a:off x="6754680" y="7167240"/>
                <a:ext cx="360" cy="126360"/>
              </a:xfrm>
              <a:prstGeom prst="straightConnector1">
                <a:avLst/>
              </a:prstGeom>
              <a:ln w="6480">
                <a:solidFill>
                  <a:srgbClr val="a8a8a8"/>
                </a:solidFill>
                <a:miter/>
              </a:ln>
            </p:spPr>
          </p:cxnSp>
          <p:cxnSp>
            <p:nvCxnSpPr>
              <p:cNvPr id="18157" name="Straight Connector 2061"/>
              <p:cNvCxnSpPr/>
              <p:nvPr/>
            </p:nvCxnSpPr>
            <p:spPr>
              <a:xfrm>
                <a:off x="7248960" y="7167240"/>
                <a:ext cx="360" cy="126360"/>
              </a:xfrm>
              <a:prstGeom prst="straightConnector1">
                <a:avLst/>
              </a:prstGeom>
              <a:ln w="6480">
                <a:solidFill>
                  <a:srgbClr val="a8a8a8"/>
                </a:solidFill>
                <a:miter/>
              </a:ln>
            </p:spPr>
          </p:cxnSp>
          <p:cxnSp>
            <p:nvCxnSpPr>
              <p:cNvPr id="18158" name="Straight Connector 2062"/>
              <p:cNvCxnSpPr/>
              <p:nvPr/>
            </p:nvCxnSpPr>
            <p:spPr>
              <a:xfrm>
                <a:off x="7084440" y="7167240"/>
                <a:ext cx="360" cy="126360"/>
              </a:xfrm>
              <a:prstGeom prst="straightConnector1">
                <a:avLst/>
              </a:prstGeom>
              <a:ln w="6480">
                <a:solidFill>
                  <a:srgbClr val="a8a8a8"/>
                </a:solidFill>
                <a:miter/>
              </a:ln>
            </p:spPr>
          </p:cxnSp>
          <p:cxnSp>
            <p:nvCxnSpPr>
              <p:cNvPr id="18159" name="Straight Connector 2063"/>
              <p:cNvCxnSpPr/>
              <p:nvPr/>
            </p:nvCxnSpPr>
            <p:spPr>
              <a:xfrm>
                <a:off x="7578720" y="7167240"/>
                <a:ext cx="360" cy="126360"/>
              </a:xfrm>
              <a:prstGeom prst="straightConnector1">
                <a:avLst/>
              </a:prstGeom>
              <a:ln w="6480">
                <a:solidFill>
                  <a:srgbClr val="a8a8a8"/>
                </a:solidFill>
                <a:miter/>
              </a:ln>
            </p:spPr>
          </p:cxnSp>
          <p:cxnSp>
            <p:nvCxnSpPr>
              <p:cNvPr id="18160" name="Straight Connector 2064"/>
              <p:cNvCxnSpPr/>
              <p:nvPr/>
            </p:nvCxnSpPr>
            <p:spPr>
              <a:xfrm>
                <a:off x="7413840" y="7167240"/>
                <a:ext cx="360" cy="126360"/>
              </a:xfrm>
              <a:prstGeom prst="straightConnector1">
                <a:avLst/>
              </a:prstGeom>
              <a:ln w="6480">
                <a:solidFill>
                  <a:srgbClr val="a8a8a8"/>
                </a:solidFill>
                <a:miter/>
              </a:ln>
            </p:spPr>
          </p:cxnSp>
          <p:cxnSp>
            <p:nvCxnSpPr>
              <p:cNvPr id="18161" name="Straight Connector 2065"/>
              <p:cNvCxnSpPr/>
              <p:nvPr/>
            </p:nvCxnSpPr>
            <p:spPr>
              <a:xfrm>
                <a:off x="7908120" y="7167240"/>
                <a:ext cx="360" cy="126360"/>
              </a:xfrm>
              <a:prstGeom prst="straightConnector1">
                <a:avLst/>
              </a:prstGeom>
              <a:ln w="6480">
                <a:solidFill>
                  <a:srgbClr val="a8a8a8"/>
                </a:solidFill>
                <a:miter/>
              </a:ln>
            </p:spPr>
          </p:cxnSp>
          <p:cxnSp>
            <p:nvCxnSpPr>
              <p:cNvPr id="18162" name="Straight Connector 2066"/>
              <p:cNvCxnSpPr/>
              <p:nvPr/>
            </p:nvCxnSpPr>
            <p:spPr>
              <a:xfrm>
                <a:off x="7743240" y="7167240"/>
                <a:ext cx="360" cy="126360"/>
              </a:xfrm>
              <a:prstGeom prst="straightConnector1">
                <a:avLst/>
              </a:prstGeom>
              <a:ln w="6480">
                <a:solidFill>
                  <a:srgbClr val="a8a8a8"/>
                </a:solidFill>
                <a:miter/>
              </a:ln>
            </p:spPr>
          </p:cxnSp>
          <p:cxnSp>
            <p:nvCxnSpPr>
              <p:cNvPr id="18163" name="Straight Connector 2067"/>
              <p:cNvCxnSpPr/>
              <p:nvPr/>
            </p:nvCxnSpPr>
            <p:spPr>
              <a:xfrm>
                <a:off x="8237520" y="7167240"/>
                <a:ext cx="360" cy="126360"/>
              </a:xfrm>
              <a:prstGeom prst="straightConnector1">
                <a:avLst/>
              </a:prstGeom>
              <a:ln w="6480">
                <a:solidFill>
                  <a:srgbClr val="a8a8a8"/>
                </a:solidFill>
                <a:miter/>
              </a:ln>
            </p:spPr>
          </p:cxnSp>
          <p:cxnSp>
            <p:nvCxnSpPr>
              <p:cNvPr id="18164" name="Straight Connector 2068"/>
              <p:cNvCxnSpPr/>
              <p:nvPr/>
            </p:nvCxnSpPr>
            <p:spPr>
              <a:xfrm>
                <a:off x="8073000" y="7167240"/>
                <a:ext cx="360" cy="126360"/>
              </a:xfrm>
              <a:prstGeom prst="straightConnector1">
                <a:avLst/>
              </a:prstGeom>
              <a:ln w="6480">
                <a:solidFill>
                  <a:srgbClr val="a8a8a8"/>
                </a:solidFill>
                <a:miter/>
              </a:ln>
            </p:spPr>
          </p:cxnSp>
          <p:cxnSp>
            <p:nvCxnSpPr>
              <p:cNvPr id="18165" name="Straight Connector 2069"/>
              <p:cNvCxnSpPr/>
              <p:nvPr/>
            </p:nvCxnSpPr>
            <p:spPr>
              <a:xfrm>
                <a:off x="8567280" y="7167240"/>
                <a:ext cx="360" cy="126360"/>
              </a:xfrm>
              <a:prstGeom prst="straightConnector1">
                <a:avLst/>
              </a:prstGeom>
              <a:ln w="6480">
                <a:solidFill>
                  <a:srgbClr val="a8a8a8"/>
                </a:solidFill>
                <a:miter/>
              </a:ln>
            </p:spPr>
          </p:cxnSp>
          <p:cxnSp>
            <p:nvCxnSpPr>
              <p:cNvPr id="18166" name="Straight Connector 2070"/>
              <p:cNvCxnSpPr/>
              <p:nvPr/>
            </p:nvCxnSpPr>
            <p:spPr>
              <a:xfrm>
                <a:off x="8402400" y="7167240"/>
                <a:ext cx="360" cy="126360"/>
              </a:xfrm>
              <a:prstGeom prst="straightConnector1">
                <a:avLst/>
              </a:prstGeom>
              <a:ln w="6480">
                <a:solidFill>
                  <a:srgbClr val="a8a8a8"/>
                </a:solidFill>
                <a:miter/>
              </a:ln>
            </p:spPr>
          </p:cxnSp>
          <p:cxnSp>
            <p:nvCxnSpPr>
              <p:cNvPr id="18167" name="Straight Connector 2071"/>
              <p:cNvCxnSpPr/>
              <p:nvPr/>
            </p:nvCxnSpPr>
            <p:spPr>
              <a:xfrm>
                <a:off x="8896680" y="7167240"/>
                <a:ext cx="360" cy="126360"/>
              </a:xfrm>
              <a:prstGeom prst="straightConnector1">
                <a:avLst/>
              </a:prstGeom>
              <a:ln w="6480">
                <a:solidFill>
                  <a:srgbClr val="a8a8a8"/>
                </a:solidFill>
                <a:miter/>
              </a:ln>
            </p:spPr>
          </p:cxnSp>
          <p:cxnSp>
            <p:nvCxnSpPr>
              <p:cNvPr id="18168" name="Straight Connector 2072"/>
              <p:cNvCxnSpPr/>
              <p:nvPr/>
            </p:nvCxnSpPr>
            <p:spPr>
              <a:xfrm>
                <a:off x="8731800" y="7167240"/>
                <a:ext cx="360" cy="126360"/>
              </a:xfrm>
              <a:prstGeom prst="straightConnector1">
                <a:avLst/>
              </a:prstGeom>
              <a:ln w="6480">
                <a:solidFill>
                  <a:srgbClr val="a8a8a8"/>
                </a:solidFill>
                <a:miter/>
              </a:ln>
            </p:spPr>
          </p:cxnSp>
          <p:cxnSp>
            <p:nvCxnSpPr>
              <p:cNvPr id="18169" name="Straight Connector 2073"/>
              <p:cNvCxnSpPr/>
              <p:nvPr/>
            </p:nvCxnSpPr>
            <p:spPr>
              <a:xfrm>
                <a:off x="9226080" y="7167240"/>
                <a:ext cx="360" cy="126360"/>
              </a:xfrm>
              <a:prstGeom prst="straightConnector1">
                <a:avLst/>
              </a:prstGeom>
              <a:ln w="6480">
                <a:solidFill>
                  <a:srgbClr val="a8a8a8"/>
                </a:solidFill>
                <a:miter/>
              </a:ln>
            </p:spPr>
          </p:cxnSp>
          <p:cxnSp>
            <p:nvCxnSpPr>
              <p:cNvPr id="18170" name="Straight Connector 2074"/>
              <p:cNvCxnSpPr/>
              <p:nvPr/>
            </p:nvCxnSpPr>
            <p:spPr>
              <a:xfrm>
                <a:off x="9061560" y="7167240"/>
                <a:ext cx="360" cy="126360"/>
              </a:xfrm>
              <a:prstGeom prst="straightConnector1">
                <a:avLst/>
              </a:prstGeom>
              <a:ln w="6480">
                <a:solidFill>
                  <a:srgbClr val="a8a8a8"/>
                </a:solidFill>
                <a:miter/>
              </a:ln>
            </p:spPr>
          </p:cxnSp>
          <p:cxnSp>
            <p:nvCxnSpPr>
              <p:cNvPr id="18171" name="Straight Connector 2075"/>
              <p:cNvCxnSpPr/>
              <p:nvPr/>
            </p:nvCxnSpPr>
            <p:spPr>
              <a:xfrm>
                <a:off x="9555840" y="7167240"/>
                <a:ext cx="360" cy="126360"/>
              </a:xfrm>
              <a:prstGeom prst="straightConnector1">
                <a:avLst/>
              </a:prstGeom>
              <a:ln w="6480">
                <a:solidFill>
                  <a:srgbClr val="a8a8a8"/>
                </a:solidFill>
                <a:miter/>
              </a:ln>
            </p:spPr>
          </p:cxnSp>
          <p:cxnSp>
            <p:nvCxnSpPr>
              <p:cNvPr id="18172" name="Straight Connector 2076"/>
              <p:cNvCxnSpPr/>
              <p:nvPr/>
            </p:nvCxnSpPr>
            <p:spPr>
              <a:xfrm>
                <a:off x="9390960" y="7167240"/>
                <a:ext cx="360" cy="126360"/>
              </a:xfrm>
              <a:prstGeom prst="straightConnector1">
                <a:avLst/>
              </a:prstGeom>
              <a:ln w="6480">
                <a:solidFill>
                  <a:srgbClr val="a8a8a8"/>
                </a:solidFill>
                <a:miter/>
              </a:ln>
            </p:spPr>
          </p:cxnSp>
          <p:cxnSp>
            <p:nvCxnSpPr>
              <p:cNvPr id="18173" name="Straight Connector 2077"/>
              <p:cNvCxnSpPr/>
              <p:nvPr/>
            </p:nvCxnSpPr>
            <p:spPr>
              <a:xfrm>
                <a:off x="9885240" y="7167240"/>
                <a:ext cx="360" cy="126360"/>
              </a:xfrm>
              <a:prstGeom prst="straightConnector1">
                <a:avLst/>
              </a:prstGeom>
              <a:ln w="6480">
                <a:solidFill>
                  <a:srgbClr val="a8a8a8"/>
                </a:solidFill>
                <a:miter/>
              </a:ln>
            </p:spPr>
          </p:cxnSp>
          <p:cxnSp>
            <p:nvCxnSpPr>
              <p:cNvPr id="18174" name="Straight Connector 2078"/>
              <p:cNvCxnSpPr/>
              <p:nvPr/>
            </p:nvCxnSpPr>
            <p:spPr>
              <a:xfrm>
                <a:off x="9720360" y="7167240"/>
                <a:ext cx="360" cy="126360"/>
              </a:xfrm>
              <a:prstGeom prst="straightConnector1">
                <a:avLst/>
              </a:prstGeom>
              <a:ln w="6480">
                <a:solidFill>
                  <a:srgbClr val="a8a8a8"/>
                </a:solidFill>
                <a:miter/>
              </a:ln>
            </p:spPr>
          </p:cxnSp>
          <p:cxnSp>
            <p:nvCxnSpPr>
              <p:cNvPr id="18175" name="Straight Connector 2079"/>
              <p:cNvCxnSpPr/>
              <p:nvPr/>
            </p:nvCxnSpPr>
            <p:spPr>
              <a:xfrm>
                <a:off x="10214640" y="7167240"/>
                <a:ext cx="360" cy="126360"/>
              </a:xfrm>
              <a:prstGeom prst="straightConnector1">
                <a:avLst/>
              </a:prstGeom>
              <a:ln w="6480">
                <a:solidFill>
                  <a:srgbClr val="a8a8a8"/>
                </a:solidFill>
                <a:miter/>
              </a:ln>
            </p:spPr>
          </p:cxnSp>
          <p:cxnSp>
            <p:nvCxnSpPr>
              <p:cNvPr id="18176" name="Straight Connector 2080"/>
              <p:cNvCxnSpPr/>
              <p:nvPr/>
            </p:nvCxnSpPr>
            <p:spPr>
              <a:xfrm>
                <a:off x="10050120" y="7167240"/>
                <a:ext cx="360" cy="126360"/>
              </a:xfrm>
              <a:prstGeom prst="straightConnector1">
                <a:avLst/>
              </a:prstGeom>
              <a:ln w="6480">
                <a:solidFill>
                  <a:srgbClr val="a8a8a8"/>
                </a:solidFill>
                <a:miter/>
              </a:ln>
            </p:spPr>
          </p:cxnSp>
          <p:cxnSp>
            <p:nvCxnSpPr>
              <p:cNvPr id="18177" name="Straight Connector 2081"/>
              <p:cNvCxnSpPr/>
              <p:nvPr/>
            </p:nvCxnSpPr>
            <p:spPr>
              <a:xfrm>
                <a:off x="10544400" y="7167240"/>
                <a:ext cx="360" cy="126360"/>
              </a:xfrm>
              <a:prstGeom prst="straightConnector1">
                <a:avLst/>
              </a:prstGeom>
              <a:ln w="6480">
                <a:solidFill>
                  <a:srgbClr val="a8a8a8"/>
                </a:solidFill>
                <a:miter/>
              </a:ln>
            </p:spPr>
          </p:cxnSp>
          <p:cxnSp>
            <p:nvCxnSpPr>
              <p:cNvPr id="18178" name="Straight Connector 2082"/>
              <p:cNvCxnSpPr/>
              <p:nvPr/>
            </p:nvCxnSpPr>
            <p:spPr>
              <a:xfrm>
                <a:off x="10379520" y="7167240"/>
                <a:ext cx="360" cy="126360"/>
              </a:xfrm>
              <a:prstGeom prst="straightConnector1">
                <a:avLst/>
              </a:prstGeom>
              <a:ln w="6480">
                <a:solidFill>
                  <a:srgbClr val="a8a8a8"/>
                </a:solidFill>
                <a:miter/>
              </a:ln>
            </p:spPr>
          </p:cxnSp>
          <p:cxnSp>
            <p:nvCxnSpPr>
              <p:cNvPr id="18179" name="Straight Connector 2083"/>
              <p:cNvCxnSpPr/>
              <p:nvPr/>
            </p:nvCxnSpPr>
            <p:spPr>
              <a:xfrm>
                <a:off x="10873800" y="7167240"/>
                <a:ext cx="360" cy="126360"/>
              </a:xfrm>
              <a:prstGeom prst="straightConnector1">
                <a:avLst/>
              </a:prstGeom>
              <a:ln w="6480">
                <a:solidFill>
                  <a:srgbClr val="a8a8a8"/>
                </a:solidFill>
                <a:miter/>
              </a:ln>
            </p:spPr>
          </p:cxnSp>
          <p:cxnSp>
            <p:nvCxnSpPr>
              <p:cNvPr id="18180" name="Straight Connector 2084"/>
              <p:cNvCxnSpPr/>
              <p:nvPr/>
            </p:nvCxnSpPr>
            <p:spPr>
              <a:xfrm>
                <a:off x="10708920" y="7167240"/>
                <a:ext cx="360" cy="126360"/>
              </a:xfrm>
              <a:prstGeom prst="straightConnector1">
                <a:avLst/>
              </a:prstGeom>
              <a:ln w="6480">
                <a:solidFill>
                  <a:srgbClr val="a8a8a8"/>
                </a:solidFill>
                <a:miter/>
              </a:ln>
            </p:spPr>
          </p:cxnSp>
          <p:cxnSp>
            <p:nvCxnSpPr>
              <p:cNvPr id="18181" name="Straight Connector 2085"/>
              <p:cNvCxnSpPr/>
              <p:nvPr/>
            </p:nvCxnSpPr>
            <p:spPr>
              <a:xfrm>
                <a:off x="11203200" y="7167240"/>
                <a:ext cx="360" cy="126360"/>
              </a:xfrm>
              <a:prstGeom prst="straightConnector1">
                <a:avLst/>
              </a:prstGeom>
              <a:ln w="6480">
                <a:solidFill>
                  <a:srgbClr val="a8a8a8"/>
                </a:solidFill>
                <a:miter/>
              </a:ln>
            </p:spPr>
          </p:cxnSp>
          <p:cxnSp>
            <p:nvCxnSpPr>
              <p:cNvPr id="18182" name="Straight Connector 2086"/>
              <p:cNvCxnSpPr/>
              <p:nvPr/>
            </p:nvCxnSpPr>
            <p:spPr>
              <a:xfrm>
                <a:off x="11038680" y="7167240"/>
                <a:ext cx="360" cy="126360"/>
              </a:xfrm>
              <a:prstGeom prst="straightConnector1">
                <a:avLst/>
              </a:prstGeom>
              <a:ln w="6480">
                <a:solidFill>
                  <a:srgbClr val="a8a8a8"/>
                </a:solidFill>
                <a:miter/>
              </a:ln>
            </p:spPr>
          </p:cxnSp>
          <p:cxnSp>
            <p:nvCxnSpPr>
              <p:cNvPr id="18183" name="Straight Connector 2087"/>
              <p:cNvCxnSpPr/>
              <p:nvPr/>
            </p:nvCxnSpPr>
            <p:spPr>
              <a:xfrm>
                <a:off x="11532960" y="7167240"/>
                <a:ext cx="360" cy="126360"/>
              </a:xfrm>
              <a:prstGeom prst="straightConnector1">
                <a:avLst/>
              </a:prstGeom>
              <a:ln w="6480">
                <a:solidFill>
                  <a:srgbClr val="a8a8a8"/>
                </a:solidFill>
                <a:miter/>
              </a:ln>
            </p:spPr>
          </p:cxnSp>
          <p:cxnSp>
            <p:nvCxnSpPr>
              <p:cNvPr id="18184" name="Straight Connector 2088"/>
              <p:cNvCxnSpPr/>
              <p:nvPr/>
            </p:nvCxnSpPr>
            <p:spPr>
              <a:xfrm>
                <a:off x="11368080" y="7167240"/>
                <a:ext cx="360" cy="126360"/>
              </a:xfrm>
              <a:prstGeom prst="straightConnector1">
                <a:avLst/>
              </a:prstGeom>
              <a:ln w="6480">
                <a:solidFill>
                  <a:srgbClr val="a8a8a8"/>
                </a:solidFill>
                <a:miter/>
              </a:ln>
            </p:spPr>
          </p:cxnSp>
          <p:cxnSp>
            <p:nvCxnSpPr>
              <p:cNvPr id="18185" name="Straight Connector 2089"/>
              <p:cNvCxnSpPr/>
              <p:nvPr/>
            </p:nvCxnSpPr>
            <p:spPr>
              <a:xfrm>
                <a:off x="11862360" y="7167240"/>
                <a:ext cx="360" cy="126360"/>
              </a:xfrm>
              <a:prstGeom prst="straightConnector1">
                <a:avLst/>
              </a:prstGeom>
              <a:ln w="6480">
                <a:solidFill>
                  <a:srgbClr val="a8a8a8"/>
                </a:solidFill>
                <a:miter/>
              </a:ln>
            </p:spPr>
          </p:cxnSp>
          <p:cxnSp>
            <p:nvCxnSpPr>
              <p:cNvPr id="1818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8187" name="Group 28"/>
            <p:cNvGrpSpPr/>
            <p:nvPr/>
          </p:nvGrpSpPr>
          <p:grpSpPr>
            <a:xfrm>
              <a:off x="-435240" y="-435240"/>
              <a:ext cx="13042800" cy="7728480"/>
              <a:chOff x="-435240" y="-435240"/>
              <a:chExt cx="13042800" cy="7728480"/>
            </a:xfrm>
          </p:grpSpPr>
          <p:cxnSp>
            <p:nvCxnSpPr>
              <p:cNvPr id="18188" name="Straight Connector 1897"/>
              <p:cNvCxnSpPr/>
              <p:nvPr/>
            </p:nvCxnSpPr>
            <p:spPr>
              <a:xfrm>
                <a:off x="12355560" y="4898520"/>
                <a:ext cx="252360" cy="360"/>
              </a:xfrm>
              <a:prstGeom prst="straightConnector1">
                <a:avLst/>
              </a:prstGeom>
              <a:ln w="6480">
                <a:solidFill>
                  <a:srgbClr val="a8a8a8"/>
                </a:solidFill>
                <a:miter/>
              </a:ln>
            </p:spPr>
          </p:cxnSp>
          <p:cxnSp>
            <p:nvCxnSpPr>
              <p:cNvPr id="18189" name="Straight Connector 181"/>
              <p:cNvCxnSpPr/>
              <p:nvPr/>
            </p:nvCxnSpPr>
            <p:spPr>
              <a:xfrm>
                <a:off x="-435240" y="326520"/>
                <a:ext cx="252360" cy="360"/>
              </a:xfrm>
              <a:prstGeom prst="straightConnector1">
                <a:avLst/>
              </a:prstGeom>
              <a:ln w="6480">
                <a:solidFill>
                  <a:srgbClr val="a8a8a8"/>
                </a:solidFill>
                <a:miter/>
              </a:ln>
            </p:spPr>
          </p:cxnSp>
          <p:cxnSp>
            <p:nvCxnSpPr>
              <p:cNvPr id="18190" name="Straight Connector 182"/>
              <p:cNvCxnSpPr/>
              <p:nvPr/>
            </p:nvCxnSpPr>
            <p:spPr>
              <a:xfrm>
                <a:off x="-435240" y="0"/>
                <a:ext cx="252360" cy="360"/>
              </a:xfrm>
              <a:prstGeom prst="straightConnector1">
                <a:avLst/>
              </a:prstGeom>
              <a:ln w="6480">
                <a:solidFill>
                  <a:srgbClr val="a8a8a8"/>
                </a:solidFill>
                <a:miter/>
              </a:ln>
            </p:spPr>
          </p:cxnSp>
          <p:cxnSp>
            <p:nvCxnSpPr>
              <p:cNvPr id="18191" name="Straight Connector 183"/>
              <p:cNvCxnSpPr/>
              <p:nvPr/>
            </p:nvCxnSpPr>
            <p:spPr>
              <a:xfrm>
                <a:off x="-435240" y="979560"/>
                <a:ext cx="252360" cy="360"/>
              </a:xfrm>
              <a:prstGeom prst="straightConnector1">
                <a:avLst/>
              </a:prstGeom>
              <a:ln w="6480">
                <a:solidFill>
                  <a:srgbClr val="a8a8a8"/>
                </a:solidFill>
                <a:miter/>
              </a:ln>
            </p:spPr>
          </p:cxnSp>
          <p:cxnSp>
            <p:nvCxnSpPr>
              <p:cNvPr id="18192" name="Straight Connector 184"/>
              <p:cNvCxnSpPr/>
              <p:nvPr/>
            </p:nvCxnSpPr>
            <p:spPr>
              <a:xfrm>
                <a:off x="-435240" y="653040"/>
                <a:ext cx="252360" cy="360"/>
              </a:xfrm>
              <a:prstGeom prst="straightConnector1">
                <a:avLst/>
              </a:prstGeom>
              <a:ln w="6480">
                <a:solidFill>
                  <a:srgbClr val="a8a8a8"/>
                </a:solidFill>
                <a:miter/>
              </a:ln>
            </p:spPr>
          </p:cxnSp>
          <p:cxnSp>
            <p:nvCxnSpPr>
              <p:cNvPr id="18193" name="Straight Connector 185"/>
              <p:cNvCxnSpPr/>
              <p:nvPr/>
            </p:nvCxnSpPr>
            <p:spPr>
              <a:xfrm>
                <a:off x="-435240" y="1632600"/>
                <a:ext cx="252360" cy="360"/>
              </a:xfrm>
              <a:prstGeom prst="straightConnector1">
                <a:avLst/>
              </a:prstGeom>
              <a:ln w="6480">
                <a:solidFill>
                  <a:srgbClr val="a8a8a8"/>
                </a:solidFill>
                <a:miter/>
              </a:ln>
            </p:spPr>
          </p:cxnSp>
          <p:cxnSp>
            <p:nvCxnSpPr>
              <p:cNvPr id="18194" name="Straight Connector 186"/>
              <p:cNvCxnSpPr/>
              <p:nvPr/>
            </p:nvCxnSpPr>
            <p:spPr>
              <a:xfrm>
                <a:off x="-435240" y="1306080"/>
                <a:ext cx="252360" cy="360"/>
              </a:xfrm>
              <a:prstGeom prst="straightConnector1">
                <a:avLst/>
              </a:prstGeom>
              <a:ln w="6480">
                <a:solidFill>
                  <a:srgbClr val="a8a8a8"/>
                </a:solidFill>
                <a:miter/>
              </a:ln>
            </p:spPr>
          </p:cxnSp>
          <p:cxnSp>
            <p:nvCxnSpPr>
              <p:cNvPr id="18195" name="Straight Connector 187"/>
              <p:cNvCxnSpPr/>
              <p:nvPr/>
            </p:nvCxnSpPr>
            <p:spPr>
              <a:xfrm>
                <a:off x="-435240" y="2285640"/>
                <a:ext cx="252360" cy="360"/>
              </a:xfrm>
              <a:prstGeom prst="straightConnector1">
                <a:avLst/>
              </a:prstGeom>
              <a:ln w="6480">
                <a:solidFill>
                  <a:srgbClr val="a8a8a8"/>
                </a:solidFill>
                <a:miter/>
              </a:ln>
            </p:spPr>
          </p:cxnSp>
          <p:cxnSp>
            <p:nvCxnSpPr>
              <p:cNvPr id="18196" name="Straight Connector 188"/>
              <p:cNvCxnSpPr/>
              <p:nvPr/>
            </p:nvCxnSpPr>
            <p:spPr>
              <a:xfrm>
                <a:off x="-435240" y="1959120"/>
                <a:ext cx="252360" cy="360"/>
              </a:xfrm>
              <a:prstGeom prst="straightConnector1">
                <a:avLst/>
              </a:prstGeom>
              <a:ln w="6480">
                <a:solidFill>
                  <a:srgbClr val="a8a8a8"/>
                </a:solidFill>
                <a:miter/>
              </a:ln>
            </p:spPr>
          </p:cxnSp>
          <p:cxnSp>
            <p:nvCxnSpPr>
              <p:cNvPr id="18197" name="Straight Connector 189"/>
              <p:cNvCxnSpPr/>
              <p:nvPr/>
            </p:nvCxnSpPr>
            <p:spPr>
              <a:xfrm>
                <a:off x="-435240" y="2939040"/>
                <a:ext cx="252360" cy="360"/>
              </a:xfrm>
              <a:prstGeom prst="straightConnector1">
                <a:avLst/>
              </a:prstGeom>
              <a:ln w="6480">
                <a:solidFill>
                  <a:srgbClr val="a8a8a8"/>
                </a:solidFill>
                <a:miter/>
              </a:ln>
            </p:spPr>
          </p:cxnSp>
          <p:cxnSp>
            <p:nvCxnSpPr>
              <p:cNvPr id="18198" name="Straight Connector 190"/>
              <p:cNvCxnSpPr/>
              <p:nvPr/>
            </p:nvCxnSpPr>
            <p:spPr>
              <a:xfrm>
                <a:off x="-435240" y="2612520"/>
                <a:ext cx="252360" cy="360"/>
              </a:xfrm>
              <a:prstGeom prst="straightConnector1">
                <a:avLst/>
              </a:prstGeom>
              <a:ln w="6480">
                <a:solidFill>
                  <a:srgbClr val="a8a8a8"/>
                </a:solidFill>
                <a:miter/>
              </a:ln>
            </p:spPr>
          </p:cxnSp>
          <p:cxnSp>
            <p:nvCxnSpPr>
              <p:cNvPr id="18199" name="Straight Connector 191"/>
              <p:cNvCxnSpPr/>
              <p:nvPr/>
            </p:nvCxnSpPr>
            <p:spPr>
              <a:xfrm>
                <a:off x="-435240" y="3592080"/>
                <a:ext cx="252360" cy="360"/>
              </a:xfrm>
              <a:prstGeom prst="straightConnector1">
                <a:avLst/>
              </a:prstGeom>
              <a:ln w="6480">
                <a:solidFill>
                  <a:srgbClr val="a8a8a8"/>
                </a:solidFill>
                <a:miter/>
              </a:ln>
            </p:spPr>
          </p:cxnSp>
          <p:cxnSp>
            <p:nvCxnSpPr>
              <p:cNvPr id="18200" name="Straight Connector 192"/>
              <p:cNvCxnSpPr/>
              <p:nvPr/>
            </p:nvCxnSpPr>
            <p:spPr>
              <a:xfrm>
                <a:off x="-435240" y="3265560"/>
                <a:ext cx="252360" cy="360"/>
              </a:xfrm>
              <a:prstGeom prst="straightConnector1">
                <a:avLst/>
              </a:prstGeom>
              <a:ln w="6480">
                <a:solidFill>
                  <a:srgbClr val="a8a8a8"/>
                </a:solidFill>
                <a:miter/>
              </a:ln>
            </p:spPr>
          </p:cxnSp>
          <p:cxnSp>
            <p:nvCxnSpPr>
              <p:cNvPr id="18201" name="Straight Connector 193"/>
              <p:cNvCxnSpPr/>
              <p:nvPr/>
            </p:nvCxnSpPr>
            <p:spPr>
              <a:xfrm>
                <a:off x="-435240" y="4245120"/>
                <a:ext cx="252360" cy="360"/>
              </a:xfrm>
              <a:prstGeom prst="straightConnector1">
                <a:avLst/>
              </a:prstGeom>
              <a:ln w="6480">
                <a:solidFill>
                  <a:srgbClr val="a8a8a8"/>
                </a:solidFill>
                <a:miter/>
              </a:ln>
            </p:spPr>
          </p:cxnSp>
          <p:cxnSp>
            <p:nvCxnSpPr>
              <p:cNvPr id="18202" name="Straight Connector 194"/>
              <p:cNvCxnSpPr/>
              <p:nvPr/>
            </p:nvCxnSpPr>
            <p:spPr>
              <a:xfrm>
                <a:off x="-435240" y="3918600"/>
                <a:ext cx="252360" cy="360"/>
              </a:xfrm>
              <a:prstGeom prst="straightConnector1">
                <a:avLst/>
              </a:prstGeom>
              <a:ln w="6480">
                <a:solidFill>
                  <a:srgbClr val="a8a8a8"/>
                </a:solidFill>
                <a:miter/>
              </a:ln>
            </p:spPr>
          </p:cxnSp>
          <p:cxnSp>
            <p:nvCxnSpPr>
              <p:cNvPr id="18203" name="Straight Connector 195"/>
              <p:cNvCxnSpPr/>
              <p:nvPr/>
            </p:nvCxnSpPr>
            <p:spPr>
              <a:xfrm>
                <a:off x="-435240" y="4898520"/>
                <a:ext cx="252360" cy="360"/>
              </a:xfrm>
              <a:prstGeom prst="straightConnector1">
                <a:avLst/>
              </a:prstGeom>
              <a:ln w="6480">
                <a:solidFill>
                  <a:srgbClr val="a8a8a8"/>
                </a:solidFill>
                <a:miter/>
              </a:ln>
            </p:spPr>
          </p:cxnSp>
          <p:cxnSp>
            <p:nvCxnSpPr>
              <p:cNvPr id="18204" name="Straight Connector 196"/>
              <p:cNvCxnSpPr/>
              <p:nvPr/>
            </p:nvCxnSpPr>
            <p:spPr>
              <a:xfrm>
                <a:off x="-435240" y="4571640"/>
                <a:ext cx="252360" cy="360"/>
              </a:xfrm>
              <a:prstGeom prst="straightConnector1">
                <a:avLst/>
              </a:prstGeom>
              <a:ln w="6480">
                <a:solidFill>
                  <a:srgbClr val="a8a8a8"/>
                </a:solidFill>
                <a:miter/>
              </a:ln>
            </p:spPr>
          </p:cxnSp>
          <p:cxnSp>
            <p:nvCxnSpPr>
              <p:cNvPr id="18205" name="Straight Connector 197"/>
              <p:cNvCxnSpPr/>
              <p:nvPr/>
            </p:nvCxnSpPr>
            <p:spPr>
              <a:xfrm>
                <a:off x="-435240" y="5551560"/>
                <a:ext cx="252360" cy="360"/>
              </a:xfrm>
              <a:prstGeom prst="straightConnector1">
                <a:avLst/>
              </a:prstGeom>
              <a:ln w="6480">
                <a:solidFill>
                  <a:srgbClr val="a8a8a8"/>
                </a:solidFill>
                <a:miter/>
              </a:ln>
            </p:spPr>
          </p:cxnSp>
          <p:cxnSp>
            <p:nvCxnSpPr>
              <p:cNvPr id="18206" name="Straight Connector 198"/>
              <p:cNvCxnSpPr/>
              <p:nvPr/>
            </p:nvCxnSpPr>
            <p:spPr>
              <a:xfrm>
                <a:off x="-435240" y="5225040"/>
                <a:ext cx="252360" cy="360"/>
              </a:xfrm>
              <a:prstGeom prst="straightConnector1">
                <a:avLst/>
              </a:prstGeom>
              <a:ln w="6480">
                <a:solidFill>
                  <a:srgbClr val="a8a8a8"/>
                </a:solidFill>
                <a:miter/>
              </a:ln>
            </p:spPr>
          </p:cxnSp>
          <p:cxnSp>
            <p:nvCxnSpPr>
              <p:cNvPr id="18207" name="Straight Connector 199"/>
              <p:cNvCxnSpPr/>
              <p:nvPr/>
            </p:nvCxnSpPr>
            <p:spPr>
              <a:xfrm>
                <a:off x="-435240" y="6204600"/>
                <a:ext cx="252360" cy="360"/>
              </a:xfrm>
              <a:prstGeom prst="straightConnector1">
                <a:avLst/>
              </a:prstGeom>
              <a:ln w="6480">
                <a:solidFill>
                  <a:srgbClr val="a8a8a8"/>
                </a:solidFill>
                <a:miter/>
              </a:ln>
            </p:spPr>
          </p:cxnSp>
          <p:cxnSp>
            <p:nvCxnSpPr>
              <p:cNvPr id="18208" name="Straight Connector 200"/>
              <p:cNvCxnSpPr/>
              <p:nvPr/>
            </p:nvCxnSpPr>
            <p:spPr>
              <a:xfrm>
                <a:off x="-435240" y="5878080"/>
                <a:ext cx="252360" cy="360"/>
              </a:xfrm>
              <a:prstGeom prst="straightConnector1">
                <a:avLst/>
              </a:prstGeom>
              <a:ln w="6480">
                <a:solidFill>
                  <a:srgbClr val="a8a8a8"/>
                </a:solidFill>
                <a:miter/>
              </a:ln>
            </p:spPr>
          </p:cxnSp>
          <p:cxnSp>
            <p:nvCxnSpPr>
              <p:cNvPr id="18209" name="Straight Connector 201"/>
              <p:cNvCxnSpPr/>
              <p:nvPr/>
            </p:nvCxnSpPr>
            <p:spPr>
              <a:xfrm>
                <a:off x="-435240" y="6857640"/>
                <a:ext cx="252360" cy="360"/>
              </a:xfrm>
              <a:prstGeom prst="straightConnector1">
                <a:avLst/>
              </a:prstGeom>
              <a:ln w="6480">
                <a:solidFill>
                  <a:srgbClr val="a8a8a8"/>
                </a:solidFill>
                <a:miter/>
              </a:ln>
            </p:spPr>
          </p:cxnSp>
          <p:cxnSp>
            <p:nvCxnSpPr>
              <p:cNvPr id="18210" name="Straight Connector 202"/>
              <p:cNvCxnSpPr/>
              <p:nvPr/>
            </p:nvCxnSpPr>
            <p:spPr>
              <a:xfrm>
                <a:off x="-435240" y="6531120"/>
                <a:ext cx="252360" cy="360"/>
              </a:xfrm>
              <a:prstGeom prst="straightConnector1">
                <a:avLst/>
              </a:prstGeom>
              <a:ln w="6480">
                <a:solidFill>
                  <a:srgbClr val="a8a8a8"/>
                </a:solidFill>
                <a:miter/>
              </a:ln>
            </p:spPr>
          </p:cxnSp>
          <p:cxnSp>
            <p:nvCxnSpPr>
              <p:cNvPr id="18211" name="Straight Connector 806"/>
              <p:cNvCxnSpPr/>
              <p:nvPr/>
            </p:nvCxnSpPr>
            <p:spPr>
              <a:xfrm flipV="1">
                <a:off x="11862360" y="-435240"/>
                <a:ext cx="360" cy="252360"/>
              </a:xfrm>
              <a:prstGeom prst="straightConnector1">
                <a:avLst/>
              </a:prstGeom>
              <a:ln w="6480">
                <a:solidFill>
                  <a:srgbClr val="a8a8a8"/>
                </a:solidFill>
                <a:miter/>
              </a:ln>
            </p:spPr>
          </p:cxnSp>
          <p:cxnSp>
            <p:nvCxnSpPr>
              <p:cNvPr id="18212" name="Straight Connector 807"/>
              <p:cNvCxnSpPr/>
              <p:nvPr/>
            </p:nvCxnSpPr>
            <p:spPr>
              <a:xfrm flipV="1">
                <a:off x="12191760" y="-435240"/>
                <a:ext cx="360" cy="252360"/>
              </a:xfrm>
              <a:prstGeom prst="straightConnector1">
                <a:avLst/>
              </a:prstGeom>
              <a:ln w="6480">
                <a:solidFill>
                  <a:srgbClr val="a8a8a8"/>
                </a:solidFill>
                <a:miter/>
              </a:ln>
            </p:spPr>
          </p:cxnSp>
          <p:cxnSp>
            <p:nvCxnSpPr>
              <p:cNvPr id="18213" name="Straight Connector 808"/>
              <p:cNvCxnSpPr/>
              <p:nvPr/>
            </p:nvCxnSpPr>
            <p:spPr>
              <a:xfrm flipV="1">
                <a:off x="11203200" y="-435240"/>
                <a:ext cx="360" cy="252360"/>
              </a:xfrm>
              <a:prstGeom prst="straightConnector1">
                <a:avLst/>
              </a:prstGeom>
              <a:ln w="6480">
                <a:solidFill>
                  <a:srgbClr val="a8a8a8"/>
                </a:solidFill>
                <a:miter/>
              </a:ln>
            </p:spPr>
          </p:cxnSp>
          <p:cxnSp>
            <p:nvCxnSpPr>
              <p:cNvPr id="18214" name="Straight Connector 809"/>
              <p:cNvCxnSpPr/>
              <p:nvPr/>
            </p:nvCxnSpPr>
            <p:spPr>
              <a:xfrm flipV="1">
                <a:off x="11532960" y="-435240"/>
                <a:ext cx="360" cy="252360"/>
              </a:xfrm>
              <a:prstGeom prst="straightConnector1">
                <a:avLst/>
              </a:prstGeom>
              <a:ln w="6480">
                <a:solidFill>
                  <a:srgbClr val="a8a8a8"/>
                </a:solidFill>
                <a:miter/>
              </a:ln>
            </p:spPr>
          </p:cxnSp>
          <p:cxnSp>
            <p:nvCxnSpPr>
              <p:cNvPr id="18215" name="Straight Connector 810"/>
              <p:cNvCxnSpPr/>
              <p:nvPr/>
            </p:nvCxnSpPr>
            <p:spPr>
              <a:xfrm flipV="1">
                <a:off x="10544400" y="-435240"/>
                <a:ext cx="360" cy="252360"/>
              </a:xfrm>
              <a:prstGeom prst="straightConnector1">
                <a:avLst/>
              </a:prstGeom>
              <a:ln w="6480">
                <a:solidFill>
                  <a:srgbClr val="a8a8a8"/>
                </a:solidFill>
                <a:miter/>
              </a:ln>
            </p:spPr>
          </p:cxnSp>
          <p:cxnSp>
            <p:nvCxnSpPr>
              <p:cNvPr id="18216" name="Straight Connector 811"/>
              <p:cNvCxnSpPr/>
              <p:nvPr/>
            </p:nvCxnSpPr>
            <p:spPr>
              <a:xfrm flipV="1">
                <a:off x="10873800" y="-435240"/>
                <a:ext cx="360" cy="252360"/>
              </a:xfrm>
              <a:prstGeom prst="straightConnector1">
                <a:avLst/>
              </a:prstGeom>
              <a:ln w="6480">
                <a:solidFill>
                  <a:srgbClr val="a8a8a8"/>
                </a:solidFill>
                <a:miter/>
              </a:ln>
            </p:spPr>
          </p:cxnSp>
          <p:cxnSp>
            <p:nvCxnSpPr>
              <p:cNvPr id="18217" name="Straight Connector 812"/>
              <p:cNvCxnSpPr/>
              <p:nvPr/>
            </p:nvCxnSpPr>
            <p:spPr>
              <a:xfrm flipV="1">
                <a:off x="9885240" y="-435240"/>
                <a:ext cx="360" cy="252360"/>
              </a:xfrm>
              <a:prstGeom prst="straightConnector1">
                <a:avLst/>
              </a:prstGeom>
              <a:ln w="6480">
                <a:solidFill>
                  <a:srgbClr val="a8a8a8"/>
                </a:solidFill>
                <a:miter/>
              </a:ln>
            </p:spPr>
          </p:cxnSp>
          <p:cxnSp>
            <p:nvCxnSpPr>
              <p:cNvPr id="18218" name="Straight Connector 813"/>
              <p:cNvCxnSpPr/>
              <p:nvPr/>
            </p:nvCxnSpPr>
            <p:spPr>
              <a:xfrm flipV="1">
                <a:off x="10214640" y="-435240"/>
                <a:ext cx="360" cy="252360"/>
              </a:xfrm>
              <a:prstGeom prst="straightConnector1">
                <a:avLst/>
              </a:prstGeom>
              <a:ln w="6480">
                <a:solidFill>
                  <a:srgbClr val="a8a8a8"/>
                </a:solidFill>
                <a:miter/>
              </a:ln>
            </p:spPr>
          </p:cxnSp>
          <p:cxnSp>
            <p:nvCxnSpPr>
              <p:cNvPr id="18219" name="Straight Connector 814"/>
              <p:cNvCxnSpPr/>
              <p:nvPr/>
            </p:nvCxnSpPr>
            <p:spPr>
              <a:xfrm flipV="1">
                <a:off x="9226080" y="-435240"/>
                <a:ext cx="360" cy="252360"/>
              </a:xfrm>
              <a:prstGeom prst="straightConnector1">
                <a:avLst/>
              </a:prstGeom>
              <a:ln w="6480">
                <a:solidFill>
                  <a:srgbClr val="a8a8a8"/>
                </a:solidFill>
                <a:miter/>
              </a:ln>
            </p:spPr>
          </p:cxnSp>
          <p:cxnSp>
            <p:nvCxnSpPr>
              <p:cNvPr id="18220" name="Straight Connector 815"/>
              <p:cNvCxnSpPr/>
              <p:nvPr/>
            </p:nvCxnSpPr>
            <p:spPr>
              <a:xfrm flipV="1">
                <a:off x="9555840" y="-435240"/>
                <a:ext cx="360" cy="252360"/>
              </a:xfrm>
              <a:prstGeom prst="straightConnector1">
                <a:avLst/>
              </a:prstGeom>
              <a:ln w="6480">
                <a:solidFill>
                  <a:srgbClr val="a8a8a8"/>
                </a:solidFill>
                <a:miter/>
              </a:ln>
            </p:spPr>
          </p:cxnSp>
          <p:cxnSp>
            <p:nvCxnSpPr>
              <p:cNvPr id="18221" name="Straight Connector 816"/>
              <p:cNvCxnSpPr/>
              <p:nvPr/>
            </p:nvCxnSpPr>
            <p:spPr>
              <a:xfrm flipV="1">
                <a:off x="8567280" y="-435240"/>
                <a:ext cx="360" cy="252360"/>
              </a:xfrm>
              <a:prstGeom prst="straightConnector1">
                <a:avLst/>
              </a:prstGeom>
              <a:ln w="6480">
                <a:solidFill>
                  <a:srgbClr val="a8a8a8"/>
                </a:solidFill>
                <a:miter/>
              </a:ln>
            </p:spPr>
          </p:cxnSp>
          <p:cxnSp>
            <p:nvCxnSpPr>
              <p:cNvPr id="18222" name="Straight Connector 817"/>
              <p:cNvCxnSpPr/>
              <p:nvPr/>
            </p:nvCxnSpPr>
            <p:spPr>
              <a:xfrm flipV="1">
                <a:off x="8896680" y="-435240"/>
                <a:ext cx="360" cy="252360"/>
              </a:xfrm>
              <a:prstGeom prst="straightConnector1">
                <a:avLst/>
              </a:prstGeom>
              <a:ln w="6480">
                <a:solidFill>
                  <a:srgbClr val="a8a8a8"/>
                </a:solidFill>
                <a:miter/>
              </a:ln>
            </p:spPr>
          </p:cxnSp>
          <p:cxnSp>
            <p:nvCxnSpPr>
              <p:cNvPr id="18223" name="Straight Connector 818"/>
              <p:cNvCxnSpPr/>
              <p:nvPr/>
            </p:nvCxnSpPr>
            <p:spPr>
              <a:xfrm flipV="1">
                <a:off x="7908120" y="-435240"/>
                <a:ext cx="360" cy="252360"/>
              </a:xfrm>
              <a:prstGeom prst="straightConnector1">
                <a:avLst/>
              </a:prstGeom>
              <a:ln w="6480">
                <a:solidFill>
                  <a:srgbClr val="a8a8a8"/>
                </a:solidFill>
                <a:miter/>
              </a:ln>
            </p:spPr>
          </p:cxnSp>
          <p:cxnSp>
            <p:nvCxnSpPr>
              <p:cNvPr id="18224" name="Straight Connector 819"/>
              <p:cNvCxnSpPr/>
              <p:nvPr/>
            </p:nvCxnSpPr>
            <p:spPr>
              <a:xfrm flipV="1">
                <a:off x="8237520" y="-435240"/>
                <a:ext cx="360" cy="252360"/>
              </a:xfrm>
              <a:prstGeom prst="straightConnector1">
                <a:avLst/>
              </a:prstGeom>
              <a:ln w="6480">
                <a:solidFill>
                  <a:srgbClr val="a8a8a8"/>
                </a:solidFill>
                <a:miter/>
              </a:ln>
            </p:spPr>
          </p:cxnSp>
          <p:cxnSp>
            <p:nvCxnSpPr>
              <p:cNvPr id="18225" name="Straight Connector 820"/>
              <p:cNvCxnSpPr/>
              <p:nvPr/>
            </p:nvCxnSpPr>
            <p:spPr>
              <a:xfrm flipV="1">
                <a:off x="7248960" y="-435240"/>
                <a:ext cx="360" cy="252360"/>
              </a:xfrm>
              <a:prstGeom prst="straightConnector1">
                <a:avLst/>
              </a:prstGeom>
              <a:ln w="6480">
                <a:solidFill>
                  <a:srgbClr val="a8a8a8"/>
                </a:solidFill>
                <a:miter/>
              </a:ln>
            </p:spPr>
          </p:cxnSp>
          <p:cxnSp>
            <p:nvCxnSpPr>
              <p:cNvPr id="18226" name="Straight Connector 821"/>
              <p:cNvCxnSpPr/>
              <p:nvPr/>
            </p:nvCxnSpPr>
            <p:spPr>
              <a:xfrm flipV="1">
                <a:off x="7578720" y="-435240"/>
                <a:ext cx="360" cy="252360"/>
              </a:xfrm>
              <a:prstGeom prst="straightConnector1">
                <a:avLst/>
              </a:prstGeom>
              <a:ln w="6480">
                <a:solidFill>
                  <a:srgbClr val="a8a8a8"/>
                </a:solidFill>
                <a:miter/>
              </a:ln>
            </p:spPr>
          </p:cxnSp>
          <p:cxnSp>
            <p:nvCxnSpPr>
              <p:cNvPr id="18227" name="Straight Connector 822"/>
              <p:cNvCxnSpPr/>
              <p:nvPr/>
            </p:nvCxnSpPr>
            <p:spPr>
              <a:xfrm flipV="1">
                <a:off x="6590160" y="-435240"/>
                <a:ext cx="360" cy="252360"/>
              </a:xfrm>
              <a:prstGeom prst="straightConnector1">
                <a:avLst/>
              </a:prstGeom>
              <a:ln w="6480">
                <a:solidFill>
                  <a:srgbClr val="a8a8a8"/>
                </a:solidFill>
                <a:miter/>
              </a:ln>
            </p:spPr>
          </p:cxnSp>
          <p:cxnSp>
            <p:nvCxnSpPr>
              <p:cNvPr id="18228" name="Straight Connector 823"/>
              <p:cNvCxnSpPr/>
              <p:nvPr/>
            </p:nvCxnSpPr>
            <p:spPr>
              <a:xfrm flipV="1">
                <a:off x="6919560" y="-435240"/>
                <a:ext cx="360" cy="252360"/>
              </a:xfrm>
              <a:prstGeom prst="straightConnector1">
                <a:avLst/>
              </a:prstGeom>
              <a:ln w="6480">
                <a:solidFill>
                  <a:srgbClr val="a8a8a8"/>
                </a:solidFill>
                <a:miter/>
              </a:ln>
            </p:spPr>
          </p:cxnSp>
          <p:cxnSp>
            <p:nvCxnSpPr>
              <p:cNvPr id="18229" name="Straight Connector 824"/>
              <p:cNvCxnSpPr/>
              <p:nvPr/>
            </p:nvCxnSpPr>
            <p:spPr>
              <a:xfrm flipV="1">
                <a:off x="5931000" y="-435240"/>
                <a:ext cx="360" cy="252360"/>
              </a:xfrm>
              <a:prstGeom prst="straightConnector1">
                <a:avLst/>
              </a:prstGeom>
              <a:ln w="6480">
                <a:solidFill>
                  <a:srgbClr val="a8a8a8"/>
                </a:solidFill>
                <a:miter/>
              </a:ln>
            </p:spPr>
          </p:cxnSp>
          <p:cxnSp>
            <p:nvCxnSpPr>
              <p:cNvPr id="18230" name="Straight Connector 825"/>
              <p:cNvCxnSpPr/>
              <p:nvPr/>
            </p:nvCxnSpPr>
            <p:spPr>
              <a:xfrm flipV="1">
                <a:off x="6260760" y="-435240"/>
                <a:ext cx="360" cy="252360"/>
              </a:xfrm>
              <a:prstGeom prst="straightConnector1">
                <a:avLst/>
              </a:prstGeom>
              <a:ln w="6480">
                <a:solidFill>
                  <a:srgbClr val="a8a8a8"/>
                </a:solidFill>
                <a:miter/>
              </a:ln>
            </p:spPr>
          </p:cxnSp>
          <p:cxnSp>
            <p:nvCxnSpPr>
              <p:cNvPr id="18231" name="Straight Connector 826"/>
              <p:cNvCxnSpPr/>
              <p:nvPr/>
            </p:nvCxnSpPr>
            <p:spPr>
              <a:xfrm flipV="1">
                <a:off x="5272200" y="-435240"/>
                <a:ext cx="360" cy="252360"/>
              </a:xfrm>
              <a:prstGeom prst="straightConnector1">
                <a:avLst/>
              </a:prstGeom>
              <a:ln w="6480">
                <a:solidFill>
                  <a:srgbClr val="a8a8a8"/>
                </a:solidFill>
                <a:miter/>
              </a:ln>
            </p:spPr>
          </p:cxnSp>
          <p:cxnSp>
            <p:nvCxnSpPr>
              <p:cNvPr id="18232" name="Straight Connector 827"/>
              <p:cNvCxnSpPr/>
              <p:nvPr/>
            </p:nvCxnSpPr>
            <p:spPr>
              <a:xfrm flipV="1">
                <a:off x="5601600" y="-435240"/>
                <a:ext cx="360" cy="252360"/>
              </a:xfrm>
              <a:prstGeom prst="straightConnector1">
                <a:avLst/>
              </a:prstGeom>
              <a:ln w="6480">
                <a:solidFill>
                  <a:srgbClr val="a8a8a8"/>
                </a:solidFill>
                <a:miter/>
              </a:ln>
            </p:spPr>
          </p:cxnSp>
          <p:cxnSp>
            <p:nvCxnSpPr>
              <p:cNvPr id="18233" name="Straight Connector 828"/>
              <p:cNvCxnSpPr/>
              <p:nvPr/>
            </p:nvCxnSpPr>
            <p:spPr>
              <a:xfrm flipV="1">
                <a:off x="4613040" y="-435240"/>
                <a:ext cx="360" cy="252360"/>
              </a:xfrm>
              <a:prstGeom prst="straightConnector1">
                <a:avLst/>
              </a:prstGeom>
              <a:ln w="6480">
                <a:solidFill>
                  <a:srgbClr val="a8a8a8"/>
                </a:solidFill>
                <a:miter/>
              </a:ln>
            </p:spPr>
          </p:cxnSp>
          <p:cxnSp>
            <p:nvCxnSpPr>
              <p:cNvPr id="18234" name="Straight Connector 829"/>
              <p:cNvCxnSpPr/>
              <p:nvPr/>
            </p:nvCxnSpPr>
            <p:spPr>
              <a:xfrm flipV="1">
                <a:off x="4942440" y="-435240"/>
                <a:ext cx="360" cy="252360"/>
              </a:xfrm>
              <a:prstGeom prst="straightConnector1">
                <a:avLst/>
              </a:prstGeom>
              <a:ln w="6480">
                <a:solidFill>
                  <a:srgbClr val="a8a8a8"/>
                </a:solidFill>
                <a:miter/>
              </a:ln>
            </p:spPr>
          </p:cxnSp>
          <p:cxnSp>
            <p:nvCxnSpPr>
              <p:cNvPr id="18235" name="Straight Connector 830"/>
              <p:cNvCxnSpPr/>
              <p:nvPr/>
            </p:nvCxnSpPr>
            <p:spPr>
              <a:xfrm flipV="1">
                <a:off x="3953880" y="-435240"/>
                <a:ext cx="360" cy="252360"/>
              </a:xfrm>
              <a:prstGeom prst="straightConnector1">
                <a:avLst/>
              </a:prstGeom>
              <a:ln w="6480">
                <a:solidFill>
                  <a:srgbClr val="a8a8a8"/>
                </a:solidFill>
                <a:miter/>
              </a:ln>
            </p:spPr>
          </p:cxnSp>
          <p:cxnSp>
            <p:nvCxnSpPr>
              <p:cNvPr id="18236" name="Straight Connector 831"/>
              <p:cNvCxnSpPr/>
              <p:nvPr/>
            </p:nvCxnSpPr>
            <p:spPr>
              <a:xfrm flipV="1">
                <a:off x="4283640" y="-435240"/>
                <a:ext cx="360" cy="252360"/>
              </a:xfrm>
              <a:prstGeom prst="straightConnector1">
                <a:avLst/>
              </a:prstGeom>
              <a:ln w="6480">
                <a:solidFill>
                  <a:srgbClr val="a8a8a8"/>
                </a:solidFill>
                <a:miter/>
              </a:ln>
            </p:spPr>
          </p:cxnSp>
          <p:cxnSp>
            <p:nvCxnSpPr>
              <p:cNvPr id="18237" name="Straight Connector 832"/>
              <p:cNvCxnSpPr/>
              <p:nvPr/>
            </p:nvCxnSpPr>
            <p:spPr>
              <a:xfrm flipV="1">
                <a:off x="3295080" y="-435240"/>
                <a:ext cx="360" cy="252360"/>
              </a:xfrm>
              <a:prstGeom prst="straightConnector1">
                <a:avLst/>
              </a:prstGeom>
              <a:ln w="6480">
                <a:solidFill>
                  <a:srgbClr val="a8a8a8"/>
                </a:solidFill>
                <a:miter/>
              </a:ln>
            </p:spPr>
          </p:cxnSp>
          <p:cxnSp>
            <p:nvCxnSpPr>
              <p:cNvPr id="18238" name="Straight Connector 833"/>
              <p:cNvCxnSpPr/>
              <p:nvPr/>
            </p:nvCxnSpPr>
            <p:spPr>
              <a:xfrm flipV="1">
                <a:off x="3624480" y="-435240"/>
                <a:ext cx="360" cy="252360"/>
              </a:xfrm>
              <a:prstGeom prst="straightConnector1">
                <a:avLst/>
              </a:prstGeom>
              <a:ln w="6480">
                <a:solidFill>
                  <a:srgbClr val="a8a8a8"/>
                </a:solidFill>
                <a:miter/>
              </a:ln>
            </p:spPr>
          </p:cxnSp>
          <p:cxnSp>
            <p:nvCxnSpPr>
              <p:cNvPr id="18239" name="Straight Connector 834"/>
              <p:cNvCxnSpPr/>
              <p:nvPr/>
            </p:nvCxnSpPr>
            <p:spPr>
              <a:xfrm flipV="1">
                <a:off x="2635920" y="-435240"/>
                <a:ext cx="360" cy="252360"/>
              </a:xfrm>
              <a:prstGeom prst="straightConnector1">
                <a:avLst/>
              </a:prstGeom>
              <a:ln w="6480">
                <a:solidFill>
                  <a:srgbClr val="a8a8a8"/>
                </a:solidFill>
                <a:miter/>
              </a:ln>
            </p:spPr>
          </p:cxnSp>
          <p:cxnSp>
            <p:nvCxnSpPr>
              <p:cNvPr id="18240" name="Straight Connector 835"/>
              <p:cNvCxnSpPr/>
              <p:nvPr/>
            </p:nvCxnSpPr>
            <p:spPr>
              <a:xfrm flipV="1">
                <a:off x="2965320" y="-435240"/>
                <a:ext cx="360" cy="252360"/>
              </a:xfrm>
              <a:prstGeom prst="straightConnector1">
                <a:avLst/>
              </a:prstGeom>
              <a:ln w="6480">
                <a:solidFill>
                  <a:srgbClr val="a8a8a8"/>
                </a:solidFill>
                <a:miter/>
              </a:ln>
            </p:spPr>
          </p:cxnSp>
          <p:cxnSp>
            <p:nvCxnSpPr>
              <p:cNvPr id="18241" name="Straight Connector 836"/>
              <p:cNvCxnSpPr/>
              <p:nvPr/>
            </p:nvCxnSpPr>
            <p:spPr>
              <a:xfrm flipV="1">
                <a:off x="1976760" y="-435240"/>
                <a:ext cx="360" cy="252360"/>
              </a:xfrm>
              <a:prstGeom prst="straightConnector1">
                <a:avLst/>
              </a:prstGeom>
              <a:ln w="6480">
                <a:solidFill>
                  <a:srgbClr val="a8a8a8"/>
                </a:solidFill>
                <a:miter/>
              </a:ln>
            </p:spPr>
          </p:cxnSp>
          <p:cxnSp>
            <p:nvCxnSpPr>
              <p:cNvPr id="18242" name="Straight Connector 837"/>
              <p:cNvCxnSpPr/>
              <p:nvPr/>
            </p:nvCxnSpPr>
            <p:spPr>
              <a:xfrm flipV="1">
                <a:off x="2306520" y="-435240"/>
                <a:ext cx="360" cy="252360"/>
              </a:xfrm>
              <a:prstGeom prst="straightConnector1">
                <a:avLst/>
              </a:prstGeom>
              <a:ln w="6480">
                <a:solidFill>
                  <a:srgbClr val="a8a8a8"/>
                </a:solidFill>
                <a:miter/>
              </a:ln>
            </p:spPr>
          </p:cxnSp>
          <p:cxnSp>
            <p:nvCxnSpPr>
              <p:cNvPr id="18243" name="Straight Connector 838"/>
              <p:cNvCxnSpPr/>
              <p:nvPr/>
            </p:nvCxnSpPr>
            <p:spPr>
              <a:xfrm flipV="1">
                <a:off x="1317960" y="-435240"/>
                <a:ext cx="360" cy="252360"/>
              </a:xfrm>
              <a:prstGeom prst="straightConnector1">
                <a:avLst/>
              </a:prstGeom>
              <a:ln w="6480">
                <a:solidFill>
                  <a:srgbClr val="a8a8a8"/>
                </a:solidFill>
                <a:miter/>
              </a:ln>
            </p:spPr>
          </p:cxnSp>
          <p:cxnSp>
            <p:nvCxnSpPr>
              <p:cNvPr id="18244" name="Straight Connector 839"/>
              <p:cNvCxnSpPr/>
              <p:nvPr/>
            </p:nvCxnSpPr>
            <p:spPr>
              <a:xfrm flipV="1">
                <a:off x="1647360" y="-435240"/>
                <a:ext cx="360" cy="252360"/>
              </a:xfrm>
              <a:prstGeom prst="straightConnector1">
                <a:avLst/>
              </a:prstGeom>
              <a:ln w="6480">
                <a:solidFill>
                  <a:srgbClr val="a8a8a8"/>
                </a:solidFill>
                <a:miter/>
              </a:ln>
            </p:spPr>
          </p:cxnSp>
          <p:cxnSp>
            <p:nvCxnSpPr>
              <p:cNvPr id="18245" name="Straight Connector 840"/>
              <p:cNvCxnSpPr/>
              <p:nvPr/>
            </p:nvCxnSpPr>
            <p:spPr>
              <a:xfrm flipV="1">
                <a:off x="658800" y="-435240"/>
                <a:ext cx="360" cy="252360"/>
              </a:xfrm>
              <a:prstGeom prst="straightConnector1">
                <a:avLst/>
              </a:prstGeom>
              <a:ln w="6480">
                <a:solidFill>
                  <a:srgbClr val="a8a8a8"/>
                </a:solidFill>
                <a:miter/>
              </a:ln>
            </p:spPr>
          </p:cxnSp>
          <p:cxnSp>
            <p:nvCxnSpPr>
              <p:cNvPr id="18246" name="Straight Connector 841"/>
              <p:cNvCxnSpPr/>
              <p:nvPr/>
            </p:nvCxnSpPr>
            <p:spPr>
              <a:xfrm flipV="1">
                <a:off x="988200" y="-435240"/>
                <a:ext cx="360" cy="252360"/>
              </a:xfrm>
              <a:prstGeom prst="straightConnector1">
                <a:avLst/>
              </a:prstGeom>
              <a:ln w="6480">
                <a:solidFill>
                  <a:srgbClr val="a8a8a8"/>
                </a:solidFill>
                <a:miter/>
              </a:ln>
            </p:spPr>
          </p:cxnSp>
          <p:cxnSp>
            <p:nvCxnSpPr>
              <p:cNvPr id="18247" name="Straight Connector 842"/>
              <p:cNvCxnSpPr/>
              <p:nvPr/>
            </p:nvCxnSpPr>
            <p:spPr>
              <a:xfrm flipV="1">
                <a:off x="0" y="-435240"/>
                <a:ext cx="360" cy="252360"/>
              </a:xfrm>
              <a:prstGeom prst="straightConnector1">
                <a:avLst/>
              </a:prstGeom>
              <a:ln w="6480">
                <a:solidFill>
                  <a:srgbClr val="a8a8a8"/>
                </a:solidFill>
                <a:miter/>
              </a:ln>
            </p:spPr>
          </p:cxnSp>
          <p:cxnSp>
            <p:nvCxnSpPr>
              <p:cNvPr id="18248" name="Straight Connector 843"/>
              <p:cNvCxnSpPr/>
              <p:nvPr/>
            </p:nvCxnSpPr>
            <p:spPr>
              <a:xfrm flipV="1">
                <a:off x="329400" y="-435240"/>
                <a:ext cx="360" cy="252360"/>
              </a:xfrm>
              <a:prstGeom prst="straightConnector1">
                <a:avLst/>
              </a:prstGeom>
              <a:ln w="6480">
                <a:solidFill>
                  <a:srgbClr val="a8a8a8"/>
                </a:solidFill>
                <a:miter/>
              </a:ln>
            </p:spPr>
          </p:cxnSp>
          <p:cxnSp>
            <p:nvCxnSpPr>
              <p:cNvPr id="18249" name="Straight Connector 1883"/>
              <p:cNvCxnSpPr/>
              <p:nvPr/>
            </p:nvCxnSpPr>
            <p:spPr>
              <a:xfrm>
                <a:off x="12355560" y="326520"/>
                <a:ext cx="252360" cy="360"/>
              </a:xfrm>
              <a:prstGeom prst="straightConnector1">
                <a:avLst/>
              </a:prstGeom>
              <a:ln w="6480">
                <a:solidFill>
                  <a:srgbClr val="a8a8a8"/>
                </a:solidFill>
                <a:miter/>
              </a:ln>
            </p:spPr>
          </p:cxnSp>
          <p:cxnSp>
            <p:nvCxnSpPr>
              <p:cNvPr id="18250" name="Straight Connector 1884"/>
              <p:cNvCxnSpPr/>
              <p:nvPr/>
            </p:nvCxnSpPr>
            <p:spPr>
              <a:xfrm>
                <a:off x="12355560" y="0"/>
                <a:ext cx="252360" cy="360"/>
              </a:xfrm>
              <a:prstGeom prst="straightConnector1">
                <a:avLst/>
              </a:prstGeom>
              <a:ln w="6480">
                <a:solidFill>
                  <a:srgbClr val="a8a8a8"/>
                </a:solidFill>
                <a:miter/>
              </a:ln>
            </p:spPr>
          </p:cxnSp>
          <p:cxnSp>
            <p:nvCxnSpPr>
              <p:cNvPr id="18251" name="Straight Connector 1885"/>
              <p:cNvCxnSpPr/>
              <p:nvPr/>
            </p:nvCxnSpPr>
            <p:spPr>
              <a:xfrm>
                <a:off x="12355560" y="979560"/>
                <a:ext cx="252360" cy="360"/>
              </a:xfrm>
              <a:prstGeom prst="straightConnector1">
                <a:avLst/>
              </a:prstGeom>
              <a:ln w="6480">
                <a:solidFill>
                  <a:srgbClr val="a8a8a8"/>
                </a:solidFill>
                <a:miter/>
              </a:ln>
            </p:spPr>
          </p:cxnSp>
          <p:cxnSp>
            <p:nvCxnSpPr>
              <p:cNvPr id="18252" name="Straight Connector 1886"/>
              <p:cNvCxnSpPr/>
              <p:nvPr/>
            </p:nvCxnSpPr>
            <p:spPr>
              <a:xfrm>
                <a:off x="12355560" y="653040"/>
                <a:ext cx="252360" cy="360"/>
              </a:xfrm>
              <a:prstGeom prst="straightConnector1">
                <a:avLst/>
              </a:prstGeom>
              <a:ln w="6480">
                <a:solidFill>
                  <a:srgbClr val="a8a8a8"/>
                </a:solidFill>
                <a:miter/>
              </a:ln>
            </p:spPr>
          </p:cxnSp>
          <p:cxnSp>
            <p:nvCxnSpPr>
              <p:cNvPr id="18253" name="Straight Connector 1887"/>
              <p:cNvCxnSpPr/>
              <p:nvPr/>
            </p:nvCxnSpPr>
            <p:spPr>
              <a:xfrm>
                <a:off x="12355560" y="1632600"/>
                <a:ext cx="252360" cy="360"/>
              </a:xfrm>
              <a:prstGeom prst="straightConnector1">
                <a:avLst/>
              </a:prstGeom>
              <a:ln w="6480">
                <a:solidFill>
                  <a:srgbClr val="a8a8a8"/>
                </a:solidFill>
                <a:miter/>
              </a:ln>
            </p:spPr>
          </p:cxnSp>
          <p:cxnSp>
            <p:nvCxnSpPr>
              <p:cNvPr id="18254" name="Straight Connector 1888"/>
              <p:cNvCxnSpPr/>
              <p:nvPr/>
            </p:nvCxnSpPr>
            <p:spPr>
              <a:xfrm>
                <a:off x="12355560" y="1306080"/>
                <a:ext cx="252360" cy="360"/>
              </a:xfrm>
              <a:prstGeom prst="straightConnector1">
                <a:avLst/>
              </a:prstGeom>
              <a:ln w="6480">
                <a:solidFill>
                  <a:srgbClr val="a8a8a8"/>
                </a:solidFill>
                <a:miter/>
              </a:ln>
            </p:spPr>
          </p:cxnSp>
          <p:cxnSp>
            <p:nvCxnSpPr>
              <p:cNvPr id="18255" name="Straight Connector 1889"/>
              <p:cNvCxnSpPr/>
              <p:nvPr/>
            </p:nvCxnSpPr>
            <p:spPr>
              <a:xfrm>
                <a:off x="12355560" y="2285640"/>
                <a:ext cx="252360" cy="360"/>
              </a:xfrm>
              <a:prstGeom prst="straightConnector1">
                <a:avLst/>
              </a:prstGeom>
              <a:ln w="6480">
                <a:solidFill>
                  <a:srgbClr val="a8a8a8"/>
                </a:solidFill>
                <a:miter/>
              </a:ln>
            </p:spPr>
          </p:cxnSp>
          <p:cxnSp>
            <p:nvCxnSpPr>
              <p:cNvPr id="18256" name="Straight Connector 1890"/>
              <p:cNvCxnSpPr/>
              <p:nvPr/>
            </p:nvCxnSpPr>
            <p:spPr>
              <a:xfrm>
                <a:off x="12355560" y="1959120"/>
                <a:ext cx="252360" cy="360"/>
              </a:xfrm>
              <a:prstGeom prst="straightConnector1">
                <a:avLst/>
              </a:prstGeom>
              <a:ln w="6480">
                <a:solidFill>
                  <a:srgbClr val="a8a8a8"/>
                </a:solidFill>
                <a:miter/>
              </a:ln>
            </p:spPr>
          </p:cxnSp>
          <p:cxnSp>
            <p:nvCxnSpPr>
              <p:cNvPr id="18257" name="Straight Connector 1891"/>
              <p:cNvCxnSpPr/>
              <p:nvPr/>
            </p:nvCxnSpPr>
            <p:spPr>
              <a:xfrm>
                <a:off x="12355560" y="2939040"/>
                <a:ext cx="252360" cy="360"/>
              </a:xfrm>
              <a:prstGeom prst="straightConnector1">
                <a:avLst/>
              </a:prstGeom>
              <a:ln w="6480">
                <a:solidFill>
                  <a:srgbClr val="a8a8a8"/>
                </a:solidFill>
                <a:miter/>
              </a:ln>
            </p:spPr>
          </p:cxnSp>
          <p:cxnSp>
            <p:nvCxnSpPr>
              <p:cNvPr id="18258" name="Straight Connector 1892"/>
              <p:cNvCxnSpPr/>
              <p:nvPr/>
            </p:nvCxnSpPr>
            <p:spPr>
              <a:xfrm>
                <a:off x="12355560" y="2612520"/>
                <a:ext cx="252360" cy="360"/>
              </a:xfrm>
              <a:prstGeom prst="straightConnector1">
                <a:avLst/>
              </a:prstGeom>
              <a:ln w="6480">
                <a:solidFill>
                  <a:srgbClr val="a8a8a8"/>
                </a:solidFill>
                <a:miter/>
              </a:ln>
            </p:spPr>
          </p:cxnSp>
          <p:cxnSp>
            <p:nvCxnSpPr>
              <p:cNvPr id="18259" name="Straight Connector 1893"/>
              <p:cNvCxnSpPr/>
              <p:nvPr/>
            </p:nvCxnSpPr>
            <p:spPr>
              <a:xfrm>
                <a:off x="12355560" y="3592080"/>
                <a:ext cx="252360" cy="360"/>
              </a:xfrm>
              <a:prstGeom prst="straightConnector1">
                <a:avLst/>
              </a:prstGeom>
              <a:ln w="6480">
                <a:solidFill>
                  <a:srgbClr val="a8a8a8"/>
                </a:solidFill>
                <a:miter/>
              </a:ln>
            </p:spPr>
          </p:cxnSp>
          <p:cxnSp>
            <p:nvCxnSpPr>
              <p:cNvPr id="18260" name="Straight Connector 1894"/>
              <p:cNvCxnSpPr/>
              <p:nvPr/>
            </p:nvCxnSpPr>
            <p:spPr>
              <a:xfrm>
                <a:off x="12355560" y="3265560"/>
                <a:ext cx="252360" cy="360"/>
              </a:xfrm>
              <a:prstGeom prst="straightConnector1">
                <a:avLst/>
              </a:prstGeom>
              <a:ln w="6480">
                <a:solidFill>
                  <a:srgbClr val="a8a8a8"/>
                </a:solidFill>
                <a:miter/>
              </a:ln>
            </p:spPr>
          </p:cxnSp>
          <p:cxnSp>
            <p:nvCxnSpPr>
              <p:cNvPr id="18261" name="Straight Connector 1895"/>
              <p:cNvCxnSpPr/>
              <p:nvPr/>
            </p:nvCxnSpPr>
            <p:spPr>
              <a:xfrm>
                <a:off x="12355560" y="4245120"/>
                <a:ext cx="252360" cy="360"/>
              </a:xfrm>
              <a:prstGeom prst="straightConnector1">
                <a:avLst/>
              </a:prstGeom>
              <a:ln w="6480">
                <a:solidFill>
                  <a:srgbClr val="a8a8a8"/>
                </a:solidFill>
                <a:miter/>
              </a:ln>
            </p:spPr>
          </p:cxnSp>
          <p:cxnSp>
            <p:nvCxnSpPr>
              <p:cNvPr id="18262" name="Straight Connector 1896"/>
              <p:cNvCxnSpPr/>
              <p:nvPr/>
            </p:nvCxnSpPr>
            <p:spPr>
              <a:xfrm>
                <a:off x="12355560" y="3918600"/>
                <a:ext cx="252360" cy="360"/>
              </a:xfrm>
              <a:prstGeom prst="straightConnector1">
                <a:avLst/>
              </a:prstGeom>
              <a:ln w="6480">
                <a:solidFill>
                  <a:srgbClr val="a8a8a8"/>
                </a:solidFill>
                <a:miter/>
              </a:ln>
            </p:spPr>
          </p:cxnSp>
          <p:cxnSp>
            <p:nvCxnSpPr>
              <p:cNvPr id="18263" name="Straight Connector 1898"/>
              <p:cNvCxnSpPr/>
              <p:nvPr/>
            </p:nvCxnSpPr>
            <p:spPr>
              <a:xfrm>
                <a:off x="12355560" y="4571640"/>
                <a:ext cx="252360" cy="360"/>
              </a:xfrm>
              <a:prstGeom prst="straightConnector1">
                <a:avLst/>
              </a:prstGeom>
              <a:ln w="6480">
                <a:solidFill>
                  <a:srgbClr val="a8a8a8"/>
                </a:solidFill>
                <a:miter/>
              </a:ln>
            </p:spPr>
          </p:cxnSp>
          <p:cxnSp>
            <p:nvCxnSpPr>
              <p:cNvPr id="18264" name="Straight Connector 1899"/>
              <p:cNvCxnSpPr/>
              <p:nvPr/>
            </p:nvCxnSpPr>
            <p:spPr>
              <a:xfrm>
                <a:off x="12355560" y="5551560"/>
                <a:ext cx="252360" cy="360"/>
              </a:xfrm>
              <a:prstGeom prst="straightConnector1">
                <a:avLst/>
              </a:prstGeom>
              <a:ln w="6480">
                <a:solidFill>
                  <a:srgbClr val="a8a8a8"/>
                </a:solidFill>
                <a:miter/>
              </a:ln>
            </p:spPr>
          </p:cxnSp>
          <p:cxnSp>
            <p:nvCxnSpPr>
              <p:cNvPr id="18265" name="Straight Connector 1900"/>
              <p:cNvCxnSpPr/>
              <p:nvPr/>
            </p:nvCxnSpPr>
            <p:spPr>
              <a:xfrm>
                <a:off x="12355560" y="5225040"/>
                <a:ext cx="252360" cy="360"/>
              </a:xfrm>
              <a:prstGeom prst="straightConnector1">
                <a:avLst/>
              </a:prstGeom>
              <a:ln w="6480">
                <a:solidFill>
                  <a:srgbClr val="a8a8a8"/>
                </a:solidFill>
                <a:miter/>
              </a:ln>
            </p:spPr>
          </p:cxnSp>
          <p:cxnSp>
            <p:nvCxnSpPr>
              <p:cNvPr id="18266" name="Straight Connector 1901"/>
              <p:cNvCxnSpPr/>
              <p:nvPr/>
            </p:nvCxnSpPr>
            <p:spPr>
              <a:xfrm>
                <a:off x="12355560" y="6204600"/>
                <a:ext cx="252360" cy="360"/>
              </a:xfrm>
              <a:prstGeom prst="straightConnector1">
                <a:avLst/>
              </a:prstGeom>
              <a:ln w="6480">
                <a:solidFill>
                  <a:srgbClr val="a8a8a8"/>
                </a:solidFill>
                <a:miter/>
              </a:ln>
            </p:spPr>
          </p:cxnSp>
          <p:cxnSp>
            <p:nvCxnSpPr>
              <p:cNvPr id="18267" name="Straight Connector 1902"/>
              <p:cNvCxnSpPr/>
              <p:nvPr/>
            </p:nvCxnSpPr>
            <p:spPr>
              <a:xfrm>
                <a:off x="12355560" y="5878080"/>
                <a:ext cx="252360" cy="360"/>
              </a:xfrm>
              <a:prstGeom prst="straightConnector1">
                <a:avLst/>
              </a:prstGeom>
              <a:ln w="6480">
                <a:solidFill>
                  <a:srgbClr val="a8a8a8"/>
                </a:solidFill>
                <a:miter/>
              </a:ln>
            </p:spPr>
          </p:cxnSp>
          <p:cxnSp>
            <p:nvCxnSpPr>
              <p:cNvPr id="18268" name="Straight Connector 1903"/>
              <p:cNvCxnSpPr/>
              <p:nvPr/>
            </p:nvCxnSpPr>
            <p:spPr>
              <a:xfrm>
                <a:off x="12355560" y="6857640"/>
                <a:ext cx="252360" cy="360"/>
              </a:xfrm>
              <a:prstGeom prst="straightConnector1">
                <a:avLst/>
              </a:prstGeom>
              <a:ln w="6480">
                <a:solidFill>
                  <a:srgbClr val="a8a8a8"/>
                </a:solidFill>
                <a:miter/>
              </a:ln>
            </p:spPr>
          </p:cxnSp>
          <p:cxnSp>
            <p:nvCxnSpPr>
              <p:cNvPr id="18269" name="Straight Connector 1904"/>
              <p:cNvCxnSpPr/>
              <p:nvPr/>
            </p:nvCxnSpPr>
            <p:spPr>
              <a:xfrm>
                <a:off x="12355560" y="6531120"/>
                <a:ext cx="252360" cy="360"/>
              </a:xfrm>
              <a:prstGeom prst="straightConnector1">
                <a:avLst/>
              </a:prstGeom>
              <a:ln w="6480">
                <a:solidFill>
                  <a:srgbClr val="a8a8a8"/>
                </a:solidFill>
                <a:miter/>
              </a:ln>
            </p:spPr>
          </p:cxnSp>
          <p:cxnSp>
            <p:nvCxnSpPr>
              <p:cNvPr id="1827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827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827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827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827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827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8276" name="Straight Connector 2097"/>
              <p:cNvCxnSpPr/>
              <p:nvPr/>
            </p:nvCxnSpPr>
            <p:spPr>
              <a:xfrm flipV="1">
                <a:off x="9885240" y="7041240"/>
                <a:ext cx="360" cy="252360"/>
              </a:xfrm>
              <a:prstGeom prst="straightConnector1">
                <a:avLst/>
              </a:prstGeom>
              <a:ln w="6480">
                <a:solidFill>
                  <a:srgbClr val="a8a8a8"/>
                </a:solidFill>
                <a:miter/>
              </a:ln>
            </p:spPr>
          </p:cxnSp>
          <p:cxnSp>
            <p:nvCxnSpPr>
              <p:cNvPr id="1827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8278" name="Straight Connector 2099"/>
              <p:cNvCxnSpPr/>
              <p:nvPr/>
            </p:nvCxnSpPr>
            <p:spPr>
              <a:xfrm flipV="1">
                <a:off x="9226080" y="7041240"/>
                <a:ext cx="360" cy="252360"/>
              </a:xfrm>
              <a:prstGeom prst="straightConnector1">
                <a:avLst/>
              </a:prstGeom>
              <a:ln w="6480">
                <a:solidFill>
                  <a:srgbClr val="a8a8a8"/>
                </a:solidFill>
                <a:miter/>
              </a:ln>
            </p:spPr>
          </p:cxnSp>
          <p:cxnSp>
            <p:nvCxnSpPr>
              <p:cNvPr id="18279" name="Straight Connector 2100"/>
              <p:cNvCxnSpPr/>
              <p:nvPr/>
            </p:nvCxnSpPr>
            <p:spPr>
              <a:xfrm flipV="1">
                <a:off x="9555840" y="7041240"/>
                <a:ext cx="360" cy="252360"/>
              </a:xfrm>
              <a:prstGeom prst="straightConnector1">
                <a:avLst/>
              </a:prstGeom>
              <a:ln w="6480">
                <a:solidFill>
                  <a:srgbClr val="a8a8a8"/>
                </a:solidFill>
                <a:miter/>
              </a:ln>
            </p:spPr>
          </p:cxnSp>
          <p:cxnSp>
            <p:nvCxnSpPr>
              <p:cNvPr id="18280" name="Straight Connector 2101"/>
              <p:cNvCxnSpPr/>
              <p:nvPr/>
            </p:nvCxnSpPr>
            <p:spPr>
              <a:xfrm flipV="1">
                <a:off x="8567280" y="7041240"/>
                <a:ext cx="360" cy="252360"/>
              </a:xfrm>
              <a:prstGeom prst="straightConnector1">
                <a:avLst/>
              </a:prstGeom>
              <a:ln w="6480">
                <a:solidFill>
                  <a:srgbClr val="a8a8a8"/>
                </a:solidFill>
                <a:miter/>
              </a:ln>
            </p:spPr>
          </p:cxnSp>
          <p:cxnSp>
            <p:nvCxnSpPr>
              <p:cNvPr id="18281" name="Straight Connector 2102"/>
              <p:cNvCxnSpPr/>
              <p:nvPr/>
            </p:nvCxnSpPr>
            <p:spPr>
              <a:xfrm flipV="1">
                <a:off x="8896680" y="7041240"/>
                <a:ext cx="360" cy="252360"/>
              </a:xfrm>
              <a:prstGeom prst="straightConnector1">
                <a:avLst/>
              </a:prstGeom>
              <a:ln w="6480">
                <a:solidFill>
                  <a:srgbClr val="a8a8a8"/>
                </a:solidFill>
                <a:miter/>
              </a:ln>
            </p:spPr>
          </p:cxnSp>
          <p:cxnSp>
            <p:nvCxnSpPr>
              <p:cNvPr id="18282" name="Straight Connector 2103"/>
              <p:cNvCxnSpPr/>
              <p:nvPr/>
            </p:nvCxnSpPr>
            <p:spPr>
              <a:xfrm flipV="1">
                <a:off x="7908120" y="7041240"/>
                <a:ext cx="360" cy="252360"/>
              </a:xfrm>
              <a:prstGeom prst="straightConnector1">
                <a:avLst/>
              </a:prstGeom>
              <a:ln w="6480">
                <a:solidFill>
                  <a:srgbClr val="a8a8a8"/>
                </a:solidFill>
                <a:miter/>
              </a:ln>
            </p:spPr>
          </p:cxnSp>
          <p:cxnSp>
            <p:nvCxnSpPr>
              <p:cNvPr id="18283" name="Straight Connector 2104"/>
              <p:cNvCxnSpPr/>
              <p:nvPr/>
            </p:nvCxnSpPr>
            <p:spPr>
              <a:xfrm flipV="1">
                <a:off x="8237520" y="7041240"/>
                <a:ext cx="360" cy="252360"/>
              </a:xfrm>
              <a:prstGeom prst="straightConnector1">
                <a:avLst/>
              </a:prstGeom>
              <a:ln w="6480">
                <a:solidFill>
                  <a:srgbClr val="a8a8a8"/>
                </a:solidFill>
                <a:miter/>
              </a:ln>
            </p:spPr>
          </p:cxnSp>
          <p:cxnSp>
            <p:nvCxnSpPr>
              <p:cNvPr id="18284" name="Straight Connector 2105"/>
              <p:cNvCxnSpPr/>
              <p:nvPr/>
            </p:nvCxnSpPr>
            <p:spPr>
              <a:xfrm flipV="1">
                <a:off x="7248960" y="7041240"/>
                <a:ext cx="360" cy="252360"/>
              </a:xfrm>
              <a:prstGeom prst="straightConnector1">
                <a:avLst/>
              </a:prstGeom>
              <a:ln w="6480">
                <a:solidFill>
                  <a:srgbClr val="a8a8a8"/>
                </a:solidFill>
                <a:miter/>
              </a:ln>
            </p:spPr>
          </p:cxnSp>
          <p:cxnSp>
            <p:nvCxnSpPr>
              <p:cNvPr id="18285" name="Straight Connector 2106"/>
              <p:cNvCxnSpPr/>
              <p:nvPr/>
            </p:nvCxnSpPr>
            <p:spPr>
              <a:xfrm flipV="1">
                <a:off x="7578720" y="7041240"/>
                <a:ext cx="360" cy="252360"/>
              </a:xfrm>
              <a:prstGeom prst="straightConnector1">
                <a:avLst/>
              </a:prstGeom>
              <a:ln w="6480">
                <a:solidFill>
                  <a:srgbClr val="a8a8a8"/>
                </a:solidFill>
                <a:miter/>
              </a:ln>
            </p:spPr>
          </p:cxnSp>
          <p:cxnSp>
            <p:nvCxnSpPr>
              <p:cNvPr id="18286" name="Straight Connector 2107"/>
              <p:cNvCxnSpPr/>
              <p:nvPr/>
            </p:nvCxnSpPr>
            <p:spPr>
              <a:xfrm flipV="1">
                <a:off x="6590160" y="7041240"/>
                <a:ext cx="360" cy="252360"/>
              </a:xfrm>
              <a:prstGeom prst="straightConnector1">
                <a:avLst/>
              </a:prstGeom>
              <a:ln w="6480">
                <a:solidFill>
                  <a:srgbClr val="a8a8a8"/>
                </a:solidFill>
                <a:miter/>
              </a:ln>
            </p:spPr>
          </p:cxnSp>
          <p:cxnSp>
            <p:nvCxnSpPr>
              <p:cNvPr id="18287" name="Straight Connector 2108"/>
              <p:cNvCxnSpPr/>
              <p:nvPr/>
            </p:nvCxnSpPr>
            <p:spPr>
              <a:xfrm flipV="1">
                <a:off x="6919560" y="7041240"/>
                <a:ext cx="360" cy="252360"/>
              </a:xfrm>
              <a:prstGeom prst="straightConnector1">
                <a:avLst/>
              </a:prstGeom>
              <a:ln w="6480">
                <a:solidFill>
                  <a:srgbClr val="a8a8a8"/>
                </a:solidFill>
                <a:miter/>
              </a:ln>
            </p:spPr>
          </p:cxnSp>
          <p:cxnSp>
            <p:nvCxnSpPr>
              <p:cNvPr id="18288" name="Straight Connector 2109"/>
              <p:cNvCxnSpPr/>
              <p:nvPr/>
            </p:nvCxnSpPr>
            <p:spPr>
              <a:xfrm flipV="1">
                <a:off x="5931000" y="7041240"/>
                <a:ext cx="360" cy="252360"/>
              </a:xfrm>
              <a:prstGeom prst="straightConnector1">
                <a:avLst/>
              </a:prstGeom>
              <a:ln w="6480">
                <a:solidFill>
                  <a:srgbClr val="a8a8a8"/>
                </a:solidFill>
                <a:miter/>
              </a:ln>
            </p:spPr>
          </p:cxnSp>
          <p:cxnSp>
            <p:nvCxnSpPr>
              <p:cNvPr id="18289" name="Straight Connector 2110"/>
              <p:cNvCxnSpPr/>
              <p:nvPr/>
            </p:nvCxnSpPr>
            <p:spPr>
              <a:xfrm flipV="1">
                <a:off x="6260760" y="7041240"/>
                <a:ext cx="360" cy="252360"/>
              </a:xfrm>
              <a:prstGeom prst="straightConnector1">
                <a:avLst/>
              </a:prstGeom>
              <a:ln w="6480">
                <a:solidFill>
                  <a:srgbClr val="a8a8a8"/>
                </a:solidFill>
                <a:miter/>
              </a:ln>
            </p:spPr>
          </p:cxnSp>
          <p:cxnSp>
            <p:nvCxnSpPr>
              <p:cNvPr id="18290" name="Straight Connector 2111"/>
              <p:cNvCxnSpPr/>
              <p:nvPr/>
            </p:nvCxnSpPr>
            <p:spPr>
              <a:xfrm flipV="1">
                <a:off x="5272200" y="7041240"/>
                <a:ext cx="360" cy="252360"/>
              </a:xfrm>
              <a:prstGeom prst="straightConnector1">
                <a:avLst/>
              </a:prstGeom>
              <a:ln w="6480">
                <a:solidFill>
                  <a:srgbClr val="a8a8a8"/>
                </a:solidFill>
                <a:miter/>
              </a:ln>
            </p:spPr>
          </p:cxnSp>
          <p:cxnSp>
            <p:nvCxnSpPr>
              <p:cNvPr id="18291" name="Straight Connector 2112"/>
              <p:cNvCxnSpPr/>
              <p:nvPr/>
            </p:nvCxnSpPr>
            <p:spPr>
              <a:xfrm flipV="1">
                <a:off x="5601600" y="7041240"/>
                <a:ext cx="360" cy="252360"/>
              </a:xfrm>
              <a:prstGeom prst="straightConnector1">
                <a:avLst/>
              </a:prstGeom>
              <a:ln w="6480">
                <a:solidFill>
                  <a:srgbClr val="a8a8a8"/>
                </a:solidFill>
                <a:miter/>
              </a:ln>
            </p:spPr>
          </p:cxnSp>
          <p:cxnSp>
            <p:nvCxnSpPr>
              <p:cNvPr id="18292" name="Straight Connector 2113"/>
              <p:cNvCxnSpPr/>
              <p:nvPr/>
            </p:nvCxnSpPr>
            <p:spPr>
              <a:xfrm flipV="1">
                <a:off x="4613040" y="7041240"/>
                <a:ext cx="360" cy="252360"/>
              </a:xfrm>
              <a:prstGeom prst="straightConnector1">
                <a:avLst/>
              </a:prstGeom>
              <a:ln w="6480">
                <a:solidFill>
                  <a:srgbClr val="a8a8a8"/>
                </a:solidFill>
                <a:miter/>
              </a:ln>
            </p:spPr>
          </p:cxnSp>
          <p:cxnSp>
            <p:nvCxnSpPr>
              <p:cNvPr id="18293" name="Straight Connector 2114"/>
              <p:cNvCxnSpPr/>
              <p:nvPr/>
            </p:nvCxnSpPr>
            <p:spPr>
              <a:xfrm flipV="1">
                <a:off x="4942440" y="7041240"/>
                <a:ext cx="360" cy="252360"/>
              </a:xfrm>
              <a:prstGeom prst="straightConnector1">
                <a:avLst/>
              </a:prstGeom>
              <a:ln w="6480">
                <a:solidFill>
                  <a:srgbClr val="a8a8a8"/>
                </a:solidFill>
                <a:miter/>
              </a:ln>
            </p:spPr>
          </p:cxnSp>
          <p:cxnSp>
            <p:nvCxnSpPr>
              <p:cNvPr id="18294" name="Straight Connector 2115"/>
              <p:cNvCxnSpPr/>
              <p:nvPr/>
            </p:nvCxnSpPr>
            <p:spPr>
              <a:xfrm flipV="1">
                <a:off x="3953880" y="7041240"/>
                <a:ext cx="360" cy="252360"/>
              </a:xfrm>
              <a:prstGeom prst="straightConnector1">
                <a:avLst/>
              </a:prstGeom>
              <a:ln w="6480">
                <a:solidFill>
                  <a:srgbClr val="a8a8a8"/>
                </a:solidFill>
                <a:miter/>
              </a:ln>
            </p:spPr>
          </p:cxnSp>
          <p:cxnSp>
            <p:nvCxnSpPr>
              <p:cNvPr id="18295" name="Straight Connector 2116"/>
              <p:cNvCxnSpPr/>
              <p:nvPr/>
            </p:nvCxnSpPr>
            <p:spPr>
              <a:xfrm flipV="1">
                <a:off x="4283640" y="7041240"/>
                <a:ext cx="360" cy="252360"/>
              </a:xfrm>
              <a:prstGeom prst="straightConnector1">
                <a:avLst/>
              </a:prstGeom>
              <a:ln w="6480">
                <a:solidFill>
                  <a:srgbClr val="a8a8a8"/>
                </a:solidFill>
                <a:miter/>
              </a:ln>
            </p:spPr>
          </p:cxnSp>
          <p:cxnSp>
            <p:nvCxnSpPr>
              <p:cNvPr id="18296" name="Straight Connector 2117"/>
              <p:cNvCxnSpPr/>
              <p:nvPr/>
            </p:nvCxnSpPr>
            <p:spPr>
              <a:xfrm flipV="1">
                <a:off x="3295080" y="7041240"/>
                <a:ext cx="360" cy="252360"/>
              </a:xfrm>
              <a:prstGeom prst="straightConnector1">
                <a:avLst/>
              </a:prstGeom>
              <a:ln w="6480">
                <a:solidFill>
                  <a:srgbClr val="a8a8a8"/>
                </a:solidFill>
                <a:miter/>
              </a:ln>
            </p:spPr>
          </p:cxnSp>
          <p:cxnSp>
            <p:nvCxnSpPr>
              <p:cNvPr id="18297" name="Straight Connector 2118"/>
              <p:cNvCxnSpPr/>
              <p:nvPr/>
            </p:nvCxnSpPr>
            <p:spPr>
              <a:xfrm flipV="1">
                <a:off x="3624480" y="7041240"/>
                <a:ext cx="360" cy="252360"/>
              </a:xfrm>
              <a:prstGeom prst="straightConnector1">
                <a:avLst/>
              </a:prstGeom>
              <a:ln w="6480">
                <a:solidFill>
                  <a:srgbClr val="a8a8a8"/>
                </a:solidFill>
                <a:miter/>
              </a:ln>
            </p:spPr>
          </p:cxnSp>
          <p:cxnSp>
            <p:nvCxnSpPr>
              <p:cNvPr id="18298" name="Straight Connector 2119"/>
              <p:cNvCxnSpPr/>
              <p:nvPr/>
            </p:nvCxnSpPr>
            <p:spPr>
              <a:xfrm flipV="1">
                <a:off x="2635920" y="7041240"/>
                <a:ext cx="360" cy="252360"/>
              </a:xfrm>
              <a:prstGeom prst="straightConnector1">
                <a:avLst/>
              </a:prstGeom>
              <a:ln w="6480">
                <a:solidFill>
                  <a:srgbClr val="a8a8a8"/>
                </a:solidFill>
                <a:miter/>
              </a:ln>
            </p:spPr>
          </p:cxnSp>
          <p:cxnSp>
            <p:nvCxnSpPr>
              <p:cNvPr id="18299" name="Straight Connector 2120"/>
              <p:cNvCxnSpPr/>
              <p:nvPr/>
            </p:nvCxnSpPr>
            <p:spPr>
              <a:xfrm flipV="1">
                <a:off x="2965320" y="7041240"/>
                <a:ext cx="360" cy="252360"/>
              </a:xfrm>
              <a:prstGeom prst="straightConnector1">
                <a:avLst/>
              </a:prstGeom>
              <a:ln w="6480">
                <a:solidFill>
                  <a:srgbClr val="a8a8a8"/>
                </a:solidFill>
                <a:miter/>
              </a:ln>
            </p:spPr>
          </p:cxnSp>
          <p:cxnSp>
            <p:nvCxnSpPr>
              <p:cNvPr id="18300" name="Straight Connector 2121"/>
              <p:cNvCxnSpPr/>
              <p:nvPr/>
            </p:nvCxnSpPr>
            <p:spPr>
              <a:xfrm flipV="1">
                <a:off x="1976760" y="7041240"/>
                <a:ext cx="360" cy="252360"/>
              </a:xfrm>
              <a:prstGeom prst="straightConnector1">
                <a:avLst/>
              </a:prstGeom>
              <a:ln w="6480">
                <a:solidFill>
                  <a:srgbClr val="a8a8a8"/>
                </a:solidFill>
                <a:miter/>
              </a:ln>
            </p:spPr>
          </p:cxnSp>
          <p:cxnSp>
            <p:nvCxnSpPr>
              <p:cNvPr id="18301" name="Straight Connector 2122"/>
              <p:cNvCxnSpPr/>
              <p:nvPr/>
            </p:nvCxnSpPr>
            <p:spPr>
              <a:xfrm flipV="1">
                <a:off x="2306520" y="7041240"/>
                <a:ext cx="360" cy="252360"/>
              </a:xfrm>
              <a:prstGeom prst="straightConnector1">
                <a:avLst/>
              </a:prstGeom>
              <a:ln w="6480">
                <a:solidFill>
                  <a:srgbClr val="a8a8a8"/>
                </a:solidFill>
                <a:miter/>
              </a:ln>
            </p:spPr>
          </p:cxnSp>
          <p:cxnSp>
            <p:nvCxnSpPr>
              <p:cNvPr id="18302" name="Straight Connector 2123"/>
              <p:cNvCxnSpPr/>
              <p:nvPr/>
            </p:nvCxnSpPr>
            <p:spPr>
              <a:xfrm flipV="1">
                <a:off x="1317960" y="7041240"/>
                <a:ext cx="360" cy="252360"/>
              </a:xfrm>
              <a:prstGeom prst="straightConnector1">
                <a:avLst/>
              </a:prstGeom>
              <a:ln w="6480">
                <a:solidFill>
                  <a:srgbClr val="a8a8a8"/>
                </a:solidFill>
                <a:miter/>
              </a:ln>
            </p:spPr>
          </p:cxnSp>
          <p:cxnSp>
            <p:nvCxnSpPr>
              <p:cNvPr id="18303" name="Straight Connector 2124"/>
              <p:cNvCxnSpPr/>
              <p:nvPr/>
            </p:nvCxnSpPr>
            <p:spPr>
              <a:xfrm flipV="1">
                <a:off x="1647360" y="7041240"/>
                <a:ext cx="360" cy="252360"/>
              </a:xfrm>
              <a:prstGeom prst="straightConnector1">
                <a:avLst/>
              </a:prstGeom>
              <a:ln w="6480">
                <a:solidFill>
                  <a:srgbClr val="a8a8a8"/>
                </a:solidFill>
                <a:miter/>
              </a:ln>
            </p:spPr>
          </p:cxnSp>
          <p:cxnSp>
            <p:nvCxnSpPr>
              <p:cNvPr id="18304" name="Straight Connector 2125"/>
              <p:cNvCxnSpPr/>
              <p:nvPr/>
            </p:nvCxnSpPr>
            <p:spPr>
              <a:xfrm flipV="1">
                <a:off x="658800" y="7041240"/>
                <a:ext cx="360" cy="252360"/>
              </a:xfrm>
              <a:prstGeom prst="straightConnector1">
                <a:avLst/>
              </a:prstGeom>
              <a:ln w="6480">
                <a:solidFill>
                  <a:srgbClr val="a8a8a8"/>
                </a:solidFill>
                <a:miter/>
              </a:ln>
            </p:spPr>
          </p:cxnSp>
          <p:cxnSp>
            <p:nvCxnSpPr>
              <p:cNvPr id="18305" name="Straight Connector 2126"/>
              <p:cNvCxnSpPr/>
              <p:nvPr/>
            </p:nvCxnSpPr>
            <p:spPr>
              <a:xfrm flipV="1">
                <a:off x="988200" y="7041240"/>
                <a:ext cx="360" cy="252360"/>
              </a:xfrm>
              <a:prstGeom prst="straightConnector1">
                <a:avLst/>
              </a:prstGeom>
              <a:ln w="6480">
                <a:solidFill>
                  <a:srgbClr val="a8a8a8"/>
                </a:solidFill>
                <a:miter/>
              </a:ln>
            </p:spPr>
          </p:cxnSp>
          <p:cxnSp>
            <p:nvCxnSpPr>
              <p:cNvPr id="18306" name="Straight Connector 2127"/>
              <p:cNvCxnSpPr/>
              <p:nvPr/>
            </p:nvCxnSpPr>
            <p:spPr>
              <a:xfrm flipV="1">
                <a:off x="0" y="7041240"/>
                <a:ext cx="360" cy="252360"/>
              </a:xfrm>
              <a:prstGeom prst="straightConnector1">
                <a:avLst/>
              </a:prstGeom>
              <a:ln w="6480">
                <a:solidFill>
                  <a:srgbClr val="a8a8a8"/>
                </a:solidFill>
                <a:miter/>
              </a:ln>
            </p:spPr>
          </p:cxnSp>
          <p:cxnSp>
            <p:nvCxnSpPr>
              <p:cNvPr id="1830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8308" name="PlaceHolder 1"/>
          <p:cNvSpPr>
            <a:spLocks noGrp="1"/>
          </p:cNvSpPr>
          <p:nvPr>
            <p:ph type="sldNum" idx="4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00441A4-86A9-4CCE-872C-255E9A2C0B83}"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8309" name="PlaceHolder 2"/>
          <p:cNvSpPr>
            <a:spLocks noGrp="1"/>
          </p:cNvSpPr>
          <p:nvPr>
            <p:ph type="ftr" idx="47"/>
          </p:nvPr>
        </p:nvSpPr>
        <p:spPr>
          <a:xfrm>
            <a:off x="4124160" y="6404040"/>
            <a:ext cx="67352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310" name="PlaceHolder 3"/>
          <p:cNvSpPr>
            <a:spLocks noGrp="1"/>
          </p:cNvSpPr>
          <p:nvPr>
            <p:ph type="body"/>
          </p:nvPr>
        </p:nvSpPr>
        <p:spPr>
          <a:xfrm>
            <a:off x="0" y="0"/>
            <a:ext cx="3776040" cy="6857640"/>
          </a:xfrm>
          <a:prstGeom prst="rect">
            <a:avLst/>
          </a:prstGeom>
          <a:solidFill>
            <a:schemeClr val="accent2">
              <a:lumMod val="20000"/>
              <a:lumOff val="80000"/>
              <a:alpha val="10000"/>
            </a:schemeClr>
          </a:solidFill>
          <a:ln w="0">
            <a:noFill/>
          </a:ln>
        </p:spPr>
        <p:txBody>
          <a:bodyPr lIns="360000" rIns="360000" tIns="360000" bIns="360000" anchor="t">
            <a:noAutofit/>
          </a:bodyPr>
          <a:p>
            <a:pPr marL="432000" indent="-324000" defTabSz="914400">
              <a:lnSpc>
                <a:spcPct val="100000"/>
              </a:lnSpc>
              <a:buClr>
                <a:srgbClr val="000000"/>
              </a:buClr>
              <a:buSzPct val="45000"/>
              <a:buFont typeface="Wingdings" charset="2"/>
              <a:buChar char=""/>
            </a:pPr>
            <a:r>
              <a:rPr b="0" lang="en-US" sz="1800" spc="-1" strike="noStrike">
                <a:solidFill>
                  <a:schemeClr val="dk1"/>
                </a:solidFill>
                <a:latin typeface="ING Me"/>
              </a:rPr>
              <a:t>Click icon to add picture</a:t>
            </a:r>
            <a:endParaRPr b="0" lang="en-GB" sz="1800" spc="-1" strike="noStrike">
              <a:solidFill>
                <a:schemeClr val="dk1"/>
              </a:solidFill>
              <a:latin typeface="ING Me"/>
            </a:endParaRPr>
          </a:p>
        </p:txBody>
      </p:sp>
      <p:sp>
        <p:nvSpPr>
          <p:cNvPr id="18311" name="PlaceHolder 4"/>
          <p:cNvSpPr>
            <a:spLocks noGrp="1"/>
          </p:cNvSpPr>
          <p:nvPr>
            <p:ph type="body"/>
          </p:nvPr>
        </p:nvSpPr>
        <p:spPr>
          <a:xfrm>
            <a:off x="4124160" y="1141200"/>
            <a:ext cx="74084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18312" name="PlaceHolder 5"/>
          <p:cNvSpPr>
            <a:spLocks noGrp="1"/>
          </p:cNvSpPr>
          <p:nvPr>
            <p:ph type="title"/>
          </p:nvPr>
        </p:nvSpPr>
        <p:spPr>
          <a:xfrm>
            <a:off x="4124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8313" name="TextBox 6"/>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5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8351" name="Master Grid"/>
          <p:cNvGrpSpPr/>
          <p:nvPr/>
        </p:nvGrpSpPr>
        <p:grpSpPr>
          <a:xfrm>
            <a:off x="0" y="0"/>
            <a:ext cx="12191760" cy="6858000"/>
            <a:chOff x="0" y="0"/>
            <a:chExt cx="12191760" cy="6858000"/>
          </a:xfrm>
        </p:grpSpPr>
        <p:grpSp>
          <p:nvGrpSpPr>
            <p:cNvPr id="18352" name="GRID"/>
            <p:cNvGrpSpPr/>
            <p:nvPr/>
          </p:nvGrpSpPr>
          <p:grpSpPr>
            <a:xfrm>
              <a:off x="0" y="0"/>
              <a:ext cx="12191760" cy="6858000"/>
              <a:chOff x="0" y="0"/>
              <a:chExt cx="12191760" cy="6858000"/>
            </a:xfrm>
          </p:grpSpPr>
          <p:grpSp>
            <p:nvGrpSpPr>
              <p:cNvPr id="18353" name="Group 454"/>
              <p:cNvGrpSpPr/>
              <p:nvPr/>
            </p:nvGrpSpPr>
            <p:grpSpPr>
              <a:xfrm>
                <a:off x="0" y="0"/>
                <a:ext cx="12191760" cy="6858000"/>
                <a:chOff x="0" y="0"/>
                <a:chExt cx="12191760" cy="6858000"/>
              </a:xfrm>
            </p:grpSpPr>
            <p:cxnSp>
              <p:nvCxnSpPr>
                <p:cNvPr id="1835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835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835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835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835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835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836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836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836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836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836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836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836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836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836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836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837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837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837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837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837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837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837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837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837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837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838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838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838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838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838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838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838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838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838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838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839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839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8392" name="Group 455"/>
              <p:cNvGrpSpPr/>
              <p:nvPr/>
            </p:nvGrpSpPr>
            <p:grpSpPr>
              <a:xfrm>
                <a:off x="0" y="0"/>
                <a:ext cx="12191760" cy="6857640"/>
                <a:chOff x="0" y="0"/>
                <a:chExt cx="12191760" cy="6857640"/>
              </a:xfrm>
            </p:grpSpPr>
            <p:cxnSp>
              <p:nvCxnSpPr>
                <p:cNvPr id="1839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839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839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839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839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839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839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840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840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840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840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840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840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840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840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840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840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841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841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841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841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841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8415" name="Group 396"/>
            <p:cNvGrpSpPr/>
            <p:nvPr/>
          </p:nvGrpSpPr>
          <p:grpSpPr>
            <a:xfrm>
              <a:off x="329400" y="326520"/>
              <a:ext cx="11532960" cy="5878800"/>
              <a:chOff x="329400" y="326520"/>
              <a:chExt cx="11532960" cy="5878800"/>
            </a:xfrm>
          </p:grpSpPr>
          <p:grpSp>
            <p:nvGrpSpPr>
              <p:cNvPr id="18416" name="Group 397"/>
              <p:cNvGrpSpPr/>
              <p:nvPr/>
            </p:nvGrpSpPr>
            <p:grpSpPr>
              <a:xfrm>
                <a:off x="329400" y="326520"/>
                <a:ext cx="11532960" cy="5878800"/>
                <a:chOff x="329400" y="326520"/>
                <a:chExt cx="11532960" cy="5878800"/>
              </a:xfrm>
            </p:grpSpPr>
            <p:cxnSp>
              <p:nvCxnSpPr>
                <p:cNvPr id="1841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841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841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842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842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842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842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842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842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842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842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842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842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843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843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843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843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843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843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843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843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843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843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844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844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844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844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844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844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844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844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844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844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845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845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845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8453" name="Group 398"/>
              <p:cNvGrpSpPr/>
              <p:nvPr/>
            </p:nvGrpSpPr>
            <p:grpSpPr>
              <a:xfrm>
                <a:off x="329400" y="326520"/>
                <a:ext cx="11532960" cy="5878080"/>
                <a:chOff x="329400" y="326520"/>
                <a:chExt cx="11532960" cy="5878080"/>
              </a:xfrm>
            </p:grpSpPr>
            <p:cxnSp>
              <p:nvCxnSpPr>
                <p:cNvPr id="1845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845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845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845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845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845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846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846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846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846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846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846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846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846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846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846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847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847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847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8473" name="Master Grid Edge"/>
          <p:cNvGrpSpPr/>
          <p:nvPr/>
        </p:nvGrpSpPr>
        <p:grpSpPr>
          <a:xfrm>
            <a:off x="-435240" y="-435240"/>
            <a:ext cx="13042800" cy="7728480"/>
            <a:chOff x="-435240" y="-435240"/>
            <a:chExt cx="13042800" cy="7728480"/>
          </a:xfrm>
        </p:grpSpPr>
        <p:grpSp>
          <p:nvGrpSpPr>
            <p:cNvPr id="18474" name="Group 27"/>
            <p:cNvGrpSpPr/>
            <p:nvPr/>
          </p:nvGrpSpPr>
          <p:grpSpPr>
            <a:xfrm>
              <a:off x="-435240" y="-435240"/>
              <a:ext cx="13042800" cy="7728480"/>
              <a:chOff x="-435240" y="-435240"/>
              <a:chExt cx="13042800" cy="7728480"/>
            </a:xfrm>
          </p:grpSpPr>
          <p:cxnSp>
            <p:nvCxnSpPr>
              <p:cNvPr id="18475" name="Straight Connector 1371"/>
              <p:cNvCxnSpPr/>
              <p:nvPr/>
            </p:nvCxnSpPr>
            <p:spPr>
              <a:xfrm>
                <a:off x="-435240" y="489600"/>
                <a:ext cx="126360" cy="360"/>
              </a:xfrm>
              <a:prstGeom prst="straightConnector1">
                <a:avLst/>
              </a:prstGeom>
              <a:ln w="6480">
                <a:solidFill>
                  <a:srgbClr val="a8a8a8"/>
                </a:solidFill>
                <a:miter/>
              </a:ln>
            </p:spPr>
          </p:cxnSp>
          <p:cxnSp>
            <p:nvCxnSpPr>
              <p:cNvPr id="18476" name="Straight Connector 1372"/>
              <p:cNvCxnSpPr/>
              <p:nvPr/>
            </p:nvCxnSpPr>
            <p:spPr>
              <a:xfrm>
                <a:off x="-435240" y="326520"/>
                <a:ext cx="126360" cy="360"/>
              </a:xfrm>
              <a:prstGeom prst="straightConnector1">
                <a:avLst/>
              </a:prstGeom>
              <a:ln w="6480">
                <a:solidFill>
                  <a:srgbClr val="a8a8a8"/>
                </a:solidFill>
                <a:miter/>
              </a:ln>
            </p:spPr>
          </p:cxnSp>
          <p:cxnSp>
            <p:nvCxnSpPr>
              <p:cNvPr id="18477" name="Straight Connector 1373"/>
              <p:cNvCxnSpPr/>
              <p:nvPr/>
            </p:nvCxnSpPr>
            <p:spPr>
              <a:xfrm>
                <a:off x="-435240" y="816120"/>
                <a:ext cx="126360" cy="360"/>
              </a:xfrm>
              <a:prstGeom prst="straightConnector1">
                <a:avLst/>
              </a:prstGeom>
              <a:ln w="6480">
                <a:solidFill>
                  <a:srgbClr val="a8a8a8"/>
                </a:solidFill>
                <a:miter/>
              </a:ln>
            </p:spPr>
          </p:cxnSp>
          <p:cxnSp>
            <p:nvCxnSpPr>
              <p:cNvPr id="18478" name="Straight Connector 1374"/>
              <p:cNvCxnSpPr/>
              <p:nvPr/>
            </p:nvCxnSpPr>
            <p:spPr>
              <a:xfrm>
                <a:off x="-435240" y="653040"/>
                <a:ext cx="126360" cy="360"/>
              </a:xfrm>
              <a:prstGeom prst="straightConnector1">
                <a:avLst/>
              </a:prstGeom>
              <a:ln w="6480">
                <a:solidFill>
                  <a:srgbClr val="a8a8a8"/>
                </a:solidFill>
                <a:miter/>
              </a:ln>
            </p:spPr>
          </p:cxnSp>
          <p:cxnSp>
            <p:nvCxnSpPr>
              <p:cNvPr id="18479" name="Straight Connector 1375"/>
              <p:cNvCxnSpPr/>
              <p:nvPr/>
            </p:nvCxnSpPr>
            <p:spPr>
              <a:xfrm>
                <a:off x="-435240" y="1142640"/>
                <a:ext cx="126360" cy="360"/>
              </a:xfrm>
              <a:prstGeom prst="straightConnector1">
                <a:avLst/>
              </a:prstGeom>
              <a:ln w="6480">
                <a:solidFill>
                  <a:srgbClr val="a8a8a8"/>
                </a:solidFill>
                <a:miter/>
              </a:ln>
            </p:spPr>
          </p:cxnSp>
          <p:cxnSp>
            <p:nvCxnSpPr>
              <p:cNvPr id="18480" name="Straight Connector 1376"/>
              <p:cNvCxnSpPr/>
              <p:nvPr/>
            </p:nvCxnSpPr>
            <p:spPr>
              <a:xfrm>
                <a:off x="-435240" y="979560"/>
                <a:ext cx="126360" cy="360"/>
              </a:xfrm>
              <a:prstGeom prst="straightConnector1">
                <a:avLst/>
              </a:prstGeom>
              <a:ln w="6480">
                <a:solidFill>
                  <a:srgbClr val="a8a8a8"/>
                </a:solidFill>
                <a:miter/>
              </a:ln>
            </p:spPr>
          </p:cxnSp>
          <p:cxnSp>
            <p:nvCxnSpPr>
              <p:cNvPr id="18481" name="Straight Connector 1377"/>
              <p:cNvCxnSpPr/>
              <p:nvPr/>
            </p:nvCxnSpPr>
            <p:spPr>
              <a:xfrm>
                <a:off x="-435240" y="1469520"/>
                <a:ext cx="126360" cy="360"/>
              </a:xfrm>
              <a:prstGeom prst="straightConnector1">
                <a:avLst/>
              </a:prstGeom>
              <a:ln w="6480">
                <a:solidFill>
                  <a:srgbClr val="a8a8a8"/>
                </a:solidFill>
                <a:miter/>
              </a:ln>
            </p:spPr>
          </p:cxnSp>
          <p:cxnSp>
            <p:nvCxnSpPr>
              <p:cNvPr id="18482" name="Straight Connector 1378"/>
              <p:cNvCxnSpPr/>
              <p:nvPr/>
            </p:nvCxnSpPr>
            <p:spPr>
              <a:xfrm>
                <a:off x="-435240" y="1306080"/>
                <a:ext cx="126360" cy="360"/>
              </a:xfrm>
              <a:prstGeom prst="straightConnector1">
                <a:avLst/>
              </a:prstGeom>
              <a:ln w="6480">
                <a:solidFill>
                  <a:srgbClr val="a8a8a8"/>
                </a:solidFill>
                <a:miter/>
              </a:ln>
            </p:spPr>
          </p:cxnSp>
          <p:cxnSp>
            <p:nvCxnSpPr>
              <p:cNvPr id="18483" name="Straight Connector 1379"/>
              <p:cNvCxnSpPr/>
              <p:nvPr/>
            </p:nvCxnSpPr>
            <p:spPr>
              <a:xfrm>
                <a:off x="-435240" y="1796040"/>
                <a:ext cx="126360" cy="360"/>
              </a:xfrm>
              <a:prstGeom prst="straightConnector1">
                <a:avLst/>
              </a:prstGeom>
              <a:ln w="6480">
                <a:solidFill>
                  <a:srgbClr val="a8a8a8"/>
                </a:solidFill>
                <a:miter/>
              </a:ln>
            </p:spPr>
          </p:cxnSp>
          <p:cxnSp>
            <p:nvCxnSpPr>
              <p:cNvPr id="18484" name="Straight Connector 1380"/>
              <p:cNvCxnSpPr/>
              <p:nvPr/>
            </p:nvCxnSpPr>
            <p:spPr>
              <a:xfrm>
                <a:off x="-435240" y="1632600"/>
                <a:ext cx="126360" cy="360"/>
              </a:xfrm>
              <a:prstGeom prst="straightConnector1">
                <a:avLst/>
              </a:prstGeom>
              <a:ln w="6480">
                <a:solidFill>
                  <a:srgbClr val="a8a8a8"/>
                </a:solidFill>
                <a:miter/>
              </a:ln>
            </p:spPr>
          </p:cxnSp>
          <p:cxnSp>
            <p:nvCxnSpPr>
              <p:cNvPr id="18485" name="Straight Connector 1381"/>
              <p:cNvCxnSpPr/>
              <p:nvPr/>
            </p:nvCxnSpPr>
            <p:spPr>
              <a:xfrm>
                <a:off x="-435240" y="2122560"/>
                <a:ext cx="126360" cy="360"/>
              </a:xfrm>
              <a:prstGeom prst="straightConnector1">
                <a:avLst/>
              </a:prstGeom>
              <a:ln w="6480">
                <a:solidFill>
                  <a:srgbClr val="a8a8a8"/>
                </a:solidFill>
                <a:miter/>
              </a:ln>
            </p:spPr>
          </p:cxnSp>
          <p:cxnSp>
            <p:nvCxnSpPr>
              <p:cNvPr id="18486" name="Straight Connector 1382"/>
              <p:cNvCxnSpPr/>
              <p:nvPr/>
            </p:nvCxnSpPr>
            <p:spPr>
              <a:xfrm>
                <a:off x="-435240" y="1959120"/>
                <a:ext cx="126360" cy="360"/>
              </a:xfrm>
              <a:prstGeom prst="straightConnector1">
                <a:avLst/>
              </a:prstGeom>
              <a:ln w="6480">
                <a:solidFill>
                  <a:srgbClr val="a8a8a8"/>
                </a:solidFill>
                <a:miter/>
              </a:ln>
            </p:spPr>
          </p:cxnSp>
          <p:cxnSp>
            <p:nvCxnSpPr>
              <p:cNvPr id="18487" name="Straight Connector 1383"/>
              <p:cNvCxnSpPr/>
              <p:nvPr/>
            </p:nvCxnSpPr>
            <p:spPr>
              <a:xfrm>
                <a:off x="-435240" y="2449080"/>
                <a:ext cx="126360" cy="360"/>
              </a:xfrm>
              <a:prstGeom prst="straightConnector1">
                <a:avLst/>
              </a:prstGeom>
              <a:ln w="6480">
                <a:solidFill>
                  <a:srgbClr val="a8a8a8"/>
                </a:solidFill>
                <a:miter/>
              </a:ln>
            </p:spPr>
          </p:cxnSp>
          <p:cxnSp>
            <p:nvCxnSpPr>
              <p:cNvPr id="18488" name="Straight Connector 1384"/>
              <p:cNvCxnSpPr/>
              <p:nvPr/>
            </p:nvCxnSpPr>
            <p:spPr>
              <a:xfrm>
                <a:off x="-435240" y="2285640"/>
                <a:ext cx="126360" cy="360"/>
              </a:xfrm>
              <a:prstGeom prst="straightConnector1">
                <a:avLst/>
              </a:prstGeom>
              <a:ln w="6480">
                <a:solidFill>
                  <a:srgbClr val="a8a8a8"/>
                </a:solidFill>
                <a:miter/>
              </a:ln>
            </p:spPr>
          </p:cxnSp>
          <p:cxnSp>
            <p:nvCxnSpPr>
              <p:cNvPr id="18489" name="Straight Connector 1385"/>
              <p:cNvCxnSpPr/>
              <p:nvPr/>
            </p:nvCxnSpPr>
            <p:spPr>
              <a:xfrm>
                <a:off x="-435240" y="2775600"/>
                <a:ext cx="126360" cy="360"/>
              </a:xfrm>
              <a:prstGeom prst="straightConnector1">
                <a:avLst/>
              </a:prstGeom>
              <a:ln w="6480">
                <a:solidFill>
                  <a:srgbClr val="a8a8a8"/>
                </a:solidFill>
                <a:miter/>
              </a:ln>
            </p:spPr>
          </p:cxnSp>
          <p:cxnSp>
            <p:nvCxnSpPr>
              <p:cNvPr id="18490" name="Straight Connector 1386"/>
              <p:cNvCxnSpPr/>
              <p:nvPr/>
            </p:nvCxnSpPr>
            <p:spPr>
              <a:xfrm>
                <a:off x="-435240" y="2612520"/>
                <a:ext cx="126360" cy="360"/>
              </a:xfrm>
              <a:prstGeom prst="straightConnector1">
                <a:avLst/>
              </a:prstGeom>
              <a:ln w="6480">
                <a:solidFill>
                  <a:srgbClr val="a8a8a8"/>
                </a:solidFill>
                <a:miter/>
              </a:ln>
            </p:spPr>
          </p:cxnSp>
          <p:cxnSp>
            <p:nvCxnSpPr>
              <p:cNvPr id="18491" name="Straight Connector 1387"/>
              <p:cNvCxnSpPr/>
              <p:nvPr/>
            </p:nvCxnSpPr>
            <p:spPr>
              <a:xfrm>
                <a:off x="-435240" y="3102120"/>
                <a:ext cx="126360" cy="360"/>
              </a:xfrm>
              <a:prstGeom prst="straightConnector1">
                <a:avLst/>
              </a:prstGeom>
              <a:ln w="6480">
                <a:solidFill>
                  <a:srgbClr val="a8a8a8"/>
                </a:solidFill>
                <a:miter/>
              </a:ln>
            </p:spPr>
          </p:cxnSp>
          <p:cxnSp>
            <p:nvCxnSpPr>
              <p:cNvPr id="18492" name="Straight Connector 1388"/>
              <p:cNvCxnSpPr/>
              <p:nvPr/>
            </p:nvCxnSpPr>
            <p:spPr>
              <a:xfrm>
                <a:off x="-435240" y="2939040"/>
                <a:ext cx="126360" cy="360"/>
              </a:xfrm>
              <a:prstGeom prst="straightConnector1">
                <a:avLst/>
              </a:prstGeom>
              <a:ln w="6480">
                <a:solidFill>
                  <a:srgbClr val="a8a8a8"/>
                </a:solidFill>
                <a:miter/>
              </a:ln>
            </p:spPr>
          </p:cxnSp>
          <p:cxnSp>
            <p:nvCxnSpPr>
              <p:cNvPr id="18493" name="Straight Connector 1389"/>
              <p:cNvCxnSpPr/>
              <p:nvPr/>
            </p:nvCxnSpPr>
            <p:spPr>
              <a:xfrm>
                <a:off x="-435240" y="3428640"/>
                <a:ext cx="126360" cy="360"/>
              </a:xfrm>
              <a:prstGeom prst="straightConnector1">
                <a:avLst/>
              </a:prstGeom>
              <a:ln w="6480">
                <a:solidFill>
                  <a:srgbClr val="a8a8a8"/>
                </a:solidFill>
                <a:miter/>
              </a:ln>
            </p:spPr>
          </p:cxnSp>
          <p:cxnSp>
            <p:nvCxnSpPr>
              <p:cNvPr id="18494" name="Straight Connector 1390"/>
              <p:cNvCxnSpPr/>
              <p:nvPr/>
            </p:nvCxnSpPr>
            <p:spPr>
              <a:xfrm>
                <a:off x="-435240" y="3265560"/>
                <a:ext cx="126360" cy="360"/>
              </a:xfrm>
              <a:prstGeom prst="straightConnector1">
                <a:avLst/>
              </a:prstGeom>
              <a:ln w="6480">
                <a:solidFill>
                  <a:srgbClr val="a8a8a8"/>
                </a:solidFill>
                <a:miter/>
              </a:ln>
            </p:spPr>
          </p:cxnSp>
          <p:cxnSp>
            <p:nvCxnSpPr>
              <p:cNvPr id="18495" name="Straight Connector 1391"/>
              <p:cNvCxnSpPr/>
              <p:nvPr/>
            </p:nvCxnSpPr>
            <p:spPr>
              <a:xfrm>
                <a:off x="-435240" y="3755520"/>
                <a:ext cx="126360" cy="360"/>
              </a:xfrm>
              <a:prstGeom prst="straightConnector1">
                <a:avLst/>
              </a:prstGeom>
              <a:ln w="6480">
                <a:solidFill>
                  <a:srgbClr val="a8a8a8"/>
                </a:solidFill>
                <a:miter/>
              </a:ln>
            </p:spPr>
          </p:cxnSp>
          <p:cxnSp>
            <p:nvCxnSpPr>
              <p:cNvPr id="18496" name="Straight Connector 1392"/>
              <p:cNvCxnSpPr/>
              <p:nvPr/>
            </p:nvCxnSpPr>
            <p:spPr>
              <a:xfrm>
                <a:off x="-435240" y="3592080"/>
                <a:ext cx="126360" cy="360"/>
              </a:xfrm>
              <a:prstGeom prst="straightConnector1">
                <a:avLst/>
              </a:prstGeom>
              <a:ln w="6480">
                <a:solidFill>
                  <a:srgbClr val="a8a8a8"/>
                </a:solidFill>
                <a:miter/>
              </a:ln>
            </p:spPr>
          </p:cxnSp>
          <p:cxnSp>
            <p:nvCxnSpPr>
              <p:cNvPr id="18497" name="Straight Connector 1438"/>
              <p:cNvCxnSpPr/>
              <p:nvPr/>
            </p:nvCxnSpPr>
            <p:spPr>
              <a:xfrm>
                <a:off x="-435240" y="4081680"/>
                <a:ext cx="126360" cy="360"/>
              </a:xfrm>
              <a:prstGeom prst="straightConnector1">
                <a:avLst/>
              </a:prstGeom>
              <a:ln w="6480">
                <a:solidFill>
                  <a:srgbClr val="a8a8a8"/>
                </a:solidFill>
                <a:miter/>
              </a:ln>
            </p:spPr>
          </p:cxnSp>
          <p:cxnSp>
            <p:nvCxnSpPr>
              <p:cNvPr id="18498" name="Straight Connector 1439"/>
              <p:cNvCxnSpPr/>
              <p:nvPr/>
            </p:nvCxnSpPr>
            <p:spPr>
              <a:xfrm>
                <a:off x="-435240" y="3918240"/>
                <a:ext cx="126360" cy="360"/>
              </a:xfrm>
              <a:prstGeom prst="straightConnector1">
                <a:avLst/>
              </a:prstGeom>
              <a:ln w="6480">
                <a:solidFill>
                  <a:srgbClr val="a8a8a8"/>
                </a:solidFill>
                <a:miter/>
              </a:ln>
            </p:spPr>
          </p:cxnSp>
          <p:cxnSp>
            <p:nvCxnSpPr>
              <p:cNvPr id="18499" name="Straight Connector 1440"/>
              <p:cNvCxnSpPr/>
              <p:nvPr/>
            </p:nvCxnSpPr>
            <p:spPr>
              <a:xfrm>
                <a:off x="-435240" y="4408200"/>
                <a:ext cx="126360" cy="360"/>
              </a:xfrm>
              <a:prstGeom prst="straightConnector1">
                <a:avLst/>
              </a:prstGeom>
              <a:ln w="6480">
                <a:solidFill>
                  <a:srgbClr val="a8a8a8"/>
                </a:solidFill>
                <a:miter/>
              </a:ln>
            </p:spPr>
          </p:cxnSp>
          <p:cxnSp>
            <p:nvCxnSpPr>
              <p:cNvPr id="18500" name="Straight Connector 1441"/>
              <p:cNvCxnSpPr/>
              <p:nvPr/>
            </p:nvCxnSpPr>
            <p:spPr>
              <a:xfrm>
                <a:off x="-435240" y="4244760"/>
                <a:ext cx="126360" cy="360"/>
              </a:xfrm>
              <a:prstGeom prst="straightConnector1">
                <a:avLst/>
              </a:prstGeom>
              <a:ln w="6480">
                <a:solidFill>
                  <a:srgbClr val="a8a8a8"/>
                </a:solidFill>
                <a:miter/>
              </a:ln>
            </p:spPr>
          </p:cxnSp>
          <p:cxnSp>
            <p:nvCxnSpPr>
              <p:cNvPr id="18501" name="Straight Connector 1442"/>
              <p:cNvCxnSpPr/>
              <p:nvPr/>
            </p:nvCxnSpPr>
            <p:spPr>
              <a:xfrm>
                <a:off x="-435240" y="4734720"/>
                <a:ext cx="126360" cy="360"/>
              </a:xfrm>
              <a:prstGeom prst="straightConnector1">
                <a:avLst/>
              </a:prstGeom>
              <a:ln w="6480">
                <a:solidFill>
                  <a:srgbClr val="a8a8a8"/>
                </a:solidFill>
                <a:miter/>
              </a:ln>
            </p:spPr>
          </p:cxnSp>
          <p:cxnSp>
            <p:nvCxnSpPr>
              <p:cNvPr id="18502" name="Straight Connector 1443"/>
              <p:cNvCxnSpPr/>
              <p:nvPr/>
            </p:nvCxnSpPr>
            <p:spPr>
              <a:xfrm>
                <a:off x="-435240" y="4571280"/>
                <a:ext cx="126360" cy="360"/>
              </a:xfrm>
              <a:prstGeom prst="straightConnector1">
                <a:avLst/>
              </a:prstGeom>
              <a:ln w="6480">
                <a:solidFill>
                  <a:srgbClr val="a8a8a8"/>
                </a:solidFill>
                <a:miter/>
              </a:ln>
            </p:spPr>
          </p:cxnSp>
          <p:cxnSp>
            <p:nvCxnSpPr>
              <p:cNvPr id="18503" name="Straight Connector 1444"/>
              <p:cNvCxnSpPr/>
              <p:nvPr/>
            </p:nvCxnSpPr>
            <p:spPr>
              <a:xfrm>
                <a:off x="-435240" y="5061240"/>
                <a:ext cx="126360" cy="360"/>
              </a:xfrm>
              <a:prstGeom prst="straightConnector1">
                <a:avLst/>
              </a:prstGeom>
              <a:ln w="6480">
                <a:solidFill>
                  <a:srgbClr val="a8a8a8"/>
                </a:solidFill>
                <a:miter/>
              </a:ln>
            </p:spPr>
          </p:cxnSp>
          <p:cxnSp>
            <p:nvCxnSpPr>
              <p:cNvPr id="18504" name="Straight Connector 1446"/>
              <p:cNvCxnSpPr/>
              <p:nvPr/>
            </p:nvCxnSpPr>
            <p:spPr>
              <a:xfrm>
                <a:off x="-435240" y="5387760"/>
                <a:ext cx="126360" cy="360"/>
              </a:xfrm>
              <a:prstGeom prst="straightConnector1">
                <a:avLst/>
              </a:prstGeom>
              <a:ln w="6480">
                <a:solidFill>
                  <a:srgbClr val="a8a8a8"/>
                </a:solidFill>
                <a:miter/>
              </a:ln>
            </p:spPr>
          </p:cxnSp>
          <p:cxnSp>
            <p:nvCxnSpPr>
              <p:cNvPr id="18505" name="Straight Connector 1447"/>
              <p:cNvCxnSpPr/>
              <p:nvPr/>
            </p:nvCxnSpPr>
            <p:spPr>
              <a:xfrm>
                <a:off x="-435240" y="5224680"/>
                <a:ext cx="126360" cy="360"/>
              </a:xfrm>
              <a:prstGeom prst="straightConnector1">
                <a:avLst/>
              </a:prstGeom>
              <a:ln w="6480">
                <a:solidFill>
                  <a:srgbClr val="a8a8a8"/>
                </a:solidFill>
                <a:miter/>
              </a:ln>
            </p:spPr>
          </p:cxnSp>
          <p:cxnSp>
            <p:nvCxnSpPr>
              <p:cNvPr id="18506" name="Straight Connector 1448"/>
              <p:cNvCxnSpPr/>
              <p:nvPr/>
            </p:nvCxnSpPr>
            <p:spPr>
              <a:xfrm>
                <a:off x="-435240" y="5714280"/>
                <a:ext cx="126360" cy="360"/>
              </a:xfrm>
              <a:prstGeom prst="straightConnector1">
                <a:avLst/>
              </a:prstGeom>
              <a:ln w="6480">
                <a:solidFill>
                  <a:srgbClr val="a8a8a8"/>
                </a:solidFill>
                <a:miter/>
              </a:ln>
            </p:spPr>
          </p:cxnSp>
          <p:cxnSp>
            <p:nvCxnSpPr>
              <p:cNvPr id="18507" name="Straight Connector 1449"/>
              <p:cNvCxnSpPr/>
              <p:nvPr/>
            </p:nvCxnSpPr>
            <p:spPr>
              <a:xfrm>
                <a:off x="-435240" y="5551200"/>
                <a:ext cx="126360" cy="360"/>
              </a:xfrm>
              <a:prstGeom prst="straightConnector1">
                <a:avLst/>
              </a:prstGeom>
              <a:ln w="6480">
                <a:solidFill>
                  <a:srgbClr val="a8a8a8"/>
                </a:solidFill>
                <a:miter/>
              </a:ln>
            </p:spPr>
          </p:cxnSp>
          <p:cxnSp>
            <p:nvCxnSpPr>
              <p:cNvPr id="18508" name="Straight Connector 1450"/>
              <p:cNvCxnSpPr/>
              <p:nvPr/>
            </p:nvCxnSpPr>
            <p:spPr>
              <a:xfrm>
                <a:off x="-435240" y="6041160"/>
                <a:ext cx="126360" cy="360"/>
              </a:xfrm>
              <a:prstGeom prst="straightConnector1">
                <a:avLst/>
              </a:prstGeom>
              <a:ln w="6480">
                <a:solidFill>
                  <a:srgbClr val="a8a8a8"/>
                </a:solidFill>
                <a:miter/>
              </a:ln>
            </p:spPr>
          </p:cxnSp>
          <p:cxnSp>
            <p:nvCxnSpPr>
              <p:cNvPr id="18509" name="Straight Connector 1451"/>
              <p:cNvCxnSpPr/>
              <p:nvPr/>
            </p:nvCxnSpPr>
            <p:spPr>
              <a:xfrm>
                <a:off x="-435240" y="5877720"/>
                <a:ext cx="126360" cy="360"/>
              </a:xfrm>
              <a:prstGeom prst="straightConnector1">
                <a:avLst/>
              </a:prstGeom>
              <a:ln w="6480">
                <a:solidFill>
                  <a:srgbClr val="a8a8a8"/>
                </a:solidFill>
                <a:miter/>
              </a:ln>
            </p:spPr>
          </p:cxnSp>
          <p:cxnSp>
            <p:nvCxnSpPr>
              <p:cNvPr id="18510" name="Straight Connector 1452"/>
              <p:cNvCxnSpPr/>
              <p:nvPr/>
            </p:nvCxnSpPr>
            <p:spPr>
              <a:xfrm>
                <a:off x="-435240" y="6367680"/>
                <a:ext cx="126360" cy="360"/>
              </a:xfrm>
              <a:prstGeom prst="straightConnector1">
                <a:avLst/>
              </a:prstGeom>
              <a:ln w="6480">
                <a:solidFill>
                  <a:srgbClr val="a8a8a8"/>
                </a:solidFill>
                <a:miter/>
              </a:ln>
            </p:spPr>
          </p:cxnSp>
          <p:cxnSp>
            <p:nvCxnSpPr>
              <p:cNvPr id="18511" name="Straight Connector 1453"/>
              <p:cNvCxnSpPr/>
              <p:nvPr/>
            </p:nvCxnSpPr>
            <p:spPr>
              <a:xfrm>
                <a:off x="-435240" y="6204240"/>
                <a:ext cx="126360" cy="360"/>
              </a:xfrm>
              <a:prstGeom prst="straightConnector1">
                <a:avLst/>
              </a:prstGeom>
              <a:ln w="6480">
                <a:solidFill>
                  <a:srgbClr val="a8a8a8"/>
                </a:solidFill>
                <a:miter/>
              </a:ln>
            </p:spPr>
          </p:cxnSp>
          <p:cxnSp>
            <p:nvCxnSpPr>
              <p:cNvPr id="18512" name="Straight Connector 1083"/>
              <p:cNvCxnSpPr/>
              <p:nvPr/>
            </p:nvCxnSpPr>
            <p:spPr>
              <a:xfrm>
                <a:off x="493920" y="-435240"/>
                <a:ext cx="360" cy="126360"/>
              </a:xfrm>
              <a:prstGeom prst="straightConnector1">
                <a:avLst/>
              </a:prstGeom>
              <a:ln w="6480">
                <a:solidFill>
                  <a:srgbClr val="a8a8a8"/>
                </a:solidFill>
                <a:miter/>
              </a:ln>
            </p:spPr>
          </p:cxnSp>
          <p:cxnSp>
            <p:nvCxnSpPr>
              <p:cNvPr id="18513" name="Straight Connector 1084"/>
              <p:cNvCxnSpPr/>
              <p:nvPr/>
            </p:nvCxnSpPr>
            <p:spPr>
              <a:xfrm>
                <a:off x="329400" y="-435240"/>
                <a:ext cx="360" cy="126360"/>
              </a:xfrm>
              <a:prstGeom prst="straightConnector1">
                <a:avLst/>
              </a:prstGeom>
              <a:ln w="6480">
                <a:solidFill>
                  <a:srgbClr val="a8a8a8"/>
                </a:solidFill>
                <a:miter/>
              </a:ln>
            </p:spPr>
          </p:cxnSp>
          <p:cxnSp>
            <p:nvCxnSpPr>
              <p:cNvPr id="18514" name="Straight Connector 1085"/>
              <p:cNvCxnSpPr/>
              <p:nvPr/>
            </p:nvCxnSpPr>
            <p:spPr>
              <a:xfrm>
                <a:off x="823680" y="-435240"/>
                <a:ext cx="360" cy="126360"/>
              </a:xfrm>
              <a:prstGeom prst="straightConnector1">
                <a:avLst/>
              </a:prstGeom>
              <a:ln w="6480">
                <a:solidFill>
                  <a:srgbClr val="a8a8a8"/>
                </a:solidFill>
                <a:miter/>
              </a:ln>
            </p:spPr>
          </p:cxnSp>
          <p:cxnSp>
            <p:nvCxnSpPr>
              <p:cNvPr id="18515" name="Straight Connector 1086"/>
              <p:cNvCxnSpPr/>
              <p:nvPr/>
            </p:nvCxnSpPr>
            <p:spPr>
              <a:xfrm>
                <a:off x="658800" y="-435240"/>
                <a:ext cx="360" cy="126360"/>
              </a:xfrm>
              <a:prstGeom prst="straightConnector1">
                <a:avLst/>
              </a:prstGeom>
              <a:ln w="6480">
                <a:solidFill>
                  <a:srgbClr val="a8a8a8"/>
                </a:solidFill>
                <a:miter/>
              </a:ln>
            </p:spPr>
          </p:cxnSp>
          <p:cxnSp>
            <p:nvCxnSpPr>
              <p:cNvPr id="18516" name="Straight Connector 1087"/>
              <p:cNvCxnSpPr/>
              <p:nvPr/>
            </p:nvCxnSpPr>
            <p:spPr>
              <a:xfrm>
                <a:off x="1153080" y="-435240"/>
                <a:ext cx="360" cy="126360"/>
              </a:xfrm>
              <a:prstGeom prst="straightConnector1">
                <a:avLst/>
              </a:prstGeom>
              <a:ln w="6480">
                <a:solidFill>
                  <a:srgbClr val="a8a8a8"/>
                </a:solidFill>
                <a:miter/>
              </a:ln>
            </p:spPr>
          </p:cxnSp>
          <p:cxnSp>
            <p:nvCxnSpPr>
              <p:cNvPr id="18517" name="Straight Connector 1088"/>
              <p:cNvCxnSpPr/>
              <p:nvPr/>
            </p:nvCxnSpPr>
            <p:spPr>
              <a:xfrm>
                <a:off x="988200" y="-435240"/>
                <a:ext cx="360" cy="126360"/>
              </a:xfrm>
              <a:prstGeom prst="straightConnector1">
                <a:avLst/>
              </a:prstGeom>
              <a:ln w="6480">
                <a:solidFill>
                  <a:srgbClr val="a8a8a8"/>
                </a:solidFill>
                <a:miter/>
              </a:ln>
            </p:spPr>
          </p:cxnSp>
          <p:cxnSp>
            <p:nvCxnSpPr>
              <p:cNvPr id="18518" name="Straight Connector 1089"/>
              <p:cNvCxnSpPr/>
              <p:nvPr/>
            </p:nvCxnSpPr>
            <p:spPr>
              <a:xfrm>
                <a:off x="1482480" y="-435240"/>
                <a:ext cx="360" cy="126360"/>
              </a:xfrm>
              <a:prstGeom prst="straightConnector1">
                <a:avLst/>
              </a:prstGeom>
              <a:ln w="6480">
                <a:solidFill>
                  <a:srgbClr val="a8a8a8"/>
                </a:solidFill>
                <a:miter/>
              </a:ln>
            </p:spPr>
          </p:cxnSp>
          <p:cxnSp>
            <p:nvCxnSpPr>
              <p:cNvPr id="18519" name="Straight Connector 1090"/>
              <p:cNvCxnSpPr/>
              <p:nvPr/>
            </p:nvCxnSpPr>
            <p:spPr>
              <a:xfrm>
                <a:off x="1317960" y="-435240"/>
                <a:ext cx="360" cy="126360"/>
              </a:xfrm>
              <a:prstGeom prst="straightConnector1">
                <a:avLst/>
              </a:prstGeom>
              <a:ln w="6480">
                <a:solidFill>
                  <a:srgbClr val="a8a8a8"/>
                </a:solidFill>
                <a:miter/>
              </a:ln>
            </p:spPr>
          </p:cxnSp>
          <p:cxnSp>
            <p:nvCxnSpPr>
              <p:cNvPr id="18520" name="Straight Connector 1091"/>
              <p:cNvCxnSpPr/>
              <p:nvPr/>
            </p:nvCxnSpPr>
            <p:spPr>
              <a:xfrm>
                <a:off x="1812240" y="-435240"/>
                <a:ext cx="360" cy="126360"/>
              </a:xfrm>
              <a:prstGeom prst="straightConnector1">
                <a:avLst/>
              </a:prstGeom>
              <a:ln w="6480">
                <a:solidFill>
                  <a:srgbClr val="a8a8a8"/>
                </a:solidFill>
                <a:miter/>
              </a:ln>
            </p:spPr>
          </p:cxnSp>
          <p:cxnSp>
            <p:nvCxnSpPr>
              <p:cNvPr id="18521" name="Straight Connector 1092"/>
              <p:cNvCxnSpPr/>
              <p:nvPr/>
            </p:nvCxnSpPr>
            <p:spPr>
              <a:xfrm>
                <a:off x="1647360" y="-435240"/>
                <a:ext cx="360" cy="126360"/>
              </a:xfrm>
              <a:prstGeom prst="straightConnector1">
                <a:avLst/>
              </a:prstGeom>
              <a:ln w="6480">
                <a:solidFill>
                  <a:srgbClr val="a8a8a8"/>
                </a:solidFill>
                <a:miter/>
              </a:ln>
            </p:spPr>
          </p:cxnSp>
          <p:cxnSp>
            <p:nvCxnSpPr>
              <p:cNvPr id="18522" name="Straight Connector 1093"/>
              <p:cNvCxnSpPr/>
              <p:nvPr/>
            </p:nvCxnSpPr>
            <p:spPr>
              <a:xfrm>
                <a:off x="2141640" y="-435240"/>
                <a:ext cx="360" cy="126360"/>
              </a:xfrm>
              <a:prstGeom prst="straightConnector1">
                <a:avLst/>
              </a:prstGeom>
              <a:ln w="6480">
                <a:solidFill>
                  <a:srgbClr val="a8a8a8"/>
                </a:solidFill>
                <a:miter/>
              </a:ln>
            </p:spPr>
          </p:cxnSp>
          <p:cxnSp>
            <p:nvCxnSpPr>
              <p:cNvPr id="18523" name="Straight Connector 1094"/>
              <p:cNvCxnSpPr/>
              <p:nvPr/>
            </p:nvCxnSpPr>
            <p:spPr>
              <a:xfrm>
                <a:off x="1976760" y="-435240"/>
                <a:ext cx="360" cy="126360"/>
              </a:xfrm>
              <a:prstGeom prst="straightConnector1">
                <a:avLst/>
              </a:prstGeom>
              <a:ln w="6480">
                <a:solidFill>
                  <a:srgbClr val="a8a8a8"/>
                </a:solidFill>
                <a:miter/>
              </a:ln>
            </p:spPr>
          </p:cxnSp>
          <p:cxnSp>
            <p:nvCxnSpPr>
              <p:cNvPr id="18524" name="Straight Connector 1095"/>
              <p:cNvCxnSpPr/>
              <p:nvPr/>
            </p:nvCxnSpPr>
            <p:spPr>
              <a:xfrm>
                <a:off x="2471040" y="-435240"/>
                <a:ext cx="360" cy="126360"/>
              </a:xfrm>
              <a:prstGeom prst="straightConnector1">
                <a:avLst/>
              </a:prstGeom>
              <a:ln w="6480">
                <a:solidFill>
                  <a:srgbClr val="a8a8a8"/>
                </a:solidFill>
                <a:miter/>
              </a:ln>
            </p:spPr>
          </p:cxnSp>
          <p:cxnSp>
            <p:nvCxnSpPr>
              <p:cNvPr id="18525" name="Straight Connector 1096"/>
              <p:cNvCxnSpPr/>
              <p:nvPr/>
            </p:nvCxnSpPr>
            <p:spPr>
              <a:xfrm>
                <a:off x="2306520" y="-435240"/>
                <a:ext cx="360" cy="126360"/>
              </a:xfrm>
              <a:prstGeom prst="straightConnector1">
                <a:avLst/>
              </a:prstGeom>
              <a:ln w="6480">
                <a:solidFill>
                  <a:srgbClr val="a8a8a8"/>
                </a:solidFill>
                <a:miter/>
              </a:ln>
            </p:spPr>
          </p:cxnSp>
          <p:cxnSp>
            <p:nvCxnSpPr>
              <p:cNvPr id="18526" name="Straight Connector 1097"/>
              <p:cNvCxnSpPr/>
              <p:nvPr/>
            </p:nvCxnSpPr>
            <p:spPr>
              <a:xfrm>
                <a:off x="2800800" y="-435240"/>
                <a:ext cx="360" cy="126360"/>
              </a:xfrm>
              <a:prstGeom prst="straightConnector1">
                <a:avLst/>
              </a:prstGeom>
              <a:ln w="6480">
                <a:solidFill>
                  <a:srgbClr val="a8a8a8"/>
                </a:solidFill>
                <a:miter/>
              </a:ln>
            </p:spPr>
          </p:cxnSp>
          <p:cxnSp>
            <p:nvCxnSpPr>
              <p:cNvPr id="18527" name="Straight Connector 1098"/>
              <p:cNvCxnSpPr/>
              <p:nvPr/>
            </p:nvCxnSpPr>
            <p:spPr>
              <a:xfrm>
                <a:off x="2635920" y="-435240"/>
                <a:ext cx="360" cy="126360"/>
              </a:xfrm>
              <a:prstGeom prst="straightConnector1">
                <a:avLst/>
              </a:prstGeom>
              <a:ln w="6480">
                <a:solidFill>
                  <a:srgbClr val="a8a8a8"/>
                </a:solidFill>
                <a:miter/>
              </a:ln>
            </p:spPr>
          </p:cxnSp>
          <p:cxnSp>
            <p:nvCxnSpPr>
              <p:cNvPr id="18528" name="Straight Connector 1099"/>
              <p:cNvCxnSpPr/>
              <p:nvPr/>
            </p:nvCxnSpPr>
            <p:spPr>
              <a:xfrm>
                <a:off x="3130200" y="-435240"/>
                <a:ext cx="360" cy="126360"/>
              </a:xfrm>
              <a:prstGeom prst="straightConnector1">
                <a:avLst/>
              </a:prstGeom>
              <a:ln w="6480">
                <a:solidFill>
                  <a:srgbClr val="a8a8a8"/>
                </a:solidFill>
                <a:miter/>
              </a:ln>
            </p:spPr>
          </p:cxnSp>
          <p:cxnSp>
            <p:nvCxnSpPr>
              <p:cNvPr id="18529" name="Straight Connector 1100"/>
              <p:cNvCxnSpPr/>
              <p:nvPr/>
            </p:nvCxnSpPr>
            <p:spPr>
              <a:xfrm>
                <a:off x="2965320" y="-435240"/>
                <a:ext cx="360" cy="126360"/>
              </a:xfrm>
              <a:prstGeom prst="straightConnector1">
                <a:avLst/>
              </a:prstGeom>
              <a:ln w="6480">
                <a:solidFill>
                  <a:srgbClr val="a8a8a8"/>
                </a:solidFill>
                <a:miter/>
              </a:ln>
            </p:spPr>
          </p:cxnSp>
          <p:cxnSp>
            <p:nvCxnSpPr>
              <p:cNvPr id="18530" name="Straight Connector 1101"/>
              <p:cNvCxnSpPr/>
              <p:nvPr/>
            </p:nvCxnSpPr>
            <p:spPr>
              <a:xfrm>
                <a:off x="3459600" y="-435240"/>
                <a:ext cx="360" cy="126360"/>
              </a:xfrm>
              <a:prstGeom prst="straightConnector1">
                <a:avLst/>
              </a:prstGeom>
              <a:ln w="6480">
                <a:solidFill>
                  <a:srgbClr val="a8a8a8"/>
                </a:solidFill>
                <a:miter/>
              </a:ln>
            </p:spPr>
          </p:cxnSp>
          <p:cxnSp>
            <p:nvCxnSpPr>
              <p:cNvPr id="18531" name="Straight Connector 1102"/>
              <p:cNvCxnSpPr/>
              <p:nvPr/>
            </p:nvCxnSpPr>
            <p:spPr>
              <a:xfrm>
                <a:off x="3295080" y="-435240"/>
                <a:ext cx="360" cy="126360"/>
              </a:xfrm>
              <a:prstGeom prst="straightConnector1">
                <a:avLst/>
              </a:prstGeom>
              <a:ln w="6480">
                <a:solidFill>
                  <a:srgbClr val="a8a8a8"/>
                </a:solidFill>
                <a:miter/>
              </a:ln>
            </p:spPr>
          </p:cxnSp>
          <p:cxnSp>
            <p:nvCxnSpPr>
              <p:cNvPr id="18532" name="Straight Connector 1103"/>
              <p:cNvCxnSpPr/>
              <p:nvPr/>
            </p:nvCxnSpPr>
            <p:spPr>
              <a:xfrm>
                <a:off x="3789360" y="-435240"/>
                <a:ext cx="360" cy="126360"/>
              </a:xfrm>
              <a:prstGeom prst="straightConnector1">
                <a:avLst/>
              </a:prstGeom>
              <a:ln w="6480">
                <a:solidFill>
                  <a:srgbClr val="a8a8a8"/>
                </a:solidFill>
                <a:miter/>
              </a:ln>
            </p:spPr>
          </p:cxnSp>
          <p:cxnSp>
            <p:nvCxnSpPr>
              <p:cNvPr id="18533" name="Straight Connector 1104"/>
              <p:cNvCxnSpPr/>
              <p:nvPr/>
            </p:nvCxnSpPr>
            <p:spPr>
              <a:xfrm>
                <a:off x="3624480" y="-435240"/>
                <a:ext cx="360" cy="126360"/>
              </a:xfrm>
              <a:prstGeom prst="straightConnector1">
                <a:avLst/>
              </a:prstGeom>
              <a:ln w="6480">
                <a:solidFill>
                  <a:srgbClr val="a8a8a8"/>
                </a:solidFill>
                <a:miter/>
              </a:ln>
            </p:spPr>
          </p:cxnSp>
          <p:cxnSp>
            <p:nvCxnSpPr>
              <p:cNvPr id="18534" name="Straight Connector 1105"/>
              <p:cNvCxnSpPr/>
              <p:nvPr/>
            </p:nvCxnSpPr>
            <p:spPr>
              <a:xfrm>
                <a:off x="4118760" y="-435240"/>
                <a:ext cx="360" cy="126360"/>
              </a:xfrm>
              <a:prstGeom prst="straightConnector1">
                <a:avLst/>
              </a:prstGeom>
              <a:ln w="6480">
                <a:solidFill>
                  <a:srgbClr val="a8a8a8"/>
                </a:solidFill>
                <a:miter/>
              </a:ln>
            </p:spPr>
          </p:cxnSp>
          <p:cxnSp>
            <p:nvCxnSpPr>
              <p:cNvPr id="18535" name="Straight Connector 1106"/>
              <p:cNvCxnSpPr/>
              <p:nvPr/>
            </p:nvCxnSpPr>
            <p:spPr>
              <a:xfrm>
                <a:off x="3953880" y="-435240"/>
                <a:ext cx="360" cy="126360"/>
              </a:xfrm>
              <a:prstGeom prst="straightConnector1">
                <a:avLst/>
              </a:prstGeom>
              <a:ln w="6480">
                <a:solidFill>
                  <a:srgbClr val="a8a8a8"/>
                </a:solidFill>
                <a:miter/>
              </a:ln>
            </p:spPr>
          </p:cxnSp>
          <p:cxnSp>
            <p:nvCxnSpPr>
              <p:cNvPr id="18536" name="Straight Connector 1107"/>
              <p:cNvCxnSpPr/>
              <p:nvPr/>
            </p:nvCxnSpPr>
            <p:spPr>
              <a:xfrm>
                <a:off x="4448160" y="-435240"/>
                <a:ext cx="360" cy="126360"/>
              </a:xfrm>
              <a:prstGeom prst="straightConnector1">
                <a:avLst/>
              </a:prstGeom>
              <a:ln w="6480">
                <a:solidFill>
                  <a:srgbClr val="a8a8a8"/>
                </a:solidFill>
                <a:miter/>
              </a:ln>
            </p:spPr>
          </p:cxnSp>
          <p:cxnSp>
            <p:nvCxnSpPr>
              <p:cNvPr id="18537" name="Straight Connector 1108"/>
              <p:cNvCxnSpPr/>
              <p:nvPr/>
            </p:nvCxnSpPr>
            <p:spPr>
              <a:xfrm>
                <a:off x="4283640" y="-435240"/>
                <a:ext cx="360" cy="126360"/>
              </a:xfrm>
              <a:prstGeom prst="straightConnector1">
                <a:avLst/>
              </a:prstGeom>
              <a:ln w="6480">
                <a:solidFill>
                  <a:srgbClr val="a8a8a8"/>
                </a:solidFill>
                <a:miter/>
              </a:ln>
            </p:spPr>
          </p:cxnSp>
          <p:cxnSp>
            <p:nvCxnSpPr>
              <p:cNvPr id="18538" name="Straight Connector 1109"/>
              <p:cNvCxnSpPr/>
              <p:nvPr/>
            </p:nvCxnSpPr>
            <p:spPr>
              <a:xfrm>
                <a:off x="4777920" y="-435240"/>
                <a:ext cx="360" cy="126360"/>
              </a:xfrm>
              <a:prstGeom prst="straightConnector1">
                <a:avLst/>
              </a:prstGeom>
              <a:ln w="6480">
                <a:solidFill>
                  <a:srgbClr val="a8a8a8"/>
                </a:solidFill>
                <a:miter/>
              </a:ln>
            </p:spPr>
          </p:cxnSp>
          <p:cxnSp>
            <p:nvCxnSpPr>
              <p:cNvPr id="18539" name="Straight Connector 1110"/>
              <p:cNvCxnSpPr/>
              <p:nvPr/>
            </p:nvCxnSpPr>
            <p:spPr>
              <a:xfrm>
                <a:off x="4613040" y="-435240"/>
                <a:ext cx="360" cy="126360"/>
              </a:xfrm>
              <a:prstGeom prst="straightConnector1">
                <a:avLst/>
              </a:prstGeom>
              <a:ln w="6480">
                <a:solidFill>
                  <a:srgbClr val="a8a8a8"/>
                </a:solidFill>
                <a:miter/>
              </a:ln>
            </p:spPr>
          </p:cxnSp>
          <p:cxnSp>
            <p:nvCxnSpPr>
              <p:cNvPr id="18540" name="Straight Connector 1111"/>
              <p:cNvCxnSpPr/>
              <p:nvPr/>
            </p:nvCxnSpPr>
            <p:spPr>
              <a:xfrm>
                <a:off x="5107320" y="-435240"/>
                <a:ext cx="360" cy="126360"/>
              </a:xfrm>
              <a:prstGeom prst="straightConnector1">
                <a:avLst/>
              </a:prstGeom>
              <a:ln w="6480">
                <a:solidFill>
                  <a:srgbClr val="a8a8a8"/>
                </a:solidFill>
                <a:miter/>
              </a:ln>
            </p:spPr>
          </p:cxnSp>
          <p:cxnSp>
            <p:nvCxnSpPr>
              <p:cNvPr id="18541" name="Straight Connector 1112"/>
              <p:cNvCxnSpPr/>
              <p:nvPr/>
            </p:nvCxnSpPr>
            <p:spPr>
              <a:xfrm>
                <a:off x="4942440" y="-435240"/>
                <a:ext cx="360" cy="126360"/>
              </a:xfrm>
              <a:prstGeom prst="straightConnector1">
                <a:avLst/>
              </a:prstGeom>
              <a:ln w="6480">
                <a:solidFill>
                  <a:srgbClr val="a8a8a8"/>
                </a:solidFill>
                <a:miter/>
              </a:ln>
            </p:spPr>
          </p:cxnSp>
          <p:cxnSp>
            <p:nvCxnSpPr>
              <p:cNvPr id="18542" name="Straight Connector 1113"/>
              <p:cNvCxnSpPr/>
              <p:nvPr/>
            </p:nvCxnSpPr>
            <p:spPr>
              <a:xfrm>
                <a:off x="5436720" y="-435240"/>
                <a:ext cx="360" cy="126360"/>
              </a:xfrm>
              <a:prstGeom prst="straightConnector1">
                <a:avLst/>
              </a:prstGeom>
              <a:ln w="6480">
                <a:solidFill>
                  <a:srgbClr val="a8a8a8"/>
                </a:solidFill>
                <a:miter/>
              </a:ln>
            </p:spPr>
          </p:cxnSp>
          <p:cxnSp>
            <p:nvCxnSpPr>
              <p:cNvPr id="18543" name="Straight Connector 1114"/>
              <p:cNvCxnSpPr/>
              <p:nvPr/>
            </p:nvCxnSpPr>
            <p:spPr>
              <a:xfrm>
                <a:off x="5272200" y="-435240"/>
                <a:ext cx="360" cy="126360"/>
              </a:xfrm>
              <a:prstGeom prst="straightConnector1">
                <a:avLst/>
              </a:prstGeom>
              <a:ln w="6480">
                <a:solidFill>
                  <a:srgbClr val="a8a8a8"/>
                </a:solidFill>
                <a:miter/>
              </a:ln>
            </p:spPr>
          </p:cxnSp>
          <p:cxnSp>
            <p:nvCxnSpPr>
              <p:cNvPr id="18544" name="Straight Connector 1115"/>
              <p:cNvCxnSpPr/>
              <p:nvPr/>
            </p:nvCxnSpPr>
            <p:spPr>
              <a:xfrm>
                <a:off x="5766480" y="-435240"/>
                <a:ext cx="360" cy="126360"/>
              </a:xfrm>
              <a:prstGeom prst="straightConnector1">
                <a:avLst/>
              </a:prstGeom>
              <a:ln w="6480">
                <a:solidFill>
                  <a:srgbClr val="a8a8a8"/>
                </a:solidFill>
                <a:miter/>
              </a:ln>
            </p:spPr>
          </p:cxnSp>
          <p:cxnSp>
            <p:nvCxnSpPr>
              <p:cNvPr id="18545" name="Straight Connector 1116"/>
              <p:cNvCxnSpPr/>
              <p:nvPr/>
            </p:nvCxnSpPr>
            <p:spPr>
              <a:xfrm>
                <a:off x="5601600" y="-435240"/>
                <a:ext cx="360" cy="126360"/>
              </a:xfrm>
              <a:prstGeom prst="straightConnector1">
                <a:avLst/>
              </a:prstGeom>
              <a:ln w="6480">
                <a:solidFill>
                  <a:srgbClr val="a8a8a8"/>
                </a:solidFill>
                <a:miter/>
              </a:ln>
            </p:spPr>
          </p:cxnSp>
          <p:cxnSp>
            <p:nvCxnSpPr>
              <p:cNvPr id="18546" name="Straight Connector 1117"/>
              <p:cNvCxnSpPr/>
              <p:nvPr/>
            </p:nvCxnSpPr>
            <p:spPr>
              <a:xfrm>
                <a:off x="6095880" y="-435240"/>
                <a:ext cx="360" cy="126360"/>
              </a:xfrm>
              <a:prstGeom prst="straightConnector1">
                <a:avLst/>
              </a:prstGeom>
              <a:ln w="6480">
                <a:solidFill>
                  <a:srgbClr val="a8a8a8"/>
                </a:solidFill>
                <a:miter/>
              </a:ln>
            </p:spPr>
          </p:cxnSp>
          <p:cxnSp>
            <p:nvCxnSpPr>
              <p:cNvPr id="18547" name="Straight Connector 1118"/>
              <p:cNvCxnSpPr/>
              <p:nvPr/>
            </p:nvCxnSpPr>
            <p:spPr>
              <a:xfrm>
                <a:off x="5931000" y="-435240"/>
                <a:ext cx="360" cy="126360"/>
              </a:xfrm>
              <a:prstGeom prst="straightConnector1">
                <a:avLst/>
              </a:prstGeom>
              <a:ln w="6480">
                <a:solidFill>
                  <a:srgbClr val="a8a8a8"/>
                </a:solidFill>
                <a:miter/>
              </a:ln>
            </p:spPr>
          </p:cxnSp>
          <p:cxnSp>
            <p:nvCxnSpPr>
              <p:cNvPr id="18548" name="Straight Connector 1119"/>
              <p:cNvCxnSpPr/>
              <p:nvPr/>
            </p:nvCxnSpPr>
            <p:spPr>
              <a:xfrm>
                <a:off x="6425280" y="-435240"/>
                <a:ext cx="360" cy="126360"/>
              </a:xfrm>
              <a:prstGeom prst="straightConnector1">
                <a:avLst/>
              </a:prstGeom>
              <a:ln w="6480">
                <a:solidFill>
                  <a:srgbClr val="a8a8a8"/>
                </a:solidFill>
                <a:miter/>
              </a:ln>
            </p:spPr>
          </p:cxnSp>
          <p:cxnSp>
            <p:nvCxnSpPr>
              <p:cNvPr id="18549" name="Straight Connector 1120"/>
              <p:cNvCxnSpPr/>
              <p:nvPr/>
            </p:nvCxnSpPr>
            <p:spPr>
              <a:xfrm>
                <a:off x="6260760" y="-435240"/>
                <a:ext cx="360" cy="126360"/>
              </a:xfrm>
              <a:prstGeom prst="straightConnector1">
                <a:avLst/>
              </a:prstGeom>
              <a:ln w="6480">
                <a:solidFill>
                  <a:srgbClr val="a8a8a8"/>
                </a:solidFill>
                <a:miter/>
              </a:ln>
            </p:spPr>
          </p:cxnSp>
          <p:cxnSp>
            <p:nvCxnSpPr>
              <p:cNvPr id="18550" name="Straight Connector 1126"/>
              <p:cNvCxnSpPr/>
              <p:nvPr/>
            </p:nvCxnSpPr>
            <p:spPr>
              <a:xfrm>
                <a:off x="6590160" y="-435240"/>
                <a:ext cx="360" cy="126360"/>
              </a:xfrm>
              <a:prstGeom prst="straightConnector1">
                <a:avLst/>
              </a:prstGeom>
              <a:ln w="6480">
                <a:solidFill>
                  <a:srgbClr val="a8a8a8"/>
                </a:solidFill>
                <a:miter/>
              </a:ln>
            </p:spPr>
          </p:cxnSp>
          <p:cxnSp>
            <p:nvCxnSpPr>
              <p:cNvPr id="18551" name="Straight Connector 1128"/>
              <p:cNvCxnSpPr/>
              <p:nvPr/>
            </p:nvCxnSpPr>
            <p:spPr>
              <a:xfrm>
                <a:off x="6919560" y="-435240"/>
                <a:ext cx="360" cy="126360"/>
              </a:xfrm>
              <a:prstGeom prst="straightConnector1">
                <a:avLst/>
              </a:prstGeom>
              <a:ln w="6480">
                <a:solidFill>
                  <a:srgbClr val="a8a8a8"/>
                </a:solidFill>
                <a:miter/>
              </a:ln>
            </p:spPr>
          </p:cxnSp>
          <p:cxnSp>
            <p:nvCxnSpPr>
              <p:cNvPr id="18552" name="Straight Connector 1129"/>
              <p:cNvCxnSpPr/>
              <p:nvPr/>
            </p:nvCxnSpPr>
            <p:spPr>
              <a:xfrm>
                <a:off x="6754680" y="-435240"/>
                <a:ext cx="360" cy="126360"/>
              </a:xfrm>
              <a:prstGeom prst="straightConnector1">
                <a:avLst/>
              </a:prstGeom>
              <a:ln w="6480">
                <a:solidFill>
                  <a:srgbClr val="a8a8a8"/>
                </a:solidFill>
                <a:miter/>
              </a:ln>
            </p:spPr>
          </p:cxnSp>
          <p:cxnSp>
            <p:nvCxnSpPr>
              <p:cNvPr id="18553" name="Straight Connector 1130"/>
              <p:cNvCxnSpPr/>
              <p:nvPr/>
            </p:nvCxnSpPr>
            <p:spPr>
              <a:xfrm>
                <a:off x="7248960" y="-435240"/>
                <a:ext cx="360" cy="126360"/>
              </a:xfrm>
              <a:prstGeom prst="straightConnector1">
                <a:avLst/>
              </a:prstGeom>
              <a:ln w="6480">
                <a:solidFill>
                  <a:srgbClr val="a8a8a8"/>
                </a:solidFill>
                <a:miter/>
              </a:ln>
            </p:spPr>
          </p:cxnSp>
          <p:cxnSp>
            <p:nvCxnSpPr>
              <p:cNvPr id="18554" name="Straight Connector 1131"/>
              <p:cNvCxnSpPr/>
              <p:nvPr/>
            </p:nvCxnSpPr>
            <p:spPr>
              <a:xfrm>
                <a:off x="7084440" y="-435240"/>
                <a:ext cx="360" cy="126360"/>
              </a:xfrm>
              <a:prstGeom prst="straightConnector1">
                <a:avLst/>
              </a:prstGeom>
              <a:ln w="6480">
                <a:solidFill>
                  <a:srgbClr val="a8a8a8"/>
                </a:solidFill>
                <a:miter/>
              </a:ln>
            </p:spPr>
          </p:cxnSp>
          <p:cxnSp>
            <p:nvCxnSpPr>
              <p:cNvPr id="18555" name="Straight Connector 1132"/>
              <p:cNvCxnSpPr/>
              <p:nvPr/>
            </p:nvCxnSpPr>
            <p:spPr>
              <a:xfrm>
                <a:off x="7578720" y="-435240"/>
                <a:ext cx="360" cy="126360"/>
              </a:xfrm>
              <a:prstGeom prst="straightConnector1">
                <a:avLst/>
              </a:prstGeom>
              <a:ln w="6480">
                <a:solidFill>
                  <a:srgbClr val="a8a8a8"/>
                </a:solidFill>
                <a:miter/>
              </a:ln>
            </p:spPr>
          </p:cxnSp>
          <p:cxnSp>
            <p:nvCxnSpPr>
              <p:cNvPr id="18556" name="Straight Connector 1133"/>
              <p:cNvCxnSpPr/>
              <p:nvPr/>
            </p:nvCxnSpPr>
            <p:spPr>
              <a:xfrm>
                <a:off x="7413840" y="-435240"/>
                <a:ext cx="360" cy="126360"/>
              </a:xfrm>
              <a:prstGeom prst="straightConnector1">
                <a:avLst/>
              </a:prstGeom>
              <a:ln w="6480">
                <a:solidFill>
                  <a:srgbClr val="a8a8a8"/>
                </a:solidFill>
                <a:miter/>
              </a:ln>
            </p:spPr>
          </p:cxnSp>
          <p:cxnSp>
            <p:nvCxnSpPr>
              <p:cNvPr id="18557" name="Straight Connector 1134"/>
              <p:cNvCxnSpPr/>
              <p:nvPr/>
            </p:nvCxnSpPr>
            <p:spPr>
              <a:xfrm>
                <a:off x="7908120" y="-435240"/>
                <a:ext cx="360" cy="126360"/>
              </a:xfrm>
              <a:prstGeom prst="straightConnector1">
                <a:avLst/>
              </a:prstGeom>
              <a:ln w="6480">
                <a:solidFill>
                  <a:srgbClr val="a8a8a8"/>
                </a:solidFill>
                <a:miter/>
              </a:ln>
            </p:spPr>
          </p:cxnSp>
          <p:cxnSp>
            <p:nvCxnSpPr>
              <p:cNvPr id="18558" name="Straight Connector 1135"/>
              <p:cNvCxnSpPr/>
              <p:nvPr/>
            </p:nvCxnSpPr>
            <p:spPr>
              <a:xfrm>
                <a:off x="7743240" y="-435240"/>
                <a:ext cx="360" cy="126360"/>
              </a:xfrm>
              <a:prstGeom prst="straightConnector1">
                <a:avLst/>
              </a:prstGeom>
              <a:ln w="6480">
                <a:solidFill>
                  <a:srgbClr val="a8a8a8"/>
                </a:solidFill>
                <a:miter/>
              </a:ln>
            </p:spPr>
          </p:cxnSp>
          <p:cxnSp>
            <p:nvCxnSpPr>
              <p:cNvPr id="18559" name="Straight Connector 1136"/>
              <p:cNvCxnSpPr/>
              <p:nvPr/>
            </p:nvCxnSpPr>
            <p:spPr>
              <a:xfrm>
                <a:off x="8237520" y="-435240"/>
                <a:ext cx="360" cy="126360"/>
              </a:xfrm>
              <a:prstGeom prst="straightConnector1">
                <a:avLst/>
              </a:prstGeom>
              <a:ln w="6480">
                <a:solidFill>
                  <a:srgbClr val="a8a8a8"/>
                </a:solidFill>
                <a:miter/>
              </a:ln>
            </p:spPr>
          </p:cxnSp>
          <p:cxnSp>
            <p:nvCxnSpPr>
              <p:cNvPr id="18560" name="Straight Connector 1137"/>
              <p:cNvCxnSpPr/>
              <p:nvPr/>
            </p:nvCxnSpPr>
            <p:spPr>
              <a:xfrm>
                <a:off x="8073000" y="-435240"/>
                <a:ext cx="360" cy="126360"/>
              </a:xfrm>
              <a:prstGeom prst="straightConnector1">
                <a:avLst/>
              </a:prstGeom>
              <a:ln w="6480">
                <a:solidFill>
                  <a:srgbClr val="a8a8a8"/>
                </a:solidFill>
                <a:miter/>
              </a:ln>
            </p:spPr>
          </p:cxnSp>
          <p:cxnSp>
            <p:nvCxnSpPr>
              <p:cNvPr id="18561" name="Straight Connector 1138"/>
              <p:cNvCxnSpPr/>
              <p:nvPr/>
            </p:nvCxnSpPr>
            <p:spPr>
              <a:xfrm>
                <a:off x="8567280" y="-435240"/>
                <a:ext cx="360" cy="126360"/>
              </a:xfrm>
              <a:prstGeom prst="straightConnector1">
                <a:avLst/>
              </a:prstGeom>
              <a:ln w="6480">
                <a:solidFill>
                  <a:srgbClr val="a8a8a8"/>
                </a:solidFill>
                <a:miter/>
              </a:ln>
            </p:spPr>
          </p:cxnSp>
          <p:cxnSp>
            <p:nvCxnSpPr>
              <p:cNvPr id="18562" name="Straight Connector 1139"/>
              <p:cNvCxnSpPr/>
              <p:nvPr/>
            </p:nvCxnSpPr>
            <p:spPr>
              <a:xfrm>
                <a:off x="8402400" y="-435240"/>
                <a:ext cx="360" cy="126360"/>
              </a:xfrm>
              <a:prstGeom prst="straightConnector1">
                <a:avLst/>
              </a:prstGeom>
              <a:ln w="6480">
                <a:solidFill>
                  <a:srgbClr val="a8a8a8"/>
                </a:solidFill>
                <a:miter/>
              </a:ln>
            </p:spPr>
          </p:cxnSp>
          <p:cxnSp>
            <p:nvCxnSpPr>
              <p:cNvPr id="18563" name="Straight Connector 1140"/>
              <p:cNvCxnSpPr/>
              <p:nvPr/>
            </p:nvCxnSpPr>
            <p:spPr>
              <a:xfrm>
                <a:off x="8896680" y="-435240"/>
                <a:ext cx="360" cy="126360"/>
              </a:xfrm>
              <a:prstGeom prst="straightConnector1">
                <a:avLst/>
              </a:prstGeom>
              <a:ln w="6480">
                <a:solidFill>
                  <a:srgbClr val="a8a8a8"/>
                </a:solidFill>
                <a:miter/>
              </a:ln>
            </p:spPr>
          </p:cxnSp>
          <p:cxnSp>
            <p:nvCxnSpPr>
              <p:cNvPr id="18564" name="Straight Connector 1141"/>
              <p:cNvCxnSpPr/>
              <p:nvPr/>
            </p:nvCxnSpPr>
            <p:spPr>
              <a:xfrm>
                <a:off x="8731800" y="-435240"/>
                <a:ext cx="360" cy="126360"/>
              </a:xfrm>
              <a:prstGeom prst="straightConnector1">
                <a:avLst/>
              </a:prstGeom>
              <a:ln w="6480">
                <a:solidFill>
                  <a:srgbClr val="a8a8a8"/>
                </a:solidFill>
                <a:miter/>
              </a:ln>
            </p:spPr>
          </p:cxnSp>
          <p:cxnSp>
            <p:nvCxnSpPr>
              <p:cNvPr id="18565" name="Straight Connector 1142"/>
              <p:cNvCxnSpPr/>
              <p:nvPr/>
            </p:nvCxnSpPr>
            <p:spPr>
              <a:xfrm>
                <a:off x="9226080" y="-435240"/>
                <a:ext cx="360" cy="126360"/>
              </a:xfrm>
              <a:prstGeom prst="straightConnector1">
                <a:avLst/>
              </a:prstGeom>
              <a:ln w="6480">
                <a:solidFill>
                  <a:srgbClr val="a8a8a8"/>
                </a:solidFill>
                <a:miter/>
              </a:ln>
            </p:spPr>
          </p:cxnSp>
          <p:cxnSp>
            <p:nvCxnSpPr>
              <p:cNvPr id="18566" name="Straight Connector 1143"/>
              <p:cNvCxnSpPr/>
              <p:nvPr/>
            </p:nvCxnSpPr>
            <p:spPr>
              <a:xfrm>
                <a:off x="9061560" y="-435240"/>
                <a:ext cx="360" cy="126360"/>
              </a:xfrm>
              <a:prstGeom prst="straightConnector1">
                <a:avLst/>
              </a:prstGeom>
              <a:ln w="6480">
                <a:solidFill>
                  <a:srgbClr val="a8a8a8"/>
                </a:solidFill>
                <a:miter/>
              </a:ln>
            </p:spPr>
          </p:cxnSp>
          <p:cxnSp>
            <p:nvCxnSpPr>
              <p:cNvPr id="18567" name="Straight Connector 1144"/>
              <p:cNvCxnSpPr/>
              <p:nvPr/>
            </p:nvCxnSpPr>
            <p:spPr>
              <a:xfrm>
                <a:off x="9555840" y="-435240"/>
                <a:ext cx="360" cy="126360"/>
              </a:xfrm>
              <a:prstGeom prst="straightConnector1">
                <a:avLst/>
              </a:prstGeom>
              <a:ln w="6480">
                <a:solidFill>
                  <a:srgbClr val="a8a8a8"/>
                </a:solidFill>
                <a:miter/>
              </a:ln>
            </p:spPr>
          </p:cxnSp>
          <p:cxnSp>
            <p:nvCxnSpPr>
              <p:cNvPr id="18568" name="Straight Connector 1145"/>
              <p:cNvCxnSpPr/>
              <p:nvPr/>
            </p:nvCxnSpPr>
            <p:spPr>
              <a:xfrm>
                <a:off x="9390960" y="-435240"/>
                <a:ext cx="360" cy="126360"/>
              </a:xfrm>
              <a:prstGeom prst="straightConnector1">
                <a:avLst/>
              </a:prstGeom>
              <a:ln w="6480">
                <a:solidFill>
                  <a:srgbClr val="a8a8a8"/>
                </a:solidFill>
                <a:miter/>
              </a:ln>
            </p:spPr>
          </p:cxnSp>
          <p:cxnSp>
            <p:nvCxnSpPr>
              <p:cNvPr id="18569" name="Straight Connector 1146"/>
              <p:cNvCxnSpPr/>
              <p:nvPr/>
            </p:nvCxnSpPr>
            <p:spPr>
              <a:xfrm>
                <a:off x="9885240" y="-435240"/>
                <a:ext cx="360" cy="126360"/>
              </a:xfrm>
              <a:prstGeom prst="straightConnector1">
                <a:avLst/>
              </a:prstGeom>
              <a:ln w="6480">
                <a:solidFill>
                  <a:srgbClr val="a8a8a8"/>
                </a:solidFill>
                <a:miter/>
              </a:ln>
            </p:spPr>
          </p:cxnSp>
          <p:cxnSp>
            <p:nvCxnSpPr>
              <p:cNvPr id="18570" name="Straight Connector 1147"/>
              <p:cNvCxnSpPr/>
              <p:nvPr/>
            </p:nvCxnSpPr>
            <p:spPr>
              <a:xfrm>
                <a:off x="9720360" y="-435240"/>
                <a:ext cx="360" cy="126360"/>
              </a:xfrm>
              <a:prstGeom prst="straightConnector1">
                <a:avLst/>
              </a:prstGeom>
              <a:ln w="6480">
                <a:solidFill>
                  <a:srgbClr val="a8a8a8"/>
                </a:solidFill>
                <a:miter/>
              </a:ln>
            </p:spPr>
          </p:cxnSp>
          <p:cxnSp>
            <p:nvCxnSpPr>
              <p:cNvPr id="18571" name="Straight Connector 1148"/>
              <p:cNvCxnSpPr/>
              <p:nvPr/>
            </p:nvCxnSpPr>
            <p:spPr>
              <a:xfrm>
                <a:off x="10214640" y="-435240"/>
                <a:ext cx="360" cy="126360"/>
              </a:xfrm>
              <a:prstGeom prst="straightConnector1">
                <a:avLst/>
              </a:prstGeom>
              <a:ln w="6480">
                <a:solidFill>
                  <a:srgbClr val="a8a8a8"/>
                </a:solidFill>
                <a:miter/>
              </a:ln>
            </p:spPr>
          </p:cxnSp>
          <p:cxnSp>
            <p:nvCxnSpPr>
              <p:cNvPr id="18572" name="Straight Connector 1149"/>
              <p:cNvCxnSpPr/>
              <p:nvPr/>
            </p:nvCxnSpPr>
            <p:spPr>
              <a:xfrm>
                <a:off x="10050120" y="-435240"/>
                <a:ext cx="360" cy="126360"/>
              </a:xfrm>
              <a:prstGeom prst="straightConnector1">
                <a:avLst/>
              </a:prstGeom>
              <a:ln w="6480">
                <a:solidFill>
                  <a:srgbClr val="a8a8a8"/>
                </a:solidFill>
                <a:miter/>
              </a:ln>
            </p:spPr>
          </p:cxnSp>
          <p:cxnSp>
            <p:nvCxnSpPr>
              <p:cNvPr id="18573" name="Straight Connector 1150"/>
              <p:cNvCxnSpPr/>
              <p:nvPr/>
            </p:nvCxnSpPr>
            <p:spPr>
              <a:xfrm>
                <a:off x="10544400" y="-435240"/>
                <a:ext cx="360" cy="126360"/>
              </a:xfrm>
              <a:prstGeom prst="straightConnector1">
                <a:avLst/>
              </a:prstGeom>
              <a:ln w="6480">
                <a:solidFill>
                  <a:srgbClr val="a8a8a8"/>
                </a:solidFill>
                <a:miter/>
              </a:ln>
            </p:spPr>
          </p:cxnSp>
          <p:cxnSp>
            <p:nvCxnSpPr>
              <p:cNvPr id="18574" name="Straight Connector 1151"/>
              <p:cNvCxnSpPr/>
              <p:nvPr/>
            </p:nvCxnSpPr>
            <p:spPr>
              <a:xfrm>
                <a:off x="10379520" y="-435240"/>
                <a:ext cx="360" cy="126360"/>
              </a:xfrm>
              <a:prstGeom prst="straightConnector1">
                <a:avLst/>
              </a:prstGeom>
              <a:ln w="6480">
                <a:solidFill>
                  <a:srgbClr val="a8a8a8"/>
                </a:solidFill>
                <a:miter/>
              </a:ln>
            </p:spPr>
          </p:cxnSp>
          <p:cxnSp>
            <p:nvCxnSpPr>
              <p:cNvPr id="18575" name="Straight Connector 1152"/>
              <p:cNvCxnSpPr/>
              <p:nvPr/>
            </p:nvCxnSpPr>
            <p:spPr>
              <a:xfrm>
                <a:off x="10873800" y="-435240"/>
                <a:ext cx="360" cy="126360"/>
              </a:xfrm>
              <a:prstGeom prst="straightConnector1">
                <a:avLst/>
              </a:prstGeom>
              <a:ln w="6480">
                <a:solidFill>
                  <a:srgbClr val="a8a8a8"/>
                </a:solidFill>
                <a:miter/>
              </a:ln>
            </p:spPr>
          </p:cxnSp>
          <p:cxnSp>
            <p:nvCxnSpPr>
              <p:cNvPr id="18576" name="Straight Connector 1153"/>
              <p:cNvCxnSpPr/>
              <p:nvPr/>
            </p:nvCxnSpPr>
            <p:spPr>
              <a:xfrm>
                <a:off x="10708920" y="-435240"/>
                <a:ext cx="360" cy="126360"/>
              </a:xfrm>
              <a:prstGeom prst="straightConnector1">
                <a:avLst/>
              </a:prstGeom>
              <a:ln w="6480">
                <a:solidFill>
                  <a:srgbClr val="a8a8a8"/>
                </a:solidFill>
                <a:miter/>
              </a:ln>
            </p:spPr>
          </p:cxnSp>
          <p:cxnSp>
            <p:nvCxnSpPr>
              <p:cNvPr id="18577" name="Straight Connector 1154"/>
              <p:cNvCxnSpPr/>
              <p:nvPr/>
            </p:nvCxnSpPr>
            <p:spPr>
              <a:xfrm>
                <a:off x="11203200" y="-435240"/>
                <a:ext cx="360" cy="126360"/>
              </a:xfrm>
              <a:prstGeom prst="straightConnector1">
                <a:avLst/>
              </a:prstGeom>
              <a:ln w="6480">
                <a:solidFill>
                  <a:srgbClr val="a8a8a8"/>
                </a:solidFill>
                <a:miter/>
              </a:ln>
            </p:spPr>
          </p:cxnSp>
          <p:cxnSp>
            <p:nvCxnSpPr>
              <p:cNvPr id="18578" name="Straight Connector 1155"/>
              <p:cNvCxnSpPr/>
              <p:nvPr/>
            </p:nvCxnSpPr>
            <p:spPr>
              <a:xfrm>
                <a:off x="11038680" y="-435240"/>
                <a:ext cx="360" cy="126360"/>
              </a:xfrm>
              <a:prstGeom prst="straightConnector1">
                <a:avLst/>
              </a:prstGeom>
              <a:ln w="6480">
                <a:solidFill>
                  <a:srgbClr val="a8a8a8"/>
                </a:solidFill>
                <a:miter/>
              </a:ln>
            </p:spPr>
          </p:cxnSp>
          <p:cxnSp>
            <p:nvCxnSpPr>
              <p:cNvPr id="18579" name="Straight Connector 1156"/>
              <p:cNvCxnSpPr/>
              <p:nvPr/>
            </p:nvCxnSpPr>
            <p:spPr>
              <a:xfrm>
                <a:off x="11532960" y="-435240"/>
                <a:ext cx="360" cy="126360"/>
              </a:xfrm>
              <a:prstGeom prst="straightConnector1">
                <a:avLst/>
              </a:prstGeom>
              <a:ln w="6480">
                <a:solidFill>
                  <a:srgbClr val="a8a8a8"/>
                </a:solidFill>
                <a:miter/>
              </a:ln>
            </p:spPr>
          </p:cxnSp>
          <p:cxnSp>
            <p:nvCxnSpPr>
              <p:cNvPr id="18580" name="Straight Connector 1157"/>
              <p:cNvCxnSpPr/>
              <p:nvPr/>
            </p:nvCxnSpPr>
            <p:spPr>
              <a:xfrm>
                <a:off x="11368080" y="-435240"/>
                <a:ext cx="360" cy="126360"/>
              </a:xfrm>
              <a:prstGeom prst="straightConnector1">
                <a:avLst/>
              </a:prstGeom>
              <a:ln w="6480">
                <a:solidFill>
                  <a:srgbClr val="a8a8a8"/>
                </a:solidFill>
                <a:miter/>
              </a:ln>
            </p:spPr>
          </p:cxnSp>
          <p:cxnSp>
            <p:nvCxnSpPr>
              <p:cNvPr id="18581" name="Straight Connector 1158"/>
              <p:cNvCxnSpPr/>
              <p:nvPr/>
            </p:nvCxnSpPr>
            <p:spPr>
              <a:xfrm>
                <a:off x="11862360" y="-435240"/>
                <a:ext cx="360" cy="126360"/>
              </a:xfrm>
              <a:prstGeom prst="straightConnector1">
                <a:avLst/>
              </a:prstGeom>
              <a:ln w="6480">
                <a:solidFill>
                  <a:srgbClr val="a8a8a8"/>
                </a:solidFill>
                <a:miter/>
              </a:ln>
            </p:spPr>
          </p:cxnSp>
          <p:cxnSp>
            <p:nvCxnSpPr>
              <p:cNvPr id="18582" name="Straight Connector 1159"/>
              <p:cNvCxnSpPr/>
              <p:nvPr/>
            </p:nvCxnSpPr>
            <p:spPr>
              <a:xfrm>
                <a:off x="11697480" y="-435240"/>
                <a:ext cx="360" cy="126360"/>
              </a:xfrm>
              <a:prstGeom prst="straightConnector1">
                <a:avLst/>
              </a:prstGeom>
              <a:ln w="6480">
                <a:solidFill>
                  <a:srgbClr val="a8a8a8"/>
                </a:solidFill>
                <a:miter/>
              </a:ln>
            </p:spPr>
          </p:cxnSp>
          <p:cxnSp>
            <p:nvCxnSpPr>
              <p:cNvPr id="18583" name="Straight Connector 1845"/>
              <p:cNvCxnSpPr/>
              <p:nvPr/>
            </p:nvCxnSpPr>
            <p:spPr>
              <a:xfrm>
                <a:off x="12481560" y="489600"/>
                <a:ext cx="126360" cy="360"/>
              </a:xfrm>
              <a:prstGeom prst="straightConnector1">
                <a:avLst/>
              </a:prstGeom>
              <a:ln w="6480">
                <a:solidFill>
                  <a:srgbClr val="a8a8a8"/>
                </a:solidFill>
                <a:miter/>
              </a:ln>
            </p:spPr>
          </p:cxnSp>
          <p:cxnSp>
            <p:nvCxnSpPr>
              <p:cNvPr id="18584" name="Straight Connector 1846"/>
              <p:cNvCxnSpPr/>
              <p:nvPr/>
            </p:nvCxnSpPr>
            <p:spPr>
              <a:xfrm>
                <a:off x="12481560" y="326520"/>
                <a:ext cx="126360" cy="360"/>
              </a:xfrm>
              <a:prstGeom prst="straightConnector1">
                <a:avLst/>
              </a:prstGeom>
              <a:ln w="6480">
                <a:solidFill>
                  <a:srgbClr val="a8a8a8"/>
                </a:solidFill>
                <a:miter/>
              </a:ln>
            </p:spPr>
          </p:cxnSp>
          <p:cxnSp>
            <p:nvCxnSpPr>
              <p:cNvPr id="18585" name="Straight Connector 1847"/>
              <p:cNvCxnSpPr/>
              <p:nvPr/>
            </p:nvCxnSpPr>
            <p:spPr>
              <a:xfrm>
                <a:off x="12481560" y="816120"/>
                <a:ext cx="126360" cy="360"/>
              </a:xfrm>
              <a:prstGeom prst="straightConnector1">
                <a:avLst/>
              </a:prstGeom>
              <a:ln w="6480">
                <a:solidFill>
                  <a:srgbClr val="a8a8a8"/>
                </a:solidFill>
                <a:miter/>
              </a:ln>
            </p:spPr>
          </p:cxnSp>
          <p:cxnSp>
            <p:nvCxnSpPr>
              <p:cNvPr id="18586" name="Straight Connector 1848"/>
              <p:cNvCxnSpPr/>
              <p:nvPr/>
            </p:nvCxnSpPr>
            <p:spPr>
              <a:xfrm>
                <a:off x="12481560" y="653040"/>
                <a:ext cx="126360" cy="360"/>
              </a:xfrm>
              <a:prstGeom prst="straightConnector1">
                <a:avLst/>
              </a:prstGeom>
              <a:ln w="6480">
                <a:solidFill>
                  <a:srgbClr val="a8a8a8"/>
                </a:solidFill>
                <a:miter/>
              </a:ln>
            </p:spPr>
          </p:cxnSp>
          <p:cxnSp>
            <p:nvCxnSpPr>
              <p:cNvPr id="18587" name="Straight Connector 1849"/>
              <p:cNvCxnSpPr/>
              <p:nvPr/>
            </p:nvCxnSpPr>
            <p:spPr>
              <a:xfrm>
                <a:off x="12481560" y="1142640"/>
                <a:ext cx="126360" cy="360"/>
              </a:xfrm>
              <a:prstGeom prst="straightConnector1">
                <a:avLst/>
              </a:prstGeom>
              <a:ln w="6480">
                <a:solidFill>
                  <a:srgbClr val="a8a8a8"/>
                </a:solidFill>
                <a:miter/>
              </a:ln>
            </p:spPr>
          </p:cxnSp>
          <p:cxnSp>
            <p:nvCxnSpPr>
              <p:cNvPr id="18588" name="Straight Connector 1850"/>
              <p:cNvCxnSpPr/>
              <p:nvPr/>
            </p:nvCxnSpPr>
            <p:spPr>
              <a:xfrm>
                <a:off x="12481560" y="979560"/>
                <a:ext cx="126360" cy="360"/>
              </a:xfrm>
              <a:prstGeom prst="straightConnector1">
                <a:avLst/>
              </a:prstGeom>
              <a:ln w="6480">
                <a:solidFill>
                  <a:srgbClr val="a8a8a8"/>
                </a:solidFill>
                <a:miter/>
              </a:ln>
            </p:spPr>
          </p:cxnSp>
          <p:cxnSp>
            <p:nvCxnSpPr>
              <p:cNvPr id="18589" name="Straight Connector 1851"/>
              <p:cNvCxnSpPr/>
              <p:nvPr/>
            </p:nvCxnSpPr>
            <p:spPr>
              <a:xfrm>
                <a:off x="12481560" y="1469520"/>
                <a:ext cx="126360" cy="360"/>
              </a:xfrm>
              <a:prstGeom prst="straightConnector1">
                <a:avLst/>
              </a:prstGeom>
              <a:ln w="6480">
                <a:solidFill>
                  <a:srgbClr val="a8a8a8"/>
                </a:solidFill>
                <a:miter/>
              </a:ln>
            </p:spPr>
          </p:cxnSp>
          <p:cxnSp>
            <p:nvCxnSpPr>
              <p:cNvPr id="18590" name="Straight Connector 1852"/>
              <p:cNvCxnSpPr/>
              <p:nvPr/>
            </p:nvCxnSpPr>
            <p:spPr>
              <a:xfrm>
                <a:off x="12481560" y="1306080"/>
                <a:ext cx="126360" cy="360"/>
              </a:xfrm>
              <a:prstGeom prst="straightConnector1">
                <a:avLst/>
              </a:prstGeom>
              <a:ln w="6480">
                <a:solidFill>
                  <a:srgbClr val="a8a8a8"/>
                </a:solidFill>
                <a:miter/>
              </a:ln>
            </p:spPr>
          </p:cxnSp>
          <p:cxnSp>
            <p:nvCxnSpPr>
              <p:cNvPr id="18591" name="Straight Connector 1853"/>
              <p:cNvCxnSpPr/>
              <p:nvPr/>
            </p:nvCxnSpPr>
            <p:spPr>
              <a:xfrm>
                <a:off x="12481560" y="1796040"/>
                <a:ext cx="126360" cy="360"/>
              </a:xfrm>
              <a:prstGeom prst="straightConnector1">
                <a:avLst/>
              </a:prstGeom>
              <a:ln w="6480">
                <a:solidFill>
                  <a:srgbClr val="a8a8a8"/>
                </a:solidFill>
                <a:miter/>
              </a:ln>
            </p:spPr>
          </p:cxnSp>
          <p:cxnSp>
            <p:nvCxnSpPr>
              <p:cNvPr id="18592" name="Straight Connector 1854"/>
              <p:cNvCxnSpPr/>
              <p:nvPr/>
            </p:nvCxnSpPr>
            <p:spPr>
              <a:xfrm>
                <a:off x="12481560" y="1632600"/>
                <a:ext cx="126360" cy="360"/>
              </a:xfrm>
              <a:prstGeom prst="straightConnector1">
                <a:avLst/>
              </a:prstGeom>
              <a:ln w="6480">
                <a:solidFill>
                  <a:srgbClr val="a8a8a8"/>
                </a:solidFill>
                <a:miter/>
              </a:ln>
            </p:spPr>
          </p:cxnSp>
          <p:cxnSp>
            <p:nvCxnSpPr>
              <p:cNvPr id="18593" name="Straight Connector 1855"/>
              <p:cNvCxnSpPr/>
              <p:nvPr/>
            </p:nvCxnSpPr>
            <p:spPr>
              <a:xfrm>
                <a:off x="12481560" y="2122560"/>
                <a:ext cx="126360" cy="360"/>
              </a:xfrm>
              <a:prstGeom prst="straightConnector1">
                <a:avLst/>
              </a:prstGeom>
              <a:ln w="6480">
                <a:solidFill>
                  <a:srgbClr val="a8a8a8"/>
                </a:solidFill>
                <a:miter/>
              </a:ln>
            </p:spPr>
          </p:cxnSp>
          <p:cxnSp>
            <p:nvCxnSpPr>
              <p:cNvPr id="18594" name="Straight Connector 1856"/>
              <p:cNvCxnSpPr/>
              <p:nvPr/>
            </p:nvCxnSpPr>
            <p:spPr>
              <a:xfrm>
                <a:off x="12481560" y="1959120"/>
                <a:ext cx="126360" cy="360"/>
              </a:xfrm>
              <a:prstGeom prst="straightConnector1">
                <a:avLst/>
              </a:prstGeom>
              <a:ln w="6480">
                <a:solidFill>
                  <a:srgbClr val="a8a8a8"/>
                </a:solidFill>
                <a:miter/>
              </a:ln>
            </p:spPr>
          </p:cxnSp>
          <p:cxnSp>
            <p:nvCxnSpPr>
              <p:cNvPr id="18595" name="Straight Connector 1857"/>
              <p:cNvCxnSpPr/>
              <p:nvPr/>
            </p:nvCxnSpPr>
            <p:spPr>
              <a:xfrm>
                <a:off x="12481560" y="2449080"/>
                <a:ext cx="126360" cy="360"/>
              </a:xfrm>
              <a:prstGeom prst="straightConnector1">
                <a:avLst/>
              </a:prstGeom>
              <a:ln w="6480">
                <a:solidFill>
                  <a:srgbClr val="a8a8a8"/>
                </a:solidFill>
                <a:miter/>
              </a:ln>
            </p:spPr>
          </p:cxnSp>
          <p:cxnSp>
            <p:nvCxnSpPr>
              <p:cNvPr id="18596" name="Straight Connector 1858"/>
              <p:cNvCxnSpPr/>
              <p:nvPr/>
            </p:nvCxnSpPr>
            <p:spPr>
              <a:xfrm>
                <a:off x="12481560" y="2285640"/>
                <a:ext cx="126360" cy="360"/>
              </a:xfrm>
              <a:prstGeom prst="straightConnector1">
                <a:avLst/>
              </a:prstGeom>
              <a:ln w="6480">
                <a:solidFill>
                  <a:srgbClr val="a8a8a8"/>
                </a:solidFill>
                <a:miter/>
              </a:ln>
            </p:spPr>
          </p:cxnSp>
          <p:cxnSp>
            <p:nvCxnSpPr>
              <p:cNvPr id="18597" name="Straight Connector 1859"/>
              <p:cNvCxnSpPr/>
              <p:nvPr/>
            </p:nvCxnSpPr>
            <p:spPr>
              <a:xfrm>
                <a:off x="12481560" y="2775600"/>
                <a:ext cx="126360" cy="360"/>
              </a:xfrm>
              <a:prstGeom prst="straightConnector1">
                <a:avLst/>
              </a:prstGeom>
              <a:ln w="6480">
                <a:solidFill>
                  <a:srgbClr val="a8a8a8"/>
                </a:solidFill>
                <a:miter/>
              </a:ln>
            </p:spPr>
          </p:cxnSp>
          <p:cxnSp>
            <p:nvCxnSpPr>
              <p:cNvPr id="18598" name="Straight Connector 1860"/>
              <p:cNvCxnSpPr/>
              <p:nvPr/>
            </p:nvCxnSpPr>
            <p:spPr>
              <a:xfrm>
                <a:off x="12481560" y="2612520"/>
                <a:ext cx="126360" cy="360"/>
              </a:xfrm>
              <a:prstGeom prst="straightConnector1">
                <a:avLst/>
              </a:prstGeom>
              <a:ln w="6480">
                <a:solidFill>
                  <a:srgbClr val="a8a8a8"/>
                </a:solidFill>
                <a:miter/>
              </a:ln>
            </p:spPr>
          </p:cxnSp>
          <p:cxnSp>
            <p:nvCxnSpPr>
              <p:cNvPr id="18599" name="Straight Connector 1861"/>
              <p:cNvCxnSpPr/>
              <p:nvPr/>
            </p:nvCxnSpPr>
            <p:spPr>
              <a:xfrm>
                <a:off x="12481560" y="3102120"/>
                <a:ext cx="126360" cy="360"/>
              </a:xfrm>
              <a:prstGeom prst="straightConnector1">
                <a:avLst/>
              </a:prstGeom>
              <a:ln w="6480">
                <a:solidFill>
                  <a:srgbClr val="a8a8a8"/>
                </a:solidFill>
                <a:miter/>
              </a:ln>
            </p:spPr>
          </p:cxnSp>
          <p:cxnSp>
            <p:nvCxnSpPr>
              <p:cNvPr id="18600" name="Straight Connector 1862"/>
              <p:cNvCxnSpPr/>
              <p:nvPr/>
            </p:nvCxnSpPr>
            <p:spPr>
              <a:xfrm>
                <a:off x="12481560" y="2939040"/>
                <a:ext cx="126360" cy="360"/>
              </a:xfrm>
              <a:prstGeom prst="straightConnector1">
                <a:avLst/>
              </a:prstGeom>
              <a:ln w="6480">
                <a:solidFill>
                  <a:srgbClr val="a8a8a8"/>
                </a:solidFill>
                <a:miter/>
              </a:ln>
            </p:spPr>
          </p:cxnSp>
          <p:cxnSp>
            <p:nvCxnSpPr>
              <p:cNvPr id="18601" name="Straight Connector 1863"/>
              <p:cNvCxnSpPr/>
              <p:nvPr/>
            </p:nvCxnSpPr>
            <p:spPr>
              <a:xfrm>
                <a:off x="12481560" y="3428640"/>
                <a:ext cx="126360" cy="360"/>
              </a:xfrm>
              <a:prstGeom prst="straightConnector1">
                <a:avLst/>
              </a:prstGeom>
              <a:ln w="6480">
                <a:solidFill>
                  <a:srgbClr val="a8a8a8"/>
                </a:solidFill>
                <a:miter/>
              </a:ln>
            </p:spPr>
          </p:cxnSp>
          <p:cxnSp>
            <p:nvCxnSpPr>
              <p:cNvPr id="18602" name="Straight Connector 1864"/>
              <p:cNvCxnSpPr/>
              <p:nvPr/>
            </p:nvCxnSpPr>
            <p:spPr>
              <a:xfrm>
                <a:off x="12481560" y="3265560"/>
                <a:ext cx="126360" cy="360"/>
              </a:xfrm>
              <a:prstGeom prst="straightConnector1">
                <a:avLst/>
              </a:prstGeom>
              <a:ln w="6480">
                <a:solidFill>
                  <a:srgbClr val="a8a8a8"/>
                </a:solidFill>
                <a:miter/>
              </a:ln>
            </p:spPr>
          </p:cxnSp>
          <p:cxnSp>
            <p:nvCxnSpPr>
              <p:cNvPr id="18603" name="Straight Connector 1865"/>
              <p:cNvCxnSpPr/>
              <p:nvPr/>
            </p:nvCxnSpPr>
            <p:spPr>
              <a:xfrm>
                <a:off x="12481560" y="3755520"/>
                <a:ext cx="126360" cy="360"/>
              </a:xfrm>
              <a:prstGeom prst="straightConnector1">
                <a:avLst/>
              </a:prstGeom>
              <a:ln w="6480">
                <a:solidFill>
                  <a:srgbClr val="a8a8a8"/>
                </a:solidFill>
                <a:miter/>
              </a:ln>
            </p:spPr>
          </p:cxnSp>
          <p:cxnSp>
            <p:nvCxnSpPr>
              <p:cNvPr id="18604" name="Straight Connector 1866"/>
              <p:cNvCxnSpPr/>
              <p:nvPr/>
            </p:nvCxnSpPr>
            <p:spPr>
              <a:xfrm>
                <a:off x="12481560" y="3592080"/>
                <a:ext cx="126360" cy="360"/>
              </a:xfrm>
              <a:prstGeom prst="straightConnector1">
                <a:avLst/>
              </a:prstGeom>
              <a:ln w="6480">
                <a:solidFill>
                  <a:srgbClr val="a8a8a8"/>
                </a:solidFill>
                <a:miter/>
              </a:ln>
            </p:spPr>
          </p:cxnSp>
          <p:cxnSp>
            <p:nvCxnSpPr>
              <p:cNvPr id="18605" name="Straight Connector 1867"/>
              <p:cNvCxnSpPr/>
              <p:nvPr/>
            </p:nvCxnSpPr>
            <p:spPr>
              <a:xfrm>
                <a:off x="12481560" y="4081680"/>
                <a:ext cx="126360" cy="360"/>
              </a:xfrm>
              <a:prstGeom prst="straightConnector1">
                <a:avLst/>
              </a:prstGeom>
              <a:ln w="6480">
                <a:solidFill>
                  <a:srgbClr val="a8a8a8"/>
                </a:solidFill>
                <a:miter/>
              </a:ln>
            </p:spPr>
          </p:cxnSp>
          <p:cxnSp>
            <p:nvCxnSpPr>
              <p:cNvPr id="18606" name="Straight Connector 1868"/>
              <p:cNvCxnSpPr/>
              <p:nvPr/>
            </p:nvCxnSpPr>
            <p:spPr>
              <a:xfrm>
                <a:off x="12481560" y="3918240"/>
                <a:ext cx="126360" cy="360"/>
              </a:xfrm>
              <a:prstGeom prst="straightConnector1">
                <a:avLst/>
              </a:prstGeom>
              <a:ln w="6480">
                <a:solidFill>
                  <a:srgbClr val="a8a8a8"/>
                </a:solidFill>
                <a:miter/>
              </a:ln>
            </p:spPr>
          </p:cxnSp>
          <p:cxnSp>
            <p:nvCxnSpPr>
              <p:cNvPr id="18607" name="Straight Connector 1869"/>
              <p:cNvCxnSpPr/>
              <p:nvPr/>
            </p:nvCxnSpPr>
            <p:spPr>
              <a:xfrm>
                <a:off x="12481560" y="4408200"/>
                <a:ext cx="126360" cy="360"/>
              </a:xfrm>
              <a:prstGeom prst="straightConnector1">
                <a:avLst/>
              </a:prstGeom>
              <a:ln w="6480">
                <a:solidFill>
                  <a:srgbClr val="a8a8a8"/>
                </a:solidFill>
                <a:miter/>
              </a:ln>
            </p:spPr>
          </p:cxnSp>
          <p:cxnSp>
            <p:nvCxnSpPr>
              <p:cNvPr id="18608" name="Straight Connector 1870"/>
              <p:cNvCxnSpPr/>
              <p:nvPr/>
            </p:nvCxnSpPr>
            <p:spPr>
              <a:xfrm>
                <a:off x="12481560" y="4244760"/>
                <a:ext cx="126360" cy="360"/>
              </a:xfrm>
              <a:prstGeom prst="straightConnector1">
                <a:avLst/>
              </a:prstGeom>
              <a:ln w="6480">
                <a:solidFill>
                  <a:srgbClr val="a8a8a8"/>
                </a:solidFill>
                <a:miter/>
              </a:ln>
            </p:spPr>
          </p:cxnSp>
          <p:cxnSp>
            <p:nvCxnSpPr>
              <p:cNvPr id="18609" name="Straight Connector 1871"/>
              <p:cNvCxnSpPr/>
              <p:nvPr/>
            </p:nvCxnSpPr>
            <p:spPr>
              <a:xfrm>
                <a:off x="12481560" y="4734720"/>
                <a:ext cx="126360" cy="360"/>
              </a:xfrm>
              <a:prstGeom prst="straightConnector1">
                <a:avLst/>
              </a:prstGeom>
              <a:ln w="6480">
                <a:solidFill>
                  <a:srgbClr val="a8a8a8"/>
                </a:solidFill>
                <a:miter/>
              </a:ln>
            </p:spPr>
          </p:cxnSp>
          <p:cxnSp>
            <p:nvCxnSpPr>
              <p:cNvPr id="18610" name="Straight Connector 1872"/>
              <p:cNvCxnSpPr/>
              <p:nvPr/>
            </p:nvCxnSpPr>
            <p:spPr>
              <a:xfrm>
                <a:off x="12481560" y="4571280"/>
                <a:ext cx="126360" cy="360"/>
              </a:xfrm>
              <a:prstGeom prst="straightConnector1">
                <a:avLst/>
              </a:prstGeom>
              <a:ln w="6480">
                <a:solidFill>
                  <a:srgbClr val="a8a8a8"/>
                </a:solidFill>
                <a:miter/>
              </a:ln>
            </p:spPr>
          </p:cxnSp>
          <p:cxnSp>
            <p:nvCxnSpPr>
              <p:cNvPr id="18611" name="Straight Connector 1873"/>
              <p:cNvCxnSpPr/>
              <p:nvPr/>
            </p:nvCxnSpPr>
            <p:spPr>
              <a:xfrm>
                <a:off x="12481560" y="5061240"/>
                <a:ext cx="126360" cy="360"/>
              </a:xfrm>
              <a:prstGeom prst="straightConnector1">
                <a:avLst/>
              </a:prstGeom>
              <a:ln w="6480">
                <a:solidFill>
                  <a:srgbClr val="a8a8a8"/>
                </a:solidFill>
                <a:miter/>
              </a:ln>
            </p:spPr>
          </p:cxnSp>
          <p:cxnSp>
            <p:nvCxnSpPr>
              <p:cNvPr id="18612" name="Straight Connector 1875"/>
              <p:cNvCxnSpPr/>
              <p:nvPr/>
            </p:nvCxnSpPr>
            <p:spPr>
              <a:xfrm>
                <a:off x="12481560" y="5387760"/>
                <a:ext cx="126360" cy="360"/>
              </a:xfrm>
              <a:prstGeom prst="straightConnector1">
                <a:avLst/>
              </a:prstGeom>
              <a:ln w="6480">
                <a:solidFill>
                  <a:srgbClr val="a8a8a8"/>
                </a:solidFill>
                <a:miter/>
              </a:ln>
            </p:spPr>
          </p:cxnSp>
          <p:cxnSp>
            <p:nvCxnSpPr>
              <p:cNvPr id="18613" name="Straight Connector 1876"/>
              <p:cNvCxnSpPr/>
              <p:nvPr/>
            </p:nvCxnSpPr>
            <p:spPr>
              <a:xfrm>
                <a:off x="12481560" y="5224680"/>
                <a:ext cx="126360" cy="360"/>
              </a:xfrm>
              <a:prstGeom prst="straightConnector1">
                <a:avLst/>
              </a:prstGeom>
              <a:ln w="6480">
                <a:solidFill>
                  <a:srgbClr val="a8a8a8"/>
                </a:solidFill>
                <a:miter/>
              </a:ln>
            </p:spPr>
          </p:cxnSp>
          <p:cxnSp>
            <p:nvCxnSpPr>
              <p:cNvPr id="18614" name="Straight Connector 1877"/>
              <p:cNvCxnSpPr/>
              <p:nvPr/>
            </p:nvCxnSpPr>
            <p:spPr>
              <a:xfrm>
                <a:off x="12481560" y="5714280"/>
                <a:ext cx="126360" cy="360"/>
              </a:xfrm>
              <a:prstGeom prst="straightConnector1">
                <a:avLst/>
              </a:prstGeom>
              <a:ln w="6480">
                <a:solidFill>
                  <a:srgbClr val="a8a8a8"/>
                </a:solidFill>
                <a:miter/>
              </a:ln>
            </p:spPr>
          </p:cxnSp>
          <p:cxnSp>
            <p:nvCxnSpPr>
              <p:cNvPr id="18615" name="Straight Connector 1878"/>
              <p:cNvCxnSpPr/>
              <p:nvPr/>
            </p:nvCxnSpPr>
            <p:spPr>
              <a:xfrm>
                <a:off x="12481560" y="5551200"/>
                <a:ext cx="126360" cy="360"/>
              </a:xfrm>
              <a:prstGeom prst="straightConnector1">
                <a:avLst/>
              </a:prstGeom>
              <a:ln w="6480">
                <a:solidFill>
                  <a:srgbClr val="a8a8a8"/>
                </a:solidFill>
                <a:miter/>
              </a:ln>
            </p:spPr>
          </p:cxnSp>
          <p:cxnSp>
            <p:nvCxnSpPr>
              <p:cNvPr id="18616" name="Straight Connector 1879"/>
              <p:cNvCxnSpPr/>
              <p:nvPr/>
            </p:nvCxnSpPr>
            <p:spPr>
              <a:xfrm>
                <a:off x="12481560" y="6041160"/>
                <a:ext cx="126360" cy="360"/>
              </a:xfrm>
              <a:prstGeom prst="straightConnector1">
                <a:avLst/>
              </a:prstGeom>
              <a:ln w="6480">
                <a:solidFill>
                  <a:srgbClr val="a8a8a8"/>
                </a:solidFill>
                <a:miter/>
              </a:ln>
            </p:spPr>
          </p:cxnSp>
          <p:cxnSp>
            <p:nvCxnSpPr>
              <p:cNvPr id="18617" name="Straight Connector 1880"/>
              <p:cNvCxnSpPr/>
              <p:nvPr/>
            </p:nvCxnSpPr>
            <p:spPr>
              <a:xfrm>
                <a:off x="12481560" y="5877720"/>
                <a:ext cx="126360" cy="360"/>
              </a:xfrm>
              <a:prstGeom prst="straightConnector1">
                <a:avLst/>
              </a:prstGeom>
              <a:ln w="6480">
                <a:solidFill>
                  <a:srgbClr val="a8a8a8"/>
                </a:solidFill>
                <a:miter/>
              </a:ln>
            </p:spPr>
          </p:cxnSp>
          <p:cxnSp>
            <p:nvCxnSpPr>
              <p:cNvPr id="18618" name="Straight Connector 1881"/>
              <p:cNvCxnSpPr/>
              <p:nvPr/>
            </p:nvCxnSpPr>
            <p:spPr>
              <a:xfrm>
                <a:off x="12481560" y="6367680"/>
                <a:ext cx="126360" cy="360"/>
              </a:xfrm>
              <a:prstGeom prst="straightConnector1">
                <a:avLst/>
              </a:prstGeom>
              <a:ln w="6480">
                <a:solidFill>
                  <a:srgbClr val="a8a8a8"/>
                </a:solidFill>
                <a:miter/>
              </a:ln>
            </p:spPr>
          </p:cxnSp>
          <p:cxnSp>
            <p:nvCxnSpPr>
              <p:cNvPr id="18619" name="Straight Connector 1882"/>
              <p:cNvCxnSpPr/>
              <p:nvPr/>
            </p:nvCxnSpPr>
            <p:spPr>
              <a:xfrm>
                <a:off x="12481560" y="6204240"/>
                <a:ext cx="126360" cy="360"/>
              </a:xfrm>
              <a:prstGeom prst="straightConnector1">
                <a:avLst/>
              </a:prstGeom>
              <a:ln w="6480">
                <a:solidFill>
                  <a:srgbClr val="a8a8a8"/>
                </a:solidFill>
                <a:miter/>
              </a:ln>
            </p:spPr>
          </p:cxnSp>
          <p:cxnSp>
            <p:nvCxnSpPr>
              <p:cNvPr id="18620" name="Straight Connector 2020"/>
              <p:cNvCxnSpPr/>
              <p:nvPr/>
            </p:nvCxnSpPr>
            <p:spPr>
              <a:xfrm>
                <a:off x="493920" y="7167240"/>
                <a:ext cx="360" cy="126360"/>
              </a:xfrm>
              <a:prstGeom prst="straightConnector1">
                <a:avLst/>
              </a:prstGeom>
              <a:ln w="6480">
                <a:solidFill>
                  <a:srgbClr val="a8a8a8"/>
                </a:solidFill>
                <a:miter/>
              </a:ln>
            </p:spPr>
          </p:cxnSp>
          <p:cxnSp>
            <p:nvCxnSpPr>
              <p:cNvPr id="18621" name="Straight Connector 2021"/>
              <p:cNvCxnSpPr/>
              <p:nvPr/>
            </p:nvCxnSpPr>
            <p:spPr>
              <a:xfrm>
                <a:off x="329400" y="7167240"/>
                <a:ext cx="360" cy="126360"/>
              </a:xfrm>
              <a:prstGeom prst="straightConnector1">
                <a:avLst/>
              </a:prstGeom>
              <a:ln w="6480">
                <a:solidFill>
                  <a:srgbClr val="a8a8a8"/>
                </a:solidFill>
                <a:miter/>
              </a:ln>
            </p:spPr>
          </p:cxnSp>
          <p:cxnSp>
            <p:nvCxnSpPr>
              <p:cNvPr id="18622" name="Straight Connector 2022"/>
              <p:cNvCxnSpPr/>
              <p:nvPr/>
            </p:nvCxnSpPr>
            <p:spPr>
              <a:xfrm>
                <a:off x="823680" y="7167240"/>
                <a:ext cx="360" cy="126360"/>
              </a:xfrm>
              <a:prstGeom prst="straightConnector1">
                <a:avLst/>
              </a:prstGeom>
              <a:ln w="6480">
                <a:solidFill>
                  <a:srgbClr val="a8a8a8"/>
                </a:solidFill>
                <a:miter/>
              </a:ln>
            </p:spPr>
          </p:cxnSp>
          <p:cxnSp>
            <p:nvCxnSpPr>
              <p:cNvPr id="18623" name="Straight Connector 2023"/>
              <p:cNvCxnSpPr/>
              <p:nvPr/>
            </p:nvCxnSpPr>
            <p:spPr>
              <a:xfrm>
                <a:off x="658800" y="7167240"/>
                <a:ext cx="360" cy="126360"/>
              </a:xfrm>
              <a:prstGeom prst="straightConnector1">
                <a:avLst/>
              </a:prstGeom>
              <a:ln w="6480">
                <a:solidFill>
                  <a:srgbClr val="a8a8a8"/>
                </a:solidFill>
                <a:miter/>
              </a:ln>
            </p:spPr>
          </p:cxnSp>
          <p:cxnSp>
            <p:nvCxnSpPr>
              <p:cNvPr id="18624" name="Straight Connector 2024"/>
              <p:cNvCxnSpPr/>
              <p:nvPr/>
            </p:nvCxnSpPr>
            <p:spPr>
              <a:xfrm>
                <a:off x="1153080" y="7167240"/>
                <a:ext cx="360" cy="126360"/>
              </a:xfrm>
              <a:prstGeom prst="straightConnector1">
                <a:avLst/>
              </a:prstGeom>
              <a:ln w="6480">
                <a:solidFill>
                  <a:srgbClr val="a8a8a8"/>
                </a:solidFill>
                <a:miter/>
              </a:ln>
            </p:spPr>
          </p:cxnSp>
          <p:cxnSp>
            <p:nvCxnSpPr>
              <p:cNvPr id="18625" name="Straight Connector 2025"/>
              <p:cNvCxnSpPr/>
              <p:nvPr/>
            </p:nvCxnSpPr>
            <p:spPr>
              <a:xfrm>
                <a:off x="988200" y="7167240"/>
                <a:ext cx="360" cy="126360"/>
              </a:xfrm>
              <a:prstGeom prst="straightConnector1">
                <a:avLst/>
              </a:prstGeom>
              <a:ln w="6480">
                <a:solidFill>
                  <a:srgbClr val="a8a8a8"/>
                </a:solidFill>
                <a:miter/>
              </a:ln>
            </p:spPr>
          </p:cxnSp>
          <p:cxnSp>
            <p:nvCxnSpPr>
              <p:cNvPr id="18626" name="Straight Connector 2026"/>
              <p:cNvCxnSpPr/>
              <p:nvPr/>
            </p:nvCxnSpPr>
            <p:spPr>
              <a:xfrm>
                <a:off x="1482480" y="7167240"/>
                <a:ext cx="360" cy="126360"/>
              </a:xfrm>
              <a:prstGeom prst="straightConnector1">
                <a:avLst/>
              </a:prstGeom>
              <a:ln w="6480">
                <a:solidFill>
                  <a:srgbClr val="a8a8a8"/>
                </a:solidFill>
                <a:miter/>
              </a:ln>
            </p:spPr>
          </p:cxnSp>
          <p:cxnSp>
            <p:nvCxnSpPr>
              <p:cNvPr id="18627" name="Straight Connector 2027"/>
              <p:cNvCxnSpPr/>
              <p:nvPr/>
            </p:nvCxnSpPr>
            <p:spPr>
              <a:xfrm>
                <a:off x="1317960" y="7167240"/>
                <a:ext cx="360" cy="126360"/>
              </a:xfrm>
              <a:prstGeom prst="straightConnector1">
                <a:avLst/>
              </a:prstGeom>
              <a:ln w="6480">
                <a:solidFill>
                  <a:srgbClr val="a8a8a8"/>
                </a:solidFill>
                <a:miter/>
              </a:ln>
            </p:spPr>
          </p:cxnSp>
          <p:cxnSp>
            <p:nvCxnSpPr>
              <p:cNvPr id="18628" name="Straight Connector 2028"/>
              <p:cNvCxnSpPr/>
              <p:nvPr/>
            </p:nvCxnSpPr>
            <p:spPr>
              <a:xfrm>
                <a:off x="1812240" y="7167240"/>
                <a:ext cx="360" cy="126360"/>
              </a:xfrm>
              <a:prstGeom prst="straightConnector1">
                <a:avLst/>
              </a:prstGeom>
              <a:ln w="6480">
                <a:solidFill>
                  <a:srgbClr val="a8a8a8"/>
                </a:solidFill>
                <a:miter/>
              </a:ln>
            </p:spPr>
          </p:cxnSp>
          <p:cxnSp>
            <p:nvCxnSpPr>
              <p:cNvPr id="18629" name="Straight Connector 2029"/>
              <p:cNvCxnSpPr/>
              <p:nvPr/>
            </p:nvCxnSpPr>
            <p:spPr>
              <a:xfrm>
                <a:off x="1647360" y="7167240"/>
                <a:ext cx="360" cy="126360"/>
              </a:xfrm>
              <a:prstGeom prst="straightConnector1">
                <a:avLst/>
              </a:prstGeom>
              <a:ln w="6480">
                <a:solidFill>
                  <a:srgbClr val="a8a8a8"/>
                </a:solidFill>
                <a:miter/>
              </a:ln>
            </p:spPr>
          </p:cxnSp>
          <p:cxnSp>
            <p:nvCxnSpPr>
              <p:cNvPr id="18630" name="Straight Connector 2030"/>
              <p:cNvCxnSpPr/>
              <p:nvPr/>
            </p:nvCxnSpPr>
            <p:spPr>
              <a:xfrm>
                <a:off x="2141640" y="7167240"/>
                <a:ext cx="360" cy="126360"/>
              </a:xfrm>
              <a:prstGeom prst="straightConnector1">
                <a:avLst/>
              </a:prstGeom>
              <a:ln w="6480">
                <a:solidFill>
                  <a:srgbClr val="a8a8a8"/>
                </a:solidFill>
                <a:miter/>
              </a:ln>
            </p:spPr>
          </p:cxnSp>
          <p:cxnSp>
            <p:nvCxnSpPr>
              <p:cNvPr id="18631" name="Straight Connector 2031"/>
              <p:cNvCxnSpPr/>
              <p:nvPr/>
            </p:nvCxnSpPr>
            <p:spPr>
              <a:xfrm>
                <a:off x="1976760" y="7167240"/>
                <a:ext cx="360" cy="126360"/>
              </a:xfrm>
              <a:prstGeom prst="straightConnector1">
                <a:avLst/>
              </a:prstGeom>
              <a:ln w="6480">
                <a:solidFill>
                  <a:srgbClr val="a8a8a8"/>
                </a:solidFill>
                <a:miter/>
              </a:ln>
            </p:spPr>
          </p:cxnSp>
          <p:cxnSp>
            <p:nvCxnSpPr>
              <p:cNvPr id="18632" name="Straight Connector 2032"/>
              <p:cNvCxnSpPr/>
              <p:nvPr/>
            </p:nvCxnSpPr>
            <p:spPr>
              <a:xfrm>
                <a:off x="2471040" y="7167240"/>
                <a:ext cx="360" cy="126360"/>
              </a:xfrm>
              <a:prstGeom prst="straightConnector1">
                <a:avLst/>
              </a:prstGeom>
              <a:ln w="6480">
                <a:solidFill>
                  <a:srgbClr val="a8a8a8"/>
                </a:solidFill>
                <a:miter/>
              </a:ln>
            </p:spPr>
          </p:cxnSp>
          <p:cxnSp>
            <p:nvCxnSpPr>
              <p:cNvPr id="18633" name="Straight Connector 2033"/>
              <p:cNvCxnSpPr/>
              <p:nvPr/>
            </p:nvCxnSpPr>
            <p:spPr>
              <a:xfrm>
                <a:off x="2306520" y="7167240"/>
                <a:ext cx="360" cy="126360"/>
              </a:xfrm>
              <a:prstGeom prst="straightConnector1">
                <a:avLst/>
              </a:prstGeom>
              <a:ln w="6480">
                <a:solidFill>
                  <a:srgbClr val="a8a8a8"/>
                </a:solidFill>
                <a:miter/>
              </a:ln>
            </p:spPr>
          </p:cxnSp>
          <p:cxnSp>
            <p:nvCxnSpPr>
              <p:cNvPr id="18634" name="Straight Connector 2034"/>
              <p:cNvCxnSpPr/>
              <p:nvPr/>
            </p:nvCxnSpPr>
            <p:spPr>
              <a:xfrm>
                <a:off x="2800800" y="7167240"/>
                <a:ext cx="360" cy="126360"/>
              </a:xfrm>
              <a:prstGeom prst="straightConnector1">
                <a:avLst/>
              </a:prstGeom>
              <a:ln w="6480">
                <a:solidFill>
                  <a:srgbClr val="a8a8a8"/>
                </a:solidFill>
                <a:miter/>
              </a:ln>
            </p:spPr>
          </p:cxnSp>
          <p:cxnSp>
            <p:nvCxnSpPr>
              <p:cNvPr id="18635" name="Straight Connector 2035"/>
              <p:cNvCxnSpPr/>
              <p:nvPr/>
            </p:nvCxnSpPr>
            <p:spPr>
              <a:xfrm>
                <a:off x="2635920" y="7167240"/>
                <a:ext cx="360" cy="126360"/>
              </a:xfrm>
              <a:prstGeom prst="straightConnector1">
                <a:avLst/>
              </a:prstGeom>
              <a:ln w="6480">
                <a:solidFill>
                  <a:srgbClr val="a8a8a8"/>
                </a:solidFill>
                <a:miter/>
              </a:ln>
            </p:spPr>
          </p:cxnSp>
          <p:cxnSp>
            <p:nvCxnSpPr>
              <p:cNvPr id="18636" name="Straight Connector 2036"/>
              <p:cNvCxnSpPr/>
              <p:nvPr/>
            </p:nvCxnSpPr>
            <p:spPr>
              <a:xfrm>
                <a:off x="3130200" y="7167240"/>
                <a:ext cx="360" cy="126360"/>
              </a:xfrm>
              <a:prstGeom prst="straightConnector1">
                <a:avLst/>
              </a:prstGeom>
              <a:ln w="6480">
                <a:solidFill>
                  <a:srgbClr val="a8a8a8"/>
                </a:solidFill>
                <a:miter/>
              </a:ln>
            </p:spPr>
          </p:cxnSp>
          <p:cxnSp>
            <p:nvCxnSpPr>
              <p:cNvPr id="18637" name="Straight Connector 2037"/>
              <p:cNvCxnSpPr/>
              <p:nvPr/>
            </p:nvCxnSpPr>
            <p:spPr>
              <a:xfrm>
                <a:off x="2965320" y="7167240"/>
                <a:ext cx="360" cy="126360"/>
              </a:xfrm>
              <a:prstGeom prst="straightConnector1">
                <a:avLst/>
              </a:prstGeom>
              <a:ln w="6480">
                <a:solidFill>
                  <a:srgbClr val="a8a8a8"/>
                </a:solidFill>
                <a:miter/>
              </a:ln>
            </p:spPr>
          </p:cxnSp>
          <p:cxnSp>
            <p:nvCxnSpPr>
              <p:cNvPr id="18638" name="Straight Connector 2038"/>
              <p:cNvCxnSpPr/>
              <p:nvPr/>
            </p:nvCxnSpPr>
            <p:spPr>
              <a:xfrm>
                <a:off x="3459600" y="7167240"/>
                <a:ext cx="360" cy="126360"/>
              </a:xfrm>
              <a:prstGeom prst="straightConnector1">
                <a:avLst/>
              </a:prstGeom>
              <a:ln w="6480">
                <a:solidFill>
                  <a:srgbClr val="a8a8a8"/>
                </a:solidFill>
                <a:miter/>
              </a:ln>
            </p:spPr>
          </p:cxnSp>
          <p:cxnSp>
            <p:nvCxnSpPr>
              <p:cNvPr id="18639" name="Straight Connector 2039"/>
              <p:cNvCxnSpPr/>
              <p:nvPr/>
            </p:nvCxnSpPr>
            <p:spPr>
              <a:xfrm>
                <a:off x="3295080" y="7167240"/>
                <a:ext cx="360" cy="126360"/>
              </a:xfrm>
              <a:prstGeom prst="straightConnector1">
                <a:avLst/>
              </a:prstGeom>
              <a:ln w="6480">
                <a:solidFill>
                  <a:srgbClr val="a8a8a8"/>
                </a:solidFill>
                <a:miter/>
              </a:ln>
            </p:spPr>
          </p:cxnSp>
          <p:cxnSp>
            <p:nvCxnSpPr>
              <p:cNvPr id="18640" name="Straight Connector 2040"/>
              <p:cNvCxnSpPr/>
              <p:nvPr/>
            </p:nvCxnSpPr>
            <p:spPr>
              <a:xfrm>
                <a:off x="3789360" y="7167240"/>
                <a:ext cx="360" cy="126360"/>
              </a:xfrm>
              <a:prstGeom prst="straightConnector1">
                <a:avLst/>
              </a:prstGeom>
              <a:ln w="6480">
                <a:solidFill>
                  <a:srgbClr val="a8a8a8"/>
                </a:solidFill>
                <a:miter/>
              </a:ln>
            </p:spPr>
          </p:cxnSp>
          <p:cxnSp>
            <p:nvCxnSpPr>
              <p:cNvPr id="18641" name="Straight Connector 2041"/>
              <p:cNvCxnSpPr/>
              <p:nvPr/>
            </p:nvCxnSpPr>
            <p:spPr>
              <a:xfrm>
                <a:off x="3624480" y="7167240"/>
                <a:ext cx="360" cy="126360"/>
              </a:xfrm>
              <a:prstGeom prst="straightConnector1">
                <a:avLst/>
              </a:prstGeom>
              <a:ln w="6480">
                <a:solidFill>
                  <a:srgbClr val="a8a8a8"/>
                </a:solidFill>
                <a:miter/>
              </a:ln>
            </p:spPr>
          </p:cxnSp>
          <p:cxnSp>
            <p:nvCxnSpPr>
              <p:cNvPr id="18642" name="Straight Connector 2042"/>
              <p:cNvCxnSpPr/>
              <p:nvPr/>
            </p:nvCxnSpPr>
            <p:spPr>
              <a:xfrm>
                <a:off x="4118760" y="7167240"/>
                <a:ext cx="360" cy="126360"/>
              </a:xfrm>
              <a:prstGeom prst="straightConnector1">
                <a:avLst/>
              </a:prstGeom>
              <a:ln w="6480">
                <a:solidFill>
                  <a:srgbClr val="a8a8a8"/>
                </a:solidFill>
                <a:miter/>
              </a:ln>
            </p:spPr>
          </p:cxnSp>
          <p:cxnSp>
            <p:nvCxnSpPr>
              <p:cNvPr id="18643" name="Straight Connector 2043"/>
              <p:cNvCxnSpPr/>
              <p:nvPr/>
            </p:nvCxnSpPr>
            <p:spPr>
              <a:xfrm>
                <a:off x="3953880" y="7167240"/>
                <a:ext cx="360" cy="126360"/>
              </a:xfrm>
              <a:prstGeom prst="straightConnector1">
                <a:avLst/>
              </a:prstGeom>
              <a:ln w="6480">
                <a:solidFill>
                  <a:srgbClr val="a8a8a8"/>
                </a:solidFill>
                <a:miter/>
              </a:ln>
            </p:spPr>
          </p:cxnSp>
          <p:cxnSp>
            <p:nvCxnSpPr>
              <p:cNvPr id="18644" name="Straight Connector 2044"/>
              <p:cNvCxnSpPr/>
              <p:nvPr/>
            </p:nvCxnSpPr>
            <p:spPr>
              <a:xfrm>
                <a:off x="4448160" y="7167240"/>
                <a:ext cx="360" cy="126360"/>
              </a:xfrm>
              <a:prstGeom prst="straightConnector1">
                <a:avLst/>
              </a:prstGeom>
              <a:ln w="6480">
                <a:solidFill>
                  <a:srgbClr val="a8a8a8"/>
                </a:solidFill>
                <a:miter/>
              </a:ln>
            </p:spPr>
          </p:cxnSp>
          <p:cxnSp>
            <p:nvCxnSpPr>
              <p:cNvPr id="18645" name="Straight Connector 2045"/>
              <p:cNvCxnSpPr/>
              <p:nvPr/>
            </p:nvCxnSpPr>
            <p:spPr>
              <a:xfrm>
                <a:off x="4283640" y="7167240"/>
                <a:ext cx="360" cy="126360"/>
              </a:xfrm>
              <a:prstGeom prst="straightConnector1">
                <a:avLst/>
              </a:prstGeom>
              <a:ln w="6480">
                <a:solidFill>
                  <a:srgbClr val="a8a8a8"/>
                </a:solidFill>
                <a:miter/>
              </a:ln>
            </p:spPr>
          </p:cxnSp>
          <p:cxnSp>
            <p:nvCxnSpPr>
              <p:cNvPr id="18646" name="Straight Connector 2046"/>
              <p:cNvCxnSpPr/>
              <p:nvPr/>
            </p:nvCxnSpPr>
            <p:spPr>
              <a:xfrm>
                <a:off x="4777920" y="7167240"/>
                <a:ext cx="360" cy="126360"/>
              </a:xfrm>
              <a:prstGeom prst="straightConnector1">
                <a:avLst/>
              </a:prstGeom>
              <a:ln w="6480">
                <a:solidFill>
                  <a:srgbClr val="a8a8a8"/>
                </a:solidFill>
                <a:miter/>
              </a:ln>
            </p:spPr>
          </p:cxnSp>
          <p:cxnSp>
            <p:nvCxnSpPr>
              <p:cNvPr id="18647" name="Straight Connector 2047"/>
              <p:cNvCxnSpPr/>
              <p:nvPr/>
            </p:nvCxnSpPr>
            <p:spPr>
              <a:xfrm>
                <a:off x="4613040" y="7167240"/>
                <a:ext cx="360" cy="126360"/>
              </a:xfrm>
              <a:prstGeom prst="straightConnector1">
                <a:avLst/>
              </a:prstGeom>
              <a:ln w="6480">
                <a:solidFill>
                  <a:srgbClr val="a8a8a8"/>
                </a:solidFill>
                <a:miter/>
              </a:ln>
            </p:spPr>
          </p:cxnSp>
          <p:cxnSp>
            <p:nvCxnSpPr>
              <p:cNvPr id="18648" name="Straight Connector 2048"/>
              <p:cNvCxnSpPr/>
              <p:nvPr/>
            </p:nvCxnSpPr>
            <p:spPr>
              <a:xfrm>
                <a:off x="5107320" y="7167240"/>
                <a:ext cx="360" cy="126360"/>
              </a:xfrm>
              <a:prstGeom prst="straightConnector1">
                <a:avLst/>
              </a:prstGeom>
              <a:ln w="6480">
                <a:solidFill>
                  <a:srgbClr val="a8a8a8"/>
                </a:solidFill>
                <a:miter/>
              </a:ln>
            </p:spPr>
          </p:cxnSp>
          <p:cxnSp>
            <p:nvCxnSpPr>
              <p:cNvPr id="18649" name="Straight Connector 2049"/>
              <p:cNvCxnSpPr/>
              <p:nvPr/>
            </p:nvCxnSpPr>
            <p:spPr>
              <a:xfrm>
                <a:off x="4942440" y="7167240"/>
                <a:ext cx="360" cy="126360"/>
              </a:xfrm>
              <a:prstGeom prst="straightConnector1">
                <a:avLst/>
              </a:prstGeom>
              <a:ln w="6480">
                <a:solidFill>
                  <a:srgbClr val="a8a8a8"/>
                </a:solidFill>
                <a:miter/>
              </a:ln>
            </p:spPr>
          </p:cxnSp>
          <p:cxnSp>
            <p:nvCxnSpPr>
              <p:cNvPr id="18650" name="Straight Connector 2050"/>
              <p:cNvCxnSpPr/>
              <p:nvPr/>
            </p:nvCxnSpPr>
            <p:spPr>
              <a:xfrm>
                <a:off x="5436720" y="7167240"/>
                <a:ext cx="360" cy="126360"/>
              </a:xfrm>
              <a:prstGeom prst="straightConnector1">
                <a:avLst/>
              </a:prstGeom>
              <a:ln w="6480">
                <a:solidFill>
                  <a:srgbClr val="a8a8a8"/>
                </a:solidFill>
                <a:miter/>
              </a:ln>
            </p:spPr>
          </p:cxnSp>
          <p:cxnSp>
            <p:nvCxnSpPr>
              <p:cNvPr id="18651" name="Straight Connector 2051"/>
              <p:cNvCxnSpPr/>
              <p:nvPr/>
            </p:nvCxnSpPr>
            <p:spPr>
              <a:xfrm>
                <a:off x="5272200" y="7167240"/>
                <a:ext cx="360" cy="126360"/>
              </a:xfrm>
              <a:prstGeom prst="straightConnector1">
                <a:avLst/>
              </a:prstGeom>
              <a:ln w="6480">
                <a:solidFill>
                  <a:srgbClr val="a8a8a8"/>
                </a:solidFill>
                <a:miter/>
              </a:ln>
            </p:spPr>
          </p:cxnSp>
          <p:cxnSp>
            <p:nvCxnSpPr>
              <p:cNvPr id="18652" name="Straight Connector 2052"/>
              <p:cNvCxnSpPr/>
              <p:nvPr/>
            </p:nvCxnSpPr>
            <p:spPr>
              <a:xfrm>
                <a:off x="5766480" y="7167240"/>
                <a:ext cx="360" cy="126360"/>
              </a:xfrm>
              <a:prstGeom prst="straightConnector1">
                <a:avLst/>
              </a:prstGeom>
              <a:ln w="6480">
                <a:solidFill>
                  <a:srgbClr val="a8a8a8"/>
                </a:solidFill>
                <a:miter/>
              </a:ln>
            </p:spPr>
          </p:cxnSp>
          <p:cxnSp>
            <p:nvCxnSpPr>
              <p:cNvPr id="18653" name="Straight Connector 2053"/>
              <p:cNvCxnSpPr/>
              <p:nvPr/>
            </p:nvCxnSpPr>
            <p:spPr>
              <a:xfrm>
                <a:off x="5601600" y="7167240"/>
                <a:ext cx="360" cy="126360"/>
              </a:xfrm>
              <a:prstGeom prst="straightConnector1">
                <a:avLst/>
              </a:prstGeom>
              <a:ln w="6480">
                <a:solidFill>
                  <a:srgbClr val="a8a8a8"/>
                </a:solidFill>
                <a:miter/>
              </a:ln>
            </p:spPr>
          </p:cxnSp>
          <p:cxnSp>
            <p:nvCxnSpPr>
              <p:cNvPr id="18654" name="Straight Connector 2054"/>
              <p:cNvCxnSpPr/>
              <p:nvPr/>
            </p:nvCxnSpPr>
            <p:spPr>
              <a:xfrm>
                <a:off x="6095880" y="7167240"/>
                <a:ext cx="360" cy="126360"/>
              </a:xfrm>
              <a:prstGeom prst="straightConnector1">
                <a:avLst/>
              </a:prstGeom>
              <a:ln w="6480">
                <a:solidFill>
                  <a:srgbClr val="a8a8a8"/>
                </a:solidFill>
                <a:miter/>
              </a:ln>
            </p:spPr>
          </p:cxnSp>
          <p:cxnSp>
            <p:nvCxnSpPr>
              <p:cNvPr id="18655" name="Straight Connector 2055"/>
              <p:cNvCxnSpPr/>
              <p:nvPr/>
            </p:nvCxnSpPr>
            <p:spPr>
              <a:xfrm>
                <a:off x="5931000" y="7167240"/>
                <a:ext cx="360" cy="126360"/>
              </a:xfrm>
              <a:prstGeom prst="straightConnector1">
                <a:avLst/>
              </a:prstGeom>
              <a:ln w="6480">
                <a:solidFill>
                  <a:srgbClr val="a8a8a8"/>
                </a:solidFill>
                <a:miter/>
              </a:ln>
            </p:spPr>
          </p:cxnSp>
          <p:cxnSp>
            <p:nvCxnSpPr>
              <p:cNvPr id="18656" name="Straight Connector 2056"/>
              <p:cNvCxnSpPr/>
              <p:nvPr/>
            </p:nvCxnSpPr>
            <p:spPr>
              <a:xfrm>
                <a:off x="6425280" y="7167240"/>
                <a:ext cx="360" cy="126360"/>
              </a:xfrm>
              <a:prstGeom prst="straightConnector1">
                <a:avLst/>
              </a:prstGeom>
              <a:ln w="6480">
                <a:solidFill>
                  <a:srgbClr val="a8a8a8"/>
                </a:solidFill>
                <a:miter/>
              </a:ln>
            </p:spPr>
          </p:cxnSp>
          <p:cxnSp>
            <p:nvCxnSpPr>
              <p:cNvPr id="18657" name="Straight Connector 2057"/>
              <p:cNvCxnSpPr/>
              <p:nvPr/>
            </p:nvCxnSpPr>
            <p:spPr>
              <a:xfrm>
                <a:off x="6260760" y="7167240"/>
                <a:ext cx="360" cy="126360"/>
              </a:xfrm>
              <a:prstGeom prst="straightConnector1">
                <a:avLst/>
              </a:prstGeom>
              <a:ln w="6480">
                <a:solidFill>
                  <a:srgbClr val="a8a8a8"/>
                </a:solidFill>
                <a:miter/>
              </a:ln>
            </p:spPr>
          </p:cxnSp>
          <p:cxnSp>
            <p:nvCxnSpPr>
              <p:cNvPr id="18658" name="Straight Connector 2058"/>
              <p:cNvCxnSpPr/>
              <p:nvPr/>
            </p:nvCxnSpPr>
            <p:spPr>
              <a:xfrm>
                <a:off x="6590160" y="7167240"/>
                <a:ext cx="360" cy="126360"/>
              </a:xfrm>
              <a:prstGeom prst="straightConnector1">
                <a:avLst/>
              </a:prstGeom>
              <a:ln w="6480">
                <a:solidFill>
                  <a:srgbClr val="a8a8a8"/>
                </a:solidFill>
                <a:miter/>
              </a:ln>
            </p:spPr>
          </p:cxnSp>
          <p:cxnSp>
            <p:nvCxnSpPr>
              <p:cNvPr id="18659" name="Straight Connector 2059"/>
              <p:cNvCxnSpPr/>
              <p:nvPr/>
            </p:nvCxnSpPr>
            <p:spPr>
              <a:xfrm>
                <a:off x="6919560" y="7167240"/>
                <a:ext cx="360" cy="126360"/>
              </a:xfrm>
              <a:prstGeom prst="straightConnector1">
                <a:avLst/>
              </a:prstGeom>
              <a:ln w="6480">
                <a:solidFill>
                  <a:srgbClr val="a8a8a8"/>
                </a:solidFill>
                <a:miter/>
              </a:ln>
            </p:spPr>
          </p:cxnSp>
          <p:cxnSp>
            <p:nvCxnSpPr>
              <p:cNvPr id="18660" name="Straight Connector 2060"/>
              <p:cNvCxnSpPr/>
              <p:nvPr/>
            </p:nvCxnSpPr>
            <p:spPr>
              <a:xfrm>
                <a:off x="6754680" y="7167240"/>
                <a:ext cx="360" cy="126360"/>
              </a:xfrm>
              <a:prstGeom prst="straightConnector1">
                <a:avLst/>
              </a:prstGeom>
              <a:ln w="6480">
                <a:solidFill>
                  <a:srgbClr val="a8a8a8"/>
                </a:solidFill>
                <a:miter/>
              </a:ln>
            </p:spPr>
          </p:cxnSp>
          <p:cxnSp>
            <p:nvCxnSpPr>
              <p:cNvPr id="18661" name="Straight Connector 2061"/>
              <p:cNvCxnSpPr/>
              <p:nvPr/>
            </p:nvCxnSpPr>
            <p:spPr>
              <a:xfrm>
                <a:off x="7248960" y="7167240"/>
                <a:ext cx="360" cy="126360"/>
              </a:xfrm>
              <a:prstGeom prst="straightConnector1">
                <a:avLst/>
              </a:prstGeom>
              <a:ln w="6480">
                <a:solidFill>
                  <a:srgbClr val="a8a8a8"/>
                </a:solidFill>
                <a:miter/>
              </a:ln>
            </p:spPr>
          </p:cxnSp>
          <p:cxnSp>
            <p:nvCxnSpPr>
              <p:cNvPr id="18662" name="Straight Connector 2062"/>
              <p:cNvCxnSpPr/>
              <p:nvPr/>
            </p:nvCxnSpPr>
            <p:spPr>
              <a:xfrm>
                <a:off x="7084440" y="7167240"/>
                <a:ext cx="360" cy="126360"/>
              </a:xfrm>
              <a:prstGeom prst="straightConnector1">
                <a:avLst/>
              </a:prstGeom>
              <a:ln w="6480">
                <a:solidFill>
                  <a:srgbClr val="a8a8a8"/>
                </a:solidFill>
                <a:miter/>
              </a:ln>
            </p:spPr>
          </p:cxnSp>
          <p:cxnSp>
            <p:nvCxnSpPr>
              <p:cNvPr id="18663" name="Straight Connector 2063"/>
              <p:cNvCxnSpPr/>
              <p:nvPr/>
            </p:nvCxnSpPr>
            <p:spPr>
              <a:xfrm>
                <a:off x="7578720" y="7167240"/>
                <a:ext cx="360" cy="126360"/>
              </a:xfrm>
              <a:prstGeom prst="straightConnector1">
                <a:avLst/>
              </a:prstGeom>
              <a:ln w="6480">
                <a:solidFill>
                  <a:srgbClr val="a8a8a8"/>
                </a:solidFill>
                <a:miter/>
              </a:ln>
            </p:spPr>
          </p:cxnSp>
          <p:cxnSp>
            <p:nvCxnSpPr>
              <p:cNvPr id="18664" name="Straight Connector 2064"/>
              <p:cNvCxnSpPr/>
              <p:nvPr/>
            </p:nvCxnSpPr>
            <p:spPr>
              <a:xfrm>
                <a:off x="7413840" y="7167240"/>
                <a:ext cx="360" cy="126360"/>
              </a:xfrm>
              <a:prstGeom prst="straightConnector1">
                <a:avLst/>
              </a:prstGeom>
              <a:ln w="6480">
                <a:solidFill>
                  <a:srgbClr val="a8a8a8"/>
                </a:solidFill>
                <a:miter/>
              </a:ln>
            </p:spPr>
          </p:cxnSp>
          <p:cxnSp>
            <p:nvCxnSpPr>
              <p:cNvPr id="18665" name="Straight Connector 2065"/>
              <p:cNvCxnSpPr/>
              <p:nvPr/>
            </p:nvCxnSpPr>
            <p:spPr>
              <a:xfrm>
                <a:off x="7908120" y="7167240"/>
                <a:ext cx="360" cy="126360"/>
              </a:xfrm>
              <a:prstGeom prst="straightConnector1">
                <a:avLst/>
              </a:prstGeom>
              <a:ln w="6480">
                <a:solidFill>
                  <a:srgbClr val="a8a8a8"/>
                </a:solidFill>
                <a:miter/>
              </a:ln>
            </p:spPr>
          </p:cxnSp>
          <p:cxnSp>
            <p:nvCxnSpPr>
              <p:cNvPr id="18666" name="Straight Connector 2066"/>
              <p:cNvCxnSpPr/>
              <p:nvPr/>
            </p:nvCxnSpPr>
            <p:spPr>
              <a:xfrm>
                <a:off x="7743240" y="7167240"/>
                <a:ext cx="360" cy="126360"/>
              </a:xfrm>
              <a:prstGeom prst="straightConnector1">
                <a:avLst/>
              </a:prstGeom>
              <a:ln w="6480">
                <a:solidFill>
                  <a:srgbClr val="a8a8a8"/>
                </a:solidFill>
                <a:miter/>
              </a:ln>
            </p:spPr>
          </p:cxnSp>
          <p:cxnSp>
            <p:nvCxnSpPr>
              <p:cNvPr id="18667" name="Straight Connector 2067"/>
              <p:cNvCxnSpPr/>
              <p:nvPr/>
            </p:nvCxnSpPr>
            <p:spPr>
              <a:xfrm>
                <a:off x="8237520" y="7167240"/>
                <a:ext cx="360" cy="126360"/>
              </a:xfrm>
              <a:prstGeom prst="straightConnector1">
                <a:avLst/>
              </a:prstGeom>
              <a:ln w="6480">
                <a:solidFill>
                  <a:srgbClr val="a8a8a8"/>
                </a:solidFill>
                <a:miter/>
              </a:ln>
            </p:spPr>
          </p:cxnSp>
          <p:cxnSp>
            <p:nvCxnSpPr>
              <p:cNvPr id="18668" name="Straight Connector 2068"/>
              <p:cNvCxnSpPr/>
              <p:nvPr/>
            </p:nvCxnSpPr>
            <p:spPr>
              <a:xfrm>
                <a:off x="8073000" y="7167240"/>
                <a:ext cx="360" cy="126360"/>
              </a:xfrm>
              <a:prstGeom prst="straightConnector1">
                <a:avLst/>
              </a:prstGeom>
              <a:ln w="6480">
                <a:solidFill>
                  <a:srgbClr val="a8a8a8"/>
                </a:solidFill>
                <a:miter/>
              </a:ln>
            </p:spPr>
          </p:cxnSp>
          <p:cxnSp>
            <p:nvCxnSpPr>
              <p:cNvPr id="18669" name="Straight Connector 2069"/>
              <p:cNvCxnSpPr/>
              <p:nvPr/>
            </p:nvCxnSpPr>
            <p:spPr>
              <a:xfrm>
                <a:off x="8567280" y="7167240"/>
                <a:ext cx="360" cy="126360"/>
              </a:xfrm>
              <a:prstGeom prst="straightConnector1">
                <a:avLst/>
              </a:prstGeom>
              <a:ln w="6480">
                <a:solidFill>
                  <a:srgbClr val="a8a8a8"/>
                </a:solidFill>
                <a:miter/>
              </a:ln>
            </p:spPr>
          </p:cxnSp>
          <p:cxnSp>
            <p:nvCxnSpPr>
              <p:cNvPr id="18670" name="Straight Connector 2070"/>
              <p:cNvCxnSpPr/>
              <p:nvPr/>
            </p:nvCxnSpPr>
            <p:spPr>
              <a:xfrm>
                <a:off x="8402400" y="7167240"/>
                <a:ext cx="360" cy="126360"/>
              </a:xfrm>
              <a:prstGeom prst="straightConnector1">
                <a:avLst/>
              </a:prstGeom>
              <a:ln w="6480">
                <a:solidFill>
                  <a:srgbClr val="a8a8a8"/>
                </a:solidFill>
                <a:miter/>
              </a:ln>
            </p:spPr>
          </p:cxnSp>
          <p:cxnSp>
            <p:nvCxnSpPr>
              <p:cNvPr id="18671" name="Straight Connector 2071"/>
              <p:cNvCxnSpPr/>
              <p:nvPr/>
            </p:nvCxnSpPr>
            <p:spPr>
              <a:xfrm>
                <a:off x="8896680" y="7167240"/>
                <a:ext cx="360" cy="126360"/>
              </a:xfrm>
              <a:prstGeom prst="straightConnector1">
                <a:avLst/>
              </a:prstGeom>
              <a:ln w="6480">
                <a:solidFill>
                  <a:srgbClr val="a8a8a8"/>
                </a:solidFill>
                <a:miter/>
              </a:ln>
            </p:spPr>
          </p:cxnSp>
          <p:cxnSp>
            <p:nvCxnSpPr>
              <p:cNvPr id="18672" name="Straight Connector 2072"/>
              <p:cNvCxnSpPr/>
              <p:nvPr/>
            </p:nvCxnSpPr>
            <p:spPr>
              <a:xfrm>
                <a:off x="8731800" y="7167240"/>
                <a:ext cx="360" cy="126360"/>
              </a:xfrm>
              <a:prstGeom prst="straightConnector1">
                <a:avLst/>
              </a:prstGeom>
              <a:ln w="6480">
                <a:solidFill>
                  <a:srgbClr val="a8a8a8"/>
                </a:solidFill>
                <a:miter/>
              </a:ln>
            </p:spPr>
          </p:cxnSp>
          <p:cxnSp>
            <p:nvCxnSpPr>
              <p:cNvPr id="18673" name="Straight Connector 2073"/>
              <p:cNvCxnSpPr/>
              <p:nvPr/>
            </p:nvCxnSpPr>
            <p:spPr>
              <a:xfrm>
                <a:off x="9226080" y="7167240"/>
                <a:ext cx="360" cy="126360"/>
              </a:xfrm>
              <a:prstGeom prst="straightConnector1">
                <a:avLst/>
              </a:prstGeom>
              <a:ln w="6480">
                <a:solidFill>
                  <a:srgbClr val="a8a8a8"/>
                </a:solidFill>
                <a:miter/>
              </a:ln>
            </p:spPr>
          </p:cxnSp>
          <p:cxnSp>
            <p:nvCxnSpPr>
              <p:cNvPr id="18674" name="Straight Connector 2074"/>
              <p:cNvCxnSpPr/>
              <p:nvPr/>
            </p:nvCxnSpPr>
            <p:spPr>
              <a:xfrm>
                <a:off x="9061560" y="7167240"/>
                <a:ext cx="360" cy="126360"/>
              </a:xfrm>
              <a:prstGeom prst="straightConnector1">
                <a:avLst/>
              </a:prstGeom>
              <a:ln w="6480">
                <a:solidFill>
                  <a:srgbClr val="a8a8a8"/>
                </a:solidFill>
                <a:miter/>
              </a:ln>
            </p:spPr>
          </p:cxnSp>
          <p:cxnSp>
            <p:nvCxnSpPr>
              <p:cNvPr id="18675" name="Straight Connector 2075"/>
              <p:cNvCxnSpPr/>
              <p:nvPr/>
            </p:nvCxnSpPr>
            <p:spPr>
              <a:xfrm>
                <a:off x="9555840" y="7167240"/>
                <a:ext cx="360" cy="126360"/>
              </a:xfrm>
              <a:prstGeom prst="straightConnector1">
                <a:avLst/>
              </a:prstGeom>
              <a:ln w="6480">
                <a:solidFill>
                  <a:srgbClr val="a8a8a8"/>
                </a:solidFill>
                <a:miter/>
              </a:ln>
            </p:spPr>
          </p:cxnSp>
          <p:cxnSp>
            <p:nvCxnSpPr>
              <p:cNvPr id="18676" name="Straight Connector 2076"/>
              <p:cNvCxnSpPr/>
              <p:nvPr/>
            </p:nvCxnSpPr>
            <p:spPr>
              <a:xfrm>
                <a:off x="9390960" y="7167240"/>
                <a:ext cx="360" cy="126360"/>
              </a:xfrm>
              <a:prstGeom prst="straightConnector1">
                <a:avLst/>
              </a:prstGeom>
              <a:ln w="6480">
                <a:solidFill>
                  <a:srgbClr val="a8a8a8"/>
                </a:solidFill>
                <a:miter/>
              </a:ln>
            </p:spPr>
          </p:cxnSp>
          <p:cxnSp>
            <p:nvCxnSpPr>
              <p:cNvPr id="18677" name="Straight Connector 2077"/>
              <p:cNvCxnSpPr/>
              <p:nvPr/>
            </p:nvCxnSpPr>
            <p:spPr>
              <a:xfrm>
                <a:off x="9885240" y="7167240"/>
                <a:ext cx="360" cy="126360"/>
              </a:xfrm>
              <a:prstGeom prst="straightConnector1">
                <a:avLst/>
              </a:prstGeom>
              <a:ln w="6480">
                <a:solidFill>
                  <a:srgbClr val="a8a8a8"/>
                </a:solidFill>
                <a:miter/>
              </a:ln>
            </p:spPr>
          </p:cxnSp>
          <p:cxnSp>
            <p:nvCxnSpPr>
              <p:cNvPr id="18678" name="Straight Connector 2078"/>
              <p:cNvCxnSpPr/>
              <p:nvPr/>
            </p:nvCxnSpPr>
            <p:spPr>
              <a:xfrm>
                <a:off x="9720360" y="7167240"/>
                <a:ext cx="360" cy="126360"/>
              </a:xfrm>
              <a:prstGeom prst="straightConnector1">
                <a:avLst/>
              </a:prstGeom>
              <a:ln w="6480">
                <a:solidFill>
                  <a:srgbClr val="a8a8a8"/>
                </a:solidFill>
                <a:miter/>
              </a:ln>
            </p:spPr>
          </p:cxnSp>
          <p:cxnSp>
            <p:nvCxnSpPr>
              <p:cNvPr id="18679" name="Straight Connector 2079"/>
              <p:cNvCxnSpPr/>
              <p:nvPr/>
            </p:nvCxnSpPr>
            <p:spPr>
              <a:xfrm>
                <a:off x="10214640" y="7167240"/>
                <a:ext cx="360" cy="126360"/>
              </a:xfrm>
              <a:prstGeom prst="straightConnector1">
                <a:avLst/>
              </a:prstGeom>
              <a:ln w="6480">
                <a:solidFill>
                  <a:srgbClr val="a8a8a8"/>
                </a:solidFill>
                <a:miter/>
              </a:ln>
            </p:spPr>
          </p:cxnSp>
          <p:cxnSp>
            <p:nvCxnSpPr>
              <p:cNvPr id="18680" name="Straight Connector 2080"/>
              <p:cNvCxnSpPr/>
              <p:nvPr/>
            </p:nvCxnSpPr>
            <p:spPr>
              <a:xfrm>
                <a:off x="10050120" y="7167240"/>
                <a:ext cx="360" cy="126360"/>
              </a:xfrm>
              <a:prstGeom prst="straightConnector1">
                <a:avLst/>
              </a:prstGeom>
              <a:ln w="6480">
                <a:solidFill>
                  <a:srgbClr val="a8a8a8"/>
                </a:solidFill>
                <a:miter/>
              </a:ln>
            </p:spPr>
          </p:cxnSp>
          <p:cxnSp>
            <p:nvCxnSpPr>
              <p:cNvPr id="18681" name="Straight Connector 2081"/>
              <p:cNvCxnSpPr/>
              <p:nvPr/>
            </p:nvCxnSpPr>
            <p:spPr>
              <a:xfrm>
                <a:off x="10544400" y="7167240"/>
                <a:ext cx="360" cy="126360"/>
              </a:xfrm>
              <a:prstGeom prst="straightConnector1">
                <a:avLst/>
              </a:prstGeom>
              <a:ln w="6480">
                <a:solidFill>
                  <a:srgbClr val="a8a8a8"/>
                </a:solidFill>
                <a:miter/>
              </a:ln>
            </p:spPr>
          </p:cxnSp>
          <p:cxnSp>
            <p:nvCxnSpPr>
              <p:cNvPr id="18682" name="Straight Connector 2082"/>
              <p:cNvCxnSpPr/>
              <p:nvPr/>
            </p:nvCxnSpPr>
            <p:spPr>
              <a:xfrm>
                <a:off x="10379520" y="7167240"/>
                <a:ext cx="360" cy="126360"/>
              </a:xfrm>
              <a:prstGeom prst="straightConnector1">
                <a:avLst/>
              </a:prstGeom>
              <a:ln w="6480">
                <a:solidFill>
                  <a:srgbClr val="a8a8a8"/>
                </a:solidFill>
                <a:miter/>
              </a:ln>
            </p:spPr>
          </p:cxnSp>
          <p:cxnSp>
            <p:nvCxnSpPr>
              <p:cNvPr id="18683" name="Straight Connector 2083"/>
              <p:cNvCxnSpPr/>
              <p:nvPr/>
            </p:nvCxnSpPr>
            <p:spPr>
              <a:xfrm>
                <a:off x="10873800" y="7167240"/>
                <a:ext cx="360" cy="126360"/>
              </a:xfrm>
              <a:prstGeom prst="straightConnector1">
                <a:avLst/>
              </a:prstGeom>
              <a:ln w="6480">
                <a:solidFill>
                  <a:srgbClr val="a8a8a8"/>
                </a:solidFill>
                <a:miter/>
              </a:ln>
            </p:spPr>
          </p:cxnSp>
          <p:cxnSp>
            <p:nvCxnSpPr>
              <p:cNvPr id="18684" name="Straight Connector 2084"/>
              <p:cNvCxnSpPr/>
              <p:nvPr/>
            </p:nvCxnSpPr>
            <p:spPr>
              <a:xfrm>
                <a:off x="10708920" y="7167240"/>
                <a:ext cx="360" cy="126360"/>
              </a:xfrm>
              <a:prstGeom prst="straightConnector1">
                <a:avLst/>
              </a:prstGeom>
              <a:ln w="6480">
                <a:solidFill>
                  <a:srgbClr val="a8a8a8"/>
                </a:solidFill>
                <a:miter/>
              </a:ln>
            </p:spPr>
          </p:cxnSp>
          <p:cxnSp>
            <p:nvCxnSpPr>
              <p:cNvPr id="18685" name="Straight Connector 2085"/>
              <p:cNvCxnSpPr/>
              <p:nvPr/>
            </p:nvCxnSpPr>
            <p:spPr>
              <a:xfrm>
                <a:off x="11203200" y="7167240"/>
                <a:ext cx="360" cy="126360"/>
              </a:xfrm>
              <a:prstGeom prst="straightConnector1">
                <a:avLst/>
              </a:prstGeom>
              <a:ln w="6480">
                <a:solidFill>
                  <a:srgbClr val="a8a8a8"/>
                </a:solidFill>
                <a:miter/>
              </a:ln>
            </p:spPr>
          </p:cxnSp>
          <p:cxnSp>
            <p:nvCxnSpPr>
              <p:cNvPr id="18686" name="Straight Connector 2086"/>
              <p:cNvCxnSpPr/>
              <p:nvPr/>
            </p:nvCxnSpPr>
            <p:spPr>
              <a:xfrm>
                <a:off x="11038680" y="7167240"/>
                <a:ext cx="360" cy="126360"/>
              </a:xfrm>
              <a:prstGeom prst="straightConnector1">
                <a:avLst/>
              </a:prstGeom>
              <a:ln w="6480">
                <a:solidFill>
                  <a:srgbClr val="a8a8a8"/>
                </a:solidFill>
                <a:miter/>
              </a:ln>
            </p:spPr>
          </p:cxnSp>
          <p:cxnSp>
            <p:nvCxnSpPr>
              <p:cNvPr id="18687" name="Straight Connector 2087"/>
              <p:cNvCxnSpPr/>
              <p:nvPr/>
            </p:nvCxnSpPr>
            <p:spPr>
              <a:xfrm>
                <a:off x="11532960" y="7167240"/>
                <a:ext cx="360" cy="126360"/>
              </a:xfrm>
              <a:prstGeom prst="straightConnector1">
                <a:avLst/>
              </a:prstGeom>
              <a:ln w="6480">
                <a:solidFill>
                  <a:srgbClr val="a8a8a8"/>
                </a:solidFill>
                <a:miter/>
              </a:ln>
            </p:spPr>
          </p:cxnSp>
          <p:cxnSp>
            <p:nvCxnSpPr>
              <p:cNvPr id="18688" name="Straight Connector 2088"/>
              <p:cNvCxnSpPr/>
              <p:nvPr/>
            </p:nvCxnSpPr>
            <p:spPr>
              <a:xfrm>
                <a:off x="11368080" y="7167240"/>
                <a:ext cx="360" cy="126360"/>
              </a:xfrm>
              <a:prstGeom prst="straightConnector1">
                <a:avLst/>
              </a:prstGeom>
              <a:ln w="6480">
                <a:solidFill>
                  <a:srgbClr val="a8a8a8"/>
                </a:solidFill>
                <a:miter/>
              </a:ln>
            </p:spPr>
          </p:cxnSp>
          <p:cxnSp>
            <p:nvCxnSpPr>
              <p:cNvPr id="18689" name="Straight Connector 2089"/>
              <p:cNvCxnSpPr/>
              <p:nvPr/>
            </p:nvCxnSpPr>
            <p:spPr>
              <a:xfrm>
                <a:off x="11862360" y="7167240"/>
                <a:ext cx="360" cy="126360"/>
              </a:xfrm>
              <a:prstGeom prst="straightConnector1">
                <a:avLst/>
              </a:prstGeom>
              <a:ln w="6480">
                <a:solidFill>
                  <a:srgbClr val="a8a8a8"/>
                </a:solidFill>
                <a:miter/>
              </a:ln>
            </p:spPr>
          </p:cxnSp>
          <p:cxnSp>
            <p:nvCxnSpPr>
              <p:cNvPr id="1869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8691" name="Group 28"/>
            <p:cNvGrpSpPr/>
            <p:nvPr/>
          </p:nvGrpSpPr>
          <p:grpSpPr>
            <a:xfrm>
              <a:off x="-435240" y="-435240"/>
              <a:ext cx="13042800" cy="7728480"/>
              <a:chOff x="-435240" y="-435240"/>
              <a:chExt cx="13042800" cy="7728480"/>
            </a:xfrm>
          </p:grpSpPr>
          <p:cxnSp>
            <p:nvCxnSpPr>
              <p:cNvPr id="18692" name="Straight Connector 1897"/>
              <p:cNvCxnSpPr/>
              <p:nvPr/>
            </p:nvCxnSpPr>
            <p:spPr>
              <a:xfrm>
                <a:off x="12355560" y="4898520"/>
                <a:ext cx="252360" cy="360"/>
              </a:xfrm>
              <a:prstGeom prst="straightConnector1">
                <a:avLst/>
              </a:prstGeom>
              <a:ln w="6480">
                <a:solidFill>
                  <a:srgbClr val="a8a8a8"/>
                </a:solidFill>
                <a:miter/>
              </a:ln>
            </p:spPr>
          </p:cxnSp>
          <p:cxnSp>
            <p:nvCxnSpPr>
              <p:cNvPr id="18693" name="Straight Connector 181"/>
              <p:cNvCxnSpPr/>
              <p:nvPr/>
            </p:nvCxnSpPr>
            <p:spPr>
              <a:xfrm>
                <a:off x="-435240" y="326520"/>
                <a:ext cx="252360" cy="360"/>
              </a:xfrm>
              <a:prstGeom prst="straightConnector1">
                <a:avLst/>
              </a:prstGeom>
              <a:ln w="6480">
                <a:solidFill>
                  <a:srgbClr val="a8a8a8"/>
                </a:solidFill>
                <a:miter/>
              </a:ln>
            </p:spPr>
          </p:cxnSp>
          <p:cxnSp>
            <p:nvCxnSpPr>
              <p:cNvPr id="18694" name="Straight Connector 182"/>
              <p:cNvCxnSpPr/>
              <p:nvPr/>
            </p:nvCxnSpPr>
            <p:spPr>
              <a:xfrm>
                <a:off x="-435240" y="0"/>
                <a:ext cx="252360" cy="360"/>
              </a:xfrm>
              <a:prstGeom prst="straightConnector1">
                <a:avLst/>
              </a:prstGeom>
              <a:ln w="6480">
                <a:solidFill>
                  <a:srgbClr val="a8a8a8"/>
                </a:solidFill>
                <a:miter/>
              </a:ln>
            </p:spPr>
          </p:cxnSp>
          <p:cxnSp>
            <p:nvCxnSpPr>
              <p:cNvPr id="18695" name="Straight Connector 183"/>
              <p:cNvCxnSpPr/>
              <p:nvPr/>
            </p:nvCxnSpPr>
            <p:spPr>
              <a:xfrm>
                <a:off x="-435240" y="979560"/>
                <a:ext cx="252360" cy="360"/>
              </a:xfrm>
              <a:prstGeom prst="straightConnector1">
                <a:avLst/>
              </a:prstGeom>
              <a:ln w="6480">
                <a:solidFill>
                  <a:srgbClr val="a8a8a8"/>
                </a:solidFill>
                <a:miter/>
              </a:ln>
            </p:spPr>
          </p:cxnSp>
          <p:cxnSp>
            <p:nvCxnSpPr>
              <p:cNvPr id="18696" name="Straight Connector 184"/>
              <p:cNvCxnSpPr/>
              <p:nvPr/>
            </p:nvCxnSpPr>
            <p:spPr>
              <a:xfrm>
                <a:off x="-435240" y="653040"/>
                <a:ext cx="252360" cy="360"/>
              </a:xfrm>
              <a:prstGeom prst="straightConnector1">
                <a:avLst/>
              </a:prstGeom>
              <a:ln w="6480">
                <a:solidFill>
                  <a:srgbClr val="a8a8a8"/>
                </a:solidFill>
                <a:miter/>
              </a:ln>
            </p:spPr>
          </p:cxnSp>
          <p:cxnSp>
            <p:nvCxnSpPr>
              <p:cNvPr id="18697" name="Straight Connector 185"/>
              <p:cNvCxnSpPr/>
              <p:nvPr/>
            </p:nvCxnSpPr>
            <p:spPr>
              <a:xfrm>
                <a:off x="-435240" y="1632600"/>
                <a:ext cx="252360" cy="360"/>
              </a:xfrm>
              <a:prstGeom prst="straightConnector1">
                <a:avLst/>
              </a:prstGeom>
              <a:ln w="6480">
                <a:solidFill>
                  <a:srgbClr val="a8a8a8"/>
                </a:solidFill>
                <a:miter/>
              </a:ln>
            </p:spPr>
          </p:cxnSp>
          <p:cxnSp>
            <p:nvCxnSpPr>
              <p:cNvPr id="18698" name="Straight Connector 186"/>
              <p:cNvCxnSpPr/>
              <p:nvPr/>
            </p:nvCxnSpPr>
            <p:spPr>
              <a:xfrm>
                <a:off x="-435240" y="1306080"/>
                <a:ext cx="252360" cy="360"/>
              </a:xfrm>
              <a:prstGeom prst="straightConnector1">
                <a:avLst/>
              </a:prstGeom>
              <a:ln w="6480">
                <a:solidFill>
                  <a:srgbClr val="a8a8a8"/>
                </a:solidFill>
                <a:miter/>
              </a:ln>
            </p:spPr>
          </p:cxnSp>
          <p:cxnSp>
            <p:nvCxnSpPr>
              <p:cNvPr id="18699" name="Straight Connector 187"/>
              <p:cNvCxnSpPr/>
              <p:nvPr/>
            </p:nvCxnSpPr>
            <p:spPr>
              <a:xfrm>
                <a:off x="-435240" y="2285640"/>
                <a:ext cx="252360" cy="360"/>
              </a:xfrm>
              <a:prstGeom prst="straightConnector1">
                <a:avLst/>
              </a:prstGeom>
              <a:ln w="6480">
                <a:solidFill>
                  <a:srgbClr val="a8a8a8"/>
                </a:solidFill>
                <a:miter/>
              </a:ln>
            </p:spPr>
          </p:cxnSp>
          <p:cxnSp>
            <p:nvCxnSpPr>
              <p:cNvPr id="18700" name="Straight Connector 188"/>
              <p:cNvCxnSpPr/>
              <p:nvPr/>
            </p:nvCxnSpPr>
            <p:spPr>
              <a:xfrm>
                <a:off x="-435240" y="1959120"/>
                <a:ext cx="252360" cy="360"/>
              </a:xfrm>
              <a:prstGeom prst="straightConnector1">
                <a:avLst/>
              </a:prstGeom>
              <a:ln w="6480">
                <a:solidFill>
                  <a:srgbClr val="a8a8a8"/>
                </a:solidFill>
                <a:miter/>
              </a:ln>
            </p:spPr>
          </p:cxnSp>
          <p:cxnSp>
            <p:nvCxnSpPr>
              <p:cNvPr id="18701" name="Straight Connector 189"/>
              <p:cNvCxnSpPr/>
              <p:nvPr/>
            </p:nvCxnSpPr>
            <p:spPr>
              <a:xfrm>
                <a:off x="-435240" y="2939040"/>
                <a:ext cx="252360" cy="360"/>
              </a:xfrm>
              <a:prstGeom prst="straightConnector1">
                <a:avLst/>
              </a:prstGeom>
              <a:ln w="6480">
                <a:solidFill>
                  <a:srgbClr val="a8a8a8"/>
                </a:solidFill>
                <a:miter/>
              </a:ln>
            </p:spPr>
          </p:cxnSp>
          <p:cxnSp>
            <p:nvCxnSpPr>
              <p:cNvPr id="18702" name="Straight Connector 190"/>
              <p:cNvCxnSpPr/>
              <p:nvPr/>
            </p:nvCxnSpPr>
            <p:spPr>
              <a:xfrm>
                <a:off x="-435240" y="2612520"/>
                <a:ext cx="252360" cy="360"/>
              </a:xfrm>
              <a:prstGeom prst="straightConnector1">
                <a:avLst/>
              </a:prstGeom>
              <a:ln w="6480">
                <a:solidFill>
                  <a:srgbClr val="a8a8a8"/>
                </a:solidFill>
                <a:miter/>
              </a:ln>
            </p:spPr>
          </p:cxnSp>
          <p:cxnSp>
            <p:nvCxnSpPr>
              <p:cNvPr id="18703" name="Straight Connector 191"/>
              <p:cNvCxnSpPr/>
              <p:nvPr/>
            </p:nvCxnSpPr>
            <p:spPr>
              <a:xfrm>
                <a:off x="-435240" y="3592080"/>
                <a:ext cx="252360" cy="360"/>
              </a:xfrm>
              <a:prstGeom prst="straightConnector1">
                <a:avLst/>
              </a:prstGeom>
              <a:ln w="6480">
                <a:solidFill>
                  <a:srgbClr val="a8a8a8"/>
                </a:solidFill>
                <a:miter/>
              </a:ln>
            </p:spPr>
          </p:cxnSp>
          <p:cxnSp>
            <p:nvCxnSpPr>
              <p:cNvPr id="18704" name="Straight Connector 192"/>
              <p:cNvCxnSpPr/>
              <p:nvPr/>
            </p:nvCxnSpPr>
            <p:spPr>
              <a:xfrm>
                <a:off x="-435240" y="3265560"/>
                <a:ext cx="252360" cy="360"/>
              </a:xfrm>
              <a:prstGeom prst="straightConnector1">
                <a:avLst/>
              </a:prstGeom>
              <a:ln w="6480">
                <a:solidFill>
                  <a:srgbClr val="a8a8a8"/>
                </a:solidFill>
                <a:miter/>
              </a:ln>
            </p:spPr>
          </p:cxnSp>
          <p:cxnSp>
            <p:nvCxnSpPr>
              <p:cNvPr id="18705" name="Straight Connector 193"/>
              <p:cNvCxnSpPr/>
              <p:nvPr/>
            </p:nvCxnSpPr>
            <p:spPr>
              <a:xfrm>
                <a:off x="-435240" y="4245120"/>
                <a:ext cx="252360" cy="360"/>
              </a:xfrm>
              <a:prstGeom prst="straightConnector1">
                <a:avLst/>
              </a:prstGeom>
              <a:ln w="6480">
                <a:solidFill>
                  <a:srgbClr val="a8a8a8"/>
                </a:solidFill>
                <a:miter/>
              </a:ln>
            </p:spPr>
          </p:cxnSp>
          <p:cxnSp>
            <p:nvCxnSpPr>
              <p:cNvPr id="18706" name="Straight Connector 194"/>
              <p:cNvCxnSpPr/>
              <p:nvPr/>
            </p:nvCxnSpPr>
            <p:spPr>
              <a:xfrm>
                <a:off x="-435240" y="3918600"/>
                <a:ext cx="252360" cy="360"/>
              </a:xfrm>
              <a:prstGeom prst="straightConnector1">
                <a:avLst/>
              </a:prstGeom>
              <a:ln w="6480">
                <a:solidFill>
                  <a:srgbClr val="a8a8a8"/>
                </a:solidFill>
                <a:miter/>
              </a:ln>
            </p:spPr>
          </p:cxnSp>
          <p:cxnSp>
            <p:nvCxnSpPr>
              <p:cNvPr id="18707" name="Straight Connector 195"/>
              <p:cNvCxnSpPr/>
              <p:nvPr/>
            </p:nvCxnSpPr>
            <p:spPr>
              <a:xfrm>
                <a:off x="-435240" y="4898520"/>
                <a:ext cx="252360" cy="360"/>
              </a:xfrm>
              <a:prstGeom prst="straightConnector1">
                <a:avLst/>
              </a:prstGeom>
              <a:ln w="6480">
                <a:solidFill>
                  <a:srgbClr val="a8a8a8"/>
                </a:solidFill>
                <a:miter/>
              </a:ln>
            </p:spPr>
          </p:cxnSp>
          <p:cxnSp>
            <p:nvCxnSpPr>
              <p:cNvPr id="18708" name="Straight Connector 196"/>
              <p:cNvCxnSpPr/>
              <p:nvPr/>
            </p:nvCxnSpPr>
            <p:spPr>
              <a:xfrm>
                <a:off x="-435240" y="4571640"/>
                <a:ext cx="252360" cy="360"/>
              </a:xfrm>
              <a:prstGeom prst="straightConnector1">
                <a:avLst/>
              </a:prstGeom>
              <a:ln w="6480">
                <a:solidFill>
                  <a:srgbClr val="a8a8a8"/>
                </a:solidFill>
                <a:miter/>
              </a:ln>
            </p:spPr>
          </p:cxnSp>
          <p:cxnSp>
            <p:nvCxnSpPr>
              <p:cNvPr id="18709" name="Straight Connector 197"/>
              <p:cNvCxnSpPr/>
              <p:nvPr/>
            </p:nvCxnSpPr>
            <p:spPr>
              <a:xfrm>
                <a:off x="-435240" y="5551560"/>
                <a:ext cx="252360" cy="360"/>
              </a:xfrm>
              <a:prstGeom prst="straightConnector1">
                <a:avLst/>
              </a:prstGeom>
              <a:ln w="6480">
                <a:solidFill>
                  <a:srgbClr val="a8a8a8"/>
                </a:solidFill>
                <a:miter/>
              </a:ln>
            </p:spPr>
          </p:cxnSp>
          <p:cxnSp>
            <p:nvCxnSpPr>
              <p:cNvPr id="18710" name="Straight Connector 198"/>
              <p:cNvCxnSpPr/>
              <p:nvPr/>
            </p:nvCxnSpPr>
            <p:spPr>
              <a:xfrm>
                <a:off x="-435240" y="5225040"/>
                <a:ext cx="252360" cy="360"/>
              </a:xfrm>
              <a:prstGeom prst="straightConnector1">
                <a:avLst/>
              </a:prstGeom>
              <a:ln w="6480">
                <a:solidFill>
                  <a:srgbClr val="a8a8a8"/>
                </a:solidFill>
                <a:miter/>
              </a:ln>
            </p:spPr>
          </p:cxnSp>
          <p:cxnSp>
            <p:nvCxnSpPr>
              <p:cNvPr id="18711" name="Straight Connector 199"/>
              <p:cNvCxnSpPr/>
              <p:nvPr/>
            </p:nvCxnSpPr>
            <p:spPr>
              <a:xfrm>
                <a:off x="-435240" y="6204600"/>
                <a:ext cx="252360" cy="360"/>
              </a:xfrm>
              <a:prstGeom prst="straightConnector1">
                <a:avLst/>
              </a:prstGeom>
              <a:ln w="6480">
                <a:solidFill>
                  <a:srgbClr val="a8a8a8"/>
                </a:solidFill>
                <a:miter/>
              </a:ln>
            </p:spPr>
          </p:cxnSp>
          <p:cxnSp>
            <p:nvCxnSpPr>
              <p:cNvPr id="18712" name="Straight Connector 200"/>
              <p:cNvCxnSpPr/>
              <p:nvPr/>
            </p:nvCxnSpPr>
            <p:spPr>
              <a:xfrm>
                <a:off x="-435240" y="5878080"/>
                <a:ext cx="252360" cy="360"/>
              </a:xfrm>
              <a:prstGeom prst="straightConnector1">
                <a:avLst/>
              </a:prstGeom>
              <a:ln w="6480">
                <a:solidFill>
                  <a:srgbClr val="a8a8a8"/>
                </a:solidFill>
                <a:miter/>
              </a:ln>
            </p:spPr>
          </p:cxnSp>
          <p:cxnSp>
            <p:nvCxnSpPr>
              <p:cNvPr id="18713" name="Straight Connector 201"/>
              <p:cNvCxnSpPr/>
              <p:nvPr/>
            </p:nvCxnSpPr>
            <p:spPr>
              <a:xfrm>
                <a:off x="-435240" y="6857640"/>
                <a:ext cx="252360" cy="360"/>
              </a:xfrm>
              <a:prstGeom prst="straightConnector1">
                <a:avLst/>
              </a:prstGeom>
              <a:ln w="6480">
                <a:solidFill>
                  <a:srgbClr val="a8a8a8"/>
                </a:solidFill>
                <a:miter/>
              </a:ln>
            </p:spPr>
          </p:cxnSp>
          <p:cxnSp>
            <p:nvCxnSpPr>
              <p:cNvPr id="18714" name="Straight Connector 202"/>
              <p:cNvCxnSpPr/>
              <p:nvPr/>
            </p:nvCxnSpPr>
            <p:spPr>
              <a:xfrm>
                <a:off x="-435240" y="6531120"/>
                <a:ext cx="252360" cy="360"/>
              </a:xfrm>
              <a:prstGeom prst="straightConnector1">
                <a:avLst/>
              </a:prstGeom>
              <a:ln w="6480">
                <a:solidFill>
                  <a:srgbClr val="a8a8a8"/>
                </a:solidFill>
                <a:miter/>
              </a:ln>
            </p:spPr>
          </p:cxnSp>
          <p:cxnSp>
            <p:nvCxnSpPr>
              <p:cNvPr id="18715" name="Straight Connector 806"/>
              <p:cNvCxnSpPr/>
              <p:nvPr/>
            </p:nvCxnSpPr>
            <p:spPr>
              <a:xfrm flipV="1">
                <a:off x="11862360" y="-435240"/>
                <a:ext cx="360" cy="252360"/>
              </a:xfrm>
              <a:prstGeom prst="straightConnector1">
                <a:avLst/>
              </a:prstGeom>
              <a:ln w="6480">
                <a:solidFill>
                  <a:srgbClr val="a8a8a8"/>
                </a:solidFill>
                <a:miter/>
              </a:ln>
            </p:spPr>
          </p:cxnSp>
          <p:cxnSp>
            <p:nvCxnSpPr>
              <p:cNvPr id="18716" name="Straight Connector 807"/>
              <p:cNvCxnSpPr/>
              <p:nvPr/>
            </p:nvCxnSpPr>
            <p:spPr>
              <a:xfrm flipV="1">
                <a:off x="12191760" y="-435240"/>
                <a:ext cx="360" cy="252360"/>
              </a:xfrm>
              <a:prstGeom prst="straightConnector1">
                <a:avLst/>
              </a:prstGeom>
              <a:ln w="6480">
                <a:solidFill>
                  <a:srgbClr val="a8a8a8"/>
                </a:solidFill>
                <a:miter/>
              </a:ln>
            </p:spPr>
          </p:cxnSp>
          <p:cxnSp>
            <p:nvCxnSpPr>
              <p:cNvPr id="18717" name="Straight Connector 808"/>
              <p:cNvCxnSpPr/>
              <p:nvPr/>
            </p:nvCxnSpPr>
            <p:spPr>
              <a:xfrm flipV="1">
                <a:off x="11203200" y="-435240"/>
                <a:ext cx="360" cy="252360"/>
              </a:xfrm>
              <a:prstGeom prst="straightConnector1">
                <a:avLst/>
              </a:prstGeom>
              <a:ln w="6480">
                <a:solidFill>
                  <a:srgbClr val="a8a8a8"/>
                </a:solidFill>
                <a:miter/>
              </a:ln>
            </p:spPr>
          </p:cxnSp>
          <p:cxnSp>
            <p:nvCxnSpPr>
              <p:cNvPr id="18718" name="Straight Connector 809"/>
              <p:cNvCxnSpPr/>
              <p:nvPr/>
            </p:nvCxnSpPr>
            <p:spPr>
              <a:xfrm flipV="1">
                <a:off x="11532960" y="-435240"/>
                <a:ext cx="360" cy="252360"/>
              </a:xfrm>
              <a:prstGeom prst="straightConnector1">
                <a:avLst/>
              </a:prstGeom>
              <a:ln w="6480">
                <a:solidFill>
                  <a:srgbClr val="a8a8a8"/>
                </a:solidFill>
                <a:miter/>
              </a:ln>
            </p:spPr>
          </p:cxnSp>
          <p:cxnSp>
            <p:nvCxnSpPr>
              <p:cNvPr id="18719" name="Straight Connector 810"/>
              <p:cNvCxnSpPr/>
              <p:nvPr/>
            </p:nvCxnSpPr>
            <p:spPr>
              <a:xfrm flipV="1">
                <a:off x="10544400" y="-435240"/>
                <a:ext cx="360" cy="252360"/>
              </a:xfrm>
              <a:prstGeom prst="straightConnector1">
                <a:avLst/>
              </a:prstGeom>
              <a:ln w="6480">
                <a:solidFill>
                  <a:srgbClr val="a8a8a8"/>
                </a:solidFill>
                <a:miter/>
              </a:ln>
            </p:spPr>
          </p:cxnSp>
          <p:cxnSp>
            <p:nvCxnSpPr>
              <p:cNvPr id="18720" name="Straight Connector 811"/>
              <p:cNvCxnSpPr/>
              <p:nvPr/>
            </p:nvCxnSpPr>
            <p:spPr>
              <a:xfrm flipV="1">
                <a:off x="10873800" y="-435240"/>
                <a:ext cx="360" cy="252360"/>
              </a:xfrm>
              <a:prstGeom prst="straightConnector1">
                <a:avLst/>
              </a:prstGeom>
              <a:ln w="6480">
                <a:solidFill>
                  <a:srgbClr val="a8a8a8"/>
                </a:solidFill>
                <a:miter/>
              </a:ln>
            </p:spPr>
          </p:cxnSp>
          <p:cxnSp>
            <p:nvCxnSpPr>
              <p:cNvPr id="18721" name="Straight Connector 812"/>
              <p:cNvCxnSpPr/>
              <p:nvPr/>
            </p:nvCxnSpPr>
            <p:spPr>
              <a:xfrm flipV="1">
                <a:off x="9885240" y="-435240"/>
                <a:ext cx="360" cy="252360"/>
              </a:xfrm>
              <a:prstGeom prst="straightConnector1">
                <a:avLst/>
              </a:prstGeom>
              <a:ln w="6480">
                <a:solidFill>
                  <a:srgbClr val="a8a8a8"/>
                </a:solidFill>
                <a:miter/>
              </a:ln>
            </p:spPr>
          </p:cxnSp>
          <p:cxnSp>
            <p:nvCxnSpPr>
              <p:cNvPr id="18722" name="Straight Connector 813"/>
              <p:cNvCxnSpPr/>
              <p:nvPr/>
            </p:nvCxnSpPr>
            <p:spPr>
              <a:xfrm flipV="1">
                <a:off x="10214640" y="-435240"/>
                <a:ext cx="360" cy="252360"/>
              </a:xfrm>
              <a:prstGeom prst="straightConnector1">
                <a:avLst/>
              </a:prstGeom>
              <a:ln w="6480">
                <a:solidFill>
                  <a:srgbClr val="a8a8a8"/>
                </a:solidFill>
                <a:miter/>
              </a:ln>
            </p:spPr>
          </p:cxnSp>
          <p:cxnSp>
            <p:nvCxnSpPr>
              <p:cNvPr id="18723" name="Straight Connector 814"/>
              <p:cNvCxnSpPr/>
              <p:nvPr/>
            </p:nvCxnSpPr>
            <p:spPr>
              <a:xfrm flipV="1">
                <a:off x="9226080" y="-435240"/>
                <a:ext cx="360" cy="252360"/>
              </a:xfrm>
              <a:prstGeom prst="straightConnector1">
                <a:avLst/>
              </a:prstGeom>
              <a:ln w="6480">
                <a:solidFill>
                  <a:srgbClr val="a8a8a8"/>
                </a:solidFill>
                <a:miter/>
              </a:ln>
            </p:spPr>
          </p:cxnSp>
          <p:cxnSp>
            <p:nvCxnSpPr>
              <p:cNvPr id="18724" name="Straight Connector 815"/>
              <p:cNvCxnSpPr/>
              <p:nvPr/>
            </p:nvCxnSpPr>
            <p:spPr>
              <a:xfrm flipV="1">
                <a:off x="9555840" y="-435240"/>
                <a:ext cx="360" cy="252360"/>
              </a:xfrm>
              <a:prstGeom prst="straightConnector1">
                <a:avLst/>
              </a:prstGeom>
              <a:ln w="6480">
                <a:solidFill>
                  <a:srgbClr val="a8a8a8"/>
                </a:solidFill>
                <a:miter/>
              </a:ln>
            </p:spPr>
          </p:cxnSp>
          <p:cxnSp>
            <p:nvCxnSpPr>
              <p:cNvPr id="18725" name="Straight Connector 816"/>
              <p:cNvCxnSpPr/>
              <p:nvPr/>
            </p:nvCxnSpPr>
            <p:spPr>
              <a:xfrm flipV="1">
                <a:off x="8567280" y="-435240"/>
                <a:ext cx="360" cy="252360"/>
              </a:xfrm>
              <a:prstGeom prst="straightConnector1">
                <a:avLst/>
              </a:prstGeom>
              <a:ln w="6480">
                <a:solidFill>
                  <a:srgbClr val="a8a8a8"/>
                </a:solidFill>
                <a:miter/>
              </a:ln>
            </p:spPr>
          </p:cxnSp>
          <p:cxnSp>
            <p:nvCxnSpPr>
              <p:cNvPr id="18726" name="Straight Connector 817"/>
              <p:cNvCxnSpPr/>
              <p:nvPr/>
            </p:nvCxnSpPr>
            <p:spPr>
              <a:xfrm flipV="1">
                <a:off x="8896680" y="-435240"/>
                <a:ext cx="360" cy="252360"/>
              </a:xfrm>
              <a:prstGeom prst="straightConnector1">
                <a:avLst/>
              </a:prstGeom>
              <a:ln w="6480">
                <a:solidFill>
                  <a:srgbClr val="a8a8a8"/>
                </a:solidFill>
                <a:miter/>
              </a:ln>
            </p:spPr>
          </p:cxnSp>
          <p:cxnSp>
            <p:nvCxnSpPr>
              <p:cNvPr id="18727" name="Straight Connector 818"/>
              <p:cNvCxnSpPr/>
              <p:nvPr/>
            </p:nvCxnSpPr>
            <p:spPr>
              <a:xfrm flipV="1">
                <a:off x="7908120" y="-435240"/>
                <a:ext cx="360" cy="252360"/>
              </a:xfrm>
              <a:prstGeom prst="straightConnector1">
                <a:avLst/>
              </a:prstGeom>
              <a:ln w="6480">
                <a:solidFill>
                  <a:srgbClr val="a8a8a8"/>
                </a:solidFill>
                <a:miter/>
              </a:ln>
            </p:spPr>
          </p:cxnSp>
          <p:cxnSp>
            <p:nvCxnSpPr>
              <p:cNvPr id="18728" name="Straight Connector 819"/>
              <p:cNvCxnSpPr/>
              <p:nvPr/>
            </p:nvCxnSpPr>
            <p:spPr>
              <a:xfrm flipV="1">
                <a:off x="8237520" y="-435240"/>
                <a:ext cx="360" cy="252360"/>
              </a:xfrm>
              <a:prstGeom prst="straightConnector1">
                <a:avLst/>
              </a:prstGeom>
              <a:ln w="6480">
                <a:solidFill>
                  <a:srgbClr val="a8a8a8"/>
                </a:solidFill>
                <a:miter/>
              </a:ln>
            </p:spPr>
          </p:cxnSp>
          <p:cxnSp>
            <p:nvCxnSpPr>
              <p:cNvPr id="18729" name="Straight Connector 820"/>
              <p:cNvCxnSpPr/>
              <p:nvPr/>
            </p:nvCxnSpPr>
            <p:spPr>
              <a:xfrm flipV="1">
                <a:off x="7248960" y="-435240"/>
                <a:ext cx="360" cy="252360"/>
              </a:xfrm>
              <a:prstGeom prst="straightConnector1">
                <a:avLst/>
              </a:prstGeom>
              <a:ln w="6480">
                <a:solidFill>
                  <a:srgbClr val="a8a8a8"/>
                </a:solidFill>
                <a:miter/>
              </a:ln>
            </p:spPr>
          </p:cxnSp>
          <p:cxnSp>
            <p:nvCxnSpPr>
              <p:cNvPr id="18730" name="Straight Connector 821"/>
              <p:cNvCxnSpPr/>
              <p:nvPr/>
            </p:nvCxnSpPr>
            <p:spPr>
              <a:xfrm flipV="1">
                <a:off x="7578720" y="-435240"/>
                <a:ext cx="360" cy="252360"/>
              </a:xfrm>
              <a:prstGeom prst="straightConnector1">
                <a:avLst/>
              </a:prstGeom>
              <a:ln w="6480">
                <a:solidFill>
                  <a:srgbClr val="a8a8a8"/>
                </a:solidFill>
                <a:miter/>
              </a:ln>
            </p:spPr>
          </p:cxnSp>
          <p:cxnSp>
            <p:nvCxnSpPr>
              <p:cNvPr id="18731" name="Straight Connector 822"/>
              <p:cNvCxnSpPr/>
              <p:nvPr/>
            </p:nvCxnSpPr>
            <p:spPr>
              <a:xfrm flipV="1">
                <a:off x="6590160" y="-435240"/>
                <a:ext cx="360" cy="252360"/>
              </a:xfrm>
              <a:prstGeom prst="straightConnector1">
                <a:avLst/>
              </a:prstGeom>
              <a:ln w="6480">
                <a:solidFill>
                  <a:srgbClr val="a8a8a8"/>
                </a:solidFill>
                <a:miter/>
              </a:ln>
            </p:spPr>
          </p:cxnSp>
          <p:cxnSp>
            <p:nvCxnSpPr>
              <p:cNvPr id="18732" name="Straight Connector 823"/>
              <p:cNvCxnSpPr/>
              <p:nvPr/>
            </p:nvCxnSpPr>
            <p:spPr>
              <a:xfrm flipV="1">
                <a:off x="6919560" y="-435240"/>
                <a:ext cx="360" cy="252360"/>
              </a:xfrm>
              <a:prstGeom prst="straightConnector1">
                <a:avLst/>
              </a:prstGeom>
              <a:ln w="6480">
                <a:solidFill>
                  <a:srgbClr val="a8a8a8"/>
                </a:solidFill>
                <a:miter/>
              </a:ln>
            </p:spPr>
          </p:cxnSp>
          <p:cxnSp>
            <p:nvCxnSpPr>
              <p:cNvPr id="18733" name="Straight Connector 824"/>
              <p:cNvCxnSpPr/>
              <p:nvPr/>
            </p:nvCxnSpPr>
            <p:spPr>
              <a:xfrm flipV="1">
                <a:off x="5931000" y="-435240"/>
                <a:ext cx="360" cy="252360"/>
              </a:xfrm>
              <a:prstGeom prst="straightConnector1">
                <a:avLst/>
              </a:prstGeom>
              <a:ln w="6480">
                <a:solidFill>
                  <a:srgbClr val="a8a8a8"/>
                </a:solidFill>
                <a:miter/>
              </a:ln>
            </p:spPr>
          </p:cxnSp>
          <p:cxnSp>
            <p:nvCxnSpPr>
              <p:cNvPr id="18734" name="Straight Connector 825"/>
              <p:cNvCxnSpPr/>
              <p:nvPr/>
            </p:nvCxnSpPr>
            <p:spPr>
              <a:xfrm flipV="1">
                <a:off x="6260760" y="-435240"/>
                <a:ext cx="360" cy="252360"/>
              </a:xfrm>
              <a:prstGeom prst="straightConnector1">
                <a:avLst/>
              </a:prstGeom>
              <a:ln w="6480">
                <a:solidFill>
                  <a:srgbClr val="a8a8a8"/>
                </a:solidFill>
                <a:miter/>
              </a:ln>
            </p:spPr>
          </p:cxnSp>
          <p:cxnSp>
            <p:nvCxnSpPr>
              <p:cNvPr id="18735" name="Straight Connector 826"/>
              <p:cNvCxnSpPr/>
              <p:nvPr/>
            </p:nvCxnSpPr>
            <p:spPr>
              <a:xfrm flipV="1">
                <a:off x="5272200" y="-435240"/>
                <a:ext cx="360" cy="252360"/>
              </a:xfrm>
              <a:prstGeom prst="straightConnector1">
                <a:avLst/>
              </a:prstGeom>
              <a:ln w="6480">
                <a:solidFill>
                  <a:srgbClr val="a8a8a8"/>
                </a:solidFill>
                <a:miter/>
              </a:ln>
            </p:spPr>
          </p:cxnSp>
          <p:cxnSp>
            <p:nvCxnSpPr>
              <p:cNvPr id="18736" name="Straight Connector 827"/>
              <p:cNvCxnSpPr/>
              <p:nvPr/>
            </p:nvCxnSpPr>
            <p:spPr>
              <a:xfrm flipV="1">
                <a:off x="5601600" y="-435240"/>
                <a:ext cx="360" cy="252360"/>
              </a:xfrm>
              <a:prstGeom prst="straightConnector1">
                <a:avLst/>
              </a:prstGeom>
              <a:ln w="6480">
                <a:solidFill>
                  <a:srgbClr val="a8a8a8"/>
                </a:solidFill>
                <a:miter/>
              </a:ln>
            </p:spPr>
          </p:cxnSp>
          <p:cxnSp>
            <p:nvCxnSpPr>
              <p:cNvPr id="18737" name="Straight Connector 828"/>
              <p:cNvCxnSpPr/>
              <p:nvPr/>
            </p:nvCxnSpPr>
            <p:spPr>
              <a:xfrm flipV="1">
                <a:off x="4613040" y="-435240"/>
                <a:ext cx="360" cy="252360"/>
              </a:xfrm>
              <a:prstGeom prst="straightConnector1">
                <a:avLst/>
              </a:prstGeom>
              <a:ln w="6480">
                <a:solidFill>
                  <a:srgbClr val="a8a8a8"/>
                </a:solidFill>
                <a:miter/>
              </a:ln>
            </p:spPr>
          </p:cxnSp>
          <p:cxnSp>
            <p:nvCxnSpPr>
              <p:cNvPr id="18738" name="Straight Connector 829"/>
              <p:cNvCxnSpPr/>
              <p:nvPr/>
            </p:nvCxnSpPr>
            <p:spPr>
              <a:xfrm flipV="1">
                <a:off x="4942440" y="-435240"/>
                <a:ext cx="360" cy="252360"/>
              </a:xfrm>
              <a:prstGeom prst="straightConnector1">
                <a:avLst/>
              </a:prstGeom>
              <a:ln w="6480">
                <a:solidFill>
                  <a:srgbClr val="a8a8a8"/>
                </a:solidFill>
                <a:miter/>
              </a:ln>
            </p:spPr>
          </p:cxnSp>
          <p:cxnSp>
            <p:nvCxnSpPr>
              <p:cNvPr id="18739" name="Straight Connector 830"/>
              <p:cNvCxnSpPr/>
              <p:nvPr/>
            </p:nvCxnSpPr>
            <p:spPr>
              <a:xfrm flipV="1">
                <a:off x="3953880" y="-435240"/>
                <a:ext cx="360" cy="252360"/>
              </a:xfrm>
              <a:prstGeom prst="straightConnector1">
                <a:avLst/>
              </a:prstGeom>
              <a:ln w="6480">
                <a:solidFill>
                  <a:srgbClr val="a8a8a8"/>
                </a:solidFill>
                <a:miter/>
              </a:ln>
            </p:spPr>
          </p:cxnSp>
          <p:cxnSp>
            <p:nvCxnSpPr>
              <p:cNvPr id="18740" name="Straight Connector 831"/>
              <p:cNvCxnSpPr/>
              <p:nvPr/>
            </p:nvCxnSpPr>
            <p:spPr>
              <a:xfrm flipV="1">
                <a:off x="4283640" y="-435240"/>
                <a:ext cx="360" cy="252360"/>
              </a:xfrm>
              <a:prstGeom prst="straightConnector1">
                <a:avLst/>
              </a:prstGeom>
              <a:ln w="6480">
                <a:solidFill>
                  <a:srgbClr val="a8a8a8"/>
                </a:solidFill>
                <a:miter/>
              </a:ln>
            </p:spPr>
          </p:cxnSp>
          <p:cxnSp>
            <p:nvCxnSpPr>
              <p:cNvPr id="18741" name="Straight Connector 832"/>
              <p:cNvCxnSpPr/>
              <p:nvPr/>
            </p:nvCxnSpPr>
            <p:spPr>
              <a:xfrm flipV="1">
                <a:off x="3295080" y="-435240"/>
                <a:ext cx="360" cy="252360"/>
              </a:xfrm>
              <a:prstGeom prst="straightConnector1">
                <a:avLst/>
              </a:prstGeom>
              <a:ln w="6480">
                <a:solidFill>
                  <a:srgbClr val="a8a8a8"/>
                </a:solidFill>
                <a:miter/>
              </a:ln>
            </p:spPr>
          </p:cxnSp>
          <p:cxnSp>
            <p:nvCxnSpPr>
              <p:cNvPr id="18742" name="Straight Connector 833"/>
              <p:cNvCxnSpPr/>
              <p:nvPr/>
            </p:nvCxnSpPr>
            <p:spPr>
              <a:xfrm flipV="1">
                <a:off x="3624480" y="-435240"/>
                <a:ext cx="360" cy="252360"/>
              </a:xfrm>
              <a:prstGeom prst="straightConnector1">
                <a:avLst/>
              </a:prstGeom>
              <a:ln w="6480">
                <a:solidFill>
                  <a:srgbClr val="a8a8a8"/>
                </a:solidFill>
                <a:miter/>
              </a:ln>
            </p:spPr>
          </p:cxnSp>
          <p:cxnSp>
            <p:nvCxnSpPr>
              <p:cNvPr id="18743" name="Straight Connector 834"/>
              <p:cNvCxnSpPr/>
              <p:nvPr/>
            </p:nvCxnSpPr>
            <p:spPr>
              <a:xfrm flipV="1">
                <a:off x="2635920" y="-435240"/>
                <a:ext cx="360" cy="252360"/>
              </a:xfrm>
              <a:prstGeom prst="straightConnector1">
                <a:avLst/>
              </a:prstGeom>
              <a:ln w="6480">
                <a:solidFill>
                  <a:srgbClr val="a8a8a8"/>
                </a:solidFill>
                <a:miter/>
              </a:ln>
            </p:spPr>
          </p:cxnSp>
          <p:cxnSp>
            <p:nvCxnSpPr>
              <p:cNvPr id="18744" name="Straight Connector 835"/>
              <p:cNvCxnSpPr/>
              <p:nvPr/>
            </p:nvCxnSpPr>
            <p:spPr>
              <a:xfrm flipV="1">
                <a:off x="2965320" y="-435240"/>
                <a:ext cx="360" cy="252360"/>
              </a:xfrm>
              <a:prstGeom prst="straightConnector1">
                <a:avLst/>
              </a:prstGeom>
              <a:ln w="6480">
                <a:solidFill>
                  <a:srgbClr val="a8a8a8"/>
                </a:solidFill>
                <a:miter/>
              </a:ln>
            </p:spPr>
          </p:cxnSp>
          <p:cxnSp>
            <p:nvCxnSpPr>
              <p:cNvPr id="18745" name="Straight Connector 836"/>
              <p:cNvCxnSpPr/>
              <p:nvPr/>
            </p:nvCxnSpPr>
            <p:spPr>
              <a:xfrm flipV="1">
                <a:off x="1976760" y="-435240"/>
                <a:ext cx="360" cy="252360"/>
              </a:xfrm>
              <a:prstGeom prst="straightConnector1">
                <a:avLst/>
              </a:prstGeom>
              <a:ln w="6480">
                <a:solidFill>
                  <a:srgbClr val="a8a8a8"/>
                </a:solidFill>
                <a:miter/>
              </a:ln>
            </p:spPr>
          </p:cxnSp>
          <p:cxnSp>
            <p:nvCxnSpPr>
              <p:cNvPr id="18746" name="Straight Connector 837"/>
              <p:cNvCxnSpPr/>
              <p:nvPr/>
            </p:nvCxnSpPr>
            <p:spPr>
              <a:xfrm flipV="1">
                <a:off x="2306520" y="-435240"/>
                <a:ext cx="360" cy="252360"/>
              </a:xfrm>
              <a:prstGeom prst="straightConnector1">
                <a:avLst/>
              </a:prstGeom>
              <a:ln w="6480">
                <a:solidFill>
                  <a:srgbClr val="a8a8a8"/>
                </a:solidFill>
                <a:miter/>
              </a:ln>
            </p:spPr>
          </p:cxnSp>
          <p:cxnSp>
            <p:nvCxnSpPr>
              <p:cNvPr id="18747" name="Straight Connector 838"/>
              <p:cNvCxnSpPr/>
              <p:nvPr/>
            </p:nvCxnSpPr>
            <p:spPr>
              <a:xfrm flipV="1">
                <a:off x="1317960" y="-435240"/>
                <a:ext cx="360" cy="252360"/>
              </a:xfrm>
              <a:prstGeom prst="straightConnector1">
                <a:avLst/>
              </a:prstGeom>
              <a:ln w="6480">
                <a:solidFill>
                  <a:srgbClr val="a8a8a8"/>
                </a:solidFill>
                <a:miter/>
              </a:ln>
            </p:spPr>
          </p:cxnSp>
          <p:cxnSp>
            <p:nvCxnSpPr>
              <p:cNvPr id="18748" name="Straight Connector 839"/>
              <p:cNvCxnSpPr/>
              <p:nvPr/>
            </p:nvCxnSpPr>
            <p:spPr>
              <a:xfrm flipV="1">
                <a:off x="1647360" y="-435240"/>
                <a:ext cx="360" cy="252360"/>
              </a:xfrm>
              <a:prstGeom prst="straightConnector1">
                <a:avLst/>
              </a:prstGeom>
              <a:ln w="6480">
                <a:solidFill>
                  <a:srgbClr val="a8a8a8"/>
                </a:solidFill>
                <a:miter/>
              </a:ln>
            </p:spPr>
          </p:cxnSp>
          <p:cxnSp>
            <p:nvCxnSpPr>
              <p:cNvPr id="18749" name="Straight Connector 840"/>
              <p:cNvCxnSpPr/>
              <p:nvPr/>
            </p:nvCxnSpPr>
            <p:spPr>
              <a:xfrm flipV="1">
                <a:off x="658800" y="-435240"/>
                <a:ext cx="360" cy="252360"/>
              </a:xfrm>
              <a:prstGeom prst="straightConnector1">
                <a:avLst/>
              </a:prstGeom>
              <a:ln w="6480">
                <a:solidFill>
                  <a:srgbClr val="a8a8a8"/>
                </a:solidFill>
                <a:miter/>
              </a:ln>
            </p:spPr>
          </p:cxnSp>
          <p:cxnSp>
            <p:nvCxnSpPr>
              <p:cNvPr id="18750" name="Straight Connector 841"/>
              <p:cNvCxnSpPr/>
              <p:nvPr/>
            </p:nvCxnSpPr>
            <p:spPr>
              <a:xfrm flipV="1">
                <a:off x="988200" y="-435240"/>
                <a:ext cx="360" cy="252360"/>
              </a:xfrm>
              <a:prstGeom prst="straightConnector1">
                <a:avLst/>
              </a:prstGeom>
              <a:ln w="6480">
                <a:solidFill>
                  <a:srgbClr val="a8a8a8"/>
                </a:solidFill>
                <a:miter/>
              </a:ln>
            </p:spPr>
          </p:cxnSp>
          <p:cxnSp>
            <p:nvCxnSpPr>
              <p:cNvPr id="18751" name="Straight Connector 842"/>
              <p:cNvCxnSpPr/>
              <p:nvPr/>
            </p:nvCxnSpPr>
            <p:spPr>
              <a:xfrm flipV="1">
                <a:off x="0" y="-435240"/>
                <a:ext cx="360" cy="252360"/>
              </a:xfrm>
              <a:prstGeom prst="straightConnector1">
                <a:avLst/>
              </a:prstGeom>
              <a:ln w="6480">
                <a:solidFill>
                  <a:srgbClr val="a8a8a8"/>
                </a:solidFill>
                <a:miter/>
              </a:ln>
            </p:spPr>
          </p:cxnSp>
          <p:cxnSp>
            <p:nvCxnSpPr>
              <p:cNvPr id="18752" name="Straight Connector 843"/>
              <p:cNvCxnSpPr/>
              <p:nvPr/>
            </p:nvCxnSpPr>
            <p:spPr>
              <a:xfrm flipV="1">
                <a:off x="329400" y="-435240"/>
                <a:ext cx="360" cy="252360"/>
              </a:xfrm>
              <a:prstGeom prst="straightConnector1">
                <a:avLst/>
              </a:prstGeom>
              <a:ln w="6480">
                <a:solidFill>
                  <a:srgbClr val="a8a8a8"/>
                </a:solidFill>
                <a:miter/>
              </a:ln>
            </p:spPr>
          </p:cxnSp>
          <p:cxnSp>
            <p:nvCxnSpPr>
              <p:cNvPr id="18753" name="Straight Connector 1883"/>
              <p:cNvCxnSpPr/>
              <p:nvPr/>
            </p:nvCxnSpPr>
            <p:spPr>
              <a:xfrm>
                <a:off x="12355560" y="326520"/>
                <a:ext cx="252360" cy="360"/>
              </a:xfrm>
              <a:prstGeom prst="straightConnector1">
                <a:avLst/>
              </a:prstGeom>
              <a:ln w="6480">
                <a:solidFill>
                  <a:srgbClr val="a8a8a8"/>
                </a:solidFill>
                <a:miter/>
              </a:ln>
            </p:spPr>
          </p:cxnSp>
          <p:cxnSp>
            <p:nvCxnSpPr>
              <p:cNvPr id="18754" name="Straight Connector 1884"/>
              <p:cNvCxnSpPr/>
              <p:nvPr/>
            </p:nvCxnSpPr>
            <p:spPr>
              <a:xfrm>
                <a:off x="12355560" y="0"/>
                <a:ext cx="252360" cy="360"/>
              </a:xfrm>
              <a:prstGeom prst="straightConnector1">
                <a:avLst/>
              </a:prstGeom>
              <a:ln w="6480">
                <a:solidFill>
                  <a:srgbClr val="a8a8a8"/>
                </a:solidFill>
                <a:miter/>
              </a:ln>
            </p:spPr>
          </p:cxnSp>
          <p:cxnSp>
            <p:nvCxnSpPr>
              <p:cNvPr id="18755" name="Straight Connector 1885"/>
              <p:cNvCxnSpPr/>
              <p:nvPr/>
            </p:nvCxnSpPr>
            <p:spPr>
              <a:xfrm>
                <a:off x="12355560" y="979560"/>
                <a:ext cx="252360" cy="360"/>
              </a:xfrm>
              <a:prstGeom prst="straightConnector1">
                <a:avLst/>
              </a:prstGeom>
              <a:ln w="6480">
                <a:solidFill>
                  <a:srgbClr val="a8a8a8"/>
                </a:solidFill>
                <a:miter/>
              </a:ln>
            </p:spPr>
          </p:cxnSp>
          <p:cxnSp>
            <p:nvCxnSpPr>
              <p:cNvPr id="18756" name="Straight Connector 1886"/>
              <p:cNvCxnSpPr/>
              <p:nvPr/>
            </p:nvCxnSpPr>
            <p:spPr>
              <a:xfrm>
                <a:off x="12355560" y="653040"/>
                <a:ext cx="252360" cy="360"/>
              </a:xfrm>
              <a:prstGeom prst="straightConnector1">
                <a:avLst/>
              </a:prstGeom>
              <a:ln w="6480">
                <a:solidFill>
                  <a:srgbClr val="a8a8a8"/>
                </a:solidFill>
                <a:miter/>
              </a:ln>
            </p:spPr>
          </p:cxnSp>
          <p:cxnSp>
            <p:nvCxnSpPr>
              <p:cNvPr id="18757" name="Straight Connector 1887"/>
              <p:cNvCxnSpPr/>
              <p:nvPr/>
            </p:nvCxnSpPr>
            <p:spPr>
              <a:xfrm>
                <a:off x="12355560" y="1632600"/>
                <a:ext cx="252360" cy="360"/>
              </a:xfrm>
              <a:prstGeom prst="straightConnector1">
                <a:avLst/>
              </a:prstGeom>
              <a:ln w="6480">
                <a:solidFill>
                  <a:srgbClr val="a8a8a8"/>
                </a:solidFill>
                <a:miter/>
              </a:ln>
            </p:spPr>
          </p:cxnSp>
          <p:cxnSp>
            <p:nvCxnSpPr>
              <p:cNvPr id="18758" name="Straight Connector 1888"/>
              <p:cNvCxnSpPr/>
              <p:nvPr/>
            </p:nvCxnSpPr>
            <p:spPr>
              <a:xfrm>
                <a:off x="12355560" y="1306080"/>
                <a:ext cx="252360" cy="360"/>
              </a:xfrm>
              <a:prstGeom prst="straightConnector1">
                <a:avLst/>
              </a:prstGeom>
              <a:ln w="6480">
                <a:solidFill>
                  <a:srgbClr val="a8a8a8"/>
                </a:solidFill>
                <a:miter/>
              </a:ln>
            </p:spPr>
          </p:cxnSp>
          <p:cxnSp>
            <p:nvCxnSpPr>
              <p:cNvPr id="18759" name="Straight Connector 1889"/>
              <p:cNvCxnSpPr/>
              <p:nvPr/>
            </p:nvCxnSpPr>
            <p:spPr>
              <a:xfrm>
                <a:off x="12355560" y="2285640"/>
                <a:ext cx="252360" cy="360"/>
              </a:xfrm>
              <a:prstGeom prst="straightConnector1">
                <a:avLst/>
              </a:prstGeom>
              <a:ln w="6480">
                <a:solidFill>
                  <a:srgbClr val="a8a8a8"/>
                </a:solidFill>
                <a:miter/>
              </a:ln>
            </p:spPr>
          </p:cxnSp>
          <p:cxnSp>
            <p:nvCxnSpPr>
              <p:cNvPr id="18760" name="Straight Connector 1890"/>
              <p:cNvCxnSpPr/>
              <p:nvPr/>
            </p:nvCxnSpPr>
            <p:spPr>
              <a:xfrm>
                <a:off x="12355560" y="1959120"/>
                <a:ext cx="252360" cy="360"/>
              </a:xfrm>
              <a:prstGeom prst="straightConnector1">
                <a:avLst/>
              </a:prstGeom>
              <a:ln w="6480">
                <a:solidFill>
                  <a:srgbClr val="a8a8a8"/>
                </a:solidFill>
                <a:miter/>
              </a:ln>
            </p:spPr>
          </p:cxnSp>
          <p:cxnSp>
            <p:nvCxnSpPr>
              <p:cNvPr id="18761" name="Straight Connector 1891"/>
              <p:cNvCxnSpPr/>
              <p:nvPr/>
            </p:nvCxnSpPr>
            <p:spPr>
              <a:xfrm>
                <a:off x="12355560" y="2939040"/>
                <a:ext cx="252360" cy="360"/>
              </a:xfrm>
              <a:prstGeom prst="straightConnector1">
                <a:avLst/>
              </a:prstGeom>
              <a:ln w="6480">
                <a:solidFill>
                  <a:srgbClr val="a8a8a8"/>
                </a:solidFill>
                <a:miter/>
              </a:ln>
            </p:spPr>
          </p:cxnSp>
          <p:cxnSp>
            <p:nvCxnSpPr>
              <p:cNvPr id="18762" name="Straight Connector 1892"/>
              <p:cNvCxnSpPr/>
              <p:nvPr/>
            </p:nvCxnSpPr>
            <p:spPr>
              <a:xfrm>
                <a:off x="12355560" y="2612520"/>
                <a:ext cx="252360" cy="360"/>
              </a:xfrm>
              <a:prstGeom prst="straightConnector1">
                <a:avLst/>
              </a:prstGeom>
              <a:ln w="6480">
                <a:solidFill>
                  <a:srgbClr val="a8a8a8"/>
                </a:solidFill>
                <a:miter/>
              </a:ln>
            </p:spPr>
          </p:cxnSp>
          <p:cxnSp>
            <p:nvCxnSpPr>
              <p:cNvPr id="18763" name="Straight Connector 1893"/>
              <p:cNvCxnSpPr/>
              <p:nvPr/>
            </p:nvCxnSpPr>
            <p:spPr>
              <a:xfrm>
                <a:off x="12355560" y="3592080"/>
                <a:ext cx="252360" cy="360"/>
              </a:xfrm>
              <a:prstGeom prst="straightConnector1">
                <a:avLst/>
              </a:prstGeom>
              <a:ln w="6480">
                <a:solidFill>
                  <a:srgbClr val="a8a8a8"/>
                </a:solidFill>
                <a:miter/>
              </a:ln>
            </p:spPr>
          </p:cxnSp>
          <p:cxnSp>
            <p:nvCxnSpPr>
              <p:cNvPr id="18764" name="Straight Connector 1894"/>
              <p:cNvCxnSpPr/>
              <p:nvPr/>
            </p:nvCxnSpPr>
            <p:spPr>
              <a:xfrm>
                <a:off x="12355560" y="3265560"/>
                <a:ext cx="252360" cy="360"/>
              </a:xfrm>
              <a:prstGeom prst="straightConnector1">
                <a:avLst/>
              </a:prstGeom>
              <a:ln w="6480">
                <a:solidFill>
                  <a:srgbClr val="a8a8a8"/>
                </a:solidFill>
                <a:miter/>
              </a:ln>
            </p:spPr>
          </p:cxnSp>
          <p:cxnSp>
            <p:nvCxnSpPr>
              <p:cNvPr id="18765" name="Straight Connector 1895"/>
              <p:cNvCxnSpPr/>
              <p:nvPr/>
            </p:nvCxnSpPr>
            <p:spPr>
              <a:xfrm>
                <a:off x="12355560" y="4245120"/>
                <a:ext cx="252360" cy="360"/>
              </a:xfrm>
              <a:prstGeom prst="straightConnector1">
                <a:avLst/>
              </a:prstGeom>
              <a:ln w="6480">
                <a:solidFill>
                  <a:srgbClr val="a8a8a8"/>
                </a:solidFill>
                <a:miter/>
              </a:ln>
            </p:spPr>
          </p:cxnSp>
          <p:cxnSp>
            <p:nvCxnSpPr>
              <p:cNvPr id="18766" name="Straight Connector 1896"/>
              <p:cNvCxnSpPr/>
              <p:nvPr/>
            </p:nvCxnSpPr>
            <p:spPr>
              <a:xfrm>
                <a:off x="12355560" y="3918600"/>
                <a:ext cx="252360" cy="360"/>
              </a:xfrm>
              <a:prstGeom prst="straightConnector1">
                <a:avLst/>
              </a:prstGeom>
              <a:ln w="6480">
                <a:solidFill>
                  <a:srgbClr val="a8a8a8"/>
                </a:solidFill>
                <a:miter/>
              </a:ln>
            </p:spPr>
          </p:cxnSp>
          <p:cxnSp>
            <p:nvCxnSpPr>
              <p:cNvPr id="18767" name="Straight Connector 1898"/>
              <p:cNvCxnSpPr/>
              <p:nvPr/>
            </p:nvCxnSpPr>
            <p:spPr>
              <a:xfrm>
                <a:off x="12355560" y="4571640"/>
                <a:ext cx="252360" cy="360"/>
              </a:xfrm>
              <a:prstGeom prst="straightConnector1">
                <a:avLst/>
              </a:prstGeom>
              <a:ln w="6480">
                <a:solidFill>
                  <a:srgbClr val="a8a8a8"/>
                </a:solidFill>
                <a:miter/>
              </a:ln>
            </p:spPr>
          </p:cxnSp>
          <p:cxnSp>
            <p:nvCxnSpPr>
              <p:cNvPr id="18768" name="Straight Connector 1899"/>
              <p:cNvCxnSpPr/>
              <p:nvPr/>
            </p:nvCxnSpPr>
            <p:spPr>
              <a:xfrm>
                <a:off x="12355560" y="5551560"/>
                <a:ext cx="252360" cy="360"/>
              </a:xfrm>
              <a:prstGeom prst="straightConnector1">
                <a:avLst/>
              </a:prstGeom>
              <a:ln w="6480">
                <a:solidFill>
                  <a:srgbClr val="a8a8a8"/>
                </a:solidFill>
                <a:miter/>
              </a:ln>
            </p:spPr>
          </p:cxnSp>
          <p:cxnSp>
            <p:nvCxnSpPr>
              <p:cNvPr id="18769" name="Straight Connector 1900"/>
              <p:cNvCxnSpPr/>
              <p:nvPr/>
            </p:nvCxnSpPr>
            <p:spPr>
              <a:xfrm>
                <a:off x="12355560" y="5225040"/>
                <a:ext cx="252360" cy="360"/>
              </a:xfrm>
              <a:prstGeom prst="straightConnector1">
                <a:avLst/>
              </a:prstGeom>
              <a:ln w="6480">
                <a:solidFill>
                  <a:srgbClr val="a8a8a8"/>
                </a:solidFill>
                <a:miter/>
              </a:ln>
            </p:spPr>
          </p:cxnSp>
          <p:cxnSp>
            <p:nvCxnSpPr>
              <p:cNvPr id="18770" name="Straight Connector 1901"/>
              <p:cNvCxnSpPr/>
              <p:nvPr/>
            </p:nvCxnSpPr>
            <p:spPr>
              <a:xfrm>
                <a:off x="12355560" y="6204600"/>
                <a:ext cx="252360" cy="360"/>
              </a:xfrm>
              <a:prstGeom prst="straightConnector1">
                <a:avLst/>
              </a:prstGeom>
              <a:ln w="6480">
                <a:solidFill>
                  <a:srgbClr val="a8a8a8"/>
                </a:solidFill>
                <a:miter/>
              </a:ln>
            </p:spPr>
          </p:cxnSp>
          <p:cxnSp>
            <p:nvCxnSpPr>
              <p:cNvPr id="18771" name="Straight Connector 1902"/>
              <p:cNvCxnSpPr/>
              <p:nvPr/>
            </p:nvCxnSpPr>
            <p:spPr>
              <a:xfrm>
                <a:off x="12355560" y="5878080"/>
                <a:ext cx="252360" cy="360"/>
              </a:xfrm>
              <a:prstGeom prst="straightConnector1">
                <a:avLst/>
              </a:prstGeom>
              <a:ln w="6480">
                <a:solidFill>
                  <a:srgbClr val="a8a8a8"/>
                </a:solidFill>
                <a:miter/>
              </a:ln>
            </p:spPr>
          </p:cxnSp>
          <p:cxnSp>
            <p:nvCxnSpPr>
              <p:cNvPr id="18772" name="Straight Connector 1903"/>
              <p:cNvCxnSpPr/>
              <p:nvPr/>
            </p:nvCxnSpPr>
            <p:spPr>
              <a:xfrm>
                <a:off x="12355560" y="6857640"/>
                <a:ext cx="252360" cy="360"/>
              </a:xfrm>
              <a:prstGeom prst="straightConnector1">
                <a:avLst/>
              </a:prstGeom>
              <a:ln w="6480">
                <a:solidFill>
                  <a:srgbClr val="a8a8a8"/>
                </a:solidFill>
                <a:miter/>
              </a:ln>
            </p:spPr>
          </p:cxnSp>
          <p:cxnSp>
            <p:nvCxnSpPr>
              <p:cNvPr id="18773" name="Straight Connector 1904"/>
              <p:cNvCxnSpPr/>
              <p:nvPr/>
            </p:nvCxnSpPr>
            <p:spPr>
              <a:xfrm>
                <a:off x="12355560" y="6531120"/>
                <a:ext cx="252360" cy="360"/>
              </a:xfrm>
              <a:prstGeom prst="straightConnector1">
                <a:avLst/>
              </a:prstGeom>
              <a:ln w="6480">
                <a:solidFill>
                  <a:srgbClr val="a8a8a8"/>
                </a:solidFill>
                <a:miter/>
              </a:ln>
            </p:spPr>
          </p:cxnSp>
          <p:cxnSp>
            <p:nvCxnSpPr>
              <p:cNvPr id="1877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877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877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877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877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877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8780" name="Straight Connector 2097"/>
              <p:cNvCxnSpPr/>
              <p:nvPr/>
            </p:nvCxnSpPr>
            <p:spPr>
              <a:xfrm flipV="1">
                <a:off x="9885240" y="7041240"/>
                <a:ext cx="360" cy="252360"/>
              </a:xfrm>
              <a:prstGeom prst="straightConnector1">
                <a:avLst/>
              </a:prstGeom>
              <a:ln w="6480">
                <a:solidFill>
                  <a:srgbClr val="a8a8a8"/>
                </a:solidFill>
                <a:miter/>
              </a:ln>
            </p:spPr>
          </p:cxnSp>
          <p:cxnSp>
            <p:nvCxnSpPr>
              <p:cNvPr id="1878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8782" name="Straight Connector 2099"/>
              <p:cNvCxnSpPr/>
              <p:nvPr/>
            </p:nvCxnSpPr>
            <p:spPr>
              <a:xfrm flipV="1">
                <a:off x="9226080" y="7041240"/>
                <a:ext cx="360" cy="252360"/>
              </a:xfrm>
              <a:prstGeom prst="straightConnector1">
                <a:avLst/>
              </a:prstGeom>
              <a:ln w="6480">
                <a:solidFill>
                  <a:srgbClr val="a8a8a8"/>
                </a:solidFill>
                <a:miter/>
              </a:ln>
            </p:spPr>
          </p:cxnSp>
          <p:cxnSp>
            <p:nvCxnSpPr>
              <p:cNvPr id="18783" name="Straight Connector 2100"/>
              <p:cNvCxnSpPr/>
              <p:nvPr/>
            </p:nvCxnSpPr>
            <p:spPr>
              <a:xfrm flipV="1">
                <a:off x="9555840" y="7041240"/>
                <a:ext cx="360" cy="252360"/>
              </a:xfrm>
              <a:prstGeom prst="straightConnector1">
                <a:avLst/>
              </a:prstGeom>
              <a:ln w="6480">
                <a:solidFill>
                  <a:srgbClr val="a8a8a8"/>
                </a:solidFill>
                <a:miter/>
              </a:ln>
            </p:spPr>
          </p:cxnSp>
          <p:cxnSp>
            <p:nvCxnSpPr>
              <p:cNvPr id="18784" name="Straight Connector 2101"/>
              <p:cNvCxnSpPr/>
              <p:nvPr/>
            </p:nvCxnSpPr>
            <p:spPr>
              <a:xfrm flipV="1">
                <a:off x="8567280" y="7041240"/>
                <a:ext cx="360" cy="252360"/>
              </a:xfrm>
              <a:prstGeom prst="straightConnector1">
                <a:avLst/>
              </a:prstGeom>
              <a:ln w="6480">
                <a:solidFill>
                  <a:srgbClr val="a8a8a8"/>
                </a:solidFill>
                <a:miter/>
              </a:ln>
            </p:spPr>
          </p:cxnSp>
          <p:cxnSp>
            <p:nvCxnSpPr>
              <p:cNvPr id="18785" name="Straight Connector 2102"/>
              <p:cNvCxnSpPr/>
              <p:nvPr/>
            </p:nvCxnSpPr>
            <p:spPr>
              <a:xfrm flipV="1">
                <a:off x="8896680" y="7041240"/>
                <a:ext cx="360" cy="252360"/>
              </a:xfrm>
              <a:prstGeom prst="straightConnector1">
                <a:avLst/>
              </a:prstGeom>
              <a:ln w="6480">
                <a:solidFill>
                  <a:srgbClr val="a8a8a8"/>
                </a:solidFill>
                <a:miter/>
              </a:ln>
            </p:spPr>
          </p:cxnSp>
          <p:cxnSp>
            <p:nvCxnSpPr>
              <p:cNvPr id="18786" name="Straight Connector 2103"/>
              <p:cNvCxnSpPr/>
              <p:nvPr/>
            </p:nvCxnSpPr>
            <p:spPr>
              <a:xfrm flipV="1">
                <a:off x="7908120" y="7041240"/>
                <a:ext cx="360" cy="252360"/>
              </a:xfrm>
              <a:prstGeom prst="straightConnector1">
                <a:avLst/>
              </a:prstGeom>
              <a:ln w="6480">
                <a:solidFill>
                  <a:srgbClr val="a8a8a8"/>
                </a:solidFill>
                <a:miter/>
              </a:ln>
            </p:spPr>
          </p:cxnSp>
          <p:cxnSp>
            <p:nvCxnSpPr>
              <p:cNvPr id="18787" name="Straight Connector 2104"/>
              <p:cNvCxnSpPr/>
              <p:nvPr/>
            </p:nvCxnSpPr>
            <p:spPr>
              <a:xfrm flipV="1">
                <a:off x="8237520" y="7041240"/>
                <a:ext cx="360" cy="252360"/>
              </a:xfrm>
              <a:prstGeom prst="straightConnector1">
                <a:avLst/>
              </a:prstGeom>
              <a:ln w="6480">
                <a:solidFill>
                  <a:srgbClr val="a8a8a8"/>
                </a:solidFill>
                <a:miter/>
              </a:ln>
            </p:spPr>
          </p:cxnSp>
          <p:cxnSp>
            <p:nvCxnSpPr>
              <p:cNvPr id="18788" name="Straight Connector 2105"/>
              <p:cNvCxnSpPr/>
              <p:nvPr/>
            </p:nvCxnSpPr>
            <p:spPr>
              <a:xfrm flipV="1">
                <a:off x="7248960" y="7041240"/>
                <a:ext cx="360" cy="252360"/>
              </a:xfrm>
              <a:prstGeom prst="straightConnector1">
                <a:avLst/>
              </a:prstGeom>
              <a:ln w="6480">
                <a:solidFill>
                  <a:srgbClr val="a8a8a8"/>
                </a:solidFill>
                <a:miter/>
              </a:ln>
            </p:spPr>
          </p:cxnSp>
          <p:cxnSp>
            <p:nvCxnSpPr>
              <p:cNvPr id="18789" name="Straight Connector 2106"/>
              <p:cNvCxnSpPr/>
              <p:nvPr/>
            </p:nvCxnSpPr>
            <p:spPr>
              <a:xfrm flipV="1">
                <a:off x="7578720" y="7041240"/>
                <a:ext cx="360" cy="252360"/>
              </a:xfrm>
              <a:prstGeom prst="straightConnector1">
                <a:avLst/>
              </a:prstGeom>
              <a:ln w="6480">
                <a:solidFill>
                  <a:srgbClr val="a8a8a8"/>
                </a:solidFill>
                <a:miter/>
              </a:ln>
            </p:spPr>
          </p:cxnSp>
          <p:cxnSp>
            <p:nvCxnSpPr>
              <p:cNvPr id="18790" name="Straight Connector 2107"/>
              <p:cNvCxnSpPr/>
              <p:nvPr/>
            </p:nvCxnSpPr>
            <p:spPr>
              <a:xfrm flipV="1">
                <a:off x="6590160" y="7041240"/>
                <a:ext cx="360" cy="252360"/>
              </a:xfrm>
              <a:prstGeom prst="straightConnector1">
                <a:avLst/>
              </a:prstGeom>
              <a:ln w="6480">
                <a:solidFill>
                  <a:srgbClr val="a8a8a8"/>
                </a:solidFill>
                <a:miter/>
              </a:ln>
            </p:spPr>
          </p:cxnSp>
          <p:cxnSp>
            <p:nvCxnSpPr>
              <p:cNvPr id="18791" name="Straight Connector 2108"/>
              <p:cNvCxnSpPr/>
              <p:nvPr/>
            </p:nvCxnSpPr>
            <p:spPr>
              <a:xfrm flipV="1">
                <a:off x="6919560" y="7041240"/>
                <a:ext cx="360" cy="252360"/>
              </a:xfrm>
              <a:prstGeom prst="straightConnector1">
                <a:avLst/>
              </a:prstGeom>
              <a:ln w="6480">
                <a:solidFill>
                  <a:srgbClr val="a8a8a8"/>
                </a:solidFill>
                <a:miter/>
              </a:ln>
            </p:spPr>
          </p:cxnSp>
          <p:cxnSp>
            <p:nvCxnSpPr>
              <p:cNvPr id="18792" name="Straight Connector 2109"/>
              <p:cNvCxnSpPr/>
              <p:nvPr/>
            </p:nvCxnSpPr>
            <p:spPr>
              <a:xfrm flipV="1">
                <a:off x="5931000" y="7041240"/>
                <a:ext cx="360" cy="252360"/>
              </a:xfrm>
              <a:prstGeom prst="straightConnector1">
                <a:avLst/>
              </a:prstGeom>
              <a:ln w="6480">
                <a:solidFill>
                  <a:srgbClr val="a8a8a8"/>
                </a:solidFill>
                <a:miter/>
              </a:ln>
            </p:spPr>
          </p:cxnSp>
          <p:cxnSp>
            <p:nvCxnSpPr>
              <p:cNvPr id="18793" name="Straight Connector 2110"/>
              <p:cNvCxnSpPr/>
              <p:nvPr/>
            </p:nvCxnSpPr>
            <p:spPr>
              <a:xfrm flipV="1">
                <a:off x="6260760" y="7041240"/>
                <a:ext cx="360" cy="252360"/>
              </a:xfrm>
              <a:prstGeom prst="straightConnector1">
                <a:avLst/>
              </a:prstGeom>
              <a:ln w="6480">
                <a:solidFill>
                  <a:srgbClr val="a8a8a8"/>
                </a:solidFill>
                <a:miter/>
              </a:ln>
            </p:spPr>
          </p:cxnSp>
          <p:cxnSp>
            <p:nvCxnSpPr>
              <p:cNvPr id="18794" name="Straight Connector 2111"/>
              <p:cNvCxnSpPr/>
              <p:nvPr/>
            </p:nvCxnSpPr>
            <p:spPr>
              <a:xfrm flipV="1">
                <a:off x="5272200" y="7041240"/>
                <a:ext cx="360" cy="252360"/>
              </a:xfrm>
              <a:prstGeom prst="straightConnector1">
                <a:avLst/>
              </a:prstGeom>
              <a:ln w="6480">
                <a:solidFill>
                  <a:srgbClr val="a8a8a8"/>
                </a:solidFill>
                <a:miter/>
              </a:ln>
            </p:spPr>
          </p:cxnSp>
          <p:cxnSp>
            <p:nvCxnSpPr>
              <p:cNvPr id="18795" name="Straight Connector 2112"/>
              <p:cNvCxnSpPr/>
              <p:nvPr/>
            </p:nvCxnSpPr>
            <p:spPr>
              <a:xfrm flipV="1">
                <a:off x="5601600" y="7041240"/>
                <a:ext cx="360" cy="252360"/>
              </a:xfrm>
              <a:prstGeom prst="straightConnector1">
                <a:avLst/>
              </a:prstGeom>
              <a:ln w="6480">
                <a:solidFill>
                  <a:srgbClr val="a8a8a8"/>
                </a:solidFill>
                <a:miter/>
              </a:ln>
            </p:spPr>
          </p:cxnSp>
          <p:cxnSp>
            <p:nvCxnSpPr>
              <p:cNvPr id="18796" name="Straight Connector 2113"/>
              <p:cNvCxnSpPr/>
              <p:nvPr/>
            </p:nvCxnSpPr>
            <p:spPr>
              <a:xfrm flipV="1">
                <a:off x="4613040" y="7041240"/>
                <a:ext cx="360" cy="252360"/>
              </a:xfrm>
              <a:prstGeom prst="straightConnector1">
                <a:avLst/>
              </a:prstGeom>
              <a:ln w="6480">
                <a:solidFill>
                  <a:srgbClr val="a8a8a8"/>
                </a:solidFill>
                <a:miter/>
              </a:ln>
            </p:spPr>
          </p:cxnSp>
          <p:cxnSp>
            <p:nvCxnSpPr>
              <p:cNvPr id="18797" name="Straight Connector 2114"/>
              <p:cNvCxnSpPr/>
              <p:nvPr/>
            </p:nvCxnSpPr>
            <p:spPr>
              <a:xfrm flipV="1">
                <a:off x="4942440" y="7041240"/>
                <a:ext cx="360" cy="252360"/>
              </a:xfrm>
              <a:prstGeom prst="straightConnector1">
                <a:avLst/>
              </a:prstGeom>
              <a:ln w="6480">
                <a:solidFill>
                  <a:srgbClr val="a8a8a8"/>
                </a:solidFill>
                <a:miter/>
              </a:ln>
            </p:spPr>
          </p:cxnSp>
          <p:cxnSp>
            <p:nvCxnSpPr>
              <p:cNvPr id="18798" name="Straight Connector 2115"/>
              <p:cNvCxnSpPr/>
              <p:nvPr/>
            </p:nvCxnSpPr>
            <p:spPr>
              <a:xfrm flipV="1">
                <a:off x="3953880" y="7041240"/>
                <a:ext cx="360" cy="252360"/>
              </a:xfrm>
              <a:prstGeom prst="straightConnector1">
                <a:avLst/>
              </a:prstGeom>
              <a:ln w="6480">
                <a:solidFill>
                  <a:srgbClr val="a8a8a8"/>
                </a:solidFill>
                <a:miter/>
              </a:ln>
            </p:spPr>
          </p:cxnSp>
          <p:cxnSp>
            <p:nvCxnSpPr>
              <p:cNvPr id="18799" name="Straight Connector 2116"/>
              <p:cNvCxnSpPr/>
              <p:nvPr/>
            </p:nvCxnSpPr>
            <p:spPr>
              <a:xfrm flipV="1">
                <a:off x="4283640" y="7041240"/>
                <a:ext cx="360" cy="252360"/>
              </a:xfrm>
              <a:prstGeom prst="straightConnector1">
                <a:avLst/>
              </a:prstGeom>
              <a:ln w="6480">
                <a:solidFill>
                  <a:srgbClr val="a8a8a8"/>
                </a:solidFill>
                <a:miter/>
              </a:ln>
            </p:spPr>
          </p:cxnSp>
          <p:cxnSp>
            <p:nvCxnSpPr>
              <p:cNvPr id="18800" name="Straight Connector 2117"/>
              <p:cNvCxnSpPr/>
              <p:nvPr/>
            </p:nvCxnSpPr>
            <p:spPr>
              <a:xfrm flipV="1">
                <a:off x="3295080" y="7041240"/>
                <a:ext cx="360" cy="252360"/>
              </a:xfrm>
              <a:prstGeom prst="straightConnector1">
                <a:avLst/>
              </a:prstGeom>
              <a:ln w="6480">
                <a:solidFill>
                  <a:srgbClr val="a8a8a8"/>
                </a:solidFill>
                <a:miter/>
              </a:ln>
            </p:spPr>
          </p:cxnSp>
          <p:cxnSp>
            <p:nvCxnSpPr>
              <p:cNvPr id="18801" name="Straight Connector 2118"/>
              <p:cNvCxnSpPr/>
              <p:nvPr/>
            </p:nvCxnSpPr>
            <p:spPr>
              <a:xfrm flipV="1">
                <a:off x="3624480" y="7041240"/>
                <a:ext cx="360" cy="252360"/>
              </a:xfrm>
              <a:prstGeom prst="straightConnector1">
                <a:avLst/>
              </a:prstGeom>
              <a:ln w="6480">
                <a:solidFill>
                  <a:srgbClr val="a8a8a8"/>
                </a:solidFill>
                <a:miter/>
              </a:ln>
            </p:spPr>
          </p:cxnSp>
          <p:cxnSp>
            <p:nvCxnSpPr>
              <p:cNvPr id="18802" name="Straight Connector 2119"/>
              <p:cNvCxnSpPr/>
              <p:nvPr/>
            </p:nvCxnSpPr>
            <p:spPr>
              <a:xfrm flipV="1">
                <a:off x="2635920" y="7041240"/>
                <a:ext cx="360" cy="252360"/>
              </a:xfrm>
              <a:prstGeom prst="straightConnector1">
                <a:avLst/>
              </a:prstGeom>
              <a:ln w="6480">
                <a:solidFill>
                  <a:srgbClr val="a8a8a8"/>
                </a:solidFill>
                <a:miter/>
              </a:ln>
            </p:spPr>
          </p:cxnSp>
          <p:cxnSp>
            <p:nvCxnSpPr>
              <p:cNvPr id="18803" name="Straight Connector 2120"/>
              <p:cNvCxnSpPr/>
              <p:nvPr/>
            </p:nvCxnSpPr>
            <p:spPr>
              <a:xfrm flipV="1">
                <a:off x="2965320" y="7041240"/>
                <a:ext cx="360" cy="252360"/>
              </a:xfrm>
              <a:prstGeom prst="straightConnector1">
                <a:avLst/>
              </a:prstGeom>
              <a:ln w="6480">
                <a:solidFill>
                  <a:srgbClr val="a8a8a8"/>
                </a:solidFill>
                <a:miter/>
              </a:ln>
            </p:spPr>
          </p:cxnSp>
          <p:cxnSp>
            <p:nvCxnSpPr>
              <p:cNvPr id="18804" name="Straight Connector 2121"/>
              <p:cNvCxnSpPr/>
              <p:nvPr/>
            </p:nvCxnSpPr>
            <p:spPr>
              <a:xfrm flipV="1">
                <a:off x="1976760" y="7041240"/>
                <a:ext cx="360" cy="252360"/>
              </a:xfrm>
              <a:prstGeom prst="straightConnector1">
                <a:avLst/>
              </a:prstGeom>
              <a:ln w="6480">
                <a:solidFill>
                  <a:srgbClr val="a8a8a8"/>
                </a:solidFill>
                <a:miter/>
              </a:ln>
            </p:spPr>
          </p:cxnSp>
          <p:cxnSp>
            <p:nvCxnSpPr>
              <p:cNvPr id="18805" name="Straight Connector 2122"/>
              <p:cNvCxnSpPr/>
              <p:nvPr/>
            </p:nvCxnSpPr>
            <p:spPr>
              <a:xfrm flipV="1">
                <a:off x="2306520" y="7041240"/>
                <a:ext cx="360" cy="252360"/>
              </a:xfrm>
              <a:prstGeom prst="straightConnector1">
                <a:avLst/>
              </a:prstGeom>
              <a:ln w="6480">
                <a:solidFill>
                  <a:srgbClr val="a8a8a8"/>
                </a:solidFill>
                <a:miter/>
              </a:ln>
            </p:spPr>
          </p:cxnSp>
          <p:cxnSp>
            <p:nvCxnSpPr>
              <p:cNvPr id="18806" name="Straight Connector 2123"/>
              <p:cNvCxnSpPr/>
              <p:nvPr/>
            </p:nvCxnSpPr>
            <p:spPr>
              <a:xfrm flipV="1">
                <a:off x="1317960" y="7041240"/>
                <a:ext cx="360" cy="252360"/>
              </a:xfrm>
              <a:prstGeom prst="straightConnector1">
                <a:avLst/>
              </a:prstGeom>
              <a:ln w="6480">
                <a:solidFill>
                  <a:srgbClr val="a8a8a8"/>
                </a:solidFill>
                <a:miter/>
              </a:ln>
            </p:spPr>
          </p:cxnSp>
          <p:cxnSp>
            <p:nvCxnSpPr>
              <p:cNvPr id="18807" name="Straight Connector 2124"/>
              <p:cNvCxnSpPr/>
              <p:nvPr/>
            </p:nvCxnSpPr>
            <p:spPr>
              <a:xfrm flipV="1">
                <a:off x="1647360" y="7041240"/>
                <a:ext cx="360" cy="252360"/>
              </a:xfrm>
              <a:prstGeom prst="straightConnector1">
                <a:avLst/>
              </a:prstGeom>
              <a:ln w="6480">
                <a:solidFill>
                  <a:srgbClr val="a8a8a8"/>
                </a:solidFill>
                <a:miter/>
              </a:ln>
            </p:spPr>
          </p:cxnSp>
          <p:cxnSp>
            <p:nvCxnSpPr>
              <p:cNvPr id="18808" name="Straight Connector 2125"/>
              <p:cNvCxnSpPr/>
              <p:nvPr/>
            </p:nvCxnSpPr>
            <p:spPr>
              <a:xfrm flipV="1">
                <a:off x="658800" y="7041240"/>
                <a:ext cx="360" cy="252360"/>
              </a:xfrm>
              <a:prstGeom prst="straightConnector1">
                <a:avLst/>
              </a:prstGeom>
              <a:ln w="6480">
                <a:solidFill>
                  <a:srgbClr val="a8a8a8"/>
                </a:solidFill>
                <a:miter/>
              </a:ln>
            </p:spPr>
          </p:cxnSp>
          <p:cxnSp>
            <p:nvCxnSpPr>
              <p:cNvPr id="18809" name="Straight Connector 2126"/>
              <p:cNvCxnSpPr/>
              <p:nvPr/>
            </p:nvCxnSpPr>
            <p:spPr>
              <a:xfrm flipV="1">
                <a:off x="988200" y="7041240"/>
                <a:ext cx="360" cy="252360"/>
              </a:xfrm>
              <a:prstGeom prst="straightConnector1">
                <a:avLst/>
              </a:prstGeom>
              <a:ln w="6480">
                <a:solidFill>
                  <a:srgbClr val="a8a8a8"/>
                </a:solidFill>
                <a:miter/>
              </a:ln>
            </p:spPr>
          </p:cxnSp>
          <p:cxnSp>
            <p:nvCxnSpPr>
              <p:cNvPr id="18810" name="Straight Connector 2127"/>
              <p:cNvCxnSpPr/>
              <p:nvPr/>
            </p:nvCxnSpPr>
            <p:spPr>
              <a:xfrm flipV="1">
                <a:off x="0" y="7041240"/>
                <a:ext cx="360" cy="252360"/>
              </a:xfrm>
              <a:prstGeom prst="straightConnector1">
                <a:avLst/>
              </a:prstGeom>
              <a:ln w="6480">
                <a:solidFill>
                  <a:srgbClr val="a8a8a8"/>
                </a:solidFill>
                <a:miter/>
              </a:ln>
            </p:spPr>
          </p:cxnSp>
          <p:cxnSp>
            <p:nvCxnSpPr>
              <p:cNvPr id="1881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8812" name="Rectangle 5"/>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sp>
        <p:nvSpPr>
          <p:cNvPr id="18813" name="PlaceHolder 1"/>
          <p:cNvSpPr>
            <a:spLocks noGrp="1"/>
          </p:cNvSpPr>
          <p:nvPr>
            <p:ph type="sldNum" idx="48"/>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4774F80A-4F4E-4EE7-9F33-AEC07DA8BD78}"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8814" name="PlaceHolder 2"/>
          <p:cNvSpPr>
            <a:spLocks noGrp="1"/>
          </p:cNvSpPr>
          <p:nvPr>
            <p:ph type="title"/>
          </p:nvPr>
        </p:nvSpPr>
        <p:spPr>
          <a:xfrm>
            <a:off x="658800" y="2448000"/>
            <a:ext cx="548532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US" sz="3600" spc="-1" strike="noStrike">
                <a:solidFill>
                  <a:schemeClr val="lt1"/>
                </a:solidFill>
                <a:latin typeface="ING Me"/>
              </a:rPr>
              <a:t>Click to add chapter title</a:t>
            </a:r>
            <a:endParaRPr b="0" lang="en-GB" sz="3600" spc="-1" strike="noStrike">
              <a:solidFill>
                <a:schemeClr val="dk1"/>
              </a:solidFill>
              <a:latin typeface="ING Me"/>
            </a:endParaRPr>
          </a:p>
        </p:txBody>
      </p:sp>
      <p:sp>
        <p:nvSpPr>
          <p:cNvPr id="18815" name="Text Placeholder 6"/>
          <p:cNvSpPr/>
          <p:nvPr/>
        </p:nvSpPr>
        <p:spPr>
          <a:xfrm>
            <a:off x="227520" y="3265560"/>
            <a:ext cx="933948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 or remove bar</a:t>
            </a:r>
            <a:endParaRPr b="0" lang="en-US" sz="3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5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8853" name="Master Grid"/>
          <p:cNvGrpSpPr/>
          <p:nvPr/>
        </p:nvGrpSpPr>
        <p:grpSpPr>
          <a:xfrm>
            <a:off x="0" y="0"/>
            <a:ext cx="12191760" cy="6858000"/>
            <a:chOff x="0" y="0"/>
            <a:chExt cx="12191760" cy="6858000"/>
          </a:xfrm>
        </p:grpSpPr>
        <p:grpSp>
          <p:nvGrpSpPr>
            <p:cNvPr id="18854" name="GRID"/>
            <p:cNvGrpSpPr/>
            <p:nvPr/>
          </p:nvGrpSpPr>
          <p:grpSpPr>
            <a:xfrm>
              <a:off x="0" y="0"/>
              <a:ext cx="12191760" cy="6858000"/>
              <a:chOff x="0" y="0"/>
              <a:chExt cx="12191760" cy="6858000"/>
            </a:xfrm>
          </p:grpSpPr>
          <p:grpSp>
            <p:nvGrpSpPr>
              <p:cNvPr id="18855" name="Group 454"/>
              <p:cNvGrpSpPr/>
              <p:nvPr/>
            </p:nvGrpSpPr>
            <p:grpSpPr>
              <a:xfrm>
                <a:off x="0" y="0"/>
                <a:ext cx="12191760" cy="6858000"/>
                <a:chOff x="0" y="0"/>
                <a:chExt cx="12191760" cy="6858000"/>
              </a:xfrm>
            </p:grpSpPr>
            <p:cxnSp>
              <p:nvCxnSpPr>
                <p:cNvPr id="1885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885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885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885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886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886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886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886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886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886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886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886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886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886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887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887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887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887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887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887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887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887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887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887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888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888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888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888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888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888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888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888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888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888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889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889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889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889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8894" name="Group 455"/>
              <p:cNvGrpSpPr/>
              <p:nvPr/>
            </p:nvGrpSpPr>
            <p:grpSpPr>
              <a:xfrm>
                <a:off x="0" y="0"/>
                <a:ext cx="12191760" cy="6857640"/>
                <a:chOff x="0" y="0"/>
                <a:chExt cx="12191760" cy="6857640"/>
              </a:xfrm>
            </p:grpSpPr>
            <p:cxnSp>
              <p:nvCxnSpPr>
                <p:cNvPr id="1889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889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889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889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889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890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890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890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890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890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890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890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890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890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890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891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891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891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891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891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891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891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8917" name="Group 396"/>
            <p:cNvGrpSpPr/>
            <p:nvPr/>
          </p:nvGrpSpPr>
          <p:grpSpPr>
            <a:xfrm>
              <a:off x="329400" y="326520"/>
              <a:ext cx="11532960" cy="5878800"/>
              <a:chOff x="329400" y="326520"/>
              <a:chExt cx="11532960" cy="5878800"/>
            </a:xfrm>
          </p:grpSpPr>
          <p:grpSp>
            <p:nvGrpSpPr>
              <p:cNvPr id="18918" name="Group 397"/>
              <p:cNvGrpSpPr/>
              <p:nvPr/>
            </p:nvGrpSpPr>
            <p:grpSpPr>
              <a:xfrm>
                <a:off x="329400" y="326520"/>
                <a:ext cx="11532960" cy="5878800"/>
                <a:chOff x="329400" y="326520"/>
                <a:chExt cx="11532960" cy="5878800"/>
              </a:xfrm>
            </p:grpSpPr>
            <p:cxnSp>
              <p:nvCxnSpPr>
                <p:cNvPr id="1891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892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892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892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892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892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892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892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892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892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892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893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893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893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893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893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893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893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893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893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893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894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894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894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894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894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894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894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894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894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894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895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895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895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895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895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8955" name="Group 398"/>
              <p:cNvGrpSpPr/>
              <p:nvPr/>
            </p:nvGrpSpPr>
            <p:grpSpPr>
              <a:xfrm>
                <a:off x="329400" y="326520"/>
                <a:ext cx="11532960" cy="5878080"/>
                <a:chOff x="329400" y="326520"/>
                <a:chExt cx="11532960" cy="5878080"/>
              </a:xfrm>
            </p:grpSpPr>
            <p:cxnSp>
              <p:nvCxnSpPr>
                <p:cNvPr id="1895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895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895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895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896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896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896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896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896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896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896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896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896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896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897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897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897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897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897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8975" name="Master Grid Edge"/>
          <p:cNvGrpSpPr/>
          <p:nvPr/>
        </p:nvGrpSpPr>
        <p:grpSpPr>
          <a:xfrm>
            <a:off x="-435240" y="-435240"/>
            <a:ext cx="13042800" cy="7728480"/>
            <a:chOff x="-435240" y="-435240"/>
            <a:chExt cx="13042800" cy="7728480"/>
          </a:xfrm>
        </p:grpSpPr>
        <p:grpSp>
          <p:nvGrpSpPr>
            <p:cNvPr id="18976" name="Group 27"/>
            <p:cNvGrpSpPr/>
            <p:nvPr/>
          </p:nvGrpSpPr>
          <p:grpSpPr>
            <a:xfrm>
              <a:off x="-435240" y="-435240"/>
              <a:ext cx="13042800" cy="7728480"/>
              <a:chOff x="-435240" y="-435240"/>
              <a:chExt cx="13042800" cy="7728480"/>
            </a:xfrm>
          </p:grpSpPr>
          <p:cxnSp>
            <p:nvCxnSpPr>
              <p:cNvPr id="18977" name="Straight Connector 1371"/>
              <p:cNvCxnSpPr/>
              <p:nvPr/>
            </p:nvCxnSpPr>
            <p:spPr>
              <a:xfrm>
                <a:off x="-435240" y="489600"/>
                <a:ext cx="126360" cy="360"/>
              </a:xfrm>
              <a:prstGeom prst="straightConnector1">
                <a:avLst/>
              </a:prstGeom>
              <a:ln w="6480">
                <a:solidFill>
                  <a:srgbClr val="a8a8a8"/>
                </a:solidFill>
                <a:miter/>
              </a:ln>
            </p:spPr>
          </p:cxnSp>
          <p:cxnSp>
            <p:nvCxnSpPr>
              <p:cNvPr id="18978" name="Straight Connector 1372"/>
              <p:cNvCxnSpPr/>
              <p:nvPr/>
            </p:nvCxnSpPr>
            <p:spPr>
              <a:xfrm>
                <a:off x="-435240" y="326520"/>
                <a:ext cx="126360" cy="360"/>
              </a:xfrm>
              <a:prstGeom prst="straightConnector1">
                <a:avLst/>
              </a:prstGeom>
              <a:ln w="6480">
                <a:solidFill>
                  <a:srgbClr val="a8a8a8"/>
                </a:solidFill>
                <a:miter/>
              </a:ln>
            </p:spPr>
          </p:cxnSp>
          <p:cxnSp>
            <p:nvCxnSpPr>
              <p:cNvPr id="18979" name="Straight Connector 1373"/>
              <p:cNvCxnSpPr/>
              <p:nvPr/>
            </p:nvCxnSpPr>
            <p:spPr>
              <a:xfrm>
                <a:off x="-435240" y="816120"/>
                <a:ext cx="126360" cy="360"/>
              </a:xfrm>
              <a:prstGeom prst="straightConnector1">
                <a:avLst/>
              </a:prstGeom>
              <a:ln w="6480">
                <a:solidFill>
                  <a:srgbClr val="a8a8a8"/>
                </a:solidFill>
                <a:miter/>
              </a:ln>
            </p:spPr>
          </p:cxnSp>
          <p:cxnSp>
            <p:nvCxnSpPr>
              <p:cNvPr id="18980" name="Straight Connector 1374"/>
              <p:cNvCxnSpPr/>
              <p:nvPr/>
            </p:nvCxnSpPr>
            <p:spPr>
              <a:xfrm>
                <a:off x="-435240" y="653040"/>
                <a:ext cx="126360" cy="360"/>
              </a:xfrm>
              <a:prstGeom prst="straightConnector1">
                <a:avLst/>
              </a:prstGeom>
              <a:ln w="6480">
                <a:solidFill>
                  <a:srgbClr val="a8a8a8"/>
                </a:solidFill>
                <a:miter/>
              </a:ln>
            </p:spPr>
          </p:cxnSp>
          <p:cxnSp>
            <p:nvCxnSpPr>
              <p:cNvPr id="18981" name="Straight Connector 1375"/>
              <p:cNvCxnSpPr/>
              <p:nvPr/>
            </p:nvCxnSpPr>
            <p:spPr>
              <a:xfrm>
                <a:off x="-435240" y="1142640"/>
                <a:ext cx="126360" cy="360"/>
              </a:xfrm>
              <a:prstGeom prst="straightConnector1">
                <a:avLst/>
              </a:prstGeom>
              <a:ln w="6480">
                <a:solidFill>
                  <a:srgbClr val="a8a8a8"/>
                </a:solidFill>
                <a:miter/>
              </a:ln>
            </p:spPr>
          </p:cxnSp>
          <p:cxnSp>
            <p:nvCxnSpPr>
              <p:cNvPr id="18982" name="Straight Connector 1376"/>
              <p:cNvCxnSpPr/>
              <p:nvPr/>
            </p:nvCxnSpPr>
            <p:spPr>
              <a:xfrm>
                <a:off x="-435240" y="979560"/>
                <a:ext cx="126360" cy="360"/>
              </a:xfrm>
              <a:prstGeom prst="straightConnector1">
                <a:avLst/>
              </a:prstGeom>
              <a:ln w="6480">
                <a:solidFill>
                  <a:srgbClr val="a8a8a8"/>
                </a:solidFill>
                <a:miter/>
              </a:ln>
            </p:spPr>
          </p:cxnSp>
          <p:cxnSp>
            <p:nvCxnSpPr>
              <p:cNvPr id="18983" name="Straight Connector 1377"/>
              <p:cNvCxnSpPr/>
              <p:nvPr/>
            </p:nvCxnSpPr>
            <p:spPr>
              <a:xfrm>
                <a:off x="-435240" y="1469520"/>
                <a:ext cx="126360" cy="360"/>
              </a:xfrm>
              <a:prstGeom prst="straightConnector1">
                <a:avLst/>
              </a:prstGeom>
              <a:ln w="6480">
                <a:solidFill>
                  <a:srgbClr val="a8a8a8"/>
                </a:solidFill>
                <a:miter/>
              </a:ln>
            </p:spPr>
          </p:cxnSp>
          <p:cxnSp>
            <p:nvCxnSpPr>
              <p:cNvPr id="18984" name="Straight Connector 1378"/>
              <p:cNvCxnSpPr/>
              <p:nvPr/>
            </p:nvCxnSpPr>
            <p:spPr>
              <a:xfrm>
                <a:off x="-435240" y="1306080"/>
                <a:ext cx="126360" cy="360"/>
              </a:xfrm>
              <a:prstGeom prst="straightConnector1">
                <a:avLst/>
              </a:prstGeom>
              <a:ln w="6480">
                <a:solidFill>
                  <a:srgbClr val="a8a8a8"/>
                </a:solidFill>
                <a:miter/>
              </a:ln>
            </p:spPr>
          </p:cxnSp>
          <p:cxnSp>
            <p:nvCxnSpPr>
              <p:cNvPr id="18985" name="Straight Connector 1379"/>
              <p:cNvCxnSpPr/>
              <p:nvPr/>
            </p:nvCxnSpPr>
            <p:spPr>
              <a:xfrm>
                <a:off x="-435240" y="1796040"/>
                <a:ext cx="126360" cy="360"/>
              </a:xfrm>
              <a:prstGeom prst="straightConnector1">
                <a:avLst/>
              </a:prstGeom>
              <a:ln w="6480">
                <a:solidFill>
                  <a:srgbClr val="a8a8a8"/>
                </a:solidFill>
                <a:miter/>
              </a:ln>
            </p:spPr>
          </p:cxnSp>
          <p:cxnSp>
            <p:nvCxnSpPr>
              <p:cNvPr id="18986" name="Straight Connector 1380"/>
              <p:cNvCxnSpPr/>
              <p:nvPr/>
            </p:nvCxnSpPr>
            <p:spPr>
              <a:xfrm>
                <a:off x="-435240" y="1632600"/>
                <a:ext cx="126360" cy="360"/>
              </a:xfrm>
              <a:prstGeom prst="straightConnector1">
                <a:avLst/>
              </a:prstGeom>
              <a:ln w="6480">
                <a:solidFill>
                  <a:srgbClr val="a8a8a8"/>
                </a:solidFill>
                <a:miter/>
              </a:ln>
            </p:spPr>
          </p:cxnSp>
          <p:cxnSp>
            <p:nvCxnSpPr>
              <p:cNvPr id="18987" name="Straight Connector 1381"/>
              <p:cNvCxnSpPr/>
              <p:nvPr/>
            </p:nvCxnSpPr>
            <p:spPr>
              <a:xfrm>
                <a:off x="-435240" y="2122560"/>
                <a:ext cx="126360" cy="360"/>
              </a:xfrm>
              <a:prstGeom prst="straightConnector1">
                <a:avLst/>
              </a:prstGeom>
              <a:ln w="6480">
                <a:solidFill>
                  <a:srgbClr val="a8a8a8"/>
                </a:solidFill>
                <a:miter/>
              </a:ln>
            </p:spPr>
          </p:cxnSp>
          <p:cxnSp>
            <p:nvCxnSpPr>
              <p:cNvPr id="18988" name="Straight Connector 1382"/>
              <p:cNvCxnSpPr/>
              <p:nvPr/>
            </p:nvCxnSpPr>
            <p:spPr>
              <a:xfrm>
                <a:off x="-435240" y="1959120"/>
                <a:ext cx="126360" cy="360"/>
              </a:xfrm>
              <a:prstGeom prst="straightConnector1">
                <a:avLst/>
              </a:prstGeom>
              <a:ln w="6480">
                <a:solidFill>
                  <a:srgbClr val="a8a8a8"/>
                </a:solidFill>
                <a:miter/>
              </a:ln>
            </p:spPr>
          </p:cxnSp>
          <p:cxnSp>
            <p:nvCxnSpPr>
              <p:cNvPr id="18989" name="Straight Connector 1383"/>
              <p:cNvCxnSpPr/>
              <p:nvPr/>
            </p:nvCxnSpPr>
            <p:spPr>
              <a:xfrm>
                <a:off x="-435240" y="2449080"/>
                <a:ext cx="126360" cy="360"/>
              </a:xfrm>
              <a:prstGeom prst="straightConnector1">
                <a:avLst/>
              </a:prstGeom>
              <a:ln w="6480">
                <a:solidFill>
                  <a:srgbClr val="a8a8a8"/>
                </a:solidFill>
                <a:miter/>
              </a:ln>
            </p:spPr>
          </p:cxnSp>
          <p:cxnSp>
            <p:nvCxnSpPr>
              <p:cNvPr id="18990" name="Straight Connector 1384"/>
              <p:cNvCxnSpPr/>
              <p:nvPr/>
            </p:nvCxnSpPr>
            <p:spPr>
              <a:xfrm>
                <a:off x="-435240" y="2285640"/>
                <a:ext cx="126360" cy="360"/>
              </a:xfrm>
              <a:prstGeom prst="straightConnector1">
                <a:avLst/>
              </a:prstGeom>
              <a:ln w="6480">
                <a:solidFill>
                  <a:srgbClr val="a8a8a8"/>
                </a:solidFill>
                <a:miter/>
              </a:ln>
            </p:spPr>
          </p:cxnSp>
          <p:cxnSp>
            <p:nvCxnSpPr>
              <p:cNvPr id="18991" name="Straight Connector 1385"/>
              <p:cNvCxnSpPr/>
              <p:nvPr/>
            </p:nvCxnSpPr>
            <p:spPr>
              <a:xfrm>
                <a:off x="-435240" y="2775600"/>
                <a:ext cx="126360" cy="360"/>
              </a:xfrm>
              <a:prstGeom prst="straightConnector1">
                <a:avLst/>
              </a:prstGeom>
              <a:ln w="6480">
                <a:solidFill>
                  <a:srgbClr val="a8a8a8"/>
                </a:solidFill>
                <a:miter/>
              </a:ln>
            </p:spPr>
          </p:cxnSp>
          <p:cxnSp>
            <p:nvCxnSpPr>
              <p:cNvPr id="18992" name="Straight Connector 1386"/>
              <p:cNvCxnSpPr/>
              <p:nvPr/>
            </p:nvCxnSpPr>
            <p:spPr>
              <a:xfrm>
                <a:off x="-435240" y="2612520"/>
                <a:ext cx="126360" cy="360"/>
              </a:xfrm>
              <a:prstGeom prst="straightConnector1">
                <a:avLst/>
              </a:prstGeom>
              <a:ln w="6480">
                <a:solidFill>
                  <a:srgbClr val="a8a8a8"/>
                </a:solidFill>
                <a:miter/>
              </a:ln>
            </p:spPr>
          </p:cxnSp>
          <p:cxnSp>
            <p:nvCxnSpPr>
              <p:cNvPr id="18993" name="Straight Connector 1387"/>
              <p:cNvCxnSpPr/>
              <p:nvPr/>
            </p:nvCxnSpPr>
            <p:spPr>
              <a:xfrm>
                <a:off x="-435240" y="3102120"/>
                <a:ext cx="126360" cy="360"/>
              </a:xfrm>
              <a:prstGeom prst="straightConnector1">
                <a:avLst/>
              </a:prstGeom>
              <a:ln w="6480">
                <a:solidFill>
                  <a:srgbClr val="a8a8a8"/>
                </a:solidFill>
                <a:miter/>
              </a:ln>
            </p:spPr>
          </p:cxnSp>
          <p:cxnSp>
            <p:nvCxnSpPr>
              <p:cNvPr id="18994" name="Straight Connector 1388"/>
              <p:cNvCxnSpPr/>
              <p:nvPr/>
            </p:nvCxnSpPr>
            <p:spPr>
              <a:xfrm>
                <a:off x="-435240" y="2939040"/>
                <a:ext cx="126360" cy="360"/>
              </a:xfrm>
              <a:prstGeom prst="straightConnector1">
                <a:avLst/>
              </a:prstGeom>
              <a:ln w="6480">
                <a:solidFill>
                  <a:srgbClr val="a8a8a8"/>
                </a:solidFill>
                <a:miter/>
              </a:ln>
            </p:spPr>
          </p:cxnSp>
          <p:cxnSp>
            <p:nvCxnSpPr>
              <p:cNvPr id="18995" name="Straight Connector 1389"/>
              <p:cNvCxnSpPr/>
              <p:nvPr/>
            </p:nvCxnSpPr>
            <p:spPr>
              <a:xfrm>
                <a:off x="-435240" y="3428640"/>
                <a:ext cx="126360" cy="360"/>
              </a:xfrm>
              <a:prstGeom prst="straightConnector1">
                <a:avLst/>
              </a:prstGeom>
              <a:ln w="6480">
                <a:solidFill>
                  <a:srgbClr val="a8a8a8"/>
                </a:solidFill>
                <a:miter/>
              </a:ln>
            </p:spPr>
          </p:cxnSp>
          <p:cxnSp>
            <p:nvCxnSpPr>
              <p:cNvPr id="18996" name="Straight Connector 1390"/>
              <p:cNvCxnSpPr/>
              <p:nvPr/>
            </p:nvCxnSpPr>
            <p:spPr>
              <a:xfrm>
                <a:off x="-435240" y="3265560"/>
                <a:ext cx="126360" cy="360"/>
              </a:xfrm>
              <a:prstGeom prst="straightConnector1">
                <a:avLst/>
              </a:prstGeom>
              <a:ln w="6480">
                <a:solidFill>
                  <a:srgbClr val="a8a8a8"/>
                </a:solidFill>
                <a:miter/>
              </a:ln>
            </p:spPr>
          </p:cxnSp>
          <p:cxnSp>
            <p:nvCxnSpPr>
              <p:cNvPr id="18997" name="Straight Connector 1391"/>
              <p:cNvCxnSpPr/>
              <p:nvPr/>
            </p:nvCxnSpPr>
            <p:spPr>
              <a:xfrm>
                <a:off x="-435240" y="3755520"/>
                <a:ext cx="126360" cy="360"/>
              </a:xfrm>
              <a:prstGeom prst="straightConnector1">
                <a:avLst/>
              </a:prstGeom>
              <a:ln w="6480">
                <a:solidFill>
                  <a:srgbClr val="a8a8a8"/>
                </a:solidFill>
                <a:miter/>
              </a:ln>
            </p:spPr>
          </p:cxnSp>
          <p:cxnSp>
            <p:nvCxnSpPr>
              <p:cNvPr id="18998" name="Straight Connector 1392"/>
              <p:cNvCxnSpPr/>
              <p:nvPr/>
            </p:nvCxnSpPr>
            <p:spPr>
              <a:xfrm>
                <a:off x="-435240" y="3592080"/>
                <a:ext cx="126360" cy="360"/>
              </a:xfrm>
              <a:prstGeom prst="straightConnector1">
                <a:avLst/>
              </a:prstGeom>
              <a:ln w="6480">
                <a:solidFill>
                  <a:srgbClr val="a8a8a8"/>
                </a:solidFill>
                <a:miter/>
              </a:ln>
            </p:spPr>
          </p:cxnSp>
          <p:cxnSp>
            <p:nvCxnSpPr>
              <p:cNvPr id="18999" name="Straight Connector 1438"/>
              <p:cNvCxnSpPr/>
              <p:nvPr/>
            </p:nvCxnSpPr>
            <p:spPr>
              <a:xfrm>
                <a:off x="-435240" y="4081680"/>
                <a:ext cx="126360" cy="360"/>
              </a:xfrm>
              <a:prstGeom prst="straightConnector1">
                <a:avLst/>
              </a:prstGeom>
              <a:ln w="6480">
                <a:solidFill>
                  <a:srgbClr val="a8a8a8"/>
                </a:solidFill>
                <a:miter/>
              </a:ln>
            </p:spPr>
          </p:cxnSp>
          <p:cxnSp>
            <p:nvCxnSpPr>
              <p:cNvPr id="19000" name="Straight Connector 1439"/>
              <p:cNvCxnSpPr/>
              <p:nvPr/>
            </p:nvCxnSpPr>
            <p:spPr>
              <a:xfrm>
                <a:off x="-435240" y="3918240"/>
                <a:ext cx="126360" cy="360"/>
              </a:xfrm>
              <a:prstGeom prst="straightConnector1">
                <a:avLst/>
              </a:prstGeom>
              <a:ln w="6480">
                <a:solidFill>
                  <a:srgbClr val="a8a8a8"/>
                </a:solidFill>
                <a:miter/>
              </a:ln>
            </p:spPr>
          </p:cxnSp>
          <p:cxnSp>
            <p:nvCxnSpPr>
              <p:cNvPr id="19001" name="Straight Connector 1440"/>
              <p:cNvCxnSpPr/>
              <p:nvPr/>
            </p:nvCxnSpPr>
            <p:spPr>
              <a:xfrm>
                <a:off x="-435240" y="4408200"/>
                <a:ext cx="126360" cy="360"/>
              </a:xfrm>
              <a:prstGeom prst="straightConnector1">
                <a:avLst/>
              </a:prstGeom>
              <a:ln w="6480">
                <a:solidFill>
                  <a:srgbClr val="a8a8a8"/>
                </a:solidFill>
                <a:miter/>
              </a:ln>
            </p:spPr>
          </p:cxnSp>
          <p:cxnSp>
            <p:nvCxnSpPr>
              <p:cNvPr id="19002" name="Straight Connector 1441"/>
              <p:cNvCxnSpPr/>
              <p:nvPr/>
            </p:nvCxnSpPr>
            <p:spPr>
              <a:xfrm>
                <a:off x="-435240" y="4244760"/>
                <a:ext cx="126360" cy="360"/>
              </a:xfrm>
              <a:prstGeom prst="straightConnector1">
                <a:avLst/>
              </a:prstGeom>
              <a:ln w="6480">
                <a:solidFill>
                  <a:srgbClr val="a8a8a8"/>
                </a:solidFill>
                <a:miter/>
              </a:ln>
            </p:spPr>
          </p:cxnSp>
          <p:cxnSp>
            <p:nvCxnSpPr>
              <p:cNvPr id="19003" name="Straight Connector 1442"/>
              <p:cNvCxnSpPr/>
              <p:nvPr/>
            </p:nvCxnSpPr>
            <p:spPr>
              <a:xfrm>
                <a:off x="-435240" y="4734720"/>
                <a:ext cx="126360" cy="360"/>
              </a:xfrm>
              <a:prstGeom prst="straightConnector1">
                <a:avLst/>
              </a:prstGeom>
              <a:ln w="6480">
                <a:solidFill>
                  <a:srgbClr val="a8a8a8"/>
                </a:solidFill>
                <a:miter/>
              </a:ln>
            </p:spPr>
          </p:cxnSp>
          <p:cxnSp>
            <p:nvCxnSpPr>
              <p:cNvPr id="19004" name="Straight Connector 1443"/>
              <p:cNvCxnSpPr/>
              <p:nvPr/>
            </p:nvCxnSpPr>
            <p:spPr>
              <a:xfrm>
                <a:off x="-435240" y="4571280"/>
                <a:ext cx="126360" cy="360"/>
              </a:xfrm>
              <a:prstGeom prst="straightConnector1">
                <a:avLst/>
              </a:prstGeom>
              <a:ln w="6480">
                <a:solidFill>
                  <a:srgbClr val="a8a8a8"/>
                </a:solidFill>
                <a:miter/>
              </a:ln>
            </p:spPr>
          </p:cxnSp>
          <p:cxnSp>
            <p:nvCxnSpPr>
              <p:cNvPr id="19005" name="Straight Connector 1444"/>
              <p:cNvCxnSpPr/>
              <p:nvPr/>
            </p:nvCxnSpPr>
            <p:spPr>
              <a:xfrm>
                <a:off x="-435240" y="5061240"/>
                <a:ext cx="126360" cy="360"/>
              </a:xfrm>
              <a:prstGeom prst="straightConnector1">
                <a:avLst/>
              </a:prstGeom>
              <a:ln w="6480">
                <a:solidFill>
                  <a:srgbClr val="a8a8a8"/>
                </a:solidFill>
                <a:miter/>
              </a:ln>
            </p:spPr>
          </p:cxnSp>
          <p:cxnSp>
            <p:nvCxnSpPr>
              <p:cNvPr id="19006" name="Straight Connector 1446"/>
              <p:cNvCxnSpPr/>
              <p:nvPr/>
            </p:nvCxnSpPr>
            <p:spPr>
              <a:xfrm>
                <a:off x="-435240" y="5387760"/>
                <a:ext cx="126360" cy="360"/>
              </a:xfrm>
              <a:prstGeom prst="straightConnector1">
                <a:avLst/>
              </a:prstGeom>
              <a:ln w="6480">
                <a:solidFill>
                  <a:srgbClr val="a8a8a8"/>
                </a:solidFill>
                <a:miter/>
              </a:ln>
            </p:spPr>
          </p:cxnSp>
          <p:cxnSp>
            <p:nvCxnSpPr>
              <p:cNvPr id="19007" name="Straight Connector 1447"/>
              <p:cNvCxnSpPr/>
              <p:nvPr/>
            </p:nvCxnSpPr>
            <p:spPr>
              <a:xfrm>
                <a:off x="-435240" y="5224680"/>
                <a:ext cx="126360" cy="360"/>
              </a:xfrm>
              <a:prstGeom prst="straightConnector1">
                <a:avLst/>
              </a:prstGeom>
              <a:ln w="6480">
                <a:solidFill>
                  <a:srgbClr val="a8a8a8"/>
                </a:solidFill>
                <a:miter/>
              </a:ln>
            </p:spPr>
          </p:cxnSp>
          <p:cxnSp>
            <p:nvCxnSpPr>
              <p:cNvPr id="19008" name="Straight Connector 1448"/>
              <p:cNvCxnSpPr/>
              <p:nvPr/>
            </p:nvCxnSpPr>
            <p:spPr>
              <a:xfrm>
                <a:off x="-435240" y="5714280"/>
                <a:ext cx="126360" cy="360"/>
              </a:xfrm>
              <a:prstGeom prst="straightConnector1">
                <a:avLst/>
              </a:prstGeom>
              <a:ln w="6480">
                <a:solidFill>
                  <a:srgbClr val="a8a8a8"/>
                </a:solidFill>
                <a:miter/>
              </a:ln>
            </p:spPr>
          </p:cxnSp>
          <p:cxnSp>
            <p:nvCxnSpPr>
              <p:cNvPr id="19009" name="Straight Connector 1449"/>
              <p:cNvCxnSpPr/>
              <p:nvPr/>
            </p:nvCxnSpPr>
            <p:spPr>
              <a:xfrm>
                <a:off x="-435240" y="5551200"/>
                <a:ext cx="126360" cy="360"/>
              </a:xfrm>
              <a:prstGeom prst="straightConnector1">
                <a:avLst/>
              </a:prstGeom>
              <a:ln w="6480">
                <a:solidFill>
                  <a:srgbClr val="a8a8a8"/>
                </a:solidFill>
                <a:miter/>
              </a:ln>
            </p:spPr>
          </p:cxnSp>
          <p:cxnSp>
            <p:nvCxnSpPr>
              <p:cNvPr id="19010" name="Straight Connector 1450"/>
              <p:cNvCxnSpPr/>
              <p:nvPr/>
            </p:nvCxnSpPr>
            <p:spPr>
              <a:xfrm>
                <a:off x="-435240" y="6041160"/>
                <a:ext cx="126360" cy="360"/>
              </a:xfrm>
              <a:prstGeom prst="straightConnector1">
                <a:avLst/>
              </a:prstGeom>
              <a:ln w="6480">
                <a:solidFill>
                  <a:srgbClr val="a8a8a8"/>
                </a:solidFill>
                <a:miter/>
              </a:ln>
            </p:spPr>
          </p:cxnSp>
          <p:cxnSp>
            <p:nvCxnSpPr>
              <p:cNvPr id="19011" name="Straight Connector 1451"/>
              <p:cNvCxnSpPr/>
              <p:nvPr/>
            </p:nvCxnSpPr>
            <p:spPr>
              <a:xfrm>
                <a:off x="-435240" y="5877720"/>
                <a:ext cx="126360" cy="360"/>
              </a:xfrm>
              <a:prstGeom prst="straightConnector1">
                <a:avLst/>
              </a:prstGeom>
              <a:ln w="6480">
                <a:solidFill>
                  <a:srgbClr val="a8a8a8"/>
                </a:solidFill>
                <a:miter/>
              </a:ln>
            </p:spPr>
          </p:cxnSp>
          <p:cxnSp>
            <p:nvCxnSpPr>
              <p:cNvPr id="19012" name="Straight Connector 1452"/>
              <p:cNvCxnSpPr/>
              <p:nvPr/>
            </p:nvCxnSpPr>
            <p:spPr>
              <a:xfrm>
                <a:off x="-435240" y="6367680"/>
                <a:ext cx="126360" cy="360"/>
              </a:xfrm>
              <a:prstGeom prst="straightConnector1">
                <a:avLst/>
              </a:prstGeom>
              <a:ln w="6480">
                <a:solidFill>
                  <a:srgbClr val="a8a8a8"/>
                </a:solidFill>
                <a:miter/>
              </a:ln>
            </p:spPr>
          </p:cxnSp>
          <p:cxnSp>
            <p:nvCxnSpPr>
              <p:cNvPr id="19013" name="Straight Connector 1453"/>
              <p:cNvCxnSpPr/>
              <p:nvPr/>
            </p:nvCxnSpPr>
            <p:spPr>
              <a:xfrm>
                <a:off x="-435240" y="6204240"/>
                <a:ext cx="126360" cy="360"/>
              </a:xfrm>
              <a:prstGeom prst="straightConnector1">
                <a:avLst/>
              </a:prstGeom>
              <a:ln w="6480">
                <a:solidFill>
                  <a:srgbClr val="a8a8a8"/>
                </a:solidFill>
                <a:miter/>
              </a:ln>
            </p:spPr>
          </p:cxnSp>
          <p:cxnSp>
            <p:nvCxnSpPr>
              <p:cNvPr id="19014" name="Straight Connector 1083"/>
              <p:cNvCxnSpPr/>
              <p:nvPr/>
            </p:nvCxnSpPr>
            <p:spPr>
              <a:xfrm>
                <a:off x="493920" y="-435240"/>
                <a:ext cx="360" cy="126360"/>
              </a:xfrm>
              <a:prstGeom prst="straightConnector1">
                <a:avLst/>
              </a:prstGeom>
              <a:ln w="6480">
                <a:solidFill>
                  <a:srgbClr val="a8a8a8"/>
                </a:solidFill>
                <a:miter/>
              </a:ln>
            </p:spPr>
          </p:cxnSp>
          <p:cxnSp>
            <p:nvCxnSpPr>
              <p:cNvPr id="19015" name="Straight Connector 1084"/>
              <p:cNvCxnSpPr/>
              <p:nvPr/>
            </p:nvCxnSpPr>
            <p:spPr>
              <a:xfrm>
                <a:off x="329400" y="-435240"/>
                <a:ext cx="360" cy="126360"/>
              </a:xfrm>
              <a:prstGeom prst="straightConnector1">
                <a:avLst/>
              </a:prstGeom>
              <a:ln w="6480">
                <a:solidFill>
                  <a:srgbClr val="a8a8a8"/>
                </a:solidFill>
                <a:miter/>
              </a:ln>
            </p:spPr>
          </p:cxnSp>
          <p:cxnSp>
            <p:nvCxnSpPr>
              <p:cNvPr id="19016" name="Straight Connector 1085"/>
              <p:cNvCxnSpPr/>
              <p:nvPr/>
            </p:nvCxnSpPr>
            <p:spPr>
              <a:xfrm>
                <a:off x="823680" y="-435240"/>
                <a:ext cx="360" cy="126360"/>
              </a:xfrm>
              <a:prstGeom prst="straightConnector1">
                <a:avLst/>
              </a:prstGeom>
              <a:ln w="6480">
                <a:solidFill>
                  <a:srgbClr val="a8a8a8"/>
                </a:solidFill>
                <a:miter/>
              </a:ln>
            </p:spPr>
          </p:cxnSp>
          <p:cxnSp>
            <p:nvCxnSpPr>
              <p:cNvPr id="19017" name="Straight Connector 1086"/>
              <p:cNvCxnSpPr/>
              <p:nvPr/>
            </p:nvCxnSpPr>
            <p:spPr>
              <a:xfrm>
                <a:off x="658800" y="-435240"/>
                <a:ext cx="360" cy="126360"/>
              </a:xfrm>
              <a:prstGeom prst="straightConnector1">
                <a:avLst/>
              </a:prstGeom>
              <a:ln w="6480">
                <a:solidFill>
                  <a:srgbClr val="a8a8a8"/>
                </a:solidFill>
                <a:miter/>
              </a:ln>
            </p:spPr>
          </p:cxnSp>
          <p:cxnSp>
            <p:nvCxnSpPr>
              <p:cNvPr id="19018" name="Straight Connector 1087"/>
              <p:cNvCxnSpPr/>
              <p:nvPr/>
            </p:nvCxnSpPr>
            <p:spPr>
              <a:xfrm>
                <a:off x="1153080" y="-435240"/>
                <a:ext cx="360" cy="126360"/>
              </a:xfrm>
              <a:prstGeom prst="straightConnector1">
                <a:avLst/>
              </a:prstGeom>
              <a:ln w="6480">
                <a:solidFill>
                  <a:srgbClr val="a8a8a8"/>
                </a:solidFill>
                <a:miter/>
              </a:ln>
            </p:spPr>
          </p:cxnSp>
          <p:cxnSp>
            <p:nvCxnSpPr>
              <p:cNvPr id="19019" name="Straight Connector 1088"/>
              <p:cNvCxnSpPr/>
              <p:nvPr/>
            </p:nvCxnSpPr>
            <p:spPr>
              <a:xfrm>
                <a:off x="988200" y="-435240"/>
                <a:ext cx="360" cy="126360"/>
              </a:xfrm>
              <a:prstGeom prst="straightConnector1">
                <a:avLst/>
              </a:prstGeom>
              <a:ln w="6480">
                <a:solidFill>
                  <a:srgbClr val="a8a8a8"/>
                </a:solidFill>
                <a:miter/>
              </a:ln>
            </p:spPr>
          </p:cxnSp>
          <p:cxnSp>
            <p:nvCxnSpPr>
              <p:cNvPr id="19020" name="Straight Connector 1089"/>
              <p:cNvCxnSpPr/>
              <p:nvPr/>
            </p:nvCxnSpPr>
            <p:spPr>
              <a:xfrm>
                <a:off x="1482480" y="-435240"/>
                <a:ext cx="360" cy="126360"/>
              </a:xfrm>
              <a:prstGeom prst="straightConnector1">
                <a:avLst/>
              </a:prstGeom>
              <a:ln w="6480">
                <a:solidFill>
                  <a:srgbClr val="a8a8a8"/>
                </a:solidFill>
                <a:miter/>
              </a:ln>
            </p:spPr>
          </p:cxnSp>
          <p:cxnSp>
            <p:nvCxnSpPr>
              <p:cNvPr id="19021" name="Straight Connector 1090"/>
              <p:cNvCxnSpPr/>
              <p:nvPr/>
            </p:nvCxnSpPr>
            <p:spPr>
              <a:xfrm>
                <a:off x="1317960" y="-435240"/>
                <a:ext cx="360" cy="126360"/>
              </a:xfrm>
              <a:prstGeom prst="straightConnector1">
                <a:avLst/>
              </a:prstGeom>
              <a:ln w="6480">
                <a:solidFill>
                  <a:srgbClr val="a8a8a8"/>
                </a:solidFill>
                <a:miter/>
              </a:ln>
            </p:spPr>
          </p:cxnSp>
          <p:cxnSp>
            <p:nvCxnSpPr>
              <p:cNvPr id="19022" name="Straight Connector 1091"/>
              <p:cNvCxnSpPr/>
              <p:nvPr/>
            </p:nvCxnSpPr>
            <p:spPr>
              <a:xfrm>
                <a:off x="1812240" y="-435240"/>
                <a:ext cx="360" cy="126360"/>
              </a:xfrm>
              <a:prstGeom prst="straightConnector1">
                <a:avLst/>
              </a:prstGeom>
              <a:ln w="6480">
                <a:solidFill>
                  <a:srgbClr val="a8a8a8"/>
                </a:solidFill>
                <a:miter/>
              </a:ln>
            </p:spPr>
          </p:cxnSp>
          <p:cxnSp>
            <p:nvCxnSpPr>
              <p:cNvPr id="19023" name="Straight Connector 1092"/>
              <p:cNvCxnSpPr/>
              <p:nvPr/>
            </p:nvCxnSpPr>
            <p:spPr>
              <a:xfrm>
                <a:off x="1647360" y="-435240"/>
                <a:ext cx="360" cy="126360"/>
              </a:xfrm>
              <a:prstGeom prst="straightConnector1">
                <a:avLst/>
              </a:prstGeom>
              <a:ln w="6480">
                <a:solidFill>
                  <a:srgbClr val="a8a8a8"/>
                </a:solidFill>
                <a:miter/>
              </a:ln>
            </p:spPr>
          </p:cxnSp>
          <p:cxnSp>
            <p:nvCxnSpPr>
              <p:cNvPr id="19024" name="Straight Connector 1093"/>
              <p:cNvCxnSpPr/>
              <p:nvPr/>
            </p:nvCxnSpPr>
            <p:spPr>
              <a:xfrm>
                <a:off x="2141640" y="-435240"/>
                <a:ext cx="360" cy="126360"/>
              </a:xfrm>
              <a:prstGeom prst="straightConnector1">
                <a:avLst/>
              </a:prstGeom>
              <a:ln w="6480">
                <a:solidFill>
                  <a:srgbClr val="a8a8a8"/>
                </a:solidFill>
                <a:miter/>
              </a:ln>
            </p:spPr>
          </p:cxnSp>
          <p:cxnSp>
            <p:nvCxnSpPr>
              <p:cNvPr id="19025" name="Straight Connector 1094"/>
              <p:cNvCxnSpPr/>
              <p:nvPr/>
            </p:nvCxnSpPr>
            <p:spPr>
              <a:xfrm>
                <a:off x="1976760" y="-435240"/>
                <a:ext cx="360" cy="126360"/>
              </a:xfrm>
              <a:prstGeom prst="straightConnector1">
                <a:avLst/>
              </a:prstGeom>
              <a:ln w="6480">
                <a:solidFill>
                  <a:srgbClr val="a8a8a8"/>
                </a:solidFill>
                <a:miter/>
              </a:ln>
            </p:spPr>
          </p:cxnSp>
          <p:cxnSp>
            <p:nvCxnSpPr>
              <p:cNvPr id="19026" name="Straight Connector 1095"/>
              <p:cNvCxnSpPr/>
              <p:nvPr/>
            </p:nvCxnSpPr>
            <p:spPr>
              <a:xfrm>
                <a:off x="2471040" y="-435240"/>
                <a:ext cx="360" cy="126360"/>
              </a:xfrm>
              <a:prstGeom prst="straightConnector1">
                <a:avLst/>
              </a:prstGeom>
              <a:ln w="6480">
                <a:solidFill>
                  <a:srgbClr val="a8a8a8"/>
                </a:solidFill>
                <a:miter/>
              </a:ln>
            </p:spPr>
          </p:cxnSp>
          <p:cxnSp>
            <p:nvCxnSpPr>
              <p:cNvPr id="19027" name="Straight Connector 1096"/>
              <p:cNvCxnSpPr/>
              <p:nvPr/>
            </p:nvCxnSpPr>
            <p:spPr>
              <a:xfrm>
                <a:off x="2306520" y="-435240"/>
                <a:ext cx="360" cy="126360"/>
              </a:xfrm>
              <a:prstGeom prst="straightConnector1">
                <a:avLst/>
              </a:prstGeom>
              <a:ln w="6480">
                <a:solidFill>
                  <a:srgbClr val="a8a8a8"/>
                </a:solidFill>
                <a:miter/>
              </a:ln>
            </p:spPr>
          </p:cxnSp>
          <p:cxnSp>
            <p:nvCxnSpPr>
              <p:cNvPr id="19028" name="Straight Connector 1097"/>
              <p:cNvCxnSpPr/>
              <p:nvPr/>
            </p:nvCxnSpPr>
            <p:spPr>
              <a:xfrm>
                <a:off x="2800800" y="-435240"/>
                <a:ext cx="360" cy="126360"/>
              </a:xfrm>
              <a:prstGeom prst="straightConnector1">
                <a:avLst/>
              </a:prstGeom>
              <a:ln w="6480">
                <a:solidFill>
                  <a:srgbClr val="a8a8a8"/>
                </a:solidFill>
                <a:miter/>
              </a:ln>
            </p:spPr>
          </p:cxnSp>
          <p:cxnSp>
            <p:nvCxnSpPr>
              <p:cNvPr id="19029" name="Straight Connector 1098"/>
              <p:cNvCxnSpPr/>
              <p:nvPr/>
            </p:nvCxnSpPr>
            <p:spPr>
              <a:xfrm>
                <a:off x="2635920" y="-435240"/>
                <a:ext cx="360" cy="126360"/>
              </a:xfrm>
              <a:prstGeom prst="straightConnector1">
                <a:avLst/>
              </a:prstGeom>
              <a:ln w="6480">
                <a:solidFill>
                  <a:srgbClr val="a8a8a8"/>
                </a:solidFill>
                <a:miter/>
              </a:ln>
            </p:spPr>
          </p:cxnSp>
          <p:cxnSp>
            <p:nvCxnSpPr>
              <p:cNvPr id="19030" name="Straight Connector 1099"/>
              <p:cNvCxnSpPr/>
              <p:nvPr/>
            </p:nvCxnSpPr>
            <p:spPr>
              <a:xfrm>
                <a:off x="3130200" y="-435240"/>
                <a:ext cx="360" cy="126360"/>
              </a:xfrm>
              <a:prstGeom prst="straightConnector1">
                <a:avLst/>
              </a:prstGeom>
              <a:ln w="6480">
                <a:solidFill>
                  <a:srgbClr val="a8a8a8"/>
                </a:solidFill>
                <a:miter/>
              </a:ln>
            </p:spPr>
          </p:cxnSp>
          <p:cxnSp>
            <p:nvCxnSpPr>
              <p:cNvPr id="19031" name="Straight Connector 1100"/>
              <p:cNvCxnSpPr/>
              <p:nvPr/>
            </p:nvCxnSpPr>
            <p:spPr>
              <a:xfrm>
                <a:off x="2965320" y="-435240"/>
                <a:ext cx="360" cy="126360"/>
              </a:xfrm>
              <a:prstGeom prst="straightConnector1">
                <a:avLst/>
              </a:prstGeom>
              <a:ln w="6480">
                <a:solidFill>
                  <a:srgbClr val="a8a8a8"/>
                </a:solidFill>
                <a:miter/>
              </a:ln>
            </p:spPr>
          </p:cxnSp>
          <p:cxnSp>
            <p:nvCxnSpPr>
              <p:cNvPr id="19032" name="Straight Connector 1101"/>
              <p:cNvCxnSpPr/>
              <p:nvPr/>
            </p:nvCxnSpPr>
            <p:spPr>
              <a:xfrm>
                <a:off x="3459600" y="-435240"/>
                <a:ext cx="360" cy="126360"/>
              </a:xfrm>
              <a:prstGeom prst="straightConnector1">
                <a:avLst/>
              </a:prstGeom>
              <a:ln w="6480">
                <a:solidFill>
                  <a:srgbClr val="a8a8a8"/>
                </a:solidFill>
                <a:miter/>
              </a:ln>
            </p:spPr>
          </p:cxnSp>
          <p:cxnSp>
            <p:nvCxnSpPr>
              <p:cNvPr id="19033" name="Straight Connector 1102"/>
              <p:cNvCxnSpPr/>
              <p:nvPr/>
            </p:nvCxnSpPr>
            <p:spPr>
              <a:xfrm>
                <a:off x="3295080" y="-435240"/>
                <a:ext cx="360" cy="126360"/>
              </a:xfrm>
              <a:prstGeom prst="straightConnector1">
                <a:avLst/>
              </a:prstGeom>
              <a:ln w="6480">
                <a:solidFill>
                  <a:srgbClr val="a8a8a8"/>
                </a:solidFill>
                <a:miter/>
              </a:ln>
            </p:spPr>
          </p:cxnSp>
          <p:cxnSp>
            <p:nvCxnSpPr>
              <p:cNvPr id="19034" name="Straight Connector 1103"/>
              <p:cNvCxnSpPr/>
              <p:nvPr/>
            </p:nvCxnSpPr>
            <p:spPr>
              <a:xfrm>
                <a:off x="3789360" y="-435240"/>
                <a:ext cx="360" cy="126360"/>
              </a:xfrm>
              <a:prstGeom prst="straightConnector1">
                <a:avLst/>
              </a:prstGeom>
              <a:ln w="6480">
                <a:solidFill>
                  <a:srgbClr val="a8a8a8"/>
                </a:solidFill>
                <a:miter/>
              </a:ln>
            </p:spPr>
          </p:cxnSp>
          <p:cxnSp>
            <p:nvCxnSpPr>
              <p:cNvPr id="19035" name="Straight Connector 1104"/>
              <p:cNvCxnSpPr/>
              <p:nvPr/>
            </p:nvCxnSpPr>
            <p:spPr>
              <a:xfrm>
                <a:off x="3624480" y="-435240"/>
                <a:ext cx="360" cy="126360"/>
              </a:xfrm>
              <a:prstGeom prst="straightConnector1">
                <a:avLst/>
              </a:prstGeom>
              <a:ln w="6480">
                <a:solidFill>
                  <a:srgbClr val="a8a8a8"/>
                </a:solidFill>
                <a:miter/>
              </a:ln>
            </p:spPr>
          </p:cxnSp>
          <p:cxnSp>
            <p:nvCxnSpPr>
              <p:cNvPr id="19036" name="Straight Connector 1105"/>
              <p:cNvCxnSpPr/>
              <p:nvPr/>
            </p:nvCxnSpPr>
            <p:spPr>
              <a:xfrm>
                <a:off x="4118760" y="-435240"/>
                <a:ext cx="360" cy="126360"/>
              </a:xfrm>
              <a:prstGeom prst="straightConnector1">
                <a:avLst/>
              </a:prstGeom>
              <a:ln w="6480">
                <a:solidFill>
                  <a:srgbClr val="a8a8a8"/>
                </a:solidFill>
                <a:miter/>
              </a:ln>
            </p:spPr>
          </p:cxnSp>
          <p:cxnSp>
            <p:nvCxnSpPr>
              <p:cNvPr id="19037" name="Straight Connector 1106"/>
              <p:cNvCxnSpPr/>
              <p:nvPr/>
            </p:nvCxnSpPr>
            <p:spPr>
              <a:xfrm>
                <a:off x="3953880" y="-435240"/>
                <a:ext cx="360" cy="126360"/>
              </a:xfrm>
              <a:prstGeom prst="straightConnector1">
                <a:avLst/>
              </a:prstGeom>
              <a:ln w="6480">
                <a:solidFill>
                  <a:srgbClr val="a8a8a8"/>
                </a:solidFill>
                <a:miter/>
              </a:ln>
            </p:spPr>
          </p:cxnSp>
          <p:cxnSp>
            <p:nvCxnSpPr>
              <p:cNvPr id="19038" name="Straight Connector 1107"/>
              <p:cNvCxnSpPr/>
              <p:nvPr/>
            </p:nvCxnSpPr>
            <p:spPr>
              <a:xfrm>
                <a:off x="4448160" y="-435240"/>
                <a:ext cx="360" cy="126360"/>
              </a:xfrm>
              <a:prstGeom prst="straightConnector1">
                <a:avLst/>
              </a:prstGeom>
              <a:ln w="6480">
                <a:solidFill>
                  <a:srgbClr val="a8a8a8"/>
                </a:solidFill>
                <a:miter/>
              </a:ln>
            </p:spPr>
          </p:cxnSp>
          <p:cxnSp>
            <p:nvCxnSpPr>
              <p:cNvPr id="19039" name="Straight Connector 1108"/>
              <p:cNvCxnSpPr/>
              <p:nvPr/>
            </p:nvCxnSpPr>
            <p:spPr>
              <a:xfrm>
                <a:off x="4283640" y="-435240"/>
                <a:ext cx="360" cy="126360"/>
              </a:xfrm>
              <a:prstGeom prst="straightConnector1">
                <a:avLst/>
              </a:prstGeom>
              <a:ln w="6480">
                <a:solidFill>
                  <a:srgbClr val="a8a8a8"/>
                </a:solidFill>
                <a:miter/>
              </a:ln>
            </p:spPr>
          </p:cxnSp>
          <p:cxnSp>
            <p:nvCxnSpPr>
              <p:cNvPr id="19040" name="Straight Connector 1109"/>
              <p:cNvCxnSpPr/>
              <p:nvPr/>
            </p:nvCxnSpPr>
            <p:spPr>
              <a:xfrm>
                <a:off x="4777920" y="-435240"/>
                <a:ext cx="360" cy="126360"/>
              </a:xfrm>
              <a:prstGeom prst="straightConnector1">
                <a:avLst/>
              </a:prstGeom>
              <a:ln w="6480">
                <a:solidFill>
                  <a:srgbClr val="a8a8a8"/>
                </a:solidFill>
                <a:miter/>
              </a:ln>
            </p:spPr>
          </p:cxnSp>
          <p:cxnSp>
            <p:nvCxnSpPr>
              <p:cNvPr id="19041" name="Straight Connector 1110"/>
              <p:cNvCxnSpPr/>
              <p:nvPr/>
            </p:nvCxnSpPr>
            <p:spPr>
              <a:xfrm>
                <a:off x="4613040" y="-435240"/>
                <a:ext cx="360" cy="126360"/>
              </a:xfrm>
              <a:prstGeom prst="straightConnector1">
                <a:avLst/>
              </a:prstGeom>
              <a:ln w="6480">
                <a:solidFill>
                  <a:srgbClr val="a8a8a8"/>
                </a:solidFill>
                <a:miter/>
              </a:ln>
            </p:spPr>
          </p:cxnSp>
          <p:cxnSp>
            <p:nvCxnSpPr>
              <p:cNvPr id="19042" name="Straight Connector 1111"/>
              <p:cNvCxnSpPr/>
              <p:nvPr/>
            </p:nvCxnSpPr>
            <p:spPr>
              <a:xfrm>
                <a:off x="5107320" y="-435240"/>
                <a:ext cx="360" cy="126360"/>
              </a:xfrm>
              <a:prstGeom prst="straightConnector1">
                <a:avLst/>
              </a:prstGeom>
              <a:ln w="6480">
                <a:solidFill>
                  <a:srgbClr val="a8a8a8"/>
                </a:solidFill>
                <a:miter/>
              </a:ln>
            </p:spPr>
          </p:cxnSp>
          <p:cxnSp>
            <p:nvCxnSpPr>
              <p:cNvPr id="19043" name="Straight Connector 1112"/>
              <p:cNvCxnSpPr/>
              <p:nvPr/>
            </p:nvCxnSpPr>
            <p:spPr>
              <a:xfrm>
                <a:off x="4942440" y="-435240"/>
                <a:ext cx="360" cy="126360"/>
              </a:xfrm>
              <a:prstGeom prst="straightConnector1">
                <a:avLst/>
              </a:prstGeom>
              <a:ln w="6480">
                <a:solidFill>
                  <a:srgbClr val="a8a8a8"/>
                </a:solidFill>
                <a:miter/>
              </a:ln>
            </p:spPr>
          </p:cxnSp>
          <p:cxnSp>
            <p:nvCxnSpPr>
              <p:cNvPr id="19044" name="Straight Connector 1113"/>
              <p:cNvCxnSpPr/>
              <p:nvPr/>
            </p:nvCxnSpPr>
            <p:spPr>
              <a:xfrm>
                <a:off x="5436720" y="-435240"/>
                <a:ext cx="360" cy="126360"/>
              </a:xfrm>
              <a:prstGeom prst="straightConnector1">
                <a:avLst/>
              </a:prstGeom>
              <a:ln w="6480">
                <a:solidFill>
                  <a:srgbClr val="a8a8a8"/>
                </a:solidFill>
                <a:miter/>
              </a:ln>
            </p:spPr>
          </p:cxnSp>
          <p:cxnSp>
            <p:nvCxnSpPr>
              <p:cNvPr id="19045" name="Straight Connector 1114"/>
              <p:cNvCxnSpPr/>
              <p:nvPr/>
            </p:nvCxnSpPr>
            <p:spPr>
              <a:xfrm>
                <a:off x="5272200" y="-435240"/>
                <a:ext cx="360" cy="126360"/>
              </a:xfrm>
              <a:prstGeom prst="straightConnector1">
                <a:avLst/>
              </a:prstGeom>
              <a:ln w="6480">
                <a:solidFill>
                  <a:srgbClr val="a8a8a8"/>
                </a:solidFill>
                <a:miter/>
              </a:ln>
            </p:spPr>
          </p:cxnSp>
          <p:cxnSp>
            <p:nvCxnSpPr>
              <p:cNvPr id="19046" name="Straight Connector 1115"/>
              <p:cNvCxnSpPr/>
              <p:nvPr/>
            </p:nvCxnSpPr>
            <p:spPr>
              <a:xfrm>
                <a:off x="5766480" y="-435240"/>
                <a:ext cx="360" cy="126360"/>
              </a:xfrm>
              <a:prstGeom prst="straightConnector1">
                <a:avLst/>
              </a:prstGeom>
              <a:ln w="6480">
                <a:solidFill>
                  <a:srgbClr val="a8a8a8"/>
                </a:solidFill>
                <a:miter/>
              </a:ln>
            </p:spPr>
          </p:cxnSp>
          <p:cxnSp>
            <p:nvCxnSpPr>
              <p:cNvPr id="19047" name="Straight Connector 1116"/>
              <p:cNvCxnSpPr/>
              <p:nvPr/>
            </p:nvCxnSpPr>
            <p:spPr>
              <a:xfrm>
                <a:off x="5601600" y="-435240"/>
                <a:ext cx="360" cy="126360"/>
              </a:xfrm>
              <a:prstGeom prst="straightConnector1">
                <a:avLst/>
              </a:prstGeom>
              <a:ln w="6480">
                <a:solidFill>
                  <a:srgbClr val="a8a8a8"/>
                </a:solidFill>
                <a:miter/>
              </a:ln>
            </p:spPr>
          </p:cxnSp>
          <p:cxnSp>
            <p:nvCxnSpPr>
              <p:cNvPr id="19048" name="Straight Connector 1117"/>
              <p:cNvCxnSpPr/>
              <p:nvPr/>
            </p:nvCxnSpPr>
            <p:spPr>
              <a:xfrm>
                <a:off x="6095880" y="-435240"/>
                <a:ext cx="360" cy="126360"/>
              </a:xfrm>
              <a:prstGeom prst="straightConnector1">
                <a:avLst/>
              </a:prstGeom>
              <a:ln w="6480">
                <a:solidFill>
                  <a:srgbClr val="a8a8a8"/>
                </a:solidFill>
                <a:miter/>
              </a:ln>
            </p:spPr>
          </p:cxnSp>
          <p:cxnSp>
            <p:nvCxnSpPr>
              <p:cNvPr id="19049" name="Straight Connector 1118"/>
              <p:cNvCxnSpPr/>
              <p:nvPr/>
            </p:nvCxnSpPr>
            <p:spPr>
              <a:xfrm>
                <a:off x="5931000" y="-435240"/>
                <a:ext cx="360" cy="126360"/>
              </a:xfrm>
              <a:prstGeom prst="straightConnector1">
                <a:avLst/>
              </a:prstGeom>
              <a:ln w="6480">
                <a:solidFill>
                  <a:srgbClr val="a8a8a8"/>
                </a:solidFill>
                <a:miter/>
              </a:ln>
            </p:spPr>
          </p:cxnSp>
          <p:cxnSp>
            <p:nvCxnSpPr>
              <p:cNvPr id="19050" name="Straight Connector 1119"/>
              <p:cNvCxnSpPr/>
              <p:nvPr/>
            </p:nvCxnSpPr>
            <p:spPr>
              <a:xfrm>
                <a:off x="6425280" y="-435240"/>
                <a:ext cx="360" cy="126360"/>
              </a:xfrm>
              <a:prstGeom prst="straightConnector1">
                <a:avLst/>
              </a:prstGeom>
              <a:ln w="6480">
                <a:solidFill>
                  <a:srgbClr val="a8a8a8"/>
                </a:solidFill>
                <a:miter/>
              </a:ln>
            </p:spPr>
          </p:cxnSp>
          <p:cxnSp>
            <p:nvCxnSpPr>
              <p:cNvPr id="19051" name="Straight Connector 1120"/>
              <p:cNvCxnSpPr/>
              <p:nvPr/>
            </p:nvCxnSpPr>
            <p:spPr>
              <a:xfrm>
                <a:off x="6260760" y="-435240"/>
                <a:ext cx="360" cy="126360"/>
              </a:xfrm>
              <a:prstGeom prst="straightConnector1">
                <a:avLst/>
              </a:prstGeom>
              <a:ln w="6480">
                <a:solidFill>
                  <a:srgbClr val="a8a8a8"/>
                </a:solidFill>
                <a:miter/>
              </a:ln>
            </p:spPr>
          </p:cxnSp>
          <p:cxnSp>
            <p:nvCxnSpPr>
              <p:cNvPr id="19052" name="Straight Connector 1126"/>
              <p:cNvCxnSpPr/>
              <p:nvPr/>
            </p:nvCxnSpPr>
            <p:spPr>
              <a:xfrm>
                <a:off x="6590160" y="-435240"/>
                <a:ext cx="360" cy="126360"/>
              </a:xfrm>
              <a:prstGeom prst="straightConnector1">
                <a:avLst/>
              </a:prstGeom>
              <a:ln w="6480">
                <a:solidFill>
                  <a:srgbClr val="a8a8a8"/>
                </a:solidFill>
                <a:miter/>
              </a:ln>
            </p:spPr>
          </p:cxnSp>
          <p:cxnSp>
            <p:nvCxnSpPr>
              <p:cNvPr id="19053" name="Straight Connector 1128"/>
              <p:cNvCxnSpPr/>
              <p:nvPr/>
            </p:nvCxnSpPr>
            <p:spPr>
              <a:xfrm>
                <a:off x="6919560" y="-435240"/>
                <a:ext cx="360" cy="126360"/>
              </a:xfrm>
              <a:prstGeom prst="straightConnector1">
                <a:avLst/>
              </a:prstGeom>
              <a:ln w="6480">
                <a:solidFill>
                  <a:srgbClr val="a8a8a8"/>
                </a:solidFill>
                <a:miter/>
              </a:ln>
            </p:spPr>
          </p:cxnSp>
          <p:cxnSp>
            <p:nvCxnSpPr>
              <p:cNvPr id="19054" name="Straight Connector 1129"/>
              <p:cNvCxnSpPr/>
              <p:nvPr/>
            </p:nvCxnSpPr>
            <p:spPr>
              <a:xfrm>
                <a:off x="6754680" y="-435240"/>
                <a:ext cx="360" cy="126360"/>
              </a:xfrm>
              <a:prstGeom prst="straightConnector1">
                <a:avLst/>
              </a:prstGeom>
              <a:ln w="6480">
                <a:solidFill>
                  <a:srgbClr val="a8a8a8"/>
                </a:solidFill>
                <a:miter/>
              </a:ln>
            </p:spPr>
          </p:cxnSp>
          <p:cxnSp>
            <p:nvCxnSpPr>
              <p:cNvPr id="19055" name="Straight Connector 1130"/>
              <p:cNvCxnSpPr/>
              <p:nvPr/>
            </p:nvCxnSpPr>
            <p:spPr>
              <a:xfrm>
                <a:off x="7248960" y="-435240"/>
                <a:ext cx="360" cy="126360"/>
              </a:xfrm>
              <a:prstGeom prst="straightConnector1">
                <a:avLst/>
              </a:prstGeom>
              <a:ln w="6480">
                <a:solidFill>
                  <a:srgbClr val="a8a8a8"/>
                </a:solidFill>
                <a:miter/>
              </a:ln>
            </p:spPr>
          </p:cxnSp>
          <p:cxnSp>
            <p:nvCxnSpPr>
              <p:cNvPr id="19056" name="Straight Connector 1131"/>
              <p:cNvCxnSpPr/>
              <p:nvPr/>
            </p:nvCxnSpPr>
            <p:spPr>
              <a:xfrm>
                <a:off x="7084440" y="-435240"/>
                <a:ext cx="360" cy="126360"/>
              </a:xfrm>
              <a:prstGeom prst="straightConnector1">
                <a:avLst/>
              </a:prstGeom>
              <a:ln w="6480">
                <a:solidFill>
                  <a:srgbClr val="a8a8a8"/>
                </a:solidFill>
                <a:miter/>
              </a:ln>
            </p:spPr>
          </p:cxnSp>
          <p:cxnSp>
            <p:nvCxnSpPr>
              <p:cNvPr id="19057" name="Straight Connector 1132"/>
              <p:cNvCxnSpPr/>
              <p:nvPr/>
            </p:nvCxnSpPr>
            <p:spPr>
              <a:xfrm>
                <a:off x="7578720" y="-435240"/>
                <a:ext cx="360" cy="126360"/>
              </a:xfrm>
              <a:prstGeom prst="straightConnector1">
                <a:avLst/>
              </a:prstGeom>
              <a:ln w="6480">
                <a:solidFill>
                  <a:srgbClr val="a8a8a8"/>
                </a:solidFill>
                <a:miter/>
              </a:ln>
            </p:spPr>
          </p:cxnSp>
          <p:cxnSp>
            <p:nvCxnSpPr>
              <p:cNvPr id="19058" name="Straight Connector 1133"/>
              <p:cNvCxnSpPr/>
              <p:nvPr/>
            </p:nvCxnSpPr>
            <p:spPr>
              <a:xfrm>
                <a:off x="7413840" y="-435240"/>
                <a:ext cx="360" cy="126360"/>
              </a:xfrm>
              <a:prstGeom prst="straightConnector1">
                <a:avLst/>
              </a:prstGeom>
              <a:ln w="6480">
                <a:solidFill>
                  <a:srgbClr val="a8a8a8"/>
                </a:solidFill>
                <a:miter/>
              </a:ln>
            </p:spPr>
          </p:cxnSp>
          <p:cxnSp>
            <p:nvCxnSpPr>
              <p:cNvPr id="19059" name="Straight Connector 1134"/>
              <p:cNvCxnSpPr/>
              <p:nvPr/>
            </p:nvCxnSpPr>
            <p:spPr>
              <a:xfrm>
                <a:off x="7908120" y="-435240"/>
                <a:ext cx="360" cy="126360"/>
              </a:xfrm>
              <a:prstGeom prst="straightConnector1">
                <a:avLst/>
              </a:prstGeom>
              <a:ln w="6480">
                <a:solidFill>
                  <a:srgbClr val="a8a8a8"/>
                </a:solidFill>
                <a:miter/>
              </a:ln>
            </p:spPr>
          </p:cxnSp>
          <p:cxnSp>
            <p:nvCxnSpPr>
              <p:cNvPr id="19060" name="Straight Connector 1135"/>
              <p:cNvCxnSpPr/>
              <p:nvPr/>
            </p:nvCxnSpPr>
            <p:spPr>
              <a:xfrm>
                <a:off x="7743240" y="-435240"/>
                <a:ext cx="360" cy="126360"/>
              </a:xfrm>
              <a:prstGeom prst="straightConnector1">
                <a:avLst/>
              </a:prstGeom>
              <a:ln w="6480">
                <a:solidFill>
                  <a:srgbClr val="a8a8a8"/>
                </a:solidFill>
                <a:miter/>
              </a:ln>
            </p:spPr>
          </p:cxnSp>
          <p:cxnSp>
            <p:nvCxnSpPr>
              <p:cNvPr id="19061" name="Straight Connector 1136"/>
              <p:cNvCxnSpPr/>
              <p:nvPr/>
            </p:nvCxnSpPr>
            <p:spPr>
              <a:xfrm>
                <a:off x="8237520" y="-435240"/>
                <a:ext cx="360" cy="126360"/>
              </a:xfrm>
              <a:prstGeom prst="straightConnector1">
                <a:avLst/>
              </a:prstGeom>
              <a:ln w="6480">
                <a:solidFill>
                  <a:srgbClr val="a8a8a8"/>
                </a:solidFill>
                <a:miter/>
              </a:ln>
            </p:spPr>
          </p:cxnSp>
          <p:cxnSp>
            <p:nvCxnSpPr>
              <p:cNvPr id="19062" name="Straight Connector 1137"/>
              <p:cNvCxnSpPr/>
              <p:nvPr/>
            </p:nvCxnSpPr>
            <p:spPr>
              <a:xfrm>
                <a:off x="8073000" y="-435240"/>
                <a:ext cx="360" cy="126360"/>
              </a:xfrm>
              <a:prstGeom prst="straightConnector1">
                <a:avLst/>
              </a:prstGeom>
              <a:ln w="6480">
                <a:solidFill>
                  <a:srgbClr val="a8a8a8"/>
                </a:solidFill>
                <a:miter/>
              </a:ln>
            </p:spPr>
          </p:cxnSp>
          <p:cxnSp>
            <p:nvCxnSpPr>
              <p:cNvPr id="19063" name="Straight Connector 1138"/>
              <p:cNvCxnSpPr/>
              <p:nvPr/>
            </p:nvCxnSpPr>
            <p:spPr>
              <a:xfrm>
                <a:off x="8567280" y="-435240"/>
                <a:ext cx="360" cy="126360"/>
              </a:xfrm>
              <a:prstGeom prst="straightConnector1">
                <a:avLst/>
              </a:prstGeom>
              <a:ln w="6480">
                <a:solidFill>
                  <a:srgbClr val="a8a8a8"/>
                </a:solidFill>
                <a:miter/>
              </a:ln>
            </p:spPr>
          </p:cxnSp>
          <p:cxnSp>
            <p:nvCxnSpPr>
              <p:cNvPr id="19064" name="Straight Connector 1139"/>
              <p:cNvCxnSpPr/>
              <p:nvPr/>
            </p:nvCxnSpPr>
            <p:spPr>
              <a:xfrm>
                <a:off x="8402400" y="-435240"/>
                <a:ext cx="360" cy="126360"/>
              </a:xfrm>
              <a:prstGeom prst="straightConnector1">
                <a:avLst/>
              </a:prstGeom>
              <a:ln w="6480">
                <a:solidFill>
                  <a:srgbClr val="a8a8a8"/>
                </a:solidFill>
                <a:miter/>
              </a:ln>
            </p:spPr>
          </p:cxnSp>
          <p:cxnSp>
            <p:nvCxnSpPr>
              <p:cNvPr id="19065" name="Straight Connector 1140"/>
              <p:cNvCxnSpPr/>
              <p:nvPr/>
            </p:nvCxnSpPr>
            <p:spPr>
              <a:xfrm>
                <a:off x="8896680" y="-435240"/>
                <a:ext cx="360" cy="126360"/>
              </a:xfrm>
              <a:prstGeom prst="straightConnector1">
                <a:avLst/>
              </a:prstGeom>
              <a:ln w="6480">
                <a:solidFill>
                  <a:srgbClr val="a8a8a8"/>
                </a:solidFill>
                <a:miter/>
              </a:ln>
            </p:spPr>
          </p:cxnSp>
          <p:cxnSp>
            <p:nvCxnSpPr>
              <p:cNvPr id="19066" name="Straight Connector 1141"/>
              <p:cNvCxnSpPr/>
              <p:nvPr/>
            </p:nvCxnSpPr>
            <p:spPr>
              <a:xfrm>
                <a:off x="8731800" y="-435240"/>
                <a:ext cx="360" cy="126360"/>
              </a:xfrm>
              <a:prstGeom prst="straightConnector1">
                <a:avLst/>
              </a:prstGeom>
              <a:ln w="6480">
                <a:solidFill>
                  <a:srgbClr val="a8a8a8"/>
                </a:solidFill>
                <a:miter/>
              </a:ln>
            </p:spPr>
          </p:cxnSp>
          <p:cxnSp>
            <p:nvCxnSpPr>
              <p:cNvPr id="19067" name="Straight Connector 1142"/>
              <p:cNvCxnSpPr/>
              <p:nvPr/>
            </p:nvCxnSpPr>
            <p:spPr>
              <a:xfrm>
                <a:off x="9226080" y="-435240"/>
                <a:ext cx="360" cy="126360"/>
              </a:xfrm>
              <a:prstGeom prst="straightConnector1">
                <a:avLst/>
              </a:prstGeom>
              <a:ln w="6480">
                <a:solidFill>
                  <a:srgbClr val="a8a8a8"/>
                </a:solidFill>
                <a:miter/>
              </a:ln>
            </p:spPr>
          </p:cxnSp>
          <p:cxnSp>
            <p:nvCxnSpPr>
              <p:cNvPr id="19068" name="Straight Connector 1143"/>
              <p:cNvCxnSpPr/>
              <p:nvPr/>
            </p:nvCxnSpPr>
            <p:spPr>
              <a:xfrm>
                <a:off x="9061560" y="-435240"/>
                <a:ext cx="360" cy="126360"/>
              </a:xfrm>
              <a:prstGeom prst="straightConnector1">
                <a:avLst/>
              </a:prstGeom>
              <a:ln w="6480">
                <a:solidFill>
                  <a:srgbClr val="a8a8a8"/>
                </a:solidFill>
                <a:miter/>
              </a:ln>
            </p:spPr>
          </p:cxnSp>
          <p:cxnSp>
            <p:nvCxnSpPr>
              <p:cNvPr id="19069" name="Straight Connector 1144"/>
              <p:cNvCxnSpPr/>
              <p:nvPr/>
            </p:nvCxnSpPr>
            <p:spPr>
              <a:xfrm>
                <a:off x="9555840" y="-435240"/>
                <a:ext cx="360" cy="126360"/>
              </a:xfrm>
              <a:prstGeom prst="straightConnector1">
                <a:avLst/>
              </a:prstGeom>
              <a:ln w="6480">
                <a:solidFill>
                  <a:srgbClr val="a8a8a8"/>
                </a:solidFill>
                <a:miter/>
              </a:ln>
            </p:spPr>
          </p:cxnSp>
          <p:cxnSp>
            <p:nvCxnSpPr>
              <p:cNvPr id="19070" name="Straight Connector 1145"/>
              <p:cNvCxnSpPr/>
              <p:nvPr/>
            </p:nvCxnSpPr>
            <p:spPr>
              <a:xfrm>
                <a:off x="9390960" y="-435240"/>
                <a:ext cx="360" cy="126360"/>
              </a:xfrm>
              <a:prstGeom prst="straightConnector1">
                <a:avLst/>
              </a:prstGeom>
              <a:ln w="6480">
                <a:solidFill>
                  <a:srgbClr val="a8a8a8"/>
                </a:solidFill>
                <a:miter/>
              </a:ln>
            </p:spPr>
          </p:cxnSp>
          <p:cxnSp>
            <p:nvCxnSpPr>
              <p:cNvPr id="19071" name="Straight Connector 1146"/>
              <p:cNvCxnSpPr/>
              <p:nvPr/>
            </p:nvCxnSpPr>
            <p:spPr>
              <a:xfrm>
                <a:off x="9885240" y="-435240"/>
                <a:ext cx="360" cy="126360"/>
              </a:xfrm>
              <a:prstGeom prst="straightConnector1">
                <a:avLst/>
              </a:prstGeom>
              <a:ln w="6480">
                <a:solidFill>
                  <a:srgbClr val="a8a8a8"/>
                </a:solidFill>
                <a:miter/>
              </a:ln>
            </p:spPr>
          </p:cxnSp>
          <p:cxnSp>
            <p:nvCxnSpPr>
              <p:cNvPr id="19072" name="Straight Connector 1147"/>
              <p:cNvCxnSpPr/>
              <p:nvPr/>
            </p:nvCxnSpPr>
            <p:spPr>
              <a:xfrm>
                <a:off x="9720360" y="-435240"/>
                <a:ext cx="360" cy="126360"/>
              </a:xfrm>
              <a:prstGeom prst="straightConnector1">
                <a:avLst/>
              </a:prstGeom>
              <a:ln w="6480">
                <a:solidFill>
                  <a:srgbClr val="a8a8a8"/>
                </a:solidFill>
                <a:miter/>
              </a:ln>
            </p:spPr>
          </p:cxnSp>
          <p:cxnSp>
            <p:nvCxnSpPr>
              <p:cNvPr id="19073" name="Straight Connector 1148"/>
              <p:cNvCxnSpPr/>
              <p:nvPr/>
            </p:nvCxnSpPr>
            <p:spPr>
              <a:xfrm>
                <a:off x="10214640" y="-435240"/>
                <a:ext cx="360" cy="126360"/>
              </a:xfrm>
              <a:prstGeom prst="straightConnector1">
                <a:avLst/>
              </a:prstGeom>
              <a:ln w="6480">
                <a:solidFill>
                  <a:srgbClr val="a8a8a8"/>
                </a:solidFill>
                <a:miter/>
              </a:ln>
            </p:spPr>
          </p:cxnSp>
          <p:cxnSp>
            <p:nvCxnSpPr>
              <p:cNvPr id="19074" name="Straight Connector 1149"/>
              <p:cNvCxnSpPr/>
              <p:nvPr/>
            </p:nvCxnSpPr>
            <p:spPr>
              <a:xfrm>
                <a:off x="10050120" y="-435240"/>
                <a:ext cx="360" cy="126360"/>
              </a:xfrm>
              <a:prstGeom prst="straightConnector1">
                <a:avLst/>
              </a:prstGeom>
              <a:ln w="6480">
                <a:solidFill>
                  <a:srgbClr val="a8a8a8"/>
                </a:solidFill>
                <a:miter/>
              </a:ln>
            </p:spPr>
          </p:cxnSp>
          <p:cxnSp>
            <p:nvCxnSpPr>
              <p:cNvPr id="19075" name="Straight Connector 1150"/>
              <p:cNvCxnSpPr/>
              <p:nvPr/>
            </p:nvCxnSpPr>
            <p:spPr>
              <a:xfrm>
                <a:off x="10544400" y="-435240"/>
                <a:ext cx="360" cy="126360"/>
              </a:xfrm>
              <a:prstGeom prst="straightConnector1">
                <a:avLst/>
              </a:prstGeom>
              <a:ln w="6480">
                <a:solidFill>
                  <a:srgbClr val="a8a8a8"/>
                </a:solidFill>
                <a:miter/>
              </a:ln>
            </p:spPr>
          </p:cxnSp>
          <p:cxnSp>
            <p:nvCxnSpPr>
              <p:cNvPr id="19076" name="Straight Connector 1151"/>
              <p:cNvCxnSpPr/>
              <p:nvPr/>
            </p:nvCxnSpPr>
            <p:spPr>
              <a:xfrm>
                <a:off x="10379520" y="-435240"/>
                <a:ext cx="360" cy="126360"/>
              </a:xfrm>
              <a:prstGeom prst="straightConnector1">
                <a:avLst/>
              </a:prstGeom>
              <a:ln w="6480">
                <a:solidFill>
                  <a:srgbClr val="a8a8a8"/>
                </a:solidFill>
                <a:miter/>
              </a:ln>
            </p:spPr>
          </p:cxnSp>
          <p:cxnSp>
            <p:nvCxnSpPr>
              <p:cNvPr id="19077" name="Straight Connector 1152"/>
              <p:cNvCxnSpPr/>
              <p:nvPr/>
            </p:nvCxnSpPr>
            <p:spPr>
              <a:xfrm>
                <a:off x="10873800" y="-435240"/>
                <a:ext cx="360" cy="126360"/>
              </a:xfrm>
              <a:prstGeom prst="straightConnector1">
                <a:avLst/>
              </a:prstGeom>
              <a:ln w="6480">
                <a:solidFill>
                  <a:srgbClr val="a8a8a8"/>
                </a:solidFill>
                <a:miter/>
              </a:ln>
            </p:spPr>
          </p:cxnSp>
          <p:cxnSp>
            <p:nvCxnSpPr>
              <p:cNvPr id="19078" name="Straight Connector 1153"/>
              <p:cNvCxnSpPr/>
              <p:nvPr/>
            </p:nvCxnSpPr>
            <p:spPr>
              <a:xfrm>
                <a:off x="10708920" y="-435240"/>
                <a:ext cx="360" cy="126360"/>
              </a:xfrm>
              <a:prstGeom prst="straightConnector1">
                <a:avLst/>
              </a:prstGeom>
              <a:ln w="6480">
                <a:solidFill>
                  <a:srgbClr val="a8a8a8"/>
                </a:solidFill>
                <a:miter/>
              </a:ln>
            </p:spPr>
          </p:cxnSp>
          <p:cxnSp>
            <p:nvCxnSpPr>
              <p:cNvPr id="19079" name="Straight Connector 1154"/>
              <p:cNvCxnSpPr/>
              <p:nvPr/>
            </p:nvCxnSpPr>
            <p:spPr>
              <a:xfrm>
                <a:off x="11203200" y="-435240"/>
                <a:ext cx="360" cy="126360"/>
              </a:xfrm>
              <a:prstGeom prst="straightConnector1">
                <a:avLst/>
              </a:prstGeom>
              <a:ln w="6480">
                <a:solidFill>
                  <a:srgbClr val="a8a8a8"/>
                </a:solidFill>
                <a:miter/>
              </a:ln>
            </p:spPr>
          </p:cxnSp>
          <p:cxnSp>
            <p:nvCxnSpPr>
              <p:cNvPr id="19080" name="Straight Connector 1155"/>
              <p:cNvCxnSpPr/>
              <p:nvPr/>
            </p:nvCxnSpPr>
            <p:spPr>
              <a:xfrm>
                <a:off x="11038680" y="-435240"/>
                <a:ext cx="360" cy="126360"/>
              </a:xfrm>
              <a:prstGeom prst="straightConnector1">
                <a:avLst/>
              </a:prstGeom>
              <a:ln w="6480">
                <a:solidFill>
                  <a:srgbClr val="a8a8a8"/>
                </a:solidFill>
                <a:miter/>
              </a:ln>
            </p:spPr>
          </p:cxnSp>
          <p:cxnSp>
            <p:nvCxnSpPr>
              <p:cNvPr id="19081" name="Straight Connector 1156"/>
              <p:cNvCxnSpPr/>
              <p:nvPr/>
            </p:nvCxnSpPr>
            <p:spPr>
              <a:xfrm>
                <a:off x="11532960" y="-435240"/>
                <a:ext cx="360" cy="126360"/>
              </a:xfrm>
              <a:prstGeom prst="straightConnector1">
                <a:avLst/>
              </a:prstGeom>
              <a:ln w="6480">
                <a:solidFill>
                  <a:srgbClr val="a8a8a8"/>
                </a:solidFill>
                <a:miter/>
              </a:ln>
            </p:spPr>
          </p:cxnSp>
          <p:cxnSp>
            <p:nvCxnSpPr>
              <p:cNvPr id="19082" name="Straight Connector 1157"/>
              <p:cNvCxnSpPr/>
              <p:nvPr/>
            </p:nvCxnSpPr>
            <p:spPr>
              <a:xfrm>
                <a:off x="11368080" y="-435240"/>
                <a:ext cx="360" cy="126360"/>
              </a:xfrm>
              <a:prstGeom prst="straightConnector1">
                <a:avLst/>
              </a:prstGeom>
              <a:ln w="6480">
                <a:solidFill>
                  <a:srgbClr val="a8a8a8"/>
                </a:solidFill>
                <a:miter/>
              </a:ln>
            </p:spPr>
          </p:cxnSp>
          <p:cxnSp>
            <p:nvCxnSpPr>
              <p:cNvPr id="19083" name="Straight Connector 1158"/>
              <p:cNvCxnSpPr/>
              <p:nvPr/>
            </p:nvCxnSpPr>
            <p:spPr>
              <a:xfrm>
                <a:off x="11862360" y="-435240"/>
                <a:ext cx="360" cy="126360"/>
              </a:xfrm>
              <a:prstGeom prst="straightConnector1">
                <a:avLst/>
              </a:prstGeom>
              <a:ln w="6480">
                <a:solidFill>
                  <a:srgbClr val="a8a8a8"/>
                </a:solidFill>
                <a:miter/>
              </a:ln>
            </p:spPr>
          </p:cxnSp>
          <p:cxnSp>
            <p:nvCxnSpPr>
              <p:cNvPr id="19084" name="Straight Connector 1159"/>
              <p:cNvCxnSpPr/>
              <p:nvPr/>
            </p:nvCxnSpPr>
            <p:spPr>
              <a:xfrm>
                <a:off x="11697480" y="-435240"/>
                <a:ext cx="360" cy="126360"/>
              </a:xfrm>
              <a:prstGeom prst="straightConnector1">
                <a:avLst/>
              </a:prstGeom>
              <a:ln w="6480">
                <a:solidFill>
                  <a:srgbClr val="a8a8a8"/>
                </a:solidFill>
                <a:miter/>
              </a:ln>
            </p:spPr>
          </p:cxnSp>
          <p:cxnSp>
            <p:nvCxnSpPr>
              <p:cNvPr id="19085" name="Straight Connector 1845"/>
              <p:cNvCxnSpPr/>
              <p:nvPr/>
            </p:nvCxnSpPr>
            <p:spPr>
              <a:xfrm>
                <a:off x="12481560" y="489600"/>
                <a:ext cx="126360" cy="360"/>
              </a:xfrm>
              <a:prstGeom prst="straightConnector1">
                <a:avLst/>
              </a:prstGeom>
              <a:ln w="6480">
                <a:solidFill>
                  <a:srgbClr val="a8a8a8"/>
                </a:solidFill>
                <a:miter/>
              </a:ln>
            </p:spPr>
          </p:cxnSp>
          <p:cxnSp>
            <p:nvCxnSpPr>
              <p:cNvPr id="19086" name="Straight Connector 1846"/>
              <p:cNvCxnSpPr/>
              <p:nvPr/>
            </p:nvCxnSpPr>
            <p:spPr>
              <a:xfrm>
                <a:off x="12481560" y="326520"/>
                <a:ext cx="126360" cy="360"/>
              </a:xfrm>
              <a:prstGeom prst="straightConnector1">
                <a:avLst/>
              </a:prstGeom>
              <a:ln w="6480">
                <a:solidFill>
                  <a:srgbClr val="a8a8a8"/>
                </a:solidFill>
                <a:miter/>
              </a:ln>
            </p:spPr>
          </p:cxnSp>
          <p:cxnSp>
            <p:nvCxnSpPr>
              <p:cNvPr id="19087" name="Straight Connector 1847"/>
              <p:cNvCxnSpPr/>
              <p:nvPr/>
            </p:nvCxnSpPr>
            <p:spPr>
              <a:xfrm>
                <a:off x="12481560" y="816120"/>
                <a:ext cx="126360" cy="360"/>
              </a:xfrm>
              <a:prstGeom prst="straightConnector1">
                <a:avLst/>
              </a:prstGeom>
              <a:ln w="6480">
                <a:solidFill>
                  <a:srgbClr val="a8a8a8"/>
                </a:solidFill>
                <a:miter/>
              </a:ln>
            </p:spPr>
          </p:cxnSp>
          <p:cxnSp>
            <p:nvCxnSpPr>
              <p:cNvPr id="19088" name="Straight Connector 1848"/>
              <p:cNvCxnSpPr/>
              <p:nvPr/>
            </p:nvCxnSpPr>
            <p:spPr>
              <a:xfrm>
                <a:off x="12481560" y="653040"/>
                <a:ext cx="126360" cy="360"/>
              </a:xfrm>
              <a:prstGeom prst="straightConnector1">
                <a:avLst/>
              </a:prstGeom>
              <a:ln w="6480">
                <a:solidFill>
                  <a:srgbClr val="a8a8a8"/>
                </a:solidFill>
                <a:miter/>
              </a:ln>
            </p:spPr>
          </p:cxnSp>
          <p:cxnSp>
            <p:nvCxnSpPr>
              <p:cNvPr id="19089" name="Straight Connector 1849"/>
              <p:cNvCxnSpPr/>
              <p:nvPr/>
            </p:nvCxnSpPr>
            <p:spPr>
              <a:xfrm>
                <a:off x="12481560" y="1142640"/>
                <a:ext cx="126360" cy="360"/>
              </a:xfrm>
              <a:prstGeom prst="straightConnector1">
                <a:avLst/>
              </a:prstGeom>
              <a:ln w="6480">
                <a:solidFill>
                  <a:srgbClr val="a8a8a8"/>
                </a:solidFill>
                <a:miter/>
              </a:ln>
            </p:spPr>
          </p:cxnSp>
          <p:cxnSp>
            <p:nvCxnSpPr>
              <p:cNvPr id="19090" name="Straight Connector 1850"/>
              <p:cNvCxnSpPr/>
              <p:nvPr/>
            </p:nvCxnSpPr>
            <p:spPr>
              <a:xfrm>
                <a:off x="12481560" y="979560"/>
                <a:ext cx="126360" cy="360"/>
              </a:xfrm>
              <a:prstGeom prst="straightConnector1">
                <a:avLst/>
              </a:prstGeom>
              <a:ln w="6480">
                <a:solidFill>
                  <a:srgbClr val="a8a8a8"/>
                </a:solidFill>
                <a:miter/>
              </a:ln>
            </p:spPr>
          </p:cxnSp>
          <p:cxnSp>
            <p:nvCxnSpPr>
              <p:cNvPr id="19091" name="Straight Connector 1851"/>
              <p:cNvCxnSpPr/>
              <p:nvPr/>
            </p:nvCxnSpPr>
            <p:spPr>
              <a:xfrm>
                <a:off x="12481560" y="1469520"/>
                <a:ext cx="126360" cy="360"/>
              </a:xfrm>
              <a:prstGeom prst="straightConnector1">
                <a:avLst/>
              </a:prstGeom>
              <a:ln w="6480">
                <a:solidFill>
                  <a:srgbClr val="a8a8a8"/>
                </a:solidFill>
                <a:miter/>
              </a:ln>
            </p:spPr>
          </p:cxnSp>
          <p:cxnSp>
            <p:nvCxnSpPr>
              <p:cNvPr id="19092" name="Straight Connector 1852"/>
              <p:cNvCxnSpPr/>
              <p:nvPr/>
            </p:nvCxnSpPr>
            <p:spPr>
              <a:xfrm>
                <a:off x="12481560" y="1306080"/>
                <a:ext cx="126360" cy="360"/>
              </a:xfrm>
              <a:prstGeom prst="straightConnector1">
                <a:avLst/>
              </a:prstGeom>
              <a:ln w="6480">
                <a:solidFill>
                  <a:srgbClr val="a8a8a8"/>
                </a:solidFill>
                <a:miter/>
              </a:ln>
            </p:spPr>
          </p:cxnSp>
          <p:cxnSp>
            <p:nvCxnSpPr>
              <p:cNvPr id="19093" name="Straight Connector 1853"/>
              <p:cNvCxnSpPr/>
              <p:nvPr/>
            </p:nvCxnSpPr>
            <p:spPr>
              <a:xfrm>
                <a:off x="12481560" y="1796040"/>
                <a:ext cx="126360" cy="360"/>
              </a:xfrm>
              <a:prstGeom prst="straightConnector1">
                <a:avLst/>
              </a:prstGeom>
              <a:ln w="6480">
                <a:solidFill>
                  <a:srgbClr val="a8a8a8"/>
                </a:solidFill>
                <a:miter/>
              </a:ln>
            </p:spPr>
          </p:cxnSp>
          <p:cxnSp>
            <p:nvCxnSpPr>
              <p:cNvPr id="19094" name="Straight Connector 1854"/>
              <p:cNvCxnSpPr/>
              <p:nvPr/>
            </p:nvCxnSpPr>
            <p:spPr>
              <a:xfrm>
                <a:off x="12481560" y="1632600"/>
                <a:ext cx="126360" cy="360"/>
              </a:xfrm>
              <a:prstGeom prst="straightConnector1">
                <a:avLst/>
              </a:prstGeom>
              <a:ln w="6480">
                <a:solidFill>
                  <a:srgbClr val="a8a8a8"/>
                </a:solidFill>
                <a:miter/>
              </a:ln>
            </p:spPr>
          </p:cxnSp>
          <p:cxnSp>
            <p:nvCxnSpPr>
              <p:cNvPr id="19095" name="Straight Connector 1855"/>
              <p:cNvCxnSpPr/>
              <p:nvPr/>
            </p:nvCxnSpPr>
            <p:spPr>
              <a:xfrm>
                <a:off x="12481560" y="2122560"/>
                <a:ext cx="126360" cy="360"/>
              </a:xfrm>
              <a:prstGeom prst="straightConnector1">
                <a:avLst/>
              </a:prstGeom>
              <a:ln w="6480">
                <a:solidFill>
                  <a:srgbClr val="a8a8a8"/>
                </a:solidFill>
                <a:miter/>
              </a:ln>
            </p:spPr>
          </p:cxnSp>
          <p:cxnSp>
            <p:nvCxnSpPr>
              <p:cNvPr id="19096" name="Straight Connector 1856"/>
              <p:cNvCxnSpPr/>
              <p:nvPr/>
            </p:nvCxnSpPr>
            <p:spPr>
              <a:xfrm>
                <a:off x="12481560" y="1959120"/>
                <a:ext cx="126360" cy="360"/>
              </a:xfrm>
              <a:prstGeom prst="straightConnector1">
                <a:avLst/>
              </a:prstGeom>
              <a:ln w="6480">
                <a:solidFill>
                  <a:srgbClr val="a8a8a8"/>
                </a:solidFill>
                <a:miter/>
              </a:ln>
            </p:spPr>
          </p:cxnSp>
          <p:cxnSp>
            <p:nvCxnSpPr>
              <p:cNvPr id="19097" name="Straight Connector 1857"/>
              <p:cNvCxnSpPr/>
              <p:nvPr/>
            </p:nvCxnSpPr>
            <p:spPr>
              <a:xfrm>
                <a:off x="12481560" y="2449080"/>
                <a:ext cx="126360" cy="360"/>
              </a:xfrm>
              <a:prstGeom prst="straightConnector1">
                <a:avLst/>
              </a:prstGeom>
              <a:ln w="6480">
                <a:solidFill>
                  <a:srgbClr val="a8a8a8"/>
                </a:solidFill>
                <a:miter/>
              </a:ln>
            </p:spPr>
          </p:cxnSp>
          <p:cxnSp>
            <p:nvCxnSpPr>
              <p:cNvPr id="19098" name="Straight Connector 1858"/>
              <p:cNvCxnSpPr/>
              <p:nvPr/>
            </p:nvCxnSpPr>
            <p:spPr>
              <a:xfrm>
                <a:off x="12481560" y="2285640"/>
                <a:ext cx="126360" cy="360"/>
              </a:xfrm>
              <a:prstGeom prst="straightConnector1">
                <a:avLst/>
              </a:prstGeom>
              <a:ln w="6480">
                <a:solidFill>
                  <a:srgbClr val="a8a8a8"/>
                </a:solidFill>
                <a:miter/>
              </a:ln>
            </p:spPr>
          </p:cxnSp>
          <p:cxnSp>
            <p:nvCxnSpPr>
              <p:cNvPr id="19099" name="Straight Connector 1859"/>
              <p:cNvCxnSpPr/>
              <p:nvPr/>
            </p:nvCxnSpPr>
            <p:spPr>
              <a:xfrm>
                <a:off x="12481560" y="2775600"/>
                <a:ext cx="126360" cy="360"/>
              </a:xfrm>
              <a:prstGeom prst="straightConnector1">
                <a:avLst/>
              </a:prstGeom>
              <a:ln w="6480">
                <a:solidFill>
                  <a:srgbClr val="a8a8a8"/>
                </a:solidFill>
                <a:miter/>
              </a:ln>
            </p:spPr>
          </p:cxnSp>
          <p:cxnSp>
            <p:nvCxnSpPr>
              <p:cNvPr id="19100" name="Straight Connector 1860"/>
              <p:cNvCxnSpPr/>
              <p:nvPr/>
            </p:nvCxnSpPr>
            <p:spPr>
              <a:xfrm>
                <a:off x="12481560" y="2612520"/>
                <a:ext cx="126360" cy="360"/>
              </a:xfrm>
              <a:prstGeom prst="straightConnector1">
                <a:avLst/>
              </a:prstGeom>
              <a:ln w="6480">
                <a:solidFill>
                  <a:srgbClr val="a8a8a8"/>
                </a:solidFill>
                <a:miter/>
              </a:ln>
            </p:spPr>
          </p:cxnSp>
          <p:cxnSp>
            <p:nvCxnSpPr>
              <p:cNvPr id="19101" name="Straight Connector 1861"/>
              <p:cNvCxnSpPr/>
              <p:nvPr/>
            </p:nvCxnSpPr>
            <p:spPr>
              <a:xfrm>
                <a:off x="12481560" y="3102120"/>
                <a:ext cx="126360" cy="360"/>
              </a:xfrm>
              <a:prstGeom prst="straightConnector1">
                <a:avLst/>
              </a:prstGeom>
              <a:ln w="6480">
                <a:solidFill>
                  <a:srgbClr val="a8a8a8"/>
                </a:solidFill>
                <a:miter/>
              </a:ln>
            </p:spPr>
          </p:cxnSp>
          <p:cxnSp>
            <p:nvCxnSpPr>
              <p:cNvPr id="19102" name="Straight Connector 1862"/>
              <p:cNvCxnSpPr/>
              <p:nvPr/>
            </p:nvCxnSpPr>
            <p:spPr>
              <a:xfrm>
                <a:off x="12481560" y="2939040"/>
                <a:ext cx="126360" cy="360"/>
              </a:xfrm>
              <a:prstGeom prst="straightConnector1">
                <a:avLst/>
              </a:prstGeom>
              <a:ln w="6480">
                <a:solidFill>
                  <a:srgbClr val="a8a8a8"/>
                </a:solidFill>
                <a:miter/>
              </a:ln>
            </p:spPr>
          </p:cxnSp>
          <p:cxnSp>
            <p:nvCxnSpPr>
              <p:cNvPr id="19103" name="Straight Connector 1863"/>
              <p:cNvCxnSpPr/>
              <p:nvPr/>
            </p:nvCxnSpPr>
            <p:spPr>
              <a:xfrm>
                <a:off x="12481560" y="3428640"/>
                <a:ext cx="126360" cy="360"/>
              </a:xfrm>
              <a:prstGeom prst="straightConnector1">
                <a:avLst/>
              </a:prstGeom>
              <a:ln w="6480">
                <a:solidFill>
                  <a:srgbClr val="a8a8a8"/>
                </a:solidFill>
                <a:miter/>
              </a:ln>
            </p:spPr>
          </p:cxnSp>
          <p:cxnSp>
            <p:nvCxnSpPr>
              <p:cNvPr id="19104" name="Straight Connector 1864"/>
              <p:cNvCxnSpPr/>
              <p:nvPr/>
            </p:nvCxnSpPr>
            <p:spPr>
              <a:xfrm>
                <a:off x="12481560" y="3265560"/>
                <a:ext cx="126360" cy="360"/>
              </a:xfrm>
              <a:prstGeom prst="straightConnector1">
                <a:avLst/>
              </a:prstGeom>
              <a:ln w="6480">
                <a:solidFill>
                  <a:srgbClr val="a8a8a8"/>
                </a:solidFill>
                <a:miter/>
              </a:ln>
            </p:spPr>
          </p:cxnSp>
          <p:cxnSp>
            <p:nvCxnSpPr>
              <p:cNvPr id="19105" name="Straight Connector 1865"/>
              <p:cNvCxnSpPr/>
              <p:nvPr/>
            </p:nvCxnSpPr>
            <p:spPr>
              <a:xfrm>
                <a:off x="12481560" y="3755520"/>
                <a:ext cx="126360" cy="360"/>
              </a:xfrm>
              <a:prstGeom prst="straightConnector1">
                <a:avLst/>
              </a:prstGeom>
              <a:ln w="6480">
                <a:solidFill>
                  <a:srgbClr val="a8a8a8"/>
                </a:solidFill>
                <a:miter/>
              </a:ln>
            </p:spPr>
          </p:cxnSp>
          <p:cxnSp>
            <p:nvCxnSpPr>
              <p:cNvPr id="19106" name="Straight Connector 1866"/>
              <p:cNvCxnSpPr/>
              <p:nvPr/>
            </p:nvCxnSpPr>
            <p:spPr>
              <a:xfrm>
                <a:off x="12481560" y="3592080"/>
                <a:ext cx="126360" cy="360"/>
              </a:xfrm>
              <a:prstGeom prst="straightConnector1">
                <a:avLst/>
              </a:prstGeom>
              <a:ln w="6480">
                <a:solidFill>
                  <a:srgbClr val="a8a8a8"/>
                </a:solidFill>
                <a:miter/>
              </a:ln>
            </p:spPr>
          </p:cxnSp>
          <p:cxnSp>
            <p:nvCxnSpPr>
              <p:cNvPr id="19107" name="Straight Connector 1867"/>
              <p:cNvCxnSpPr/>
              <p:nvPr/>
            </p:nvCxnSpPr>
            <p:spPr>
              <a:xfrm>
                <a:off x="12481560" y="4081680"/>
                <a:ext cx="126360" cy="360"/>
              </a:xfrm>
              <a:prstGeom prst="straightConnector1">
                <a:avLst/>
              </a:prstGeom>
              <a:ln w="6480">
                <a:solidFill>
                  <a:srgbClr val="a8a8a8"/>
                </a:solidFill>
                <a:miter/>
              </a:ln>
            </p:spPr>
          </p:cxnSp>
          <p:cxnSp>
            <p:nvCxnSpPr>
              <p:cNvPr id="19108" name="Straight Connector 1868"/>
              <p:cNvCxnSpPr/>
              <p:nvPr/>
            </p:nvCxnSpPr>
            <p:spPr>
              <a:xfrm>
                <a:off x="12481560" y="3918240"/>
                <a:ext cx="126360" cy="360"/>
              </a:xfrm>
              <a:prstGeom prst="straightConnector1">
                <a:avLst/>
              </a:prstGeom>
              <a:ln w="6480">
                <a:solidFill>
                  <a:srgbClr val="a8a8a8"/>
                </a:solidFill>
                <a:miter/>
              </a:ln>
            </p:spPr>
          </p:cxnSp>
          <p:cxnSp>
            <p:nvCxnSpPr>
              <p:cNvPr id="19109" name="Straight Connector 1869"/>
              <p:cNvCxnSpPr/>
              <p:nvPr/>
            </p:nvCxnSpPr>
            <p:spPr>
              <a:xfrm>
                <a:off x="12481560" y="4408200"/>
                <a:ext cx="126360" cy="360"/>
              </a:xfrm>
              <a:prstGeom prst="straightConnector1">
                <a:avLst/>
              </a:prstGeom>
              <a:ln w="6480">
                <a:solidFill>
                  <a:srgbClr val="a8a8a8"/>
                </a:solidFill>
                <a:miter/>
              </a:ln>
            </p:spPr>
          </p:cxnSp>
          <p:cxnSp>
            <p:nvCxnSpPr>
              <p:cNvPr id="19110" name="Straight Connector 1870"/>
              <p:cNvCxnSpPr/>
              <p:nvPr/>
            </p:nvCxnSpPr>
            <p:spPr>
              <a:xfrm>
                <a:off x="12481560" y="4244760"/>
                <a:ext cx="126360" cy="360"/>
              </a:xfrm>
              <a:prstGeom prst="straightConnector1">
                <a:avLst/>
              </a:prstGeom>
              <a:ln w="6480">
                <a:solidFill>
                  <a:srgbClr val="a8a8a8"/>
                </a:solidFill>
                <a:miter/>
              </a:ln>
            </p:spPr>
          </p:cxnSp>
          <p:cxnSp>
            <p:nvCxnSpPr>
              <p:cNvPr id="19111" name="Straight Connector 1871"/>
              <p:cNvCxnSpPr/>
              <p:nvPr/>
            </p:nvCxnSpPr>
            <p:spPr>
              <a:xfrm>
                <a:off x="12481560" y="4734720"/>
                <a:ext cx="126360" cy="360"/>
              </a:xfrm>
              <a:prstGeom prst="straightConnector1">
                <a:avLst/>
              </a:prstGeom>
              <a:ln w="6480">
                <a:solidFill>
                  <a:srgbClr val="a8a8a8"/>
                </a:solidFill>
                <a:miter/>
              </a:ln>
            </p:spPr>
          </p:cxnSp>
          <p:cxnSp>
            <p:nvCxnSpPr>
              <p:cNvPr id="19112" name="Straight Connector 1872"/>
              <p:cNvCxnSpPr/>
              <p:nvPr/>
            </p:nvCxnSpPr>
            <p:spPr>
              <a:xfrm>
                <a:off x="12481560" y="4571280"/>
                <a:ext cx="126360" cy="360"/>
              </a:xfrm>
              <a:prstGeom prst="straightConnector1">
                <a:avLst/>
              </a:prstGeom>
              <a:ln w="6480">
                <a:solidFill>
                  <a:srgbClr val="a8a8a8"/>
                </a:solidFill>
                <a:miter/>
              </a:ln>
            </p:spPr>
          </p:cxnSp>
          <p:cxnSp>
            <p:nvCxnSpPr>
              <p:cNvPr id="19113" name="Straight Connector 1873"/>
              <p:cNvCxnSpPr/>
              <p:nvPr/>
            </p:nvCxnSpPr>
            <p:spPr>
              <a:xfrm>
                <a:off x="12481560" y="5061240"/>
                <a:ext cx="126360" cy="360"/>
              </a:xfrm>
              <a:prstGeom prst="straightConnector1">
                <a:avLst/>
              </a:prstGeom>
              <a:ln w="6480">
                <a:solidFill>
                  <a:srgbClr val="a8a8a8"/>
                </a:solidFill>
                <a:miter/>
              </a:ln>
            </p:spPr>
          </p:cxnSp>
          <p:cxnSp>
            <p:nvCxnSpPr>
              <p:cNvPr id="19114" name="Straight Connector 1875"/>
              <p:cNvCxnSpPr/>
              <p:nvPr/>
            </p:nvCxnSpPr>
            <p:spPr>
              <a:xfrm>
                <a:off x="12481560" y="5387760"/>
                <a:ext cx="126360" cy="360"/>
              </a:xfrm>
              <a:prstGeom prst="straightConnector1">
                <a:avLst/>
              </a:prstGeom>
              <a:ln w="6480">
                <a:solidFill>
                  <a:srgbClr val="a8a8a8"/>
                </a:solidFill>
                <a:miter/>
              </a:ln>
            </p:spPr>
          </p:cxnSp>
          <p:cxnSp>
            <p:nvCxnSpPr>
              <p:cNvPr id="19115" name="Straight Connector 1876"/>
              <p:cNvCxnSpPr/>
              <p:nvPr/>
            </p:nvCxnSpPr>
            <p:spPr>
              <a:xfrm>
                <a:off x="12481560" y="5224680"/>
                <a:ext cx="126360" cy="360"/>
              </a:xfrm>
              <a:prstGeom prst="straightConnector1">
                <a:avLst/>
              </a:prstGeom>
              <a:ln w="6480">
                <a:solidFill>
                  <a:srgbClr val="a8a8a8"/>
                </a:solidFill>
                <a:miter/>
              </a:ln>
            </p:spPr>
          </p:cxnSp>
          <p:cxnSp>
            <p:nvCxnSpPr>
              <p:cNvPr id="19116" name="Straight Connector 1877"/>
              <p:cNvCxnSpPr/>
              <p:nvPr/>
            </p:nvCxnSpPr>
            <p:spPr>
              <a:xfrm>
                <a:off x="12481560" y="5714280"/>
                <a:ext cx="126360" cy="360"/>
              </a:xfrm>
              <a:prstGeom prst="straightConnector1">
                <a:avLst/>
              </a:prstGeom>
              <a:ln w="6480">
                <a:solidFill>
                  <a:srgbClr val="a8a8a8"/>
                </a:solidFill>
                <a:miter/>
              </a:ln>
            </p:spPr>
          </p:cxnSp>
          <p:cxnSp>
            <p:nvCxnSpPr>
              <p:cNvPr id="19117" name="Straight Connector 1878"/>
              <p:cNvCxnSpPr/>
              <p:nvPr/>
            </p:nvCxnSpPr>
            <p:spPr>
              <a:xfrm>
                <a:off x="12481560" y="5551200"/>
                <a:ext cx="126360" cy="360"/>
              </a:xfrm>
              <a:prstGeom prst="straightConnector1">
                <a:avLst/>
              </a:prstGeom>
              <a:ln w="6480">
                <a:solidFill>
                  <a:srgbClr val="a8a8a8"/>
                </a:solidFill>
                <a:miter/>
              </a:ln>
            </p:spPr>
          </p:cxnSp>
          <p:cxnSp>
            <p:nvCxnSpPr>
              <p:cNvPr id="19118" name="Straight Connector 1879"/>
              <p:cNvCxnSpPr/>
              <p:nvPr/>
            </p:nvCxnSpPr>
            <p:spPr>
              <a:xfrm>
                <a:off x="12481560" y="6041160"/>
                <a:ext cx="126360" cy="360"/>
              </a:xfrm>
              <a:prstGeom prst="straightConnector1">
                <a:avLst/>
              </a:prstGeom>
              <a:ln w="6480">
                <a:solidFill>
                  <a:srgbClr val="a8a8a8"/>
                </a:solidFill>
                <a:miter/>
              </a:ln>
            </p:spPr>
          </p:cxnSp>
          <p:cxnSp>
            <p:nvCxnSpPr>
              <p:cNvPr id="19119" name="Straight Connector 1880"/>
              <p:cNvCxnSpPr/>
              <p:nvPr/>
            </p:nvCxnSpPr>
            <p:spPr>
              <a:xfrm>
                <a:off x="12481560" y="5877720"/>
                <a:ext cx="126360" cy="360"/>
              </a:xfrm>
              <a:prstGeom prst="straightConnector1">
                <a:avLst/>
              </a:prstGeom>
              <a:ln w="6480">
                <a:solidFill>
                  <a:srgbClr val="a8a8a8"/>
                </a:solidFill>
                <a:miter/>
              </a:ln>
            </p:spPr>
          </p:cxnSp>
          <p:cxnSp>
            <p:nvCxnSpPr>
              <p:cNvPr id="19120" name="Straight Connector 1881"/>
              <p:cNvCxnSpPr/>
              <p:nvPr/>
            </p:nvCxnSpPr>
            <p:spPr>
              <a:xfrm>
                <a:off x="12481560" y="6367680"/>
                <a:ext cx="126360" cy="360"/>
              </a:xfrm>
              <a:prstGeom prst="straightConnector1">
                <a:avLst/>
              </a:prstGeom>
              <a:ln w="6480">
                <a:solidFill>
                  <a:srgbClr val="a8a8a8"/>
                </a:solidFill>
                <a:miter/>
              </a:ln>
            </p:spPr>
          </p:cxnSp>
          <p:cxnSp>
            <p:nvCxnSpPr>
              <p:cNvPr id="19121" name="Straight Connector 1882"/>
              <p:cNvCxnSpPr/>
              <p:nvPr/>
            </p:nvCxnSpPr>
            <p:spPr>
              <a:xfrm>
                <a:off x="12481560" y="6204240"/>
                <a:ext cx="126360" cy="360"/>
              </a:xfrm>
              <a:prstGeom prst="straightConnector1">
                <a:avLst/>
              </a:prstGeom>
              <a:ln w="6480">
                <a:solidFill>
                  <a:srgbClr val="a8a8a8"/>
                </a:solidFill>
                <a:miter/>
              </a:ln>
            </p:spPr>
          </p:cxnSp>
          <p:cxnSp>
            <p:nvCxnSpPr>
              <p:cNvPr id="19122" name="Straight Connector 2020"/>
              <p:cNvCxnSpPr/>
              <p:nvPr/>
            </p:nvCxnSpPr>
            <p:spPr>
              <a:xfrm>
                <a:off x="493920" y="7167240"/>
                <a:ext cx="360" cy="126360"/>
              </a:xfrm>
              <a:prstGeom prst="straightConnector1">
                <a:avLst/>
              </a:prstGeom>
              <a:ln w="6480">
                <a:solidFill>
                  <a:srgbClr val="a8a8a8"/>
                </a:solidFill>
                <a:miter/>
              </a:ln>
            </p:spPr>
          </p:cxnSp>
          <p:cxnSp>
            <p:nvCxnSpPr>
              <p:cNvPr id="19123" name="Straight Connector 2021"/>
              <p:cNvCxnSpPr/>
              <p:nvPr/>
            </p:nvCxnSpPr>
            <p:spPr>
              <a:xfrm>
                <a:off x="329400" y="7167240"/>
                <a:ext cx="360" cy="126360"/>
              </a:xfrm>
              <a:prstGeom prst="straightConnector1">
                <a:avLst/>
              </a:prstGeom>
              <a:ln w="6480">
                <a:solidFill>
                  <a:srgbClr val="a8a8a8"/>
                </a:solidFill>
                <a:miter/>
              </a:ln>
            </p:spPr>
          </p:cxnSp>
          <p:cxnSp>
            <p:nvCxnSpPr>
              <p:cNvPr id="19124" name="Straight Connector 2022"/>
              <p:cNvCxnSpPr/>
              <p:nvPr/>
            </p:nvCxnSpPr>
            <p:spPr>
              <a:xfrm>
                <a:off x="823680" y="7167240"/>
                <a:ext cx="360" cy="126360"/>
              </a:xfrm>
              <a:prstGeom prst="straightConnector1">
                <a:avLst/>
              </a:prstGeom>
              <a:ln w="6480">
                <a:solidFill>
                  <a:srgbClr val="a8a8a8"/>
                </a:solidFill>
                <a:miter/>
              </a:ln>
            </p:spPr>
          </p:cxnSp>
          <p:cxnSp>
            <p:nvCxnSpPr>
              <p:cNvPr id="19125" name="Straight Connector 2023"/>
              <p:cNvCxnSpPr/>
              <p:nvPr/>
            </p:nvCxnSpPr>
            <p:spPr>
              <a:xfrm>
                <a:off x="658800" y="7167240"/>
                <a:ext cx="360" cy="126360"/>
              </a:xfrm>
              <a:prstGeom prst="straightConnector1">
                <a:avLst/>
              </a:prstGeom>
              <a:ln w="6480">
                <a:solidFill>
                  <a:srgbClr val="a8a8a8"/>
                </a:solidFill>
                <a:miter/>
              </a:ln>
            </p:spPr>
          </p:cxnSp>
          <p:cxnSp>
            <p:nvCxnSpPr>
              <p:cNvPr id="19126" name="Straight Connector 2024"/>
              <p:cNvCxnSpPr/>
              <p:nvPr/>
            </p:nvCxnSpPr>
            <p:spPr>
              <a:xfrm>
                <a:off x="1153080" y="7167240"/>
                <a:ext cx="360" cy="126360"/>
              </a:xfrm>
              <a:prstGeom prst="straightConnector1">
                <a:avLst/>
              </a:prstGeom>
              <a:ln w="6480">
                <a:solidFill>
                  <a:srgbClr val="a8a8a8"/>
                </a:solidFill>
                <a:miter/>
              </a:ln>
            </p:spPr>
          </p:cxnSp>
          <p:cxnSp>
            <p:nvCxnSpPr>
              <p:cNvPr id="19127" name="Straight Connector 2025"/>
              <p:cNvCxnSpPr/>
              <p:nvPr/>
            </p:nvCxnSpPr>
            <p:spPr>
              <a:xfrm>
                <a:off x="988200" y="7167240"/>
                <a:ext cx="360" cy="126360"/>
              </a:xfrm>
              <a:prstGeom prst="straightConnector1">
                <a:avLst/>
              </a:prstGeom>
              <a:ln w="6480">
                <a:solidFill>
                  <a:srgbClr val="a8a8a8"/>
                </a:solidFill>
                <a:miter/>
              </a:ln>
            </p:spPr>
          </p:cxnSp>
          <p:cxnSp>
            <p:nvCxnSpPr>
              <p:cNvPr id="19128" name="Straight Connector 2026"/>
              <p:cNvCxnSpPr/>
              <p:nvPr/>
            </p:nvCxnSpPr>
            <p:spPr>
              <a:xfrm>
                <a:off x="1482480" y="7167240"/>
                <a:ext cx="360" cy="126360"/>
              </a:xfrm>
              <a:prstGeom prst="straightConnector1">
                <a:avLst/>
              </a:prstGeom>
              <a:ln w="6480">
                <a:solidFill>
                  <a:srgbClr val="a8a8a8"/>
                </a:solidFill>
                <a:miter/>
              </a:ln>
            </p:spPr>
          </p:cxnSp>
          <p:cxnSp>
            <p:nvCxnSpPr>
              <p:cNvPr id="19129" name="Straight Connector 2027"/>
              <p:cNvCxnSpPr/>
              <p:nvPr/>
            </p:nvCxnSpPr>
            <p:spPr>
              <a:xfrm>
                <a:off x="1317960" y="7167240"/>
                <a:ext cx="360" cy="126360"/>
              </a:xfrm>
              <a:prstGeom prst="straightConnector1">
                <a:avLst/>
              </a:prstGeom>
              <a:ln w="6480">
                <a:solidFill>
                  <a:srgbClr val="a8a8a8"/>
                </a:solidFill>
                <a:miter/>
              </a:ln>
            </p:spPr>
          </p:cxnSp>
          <p:cxnSp>
            <p:nvCxnSpPr>
              <p:cNvPr id="19130" name="Straight Connector 2028"/>
              <p:cNvCxnSpPr/>
              <p:nvPr/>
            </p:nvCxnSpPr>
            <p:spPr>
              <a:xfrm>
                <a:off x="1812240" y="7167240"/>
                <a:ext cx="360" cy="126360"/>
              </a:xfrm>
              <a:prstGeom prst="straightConnector1">
                <a:avLst/>
              </a:prstGeom>
              <a:ln w="6480">
                <a:solidFill>
                  <a:srgbClr val="a8a8a8"/>
                </a:solidFill>
                <a:miter/>
              </a:ln>
            </p:spPr>
          </p:cxnSp>
          <p:cxnSp>
            <p:nvCxnSpPr>
              <p:cNvPr id="19131" name="Straight Connector 2029"/>
              <p:cNvCxnSpPr/>
              <p:nvPr/>
            </p:nvCxnSpPr>
            <p:spPr>
              <a:xfrm>
                <a:off x="1647360" y="7167240"/>
                <a:ext cx="360" cy="126360"/>
              </a:xfrm>
              <a:prstGeom prst="straightConnector1">
                <a:avLst/>
              </a:prstGeom>
              <a:ln w="6480">
                <a:solidFill>
                  <a:srgbClr val="a8a8a8"/>
                </a:solidFill>
                <a:miter/>
              </a:ln>
            </p:spPr>
          </p:cxnSp>
          <p:cxnSp>
            <p:nvCxnSpPr>
              <p:cNvPr id="19132" name="Straight Connector 2030"/>
              <p:cNvCxnSpPr/>
              <p:nvPr/>
            </p:nvCxnSpPr>
            <p:spPr>
              <a:xfrm>
                <a:off x="2141640" y="7167240"/>
                <a:ext cx="360" cy="126360"/>
              </a:xfrm>
              <a:prstGeom prst="straightConnector1">
                <a:avLst/>
              </a:prstGeom>
              <a:ln w="6480">
                <a:solidFill>
                  <a:srgbClr val="a8a8a8"/>
                </a:solidFill>
                <a:miter/>
              </a:ln>
            </p:spPr>
          </p:cxnSp>
          <p:cxnSp>
            <p:nvCxnSpPr>
              <p:cNvPr id="19133" name="Straight Connector 2031"/>
              <p:cNvCxnSpPr/>
              <p:nvPr/>
            </p:nvCxnSpPr>
            <p:spPr>
              <a:xfrm>
                <a:off x="1976760" y="7167240"/>
                <a:ext cx="360" cy="126360"/>
              </a:xfrm>
              <a:prstGeom prst="straightConnector1">
                <a:avLst/>
              </a:prstGeom>
              <a:ln w="6480">
                <a:solidFill>
                  <a:srgbClr val="a8a8a8"/>
                </a:solidFill>
                <a:miter/>
              </a:ln>
            </p:spPr>
          </p:cxnSp>
          <p:cxnSp>
            <p:nvCxnSpPr>
              <p:cNvPr id="19134" name="Straight Connector 2032"/>
              <p:cNvCxnSpPr/>
              <p:nvPr/>
            </p:nvCxnSpPr>
            <p:spPr>
              <a:xfrm>
                <a:off x="2471040" y="7167240"/>
                <a:ext cx="360" cy="126360"/>
              </a:xfrm>
              <a:prstGeom prst="straightConnector1">
                <a:avLst/>
              </a:prstGeom>
              <a:ln w="6480">
                <a:solidFill>
                  <a:srgbClr val="a8a8a8"/>
                </a:solidFill>
                <a:miter/>
              </a:ln>
            </p:spPr>
          </p:cxnSp>
          <p:cxnSp>
            <p:nvCxnSpPr>
              <p:cNvPr id="19135" name="Straight Connector 2033"/>
              <p:cNvCxnSpPr/>
              <p:nvPr/>
            </p:nvCxnSpPr>
            <p:spPr>
              <a:xfrm>
                <a:off x="2306520" y="7167240"/>
                <a:ext cx="360" cy="126360"/>
              </a:xfrm>
              <a:prstGeom prst="straightConnector1">
                <a:avLst/>
              </a:prstGeom>
              <a:ln w="6480">
                <a:solidFill>
                  <a:srgbClr val="a8a8a8"/>
                </a:solidFill>
                <a:miter/>
              </a:ln>
            </p:spPr>
          </p:cxnSp>
          <p:cxnSp>
            <p:nvCxnSpPr>
              <p:cNvPr id="19136" name="Straight Connector 2034"/>
              <p:cNvCxnSpPr/>
              <p:nvPr/>
            </p:nvCxnSpPr>
            <p:spPr>
              <a:xfrm>
                <a:off x="2800800" y="7167240"/>
                <a:ext cx="360" cy="126360"/>
              </a:xfrm>
              <a:prstGeom prst="straightConnector1">
                <a:avLst/>
              </a:prstGeom>
              <a:ln w="6480">
                <a:solidFill>
                  <a:srgbClr val="a8a8a8"/>
                </a:solidFill>
                <a:miter/>
              </a:ln>
            </p:spPr>
          </p:cxnSp>
          <p:cxnSp>
            <p:nvCxnSpPr>
              <p:cNvPr id="19137" name="Straight Connector 2035"/>
              <p:cNvCxnSpPr/>
              <p:nvPr/>
            </p:nvCxnSpPr>
            <p:spPr>
              <a:xfrm>
                <a:off x="2635920" y="7167240"/>
                <a:ext cx="360" cy="126360"/>
              </a:xfrm>
              <a:prstGeom prst="straightConnector1">
                <a:avLst/>
              </a:prstGeom>
              <a:ln w="6480">
                <a:solidFill>
                  <a:srgbClr val="a8a8a8"/>
                </a:solidFill>
                <a:miter/>
              </a:ln>
            </p:spPr>
          </p:cxnSp>
          <p:cxnSp>
            <p:nvCxnSpPr>
              <p:cNvPr id="19138" name="Straight Connector 2036"/>
              <p:cNvCxnSpPr/>
              <p:nvPr/>
            </p:nvCxnSpPr>
            <p:spPr>
              <a:xfrm>
                <a:off x="3130200" y="7167240"/>
                <a:ext cx="360" cy="126360"/>
              </a:xfrm>
              <a:prstGeom prst="straightConnector1">
                <a:avLst/>
              </a:prstGeom>
              <a:ln w="6480">
                <a:solidFill>
                  <a:srgbClr val="a8a8a8"/>
                </a:solidFill>
                <a:miter/>
              </a:ln>
            </p:spPr>
          </p:cxnSp>
          <p:cxnSp>
            <p:nvCxnSpPr>
              <p:cNvPr id="19139" name="Straight Connector 2037"/>
              <p:cNvCxnSpPr/>
              <p:nvPr/>
            </p:nvCxnSpPr>
            <p:spPr>
              <a:xfrm>
                <a:off x="2965320" y="7167240"/>
                <a:ext cx="360" cy="126360"/>
              </a:xfrm>
              <a:prstGeom prst="straightConnector1">
                <a:avLst/>
              </a:prstGeom>
              <a:ln w="6480">
                <a:solidFill>
                  <a:srgbClr val="a8a8a8"/>
                </a:solidFill>
                <a:miter/>
              </a:ln>
            </p:spPr>
          </p:cxnSp>
          <p:cxnSp>
            <p:nvCxnSpPr>
              <p:cNvPr id="19140" name="Straight Connector 2038"/>
              <p:cNvCxnSpPr/>
              <p:nvPr/>
            </p:nvCxnSpPr>
            <p:spPr>
              <a:xfrm>
                <a:off x="3459600" y="7167240"/>
                <a:ext cx="360" cy="126360"/>
              </a:xfrm>
              <a:prstGeom prst="straightConnector1">
                <a:avLst/>
              </a:prstGeom>
              <a:ln w="6480">
                <a:solidFill>
                  <a:srgbClr val="a8a8a8"/>
                </a:solidFill>
                <a:miter/>
              </a:ln>
            </p:spPr>
          </p:cxnSp>
          <p:cxnSp>
            <p:nvCxnSpPr>
              <p:cNvPr id="19141" name="Straight Connector 2039"/>
              <p:cNvCxnSpPr/>
              <p:nvPr/>
            </p:nvCxnSpPr>
            <p:spPr>
              <a:xfrm>
                <a:off x="3295080" y="7167240"/>
                <a:ext cx="360" cy="126360"/>
              </a:xfrm>
              <a:prstGeom prst="straightConnector1">
                <a:avLst/>
              </a:prstGeom>
              <a:ln w="6480">
                <a:solidFill>
                  <a:srgbClr val="a8a8a8"/>
                </a:solidFill>
                <a:miter/>
              </a:ln>
            </p:spPr>
          </p:cxnSp>
          <p:cxnSp>
            <p:nvCxnSpPr>
              <p:cNvPr id="19142" name="Straight Connector 2040"/>
              <p:cNvCxnSpPr/>
              <p:nvPr/>
            </p:nvCxnSpPr>
            <p:spPr>
              <a:xfrm>
                <a:off x="3789360" y="7167240"/>
                <a:ext cx="360" cy="126360"/>
              </a:xfrm>
              <a:prstGeom prst="straightConnector1">
                <a:avLst/>
              </a:prstGeom>
              <a:ln w="6480">
                <a:solidFill>
                  <a:srgbClr val="a8a8a8"/>
                </a:solidFill>
                <a:miter/>
              </a:ln>
            </p:spPr>
          </p:cxnSp>
          <p:cxnSp>
            <p:nvCxnSpPr>
              <p:cNvPr id="19143" name="Straight Connector 2041"/>
              <p:cNvCxnSpPr/>
              <p:nvPr/>
            </p:nvCxnSpPr>
            <p:spPr>
              <a:xfrm>
                <a:off x="3624480" y="7167240"/>
                <a:ext cx="360" cy="126360"/>
              </a:xfrm>
              <a:prstGeom prst="straightConnector1">
                <a:avLst/>
              </a:prstGeom>
              <a:ln w="6480">
                <a:solidFill>
                  <a:srgbClr val="a8a8a8"/>
                </a:solidFill>
                <a:miter/>
              </a:ln>
            </p:spPr>
          </p:cxnSp>
          <p:cxnSp>
            <p:nvCxnSpPr>
              <p:cNvPr id="19144" name="Straight Connector 2042"/>
              <p:cNvCxnSpPr/>
              <p:nvPr/>
            </p:nvCxnSpPr>
            <p:spPr>
              <a:xfrm>
                <a:off x="4118760" y="7167240"/>
                <a:ext cx="360" cy="126360"/>
              </a:xfrm>
              <a:prstGeom prst="straightConnector1">
                <a:avLst/>
              </a:prstGeom>
              <a:ln w="6480">
                <a:solidFill>
                  <a:srgbClr val="a8a8a8"/>
                </a:solidFill>
                <a:miter/>
              </a:ln>
            </p:spPr>
          </p:cxnSp>
          <p:cxnSp>
            <p:nvCxnSpPr>
              <p:cNvPr id="19145" name="Straight Connector 2043"/>
              <p:cNvCxnSpPr/>
              <p:nvPr/>
            </p:nvCxnSpPr>
            <p:spPr>
              <a:xfrm>
                <a:off x="3953880" y="7167240"/>
                <a:ext cx="360" cy="126360"/>
              </a:xfrm>
              <a:prstGeom prst="straightConnector1">
                <a:avLst/>
              </a:prstGeom>
              <a:ln w="6480">
                <a:solidFill>
                  <a:srgbClr val="a8a8a8"/>
                </a:solidFill>
                <a:miter/>
              </a:ln>
            </p:spPr>
          </p:cxnSp>
          <p:cxnSp>
            <p:nvCxnSpPr>
              <p:cNvPr id="19146" name="Straight Connector 2044"/>
              <p:cNvCxnSpPr/>
              <p:nvPr/>
            </p:nvCxnSpPr>
            <p:spPr>
              <a:xfrm>
                <a:off x="4448160" y="7167240"/>
                <a:ext cx="360" cy="126360"/>
              </a:xfrm>
              <a:prstGeom prst="straightConnector1">
                <a:avLst/>
              </a:prstGeom>
              <a:ln w="6480">
                <a:solidFill>
                  <a:srgbClr val="a8a8a8"/>
                </a:solidFill>
                <a:miter/>
              </a:ln>
            </p:spPr>
          </p:cxnSp>
          <p:cxnSp>
            <p:nvCxnSpPr>
              <p:cNvPr id="19147" name="Straight Connector 2045"/>
              <p:cNvCxnSpPr/>
              <p:nvPr/>
            </p:nvCxnSpPr>
            <p:spPr>
              <a:xfrm>
                <a:off x="4283640" y="7167240"/>
                <a:ext cx="360" cy="126360"/>
              </a:xfrm>
              <a:prstGeom prst="straightConnector1">
                <a:avLst/>
              </a:prstGeom>
              <a:ln w="6480">
                <a:solidFill>
                  <a:srgbClr val="a8a8a8"/>
                </a:solidFill>
                <a:miter/>
              </a:ln>
            </p:spPr>
          </p:cxnSp>
          <p:cxnSp>
            <p:nvCxnSpPr>
              <p:cNvPr id="19148" name="Straight Connector 2046"/>
              <p:cNvCxnSpPr/>
              <p:nvPr/>
            </p:nvCxnSpPr>
            <p:spPr>
              <a:xfrm>
                <a:off x="4777920" y="7167240"/>
                <a:ext cx="360" cy="126360"/>
              </a:xfrm>
              <a:prstGeom prst="straightConnector1">
                <a:avLst/>
              </a:prstGeom>
              <a:ln w="6480">
                <a:solidFill>
                  <a:srgbClr val="a8a8a8"/>
                </a:solidFill>
                <a:miter/>
              </a:ln>
            </p:spPr>
          </p:cxnSp>
          <p:cxnSp>
            <p:nvCxnSpPr>
              <p:cNvPr id="19149" name="Straight Connector 2047"/>
              <p:cNvCxnSpPr/>
              <p:nvPr/>
            </p:nvCxnSpPr>
            <p:spPr>
              <a:xfrm>
                <a:off x="4613040" y="7167240"/>
                <a:ext cx="360" cy="126360"/>
              </a:xfrm>
              <a:prstGeom prst="straightConnector1">
                <a:avLst/>
              </a:prstGeom>
              <a:ln w="6480">
                <a:solidFill>
                  <a:srgbClr val="a8a8a8"/>
                </a:solidFill>
                <a:miter/>
              </a:ln>
            </p:spPr>
          </p:cxnSp>
          <p:cxnSp>
            <p:nvCxnSpPr>
              <p:cNvPr id="19150" name="Straight Connector 2048"/>
              <p:cNvCxnSpPr/>
              <p:nvPr/>
            </p:nvCxnSpPr>
            <p:spPr>
              <a:xfrm>
                <a:off x="5107320" y="7167240"/>
                <a:ext cx="360" cy="126360"/>
              </a:xfrm>
              <a:prstGeom prst="straightConnector1">
                <a:avLst/>
              </a:prstGeom>
              <a:ln w="6480">
                <a:solidFill>
                  <a:srgbClr val="a8a8a8"/>
                </a:solidFill>
                <a:miter/>
              </a:ln>
            </p:spPr>
          </p:cxnSp>
          <p:cxnSp>
            <p:nvCxnSpPr>
              <p:cNvPr id="19151" name="Straight Connector 2049"/>
              <p:cNvCxnSpPr/>
              <p:nvPr/>
            </p:nvCxnSpPr>
            <p:spPr>
              <a:xfrm>
                <a:off x="4942440" y="7167240"/>
                <a:ext cx="360" cy="126360"/>
              </a:xfrm>
              <a:prstGeom prst="straightConnector1">
                <a:avLst/>
              </a:prstGeom>
              <a:ln w="6480">
                <a:solidFill>
                  <a:srgbClr val="a8a8a8"/>
                </a:solidFill>
                <a:miter/>
              </a:ln>
            </p:spPr>
          </p:cxnSp>
          <p:cxnSp>
            <p:nvCxnSpPr>
              <p:cNvPr id="19152" name="Straight Connector 2050"/>
              <p:cNvCxnSpPr/>
              <p:nvPr/>
            </p:nvCxnSpPr>
            <p:spPr>
              <a:xfrm>
                <a:off x="5436720" y="7167240"/>
                <a:ext cx="360" cy="126360"/>
              </a:xfrm>
              <a:prstGeom prst="straightConnector1">
                <a:avLst/>
              </a:prstGeom>
              <a:ln w="6480">
                <a:solidFill>
                  <a:srgbClr val="a8a8a8"/>
                </a:solidFill>
                <a:miter/>
              </a:ln>
            </p:spPr>
          </p:cxnSp>
          <p:cxnSp>
            <p:nvCxnSpPr>
              <p:cNvPr id="19153" name="Straight Connector 2051"/>
              <p:cNvCxnSpPr/>
              <p:nvPr/>
            </p:nvCxnSpPr>
            <p:spPr>
              <a:xfrm>
                <a:off x="5272200" y="7167240"/>
                <a:ext cx="360" cy="126360"/>
              </a:xfrm>
              <a:prstGeom prst="straightConnector1">
                <a:avLst/>
              </a:prstGeom>
              <a:ln w="6480">
                <a:solidFill>
                  <a:srgbClr val="a8a8a8"/>
                </a:solidFill>
                <a:miter/>
              </a:ln>
            </p:spPr>
          </p:cxnSp>
          <p:cxnSp>
            <p:nvCxnSpPr>
              <p:cNvPr id="19154" name="Straight Connector 2052"/>
              <p:cNvCxnSpPr/>
              <p:nvPr/>
            </p:nvCxnSpPr>
            <p:spPr>
              <a:xfrm>
                <a:off x="5766480" y="7167240"/>
                <a:ext cx="360" cy="126360"/>
              </a:xfrm>
              <a:prstGeom prst="straightConnector1">
                <a:avLst/>
              </a:prstGeom>
              <a:ln w="6480">
                <a:solidFill>
                  <a:srgbClr val="a8a8a8"/>
                </a:solidFill>
                <a:miter/>
              </a:ln>
            </p:spPr>
          </p:cxnSp>
          <p:cxnSp>
            <p:nvCxnSpPr>
              <p:cNvPr id="19155" name="Straight Connector 2053"/>
              <p:cNvCxnSpPr/>
              <p:nvPr/>
            </p:nvCxnSpPr>
            <p:spPr>
              <a:xfrm>
                <a:off x="5601600" y="7167240"/>
                <a:ext cx="360" cy="126360"/>
              </a:xfrm>
              <a:prstGeom prst="straightConnector1">
                <a:avLst/>
              </a:prstGeom>
              <a:ln w="6480">
                <a:solidFill>
                  <a:srgbClr val="a8a8a8"/>
                </a:solidFill>
                <a:miter/>
              </a:ln>
            </p:spPr>
          </p:cxnSp>
          <p:cxnSp>
            <p:nvCxnSpPr>
              <p:cNvPr id="19156" name="Straight Connector 2054"/>
              <p:cNvCxnSpPr/>
              <p:nvPr/>
            </p:nvCxnSpPr>
            <p:spPr>
              <a:xfrm>
                <a:off x="6095880" y="7167240"/>
                <a:ext cx="360" cy="126360"/>
              </a:xfrm>
              <a:prstGeom prst="straightConnector1">
                <a:avLst/>
              </a:prstGeom>
              <a:ln w="6480">
                <a:solidFill>
                  <a:srgbClr val="a8a8a8"/>
                </a:solidFill>
                <a:miter/>
              </a:ln>
            </p:spPr>
          </p:cxnSp>
          <p:cxnSp>
            <p:nvCxnSpPr>
              <p:cNvPr id="19157" name="Straight Connector 2055"/>
              <p:cNvCxnSpPr/>
              <p:nvPr/>
            </p:nvCxnSpPr>
            <p:spPr>
              <a:xfrm>
                <a:off x="5931000" y="7167240"/>
                <a:ext cx="360" cy="126360"/>
              </a:xfrm>
              <a:prstGeom prst="straightConnector1">
                <a:avLst/>
              </a:prstGeom>
              <a:ln w="6480">
                <a:solidFill>
                  <a:srgbClr val="a8a8a8"/>
                </a:solidFill>
                <a:miter/>
              </a:ln>
            </p:spPr>
          </p:cxnSp>
          <p:cxnSp>
            <p:nvCxnSpPr>
              <p:cNvPr id="19158" name="Straight Connector 2056"/>
              <p:cNvCxnSpPr/>
              <p:nvPr/>
            </p:nvCxnSpPr>
            <p:spPr>
              <a:xfrm>
                <a:off x="6425280" y="7167240"/>
                <a:ext cx="360" cy="126360"/>
              </a:xfrm>
              <a:prstGeom prst="straightConnector1">
                <a:avLst/>
              </a:prstGeom>
              <a:ln w="6480">
                <a:solidFill>
                  <a:srgbClr val="a8a8a8"/>
                </a:solidFill>
                <a:miter/>
              </a:ln>
            </p:spPr>
          </p:cxnSp>
          <p:cxnSp>
            <p:nvCxnSpPr>
              <p:cNvPr id="19159" name="Straight Connector 2057"/>
              <p:cNvCxnSpPr/>
              <p:nvPr/>
            </p:nvCxnSpPr>
            <p:spPr>
              <a:xfrm>
                <a:off x="6260760" y="7167240"/>
                <a:ext cx="360" cy="126360"/>
              </a:xfrm>
              <a:prstGeom prst="straightConnector1">
                <a:avLst/>
              </a:prstGeom>
              <a:ln w="6480">
                <a:solidFill>
                  <a:srgbClr val="a8a8a8"/>
                </a:solidFill>
                <a:miter/>
              </a:ln>
            </p:spPr>
          </p:cxnSp>
          <p:cxnSp>
            <p:nvCxnSpPr>
              <p:cNvPr id="19160" name="Straight Connector 2058"/>
              <p:cNvCxnSpPr/>
              <p:nvPr/>
            </p:nvCxnSpPr>
            <p:spPr>
              <a:xfrm>
                <a:off x="6590160" y="7167240"/>
                <a:ext cx="360" cy="126360"/>
              </a:xfrm>
              <a:prstGeom prst="straightConnector1">
                <a:avLst/>
              </a:prstGeom>
              <a:ln w="6480">
                <a:solidFill>
                  <a:srgbClr val="a8a8a8"/>
                </a:solidFill>
                <a:miter/>
              </a:ln>
            </p:spPr>
          </p:cxnSp>
          <p:cxnSp>
            <p:nvCxnSpPr>
              <p:cNvPr id="19161" name="Straight Connector 2059"/>
              <p:cNvCxnSpPr/>
              <p:nvPr/>
            </p:nvCxnSpPr>
            <p:spPr>
              <a:xfrm>
                <a:off x="6919560" y="7167240"/>
                <a:ext cx="360" cy="126360"/>
              </a:xfrm>
              <a:prstGeom prst="straightConnector1">
                <a:avLst/>
              </a:prstGeom>
              <a:ln w="6480">
                <a:solidFill>
                  <a:srgbClr val="a8a8a8"/>
                </a:solidFill>
                <a:miter/>
              </a:ln>
            </p:spPr>
          </p:cxnSp>
          <p:cxnSp>
            <p:nvCxnSpPr>
              <p:cNvPr id="19162" name="Straight Connector 2060"/>
              <p:cNvCxnSpPr/>
              <p:nvPr/>
            </p:nvCxnSpPr>
            <p:spPr>
              <a:xfrm>
                <a:off x="6754680" y="7167240"/>
                <a:ext cx="360" cy="126360"/>
              </a:xfrm>
              <a:prstGeom prst="straightConnector1">
                <a:avLst/>
              </a:prstGeom>
              <a:ln w="6480">
                <a:solidFill>
                  <a:srgbClr val="a8a8a8"/>
                </a:solidFill>
                <a:miter/>
              </a:ln>
            </p:spPr>
          </p:cxnSp>
          <p:cxnSp>
            <p:nvCxnSpPr>
              <p:cNvPr id="19163" name="Straight Connector 2061"/>
              <p:cNvCxnSpPr/>
              <p:nvPr/>
            </p:nvCxnSpPr>
            <p:spPr>
              <a:xfrm>
                <a:off x="7248960" y="7167240"/>
                <a:ext cx="360" cy="126360"/>
              </a:xfrm>
              <a:prstGeom prst="straightConnector1">
                <a:avLst/>
              </a:prstGeom>
              <a:ln w="6480">
                <a:solidFill>
                  <a:srgbClr val="a8a8a8"/>
                </a:solidFill>
                <a:miter/>
              </a:ln>
            </p:spPr>
          </p:cxnSp>
          <p:cxnSp>
            <p:nvCxnSpPr>
              <p:cNvPr id="19164" name="Straight Connector 2062"/>
              <p:cNvCxnSpPr/>
              <p:nvPr/>
            </p:nvCxnSpPr>
            <p:spPr>
              <a:xfrm>
                <a:off x="7084440" y="7167240"/>
                <a:ext cx="360" cy="126360"/>
              </a:xfrm>
              <a:prstGeom prst="straightConnector1">
                <a:avLst/>
              </a:prstGeom>
              <a:ln w="6480">
                <a:solidFill>
                  <a:srgbClr val="a8a8a8"/>
                </a:solidFill>
                <a:miter/>
              </a:ln>
            </p:spPr>
          </p:cxnSp>
          <p:cxnSp>
            <p:nvCxnSpPr>
              <p:cNvPr id="19165" name="Straight Connector 2063"/>
              <p:cNvCxnSpPr/>
              <p:nvPr/>
            </p:nvCxnSpPr>
            <p:spPr>
              <a:xfrm>
                <a:off x="7578720" y="7167240"/>
                <a:ext cx="360" cy="126360"/>
              </a:xfrm>
              <a:prstGeom prst="straightConnector1">
                <a:avLst/>
              </a:prstGeom>
              <a:ln w="6480">
                <a:solidFill>
                  <a:srgbClr val="a8a8a8"/>
                </a:solidFill>
                <a:miter/>
              </a:ln>
            </p:spPr>
          </p:cxnSp>
          <p:cxnSp>
            <p:nvCxnSpPr>
              <p:cNvPr id="19166" name="Straight Connector 2064"/>
              <p:cNvCxnSpPr/>
              <p:nvPr/>
            </p:nvCxnSpPr>
            <p:spPr>
              <a:xfrm>
                <a:off x="7413840" y="7167240"/>
                <a:ext cx="360" cy="126360"/>
              </a:xfrm>
              <a:prstGeom prst="straightConnector1">
                <a:avLst/>
              </a:prstGeom>
              <a:ln w="6480">
                <a:solidFill>
                  <a:srgbClr val="a8a8a8"/>
                </a:solidFill>
                <a:miter/>
              </a:ln>
            </p:spPr>
          </p:cxnSp>
          <p:cxnSp>
            <p:nvCxnSpPr>
              <p:cNvPr id="19167" name="Straight Connector 2065"/>
              <p:cNvCxnSpPr/>
              <p:nvPr/>
            </p:nvCxnSpPr>
            <p:spPr>
              <a:xfrm>
                <a:off x="7908120" y="7167240"/>
                <a:ext cx="360" cy="126360"/>
              </a:xfrm>
              <a:prstGeom prst="straightConnector1">
                <a:avLst/>
              </a:prstGeom>
              <a:ln w="6480">
                <a:solidFill>
                  <a:srgbClr val="a8a8a8"/>
                </a:solidFill>
                <a:miter/>
              </a:ln>
            </p:spPr>
          </p:cxnSp>
          <p:cxnSp>
            <p:nvCxnSpPr>
              <p:cNvPr id="19168" name="Straight Connector 2066"/>
              <p:cNvCxnSpPr/>
              <p:nvPr/>
            </p:nvCxnSpPr>
            <p:spPr>
              <a:xfrm>
                <a:off x="7743240" y="7167240"/>
                <a:ext cx="360" cy="126360"/>
              </a:xfrm>
              <a:prstGeom prst="straightConnector1">
                <a:avLst/>
              </a:prstGeom>
              <a:ln w="6480">
                <a:solidFill>
                  <a:srgbClr val="a8a8a8"/>
                </a:solidFill>
                <a:miter/>
              </a:ln>
            </p:spPr>
          </p:cxnSp>
          <p:cxnSp>
            <p:nvCxnSpPr>
              <p:cNvPr id="19169" name="Straight Connector 2067"/>
              <p:cNvCxnSpPr/>
              <p:nvPr/>
            </p:nvCxnSpPr>
            <p:spPr>
              <a:xfrm>
                <a:off x="8237520" y="7167240"/>
                <a:ext cx="360" cy="126360"/>
              </a:xfrm>
              <a:prstGeom prst="straightConnector1">
                <a:avLst/>
              </a:prstGeom>
              <a:ln w="6480">
                <a:solidFill>
                  <a:srgbClr val="a8a8a8"/>
                </a:solidFill>
                <a:miter/>
              </a:ln>
            </p:spPr>
          </p:cxnSp>
          <p:cxnSp>
            <p:nvCxnSpPr>
              <p:cNvPr id="19170" name="Straight Connector 2068"/>
              <p:cNvCxnSpPr/>
              <p:nvPr/>
            </p:nvCxnSpPr>
            <p:spPr>
              <a:xfrm>
                <a:off x="8073000" y="7167240"/>
                <a:ext cx="360" cy="126360"/>
              </a:xfrm>
              <a:prstGeom prst="straightConnector1">
                <a:avLst/>
              </a:prstGeom>
              <a:ln w="6480">
                <a:solidFill>
                  <a:srgbClr val="a8a8a8"/>
                </a:solidFill>
                <a:miter/>
              </a:ln>
            </p:spPr>
          </p:cxnSp>
          <p:cxnSp>
            <p:nvCxnSpPr>
              <p:cNvPr id="19171" name="Straight Connector 2069"/>
              <p:cNvCxnSpPr/>
              <p:nvPr/>
            </p:nvCxnSpPr>
            <p:spPr>
              <a:xfrm>
                <a:off x="8567280" y="7167240"/>
                <a:ext cx="360" cy="126360"/>
              </a:xfrm>
              <a:prstGeom prst="straightConnector1">
                <a:avLst/>
              </a:prstGeom>
              <a:ln w="6480">
                <a:solidFill>
                  <a:srgbClr val="a8a8a8"/>
                </a:solidFill>
                <a:miter/>
              </a:ln>
            </p:spPr>
          </p:cxnSp>
          <p:cxnSp>
            <p:nvCxnSpPr>
              <p:cNvPr id="19172" name="Straight Connector 2070"/>
              <p:cNvCxnSpPr/>
              <p:nvPr/>
            </p:nvCxnSpPr>
            <p:spPr>
              <a:xfrm>
                <a:off x="8402400" y="7167240"/>
                <a:ext cx="360" cy="126360"/>
              </a:xfrm>
              <a:prstGeom prst="straightConnector1">
                <a:avLst/>
              </a:prstGeom>
              <a:ln w="6480">
                <a:solidFill>
                  <a:srgbClr val="a8a8a8"/>
                </a:solidFill>
                <a:miter/>
              </a:ln>
            </p:spPr>
          </p:cxnSp>
          <p:cxnSp>
            <p:nvCxnSpPr>
              <p:cNvPr id="19173" name="Straight Connector 2071"/>
              <p:cNvCxnSpPr/>
              <p:nvPr/>
            </p:nvCxnSpPr>
            <p:spPr>
              <a:xfrm>
                <a:off x="8896680" y="7167240"/>
                <a:ext cx="360" cy="126360"/>
              </a:xfrm>
              <a:prstGeom prst="straightConnector1">
                <a:avLst/>
              </a:prstGeom>
              <a:ln w="6480">
                <a:solidFill>
                  <a:srgbClr val="a8a8a8"/>
                </a:solidFill>
                <a:miter/>
              </a:ln>
            </p:spPr>
          </p:cxnSp>
          <p:cxnSp>
            <p:nvCxnSpPr>
              <p:cNvPr id="19174" name="Straight Connector 2072"/>
              <p:cNvCxnSpPr/>
              <p:nvPr/>
            </p:nvCxnSpPr>
            <p:spPr>
              <a:xfrm>
                <a:off x="8731800" y="7167240"/>
                <a:ext cx="360" cy="126360"/>
              </a:xfrm>
              <a:prstGeom prst="straightConnector1">
                <a:avLst/>
              </a:prstGeom>
              <a:ln w="6480">
                <a:solidFill>
                  <a:srgbClr val="a8a8a8"/>
                </a:solidFill>
                <a:miter/>
              </a:ln>
            </p:spPr>
          </p:cxnSp>
          <p:cxnSp>
            <p:nvCxnSpPr>
              <p:cNvPr id="19175" name="Straight Connector 2073"/>
              <p:cNvCxnSpPr/>
              <p:nvPr/>
            </p:nvCxnSpPr>
            <p:spPr>
              <a:xfrm>
                <a:off x="9226080" y="7167240"/>
                <a:ext cx="360" cy="126360"/>
              </a:xfrm>
              <a:prstGeom prst="straightConnector1">
                <a:avLst/>
              </a:prstGeom>
              <a:ln w="6480">
                <a:solidFill>
                  <a:srgbClr val="a8a8a8"/>
                </a:solidFill>
                <a:miter/>
              </a:ln>
            </p:spPr>
          </p:cxnSp>
          <p:cxnSp>
            <p:nvCxnSpPr>
              <p:cNvPr id="19176" name="Straight Connector 2074"/>
              <p:cNvCxnSpPr/>
              <p:nvPr/>
            </p:nvCxnSpPr>
            <p:spPr>
              <a:xfrm>
                <a:off x="9061560" y="7167240"/>
                <a:ext cx="360" cy="126360"/>
              </a:xfrm>
              <a:prstGeom prst="straightConnector1">
                <a:avLst/>
              </a:prstGeom>
              <a:ln w="6480">
                <a:solidFill>
                  <a:srgbClr val="a8a8a8"/>
                </a:solidFill>
                <a:miter/>
              </a:ln>
            </p:spPr>
          </p:cxnSp>
          <p:cxnSp>
            <p:nvCxnSpPr>
              <p:cNvPr id="19177" name="Straight Connector 2075"/>
              <p:cNvCxnSpPr/>
              <p:nvPr/>
            </p:nvCxnSpPr>
            <p:spPr>
              <a:xfrm>
                <a:off x="9555840" y="7167240"/>
                <a:ext cx="360" cy="126360"/>
              </a:xfrm>
              <a:prstGeom prst="straightConnector1">
                <a:avLst/>
              </a:prstGeom>
              <a:ln w="6480">
                <a:solidFill>
                  <a:srgbClr val="a8a8a8"/>
                </a:solidFill>
                <a:miter/>
              </a:ln>
            </p:spPr>
          </p:cxnSp>
          <p:cxnSp>
            <p:nvCxnSpPr>
              <p:cNvPr id="19178" name="Straight Connector 2076"/>
              <p:cNvCxnSpPr/>
              <p:nvPr/>
            </p:nvCxnSpPr>
            <p:spPr>
              <a:xfrm>
                <a:off x="9390960" y="7167240"/>
                <a:ext cx="360" cy="126360"/>
              </a:xfrm>
              <a:prstGeom prst="straightConnector1">
                <a:avLst/>
              </a:prstGeom>
              <a:ln w="6480">
                <a:solidFill>
                  <a:srgbClr val="a8a8a8"/>
                </a:solidFill>
                <a:miter/>
              </a:ln>
            </p:spPr>
          </p:cxnSp>
          <p:cxnSp>
            <p:nvCxnSpPr>
              <p:cNvPr id="19179" name="Straight Connector 2077"/>
              <p:cNvCxnSpPr/>
              <p:nvPr/>
            </p:nvCxnSpPr>
            <p:spPr>
              <a:xfrm>
                <a:off x="9885240" y="7167240"/>
                <a:ext cx="360" cy="126360"/>
              </a:xfrm>
              <a:prstGeom prst="straightConnector1">
                <a:avLst/>
              </a:prstGeom>
              <a:ln w="6480">
                <a:solidFill>
                  <a:srgbClr val="a8a8a8"/>
                </a:solidFill>
                <a:miter/>
              </a:ln>
            </p:spPr>
          </p:cxnSp>
          <p:cxnSp>
            <p:nvCxnSpPr>
              <p:cNvPr id="19180" name="Straight Connector 2078"/>
              <p:cNvCxnSpPr/>
              <p:nvPr/>
            </p:nvCxnSpPr>
            <p:spPr>
              <a:xfrm>
                <a:off x="9720360" y="7167240"/>
                <a:ext cx="360" cy="126360"/>
              </a:xfrm>
              <a:prstGeom prst="straightConnector1">
                <a:avLst/>
              </a:prstGeom>
              <a:ln w="6480">
                <a:solidFill>
                  <a:srgbClr val="a8a8a8"/>
                </a:solidFill>
                <a:miter/>
              </a:ln>
            </p:spPr>
          </p:cxnSp>
          <p:cxnSp>
            <p:nvCxnSpPr>
              <p:cNvPr id="19181" name="Straight Connector 2079"/>
              <p:cNvCxnSpPr/>
              <p:nvPr/>
            </p:nvCxnSpPr>
            <p:spPr>
              <a:xfrm>
                <a:off x="10214640" y="7167240"/>
                <a:ext cx="360" cy="126360"/>
              </a:xfrm>
              <a:prstGeom prst="straightConnector1">
                <a:avLst/>
              </a:prstGeom>
              <a:ln w="6480">
                <a:solidFill>
                  <a:srgbClr val="a8a8a8"/>
                </a:solidFill>
                <a:miter/>
              </a:ln>
            </p:spPr>
          </p:cxnSp>
          <p:cxnSp>
            <p:nvCxnSpPr>
              <p:cNvPr id="19182" name="Straight Connector 2080"/>
              <p:cNvCxnSpPr/>
              <p:nvPr/>
            </p:nvCxnSpPr>
            <p:spPr>
              <a:xfrm>
                <a:off x="10050120" y="7167240"/>
                <a:ext cx="360" cy="126360"/>
              </a:xfrm>
              <a:prstGeom prst="straightConnector1">
                <a:avLst/>
              </a:prstGeom>
              <a:ln w="6480">
                <a:solidFill>
                  <a:srgbClr val="a8a8a8"/>
                </a:solidFill>
                <a:miter/>
              </a:ln>
            </p:spPr>
          </p:cxnSp>
          <p:cxnSp>
            <p:nvCxnSpPr>
              <p:cNvPr id="19183" name="Straight Connector 2081"/>
              <p:cNvCxnSpPr/>
              <p:nvPr/>
            </p:nvCxnSpPr>
            <p:spPr>
              <a:xfrm>
                <a:off x="10544400" y="7167240"/>
                <a:ext cx="360" cy="126360"/>
              </a:xfrm>
              <a:prstGeom prst="straightConnector1">
                <a:avLst/>
              </a:prstGeom>
              <a:ln w="6480">
                <a:solidFill>
                  <a:srgbClr val="a8a8a8"/>
                </a:solidFill>
                <a:miter/>
              </a:ln>
            </p:spPr>
          </p:cxnSp>
          <p:cxnSp>
            <p:nvCxnSpPr>
              <p:cNvPr id="19184" name="Straight Connector 2082"/>
              <p:cNvCxnSpPr/>
              <p:nvPr/>
            </p:nvCxnSpPr>
            <p:spPr>
              <a:xfrm>
                <a:off x="10379520" y="7167240"/>
                <a:ext cx="360" cy="126360"/>
              </a:xfrm>
              <a:prstGeom prst="straightConnector1">
                <a:avLst/>
              </a:prstGeom>
              <a:ln w="6480">
                <a:solidFill>
                  <a:srgbClr val="a8a8a8"/>
                </a:solidFill>
                <a:miter/>
              </a:ln>
            </p:spPr>
          </p:cxnSp>
          <p:cxnSp>
            <p:nvCxnSpPr>
              <p:cNvPr id="19185" name="Straight Connector 2083"/>
              <p:cNvCxnSpPr/>
              <p:nvPr/>
            </p:nvCxnSpPr>
            <p:spPr>
              <a:xfrm>
                <a:off x="10873800" y="7167240"/>
                <a:ext cx="360" cy="126360"/>
              </a:xfrm>
              <a:prstGeom prst="straightConnector1">
                <a:avLst/>
              </a:prstGeom>
              <a:ln w="6480">
                <a:solidFill>
                  <a:srgbClr val="a8a8a8"/>
                </a:solidFill>
                <a:miter/>
              </a:ln>
            </p:spPr>
          </p:cxnSp>
          <p:cxnSp>
            <p:nvCxnSpPr>
              <p:cNvPr id="19186" name="Straight Connector 2084"/>
              <p:cNvCxnSpPr/>
              <p:nvPr/>
            </p:nvCxnSpPr>
            <p:spPr>
              <a:xfrm>
                <a:off x="10708920" y="7167240"/>
                <a:ext cx="360" cy="126360"/>
              </a:xfrm>
              <a:prstGeom prst="straightConnector1">
                <a:avLst/>
              </a:prstGeom>
              <a:ln w="6480">
                <a:solidFill>
                  <a:srgbClr val="a8a8a8"/>
                </a:solidFill>
                <a:miter/>
              </a:ln>
            </p:spPr>
          </p:cxnSp>
          <p:cxnSp>
            <p:nvCxnSpPr>
              <p:cNvPr id="19187" name="Straight Connector 2085"/>
              <p:cNvCxnSpPr/>
              <p:nvPr/>
            </p:nvCxnSpPr>
            <p:spPr>
              <a:xfrm>
                <a:off x="11203200" y="7167240"/>
                <a:ext cx="360" cy="126360"/>
              </a:xfrm>
              <a:prstGeom prst="straightConnector1">
                <a:avLst/>
              </a:prstGeom>
              <a:ln w="6480">
                <a:solidFill>
                  <a:srgbClr val="a8a8a8"/>
                </a:solidFill>
                <a:miter/>
              </a:ln>
            </p:spPr>
          </p:cxnSp>
          <p:cxnSp>
            <p:nvCxnSpPr>
              <p:cNvPr id="19188" name="Straight Connector 2086"/>
              <p:cNvCxnSpPr/>
              <p:nvPr/>
            </p:nvCxnSpPr>
            <p:spPr>
              <a:xfrm>
                <a:off x="11038680" y="7167240"/>
                <a:ext cx="360" cy="126360"/>
              </a:xfrm>
              <a:prstGeom prst="straightConnector1">
                <a:avLst/>
              </a:prstGeom>
              <a:ln w="6480">
                <a:solidFill>
                  <a:srgbClr val="a8a8a8"/>
                </a:solidFill>
                <a:miter/>
              </a:ln>
            </p:spPr>
          </p:cxnSp>
          <p:cxnSp>
            <p:nvCxnSpPr>
              <p:cNvPr id="19189" name="Straight Connector 2087"/>
              <p:cNvCxnSpPr/>
              <p:nvPr/>
            </p:nvCxnSpPr>
            <p:spPr>
              <a:xfrm>
                <a:off x="11532960" y="7167240"/>
                <a:ext cx="360" cy="126360"/>
              </a:xfrm>
              <a:prstGeom prst="straightConnector1">
                <a:avLst/>
              </a:prstGeom>
              <a:ln w="6480">
                <a:solidFill>
                  <a:srgbClr val="a8a8a8"/>
                </a:solidFill>
                <a:miter/>
              </a:ln>
            </p:spPr>
          </p:cxnSp>
          <p:cxnSp>
            <p:nvCxnSpPr>
              <p:cNvPr id="19190" name="Straight Connector 2088"/>
              <p:cNvCxnSpPr/>
              <p:nvPr/>
            </p:nvCxnSpPr>
            <p:spPr>
              <a:xfrm>
                <a:off x="11368080" y="7167240"/>
                <a:ext cx="360" cy="126360"/>
              </a:xfrm>
              <a:prstGeom prst="straightConnector1">
                <a:avLst/>
              </a:prstGeom>
              <a:ln w="6480">
                <a:solidFill>
                  <a:srgbClr val="a8a8a8"/>
                </a:solidFill>
                <a:miter/>
              </a:ln>
            </p:spPr>
          </p:cxnSp>
          <p:cxnSp>
            <p:nvCxnSpPr>
              <p:cNvPr id="19191" name="Straight Connector 2089"/>
              <p:cNvCxnSpPr/>
              <p:nvPr/>
            </p:nvCxnSpPr>
            <p:spPr>
              <a:xfrm>
                <a:off x="11862360" y="7167240"/>
                <a:ext cx="360" cy="126360"/>
              </a:xfrm>
              <a:prstGeom prst="straightConnector1">
                <a:avLst/>
              </a:prstGeom>
              <a:ln w="6480">
                <a:solidFill>
                  <a:srgbClr val="a8a8a8"/>
                </a:solidFill>
                <a:miter/>
              </a:ln>
            </p:spPr>
          </p:cxnSp>
          <p:cxnSp>
            <p:nvCxnSpPr>
              <p:cNvPr id="1919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9193" name="Group 28"/>
            <p:cNvGrpSpPr/>
            <p:nvPr/>
          </p:nvGrpSpPr>
          <p:grpSpPr>
            <a:xfrm>
              <a:off x="-435240" y="-435240"/>
              <a:ext cx="13042800" cy="7728480"/>
              <a:chOff x="-435240" y="-435240"/>
              <a:chExt cx="13042800" cy="7728480"/>
            </a:xfrm>
          </p:grpSpPr>
          <p:cxnSp>
            <p:nvCxnSpPr>
              <p:cNvPr id="19194" name="Straight Connector 1897"/>
              <p:cNvCxnSpPr/>
              <p:nvPr/>
            </p:nvCxnSpPr>
            <p:spPr>
              <a:xfrm>
                <a:off x="12355560" y="4898520"/>
                <a:ext cx="252360" cy="360"/>
              </a:xfrm>
              <a:prstGeom prst="straightConnector1">
                <a:avLst/>
              </a:prstGeom>
              <a:ln w="6480">
                <a:solidFill>
                  <a:srgbClr val="a8a8a8"/>
                </a:solidFill>
                <a:miter/>
              </a:ln>
            </p:spPr>
          </p:cxnSp>
          <p:cxnSp>
            <p:nvCxnSpPr>
              <p:cNvPr id="19195" name="Straight Connector 181"/>
              <p:cNvCxnSpPr/>
              <p:nvPr/>
            </p:nvCxnSpPr>
            <p:spPr>
              <a:xfrm>
                <a:off x="-435240" y="326520"/>
                <a:ext cx="252360" cy="360"/>
              </a:xfrm>
              <a:prstGeom prst="straightConnector1">
                <a:avLst/>
              </a:prstGeom>
              <a:ln w="6480">
                <a:solidFill>
                  <a:srgbClr val="a8a8a8"/>
                </a:solidFill>
                <a:miter/>
              </a:ln>
            </p:spPr>
          </p:cxnSp>
          <p:cxnSp>
            <p:nvCxnSpPr>
              <p:cNvPr id="19196" name="Straight Connector 182"/>
              <p:cNvCxnSpPr/>
              <p:nvPr/>
            </p:nvCxnSpPr>
            <p:spPr>
              <a:xfrm>
                <a:off x="-435240" y="0"/>
                <a:ext cx="252360" cy="360"/>
              </a:xfrm>
              <a:prstGeom prst="straightConnector1">
                <a:avLst/>
              </a:prstGeom>
              <a:ln w="6480">
                <a:solidFill>
                  <a:srgbClr val="a8a8a8"/>
                </a:solidFill>
                <a:miter/>
              </a:ln>
            </p:spPr>
          </p:cxnSp>
          <p:cxnSp>
            <p:nvCxnSpPr>
              <p:cNvPr id="19197" name="Straight Connector 183"/>
              <p:cNvCxnSpPr/>
              <p:nvPr/>
            </p:nvCxnSpPr>
            <p:spPr>
              <a:xfrm>
                <a:off x="-435240" y="979560"/>
                <a:ext cx="252360" cy="360"/>
              </a:xfrm>
              <a:prstGeom prst="straightConnector1">
                <a:avLst/>
              </a:prstGeom>
              <a:ln w="6480">
                <a:solidFill>
                  <a:srgbClr val="a8a8a8"/>
                </a:solidFill>
                <a:miter/>
              </a:ln>
            </p:spPr>
          </p:cxnSp>
          <p:cxnSp>
            <p:nvCxnSpPr>
              <p:cNvPr id="19198" name="Straight Connector 184"/>
              <p:cNvCxnSpPr/>
              <p:nvPr/>
            </p:nvCxnSpPr>
            <p:spPr>
              <a:xfrm>
                <a:off x="-435240" y="653040"/>
                <a:ext cx="252360" cy="360"/>
              </a:xfrm>
              <a:prstGeom prst="straightConnector1">
                <a:avLst/>
              </a:prstGeom>
              <a:ln w="6480">
                <a:solidFill>
                  <a:srgbClr val="a8a8a8"/>
                </a:solidFill>
                <a:miter/>
              </a:ln>
            </p:spPr>
          </p:cxnSp>
          <p:cxnSp>
            <p:nvCxnSpPr>
              <p:cNvPr id="19199" name="Straight Connector 185"/>
              <p:cNvCxnSpPr/>
              <p:nvPr/>
            </p:nvCxnSpPr>
            <p:spPr>
              <a:xfrm>
                <a:off x="-435240" y="1632600"/>
                <a:ext cx="252360" cy="360"/>
              </a:xfrm>
              <a:prstGeom prst="straightConnector1">
                <a:avLst/>
              </a:prstGeom>
              <a:ln w="6480">
                <a:solidFill>
                  <a:srgbClr val="a8a8a8"/>
                </a:solidFill>
                <a:miter/>
              </a:ln>
            </p:spPr>
          </p:cxnSp>
          <p:cxnSp>
            <p:nvCxnSpPr>
              <p:cNvPr id="19200" name="Straight Connector 186"/>
              <p:cNvCxnSpPr/>
              <p:nvPr/>
            </p:nvCxnSpPr>
            <p:spPr>
              <a:xfrm>
                <a:off x="-435240" y="1306080"/>
                <a:ext cx="252360" cy="360"/>
              </a:xfrm>
              <a:prstGeom prst="straightConnector1">
                <a:avLst/>
              </a:prstGeom>
              <a:ln w="6480">
                <a:solidFill>
                  <a:srgbClr val="a8a8a8"/>
                </a:solidFill>
                <a:miter/>
              </a:ln>
            </p:spPr>
          </p:cxnSp>
          <p:cxnSp>
            <p:nvCxnSpPr>
              <p:cNvPr id="19201" name="Straight Connector 187"/>
              <p:cNvCxnSpPr/>
              <p:nvPr/>
            </p:nvCxnSpPr>
            <p:spPr>
              <a:xfrm>
                <a:off x="-435240" y="2285640"/>
                <a:ext cx="252360" cy="360"/>
              </a:xfrm>
              <a:prstGeom prst="straightConnector1">
                <a:avLst/>
              </a:prstGeom>
              <a:ln w="6480">
                <a:solidFill>
                  <a:srgbClr val="a8a8a8"/>
                </a:solidFill>
                <a:miter/>
              </a:ln>
            </p:spPr>
          </p:cxnSp>
          <p:cxnSp>
            <p:nvCxnSpPr>
              <p:cNvPr id="19202" name="Straight Connector 188"/>
              <p:cNvCxnSpPr/>
              <p:nvPr/>
            </p:nvCxnSpPr>
            <p:spPr>
              <a:xfrm>
                <a:off x="-435240" y="1959120"/>
                <a:ext cx="252360" cy="360"/>
              </a:xfrm>
              <a:prstGeom prst="straightConnector1">
                <a:avLst/>
              </a:prstGeom>
              <a:ln w="6480">
                <a:solidFill>
                  <a:srgbClr val="a8a8a8"/>
                </a:solidFill>
                <a:miter/>
              </a:ln>
            </p:spPr>
          </p:cxnSp>
          <p:cxnSp>
            <p:nvCxnSpPr>
              <p:cNvPr id="19203" name="Straight Connector 189"/>
              <p:cNvCxnSpPr/>
              <p:nvPr/>
            </p:nvCxnSpPr>
            <p:spPr>
              <a:xfrm>
                <a:off x="-435240" y="2939040"/>
                <a:ext cx="252360" cy="360"/>
              </a:xfrm>
              <a:prstGeom prst="straightConnector1">
                <a:avLst/>
              </a:prstGeom>
              <a:ln w="6480">
                <a:solidFill>
                  <a:srgbClr val="a8a8a8"/>
                </a:solidFill>
                <a:miter/>
              </a:ln>
            </p:spPr>
          </p:cxnSp>
          <p:cxnSp>
            <p:nvCxnSpPr>
              <p:cNvPr id="19204" name="Straight Connector 190"/>
              <p:cNvCxnSpPr/>
              <p:nvPr/>
            </p:nvCxnSpPr>
            <p:spPr>
              <a:xfrm>
                <a:off x="-435240" y="2612520"/>
                <a:ext cx="252360" cy="360"/>
              </a:xfrm>
              <a:prstGeom prst="straightConnector1">
                <a:avLst/>
              </a:prstGeom>
              <a:ln w="6480">
                <a:solidFill>
                  <a:srgbClr val="a8a8a8"/>
                </a:solidFill>
                <a:miter/>
              </a:ln>
            </p:spPr>
          </p:cxnSp>
          <p:cxnSp>
            <p:nvCxnSpPr>
              <p:cNvPr id="19205" name="Straight Connector 191"/>
              <p:cNvCxnSpPr/>
              <p:nvPr/>
            </p:nvCxnSpPr>
            <p:spPr>
              <a:xfrm>
                <a:off x="-435240" y="3592080"/>
                <a:ext cx="252360" cy="360"/>
              </a:xfrm>
              <a:prstGeom prst="straightConnector1">
                <a:avLst/>
              </a:prstGeom>
              <a:ln w="6480">
                <a:solidFill>
                  <a:srgbClr val="a8a8a8"/>
                </a:solidFill>
                <a:miter/>
              </a:ln>
            </p:spPr>
          </p:cxnSp>
          <p:cxnSp>
            <p:nvCxnSpPr>
              <p:cNvPr id="19206" name="Straight Connector 192"/>
              <p:cNvCxnSpPr/>
              <p:nvPr/>
            </p:nvCxnSpPr>
            <p:spPr>
              <a:xfrm>
                <a:off x="-435240" y="3265560"/>
                <a:ext cx="252360" cy="360"/>
              </a:xfrm>
              <a:prstGeom prst="straightConnector1">
                <a:avLst/>
              </a:prstGeom>
              <a:ln w="6480">
                <a:solidFill>
                  <a:srgbClr val="a8a8a8"/>
                </a:solidFill>
                <a:miter/>
              </a:ln>
            </p:spPr>
          </p:cxnSp>
          <p:cxnSp>
            <p:nvCxnSpPr>
              <p:cNvPr id="19207" name="Straight Connector 193"/>
              <p:cNvCxnSpPr/>
              <p:nvPr/>
            </p:nvCxnSpPr>
            <p:spPr>
              <a:xfrm>
                <a:off x="-435240" y="4245120"/>
                <a:ext cx="252360" cy="360"/>
              </a:xfrm>
              <a:prstGeom prst="straightConnector1">
                <a:avLst/>
              </a:prstGeom>
              <a:ln w="6480">
                <a:solidFill>
                  <a:srgbClr val="a8a8a8"/>
                </a:solidFill>
                <a:miter/>
              </a:ln>
            </p:spPr>
          </p:cxnSp>
          <p:cxnSp>
            <p:nvCxnSpPr>
              <p:cNvPr id="19208" name="Straight Connector 194"/>
              <p:cNvCxnSpPr/>
              <p:nvPr/>
            </p:nvCxnSpPr>
            <p:spPr>
              <a:xfrm>
                <a:off x="-435240" y="3918600"/>
                <a:ext cx="252360" cy="360"/>
              </a:xfrm>
              <a:prstGeom prst="straightConnector1">
                <a:avLst/>
              </a:prstGeom>
              <a:ln w="6480">
                <a:solidFill>
                  <a:srgbClr val="a8a8a8"/>
                </a:solidFill>
                <a:miter/>
              </a:ln>
            </p:spPr>
          </p:cxnSp>
          <p:cxnSp>
            <p:nvCxnSpPr>
              <p:cNvPr id="19209" name="Straight Connector 195"/>
              <p:cNvCxnSpPr/>
              <p:nvPr/>
            </p:nvCxnSpPr>
            <p:spPr>
              <a:xfrm>
                <a:off x="-435240" y="4898520"/>
                <a:ext cx="252360" cy="360"/>
              </a:xfrm>
              <a:prstGeom prst="straightConnector1">
                <a:avLst/>
              </a:prstGeom>
              <a:ln w="6480">
                <a:solidFill>
                  <a:srgbClr val="a8a8a8"/>
                </a:solidFill>
                <a:miter/>
              </a:ln>
            </p:spPr>
          </p:cxnSp>
          <p:cxnSp>
            <p:nvCxnSpPr>
              <p:cNvPr id="19210" name="Straight Connector 196"/>
              <p:cNvCxnSpPr/>
              <p:nvPr/>
            </p:nvCxnSpPr>
            <p:spPr>
              <a:xfrm>
                <a:off x="-435240" y="4571640"/>
                <a:ext cx="252360" cy="360"/>
              </a:xfrm>
              <a:prstGeom prst="straightConnector1">
                <a:avLst/>
              </a:prstGeom>
              <a:ln w="6480">
                <a:solidFill>
                  <a:srgbClr val="a8a8a8"/>
                </a:solidFill>
                <a:miter/>
              </a:ln>
            </p:spPr>
          </p:cxnSp>
          <p:cxnSp>
            <p:nvCxnSpPr>
              <p:cNvPr id="19211" name="Straight Connector 197"/>
              <p:cNvCxnSpPr/>
              <p:nvPr/>
            </p:nvCxnSpPr>
            <p:spPr>
              <a:xfrm>
                <a:off x="-435240" y="5551560"/>
                <a:ext cx="252360" cy="360"/>
              </a:xfrm>
              <a:prstGeom prst="straightConnector1">
                <a:avLst/>
              </a:prstGeom>
              <a:ln w="6480">
                <a:solidFill>
                  <a:srgbClr val="a8a8a8"/>
                </a:solidFill>
                <a:miter/>
              </a:ln>
            </p:spPr>
          </p:cxnSp>
          <p:cxnSp>
            <p:nvCxnSpPr>
              <p:cNvPr id="19212" name="Straight Connector 198"/>
              <p:cNvCxnSpPr/>
              <p:nvPr/>
            </p:nvCxnSpPr>
            <p:spPr>
              <a:xfrm>
                <a:off x="-435240" y="5225040"/>
                <a:ext cx="252360" cy="360"/>
              </a:xfrm>
              <a:prstGeom prst="straightConnector1">
                <a:avLst/>
              </a:prstGeom>
              <a:ln w="6480">
                <a:solidFill>
                  <a:srgbClr val="a8a8a8"/>
                </a:solidFill>
                <a:miter/>
              </a:ln>
            </p:spPr>
          </p:cxnSp>
          <p:cxnSp>
            <p:nvCxnSpPr>
              <p:cNvPr id="19213" name="Straight Connector 199"/>
              <p:cNvCxnSpPr/>
              <p:nvPr/>
            </p:nvCxnSpPr>
            <p:spPr>
              <a:xfrm>
                <a:off x="-435240" y="6204600"/>
                <a:ext cx="252360" cy="360"/>
              </a:xfrm>
              <a:prstGeom prst="straightConnector1">
                <a:avLst/>
              </a:prstGeom>
              <a:ln w="6480">
                <a:solidFill>
                  <a:srgbClr val="a8a8a8"/>
                </a:solidFill>
                <a:miter/>
              </a:ln>
            </p:spPr>
          </p:cxnSp>
          <p:cxnSp>
            <p:nvCxnSpPr>
              <p:cNvPr id="19214" name="Straight Connector 200"/>
              <p:cNvCxnSpPr/>
              <p:nvPr/>
            </p:nvCxnSpPr>
            <p:spPr>
              <a:xfrm>
                <a:off x="-435240" y="5878080"/>
                <a:ext cx="252360" cy="360"/>
              </a:xfrm>
              <a:prstGeom prst="straightConnector1">
                <a:avLst/>
              </a:prstGeom>
              <a:ln w="6480">
                <a:solidFill>
                  <a:srgbClr val="a8a8a8"/>
                </a:solidFill>
                <a:miter/>
              </a:ln>
            </p:spPr>
          </p:cxnSp>
          <p:cxnSp>
            <p:nvCxnSpPr>
              <p:cNvPr id="19215" name="Straight Connector 201"/>
              <p:cNvCxnSpPr/>
              <p:nvPr/>
            </p:nvCxnSpPr>
            <p:spPr>
              <a:xfrm>
                <a:off x="-435240" y="6857640"/>
                <a:ext cx="252360" cy="360"/>
              </a:xfrm>
              <a:prstGeom prst="straightConnector1">
                <a:avLst/>
              </a:prstGeom>
              <a:ln w="6480">
                <a:solidFill>
                  <a:srgbClr val="a8a8a8"/>
                </a:solidFill>
                <a:miter/>
              </a:ln>
            </p:spPr>
          </p:cxnSp>
          <p:cxnSp>
            <p:nvCxnSpPr>
              <p:cNvPr id="19216" name="Straight Connector 202"/>
              <p:cNvCxnSpPr/>
              <p:nvPr/>
            </p:nvCxnSpPr>
            <p:spPr>
              <a:xfrm>
                <a:off x="-435240" y="6531120"/>
                <a:ext cx="252360" cy="360"/>
              </a:xfrm>
              <a:prstGeom prst="straightConnector1">
                <a:avLst/>
              </a:prstGeom>
              <a:ln w="6480">
                <a:solidFill>
                  <a:srgbClr val="a8a8a8"/>
                </a:solidFill>
                <a:miter/>
              </a:ln>
            </p:spPr>
          </p:cxnSp>
          <p:cxnSp>
            <p:nvCxnSpPr>
              <p:cNvPr id="19217" name="Straight Connector 806"/>
              <p:cNvCxnSpPr/>
              <p:nvPr/>
            </p:nvCxnSpPr>
            <p:spPr>
              <a:xfrm flipV="1">
                <a:off x="11862360" y="-435240"/>
                <a:ext cx="360" cy="252360"/>
              </a:xfrm>
              <a:prstGeom prst="straightConnector1">
                <a:avLst/>
              </a:prstGeom>
              <a:ln w="6480">
                <a:solidFill>
                  <a:srgbClr val="a8a8a8"/>
                </a:solidFill>
                <a:miter/>
              </a:ln>
            </p:spPr>
          </p:cxnSp>
          <p:cxnSp>
            <p:nvCxnSpPr>
              <p:cNvPr id="19218" name="Straight Connector 807"/>
              <p:cNvCxnSpPr/>
              <p:nvPr/>
            </p:nvCxnSpPr>
            <p:spPr>
              <a:xfrm flipV="1">
                <a:off x="12191760" y="-435240"/>
                <a:ext cx="360" cy="252360"/>
              </a:xfrm>
              <a:prstGeom prst="straightConnector1">
                <a:avLst/>
              </a:prstGeom>
              <a:ln w="6480">
                <a:solidFill>
                  <a:srgbClr val="a8a8a8"/>
                </a:solidFill>
                <a:miter/>
              </a:ln>
            </p:spPr>
          </p:cxnSp>
          <p:cxnSp>
            <p:nvCxnSpPr>
              <p:cNvPr id="19219" name="Straight Connector 808"/>
              <p:cNvCxnSpPr/>
              <p:nvPr/>
            </p:nvCxnSpPr>
            <p:spPr>
              <a:xfrm flipV="1">
                <a:off x="11203200" y="-435240"/>
                <a:ext cx="360" cy="252360"/>
              </a:xfrm>
              <a:prstGeom prst="straightConnector1">
                <a:avLst/>
              </a:prstGeom>
              <a:ln w="6480">
                <a:solidFill>
                  <a:srgbClr val="a8a8a8"/>
                </a:solidFill>
                <a:miter/>
              </a:ln>
            </p:spPr>
          </p:cxnSp>
          <p:cxnSp>
            <p:nvCxnSpPr>
              <p:cNvPr id="19220" name="Straight Connector 809"/>
              <p:cNvCxnSpPr/>
              <p:nvPr/>
            </p:nvCxnSpPr>
            <p:spPr>
              <a:xfrm flipV="1">
                <a:off x="11532960" y="-435240"/>
                <a:ext cx="360" cy="252360"/>
              </a:xfrm>
              <a:prstGeom prst="straightConnector1">
                <a:avLst/>
              </a:prstGeom>
              <a:ln w="6480">
                <a:solidFill>
                  <a:srgbClr val="a8a8a8"/>
                </a:solidFill>
                <a:miter/>
              </a:ln>
            </p:spPr>
          </p:cxnSp>
          <p:cxnSp>
            <p:nvCxnSpPr>
              <p:cNvPr id="19221" name="Straight Connector 810"/>
              <p:cNvCxnSpPr/>
              <p:nvPr/>
            </p:nvCxnSpPr>
            <p:spPr>
              <a:xfrm flipV="1">
                <a:off x="10544400" y="-435240"/>
                <a:ext cx="360" cy="252360"/>
              </a:xfrm>
              <a:prstGeom prst="straightConnector1">
                <a:avLst/>
              </a:prstGeom>
              <a:ln w="6480">
                <a:solidFill>
                  <a:srgbClr val="a8a8a8"/>
                </a:solidFill>
                <a:miter/>
              </a:ln>
            </p:spPr>
          </p:cxnSp>
          <p:cxnSp>
            <p:nvCxnSpPr>
              <p:cNvPr id="19222" name="Straight Connector 811"/>
              <p:cNvCxnSpPr/>
              <p:nvPr/>
            </p:nvCxnSpPr>
            <p:spPr>
              <a:xfrm flipV="1">
                <a:off x="10873800" y="-435240"/>
                <a:ext cx="360" cy="252360"/>
              </a:xfrm>
              <a:prstGeom prst="straightConnector1">
                <a:avLst/>
              </a:prstGeom>
              <a:ln w="6480">
                <a:solidFill>
                  <a:srgbClr val="a8a8a8"/>
                </a:solidFill>
                <a:miter/>
              </a:ln>
            </p:spPr>
          </p:cxnSp>
          <p:cxnSp>
            <p:nvCxnSpPr>
              <p:cNvPr id="19223" name="Straight Connector 812"/>
              <p:cNvCxnSpPr/>
              <p:nvPr/>
            </p:nvCxnSpPr>
            <p:spPr>
              <a:xfrm flipV="1">
                <a:off x="9885240" y="-435240"/>
                <a:ext cx="360" cy="252360"/>
              </a:xfrm>
              <a:prstGeom prst="straightConnector1">
                <a:avLst/>
              </a:prstGeom>
              <a:ln w="6480">
                <a:solidFill>
                  <a:srgbClr val="a8a8a8"/>
                </a:solidFill>
                <a:miter/>
              </a:ln>
            </p:spPr>
          </p:cxnSp>
          <p:cxnSp>
            <p:nvCxnSpPr>
              <p:cNvPr id="19224" name="Straight Connector 813"/>
              <p:cNvCxnSpPr/>
              <p:nvPr/>
            </p:nvCxnSpPr>
            <p:spPr>
              <a:xfrm flipV="1">
                <a:off x="10214640" y="-435240"/>
                <a:ext cx="360" cy="252360"/>
              </a:xfrm>
              <a:prstGeom prst="straightConnector1">
                <a:avLst/>
              </a:prstGeom>
              <a:ln w="6480">
                <a:solidFill>
                  <a:srgbClr val="a8a8a8"/>
                </a:solidFill>
                <a:miter/>
              </a:ln>
            </p:spPr>
          </p:cxnSp>
          <p:cxnSp>
            <p:nvCxnSpPr>
              <p:cNvPr id="19225" name="Straight Connector 814"/>
              <p:cNvCxnSpPr/>
              <p:nvPr/>
            </p:nvCxnSpPr>
            <p:spPr>
              <a:xfrm flipV="1">
                <a:off x="9226080" y="-435240"/>
                <a:ext cx="360" cy="252360"/>
              </a:xfrm>
              <a:prstGeom prst="straightConnector1">
                <a:avLst/>
              </a:prstGeom>
              <a:ln w="6480">
                <a:solidFill>
                  <a:srgbClr val="a8a8a8"/>
                </a:solidFill>
                <a:miter/>
              </a:ln>
            </p:spPr>
          </p:cxnSp>
          <p:cxnSp>
            <p:nvCxnSpPr>
              <p:cNvPr id="19226" name="Straight Connector 815"/>
              <p:cNvCxnSpPr/>
              <p:nvPr/>
            </p:nvCxnSpPr>
            <p:spPr>
              <a:xfrm flipV="1">
                <a:off x="9555840" y="-435240"/>
                <a:ext cx="360" cy="252360"/>
              </a:xfrm>
              <a:prstGeom prst="straightConnector1">
                <a:avLst/>
              </a:prstGeom>
              <a:ln w="6480">
                <a:solidFill>
                  <a:srgbClr val="a8a8a8"/>
                </a:solidFill>
                <a:miter/>
              </a:ln>
            </p:spPr>
          </p:cxnSp>
          <p:cxnSp>
            <p:nvCxnSpPr>
              <p:cNvPr id="19227" name="Straight Connector 816"/>
              <p:cNvCxnSpPr/>
              <p:nvPr/>
            </p:nvCxnSpPr>
            <p:spPr>
              <a:xfrm flipV="1">
                <a:off x="8567280" y="-435240"/>
                <a:ext cx="360" cy="252360"/>
              </a:xfrm>
              <a:prstGeom prst="straightConnector1">
                <a:avLst/>
              </a:prstGeom>
              <a:ln w="6480">
                <a:solidFill>
                  <a:srgbClr val="a8a8a8"/>
                </a:solidFill>
                <a:miter/>
              </a:ln>
            </p:spPr>
          </p:cxnSp>
          <p:cxnSp>
            <p:nvCxnSpPr>
              <p:cNvPr id="19228" name="Straight Connector 817"/>
              <p:cNvCxnSpPr/>
              <p:nvPr/>
            </p:nvCxnSpPr>
            <p:spPr>
              <a:xfrm flipV="1">
                <a:off x="8896680" y="-435240"/>
                <a:ext cx="360" cy="252360"/>
              </a:xfrm>
              <a:prstGeom prst="straightConnector1">
                <a:avLst/>
              </a:prstGeom>
              <a:ln w="6480">
                <a:solidFill>
                  <a:srgbClr val="a8a8a8"/>
                </a:solidFill>
                <a:miter/>
              </a:ln>
            </p:spPr>
          </p:cxnSp>
          <p:cxnSp>
            <p:nvCxnSpPr>
              <p:cNvPr id="19229" name="Straight Connector 818"/>
              <p:cNvCxnSpPr/>
              <p:nvPr/>
            </p:nvCxnSpPr>
            <p:spPr>
              <a:xfrm flipV="1">
                <a:off x="7908120" y="-435240"/>
                <a:ext cx="360" cy="252360"/>
              </a:xfrm>
              <a:prstGeom prst="straightConnector1">
                <a:avLst/>
              </a:prstGeom>
              <a:ln w="6480">
                <a:solidFill>
                  <a:srgbClr val="a8a8a8"/>
                </a:solidFill>
                <a:miter/>
              </a:ln>
            </p:spPr>
          </p:cxnSp>
          <p:cxnSp>
            <p:nvCxnSpPr>
              <p:cNvPr id="19230" name="Straight Connector 819"/>
              <p:cNvCxnSpPr/>
              <p:nvPr/>
            </p:nvCxnSpPr>
            <p:spPr>
              <a:xfrm flipV="1">
                <a:off x="8237520" y="-435240"/>
                <a:ext cx="360" cy="252360"/>
              </a:xfrm>
              <a:prstGeom prst="straightConnector1">
                <a:avLst/>
              </a:prstGeom>
              <a:ln w="6480">
                <a:solidFill>
                  <a:srgbClr val="a8a8a8"/>
                </a:solidFill>
                <a:miter/>
              </a:ln>
            </p:spPr>
          </p:cxnSp>
          <p:cxnSp>
            <p:nvCxnSpPr>
              <p:cNvPr id="19231" name="Straight Connector 820"/>
              <p:cNvCxnSpPr/>
              <p:nvPr/>
            </p:nvCxnSpPr>
            <p:spPr>
              <a:xfrm flipV="1">
                <a:off x="7248960" y="-435240"/>
                <a:ext cx="360" cy="252360"/>
              </a:xfrm>
              <a:prstGeom prst="straightConnector1">
                <a:avLst/>
              </a:prstGeom>
              <a:ln w="6480">
                <a:solidFill>
                  <a:srgbClr val="a8a8a8"/>
                </a:solidFill>
                <a:miter/>
              </a:ln>
            </p:spPr>
          </p:cxnSp>
          <p:cxnSp>
            <p:nvCxnSpPr>
              <p:cNvPr id="19232" name="Straight Connector 821"/>
              <p:cNvCxnSpPr/>
              <p:nvPr/>
            </p:nvCxnSpPr>
            <p:spPr>
              <a:xfrm flipV="1">
                <a:off x="7578720" y="-435240"/>
                <a:ext cx="360" cy="252360"/>
              </a:xfrm>
              <a:prstGeom prst="straightConnector1">
                <a:avLst/>
              </a:prstGeom>
              <a:ln w="6480">
                <a:solidFill>
                  <a:srgbClr val="a8a8a8"/>
                </a:solidFill>
                <a:miter/>
              </a:ln>
            </p:spPr>
          </p:cxnSp>
          <p:cxnSp>
            <p:nvCxnSpPr>
              <p:cNvPr id="19233" name="Straight Connector 822"/>
              <p:cNvCxnSpPr/>
              <p:nvPr/>
            </p:nvCxnSpPr>
            <p:spPr>
              <a:xfrm flipV="1">
                <a:off x="6590160" y="-435240"/>
                <a:ext cx="360" cy="252360"/>
              </a:xfrm>
              <a:prstGeom prst="straightConnector1">
                <a:avLst/>
              </a:prstGeom>
              <a:ln w="6480">
                <a:solidFill>
                  <a:srgbClr val="a8a8a8"/>
                </a:solidFill>
                <a:miter/>
              </a:ln>
            </p:spPr>
          </p:cxnSp>
          <p:cxnSp>
            <p:nvCxnSpPr>
              <p:cNvPr id="19234" name="Straight Connector 823"/>
              <p:cNvCxnSpPr/>
              <p:nvPr/>
            </p:nvCxnSpPr>
            <p:spPr>
              <a:xfrm flipV="1">
                <a:off x="6919560" y="-435240"/>
                <a:ext cx="360" cy="252360"/>
              </a:xfrm>
              <a:prstGeom prst="straightConnector1">
                <a:avLst/>
              </a:prstGeom>
              <a:ln w="6480">
                <a:solidFill>
                  <a:srgbClr val="a8a8a8"/>
                </a:solidFill>
                <a:miter/>
              </a:ln>
            </p:spPr>
          </p:cxnSp>
          <p:cxnSp>
            <p:nvCxnSpPr>
              <p:cNvPr id="19235" name="Straight Connector 824"/>
              <p:cNvCxnSpPr/>
              <p:nvPr/>
            </p:nvCxnSpPr>
            <p:spPr>
              <a:xfrm flipV="1">
                <a:off x="5931000" y="-435240"/>
                <a:ext cx="360" cy="252360"/>
              </a:xfrm>
              <a:prstGeom prst="straightConnector1">
                <a:avLst/>
              </a:prstGeom>
              <a:ln w="6480">
                <a:solidFill>
                  <a:srgbClr val="a8a8a8"/>
                </a:solidFill>
                <a:miter/>
              </a:ln>
            </p:spPr>
          </p:cxnSp>
          <p:cxnSp>
            <p:nvCxnSpPr>
              <p:cNvPr id="19236" name="Straight Connector 825"/>
              <p:cNvCxnSpPr/>
              <p:nvPr/>
            </p:nvCxnSpPr>
            <p:spPr>
              <a:xfrm flipV="1">
                <a:off x="6260760" y="-435240"/>
                <a:ext cx="360" cy="252360"/>
              </a:xfrm>
              <a:prstGeom prst="straightConnector1">
                <a:avLst/>
              </a:prstGeom>
              <a:ln w="6480">
                <a:solidFill>
                  <a:srgbClr val="a8a8a8"/>
                </a:solidFill>
                <a:miter/>
              </a:ln>
            </p:spPr>
          </p:cxnSp>
          <p:cxnSp>
            <p:nvCxnSpPr>
              <p:cNvPr id="19237" name="Straight Connector 826"/>
              <p:cNvCxnSpPr/>
              <p:nvPr/>
            </p:nvCxnSpPr>
            <p:spPr>
              <a:xfrm flipV="1">
                <a:off x="5272200" y="-435240"/>
                <a:ext cx="360" cy="252360"/>
              </a:xfrm>
              <a:prstGeom prst="straightConnector1">
                <a:avLst/>
              </a:prstGeom>
              <a:ln w="6480">
                <a:solidFill>
                  <a:srgbClr val="a8a8a8"/>
                </a:solidFill>
                <a:miter/>
              </a:ln>
            </p:spPr>
          </p:cxnSp>
          <p:cxnSp>
            <p:nvCxnSpPr>
              <p:cNvPr id="19238" name="Straight Connector 827"/>
              <p:cNvCxnSpPr/>
              <p:nvPr/>
            </p:nvCxnSpPr>
            <p:spPr>
              <a:xfrm flipV="1">
                <a:off x="5601600" y="-435240"/>
                <a:ext cx="360" cy="252360"/>
              </a:xfrm>
              <a:prstGeom prst="straightConnector1">
                <a:avLst/>
              </a:prstGeom>
              <a:ln w="6480">
                <a:solidFill>
                  <a:srgbClr val="a8a8a8"/>
                </a:solidFill>
                <a:miter/>
              </a:ln>
            </p:spPr>
          </p:cxnSp>
          <p:cxnSp>
            <p:nvCxnSpPr>
              <p:cNvPr id="19239" name="Straight Connector 828"/>
              <p:cNvCxnSpPr/>
              <p:nvPr/>
            </p:nvCxnSpPr>
            <p:spPr>
              <a:xfrm flipV="1">
                <a:off x="4613040" y="-435240"/>
                <a:ext cx="360" cy="252360"/>
              </a:xfrm>
              <a:prstGeom prst="straightConnector1">
                <a:avLst/>
              </a:prstGeom>
              <a:ln w="6480">
                <a:solidFill>
                  <a:srgbClr val="a8a8a8"/>
                </a:solidFill>
                <a:miter/>
              </a:ln>
            </p:spPr>
          </p:cxnSp>
          <p:cxnSp>
            <p:nvCxnSpPr>
              <p:cNvPr id="19240" name="Straight Connector 829"/>
              <p:cNvCxnSpPr/>
              <p:nvPr/>
            </p:nvCxnSpPr>
            <p:spPr>
              <a:xfrm flipV="1">
                <a:off x="4942440" y="-435240"/>
                <a:ext cx="360" cy="252360"/>
              </a:xfrm>
              <a:prstGeom prst="straightConnector1">
                <a:avLst/>
              </a:prstGeom>
              <a:ln w="6480">
                <a:solidFill>
                  <a:srgbClr val="a8a8a8"/>
                </a:solidFill>
                <a:miter/>
              </a:ln>
            </p:spPr>
          </p:cxnSp>
          <p:cxnSp>
            <p:nvCxnSpPr>
              <p:cNvPr id="19241" name="Straight Connector 830"/>
              <p:cNvCxnSpPr/>
              <p:nvPr/>
            </p:nvCxnSpPr>
            <p:spPr>
              <a:xfrm flipV="1">
                <a:off x="3953880" y="-435240"/>
                <a:ext cx="360" cy="252360"/>
              </a:xfrm>
              <a:prstGeom prst="straightConnector1">
                <a:avLst/>
              </a:prstGeom>
              <a:ln w="6480">
                <a:solidFill>
                  <a:srgbClr val="a8a8a8"/>
                </a:solidFill>
                <a:miter/>
              </a:ln>
            </p:spPr>
          </p:cxnSp>
          <p:cxnSp>
            <p:nvCxnSpPr>
              <p:cNvPr id="19242" name="Straight Connector 831"/>
              <p:cNvCxnSpPr/>
              <p:nvPr/>
            </p:nvCxnSpPr>
            <p:spPr>
              <a:xfrm flipV="1">
                <a:off x="4283640" y="-435240"/>
                <a:ext cx="360" cy="252360"/>
              </a:xfrm>
              <a:prstGeom prst="straightConnector1">
                <a:avLst/>
              </a:prstGeom>
              <a:ln w="6480">
                <a:solidFill>
                  <a:srgbClr val="a8a8a8"/>
                </a:solidFill>
                <a:miter/>
              </a:ln>
            </p:spPr>
          </p:cxnSp>
          <p:cxnSp>
            <p:nvCxnSpPr>
              <p:cNvPr id="19243" name="Straight Connector 832"/>
              <p:cNvCxnSpPr/>
              <p:nvPr/>
            </p:nvCxnSpPr>
            <p:spPr>
              <a:xfrm flipV="1">
                <a:off x="3295080" y="-435240"/>
                <a:ext cx="360" cy="252360"/>
              </a:xfrm>
              <a:prstGeom prst="straightConnector1">
                <a:avLst/>
              </a:prstGeom>
              <a:ln w="6480">
                <a:solidFill>
                  <a:srgbClr val="a8a8a8"/>
                </a:solidFill>
                <a:miter/>
              </a:ln>
            </p:spPr>
          </p:cxnSp>
          <p:cxnSp>
            <p:nvCxnSpPr>
              <p:cNvPr id="19244" name="Straight Connector 833"/>
              <p:cNvCxnSpPr/>
              <p:nvPr/>
            </p:nvCxnSpPr>
            <p:spPr>
              <a:xfrm flipV="1">
                <a:off x="3624480" y="-435240"/>
                <a:ext cx="360" cy="252360"/>
              </a:xfrm>
              <a:prstGeom prst="straightConnector1">
                <a:avLst/>
              </a:prstGeom>
              <a:ln w="6480">
                <a:solidFill>
                  <a:srgbClr val="a8a8a8"/>
                </a:solidFill>
                <a:miter/>
              </a:ln>
            </p:spPr>
          </p:cxnSp>
          <p:cxnSp>
            <p:nvCxnSpPr>
              <p:cNvPr id="19245" name="Straight Connector 834"/>
              <p:cNvCxnSpPr/>
              <p:nvPr/>
            </p:nvCxnSpPr>
            <p:spPr>
              <a:xfrm flipV="1">
                <a:off x="2635920" y="-435240"/>
                <a:ext cx="360" cy="252360"/>
              </a:xfrm>
              <a:prstGeom prst="straightConnector1">
                <a:avLst/>
              </a:prstGeom>
              <a:ln w="6480">
                <a:solidFill>
                  <a:srgbClr val="a8a8a8"/>
                </a:solidFill>
                <a:miter/>
              </a:ln>
            </p:spPr>
          </p:cxnSp>
          <p:cxnSp>
            <p:nvCxnSpPr>
              <p:cNvPr id="19246" name="Straight Connector 835"/>
              <p:cNvCxnSpPr/>
              <p:nvPr/>
            </p:nvCxnSpPr>
            <p:spPr>
              <a:xfrm flipV="1">
                <a:off x="2965320" y="-435240"/>
                <a:ext cx="360" cy="252360"/>
              </a:xfrm>
              <a:prstGeom prst="straightConnector1">
                <a:avLst/>
              </a:prstGeom>
              <a:ln w="6480">
                <a:solidFill>
                  <a:srgbClr val="a8a8a8"/>
                </a:solidFill>
                <a:miter/>
              </a:ln>
            </p:spPr>
          </p:cxnSp>
          <p:cxnSp>
            <p:nvCxnSpPr>
              <p:cNvPr id="19247" name="Straight Connector 836"/>
              <p:cNvCxnSpPr/>
              <p:nvPr/>
            </p:nvCxnSpPr>
            <p:spPr>
              <a:xfrm flipV="1">
                <a:off x="1976760" y="-435240"/>
                <a:ext cx="360" cy="252360"/>
              </a:xfrm>
              <a:prstGeom prst="straightConnector1">
                <a:avLst/>
              </a:prstGeom>
              <a:ln w="6480">
                <a:solidFill>
                  <a:srgbClr val="a8a8a8"/>
                </a:solidFill>
                <a:miter/>
              </a:ln>
            </p:spPr>
          </p:cxnSp>
          <p:cxnSp>
            <p:nvCxnSpPr>
              <p:cNvPr id="19248" name="Straight Connector 837"/>
              <p:cNvCxnSpPr/>
              <p:nvPr/>
            </p:nvCxnSpPr>
            <p:spPr>
              <a:xfrm flipV="1">
                <a:off x="2306520" y="-435240"/>
                <a:ext cx="360" cy="252360"/>
              </a:xfrm>
              <a:prstGeom prst="straightConnector1">
                <a:avLst/>
              </a:prstGeom>
              <a:ln w="6480">
                <a:solidFill>
                  <a:srgbClr val="a8a8a8"/>
                </a:solidFill>
                <a:miter/>
              </a:ln>
            </p:spPr>
          </p:cxnSp>
          <p:cxnSp>
            <p:nvCxnSpPr>
              <p:cNvPr id="19249" name="Straight Connector 838"/>
              <p:cNvCxnSpPr/>
              <p:nvPr/>
            </p:nvCxnSpPr>
            <p:spPr>
              <a:xfrm flipV="1">
                <a:off x="1317960" y="-435240"/>
                <a:ext cx="360" cy="252360"/>
              </a:xfrm>
              <a:prstGeom prst="straightConnector1">
                <a:avLst/>
              </a:prstGeom>
              <a:ln w="6480">
                <a:solidFill>
                  <a:srgbClr val="a8a8a8"/>
                </a:solidFill>
                <a:miter/>
              </a:ln>
            </p:spPr>
          </p:cxnSp>
          <p:cxnSp>
            <p:nvCxnSpPr>
              <p:cNvPr id="19250" name="Straight Connector 839"/>
              <p:cNvCxnSpPr/>
              <p:nvPr/>
            </p:nvCxnSpPr>
            <p:spPr>
              <a:xfrm flipV="1">
                <a:off x="1647360" y="-435240"/>
                <a:ext cx="360" cy="252360"/>
              </a:xfrm>
              <a:prstGeom prst="straightConnector1">
                <a:avLst/>
              </a:prstGeom>
              <a:ln w="6480">
                <a:solidFill>
                  <a:srgbClr val="a8a8a8"/>
                </a:solidFill>
                <a:miter/>
              </a:ln>
            </p:spPr>
          </p:cxnSp>
          <p:cxnSp>
            <p:nvCxnSpPr>
              <p:cNvPr id="19251" name="Straight Connector 840"/>
              <p:cNvCxnSpPr/>
              <p:nvPr/>
            </p:nvCxnSpPr>
            <p:spPr>
              <a:xfrm flipV="1">
                <a:off x="658800" y="-435240"/>
                <a:ext cx="360" cy="252360"/>
              </a:xfrm>
              <a:prstGeom prst="straightConnector1">
                <a:avLst/>
              </a:prstGeom>
              <a:ln w="6480">
                <a:solidFill>
                  <a:srgbClr val="a8a8a8"/>
                </a:solidFill>
                <a:miter/>
              </a:ln>
            </p:spPr>
          </p:cxnSp>
          <p:cxnSp>
            <p:nvCxnSpPr>
              <p:cNvPr id="19252" name="Straight Connector 841"/>
              <p:cNvCxnSpPr/>
              <p:nvPr/>
            </p:nvCxnSpPr>
            <p:spPr>
              <a:xfrm flipV="1">
                <a:off x="988200" y="-435240"/>
                <a:ext cx="360" cy="252360"/>
              </a:xfrm>
              <a:prstGeom prst="straightConnector1">
                <a:avLst/>
              </a:prstGeom>
              <a:ln w="6480">
                <a:solidFill>
                  <a:srgbClr val="a8a8a8"/>
                </a:solidFill>
                <a:miter/>
              </a:ln>
            </p:spPr>
          </p:cxnSp>
          <p:cxnSp>
            <p:nvCxnSpPr>
              <p:cNvPr id="19253" name="Straight Connector 842"/>
              <p:cNvCxnSpPr/>
              <p:nvPr/>
            </p:nvCxnSpPr>
            <p:spPr>
              <a:xfrm flipV="1">
                <a:off x="0" y="-435240"/>
                <a:ext cx="360" cy="252360"/>
              </a:xfrm>
              <a:prstGeom prst="straightConnector1">
                <a:avLst/>
              </a:prstGeom>
              <a:ln w="6480">
                <a:solidFill>
                  <a:srgbClr val="a8a8a8"/>
                </a:solidFill>
                <a:miter/>
              </a:ln>
            </p:spPr>
          </p:cxnSp>
          <p:cxnSp>
            <p:nvCxnSpPr>
              <p:cNvPr id="19254" name="Straight Connector 843"/>
              <p:cNvCxnSpPr/>
              <p:nvPr/>
            </p:nvCxnSpPr>
            <p:spPr>
              <a:xfrm flipV="1">
                <a:off x="329400" y="-435240"/>
                <a:ext cx="360" cy="252360"/>
              </a:xfrm>
              <a:prstGeom prst="straightConnector1">
                <a:avLst/>
              </a:prstGeom>
              <a:ln w="6480">
                <a:solidFill>
                  <a:srgbClr val="a8a8a8"/>
                </a:solidFill>
                <a:miter/>
              </a:ln>
            </p:spPr>
          </p:cxnSp>
          <p:cxnSp>
            <p:nvCxnSpPr>
              <p:cNvPr id="19255" name="Straight Connector 1883"/>
              <p:cNvCxnSpPr/>
              <p:nvPr/>
            </p:nvCxnSpPr>
            <p:spPr>
              <a:xfrm>
                <a:off x="12355560" y="326520"/>
                <a:ext cx="252360" cy="360"/>
              </a:xfrm>
              <a:prstGeom prst="straightConnector1">
                <a:avLst/>
              </a:prstGeom>
              <a:ln w="6480">
                <a:solidFill>
                  <a:srgbClr val="a8a8a8"/>
                </a:solidFill>
                <a:miter/>
              </a:ln>
            </p:spPr>
          </p:cxnSp>
          <p:cxnSp>
            <p:nvCxnSpPr>
              <p:cNvPr id="19256" name="Straight Connector 1884"/>
              <p:cNvCxnSpPr/>
              <p:nvPr/>
            </p:nvCxnSpPr>
            <p:spPr>
              <a:xfrm>
                <a:off x="12355560" y="0"/>
                <a:ext cx="252360" cy="360"/>
              </a:xfrm>
              <a:prstGeom prst="straightConnector1">
                <a:avLst/>
              </a:prstGeom>
              <a:ln w="6480">
                <a:solidFill>
                  <a:srgbClr val="a8a8a8"/>
                </a:solidFill>
                <a:miter/>
              </a:ln>
            </p:spPr>
          </p:cxnSp>
          <p:cxnSp>
            <p:nvCxnSpPr>
              <p:cNvPr id="19257" name="Straight Connector 1885"/>
              <p:cNvCxnSpPr/>
              <p:nvPr/>
            </p:nvCxnSpPr>
            <p:spPr>
              <a:xfrm>
                <a:off x="12355560" y="979560"/>
                <a:ext cx="252360" cy="360"/>
              </a:xfrm>
              <a:prstGeom prst="straightConnector1">
                <a:avLst/>
              </a:prstGeom>
              <a:ln w="6480">
                <a:solidFill>
                  <a:srgbClr val="a8a8a8"/>
                </a:solidFill>
                <a:miter/>
              </a:ln>
            </p:spPr>
          </p:cxnSp>
          <p:cxnSp>
            <p:nvCxnSpPr>
              <p:cNvPr id="19258" name="Straight Connector 1886"/>
              <p:cNvCxnSpPr/>
              <p:nvPr/>
            </p:nvCxnSpPr>
            <p:spPr>
              <a:xfrm>
                <a:off x="12355560" y="653040"/>
                <a:ext cx="252360" cy="360"/>
              </a:xfrm>
              <a:prstGeom prst="straightConnector1">
                <a:avLst/>
              </a:prstGeom>
              <a:ln w="6480">
                <a:solidFill>
                  <a:srgbClr val="a8a8a8"/>
                </a:solidFill>
                <a:miter/>
              </a:ln>
            </p:spPr>
          </p:cxnSp>
          <p:cxnSp>
            <p:nvCxnSpPr>
              <p:cNvPr id="19259" name="Straight Connector 1887"/>
              <p:cNvCxnSpPr/>
              <p:nvPr/>
            </p:nvCxnSpPr>
            <p:spPr>
              <a:xfrm>
                <a:off x="12355560" y="1632600"/>
                <a:ext cx="252360" cy="360"/>
              </a:xfrm>
              <a:prstGeom prst="straightConnector1">
                <a:avLst/>
              </a:prstGeom>
              <a:ln w="6480">
                <a:solidFill>
                  <a:srgbClr val="a8a8a8"/>
                </a:solidFill>
                <a:miter/>
              </a:ln>
            </p:spPr>
          </p:cxnSp>
          <p:cxnSp>
            <p:nvCxnSpPr>
              <p:cNvPr id="19260" name="Straight Connector 1888"/>
              <p:cNvCxnSpPr/>
              <p:nvPr/>
            </p:nvCxnSpPr>
            <p:spPr>
              <a:xfrm>
                <a:off x="12355560" y="1306080"/>
                <a:ext cx="252360" cy="360"/>
              </a:xfrm>
              <a:prstGeom prst="straightConnector1">
                <a:avLst/>
              </a:prstGeom>
              <a:ln w="6480">
                <a:solidFill>
                  <a:srgbClr val="a8a8a8"/>
                </a:solidFill>
                <a:miter/>
              </a:ln>
            </p:spPr>
          </p:cxnSp>
          <p:cxnSp>
            <p:nvCxnSpPr>
              <p:cNvPr id="19261" name="Straight Connector 1889"/>
              <p:cNvCxnSpPr/>
              <p:nvPr/>
            </p:nvCxnSpPr>
            <p:spPr>
              <a:xfrm>
                <a:off x="12355560" y="2285640"/>
                <a:ext cx="252360" cy="360"/>
              </a:xfrm>
              <a:prstGeom prst="straightConnector1">
                <a:avLst/>
              </a:prstGeom>
              <a:ln w="6480">
                <a:solidFill>
                  <a:srgbClr val="a8a8a8"/>
                </a:solidFill>
                <a:miter/>
              </a:ln>
            </p:spPr>
          </p:cxnSp>
          <p:cxnSp>
            <p:nvCxnSpPr>
              <p:cNvPr id="19262" name="Straight Connector 1890"/>
              <p:cNvCxnSpPr/>
              <p:nvPr/>
            </p:nvCxnSpPr>
            <p:spPr>
              <a:xfrm>
                <a:off x="12355560" y="1959120"/>
                <a:ext cx="252360" cy="360"/>
              </a:xfrm>
              <a:prstGeom prst="straightConnector1">
                <a:avLst/>
              </a:prstGeom>
              <a:ln w="6480">
                <a:solidFill>
                  <a:srgbClr val="a8a8a8"/>
                </a:solidFill>
                <a:miter/>
              </a:ln>
            </p:spPr>
          </p:cxnSp>
          <p:cxnSp>
            <p:nvCxnSpPr>
              <p:cNvPr id="19263" name="Straight Connector 1891"/>
              <p:cNvCxnSpPr/>
              <p:nvPr/>
            </p:nvCxnSpPr>
            <p:spPr>
              <a:xfrm>
                <a:off x="12355560" y="2939040"/>
                <a:ext cx="252360" cy="360"/>
              </a:xfrm>
              <a:prstGeom prst="straightConnector1">
                <a:avLst/>
              </a:prstGeom>
              <a:ln w="6480">
                <a:solidFill>
                  <a:srgbClr val="a8a8a8"/>
                </a:solidFill>
                <a:miter/>
              </a:ln>
            </p:spPr>
          </p:cxnSp>
          <p:cxnSp>
            <p:nvCxnSpPr>
              <p:cNvPr id="19264" name="Straight Connector 1892"/>
              <p:cNvCxnSpPr/>
              <p:nvPr/>
            </p:nvCxnSpPr>
            <p:spPr>
              <a:xfrm>
                <a:off x="12355560" y="2612520"/>
                <a:ext cx="252360" cy="360"/>
              </a:xfrm>
              <a:prstGeom prst="straightConnector1">
                <a:avLst/>
              </a:prstGeom>
              <a:ln w="6480">
                <a:solidFill>
                  <a:srgbClr val="a8a8a8"/>
                </a:solidFill>
                <a:miter/>
              </a:ln>
            </p:spPr>
          </p:cxnSp>
          <p:cxnSp>
            <p:nvCxnSpPr>
              <p:cNvPr id="19265" name="Straight Connector 1893"/>
              <p:cNvCxnSpPr/>
              <p:nvPr/>
            </p:nvCxnSpPr>
            <p:spPr>
              <a:xfrm>
                <a:off x="12355560" y="3592080"/>
                <a:ext cx="252360" cy="360"/>
              </a:xfrm>
              <a:prstGeom prst="straightConnector1">
                <a:avLst/>
              </a:prstGeom>
              <a:ln w="6480">
                <a:solidFill>
                  <a:srgbClr val="a8a8a8"/>
                </a:solidFill>
                <a:miter/>
              </a:ln>
            </p:spPr>
          </p:cxnSp>
          <p:cxnSp>
            <p:nvCxnSpPr>
              <p:cNvPr id="19266" name="Straight Connector 1894"/>
              <p:cNvCxnSpPr/>
              <p:nvPr/>
            </p:nvCxnSpPr>
            <p:spPr>
              <a:xfrm>
                <a:off x="12355560" y="3265560"/>
                <a:ext cx="252360" cy="360"/>
              </a:xfrm>
              <a:prstGeom prst="straightConnector1">
                <a:avLst/>
              </a:prstGeom>
              <a:ln w="6480">
                <a:solidFill>
                  <a:srgbClr val="a8a8a8"/>
                </a:solidFill>
                <a:miter/>
              </a:ln>
            </p:spPr>
          </p:cxnSp>
          <p:cxnSp>
            <p:nvCxnSpPr>
              <p:cNvPr id="19267" name="Straight Connector 1895"/>
              <p:cNvCxnSpPr/>
              <p:nvPr/>
            </p:nvCxnSpPr>
            <p:spPr>
              <a:xfrm>
                <a:off x="12355560" y="4245120"/>
                <a:ext cx="252360" cy="360"/>
              </a:xfrm>
              <a:prstGeom prst="straightConnector1">
                <a:avLst/>
              </a:prstGeom>
              <a:ln w="6480">
                <a:solidFill>
                  <a:srgbClr val="a8a8a8"/>
                </a:solidFill>
                <a:miter/>
              </a:ln>
            </p:spPr>
          </p:cxnSp>
          <p:cxnSp>
            <p:nvCxnSpPr>
              <p:cNvPr id="19268" name="Straight Connector 1896"/>
              <p:cNvCxnSpPr/>
              <p:nvPr/>
            </p:nvCxnSpPr>
            <p:spPr>
              <a:xfrm>
                <a:off x="12355560" y="3918600"/>
                <a:ext cx="252360" cy="360"/>
              </a:xfrm>
              <a:prstGeom prst="straightConnector1">
                <a:avLst/>
              </a:prstGeom>
              <a:ln w="6480">
                <a:solidFill>
                  <a:srgbClr val="a8a8a8"/>
                </a:solidFill>
                <a:miter/>
              </a:ln>
            </p:spPr>
          </p:cxnSp>
          <p:cxnSp>
            <p:nvCxnSpPr>
              <p:cNvPr id="19269" name="Straight Connector 1898"/>
              <p:cNvCxnSpPr/>
              <p:nvPr/>
            </p:nvCxnSpPr>
            <p:spPr>
              <a:xfrm>
                <a:off x="12355560" y="4571640"/>
                <a:ext cx="252360" cy="360"/>
              </a:xfrm>
              <a:prstGeom prst="straightConnector1">
                <a:avLst/>
              </a:prstGeom>
              <a:ln w="6480">
                <a:solidFill>
                  <a:srgbClr val="a8a8a8"/>
                </a:solidFill>
                <a:miter/>
              </a:ln>
            </p:spPr>
          </p:cxnSp>
          <p:cxnSp>
            <p:nvCxnSpPr>
              <p:cNvPr id="19270" name="Straight Connector 1899"/>
              <p:cNvCxnSpPr/>
              <p:nvPr/>
            </p:nvCxnSpPr>
            <p:spPr>
              <a:xfrm>
                <a:off x="12355560" y="5551560"/>
                <a:ext cx="252360" cy="360"/>
              </a:xfrm>
              <a:prstGeom prst="straightConnector1">
                <a:avLst/>
              </a:prstGeom>
              <a:ln w="6480">
                <a:solidFill>
                  <a:srgbClr val="a8a8a8"/>
                </a:solidFill>
                <a:miter/>
              </a:ln>
            </p:spPr>
          </p:cxnSp>
          <p:cxnSp>
            <p:nvCxnSpPr>
              <p:cNvPr id="19271" name="Straight Connector 1900"/>
              <p:cNvCxnSpPr/>
              <p:nvPr/>
            </p:nvCxnSpPr>
            <p:spPr>
              <a:xfrm>
                <a:off x="12355560" y="5225040"/>
                <a:ext cx="252360" cy="360"/>
              </a:xfrm>
              <a:prstGeom prst="straightConnector1">
                <a:avLst/>
              </a:prstGeom>
              <a:ln w="6480">
                <a:solidFill>
                  <a:srgbClr val="a8a8a8"/>
                </a:solidFill>
                <a:miter/>
              </a:ln>
            </p:spPr>
          </p:cxnSp>
          <p:cxnSp>
            <p:nvCxnSpPr>
              <p:cNvPr id="19272" name="Straight Connector 1901"/>
              <p:cNvCxnSpPr/>
              <p:nvPr/>
            </p:nvCxnSpPr>
            <p:spPr>
              <a:xfrm>
                <a:off x="12355560" y="6204600"/>
                <a:ext cx="252360" cy="360"/>
              </a:xfrm>
              <a:prstGeom prst="straightConnector1">
                <a:avLst/>
              </a:prstGeom>
              <a:ln w="6480">
                <a:solidFill>
                  <a:srgbClr val="a8a8a8"/>
                </a:solidFill>
                <a:miter/>
              </a:ln>
            </p:spPr>
          </p:cxnSp>
          <p:cxnSp>
            <p:nvCxnSpPr>
              <p:cNvPr id="19273" name="Straight Connector 1902"/>
              <p:cNvCxnSpPr/>
              <p:nvPr/>
            </p:nvCxnSpPr>
            <p:spPr>
              <a:xfrm>
                <a:off x="12355560" y="5878080"/>
                <a:ext cx="252360" cy="360"/>
              </a:xfrm>
              <a:prstGeom prst="straightConnector1">
                <a:avLst/>
              </a:prstGeom>
              <a:ln w="6480">
                <a:solidFill>
                  <a:srgbClr val="a8a8a8"/>
                </a:solidFill>
                <a:miter/>
              </a:ln>
            </p:spPr>
          </p:cxnSp>
          <p:cxnSp>
            <p:nvCxnSpPr>
              <p:cNvPr id="19274" name="Straight Connector 1903"/>
              <p:cNvCxnSpPr/>
              <p:nvPr/>
            </p:nvCxnSpPr>
            <p:spPr>
              <a:xfrm>
                <a:off x="12355560" y="6857640"/>
                <a:ext cx="252360" cy="360"/>
              </a:xfrm>
              <a:prstGeom prst="straightConnector1">
                <a:avLst/>
              </a:prstGeom>
              <a:ln w="6480">
                <a:solidFill>
                  <a:srgbClr val="a8a8a8"/>
                </a:solidFill>
                <a:miter/>
              </a:ln>
            </p:spPr>
          </p:cxnSp>
          <p:cxnSp>
            <p:nvCxnSpPr>
              <p:cNvPr id="19275" name="Straight Connector 1904"/>
              <p:cNvCxnSpPr/>
              <p:nvPr/>
            </p:nvCxnSpPr>
            <p:spPr>
              <a:xfrm>
                <a:off x="12355560" y="6531120"/>
                <a:ext cx="252360" cy="360"/>
              </a:xfrm>
              <a:prstGeom prst="straightConnector1">
                <a:avLst/>
              </a:prstGeom>
              <a:ln w="6480">
                <a:solidFill>
                  <a:srgbClr val="a8a8a8"/>
                </a:solidFill>
                <a:miter/>
              </a:ln>
            </p:spPr>
          </p:cxnSp>
          <p:cxnSp>
            <p:nvCxnSpPr>
              <p:cNvPr id="1927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927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927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927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928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928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928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928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928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928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928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928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928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928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929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929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929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929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929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929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929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929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929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929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930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930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930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930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930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930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930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930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930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930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9310" name="Straight Connector 2125"/>
              <p:cNvCxnSpPr/>
              <p:nvPr/>
            </p:nvCxnSpPr>
            <p:spPr>
              <a:xfrm flipV="1">
                <a:off x="658800" y="7041240"/>
                <a:ext cx="360" cy="252360"/>
              </a:xfrm>
              <a:prstGeom prst="straightConnector1">
                <a:avLst/>
              </a:prstGeom>
              <a:ln w="6480">
                <a:solidFill>
                  <a:srgbClr val="a8a8a8"/>
                </a:solidFill>
                <a:miter/>
              </a:ln>
            </p:spPr>
          </p:cxnSp>
          <p:cxnSp>
            <p:nvCxnSpPr>
              <p:cNvPr id="19311" name="Straight Connector 2126"/>
              <p:cNvCxnSpPr/>
              <p:nvPr/>
            </p:nvCxnSpPr>
            <p:spPr>
              <a:xfrm flipV="1">
                <a:off x="988200" y="7041240"/>
                <a:ext cx="360" cy="252360"/>
              </a:xfrm>
              <a:prstGeom prst="straightConnector1">
                <a:avLst/>
              </a:prstGeom>
              <a:ln w="6480">
                <a:solidFill>
                  <a:srgbClr val="a8a8a8"/>
                </a:solidFill>
                <a:miter/>
              </a:ln>
            </p:spPr>
          </p:cxnSp>
          <p:cxnSp>
            <p:nvCxnSpPr>
              <p:cNvPr id="19312" name="Straight Connector 2127"/>
              <p:cNvCxnSpPr/>
              <p:nvPr/>
            </p:nvCxnSpPr>
            <p:spPr>
              <a:xfrm flipV="1">
                <a:off x="0" y="7041240"/>
                <a:ext cx="360" cy="252360"/>
              </a:xfrm>
              <a:prstGeom prst="straightConnector1">
                <a:avLst/>
              </a:prstGeom>
              <a:ln w="6480">
                <a:solidFill>
                  <a:srgbClr val="a8a8a8"/>
                </a:solidFill>
                <a:miter/>
              </a:ln>
            </p:spPr>
          </p:cxnSp>
          <p:cxnSp>
            <p:nvCxnSpPr>
              <p:cNvPr id="1931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9314" name="PlaceHolder 1"/>
          <p:cNvSpPr>
            <a:spLocks noGrp="1"/>
          </p:cNvSpPr>
          <p:nvPr>
            <p:ph type="body"/>
          </p:nvPr>
        </p:nvSpPr>
        <p:spPr>
          <a:xfrm>
            <a:off x="360" y="0"/>
            <a:ext cx="12191760" cy="6857640"/>
          </a:xfrm>
          <a:prstGeom prst="rect">
            <a:avLst/>
          </a:prstGeom>
          <a:solidFill>
            <a:schemeClr val="accent2">
              <a:lumMod val="20000"/>
              <a:lumOff val="80000"/>
              <a:alpha val="10000"/>
            </a:schemeClr>
          </a:solidFill>
          <a:ln w="0">
            <a:noFill/>
          </a:ln>
        </p:spPr>
        <p:txBody>
          <a:bodyPr lIns="288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19315" name="PlaceHolder 2"/>
          <p:cNvSpPr>
            <a:spLocks noGrp="1"/>
          </p:cNvSpPr>
          <p:nvPr>
            <p:ph type="title"/>
          </p:nvPr>
        </p:nvSpPr>
        <p:spPr>
          <a:xfrm>
            <a:off x="658800" y="2448000"/>
            <a:ext cx="548532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chapter title</a:t>
            </a:r>
            <a:endParaRPr b="0" lang="en-GB" sz="3600" spc="-1" strike="noStrike">
              <a:solidFill>
                <a:schemeClr val="dk1"/>
              </a:solidFill>
              <a:latin typeface="ING Me"/>
            </a:endParaRPr>
          </a:p>
        </p:txBody>
      </p:sp>
      <p:sp>
        <p:nvSpPr>
          <p:cNvPr id="19316" name="Text Placeholder 6"/>
          <p:cNvSpPr/>
          <p:nvPr/>
        </p:nvSpPr>
        <p:spPr>
          <a:xfrm>
            <a:off x="227520" y="3265560"/>
            <a:ext cx="933948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 or remove bar</a:t>
            </a:r>
            <a:endParaRPr b="0" lang="en-US" sz="3600" spc="-1" strike="noStrike">
              <a:solidFill>
                <a:srgbClr val="000000"/>
              </a:solidFill>
              <a:latin typeface="Arial"/>
            </a:endParaRPr>
          </a:p>
        </p:txBody>
      </p:sp>
      <p:sp>
        <p:nvSpPr>
          <p:cNvPr id="19317" name="TextBox 8"/>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54"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9355" name="Master Grid"/>
          <p:cNvGrpSpPr/>
          <p:nvPr/>
        </p:nvGrpSpPr>
        <p:grpSpPr>
          <a:xfrm>
            <a:off x="0" y="0"/>
            <a:ext cx="12191760" cy="6858000"/>
            <a:chOff x="0" y="0"/>
            <a:chExt cx="12191760" cy="6858000"/>
          </a:xfrm>
        </p:grpSpPr>
        <p:grpSp>
          <p:nvGrpSpPr>
            <p:cNvPr id="19356" name="GRID"/>
            <p:cNvGrpSpPr/>
            <p:nvPr/>
          </p:nvGrpSpPr>
          <p:grpSpPr>
            <a:xfrm>
              <a:off x="0" y="0"/>
              <a:ext cx="12191760" cy="6858000"/>
              <a:chOff x="0" y="0"/>
              <a:chExt cx="12191760" cy="6858000"/>
            </a:xfrm>
          </p:grpSpPr>
          <p:grpSp>
            <p:nvGrpSpPr>
              <p:cNvPr id="19357" name="Group 454"/>
              <p:cNvGrpSpPr/>
              <p:nvPr/>
            </p:nvGrpSpPr>
            <p:grpSpPr>
              <a:xfrm>
                <a:off x="0" y="0"/>
                <a:ext cx="12191760" cy="6858000"/>
                <a:chOff x="0" y="0"/>
                <a:chExt cx="12191760" cy="6858000"/>
              </a:xfrm>
            </p:grpSpPr>
            <p:cxnSp>
              <p:nvCxnSpPr>
                <p:cNvPr id="19358"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9359"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9360"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9361"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9362"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9363"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9364"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9365"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9366"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9367"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9368"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9369"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9370"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9371"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9372"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9373"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9374"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9375"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9376"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9377"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9378"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9379"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9380"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9381"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9382"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9383"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9384"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9385"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9386"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9387"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9388"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9389"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9390"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9391"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9392"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9393"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9394"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9395"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9396" name="Group 455"/>
              <p:cNvGrpSpPr/>
              <p:nvPr/>
            </p:nvGrpSpPr>
            <p:grpSpPr>
              <a:xfrm>
                <a:off x="0" y="0"/>
                <a:ext cx="12191760" cy="6857640"/>
                <a:chOff x="0" y="0"/>
                <a:chExt cx="12191760" cy="6857640"/>
              </a:xfrm>
            </p:grpSpPr>
            <p:cxnSp>
              <p:nvCxnSpPr>
                <p:cNvPr id="19397"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9398"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9399"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9400"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9401"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9402"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9403"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9404"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9405"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9406"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9407"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9408"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9409"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9410"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9411"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9412"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9413"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9414"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9415"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9416"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9417"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9418"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9419" name="Group 396"/>
            <p:cNvGrpSpPr/>
            <p:nvPr/>
          </p:nvGrpSpPr>
          <p:grpSpPr>
            <a:xfrm>
              <a:off x="329400" y="326520"/>
              <a:ext cx="11532960" cy="5878800"/>
              <a:chOff x="329400" y="326520"/>
              <a:chExt cx="11532960" cy="5878800"/>
            </a:xfrm>
          </p:grpSpPr>
          <p:grpSp>
            <p:nvGrpSpPr>
              <p:cNvPr id="19420" name="Group 397"/>
              <p:cNvGrpSpPr/>
              <p:nvPr/>
            </p:nvGrpSpPr>
            <p:grpSpPr>
              <a:xfrm>
                <a:off x="329400" y="326520"/>
                <a:ext cx="11532960" cy="5878800"/>
                <a:chOff x="329400" y="326520"/>
                <a:chExt cx="11532960" cy="5878800"/>
              </a:xfrm>
            </p:grpSpPr>
            <p:cxnSp>
              <p:nvCxnSpPr>
                <p:cNvPr id="19421"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9422"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9423"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9424"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9425"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9426"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9427"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9428"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9429"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9430"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9431"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9432"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9433"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9434"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9435"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9436"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9437"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9438"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9439"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9440"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9441"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9442"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9443"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9444"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9445"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9446"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9447"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9448"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9449"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9450"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9451"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9452"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9453"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9454"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9455"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9456"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9457" name="Group 398"/>
              <p:cNvGrpSpPr/>
              <p:nvPr/>
            </p:nvGrpSpPr>
            <p:grpSpPr>
              <a:xfrm>
                <a:off x="329400" y="326520"/>
                <a:ext cx="11532960" cy="5878080"/>
                <a:chOff x="329400" y="326520"/>
                <a:chExt cx="11532960" cy="5878080"/>
              </a:xfrm>
            </p:grpSpPr>
            <p:cxnSp>
              <p:nvCxnSpPr>
                <p:cNvPr id="19458"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9459"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9460"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9461"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9462"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9463"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9464"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9465"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9466"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9467"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9468"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9469"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9470"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9471"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9472"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9473"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9474"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9475"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9476"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9477" name="Master Grid Edge"/>
          <p:cNvGrpSpPr/>
          <p:nvPr/>
        </p:nvGrpSpPr>
        <p:grpSpPr>
          <a:xfrm>
            <a:off x="-435240" y="-435240"/>
            <a:ext cx="13042800" cy="7728480"/>
            <a:chOff x="-435240" y="-435240"/>
            <a:chExt cx="13042800" cy="7728480"/>
          </a:xfrm>
        </p:grpSpPr>
        <p:grpSp>
          <p:nvGrpSpPr>
            <p:cNvPr id="19478" name="Group 27"/>
            <p:cNvGrpSpPr/>
            <p:nvPr/>
          </p:nvGrpSpPr>
          <p:grpSpPr>
            <a:xfrm>
              <a:off x="-435240" y="-435240"/>
              <a:ext cx="13042800" cy="7728480"/>
              <a:chOff x="-435240" y="-435240"/>
              <a:chExt cx="13042800" cy="7728480"/>
            </a:xfrm>
          </p:grpSpPr>
          <p:cxnSp>
            <p:nvCxnSpPr>
              <p:cNvPr id="19479" name="Straight Connector 1371"/>
              <p:cNvCxnSpPr/>
              <p:nvPr/>
            </p:nvCxnSpPr>
            <p:spPr>
              <a:xfrm>
                <a:off x="-435240" y="489600"/>
                <a:ext cx="126360" cy="360"/>
              </a:xfrm>
              <a:prstGeom prst="straightConnector1">
                <a:avLst/>
              </a:prstGeom>
              <a:ln w="6480">
                <a:solidFill>
                  <a:srgbClr val="a8a8a8"/>
                </a:solidFill>
                <a:miter/>
              </a:ln>
            </p:spPr>
          </p:cxnSp>
          <p:cxnSp>
            <p:nvCxnSpPr>
              <p:cNvPr id="19480" name="Straight Connector 1372"/>
              <p:cNvCxnSpPr/>
              <p:nvPr/>
            </p:nvCxnSpPr>
            <p:spPr>
              <a:xfrm>
                <a:off x="-435240" y="326520"/>
                <a:ext cx="126360" cy="360"/>
              </a:xfrm>
              <a:prstGeom prst="straightConnector1">
                <a:avLst/>
              </a:prstGeom>
              <a:ln w="6480">
                <a:solidFill>
                  <a:srgbClr val="a8a8a8"/>
                </a:solidFill>
                <a:miter/>
              </a:ln>
            </p:spPr>
          </p:cxnSp>
          <p:cxnSp>
            <p:nvCxnSpPr>
              <p:cNvPr id="19481" name="Straight Connector 1373"/>
              <p:cNvCxnSpPr/>
              <p:nvPr/>
            </p:nvCxnSpPr>
            <p:spPr>
              <a:xfrm>
                <a:off x="-435240" y="816120"/>
                <a:ext cx="126360" cy="360"/>
              </a:xfrm>
              <a:prstGeom prst="straightConnector1">
                <a:avLst/>
              </a:prstGeom>
              <a:ln w="6480">
                <a:solidFill>
                  <a:srgbClr val="a8a8a8"/>
                </a:solidFill>
                <a:miter/>
              </a:ln>
            </p:spPr>
          </p:cxnSp>
          <p:cxnSp>
            <p:nvCxnSpPr>
              <p:cNvPr id="19482" name="Straight Connector 1374"/>
              <p:cNvCxnSpPr/>
              <p:nvPr/>
            </p:nvCxnSpPr>
            <p:spPr>
              <a:xfrm>
                <a:off x="-435240" y="653040"/>
                <a:ext cx="126360" cy="360"/>
              </a:xfrm>
              <a:prstGeom prst="straightConnector1">
                <a:avLst/>
              </a:prstGeom>
              <a:ln w="6480">
                <a:solidFill>
                  <a:srgbClr val="a8a8a8"/>
                </a:solidFill>
                <a:miter/>
              </a:ln>
            </p:spPr>
          </p:cxnSp>
          <p:cxnSp>
            <p:nvCxnSpPr>
              <p:cNvPr id="19483" name="Straight Connector 1375"/>
              <p:cNvCxnSpPr/>
              <p:nvPr/>
            </p:nvCxnSpPr>
            <p:spPr>
              <a:xfrm>
                <a:off x="-435240" y="1142640"/>
                <a:ext cx="126360" cy="360"/>
              </a:xfrm>
              <a:prstGeom prst="straightConnector1">
                <a:avLst/>
              </a:prstGeom>
              <a:ln w="6480">
                <a:solidFill>
                  <a:srgbClr val="a8a8a8"/>
                </a:solidFill>
                <a:miter/>
              </a:ln>
            </p:spPr>
          </p:cxnSp>
          <p:cxnSp>
            <p:nvCxnSpPr>
              <p:cNvPr id="19484" name="Straight Connector 1376"/>
              <p:cNvCxnSpPr/>
              <p:nvPr/>
            </p:nvCxnSpPr>
            <p:spPr>
              <a:xfrm>
                <a:off x="-435240" y="979560"/>
                <a:ext cx="126360" cy="360"/>
              </a:xfrm>
              <a:prstGeom prst="straightConnector1">
                <a:avLst/>
              </a:prstGeom>
              <a:ln w="6480">
                <a:solidFill>
                  <a:srgbClr val="a8a8a8"/>
                </a:solidFill>
                <a:miter/>
              </a:ln>
            </p:spPr>
          </p:cxnSp>
          <p:cxnSp>
            <p:nvCxnSpPr>
              <p:cNvPr id="19485" name="Straight Connector 1377"/>
              <p:cNvCxnSpPr/>
              <p:nvPr/>
            </p:nvCxnSpPr>
            <p:spPr>
              <a:xfrm>
                <a:off x="-435240" y="1469520"/>
                <a:ext cx="126360" cy="360"/>
              </a:xfrm>
              <a:prstGeom prst="straightConnector1">
                <a:avLst/>
              </a:prstGeom>
              <a:ln w="6480">
                <a:solidFill>
                  <a:srgbClr val="a8a8a8"/>
                </a:solidFill>
                <a:miter/>
              </a:ln>
            </p:spPr>
          </p:cxnSp>
          <p:cxnSp>
            <p:nvCxnSpPr>
              <p:cNvPr id="19486" name="Straight Connector 1378"/>
              <p:cNvCxnSpPr/>
              <p:nvPr/>
            </p:nvCxnSpPr>
            <p:spPr>
              <a:xfrm>
                <a:off x="-435240" y="1306080"/>
                <a:ext cx="126360" cy="360"/>
              </a:xfrm>
              <a:prstGeom prst="straightConnector1">
                <a:avLst/>
              </a:prstGeom>
              <a:ln w="6480">
                <a:solidFill>
                  <a:srgbClr val="a8a8a8"/>
                </a:solidFill>
                <a:miter/>
              </a:ln>
            </p:spPr>
          </p:cxnSp>
          <p:cxnSp>
            <p:nvCxnSpPr>
              <p:cNvPr id="19487" name="Straight Connector 1379"/>
              <p:cNvCxnSpPr/>
              <p:nvPr/>
            </p:nvCxnSpPr>
            <p:spPr>
              <a:xfrm>
                <a:off x="-435240" y="1796040"/>
                <a:ext cx="126360" cy="360"/>
              </a:xfrm>
              <a:prstGeom prst="straightConnector1">
                <a:avLst/>
              </a:prstGeom>
              <a:ln w="6480">
                <a:solidFill>
                  <a:srgbClr val="a8a8a8"/>
                </a:solidFill>
                <a:miter/>
              </a:ln>
            </p:spPr>
          </p:cxnSp>
          <p:cxnSp>
            <p:nvCxnSpPr>
              <p:cNvPr id="19488" name="Straight Connector 1380"/>
              <p:cNvCxnSpPr/>
              <p:nvPr/>
            </p:nvCxnSpPr>
            <p:spPr>
              <a:xfrm>
                <a:off x="-435240" y="1632600"/>
                <a:ext cx="126360" cy="360"/>
              </a:xfrm>
              <a:prstGeom prst="straightConnector1">
                <a:avLst/>
              </a:prstGeom>
              <a:ln w="6480">
                <a:solidFill>
                  <a:srgbClr val="a8a8a8"/>
                </a:solidFill>
                <a:miter/>
              </a:ln>
            </p:spPr>
          </p:cxnSp>
          <p:cxnSp>
            <p:nvCxnSpPr>
              <p:cNvPr id="19489" name="Straight Connector 1381"/>
              <p:cNvCxnSpPr/>
              <p:nvPr/>
            </p:nvCxnSpPr>
            <p:spPr>
              <a:xfrm>
                <a:off x="-435240" y="2122560"/>
                <a:ext cx="126360" cy="360"/>
              </a:xfrm>
              <a:prstGeom prst="straightConnector1">
                <a:avLst/>
              </a:prstGeom>
              <a:ln w="6480">
                <a:solidFill>
                  <a:srgbClr val="a8a8a8"/>
                </a:solidFill>
                <a:miter/>
              </a:ln>
            </p:spPr>
          </p:cxnSp>
          <p:cxnSp>
            <p:nvCxnSpPr>
              <p:cNvPr id="19490" name="Straight Connector 1382"/>
              <p:cNvCxnSpPr/>
              <p:nvPr/>
            </p:nvCxnSpPr>
            <p:spPr>
              <a:xfrm>
                <a:off x="-435240" y="1959120"/>
                <a:ext cx="126360" cy="360"/>
              </a:xfrm>
              <a:prstGeom prst="straightConnector1">
                <a:avLst/>
              </a:prstGeom>
              <a:ln w="6480">
                <a:solidFill>
                  <a:srgbClr val="a8a8a8"/>
                </a:solidFill>
                <a:miter/>
              </a:ln>
            </p:spPr>
          </p:cxnSp>
          <p:cxnSp>
            <p:nvCxnSpPr>
              <p:cNvPr id="19491" name="Straight Connector 1383"/>
              <p:cNvCxnSpPr/>
              <p:nvPr/>
            </p:nvCxnSpPr>
            <p:spPr>
              <a:xfrm>
                <a:off x="-435240" y="2449080"/>
                <a:ext cx="126360" cy="360"/>
              </a:xfrm>
              <a:prstGeom prst="straightConnector1">
                <a:avLst/>
              </a:prstGeom>
              <a:ln w="6480">
                <a:solidFill>
                  <a:srgbClr val="a8a8a8"/>
                </a:solidFill>
                <a:miter/>
              </a:ln>
            </p:spPr>
          </p:cxnSp>
          <p:cxnSp>
            <p:nvCxnSpPr>
              <p:cNvPr id="19492" name="Straight Connector 1384"/>
              <p:cNvCxnSpPr/>
              <p:nvPr/>
            </p:nvCxnSpPr>
            <p:spPr>
              <a:xfrm>
                <a:off x="-435240" y="2285640"/>
                <a:ext cx="126360" cy="360"/>
              </a:xfrm>
              <a:prstGeom prst="straightConnector1">
                <a:avLst/>
              </a:prstGeom>
              <a:ln w="6480">
                <a:solidFill>
                  <a:srgbClr val="a8a8a8"/>
                </a:solidFill>
                <a:miter/>
              </a:ln>
            </p:spPr>
          </p:cxnSp>
          <p:cxnSp>
            <p:nvCxnSpPr>
              <p:cNvPr id="19493" name="Straight Connector 1385"/>
              <p:cNvCxnSpPr/>
              <p:nvPr/>
            </p:nvCxnSpPr>
            <p:spPr>
              <a:xfrm>
                <a:off x="-435240" y="2775600"/>
                <a:ext cx="126360" cy="360"/>
              </a:xfrm>
              <a:prstGeom prst="straightConnector1">
                <a:avLst/>
              </a:prstGeom>
              <a:ln w="6480">
                <a:solidFill>
                  <a:srgbClr val="a8a8a8"/>
                </a:solidFill>
                <a:miter/>
              </a:ln>
            </p:spPr>
          </p:cxnSp>
          <p:cxnSp>
            <p:nvCxnSpPr>
              <p:cNvPr id="19494" name="Straight Connector 1386"/>
              <p:cNvCxnSpPr/>
              <p:nvPr/>
            </p:nvCxnSpPr>
            <p:spPr>
              <a:xfrm>
                <a:off x="-435240" y="2612520"/>
                <a:ext cx="126360" cy="360"/>
              </a:xfrm>
              <a:prstGeom prst="straightConnector1">
                <a:avLst/>
              </a:prstGeom>
              <a:ln w="6480">
                <a:solidFill>
                  <a:srgbClr val="a8a8a8"/>
                </a:solidFill>
                <a:miter/>
              </a:ln>
            </p:spPr>
          </p:cxnSp>
          <p:cxnSp>
            <p:nvCxnSpPr>
              <p:cNvPr id="19495" name="Straight Connector 1387"/>
              <p:cNvCxnSpPr/>
              <p:nvPr/>
            </p:nvCxnSpPr>
            <p:spPr>
              <a:xfrm>
                <a:off x="-435240" y="3102120"/>
                <a:ext cx="126360" cy="360"/>
              </a:xfrm>
              <a:prstGeom prst="straightConnector1">
                <a:avLst/>
              </a:prstGeom>
              <a:ln w="6480">
                <a:solidFill>
                  <a:srgbClr val="a8a8a8"/>
                </a:solidFill>
                <a:miter/>
              </a:ln>
            </p:spPr>
          </p:cxnSp>
          <p:cxnSp>
            <p:nvCxnSpPr>
              <p:cNvPr id="19496" name="Straight Connector 1388"/>
              <p:cNvCxnSpPr/>
              <p:nvPr/>
            </p:nvCxnSpPr>
            <p:spPr>
              <a:xfrm>
                <a:off x="-435240" y="2939040"/>
                <a:ext cx="126360" cy="360"/>
              </a:xfrm>
              <a:prstGeom prst="straightConnector1">
                <a:avLst/>
              </a:prstGeom>
              <a:ln w="6480">
                <a:solidFill>
                  <a:srgbClr val="a8a8a8"/>
                </a:solidFill>
                <a:miter/>
              </a:ln>
            </p:spPr>
          </p:cxnSp>
          <p:cxnSp>
            <p:nvCxnSpPr>
              <p:cNvPr id="19497" name="Straight Connector 1389"/>
              <p:cNvCxnSpPr/>
              <p:nvPr/>
            </p:nvCxnSpPr>
            <p:spPr>
              <a:xfrm>
                <a:off x="-435240" y="3428640"/>
                <a:ext cx="126360" cy="360"/>
              </a:xfrm>
              <a:prstGeom prst="straightConnector1">
                <a:avLst/>
              </a:prstGeom>
              <a:ln w="6480">
                <a:solidFill>
                  <a:srgbClr val="a8a8a8"/>
                </a:solidFill>
                <a:miter/>
              </a:ln>
            </p:spPr>
          </p:cxnSp>
          <p:cxnSp>
            <p:nvCxnSpPr>
              <p:cNvPr id="19498" name="Straight Connector 1390"/>
              <p:cNvCxnSpPr/>
              <p:nvPr/>
            </p:nvCxnSpPr>
            <p:spPr>
              <a:xfrm>
                <a:off x="-435240" y="3265560"/>
                <a:ext cx="126360" cy="360"/>
              </a:xfrm>
              <a:prstGeom prst="straightConnector1">
                <a:avLst/>
              </a:prstGeom>
              <a:ln w="6480">
                <a:solidFill>
                  <a:srgbClr val="a8a8a8"/>
                </a:solidFill>
                <a:miter/>
              </a:ln>
            </p:spPr>
          </p:cxnSp>
          <p:cxnSp>
            <p:nvCxnSpPr>
              <p:cNvPr id="19499" name="Straight Connector 1391"/>
              <p:cNvCxnSpPr/>
              <p:nvPr/>
            </p:nvCxnSpPr>
            <p:spPr>
              <a:xfrm>
                <a:off x="-435240" y="3755520"/>
                <a:ext cx="126360" cy="360"/>
              </a:xfrm>
              <a:prstGeom prst="straightConnector1">
                <a:avLst/>
              </a:prstGeom>
              <a:ln w="6480">
                <a:solidFill>
                  <a:srgbClr val="a8a8a8"/>
                </a:solidFill>
                <a:miter/>
              </a:ln>
            </p:spPr>
          </p:cxnSp>
          <p:cxnSp>
            <p:nvCxnSpPr>
              <p:cNvPr id="19500" name="Straight Connector 1392"/>
              <p:cNvCxnSpPr/>
              <p:nvPr/>
            </p:nvCxnSpPr>
            <p:spPr>
              <a:xfrm>
                <a:off x="-435240" y="3592080"/>
                <a:ext cx="126360" cy="360"/>
              </a:xfrm>
              <a:prstGeom prst="straightConnector1">
                <a:avLst/>
              </a:prstGeom>
              <a:ln w="6480">
                <a:solidFill>
                  <a:srgbClr val="a8a8a8"/>
                </a:solidFill>
                <a:miter/>
              </a:ln>
            </p:spPr>
          </p:cxnSp>
          <p:cxnSp>
            <p:nvCxnSpPr>
              <p:cNvPr id="19501" name="Straight Connector 1438"/>
              <p:cNvCxnSpPr/>
              <p:nvPr/>
            </p:nvCxnSpPr>
            <p:spPr>
              <a:xfrm>
                <a:off x="-435240" y="4081680"/>
                <a:ext cx="126360" cy="360"/>
              </a:xfrm>
              <a:prstGeom prst="straightConnector1">
                <a:avLst/>
              </a:prstGeom>
              <a:ln w="6480">
                <a:solidFill>
                  <a:srgbClr val="a8a8a8"/>
                </a:solidFill>
                <a:miter/>
              </a:ln>
            </p:spPr>
          </p:cxnSp>
          <p:cxnSp>
            <p:nvCxnSpPr>
              <p:cNvPr id="19502" name="Straight Connector 1439"/>
              <p:cNvCxnSpPr/>
              <p:nvPr/>
            </p:nvCxnSpPr>
            <p:spPr>
              <a:xfrm>
                <a:off x="-435240" y="3918240"/>
                <a:ext cx="126360" cy="360"/>
              </a:xfrm>
              <a:prstGeom prst="straightConnector1">
                <a:avLst/>
              </a:prstGeom>
              <a:ln w="6480">
                <a:solidFill>
                  <a:srgbClr val="a8a8a8"/>
                </a:solidFill>
                <a:miter/>
              </a:ln>
            </p:spPr>
          </p:cxnSp>
          <p:cxnSp>
            <p:nvCxnSpPr>
              <p:cNvPr id="19503" name="Straight Connector 1440"/>
              <p:cNvCxnSpPr/>
              <p:nvPr/>
            </p:nvCxnSpPr>
            <p:spPr>
              <a:xfrm>
                <a:off x="-435240" y="4408200"/>
                <a:ext cx="126360" cy="360"/>
              </a:xfrm>
              <a:prstGeom prst="straightConnector1">
                <a:avLst/>
              </a:prstGeom>
              <a:ln w="6480">
                <a:solidFill>
                  <a:srgbClr val="a8a8a8"/>
                </a:solidFill>
                <a:miter/>
              </a:ln>
            </p:spPr>
          </p:cxnSp>
          <p:cxnSp>
            <p:nvCxnSpPr>
              <p:cNvPr id="19504" name="Straight Connector 1441"/>
              <p:cNvCxnSpPr/>
              <p:nvPr/>
            </p:nvCxnSpPr>
            <p:spPr>
              <a:xfrm>
                <a:off x="-435240" y="4244760"/>
                <a:ext cx="126360" cy="360"/>
              </a:xfrm>
              <a:prstGeom prst="straightConnector1">
                <a:avLst/>
              </a:prstGeom>
              <a:ln w="6480">
                <a:solidFill>
                  <a:srgbClr val="a8a8a8"/>
                </a:solidFill>
                <a:miter/>
              </a:ln>
            </p:spPr>
          </p:cxnSp>
          <p:cxnSp>
            <p:nvCxnSpPr>
              <p:cNvPr id="19505" name="Straight Connector 1442"/>
              <p:cNvCxnSpPr/>
              <p:nvPr/>
            </p:nvCxnSpPr>
            <p:spPr>
              <a:xfrm>
                <a:off x="-435240" y="4734720"/>
                <a:ext cx="126360" cy="360"/>
              </a:xfrm>
              <a:prstGeom prst="straightConnector1">
                <a:avLst/>
              </a:prstGeom>
              <a:ln w="6480">
                <a:solidFill>
                  <a:srgbClr val="a8a8a8"/>
                </a:solidFill>
                <a:miter/>
              </a:ln>
            </p:spPr>
          </p:cxnSp>
          <p:cxnSp>
            <p:nvCxnSpPr>
              <p:cNvPr id="19506" name="Straight Connector 1443"/>
              <p:cNvCxnSpPr/>
              <p:nvPr/>
            </p:nvCxnSpPr>
            <p:spPr>
              <a:xfrm>
                <a:off x="-435240" y="4571280"/>
                <a:ext cx="126360" cy="360"/>
              </a:xfrm>
              <a:prstGeom prst="straightConnector1">
                <a:avLst/>
              </a:prstGeom>
              <a:ln w="6480">
                <a:solidFill>
                  <a:srgbClr val="a8a8a8"/>
                </a:solidFill>
                <a:miter/>
              </a:ln>
            </p:spPr>
          </p:cxnSp>
          <p:cxnSp>
            <p:nvCxnSpPr>
              <p:cNvPr id="19507" name="Straight Connector 1444"/>
              <p:cNvCxnSpPr/>
              <p:nvPr/>
            </p:nvCxnSpPr>
            <p:spPr>
              <a:xfrm>
                <a:off x="-435240" y="5061240"/>
                <a:ext cx="126360" cy="360"/>
              </a:xfrm>
              <a:prstGeom prst="straightConnector1">
                <a:avLst/>
              </a:prstGeom>
              <a:ln w="6480">
                <a:solidFill>
                  <a:srgbClr val="a8a8a8"/>
                </a:solidFill>
                <a:miter/>
              </a:ln>
            </p:spPr>
          </p:cxnSp>
          <p:cxnSp>
            <p:nvCxnSpPr>
              <p:cNvPr id="19508" name="Straight Connector 1446"/>
              <p:cNvCxnSpPr/>
              <p:nvPr/>
            </p:nvCxnSpPr>
            <p:spPr>
              <a:xfrm>
                <a:off x="-435240" y="5387760"/>
                <a:ext cx="126360" cy="360"/>
              </a:xfrm>
              <a:prstGeom prst="straightConnector1">
                <a:avLst/>
              </a:prstGeom>
              <a:ln w="6480">
                <a:solidFill>
                  <a:srgbClr val="a8a8a8"/>
                </a:solidFill>
                <a:miter/>
              </a:ln>
            </p:spPr>
          </p:cxnSp>
          <p:cxnSp>
            <p:nvCxnSpPr>
              <p:cNvPr id="19509" name="Straight Connector 1447"/>
              <p:cNvCxnSpPr/>
              <p:nvPr/>
            </p:nvCxnSpPr>
            <p:spPr>
              <a:xfrm>
                <a:off x="-435240" y="5224680"/>
                <a:ext cx="126360" cy="360"/>
              </a:xfrm>
              <a:prstGeom prst="straightConnector1">
                <a:avLst/>
              </a:prstGeom>
              <a:ln w="6480">
                <a:solidFill>
                  <a:srgbClr val="a8a8a8"/>
                </a:solidFill>
                <a:miter/>
              </a:ln>
            </p:spPr>
          </p:cxnSp>
          <p:cxnSp>
            <p:nvCxnSpPr>
              <p:cNvPr id="19510" name="Straight Connector 1448"/>
              <p:cNvCxnSpPr/>
              <p:nvPr/>
            </p:nvCxnSpPr>
            <p:spPr>
              <a:xfrm>
                <a:off x="-435240" y="5714280"/>
                <a:ext cx="126360" cy="360"/>
              </a:xfrm>
              <a:prstGeom prst="straightConnector1">
                <a:avLst/>
              </a:prstGeom>
              <a:ln w="6480">
                <a:solidFill>
                  <a:srgbClr val="a8a8a8"/>
                </a:solidFill>
                <a:miter/>
              </a:ln>
            </p:spPr>
          </p:cxnSp>
          <p:cxnSp>
            <p:nvCxnSpPr>
              <p:cNvPr id="19511" name="Straight Connector 1449"/>
              <p:cNvCxnSpPr/>
              <p:nvPr/>
            </p:nvCxnSpPr>
            <p:spPr>
              <a:xfrm>
                <a:off x="-435240" y="5551200"/>
                <a:ext cx="126360" cy="360"/>
              </a:xfrm>
              <a:prstGeom prst="straightConnector1">
                <a:avLst/>
              </a:prstGeom>
              <a:ln w="6480">
                <a:solidFill>
                  <a:srgbClr val="a8a8a8"/>
                </a:solidFill>
                <a:miter/>
              </a:ln>
            </p:spPr>
          </p:cxnSp>
          <p:cxnSp>
            <p:nvCxnSpPr>
              <p:cNvPr id="19512" name="Straight Connector 1450"/>
              <p:cNvCxnSpPr/>
              <p:nvPr/>
            </p:nvCxnSpPr>
            <p:spPr>
              <a:xfrm>
                <a:off x="-435240" y="6041160"/>
                <a:ext cx="126360" cy="360"/>
              </a:xfrm>
              <a:prstGeom prst="straightConnector1">
                <a:avLst/>
              </a:prstGeom>
              <a:ln w="6480">
                <a:solidFill>
                  <a:srgbClr val="a8a8a8"/>
                </a:solidFill>
                <a:miter/>
              </a:ln>
            </p:spPr>
          </p:cxnSp>
          <p:cxnSp>
            <p:nvCxnSpPr>
              <p:cNvPr id="19513" name="Straight Connector 1451"/>
              <p:cNvCxnSpPr/>
              <p:nvPr/>
            </p:nvCxnSpPr>
            <p:spPr>
              <a:xfrm>
                <a:off x="-435240" y="5877720"/>
                <a:ext cx="126360" cy="360"/>
              </a:xfrm>
              <a:prstGeom prst="straightConnector1">
                <a:avLst/>
              </a:prstGeom>
              <a:ln w="6480">
                <a:solidFill>
                  <a:srgbClr val="a8a8a8"/>
                </a:solidFill>
                <a:miter/>
              </a:ln>
            </p:spPr>
          </p:cxnSp>
          <p:cxnSp>
            <p:nvCxnSpPr>
              <p:cNvPr id="19514" name="Straight Connector 1452"/>
              <p:cNvCxnSpPr/>
              <p:nvPr/>
            </p:nvCxnSpPr>
            <p:spPr>
              <a:xfrm>
                <a:off x="-435240" y="6367680"/>
                <a:ext cx="126360" cy="360"/>
              </a:xfrm>
              <a:prstGeom prst="straightConnector1">
                <a:avLst/>
              </a:prstGeom>
              <a:ln w="6480">
                <a:solidFill>
                  <a:srgbClr val="a8a8a8"/>
                </a:solidFill>
                <a:miter/>
              </a:ln>
            </p:spPr>
          </p:cxnSp>
          <p:cxnSp>
            <p:nvCxnSpPr>
              <p:cNvPr id="19515" name="Straight Connector 1453"/>
              <p:cNvCxnSpPr/>
              <p:nvPr/>
            </p:nvCxnSpPr>
            <p:spPr>
              <a:xfrm>
                <a:off x="-435240" y="6204240"/>
                <a:ext cx="126360" cy="360"/>
              </a:xfrm>
              <a:prstGeom prst="straightConnector1">
                <a:avLst/>
              </a:prstGeom>
              <a:ln w="6480">
                <a:solidFill>
                  <a:srgbClr val="a8a8a8"/>
                </a:solidFill>
                <a:miter/>
              </a:ln>
            </p:spPr>
          </p:cxnSp>
          <p:cxnSp>
            <p:nvCxnSpPr>
              <p:cNvPr id="19516" name="Straight Connector 1083"/>
              <p:cNvCxnSpPr/>
              <p:nvPr/>
            </p:nvCxnSpPr>
            <p:spPr>
              <a:xfrm>
                <a:off x="493920" y="-435240"/>
                <a:ext cx="360" cy="126360"/>
              </a:xfrm>
              <a:prstGeom prst="straightConnector1">
                <a:avLst/>
              </a:prstGeom>
              <a:ln w="6480">
                <a:solidFill>
                  <a:srgbClr val="a8a8a8"/>
                </a:solidFill>
                <a:miter/>
              </a:ln>
            </p:spPr>
          </p:cxnSp>
          <p:cxnSp>
            <p:nvCxnSpPr>
              <p:cNvPr id="19517" name="Straight Connector 1084"/>
              <p:cNvCxnSpPr/>
              <p:nvPr/>
            </p:nvCxnSpPr>
            <p:spPr>
              <a:xfrm>
                <a:off x="329400" y="-435240"/>
                <a:ext cx="360" cy="126360"/>
              </a:xfrm>
              <a:prstGeom prst="straightConnector1">
                <a:avLst/>
              </a:prstGeom>
              <a:ln w="6480">
                <a:solidFill>
                  <a:srgbClr val="a8a8a8"/>
                </a:solidFill>
                <a:miter/>
              </a:ln>
            </p:spPr>
          </p:cxnSp>
          <p:cxnSp>
            <p:nvCxnSpPr>
              <p:cNvPr id="19518" name="Straight Connector 1085"/>
              <p:cNvCxnSpPr/>
              <p:nvPr/>
            </p:nvCxnSpPr>
            <p:spPr>
              <a:xfrm>
                <a:off x="823680" y="-435240"/>
                <a:ext cx="360" cy="126360"/>
              </a:xfrm>
              <a:prstGeom prst="straightConnector1">
                <a:avLst/>
              </a:prstGeom>
              <a:ln w="6480">
                <a:solidFill>
                  <a:srgbClr val="a8a8a8"/>
                </a:solidFill>
                <a:miter/>
              </a:ln>
            </p:spPr>
          </p:cxnSp>
          <p:cxnSp>
            <p:nvCxnSpPr>
              <p:cNvPr id="19519" name="Straight Connector 1086"/>
              <p:cNvCxnSpPr/>
              <p:nvPr/>
            </p:nvCxnSpPr>
            <p:spPr>
              <a:xfrm>
                <a:off x="658800" y="-435240"/>
                <a:ext cx="360" cy="126360"/>
              </a:xfrm>
              <a:prstGeom prst="straightConnector1">
                <a:avLst/>
              </a:prstGeom>
              <a:ln w="6480">
                <a:solidFill>
                  <a:srgbClr val="a8a8a8"/>
                </a:solidFill>
                <a:miter/>
              </a:ln>
            </p:spPr>
          </p:cxnSp>
          <p:cxnSp>
            <p:nvCxnSpPr>
              <p:cNvPr id="19520" name="Straight Connector 1087"/>
              <p:cNvCxnSpPr/>
              <p:nvPr/>
            </p:nvCxnSpPr>
            <p:spPr>
              <a:xfrm>
                <a:off x="1153080" y="-435240"/>
                <a:ext cx="360" cy="126360"/>
              </a:xfrm>
              <a:prstGeom prst="straightConnector1">
                <a:avLst/>
              </a:prstGeom>
              <a:ln w="6480">
                <a:solidFill>
                  <a:srgbClr val="a8a8a8"/>
                </a:solidFill>
                <a:miter/>
              </a:ln>
            </p:spPr>
          </p:cxnSp>
          <p:cxnSp>
            <p:nvCxnSpPr>
              <p:cNvPr id="19521" name="Straight Connector 1088"/>
              <p:cNvCxnSpPr/>
              <p:nvPr/>
            </p:nvCxnSpPr>
            <p:spPr>
              <a:xfrm>
                <a:off x="988200" y="-435240"/>
                <a:ext cx="360" cy="126360"/>
              </a:xfrm>
              <a:prstGeom prst="straightConnector1">
                <a:avLst/>
              </a:prstGeom>
              <a:ln w="6480">
                <a:solidFill>
                  <a:srgbClr val="a8a8a8"/>
                </a:solidFill>
                <a:miter/>
              </a:ln>
            </p:spPr>
          </p:cxnSp>
          <p:cxnSp>
            <p:nvCxnSpPr>
              <p:cNvPr id="19522" name="Straight Connector 1089"/>
              <p:cNvCxnSpPr/>
              <p:nvPr/>
            </p:nvCxnSpPr>
            <p:spPr>
              <a:xfrm>
                <a:off x="1482480" y="-435240"/>
                <a:ext cx="360" cy="126360"/>
              </a:xfrm>
              <a:prstGeom prst="straightConnector1">
                <a:avLst/>
              </a:prstGeom>
              <a:ln w="6480">
                <a:solidFill>
                  <a:srgbClr val="a8a8a8"/>
                </a:solidFill>
                <a:miter/>
              </a:ln>
            </p:spPr>
          </p:cxnSp>
          <p:cxnSp>
            <p:nvCxnSpPr>
              <p:cNvPr id="19523" name="Straight Connector 1090"/>
              <p:cNvCxnSpPr/>
              <p:nvPr/>
            </p:nvCxnSpPr>
            <p:spPr>
              <a:xfrm>
                <a:off x="1317960" y="-435240"/>
                <a:ext cx="360" cy="126360"/>
              </a:xfrm>
              <a:prstGeom prst="straightConnector1">
                <a:avLst/>
              </a:prstGeom>
              <a:ln w="6480">
                <a:solidFill>
                  <a:srgbClr val="a8a8a8"/>
                </a:solidFill>
                <a:miter/>
              </a:ln>
            </p:spPr>
          </p:cxnSp>
          <p:cxnSp>
            <p:nvCxnSpPr>
              <p:cNvPr id="19524" name="Straight Connector 1091"/>
              <p:cNvCxnSpPr/>
              <p:nvPr/>
            </p:nvCxnSpPr>
            <p:spPr>
              <a:xfrm>
                <a:off x="1812240" y="-435240"/>
                <a:ext cx="360" cy="126360"/>
              </a:xfrm>
              <a:prstGeom prst="straightConnector1">
                <a:avLst/>
              </a:prstGeom>
              <a:ln w="6480">
                <a:solidFill>
                  <a:srgbClr val="a8a8a8"/>
                </a:solidFill>
                <a:miter/>
              </a:ln>
            </p:spPr>
          </p:cxnSp>
          <p:cxnSp>
            <p:nvCxnSpPr>
              <p:cNvPr id="19525" name="Straight Connector 1092"/>
              <p:cNvCxnSpPr/>
              <p:nvPr/>
            </p:nvCxnSpPr>
            <p:spPr>
              <a:xfrm>
                <a:off x="1647360" y="-435240"/>
                <a:ext cx="360" cy="126360"/>
              </a:xfrm>
              <a:prstGeom prst="straightConnector1">
                <a:avLst/>
              </a:prstGeom>
              <a:ln w="6480">
                <a:solidFill>
                  <a:srgbClr val="a8a8a8"/>
                </a:solidFill>
                <a:miter/>
              </a:ln>
            </p:spPr>
          </p:cxnSp>
          <p:cxnSp>
            <p:nvCxnSpPr>
              <p:cNvPr id="19526" name="Straight Connector 1093"/>
              <p:cNvCxnSpPr/>
              <p:nvPr/>
            </p:nvCxnSpPr>
            <p:spPr>
              <a:xfrm>
                <a:off x="2141640" y="-435240"/>
                <a:ext cx="360" cy="126360"/>
              </a:xfrm>
              <a:prstGeom prst="straightConnector1">
                <a:avLst/>
              </a:prstGeom>
              <a:ln w="6480">
                <a:solidFill>
                  <a:srgbClr val="a8a8a8"/>
                </a:solidFill>
                <a:miter/>
              </a:ln>
            </p:spPr>
          </p:cxnSp>
          <p:cxnSp>
            <p:nvCxnSpPr>
              <p:cNvPr id="19527" name="Straight Connector 1094"/>
              <p:cNvCxnSpPr/>
              <p:nvPr/>
            </p:nvCxnSpPr>
            <p:spPr>
              <a:xfrm>
                <a:off x="1976760" y="-435240"/>
                <a:ext cx="360" cy="126360"/>
              </a:xfrm>
              <a:prstGeom prst="straightConnector1">
                <a:avLst/>
              </a:prstGeom>
              <a:ln w="6480">
                <a:solidFill>
                  <a:srgbClr val="a8a8a8"/>
                </a:solidFill>
                <a:miter/>
              </a:ln>
            </p:spPr>
          </p:cxnSp>
          <p:cxnSp>
            <p:nvCxnSpPr>
              <p:cNvPr id="19528" name="Straight Connector 1095"/>
              <p:cNvCxnSpPr/>
              <p:nvPr/>
            </p:nvCxnSpPr>
            <p:spPr>
              <a:xfrm>
                <a:off x="2471040" y="-435240"/>
                <a:ext cx="360" cy="126360"/>
              </a:xfrm>
              <a:prstGeom prst="straightConnector1">
                <a:avLst/>
              </a:prstGeom>
              <a:ln w="6480">
                <a:solidFill>
                  <a:srgbClr val="a8a8a8"/>
                </a:solidFill>
                <a:miter/>
              </a:ln>
            </p:spPr>
          </p:cxnSp>
          <p:cxnSp>
            <p:nvCxnSpPr>
              <p:cNvPr id="19529" name="Straight Connector 1096"/>
              <p:cNvCxnSpPr/>
              <p:nvPr/>
            </p:nvCxnSpPr>
            <p:spPr>
              <a:xfrm>
                <a:off x="2306520" y="-435240"/>
                <a:ext cx="360" cy="126360"/>
              </a:xfrm>
              <a:prstGeom prst="straightConnector1">
                <a:avLst/>
              </a:prstGeom>
              <a:ln w="6480">
                <a:solidFill>
                  <a:srgbClr val="a8a8a8"/>
                </a:solidFill>
                <a:miter/>
              </a:ln>
            </p:spPr>
          </p:cxnSp>
          <p:cxnSp>
            <p:nvCxnSpPr>
              <p:cNvPr id="19530" name="Straight Connector 1097"/>
              <p:cNvCxnSpPr/>
              <p:nvPr/>
            </p:nvCxnSpPr>
            <p:spPr>
              <a:xfrm>
                <a:off x="2800800" y="-435240"/>
                <a:ext cx="360" cy="126360"/>
              </a:xfrm>
              <a:prstGeom prst="straightConnector1">
                <a:avLst/>
              </a:prstGeom>
              <a:ln w="6480">
                <a:solidFill>
                  <a:srgbClr val="a8a8a8"/>
                </a:solidFill>
                <a:miter/>
              </a:ln>
            </p:spPr>
          </p:cxnSp>
          <p:cxnSp>
            <p:nvCxnSpPr>
              <p:cNvPr id="19531" name="Straight Connector 1098"/>
              <p:cNvCxnSpPr/>
              <p:nvPr/>
            </p:nvCxnSpPr>
            <p:spPr>
              <a:xfrm>
                <a:off x="2635920" y="-435240"/>
                <a:ext cx="360" cy="126360"/>
              </a:xfrm>
              <a:prstGeom prst="straightConnector1">
                <a:avLst/>
              </a:prstGeom>
              <a:ln w="6480">
                <a:solidFill>
                  <a:srgbClr val="a8a8a8"/>
                </a:solidFill>
                <a:miter/>
              </a:ln>
            </p:spPr>
          </p:cxnSp>
          <p:cxnSp>
            <p:nvCxnSpPr>
              <p:cNvPr id="19532" name="Straight Connector 1099"/>
              <p:cNvCxnSpPr/>
              <p:nvPr/>
            </p:nvCxnSpPr>
            <p:spPr>
              <a:xfrm>
                <a:off x="3130200" y="-435240"/>
                <a:ext cx="360" cy="126360"/>
              </a:xfrm>
              <a:prstGeom prst="straightConnector1">
                <a:avLst/>
              </a:prstGeom>
              <a:ln w="6480">
                <a:solidFill>
                  <a:srgbClr val="a8a8a8"/>
                </a:solidFill>
                <a:miter/>
              </a:ln>
            </p:spPr>
          </p:cxnSp>
          <p:cxnSp>
            <p:nvCxnSpPr>
              <p:cNvPr id="19533" name="Straight Connector 1100"/>
              <p:cNvCxnSpPr/>
              <p:nvPr/>
            </p:nvCxnSpPr>
            <p:spPr>
              <a:xfrm>
                <a:off x="2965320" y="-435240"/>
                <a:ext cx="360" cy="126360"/>
              </a:xfrm>
              <a:prstGeom prst="straightConnector1">
                <a:avLst/>
              </a:prstGeom>
              <a:ln w="6480">
                <a:solidFill>
                  <a:srgbClr val="a8a8a8"/>
                </a:solidFill>
                <a:miter/>
              </a:ln>
            </p:spPr>
          </p:cxnSp>
          <p:cxnSp>
            <p:nvCxnSpPr>
              <p:cNvPr id="19534" name="Straight Connector 1101"/>
              <p:cNvCxnSpPr/>
              <p:nvPr/>
            </p:nvCxnSpPr>
            <p:spPr>
              <a:xfrm>
                <a:off x="3459600" y="-435240"/>
                <a:ext cx="360" cy="126360"/>
              </a:xfrm>
              <a:prstGeom prst="straightConnector1">
                <a:avLst/>
              </a:prstGeom>
              <a:ln w="6480">
                <a:solidFill>
                  <a:srgbClr val="a8a8a8"/>
                </a:solidFill>
                <a:miter/>
              </a:ln>
            </p:spPr>
          </p:cxnSp>
          <p:cxnSp>
            <p:nvCxnSpPr>
              <p:cNvPr id="19535" name="Straight Connector 1102"/>
              <p:cNvCxnSpPr/>
              <p:nvPr/>
            </p:nvCxnSpPr>
            <p:spPr>
              <a:xfrm>
                <a:off x="3295080" y="-435240"/>
                <a:ext cx="360" cy="126360"/>
              </a:xfrm>
              <a:prstGeom prst="straightConnector1">
                <a:avLst/>
              </a:prstGeom>
              <a:ln w="6480">
                <a:solidFill>
                  <a:srgbClr val="a8a8a8"/>
                </a:solidFill>
                <a:miter/>
              </a:ln>
            </p:spPr>
          </p:cxnSp>
          <p:cxnSp>
            <p:nvCxnSpPr>
              <p:cNvPr id="19536" name="Straight Connector 1103"/>
              <p:cNvCxnSpPr/>
              <p:nvPr/>
            </p:nvCxnSpPr>
            <p:spPr>
              <a:xfrm>
                <a:off x="3789360" y="-435240"/>
                <a:ext cx="360" cy="126360"/>
              </a:xfrm>
              <a:prstGeom prst="straightConnector1">
                <a:avLst/>
              </a:prstGeom>
              <a:ln w="6480">
                <a:solidFill>
                  <a:srgbClr val="a8a8a8"/>
                </a:solidFill>
                <a:miter/>
              </a:ln>
            </p:spPr>
          </p:cxnSp>
          <p:cxnSp>
            <p:nvCxnSpPr>
              <p:cNvPr id="19537" name="Straight Connector 1104"/>
              <p:cNvCxnSpPr/>
              <p:nvPr/>
            </p:nvCxnSpPr>
            <p:spPr>
              <a:xfrm>
                <a:off x="3624480" y="-435240"/>
                <a:ext cx="360" cy="126360"/>
              </a:xfrm>
              <a:prstGeom prst="straightConnector1">
                <a:avLst/>
              </a:prstGeom>
              <a:ln w="6480">
                <a:solidFill>
                  <a:srgbClr val="a8a8a8"/>
                </a:solidFill>
                <a:miter/>
              </a:ln>
            </p:spPr>
          </p:cxnSp>
          <p:cxnSp>
            <p:nvCxnSpPr>
              <p:cNvPr id="19538" name="Straight Connector 1105"/>
              <p:cNvCxnSpPr/>
              <p:nvPr/>
            </p:nvCxnSpPr>
            <p:spPr>
              <a:xfrm>
                <a:off x="4118760" y="-435240"/>
                <a:ext cx="360" cy="126360"/>
              </a:xfrm>
              <a:prstGeom prst="straightConnector1">
                <a:avLst/>
              </a:prstGeom>
              <a:ln w="6480">
                <a:solidFill>
                  <a:srgbClr val="a8a8a8"/>
                </a:solidFill>
                <a:miter/>
              </a:ln>
            </p:spPr>
          </p:cxnSp>
          <p:cxnSp>
            <p:nvCxnSpPr>
              <p:cNvPr id="19539" name="Straight Connector 1106"/>
              <p:cNvCxnSpPr/>
              <p:nvPr/>
            </p:nvCxnSpPr>
            <p:spPr>
              <a:xfrm>
                <a:off x="3953880" y="-435240"/>
                <a:ext cx="360" cy="126360"/>
              </a:xfrm>
              <a:prstGeom prst="straightConnector1">
                <a:avLst/>
              </a:prstGeom>
              <a:ln w="6480">
                <a:solidFill>
                  <a:srgbClr val="a8a8a8"/>
                </a:solidFill>
                <a:miter/>
              </a:ln>
            </p:spPr>
          </p:cxnSp>
          <p:cxnSp>
            <p:nvCxnSpPr>
              <p:cNvPr id="19540" name="Straight Connector 1107"/>
              <p:cNvCxnSpPr/>
              <p:nvPr/>
            </p:nvCxnSpPr>
            <p:spPr>
              <a:xfrm>
                <a:off x="4448160" y="-435240"/>
                <a:ext cx="360" cy="126360"/>
              </a:xfrm>
              <a:prstGeom prst="straightConnector1">
                <a:avLst/>
              </a:prstGeom>
              <a:ln w="6480">
                <a:solidFill>
                  <a:srgbClr val="a8a8a8"/>
                </a:solidFill>
                <a:miter/>
              </a:ln>
            </p:spPr>
          </p:cxnSp>
          <p:cxnSp>
            <p:nvCxnSpPr>
              <p:cNvPr id="19541" name="Straight Connector 1108"/>
              <p:cNvCxnSpPr/>
              <p:nvPr/>
            </p:nvCxnSpPr>
            <p:spPr>
              <a:xfrm>
                <a:off x="4283640" y="-435240"/>
                <a:ext cx="360" cy="126360"/>
              </a:xfrm>
              <a:prstGeom prst="straightConnector1">
                <a:avLst/>
              </a:prstGeom>
              <a:ln w="6480">
                <a:solidFill>
                  <a:srgbClr val="a8a8a8"/>
                </a:solidFill>
                <a:miter/>
              </a:ln>
            </p:spPr>
          </p:cxnSp>
          <p:cxnSp>
            <p:nvCxnSpPr>
              <p:cNvPr id="19542" name="Straight Connector 1109"/>
              <p:cNvCxnSpPr/>
              <p:nvPr/>
            </p:nvCxnSpPr>
            <p:spPr>
              <a:xfrm>
                <a:off x="4777920" y="-435240"/>
                <a:ext cx="360" cy="126360"/>
              </a:xfrm>
              <a:prstGeom prst="straightConnector1">
                <a:avLst/>
              </a:prstGeom>
              <a:ln w="6480">
                <a:solidFill>
                  <a:srgbClr val="a8a8a8"/>
                </a:solidFill>
                <a:miter/>
              </a:ln>
            </p:spPr>
          </p:cxnSp>
          <p:cxnSp>
            <p:nvCxnSpPr>
              <p:cNvPr id="19543" name="Straight Connector 1110"/>
              <p:cNvCxnSpPr/>
              <p:nvPr/>
            </p:nvCxnSpPr>
            <p:spPr>
              <a:xfrm>
                <a:off x="4613040" y="-435240"/>
                <a:ext cx="360" cy="126360"/>
              </a:xfrm>
              <a:prstGeom prst="straightConnector1">
                <a:avLst/>
              </a:prstGeom>
              <a:ln w="6480">
                <a:solidFill>
                  <a:srgbClr val="a8a8a8"/>
                </a:solidFill>
                <a:miter/>
              </a:ln>
            </p:spPr>
          </p:cxnSp>
          <p:cxnSp>
            <p:nvCxnSpPr>
              <p:cNvPr id="19544" name="Straight Connector 1111"/>
              <p:cNvCxnSpPr/>
              <p:nvPr/>
            </p:nvCxnSpPr>
            <p:spPr>
              <a:xfrm>
                <a:off x="5107320" y="-435240"/>
                <a:ext cx="360" cy="126360"/>
              </a:xfrm>
              <a:prstGeom prst="straightConnector1">
                <a:avLst/>
              </a:prstGeom>
              <a:ln w="6480">
                <a:solidFill>
                  <a:srgbClr val="a8a8a8"/>
                </a:solidFill>
                <a:miter/>
              </a:ln>
            </p:spPr>
          </p:cxnSp>
          <p:cxnSp>
            <p:nvCxnSpPr>
              <p:cNvPr id="19545" name="Straight Connector 1112"/>
              <p:cNvCxnSpPr/>
              <p:nvPr/>
            </p:nvCxnSpPr>
            <p:spPr>
              <a:xfrm>
                <a:off x="4942440" y="-435240"/>
                <a:ext cx="360" cy="126360"/>
              </a:xfrm>
              <a:prstGeom prst="straightConnector1">
                <a:avLst/>
              </a:prstGeom>
              <a:ln w="6480">
                <a:solidFill>
                  <a:srgbClr val="a8a8a8"/>
                </a:solidFill>
                <a:miter/>
              </a:ln>
            </p:spPr>
          </p:cxnSp>
          <p:cxnSp>
            <p:nvCxnSpPr>
              <p:cNvPr id="19546" name="Straight Connector 1113"/>
              <p:cNvCxnSpPr/>
              <p:nvPr/>
            </p:nvCxnSpPr>
            <p:spPr>
              <a:xfrm>
                <a:off x="5436720" y="-435240"/>
                <a:ext cx="360" cy="126360"/>
              </a:xfrm>
              <a:prstGeom prst="straightConnector1">
                <a:avLst/>
              </a:prstGeom>
              <a:ln w="6480">
                <a:solidFill>
                  <a:srgbClr val="a8a8a8"/>
                </a:solidFill>
                <a:miter/>
              </a:ln>
            </p:spPr>
          </p:cxnSp>
          <p:cxnSp>
            <p:nvCxnSpPr>
              <p:cNvPr id="19547" name="Straight Connector 1114"/>
              <p:cNvCxnSpPr/>
              <p:nvPr/>
            </p:nvCxnSpPr>
            <p:spPr>
              <a:xfrm>
                <a:off x="5272200" y="-435240"/>
                <a:ext cx="360" cy="126360"/>
              </a:xfrm>
              <a:prstGeom prst="straightConnector1">
                <a:avLst/>
              </a:prstGeom>
              <a:ln w="6480">
                <a:solidFill>
                  <a:srgbClr val="a8a8a8"/>
                </a:solidFill>
                <a:miter/>
              </a:ln>
            </p:spPr>
          </p:cxnSp>
          <p:cxnSp>
            <p:nvCxnSpPr>
              <p:cNvPr id="19548" name="Straight Connector 1115"/>
              <p:cNvCxnSpPr/>
              <p:nvPr/>
            </p:nvCxnSpPr>
            <p:spPr>
              <a:xfrm>
                <a:off x="5766480" y="-435240"/>
                <a:ext cx="360" cy="126360"/>
              </a:xfrm>
              <a:prstGeom prst="straightConnector1">
                <a:avLst/>
              </a:prstGeom>
              <a:ln w="6480">
                <a:solidFill>
                  <a:srgbClr val="a8a8a8"/>
                </a:solidFill>
                <a:miter/>
              </a:ln>
            </p:spPr>
          </p:cxnSp>
          <p:cxnSp>
            <p:nvCxnSpPr>
              <p:cNvPr id="19549" name="Straight Connector 1116"/>
              <p:cNvCxnSpPr/>
              <p:nvPr/>
            </p:nvCxnSpPr>
            <p:spPr>
              <a:xfrm>
                <a:off x="5601600" y="-435240"/>
                <a:ext cx="360" cy="126360"/>
              </a:xfrm>
              <a:prstGeom prst="straightConnector1">
                <a:avLst/>
              </a:prstGeom>
              <a:ln w="6480">
                <a:solidFill>
                  <a:srgbClr val="a8a8a8"/>
                </a:solidFill>
                <a:miter/>
              </a:ln>
            </p:spPr>
          </p:cxnSp>
          <p:cxnSp>
            <p:nvCxnSpPr>
              <p:cNvPr id="19550" name="Straight Connector 1117"/>
              <p:cNvCxnSpPr/>
              <p:nvPr/>
            </p:nvCxnSpPr>
            <p:spPr>
              <a:xfrm>
                <a:off x="6095880" y="-435240"/>
                <a:ext cx="360" cy="126360"/>
              </a:xfrm>
              <a:prstGeom prst="straightConnector1">
                <a:avLst/>
              </a:prstGeom>
              <a:ln w="6480">
                <a:solidFill>
                  <a:srgbClr val="a8a8a8"/>
                </a:solidFill>
                <a:miter/>
              </a:ln>
            </p:spPr>
          </p:cxnSp>
          <p:cxnSp>
            <p:nvCxnSpPr>
              <p:cNvPr id="19551" name="Straight Connector 1118"/>
              <p:cNvCxnSpPr/>
              <p:nvPr/>
            </p:nvCxnSpPr>
            <p:spPr>
              <a:xfrm>
                <a:off x="5931000" y="-435240"/>
                <a:ext cx="360" cy="126360"/>
              </a:xfrm>
              <a:prstGeom prst="straightConnector1">
                <a:avLst/>
              </a:prstGeom>
              <a:ln w="6480">
                <a:solidFill>
                  <a:srgbClr val="a8a8a8"/>
                </a:solidFill>
                <a:miter/>
              </a:ln>
            </p:spPr>
          </p:cxnSp>
          <p:cxnSp>
            <p:nvCxnSpPr>
              <p:cNvPr id="19552" name="Straight Connector 1119"/>
              <p:cNvCxnSpPr/>
              <p:nvPr/>
            </p:nvCxnSpPr>
            <p:spPr>
              <a:xfrm>
                <a:off x="6425280" y="-435240"/>
                <a:ext cx="360" cy="126360"/>
              </a:xfrm>
              <a:prstGeom prst="straightConnector1">
                <a:avLst/>
              </a:prstGeom>
              <a:ln w="6480">
                <a:solidFill>
                  <a:srgbClr val="a8a8a8"/>
                </a:solidFill>
                <a:miter/>
              </a:ln>
            </p:spPr>
          </p:cxnSp>
          <p:cxnSp>
            <p:nvCxnSpPr>
              <p:cNvPr id="19553" name="Straight Connector 1120"/>
              <p:cNvCxnSpPr/>
              <p:nvPr/>
            </p:nvCxnSpPr>
            <p:spPr>
              <a:xfrm>
                <a:off x="6260760" y="-435240"/>
                <a:ext cx="360" cy="126360"/>
              </a:xfrm>
              <a:prstGeom prst="straightConnector1">
                <a:avLst/>
              </a:prstGeom>
              <a:ln w="6480">
                <a:solidFill>
                  <a:srgbClr val="a8a8a8"/>
                </a:solidFill>
                <a:miter/>
              </a:ln>
            </p:spPr>
          </p:cxnSp>
          <p:cxnSp>
            <p:nvCxnSpPr>
              <p:cNvPr id="19554" name="Straight Connector 1126"/>
              <p:cNvCxnSpPr/>
              <p:nvPr/>
            </p:nvCxnSpPr>
            <p:spPr>
              <a:xfrm>
                <a:off x="6590160" y="-435240"/>
                <a:ext cx="360" cy="126360"/>
              </a:xfrm>
              <a:prstGeom prst="straightConnector1">
                <a:avLst/>
              </a:prstGeom>
              <a:ln w="6480">
                <a:solidFill>
                  <a:srgbClr val="a8a8a8"/>
                </a:solidFill>
                <a:miter/>
              </a:ln>
            </p:spPr>
          </p:cxnSp>
          <p:cxnSp>
            <p:nvCxnSpPr>
              <p:cNvPr id="19555" name="Straight Connector 1128"/>
              <p:cNvCxnSpPr/>
              <p:nvPr/>
            </p:nvCxnSpPr>
            <p:spPr>
              <a:xfrm>
                <a:off x="6919560" y="-435240"/>
                <a:ext cx="360" cy="126360"/>
              </a:xfrm>
              <a:prstGeom prst="straightConnector1">
                <a:avLst/>
              </a:prstGeom>
              <a:ln w="6480">
                <a:solidFill>
                  <a:srgbClr val="a8a8a8"/>
                </a:solidFill>
                <a:miter/>
              </a:ln>
            </p:spPr>
          </p:cxnSp>
          <p:cxnSp>
            <p:nvCxnSpPr>
              <p:cNvPr id="19556" name="Straight Connector 1129"/>
              <p:cNvCxnSpPr/>
              <p:nvPr/>
            </p:nvCxnSpPr>
            <p:spPr>
              <a:xfrm>
                <a:off x="6754680" y="-435240"/>
                <a:ext cx="360" cy="126360"/>
              </a:xfrm>
              <a:prstGeom prst="straightConnector1">
                <a:avLst/>
              </a:prstGeom>
              <a:ln w="6480">
                <a:solidFill>
                  <a:srgbClr val="a8a8a8"/>
                </a:solidFill>
                <a:miter/>
              </a:ln>
            </p:spPr>
          </p:cxnSp>
          <p:cxnSp>
            <p:nvCxnSpPr>
              <p:cNvPr id="19557" name="Straight Connector 1130"/>
              <p:cNvCxnSpPr/>
              <p:nvPr/>
            </p:nvCxnSpPr>
            <p:spPr>
              <a:xfrm>
                <a:off x="7248960" y="-435240"/>
                <a:ext cx="360" cy="126360"/>
              </a:xfrm>
              <a:prstGeom prst="straightConnector1">
                <a:avLst/>
              </a:prstGeom>
              <a:ln w="6480">
                <a:solidFill>
                  <a:srgbClr val="a8a8a8"/>
                </a:solidFill>
                <a:miter/>
              </a:ln>
            </p:spPr>
          </p:cxnSp>
          <p:cxnSp>
            <p:nvCxnSpPr>
              <p:cNvPr id="19558" name="Straight Connector 1131"/>
              <p:cNvCxnSpPr/>
              <p:nvPr/>
            </p:nvCxnSpPr>
            <p:spPr>
              <a:xfrm>
                <a:off x="7084440" y="-435240"/>
                <a:ext cx="360" cy="126360"/>
              </a:xfrm>
              <a:prstGeom prst="straightConnector1">
                <a:avLst/>
              </a:prstGeom>
              <a:ln w="6480">
                <a:solidFill>
                  <a:srgbClr val="a8a8a8"/>
                </a:solidFill>
                <a:miter/>
              </a:ln>
            </p:spPr>
          </p:cxnSp>
          <p:cxnSp>
            <p:nvCxnSpPr>
              <p:cNvPr id="19559" name="Straight Connector 1132"/>
              <p:cNvCxnSpPr/>
              <p:nvPr/>
            </p:nvCxnSpPr>
            <p:spPr>
              <a:xfrm>
                <a:off x="7578720" y="-435240"/>
                <a:ext cx="360" cy="126360"/>
              </a:xfrm>
              <a:prstGeom prst="straightConnector1">
                <a:avLst/>
              </a:prstGeom>
              <a:ln w="6480">
                <a:solidFill>
                  <a:srgbClr val="a8a8a8"/>
                </a:solidFill>
                <a:miter/>
              </a:ln>
            </p:spPr>
          </p:cxnSp>
          <p:cxnSp>
            <p:nvCxnSpPr>
              <p:cNvPr id="19560" name="Straight Connector 1133"/>
              <p:cNvCxnSpPr/>
              <p:nvPr/>
            </p:nvCxnSpPr>
            <p:spPr>
              <a:xfrm>
                <a:off x="7413840" y="-435240"/>
                <a:ext cx="360" cy="126360"/>
              </a:xfrm>
              <a:prstGeom prst="straightConnector1">
                <a:avLst/>
              </a:prstGeom>
              <a:ln w="6480">
                <a:solidFill>
                  <a:srgbClr val="a8a8a8"/>
                </a:solidFill>
                <a:miter/>
              </a:ln>
            </p:spPr>
          </p:cxnSp>
          <p:cxnSp>
            <p:nvCxnSpPr>
              <p:cNvPr id="19561" name="Straight Connector 1134"/>
              <p:cNvCxnSpPr/>
              <p:nvPr/>
            </p:nvCxnSpPr>
            <p:spPr>
              <a:xfrm>
                <a:off x="7908120" y="-435240"/>
                <a:ext cx="360" cy="126360"/>
              </a:xfrm>
              <a:prstGeom prst="straightConnector1">
                <a:avLst/>
              </a:prstGeom>
              <a:ln w="6480">
                <a:solidFill>
                  <a:srgbClr val="a8a8a8"/>
                </a:solidFill>
                <a:miter/>
              </a:ln>
            </p:spPr>
          </p:cxnSp>
          <p:cxnSp>
            <p:nvCxnSpPr>
              <p:cNvPr id="19562" name="Straight Connector 1135"/>
              <p:cNvCxnSpPr/>
              <p:nvPr/>
            </p:nvCxnSpPr>
            <p:spPr>
              <a:xfrm>
                <a:off x="7743240" y="-435240"/>
                <a:ext cx="360" cy="126360"/>
              </a:xfrm>
              <a:prstGeom prst="straightConnector1">
                <a:avLst/>
              </a:prstGeom>
              <a:ln w="6480">
                <a:solidFill>
                  <a:srgbClr val="a8a8a8"/>
                </a:solidFill>
                <a:miter/>
              </a:ln>
            </p:spPr>
          </p:cxnSp>
          <p:cxnSp>
            <p:nvCxnSpPr>
              <p:cNvPr id="19563" name="Straight Connector 1136"/>
              <p:cNvCxnSpPr/>
              <p:nvPr/>
            </p:nvCxnSpPr>
            <p:spPr>
              <a:xfrm>
                <a:off x="8237520" y="-435240"/>
                <a:ext cx="360" cy="126360"/>
              </a:xfrm>
              <a:prstGeom prst="straightConnector1">
                <a:avLst/>
              </a:prstGeom>
              <a:ln w="6480">
                <a:solidFill>
                  <a:srgbClr val="a8a8a8"/>
                </a:solidFill>
                <a:miter/>
              </a:ln>
            </p:spPr>
          </p:cxnSp>
          <p:cxnSp>
            <p:nvCxnSpPr>
              <p:cNvPr id="19564" name="Straight Connector 1137"/>
              <p:cNvCxnSpPr/>
              <p:nvPr/>
            </p:nvCxnSpPr>
            <p:spPr>
              <a:xfrm>
                <a:off x="8073000" y="-435240"/>
                <a:ext cx="360" cy="126360"/>
              </a:xfrm>
              <a:prstGeom prst="straightConnector1">
                <a:avLst/>
              </a:prstGeom>
              <a:ln w="6480">
                <a:solidFill>
                  <a:srgbClr val="a8a8a8"/>
                </a:solidFill>
                <a:miter/>
              </a:ln>
            </p:spPr>
          </p:cxnSp>
          <p:cxnSp>
            <p:nvCxnSpPr>
              <p:cNvPr id="19565" name="Straight Connector 1138"/>
              <p:cNvCxnSpPr/>
              <p:nvPr/>
            </p:nvCxnSpPr>
            <p:spPr>
              <a:xfrm>
                <a:off x="8567280" y="-435240"/>
                <a:ext cx="360" cy="126360"/>
              </a:xfrm>
              <a:prstGeom prst="straightConnector1">
                <a:avLst/>
              </a:prstGeom>
              <a:ln w="6480">
                <a:solidFill>
                  <a:srgbClr val="a8a8a8"/>
                </a:solidFill>
                <a:miter/>
              </a:ln>
            </p:spPr>
          </p:cxnSp>
          <p:cxnSp>
            <p:nvCxnSpPr>
              <p:cNvPr id="19566" name="Straight Connector 1139"/>
              <p:cNvCxnSpPr/>
              <p:nvPr/>
            </p:nvCxnSpPr>
            <p:spPr>
              <a:xfrm>
                <a:off x="8402400" y="-435240"/>
                <a:ext cx="360" cy="126360"/>
              </a:xfrm>
              <a:prstGeom prst="straightConnector1">
                <a:avLst/>
              </a:prstGeom>
              <a:ln w="6480">
                <a:solidFill>
                  <a:srgbClr val="a8a8a8"/>
                </a:solidFill>
                <a:miter/>
              </a:ln>
            </p:spPr>
          </p:cxnSp>
          <p:cxnSp>
            <p:nvCxnSpPr>
              <p:cNvPr id="19567" name="Straight Connector 1140"/>
              <p:cNvCxnSpPr/>
              <p:nvPr/>
            </p:nvCxnSpPr>
            <p:spPr>
              <a:xfrm>
                <a:off x="8896680" y="-435240"/>
                <a:ext cx="360" cy="126360"/>
              </a:xfrm>
              <a:prstGeom prst="straightConnector1">
                <a:avLst/>
              </a:prstGeom>
              <a:ln w="6480">
                <a:solidFill>
                  <a:srgbClr val="a8a8a8"/>
                </a:solidFill>
                <a:miter/>
              </a:ln>
            </p:spPr>
          </p:cxnSp>
          <p:cxnSp>
            <p:nvCxnSpPr>
              <p:cNvPr id="19568" name="Straight Connector 1141"/>
              <p:cNvCxnSpPr/>
              <p:nvPr/>
            </p:nvCxnSpPr>
            <p:spPr>
              <a:xfrm>
                <a:off x="8731800" y="-435240"/>
                <a:ext cx="360" cy="126360"/>
              </a:xfrm>
              <a:prstGeom prst="straightConnector1">
                <a:avLst/>
              </a:prstGeom>
              <a:ln w="6480">
                <a:solidFill>
                  <a:srgbClr val="a8a8a8"/>
                </a:solidFill>
                <a:miter/>
              </a:ln>
            </p:spPr>
          </p:cxnSp>
          <p:cxnSp>
            <p:nvCxnSpPr>
              <p:cNvPr id="19569" name="Straight Connector 1142"/>
              <p:cNvCxnSpPr/>
              <p:nvPr/>
            </p:nvCxnSpPr>
            <p:spPr>
              <a:xfrm>
                <a:off x="9226080" y="-435240"/>
                <a:ext cx="360" cy="126360"/>
              </a:xfrm>
              <a:prstGeom prst="straightConnector1">
                <a:avLst/>
              </a:prstGeom>
              <a:ln w="6480">
                <a:solidFill>
                  <a:srgbClr val="a8a8a8"/>
                </a:solidFill>
                <a:miter/>
              </a:ln>
            </p:spPr>
          </p:cxnSp>
          <p:cxnSp>
            <p:nvCxnSpPr>
              <p:cNvPr id="19570" name="Straight Connector 1143"/>
              <p:cNvCxnSpPr/>
              <p:nvPr/>
            </p:nvCxnSpPr>
            <p:spPr>
              <a:xfrm>
                <a:off x="9061560" y="-435240"/>
                <a:ext cx="360" cy="126360"/>
              </a:xfrm>
              <a:prstGeom prst="straightConnector1">
                <a:avLst/>
              </a:prstGeom>
              <a:ln w="6480">
                <a:solidFill>
                  <a:srgbClr val="a8a8a8"/>
                </a:solidFill>
                <a:miter/>
              </a:ln>
            </p:spPr>
          </p:cxnSp>
          <p:cxnSp>
            <p:nvCxnSpPr>
              <p:cNvPr id="19571" name="Straight Connector 1144"/>
              <p:cNvCxnSpPr/>
              <p:nvPr/>
            </p:nvCxnSpPr>
            <p:spPr>
              <a:xfrm>
                <a:off x="9555840" y="-435240"/>
                <a:ext cx="360" cy="126360"/>
              </a:xfrm>
              <a:prstGeom prst="straightConnector1">
                <a:avLst/>
              </a:prstGeom>
              <a:ln w="6480">
                <a:solidFill>
                  <a:srgbClr val="a8a8a8"/>
                </a:solidFill>
                <a:miter/>
              </a:ln>
            </p:spPr>
          </p:cxnSp>
          <p:cxnSp>
            <p:nvCxnSpPr>
              <p:cNvPr id="19572" name="Straight Connector 1145"/>
              <p:cNvCxnSpPr/>
              <p:nvPr/>
            </p:nvCxnSpPr>
            <p:spPr>
              <a:xfrm>
                <a:off x="9390960" y="-435240"/>
                <a:ext cx="360" cy="126360"/>
              </a:xfrm>
              <a:prstGeom prst="straightConnector1">
                <a:avLst/>
              </a:prstGeom>
              <a:ln w="6480">
                <a:solidFill>
                  <a:srgbClr val="a8a8a8"/>
                </a:solidFill>
                <a:miter/>
              </a:ln>
            </p:spPr>
          </p:cxnSp>
          <p:cxnSp>
            <p:nvCxnSpPr>
              <p:cNvPr id="19573" name="Straight Connector 1146"/>
              <p:cNvCxnSpPr/>
              <p:nvPr/>
            </p:nvCxnSpPr>
            <p:spPr>
              <a:xfrm>
                <a:off x="9885240" y="-435240"/>
                <a:ext cx="360" cy="126360"/>
              </a:xfrm>
              <a:prstGeom prst="straightConnector1">
                <a:avLst/>
              </a:prstGeom>
              <a:ln w="6480">
                <a:solidFill>
                  <a:srgbClr val="a8a8a8"/>
                </a:solidFill>
                <a:miter/>
              </a:ln>
            </p:spPr>
          </p:cxnSp>
          <p:cxnSp>
            <p:nvCxnSpPr>
              <p:cNvPr id="19574" name="Straight Connector 1147"/>
              <p:cNvCxnSpPr/>
              <p:nvPr/>
            </p:nvCxnSpPr>
            <p:spPr>
              <a:xfrm>
                <a:off x="9720360" y="-435240"/>
                <a:ext cx="360" cy="126360"/>
              </a:xfrm>
              <a:prstGeom prst="straightConnector1">
                <a:avLst/>
              </a:prstGeom>
              <a:ln w="6480">
                <a:solidFill>
                  <a:srgbClr val="a8a8a8"/>
                </a:solidFill>
                <a:miter/>
              </a:ln>
            </p:spPr>
          </p:cxnSp>
          <p:cxnSp>
            <p:nvCxnSpPr>
              <p:cNvPr id="19575" name="Straight Connector 1148"/>
              <p:cNvCxnSpPr/>
              <p:nvPr/>
            </p:nvCxnSpPr>
            <p:spPr>
              <a:xfrm>
                <a:off x="10214640" y="-435240"/>
                <a:ext cx="360" cy="126360"/>
              </a:xfrm>
              <a:prstGeom prst="straightConnector1">
                <a:avLst/>
              </a:prstGeom>
              <a:ln w="6480">
                <a:solidFill>
                  <a:srgbClr val="a8a8a8"/>
                </a:solidFill>
                <a:miter/>
              </a:ln>
            </p:spPr>
          </p:cxnSp>
          <p:cxnSp>
            <p:nvCxnSpPr>
              <p:cNvPr id="19576" name="Straight Connector 1149"/>
              <p:cNvCxnSpPr/>
              <p:nvPr/>
            </p:nvCxnSpPr>
            <p:spPr>
              <a:xfrm>
                <a:off x="10050120" y="-435240"/>
                <a:ext cx="360" cy="126360"/>
              </a:xfrm>
              <a:prstGeom prst="straightConnector1">
                <a:avLst/>
              </a:prstGeom>
              <a:ln w="6480">
                <a:solidFill>
                  <a:srgbClr val="a8a8a8"/>
                </a:solidFill>
                <a:miter/>
              </a:ln>
            </p:spPr>
          </p:cxnSp>
          <p:cxnSp>
            <p:nvCxnSpPr>
              <p:cNvPr id="19577" name="Straight Connector 1150"/>
              <p:cNvCxnSpPr/>
              <p:nvPr/>
            </p:nvCxnSpPr>
            <p:spPr>
              <a:xfrm>
                <a:off x="10544400" y="-435240"/>
                <a:ext cx="360" cy="126360"/>
              </a:xfrm>
              <a:prstGeom prst="straightConnector1">
                <a:avLst/>
              </a:prstGeom>
              <a:ln w="6480">
                <a:solidFill>
                  <a:srgbClr val="a8a8a8"/>
                </a:solidFill>
                <a:miter/>
              </a:ln>
            </p:spPr>
          </p:cxnSp>
          <p:cxnSp>
            <p:nvCxnSpPr>
              <p:cNvPr id="19578" name="Straight Connector 1151"/>
              <p:cNvCxnSpPr/>
              <p:nvPr/>
            </p:nvCxnSpPr>
            <p:spPr>
              <a:xfrm>
                <a:off x="10379520" y="-435240"/>
                <a:ext cx="360" cy="126360"/>
              </a:xfrm>
              <a:prstGeom prst="straightConnector1">
                <a:avLst/>
              </a:prstGeom>
              <a:ln w="6480">
                <a:solidFill>
                  <a:srgbClr val="a8a8a8"/>
                </a:solidFill>
                <a:miter/>
              </a:ln>
            </p:spPr>
          </p:cxnSp>
          <p:cxnSp>
            <p:nvCxnSpPr>
              <p:cNvPr id="19579" name="Straight Connector 1152"/>
              <p:cNvCxnSpPr/>
              <p:nvPr/>
            </p:nvCxnSpPr>
            <p:spPr>
              <a:xfrm>
                <a:off x="10873800" y="-435240"/>
                <a:ext cx="360" cy="126360"/>
              </a:xfrm>
              <a:prstGeom prst="straightConnector1">
                <a:avLst/>
              </a:prstGeom>
              <a:ln w="6480">
                <a:solidFill>
                  <a:srgbClr val="a8a8a8"/>
                </a:solidFill>
                <a:miter/>
              </a:ln>
            </p:spPr>
          </p:cxnSp>
          <p:cxnSp>
            <p:nvCxnSpPr>
              <p:cNvPr id="19580" name="Straight Connector 1153"/>
              <p:cNvCxnSpPr/>
              <p:nvPr/>
            </p:nvCxnSpPr>
            <p:spPr>
              <a:xfrm>
                <a:off x="10708920" y="-435240"/>
                <a:ext cx="360" cy="126360"/>
              </a:xfrm>
              <a:prstGeom prst="straightConnector1">
                <a:avLst/>
              </a:prstGeom>
              <a:ln w="6480">
                <a:solidFill>
                  <a:srgbClr val="a8a8a8"/>
                </a:solidFill>
                <a:miter/>
              </a:ln>
            </p:spPr>
          </p:cxnSp>
          <p:cxnSp>
            <p:nvCxnSpPr>
              <p:cNvPr id="19581" name="Straight Connector 1154"/>
              <p:cNvCxnSpPr/>
              <p:nvPr/>
            </p:nvCxnSpPr>
            <p:spPr>
              <a:xfrm>
                <a:off x="11203200" y="-435240"/>
                <a:ext cx="360" cy="126360"/>
              </a:xfrm>
              <a:prstGeom prst="straightConnector1">
                <a:avLst/>
              </a:prstGeom>
              <a:ln w="6480">
                <a:solidFill>
                  <a:srgbClr val="a8a8a8"/>
                </a:solidFill>
                <a:miter/>
              </a:ln>
            </p:spPr>
          </p:cxnSp>
          <p:cxnSp>
            <p:nvCxnSpPr>
              <p:cNvPr id="19582" name="Straight Connector 1155"/>
              <p:cNvCxnSpPr/>
              <p:nvPr/>
            </p:nvCxnSpPr>
            <p:spPr>
              <a:xfrm>
                <a:off x="11038680" y="-435240"/>
                <a:ext cx="360" cy="126360"/>
              </a:xfrm>
              <a:prstGeom prst="straightConnector1">
                <a:avLst/>
              </a:prstGeom>
              <a:ln w="6480">
                <a:solidFill>
                  <a:srgbClr val="a8a8a8"/>
                </a:solidFill>
                <a:miter/>
              </a:ln>
            </p:spPr>
          </p:cxnSp>
          <p:cxnSp>
            <p:nvCxnSpPr>
              <p:cNvPr id="19583" name="Straight Connector 1156"/>
              <p:cNvCxnSpPr/>
              <p:nvPr/>
            </p:nvCxnSpPr>
            <p:spPr>
              <a:xfrm>
                <a:off x="11532960" y="-435240"/>
                <a:ext cx="360" cy="126360"/>
              </a:xfrm>
              <a:prstGeom prst="straightConnector1">
                <a:avLst/>
              </a:prstGeom>
              <a:ln w="6480">
                <a:solidFill>
                  <a:srgbClr val="a8a8a8"/>
                </a:solidFill>
                <a:miter/>
              </a:ln>
            </p:spPr>
          </p:cxnSp>
          <p:cxnSp>
            <p:nvCxnSpPr>
              <p:cNvPr id="19584" name="Straight Connector 1157"/>
              <p:cNvCxnSpPr/>
              <p:nvPr/>
            </p:nvCxnSpPr>
            <p:spPr>
              <a:xfrm>
                <a:off x="11368080" y="-435240"/>
                <a:ext cx="360" cy="126360"/>
              </a:xfrm>
              <a:prstGeom prst="straightConnector1">
                <a:avLst/>
              </a:prstGeom>
              <a:ln w="6480">
                <a:solidFill>
                  <a:srgbClr val="a8a8a8"/>
                </a:solidFill>
                <a:miter/>
              </a:ln>
            </p:spPr>
          </p:cxnSp>
          <p:cxnSp>
            <p:nvCxnSpPr>
              <p:cNvPr id="19585" name="Straight Connector 1158"/>
              <p:cNvCxnSpPr/>
              <p:nvPr/>
            </p:nvCxnSpPr>
            <p:spPr>
              <a:xfrm>
                <a:off x="11862360" y="-435240"/>
                <a:ext cx="360" cy="126360"/>
              </a:xfrm>
              <a:prstGeom prst="straightConnector1">
                <a:avLst/>
              </a:prstGeom>
              <a:ln w="6480">
                <a:solidFill>
                  <a:srgbClr val="a8a8a8"/>
                </a:solidFill>
                <a:miter/>
              </a:ln>
            </p:spPr>
          </p:cxnSp>
          <p:cxnSp>
            <p:nvCxnSpPr>
              <p:cNvPr id="19586" name="Straight Connector 1159"/>
              <p:cNvCxnSpPr/>
              <p:nvPr/>
            </p:nvCxnSpPr>
            <p:spPr>
              <a:xfrm>
                <a:off x="11697480" y="-435240"/>
                <a:ext cx="360" cy="126360"/>
              </a:xfrm>
              <a:prstGeom prst="straightConnector1">
                <a:avLst/>
              </a:prstGeom>
              <a:ln w="6480">
                <a:solidFill>
                  <a:srgbClr val="a8a8a8"/>
                </a:solidFill>
                <a:miter/>
              </a:ln>
            </p:spPr>
          </p:cxnSp>
          <p:cxnSp>
            <p:nvCxnSpPr>
              <p:cNvPr id="19587" name="Straight Connector 1845"/>
              <p:cNvCxnSpPr/>
              <p:nvPr/>
            </p:nvCxnSpPr>
            <p:spPr>
              <a:xfrm>
                <a:off x="12481560" y="489600"/>
                <a:ext cx="126360" cy="360"/>
              </a:xfrm>
              <a:prstGeom prst="straightConnector1">
                <a:avLst/>
              </a:prstGeom>
              <a:ln w="6480">
                <a:solidFill>
                  <a:srgbClr val="a8a8a8"/>
                </a:solidFill>
                <a:miter/>
              </a:ln>
            </p:spPr>
          </p:cxnSp>
          <p:cxnSp>
            <p:nvCxnSpPr>
              <p:cNvPr id="19588" name="Straight Connector 1846"/>
              <p:cNvCxnSpPr/>
              <p:nvPr/>
            </p:nvCxnSpPr>
            <p:spPr>
              <a:xfrm>
                <a:off x="12481560" y="326520"/>
                <a:ext cx="126360" cy="360"/>
              </a:xfrm>
              <a:prstGeom prst="straightConnector1">
                <a:avLst/>
              </a:prstGeom>
              <a:ln w="6480">
                <a:solidFill>
                  <a:srgbClr val="a8a8a8"/>
                </a:solidFill>
                <a:miter/>
              </a:ln>
            </p:spPr>
          </p:cxnSp>
          <p:cxnSp>
            <p:nvCxnSpPr>
              <p:cNvPr id="19589" name="Straight Connector 1847"/>
              <p:cNvCxnSpPr/>
              <p:nvPr/>
            </p:nvCxnSpPr>
            <p:spPr>
              <a:xfrm>
                <a:off x="12481560" y="816120"/>
                <a:ext cx="126360" cy="360"/>
              </a:xfrm>
              <a:prstGeom prst="straightConnector1">
                <a:avLst/>
              </a:prstGeom>
              <a:ln w="6480">
                <a:solidFill>
                  <a:srgbClr val="a8a8a8"/>
                </a:solidFill>
                <a:miter/>
              </a:ln>
            </p:spPr>
          </p:cxnSp>
          <p:cxnSp>
            <p:nvCxnSpPr>
              <p:cNvPr id="19590" name="Straight Connector 1848"/>
              <p:cNvCxnSpPr/>
              <p:nvPr/>
            </p:nvCxnSpPr>
            <p:spPr>
              <a:xfrm>
                <a:off x="12481560" y="653040"/>
                <a:ext cx="126360" cy="360"/>
              </a:xfrm>
              <a:prstGeom prst="straightConnector1">
                <a:avLst/>
              </a:prstGeom>
              <a:ln w="6480">
                <a:solidFill>
                  <a:srgbClr val="a8a8a8"/>
                </a:solidFill>
                <a:miter/>
              </a:ln>
            </p:spPr>
          </p:cxnSp>
          <p:cxnSp>
            <p:nvCxnSpPr>
              <p:cNvPr id="19591" name="Straight Connector 1849"/>
              <p:cNvCxnSpPr/>
              <p:nvPr/>
            </p:nvCxnSpPr>
            <p:spPr>
              <a:xfrm>
                <a:off x="12481560" y="1142640"/>
                <a:ext cx="126360" cy="360"/>
              </a:xfrm>
              <a:prstGeom prst="straightConnector1">
                <a:avLst/>
              </a:prstGeom>
              <a:ln w="6480">
                <a:solidFill>
                  <a:srgbClr val="a8a8a8"/>
                </a:solidFill>
                <a:miter/>
              </a:ln>
            </p:spPr>
          </p:cxnSp>
          <p:cxnSp>
            <p:nvCxnSpPr>
              <p:cNvPr id="19592" name="Straight Connector 1850"/>
              <p:cNvCxnSpPr/>
              <p:nvPr/>
            </p:nvCxnSpPr>
            <p:spPr>
              <a:xfrm>
                <a:off x="12481560" y="979560"/>
                <a:ext cx="126360" cy="360"/>
              </a:xfrm>
              <a:prstGeom prst="straightConnector1">
                <a:avLst/>
              </a:prstGeom>
              <a:ln w="6480">
                <a:solidFill>
                  <a:srgbClr val="a8a8a8"/>
                </a:solidFill>
                <a:miter/>
              </a:ln>
            </p:spPr>
          </p:cxnSp>
          <p:cxnSp>
            <p:nvCxnSpPr>
              <p:cNvPr id="19593" name="Straight Connector 1851"/>
              <p:cNvCxnSpPr/>
              <p:nvPr/>
            </p:nvCxnSpPr>
            <p:spPr>
              <a:xfrm>
                <a:off x="12481560" y="1469520"/>
                <a:ext cx="126360" cy="360"/>
              </a:xfrm>
              <a:prstGeom prst="straightConnector1">
                <a:avLst/>
              </a:prstGeom>
              <a:ln w="6480">
                <a:solidFill>
                  <a:srgbClr val="a8a8a8"/>
                </a:solidFill>
                <a:miter/>
              </a:ln>
            </p:spPr>
          </p:cxnSp>
          <p:cxnSp>
            <p:nvCxnSpPr>
              <p:cNvPr id="19594" name="Straight Connector 1852"/>
              <p:cNvCxnSpPr/>
              <p:nvPr/>
            </p:nvCxnSpPr>
            <p:spPr>
              <a:xfrm>
                <a:off x="12481560" y="1306080"/>
                <a:ext cx="126360" cy="360"/>
              </a:xfrm>
              <a:prstGeom prst="straightConnector1">
                <a:avLst/>
              </a:prstGeom>
              <a:ln w="6480">
                <a:solidFill>
                  <a:srgbClr val="a8a8a8"/>
                </a:solidFill>
                <a:miter/>
              </a:ln>
            </p:spPr>
          </p:cxnSp>
          <p:cxnSp>
            <p:nvCxnSpPr>
              <p:cNvPr id="19595" name="Straight Connector 1853"/>
              <p:cNvCxnSpPr/>
              <p:nvPr/>
            </p:nvCxnSpPr>
            <p:spPr>
              <a:xfrm>
                <a:off x="12481560" y="1796040"/>
                <a:ext cx="126360" cy="360"/>
              </a:xfrm>
              <a:prstGeom prst="straightConnector1">
                <a:avLst/>
              </a:prstGeom>
              <a:ln w="6480">
                <a:solidFill>
                  <a:srgbClr val="a8a8a8"/>
                </a:solidFill>
                <a:miter/>
              </a:ln>
            </p:spPr>
          </p:cxnSp>
          <p:cxnSp>
            <p:nvCxnSpPr>
              <p:cNvPr id="19596" name="Straight Connector 1854"/>
              <p:cNvCxnSpPr/>
              <p:nvPr/>
            </p:nvCxnSpPr>
            <p:spPr>
              <a:xfrm>
                <a:off x="12481560" y="1632600"/>
                <a:ext cx="126360" cy="360"/>
              </a:xfrm>
              <a:prstGeom prst="straightConnector1">
                <a:avLst/>
              </a:prstGeom>
              <a:ln w="6480">
                <a:solidFill>
                  <a:srgbClr val="a8a8a8"/>
                </a:solidFill>
                <a:miter/>
              </a:ln>
            </p:spPr>
          </p:cxnSp>
          <p:cxnSp>
            <p:nvCxnSpPr>
              <p:cNvPr id="19597" name="Straight Connector 1855"/>
              <p:cNvCxnSpPr/>
              <p:nvPr/>
            </p:nvCxnSpPr>
            <p:spPr>
              <a:xfrm>
                <a:off x="12481560" y="2122560"/>
                <a:ext cx="126360" cy="360"/>
              </a:xfrm>
              <a:prstGeom prst="straightConnector1">
                <a:avLst/>
              </a:prstGeom>
              <a:ln w="6480">
                <a:solidFill>
                  <a:srgbClr val="a8a8a8"/>
                </a:solidFill>
                <a:miter/>
              </a:ln>
            </p:spPr>
          </p:cxnSp>
          <p:cxnSp>
            <p:nvCxnSpPr>
              <p:cNvPr id="19598" name="Straight Connector 1856"/>
              <p:cNvCxnSpPr/>
              <p:nvPr/>
            </p:nvCxnSpPr>
            <p:spPr>
              <a:xfrm>
                <a:off x="12481560" y="1959120"/>
                <a:ext cx="126360" cy="360"/>
              </a:xfrm>
              <a:prstGeom prst="straightConnector1">
                <a:avLst/>
              </a:prstGeom>
              <a:ln w="6480">
                <a:solidFill>
                  <a:srgbClr val="a8a8a8"/>
                </a:solidFill>
                <a:miter/>
              </a:ln>
            </p:spPr>
          </p:cxnSp>
          <p:cxnSp>
            <p:nvCxnSpPr>
              <p:cNvPr id="19599" name="Straight Connector 1857"/>
              <p:cNvCxnSpPr/>
              <p:nvPr/>
            </p:nvCxnSpPr>
            <p:spPr>
              <a:xfrm>
                <a:off x="12481560" y="2449080"/>
                <a:ext cx="126360" cy="360"/>
              </a:xfrm>
              <a:prstGeom prst="straightConnector1">
                <a:avLst/>
              </a:prstGeom>
              <a:ln w="6480">
                <a:solidFill>
                  <a:srgbClr val="a8a8a8"/>
                </a:solidFill>
                <a:miter/>
              </a:ln>
            </p:spPr>
          </p:cxnSp>
          <p:cxnSp>
            <p:nvCxnSpPr>
              <p:cNvPr id="19600" name="Straight Connector 1858"/>
              <p:cNvCxnSpPr/>
              <p:nvPr/>
            </p:nvCxnSpPr>
            <p:spPr>
              <a:xfrm>
                <a:off x="12481560" y="2285640"/>
                <a:ext cx="126360" cy="360"/>
              </a:xfrm>
              <a:prstGeom prst="straightConnector1">
                <a:avLst/>
              </a:prstGeom>
              <a:ln w="6480">
                <a:solidFill>
                  <a:srgbClr val="a8a8a8"/>
                </a:solidFill>
                <a:miter/>
              </a:ln>
            </p:spPr>
          </p:cxnSp>
          <p:cxnSp>
            <p:nvCxnSpPr>
              <p:cNvPr id="19601" name="Straight Connector 1859"/>
              <p:cNvCxnSpPr/>
              <p:nvPr/>
            </p:nvCxnSpPr>
            <p:spPr>
              <a:xfrm>
                <a:off x="12481560" y="2775600"/>
                <a:ext cx="126360" cy="360"/>
              </a:xfrm>
              <a:prstGeom prst="straightConnector1">
                <a:avLst/>
              </a:prstGeom>
              <a:ln w="6480">
                <a:solidFill>
                  <a:srgbClr val="a8a8a8"/>
                </a:solidFill>
                <a:miter/>
              </a:ln>
            </p:spPr>
          </p:cxnSp>
          <p:cxnSp>
            <p:nvCxnSpPr>
              <p:cNvPr id="19602" name="Straight Connector 1860"/>
              <p:cNvCxnSpPr/>
              <p:nvPr/>
            </p:nvCxnSpPr>
            <p:spPr>
              <a:xfrm>
                <a:off x="12481560" y="2612520"/>
                <a:ext cx="126360" cy="360"/>
              </a:xfrm>
              <a:prstGeom prst="straightConnector1">
                <a:avLst/>
              </a:prstGeom>
              <a:ln w="6480">
                <a:solidFill>
                  <a:srgbClr val="a8a8a8"/>
                </a:solidFill>
                <a:miter/>
              </a:ln>
            </p:spPr>
          </p:cxnSp>
          <p:cxnSp>
            <p:nvCxnSpPr>
              <p:cNvPr id="19603" name="Straight Connector 1861"/>
              <p:cNvCxnSpPr/>
              <p:nvPr/>
            </p:nvCxnSpPr>
            <p:spPr>
              <a:xfrm>
                <a:off x="12481560" y="3102120"/>
                <a:ext cx="126360" cy="360"/>
              </a:xfrm>
              <a:prstGeom prst="straightConnector1">
                <a:avLst/>
              </a:prstGeom>
              <a:ln w="6480">
                <a:solidFill>
                  <a:srgbClr val="a8a8a8"/>
                </a:solidFill>
                <a:miter/>
              </a:ln>
            </p:spPr>
          </p:cxnSp>
          <p:cxnSp>
            <p:nvCxnSpPr>
              <p:cNvPr id="19604" name="Straight Connector 1862"/>
              <p:cNvCxnSpPr/>
              <p:nvPr/>
            </p:nvCxnSpPr>
            <p:spPr>
              <a:xfrm>
                <a:off x="12481560" y="2939040"/>
                <a:ext cx="126360" cy="360"/>
              </a:xfrm>
              <a:prstGeom prst="straightConnector1">
                <a:avLst/>
              </a:prstGeom>
              <a:ln w="6480">
                <a:solidFill>
                  <a:srgbClr val="a8a8a8"/>
                </a:solidFill>
                <a:miter/>
              </a:ln>
            </p:spPr>
          </p:cxnSp>
          <p:cxnSp>
            <p:nvCxnSpPr>
              <p:cNvPr id="19605" name="Straight Connector 1863"/>
              <p:cNvCxnSpPr/>
              <p:nvPr/>
            </p:nvCxnSpPr>
            <p:spPr>
              <a:xfrm>
                <a:off x="12481560" y="3428640"/>
                <a:ext cx="126360" cy="360"/>
              </a:xfrm>
              <a:prstGeom prst="straightConnector1">
                <a:avLst/>
              </a:prstGeom>
              <a:ln w="6480">
                <a:solidFill>
                  <a:srgbClr val="a8a8a8"/>
                </a:solidFill>
                <a:miter/>
              </a:ln>
            </p:spPr>
          </p:cxnSp>
          <p:cxnSp>
            <p:nvCxnSpPr>
              <p:cNvPr id="19606" name="Straight Connector 1864"/>
              <p:cNvCxnSpPr/>
              <p:nvPr/>
            </p:nvCxnSpPr>
            <p:spPr>
              <a:xfrm>
                <a:off x="12481560" y="3265560"/>
                <a:ext cx="126360" cy="360"/>
              </a:xfrm>
              <a:prstGeom prst="straightConnector1">
                <a:avLst/>
              </a:prstGeom>
              <a:ln w="6480">
                <a:solidFill>
                  <a:srgbClr val="a8a8a8"/>
                </a:solidFill>
                <a:miter/>
              </a:ln>
            </p:spPr>
          </p:cxnSp>
          <p:cxnSp>
            <p:nvCxnSpPr>
              <p:cNvPr id="19607" name="Straight Connector 1865"/>
              <p:cNvCxnSpPr/>
              <p:nvPr/>
            </p:nvCxnSpPr>
            <p:spPr>
              <a:xfrm>
                <a:off x="12481560" y="3755520"/>
                <a:ext cx="126360" cy="360"/>
              </a:xfrm>
              <a:prstGeom prst="straightConnector1">
                <a:avLst/>
              </a:prstGeom>
              <a:ln w="6480">
                <a:solidFill>
                  <a:srgbClr val="a8a8a8"/>
                </a:solidFill>
                <a:miter/>
              </a:ln>
            </p:spPr>
          </p:cxnSp>
          <p:cxnSp>
            <p:nvCxnSpPr>
              <p:cNvPr id="19608" name="Straight Connector 1866"/>
              <p:cNvCxnSpPr/>
              <p:nvPr/>
            </p:nvCxnSpPr>
            <p:spPr>
              <a:xfrm>
                <a:off x="12481560" y="3592080"/>
                <a:ext cx="126360" cy="360"/>
              </a:xfrm>
              <a:prstGeom prst="straightConnector1">
                <a:avLst/>
              </a:prstGeom>
              <a:ln w="6480">
                <a:solidFill>
                  <a:srgbClr val="a8a8a8"/>
                </a:solidFill>
                <a:miter/>
              </a:ln>
            </p:spPr>
          </p:cxnSp>
          <p:cxnSp>
            <p:nvCxnSpPr>
              <p:cNvPr id="19609" name="Straight Connector 1867"/>
              <p:cNvCxnSpPr/>
              <p:nvPr/>
            </p:nvCxnSpPr>
            <p:spPr>
              <a:xfrm>
                <a:off x="12481560" y="4081680"/>
                <a:ext cx="126360" cy="360"/>
              </a:xfrm>
              <a:prstGeom prst="straightConnector1">
                <a:avLst/>
              </a:prstGeom>
              <a:ln w="6480">
                <a:solidFill>
                  <a:srgbClr val="a8a8a8"/>
                </a:solidFill>
                <a:miter/>
              </a:ln>
            </p:spPr>
          </p:cxnSp>
          <p:cxnSp>
            <p:nvCxnSpPr>
              <p:cNvPr id="19610" name="Straight Connector 1868"/>
              <p:cNvCxnSpPr/>
              <p:nvPr/>
            </p:nvCxnSpPr>
            <p:spPr>
              <a:xfrm>
                <a:off x="12481560" y="3918240"/>
                <a:ext cx="126360" cy="360"/>
              </a:xfrm>
              <a:prstGeom prst="straightConnector1">
                <a:avLst/>
              </a:prstGeom>
              <a:ln w="6480">
                <a:solidFill>
                  <a:srgbClr val="a8a8a8"/>
                </a:solidFill>
                <a:miter/>
              </a:ln>
            </p:spPr>
          </p:cxnSp>
          <p:cxnSp>
            <p:nvCxnSpPr>
              <p:cNvPr id="19611" name="Straight Connector 1869"/>
              <p:cNvCxnSpPr/>
              <p:nvPr/>
            </p:nvCxnSpPr>
            <p:spPr>
              <a:xfrm>
                <a:off x="12481560" y="4408200"/>
                <a:ext cx="126360" cy="360"/>
              </a:xfrm>
              <a:prstGeom prst="straightConnector1">
                <a:avLst/>
              </a:prstGeom>
              <a:ln w="6480">
                <a:solidFill>
                  <a:srgbClr val="a8a8a8"/>
                </a:solidFill>
                <a:miter/>
              </a:ln>
            </p:spPr>
          </p:cxnSp>
          <p:cxnSp>
            <p:nvCxnSpPr>
              <p:cNvPr id="19612" name="Straight Connector 1870"/>
              <p:cNvCxnSpPr/>
              <p:nvPr/>
            </p:nvCxnSpPr>
            <p:spPr>
              <a:xfrm>
                <a:off x="12481560" y="4244760"/>
                <a:ext cx="126360" cy="360"/>
              </a:xfrm>
              <a:prstGeom prst="straightConnector1">
                <a:avLst/>
              </a:prstGeom>
              <a:ln w="6480">
                <a:solidFill>
                  <a:srgbClr val="a8a8a8"/>
                </a:solidFill>
                <a:miter/>
              </a:ln>
            </p:spPr>
          </p:cxnSp>
          <p:cxnSp>
            <p:nvCxnSpPr>
              <p:cNvPr id="19613" name="Straight Connector 1871"/>
              <p:cNvCxnSpPr/>
              <p:nvPr/>
            </p:nvCxnSpPr>
            <p:spPr>
              <a:xfrm>
                <a:off x="12481560" y="4734720"/>
                <a:ext cx="126360" cy="360"/>
              </a:xfrm>
              <a:prstGeom prst="straightConnector1">
                <a:avLst/>
              </a:prstGeom>
              <a:ln w="6480">
                <a:solidFill>
                  <a:srgbClr val="a8a8a8"/>
                </a:solidFill>
                <a:miter/>
              </a:ln>
            </p:spPr>
          </p:cxnSp>
          <p:cxnSp>
            <p:nvCxnSpPr>
              <p:cNvPr id="19614" name="Straight Connector 1872"/>
              <p:cNvCxnSpPr/>
              <p:nvPr/>
            </p:nvCxnSpPr>
            <p:spPr>
              <a:xfrm>
                <a:off x="12481560" y="4571280"/>
                <a:ext cx="126360" cy="360"/>
              </a:xfrm>
              <a:prstGeom prst="straightConnector1">
                <a:avLst/>
              </a:prstGeom>
              <a:ln w="6480">
                <a:solidFill>
                  <a:srgbClr val="a8a8a8"/>
                </a:solidFill>
                <a:miter/>
              </a:ln>
            </p:spPr>
          </p:cxnSp>
          <p:cxnSp>
            <p:nvCxnSpPr>
              <p:cNvPr id="19615" name="Straight Connector 1873"/>
              <p:cNvCxnSpPr/>
              <p:nvPr/>
            </p:nvCxnSpPr>
            <p:spPr>
              <a:xfrm>
                <a:off x="12481560" y="5061240"/>
                <a:ext cx="126360" cy="360"/>
              </a:xfrm>
              <a:prstGeom prst="straightConnector1">
                <a:avLst/>
              </a:prstGeom>
              <a:ln w="6480">
                <a:solidFill>
                  <a:srgbClr val="a8a8a8"/>
                </a:solidFill>
                <a:miter/>
              </a:ln>
            </p:spPr>
          </p:cxnSp>
          <p:cxnSp>
            <p:nvCxnSpPr>
              <p:cNvPr id="19616" name="Straight Connector 1875"/>
              <p:cNvCxnSpPr/>
              <p:nvPr/>
            </p:nvCxnSpPr>
            <p:spPr>
              <a:xfrm>
                <a:off x="12481560" y="5387760"/>
                <a:ext cx="126360" cy="360"/>
              </a:xfrm>
              <a:prstGeom prst="straightConnector1">
                <a:avLst/>
              </a:prstGeom>
              <a:ln w="6480">
                <a:solidFill>
                  <a:srgbClr val="a8a8a8"/>
                </a:solidFill>
                <a:miter/>
              </a:ln>
            </p:spPr>
          </p:cxnSp>
          <p:cxnSp>
            <p:nvCxnSpPr>
              <p:cNvPr id="19617" name="Straight Connector 1876"/>
              <p:cNvCxnSpPr/>
              <p:nvPr/>
            </p:nvCxnSpPr>
            <p:spPr>
              <a:xfrm>
                <a:off x="12481560" y="5224680"/>
                <a:ext cx="126360" cy="360"/>
              </a:xfrm>
              <a:prstGeom prst="straightConnector1">
                <a:avLst/>
              </a:prstGeom>
              <a:ln w="6480">
                <a:solidFill>
                  <a:srgbClr val="a8a8a8"/>
                </a:solidFill>
                <a:miter/>
              </a:ln>
            </p:spPr>
          </p:cxnSp>
          <p:cxnSp>
            <p:nvCxnSpPr>
              <p:cNvPr id="19618" name="Straight Connector 1877"/>
              <p:cNvCxnSpPr/>
              <p:nvPr/>
            </p:nvCxnSpPr>
            <p:spPr>
              <a:xfrm>
                <a:off x="12481560" y="5714280"/>
                <a:ext cx="126360" cy="360"/>
              </a:xfrm>
              <a:prstGeom prst="straightConnector1">
                <a:avLst/>
              </a:prstGeom>
              <a:ln w="6480">
                <a:solidFill>
                  <a:srgbClr val="a8a8a8"/>
                </a:solidFill>
                <a:miter/>
              </a:ln>
            </p:spPr>
          </p:cxnSp>
          <p:cxnSp>
            <p:nvCxnSpPr>
              <p:cNvPr id="19619" name="Straight Connector 1878"/>
              <p:cNvCxnSpPr/>
              <p:nvPr/>
            </p:nvCxnSpPr>
            <p:spPr>
              <a:xfrm>
                <a:off x="12481560" y="5551200"/>
                <a:ext cx="126360" cy="360"/>
              </a:xfrm>
              <a:prstGeom prst="straightConnector1">
                <a:avLst/>
              </a:prstGeom>
              <a:ln w="6480">
                <a:solidFill>
                  <a:srgbClr val="a8a8a8"/>
                </a:solidFill>
                <a:miter/>
              </a:ln>
            </p:spPr>
          </p:cxnSp>
          <p:cxnSp>
            <p:nvCxnSpPr>
              <p:cNvPr id="19620" name="Straight Connector 1879"/>
              <p:cNvCxnSpPr/>
              <p:nvPr/>
            </p:nvCxnSpPr>
            <p:spPr>
              <a:xfrm>
                <a:off x="12481560" y="6041160"/>
                <a:ext cx="126360" cy="360"/>
              </a:xfrm>
              <a:prstGeom prst="straightConnector1">
                <a:avLst/>
              </a:prstGeom>
              <a:ln w="6480">
                <a:solidFill>
                  <a:srgbClr val="a8a8a8"/>
                </a:solidFill>
                <a:miter/>
              </a:ln>
            </p:spPr>
          </p:cxnSp>
          <p:cxnSp>
            <p:nvCxnSpPr>
              <p:cNvPr id="19621" name="Straight Connector 1880"/>
              <p:cNvCxnSpPr/>
              <p:nvPr/>
            </p:nvCxnSpPr>
            <p:spPr>
              <a:xfrm>
                <a:off x="12481560" y="5877720"/>
                <a:ext cx="126360" cy="360"/>
              </a:xfrm>
              <a:prstGeom prst="straightConnector1">
                <a:avLst/>
              </a:prstGeom>
              <a:ln w="6480">
                <a:solidFill>
                  <a:srgbClr val="a8a8a8"/>
                </a:solidFill>
                <a:miter/>
              </a:ln>
            </p:spPr>
          </p:cxnSp>
          <p:cxnSp>
            <p:nvCxnSpPr>
              <p:cNvPr id="19622" name="Straight Connector 1881"/>
              <p:cNvCxnSpPr/>
              <p:nvPr/>
            </p:nvCxnSpPr>
            <p:spPr>
              <a:xfrm>
                <a:off x="12481560" y="6367680"/>
                <a:ext cx="126360" cy="360"/>
              </a:xfrm>
              <a:prstGeom prst="straightConnector1">
                <a:avLst/>
              </a:prstGeom>
              <a:ln w="6480">
                <a:solidFill>
                  <a:srgbClr val="a8a8a8"/>
                </a:solidFill>
                <a:miter/>
              </a:ln>
            </p:spPr>
          </p:cxnSp>
          <p:cxnSp>
            <p:nvCxnSpPr>
              <p:cNvPr id="19623" name="Straight Connector 1882"/>
              <p:cNvCxnSpPr/>
              <p:nvPr/>
            </p:nvCxnSpPr>
            <p:spPr>
              <a:xfrm>
                <a:off x="12481560" y="6204240"/>
                <a:ext cx="126360" cy="360"/>
              </a:xfrm>
              <a:prstGeom prst="straightConnector1">
                <a:avLst/>
              </a:prstGeom>
              <a:ln w="6480">
                <a:solidFill>
                  <a:srgbClr val="a8a8a8"/>
                </a:solidFill>
                <a:miter/>
              </a:ln>
            </p:spPr>
          </p:cxnSp>
          <p:cxnSp>
            <p:nvCxnSpPr>
              <p:cNvPr id="19624" name="Straight Connector 2020"/>
              <p:cNvCxnSpPr/>
              <p:nvPr/>
            </p:nvCxnSpPr>
            <p:spPr>
              <a:xfrm>
                <a:off x="493920" y="7167240"/>
                <a:ext cx="360" cy="126360"/>
              </a:xfrm>
              <a:prstGeom prst="straightConnector1">
                <a:avLst/>
              </a:prstGeom>
              <a:ln w="6480">
                <a:solidFill>
                  <a:srgbClr val="a8a8a8"/>
                </a:solidFill>
                <a:miter/>
              </a:ln>
            </p:spPr>
          </p:cxnSp>
          <p:cxnSp>
            <p:nvCxnSpPr>
              <p:cNvPr id="19625" name="Straight Connector 2021"/>
              <p:cNvCxnSpPr/>
              <p:nvPr/>
            </p:nvCxnSpPr>
            <p:spPr>
              <a:xfrm>
                <a:off x="329400" y="7167240"/>
                <a:ext cx="360" cy="126360"/>
              </a:xfrm>
              <a:prstGeom prst="straightConnector1">
                <a:avLst/>
              </a:prstGeom>
              <a:ln w="6480">
                <a:solidFill>
                  <a:srgbClr val="a8a8a8"/>
                </a:solidFill>
                <a:miter/>
              </a:ln>
            </p:spPr>
          </p:cxnSp>
          <p:cxnSp>
            <p:nvCxnSpPr>
              <p:cNvPr id="19626" name="Straight Connector 2022"/>
              <p:cNvCxnSpPr/>
              <p:nvPr/>
            </p:nvCxnSpPr>
            <p:spPr>
              <a:xfrm>
                <a:off x="823680" y="7167240"/>
                <a:ext cx="360" cy="126360"/>
              </a:xfrm>
              <a:prstGeom prst="straightConnector1">
                <a:avLst/>
              </a:prstGeom>
              <a:ln w="6480">
                <a:solidFill>
                  <a:srgbClr val="a8a8a8"/>
                </a:solidFill>
                <a:miter/>
              </a:ln>
            </p:spPr>
          </p:cxnSp>
          <p:cxnSp>
            <p:nvCxnSpPr>
              <p:cNvPr id="19627" name="Straight Connector 2023"/>
              <p:cNvCxnSpPr/>
              <p:nvPr/>
            </p:nvCxnSpPr>
            <p:spPr>
              <a:xfrm>
                <a:off x="658800" y="7167240"/>
                <a:ext cx="360" cy="126360"/>
              </a:xfrm>
              <a:prstGeom prst="straightConnector1">
                <a:avLst/>
              </a:prstGeom>
              <a:ln w="6480">
                <a:solidFill>
                  <a:srgbClr val="a8a8a8"/>
                </a:solidFill>
                <a:miter/>
              </a:ln>
            </p:spPr>
          </p:cxnSp>
          <p:cxnSp>
            <p:nvCxnSpPr>
              <p:cNvPr id="19628" name="Straight Connector 2024"/>
              <p:cNvCxnSpPr/>
              <p:nvPr/>
            </p:nvCxnSpPr>
            <p:spPr>
              <a:xfrm>
                <a:off x="1153080" y="7167240"/>
                <a:ext cx="360" cy="126360"/>
              </a:xfrm>
              <a:prstGeom prst="straightConnector1">
                <a:avLst/>
              </a:prstGeom>
              <a:ln w="6480">
                <a:solidFill>
                  <a:srgbClr val="a8a8a8"/>
                </a:solidFill>
                <a:miter/>
              </a:ln>
            </p:spPr>
          </p:cxnSp>
          <p:cxnSp>
            <p:nvCxnSpPr>
              <p:cNvPr id="19629" name="Straight Connector 2025"/>
              <p:cNvCxnSpPr/>
              <p:nvPr/>
            </p:nvCxnSpPr>
            <p:spPr>
              <a:xfrm>
                <a:off x="988200" y="7167240"/>
                <a:ext cx="360" cy="126360"/>
              </a:xfrm>
              <a:prstGeom prst="straightConnector1">
                <a:avLst/>
              </a:prstGeom>
              <a:ln w="6480">
                <a:solidFill>
                  <a:srgbClr val="a8a8a8"/>
                </a:solidFill>
                <a:miter/>
              </a:ln>
            </p:spPr>
          </p:cxnSp>
          <p:cxnSp>
            <p:nvCxnSpPr>
              <p:cNvPr id="19630" name="Straight Connector 2026"/>
              <p:cNvCxnSpPr/>
              <p:nvPr/>
            </p:nvCxnSpPr>
            <p:spPr>
              <a:xfrm>
                <a:off x="1482480" y="7167240"/>
                <a:ext cx="360" cy="126360"/>
              </a:xfrm>
              <a:prstGeom prst="straightConnector1">
                <a:avLst/>
              </a:prstGeom>
              <a:ln w="6480">
                <a:solidFill>
                  <a:srgbClr val="a8a8a8"/>
                </a:solidFill>
                <a:miter/>
              </a:ln>
            </p:spPr>
          </p:cxnSp>
          <p:cxnSp>
            <p:nvCxnSpPr>
              <p:cNvPr id="19631" name="Straight Connector 2027"/>
              <p:cNvCxnSpPr/>
              <p:nvPr/>
            </p:nvCxnSpPr>
            <p:spPr>
              <a:xfrm>
                <a:off x="1317960" y="7167240"/>
                <a:ext cx="360" cy="126360"/>
              </a:xfrm>
              <a:prstGeom prst="straightConnector1">
                <a:avLst/>
              </a:prstGeom>
              <a:ln w="6480">
                <a:solidFill>
                  <a:srgbClr val="a8a8a8"/>
                </a:solidFill>
                <a:miter/>
              </a:ln>
            </p:spPr>
          </p:cxnSp>
          <p:cxnSp>
            <p:nvCxnSpPr>
              <p:cNvPr id="19632" name="Straight Connector 2028"/>
              <p:cNvCxnSpPr/>
              <p:nvPr/>
            </p:nvCxnSpPr>
            <p:spPr>
              <a:xfrm>
                <a:off x="1812240" y="7167240"/>
                <a:ext cx="360" cy="126360"/>
              </a:xfrm>
              <a:prstGeom prst="straightConnector1">
                <a:avLst/>
              </a:prstGeom>
              <a:ln w="6480">
                <a:solidFill>
                  <a:srgbClr val="a8a8a8"/>
                </a:solidFill>
                <a:miter/>
              </a:ln>
            </p:spPr>
          </p:cxnSp>
          <p:cxnSp>
            <p:nvCxnSpPr>
              <p:cNvPr id="19633" name="Straight Connector 2029"/>
              <p:cNvCxnSpPr/>
              <p:nvPr/>
            </p:nvCxnSpPr>
            <p:spPr>
              <a:xfrm>
                <a:off x="1647360" y="7167240"/>
                <a:ext cx="360" cy="126360"/>
              </a:xfrm>
              <a:prstGeom prst="straightConnector1">
                <a:avLst/>
              </a:prstGeom>
              <a:ln w="6480">
                <a:solidFill>
                  <a:srgbClr val="a8a8a8"/>
                </a:solidFill>
                <a:miter/>
              </a:ln>
            </p:spPr>
          </p:cxnSp>
          <p:cxnSp>
            <p:nvCxnSpPr>
              <p:cNvPr id="19634" name="Straight Connector 2030"/>
              <p:cNvCxnSpPr/>
              <p:nvPr/>
            </p:nvCxnSpPr>
            <p:spPr>
              <a:xfrm>
                <a:off x="2141640" y="7167240"/>
                <a:ext cx="360" cy="126360"/>
              </a:xfrm>
              <a:prstGeom prst="straightConnector1">
                <a:avLst/>
              </a:prstGeom>
              <a:ln w="6480">
                <a:solidFill>
                  <a:srgbClr val="a8a8a8"/>
                </a:solidFill>
                <a:miter/>
              </a:ln>
            </p:spPr>
          </p:cxnSp>
          <p:cxnSp>
            <p:nvCxnSpPr>
              <p:cNvPr id="19635" name="Straight Connector 2031"/>
              <p:cNvCxnSpPr/>
              <p:nvPr/>
            </p:nvCxnSpPr>
            <p:spPr>
              <a:xfrm>
                <a:off x="1976760" y="7167240"/>
                <a:ext cx="360" cy="126360"/>
              </a:xfrm>
              <a:prstGeom prst="straightConnector1">
                <a:avLst/>
              </a:prstGeom>
              <a:ln w="6480">
                <a:solidFill>
                  <a:srgbClr val="a8a8a8"/>
                </a:solidFill>
                <a:miter/>
              </a:ln>
            </p:spPr>
          </p:cxnSp>
          <p:cxnSp>
            <p:nvCxnSpPr>
              <p:cNvPr id="19636" name="Straight Connector 2032"/>
              <p:cNvCxnSpPr/>
              <p:nvPr/>
            </p:nvCxnSpPr>
            <p:spPr>
              <a:xfrm>
                <a:off x="2471040" y="7167240"/>
                <a:ext cx="360" cy="126360"/>
              </a:xfrm>
              <a:prstGeom prst="straightConnector1">
                <a:avLst/>
              </a:prstGeom>
              <a:ln w="6480">
                <a:solidFill>
                  <a:srgbClr val="a8a8a8"/>
                </a:solidFill>
                <a:miter/>
              </a:ln>
            </p:spPr>
          </p:cxnSp>
          <p:cxnSp>
            <p:nvCxnSpPr>
              <p:cNvPr id="19637" name="Straight Connector 2033"/>
              <p:cNvCxnSpPr/>
              <p:nvPr/>
            </p:nvCxnSpPr>
            <p:spPr>
              <a:xfrm>
                <a:off x="2306520" y="7167240"/>
                <a:ext cx="360" cy="126360"/>
              </a:xfrm>
              <a:prstGeom prst="straightConnector1">
                <a:avLst/>
              </a:prstGeom>
              <a:ln w="6480">
                <a:solidFill>
                  <a:srgbClr val="a8a8a8"/>
                </a:solidFill>
                <a:miter/>
              </a:ln>
            </p:spPr>
          </p:cxnSp>
          <p:cxnSp>
            <p:nvCxnSpPr>
              <p:cNvPr id="19638" name="Straight Connector 2034"/>
              <p:cNvCxnSpPr/>
              <p:nvPr/>
            </p:nvCxnSpPr>
            <p:spPr>
              <a:xfrm>
                <a:off x="2800800" y="7167240"/>
                <a:ext cx="360" cy="126360"/>
              </a:xfrm>
              <a:prstGeom prst="straightConnector1">
                <a:avLst/>
              </a:prstGeom>
              <a:ln w="6480">
                <a:solidFill>
                  <a:srgbClr val="a8a8a8"/>
                </a:solidFill>
                <a:miter/>
              </a:ln>
            </p:spPr>
          </p:cxnSp>
          <p:cxnSp>
            <p:nvCxnSpPr>
              <p:cNvPr id="19639" name="Straight Connector 2035"/>
              <p:cNvCxnSpPr/>
              <p:nvPr/>
            </p:nvCxnSpPr>
            <p:spPr>
              <a:xfrm>
                <a:off x="2635920" y="7167240"/>
                <a:ext cx="360" cy="126360"/>
              </a:xfrm>
              <a:prstGeom prst="straightConnector1">
                <a:avLst/>
              </a:prstGeom>
              <a:ln w="6480">
                <a:solidFill>
                  <a:srgbClr val="a8a8a8"/>
                </a:solidFill>
                <a:miter/>
              </a:ln>
            </p:spPr>
          </p:cxnSp>
          <p:cxnSp>
            <p:nvCxnSpPr>
              <p:cNvPr id="19640" name="Straight Connector 2036"/>
              <p:cNvCxnSpPr/>
              <p:nvPr/>
            </p:nvCxnSpPr>
            <p:spPr>
              <a:xfrm>
                <a:off x="3130200" y="7167240"/>
                <a:ext cx="360" cy="126360"/>
              </a:xfrm>
              <a:prstGeom prst="straightConnector1">
                <a:avLst/>
              </a:prstGeom>
              <a:ln w="6480">
                <a:solidFill>
                  <a:srgbClr val="a8a8a8"/>
                </a:solidFill>
                <a:miter/>
              </a:ln>
            </p:spPr>
          </p:cxnSp>
          <p:cxnSp>
            <p:nvCxnSpPr>
              <p:cNvPr id="19641" name="Straight Connector 2037"/>
              <p:cNvCxnSpPr/>
              <p:nvPr/>
            </p:nvCxnSpPr>
            <p:spPr>
              <a:xfrm>
                <a:off x="2965320" y="7167240"/>
                <a:ext cx="360" cy="126360"/>
              </a:xfrm>
              <a:prstGeom prst="straightConnector1">
                <a:avLst/>
              </a:prstGeom>
              <a:ln w="6480">
                <a:solidFill>
                  <a:srgbClr val="a8a8a8"/>
                </a:solidFill>
                <a:miter/>
              </a:ln>
            </p:spPr>
          </p:cxnSp>
          <p:cxnSp>
            <p:nvCxnSpPr>
              <p:cNvPr id="19642" name="Straight Connector 2038"/>
              <p:cNvCxnSpPr/>
              <p:nvPr/>
            </p:nvCxnSpPr>
            <p:spPr>
              <a:xfrm>
                <a:off x="3459600" y="7167240"/>
                <a:ext cx="360" cy="126360"/>
              </a:xfrm>
              <a:prstGeom prst="straightConnector1">
                <a:avLst/>
              </a:prstGeom>
              <a:ln w="6480">
                <a:solidFill>
                  <a:srgbClr val="a8a8a8"/>
                </a:solidFill>
                <a:miter/>
              </a:ln>
            </p:spPr>
          </p:cxnSp>
          <p:cxnSp>
            <p:nvCxnSpPr>
              <p:cNvPr id="19643" name="Straight Connector 2039"/>
              <p:cNvCxnSpPr/>
              <p:nvPr/>
            </p:nvCxnSpPr>
            <p:spPr>
              <a:xfrm>
                <a:off x="3295080" y="7167240"/>
                <a:ext cx="360" cy="126360"/>
              </a:xfrm>
              <a:prstGeom prst="straightConnector1">
                <a:avLst/>
              </a:prstGeom>
              <a:ln w="6480">
                <a:solidFill>
                  <a:srgbClr val="a8a8a8"/>
                </a:solidFill>
                <a:miter/>
              </a:ln>
            </p:spPr>
          </p:cxnSp>
          <p:cxnSp>
            <p:nvCxnSpPr>
              <p:cNvPr id="19644" name="Straight Connector 2040"/>
              <p:cNvCxnSpPr/>
              <p:nvPr/>
            </p:nvCxnSpPr>
            <p:spPr>
              <a:xfrm>
                <a:off x="3789360" y="7167240"/>
                <a:ext cx="360" cy="126360"/>
              </a:xfrm>
              <a:prstGeom prst="straightConnector1">
                <a:avLst/>
              </a:prstGeom>
              <a:ln w="6480">
                <a:solidFill>
                  <a:srgbClr val="a8a8a8"/>
                </a:solidFill>
                <a:miter/>
              </a:ln>
            </p:spPr>
          </p:cxnSp>
          <p:cxnSp>
            <p:nvCxnSpPr>
              <p:cNvPr id="19645" name="Straight Connector 2041"/>
              <p:cNvCxnSpPr/>
              <p:nvPr/>
            </p:nvCxnSpPr>
            <p:spPr>
              <a:xfrm>
                <a:off x="3624480" y="7167240"/>
                <a:ext cx="360" cy="126360"/>
              </a:xfrm>
              <a:prstGeom prst="straightConnector1">
                <a:avLst/>
              </a:prstGeom>
              <a:ln w="6480">
                <a:solidFill>
                  <a:srgbClr val="a8a8a8"/>
                </a:solidFill>
                <a:miter/>
              </a:ln>
            </p:spPr>
          </p:cxnSp>
          <p:cxnSp>
            <p:nvCxnSpPr>
              <p:cNvPr id="19646" name="Straight Connector 2042"/>
              <p:cNvCxnSpPr/>
              <p:nvPr/>
            </p:nvCxnSpPr>
            <p:spPr>
              <a:xfrm>
                <a:off x="4118760" y="7167240"/>
                <a:ext cx="360" cy="126360"/>
              </a:xfrm>
              <a:prstGeom prst="straightConnector1">
                <a:avLst/>
              </a:prstGeom>
              <a:ln w="6480">
                <a:solidFill>
                  <a:srgbClr val="a8a8a8"/>
                </a:solidFill>
                <a:miter/>
              </a:ln>
            </p:spPr>
          </p:cxnSp>
          <p:cxnSp>
            <p:nvCxnSpPr>
              <p:cNvPr id="19647" name="Straight Connector 2043"/>
              <p:cNvCxnSpPr/>
              <p:nvPr/>
            </p:nvCxnSpPr>
            <p:spPr>
              <a:xfrm>
                <a:off x="3953880" y="7167240"/>
                <a:ext cx="360" cy="126360"/>
              </a:xfrm>
              <a:prstGeom prst="straightConnector1">
                <a:avLst/>
              </a:prstGeom>
              <a:ln w="6480">
                <a:solidFill>
                  <a:srgbClr val="a8a8a8"/>
                </a:solidFill>
                <a:miter/>
              </a:ln>
            </p:spPr>
          </p:cxnSp>
          <p:cxnSp>
            <p:nvCxnSpPr>
              <p:cNvPr id="19648" name="Straight Connector 2044"/>
              <p:cNvCxnSpPr/>
              <p:nvPr/>
            </p:nvCxnSpPr>
            <p:spPr>
              <a:xfrm>
                <a:off x="4448160" y="7167240"/>
                <a:ext cx="360" cy="126360"/>
              </a:xfrm>
              <a:prstGeom prst="straightConnector1">
                <a:avLst/>
              </a:prstGeom>
              <a:ln w="6480">
                <a:solidFill>
                  <a:srgbClr val="a8a8a8"/>
                </a:solidFill>
                <a:miter/>
              </a:ln>
            </p:spPr>
          </p:cxnSp>
          <p:cxnSp>
            <p:nvCxnSpPr>
              <p:cNvPr id="19649" name="Straight Connector 2045"/>
              <p:cNvCxnSpPr/>
              <p:nvPr/>
            </p:nvCxnSpPr>
            <p:spPr>
              <a:xfrm>
                <a:off x="4283640" y="7167240"/>
                <a:ext cx="360" cy="126360"/>
              </a:xfrm>
              <a:prstGeom prst="straightConnector1">
                <a:avLst/>
              </a:prstGeom>
              <a:ln w="6480">
                <a:solidFill>
                  <a:srgbClr val="a8a8a8"/>
                </a:solidFill>
                <a:miter/>
              </a:ln>
            </p:spPr>
          </p:cxnSp>
          <p:cxnSp>
            <p:nvCxnSpPr>
              <p:cNvPr id="19650" name="Straight Connector 2046"/>
              <p:cNvCxnSpPr/>
              <p:nvPr/>
            </p:nvCxnSpPr>
            <p:spPr>
              <a:xfrm>
                <a:off x="4777920" y="7167240"/>
                <a:ext cx="360" cy="126360"/>
              </a:xfrm>
              <a:prstGeom prst="straightConnector1">
                <a:avLst/>
              </a:prstGeom>
              <a:ln w="6480">
                <a:solidFill>
                  <a:srgbClr val="a8a8a8"/>
                </a:solidFill>
                <a:miter/>
              </a:ln>
            </p:spPr>
          </p:cxnSp>
          <p:cxnSp>
            <p:nvCxnSpPr>
              <p:cNvPr id="19651" name="Straight Connector 2047"/>
              <p:cNvCxnSpPr/>
              <p:nvPr/>
            </p:nvCxnSpPr>
            <p:spPr>
              <a:xfrm>
                <a:off x="4613040" y="7167240"/>
                <a:ext cx="360" cy="126360"/>
              </a:xfrm>
              <a:prstGeom prst="straightConnector1">
                <a:avLst/>
              </a:prstGeom>
              <a:ln w="6480">
                <a:solidFill>
                  <a:srgbClr val="a8a8a8"/>
                </a:solidFill>
                <a:miter/>
              </a:ln>
            </p:spPr>
          </p:cxnSp>
          <p:cxnSp>
            <p:nvCxnSpPr>
              <p:cNvPr id="19652" name="Straight Connector 2048"/>
              <p:cNvCxnSpPr/>
              <p:nvPr/>
            </p:nvCxnSpPr>
            <p:spPr>
              <a:xfrm>
                <a:off x="5107320" y="7167240"/>
                <a:ext cx="360" cy="126360"/>
              </a:xfrm>
              <a:prstGeom prst="straightConnector1">
                <a:avLst/>
              </a:prstGeom>
              <a:ln w="6480">
                <a:solidFill>
                  <a:srgbClr val="a8a8a8"/>
                </a:solidFill>
                <a:miter/>
              </a:ln>
            </p:spPr>
          </p:cxnSp>
          <p:cxnSp>
            <p:nvCxnSpPr>
              <p:cNvPr id="19653" name="Straight Connector 2049"/>
              <p:cNvCxnSpPr/>
              <p:nvPr/>
            </p:nvCxnSpPr>
            <p:spPr>
              <a:xfrm>
                <a:off x="4942440" y="7167240"/>
                <a:ext cx="360" cy="126360"/>
              </a:xfrm>
              <a:prstGeom prst="straightConnector1">
                <a:avLst/>
              </a:prstGeom>
              <a:ln w="6480">
                <a:solidFill>
                  <a:srgbClr val="a8a8a8"/>
                </a:solidFill>
                <a:miter/>
              </a:ln>
            </p:spPr>
          </p:cxnSp>
          <p:cxnSp>
            <p:nvCxnSpPr>
              <p:cNvPr id="19654" name="Straight Connector 2050"/>
              <p:cNvCxnSpPr/>
              <p:nvPr/>
            </p:nvCxnSpPr>
            <p:spPr>
              <a:xfrm>
                <a:off x="5436720" y="7167240"/>
                <a:ext cx="360" cy="126360"/>
              </a:xfrm>
              <a:prstGeom prst="straightConnector1">
                <a:avLst/>
              </a:prstGeom>
              <a:ln w="6480">
                <a:solidFill>
                  <a:srgbClr val="a8a8a8"/>
                </a:solidFill>
                <a:miter/>
              </a:ln>
            </p:spPr>
          </p:cxnSp>
          <p:cxnSp>
            <p:nvCxnSpPr>
              <p:cNvPr id="19655" name="Straight Connector 2051"/>
              <p:cNvCxnSpPr/>
              <p:nvPr/>
            </p:nvCxnSpPr>
            <p:spPr>
              <a:xfrm>
                <a:off x="5272200" y="7167240"/>
                <a:ext cx="360" cy="126360"/>
              </a:xfrm>
              <a:prstGeom prst="straightConnector1">
                <a:avLst/>
              </a:prstGeom>
              <a:ln w="6480">
                <a:solidFill>
                  <a:srgbClr val="a8a8a8"/>
                </a:solidFill>
                <a:miter/>
              </a:ln>
            </p:spPr>
          </p:cxnSp>
          <p:cxnSp>
            <p:nvCxnSpPr>
              <p:cNvPr id="19656" name="Straight Connector 2052"/>
              <p:cNvCxnSpPr/>
              <p:nvPr/>
            </p:nvCxnSpPr>
            <p:spPr>
              <a:xfrm>
                <a:off x="5766480" y="7167240"/>
                <a:ext cx="360" cy="126360"/>
              </a:xfrm>
              <a:prstGeom prst="straightConnector1">
                <a:avLst/>
              </a:prstGeom>
              <a:ln w="6480">
                <a:solidFill>
                  <a:srgbClr val="a8a8a8"/>
                </a:solidFill>
                <a:miter/>
              </a:ln>
            </p:spPr>
          </p:cxnSp>
          <p:cxnSp>
            <p:nvCxnSpPr>
              <p:cNvPr id="19657" name="Straight Connector 2053"/>
              <p:cNvCxnSpPr/>
              <p:nvPr/>
            </p:nvCxnSpPr>
            <p:spPr>
              <a:xfrm>
                <a:off x="5601600" y="7167240"/>
                <a:ext cx="360" cy="126360"/>
              </a:xfrm>
              <a:prstGeom prst="straightConnector1">
                <a:avLst/>
              </a:prstGeom>
              <a:ln w="6480">
                <a:solidFill>
                  <a:srgbClr val="a8a8a8"/>
                </a:solidFill>
                <a:miter/>
              </a:ln>
            </p:spPr>
          </p:cxnSp>
          <p:cxnSp>
            <p:nvCxnSpPr>
              <p:cNvPr id="19658" name="Straight Connector 2054"/>
              <p:cNvCxnSpPr/>
              <p:nvPr/>
            </p:nvCxnSpPr>
            <p:spPr>
              <a:xfrm>
                <a:off x="6095880" y="7167240"/>
                <a:ext cx="360" cy="126360"/>
              </a:xfrm>
              <a:prstGeom prst="straightConnector1">
                <a:avLst/>
              </a:prstGeom>
              <a:ln w="6480">
                <a:solidFill>
                  <a:srgbClr val="a8a8a8"/>
                </a:solidFill>
                <a:miter/>
              </a:ln>
            </p:spPr>
          </p:cxnSp>
          <p:cxnSp>
            <p:nvCxnSpPr>
              <p:cNvPr id="19659" name="Straight Connector 2055"/>
              <p:cNvCxnSpPr/>
              <p:nvPr/>
            </p:nvCxnSpPr>
            <p:spPr>
              <a:xfrm>
                <a:off x="5931000" y="7167240"/>
                <a:ext cx="360" cy="126360"/>
              </a:xfrm>
              <a:prstGeom prst="straightConnector1">
                <a:avLst/>
              </a:prstGeom>
              <a:ln w="6480">
                <a:solidFill>
                  <a:srgbClr val="a8a8a8"/>
                </a:solidFill>
                <a:miter/>
              </a:ln>
            </p:spPr>
          </p:cxnSp>
          <p:cxnSp>
            <p:nvCxnSpPr>
              <p:cNvPr id="19660" name="Straight Connector 2056"/>
              <p:cNvCxnSpPr/>
              <p:nvPr/>
            </p:nvCxnSpPr>
            <p:spPr>
              <a:xfrm>
                <a:off x="6425280" y="7167240"/>
                <a:ext cx="360" cy="126360"/>
              </a:xfrm>
              <a:prstGeom prst="straightConnector1">
                <a:avLst/>
              </a:prstGeom>
              <a:ln w="6480">
                <a:solidFill>
                  <a:srgbClr val="a8a8a8"/>
                </a:solidFill>
                <a:miter/>
              </a:ln>
            </p:spPr>
          </p:cxnSp>
          <p:cxnSp>
            <p:nvCxnSpPr>
              <p:cNvPr id="19661" name="Straight Connector 2057"/>
              <p:cNvCxnSpPr/>
              <p:nvPr/>
            </p:nvCxnSpPr>
            <p:spPr>
              <a:xfrm>
                <a:off x="6260760" y="7167240"/>
                <a:ext cx="360" cy="126360"/>
              </a:xfrm>
              <a:prstGeom prst="straightConnector1">
                <a:avLst/>
              </a:prstGeom>
              <a:ln w="6480">
                <a:solidFill>
                  <a:srgbClr val="a8a8a8"/>
                </a:solidFill>
                <a:miter/>
              </a:ln>
            </p:spPr>
          </p:cxnSp>
          <p:cxnSp>
            <p:nvCxnSpPr>
              <p:cNvPr id="19662" name="Straight Connector 2058"/>
              <p:cNvCxnSpPr/>
              <p:nvPr/>
            </p:nvCxnSpPr>
            <p:spPr>
              <a:xfrm>
                <a:off x="6590160" y="7167240"/>
                <a:ext cx="360" cy="126360"/>
              </a:xfrm>
              <a:prstGeom prst="straightConnector1">
                <a:avLst/>
              </a:prstGeom>
              <a:ln w="6480">
                <a:solidFill>
                  <a:srgbClr val="a8a8a8"/>
                </a:solidFill>
                <a:miter/>
              </a:ln>
            </p:spPr>
          </p:cxnSp>
          <p:cxnSp>
            <p:nvCxnSpPr>
              <p:cNvPr id="19663" name="Straight Connector 2059"/>
              <p:cNvCxnSpPr/>
              <p:nvPr/>
            </p:nvCxnSpPr>
            <p:spPr>
              <a:xfrm>
                <a:off x="6919560" y="7167240"/>
                <a:ext cx="360" cy="126360"/>
              </a:xfrm>
              <a:prstGeom prst="straightConnector1">
                <a:avLst/>
              </a:prstGeom>
              <a:ln w="6480">
                <a:solidFill>
                  <a:srgbClr val="a8a8a8"/>
                </a:solidFill>
                <a:miter/>
              </a:ln>
            </p:spPr>
          </p:cxnSp>
          <p:cxnSp>
            <p:nvCxnSpPr>
              <p:cNvPr id="19664" name="Straight Connector 2060"/>
              <p:cNvCxnSpPr/>
              <p:nvPr/>
            </p:nvCxnSpPr>
            <p:spPr>
              <a:xfrm>
                <a:off x="6754680" y="7167240"/>
                <a:ext cx="360" cy="126360"/>
              </a:xfrm>
              <a:prstGeom prst="straightConnector1">
                <a:avLst/>
              </a:prstGeom>
              <a:ln w="6480">
                <a:solidFill>
                  <a:srgbClr val="a8a8a8"/>
                </a:solidFill>
                <a:miter/>
              </a:ln>
            </p:spPr>
          </p:cxnSp>
          <p:cxnSp>
            <p:nvCxnSpPr>
              <p:cNvPr id="19665" name="Straight Connector 2061"/>
              <p:cNvCxnSpPr/>
              <p:nvPr/>
            </p:nvCxnSpPr>
            <p:spPr>
              <a:xfrm>
                <a:off x="7248960" y="7167240"/>
                <a:ext cx="360" cy="126360"/>
              </a:xfrm>
              <a:prstGeom prst="straightConnector1">
                <a:avLst/>
              </a:prstGeom>
              <a:ln w="6480">
                <a:solidFill>
                  <a:srgbClr val="a8a8a8"/>
                </a:solidFill>
                <a:miter/>
              </a:ln>
            </p:spPr>
          </p:cxnSp>
          <p:cxnSp>
            <p:nvCxnSpPr>
              <p:cNvPr id="19666" name="Straight Connector 2062"/>
              <p:cNvCxnSpPr/>
              <p:nvPr/>
            </p:nvCxnSpPr>
            <p:spPr>
              <a:xfrm>
                <a:off x="7084440" y="7167240"/>
                <a:ext cx="360" cy="126360"/>
              </a:xfrm>
              <a:prstGeom prst="straightConnector1">
                <a:avLst/>
              </a:prstGeom>
              <a:ln w="6480">
                <a:solidFill>
                  <a:srgbClr val="a8a8a8"/>
                </a:solidFill>
                <a:miter/>
              </a:ln>
            </p:spPr>
          </p:cxnSp>
          <p:cxnSp>
            <p:nvCxnSpPr>
              <p:cNvPr id="19667" name="Straight Connector 2063"/>
              <p:cNvCxnSpPr/>
              <p:nvPr/>
            </p:nvCxnSpPr>
            <p:spPr>
              <a:xfrm>
                <a:off x="7578720" y="7167240"/>
                <a:ext cx="360" cy="126360"/>
              </a:xfrm>
              <a:prstGeom prst="straightConnector1">
                <a:avLst/>
              </a:prstGeom>
              <a:ln w="6480">
                <a:solidFill>
                  <a:srgbClr val="a8a8a8"/>
                </a:solidFill>
                <a:miter/>
              </a:ln>
            </p:spPr>
          </p:cxnSp>
          <p:cxnSp>
            <p:nvCxnSpPr>
              <p:cNvPr id="19668" name="Straight Connector 2064"/>
              <p:cNvCxnSpPr/>
              <p:nvPr/>
            </p:nvCxnSpPr>
            <p:spPr>
              <a:xfrm>
                <a:off x="7413840" y="7167240"/>
                <a:ext cx="360" cy="126360"/>
              </a:xfrm>
              <a:prstGeom prst="straightConnector1">
                <a:avLst/>
              </a:prstGeom>
              <a:ln w="6480">
                <a:solidFill>
                  <a:srgbClr val="a8a8a8"/>
                </a:solidFill>
                <a:miter/>
              </a:ln>
            </p:spPr>
          </p:cxnSp>
          <p:cxnSp>
            <p:nvCxnSpPr>
              <p:cNvPr id="19669" name="Straight Connector 2065"/>
              <p:cNvCxnSpPr/>
              <p:nvPr/>
            </p:nvCxnSpPr>
            <p:spPr>
              <a:xfrm>
                <a:off x="7908120" y="7167240"/>
                <a:ext cx="360" cy="126360"/>
              </a:xfrm>
              <a:prstGeom prst="straightConnector1">
                <a:avLst/>
              </a:prstGeom>
              <a:ln w="6480">
                <a:solidFill>
                  <a:srgbClr val="a8a8a8"/>
                </a:solidFill>
                <a:miter/>
              </a:ln>
            </p:spPr>
          </p:cxnSp>
          <p:cxnSp>
            <p:nvCxnSpPr>
              <p:cNvPr id="19670" name="Straight Connector 2066"/>
              <p:cNvCxnSpPr/>
              <p:nvPr/>
            </p:nvCxnSpPr>
            <p:spPr>
              <a:xfrm>
                <a:off x="7743240" y="7167240"/>
                <a:ext cx="360" cy="126360"/>
              </a:xfrm>
              <a:prstGeom prst="straightConnector1">
                <a:avLst/>
              </a:prstGeom>
              <a:ln w="6480">
                <a:solidFill>
                  <a:srgbClr val="a8a8a8"/>
                </a:solidFill>
                <a:miter/>
              </a:ln>
            </p:spPr>
          </p:cxnSp>
          <p:cxnSp>
            <p:nvCxnSpPr>
              <p:cNvPr id="19671" name="Straight Connector 2067"/>
              <p:cNvCxnSpPr/>
              <p:nvPr/>
            </p:nvCxnSpPr>
            <p:spPr>
              <a:xfrm>
                <a:off x="8237520" y="7167240"/>
                <a:ext cx="360" cy="126360"/>
              </a:xfrm>
              <a:prstGeom prst="straightConnector1">
                <a:avLst/>
              </a:prstGeom>
              <a:ln w="6480">
                <a:solidFill>
                  <a:srgbClr val="a8a8a8"/>
                </a:solidFill>
                <a:miter/>
              </a:ln>
            </p:spPr>
          </p:cxnSp>
          <p:cxnSp>
            <p:nvCxnSpPr>
              <p:cNvPr id="19672" name="Straight Connector 2068"/>
              <p:cNvCxnSpPr/>
              <p:nvPr/>
            </p:nvCxnSpPr>
            <p:spPr>
              <a:xfrm>
                <a:off x="8073000" y="7167240"/>
                <a:ext cx="360" cy="126360"/>
              </a:xfrm>
              <a:prstGeom prst="straightConnector1">
                <a:avLst/>
              </a:prstGeom>
              <a:ln w="6480">
                <a:solidFill>
                  <a:srgbClr val="a8a8a8"/>
                </a:solidFill>
                <a:miter/>
              </a:ln>
            </p:spPr>
          </p:cxnSp>
          <p:cxnSp>
            <p:nvCxnSpPr>
              <p:cNvPr id="19673" name="Straight Connector 2069"/>
              <p:cNvCxnSpPr/>
              <p:nvPr/>
            </p:nvCxnSpPr>
            <p:spPr>
              <a:xfrm>
                <a:off x="8567280" y="7167240"/>
                <a:ext cx="360" cy="126360"/>
              </a:xfrm>
              <a:prstGeom prst="straightConnector1">
                <a:avLst/>
              </a:prstGeom>
              <a:ln w="6480">
                <a:solidFill>
                  <a:srgbClr val="a8a8a8"/>
                </a:solidFill>
                <a:miter/>
              </a:ln>
            </p:spPr>
          </p:cxnSp>
          <p:cxnSp>
            <p:nvCxnSpPr>
              <p:cNvPr id="19674" name="Straight Connector 2070"/>
              <p:cNvCxnSpPr/>
              <p:nvPr/>
            </p:nvCxnSpPr>
            <p:spPr>
              <a:xfrm>
                <a:off x="8402400" y="7167240"/>
                <a:ext cx="360" cy="126360"/>
              </a:xfrm>
              <a:prstGeom prst="straightConnector1">
                <a:avLst/>
              </a:prstGeom>
              <a:ln w="6480">
                <a:solidFill>
                  <a:srgbClr val="a8a8a8"/>
                </a:solidFill>
                <a:miter/>
              </a:ln>
            </p:spPr>
          </p:cxnSp>
          <p:cxnSp>
            <p:nvCxnSpPr>
              <p:cNvPr id="19675" name="Straight Connector 2071"/>
              <p:cNvCxnSpPr/>
              <p:nvPr/>
            </p:nvCxnSpPr>
            <p:spPr>
              <a:xfrm>
                <a:off x="8896680" y="7167240"/>
                <a:ext cx="360" cy="126360"/>
              </a:xfrm>
              <a:prstGeom prst="straightConnector1">
                <a:avLst/>
              </a:prstGeom>
              <a:ln w="6480">
                <a:solidFill>
                  <a:srgbClr val="a8a8a8"/>
                </a:solidFill>
                <a:miter/>
              </a:ln>
            </p:spPr>
          </p:cxnSp>
          <p:cxnSp>
            <p:nvCxnSpPr>
              <p:cNvPr id="19676" name="Straight Connector 2072"/>
              <p:cNvCxnSpPr/>
              <p:nvPr/>
            </p:nvCxnSpPr>
            <p:spPr>
              <a:xfrm>
                <a:off x="8731800" y="7167240"/>
                <a:ext cx="360" cy="126360"/>
              </a:xfrm>
              <a:prstGeom prst="straightConnector1">
                <a:avLst/>
              </a:prstGeom>
              <a:ln w="6480">
                <a:solidFill>
                  <a:srgbClr val="a8a8a8"/>
                </a:solidFill>
                <a:miter/>
              </a:ln>
            </p:spPr>
          </p:cxnSp>
          <p:cxnSp>
            <p:nvCxnSpPr>
              <p:cNvPr id="19677" name="Straight Connector 2073"/>
              <p:cNvCxnSpPr/>
              <p:nvPr/>
            </p:nvCxnSpPr>
            <p:spPr>
              <a:xfrm>
                <a:off x="9226080" y="7167240"/>
                <a:ext cx="360" cy="126360"/>
              </a:xfrm>
              <a:prstGeom prst="straightConnector1">
                <a:avLst/>
              </a:prstGeom>
              <a:ln w="6480">
                <a:solidFill>
                  <a:srgbClr val="a8a8a8"/>
                </a:solidFill>
                <a:miter/>
              </a:ln>
            </p:spPr>
          </p:cxnSp>
          <p:cxnSp>
            <p:nvCxnSpPr>
              <p:cNvPr id="19678" name="Straight Connector 2074"/>
              <p:cNvCxnSpPr/>
              <p:nvPr/>
            </p:nvCxnSpPr>
            <p:spPr>
              <a:xfrm>
                <a:off x="9061560" y="7167240"/>
                <a:ext cx="360" cy="126360"/>
              </a:xfrm>
              <a:prstGeom prst="straightConnector1">
                <a:avLst/>
              </a:prstGeom>
              <a:ln w="6480">
                <a:solidFill>
                  <a:srgbClr val="a8a8a8"/>
                </a:solidFill>
                <a:miter/>
              </a:ln>
            </p:spPr>
          </p:cxnSp>
          <p:cxnSp>
            <p:nvCxnSpPr>
              <p:cNvPr id="19679" name="Straight Connector 2075"/>
              <p:cNvCxnSpPr/>
              <p:nvPr/>
            </p:nvCxnSpPr>
            <p:spPr>
              <a:xfrm>
                <a:off x="9555840" y="7167240"/>
                <a:ext cx="360" cy="126360"/>
              </a:xfrm>
              <a:prstGeom prst="straightConnector1">
                <a:avLst/>
              </a:prstGeom>
              <a:ln w="6480">
                <a:solidFill>
                  <a:srgbClr val="a8a8a8"/>
                </a:solidFill>
                <a:miter/>
              </a:ln>
            </p:spPr>
          </p:cxnSp>
          <p:cxnSp>
            <p:nvCxnSpPr>
              <p:cNvPr id="19680" name="Straight Connector 2076"/>
              <p:cNvCxnSpPr/>
              <p:nvPr/>
            </p:nvCxnSpPr>
            <p:spPr>
              <a:xfrm>
                <a:off x="9390960" y="7167240"/>
                <a:ext cx="360" cy="126360"/>
              </a:xfrm>
              <a:prstGeom prst="straightConnector1">
                <a:avLst/>
              </a:prstGeom>
              <a:ln w="6480">
                <a:solidFill>
                  <a:srgbClr val="a8a8a8"/>
                </a:solidFill>
                <a:miter/>
              </a:ln>
            </p:spPr>
          </p:cxnSp>
          <p:cxnSp>
            <p:nvCxnSpPr>
              <p:cNvPr id="19681" name="Straight Connector 2077"/>
              <p:cNvCxnSpPr/>
              <p:nvPr/>
            </p:nvCxnSpPr>
            <p:spPr>
              <a:xfrm>
                <a:off x="9885240" y="7167240"/>
                <a:ext cx="360" cy="126360"/>
              </a:xfrm>
              <a:prstGeom prst="straightConnector1">
                <a:avLst/>
              </a:prstGeom>
              <a:ln w="6480">
                <a:solidFill>
                  <a:srgbClr val="a8a8a8"/>
                </a:solidFill>
                <a:miter/>
              </a:ln>
            </p:spPr>
          </p:cxnSp>
          <p:cxnSp>
            <p:nvCxnSpPr>
              <p:cNvPr id="19682" name="Straight Connector 2078"/>
              <p:cNvCxnSpPr/>
              <p:nvPr/>
            </p:nvCxnSpPr>
            <p:spPr>
              <a:xfrm>
                <a:off x="9720360" y="7167240"/>
                <a:ext cx="360" cy="126360"/>
              </a:xfrm>
              <a:prstGeom prst="straightConnector1">
                <a:avLst/>
              </a:prstGeom>
              <a:ln w="6480">
                <a:solidFill>
                  <a:srgbClr val="a8a8a8"/>
                </a:solidFill>
                <a:miter/>
              </a:ln>
            </p:spPr>
          </p:cxnSp>
          <p:cxnSp>
            <p:nvCxnSpPr>
              <p:cNvPr id="19683" name="Straight Connector 2079"/>
              <p:cNvCxnSpPr/>
              <p:nvPr/>
            </p:nvCxnSpPr>
            <p:spPr>
              <a:xfrm>
                <a:off x="10214640" y="7167240"/>
                <a:ext cx="360" cy="126360"/>
              </a:xfrm>
              <a:prstGeom prst="straightConnector1">
                <a:avLst/>
              </a:prstGeom>
              <a:ln w="6480">
                <a:solidFill>
                  <a:srgbClr val="a8a8a8"/>
                </a:solidFill>
                <a:miter/>
              </a:ln>
            </p:spPr>
          </p:cxnSp>
          <p:cxnSp>
            <p:nvCxnSpPr>
              <p:cNvPr id="19684" name="Straight Connector 2080"/>
              <p:cNvCxnSpPr/>
              <p:nvPr/>
            </p:nvCxnSpPr>
            <p:spPr>
              <a:xfrm>
                <a:off x="10050120" y="7167240"/>
                <a:ext cx="360" cy="126360"/>
              </a:xfrm>
              <a:prstGeom prst="straightConnector1">
                <a:avLst/>
              </a:prstGeom>
              <a:ln w="6480">
                <a:solidFill>
                  <a:srgbClr val="a8a8a8"/>
                </a:solidFill>
                <a:miter/>
              </a:ln>
            </p:spPr>
          </p:cxnSp>
          <p:cxnSp>
            <p:nvCxnSpPr>
              <p:cNvPr id="19685" name="Straight Connector 2081"/>
              <p:cNvCxnSpPr/>
              <p:nvPr/>
            </p:nvCxnSpPr>
            <p:spPr>
              <a:xfrm>
                <a:off x="10544400" y="7167240"/>
                <a:ext cx="360" cy="126360"/>
              </a:xfrm>
              <a:prstGeom prst="straightConnector1">
                <a:avLst/>
              </a:prstGeom>
              <a:ln w="6480">
                <a:solidFill>
                  <a:srgbClr val="a8a8a8"/>
                </a:solidFill>
                <a:miter/>
              </a:ln>
            </p:spPr>
          </p:cxnSp>
          <p:cxnSp>
            <p:nvCxnSpPr>
              <p:cNvPr id="19686" name="Straight Connector 2082"/>
              <p:cNvCxnSpPr/>
              <p:nvPr/>
            </p:nvCxnSpPr>
            <p:spPr>
              <a:xfrm>
                <a:off x="10379520" y="7167240"/>
                <a:ext cx="360" cy="126360"/>
              </a:xfrm>
              <a:prstGeom prst="straightConnector1">
                <a:avLst/>
              </a:prstGeom>
              <a:ln w="6480">
                <a:solidFill>
                  <a:srgbClr val="a8a8a8"/>
                </a:solidFill>
                <a:miter/>
              </a:ln>
            </p:spPr>
          </p:cxnSp>
          <p:cxnSp>
            <p:nvCxnSpPr>
              <p:cNvPr id="19687" name="Straight Connector 2083"/>
              <p:cNvCxnSpPr/>
              <p:nvPr/>
            </p:nvCxnSpPr>
            <p:spPr>
              <a:xfrm>
                <a:off x="10873800" y="7167240"/>
                <a:ext cx="360" cy="126360"/>
              </a:xfrm>
              <a:prstGeom prst="straightConnector1">
                <a:avLst/>
              </a:prstGeom>
              <a:ln w="6480">
                <a:solidFill>
                  <a:srgbClr val="a8a8a8"/>
                </a:solidFill>
                <a:miter/>
              </a:ln>
            </p:spPr>
          </p:cxnSp>
          <p:cxnSp>
            <p:nvCxnSpPr>
              <p:cNvPr id="19688" name="Straight Connector 2084"/>
              <p:cNvCxnSpPr/>
              <p:nvPr/>
            </p:nvCxnSpPr>
            <p:spPr>
              <a:xfrm>
                <a:off x="10708920" y="7167240"/>
                <a:ext cx="360" cy="126360"/>
              </a:xfrm>
              <a:prstGeom prst="straightConnector1">
                <a:avLst/>
              </a:prstGeom>
              <a:ln w="6480">
                <a:solidFill>
                  <a:srgbClr val="a8a8a8"/>
                </a:solidFill>
                <a:miter/>
              </a:ln>
            </p:spPr>
          </p:cxnSp>
          <p:cxnSp>
            <p:nvCxnSpPr>
              <p:cNvPr id="19689" name="Straight Connector 2085"/>
              <p:cNvCxnSpPr/>
              <p:nvPr/>
            </p:nvCxnSpPr>
            <p:spPr>
              <a:xfrm>
                <a:off x="11203200" y="7167240"/>
                <a:ext cx="360" cy="126360"/>
              </a:xfrm>
              <a:prstGeom prst="straightConnector1">
                <a:avLst/>
              </a:prstGeom>
              <a:ln w="6480">
                <a:solidFill>
                  <a:srgbClr val="a8a8a8"/>
                </a:solidFill>
                <a:miter/>
              </a:ln>
            </p:spPr>
          </p:cxnSp>
          <p:cxnSp>
            <p:nvCxnSpPr>
              <p:cNvPr id="19690" name="Straight Connector 2086"/>
              <p:cNvCxnSpPr/>
              <p:nvPr/>
            </p:nvCxnSpPr>
            <p:spPr>
              <a:xfrm>
                <a:off x="11038680" y="7167240"/>
                <a:ext cx="360" cy="126360"/>
              </a:xfrm>
              <a:prstGeom prst="straightConnector1">
                <a:avLst/>
              </a:prstGeom>
              <a:ln w="6480">
                <a:solidFill>
                  <a:srgbClr val="a8a8a8"/>
                </a:solidFill>
                <a:miter/>
              </a:ln>
            </p:spPr>
          </p:cxnSp>
          <p:cxnSp>
            <p:nvCxnSpPr>
              <p:cNvPr id="19691" name="Straight Connector 2087"/>
              <p:cNvCxnSpPr/>
              <p:nvPr/>
            </p:nvCxnSpPr>
            <p:spPr>
              <a:xfrm>
                <a:off x="11532960" y="7167240"/>
                <a:ext cx="360" cy="126360"/>
              </a:xfrm>
              <a:prstGeom prst="straightConnector1">
                <a:avLst/>
              </a:prstGeom>
              <a:ln w="6480">
                <a:solidFill>
                  <a:srgbClr val="a8a8a8"/>
                </a:solidFill>
                <a:miter/>
              </a:ln>
            </p:spPr>
          </p:cxnSp>
          <p:cxnSp>
            <p:nvCxnSpPr>
              <p:cNvPr id="19692" name="Straight Connector 2088"/>
              <p:cNvCxnSpPr/>
              <p:nvPr/>
            </p:nvCxnSpPr>
            <p:spPr>
              <a:xfrm>
                <a:off x="11368080" y="7167240"/>
                <a:ext cx="360" cy="126360"/>
              </a:xfrm>
              <a:prstGeom prst="straightConnector1">
                <a:avLst/>
              </a:prstGeom>
              <a:ln w="6480">
                <a:solidFill>
                  <a:srgbClr val="a8a8a8"/>
                </a:solidFill>
                <a:miter/>
              </a:ln>
            </p:spPr>
          </p:cxnSp>
          <p:cxnSp>
            <p:nvCxnSpPr>
              <p:cNvPr id="19693" name="Straight Connector 2089"/>
              <p:cNvCxnSpPr/>
              <p:nvPr/>
            </p:nvCxnSpPr>
            <p:spPr>
              <a:xfrm>
                <a:off x="11862360" y="7167240"/>
                <a:ext cx="360" cy="126360"/>
              </a:xfrm>
              <a:prstGeom prst="straightConnector1">
                <a:avLst/>
              </a:prstGeom>
              <a:ln w="6480">
                <a:solidFill>
                  <a:srgbClr val="a8a8a8"/>
                </a:solidFill>
                <a:miter/>
              </a:ln>
            </p:spPr>
          </p:cxnSp>
          <p:cxnSp>
            <p:nvCxnSpPr>
              <p:cNvPr id="19694"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9695" name="Group 28"/>
            <p:cNvGrpSpPr/>
            <p:nvPr/>
          </p:nvGrpSpPr>
          <p:grpSpPr>
            <a:xfrm>
              <a:off x="-435240" y="-435240"/>
              <a:ext cx="13042800" cy="7728480"/>
              <a:chOff x="-435240" y="-435240"/>
              <a:chExt cx="13042800" cy="7728480"/>
            </a:xfrm>
          </p:grpSpPr>
          <p:cxnSp>
            <p:nvCxnSpPr>
              <p:cNvPr id="19696" name="Straight Connector 1897"/>
              <p:cNvCxnSpPr/>
              <p:nvPr/>
            </p:nvCxnSpPr>
            <p:spPr>
              <a:xfrm>
                <a:off x="12355560" y="4898520"/>
                <a:ext cx="252360" cy="360"/>
              </a:xfrm>
              <a:prstGeom prst="straightConnector1">
                <a:avLst/>
              </a:prstGeom>
              <a:ln w="6480">
                <a:solidFill>
                  <a:srgbClr val="a8a8a8"/>
                </a:solidFill>
                <a:miter/>
              </a:ln>
            </p:spPr>
          </p:cxnSp>
          <p:cxnSp>
            <p:nvCxnSpPr>
              <p:cNvPr id="19697" name="Straight Connector 181"/>
              <p:cNvCxnSpPr/>
              <p:nvPr/>
            </p:nvCxnSpPr>
            <p:spPr>
              <a:xfrm>
                <a:off x="-435240" y="326520"/>
                <a:ext cx="252360" cy="360"/>
              </a:xfrm>
              <a:prstGeom prst="straightConnector1">
                <a:avLst/>
              </a:prstGeom>
              <a:ln w="6480">
                <a:solidFill>
                  <a:srgbClr val="a8a8a8"/>
                </a:solidFill>
                <a:miter/>
              </a:ln>
            </p:spPr>
          </p:cxnSp>
          <p:cxnSp>
            <p:nvCxnSpPr>
              <p:cNvPr id="19698" name="Straight Connector 182"/>
              <p:cNvCxnSpPr/>
              <p:nvPr/>
            </p:nvCxnSpPr>
            <p:spPr>
              <a:xfrm>
                <a:off x="-435240" y="0"/>
                <a:ext cx="252360" cy="360"/>
              </a:xfrm>
              <a:prstGeom prst="straightConnector1">
                <a:avLst/>
              </a:prstGeom>
              <a:ln w="6480">
                <a:solidFill>
                  <a:srgbClr val="a8a8a8"/>
                </a:solidFill>
                <a:miter/>
              </a:ln>
            </p:spPr>
          </p:cxnSp>
          <p:cxnSp>
            <p:nvCxnSpPr>
              <p:cNvPr id="19699" name="Straight Connector 183"/>
              <p:cNvCxnSpPr/>
              <p:nvPr/>
            </p:nvCxnSpPr>
            <p:spPr>
              <a:xfrm>
                <a:off x="-435240" y="979560"/>
                <a:ext cx="252360" cy="360"/>
              </a:xfrm>
              <a:prstGeom prst="straightConnector1">
                <a:avLst/>
              </a:prstGeom>
              <a:ln w="6480">
                <a:solidFill>
                  <a:srgbClr val="a8a8a8"/>
                </a:solidFill>
                <a:miter/>
              </a:ln>
            </p:spPr>
          </p:cxnSp>
          <p:cxnSp>
            <p:nvCxnSpPr>
              <p:cNvPr id="19700" name="Straight Connector 184"/>
              <p:cNvCxnSpPr/>
              <p:nvPr/>
            </p:nvCxnSpPr>
            <p:spPr>
              <a:xfrm>
                <a:off x="-435240" y="653040"/>
                <a:ext cx="252360" cy="360"/>
              </a:xfrm>
              <a:prstGeom prst="straightConnector1">
                <a:avLst/>
              </a:prstGeom>
              <a:ln w="6480">
                <a:solidFill>
                  <a:srgbClr val="a8a8a8"/>
                </a:solidFill>
                <a:miter/>
              </a:ln>
            </p:spPr>
          </p:cxnSp>
          <p:cxnSp>
            <p:nvCxnSpPr>
              <p:cNvPr id="19701" name="Straight Connector 185"/>
              <p:cNvCxnSpPr/>
              <p:nvPr/>
            </p:nvCxnSpPr>
            <p:spPr>
              <a:xfrm>
                <a:off x="-435240" y="1632600"/>
                <a:ext cx="252360" cy="360"/>
              </a:xfrm>
              <a:prstGeom prst="straightConnector1">
                <a:avLst/>
              </a:prstGeom>
              <a:ln w="6480">
                <a:solidFill>
                  <a:srgbClr val="a8a8a8"/>
                </a:solidFill>
                <a:miter/>
              </a:ln>
            </p:spPr>
          </p:cxnSp>
          <p:cxnSp>
            <p:nvCxnSpPr>
              <p:cNvPr id="19702" name="Straight Connector 186"/>
              <p:cNvCxnSpPr/>
              <p:nvPr/>
            </p:nvCxnSpPr>
            <p:spPr>
              <a:xfrm>
                <a:off x="-435240" y="1306080"/>
                <a:ext cx="252360" cy="360"/>
              </a:xfrm>
              <a:prstGeom prst="straightConnector1">
                <a:avLst/>
              </a:prstGeom>
              <a:ln w="6480">
                <a:solidFill>
                  <a:srgbClr val="a8a8a8"/>
                </a:solidFill>
                <a:miter/>
              </a:ln>
            </p:spPr>
          </p:cxnSp>
          <p:cxnSp>
            <p:nvCxnSpPr>
              <p:cNvPr id="19703" name="Straight Connector 187"/>
              <p:cNvCxnSpPr/>
              <p:nvPr/>
            </p:nvCxnSpPr>
            <p:spPr>
              <a:xfrm>
                <a:off x="-435240" y="2285640"/>
                <a:ext cx="252360" cy="360"/>
              </a:xfrm>
              <a:prstGeom prst="straightConnector1">
                <a:avLst/>
              </a:prstGeom>
              <a:ln w="6480">
                <a:solidFill>
                  <a:srgbClr val="a8a8a8"/>
                </a:solidFill>
                <a:miter/>
              </a:ln>
            </p:spPr>
          </p:cxnSp>
          <p:cxnSp>
            <p:nvCxnSpPr>
              <p:cNvPr id="19704" name="Straight Connector 188"/>
              <p:cNvCxnSpPr/>
              <p:nvPr/>
            </p:nvCxnSpPr>
            <p:spPr>
              <a:xfrm>
                <a:off x="-435240" y="1959120"/>
                <a:ext cx="252360" cy="360"/>
              </a:xfrm>
              <a:prstGeom prst="straightConnector1">
                <a:avLst/>
              </a:prstGeom>
              <a:ln w="6480">
                <a:solidFill>
                  <a:srgbClr val="a8a8a8"/>
                </a:solidFill>
                <a:miter/>
              </a:ln>
            </p:spPr>
          </p:cxnSp>
          <p:cxnSp>
            <p:nvCxnSpPr>
              <p:cNvPr id="19705" name="Straight Connector 189"/>
              <p:cNvCxnSpPr/>
              <p:nvPr/>
            </p:nvCxnSpPr>
            <p:spPr>
              <a:xfrm>
                <a:off x="-435240" y="2939040"/>
                <a:ext cx="252360" cy="360"/>
              </a:xfrm>
              <a:prstGeom prst="straightConnector1">
                <a:avLst/>
              </a:prstGeom>
              <a:ln w="6480">
                <a:solidFill>
                  <a:srgbClr val="a8a8a8"/>
                </a:solidFill>
                <a:miter/>
              </a:ln>
            </p:spPr>
          </p:cxnSp>
          <p:cxnSp>
            <p:nvCxnSpPr>
              <p:cNvPr id="19706" name="Straight Connector 190"/>
              <p:cNvCxnSpPr/>
              <p:nvPr/>
            </p:nvCxnSpPr>
            <p:spPr>
              <a:xfrm>
                <a:off x="-435240" y="2612520"/>
                <a:ext cx="252360" cy="360"/>
              </a:xfrm>
              <a:prstGeom prst="straightConnector1">
                <a:avLst/>
              </a:prstGeom>
              <a:ln w="6480">
                <a:solidFill>
                  <a:srgbClr val="a8a8a8"/>
                </a:solidFill>
                <a:miter/>
              </a:ln>
            </p:spPr>
          </p:cxnSp>
          <p:cxnSp>
            <p:nvCxnSpPr>
              <p:cNvPr id="19707" name="Straight Connector 191"/>
              <p:cNvCxnSpPr/>
              <p:nvPr/>
            </p:nvCxnSpPr>
            <p:spPr>
              <a:xfrm>
                <a:off x="-435240" y="3592080"/>
                <a:ext cx="252360" cy="360"/>
              </a:xfrm>
              <a:prstGeom prst="straightConnector1">
                <a:avLst/>
              </a:prstGeom>
              <a:ln w="6480">
                <a:solidFill>
                  <a:srgbClr val="a8a8a8"/>
                </a:solidFill>
                <a:miter/>
              </a:ln>
            </p:spPr>
          </p:cxnSp>
          <p:cxnSp>
            <p:nvCxnSpPr>
              <p:cNvPr id="19708" name="Straight Connector 192"/>
              <p:cNvCxnSpPr/>
              <p:nvPr/>
            </p:nvCxnSpPr>
            <p:spPr>
              <a:xfrm>
                <a:off x="-435240" y="3265560"/>
                <a:ext cx="252360" cy="360"/>
              </a:xfrm>
              <a:prstGeom prst="straightConnector1">
                <a:avLst/>
              </a:prstGeom>
              <a:ln w="6480">
                <a:solidFill>
                  <a:srgbClr val="a8a8a8"/>
                </a:solidFill>
                <a:miter/>
              </a:ln>
            </p:spPr>
          </p:cxnSp>
          <p:cxnSp>
            <p:nvCxnSpPr>
              <p:cNvPr id="19709" name="Straight Connector 193"/>
              <p:cNvCxnSpPr/>
              <p:nvPr/>
            </p:nvCxnSpPr>
            <p:spPr>
              <a:xfrm>
                <a:off x="-435240" y="4245120"/>
                <a:ext cx="252360" cy="360"/>
              </a:xfrm>
              <a:prstGeom prst="straightConnector1">
                <a:avLst/>
              </a:prstGeom>
              <a:ln w="6480">
                <a:solidFill>
                  <a:srgbClr val="a8a8a8"/>
                </a:solidFill>
                <a:miter/>
              </a:ln>
            </p:spPr>
          </p:cxnSp>
          <p:cxnSp>
            <p:nvCxnSpPr>
              <p:cNvPr id="19710" name="Straight Connector 194"/>
              <p:cNvCxnSpPr/>
              <p:nvPr/>
            </p:nvCxnSpPr>
            <p:spPr>
              <a:xfrm>
                <a:off x="-435240" y="3918600"/>
                <a:ext cx="252360" cy="360"/>
              </a:xfrm>
              <a:prstGeom prst="straightConnector1">
                <a:avLst/>
              </a:prstGeom>
              <a:ln w="6480">
                <a:solidFill>
                  <a:srgbClr val="a8a8a8"/>
                </a:solidFill>
                <a:miter/>
              </a:ln>
            </p:spPr>
          </p:cxnSp>
          <p:cxnSp>
            <p:nvCxnSpPr>
              <p:cNvPr id="19711" name="Straight Connector 195"/>
              <p:cNvCxnSpPr/>
              <p:nvPr/>
            </p:nvCxnSpPr>
            <p:spPr>
              <a:xfrm>
                <a:off x="-435240" y="4898520"/>
                <a:ext cx="252360" cy="360"/>
              </a:xfrm>
              <a:prstGeom prst="straightConnector1">
                <a:avLst/>
              </a:prstGeom>
              <a:ln w="6480">
                <a:solidFill>
                  <a:srgbClr val="a8a8a8"/>
                </a:solidFill>
                <a:miter/>
              </a:ln>
            </p:spPr>
          </p:cxnSp>
          <p:cxnSp>
            <p:nvCxnSpPr>
              <p:cNvPr id="19712" name="Straight Connector 196"/>
              <p:cNvCxnSpPr/>
              <p:nvPr/>
            </p:nvCxnSpPr>
            <p:spPr>
              <a:xfrm>
                <a:off x="-435240" y="4571640"/>
                <a:ext cx="252360" cy="360"/>
              </a:xfrm>
              <a:prstGeom prst="straightConnector1">
                <a:avLst/>
              </a:prstGeom>
              <a:ln w="6480">
                <a:solidFill>
                  <a:srgbClr val="a8a8a8"/>
                </a:solidFill>
                <a:miter/>
              </a:ln>
            </p:spPr>
          </p:cxnSp>
          <p:cxnSp>
            <p:nvCxnSpPr>
              <p:cNvPr id="19713" name="Straight Connector 197"/>
              <p:cNvCxnSpPr/>
              <p:nvPr/>
            </p:nvCxnSpPr>
            <p:spPr>
              <a:xfrm>
                <a:off x="-435240" y="5551560"/>
                <a:ext cx="252360" cy="360"/>
              </a:xfrm>
              <a:prstGeom prst="straightConnector1">
                <a:avLst/>
              </a:prstGeom>
              <a:ln w="6480">
                <a:solidFill>
                  <a:srgbClr val="a8a8a8"/>
                </a:solidFill>
                <a:miter/>
              </a:ln>
            </p:spPr>
          </p:cxnSp>
          <p:cxnSp>
            <p:nvCxnSpPr>
              <p:cNvPr id="19714" name="Straight Connector 198"/>
              <p:cNvCxnSpPr/>
              <p:nvPr/>
            </p:nvCxnSpPr>
            <p:spPr>
              <a:xfrm>
                <a:off x="-435240" y="5225040"/>
                <a:ext cx="252360" cy="360"/>
              </a:xfrm>
              <a:prstGeom prst="straightConnector1">
                <a:avLst/>
              </a:prstGeom>
              <a:ln w="6480">
                <a:solidFill>
                  <a:srgbClr val="a8a8a8"/>
                </a:solidFill>
                <a:miter/>
              </a:ln>
            </p:spPr>
          </p:cxnSp>
          <p:cxnSp>
            <p:nvCxnSpPr>
              <p:cNvPr id="19715" name="Straight Connector 199"/>
              <p:cNvCxnSpPr/>
              <p:nvPr/>
            </p:nvCxnSpPr>
            <p:spPr>
              <a:xfrm>
                <a:off x="-435240" y="6204600"/>
                <a:ext cx="252360" cy="360"/>
              </a:xfrm>
              <a:prstGeom prst="straightConnector1">
                <a:avLst/>
              </a:prstGeom>
              <a:ln w="6480">
                <a:solidFill>
                  <a:srgbClr val="a8a8a8"/>
                </a:solidFill>
                <a:miter/>
              </a:ln>
            </p:spPr>
          </p:cxnSp>
          <p:cxnSp>
            <p:nvCxnSpPr>
              <p:cNvPr id="19716" name="Straight Connector 200"/>
              <p:cNvCxnSpPr/>
              <p:nvPr/>
            </p:nvCxnSpPr>
            <p:spPr>
              <a:xfrm>
                <a:off x="-435240" y="5878080"/>
                <a:ext cx="252360" cy="360"/>
              </a:xfrm>
              <a:prstGeom prst="straightConnector1">
                <a:avLst/>
              </a:prstGeom>
              <a:ln w="6480">
                <a:solidFill>
                  <a:srgbClr val="a8a8a8"/>
                </a:solidFill>
                <a:miter/>
              </a:ln>
            </p:spPr>
          </p:cxnSp>
          <p:cxnSp>
            <p:nvCxnSpPr>
              <p:cNvPr id="19717" name="Straight Connector 201"/>
              <p:cNvCxnSpPr/>
              <p:nvPr/>
            </p:nvCxnSpPr>
            <p:spPr>
              <a:xfrm>
                <a:off x="-435240" y="6857640"/>
                <a:ext cx="252360" cy="360"/>
              </a:xfrm>
              <a:prstGeom prst="straightConnector1">
                <a:avLst/>
              </a:prstGeom>
              <a:ln w="6480">
                <a:solidFill>
                  <a:srgbClr val="a8a8a8"/>
                </a:solidFill>
                <a:miter/>
              </a:ln>
            </p:spPr>
          </p:cxnSp>
          <p:cxnSp>
            <p:nvCxnSpPr>
              <p:cNvPr id="19718" name="Straight Connector 202"/>
              <p:cNvCxnSpPr/>
              <p:nvPr/>
            </p:nvCxnSpPr>
            <p:spPr>
              <a:xfrm>
                <a:off x="-435240" y="6531120"/>
                <a:ext cx="252360" cy="360"/>
              </a:xfrm>
              <a:prstGeom prst="straightConnector1">
                <a:avLst/>
              </a:prstGeom>
              <a:ln w="6480">
                <a:solidFill>
                  <a:srgbClr val="a8a8a8"/>
                </a:solidFill>
                <a:miter/>
              </a:ln>
            </p:spPr>
          </p:cxnSp>
          <p:cxnSp>
            <p:nvCxnSpPr>
              <p:cNvPr id="19719" name="Straight Connector 806"/>
              <p:cNvCxnSpPr/>
              <p:nvPr/>
            </p:nvCxnSpPr>
            <p:spPr>
              <a:xfrm flipV="1">
                <a:off x="11862360" y="-435240"/>
                <a:ext cx="360" cy="252360"/>
              </a:xfrm>
              <a:prstGeom prst="straightConnector1">
                <a:avLst/>
              </a:prstGeom>
              <a:ln w="6480">
                <a:solidFill>
                  <a:srgbClr val="a8a8a8"/>
                </a:solidFill>
                <a:miter/>
              </a:ln>
            </p:spPr>
          </p:cxnSp>
          <p:cxnSp>
            <p:nvCxnSpPr>
              <p:cNvPr id="19720" name="Straight Connector 807"/>
              <p:cNvCxnSpPr/>
              <p:nvPr/>
            </p:nvCxnSpPr>
            <p:spPr>
              <a:xfrm flipV="1">
                <a:off x="12191760" y="-435240"/>
                <a:ext cx="360" cy="252360"/>
              </a:xfrm>
              <a:prstGeom prst="straightConnector1">
                <a:avLst/>
              </a:prstGeom>
              <a:ln w="6480">
                <a:solidFill>
                  <a:srgbClr val="a8a8a8"/>
                </a:solidFill>
                <a:miter/>
              </a:ln>
            </p:spPr>
          </p:cxnSp>
          <p:cxnSp>
            <p:nvCxnSpPr>
              <p:cNvPr id="19721" name="Straight Connector 808"/>
              <p:cNvCxnSpPr/>
              <p:nvPr/>
            </p:nvCxnSpPr>
            <p:spPr>
              <a:xfrm flipV="1">
                <a:off x="11203200" y="-435240"/>
                <a:ext cx="360" cy="252360"/>
              </a:xfrm>
              <a:prstGeom prst="straightConnector1">
                <a:avLst/>
              </a:prstGeom>
              <a:ln w="6480">
                <a:solidFill>
                  <a:srgbClr val="a8a8a8"/>
                </a:solidFill>
                <a:miter/>
              </a:ln>
            </p:spPr>
          </p:cxnSp>
          <p:cxnSp>
            <p:nvCxnSpPr>
              <p:cNvPr id="19722" name="Straight Connector 809"/>
              <p:cNvCxnSpPr/>
              <p:nvPr/>
            </p:nvCxnSpPr>
            <p:spPr>
              <a:xfrm flipV="1">
                <a:off x="11532960" y="-435240"/>
                <a:ext cx="360" cy="252360"/>
              </a:xfrm>
              <a:prstGeom prst="straightConnector1">
                <a:avLst/>
              </a:prstGeom>
              <a:ln w="6480">
                <a:solidFill>
                  <a:srgbClr val="a8a8a8"/>
                </a:solidFill>
                <a:miter/>
              </a:ln>
            </p:spPr>
          </p:cxnSp>
          <p:cxnSp>
            <p:nvCxnSpPr>
              <p:cNvPr id="19723" name="Straight Connector 810"/>
              <p:cNvCxnSpPr/>
              <p:nvPr/>
            </p:nvCxnSpPr>
            <p:spPr>
              <a:xfrm flipV="1">
                <a:off x="10544400" y="-435240"/>
                <a:ext cx="360" cy="252360"/>
              </a:xfrm>
              <a:prstGeom prst="straightConnector1">
                <a:avLst/>
              </a:prstGeom>
              <a:ln w="6480">
                <a:solidFill>
                  <a:srgbClr val="a8a8a8"/>
                </a:solidFill>
                <a:miter/>
              </a:ln>
            </p:spPr>
          </p:cxnSp>
          <p:cxnSp>
            <p:nvCxnSpPr>
              <p:cNvPr id="19724" name="Straight Connector 811"/>
              <p:cNvCxnSpPr/>
              <p:nvPr/>
            </p:nvCxnSpPr>
            <p:spPr>
              <a:xfrm flipV="1">
                <a:off x="10873800" y="-435240"/>
                <a:ext cx="360" cy="252360"/>
              </a:xfrm>
              <a:prstGeom prst="straightConnector1">
                <a:avLst/>
              </a:prstGeom>
              <a:ln w="6480">
                <a:solidFill>
                  <a:srgbClr val="a8a8a8"/>
                </a:solidFill>
                <a:miter/>
              </a:ln>
            </p:spPr>
          </p:cxnSp>
          <p:cxnSp>
            <p:nvCxnSpPr>
              <p:cNvPr id="19725" name="Straight Connector 812"/>
              <p:cNvCxnSpPr/>
              <p:nvPr/>
            </p:nvCxnSpPr>
            <p:spPr>
              <a:xfrm flipV="1">
                <a:off x="9885240" y="-435240"/>
                <a:ext cx="360" cy="252360"/>
              </a:xfrm>
              <a:prstGeom prst="straightConnector1">
                <a:avLst/>
              </a:prstGeom>
              <a:ln w="6480">
                <a:solidFill>
                  <a:srgbClr val="a8a8a8"/>
                </a:solidFill>
                <a:miter/>
              </a:ln>
            </p:spPr>
          </p:cxnSp>
          <p:cxnSp>
            <p:nvCxnSpPr>
              <p:cNvPr id="19726" name="Straight Connector 813"/>
              <p:cNvCxnSpPr/>
              <p:nvPr/>
            </p:nvCxnSpPr>
            <p:spPr>
              <a:xfrm flipV="1">
                <a:off x="10214640" y="-435240"/>
                <a:ext cx="360" cy="252360"/>
              </a:xfrm>
              <a:prstGeom prst="straightConnector1">
                <a:avLst/>
              </a:prstGeom>
              <a:ln w="6480">
                <a:solidFill>
                  <a:srgbClr val="a8a8a8"/>
                </a:solidFill>
                <a:miter/>
              </a:ln>
            </p:spPr>
          </p:cxnSp>
          <p:cxnSp>
            <p:nvCxnSpPr>
              <p:cNvPr id="19727" name="Straight Connector 814"/>
              <p:cNvCxnSpPr/>
              <p:nvPr/>
            </p:nvCxnSpPr>
            <p:spPr>
              <a:xfrm flipV="1">
                <a:off x="9226080" y="-435240"/>
                <a:ext cx="360" cy="252360"/>
              </a:xfrm>
              <a:prstGeom prst="straightConnector1">
                <a:avLst/>
              </a:prstGeom>
              <a:ln w="6480">
                <a:solidFill>
                  <a:srgbClr val="a8a8a8"/>
                </a:solidFill>
                <a:miter/>
              </a:ln>
            </p:spPr>
          </p:cxnSp>
          <p:cxnSp>
            <p:nvCxnSpPr>
              <p:cNvPr id="19728" name="Straight Connector 815"/>
              <p:cNvCxnSpPr/>
              <p:nvPr/>
            </p:nvCxnSpPr>
            <p:spPr>
              <a:xfrm flipV="1">
                <a:off x="9555840" y="-435240"/>
                <a:ext cx="360" cy="252360"/>
              </a:xfrm>
              <a:prstGeom prst="straightConnector1">
                <a:avLst/>
              </a:prstGeom>
              <a:ln w="6480">
                <a:solidFill>
                  <a:srgbClr val="a8a8a8"/>
                </a:solidFill>
                <a:miter/>
              </a:ln>
            </p:spPr>
          </p:cxnSp>
          <p:cxnSp>
            <p:nvCxnSpPr>
              <p:cNvPr id="19729" name="Straight Connector 816"/>
              <p:cNvCxnSpPr/>
              <p:nvPr/>
            </p:nvCxnSpPr>
            <p:spPr>
              <a:xfrm flipV="1">
                <a:off x="8567280" y="-435240"/>
                <a:ext cx="360" cy="252360"/>
              </a:xfrm>
              <a:prstGeom prst="straightConnector1">
                <a:avLst/>
              </a:prstGeom>
              <a:ln w="6480">
                <a:solidFill>
                  <a:srgbClr val="a8a8a8"/>
                </a:solidFill>
                <a:miter/>
              </a:ln>
            </p:spPr>
          </p:cxnSp>
          <p:cxnSp>
            <p:nvCxnSpPr>
              <p:cNvPr id="19730" name="Straight Connector 817"/>
              <p:cNvCxnSpPr/>
              <p:nvPr/>
            </p:nvCxnSpPr>
            <p:spPr>
              <a:xfrm flipV="1">
                <a:off x="8896680" y="-435240"/>
                <a:ext cx="360" cy="252360"/>
              </a:xfrm>
              <a:prstGeom prst="straightConnector1">
                <a:avLst/>
              </a:prstGeom>
              <a:ln w="6480">
                <a:solidFill>
                  <a:srgbClr val="a8a8a8"/>
                </a:solidFill>
                <a:miter/>
              </a:ln>
            </p:spPr>
          </p:cxnSp>
          <p:cxnSp>
            <p:nvCxnSpPr>
              <p:cNvPr id="19731" name="Straight Connector 818"/>
              <p:cNvCxnSpPr/>
              <p:nvPr/>
            </p:nvCxnSpPr>
            <p:spPr>
              <a:xfrm flipV="1">
                <a:off x="7908120" y="-435240"/>
                <a:ext cx="360" cy="252360"/>
              </a:xfrm>
              <a:prstGeom prst="straightConnector1">
                <a:avLst/>
              </a:prstGeom>
              <a:ln w="6480">
                <a:solidFill>
                  <a:srgbClr val="a8a8a8"/>
                </a:solidFill>
                <a:miter/>
              </a:ln>
            </p:spPr>
          </p:cxnSp>
          <p:cxnSp>
            <p:nvCxnSpPr>
              <p:cNvPr id="19732" name="Straight Connector 819"/>
              <p:cNvCxnSpPr/>
              <p:nvPr/>
            </p:nvCxnSpPr>
            <p:spPr>
              <a:xfrm flipV="1">
                <a:off x="8237520" y="-435240"/>
                <a:ext cx="360" cy="252360"/>
              </a:xfrm>
              <a:prstGeom prst="straightConnector1">
                <a:avLst/>
              </a:prstGeom>
              <a:ln w="6480">
                <a:solidFill>
                  <a:srgbClr val="a8a8a8"/>
                </a:solidFill>
                <a:miter/>
              </a:ln>
            </p:spPr>
          </p:cxnSp>
          <p:cxnSp>
            <p:nvCxnSpPr>
              <p:cNvPr id="19733" name="Straight Connector 820"/>
              <p:cNvCxnSpPr/>
              <p:nvPr/>
            </p:nvCxnSpPr>
            <p:spPr>
              <a:xfrm flipV="1">
                <a:off x="7248960" y="-435240"/>
                <a:ext cx="360" cy="252360"/>
              </a:xfrm>
              <a:prstGeom prst="straightConnector1">
                <a:avLst/>
              </a:prstGeom>
              <a:ln w="6480">
                <a:solidFill>
                  <a:srgbClr val="a8a8a8"/>
                </a:solidFill>
                <a:miter/>
              </a:ln>
            </p:spPr>
          </p:cxnSp>
          <p:cxnSp>
            <p:nvCxnSpPr>
              <p:cNvPr id="19734" name="Straight Connector 821"/>
              <p:cNvCxnSpPr/>
              <p:nvPr/>
            </p:nvCxnSpPr>
            <p:spPr>
              <a:xfrm flipV="1">
                <a:off x="7578720" y="-435240"/>
                <a:ext cx="360" cy="252360"/>
              </a:xfrm>
              <a:prstGeom prst="straightConnector1">
                <a:avLst/>
              </a:prstGeom>
              <a:ln w="6480">
                <a:solidFill>
                  <a:srgbClr val="a8a8a8"/>
                </a:solidFill>
                <a:miter/>
              </a:ln>
            </p:spPr>
          </p:cxnSp>
          <p:cxnSp>
            <p:nvCxnSpPr>
              <p:cNvPr id="19735" name="Straight Connector 822"/>
              <p:cNvCxnSpPr/>
              <p:nvPr/>
            </p:nvCxnSpPr>
            <p:spPr>
              <a:xfrm flipV="1">
                <a:off x="6590160" y="-435240"/>
                <a:ext cx="360" cy="252360"/>
              </a:xfrm>
              <a:prstGeom prst="straightConnector1">
                <a:avLst/>
              </a:prstGeom>
              <a:ln w="6480">
                <a:solidFill>
                  <a:srgbClr val="a8a8a8"/>
                </a:solidFill>
                <a:miter/>
              </a:ln>
            </p:spPr>
          </p:cxnSp>
          <p:cxnSp>
            <p:nvCxnSpPr>
              <p:cNvPr id="19736" name="Straight Connector 823"/>
              <p:cNvCxnSpPr/>
              <p:nvPr/>
            </p:nvCxnSpPr>
            <p:spPr>
              <a:xfrm flipV="1">
                <a:off x="6919560" y="-435240"/>
                <a:ext cx="360" cy="252360"/>
              </a:xfrm>
              <a:prstGeom prst="straightConnector1">
                <a:avLst/>
              </a:prstGeom>
              <a:ln w="6480">
                <a:solidFill>
                  <a:srgbClr val="a8a8a8"/>
                </a:solidFill>
                <a:miter/>
              </a:ln>
            </p:spPr>
          </p:cxnSp>
          <p:cxnSp>
            <p:nvCxnSpPr>
              <p:cNvPr id="19737" name="Straight Connector 824"/>
              <p:cNvCxnSpPr/>
              <p:nvPr/>
            </p:nvCxnSpPr>
            <p:spPr>
              <a:xfrm flipV="1">
                <a:off x="5931000" y="-435240"/>
                <a:ext cx="360" cy="252360"/>
              </a:xfrm>
              <a:prstGeom prst="straightConnector1">
                <a:avLst/>
              </a:prstGeom>
              <a:ln w="6480">
                <a:solidFill>
                  <a:srgbClr val="a8a8a8"/>
                </a:solidFill>
                <a:miter/>
              </a:ln>
            </p:spPr>
          </p:cxnSp>
          <p:cxnSp>
            <p:nvCxnSpPr>
              <p:cNvPr id="19738" name="Straight Connector 825"/>
              <p:cNvCxnSpPr/>
              <p:nvPr/>
            </p:nvCxnSpPr>
            <p:spPr>
              <a:xfrm flipV="1">
                <a:off x="6260760" y="-435240"/>
                <a:ext cx="360" cy="252360"/>
              </a:xfrm>
              <a:prstGeom prst="straightConnector1">
                <a:avLst/>
              </a:prstGeom>
              <a:ln w="6480">
                <a:solidFill>
                  <a:srgbClr val="a8a8a8"/>
                </a:solidFill>
                <a:miter/>
              </a:ln>
            </p:spPr>
          </p:cxnSp>
          <p:cxnSp>
            <p:nvCxnSpPr>
              <p:cNvPr id="19739" name="Straight Connector 826"/>
              <p:cNvCxnSpPr/>
              <p:nvPr/>
            </p:nvCxnSpPr>
            <p:spPr>
              <a:xfrm flipV="1">
                <a:off x="5272200" y="-435240"/>
                <a:ext cx="360" cy="252360"/>
              </a:xfrm>
              <a:prstGeom prst="straightConnector1">
                <a:avLst/>
              </a:prstGeom>
              <a:ln w="6480">
                <a:solidFill>
                  <a:srgbClr val="a8a8a8"/>
                </a:solidFill>
                <a:miter/>
              </a:ln>
            </p:spPr>
          </p:cxnSp>
          <p:cxnSp>
            <p:nvCxnSpPr>
              <p:cNvPr id="19740" name="Straight Connector 827"/>
              <p:cNvCxnSpPr/>
              <p:nvPr/>
            </p:nvCxnSpPr>
            <p:spPr>
              <a:xfrm flipV="1">
                <a:off x="5601600" y="-435240"/>
                <a:ext cx="360" cy="252360"/>
              </a:xfrm>
              <a:prstGeom prst="straightConnector1">
                <a:avLst/>
              </a:prstGeom>
              <a:ln w="6480">
                <a:solidFill>
                  <a:srgbClr val="a8a8a8"/>
                </a:solidFill>
                <a:miter/>
              </a:ln>
            </p:spPr>
          </p:cxnSp>
          <p:cxnSp>
            <p:nvCxnSpPr>
              <p:cNvPr id="19741" name="Straight Connector 828"/>
              <p:cNvCxnSpPr/>
              <p:nvPr/>
            </p:nvCxnSpPr>
            <p:spPr>
              <a:xfrm flipV="1">
                <a:off x="4613040" y="-435240"/>
                <a:ext cx="360" cy="252360"/>
              </a:xfrm>
              <a:prstGeom prst="straightConnector1">
                <a:avLst/>
              </a:prstGeom>
              <a:ln w="6480">
                <a:solidFill>
                  <a:srgbClr val="a8a8a8"/>
                </a:solidFill>
                <a:miter/>
              </a:ln>
            </p:spPr>
          </p:cxnSp>
          <p:cxnSp>
            <p:nvCxnSpPr>
              <p:cNvPr id="19742" name="Straight Connector 829"/>
              <p:cNvCxnSpPr/>
              <p:nvPr/>
            </p:nvCxnSpPr>
            <p:spPr>
              <a:xfrm flipV="1">
                <a:off x="4942440" y="-435240"/>
                <a:ext cx="360" cy="252360"/>
              </a:xfrm>
              <a:prstGeom prst="straightConnector1">
                <a:avLst/>
              </a:prstGeom>
              <a:ln w="6480">
                <a:solidFill>
                  <a:srgbClr val="a8a8a8"/>
                </a:solidFill>
                <a:miter/>
              </a:ln>
            </p:spPr>
          </p:cxnSp>
          <p:cxnSp>
            <p:nvCxnSpPr>
              <p:cNvPr id="19743" name="Straight Connector 830"/>
              <p:cNvCxnSpPr/>
              <p:nvPr/>
            </p:nvCxnSpPr>
            <p:spPr>
              <a:xfrm flipV="1">
                <a:off x="3953880" y="-435240"/>
                <a:ext cx="360" cy="252360"/>
              </a:xfrm>
              <a:prstGeom prst="straightConnector1">
                <a:avLst/>
              </a:prstGeom>
              <a:ln w="6480">
                <a:solidFill>
                  <a:srgbClr val="a8a8a8"/>
                </a:solidFill>
                <a:miter/>
              </a:ln>
            </p:spPr>
          </p:cxnSp>
          <p:cxnSp>
            <p:nvCxnSpPr>
              <p:cNvPr id="19744" name="Straight Connector 831"/>
              <p:cNvCxnSpPr/>
              <p:nvPr/>
            </p:nvCxnSpPr>
            <p:spPr>
              <a:xfrm flipV="1">
                <a:off x="4283640" y="-435240"/>
                <a:ext cx="360" cy="252360"/>
              </a:xfrm>
              <a:prstGeom prst="straightConnector1">
                <a:avLst/>
              </a:prstGeom>
              <a:ln w="6480">
                <a:solidFill>
                  <a:srgbClr val="a8a8a8"/>
                </a:solidFill>
                <a:miter/>
              </a:ln>
            </p:spPr>
          </p:cxnSp>
          <p:cxnSp>
            <p:nvCxnSpPr>
              <p:cNvPr id="19745" name="Straight Connector 832"/>
              <p:cNvCxnSpPr/>
              <p:nvPr/>
            </p:nvCxnSpPr>
            <p:spPr>
              <a:xfrm flipV="1">
                <a:off x="3295080" y="-435240"/>
                <a:ext cx="360" cy="252360"/>
              </a:xfrm>
              <a:prstGeom prst="straightConnector1">
                <a:avLst/>
              </a:prstGeom>
              <a:ln w="6480">
                <a:solidFill>
                  <a:srgbClr val="a8a8a8"/>
                </a:solidFill>
                <a:miter/>
              </a:ln>
            </p:spPr>
          </p:cxnSp>
          <p:cxnSp>
            <p:nvCxnSpPr>
              <p:cNvPr id="19746" name="Straight Connector 833"/>
              <p:cNvCxnSpPr/>
              <p:nvPr/>
            </p:nvCxnSpPr>
            <p:spPr>
              <a:xfrm flipV="1">
                <a:off x="3624480" y="-435240"/>
                <a:ext cx="360" cy="252360"/>
              </a:xfrm>
              <a:prstGeom prst="straightConnector1">
                <a:avLst/>
              </a:prstGeom>
              <a:ln w="6480">
                <a:solidFill>
                  <a:srgbClr val="a8a8a8"/>
                </a:solidFill>
                <a:miter/>
              </a:ln>
            </p:spPr>
          </p:cxnSp>
          <p:cxnSp>
            <p:nvCxnSpPr>
              <p:cNvPr id="19747" name="Straight Connector 834"/>
              <p:cNvCxnSpPr/>
              <p:nvPr/>
            </p:nvCxnSpPr>
            <p:spPr>
              <a:xfrm flipV="1">
                <a:off x="2635920" y="-435240"/>
                <a:ext cx="360" cy="252360"/>
              </a:xfrm>
              <a:prstGeom prst="straightConnector1">
                <a:avLst/>
              </a:prstGeom>
              <a:ln w="6480">
                <a:solidFill>
                  <a:srgbClr val="a8a8a8"/>
                </a:solidFill>
                <a:miter/>
              </a:ln>
            </p:spPr>
          </p:cxnSp>
          <p:cxnSp>
            <p:nvCxnSpPr>
              <p:cNvPr id="19748" name="Straight Connector 835"/>
              <p:cNvCxnSpPr/>
              <p:nvPr/>
            </p:nvCxnSpPr>
            <p:spPr>
              <a:xfrm flipV="1">
                <a:off x="2965320" y="-435240"/>
                <a:ext cx="360" cy="252360"/>
              </a:xfrm>
              <a:prstGeom prst="straightConnector1">
                <a:avLst/>
              </a:prstGeom>
              <a:ln w="6480">
                <a:solidFill>
                  <a:srgbClr val="a8a8a8"/>
                </a:solidFill>
                <a:miter/>
              </a:ln>
            </p:spPr>
          </p:cxnSp>
          <p:cxnSp>
            <p:nvCxnSpPr>
              <p:cNvPr id="19749" name="Straight Connector 836"/>
              <p:cNvCxnSpPr/>
              <p:nvPr/>
            </p:nvCxnSpPr>
            <p:spPr>
              <a:xfrm flipV="1">
                <a:off x="1976760" y="-435240"/>
                <a:ext cx="360" cy="252360"/>
              </a:xfrm>
              <a:prstGeom prst="straightConnector1">
                <a:avLst/>
              </a:prstGeom>
              <a:ln w="6480">
                <a:solidFill>
                  <a:srgbClr val="a8a8a8"/>
                </a:solidFill>
                <a:miter/>
              </a:ln>
            </p:spPr>
          </p:cxnSp>
          <p:cxnSp>
            <p:nvCxnSpPr>
              <p:cNvPr id="19750" name="Straight Connector 837"/>
              <p:cNvCxnSpPr/>
              <p:nvPr/>
            </p:nvCxnSpPr>
            <p:spPr>
              <a:xfrm flipV="1">
                <a:off x="2306520" y="-435240"/>
                <a:ext cx="360" cy="252360"/>
              </a:xfrm>
              <a:prstGeom prst="straightConnector1">
                <a:avLst/>
              </a:prstGeom>
              <a:ln w="6480">
                <a:solidFill>
                  <a:srgbClr val="a8a8a8"/>
                </a:solidFill>
                <a:miter/>
              </a:ln>
            </p:spPr>
          </p:cxnSp>
          <p:cxnSp>
            <p:nvCxnSpPr>
              <p:cNvPr id="19751" name="Straight Connector 838"/>
              <p:cNvCxnSpPr/>
              <p:nvPr/>
            </p:nvCxnSpPr>
            <p:spPr>
              <a:xfrm flipV="1">
                <a:off x="1317960" y="-435240"/>
                <a:ext cx="360" cy="252360"/>
              </a:xfrm>
              <a:prstGeom prst="straightConnector1">
                <a:avLst/>
              </a:prstGeom>
              <a:ln w="6480">
                <a:solidFill>
                  <a:srgbClr val="a8a8a8"/>
                </a:solidFill>
                <a:miter/>
              </a:ln>
            </p:spPr>
          </p:cxnSp>
          <p:cxnSp>
            <p:nvCxnSpPr>
              <p:cNvPr id="19752" name="Straight Connector 839"/>
              <p:cNvCxnSpPr/>
              <p:nvPr/>
            </p:nvCxnSpPr>
            <p:spPr>
              <a:xfrm flipV="1">
                <a:off x="1647360" y="-435240"/>
                <a:ext cx="360" cy="252360"/>
              </a:xfrm>
              <a:prstGeom prst="straightConnector1">
                <a:avLst/>
              </a:prstGeom>
              <a:ln w="6480">
                <a:solidFill>
                  <a:srgbClr val="a8a8a8"/>
                </a:solidFill>
                <a:miter/>
              </a:ln>
            </p:spPr>
          </p:cxnSp>
          <p:cxnSp>
            <p:nvCxnSpPr>
              <p:cNvPr id="19753" name="Straight Connector 840"/>
              <p:cNvCxnSpPr/>
              <p:nvPr/>
            </p:nvCxnSpPr>
            <p:spPr>
              <a:xfrm flipV="1">
                <a:off x="658800" y="-435240"/>
                <a:ext cx="360" cy="252360"/>
              </a:xfrm>
              <a:prstGeom prst="straightConnector1">
                <a:avLst/>
              </a:prstGeom>
              <a:ln w="6480">
                <a:solidFill>
                  <a:srgbClr val="a8a8a8"/>
                </a:solidFill>
                <a:miter/>
              </a:ln>
            </p:spPr>
          </p:cxnSp>
          <p:cxnSp>
            <p:nvCxnSpPr>
              <p:cNvPr id="19754" name="Straight Connector 841"/>
              <p:cNvCxnSpPr/>
              <p:nvPr/>
            </p:nvCxnSpPr>
            <p:spPr>
              <a:xfrm flipV="1">
                <a:off x="988200" y="-435240"/>
                <a:ext cx="360" cy="252360"/>
              </a:xfrm>
              <a:prstGeom prst="straightConnector1">
                <a:avLst/>
              </a:prstGeom>
              <a:ln w="6480">
                <a:solidFill>
                  <a:srgbClr val="a8a8a8"/>
                </a:solidFill>
                <a:miter/>
              </a:ln>
            </p:spPr>
          </p:cxnSp>
          <p:cxnSp>
            <p:nvCxnSpPr>
              <p:cNvPr id="19755" name="Straight Connector 842"/>
              <p:cNvCxnSpPr/>
              <p:nvPr/>
            </p:nvCxnSpPr>
            <p:spPr>
              <a:xfrm flipV="1">
                <a:off x="0" y="-435240"/>
                <a:ext cx="360" cy="252360"/>
              </a:xfrm>
              <a:prstGeom prst="straightConnector1">
                <a:avLst/>
              </a:prstGeom>
              <a:ln w="6480">
                <a:solidFill>
                  <a:srgbClr val="a8a8a8"/>
                </a:solidFill>
                <a:miter/>
              </a:ln>
            </p:spPr>
          </p:cxnSp>
          <p:cxnSp>
            <p:nvCxnSpPr>
              <p:cNvPr id="19756" name="Straight Connector 843"/>
              <p:cNvCxnSpPr/>
              <p:nvPr/>
            </p:nvCxnSpPr>
            <p:spPr>
              <a:xfrm flipV="1">
                <a:off x="329400" y="-435240"/>
                <a:ext cx="360" cy="252360"/>
              </a:xfrm>
              <a:prstGeom prst="straightConnector1">
                <a:avLst/>
              </a:prstGeom>
              <a:ln w="6480">
                <a:solidFill>
                  <a:srgbClr val="a8a8a8"/>
                </a:solidFill>
                <a:miter/>
              </a:ln>
            </p:spPr>
          </p:cxnSp>
          <p:cxnSp>
            <p:nvCxnSpPr>
              <p:cNvPr id="19757" name="Straight Connector 1883"/>
              <p:cNvCxnSpPr/>
              <p:nvPr/>
            </p:nvCxnSpPr>
            <p:spPr>
              <a:xfrm>
                <a:off x="12355560" y="326520"/>
                <a:ext cx="252360" cy="360"/>
              </a:xfrm>
              <a:prstGeom prst="straightConnector1">
                <a:avLst/>
              </a:prstGeom>
              <a:ln w="6480">
                <a:solidFill>
                  <a:srgbClr val="a8a8a8"/>
                </a:solidFill>
                <a:miter/>
              </a:ln>
            </p:spPr>
          </p:cxnSp>
          <p:cxnSp>
            <p:nvCxnSpPr>
              <p:cNvPr id="19758" name="Straight Connector 1884"/>
              <p:cNvCxnSpPr/>
              <p:nvPr/>
            </p:nvCxnSpPr>
            <p:spPr>
              <a:xfrm>
                <a:off x="12355560" y="0"/>
                <a:ext cx="252360" cy="360"/>
              </a:xfrm>
              <a:prstGeom prst="straightConnector1">
                <a:avLst/>
              </a:prstGeom>
              <a:ln w="6480">
                <a:solidFill>
                  <a:srgbClr val="a8a8a8"/>
                </a:solidFill>
                <a:miter/>
              </a:ln>
            </p:spPr>
          </p:cxnSp>
          <p:cxnSp>
            <p:nvCxnSpPr>
              <p:cNvPr id="19759" name="Straight Connector 1885"/>
              <p:cNvCxnSpPr/>
              <p:nvPr/>
            </p:nvCxnSpPr>
            <p:spPr>
              <a:xfrm>
                <a:off x="12355560" y="979560"/>
                <a:ext cx="252360" cy="360"/>
              </a:xfrm>
              <a:prstGeom prst="straightConnector1">
                <a:avLst/>
              </a:prstGeom>
              <a:ln w="6480">
                <a:solidFill>
                  <a:srgbClr val="a8a8a8"/>
                </a:solidFill>
                <a:miter/>
              </a:ln>
            </p:spPr>
          </p:cxnSp>
          <p:cxnSp>
            <p:nvCxnSpPr>
              <p:cNvPr id="19760" name="Straight Connector 1886"/>
              <p:cNvCxnSpPr/>
              <p:nvPr/>
            </p:nvCxnSpPr>
            <p:spPr>
              <a:xfrm>
                <a:off x="12355560" y="653040"/>
                <a:ext cx="252360" cy="360"/>
              </a:xfrm>
              <a:prstGeom prst="straightConnector1">
                <a:avLst/>
              </a:prstGeom>
              <a:ln w="6480">
                <a:solidFill>
                  <a:srgbClr val="a8a8a8"/>
                </a:solidFill>
                <a:miter/>
              </a:ln>
            </p:spPr>
          </p:cxnSp>
          <p:cxnSp>
            <p:nvCxnSpPr>
              <p:cNvPr id="19761" name="Straight Connector 1887"/>
              <p:cNvCxnSpPr/>
              <p:nvPr/>
            </p:nvCxnSpPr>
            <p:spPr>
              <a:xfrm>
                <a:off x="12355560" y="1632600"/>
                <a:ext cx="252360" cy="360"/>
              </a:xfrm>
              <a:prstGeom prst="straightConnector1">
                <a:avLst/>
              </a:prstGeom>
              <a:ln w="6480">
                <a:solidFill>
                  <a:srgbClr val="a8a8a8"/>
                </a:solidFill>
                <a:miter/>
              </a:ln>
            </p:spPr>
          </p:cxnSp>
          <p:cxnSp>
            <p:nvCxnSpPr>
              <p:cNvPr id="19762" name="Straight Connector 1888"/>
              <p:cNvCxnSpPr/>
              <p:nvPr/>
            </p:nvCxnSpPr>
            <p:spPr>
              <a:xfrm>
                <a:off x="12355560" y="1306080"/>
                <a:ext cx="252360" cy="360"/>
              </a:xfrm>
              <a:prstGeom prst="straightConnector1">
                <a:avLst/>
              </a:prstGeom>
              <a:ln w="6480">
                <a:solidFill>
                  <a:srgbClr val="a8a8a8"/>
                </a:solidFill>
                <a:miter/>
              </a:ln>
            </p:spPr>
          </p:cxnSp>
          <p:cxnSp>
            <p:nvCxnSpPr>
              <p:cNvPr id="19763" name="Straight Connector 1889"/>
              <p:cNvCxnSpPr/>
              <p:nvPr/>
            </p:nvCxnSpPr>
            <p:spPr>
              <a:xfrm>
                <a:off x="12355560" y="2285640"/>
                <a:ext cx="252360" cy="360"/>
              </a:xfrm>
              <a:prstGeom prst="straightConnector1">
                <a:avLst/>
              </a:prstGeom>
              <a:ln w="6480">
                <a:solidFill>
                  <a:srgbClr val="a8a8a8"/>
                </a:solidFill>
                <a:miter/>
              </a:ln>
            </p:spPr>
          </p:cxnSp>
          <p:cxnSp>
            <p:nvCxnSpPr>
              <p:cNvPr id="19764" name="Straight Connector 1890"/>
              <p:cNvCxnSpPr/>
              <p:nvPr/>
            </p:nvCxnSpPr>
            <p:spPr>
              <a:xfrm>
                <a:off x="12355560" y="1959120"/>
                <a:ext cx="252360" cy="360"/>
              </a:xfrm>
              <a:prstGeom prst="straightConnector1">
                <a:avLst/>
              </a:prstGeom>
              <a:ln w="6480">
                <a:solidFill>
                  <a:srgbClr val="a8a8a8"/>
                </a:solidFill>
                <a:miter/>
              </a:ln>
            </p:spPr>
          </p:cxnSp>
          <p:cxnSp>
            <p:nvCxnSpPr>
              <p:cNvPr id="19765" name="Straight Connector 1891"/>
              <p:cNvCxnSpPr/>
              <p:nvPr/>
            </p:nvCxnSpPr>
            <p:spPr>
              <a:xfrm>
                <a:off x="12355560" y="2939040"/>
                <a:ext cx="252360" cy="360"/>
              </a:xfrm>
              <a:prstGeom prst="straightConnector1">
                <a:avLst/>
              </a:prstGeom>
              <a:ln w="6480">
                <a:solidFill>
                  <a:srgbClr val="a8a8a8"/>
                </a:solidFill>
                <a:miter/>
              </a:ln>
            </p:spPr>
          </p:cxnSp>
          <p:cxnSp>
            <p:nvCxnSpPr>
              <p:cNvPr id="19766" name="Straight Connector 1892"/>
              <p:cNvCxnSpPr/>
              <p:nvPr/>
            </p:nvCxnSpPr>
            <p:spPr>
              <a:xfrm>
                <a:off x="12355560" y="2612520"/>
                <a:ext cx="252360" cy="360"/>
              </a:xfrm>
              <a:prstGeom prst="straightConnector1">
                <a:avLst/>
              </a:prstGeom>
              <a:ln w="6480">
                <a:solidFill>
                  <a:srgbClr val="a8a8a8"/>
                </a:solidFill>
                <a:miter/>
              </a:ln>
            </p:spPr>
          </p:cxnSp>
          <p:cxnSp>
            <p:nvCxnSpPr>
              <p:cNvPr id="19767" name="Straight Connector 1893"/>
              <p:cNvCxnSpPr/>
              <p:nvPr/>
            </p:nvCxnSpPr>
            <p:spPr>
              <a:xfrm>
                <a:off x="12355560" y="3592080"/>
                <a:ext cx="252360" cy="360"/>
              </a:xfrm>
              <a:prstGeom prst="straightConnector1">
                <a:avLst/>
              </a:prstGeom>
              <a:ln w="6480">
                <a:solidFill>
                  <a:srgbClr val="a8a8a8"/>
                </a:solidFill>
                <a:miter/>
              </a:ln>
            </p:spPr>
          </p:cxnSp>
          <p:cxnSp>
            <p:nvCxnSpPr>
              <p:cNvPr id="19768" name="Straight Connector 1894"/>
              <p:cNvCxnSpPr/>
              <p:nvPr/>
            </p:nvCxnSpPr>
            <p:spPr>
              <a:xfrm>
                <a:off x="12355560" y="3265560"/>
                <a:ext cx="252360" cy="360"/>
              </a:xfrm>
              <a:prstGeom prst="straightConnector1">
                <a:avLst/>
              </a:prstGeom>
              <a:ln w="6480">
                <a:solidFill>
                  <a:srgbClr val="a8a8a8"/>
                </a:solidFill>
                <a:miter/>
              </a:ln>
            </p:spPr>
          </p:cxnSp>
          <p:cxnSp>
            <p:nvCxnSpPr>
              <p:cNvPr id="19769" name="Straight Connector 1895"/>
              <p:cNvCxnSpPr/>
              <p:nvPr/>
            </p:nvCxnSpPr>
            <p:spPr>
              <a:xfrm>
                <a:off x="12355560" y="4245120"/>
                <a:ext cx="252360" cy="360"/>
              </a:xfrm>
              <a:prstGeom prst="straightConnector1">
                <a:avLst/>
              </a:prstGeom>
              <a:ln w="6480">
                <a:solidFill>
                  <a:srgbClr val="a8a8a8"/>
                </a:solidFill>
                <a:miter/>
              </a:ln>
            </p:spPr>
          </p:cxnSp>
          <p:cxnSp>
            <p:nvCxnSpPr>
              <p:cNvPr id="19770" name="Straight Connector 1896"/>
              <p:cNvCxnSpPr/>
              <p:nvPr/>
            </p:nvCxnSpPr>
            <p:spPr>
              <a:xfrm>
                <a:off x="12355560" y="3918600"/>
                <a:ext cx="252360" cy="360"/>
              </a:xfrm>
              <a:prstGeom prst="straightConnector1">
                <a:avLst/>
              </a:prstGeom>
              <a:ln w="6480">
                <a:solidFill>
                  <a:srgbClr val="a8a8a8"/>
                </a:solidFill>
                <a:miter/>
              </a:ln>
            </p:spPr>
          </p:cxnSp>
          <p:cxnSp>
            <p:nvCxnSpPr>
              <p:cNvPr id="19771" name="Straight Connector 1898"/>
              <p:cNvCxnSpPr/>
              <p:nvPr/>
            </p:nvCxnSpPr>
            <p:spPr>
              <a:xfrm>
                <a:off x="12355560" y="4571640"/>
                <a:ext cx="252360" cy="360"/>
              </a:xfrm>
              <a:prstGeom prst="straightConnector1">
                <a:avLst/>
              </a:prstGeom>
              <a:ln w="6480">
                <a:solidFill>
                  <a:srgbClr val="a8a8a8"/>
                </a:solidFill>
                <a:miter/>
              </a:ln>
            </p:spPr>
          </p:cxnSp>
          <p:cxnSp>
            <p:nvCxnSpPr>
              <p:cNvPr id="19772" name="Straight Connector 1899"/>
              <p:cNvCxnSpPr/>
              <p:nvPr/>
            </p:nvCxnSpPr>
            <p:spPr>
              <a:xfrm>
                <a:off x="12355560" y="5551560"/>
                <a:ext cx="252360" cy="360"/>
              </a:xfrm>
              <a:prstGeom prst="straightConnector1">
                <a:avLst/>
              </a:prstGeom>
              <a:ln w="6480">
                <a:solidFill>
                  <a:srgbClr val="a8a8a8"/>
                </a:solidFill>
                <a:miter/>
              </a:ln>
            </p:spPr>
          </p:cxnSp>
          <p:cxnSp>
            <p:nvCxnSpPr>
              <p:cNvPr id="19773" name="Straight Connector 1900"/>
              <p:cNvCxnSpPr/>
              <p:nvPr/>
            </p:nvCxnSpPr>
            <p:spPr>
              <a:xfrm>
                <a:off x="12355560" y="5225040"/>
                <a:ext cx="252360" cy="360"/>
              </a:xfrm>
              <a:prstGeom prst="straightConnector1">
                <a:avLst/>
              </a:prstGeom>
              <a:ln w="6480">
                <a:solidFill>
                  <a:srgbClr val="a8a8a8"/>
                </a:solidFill>
                <a:miter/>
              </a:ln>
            </p:spPr>
          </p:cxnSp>
          <p:cxnSp>
            <p:nvCxnSpPr>
              <p:cNvPr id="19774" name="Straight Connector 1901"/>
              <p:cNvCxnSpPr/>
              <p:nvPr/>
            </p:nvCxnSpPr>
            <p:spPr>
              <a:xfrm>
                <a:off x="12355560" y="6204600"/>
                <a:ext cx="252360" cy="360"/>
              </a:xfrm>
              <a:prstGeom prst="straightConnector1">
                <a:avLst/>
              </a:prstGeom>
              <a:ln w="6480">
                <a:solidFill>
                  <a:srgbClr val="a8a8a8"/>
                </a:solidFill>
                <a:miter/>
              </a:ln>
            </p:spPr>
          </p:cxnSp>
          <p:cxnSp>
            <p:nvCxnSpPr>
              <p:cNvPr id="19775" name="Straight Connector 1902"/>
              <p:cNvCxnSpPr/>
              <p:nvPr/>
            </p:nvCxnSpPr>
            <p:spPr>
              <a:xfrm>
                <a:off x="12355560" y="5878080"/>
                <a:ext cx="252360" cy="360"/>
              </a:xfrm>
              <a:prstGeom prst="straightConnector1">
                <a:avLst/>
              </a:prstGeom>
              <a:ln w="6480">
                <a:solidFill>
                  <a:srgbClr val="a8a8a8"/>
                </a:solidFill>
                <a:miter/>
              </a:ln>
            </p:spPr>
          </p:cxnSp>
          <p:cxnSp>
            <p:nvCxnSpPr>
              <p:cNvPr id="19776" name="Straight Connector 1903"/>
              <p:cNvCxnSpPr/>
              <p:nvPr/>
            </p:nvCxnSpPr>
            <p:spPr>
              <a:xfrm>
                <a:off x="12355560" y="6857640"/>
                <a:ext cx="252360" cy="360"/>
              </a:xfrm>
              <a:prstGeom prst="straightConnector1">
                <a:avLst/>
              </a:prstGeom>
              <a:ln w="6480">
                <a:solidFill>
                  <a:srgbClr val="a8a8a8"/>
                </a:solidFill>
                <a:miter/>
              </a:ln>
            </p:spPr>
          </p:cxnSp>
          <p:cxnSp>
            <p:nvCxnSpPr>
              <p:cNvPr id="19777" name="Straight Connector 1904"/>
              <p:cNvCxnSpPr/>
              <p:nvPr/>
            </p:nvCxnSpPr>
            <p:spPr>
              <a:xfrm>
                <a:off x="12355560" y="6531120"/>
                <a:ext cx="252360" cy="360"/>
              </a:xfrm>
              <a:prstGeom prst="straightConnector1">
                <a:avLst/>
              </a:prstGeom>
              <a:ln w="6480">
                <a:solidFill>
                  <a:srgbClr val="a8a8a8"/>
                </a:solidFill>
                <a:miter/>
              </a:ln>
            </p:spPr>
          </p:cxnSp>
          <p:cxnSp>
            <p:nvCxnSpPr>
              <p:cNvPr id="19778"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9779"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9780"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9781"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9782"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9783"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9784" name="Straight Connector 2097"/>
              <p:cNvCxnSpPr/>
              <p:nvPr/>
            </p:nvCxnSpPr>
            <p:spPr>
              <a:xfrm flipV="1">
                <a:off x="9885240" y="7041240"/>
                <a:ext cx="360" cy="252360"/>
              </a:xfrm>
              <a:prstGeom prst="straightConnector1">
                <a:avLst/>
              </a:prstGeom>
              <a:ln w="6480">
                <a:solidFill>
                  <a:srgbClr val="a8a8a8"/>
                </a:solidFill>
                <a:miter/>
              </a:ln>
            </p:spPr>
          </p:cxnSp>
          <p:cxnSp>
            <p:nvCxnSpPr>
              <p:cNvPr id="19785"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9786" name="Straight Connector 2099"/>
              <p:cNvCxnSpPr/>
              <p:nvPr/>
            </p:nvCxnSpPr>
            <p:spPr>
              <a:xfrm flipV="1">
                <a:off x="9226080" y="7041240"/>
                <a:ext cx="360" cy="252360"/>
              </a:xfrm>
              <a:prstGeom prst="straightConnector1">
                <a:avLst/>
              </a:prstGeom>
              <a:ln w="6480">
                <a:solidFill>
                  <a:srgbClr val="a8a8a8"/>
                </a:solidFill>
                <a:miter/>
              </a:ln>
            </p:spPr>
          </p:cxnSp>
          <p:cxnSp>
            <p:nvCxnSpPr>
              <p:cNvPr id="19787" name="Straight Connector 2100"/>
              <p:cNvCxnSpPr/>
              <p:nvPr/>
            </p:nvCxnSpPr>
            <p:spPr>
              <a:xfrm flipV="1">
                <a:off x="9555840" y="7041240"/>
                <a:ext cx="360" cy="252360"/>
              </a:xfrm>
              <a:prstGeom prst="straightConnector1">
                <a:avLst/>
              </a:prstGeom>
              <a:ln w="6480">
                <a:solidFill>
                  <a:srgbClr val="a8a8a8"/>
                </a:solidFill>
                <a:miter/>
              </a:ln>
            </p:spPr>
          </p:cxnSp>
          <p:cxnSp>
            <p:nvCxnSpPr>
              <p:cNvPr id="19788" name="Straight Connector 2101"/>
              <p:cNvCxnSpPr/>
              <p:nvPr/>
            </p:nvCxnSpPr>
            <p:spPr>
              <a:xfrm flipV="1">
                <a:off x="8567280" y="7041240"/>
                <a:ext cx="360" cy="252360"/>
              </a:xfrm>
              <a:prstGeom prst="straightConnector1">
                <a:avLst/>
              </a:prstGeom>
              <a:ln w="6480">
                <a:solidFill>
                  <a:srgbClr val="a8a8a8"/>
                </a:solidFill>
                <a:miter/>
              </a:ln>
            </p:spPr>
          </p:cxnSp>
          <p:cxnSp>
            <p:nvCxnSpPr>
              <p:cNvPr id="19789" name="Straight Connector 2102"/>
              <p:cNvCxnSpPr/>
              <p:nvPr/>
            </p:nvCxnSpPr>
            <p:spPr>
              <a:xfrm flipV="1">
                <a:off x="8896680" y="7041240"/>
                <a:ext cx="360" cy="252360"/>
              </a:xfrm>
              <a:prstGeom prst="straightConnector1">
                <a:avLst/>
              </a:prstGeom>
              <a:ln w="6480">
                <a:solidFill>
                  <a:srgbClr val="a8a8a8"/>
                </a:solidFill>
                <a:miter/>
              </a:ln>
            </p:spPr>
          </p:cxnSp>
          <p:cxnSp>
            <p:nvCxnSpPr>
              <p:cNvPr id="19790" name="Straight Connector 2103"/>
              <p:cNvCxnSpPr/>
              <p:nvPr/>
            </p:nvCxnSpPr>
            <p:spPr>
              <a:xfrm flipV="1">
                <a:off x="7908120" y="7041240"/>
                <a:ext cx="360" cy="252360"/>
              </a:xfrm>
              <a:prstGeom prst="straightConnector1">
                <a:avLst/>
              </a:prstGeom>
              <a:ln w="6480">
                <a:solidFill>
                  <a:srgbClr val="a8a8a8"/>
                </a:solidFill>
                <a:miter/>
              </a:ln>
            </p:spPr>
          </p:cxnSp>
          <p:cxnSp>
            <p:nvCxnSpPr>
              <p:cNvPr id="19791" name="Straight Connector 2104"/>
              <p:cNvCxnSpPr/>
              <p:nvPr/>
            </p:nvCxnSpPr>
            <p:spPr>
              <a:xfrm flipV="1">
                <a:off x="8237520" y="7041240"/>
                <a:ext cx="360" cy="252360"/>
              </a:xfrm>
              <a:prstGeom prst="straightConnector1">
                <a:avLst/>
              </a:prstGeom>
              <a:ln w="6480">
                <a:solidFill>
                  <a:srgbClr val="a8a8a8"/>
                </a:solidFill>
                <a:miter/>
              </a:ln>
            </p:spPr>
          </p:cxnSp>
          <p:cxnSp>
            <p:nvCxnSpPr>
              <p:cNvPr id="19792" name="Straight Connector 2105"/>
              <p:cNvCxnSpPr/>
              <p:nvPr/>
            </p:nvCxnSpPr>
            <p:spPr>
              <a:xfrm flipV="1">
                <a:off x="7248960" y="7041240"/>
                <a:ext cx="360" cy="252360"/>
              </a:xfrm>
              <a:prstGeom prst="straightConnector1">
                <a:avLst/>
              </a:prstGeom>
              <a:ln w="6480">
                <a:solidFill>
                  <a:srgbClr val="a8a8a8"/>
                </a:solidFill>
                <a:miter/>
              </a:ln>
            </p:spPr>
          </p:cxnSp>
          <p:cxnSp>
            <p:nvCxnSpPr>
              <p:cNvPr id="19793" name="Straight Connector 2106"/>
              <p:cNvCxnSpPr/>
              <p:nvPr/>
            </p:nvCxnSpPr>
            <p:spPr>
              <a:xfrm flipV="1">
                <a:off x="7578720" y="7041240"/>
                <a:ext cx="360" cy="252360"/>
              </a:xfrm>
              <a:prstGeom prst="straightConnector1">
                <a:avLst/>
              </a:prstGeom>
              <a:ln w="6480">
                <a:solidFill>
                  <a:srgbClr val="a8a8a8"/>
                </a:solidFill>
                <a:miter/>
              </a:ln>
            </p:spPr>
          </p:cxnSp>
          <p:cxnSp>
            <p:nvCxnSpPr>
              <p:cNvPr id="19794" name="Straight Connector 2107"/>
              <p:cNvCxnSpPr/>
              <p:nvPr/>
            </p:nvCxnSpPr>
            <p:spPr>
              <a:xfrm flipV="1">
                <a:off x="6590160" y="7041240"/>
                <a:ext cx="360" cy="252360"/>
              </a:xfrm>
              <a:prstGeom prst="straightConnector1">
                <a:avLst/>
              </a:prstGeom>
              <a:ln w="6480">
                <a:solidFill>
                  <a:srgbClr val="a8a8a8"/>
                </a:solidFill>
                <a:miter/>
              </a:ln>
            </p:spPr>
          </p:cxnSp>
          <p:cxnSp>
            <p:nvCxnSpPr>
              <p:cNvPr id="19795" name="Straight Connector 2108"/>
              <p:cNvCxnSpPr/>
              <p:nvPr/>
            </p:nvCxnSpPr>
            <p:spPr>
              <a:xfrm flipV="1">
                <a:off x="6919560" y="7041240"/>
                <a:ext cx="360" cy="252360"/>
              </a:xfrm>
              <a:prstGeom prst="straightConnector1">
                <a:avLst/>
              </a:prstGeom>
              <a:ln w="6480">
                <a:solidFill>
                  <a:srgbClr val="a8a8a8"/>
                </a:solidFill>
                <a:miter/>
              </a:ln>
            </p:spPr>
          </p:cxnSp>
          <p:cxnSp>
            <p:nvCxnSpPr>
              <p:cNvPr id="19796" name="Straight Connector 2109"/>
              <p:cNvCxnSpPr/>
              <p:nvPr/>
            </p:nvCxnSpPr>
            <p:spPr>
              <a:xfrm flipV="1">
                <a:off x="5931000" y="7041240"/>
                <a:ext cx="360" cy="252360"/>
              </a:xfrm>
              <a:prstGeom prst="straightConnector1">
                <a:avLst/>
              </a:prstGeom>
              <a:ln w="6480">
                <a:solidFill>
                  <a:srgbClr val="a8a8a8"/>
                </a:solidFill>
                <a:miter/>
              </a:ln>
            </p:spPr>
          </p:cxnSp>
          <p:cxnSp>
            <p:nvCxnSpPr>
              <p:cNvPr id="19797" name="Straight Connector 2110"/>
              <p:cNvCxnSpPr/>
              <p:nvPr/>
            </p:nvCxnSpPr>
            <p:spPr>
              <a:xfrm flipV="1">
                <a:off x="6260760" y="7041240"/>
                <a:ext cx="360" cy="252360"/>
              </a:xfrm>
              <a:prstGeom prst="straightConnector1">
                <a:avLst/>
              </a:prstGeom>
              <a:ln w="6480">
                <a:solidFill>
                  <a:srgbClr val="a8a8a8"/>
                </a:solidFill>
                <a:miter/>
              </a:ln>
            </p:spPr>
          </p:cxnSp>
          <p:cxnSp>
            <p:nvCxnSpPr>
              <p:cNvPr id="19798" name="Straight Connector 2111"/>
              <p:cNvCxnSpPr/>
              <p:nvPr/>
            </p:nvCxnSpPr>
            <p:spPr>
              <a:xfrm flipV="1">
                <a:off x="5272200" y="7041240"/>
                <a:ext cx="360" cy="252360"/>
              </a:xfrm>
              <a:prstGeom prst="straightConnector1">
                <a:avLst/>
              </a:prstGeom>
              <a:ln w="6480">
                <a:solidFill>
                  <a:srgbClr val="a8a8a8"/>
                </a:solidFill>
                <a:miter/>
              </a:ln>
            </p:spPr>
          </p:cxnSp>
          <p:cxnSp>
            <p:nvCxnSpPr>
              <p:cNvPr id="19799" name="Straight Connector 2112"/>
              <p:cNvCxnSpPr/>
              <p:nvPr/>
            </p:nvCxnSpPr>
            <p:spPr>
              <a:xfrm flipV="1">
                <a:off x="5601600" y="7041240"/>
                <a:ext cx="360" cy="252360"/>
              </a:xfrm>
              <a:prstGeom prst="straightConnector1">
                <a:avLst/>
              </a:prstGeom>
              <a:ln w="6480">
                <a:solidFill>
                  <a:srgbClr val="a8a8a8"/>
                </a:solidFill>
                <a:miter/>
              </a:ln>
            </p:spPr>
          </p:cxnSp>
          <p:cxnSp>
            <p:nvCxnSpPr>
              <p:cNvPr id="19800" name="Straight Connector 2113"/>
              <p:cNvCxnSpPr/>
              <p:nvPr/>
            </p:nvCxnSpPr>
            <p:spPr>
              <a:xfrm flipV="1">
                <a:off x="4613040" y="7041240"/>
                <a:ext cx="360" cy="252360"/>
              </a:xfrm>
              <a:prstGeom prst="straightConnector1">
                <a:avLst/>
              </a:prstGeom>
              <a:ln w="6480">
                <a:solidFill>
                  <a:srgbClr val="a8a8a8"/>
                </a:solidFill>
                <a:miter/>
              </a:ln>
            </p:spPr>
          </p:cxnSp>
          <p:cxnSp>
            <p:nvCxnSpPr>
              <p:cNvPr id="19801" name="Straight Connector 2114"/>
              <p:cNvCxnSpPr/>
              <p:nvPr/>
            </p:nvCxnSpPr>
            <p:spPr>
              <a:xfrm flipV="1">
                <a:off x="4942440" y="7041240"/>
                <a:ext cx="360" cy="252360"/>
              </a:xfrm>
              <a:prstGeom prst="straightConnector1">
                <a:avLst/>
              </a:prstGeom>
              <a:ln w="6480">
                <a:solidFill>
                  <a:srgbClr val="a8a8a8"/>
                </a:solidFill>
                <a:miter/>
              </a:ln>
            </p:spPr>
          </p:cxnSp>
          <p:cxnSp>
            <p:nvCxnSpPr>
              <p:cNvPr id="19802" name="Straight Connector 2115"/>
              <p:cNvCxnSpPr/>
              <p:nvPr/>
            </p:nvCxnSpPr>
            <p:spPr>
              <a:xfrm flipV="1">
                <a:off x="3953880" y="7041240"/>
                <a:ext cx="360" cy="252360"/>
              </a:xfrm>
              <a:prstGeom prst="straightConnector1">
                <a:avLst/>
              </a:prstGeom>
              <a:ln w="6480">
                <a:solidFill>
                  <a:srgbClr val="a8a8a8"/>
                </a:solidFill>
                <a:miter/>
              </a:ln>
            </p:spPr>
          </p:cxnSp>
          <p:cxnSp>
            <p:nvCxnSpPr>
              <p:cNvPr id="19803" name="Straight Connector 2116"/>
              <p:cNvCxnSpPr/>
              <p:nvPr/>
            </p:nvCxnSpPr>
            <p:spPr>
              <a:xfrm flipV="1">
                <a:off x="4283640" y="7041240"/>
                <a:ext cx="360" cy="252360"/>
              </a:xfrm>
              <a:prstGeom prst="straightConnector1">
                <a:avLst/>
              </a:prstGeom>
              <a:ln w="6480">
                <a:solidFill>
                  <a:srgbClr val="a8a8a8"/>
                </a:solidFill>
                <a:miter/>
              </a:ln>
            </p:spPr>
          </p:cxnSp>
          <p:cxnSp>
            <p:nvCxnSpPr>
              <p:cNvPr id="19804" name="Straight Connector 2117"/>
              <p:cNvCxnSpPr/>
              <p:nvPr/>
            </p:nvCxnSpPr>
            <p:spPr>
              <a:xfrm flipV="1">
                <a:off x="3295080" y="7041240"/>
                <a:ext cx="360" cy="252360"/>
              </a:xfrm>
              <a:prstGeom prst="straightConnector1">
                <a:avLst/>
              </a:prstGeom>
              <a:ln w="6480">
                <a:solidFill>
                  <a:srgbClr val="a8a8a8"/>
                </a:solidFill>
                <a:miter/>
              </a:ln>
            </p:spPr>
          </p:cxnSp>
          <p:cxnSp>
            <p:nvCxnSpPr>
              <p:cNvPr id="19805" name="Straight Connector 2118"/>
              <p:cNvCxnSpPr/>
              <p:nvPr/>
            </p:nvCxnSpPr>
            <p:spPr>
              <a:xfrm flipV="1">
                <a:off x="3624480" y="7041240"/>
                <a:ext cx="360" cy="252360"/>
              </a:xfrm>
              <a:prstGeom prst="straightConnector1">
                <a:avLst/>
              </a:prstGeom>
              <a:ln w="6480">
                <a:solidFill>
                  <a:srgbClr val="a8a8a8"/>
                </a:solidFill>
                <a:miter/>
              </a:ln>
            </p:spPr>
          </p:cxnSp>
          <p:cxnSp>
            <p:nvCxnSpPr>
              <p:cNvPr id="19806" name="Straight Connector 2119"/>
              <p:cNvCxnSpPr/>
              <p:nvPr/>
            </p:nvCxnSpPr>
            <p:spPr>
              <a:xfrm flipV="1">
                <a:off x="2635920" y="7041240"/>
                <a:ext cx="360" cy="252360"/>
              </a:xfrm>
              <a:prstGeom prst="straightConnector1">
                <a:avLst/>
              </a:prstGeom>
              <a:ln w="6480">
                <a:solidFill>
                  <a:srgbClr val="a8a8a8"/>
                </a:solidFill>
                <a:miter/>
              </a:ln>
            </p:spPr>
          </p:cxnSp>
          <p:cxnSp>
            <p:nvCxnSpPr>
              <p:cNvPr id="19807" name="Straight Connector 2120"/>
              <p:cNvCxnSpPr/>
              <p:nvPr/>
            </p:nvCxnSpPr>
            <p:spPr>
              <a:xfrm flipV="1">
                <a:off x="2965320" y="7041240"/>
                <a:ext cx="360" cy="252360"/>
              </a:xfrm>
              <a:prstGeom prst="straightConnector1">
                <a:avLst/>
              </a:prstGeom>
              <a:ln w="6480">
                <a:solidFill>
                  <a:srgbClr val="a8a8a8"/>
                </a:solidFill>
                <a:miter/>
              </a:ln>
            </p:spPr>
          </p:cxnSp>
          <p:cxnSp>
            <p:nvCxnSpPr>
              <p:cNvPr id="19808" name="Straight Connector 2121"/>
              <p:cNvCxnSpPr/>
              <p:nvPr/>
            </p:nvCxnSpPr>
            <p:spPr>
              <a:xfrm flipV="1">
                <a:off x="1976760" y="7041240"/>
                <a:ext cx="360" cy="252360"/>
              </a:xfrm>
              <a:prstGeom prst="straightConnector1">
                <a:avLst/>
              </a:prstGeom>
              <a:ln w="6480">
                <a:solidFill>
                  <a:srgbClr val="a8a8a8"/>
                </a:solidFill>
                <a:miter/>
              </a:ln>
            </p:spPr>
          </p:cxnSp>
          <p:cxnSp>
            <p:nvCxnSpPr>
              <p:cNvPr id="19809" name="Straight Connector 2122"/>
              <p:cNvCxnSpPr/>
              <p:nvPr/>
            </p:nvCxnSpPr>
            <p:spPr>
              <a:xfrm flipV="1">
                <a:off x="2306520" y="7041240"/>
                <a:ext cx="360" cy="252360"/>
              </a:xfrm>
              <a:prstGeom prst="straightConnector1">
                <a:avLst/>
              </a:prstGeom>
              <a:ln w="6480">
                <a:solidFill>
                  <a:srgbClr val="a8a8a8"/>
                </a:solidFill>
                <a:miter/>
              </a:ln>
            </p:spPr>
          </p:cxnSp>
          <p:cxnSp>
            <p:nvCxnSpPr>
              <p:cNvPr id="19810" name="Straight Connector 2123"/>
              <p:cNvCxnSpPr/>
              <p:nvPr/>
            </p:nvCxnSpPr>
            <p:spPr>
              <a:xfrm flipV="1">
                <a:off x="1317960" y="7041240"/>
                <a:ext cx="360" cy="252360"/>
              </a:xfrm>
              <a:prstGeom prst="straightConnector1">
                <a:avLst/>
              </a:prstGeom>
              <a:ln w="6480">
                <a:solidFill>
                  <a:srgbClr val="a8a8a8"/>
                </a:solidFill>
                <a:miter/>
              </a:ln>
            </p:spPr>
          </p:cxnSp>
          <p:cxnSp>
            <p:nvCxnSpPr>
              <p:cNvPr id="19811" name="Straight Connector 2124"/>
              <p:cNvCxnSpPr/>
              <p:nvPr/>
            </p:nvCxnSpPr>
            <p:spPr>
              <a:xfrm flipV="1">
                <a:off x="1647360" y="7041240"/>
                <a:ext cx="360" cy="252360"/>
              </a:xfrm>
              <a:prstGeom prst="straightConnector1">
                <a:avLst/>
              </a:prstGeom>
              <a:ln w="6480">
                <a:solidFill>
                  <a:srgbClr val="a8a8a8"/>
                </a:solidFill>
                <a:miter/>
              </a:ln>
            </p:spPr>
          </p:cxnSp>
          <p:cxnSp>
            <p:nvCxnSpPr>
              <p:cNvPr id="19812" name="Straight Connector 2125"/>
              <p:cNvCxnSpPr/>
              <p:nvPr/>
            </p:nvCxnSpPr>
            <p:spPr>
              <a:xfrm flipV="1">
                <a:off x="658800" y="7041240"/>
                <a:ext cx="360" cy="252360"/>
              </a:xfrm>
              <a:prstGeom prst="straightConnector1">
                <a:avLst/>
              </a:prstGeom>
              <a:ln w="6480">
                <a:solidFill>
                  <a:srgbClr val="a8a8a8"/>
                </a:solidFill>
                <a:miter/>
              </a:ln>
            </p:spPr>
          </p:cxnSp>
          <p:cxnSp>
            <p:nvCxnSpPr>
              <p:cNvPr id="19813" name="Straight Connector 2126"/>
              <p:cNvCxnSpPr/>
              <p:nvPr/>
            </p:nvCxnSpPr>
            <p:spPr>
              <a:xfrm flipV="1">
                <a:off x="988200" y="7041240"/>
                <a:ext cx="360" cy="252360"/>
              </a:xfrm>
              <a:prstGeom prst="straightConnector1">
                <a:avLst/>
              </a:prstGeom>
              <a:ln w="6480">
                <a:solidFill>
                  <a:srgbClr val="a8a8a8"/>
                </a:solidFill>
                <a:miter/>
              </a:ln>
            </p:spPr>
          </p:cxnSp>
          <p:cxnSp>
            <p:nvCxnSpPr>
              <p:cNvPr id="19814" name="Straight Connector 2127"/>
              <p:cNvCxnSpPr/>
              <p:nvPr/>
            </p:nvCxnSpPr>
            <p:spPr>
              <a:xfrm flipV="1">
                <a:off x="0" y="7041240"/>
                <a:ext cx="360" cy="252360"/>
              </a:xfrm>
              <a:prstGeom prst="straightConnector1">
                <a:avLst/>
              </a:prstGeom>
              <a:ln w="6480">
                <a:solidFill>
                  <a:srgbClr val="a8a8a8"/>
                </a:solidFill>
                <a:miter/>
              </a:ln>
            </p:spPr>
          </p:cxnSp>
          <p:cxnSp>
            <p:nvCxnSpPr>
              <p:cNvPr id="19815"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9816" name="PlaceHolder 1"/>
          <p:cNvSpPr>
            <a:spLocks noGrp="1"/>
          </p:cNvSpPr>
          <p:nvPr>
            <p:ph type="body"/>
          </p:nvPr>
        </p:nvSpPr>
        <p:spPr>
          <a:xfrm>
            <a:off x="6267600" y="1141200"/>
            <a:ext cx="5266800" cy="505800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19817" name="PlaceHolder 2"/>
          <p:cNvSpPr>
            <a:spLocks noGrp="1"/>
          </p:cNvSpPr>
          <p:nvPr>
            <p:ph type="body"/>
          </p:nvPr>
        </p:nvSpPr>
        <p:spPr>
          <a:xfrm>
            <a:off x="659160" y="1141200"/>
            <a:ext cx="5265360" cy="50580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19818" name="PlaceHolder 3"/>
          <p:cNvSpPr>
            <a:spLocks noGrp="1"/>
          </p:cNvSpPr>
          <p:nvPr>
            <p:ph type="sldNum" idx="49"/>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61D4FAAF-B240-4AFD-BBD2-FEB3887E165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9819" name="PlaceHolder 4"/>
          <p:cNvSpPr>
            <a:spLocks noGrp="1"/>
          </p:cNvSpPr>
          <p:nvPr>
            <p:ph type="ftr" idx="50"/>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820" name="PlaceHolder 5"/>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19821" name="Group 15"/>
          <p:cNvGrpSpPr/>
          <p:nvPr/>
        </p:nvGrpSpPr>
        <p:grpSpPr>
          <a:xfrm>
            <a:off x="-2368800" y="0"/>
            <a:ext cx="1871640" cy="4379040"/>
            <a:chOff x="-2368800" y="0"/>
            <a:chExt cx="1871640" cy="4379040"/>
          </a:xfrm>
        </p:grpSpPr>
        <p:grpSp>
          <p:nvGrpSpPr>
            <p:cNvPr id="19822" name="Group 16"/>
            <p:cNvGrpSpPr/>
            <p:nvPr/>
          </p:nvGrpSpPr>
          <p:grpSpPr>
            <a:xfrm>
              <a:off x="-2368800" y="0"/>
              <a:ext cx="1871640" cy="4379040"/>
              <a:chOff x="-2368800" y="0"/>
              <a:chExt cx="1871640" cy="4379040"/>
            </a:xfrm>
          </p:grpSpPr>
          <p:grpSp>
            <p:nvGrpSpPr>
              <p:cNvPr id="19823" name="Group 18"/>
              <p:cNvGrpSpPr/>
              <p:nvPr/>
            </p:nvGrpSpPr>
            <p:grpSpPr>
              <a:xfrm>
                <a:off x="-2368800" y="0"/>
                <a:ext cx="1871640" cy="4379040"/>
                <a:chOff x="-2368800" y="0"/>
                <a:chExt cx="1871640" cy="4379040"/>
              </a:xfrm>
            </p:grpSpPr>
            <p:grpSp>
              <p:nvGrpSpPr>
                <p:cNvPr id="19824" name="Group 20"/>
                <p:cNvGrpSpPr/>
                <p:nvPr/>
              </p:nvGrpSpPr>
              <p:grpSpPr>
                <a:xfrm>
                  <a:off x="-2368800" y="0"/>
                  <a:ext cx="1871640" cy="4379040"/>
                  <a:chOff x="-2368800" y="0"/>
                  <a:chExt cx="1871640" cy="4379040"/>
                </a:xfrm>
              </p:grpSpPr>
              <p:sp>
                <p:nvSpPr>
                  <p:cNvPr id="19825" name="Rectangle 104"/>
                  <p:cNvSpPr/>
                  <p:nvPr/>
                </p:nvSpPr>
                <p:spPr>
                  <a:xfrm>
                    <a:off x="-236880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19826" name="Rectangle 113"/>
                  <p:cNvSpPr/>
                  <p:nvPr/>
                </p:nvSpPr>
                <p:spPr>
                  <a:xfrm>
                    <a:off x="-223704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19827" name="Rectangle 106"/>
                <p:cNvSpPr/>
                <p:nvPr/>
              </p:nvSpPr>
              <p:spPr>
                <a:xfrm>
                  <a:off x="-223704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19828" name="Picture 19" descr=""/>
              <p:cNvPicPr/>
              <p:nvPr/>
            </p:nvPicPr>
            <p:blipFill>
              <a:blip r:embed="rId6"/>
              <a:stretch/>
            </p:blipFill>
            <p:spPr>
              <a:xfrm>
                <a:off x="-2237040" y="1755000"/>
                <a:ext cx="1045800" cy="788760"/>
              </a:xfrm>
              <a:prstGeom prst="rect">
                <a:avLst/>
              </a:prstGeom>
              <a:ln w="0">
                <a:noFill/>
              </a:ln>
            </p:spPr>
          </p:pic>
        </p:grpSp>
        <p:sp>
          <p:nvSpPr>
            <p:cNvPr id="19829" name="Rectangle 17"/>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 id="2147484154"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513" name="Master Grid"/>
          <p:cNvGrpSpPr/>
          <p:nvPr/>
        </p:nvGrpSpPr>
        <p:grpSpPr>
          <a:xfrm>
            <a:off x="0" y="0"/>
            <a:ext cx="12191760" cy="6858000"/>
            <a:chOff x="0" y="0"/>
            <a:chExt cx="12191760" cy="6858000"/>
          </a:xfrm>
        </p:grpSpPr>
        <p:grpSp>
          <p:nvGrpSpPr>
            <p:cNvPr id="1514" name="GRID"/>
            <p:cNvGrpSpPr/>
            <p:nvPr/>
          </p:nvGrpSpPr>
          <p:grpSpPr>
            <a:xfrm>
              <a:off x="0" y="0"/>
              <a:ext cx="12191760" cy="6858000"/>
              <a:chOff x="0" y="0"/>
              <a:chExt cx="12191760" cy="6858000"/>
            </a:xfrm>
          </p:grpSpPr>
          <p:grpSp>
            <p:nvGrpSpPr>
              <p:cNvPr id="1515" name="Group 454"/>
              <p:cNvGrpSpPr/>
              <p:nvPr/>
            </p:nvGrpSpPr>
            <p:grpSpPr>
              <a:xfrm>
                <a:off x="0" y="0"/>
                <a:ext cx="12191760" cy="6858000"/>
                <a:chOff x="0" y="0"/>
                <a:chExt cx="12191760" cy="6858000"/>
              </a:xfrm>
            </p:grpSpPr>
            <p:cxnSp>
              <p:nvCxnSpPr>
                <p:cNvPr id="151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51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51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51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52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52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52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52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52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52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52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52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52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52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53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53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53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53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53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53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53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53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53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53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54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54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54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54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54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54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54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54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54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54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55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55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55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55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554" name="Group 455"/>
              <p:cNvGrpSpPr/>
              <p:nvPr/>
            </p:nvGrpSpPr>
            <p:grpSpPr>
              <a:xfrm>
                <a:off x="0" y="0"/>
                <a:ext cx="12191760" cy="6857640"/>
                <a:chOff x="0" y="0"/>
                <a:chExt cx="12191760" cy="6857640"/>
              </a:xfrm>
            </p:grpSpPr>
            <p:cxnSp>
              <p:nvCxnSpPr>
                <p:cNvPr id="155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55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55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55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55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56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56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56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56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56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56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56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56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56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56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57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57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57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57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57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57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57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577" name="Group 396"/>
            <p:cNvGrpSpPr/>
            <p:nvPr/>
          </p:nvGrpSpPr>
          <p:grpSpPr>
            <a:xfrm>
              <a:off x="329400" y="326520"/>
              <a:ext cx="11532960" cy="5878800"/>
              <a:chOff x="329400" y="326520"/>
              <a:chExt cx="11532960" cy="5878800"/>
            </a:xfrm>
          </p:grpSpPr>
          <p:grpSp>
            <p:nvGrpSpPr>
              <p:cNvPr id="1578" name="Group 397"/>
              <p:cNvGrpSpPr/>
              <p:nvPr/>
            </p:nvGrpSpPr>
            <p:grpSpPr>
              <a:xfrm>
                <a:off x="329400" y="326520"/>
                <a:ext cx="11532960" cy="5878800"/>
                <a:chOff x="329400" y="326520"/>
                <a:chExt cx="11532960" cy="5878800"/>
              </a:xfrm>
            </p:grpSpPr>
            <p:cxnSp>
              <p:nvCxnSpPr>
                <p:cNvPr id="157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58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58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58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58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58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58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58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58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58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58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59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59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59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59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59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59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59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59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59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59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60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60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60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60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60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60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60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60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60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60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61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61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61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61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61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615" name="Group 398"/>
              <p:cNvGrpSpPr/>
              <p:nvPr/>
            </p:nvGrpSpPr>
            <p:grpSpPr>
              <a:xfrm>
                <a:off x="329400" y="326520"/>
                <a:ext cx="11532960" cy="5878080"/>
                <a:chOff x="329400" y="326520"/>
                <a:chExt cx="11532960" cy="5878080"/>
              </a:xfrm>
            </p:grpSpPr>
            <p:cxnSp>
              <p:nvCxnSpPr>
                <p:cNvPr id="161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61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61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61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62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62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62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62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62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62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62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62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62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62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63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63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63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63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63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635" name="Master Grid Edge"/>
          <p:cNvGrpSpPr/>
          <p:nvPr/>
        </p:nvGrpSpPr>
        <p:grpSpPr>
          <a:xfrm>
            <a:off x="-435240" y="-435240"/>
            <a:ext cx="13042800" cy="7728480"/>
            <a:chOff x="-435240" y="-435240"/>
            <a:chExt cx="13042800" cy="7728480"/>
          </a:xfrm>
        </p:grpSpPr>
        <p:grpSp>
          <p:nvGrpSpPr>
            <p:cNvPr id="1636" name="Group 27"/>
            <p:cNvGrpSpPr/>
            <p:nvPr/>
          </p:nvGrpSpPr>
          <p:grpSpPr>
            <a:xfrm>
              <a:off x="-435240" y="-435240"/>
              <a:ext cx="13042800" cy="7728480"/>
              <a:chOff x="-435240" y="-435240"/>
              <a:chExt cx="13042800" cy="7728480"/>
            </a:xfrm>
          </p:grpSpPr>
          <p:cxnSp>
            <p:nvCxnSpPr>
              <p:cNvPr id="1637" name="Straight Connector 1371"/>
              <p:cNvCxnSpPr/>
              <p:nvPr/>
            </p:nvCxnSpPr>
            <p:spPr>
              <a:xfrm>
                <a:off x="-435240" y="489600"/>
                <a:ext cx="126360" cy="360"/>
              </a:xfrm>
              <a:prstGeom prst="straightConnector1">
                <a:avLst/>
              </a:prstGeom>
              <a:ln w="6480">
                <a:solidFill>
                  <a:srgbClr val="a8a8a8"/>
                </a:solidFill>
                <a:miter/>
              </a:ln>
            </p:spPr>
          </p:cxnSp>
          <p:cxnSp>
            <p:nvCxnSpPr>
              <p:cNvPr id="1638" name="Straight Connector 1372"/>
              <p:cNvCxnSpPr/>
              <p:nvPr/>
            </p:nvCxnSpPr>
            <p:spPr>
              <a:xfrm>
                <a:off x="-435240" y="326520"/>
                <a:ext cx="126360" cy="360"/>
              </a:xfrm>
              <a:prstGeom prst="straightConnector1">
                <a:avLst/>
              </a:prstGeom>
              <a:ln w="6480">
                <a:solidFill>
                  <a:srgbClr val="a8a8a8"/>
                </a:solidFill>
                <a:miter/>
              </a:ln>
            </p:spPr>
          </p:cxnSp>
          <p:cxnSp>
            <p:nvCxnSpPr>
              <p:cNvPr id="1639" name="Straight Connector 1373"/>
              <p:cNvCxnSpPr/>
              <p:nvPr/>
            </p:nvCxnSpPr>
            <p:spPr>
              <a:xfrm>
                <a:off x="-435240" y="816120"/>
                <a:ext cx="126360" cy="360"/>
              </a:xfrm>
              <a:prstGeom prst="straightConnector1">
                <a:avLst/>
              </a:prstGeom>
              <a:ln w="6480">
                <a:solidFill>
                  <a:srgbClr val="a8a8a8"/>
                </a:solidFill>
                <a:miter/>
              </a:ln>
            </p:spPr>
          </p:cxnSp>
          <p:cxnSp>
            <p:nvCxnSpPr>
              <p:cNvPr id="1640" name="Straight Connector 1374"/>
              <p:cNvCxnSpPr/>
              <p:nvPr/>
            </p:nvCxnSpPr>
            <p:spPr>
              <a:xfrm>
                <a:off x="-435240" y="653040"/>
                <a:ext cx="126360" cy="360"/>
              </a:xfrm>
              <a:prstGeom prst="straightConnector1">
                <a:avLst/>
              </a:prstGeom>
              <a:ln w="6480">
                <a:solidFill>
                  <a:srgbClr val="a8a8a8"/>
                </a:solidFill>
                <a:miter/>
              </a:ln>
            </p:spPr>
          </p:cxnSp>
          <p:cxnSp>
            <p:nvCxnSpPr>
              <p:cNvPr id="1641" name="Straight Connector 1375"/>
              <p:cNvCxnSpPr/>
              <p:nvPr/>
            </p:nvCxnSpPr>
            <p:spPr>
              <a:xfrm>
                <a:off x="-435240" y="1142640"/>
                <a:ext cx="126360" cy="360"/>
              </a:xfrm>
              <a:prstGeom prst="straightConnector1">
                <a:avLst/>
              </a:prstGeom>
              <a:ln w="6480">
                <a:solidFill>
                  <a:srgbClr val="a8a8a8"/>
                </a:solidFill>
                <a:miter/>
              </a:ln>
            </p:spPr>
          </p:cxnSp>
          <p:cxnSp>
            <p:nvCxnSpPr>
              <p:cNvPr id="1642" name="Straight Connector 1376"/>
              <p:cNvCxnSpPr/>
              <p:nvPr/>
            </p:nvCxnSpPr>
            <p:spPr>
              <a:xfrm>
                <a:off x="-435240" y="979560"/>
                <a:ext cx="126360" cy="360"/>
              </a:xfrm>
              <a:prstGeom prst="straightConnector1">
                <a:avLst/>
              </a:prstGeom>
              <a:ln w="6480">
                <a:solidFill>
                  <a:srgbClr val="a8a8a8"/>
                </a:solidFill>
                <a:miter/>
              </a:ln>
            </p:spPr>
          </p:cxnSp>
          <p:cxnSp>
            <p:nvCxnSpPr>
              <p:cNvPr id="1643" name="Straight Connector 1377"/>
              <p:cNvCxnSpPr/>
              <p:nvPr/>
            </p:nvCxnSpPr>
            <p:spPr>
              <a:xfrm>
                <a:off x="-435240" y="1469520"/>
                <a:ext cx="126360" cy="360"/>
              </a:xfrm>
              <a:prstGeom prst="straightConnector1">
                <a:avLst/>
              </a:prstGeom>
              <a:ln w="6480">
                <a:solidFill>
                  <a:srgbClr val="a8a8a8"/>
                </a:solidFill>
                <a:miter/>
              </a:ln>
            </p:spPr>
          </p:cxnSp>
          <p:cxnSp>
            <p:nvCxnSpPr>
              <p:cNvPr id="1644" name="Straight Connector 1378"/>
              <p:cNvCxnSpPr/>
              <p:nvPr/>
            </p:nvCxnSpPr>
            <p:spPr>
              <a:xfrm>
                <a:off x="-435240" y="1306080"/>
                <a:ext cx="126360" cy="360"/>
              </a:xfrm>
              <a:prstGeom prst="straightConnector1">
                <a:avLst/>
              </a:prstGeom>
              <a:ln w="6480">
                <a:solidFill>
                  <a:srgbClr val="a8a8a8"/>
                </a:solidFill>
                <a:miter/>
              </a:ln>
            </p:spPr>
          </p:cxnSp>
          <p:cxnSp>
            <p:nvCxnSpPr>
              <p:cNvPr id="1645" name="Straight Connector 1379"/>
              <p:cNvCxnSpPr/>
              <p:nvPr/>
            </p:nvCxnSpPr>
            <p:spPr>
              <a:xfrm>
                <a:off x="-435240" y="1796040"/>
                <a:ext cx="126360" cy="360"/>
              </a:xfrm>
              <a:prstGeom prst="straightConnector1">
                <a:avLst/>
              </a:prstGeom>
              <a:ln w="6480">
                <a:solidFill>
                  <a:srgbClr val="a8a8a8"/>
                </a:solidFill>
                <a:miter/>
              </a:ln>
            </p:spPr>
          </p:cxnSp>
          <p:cxnSp>
            <p:nvCxnSpPr>
              <p:cNvPr id="1646" name="Straight Connector 1380"/>
              <p:cNvCxnSpPr/>
              <p:nvPr/>
            </p:nvCxnSpPr>
            <p:spPr>
              <a:xfrm>
                <a:off x="-435240" y="1632600"/>
                <a:ext cx="126360" cy="360"/>
              </a:xfrm>
              <a:prstGeom prst="straightConnector1">
                <a:avLst/>
              </a:prstGeom>
              <a:ln w="6480">
                <a:solidFill>
                  <a:srgbClr val="a8a8a8"/>
                </a:solidFill>
                <a:miter/>
              </a:ln>
            </p:spPr>
          </p:cxnSp>
          <p:cxnSp>
            <p:nvCxnSpPr>
              <p:cNvPr id="1647" name="Straight Connector 1381"/>
              <p:cNvCxnSpPr/>
              <p:nvPr/>
            </p:nvCxnSpPr>
            <p:spPr>
              <a:xfrm>
                <a:off x="-435240" y="2122560"/>
                <a:ext cx="126360" cy="360"/>
              </a:xfrm>
              <a:prstGeom prst="straightConnector1">
                <a:avLst/>
              </a:prstGeom>
              <a:ln w="6480">
                <a:solidFill>
                  <a:srgbClr val="a8a8a8"/>
                </a:solidFill>
                <a:miter/>
              </a:ln>
            </p:spPr>
          </p:cxnSp>
          <p:cxnSp>
            <p:nvCxnSpPr>
              <p:cNvPr id="1648" name="Straight Connector 1382"/>
              <p:cNvCxnSpPr/>
              <p:nvPr/>
            </p:nvCxnSpPr>
            <p:spPr>
              <a:xfrm>
                <a:off x="-435240" y="1959120"/>
                <a:ext cx="126360" cy="360"/>
              </a:xfrm>
              <a:prstGeom prst="straightConnector1">
                <a:avLst/>
              </a:prstGeom>
              <a:ln w="6480">
                <a:solidFill>
                  <a:srgbClr val="a8a8a8"/>
                </a:solidFill>
                <a:miter/>
              </a:ln>
            </p:spPr>
          </p:cxnSp>
          <p:cxnSp>
            <p:nvCxnSpPr>
              <p:cNvPr id="1649" name="Straight Connector 1383"/>
              <p:cNvCxnSpPr/>
              <p:nvPr/>
            </p:nvCxnSpPr>
            <p:spPr>
              <a:xfrm>
                <a:off x="-435240" y="2449080"/>
                <a:ext cx="126360" cy="360"/>
              </a:xfrm>
              <a:prstGeom prst="straightConnector1">
                <a:avLst/>
              </a:prstGeom>
              <a:ln w="6480">
                <a:solidFill>
                  <a:srgbClr val="a8a8a8"/>
                </a:solidFill>
                <a:miter/>
              </a:ln>
            </p:spPr>
          </p:cxnSp>
          <p:cxnSp>
            <p:nvCxnSpPr>
              <p:cNvPr id="1650" name="Straight Connector 1384"/>
              <p:cNvCxnSpPr/>
              <p:nvPr/>
            </p:nvCxnSpPr>
            <p:spPr>
              <a:xfrm>
                <a:off x="-435240" y="2285640"/>
                <a:ext cx="126360" cy="360"/>
              </a:xfrm>
              <a:prstGeom prst="straightConnector1">
                <a:avLst/>
              </a:prstGeom>
              <a:ln w="6480">
                <a:solidFill>
                  <a:srgbClr val="a8a8a8"/>
                </a:solidFill>
                <a:miter/>
              </a:ln>
            </p:spPr>
          </p:cxnSp>
          <p:cxnSp>
            <p:nvCxnSpPr>
              <p:cNvPr id="1651" name="Straight Connector 1385"/>
              <p:cNvCxnSpPr/>
              <p:nvPr/>
            </p:nvCxnSpPr>
            <p:spPr>
              <a:xfrm>
                <a:off x="-435240" y="2775600"/>
                <a:ext cx="126360" cy="360"/>
              </a:xfrm>
              <a:prstGeom prst="straightConnector1">
                <a:avLst/>
              </a:prstGeom>
              <a:ln w="6480">
                <a:solidFill>
                  <a:srgbClr val="a8a8a8"/>
                </a:solidFill>
                <a:miter/>
              </a:ln>
            </p:spPr>
          </p:cxnSp>
          <p:cxnSp>
            <p:nvCxnSpPr>
              <p:cNvPr id="1652" name="Straight Connector 1386"/>
              <p:cNvCxnSpPr/>
              <p:nvPr/>
            </p:nvCxnSpPr>
            <p:spPr>
              <a:xfrm>
                <a:off x="-435240" y="2612520"/>
                <a:ext cx="126360" cy="360"/>
              </a:xfrm>
              <a:prstGeom prst="straightConnector1">
                <a:avLst/>
              </a:prstGeom>
              <a:ln w="6480">
                <a:solidFill>
                  <a:srgbClr val="a8a8a8"/>
                </a:solidFill>
                <a:miter/>
              </a:ln>
            </p:spPr>
          </p:cxnSp>
          <p:cxnSp>
            <p:nvCxnSpPr>
              <p:cNvPr id="1653" name="Straight Connector 1387"/>
              <p:cNvCxnSpPr/>
              <p:nvPr/>
            </p:nvCxnSpPr>
            <p:spPr>
              <a:xfrm>
                <a:off x="-435240" y="3102120"/>
                <a:ext cx="126360" cy="360"/>
              </a:xfrm>
              <a:prstGeom prst="straightConnector1">
                <a:avLst/>
              </a:prstGeom>
              <a:ln w="6480">
                <a:solidFill>
                  <a:srgbClr val="a8a8a8"/>
                </a:solidFill>
                <a:miter/>
              </a:ln>
            </p:spPr>
          </p:cxnSp>
          <p:cxnSp>
            <p:nvCxnSpPr>
              <p:cNvPr id="1654" name="Straight Connector 1388"/>
              <p:cNvCxnSpPr/>
              <p:nvPr/>
            </p:nvCxnSpPr>
            <p:spPr>
              <a:xfrm>
                <a:off x="-435240" y="2939040"/>
                <a:ext cx="126360" cy="360"/>
              </a:xfrm>
              <a:prstGeom prst="straightConnector1">
                <a:avLst/>
              </a:prstGeom>
              <a:ln w="6480">
                <a:solidFill>
                  <a:srgbClr val="a8a8a8"/>
                </a:solidFill>
                <a:miter/>
              </a:ln>
            </p:spPr>
          </p:cxnSp>
          <p:cxnSp>
            <p:nvCxnSpPr>
              <p:cNvPr id="1655" name="Straight Connector 1389"/>
              <p:cNvCxnSpPr/>
              <p:nvPr/>
            </p:nvCxnSpPr>
            <p:spPr>
              <a:xfrm>
                <a:off x="-435240" y="3428640"/>
                <a:ext cx="126360" cy="360"/>
              </a:xfrm>
              <a:prstGeom prst="straightConnector1">
                <a:avLst/>
              </a:prstGeom>
              <a:ln w="6480">
                <a:solidFill>
                  <a:srgbClr val="a8a8a8"/>
                </a:solidFill>
                <a:miter/>
              </a:ln>
            </p:spPr>
          </p:cxnSp>
          <p:cxnSp>
            <p:nvCxnSpPr>
              <p:cNvPr id="1656" name="Straight Connector 1390"/>
              <p:cNvCxnSpPr/>
              <p:nvPr/>
            </p:nvCxnSpPr>
            <p:spPr>
              <a:xfrm>
                <a:off x="-435240" y="3265560"/>
                <a:ext cx="126360" cy="360"/>
              </a:xfrm>
              <a:prstGeom prst="straightConnector1">
                <a:avLst/>
              </a:prstGeom>
              <a:ln w="6480">
                <a:solidFill>
                  <a:srgbClr val="a8a8a8"/>
                </a:solidFill>
                <a:miter/>
              </a:ln>
            </p:spPr>
          </p:cxnSp>
          <p:cxnSp>
            <p:nvCxnSpPr>
              <p:cNvPr id="1657" name="Straight Connector 1391"/>
              <p:cNvCxnSpPr/>
              <p:nvPr/>
            </p:nvCxnSpPr>
            <p:spPr>
              <a:xfrm>
                <a:off x="-435240" y="3755520"/>
                <a:ext cx="126360" cy="360"/>
              </a:xfrm>
              <a:prstGeom prst="straightConnector1">
                <a:avLst/>
              </a:prstGeom>
              <a:ln w="6480">
                <a:solidFill>
                  <a:srgbClr val="a8a8a8"/>
                </a:solidFill>
                <a:miter/>
              </a:ln>
            </p:spPr>
          </p:cxnSp>
          <p:cxnSp>
            <p:nvCxnSpPr>
              <p:cNvPr id="1658" name="Straight Connector 1392"/>
              <p:cNvCxnSpPr/>
              <p:nvPr/>
            </p:nvCxnSpPr>
            <p:spPr>
              <a:xfrm>
                <a:off x="-435240" y="3592080"/>
                <a:ext cx="126360" cy="360"/>
              </a:xfrm>
              <a:prstGeom prst="straightConnector1">
                <a:avLst/>
              </a:prstGeom>
              <a:ln w="6480">
                <a:solidFill>
                  <a:srgbClr val="a8a8a8"/>
                </a:solidFill>
                <a:miter/>
              </a:ln>
            </p:spPr>
          </p:cxnSp>
          <p:cxnSp>
            <p:nvCxnSpPr>
              <p:cNvPr id="1659" name="Straight Connector 1438"/>
              <p:cNvCxnSpPr/>
              <p:nvPr/>
            </p:nvCxnSpPr>
            <p:spPr>
              <a:xfrm>
                <a:off x="-435240" y="4081680"/>
                <a:ext cx="126360" cy="360"/>
              </a:xfrm>
              <a:prstGeom prst="straightConnector1">
                <a:avLst/>
              </a:prstGeom>
              <a:ln w="6480">
                <a:solidFill>
                  <a:srgbClr val="a8a8a8"/>
                </a:solidFill>
                <a:miter/>
              </a:ln>
            </p:spPr>
          </p:cxnSp>
          <p:cxnSp>
            <p:nvCxnSpPr>
              <p:cNvPr id="1660" name="Straight Connector 1439"/>
              <p:cNvCxnSpPr/>
              <p:nvPr/>
            </p:nvCxnSpPr>
            <p:spPr>
              <a:xfrm>
                <a:off x="-435240" y="3918240"/>
                <a:ext cx="126360" cy="360"/>
              </a:xfrm>
              <a:prstGeom prst="straightConnector1">
                <a:avLst/>
              </a:prstGeom>
              <a:ln w="6480">
                <a:solidFill>
                  <a:srgbClr val="a8a8a8"/>
                </a:solidFill>
                <a:miter/>
              </a:ln>
            </p:spPr>
          </p:cxnSp>
          <p:cxnSp>
            <p:nvCxnSpPr>
              <p:cNvPr id="1661" name="Straight Connector 1440"/>
              <p:cNvCxnSpPr/>
              <p:nvPr/>
            </p:nvCxnSpPr>
            <p:spPr>
              <a:xfrm>
                <a:off x="-435240" y="4408200"/>
                <a:ext cx="126360" cy="360"/>
              </a:xfrm>
              <a:prstGeom prst="straightConnector1">
                <a:avLst/>
              </a:prstGeom>
              <a:ln w="6480">
                <a:solidFill>
                  <a:srgbClr val="a8a8a8"/>
                </a:solidFill>
                <a:miter/>
              </a:ln>
            </p:spPr>
          </p:cxnSp>
          <p:cxnSp>
            <p:nvCxnSpPr>
              <p:cNvPr id="1662" name="Straight Connector 1441"/>
              <p:cNvCxnSpPr/>
              <p:nvPr/>
            </p:nvCxnSpPr>
            <p:spPr>
              <a:xfrm>
                <a:off x="-435240" y="4244760"/>
                <a:ext cx="126360" cy="360"/>
              </a:xfrm>
              <a:prstGeom prst="straightConnector1">
                <a:avLst/>
              </a:prstGeom>
              <a:ln w="6480">
                <a:solidFill>
                  <a:srgbClr val="a8a8a8"/>
                </a:solidFill>
                <a:miter/>
              </a:ln>
            </p:spPr>
          </p:cxnSp>
          <p:cxnSp>
            <p:nvCxnSpPr>
              <p:cNvPr id="1663" name="Straight Connector 1442"/>
              <p:cNvCxnSpPr/>
              <p:nvPr/>
            </p:nvCxnSpPr>
            <p:spPr>
              <a:xfrm>
                <a:off x="-435240" y="4734720"/>
                <a:ext cx="126360" cy="360"/>
              </a:xfrm>
              <a:prstGeom prst="straightConnector1">
                <a:avLst/>
              </a:prstGeom>
              <a:ln w="6480">
                <a:solidFill>
                  <a:srgbClr val="a8a8a8"/>
                </a:solidFill>
                <a:miter/>
              </a:ln>
            </p:spPr>
          </p:cxnSp>
          <p:cxnSp>
            <p:nvCxnSpPr>
              <p:cNvPr id="1664" name="Straight Connector 1443"/>
              <p:cNvCxnSpPr/>
              <p:nvPr/>
            </p:nvCxnSpPr>
            <p:spPr>
              <a:xfrm>
                <a:off x="-435240" y="4571280"/>
                <a:ext cx="126360" cy="360"/>
              </a:xfrm>
              <a:prstGeom prst="straightConnector1">
                <a:avLst/>
              </a:prstGeom>
              <a:ln w="6480">
                <a:solidFill>
                  <a:srgbClr val="a8a8a8"/>
                </a:solidFill>
                <a:miter/>
              </a:ln>
            </p:spPr>
          </p:cxnSp>
          <p:cxnSp>
            <p:nvCxnSpPr>
              <p:cNvPr id="1665" name="Straight Connector 1444"/>
              <p:cNvCxnSpPr/>
              <p:nvPr/>
            </p:nvCxnSpPr>
            <p:spPr>
              <a:xfrm>
                <a:off x="-435240" y="5061240"/>
                <a:ext cx="126360" cy="360"/>
              </a:xfrm>
              <a:prstGeom prst="straightConnector1">
                <a:avLst/>
              </a:prstGeom>
              <a:ln w="6480">
                <a:solidFill>
                  <a:srgbClr val="a8a8a8"/>
                </a:solidFill>
                <a:miter/>
              </a:ln>
            </p:spPr>
          </p:cxnSp>
          <p:cxnSp>
            <p:nvCxnSpPr>
              <p:cNvPr id="1666" name="Straight Connector 1446"/>
              <p:cNvCxnSpPr/>
              <p:nvPr/>
            </p:nvCxnSpPr>
            <p:spPr>
              <a:xfrm>
                <a:off x="-435240" y="5387760"/>
                <a:ext cx="126360" cy="360"/>
              </a:xfrm>
              <a:prstGeom prst="straightConnector1">
                <a:avLst/>
              </a:prstGeom>
              <a:ln w="6480">
                <a:solidFill>
                  <a:srgbClr val="a8a8a8"/>
                </a:solidFill>
                <a:miter/>
              </a:ln>
            </p:spPr>
          </p:cxnSp>
          <p:cxnSp>
            <p:nvCxnSpPr>
              <p:cNvPr id="1667" name="Straight Connector 1447"/>
              <p:cNvCxnSpPr/>
              <p:nvPr/>
            </p:nvCxnSpPr>
            <p:spPr>
              <a:xfrm>
                <a:off x="-435240" y="5224680"/>
                <a:ext cx="126360" cy="360"/>
              </a:xfrm>
              <a:prstGeom prst="straightConnector1">
                <a:avLst/>
              </a:prstGeom>
              <a:ln w="6480">
                <a:solidFill>
                  <a:srgbClr val="a8a8a8"/>
                </a:solidFill>
                <a:miter/>
              </a:ln>
            </p:spPr>
          </p:cxnSp>
          <p:cxnSp>
            <p:nvCxnSpPr>
              <p:cNvPr id="1668" name="Straight Connector 1448"/>
              <p:cNvCxnSpPr/>
              <p:nvPr/>
            </p:nvCxnSpPr>
            <p:spPr>
              <a:xfrm>
                <a:off x="-435240" y="5714280"/>
                <a:ext cx="126360" cy="360"/>
              </a:xfrm>
              <a:prstGeom prst="straightConnector1">
                <a:avLst/>
              </a:prstGeom>
              <a:ln w="6480">
                <a:solidFill>
                  <a:srgbClr val="a8a8a8"/>
                </a:solidFill>
                <a:miter/>
              </a:ln>
            </p:spPr>
          </p:cxnSp>
          <p:cxnSp>
            <p:nvCxnSpPr>
              <p:cNvPr id="1669" name="Straight Connector 1449"/>
              <p:cNvCxnSpPr/>
              <p:nvPr/>
            </p:nvCxnSpPr>
            <p:spPr>
              <a:xfrm>
                <a:off x="-435240" y="5551200"/>
                <a:ext cx="126360" cy="360"/>
              </a:xfrm>
              <a:prstGeom prst="straightConnector1">
                <a:avLst/>
              </a:prstGeom>
              <a:ln w="6480">
                <a:solidFill>
                  <a:srgbClr val="a8a8a8"/>
                </a:solidFill>
                <a:miter/>
              </a:ln>
            </p:spPr>
          </p:cxnSp>
          <p:cxnSp>
            <p:nvCxnSpPr>
              <p:cNvPr id="1670" name="Straight Connector 1450"/>
              <p:cNvCxnSpPr/>
              <p:nvPr/>
            </p:nvCxnSpPr>
            <p:spPr>
              <a:xfrm>
                <a:off x="-435240" y="6041160"/>
                <a:ext cx="126360" cy="360"/>
              </a:xfrm>
              <a:prstGeom prst="straightConnector1">
                <a:avLst/>
              </a:prstGeom>
              <a:ln w="6480">
                <a:solidFill>
                  <a:srgbClr val="a8a8a8"/>
                </a:solidFill>
                <a:miter/>
              </a:ln>
            </p:spPr>
          </p:cxnSp>
          <p:cxnSp>
            <p:nvCxnSpPr>
              <p:cNvPr id="1671" name="Straight Connector 1451"/>
              <p:cNvCxnSpPr/>
              <p:nvPr/>
            </p:nvCxnSpPr>
            <p:spPr>
              <a:xfrm>
                <a:off x="-435240" y="5877720"/>
                <a:ext cx="126360" cy="360"/>
              </a:xfrm>
              <a:prstGeom prst="straightConnector1">
                <a:avLst/>
              </a:prstGeom>
              <a:ln w="6480">
                <a:solidFill>
                  <a:srgbClr val="a8a8a8"/>
                </a:solidFill>
                <a:miter/>
              </a:ln>
            </p:spPr>
          </p:cxnSp>
          <p:cxnSp>
            <p:nvCxnSpPr>
              <p:cNvPr id="1672" name="Straight Connector 1452"/>
              <p:cNvCxnSpPr/>
              <p:nvPr/>
            </p:nvCxnSpPr>
            <p:spPr>
              <a:xfrm>
                <a:off x="-435240" y="6367680"/>
                <a:ext cx="126360" cy="360"/>
              </a:xfrm>
              <a:prstGeom prst="straightConnector1">
                <a:avLst/>
              </a:prstGeom>
              <a:ln w="6480">
                <a:solidFill>
                  <a:srgbClr val="a8a8a8"/>
                </a:solidFill>
                <a:miter/>
              </a:ln>
            </p:spPr>
          </p:cxnSp>
          <p:cxnSp>
            <p:nvCxnSpPr>
              <p:cNvPr id="1673" name="Straight Connector 1453"/>
              <p:cNvCxnSpPr/>
              <p:nvPr/>
            </p:nvCxnSpPr>
            <p:spPr>
              <a:xfrm>
                <a:off x="-435240" y="6204240"/>
                <a:ext cx="126360" cy="360"/>
              </a:xfrm>
              <a:prstGeom prst="straightConnector1">
                <a:avLst/>
              </a:prstGeom>
              <a:ln w="6480">
                <a:solidFill>
                  <a:srgbClr val="a8a8a8"/>
                </a:solidFill>
                <a:miter/>
              </a:ln>
            </p:spPr>
          </p:cxnSp>
          <p:cxnSp>
            <p:nvCxnSpPr>
              <p:cNvPr id="1674" name="Straight Connector 1083"/>
              <p:cNvCxnSpPr/>
              <p:nvPr/>
            </p:nvCxnSpPr>
            <p:spPr>
              <a:xfrm>
                <a:off x="493920" y="-435240"/>
                <a:ext cx="360" cy="126360"/>
              </a:xfrm>
              <a:prstGeom prst="straightConnector1">
                <a:avLst/>
              </a:prstGeom>
              <a:ln w="6480">
                <a:solidFill>
                  <a:srgbClr val="a8a8a8"/>
                </a:solidFill>
                <a:miter/>
              </a:ln>
            </p:spPr>
          </p:cxnSp>
          <p:cxnSp>
            <p:nvCxnSpPr>
              <p:cNvPr id="1675" name="Straight Connector 1084"/>
              <p:cNvCxnSpPr/>
              <p:nvPr/>
            </p:nvCxnSpPr>
            <p:spPr>
              <a:xfrm>
                <a:off x="329400" y="-435240"/>
                <a:ext cx="360" cy="126360"/>
              </a:xfrm>
              <a:prstGeom prst="straightConnector1">
                <a:avLst/>
              </a:prstGeom>
              <a:ln w="6480">
                <a:solidFill>
                  <a:srgbClr val="a8a8a8"/>
                </a:solidFill>
                <a:miter/>
              </a:ln>
            </p:spPr>
          </p:cxnSp>
          <p:cxnSp>
            <p:nvCxnSpPr>
              <p:cNvPr id="1676" name="Straight Connector 1085"/>
              <p:cNvCxnSpPr/>
              <p:nvPr/>
            </p:nvCxnSpPr>
            <p:spPr>
              <a:xfrm>
                <a:off x="823680" y="-435240"/>
                <a:ext cx="360" cy="126360"/>
              </a:xfrm>
              <a:prstGeom prst="straightConnector1">
                <a:avLst/>
              </a:prstGeom>
              <a:ln w="6480">
                <a:solidFill>
                  <a:srgbClr val="a8a8a8"/>
                </a:solidFill>
                <a:miter/>
              </a:ln>
            </p:spPr>
          </p:cxnSp>
          <p:cxnSp>
            <p:nvCxnSpPr>
              <p:cNvPr id="1677" name="Straight Connector 1086"/>
              <p:cNvCxnSpPr/>
              <p:nvPr/>
            </p:nvCxnSpPr>
            <p:spPr>
              <a:xfrm>
                <a:off x="658800" y="-435240"/>
                <a:ext cx="360" cy="126360"/>
              </a:xfrm>
              <a:prstGeom prst="straightConnector1">
                <a:avLst/>
              </a:prstGeom>
              <a:ln w="6480">
                <a:solidFill>
                  <a:srgbClr val="a8a8a8"/>
                </a:solidFill>
                <a:miter/>
              </a:ln>
            </p:spPr>
          </p:cxnSp>
          <p:cxnSp>
            <p:nvCxnSpPr>
              <p:cNvPr id="1678" name="Straight Connector 1087"/>
              <p:cNvCxnSpPr/>
              <p:nvPr/>
            </p:nvCxnSpPr>
            <p:spPr>
              <a:xfrm>
                <a:off x="1153080" y="-435240"/>
                <a:ext cx="360" cy="126360"/>
              </a:xfrm>
              <a:prstGeom prst="straightConnector1">
                <a:avLst/>
              </a:prstGeom>
              <a:ln w="6480">
                <a:solidFill>
                  <a:srgbClr val="a8a8a8"/>
                </a:solidFill>
                <a:miter/>
              </a:ln>
            </p:spPr>
          </p:cxnSp>
          <p:cxnSp>
            <p:nvCxnSpPr>
              <p:cNvPr id="1679" name="Straight Connector 1088"/>
              <p:cNvCxnSpPr/>
              <p:nvPr/>
            </p:nvCxnSpPr>
            <p:spPr>
              <a:xfrm>
                <a:off x="988200" y="-435240"/>
                <a:ext cx="360" cy="126360"/>
              </a:xfrm>
              <a:prstGeom prst="straightConnector1">
                <a:avLst/>
              </a:prstGeom>
              <a:ln w="6480">
                <a:solidFill>
                  <a:srgbClr val="a8a8a8"/>
                </a:solidFill>
                <a:miter/>
              </a:ln>
            </p:spPr>
          </p:cxnSp>
          <p:cxnSp>
            <p:nvCxnSpPr>
              <p:cNvPr id="1680" name="Straight Connector 1089"/>
              <p:cNvCxnSpPr/>
              <p:nvPr/>
            </p:nvCxnSpPr>
            <p:spPr>
              <a:xfrm>
                <a:off x="1482480" y="-435240"/>
                <a:ext cx="360" cy="126360"/>
              </a:xfrm>
              <a:prstGeom prst="straightConnector1">
                <a:avLst/>
              </a:prstGeom>
              <a:ln w="6480">
                <a:solidFill>
                  <a:srgbClr val="a8a8a8"/>
                </a:solidFill>
                <a:miter/>
              </a:ln>
            </p:spPr>
          </p:cxnSp>
          <p:cxnSp>
            <p:nvCxnSpPr>
              <p:cNvPr id="1681" name="Straight Connector 1090"/>
              <p:cNvCxnSpPr/>
              <p:nvPr/>
            </p:nvCxnSpPr>
            <p:spPr>
              <a:xfrm>
                <a:off x="1317960" y="-435240"/>
                <a:ext cx="360" cy="126360"/>
              </a:xfrm>
              <a:prstGeom prst="straightConnector1">
                <a:avLst/>
              </a:prstGeom>
              <a:ln w="6480">
                <a:solidFill>
                  <a:srgbClr val="a8a8a8"/>
                </a:solidFill>
                <a:miter/>
              </a:ln>
            </p:spPr>
          </p:cxnSp>
          <p:cxnSp>
            <p:nvCxnSpPr>
              <p:cNvPr id="1682" name="Straight Connector 1091"/>
              <p:cNvCxnSpPr/>
              <p:nvPr/>
            </p:nvCxnSpPr>
            <p:spPr>
              <a:xfrm>
                <a:off x="1812240" y="-435240"/>
                <a:ext cx="360" cy="126360"/>
              </a:xfrm>
              <a:prstGeom prst="straightConnector1">
                <a:avLst/>
              </a:prstGeom>
              <a:ln w="6480">
                <a:solidFill>
                  <a:srgbClr val="a8a8a8"/>
                </a:solidFill>
                <a:miter/>
              </a:ln>
            </p:spPr>
          </p:cxnSp>
          <p:cxnSp>
            <p:nvCxnSpPr>
              <p:cNvPr id="1683" name="Straight Connector 1092"/>
              <p:cNvCxnSpPr/>
              <p:nvPr/>
            </p:nvCxnSpPr>
            <p:spPr>
              <a:xfrm>
                <a:off x="1647360" y="-435240"/>
                <a:ext cx="360" cy="126360"/>
              </a:xfrm>
              <a:prstGeom prst="straightConnector1">
                <a:avLst/>
              </a:prstGeom>
              <a:ln w="6480">
                <a:solidFill>
                  <a:srgbClr val="a8a8a8"/>
                </a:solidFill>
                <a:miter/>
              </a:ln>
            </p:spPr>
          </p:cxnSp>
          <p:cxnSp>
            <p:nvCxnSpPr>
              <p:cNvPr id="1684" name="Straight Connector 1093"/>
              <p:cNvCxnSpPr/>
              <p:nvPr/>
            </p:nvCxnSpPr>
            <p:spPr>
              <a:xfrm>
                <a:off x="2141640" y="-435240"/>
                <a:ext cx="360" cy="126360"/>
              </a:xfrm>
              <a:prstGeom prst="straightConnector1">
                <a:avLst/>
              </a:prstGeom>
              <a:ln w="6480">
                <a:solidFill>
                  <a:srgbClr val="a8a8a8"/>
                </a:solidFill>
                <a:miter/>
              </a:ln>
            </p:spPr>
          </p:cxnSp>
          <p:cxnSp>
            <p:nvCxnSpPr>
              <p:cNvPr id="1685" name="Straight Connector 1094"/>
              <p:cNvCxnSpPr/>
              <p:nvPr/>
            </p:nvCxnSpPr>
            <p:spPr>
              <a:xfrm>
                <a:off x="1976760" y="-435240"/>
                <a:ext cx="360" cy="126360"/>
              </a:xfrm>
              <a:prstGeom prst="straightConnector1">
                <a:avLst/>
              </a:prstGeom>
              <a:ln w="6480">
                <a:solidFill>
                  <a:srgbClr val="a8a8a8"/>
                </a:solidFill>
                <a:miter/>
              </a:ln>
            </p:spPr>
          </p:cxnSp>
          <p:cxnSp>
            <p:nvCxnSpPr>
              <p:cNvPr id="1686" name="Straight Connector 1095"/>
              <p:cNvCxnSpPr/>
              <p:nvPr/>
            </p:nvCxnSpPr>
            <p:spPr>
              <a:xfrm>
                <a:off x="2471040" y="-435240"/>
                <a:ext cx="360" cy="126360"/>
              </a:xfrm>
              <a:prstGeom prst="straightConnector1">
                <a:avLst/>
              </a:prstGeom>
              <a:ln w="6480">
                <a:solidFill>
                  <a:srgbClr val="a8a8a8"/>
                </a:solidFill>
                <a:miter/>
              </a:ln>
            </p:spPr>
          </p:cxnSp>
          <p:cxnSp>
            <p:nvCxnSpPr>
              <p:cNvPr id="1687" name="Straight Connector 1096"/>
              <p:cNvCxnSpPr/>
              <p:nvPr/>
            </p:nvCxnSpPr>
            <p:spPr>
              <a:xfrm>
                <a:off x="2306520" y="-435240"/>
                <a:ext cx="360" cy="126360"/>
              </a:xfrm>
              <a:prstGeom prst="straightConnector1">
                <a:avLst/>
              </a:prstGeom>
              <a:ln w="6480">
                <a:solidFill>
                  <a:srgbClr val="a8a8a8"/>
                </a:solidFill>
                <a:miter/>
              </a:ln>
            </p:spPr>
          </p:cxnSp>
          <p:cxnSp>
            <p:nvCxnSpPr>
              <p:cNvPr id="1688" name="Straight Connector 1097"/>
              <p:cNvCxnSpPr/>
              <p:nvPr/>
            </p:nvCxnSpPr>
            <p:spPr>
              <a:xfrm>
                <a:off x="2800800" y="-435240"/>
                <a:ext cx="360" cy="126360"/>
              </a:xfrm>
              <a:prstGeom prst="straightConnector1">
                <a:avLst/>
              </a:prstGeom>
              <a:ln w="6480">
                <a:solidFill>
                  <a:srgbClr val="a8a8a8"/>
                </a:solidFill>
                <a:miter/>
              </a:ln>
            </p:spPr>
          </p:cxnSp>
          <p:cxnSp>
            <p:nvCxnSpPr>
              <p:cNvPr id="1689" name="Straight Connector 1098"/>
              <p:cNvCxnSpPr/>
              <p:nvPr/>
            </p:nvCxnSpPr>
            <p:spPr>
              <a:xfrm>
                <a:off x="2635920" y="-435240"/>
                <a:ext cx="360" cy="126360"/>
              </a:xfrm>
              <a:prstGeom prst="straightConnector1">
                <a:avLst/>
              </a:prstGeom>
              <a:ln w="6480">
                <a:solidFill>
                  <a:srgbClr val="a8a8a8"/>
                </a:solidFill>
                <a:miter/>
              </a:ln>
            </p:spPr>
          </p:cxnSp>
          <p:cxnSp>
            <p:nvCxnSpPr>
              <p:cNvPr id="1690" name="Straight Connector 1099"/>
              <p:cNvCxnSpPr/>
              <p:nvPr/>
            </p:nvCxnSpPr>
            <p:spPr>
              <a:xfrm>
                <a:off x="3130200" y="-435240"/>
                <a:ext cx="360" cy="126360"/>
              </a:xfrm>
              <a:prstGeom prst="straightConnector1">
                <a:avLst/>
              </a:prstGeom>
              <a:ln w="6480">
                <a:solidFill>
                  <a:srgbClr val="a8a8a8"/>
                </a:solidFill>
                <a:miter/>
              </a:ln>
            </p:spPr>
          </p:cxnSp>
          <p:cxnSp>
            <p:nvCxnSpPr>
              <p:cNvPr id="1691" name="Straight Connector 1100"/>
              <p:cNvCxnSpPr/>
              <p:nvPr/>
            </p:nvCxnSpPr>
            <p:spPr>
              <a:xfrm>
                <a:off x="2965320" y="-435240"/>
                <a:ext cx="360" cy="126360"/>
              </a:xfrm>
              <a:prstGeom prst="straightConnector1">
                <a:avLst/>
              </a:prstGeom>
              <a:ln w="6480">
                <a:solidFill>
                  <a:srgbClr val="a8a8a8"/>
                </a:solidFill>
                <a:miter/>
              </a:ln>
            </p:spPr>
          </p:cxnSp>
          <p:cxnSp>
            <p:nvCxnSpPr>
              <p:cNvPr id="1692" name="Straight Connector 1101"/>
              <p:cNvCxnSpPr/>
              <p:nvPr/>
            </p:nvCxnSpPr>
            <p:spPr>
              <a:xfrm>
                <a:off x="3459600" y="-435240"/>
                <a:ext cx="360" cy="126360"/>
              </a:xfrm>
              <a:prstGeom prst="straightConnector1">
                <a:avLst/>
              </a:prstGeom>
              <a:ln w="6480">
                <a:solidFill>
                  <a:srgbClr val="a8a8a8"/>
                </a:solidFill>
                <a:miter/>
              </a:ln>
            </p:spPr>
          </p:cxnSp>
          <p:cxnSp>
            <p:nvCxnSpPr>
              <p:cNvPr id="1693" name="Straight Connector 1102"/>
              <p:cNvCxnSpPr/>
              <p:nvPr/>
            </p:nvCxnSpPr>
            <p:spPr>
              <a:xfrm>
                <a:off x="3295080" y="-435240"/>
                <a:ext cx="360" cy="126360"/>
              </a:xfrm>
              <a:prstGeom prst="straightConnector1">
                <a:avLst/>
              </a:prstGeom>
              <a:ln w="6480">
                <a:solidFill>
                  <a:srgbClr val="a8a8a8"/>
                </a:solidFill>
                <a:miter/>
              </a:ln>
            </p:spPr>
          </p:cxnSp>
          <p:cxnSp>
            <p:nvCxnSpPr>
              <p:cNvPr id="1694" name="Straight Connector 1103"/>
              <p:cNvCxnSpPr/>
              <p:nvPr/>
            </p:nvCxnSpPr>
            <p:spPr>
              <a:xfrm>
                <a:off x="3789360" y="-435240"/>
                <a:ext cx="360" cy="126360"/>
              </a:xfrm>
              <a:prstGeom prst="straightConnector1">
                <a:avLst/>
              </a:prstGeom>
              <a:ln w="6480">
                <a:solidFill>
                  <a:srgbClr val="a8a8a8"/>
                </a:solidFill>
                <a:miter/>
              </a:ln>
            </p:spPr>
          </p:cxnSp>
          <p:cxnSp>
            <p:nvCxnSpPr>
              <p:cNvPr id="1695" name="Straight Connector 1104"/>
              <p:cNvCxnSpPr/>
              <p:nvPr/>
            </p:nvCxnSpPr>
            <p:spPr>
              <a:xfrm>
                <a:off x="3624480" y="-435240"/>
                <a:ext cx="360" cy="126360"/>
              </a:xfrm>
              <a:prstGeom prst="straightConnector1">
                <a:avLst/>
              </a:prstGeom>
              <a:ln w="6480">
                <a:solidFill>
                  <a:srgbClr val="a8a8a8"/>
                </a:solidFill>
                <a:miter/>
              </a:ln>
            </p:spPr>
          </p:cxnSp>
          <p:cxnSp>
            <p:nvCxnSpPr>
              <p:cNvPr id="1696" name="Straight Connector 1105"/>
              <p:cNvCxnSpPr/>
              <p:nvPr/>
            </p:nvCxnSpPr>
            <p:spPr>
              <a:xfrm>
                <a:off x="4118760" y="-435240"/>
                <a:ext cx="360" cy="126360"/>
              </a:xfrm>
              <a:prstGeom prst="straightConnector1">
                <a:avLst/>
              </a:prstGeom>
              <a:ln w="6480">
                <a:solidFill>
                  <a:srgbClr val="a8a8a8"/>
                </a:solidFill>
                <a:miter/>
              </a:ln>
            </p:spPr>
          </p:cxnSp>
          <p:cxnSp>
            <p:nvCxnSpPr>
              <p:cNvPr id="1697" name="Straight Connector 1106"/>
              <p:cNvCxnSpPr/>
              <p:nvPr/>
            </p:nvCxnSpPr>
            <p:spPr>
              <a:xfrm>
                <a:off x="3953880" y="-435240"/>
                <a:ext cx="360" cy="126360"/>
              </a:xfrm>
              <a:prstGeom prst="straightConnector1">
                <a:avLst/>
              </a:prstGeom>
              <a:ln w="6480">
                <a:solidFill>
                  <a:srgbClr val="a8a8a8"/>
                </a:solidFill>
                <a:miter/>
              </a:ln>
            </p:spPr>
          </p:cxnSp>
          <p:cxnSp>
            <p:nvCxnSpPr>
              <p:cNvPr id="1698" name="Straight Connector 1107"/>
              <p:cNvCxnSpPr/>
              <p:nvPr/>
            </p:nvCxnSpPr>
            <p:spPr>
              <a:xfrm>
                <a:off x="4448160" y="-435240"/>
                <a:ext cx="360" cy="126360"/>
              </a:xfrm>
              <a:prstGeom prst="straightConnector1">
                <a:avLst/>
              </a:prstGeom>
              <a:ln w="6480">
                <a:solidFill>
                  <a:srgbClr val="a8a8a8"/>
                </a:solidFill>
                <a:miter/>
              </a:ln>
            </p:spPr>
          </p:cxnSp>
          <p:cxnSp>
            <p:nvCxnSpPr>
              <p:cNvPr id="1699" name="Straight Connector 1108"/>
              <p:cNvCxnSpPr/>
              <p:nvPr/>
            </p:nvCxnSpPr>
            <p:spPr>
              <a:xfrm>
                <a:off x="4283640" y="-435240"/>
                <a:ext cx="360" cy="126360"/>
              </a:xfrm>
              <a:prstGeom prst="straightConnector1">
                <a:avLst/>
              </a:prstGeom>
              <a:ln w="6480">
                <a:solidFill>
                  <a:srgbClr val="a8a8a8"/>
                </a:solidFill>
                <a:miter/>
              </a:ln>
            </p:spPr>
          </p:cxnSp>
          <p:cxnSp>
            <p:nvCxnSpPr>
              <p:cNvPr id="1700" name="Straight Connector 1109"/>
              <p:cNvCxnSpPr/>
              <p:nvPr/>
            </p:nvCxnSpPr>
            <p:spPr>
              <a:xfrm>
                <a:off x="4777920" y="-435240"/>
                <a:ext cx="360" cy="126360"/>
              </a:xfrm>
              <a:prstGeom prst="straightConnector1">
                <a:avLst/>
              </a:prstGeom>
              <a:ln w="6480">
                <a:solidFill>
                  <a:srgbClr val="a8a8a8"/>
                </a:solidFill>
                <a:miter/>
              </a:ln>
            </p:spPr>
          </p:cxnSp>
          <p:cxnSp>
            <p:nvCxnSpPr>
              <p:cNvPr id="1701" name="Straight Connector 1110"/>
              <p:cNvCxnSpPr/>
              <p:nvPr/>
            </p:nvCxnSpPr>
            <p:spPr>
              <a:xfrm>
                <a:off x="4613040" y="-435240"/>
                <a:ext cx="360" cy="126360"/>
              </a:xfrm>
              <a:prstGeom prst="straightConnector1">
                <a:avLst/>
              </a:prstGeom>
              <a:ln w="6480">
                <a:solidFill>
                  <a:srgbClr val="a8a8a8"/>
                </a:solidFill>
                <a:miter/>
              </a:ln>
            </p:spPr>
          </p:cxnSp>
          <p:cxnSp>
            <p:nvCxnSpPr>
              <p:cNvPr id="1702" name="Straight Connector 1111"/>
              <p:cNvCxnSpPr/>
              <p:nvPr/>
            </p:nvCxnSpPr>
            <p:spPr>
              <a:xfrm>
                <a:off x="5107320" y="-435240"/>
                <a:ext cx="360" cy="126360"/>
              </a:xfrm>
              <a:prstGeom prst="straightConnector1">
                <a:avLst/>
              </a:prstGeom>
              <a:ln w="6480">
                <a:solidFill>
                  <a:srgbClr val="a8a8a8"/>
                </a:solidFill>
                <a:miter/>
              </a:ln>
            </p:spPr>
          </p:cxnSp>
          <p:cxnSp>
            <p:nvCxnSpPr>
              <p:cNvPr id="1703" name="Straight Connector 1112"/>
              <p:cNvCxnSpPr/>
              <p:nvPr/>
            </p:nvCxnSpPr>
            <p:spPr>
              <a:xfrm>
                <a:off x="4942440" y="-435240"/>
                <a:ext cx="360" cy="126360"/>
              </a:xfrm>
              <a:prstGeom prst="straightConnector1">
                <a:avLst/>
              </a:prstGeom>
              <a:ln w="6480">
                <a:solidFill>
                  <a:srgbClr val="a8a8a8"/>
                </a:solidFill>
                <a:miter/>
              </a:ln>
            </p:spPr>
          </p:cxnSp>
          <p:cxnSp>
            <p:nvCxnSpPr>
              <p:cNvPr id="1704" name="Straight Connector 1113"/>
              <p:cNvCxnSpPr/>
              <p:nvPr/>
            </p:nvCxnSpPr>
            <p:spPr>
              <a:xfrm>
                <a:off x="5436720" y="-435240"/>
                <a:ext cx="360" cy="126360"/>
              </a:xfrm>
              <a:prstGeom prst="straightConnector1">
                <a:avLst/>
              </a:prstGeom>
              <a:ln w="6480">
                <a:solidFill>
                  <a:srgbClr val="a8a8a8"/>
                </a:solidFill>
                <a:miter/>
              </a:ln>
            </p:spPr>
          </p:cxnSp>
          <p:cxnSp>
            <p:nvCxnSpPr>
              <p:cNvPr id="1705" name="Straight Connector 1114"/>
              <p:cNvCxnSpPr/>
              <p:nvPr/>
            </p:nvCxnSpPr>
            <p:spPr>
              <a:xfrm>
                <a:off x="5272200" y="-435240"/>
                <a:ext cx="360" cy="126360"/>
              </a:xfrm>
              <a:prstGeom prst="straightConnector1">
                <a:avLst/>
              </a:prstGeom>
              <a:ln w="6480">
                <a:solidFill>
                  <a:srgbClr val="a8a8a8"/>
                </a:solidFill>
                <a:miter/>
              </a:ln>
            </p:spPr>
          </p:cxnSp>
          <p:cxnSp>
            <p:nvCxnSpPr>
              <p:cNvPr id="1706" name="Straight Connector 1115"/>
              <p:cNvCxnSpPr/>
              <p:nvPr/>
            </p:nvCxnSpPr>
            <p:spPr>
              <a:xfrm>
                <a:off x="5766480" y="-435240"/>
                <a:ext cx="360" cy="126360"/>
              </a:xfrm>
              <a:prstGeom prst="straightConnector1">
                <a:avLst/>
              </a:prstGeom>
              <a:ln w="6480">
                <a:solidFill>
                  <a:srgbClr val="a8a8a8"/>
                </a:solidFill>
                <a:miter/>
              </a:ln>
            </p:spPr>
          </p:cxnSp>
          <p:cxnSp>
            <p:nvCxnSpPr>
              <p:cNvPr id="1707" name="Straight Connector 1116"/>
              <p:cNvCxnSpPr/>
              <p:nvPr/>
            </p:nvCxnSpPr>
            <p:spPr>
              <a:xfrm>
                <a:off x="5601600" y="-435240"/>
                <a:ext cx="360" cy="126360"/>
              </a:xfrm>
              <a:prstGeom prst="straightConnector1">
                <a:avLst/>
              </a:prstGeom>
              <a:ln w="6480">
                <a:solidFill>
                  <a:srgbClr val="a8a8a8"/>
                </a:solidFill>
                <a:miter/>
              </a:ln>
            </p:spPr>
          </p:cxnSp>
          <p:cxnSp>
            <p:nvCxnSpPr>
              <p:cNvPr id="1708" name="Straight Connector 1117"/>
              <p:cNvCxnSpPr/>
              <p:nvPr/>
            </p:nvCxnSpPr>
            <p:spPr>
              <a:xfrm>
                <a:off x="6095880" y="-435240"/>
                <a:ext cx="360" cy="126360"/>
              </a:xfrm>
              <a:prstGeom prst="straightConnector1">
                <a:avLst/>
              </a:prstGeom>
              <a:ln w="6480">
                <a:solidFill>
                  <a:srgbClr val="a8a8a8"/>
                </a:solidFill>
                <a:miter/>
              </a:ln>
            </p:spPr>
          </p:cxnSp>
          <p:cxnSp>
            <p:nvCxnSpPr>
              <p:cNvPr id="1709" name="Straight Connector 1118"/>
              <p:cNvCxnSpPr/>
              <p:nvPr/>
            </p:nvCxnSpPr>
            <p:spPr>
              <a:xfrm>
                <a:off x="5931000" y="-435240"/>
                <a:ext cx="360" cy="126360"/>
              </a:xfrm>
              <a:prstGeom prst="straightConnector1">
                <a:avLst/>
              </a:prstGeom>
              <a:ln w="6480">
                <a:solidFill>
                  <a:srgbClr val="a8a8a8"/>
                </a:solidFill>
                <a:miter/>
              </a:ln>
            </p:spPr>
          </p:cxnSp>
          <p:cxnSp>
            <p:nvCxnSpPr>
              <p:cNvPr id="1710" name="Straight Connector 1119"/>
              <p:cNvCxnSpPr/>
              <p:nvPr/>
            </p:nvCxnSpPr>
            <p:spPr>
              <a:xfrm>
                <a:off x="6425280" y="-435240"/>
                <a:ext cx="360" cy="126360"/>
              </a:xfrm>
              <a:prstGeom prst="straightConnector1">
                <a:avLst/>
              </a:prstGeom>
              <a:ln w="6480">
                <a:solidFill>
                  <a:srgbClr val="a8a8a8"/>
                </a:solidFill>
                <a:miter/>
              </a:ln>
            </p:spPr>
          </p:cxnSp>
          <p:cxnSp>
            <p:nvCxnSpPr>
              <p:cNvPr id="1711" name="Straight Connector 1120"/>
              <p:cNvCxnSpPr/>
              <p:nvPr/>
            </p:nvCxnSpPr>
            <p:spPr>
              <a:xfrm>
                <a:off x="6260760" y="-435240"/>
                <a:ext cx="360" cy="126360"/>
              </a:xfrm>
              <a:prstGeom prst="straightConnector1">
                <a:avLst/>
              </a:prstGeom>
              <a:ln w="6480">
                <a:solidFill>
                  <a:srgbClr val="a8a8a8"/>
                </a:solidFill>
                <a:miter/>
              </a:ln>
            </p:spPr>
          </p:cxnSp>
          <p:cxnSp>
            <p:nvCxnSpPr>
              <p:cNvPr id="1712" name="Straight Connector 1126"/>
              <p:cNvCxnSpPr/>
              <p:nvPr/>
            </p:nvCxnSpPr>
            <p:spPr>
              <a:xfrm>
                <a:off x="6590160" y="-435240"/>
                <a:ext cx="360" cy="126360"/>
              </a:xfrm>
              <a:prstGeom prst="straightConnector1">
                <a:avLst/>
              </a:prstGeom>
              <a:ln w="6480">
                <a:solidFill>
                  <a:srgbClr val="a8a8a8"/>
                </a:solidFill>
                <a:miter/>
              </a:ln>
            </p:spPr>
          </p:cxnSp>
          <p:cxnSp>
            <p:nvCxnSpPr>
              <p:cNvPr id="1713" name="Straight Connector 1128"/>
              <p:cNvCxnSpPr/>
              <p:nvPr/>
            </p:nvCxnSpPr>
            <p:spPr>
              <a:xfrm>
                <a:off x="6919560" y="-435240"/>
                <a:ext cx="360" cy="126360"/>
              </a:xfrm>
              <a:prstGeom prst="straightConnector1">
                <a:avLst/>
              </a:prstGeom>
              <a:ln w="6480">
                <a:solidFill>
                  <a:srgbClr val="a8a8a8"/>
                </a:solidFill>
                <a:miter/>
              </a:ln>
            </p:spPr>
          </p:cxnSp>
          <p:cxnSp>
            <p:nvCxnSpPr>
              <p:cNvPr id="1714" name="Straight Connector 1129"/>
              <p:cNvCxnSpPr/>
              <p:nvPr/>
            </p:nvCxnSpPr>
            <p:spPr>
              <a:xfrm>
                <a:off x="6754680" y="-435240"/>
                <a:ext cx="360" cy="126360"/>
              </a:xfrm>
              <a:prstGeom prst="straightConnector1">
                <a:avLst/>
              </a:prstGeom>
              <a:ln w="6480">
                <a:solidFill>
                  <a:srgbClr val="a8a8a8"/>
                </a:solidFill>
                <a:miter/>
              </a:ln>
            </p:spPr>
          </p:cxnSp>
          <p:cxnSp>
            <p:nvCxnSpPr>
              <p:cNvPr id="1715" name="Straight Connector 1130"/>
              <p:cNvCxnSpPr/>
              <p:nvPr/>
            </p:nvCxnSpPr>
            <p:spPr>
              <a:xfrm>
                <a:off x="7248960" y="-435240"/>
                <a:ext cx="360" cy="126360"/>
              </a:xfrm>
              <a:prstGeom prst="straightConnector1">
                <a:avLst/>
              </a:prstGeom>
              <a:ln w="6480">
                <a:solidFill>
                  <a:srgbClr val="a8a8a8"/>
                </a:solidFill>
                <a:miter/>
              </a:ln>
            </p:spPr>
          </p:cxnSp>
          <p:cxnSp>
            <p:nvCxnSpPr>
              <p:cNvPr id="1716" name="Straight Connector 1131"/>
              <p:cNvCxnSpPr/>
              <p:nvPr/>
            </p:nvCxnSpPr>
            <p:spPr>
              <a:xfrm>
                <a:off x="7084440" y="-435240"/>
                <a:ext cx="360" cy="126360"/>
              </a:xfrm>
              <a:prstGeom prst="straightConnector1">
                <a:avLst/>
              </a:prstGeom>
              <a:ln w="6480">
                <a:solidFill>
                  <a:srgbClr val="a8a8a8"/>
                </a:solidFill>
                <a:miter/>
              </a:ln>
            </p:spPr>
          </p:cxnSp>
          <p:cxnSp>
            <p:nvCxnSpPr>
              <p:cNvPr id="1717" name="Straight Connector 1132"/>
              <p:cNvCxnSpPr/>
              <p:nvPr/>
            </p:nvCxnSpPr>
            <p:spPr>
              <a:xfrm>
                <a:off x="7578720" y="-435240"/>
                <a:ext cx="360" cy="126360"/>
              </a:xfrm>
              <a:prstGeom prst="straightConnector1">
                <a:avLst/>
              </a:prstGeom>
              <a:ln w="6480">
                <a:solidFill>
                  <a:srgbClr val="a8a8a8"/>
                </a:solidFill>
                <a:miter/>
              </a:ln>
            </p:spPr>
          </p:cxnSp>
          <p:cxnSp>
            <p:nvCxnSpPr>
              <p:cNvPr id="1718" name="Straight Connector 1133"/>
              <p:cNvCxnSpPr/>
              <p:nvPr/>
            </p:nvCxnSpPr>
            <p:spPr>
              <a:xfrm>
                <a:off x="7413840" y="-435240"/>
                <a:ext cx="360" cy="126360"/>
              </a:xfrm>
              <a:prstGeom prst="straightConnector1">
                <a:avLst/>
              </a:prstGeom>
              <a:ln w="6480">
                <a:solidFill>
                  <a:srgbClr val="a8a8a8"/>
                </a:solidFill>
                <a:miter/>
              </a:ln>
            </p:spPr>
          </p:cxnSp>
          <p:cxnSp>
            <p:nvCxnSpPr>
              <p:cNvPr id="1719" name="Straight Connector 1134"/>
              <p:cNvCxnSpPr/>
              <p:nvPr/>
            </p:nvCxnSpPr>
            <p:spPr>
              <a:xfrm>
                <a:off x="7908120" y="-435240"/>
                <a:ext cx="360" cy="126360"/>
              </a:xfrm>
              <a:prstGeom prst="straightConnector1">
                <a:avLst/>
              </a:prstGeom>
              <a:ln w="6480">
                <a:solidFill>
                  <a:srgbClr val="a8a8a8"/>
                </a:solidFill>
                <a:miter/>
              </a:ln>
            </p:spPr>
          </p:cxnSp>
          <p:cxnSp>
            <p:nvCxnSpPr>
              <p:cNvPr id="1720" name="Straight Connector 1135"/>
              <p:cNvCxnSpPr/>
              <p:nvPr/>
            </p:nvCxnSpPr>
            <p:spPr>
              <a:xfrm>
                <a:off x="7743240" y="-435240"/>
                <a:ext cx="360" cy="126360"/>
              </a:xfrm>
              <a:prstGeom prst="straightConnector1">
                <a:avLst/>
              </a:prstGeom>
              <a:ln w="6480">
                <a:solidFill>
                  <a:srgbClr val="a8a8a8"/>
                </a:solidFill>
                <a:miter/>
              </a:ln>
            </p:spPr>
          </p:cxnSp>
          <p:cxnSp>
            <p:nvCxnSpPr>
              <p:cNvPr id="1721" name="Straight Connector 1136"/>
              <p:cNvCxnSpPr/>
              <p:nvPr/>
            </p:nvCxnSpPr>
            <p:spPr>
              <a:xfrm>
                <a:off x="8237520" y="-435240"/>
                <a:ext cx="360" cy="126360"/>
              </a:xfrm>
              <a:prstGeom prst="straightConnector1">
                <a:avLst/>
              </a:prstGeom>
              <a:ln w="6480">
                <a:solidFill>
                  <a:srgbClr val="a8a8a8"/>
                </a:solidFill>
                <a:miter/>
              </a:ln>
            </p:spPr>
          </p:cxnSp>
          <p:cxnSp>
            <p:nvCxnSpPr>
              <p:cNvPr id="1722" name="Straight Connector 1137"/>
              <p:cNvCxnSpPr/>
              <p:nvPr/>
            </p:nvCxnSpPr>
            <p:spPr>
              <a:xfrm>
                <a:off x="8073000" y="-435240"/>
                <a:ext cx="360" cy="126360"/>
              </a:xfrm>
              <a:prstGeom prst="straightConnector1">
                <a:avLst/>
              </a:prstGeom>
              <a:ln w="6480">
                <a:solidFill>
                  <a:srgbClr val="a8a8a8"/>
                </a:solidFill>
                <a:miter/>
              </a:ln>
            </p:spPr>
          </p:cxnSp>
          <p:cxnSp>
            <p:nvCxnSpPr>
              <p:cNvPr id="1723" name="Straight Connector 1138"/>
              <p:cNvCxnSpPr/>
              <p:nvPr/>
            </p:nvCxnSpPr>
            <p:spPr>
              <a:xfrm>
                <a:off x="8567280" y="-435240"/>
                <a:ext cx="360" cy="126360"/>
              </a:xfrm>
              <a:prstGeom prst="straightConnector1">
                <a:avLst/>
              </a:prstGeom>
              <a:ln w="6480">
                <a:solidFill>
                  <a:srgbClr val="a8a8a8"/>
                </a:solidFill>
                <a:miter/>
              </a:ln>
            </p:spPr>
          </p:cxnSp>
          <p:cxnSp>
            <p:nvCxnSpPr>
              <p:cNvPr id="1724" name="Straight Connector 1139"/>
              <p:cNvCxnSpPr/>
              <p:nvPr/>
            </p:nvCxnSpPr>
            <p:spPr>
              <a:xfrm>
                <a:off x="8402400" y="-435240"/>
                <a:ext cx="360" cy="126360"/>
              </a:xfrm>
              <a:prstGeom prst="straightConnector1">
                <a:avLst/>
              </a:prstGeom>
              <a:ln w="6480">
                <a:solidFill>
                  <a:srgbClr val="a8a8a8"/>
                </a:solidFill>
                <a:miter/>
              </a:ln>
            </p:spPr>
          </p:cxnSp>
          <p:cxnSp>
            <p:nvCxnSpPr>
              <p:cNvPr id="1725" name="Straight Connector 1140"/>
              <p:cNvCxnSpPr/>
              <p:nvPr/>
            </p:nvCxnSpPr>
            <p:spPr>
              <a:xfrm>
                <a:off x="8896680" y="-435240"/>
                <a:ext cx="360" cy="126360"/>
              </a:xfrm>
              <a:prstGeom prst="straightConnector1">
                <a:avLst/>
              </a:prstGeom>
              <a:ln w="6480">
                <a:solidFill>
                  <a:srgbClr val="a8a8a8"/>
                </a:solidFill>
                <a:miter/>
              </a:ln>
            </p:spPr>
          </p:cxnSp>
          <p:cxnSp>
            <p:nvCxnSpPr>
              <p:cNvPr id="1726" name="Straight Connector 1141"/>
              <p:cNvCxnSpPr/>
              <p:nvPr/>
            </p:nvCxnSpPr>
            <p:spPr>
              <a:xfrm>
                <a:off x="8731800" y="-435240"/>
                <a:ext cx="360" cy="126360"/>
              </a:xfrm>
              <a:prstGeom prst="straightConnector1">
                <a:avLst/>
              </a:prstGeom>
              <a:ln w="6480">
                <a:solidFill>
                  <a:srgbClr val="a8a8a8"/>
                </a:solidFill>
                <a:miter/>
              </a:ln>
            </p:spPr>
          </p:cxnSp>
          <p:cxnSp>
            <p:nvCxnSpPr>
              <p:cNvPr id="1727" name="Straight Connector 1142"/>
              <p:cNvCxnSpPr/>
              <p:nvPr/>
            </p:nvCxnSpPr>
            <p:spPr>
              <a:xfrm>
                <a:off x="9226080" y="-435240"/>
                <a:ext cx="360" cy="126360"/>
              </a:xfrm>
              <a:prstGeom prst="straightConnector1">
                <a:avLst/>
              </a:prstGeom>
              <a:ln w="6480">
                <a:solidFill>
                  <a:srgbClr val="a8a8a8"/>
                </a:solidFill>
                <a:miter/>
              </a:ln>
            </p:spPr>
          </p:cxnSp>
          <p:cxnSp>
            <p:nvCxnSpPr>
              <p:cNvPr id="1728" name="Straight Connector 1143"/>
              <p:cNvCxnSpPr/>
              <p:nvPr/>
            </p:nvCxnSpPr>
            <p:spPr>
              <a:xfrm>
                <a:off x="9061560" y="-435240"/>
                <a:ext cx="360" cy="126360"/>
              </a:xfrm>
              <a:prstGeom prst="straightConnector1">
                <a:avLst/>
              </a:prstGeom>
              <a:ln w="6480">
                <a:solidFill>
                  <a:srgbClr val="a8a8a8"/>
                </a:solidFill>
                <a:miter/>
              </a:ln>
            </p:spPr>
          </p:cxnSp>
          <p:cxnSp>
            <p:nvCxnSpPr>
              <p:cNvPr id="1729" name="Straight Connector 1144"/>
              <p:cNvCxnSpPr/>
              <p:nvPr/>
            </p:nvCxnSpPr>
            <p:spPr>
              <a:xfrm>
                <a:off x="9555840" y="-435240"/>
                <a:ext cx="360" cy="126360"/>
              </a:xfrm>
              <a:prstGeom prst="straightConnector1">
                <a:avLst/>
              </a:prstGeom>
              <a:ln w="6480">
                <a:solidFill>
                  <a:srgbClr val="a8a8a8"/>
                </a:solidFill>
                <a:miter/>
              </a:ln>
            </p:spPr>
          </p:cxnSp>
          <p:cxnSp>
            <p:nvCxnSpPr>
              <p:cNvPr id="1730" name="Straight Connector 1145"/>
              <p:cNvCxnSpPr/>
              <p:nvPr/>
            </p:nvCxnSpPr>
            <p:spPr>
              <a:xfrm>
                <a:off x="9390960" y="-435240"/>
                <a:ext cx="360" cy="126360"/>
              </a:xfrm>
              <a:prstGeom prst="straightConnector1">
                <a:avLst/>
              </a:prstGeom>
              <a:ln w="6480">
                <a:solidFill>
                  <a:srgbClr val="a8a8a8"/>
                </a:solidFill>
                <a:miter/>
              </a:ln>
            </p:spPr>
          </p:cxnSp>
          <p:cxnSp>
            <p:nvCxnSpPr>
              <p:cNvPr id="1731" name="Straight Connector 1146"/>
              <p:cNvCxnSpPr/>
              <p:nvPr/>
            </p:nvCxnSpPr>
            <p:spPr>
              <a:xfrm>
                <a:off x="9885240" y="-435240"/>
                <a:ext cx="360" cy="126360"/>
              </a:xfrm>
              <a:prstGeom prst="straightConnector1">
                <a:avLst/>
              </a:prstGeom>
              <a:ln w="6480">
                <a:solidFill>
                  <a:srgbClr val="a8a8a8"/>
                </a:solidFill>
                <a:miter/>
              </a:ln>
            </p:spPr>
          </p:cxnSp>
          <p:cxnSp>
            <p:nvCxnSpPr>
              <p:cNvPr id="1732" name="Straight Connector 1147"/>
              <p:cNvCxnSpPr/>
              <p:nvPr/>
            </p:nvCxnSpPr>
            <p:spPr>
              <a:xfrm>
                <a:off x="9720360" y="-435240"/>
                <a:ext cx="360" cy="126360"/>
              </a:xfrm>
              <a:prstGeom prst="straightConnector1">
                <a:avLst/>
              </a:prstGeom>
              <a:ln w="6480">
                <a:solidFill>
                  <a:srgbClr val="a8a8a8"/>
                </a:solidFill>
                <a:miter/>
              </a:ln>
            </p:spPr>
          </p:cxnSp>
          <p:cxnSp>
            <p:nvCxnSpPr>
              <p:cNvPr id="1733" name="Straight Connector 1148"/>
              <p:cNvCxnSpPr/>
              <p:nvPr/>
            </p:nvCxnSpPr>
            <p:spPr>
              <a:xfrm>
                <a:off x="10214640" y="-435240"/>
                <a:ext cx="360" cy="126360"/>
              </a:xfrm>
              <a:prstGeom prst="straightConnector1">
                <a:avLst/>
              </a:prstGeom>
              <a:ln w="6480">
                <a:solidFill>
                  <a:srgbClr val="a8a8a8"/>
                </a:solidFill>
                <a:miter/>
              </a:ln>
            </p:spPr>
          </p:cxnSp>
          <p:cxnSp>
            <p:nvCxnSpPr>
              <p:cNvPr id="1734" name="Straight Connector 1149"/>
              <p:cNvCxnSpPr/>
              <p:nvPr/>
            </p:nvCxnSpPr>
            <p:spPr>
              <a:xfrm>
                <a:off x="10050120" y="-435240"/>
                <a:ext cx="360" cy="126360"/>
              </a:xfrm>
              <a:prstGeom prst="straightConnector1">
                <a:avLst/>
              </a:prstGeom>
              <a:ln w="6480">
                <a:solidFill>
                  <a:srgbClr val="a8a8a8"/>
                </a:solidFill>
                <a:miter/>
              </a:ln>
            </p:spPr>
          </p:cxnSp>
          <p:cxnSp>
            <p:nvCxnSpPr>
              <p:cNvPr id="1735" name="Straight Connector 1150"/>
              <p:cNvCxnSpPr/>
              <p:nvPr/>
            </p:nvCxnSpPr>
            <p:spPr>
              <a:xfrm>
                <a:off x="10544400" y="-435240"/>
                <a:ext cx="360" cy="126360"/>
              </a:xfrm>
              <a:prstGeom prst="straightConnector1">
                <a:avLst/>
              </a:prstGeom>
              <a:ln w="6480">
                <a:solidFill>
                  <a:srgbClr val="a8a8a8"/>
                </a:solidFill>
                <a:miter/>
              </a:ln>
            </p:spPr>
          </p:cxnSp>
          <p:cxnSp>
            <p:nvCxnSpPr>
              <p:cNvPr id="1736" name="Straight Connector 1151"/>
              <p:cNvCxnSpPr/>
              <p:nvPr/>
            </p:nvCxnSpPr>
            <p:spPr>
              <a:xfrm>
                <a:off x="10379520" y="-435240"/>
                <a:ext cx="360" cy="126360"/>
              </a:xfrm>
              <a:prstGeom prst="straightConnector1">
                <a:avLst/>
              </a:prstGeom>
              <a:ln w="6480">
                <a:solidFill>
                  <a:srgbClr val="a8a8a8"/>
                </a:solidFill>
                <a:miter/>
              </a:ln>
            </p:spPr>
          </p:cxnSp>
          <p:cxnSp>
            <p:nvCxnSpPr>
              <p:cNvPr id="1737" name="Straight Connector 1152"/>
              <p:cNvCxnSpPr/>
              <p:nvPr/>
            </p:nvCxnSpPr>
            <p:spPr>
              <a:xfrm>
                <a:off x="10873800" y="-435240"/>
                <a:ext cx="360" cy="126360"/>
              </a:xfrm>
              <a:prstGeom prst="straightConnector1">
                <a:avLst/>
              </a:prstGeom>
              <a:ln w="6480">
                <a:solidFill>
                  <a:srgbClr val="a8a8a8"/>
                </a:solidFill>
                <a:miter/>
              </a:ln>
            </p:spPr>
          </p:cxnSp>
          <p:cxnSp>
            <p:nvCxnSpPr>
              <p:cNvPr id="1738" name="Straight Connector 1153"/>
              <p:cNvCxnSpPr/>
              <p:nvPr/>
            </p:nvCxnSpPr>
            <p:spPr>
              <a:xfrm>
                <a:off x="10708920" y="-435240"/>
                <a:ext cx="360" cy="126360"/>
              </a:xfrm>
              <a:prstGeom prst="straightConnector1">
                <a:avLst/>
              </a:prstGeom>
              <a:ln w="6480">
                <a:solidFill>
                  <a:srgbClr val="a8a8a8"/>
                </a:solidFill>
                <a:miter/>
              </a:ln>
            </p:spPr>
          </p:cxnSp>
          <p:cxnSp>
            <p:nvCxnSpPr>
              <p:cNvPr id="1739" name="Straight Connector 1154"/>
              <p:cNvCxnSpPr/>
              <p:nvPr/>
            </p:nvCxnSpPr>
            <p:spPr>
              <a:xfrm>
                <a:off x="11203200" y="-435240"/>
                <a:ext cx="360" cy="126360"/>
              </a:xfrm>
              <a:prstGeom prst="straightConnector1">
                <a:avLst/>
              </a:prstGeom>
              <a:ln w="6480">
                <a:solidFill>
                  <a:srgbClr val="a8a8a8"/>
                </a:solidFill>
                <a:miter/>
              </a:ln>
            </p:spPr>
          </p:cxnSp>
          <p:cxnSp>
            <p:nvCxnSpPr>
              <p:cNvPr id="1740" name="Straight Connector 1155"/>
              <p:cNvCxnSpPr/>
              <p:nvPr/>
            </p:nvCxnSpPr>
            <p:spPr>
              <a:xfrm>
                <a:off x="11038680" y="-435240"/>
                <a:ext cx="360" cy="126360"/>
              </a:xfrm>
              <a:prstGeom prst="straightConnector1">
                <a:avLst/>
              </a:prstGeom>
              <a:ln w="6480">
                <a:solidFill>
                  <a:srgbClr val="a8a8a8"/>
                </a:solidFill>
                <a:miter/>
              </a:ln>
            </p:spPr>
          </p:cxnSp>
          <p:cxnSp>
            <p:nvCxnSpPr>
              <p:cNvPr id="1741" name="Straight Connector 1156"/>
              <p:cNvCxnSpPr/>
              <p:nvPr/>
            </p:nvCxnSpPr>
            <p:spPr>
              <a:xfrm>
                <a:off x="11532960" y="-435240"/>
                <a:ext cx="360" cy="126360"/>
              </a:xfrm>
              <a:prstGeom prst="straightConnector1">
                <a:avLst/>
              </a:prstGeom>
              <a:ln w="6480">
                <a:solidFill>
                  <a:srgbClr val="a8a8a8"/>
                </a:solidFill>
                <a:miter/>
              </a:ln>
            </p:spPr>
          </p:cxnSp>
          <p:cxnSp>
            <p:nvCxnSpPr>
              <p:cNvPr id="1742" name="Straight Connector 1157"/>
              <p:cNvCxnSpPr/>
              <p:nvPr/>
            </p:nvCxnSpPr>
            <p:spPr>
              <a:xfrm>
                <a:off x="11368080" y="-435240"/>
                <a:ext cx="360" cy="126360"/>
              </a:xfrm>
              <a:prstGeom prst="straightConnector1">
                <a:avLst/>
              </a:prstGeom>
              <a:ln w="6480">
                <a:solidFill>
                  <a:srgbClr val="a8a8a8"/>
                </a:solidFill>
                <a:miter/>
              </a:ln>
            </p:spPr>
          </p:cxnSp>
          <p:cxnSp>
            <p:nvCxnSpPr>
              <p:cNvPr id="1743" name="Straight Connector 1158"/>
              <p:cNvCxnSpPr/>
              <p:nvPr/>
            </p:nvCxnSpPr>
            <p:spPr>
              <a:xfrm>
                <a:off x="11862360" y="-435240"/>
                <a:ext cx="360" cy="126360"/>
              </a:xfrm>
              <a:prstGeom prst="straightConnector1">
                <a:avLst/>
              </a:prstGeom>
              <a:ln w="6480">
                <a:solidFill>
                  <a:srgbClr val="a8a8a8"/>
                </a:solidFill>
                <a:miter/>
              </a:ln>
            </p:spPr>
          </p:cxnSp>
          <p:cxnSp>
            <p:nvCxnSpPr>
              <p:cNvPr id="1744" name="Straight Connector 1159"/>
              <p:cNvCxnSpPr/>
              <p:nvPr/>
            </p:nvCxnSpPr>
            <p:spPr>
              <a:xfrm>
                <a:off x="11697480" y="-435240"/>
                <a:ext cx="360" cy="126360"/>
              </a:xfrm>
              <a:prstGeom prst="straightConnector1">
                <a:avLst/>
              </a:prstGeom>
              <a:ln w="6480">
                <a:solidFill>
                  <a:srgbClr val="a8a8a8"/>
                </a:solidFill>
                <a:miter/>
              </a:ln>
            </p:spPr>
          </p:cxnSp>
          <p:cxnSp>
            <p:nvCxnSpPr>
              <p:cNvPr id="1745" name="Straight Connector 1845"/>
              <p:cNvCxnSpPr/>
              <p:nvPr/>
            </p:nvCxnSpPr>
            <p:spPr>
              <a:xfrm>
                <a:off x="12481560" y="489600"/>
                <a:ext cx="126360" cy="360"/>
              </a:xfrm>
              <a:prstGeom prst="straightConnector1">
                <a:avLst/>
              </a:prstGeom>
              <a:ln w="6480">
                <a:solidFill>
                  <a:srgbClr val="a8a8a8"/>
                </a:solidFill>
                <a:miter/>
              </a:ln>
            </p:spPr>
          </p:cxnSp>
          <p:cxnSp>
            <p:nvCxnSpPr>
              <p:cNvPr id="1746" name="Straight Connector 1846"/>
              <p:cNvCxnSpPr/>
              <p:nvPr/>
            </p:nvCxnSpPr>
            <p:spPr>
              <a:xfrm>
                <a:off x="12481560" y="326520"/>
                <a:ext cx="126360" cy="360"/>
              </a:xfrm>
              <a:prstGeom prst="straightConnector1">
                <a:avLst/>
              </a:prstGeom>
              <a:ln w="6480">
                <a:solidFill>
                  <a:srgbClr val="a8a8a8"/>
                </a:solidFill>
                <a:miter/>
              </a:ln>
            </p:spPr>
          </p:cxnSp>
          <p:cxnSp>
            <p:nvCxnSpPr>
              <p:cNvPr id="1747" name="Straight Connector 1847"/>
              <p:cNvCxnSpPr/>
              <p:nvPr/>
            </p:nvCxnSpPr>
            <p:spPr>
              <a:xfrm>
                <a:off x="12481560" y="816120"/>
                <a:ext cx="126360" cy="360"/>
              </a:xfrm>
              <a:prstGeom prst="straightConnector1">
                <a:avLst/>
              </a:prstGeom>
              <a:ln w="6480">
                <a:solidFill>
                  <a:srgbClr val="a8a8a8"/>
                </a:solidFill>
                <a:miter/>
              </a:ln>
            </p:spPr>
          </p:cxnSp>
          <p:cxnSp>
            <p:nvCxnSpPr>
              <p:cNvPr id="1748" name="Straight Connector 1848"/>
              <p:cNvCxnSpPr/>
              <p:nvPr/>
            </p:nvCxnSpPr>
            <p:spPr>
              <a:xfrm>
                <a:off x="12481560" y="653040"/>
                <a:ext cx="126360" cy="360"/>
              </a:xfrm>
              <a:prstGeom prst="straightConnector1">
                <a:avLst/>
              </a:prstGeom>
              <a:ln w="6480">
                <a:solidFill>
                  <a:srgbClr val="a8a8a8"/>
                </a:solidFill>
                <a:miter/>
              </a:ln>
            </p:spPr>
          </p:cxnSp>
          <p:cxnSp>
            <p:nvCxnSpPr>
              <p:cNvPr id="1749" name="Straight Connector 1849"/>
              <p:cNvCxnSpPr/>
              <p:nvPr/>
            </p:nvCxnSpPr>
            <p:spPr>
              <a:xfrm>
                <a:off x="12481560" y="1142640"/>
                <a:ext cx="126360" cy="360"/>
              </a:xfrm>
              <a:prstGeom prst="straightConnector1">
                <a:avLst/>
              </a:prstGeom>
              <a:ln w="6480">
                <a:solidFill>
                  <a:srgbClr val="a8a8a8"/>
                </a:solidFill>
                <a:miter/>
              </a:ln>
            </p:spPr>
          </p:cxnSp>
          <p:cxnSp>
            <p:nvCxnSpPr>
              <p:cNvPr id="1750" name="Straight Connector 1850"/>
              <p:cNvCxnSpPr/>
              <p:nvPr/>
            </p:nvCxnSpPr>
            <p:spPr>
              <a:xfrm>
                <a:off x="12481560" y="979560"/>
                <a:ext cx="126360" cy="360"/>
              </a:xfrm>
              <a:prstGeom prst="straightConnector1">
                <a:avLst/>
              </a:prstGeom>
              <a:ln w="6480">
                <a:solidFill>
                  <a:srgbClr val="a8a8a8"/>
                </a:solidFill>
                <a:miter/>
              </a:ln>
            </p:spPr>
          </p:cxnSp>
          <p:cxnSp>
            <p:nvCxnSpPr>
              <p:cNvPr id="1751" name="Straight Connector 1851"/>
              <p:cNvCxnSpPr/>
              <p:nvPr/>
            </p:nvCxnSpPr>
            <p:spPr>
              <a:xfrm>
                <a:off x="12481560" y="1469520"/>
                <a:ext cx="126360" cy="360"/>
              </a:xfrm>
              <a:prstGeom prst="straightConnector1">
                <a:avLst/>
              </a:prstGeom>
              <a:ln w="6480">
                <a:solidFill>
                  <a:srgbClr val="a8a8a8"/>
                </a:solidFill>
                <a:miter/>
              </a:ln>
            </p:spPr>
          </p:cxnSp>
          <p:cxnSp>
            <p:nvCxnSpPr>
              <p:cNvPr id="1752" name="Straight Connector 1852"/>
              <p:cNvCxnSpPr/>
              <p:nvPr/>
            </p:nvCxnSpPr>
            <p:spPr>
              <a:xfrm>
                <a:off x="12481560" y="1306080"/>
                <a:ext cx="126360" cy="360"/>
              </a:xfrm>
              <a:prstGeom prst="straightConnector1">
                <a:avLst/>
              </a:prstGeom>
              <a:ln w="6480">
                <a:solidFill>
                  <a:srgbClr val="a8a8a8"/>
                </a:solidFill>
                <a:miter/>
              </a:ln>
            </p:spPr>
          </p:cxnSp>
          <p:cxnSp>
            <p:nvCxnSpPr>
              <p:cNvPr id="1753" name="Straight Connector 1853"/>
              <p:cNvCxnSpPr/>
              <p:nvPr/>
            </p:nvCxnSpPr>
            <p:spPr>
              <a:xfrm>
                <a:off x="12481560" y="1796040"/>
                <a:ext cx="126360" cy="360"/>
              </a:xfrm>
              <a:prstGeom prst="straightConnector1">
                <a:avLst/>
              </a:prstGeom>
              <a:ln w="6480">
                <a:solidFill>
                  <a:srgbClr val="a8a8a8"/>
                </a:solidFill>
                <a:miter/>
              </a:ln>
            </p:spPr>
          </p:cxnSp>
          <p:cxnSp>
            <p:nvCxnSpPr>
              <p:cNvPr id="1754" name="Straight Connector 1854"/>
              <p:cNvCxnSpPr/>
              <p:nvPr/>
            </p:nvCxnSpPr>
            <p:spPr>
              <a:xfrm>
                <a:off x="12481560" y="1632600"/>
                <a:ext cx="126360" cy="360"/>
              </a:xfrm>
              <a:prstGeom prst="straightConnector1">
                <a:avLst/>
              </a:prstGeom>
              <a:ln w="6480">
                <a:solidFill>
                  <a:srgbClr val="a8a8a8"/>
                </a:solidFill>
                <a:miter/>
              </a:ln>
            </p:spPr>
          </p:cxnSp>
          <p:cxnSp>
            <p:nvCxnSpPr>
              <p:cNvPr id="1755" name="Straight Connector 1855"/>
              <p:cNvCxnSpPr/>
              <p:nvPr/>
            </p:nvCxnSpPr>
            <p:spPr>
              <a:xfrm>
                <a:off x="12481560" y="2122560"/>
                <a:ext cx="126360" cy="360"/>
              </a:xfrm>
              <a:prstGeom prst="straightConnector1">
                <a:avLst/>
              </a:prstGeom>
              <a:ln w="6480">
                <a:solidFill>
                  <a:srgbClr val="a8a8a8"/>
                </a:solidFill>
                <a:miter/>
              </a:ln>
            </p:spPr>
          </p:cxnSp>
          <p:cxnSp>
            <p:nvCxnSpPr>
              <p:cNvPr id="1756" name="Straight Connector 1856"/>
              <p:cNvCxnSpPr/>
              <p:nvPr/>
            </p:nvCxnSpPr>
            <p:spPr>
              <a:xfrm>
                <a:off x="12481560" y="1959120"/>
                <a:ext cx="126360" cy="360"/>
              </a:xfrm>
              <a:prstGeom prst="straightConnector1">
                <a:avLst/>
              </a:prstGeom>
              <a:ln w="6480">
                <a:solidFill>
                  <a:srgbClr val="a8a8a8"/>
                </a:solidFill>
                <a:miter/>
              </a:ln>
            </p:spPr>
          </p:cxnSp>
          <p:cxnSp>
            <p:nvCxnSpPr>
              <p:cNvPr id="1757" name="Straight Connector 1857"/>
              <p:cNvCxnSpPr/>
              <p:nvPr/>
            </p:nvCxnSpPr>
            <p:spPr>
              <a:xfrm>
                <a:off x="12481560" y="2449080"/>
                <a:ext cx="126360" cy="360"/>
              </a:xfrm>
              <a:prstGeom prst="straightConnector1">
                <a:avLst/>
              </a:prstGeom>
              <a:ln w="6480">
                <a:solidFill>
                  <a:srgbClr val="a8a8a8"/>
                </a:solidFill>
                <a:miter/>
              </a:ln>
            </p:spPr>
          </p:cxnSp>
          <p:cxnSp>
            <p:nvCxnSpPr>
              <p:cNvPr id="1758" name="Straight Connector 1858"/>
              <p:cNvCxnSpPr/>
              <p:nvPr/>
            </p:nvCxnSpPr>
            <p:spPr>
              <a:xfrm>
                <a:off x="12481560" y="2285640"/>
                <a:ext cx="126360" cy="360"/>
              </a:xfrm>
              <a:prstGeom prst="straightConnector1">
                <a:avLst/>
              </a:prstGeom>
              <a:ln w="6480">
                <a:solidFill>
                  <a:srgbClr val="a8a8a8"/>
                </a:solidFill>
                <a:miter/>
              </a:ln>
            </p:spPr>
          </p:cxnSp>
          <p:cxnSp>
            <p:nvCxnSpPr>
              <p:cNvPr id="1759" name="Straight Connector 1859"/>
              <p:cNvCxnSpPr/>
              <p:nvPr/>
            </p:nvCxnSpPr>
            <p:spPr>
              <a:xfrm>
                <a:off x="12481560" y="2775600"/>
                <a:ext cx="126360" cy="360"/>
              </a:xfrm>
              <a:prstGeom prst="straightConnector1">
                <a:avLst/>
              </a:prstGeom>
              <a:ln w="6480">
                <a:solidFill>
                  <a:srgbClr val="a8a8a8"/>
                </a:solidFill>
                <a:miter/>
              </a:ln>
            </p:spPr>
          </p:cxnSp>
          <p:cxnSp>
            <p:nvCxnSpPr>
              <p:cNvPr id="1760" name="Straight Connector 1860"/>
              <p:cNvCxnSpPr/>
              <p:nvPr/>
            </p:nvCxnSpPr>
            <p:spPr>
              <a:xfrm>
                <a:off x="12481560" y="2612520"/>
                <a:ext cx="126360" cy="360"/>
              </a:xfrm>
              <a:prstGeom prst="straightConnector1">
                <a:avLst/>
              </a:prstGeom>
              <a:ln w="6480">
                <a:solidFill>
                  <a:srgbClr val="a8a8a8"/>
                </a:solidFill>
                <a:miter/>
              </a:ln>
            </p:spPr>
          </p:cxnSp>
          <p:cxnSp>
            <p:nvCxnSpPr>
              <p:cNvPr id="1761" name="Straight Connector 1861"/>
              <p:cNvCxnSpPr/>
              <p:nvPr/>
            </p:nvCxnSpPr>
            <p:spPr>
              <a:xfrm>
                <a:off x="12481560" y="3102120"/>
                <a:ext cx="126360" cy="360"/>
              </a:xfrm>
              <a:prstGeom prst="straightConnector1">
                <a:avLst/>
              </a:prstGeom>
              <a:ln w="6480">
                <a:solidFill>
                  <a:srgbClr val="a8a8a8"/>
                </a:solidFill>
                <a:miter/>
              </a:ln>
            </p:spPr>
          </p:cxnSp>
          <p:cxnSp>
            <p:nvCxnSpPr>
              <p:cNvPr id="1762" name="Straight Connector 1862"/>
              <p:cNvCxnSpPr/>
              <p:nvPr/>
            </p:nvCxnSpPr>
            <p:spPr>
              <a:xfrm>
                <a:off x="12481560" y="2939040"/>
                <a:ext cx="126360" cy="360"/>
              </a:xfrm>
              <a:prstGeom prst="straightConnector1">
                <a:avLst/>
              </a:prstGeom>
              <a:ln w="6480">
                <a:solidFill>
                  <a:srgbClr val="a8a8a8"/>
                </a:solidFill>
                <a:miter/>
              </a:ln>
            </p:spPr>
          </p:cxnSp>
          <p:cxnSp>
            <p:nvCxnSpPr>
              <p:cNvPr id="1763" name="Straight Connector 1863"/>
              <p:cNvCxnSpPr/>
              <p:nvPr/>
            </p:nvCxnSpPr>
            <p:spPr>
              <a:xfrm>
                <a:off x="12481560" y="3428640"/>
                <a:ext cx="126360" cy="360"/>
              </a:xfrm>
              <a:prstGeom prst="straightConnector1">
                <a:avLst/>
              </a:prstGeom>
              <a:ln w="6480">
                <a:solidFill>
                  <a:srgbClr val="a8a8a8"/>
                </a:solidFill>
                <a:miter/>
              </a:ln>
            </p:spPr>
          </p:cxnSp>
          <p:cxnSp>
            <p:nvCxnSpPr>
              <p:cNvPr id="1764" name="Straight Connector 1864"/>
              <p:cNvCxnSpPr/>
              <p:nvPr/>
            </p:nvCxnSpPr>
            <p:spPr>
              <a:xfrm>
                <a:off x="12481560" y="3265560"/>
                <a:ext cx="126360" cy="360"/>
              </a:xfrm>
              <a:prstGeom prst="straightConnector1">
                <a:avLst/>
              </a:prstGeom>
              <a:ln w="6480">
                <a:solidFill>
                  <a:srgbClr val="a8a8a8"/>
                </a:solidFill>
                <a:miter/>
              </a:ln>
            </p:spPr>
          </p:cxnSp>
          <p:cxnSp>
            <p:nvCxnSpPr>
              <p:cNvPr id="1765" name="Straight Connector 1865"/>
              <p:cNvCxnSpPr/>
              <p:nvPr/>
            </p:nvCxnSpPr>
            <p:spPr>
              <a:xfrm>
                <a:off x="12481560" y="3755520"/>
                <a:ext cx="126360" cy="360"/>
              </a:xfrm>
              <a:prstGeom prst="straightConnector1">
                <a:avLst/>
              </a:prstGeom>
              <a:ln w="6480">
                <a:solidFill>
                  <a:srgbClr val="a8a8a8"/>
                </a:solidFill>
                <a:miter/>
              </a:ln>
            </p:spPr>
          </p:cxnSp>
          <p:cxnSp>
            <p:nvCxnSpPr>
              <p:cNvPr id="1766" name="Straight Connector 1866"/>
              <p:cNvCxnSpPr/>
              <p:nvPr/>
            </p:nvCxnSpPr>
            <p:spPr>
              <a:xfrm>
                <a:off x="12481560" y="3592080"/>
                <a:ext cx="126360" cy="360"/>
              </a:xfrm>
              <a:prstGeom prst="straightConnector1">
                <a:avLst/>
              </a:prstGeom>
              <a:ln w="6480">
                <a:solidFill>
                  <a:srgbClr val="a8a8a8"/>
                </a:solidFill>
                <a:miter/>
              </a:ln>
            </p:spPr>
          </p:cxnSp>
          <p:cxnSp>
            <p:nvCxnSpPr>
              <p:cNvPr id="1767" name="Straight Connector 1867"/>
              <p:cNvCxnSpPr/>
              <p:nvPr/>
            </p:nvCxnSpPr>
            <p:spPr>
              <a:xfrm>
                <a:off x="12481560" y="4081680"/>
                <a:ext cx="126360" cy="360"/>
              </a:xfrm>
              <a:prstGeom prst="straightConnector1">
                <a:avLst/>
              </a:prstGeom>
              <a:ln w="6480">
                <a:solidFill>
                  <a:srgbClr val="a8a8a8"/>
                </a:solidFill>
                <a:miter/>
              </a:ln>
            </p:spPr>
          </p:cxnSp>
          <p:cxnSp>
            <p:nvCxnSpPr>
              <p:cNvPr id="1768" name="Straight Connector 1868"/>
              <p:cNvCxnSpPr/>
              <p:nvPr/>
            </p:nvCxnSpPr>
            <p:spPr>
              <a:xfrm>
                <a:off x="12481560" y="3918240"/>
                <a:ext cx="126360" cy="360"/>
              </a:xfrm>
              <a:prstGeom prst="straightConnector1">
                <a:avLst/>
              </a:prstGeom>
              <a:ln w="6480">
                <a:solidFill>
                  <a:srgbClr val="a8a8a8"/>
                </a:solidFill>
                <a:miter/>
              </a:ln>
            </p:spPr>
          </p:cxnSp>
          <p:cxnSp>
            <p:nvCxnSpPr>
              <p:cNvPr id="1769" name="Straight Connector 1869"/>
              <p:cNvCxnSpPr/>
              <p:nvPr/>
            </p:nvCxnSpPr>
            <p:spPr>
              <a:xfrm>
                <a:off x="12481560" y="4408200"/>
                <a:ext cx="126360" cy="360"/>
              </a:xfrm>
              <a:prstGeom prst="straightConnector1">
                <a:avLst/>
              </a:prstGeom>
              <a:ln w="6480">
                <a:solidFill>
                  <a:srgbClr val="a8a8a8"/>
                </a:solidFill>
                <a:miter/>
              </a:ln>
            </p:spPr>
          </p:cxnSp>
          <p:cxnSp>
            <p:nvCxnSpPr>
              <p:cNvPr id="1770" name="Straight Connector 1870"/>
              <p:cNvCxnSpPr/>
              <p:nvPr/>
            </p:nvCxnSpPr>
            <p:spPr>
              <a:xfrm>
                <a:off x="12481560" y="4244760"/>
                <a:ext cx="126360" cy="360"/>
              </a:xfrm>
              <a:prstGeom prst="straightConnector1">
                <a:avLst/>
              </a:prstGeom>
              <a:ln w="6480">
                <a:solidFill>
                  <a:srgbClr val="a8a8a8"/>
                </a:solidFill>
                <a:miter/>
              </a:ln>
            </p:spPr>
          </p:cxnSp>
          <p:cxnSp>
            <p:nvCxnSpPr>
              <p:cNvPr id="1771" name="Straight Connector 1871"/>
              <p:cNvCxnSpPr/>
              <p:nvPr/>
            </p:nvCxnSpPr>
            <p:spPr>
              <a:xfrm>
                <a:off x="12481560" y="4734720"/>
                <a:ext cx="126360" cy="360"/>
              </a:xfrm>
              <a:prstGeom prst="straightConnector1">
                <a:avLst/>
              </a:prstGeom>
              <a:ln w="6480">
                <a:solidFill>
                  <a:srgbClr val="a8a8a8"/>
                </a:solidFill>
                <a:miter/>
              </a:ln>
            </p:spPr>
          </p:cxnSp>
          <p:cxnSp>
            <p:nvCxnSpPr>
              <p:cNvPr id="1772" name="Straight Connector 1872"/>
              <p:cNvCxnSpPr/>
              <p:nvPr/>
            </p:nvCxnSpPr>
            <p:spPr>
              <a:xfrm>
                <a:off x="12481560" y="4571280"/>
                <a:ext cx="126360" cy="360"/>
              </a:xfrm>
              <a:prstGeom prst="straightConnector1">
                <a:avLst/>
              </a:prstGeom>
              <a:ln w="6480">
                <a:solidFill>
                  <a:srgbClr val="a8a8a8"/>
                </a:solidFill>
                <a:miter/>
              </a:ln>
            </p:spPr>
          </p:cxnSp>
          <p:cxnSp>
            <p:nvCxnSpPr>
              <p:cNvPr id="1773" name="Straight Connector 1873"/>
              <p:cNvCxnSpPr/>
              <p:nvPr/>
            </p:nvCxnSpPr>
            <p:spPr>
              <a:xfrm>
                <a:off x="12481560" y="5061240"/>
                <a:ext cx="126360" cy="360"/>
              </a:xfrm>
              <a:prstGeom prst="straightConnector1">
                <a:avLst/>
              </a:prstGeom>
              <a:ln w="6480">
                <a:solidFill>
                  <a:srgbClr val="a8a8a8"/>
                </a:solidFill>
                <a:miter/>
              </a:ln>
            </p:spPr>
          </p:cxnSp>
          <p:cxnSp>
            <p:nvCxnSpPr>
              <p:cNvPr id="1774" name="Straight Connector 1875"/>
              <p:cNvCxnSpPr/>
              <p:nvPr/>
            </p:nvCxnSpPr>
            <p:spPr>
              <a:xfrm>
                <a:off x="12481560" y="5387760"/>
                <a:ext cx="126360" cy="360"/>
              </a:xfrm>
              <a:prstGeom prst="straightConnector1">
                <a:avLst/>
              </a:prstGeom>
              <a:ln w="6480">
                <a:solidFill>
                  <a:srgbClr val="a8a8a8"/>
                </a:solidFill>
                <a:miter/>
              </a:ln>
            </p:spPr>
          </p:cxnSp>
          <p:cxnSp>
            <p:nvCxnSpPr>
              <p:cNvPr id="1775" name="Straight Connector 1876"/>
              <p:cNvCxnSpPr/>
              <p:nvPr/>
            </p:nvCxnSpPr>
            <p:spPr>
              <a:xfrm>
                <a:off x="12481560" y="5224680"/>
                <a:ext cx="126360" cy="360"/>
              </a:xfrm>
              <a:prstGeom prst="straightConnector1">
                <a:avLst/>
              </a:prstGeom>
              <a:ln w="6480">
                <a:solidFill>
                  <a:srgbClr val="a8a8a8"/>
                </a:solidFill>
                <a:miter/>
              </a:ln>
            </p:spPr>
          </p:cxnSp>
          <p:cxnSp>
            <p:nvCxnSpPr>
              <p:cNvPr id="1776" name="Straight Connector 1877"/>
              <p:cNvCxnSpPr/>
              <p:nvPr/>
            </p:nvCxnSpPr>
            <p:spPr>
              <a:xfrm>
                <a:off x="12481560" y="5714280"/>
                <a:ext cx="126360" cy="360"/>
              </a:xfrm>
              <a:prstGeom prst="straightConnector1">
                <a:avLst/>
              </a:prstGeom>
              <a:ln w="6480">
                <a:solidFill>
                  <a:srgbClr val="a8a8a8"/>
                </a:solidFill>
                <a:miter/>
              </a:ln>
            </p:spPr>
          </p:cxnSp>
          <p:cxnSp>
            <p:nvCxnSpPr>
              <p:cNvPr id="1777" name="Straight Connector 1878"/>
              <p:cNvCxnSpPr/>
              <p:nvPr/>
            </p:nvCxnSpPr>
            <p:spPr>
              <a:xfrm>
                <a:off x="12481560" y="5551200"/>
                <a:ext cx="126360" cy="360"/>
              </a:xfrm>
              <a:prstGeom prst="straightConnector1">
                <a:avLst/>
              </a:prstGeom>
              <a:ln w="6480">
                <a:solidFill>
                  <a:srgbClr val="a8a8a8"/>
                </a:solidFill>
                <a:miter/>
              </a:ln>
            </p:spPr>
          </p:cxnSp>
          <p:cxnSp>
            <p:nvCxnSpPr>
              <p:cNvPr id="1778" name="Straight Connector 1879"/>
              <p:cNvCxnSpPr/>
              <p:nvPr/>
            </p:nvCxnSpPr>
            <p:spPr>
              <a:xfrm>
                <a:off x="12481560" y="6041160"/>
                <a:ext cx="126360" cy="360"/>
              </a:xfrm>
              <a:prstGeom prst="straightConnector1">
                <a:avLst/>
              </a:prstGeom>
              <a:ln w="6480">
                <a:solidFill>
                  <a:srgbClr val="a8a8a8"/>
                </a:solidFill>
                <a:miter/>
              </a:ln>
            </p:spPr>
          </p:cxnSp>
          <p:cxnSp>
            <p:nvCxnSpPr>
              <p:cNvPr id="1779" name="Straight Connector 1880"/>
              <p:cNvCxnSpPr/>
              <p:nvPr/>
            </p:nvCxnSpPr>
            <p:spPr>
              <a:xfrm>
                <a:off x="12481560" y="5877720"/>
                <a:ext cx="126360" cy="360"/>
              </a:xfrm>
              <a:prstGeom prst="straightConnector1">
                <a:avLst/>
              </a:prstGeom>
              <a:ln w="6480">
                <a:solidFill>
                  <a:srgbClr val="a8a8a8"/>
                </a:solidFill>
                <a:miter/>
              </a:ln>
            </p:spPr>
          </p:cxnSp>
          <p:cxnSp>
            <p:nvCxnSpPr>
              <p:cNvPr id="1780" name="Straight Connector 1881"/>
              <p:cNvCxnSpPr/>
              <p:nvPr/>
            </p:nvCxnSpPr>
            <p:spPr>
              <a:xfrm>
                <a:off x="12481560" y="6367680"/>
                <a:ext cx="126360" cy="360"/>
              </a:xfrm>
              <a:prstGeom prst="straightConnector1">
                <a:avLst/>
              </a:prstGeom>
              <a:ln w="6480">
                <a:solidFill>
                  <a:srgbClr val="a8a8a8"/>
                </a:solidFill>
                <a:miter/>
              </a:ln>
            </p:spPr>
          </p:cxnSp>
          <p:cxnSp>
            <p:nvCxnSpPr>
              <p:cNvPr id="1781" name="Straight Connector 1882"/>
              <p:cNvCxnSpPr/>
              <p:nvPr/>
            </p:nvCxnSpPr>
            <p:spPr>
              <a:xfrm>
                <a:off x="12481560" y="6204240"/>
                <a:ext cx="126360" cy="360"/>
              </a:xfrm>
              <a:prstGeom prst="straightConnector1">
                <a:avLst/>
              </a:prstGeom>
              <a:ln w="6480">
                <a:solidFill>
                  <a:srgbClr val="a8a8a8"/>
                </a:solidFill>
                <a:miter/>
              </a:ln>
            </p:spPr>
          </p:cxnSp>
          <p:cxnSp>
            <p:nvCxnSpPr>
              <p:cNvPr id="1782" name="Straight Connector 2020"/>
              <p:cNvCxnSpPr/>
              <p:nvPr/>
            </p:nvCxnSpPr>
            <p:spPr>
              <a:xfrm>
                <a:off x="493920" y="7167240"/>
                <a:ext cx="360" cy="126360"/>
              </a:xfrm>
              <a:prstGeom prst="straightConnector1">
                <a:avLst/>
              </a:prstGeom>
              <a:ln w="6480">
                <a:solidFill>
                  <a:srgbClr val="a8a8a8"/>
                </a:solidFill>
                <a:miter/>
              </a:ln>
            </p:spPr>
          </p:cxnSp>
          <p:cxnSp>
            <p:nvCxnSpPr>
              <p:cNvPr id="1783" name="Straight Connector 2021"/>
              <p:cNvCxnSpPr/>
              <p:nvPr/>
            </p:nvCxnSpPr>
            <p:spPr>
              <a:xfrm>
                <a:off x="329400" y="7167240"/>
                <a:ext cx="360" cy="126360"/>
              </a:xfrm>
              <a:prstGeom prst="straightConnector1">
                <a:avLst/>
              </a:prstGeom>
              <a:ln w="6480">
                <a:solidFill>
                  <a:srgbClr val="a8a8a8"/>
                </a:solidFill>
                <a:miter/>
              </a:ln>
            </p:spPr>
          </p:cxnSp>
          <p:cxnSp>
            <p:nvCxnSpPr>
              <p:cNvPr id="1784" name="Straight Connector 2022"/>
              <p:cNvCxnSpPr/>
              <p:nvPr/>
            </p:nvCxnSpPr>
            <p:spPr>
              <a:xfrm>
                <a:off x="823680" y="7167240"/>
                <a:ext cx="360" cy="126360"/>
              </a:xfrm>
              <a:prstGeom prst="straightConnector1">
                <a:avLst/>
              </a:prstGeom>
              <a:ln w="6480">
                <a:solidFill>
                  <a:srgbClr val="a8a8a8"/>
                </a:solidFill>
                <a:miter/>
              </a:ln>
            </p:spPr>
          </p:cxnSp>
          <p:cxnSp>
            <p:nvCxnSpPr>
              <p:cNvPr id="1785" name="Straight Connector 2023"/>
              <p:cNvCxnSpPr/>
              <p:nvPr/>
            </p:nvCxnSpPr>
            <p:spPr>
              <a:xfrm>
                <a:off x="658800" y="7167240"/>
                <a:ext cx="360" cy="126360"/>
              </a:xfrm>
              <a:prstGeom prst="straightConnector1">
                <a:avLst/>
              </a:prstGeom>
              <a:ln w="6480">
                <a:solidFill>
                  <a:srgbClr val="a8a8a8"/>
                </a:solidFill>
                <a:miter/>
              </a:ln>
            </p:spPr>
          </p:cxnSp>
          <p:cxnSp>
            <p:nvCxnSpPr>
              <p:cNvPr id="1786" name="Straight Connector 2024"/>
              <p:cNvCxnSpPr/>
              <p:nvPr/>
            </p:nvCxnSpPr>
            <p:spPr>
              <a:xfrm>
                <a:off x="1153080" y="7167240"/>
                <a:ext cx="360" cy="126360"/>
              </a:xfrm>
              <a:prstGeom prst="straightConnector1">
                <a:avLst/>
              </a:prstGeom>
              <a:ln w="6480">
                <a:solidFill>
                  <a:srgbClr val="a8a8a8"/>
                </a:solidFill>
                <a:miter/>
              </a:ln>
            </p:spPr>
          </p:cxnSp>
          <p:cxnSp>
            <p:nvCxnSpPr>
              <p:cNvPr id="1787" name="Straight Connector 2025"/>
              <p:cNvCxnSpPr/>
              <p:nvPr/>
            </p:nvCxnSpPr>
            <p:spPr>
              <a:xfrm>
                <a:off x="988200" y="7167240"/>
                <a:ext cx="360" cy="126360"/>
              </a:xfrm>
              <a:prstGeom prst="straightConnector1">
                <a:avLst/>
              </a:prstGeom>
              <a:ln w="6480">
                <a:solidFill>
                  <a:srgbClr val="a8a8a8"/>
                </a:solidFill>
                <a:miter/>
              </a:ln>
            </p:spPr>
          </p:cxnSp>
          <p:cxnSp>
            <p:nvCxnSpPr>
              <p:cNvPr id="1788" name="Straight Connector 2026"/>
              <p:cNvCxnSpPr/>
              <p:nvPr/>
            </p:nvCxnSpPr>
            <p:spPr>
              <a:xfrm>
                <a:off x="1482480" y="7167240"/>
                <a:ext cx="360" cy="126360"/>
              </a:xfrm>
              <a:prstGeom prst="straightConnector1">
                <a:avLst/>
              </a:prstGeom>
              <a:ln w="6480">
                <a:solidFill>
                  <a:srgbClr val="a8a8a8"/>
                </a:solidFill>
                <a:miter/>
              </a:ln>
            </p:spPr>
          </p:cxnSp>
          <p:cxnSp>
            <p:nvCxnSpPr>
              <p:cNvPr id="1789" name="Straight Connector 2027"/>
              <p:cNvCxnSpPr/>
              <p:nvPr/>
            </p:nvCxnSpPr>
            <p:spPr>
              <a:xfrm>
                <a:off x="1317960" y="7167240"/>
                <a:ext cx="360" cy="126360"/>
              </a:xfrm>
              <a:prstGeom prst="straightConnector1">
                <a:avLst/>
              </a:prstGeom>
              <a:ln w="6480">
                <a:solidFill>
                  <a:srgbClr val="a8a8a8"/>
                </a:solidFill>
                <a:miter/>
              </a:ln>
            </p:spPr>
          </p:cxnSp>
          <p:cxnSp>
            <p:nvCxnSpPr>
              <p:cNvPr id="1790" name="Straight Connector 2028"/>
              <p:cNvCxnSpPr/>
              <p:nvPr/>
            </p:nvCxnSpPr>
            <p:spPr>
              <a:xfrm>
                <a:off x="1812240" y="7167240"/>
                <a:ext cx="360" cy="126360"/>
              </a:xfrm>
              <a:prstGeom prst="straightConnector1">
                <a:avLst/>
              </a:prstGeom>
              <a:ln w="6480">
                <a:solidFill>
                  <a:srgbClr val="a8a8a8"/>
                </a:solidFill>
                <a:miter/>
              </a:ln>
            </p:spPr>
          </p:cxnSp>
          <p:cxnSp>
            <p:nvCxnSpPr>
              <p:cNvPr id="1791" name="Straight Connector 2029"/>
              <p:cNvCxnSpPr/>
              <p:nvPr/>
            </p:nvCxnSpPr>
            <p:spPr>
              <a:xfrm>
                <a:off x="1647360" y="7167240"/>
                <a:ext cx="360" cy="126360"/>
              </a:xfrm>
              <a:prstGeom prst="straightConnector1">
                <a:avLst/>
              </a:prstGeom>
              <a:ln w="6480">
                <a:solidFill>
                  <a:srgbClr val="a8a8a8"/>
                </a:solidFill>
                <a:miter/>
              </a:ln>
            </p:spPr>
          </p:cxnSp>
          <p:cxnSp>
            <p:nvCxnSpPr>
              <p:cNvPr id="1792" name="Straight Connector 2030"/>
              <p:cNvCxnSpPr/>
              <p:nvPr/>
            </p:nvCxnSpPr>
            <p:spPr>
              <a:xfrm>
                <a:off x="2141640" y="7167240"/>
                <a:ext cx="360" cy="126360"/>
              </a:xfrm>
              <a:prstGeom prst="straightConnector1">
                <a:avLst/>
              </a:prstGeom>
              <a:ln w="6480">
                <a:solidFill>
                  <a:srgbClr val="a8a8a8"/>
                </a:solidFill>
                <a:miter/>
              </a:ln>
            </p:spPr>
          </p:cxnSp>
          <p:cxnSp>
            <p:nvCxnSpPr>
              <p:cNvPr id="1793" name="Straight Connector 2031"/>
              <p:cNvCxnSpPr/>
              <p:nvPr/>
            </p:nvCxnSpPr>
            <p:spPr>
              <a:xfrm>
                <a:off x="1976760" y="7167240"/>
                <a:ext cx="360" cy="126360"/>
              </a:xfrm>
              <a:prstGeom prst="straightConnector1">
                <a:avLst/>
              </a:prstGeom>
              <a:ln w="6480">
                <a:solidFill>
                  <a:srgbClr val="a8a8a8"/>
                </a:solidFill>
                <a:miter/>
              </a:ln>
            </p:spPr>
          </p:cxnSp>
          <p:cxnSp>
            <p:nvCxnSpPr>
              <p:cNvPr id="1794" name="Straight Connector 2032"/>
              <p:cNvCxnSpPr/>
              <p:nvPr/>
            </p:nvCxnSpPr>
            <p:spPr>
              <a:xfrm>
                <a:off x="2471040" y="7167240"/>
                <a:ext cx="360" cy="126360"/>
              </a:xfrm>
              <a:prstGeom prst="straightConnector1">
                <a:avLst/>
              </a:prstGeom>
              <a:ln w="6480">
                <a:solidFill>
                  <a:srgbClr val="a8a8a8"/>
                </a:solidFill>
                <a:miter/>
              </a:ln>
            </p:spPr>
          </p:cxnSp>
          <p:cxnSp>
            <p:nvCxnSpPr>
              <p:cNvPr id="1795" name="Straight Connector 2033"/>
              <p:cNvCxnSpPr/>
              <p:nvPr/>
            </p:nvCxnSpPr>
            <p:spPr>
              <a:xfrm>
                <a:off x="2306520" y="7167240"/>
                <a:ext cx="360" cy="126360"/>
              </a:xfrm>
              <a:prstGeom prst="straightConnector1">
                <a:avLst/>
              </a:prstGeom>
              <a:ln w="6480">
                <a:solidFill>
                  <a:srgbClr val="a8a8a8"/>
                </a:solidFill>
                <a:miter/>
              </a:ln>
            </p:spPr>
          </p:cxnSp>
          <p:cxnSp>
            <p:nvCxnSpPr>
              <p:cNvPr id="1796" name="Straight Connector 2034"/>
              <p:cNvCxnSpPr/>
              <p:nvPr/>
            </p:nvCxnSpPr>
            <p:spPr>
              <a:xfrm>
                <a:off x="2800800" y="7167240"/>
                <a:ext cx="360" cy="126360"/>
              </a:xfrm>
              <a:prstGeom prst="straightConnector1">
                <a:avLst/>
              </a:prstGeom>
              <a:ln w="6480">
                <a:solidFill>
                  <a:srgbClr val="a8a8a8"/>
                </a:solidFill>
                <a:miter/>
              </a:ln>
            </p:spPr>
          </p:cxnSp>
          <p:cxnSp>
            <p:nvCxnSpPr>
              <p:cNvPr id="1797" name="Straight Connector 2035"/>
              <p:cNvCxnSpPr/>
              <p:nvPr/>
            </p:nvCxnSpPr>
            <p:spPr>
              <a:xfrm>
                <a:off x="2635920" y="7167240"/>
                <a:ext cx="360" cy="126360"/>
              </a:xfrm>
              <a:prstGeom prst="straightConnector1">
                <a:avLst/>
              </a:prstGeom>
              <a:ln w="6480">
                <a:solidFill>
                  <a:srgbClr val="a8a8a8"/>
                </a:solidFill>
                <a:miter/>
              </a:ln>
            </p:spPr>
          </p:cxnSp>
          <p:cxnSp>
            <p:nvCxnSpPr>
              <p:cNvPr id="1798" name="Straight Connector 2036"/>
              <p:cNvCxnSpPr/>
              <p:nvPr/>
            </p:nvCxnSpPr>
            <p:spPr>
              <a:xfrm>
                <a:off x="3130200" y="7167240"/>
                <a:ext cx="360" cy="126360"/>
              </a:xfrm>
              <a:prstGeom prst="straightConnector1">
                <a:avLst/>
              </a:prstGeom>
              <a:ln w="6480">
                <a:solidFill>
                  <a:srgbClr val="a8a8a8"/>
                </a:solidFill>
                <a:miter/>
              </a:ln>
            </p:spPr>
          </p:cxnSp>
          <p:cxnSp>
            <p:nvCxnSpPr>
              <p:cNvPr id="1799" name="Straight Connector 2037"/>
              <p:cNvCxnSpPr/>
              <p:nvPr/>
            </p:nvCxnSpPr>
            <p:spPr>
              <a:xfrm>
                <a:off x="2965320" y="7167240"/>
                <a:ext cx="360" cy="126360"/>
              </a:xfrm>
              <a:prstGeom prst="straightConnector1">
                <a:avLst/>
              </a:prstGeom>
              <a:ln w="6480">
                <a:solidFill>
                  <a:srgbClr val="a8a8a8"/>
                </a:solidFill>
                <a:miter/>
              </a:ln>
            </p:spPr>
          </p:cxnSp>
          <p:cxnSp>
            <p:nvCxnSpPr>
              <p:cNvPr id="1800" name="Straight Connector 2038"/>
              <p:cNvCxnSpPr/>
              <p:nvPr/>
            </p:nvCxnSpPr>
            <p:spPr>
              <a:xfrm>
                <a:off x="3459600" y="7167240"/>
                <a:ext cx="360" cy="126360"/>
              </a:xfrm>
              <a:prstGeom prst="straightConnector1">
                <a:avLst/>
              </a:prstGeom>
              <a:ln w="6480">
                <a:solidFill>
                  <a:srgbClr val="a8a8a8"/>
                </a:solidFill>
                <a:miter/>
              </a:ln>
            </p:spPr>
          </p:cxnSp>
          <p:cxnSp>
            <p:nvCxnSpPr>
              <p:cNvPr id="1801" name="Straight Connector 2039"/>
              <p:cNvCxnSpPr/>
              <p:nvPr/>
            </p:nvCxnSpPr>
            <p:spPr>
              <a:xfrm>
                <a:off x="3295080" y="7167240"/>
                <a:ext cx="360" cy="126360"/>
              </a:xfrm>
              <a:prstGeom prst="straightConnector1">
                <a:avLst/>
              </a:prstGeom>
              <a:ln w="6480">
                <a:solidFill>
                  <a:srgbClr val="a8a8a8"/>
                </a:solidFill>
                <a:miter/>
              </a:ln>
            </p:spPr>
          </p:cxnSp>
          <p:cxnSp>
            <p:nvCxnSpPr>
              <p:cNvPr id="1802" name="Straight Connector 2040"/>
              <p:cNvCxnSpPr/>
              <p:nvPr/>
            </p:nvCxnSpPr>
            <p:spPr>
              <a:xfrm>
                <a:off x="3789360" y="7167240"/>
                <a:ext cx="360" cy="126360"/>
              </a:xfrm>
              <a:prstGeom prst="straightConnector1">
                <a:avLst/>
              </a:prstGeom>
              <a:ln w="6480">
                <a:solidFill>
                  <a:srgbClr val="a8a8a8"/>
                </a:solidFill>
                <a:miter/>
              </a:ln>
            </p:spPr>
          </p:cxnSp>
          <p:cxnSp>
            <p:nvCxnSpPr>
              <p:cNvPr id="1803" name="Straight Connector 2041"/>
              <p:cNvCxnSpPr/>
              <p:nvPr/>
            </p:nvCxnSpPr>
            <p:spPr>
              <a:xfrm>
                <a:off x="3624480" y="7167240"/>
                <a:ext cx="360" cy="126360"/>
              </a:xfrm>
              <a:prstGeom prst="straightConnector1">
                <a:avLst/>
              </a:prstGeom>
              <a:ln w="6480">
                <a:solidFill>
                  <a:srgbClr val="a8a8a8"/>
                </a:solidFill>
                <a:miter/>
              </a:ln>
            </p:spPr>
          </p:cxnSp>
          <p:cxnSp>
            <p:nvCxnSpPr>
              <p:cNvPr id="1804" name="Straight Connector 2042"/>
              <p:cNvCxnSpPr/>
              <p:nvPr/>
            </p:nvCxnSpPr>
            <p:spPr>
              <a:xfrm>
                <a:off x="4118760" y="7167240"/>
                <a:ext cx="360" cy="126360"/>
              </a:xfrm>
              <a:prstGeom prst="straightConnector1">
                <a:avLst/>
              </a:prstGeom>
              <a:ln w="6480">
                <a:solidFill>
                  <a:srgbClr val="a8a8a8"/>
                </a:solidFill>
                <a:miter/>
              </a:ln>
            </p:spPr>
          </p:cxnSp>
          <p:cxnSp>
            <p:nvCxnSpPr>
              <p:cNvPr id="1805" name="Straight Connector 2043"/>
              <p:cNvCxnSpPr/>
              <p:nvPr/>
            </p:nvCxnSpPr>
            <p:spPr>
              <a:xfrm>
                <a:off x="3953880" y="7167240"/>
                <a:ext cx="360" cy="126360"/>
              </a:xfrm>
              <a:prstGeom prst="straightConnector1">
                <a:avLst/>
              </a:prstGeom>
              <a:ln w="6480">
                <a:solidFill>
                  <a:srgbClr val="a8a8a8"/>
                </a:solidFill>
                <a:miter/>
              </a:ln>
            </p:spPr>
          </p:cxnSp>
          <p:cxnSp>
            <p:nvCxnSpPr>
              <p:cNvPr id="1806" name="Straight Connector 2044"/>
              <p:cNvCxnSpPr/>
              <p:nvPr/>
            </p:nvCxnSpPr>
            <p:spPr>
              <a:xfrm>
                <a:off x="4448160" y="7167240"/>
                <a:ext cx="360" cy="126360"/>
              </a:xfrm>
              <a:prstGeom prst="straightConnector1">
                <a:avLst/>
              </a:prstGeom>
              <a:ln w="6480">
                <a:solidFill>
                  <a:srgbClr val="a8a8a8"/>
                </a:solidFill>
                <a:miter/>
              </a:ln>
            </p:spPr>
          </p:cxnSp>
          <p:cxnSp>
            <p:nvCxnSpPr>
              <p:cNvPr id="1807" name="Straight Connector 2045"/>
              <p:cNvCxnSpPr/>
              <p:nvPr/>
            </p:nvCxnSpPr>
            <p:spPr>
              <a:xfrm>
                <a:off x="4283640" y="7167240"/>
                <a:ext cx="360" cy="126360"/>
              </a:xfrm>
              <a:prstGeom prst="straightConnector1">
                <a:avLst/>
              </a:prstGeom>
              <a:ln w="6480">
                <a:solidFill>
                  <a:srgbClr val="a8a8a8"/>
                </a:solidFill>
                <a:miter/>
              </a:ln>
            </p:spPr>
          </p:cxnSp>
          <p:cxnSp>
            <p:nvCxnSpPr>
              <p:cNvPr id="1808" name="Straight Connector 2046"/>
              <p:cNvCxnSpPr/>
              <p:nvPr/>
            </p:nvCxnSpPr>
            <p:spPr>
              <a:xfrm>
                <a:off x="4777920" y="7167240"/>
                <a:ext cx="360" cy="126360"/>
              </a:xfrm>
              <a:prstGeom prst="straightConnector1">
                <a:avLst/>
              </a:prstGeom>
              <a:ln w="6480">
                <a:solidFill>
                  <a:srgbClr val="a8a8a8"/>
                </a:solidFill>
                <a:miter/>
              </a:ln>
            </p:spPr>
          </p:cxnSp>
          <p:cxnSp>
            <p:nvCxnSpPr>
              <p:cNvPr id="1809" name="Straight Connector 2047"/>
              <p:cNvCxnSpPr/>
              <p:nvPr/>
            </p:nvCxnSpPr>
            <p:spPr>
              <a:xfrm>
                <a:off x="4613040" y="7167240"/>
                <a:ext cx="360" cy="126360"/>
              </a:xfrm>
              <a:prstGeom prst="straightConnector1">
                <a:avLst/>
              </a:prstGeom>
              <a:ln w="6480">
                <a:solidFill>
                  <a:srgbClr val="a8a8a8"/>
                </a:solidFill>
                <a:miter/>
              </a:ln>
            </p:spPr>
          </p:cxnSp>
          <p:cxnSp>
            <p:nvCxnSpPr>
              <p:cNvPr id="1810" name="Straight Connector 2048"/>
              <p:cNvCxnSpPr/>
              <p:nvPr/>
            </p:nvCxnSpPr>
            <p:spPr>
              <a:xfrm>
                <a:off x="5107320" y="7167240"/>
                <a:ext cx="360" cy="126360"/>
              </a:xfrm>
              <a:prstGeom prst="straightConnector1">
                <a:avLst/>
              </a:prstGeom>
              <a:ln w="6480">
                <a:solidFill>
                  <a:srgbClr val="a8a8a8"/>
                </a:solidFill>
                <a:miter/>
              </a:ln>
            </p:spPr>
          </p:cxnSp>
          <p:cxnSp>
            <p:nvCxnSpPr>
              <p:cNvPr id="1811" name="Straight Connector 2049"/>
              <p:cNvCxnSpPr/>
              <p:nvPr/>
            </p:nvCxnSpPr>
            <p:spPr>
              <a:xfrm>
                <a:off x="4942440" y="7167240"/>
                <a:ext cx="360" cy="126360"/>
              </a:xfrm>
              <a:prstGeom prst="straightConnector1">
                <a:avLst/>
              </a:prstGeom>
              <a:ln w="6480">
                <a:solidFill>
                  <a:srgbClr val="a8a8a8"/>
                </a:solidFill>
                <a:miter/>
              </a:ln>
            </p:spPr>
          </p:cxnSp>
          <p:cxnSp>
            <p:nvCxnSpPr>
              <p:cNvPr id="1812" name="Straight Connector 2050"/>
              <p:cNvCxnSpPr/>
              <p:nvPr/>
            </p:nvCxnSpPr>
            <p:spPr>
              <a:xfrm>
                <a:off x="5436720" y="7167240"/>
                <a:ext cx="360" cy="126360"/>
              </a:xfrm>
              <a:prstGeom prst="straightConnector1">
                <a:avLst/>
              </a:prstGeom>
              <a:ln w="6480">
                <a:solidFill>
                  <a:srgbClr val="a8a8a8"/>
                </a:solidFill>
                <a:miter/>
              </a:ln>
            </p:spPr>
          </p:cxnSp>
          <p:cxnSp>
            <p:nvCxnSpPr>
              <p:cNvPr id="1813" name="Straight Connector 2051"/>
              <p:cNvCxnSpPr/>
              <p:nvPr/>
            </p:nvCxnSpPr>
            <p:spPr>
              <a:xfrm>
                <a:off x="5272200" y="7167240"/>
                <a:ext cx="360" cy="126360"/>
              </a:xfrm>
              <a:prstGeom prst="straightConnector1">
                <a:avLst/>
              </a:prstGeom>
              <a:ln w="6480">
                <a:solidFill>
                  <a:srgbClr val="a8a8a8"/>
                </a:solidFill>
                <a:miter/>
              </a:ln>
            </p:spPr>
          </p:cxnSp>
          <p:cxnSp>
            <p:nvCxnSpPr>
              <p:cNvPr id="1814" name="Straight Connector 2052"/>
              <p:cNvCxnSpPr/>
              <p:nvPr/>
            </p:nvCxnSpPr>
            <p:spPr>
              <a:xfrm>
                <a:off x="5766480" y="7167240"/>
                <a:ext cx="360" cy="126360"/>
              </a:xfrm>
              <a:prstGeom prst="straightConnector1">
                <a:avLst/>
              </a:prstGeom>
              <a:ln w="6480">
                <a:solidFill>
                  <a:srgbClr val="a8a8a8"/>
                </a:solidFill>
                <a:miter/>
              </a:ln>
            </p:spPr>
          </p:cxnSp>
          <p:cxnSp>
            <p:nvCxnSpPr>
              <p:cNvPr id="1815" name="Straight Connector 2053"/>
              <p:cNvCxnSpPr/>
              <p:nvPr/>
            </p:nvCxnSpPr>
            <p:spPr>
              <a:xfrm>
                <a:off x="5601600" y="7167240"/>
                <a:ext cx="360" cy="126360"/>
              </a:xfrm>
              <a:prstGeom prst="straightConnector1">
                <a:avLst/>
              </a:prstGeom>
              <a:ln w="6480">
                <a:solidFill>
                  <a:srgbClr val="a8a8a8"/>
                </a:solidFill>
                <a:miter/>
              </a:ln>
            </p:spPr>
          </p:cxnSp>
          <p:cxnSp>
            <p:nvCxnSpPr>
              <p:cNvPr id="1816" name="Straight Connector 2054"/>
              <p:cNvCxnSpPr/>
              <p:nvPr/>
            </p:nvCxnSpPr>
            <p:spPr>
              <a:xfrm>
                <a:off x="6095880" y="7167240"/>
                <a:ext cx="360" cy="126360"/>
              </a:xfrm>
              <a:prstGeom prst="straightConnector1">
                <a:avLst/>
              </a:prstGeom>
              <a:ln w="6480">
                <a:solidFill>
                  <a:srgbClr val="a8a8a8"/>
                </a:solidFill>
                <a:miter/>
              </a:ln>
            </p:spPr>
          </p:cxnSp>
          <p:cxnSp>
            <p:nvCxnSpPr>
              <p:cNvPr id="1817" name="Straight Connector 2055"/>
              <p:cNvCxnSpPr/>
              <p:nvPr/>
            </p:nvCxnSpPr>
            <p:spPr>
              <a:xfrm>
                <a:off x="5931000" y="7167240"/>
                <a:ext cx="360" cy="126360"/>
              </a:xfrm>
              <a:prstGeom prst="straightConnector1">
                <a:avLst/>
              </a:prstGeom>
              <a:ln w="6480">
                <a:solidFill>
                  <a:srgbClr val="a8a8a8"/>
                </a:solidFill>
                <a:miter/>
              </a:ln>
            </p:spPr>
          </p:cxnSp>
          <p:cxnSp>
            <p:nvCxnSpPr>
              <p:cNvPr id="1818" name="Straight Connector 2056"/>
              <p:cNvCxnSpPr/>
              <p:nvPr/>
            </p:nvCxnSpPr>
            <p:spPr>
              <a:xfrm>
                <a:off x="6425280" y="7167240"/>
                <a:ext cx="360" cy="126360"/>
              </a:xfrm>
              <a:prstGeom prst="straightConnector1">
                <a:avLst/>
              </a:prstGeom>
              <a:ln w="6480">
                <a:solidFill>
                  <a:srgbClr val="a8a8a8"/>
                </a:solidFill>
                <a:miter/>
              </a:ln>
            </p:spPr>
          </p:cxnSp>
          <p:cxnSp>
            <p:nvCxnSpPr>
              <p:cNvPr id="1819" name="Straight Connector 2057"/>
              <p:cNvCxnSpPr/>
              <p:nvPr/>
            </p:nvCxnSpPr>
            <p:spPr>
              <a:xfrm>
                <a:off x="6260760" y="7167240"/>
                <a:ext cx="360" cy="126360"/>
              </a:xfrm>
              <a:prstGeom prst="straightConnector1">
                <a:avLst/>
              </a:prstGeom>
              <a:ln w="6480">
                <a:solidFill>
                  <a:srgbClr val="a8a8a8"/>
                </a:solidFill>
                <a:miter/>
              </a:ln>
            </p:spPr>
          </p:cxnSp>
          <p:cxnSp>
            <p:nvCxnSpPr>
              <p:cNvPr id="1820" name="Straight Connector 2058"/>
              <p:cNvCxnSpPr/>
              <p:nvPr/>
            </p:nvCxnSpPr>
            <p:spPr>
              <a:xfrm>
                <a:off x="6590160" y="7167240"/>
                <a:ext cx="360" cy="126360"/>
              </a:xfrm>
              <a:prstGeom prst="straightConnector1">
                <a:avLst/>
              </a:prstGeom>
              <a:ln w="6480">
                <a:solidFill>
                  <a:srgbClr val="a8a8a8"/>
                </a:solidFill>
                <a:miter/>
              </a:ln>
            </p:spPr>
          </p:cxnSp>
          <p:cxnSp>
            <p:nvCxnSpPr>
              <p:cNvPr id="1821" name="Straight Connector 2059"/>
              <p:cNvCxnSpPr/>
              <p:nvPr/>
            </p:nvCxnSpPr>
            <p:spPr>
              <a:xfrm>
                <a:off x="6919560" y="7167240"/>
                <a:ext cx="360" cy="126360"/>
              </a:xfrm>
              <a:prstGeom prst="straightConnector1">
                <a:avLst/>
              </a:prstGeom>
              <a:ln w="6480">
                <a:solidFill>
                  <a:srgbClr val="a8a8a8"/>
                </a:solidFill>
                <a:miter/>
              </a:ln>
            </p:spPr>
          </p:cxnSp>
          <p:cxnSp>
            <p:nvCxnSpPr>
              <p:cNvPr id="1822" name="Straight Connector 2060"/>
              <p:cNvCxnSpPr/>
              <p:nvPr/>
            </p:nvCxnSpPr>
            <p:spPr>
              <a:xfrm>
                <a:off x="6754680" y="7167240"/>
                <a:ext cx="360" cy="126360"/>
              </a:xfrm>
              <a:prstGeom prst="straightConnector1">
                <a:avLst/>
              </a:prstGeom>
              <a:ln w="6480">
                <a:solidFill>
                  <a:srgbClr val="a8a8a8"/>
                </a:solidFill>
                <a:miter/>
              </a:ln>
            </p:spPr>
          </p:cxnSp>
          <p:cxnSp>
            <p:nvCxnSpPr>
              <p:cNvPr id="1823" name="Straight Connector 2061"/>
              <p:cNvCxnSpPr/>
              <p:nvPr/>
            </p:nvCxnSpPr>
            <p:spPr>
              <a:xfrm>
                <a:off x="7248960" y="7167240"/>
                <a:ext cx="360" cy="126360"/>
              </a:xfrm>
              <a:prstGeom prst="straightConnector1">
                <a:avLst/>
              </a:prstGeom>
              <a:ln w="6480">
                <a:solidFill>
                  <a:srgbClr val="a8a8a8"/>
                </a:solidFill>
                <a:miter/>
              </a:ln>
            </p:spPr>
          </p:cxnSp>
          <p:cxnSp>
            <p:nvCxnSpPr>
              <p:cNvPr id="1824" name="Straight Connector 2062"/>
              <p:cNvCxnSpPr/>
              <p:nvPr/>
            </p:nvCxnSpPr>
            <p:spPr>
              <a:xfrm>
                <a:off x="7084440" y="7167240"/>
                <a:ext cx="360" cy="126360"/>
              </a:xfrm>
              <a:prstGeom prst="straightConnector1">
                <a:avLst/>
              </a:prstGeom>
              <a:ln w="6480">
                <a:solidFill>
                  <a:srgbClr val="a8a8a8"/>
                </a:solidFill>
                <a:miter/>
              </a:ln>
            </p:spPr>
          </p:cxnSp>
          <p:cxnSp>
            <p:nvCxnSpPr>
              <p:cNvPr id="1825" name="Straight Connector 2063"/>
              <p:cNvCxnSpPr/>
              <p:nvPr/>
            </p:nvCxnSpPr>
            <p:spPr>
              <a:xfrm>
                <a:off x="7578720" y="7167240"/>
                <a:ext cx="360" cy="126360"/>
              </a:xfrm>
              <a:prstGeom prst="straightConnector1">
                <a:avLst/>
              </a:prstGeom>
              <a:ln w="6480">
                <a:solidFill>
                  <a:srgbClr val="a8a8a8"/>
                </a:solidFill>
                <a:miter/>
              </a:ln>
            </p:spPr>
          </p:cxnSp>
          <p:cxnSp>
            <p:nvCxnSpPr>
              <p:cNvPr id="1826" name="Straight Connector 2064"/>
              <p:cNvCxnSpPr/>
              <p:nvPr/>
            </p:nvCxnSpPr>
            <p:spPr>
              <a:xfrm>
                <a:off x="7413840" y="7167240"/>
                <a:ext cx="360" cy="126360"/>
              </a:xfrm>
              <a:prstGeom prst="straightConnector1">
                <a:avLst/>
              </a:prstGeom>
              <a:ln w="6480">
                <a:solidFill>
                  <a:srgbClr val="a8a8a8"/>
                </a:solidFill>
                <a:miter/>
              </a:ln>
            </p:spPr>
          </p:cxnSp>
          <p:cxnSp>
            <p:nvCxnSpPr>
              <p:cNvPr id="1827" name="Straight Connector 2065"/>
              <p:cNvCxnSpPr/>
              <p:nvPr/>
            </p:nvCxnSpPr>
            <p:spPr>
              <a:xfrm>
                <a:off x="7908120" y="7167240"/>
                <a:ext cx="360" cy="126360"/>
              </a:xfrm>
              <a:prstGeom prst="straightConnector1">
                <a:avLst/>
              </a:prstGeom>
              <a:ln w="6480">
                <a:solidFill>
                  <a:srgbClr val="a8a8a8"/>
                </a:solidFill>
                <a:miter/>
              </a:ln>
            </p:spPr>
          </p:cxnSp>
          <p:cxnSp>
            <p:nvCxnSpPr>
              <p:cNvPr id="1828" name="Straight Connector 2066"/>
              <p:cNvCxnSpPr/>
              <p:nvPr/>
            </p:nvCxnSpPr>
            <p:spPr>
              <a:xfrm>
                <a:off x="7743240" y="7167240"/>
                <a:ext cx="360" cy="126360"/>
              </a:xfrm>
              <a:prstGeom prst="straightConnector1">
                <a:avLst/>
              </a:prstGeom>
              <a:ln w="6480">
                <a:solidFill>
                  <a:srgbClr val="a8a8a8"/>
                </a:solidFill>
                <a:miter/>
              </a:ln>
            </p:spPr>
          </p:cxnSp>
          <p:cxnSp>
            <p:nvCxnSpPr>
              <p:cNvPr id="1829" name="Straight Connector 2067"/>
              <p:cNvCxnSpPr/>
              <p:nvPr/>
            </p:nvCxnSpPr>
            <p:spPr>
              <a:xfrm>
                <a:off x="8237520" y="7167240"/>
                <a:ext cx="360" cy="126360"/>
              </a:xfrm>
              <a:prstGeom prst="straightConnector1">
                <a:avLst/>
              </a:prstGeom>
              <a:ln w="6480">
                <a:solidFill>
                  <a:srgbClr val="a8a8a8"/>
                </a:solidFill>
                <a:miter/>
              </a:ln>
            </p:spPr>
          </p:cxnSp>
          <p:cxnSp>
            <p:nvCxnSpPr>
              <p:cNvPr id="1830" name="Straight Connector 2068"/>
              <p:cNvCxnSpPr/>
              <p:nvPr/>
            </p:nvCxnSpPr>
            <p:spPr>
              <a:xfrm>
                <a:off x="8073000" y="7167240"/>
                <a:ext cx="360" cy="126360"/>
              </a:xfrm>
              <a:prstGeom prst="straightConnector1">
                <a:avLst/>
              </a:prstGeom>
              <a:ln w="6480">
                <a:solidFill>
                  <a:srgbClr val="a8a8a8"/>
                </a:solidFill>
                <a:miter/>
              </a:ln>
            </p:spPr>
          </p:cxnSp>
          <p:cxnSp>
            <p:nvCxnSpPr>
              <p:cNvPr id="1831" name="Straight Connector 2069"/>
              <p:cNvCxnSpPr/>
              <p:nvPr/>
            </p:nvCxnSpPr>
            <p:spPr>
              <a:xfrm>
                <a:off x="8567280" y="7167240"/>
                <a:ext cx="360" cy="126360"/>
              </a:xfrm>
              <a:prstGeom prst="straightConnector1">
                <a:avLst/>
              </a:prstGeom>
              <a:ln w="6480">
                <a:solidFill>
                  <a:srgbClr val="a8a8a8"/>
                </a:solidFill>
                <a:miter/>
              </a:ln>
            </p:spPr>
          </p:cxnSp>
          <p:cxnSp>
            <p:nvCxnSpPr>
              <p:cNvPr id="1832" name="Straight Connector 2070"/>
              <p:cNvCxnSpPr/>
              <p:nvPr/>
            </p:nvCxnSpPr>
            <p:spPr>
              <a:xfrm>
                <a:off x="8402400" y="7167240"/>
                <a:ext cx="360" cy="126360"/>
              </a:xfrm>
              <a:prstGeom prst="straightConnector1">
                <a:avLst/>
              </a:prstGeom>
              <a:ln w="6480">
                <a:solidFill>
                  <a:srgbClr val="a8a8a8"/>
                </a:solidFill>
                <a:miter/>
              </a:ln>
            </p:spPr>
          </p:cxnSp>
          <p:cxnSp>
            <p:nvCxnSpPr>
              <p:cNvPr id="1833" name="Straight Connector 2071"/>
              <p:cNvCxnSpPr/>
              <p:nvPr/>
            </p:nvCxnSpPr>
            <p:spPr>
              <a:xfrm>
                <a:off x="8896680" y="7167240"/>
                <a:ext cx="360" cy="126360"/>
              </a:xfrm>
              <a:prstGeom prst="straightConnector1">
                <a:avLst/>
              </a:prstGeom>
              <a:ln w="6480">
                <a:solidFill>
                  <a:srgbClr val="a8a8a8"/>
                </a:solidFill>
                <a:miter/>
              </a:ln>
            </p:spPr>
          </p:cxnSp>
          <p:cxnSp>
            <p:nvCxnSpPr>
              <p:cNvPr id="1834" name="Straight Connector 2072"/>
              <p:cNvCxnSpPr/>
              <p:nvPr/>
            </p:nvCxnSpPr>
            <p:spPr>
              <a:xfrm>
                <a:off x="8731800" y="7167240"/>
                <a:ext cx="360" cy="126360"/>
              </a:xfrm>
              <a:prstGeom prst="straightConnector1">
                <a:avLst/>
              </a:prstGeom>
              <a:ln w="6480">
                <a:solidFill>
                  <a:srgbClr val="a8a8a8"/>
                </a:solidFill>
                <a:miter/>
              </a:ln>
            </p:spPr>
          </p:cxnSp>
          <p:cxnSp>
            <p:nvCxnSpPr>
              <p:cNvPr id="1835" name="Straight Connector 2073"/>
              <p:cNvCxnSpPr/>
              <p:nvPr/>
            </p:nvCxnSpPr>
            <p:spPr>
              <a:xfrm>
                <a:off x="9226080" y="7167240"/>
                <a:ext cx="360" cy="126360"/>
              </a:xfrm>
              <a:prstGeom prst="straightConnector1">
                <a:avLst/>
              </a:prstGeom>
              <a:ln w="6480">
                <a:solidFill>
                  <a:srgbClr val="a8a8a8"/>
                </a:solidFill>
                <a:miter/>
              </a:ln>
            </p:spPr>
          </p:cxnSp>
          <p:cxnSp>
            <p:nvCxnSpPr>
              <p:cNvPr id="1836" name="Straight Connector 2074"/>
              <p:cNvCxnSpPr/>
              <p:nvPr/>
            </p:nvCxnSpPr>
            <p:spPr>
              <a:xfrm>
                <a:off x="9061560" y="7167240"/>
                <a:ext cx="360" cy="126360"/>
              </a:xfrm>
              <a:prstGeom prst="straightConnector1">
                <a:avLst/>
              </a:prstGeom>
              <a:ln w="6480">
                <a:solidFill>
                  <a:srgbClr val="a8a8a8"/>
                </a:solidFill>
                <a:miter/>
              </a:ln>
            </p:spPr>
          </p:cxnSp>
          <p:cxnSp>
            <p:nvCxnSpPr>
              <p:cNvPr id="1837" name="Straight Connector 2075"/>
              <p:cNvCxnSpPr/>
              <p:nvPr/>
            </p:nvCxnSpPr>
            <p:spPr>
              <a:xfrm>
                <a:off x="9555840" y="7167240"/>
                <a:ext cx="360" cy="126360"/>
              </a:xfrm>
              <a:prstGeom prst="straightConnector1">
                <a:avLst/>
              </a:prstGeom>
              <a:ln w="6480">
                <a:solidFill>
                  <a:srgbClr val="a8a8a8"/>
                </a:solidFill>
                <a:miter/>
              </a:ln>
            </p:spPr>
          </p:cxnSp>
          <p:cxnSp>
            <p:nvCxnSpPr>
              <p:cNvPr id="1838" name="Straight Connector 2076"/>
              <p:cNvCxnSpPr/>
              <p:nvPr/>
            </p:nvCxnSpPr>
            <p:spPr>
              <a:xfrm>
                <a:off x="9390960" y="7167240"/>
                <a:ext cx="360" cy="126360"/>
              </a:xfrm>
              <a:prstGeom prst="straightConnector1">
                <a:avLst/>
              </a:prstGeom>
              <a:ln w="6480">
                <a:solidFill>
                  <a:srgbClr val="a8a8a8"/>
                </a:solidFill>
                <a:miter/>
              </a:ln>
            </p:spPr>
          </p:cxnSp>
          <p:cxnSp>
            <p:nvCxnSpPr>
              <p:cNvPr id="1839" name="Straight Connector 2077"/>
              <p:cNvCxnSpPr/>
              <p:nvPr/>
            </p:nvCxnSpPr>
            <p:spPr>
              <a:xfrm>
                <a:off x="9885240" y="7167240"/>
                <a:ext cx="360" cy="126360"/>
              </a:xfrm>
              <a:prstGeom prst="straightConnector1">
                <a:avLst/>
              </a:prstGeom>
              <a:ln w="6480">
                <a:solidFill>
                  <a:srgbClr val="a8a8a8"/>
                </a:solidFill>
                <a:miter/>
              </a:ln>
            </p:spPr>
          </p:cxnSp>
          <p:cxnSp>
            <p:nvCxnSpPr>
              <p:cNvPr id="1840" name="Straight Connector 2078"/>
              <p:cNvCxnSpPr/>
              <p:nvPr/>
            </p:nvCxnSpPr>
            <p:spPr>
              <a:xfrm>
                <a:off x="9720360" y="7167240"/>
                <a:ext cx="360" cy="126360"/>
              </a:xfrm>
              <a:prstGeom prst="straightConnector1">
                <a:avLst/>
              </a:prstGeom>
              <a:ln w="6480">
                <a:solidFill>
                  <a:srgbClr val="a8a8a8"/>
                </a:solidFill>
                <a:miter/>
              </a:ln>
            </p:spPr>
          </p:cxnSp>
          <p:cxnSp>
            <p:nvCxnSpPr>
              <p:cNvPr id="1841" name="Straight Connector 2079"/>
              <p:cNvCxnSpPr/>
              <p:nvPr/>
            </p:nvCxnSpPr>
            <p:spPr>
              <a:xfrm>
                <a:off x="10214640" y="7167240"/>
                <a:ext cx="360" cy="126360"/>
              </a:xfrm>
              <a:prstGeom prst="straightConnector1">
                <a:avLst/>
              </a:prstGeom>
              <a:ln w="6480">
                <a:solidFill>
                  <a:srgbClr val="a8a8a8"/>
                </a:solidFill>
                <a:miter/>
              </a:ln>
            </p:spPr>
          </p:cxnSp>
          <p:cxnSp>
            <p:nvCxnSpPr>
              <p:cNvPr id="1842" name="Straight Connector 2080"/>
              <p:cNvCxnSpPr/>
              <p:nvPr/>
            </p:nvCxnSpPr>
            <p:spPr>
              <a:xfrm>
                <a:off x="10050120" y="7167240"/>
                <a:ext cx="360" cy="126360"/>
              </a:xfrm>
              <a:prstGeom prst="straightConnector1">
                <a:avLst/>
              </a:prstGeom>
              <a:ln w="6480">
                <a:solidFill>
                  <a:srgbClr val="a8a8a8"/>
                </a:solidFill>
                <a:miter/>
              </a:ln>
            </p:spPr>
          </p:cxnSp>
          <p:cxnSp>
            <p:nvCxnSpPr>
              <p:cNvPr id="1843" name="Straight Connector 2081"/>
              <p:cNvCxnSpPr/>
              <p:nvPr/>
            </p:nvCxnSpPr>
            <p:spPr>
              <a:xfrm>
                <a:off x="10544400" y="7167240"/>
                <a:ext cx="360" cy="126360"/>
              </a:xfrm>
              <a:prstGeom prst="straightConnector1">
                <a:avLst/>
              </a:prstGeom>
              <a:ln w="6480">
                <a:solidFill>
                  <a:srgbClr val="a8a8a8"/>
                </a:solidFill>
                <a:miter/>
              </a:ln>
            </p:spPr>
          </p:cxnSp>
          <p:cxnSp>
            <p:nvCxnSpPr>
              <p:cNvPr id="1844" name="Straight Connector 2082"/>
              <p:cNvCxnSpPr/>
              <p:nvPr/>
            </p:nvCxnSpPr>
            <p:spPr>
              <a:xfrm>
                <a:off x="10379520" y="7167240"/>
                <a:ext cx="360" cy="126360"/>
              </a:xfrm>
              <a:prstGeom prst="straightConnector1">
                <a:avLst/>
              </a:prstGeom>
              <a:ln w="6480">
                <a:solidFill>
                  <a:srgbClr val="a8a8a8"/>
                </a:solidFill>
                <a:miter/>
              </a:ln>
            </p:spPr>
          </p:cxnSp>
          <p:cxnSp>
            <p:nvCxnSpPr>
              <p:cNvPr id="1845" name="Straight Connector 2083"/>
              <p:cNvCxnSpPr/>
              <p:nvPr/>
            </p:nvCxnSpPr>
            <p:spPr>
              <a:xfrm>
                <a:off x="10873800" y="7167240"/>
                <a:ext cx="360" cy="126360"/>
              </a:xfrm>
              <a:prstGeom prst="straightConnector1">
                <a:avLst/>
              </a:prstGeom>
              <a:ln w="6480">
                <a:solidFill>
                  <a:srgbClr val="a8a8a8"/>
                </a:solidFill>
                <a:miter/>
              </a:ln>
            </p:spPr>
          </p:cxnSp>
          <p:cxnSp>
            <p:nvCxnSpPr>
              <p:cNvPr id="1846" name="Straight Connector 2084"/>
              <p:cNvCxnSpPr/>
              <p:nvPr/>
            </p:nvCxnSpPr>
            <p:spPr>
              <a:xfrm>
                <a:off x="10708920" y="7167240"/>
                <a:ext cx="360" cy="126360"/>
              </a:xfrm>
              <a:prstGeom prst="straightConnector1">
                <a:avLst/>
              </a:prstGeom>
              <a:ln w="6480">
                <a:solidFill>
                  <a:srgbClr val="a8a8a8"/>
                </a:solidFill>
                <a:miter/>
              </a:ln>
            </p:spPr>
          </p:cxnSp>
          <p:cxnSp>
            <p:nvCxnSpPr>
              <p:cNvPr id="1847" name="Straight Connector 2085"/>
              <p:cNvCxnSpPr/>
              <p:nvPr/>
            </p:nvCxnSpPr>
            <p:spPr>
              <a:xfrm>
                <a:off x="11203200" y="7167240"/>
                <a:ext cx="360" cy="126360"/>
              </a:xfrm>
              <a:prstGeom prst="straightConnector1">
                <a:avLst/>
              </a:prstGeom>
              <a:ln w="6480">
                <a:solidFill>
                  <a:srgbClr val="a8a8a8"/>
                </a:solidFill>
                <a:miter/>
              </a:ln>
            </p:spPr>
          </p:cxnSp>
          <p:cxnSp>
            <p:nvCxnSpPr>
              <p:cNvPr id="1848" name="Straight Connector 2086"/>
              <p:cNvCxnSpPr/>
              <p:nvPr/>
            </p:nvCxnSpPr>
            <p:spPr>
              <a:xfrm>
                <a:off x="11038680" y="7167240"/>
                <a:ext cx="360" cy="126360"/>
              </a:xfrm>
              <a:prstGeom prst="straightConnector1">
                <a:avLst/>
              </a:prstGeom>
              <a:ln w="6480">
                <a:solidFill>
                  <a:srgbClr val="a8a8a8"/>
                </a:solidFill>
                <a:miter/>
              </a:ln>
            </p:spPr>
          </p:cxnSp>
          <p:cxnSp>
            <p:nvCxnSpPr>
              <p:cNvPr id="1849" name="Straight Connector 2087"/>
              <p:cNvCxnSpPr/>
              <p:nvPr/>
            </p:nvCxnSpPr>
            <p:spPr>
              <a:xfrm>
                <a:off x="11532960" y="7167240"/>
                <a:ext cx="360" cy="126360"/>
              </a:xfrm>
              <a:prstGeom prst="straightConnector1">
                <a:avLst/>
              </a:prstGeom>
              <a:ln w="6480">
                <a:solidFill>
                  <a:srgbClr val="a8a8a8"/>
                </a:solidFill>
                <a:miter/>
              </a:ln>
            </p:spPr>
          </p:cxnSp>
          <p:cxnSp>
            <p:nvCxnSpPr>
              <p:cNvPr id="1850" name="Straight Connector 2088"/>
              <p:cNvCxnSpPr/>
              <p:nvPr/>
            </p:nvCxnSpPr>
            <p:spPr>
              <a:xfrm>
                <a:off x="11368080" y="7167240"/>
                <a:ext cx="360" cy="126360"/>
              </a:xfrm>
              <a:prstGeom prst="straightConnector1">
                <a:avLst/>
              </a:prstGeom>
              <a:ln w="6480">
                <a:solidFill>
                  <a:srgbClr val="a8a8a8"/>
                </a:solidFill>
                <a:miter/>
              </a:ln>
            </p:spPr>
          </p:cxnSp>
          <p:cxnSp>
            <p:nvCxnSpPr>
              <p:cNvPr id="1851" name="Straight Connector 2089"/>
              <p:cNvCxnSpPr/>
              <p:nvPr/>
            </p:nvCxnSpPr>
            <p:spPr>
              <a:xfrm>
                <a:off x="11862360" y="7167240"/>
                <a:ext cx="360" cy="126360"/>
              </a:xfrm>
              <a:prstGeom prst="straightConnector1">
                <a:avLst/>
              </a:prstGeom>
              <a:ln w="6480">
                <a:solidFill>
                  <a:srgbClr val="a8a8a8"/>
                </a:solidFill>
                <a:miter/>
              </a:ln>
            </p:spPr>
          </p:cxnSp>
          <p:cxnSp>
            <p:nvCxnSpPr>
              <p:cNvPr id="185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1853" name="Group 28"/>
            <p:cNvGrpSpPr/>
            <p:nvPr/>
          </p:nvGrpSpPr>
          <p:grpSpPr>
            <a:xfrm>
              <a:off x="-435240" y="-435240"/>
              <a:ext cx="13042800" cy="7728480"/>
              <a:chOff x="-435240" y="-435240"/>
              <a:chExt cx="13042800" cy="7728480"/>
            </a:xfrm>
          </p:grpSpPr>
          <p:cxnSp>
            <p:nvCxnSpPr>
              <p:cNvPr id="1854" name="Straight Connector 1897"/>
              <p:cNvCxnSpPr/>
              <p:nvPr/>
            </p:nvCxnSpPr>
            <p:spPr>
              <a:xfrm>
                <a:off x="12355560" y="4898520"/>
                <a:ext cx="252360" cy="360"/>
              </a:xfrm>
              <a:prstGeom prst="straightConnector1">
                <a:avLst/>
              </a:prstGeom>
              <a:ln w="6480">
                <a:solidFill>
                  <a:srgbClr val="a8a8a8"/>
                </a:solidFill>
                <a:miter/>
              </a:ln>
            </p:spPr>
          </p:cxnSp>
          <p:cxnSp>
            <p:nvCxnSpPr>
              <p:cNvPr id="1855" name="Straight Connector 181"/>
              <p:cNvCxnSpPr/>
              <p:nvPr/>
            </p:nvCxnSpPr>
            <p:spPr>
              <a:xfrm>
                <a:off x="-435240" y="326520"/>
                <a:ext cx="252360" cy="360"/>
              </a:xfrm>
              <a:prstGeom prst="straightConnector1">
                <a:avLst/>
              </a:prstGeom>
              <a:ln w="6480">
                <a:solidFill>
                  <a:srgbClr val="a8a8a8"/>
                </a:solidFill>
                <a:miter/>
              </a:ln>
            </p:spPr>
          </p:cxnSp>
          <p:cxnSp>
            <p:nvCxnSpPr>
              <p:cNvPr id="1856" name="Straight Connector 182"/>
              <p:cNvCxnSpPr/>
              <p:nvPr/>
            </p:nvCxnSpPr>
            <p:spPr>
              <a:xfrm>
                <a:off x="-435240" y="0"/>
                <a:ext cx="252360" cy="360"/>
              </a:xfrm>
              <a:prstGeom prst="straightConnector1">
                <a:avLst/>
              </a:prstGeom>
              <a:ln w="6480">
                <a:solidFill>
                  <a:srgbClr val="a8a8a8"/>
                </a:solidFill>
                <a:miter/>
              </a:ln>
            </p:spPr>
          </p:cxnSp>
          <p:cxnSp>
            <p:nvCxnSpPr>
              <p:cNvPr id="1857" name="Straight Connector 183"/>
              <p:cNvCxnSpPr/>
              <p:nvPr/>
            </p:nvCxnSpPr>
            <p:spPr>
              <a:xfrm>
                <a:off x="-435240" y="979560"/>
                <a:ext cx="252360" cy="360"/>
              </a:xfrm>
              <a:prstGeom prst="straightConnector1">
                <a:avLst/>
              </a:prstGeom>
              <a:ln w="6480">
                <a:solidFill>
                  <a:srgbClr val="a8a8a8"/>
                </a:solidFill>
                <a:miter/>
              </a:ln>
            </p:spPr>
          </p:cxnSp>
          <p:cxnSp>
            <p:nvCxnSpPr>
              <p:cNvPr id="1858" name="Straight Connector 184"/>
              <p:cNvCxnSpPr/>
              <p:nvPr/>
            </p:nvCxnSpPr>
            <p:spPr>
              <a:xfrm>
                <a:off x="-435240" y="653040"/>
                <a:ext cx="252360" cy="360"/>
              </a:xfrm>
              <a:prstGeom prst="straightConnector1">
                <a:avLst/>
              </a:prstGeom>
              <a:ln w="6480">
                <a:solidFill>
                  <a:srgbClr val="a8a8a8"/>
                </a:solidFill>
                <a:miter/>
              </a:ln>
            </p:spPr>
          </p:cxnSp>
          <p:cxnSp>
            <p:nvCxnSpPr>
              <p:cNvPr id="1859" name="Straight Connector 185"/>
              <p:cNvCxnSpPr/>
              <p:nvPr/>
            </p:nvCxnSpPr>
            <p:spPr>
              <a:xfrm>
                <a:off x="-435240" y="1632600"/>
                <a:ext cx="252360" cy="360"/>
              </a:xfrm>
              <a:prstGeom prst="straightConnector1">
                <a:avLst/>
              </a:prstGeom>
              <a:ln w="6480">
                <a:solidFill>
                  <a:srgbClr val="a8a8a8"/>
                </a:solidFill>
                <a:miter/>
              </a:ln>
            </p:spPr>
          </p:cxnSp>
          <p:cxnSp>
            <p:nvCxnSpPr>
              <p:cNvPr id="1860" name="Straight Connector 186"/>
              <p:cNvCxnSpPr/>
              <p:nvPr/>
            </p:nvCxnSpPr>
            <p:spPr>
              <a:xfrm>
                <a:off x="-435240" y="1306080"/>
                <a:ext cx="252360" cy="360"/>
              </a:xfrm>
              <a:prstGeom prst="straightConnector1">
                <a:avLst/>
              </a:prstGeom>
              <a:ln w="6480">
                <a:solidFill>
                  <a:srgbClr val="a8a8a8"/>
                </a:solidFill>
                <a:miter/>
              </a:ln>
            </p:spPr>
          </p:cxnSp>
          <p:cxnSp>
            <p:nvCxnSpPr>
              <p:cNvPr id="1861" name="Straight Connector 187"/>
              <p:cNvCxnSpPr/>
              <p:nvPr/>
            </p:nvCxnSpPr>
            <p:spPr>
              <a:xfrm>
                <a:off x="-435240" y="2285640"/>
                <a:ext cx="252360" cy="360"/>
              </a:xfrm>
              <a:prstGeom prst="straightConnector1">
                <a:avLst/>
              </a:prstGeom>
              <a:ln w="6480">
                <a:solidFill>
                  <a:srgbClr val="a8a8a8"/>
                </a:solidFill>
                <a:miter/>
              </a:ln>
            </p:spPr>
          </p:cxnSp>
          <p:cxnSp>
            <p:nvCxnSpPr>
              <p:cNvPr id="1862" name="Straight Connector 188"/>
              <p:cNvCxnSpPr/>
              <p:nvPr/>
            </p:nvCxnSpPr>
            <p:spPr>
              <a:xfrm>
                <a:off x="-435240" y="1959120"/>
                <a:ext cx="252360" cy="360"/>
              </a:xfrm>
              <a:prstGeom prst="straightConnector1">
                <a:avLst/>
              </a:prstGeom>
              <a:ln w="6480">
                <a:solidFill>
                  <a:srgbClr val="a8a8a8"/>
                </a:solidFill>
                <a:miter/>
              </a:ln>
            </p:spPr>
          </p:cxnSp>
          <p:cxnSp>
            <p:nvCxnSpPr>
              <p:cNvPr id="1863" name="Straight Connector 189"/>
              <p:cNvCxnSpPr/>
              <p:nvPr/>
            </p:nvCxnSpPr>
            <p:spPr>
              <a:xfrm>
                <a:off x="-435240" y="2939040"/>
                <a:ext cx="252360" cy="360"/>
              </a:xfrm>
              <a:prstGeom prst="straightConnector1">
                <a:avLst/>
              </a:prstGeom>
              <a:ln w="6480">
                <a:solidFill>
                  <a:srgbClr val="a8a8a8"/>
                </a:solidFill>
                <a:miter/>
              </a:ln>
            </p:spPr>
          </p:cxnSp>
          <p:cxnSp>
            <p:nvCxnSpPr>
              <p:cNvPr id="1864" name="Straight Connector 190"/>
              <p:cNvCxnSpPr/>
              <p:nvPr/>
            </p:nvCxnSpPr>
            <p:spPr>
              <a:xfrm>
                <a:off x="-435240" y="2612520"/>
                <a:ext cx="252360" cy="360"/>
              </a:xfrm>
              <a:prstGeom prst="straightConnector1">
                <a:avLst/>
              </a:prstGeom>
              <a:ln w="6480">
                <a:solidFill>
                  <a:srgbClr val="a8a8a8"/>
                </a:solidFill>
                <a:miter/>
              </a:ln>
            </p:spPr>
          </p:cxnSp>
          <p:cxnSp>
            <p:nvCxnSpPr>
              <p:cNvPr id="1865" name="Straight Connector 191"/>
              <p:cNvCxnSpPr/>
              <p:nvPr/>
            </p:nvCxnSpPr>
            <p:spPr>
              <a:xfrm>
                <a:off x="-435240" y="3592080"/>
                <a:ext cx="252360" cy="360"/>
              </a:xfrm>
              <a:prstGeom prst="straightConnector1">
                <a:avLst/>
              </a:prstGeom>
              <a:ln w="6480">
                <a:solidFill>
                  <a:srgbClr val="a8a8a8"/>
                </a:solidFill>
                <a:miter/>
              </a:ln>
            </p:spPr>
          </p:cxnSp>
          <p:cxnSp>
            <p:nvCxnSpPr>
              <p:cNvPr id="1866" name="Straight Connector 192"/>
              <p:cNvCxnSpPr/>
              <p:nvPr/>
            </p:nvCxnSpPr>
            <p:spPr>
              <a:xfrm>
                <a:off x="-435240" y="3265560"/>
                <a:ext cx="252360" cy="360"/>
              </a:xfrm>
              <a:prstGeom prst="straightConnector1">
                <a:avLst/>
              </a:prstGeom>
              <a:ln w="6480">
                <a:solidFill>
                  <a:srgbClr val="a8a8a8"/>
                </a:solidFill>
                <a:miter/>
              </a:ln>
            </p:spPr>
          </p:cxnSp>
          <p:cxnSp>
            <p:nvCxnSpPr>
              <p:cNvPr id="1867" name="Straight Connector 193"/>
              <p:cNvCxnSpPr/>
              <p:nvPr/>
            </p:nvCxnSpPr>
            <p:spPr>
              <a:xfrm>
                <a:off x="-435240" y="4245120"/>
                <a:ext cx="252360" cy="360"/>
              </a:xfrm>
              <a:prstGeom prst="straightConnector1">
                <a:avLst/>
              </a:prstGeom>
              <a:ln w="6480">
                <a:solidFill>
                  <a:srgbClr val="a8a8a8"/>
                </a:solidFill>
                <a:miter/>
              </a:ln>
            </p:spPr>
          </p:cxnSp>
          <p:cxnSp>
            <p:nvCxnSpPr>
              <p:cNvPr id="1868" name="Straight Connector 194"/>
              <p:cNvCxnSpPr/>
              <p:nvPr/>
            </p:nvCxnSpPr>
            <p:spPr>
              <a:xfrm>
                <a:off x="-435240" y="3918600"/>
                <a:ext cx="252360" cy="360"/>
              </a:xfrm>
              <a:prstGeom prst="straightConnector1">
                <a:avLst/>
              </a:prstGeom>
              <a:ln w="6480">
                <a:solidFill>
                  <a:srgbClr val="a8a8a8"/>
                </a:solidFill>
                <a:miter/>
              </a:ln>
            </p:spPr>
          </p:cxnSp>
          <p:cxnSp>
            <p:nvCxnSpPr>
              <p:cNvPr id="1869" name="Straight Connector 195"/>
              <p:cNvCxnSpPr/>
              <p:nvPr/>
            </p:nvCxnSpPr>
            <p:spPr>
              <a:xfrm>
                <a:off x="-435240" y="4898520"/>
                <a:ext cx="252360" cy="360"/>
              </a:xfrm>
              <a:prstGeom prst="straightConnector1">
                <a:avLst/>
              </a:prstGeom>
              <a:ln w="6480">
                <a:solidFill>
                  <a:srgbClr val="a8a8a8"/>
                </a:solidFill>
                <a:miter/>
              </a:ln>
            </p:spPr>
          </p:cxnSp>
          <p:cxnSp>
            <p:nvCxnSpPr>
              <p:cNvPr id="1870" name="Straight Connector 196"/>
              <p:cNvCxnSpPr/>
              <p:nvPr/>
            </p:nvCxnSpPr>
            <p:spPr>
              <a:xfrm>
                <a:off x="-435240" y="4571640"/>
                <a:ext cx="252360" cy="360"/>
              </a:xfrm>
              <a:prstGeom prst="straightConnector1">
                <a:avLst/>
              </a:prstGeom>
              <a:ln w="6480">
                <a:solidFill>
                  <a:srgbClr val="a8a8a8"/>
                </a:solidFill>
                <a:miter/>
              </a:ln>
            </p:spPr>
          </p:cxnSp>
          <p:cxnSp>
            <p:nvCxnSpPr>
              <p:cNvPr id="1871" name="Straight Connector 197"/>
              <p:cNvCxnSpPr/>
              <p:nvPr/>
            </p:nvCxnSpPr>
            <p:spPr>
              <a:xfrm>
                <a:off x="-435240" y="5551560"/>
                <a:ext cx="252360" cy="360"/>
              </a:xfrm>
              <a:prstGeom prst="straightConnector1">
                <a:avLst/>
              </a:prstGeom>
              <a:ln w="6480">
                <a:solidFill>
                  <a:srgbClr val="a8a8a8"/>
                </a:solidFill>
                <a:miter/>
              </a:ln>
            </p:spPr>
          </p:cxnSp>
          <p:cxnSp>
            <p:nvCxnSpPr>
              <p:cNvPr id="1872" name="Straight Connector 198"/>
              <p:cNvCxnSpPr/>
              <p:nvPr/>
            </p:nvCxnSpPr>
            <p:spPr>
              <a:xfrm>
                <a:off x="-435240" y="5225040"/>
                <a:ext cx="252360" cy="360"/>
              </a:xfrm>
              <a:prstGeom prst="straightConnector1">
                <a:avLst/>
              </a:prstGeom>
              <a:ln w="6480">
                <a:solidFill>
                  <a:srgbClr val="a8a8a8"/>
                </a:solidFill>
                <a:miter/>
              </a:ln>
            </p:spPr>
          </p:cxnSp>
          <p:cxnSp>
            <p:nvCxnSpPr>
              <p:cNvPr id="1873" name="Straight Connector 199"/>
              <p:cNvCxnSpPr/>
              <p:nvPr/>
            </p:nvCxnSpPr>
            <p:spPr>
              <a:xfrm>
                <a:off x="-435240" y="6204600"/>
                <a:ext cx="252360" cy="360"/>
              </a:xfrm>
              <a:prstGeom prst="straightConnector1">
                <a:avLst/>
              </a:prstGeom>
              <a:ln w="6480">
                <a:solidFill>
                  <a:srgbClr val="a8a8a8"/>
                </a:solidFill>
                <a:miter/>
              </a:ln>
            </p:spPr>
          </p:cxnSp>
          <p:cxnSp>
            <p:nvCxnSpPr>
              <p:cNvPr id="1874" name="Straight Connector 200"/>
              <p:cNvCxnSpPr/>
              <p:nvPr/>
            </p:nvCxnSpPr>
            <p:spPr>
              <a:xfrm>
                <a:off x="-435240" y="5878080"/>
                <a:ext cx="252360" cy="360"/>
              </a:xfrm>
              <a:prstGeom prst="straightConnector1">
                <a:avLst/>
              </a:prstGeom>
              <a:ln w="6480">
                <a:solidFill>
                  <a:srgbClr val="a8a8a8"/>
                </a:solidFill>
                <a:miter/>
              </a:ln>
            </p:spPr>
          </p:cxnSp>
          <p:cxnSp>
            <p:nvCxnSpPr>
              <p:cNvPr id="1875" name="Straight Connector 201"/>
              <p:cNvCxnSpPr/>
              <p:nvPr/>
            </p:nvCxnSpPr>
            <p:spPr>
              <a:xfrm>
                <a:off x="-435240" y="6857640"/>
                <a:ext cx="252360" cy="360"/>
              </a:xfrm>
              <a:prstGeom prst="straightConnector1">
                <a:avLst/>
              </a:prstGeom>
              <a:ln w="6480">
                <a:solidFill>
                  <a:srgbClr val="a8a8a8"/>
                </a:solidFill>
                <a:miter/>
              </a:ln>
            </p:spPr>
          </p:cxnSp>
          <p:cxnSp>
            <p:nvCxnSpPr>
              <p:cNvPr id="1876" name="Straight Connector 202"/>
              <p:cNvCxnSpPr/>
              <p:nvPr/>
            </p:nvCxnSpPr>
            <p:spPr>
              <a:xfrm>
                <a:off x="-435240" y="6531120"/>
                <a:ext cx="252360" cy="360"/>
              </a:xfrm>
              <a:prstGeom prst="straightConnector1">
                <a:avLst/>
              </a:prstGeom>
              <a:ln w="6480">
                <a:solidFill>
                  <a:srgbClr val="a8a8a8"/>
                </a:solidFill>
                <a:miter/>
              </a:ln>
            </p:spPr>
          </p:cxnSp>
          <p:cxnSp>
            <p:nvCxnSpPr>
              <p:cNvPr id="1877" name="Straight Connector 806"/>
              <p:cNvCxnSpPr/>
              <p:nvPr/>
            </p:nvCxnSpPr>
            <p:spPr>
              <a:xfrm flipV="1">
                <a:off x="11862360" y="-435240"/>
                <a:ext cx="360" cy="252360"/>
              </a:xfrm>
              <a:prstGeom prst="straightConnector1">
                <a:avLst/>
              </a:prstGeom>
              <a:ln w="6480">
                <a:solidFill>
                  <a:srgbClr val="a8a8a8"/>
                </a:solidFill>
                <a:miter/>
              </a:ln>
            </p:spPr>
          </p:cxnSp>
          <p:cxnSp>
            <p:nvCxnSpPr>
              <p:cNvPr id="1878" name="Straight Connector 807"/>
              <p:cNvCxnSpPr/>
              <p:nvPr/>
            </p:nvCxnSpPr>
            <p:spPr>
              <a:xfrm flipV="1">
                <a:off x="12191760" y="-435240"/>
                <a:ext cx="360" cy="252360"/>
              </a:xfrm>
              <a:prstGeom prst="straightConnector1">
                <a:avLst/>
              </a:prstGeom>
              <a:ln w="6480">
                <a:solidFill>
                  <a:srgbClr val="a8a8a8"/>
                </a:solidFill>
                <a:miter/>
              </a:ln>
            </p:spPr>
          </p:cxnSp>
          <p:cxnSp>
            <p:nvCxnSpPr>
              <p:cNvPr id="1879" name="Straight Connector 808"/>
              <p:cNvCxnSpPr/>
              <p:nvPr/>
            </p:nvCxnSpPr>
            <p:spPr>
              <a:xfrm flipV="1">
                <a:off x="11203200" y="-435240"/>
                <a:ext cx="360" cy="252360"/>
              </a:xfrm>
              <a:prstGeom prst="straightConnector1">
                <a:avLst/>
              </a:prstGeom>
              <a:ln w="6480">
                <a:solidFill>
                  <a:srgbClr val="a8a8a8"/>
                </a:solidFill>
                <a:miter/>
              </a:ln>
            </p:spPr>
          </p:cxnSp>
          <p:cxnSp>
            <p:nvCxnSpPr>
              <p:cNvPr id="1880" name="Straight Connector 809"/>
              <p:cNvCxnSpPr/>
              <p:nvPr/>
            </p:nvCxnSpPr>
            <p:spPr>
              <a:xfrm flipV="1">
                <a:off x="11532960" y="-435240"/>
                <a:ext cx="360" cy="252360"/>
              </a:xfrm>
              <a:prstGeom prst="straightConnector1">
                <a:avLst/>
              </a:prstGeom>
              <a:ln w="6480">
                <a:solidFill>
                  <a:srgbClr val="a8a8a8"/>
                </a:solidFill>
                <a:miter/>
              </a:ln>
            </p:spPr>
          </p:cxnSp>
          <p:cxnSp>
            <p:nvCxnSpPr>
              <p:cNvPr id="1881" name="Straight Connector 810"/>
              <p:cNvCxnSpPr/>
              <p:nvPr/>
            </p:nvCxnSpPr>
            <p:spPr>
              <a:xfrm flipV="1">
                <a:off x="10544400" y="-435240"/>
                <a:ext cx="360" cy="252360"/>
              </a:xfrm>
              <a:prstGeom prst="straightConnector1">
                <a:avLst/>
              </a:prstGeom>
              <a:ln w="6480">
                <a:solidFill>
                  <a:srgbClr val="a8a8a8"/>
                </a:solidFill>
                <a:miter/>
              </a:ln>
            </p:spPr>
          </p:cxnSp>
          <p:cxnSp>
            <p:nvCxnSpPr>
              <p:cNvPr id="1882" name="Straight Connector 811"/>
              <p:cNvCxnSpPr/>
              <p:nvPr/>
            </p:nvCxnSpPr>
            <p:spPr>
              <a:xfrm flipV="1">
                <a:off x="10873800" y="-435240"/>
                <a:ext cx="360" cy="252360"/>
              </a:xfrm>
              <a:prstGeom prst="straightConnector1">
                <a:avLst/>
              </a:prstGeom>
              <a:ln w="6480">
                <a:solidFill>
                  <a:srgbClr val="a8a8a8"/>
                </a:solidFill>
                <a:miter/>
              </a:ln>
            </p:spPr>
          </p:cxnSp>
          <p:cxnSp>
            <p:nvCxnSpPr>
              <p:cNvPr id="1883" name="Straight Connector 812"/>
              <p:cNvCxnSpPr/>
              <p:nvPr/>
            </p:nvCxnSpPr>
            <p:spPr>
              <a:xfrm flipV="1">
                <a:off x="9885240" y="-435240"/>
                <a:ext cx="360" cy="252360"/>
              </a:xfrm>
              <a:prstGeom prst="straightConnector1">
                <a:avLst/>
              </a:prstGeom>
              <a:ln w="6480">
                <a:solidFill>
                  <a:srgbClr val="a8a8a8"/>
                </a:solidFill>
                <a:miter/>
              </a:ln>
            </p:spPr>
          </p:cxnSp>
          <p:cxnSp>
            <p:nvCxnSpPr>
              <p:cNvPr id="1884" name="Straight Connector 813"/>
              <p:cNvCxnSpPr/>
              <p:nvPr/>
            </p:nvCxnSpPr>
            <p:spPr>
              <a:xfrm flipV="1">
                <a:off x="10214640" y="-435240"/>
                <a:ext cx="360" cy="252360"/>
              </a:xfrm>
              <a:prstGeom prst="straightConnector1">
                <a:avLst/>
              </a:prstGeom>
              <a:ln w="6480">
                <a:solidFill>
                  <a:srgbClr val="a8a8a8"/>
                </a:solidFill>
                <a:miter/>
              </a:ln>
            </p:spPr>
          </p:cxnSp>
          <p:cxnSp>
            <p:nvCxnSpPr>
              <p:cNvPr id="1885" name="Straight Connector 814"/>
              <p:cNvCxnSpPr/>
              <p:nvPr/>
            </p:nvCxnSpPr>
            <p:spPr>
              <a:xfrm flipV="1">
                <a:off x="9226080" y="-435240"/>
                <a:ext cx="360" cy="252360"/>
              </a:xfrm>
              <a:prstGeom prst="straightConnector1">
                <a:avLst/>
              </a:prstGeom>
              <a:ln w="6480">
                <a:solidFill>
                  <a:srgbClr val="a8a8a8"/>
                </a:solidFill>
                <a:miter/>
              </a:ln>
            </p:spPr>
          </p:cxnSp>
          <p:cxnSp>
            <p:nvCxnSpPr>
              <p:cNvPr id="1886" name="Straight Connector 815"/>
              <p:cNvCxnSpPr/>
              <p:nvPr/>
            </p:nvCxnSpPr>
            <p:spPr>
              <a:xfrm flipV="1">
                <a:off x="9555840" y="-435240"/>
                <a:ext cx="360" cy="252360"/>
              </a:xfrm>
              <a:prstGeom prst="straightConnector1">
                <a:avLst/>
              </a:prstGeom>
              <a:ln w="6480">
                <a:solidFill>
                  <a:srgbClr val="a8a8a8"/>
                </a:solidFill>
                <a:miter/>
              </a:ln>
            </p:spPr>
          </p:cxnSp>
          <p:cxnSp>
            <p:nvCxnSpPr>
              <p:cNvPr id="1887" name="Straight Connector 816"/>
              <p:cNvCxnSpPr/>
              <p:nvPr/>
            </p:nvCxnSpPr>
            <p:spPr>
              <a:xfrm flipV="1">
                <a:off x="8567280" y="-435240"/>
                <a:ext cx="360" cy="252360"/>
              </a:xfrm>
              <a:prstGeom prst="straightConnector1">
                <a:avLst/>
              </a:prstGeom>
              <a:ln w="6480">
                <a:solidFill>
                  <a:srgbClr val="a8a8a8"/>
                </a:solidFill>
                <a:miter/>
              </a:ln>
            </p:spPr>
          </p:cxnSp>
          <p:cxnSp>
            <p:nvCxnSpPr>
              <p:cNvPr id="1888" name="Straight Connector 817"/>
              <p:cNvCxnSpPr/>
              <p:nvPr/>
            </p:nvCxnSpPr>
            <p:spPr>
              <a:xfrm flipV="1">
                <a:off x="8896680" y="-435240"/>
                <a:ext cx="360" cy="252360"/>
              </a:xfrm>
              <a:prstGeom prst="straightConnector1">
                <a:avLst/>
              </a:prstGeom>
              <a:ln w="6480">
                <a:solidFill>
                  <a:srgbClr val="a8a8a8"/>
                </a:solidFill>
                <a:miter/>
              </a:ln>
            </p:spPr>
          </p:cxnSp>
          <p:cxnSp>
            <p:nvCxnSpPr>
              <p:cNvPr id="1889" name="Straight Connector 818"/>
              <p:cNvCxnSpPr/>
              <p:nvPr/>
            </p:nvCxnSpPr>
            <p:spPr>
              <a:xfrm flipV="1">
                <a:off x="7908120" y="-435240"/>
                <a:ext cx="360" cy="252360"/>
              </a:xfrm>
              <a:prstGeom prst="straightConnector1">
                <a:avLst/>
              </a:prstGeom>
              <a:ln w="6480">
                <a:solidFill>
                  <a:srgbClr val="a8a8a8"/>
                </a:solidFill>
                <a:miter/>
              </a:ln>
            </p:spPr>
          </p:cxnSp>
          <p:cxnSp>
            <p:nvCxnSpPr>
              <p:cNvPr id="1890" name="Straight Connector 819"/>
              <p:cNvCxnSpPr/>
              <p:nvPr/>
            </p:nvCxnSpPr>
            <p:spPr>
              <a:xfrm flipV="1">
                <a:off x="8237520" y="-435240"/>
                <a:ext cx="360" cy="252360"/>
              </a:xfrm>
              <a:prstGeom prst="straightConnector1">
                <a:avLst/>
              </a:prstGeom>
              <a:ln w="6480">
                <a:solidFill>
                  <a:srgbClr val="a8a8a8"/>
                </a:solidFill>
                <a:miter/>
              </a:ln>
            </p:spPr>
          </p:cxnSp>
          <p:cxnSp>
            <p:nvCxnSpPr>
              <p:cNvPr id="1891" name="Straight Connector 820"/>
              <p:cNvCxnSpPr/>
              <p:nvPr/>
            </p:nvCxnSpPr>
            <p:spPr>
              <a:xfrm flipV="1">
                <a:off x="7248960" y="-435240"/>
                <a:ext cx="360" cy="252360"/>
              </a:xfrm>
              <a:prstGeom prst="straightConnector1">
                <a:avLst/>
              </a:prstGeom>
              <a:ln w="6480">
                <a:solidFill>
                  <a:srgbClr val="a8a8a8"/>
                </a:solidFill>
                <a:miter/>
              </a:ln>
            </p:spPr>
          </p:cxnSp>
          <p:cxnSp>
            <p:nvCxnSpPr>
              <p:cNvPr id="1892" name="Straight Connector 821"/>
              <p:cNvCxnSpPr/>
              <p:nvPr/>
            </p:nvCxnSpPr>
            <p:spPr>
              <a:xfrm flipV="1">
                <a:off x="7578720" y="-435240"/>
                <a:ext cx="360" cy="252360"/>
              </a:xfrm>
              <a:prstGeom prst="straightConnector1">
                <a:avLst/>
              </a:prstGeom>
              <a:ln w="6480">
                <a:solidFill>
                  <a:srgbClr val="a8a8a8"/>
                </a:solidFill>
                <a:miter/>
              </a:ln>
            </p:spPr>
          </p:cxnSp>
          <p:cxnSp>
            <p:nvCxnSpPr>
              <p:cNvPr id="1893" name="Straight Connector 822"/>
              <p:cNvCxnSpPr/>
              <p:nvPr/>
            </p:nvCxnSpPr>
            <p:spPr>
              <a:xfrm flipV="1">
                <a:off x="6590160" y="-435240"/>
                <a:ext cx="360" cy="252360"/>
              </a:xfrm>
              <a:prstGeom prst="straightConnector1">
                <a:avLst/>
              </a:prstGeom>
              <a:ln w="6480">
                <a:solidFill>
                  <a:srgbClr val="a8a8a8"/>
                </a:solidFill>
                <a:miter/>
              </a:ln>
            </p:spPr>
          </p:cxnSp>
          <p:cxnSp>
            <p:nvCxnSpPr>
              <p:cNvPr id="1894" name="Straight Connector 823"/>
              <p:cNvCxnSpPr/>
              <p:nvPr/>
            </p:nvCxnSpPr>
            <p:spPr>
              <a:xfrm flipV="1">
                <a:off x="6919560" y="-435240"/>
                <a:ext cx="360" cy="252360"/>
              </a:xfrm>
              <a:prstGeom prst="straightConnector1">
                <a:avLst/>
              </a:prstGeom>
              <a:ln w="6480">
                <a:solidFill>
                  <a:srgbClr val="a8a8a8"/>
                </a:solidFill>
                <a:miter/>
              </a:ln>
            </p:spPr>
          </p:cxnSp>
          <p:cxnSp>
            <p:nvCxnSpPr>
              <p:cNvPr id="1895" name="Straight Connector 824"/>
              <p:cNvCxnSpPr/>
              <p:nvPr/>
            </p:nvCxnSpPr>
            <p:spPr>
              <a:xfrm flipV="1">
                <a:off x="5931000" y="-435240"/>
                <a:ext cx="360" cy="252360"/>
              </a:xfrm>
              <a:prstGeom prst="straightConnector1">
                <a:avLst/>
              </a:prstGeom>
              <a:ln w="6480">
                <a:solidFill>
                  <a:srgbClr val="a8a8a8"/>
                </a:solidFill>
                <a:miter/>
              </a:ln>
            </p:spPr>
          </p:cxnSp>
          <p:cxnSp>
            <p:nvCxnSpPr>
              <p:cNvPr id="1896" name="Straight Connector 825"/>
              <p:cNvCxnSpPr/>
              <p:nvPr/>
            </p:nvCxnSpPr>
            <p:spPr>
              <a:xfrm flipV="1">
                <a:off x="6260760" y="-435240"/>
                <a:ext cx="360" cy="252360"/>
              </a:xfrm>
              <a:prstGeom prst="straightConnector1">
                <a:avLst/>
              </a:prstGeom>
              <a:ln w="6480">
                <a:solidFill>
                  <a:srgbClr val="a8a8a8"/>
                </a:solidFill>
                <a:miter/>
              </a:ln>
            </p:spPr>
          </p:cxnSp>
          <p:cxnSp>
            <p:nvCxnSpPr>
              <p:cNvPr id="1897" name="Straight Connector 826"/>
              <p:cNvCxnSpPr/>
              <p:nvPr/>
            </p:nvCxnSpPr>
            <p:spPr>
              <a:xfrm flipV="1">
                <a:off x="5272200" y="-435240"/>
                <a:ext cx="360" cy="252360"/>
              </a:xfrm>
              <a:prstGeom prst="straightConnector1">
                <a:avLst/>
              </a:prstGeom>
              <a:ln w="6480">
                <a:solidFill>
                  <a:srgbClr val="a8a8a8"/>
                </a:solidFill>
                <a:miter/>
              </a:ln>
            </p:spPr>
          </p:cxnSp>
          <p:cxnSp>
            <p:nvCxnSpPr>
              <p:cNvPr id="1898" name="Straight Connector 827"/>
              <p:cNvCxnSpPr/>
              <p:nvPr/>
            </p:nvCxnSpPr>
            <p:spPr>
              <a:xfrm flipV="1">
                <a:off x="5601600" y="-435240"/>
                <a:ext cx="360" cy="252360"/>
              </a:xfrm>
              <a:prstGeom prst="straightConnector1">
                <a:avLst/>
              </a:prstGeom>
              <a:ln w="6480">
                <a:solidFill>
                  <a:srgbClr val="a8a8a8"/>
                </a:solidFill>
                <a:miter/>
              </a:ln>
            </p:spPr>
          </p:cxnSp>
          <p:cxnSp>
            <p:nvCxnSpPr>
              <p:cNvPr id="1899" name="Straight Connector 828"/>
              <p:cNvCxnSpPr/>
              <p:nvPr/>
            </p:nvCxnSpPr>
            <p:spPr>
              <a:xfrm flipV="1">
                <a:off x="4613040" y="-435240"/>
                <a:ext cx="360" cy="252360"/>
              </a:xfrm>
              <a:prstGeom prst="straightConnector1">
                <a:avLst/>
              </a:prstGeom>
              <a:ln w="6480">
                <a:solidFill>
                  <a:srgbClr val="a8a8a8"/>
                </a:solidFill>
                <a:miter/>
              </a:ln>
            </p:spPr>
          </p:cxnSp>
          <p:cxnSp>
            <p:nvCxnSpPr>
              <p:cNvPr id="1900" name="Straight Connector 829"/>
              <p:cNvCxnSpPr/>
              <p:nvPr/>
            </p:nvCxnSpPr>
            <p:spPr>
              <a:xfrm flipV="1">
                <a:off x="4942440" y="-435240"/>
                <a:ext cx="360" cy="252360"/>
              </a:xfrm>
              <a:prstGeom prst="straightConnector1">
                <a:avLst/>
              </a:prstGeom>
              <a:ln w="6480">
                <a:solidFill>
                  <a:srgbClr val="a8a8a8"/>
                </a:solidFill>
                <a:miter/>
              </a:ln>
            </p:spPr>
          </p:cxnSp>
          <p:cxnSp>
            <p:nvCxnSpPr>
              <p:cNvPr id="1901" name="Straight Connector 830"/>
              <p:cNvCxnSpPr/>
              <p:nvPr/>
            </p:nvCxnSpPr>
            <p:spPr>
              <a:xfrm flipV="1">
                <a:off x="3953880" y="-435240"/>
                <a:ext cx="360" cy="252360"/>
              </a:xfrm>
              <a:prstGeom prst="straightConnector1">
                <a:avLst/>
              </a:prstGeom>
              <a:ln w="6480">
                <a:solidFill>
                  <a:srgbClr val="a8a8a8"/>
                </a:solidFill>
                <a:miter/>
              </a:ln>
            </p:spPr>
          </p:cxnSp>
          <p:cxnSp>
            <p:nvCxnSpPr>
              <p:cNvPr id="1902" name="Straight Connector 831"/>
              <p:cNvCxnSpPr/>
              <p:nvPr/>
            </p:nvCxnSpPr>
            <p:spPr>
              <a:xfrm flipV="1">
                <a:off x="4283640" y="-435240"/>
                <a:ext cx="360" cy="252360"/>
              </a:xfrm>
              <a:prstGeom prst="straightConnector1">
                <a:avLst/>
              </a:prstGeom>
              <a:ln w="6480">
                <a:solidFill>
                  <a:srgbClr val="a8a8a8"/>
                </a:solidFill>
                <a:miter/>
              </a:ln>
            </p:spPr>
          </p:cxnSp>
          <p:cxnSp>
            <p:nvCxnSpPr>
              <p:cNvPr id="1903" name="Straight Connector 832"/>
              <p:cNvCxnSpPr/>
              <p:nvPr/>
            </p:nvCxnSpPr>
            <p:spPr>
              <a:xfrm flipV="1">
                <a:off x="3295080" y="-435240"/>
                <a:ext cx="360" cy="252360"/>
              </a:xfrm>
              <a:prstGeom prst="straightConnector1">
                <a:avLst/>
              </a:prstGeom>
              <a:ln w="6480">
                <a:solidFill>
                  <a:srgbClr val="a8a8a8"/>
                </a:solidFill>
                <a:miter/>
              </a:ln>
            </p:spPr>
          </p:cxnSp>
          <p:cxnSp>
            <p:nvCxnSpPr>
              <p:cNvPr id="1904" name="Straight Connector 833"/>
              <p:cNvCxnSpPr/>
              <p:nvPr/>
            </p:nvCxnSpPr>
            <p:spPr>
              <a:xfrm flipV="1">
                <a:off x="3624480" y="-435240"/>
                <a:ext cx="360" cy="252360"/>
              </a:xfrm>
              <a:prstGeom prst="straightConnector1">
                <a:avLst/>
              </a:prstGeom>
              <a:ln w="6480">
                <a:solidFill>
                  <a:srgbClr val="a8a8a8"/>
                </a:solidFill>
                <a:miter/>
              </a:ln>
            </p:spPr>
          </p:cxnSp>
          <p:cxnSp>
            <p:nvCxnSpPr>
              <p:cNvPr id="1905" name="Straight Connector 834"/>
              <p:cNvCxnSpPr/>
              <p:nvPr/>
            </p:nvCxnSpPr>
            <p:spPr>
              <a:xfrm flipV="1">
                <a:off x="2635920" y="-435240"/>
                <a:ext cx="360" cy="252360"/>
              </a:xfrm>
              <a:prstGeom prst="straightConnector1">
                <a:avLst/>
              </a:prstGeom>
              <a:ln w="6480">
                <a:solidFill>
                  <a:srgbClr val="a8a8a8"/>
                </a:solidFill>
                <a:miter/>
              </a:ln>
            </p:spPr>
          </p:cxnSp>
          <p:cxnSp>
            <p:nvCxnSpPr>
              <p:cNvPr id="1906" name="Straight Connector 835"/>
              <p:cNvCxnSpPr/>
              <p:nvPr/>
            </p:nvCxnSpPr>
            <p:spPr>
              <a:xfrm flipV="1">
                <a:off x="2965320" y="-435240"/>
                <a:ext cx="360" cy="252360"/>
              </a:xfrm>
              <a:prstGeom prst="straightConnector1">
                <a:avLst/>
              </a:prstGeom>
              <a:ln w="6480">
                <a:solidFill>
                  <a:srgbClr val="a8a8a8"/>
                </a:solidFill>
                <a:miter/>
              </a:ln>
            </p:spPr>
          </p:cxnSp>
          <p:cxnSp>
            <p:nvCxnSpPr>
              <p:cNvPr id="1907" name="Straight Connector 836"/>
              <p:cNvCxnSpPr/>
              <p:nvPr/>
            </p:nvCxnSpPr>
            <p:spPr>
              <a:xfrm flipV="1">
                <a:off x="1976760" y="-435240"/>
                <a:ext cx="360" cy="252360"/>
              </a:xfrm>
              <a:prstGeom prst="straightConnector1">
                <a:avLst/>
              </a:prstGeom>
              <a:ln w="6480">
                <a:solidFill>
                  <a:srgbClr val="a8a8a8"/>
                </a:solidFill>
                <a:miter/>
              </a:ln>
            </p:spPr>
          </p:cxnSp>
          <p:cxnSp>
            <p:nvCxnSpPr>
              <p:cNvPr id="1908" name="Straight Connector 837"/>
              <p:cNvCxnSpPr/>
              <p:nvPr/>
            </p:nvCxnSpPr>
            <p:spPr>
              <a:xfrm flipV="1">
                <a:off x="2306520" y="-435240"/>
                <a:ext cx="360" cy="252360"/>
              </a:xfrm>
              <a:prstGeom prst="straightConnector1">
                <a:avLst/>
              </a:prstGeom>
              <a:ln w="6480">
                <a:solidFill>
                  <a:srgbClr val="a8a8a8"/>
                </a:solidFill>
                <a:miter/>
              </a:ln>
            </p:spPr>
          </p:cxnSp>
          <p:cxnSp>
            <p:nvCxnSpPr>
              <p:cNvPr id="1909" name="Straight Connector 838"/>
              <p:cNvCxnSpPr/>
              <p:nvPr/>
            </p:nvCxnSpPr>
            <p:spPr>
              <a:xfrm flipV="1">
                <a:off x="1317960" y="-435240"/>
                <a:ext cx="360" cy="252360"/>
              </a:xfrm>
              <a:prstGeom prst="straightConnector1">
                <a:avLst/>
              </a:prstGeom>
              <a:ln w="6480">
                <a:solidFill>
                  <a:srgbClr val="a8a8a8"/>
                </a:solidFill>
                <a:miter/>
              </a:ln>
            </p:spPr>
          </p:cxnSp>
          <p:cxnSp>
            <p:nvCxnSpPr>
              <p:cNvPr id="1910" name="Straight Connector 839"/>
              <p:cNvCxnSpPr/>
              <p:nvPr/>
            </p:nvCxnSpPr>
            <p:spPr>
              <a:xfrm flipV="1">
                <a:off x="1647360" y="-435240"/>
                <a:ext cx="360" cy="252360"/>
              </a:xfrm>
              <a:prstGeom prst="straightConnector1">
                <a:avLst/>
              </a:prstGeom>
              <a:ln w="6480">
                <a:solidFill>
                  <a:srgbClr val="a8a8a8"/>
                </a:solidFill>
                <a:miter/>
              </a:ln>
            </p:spPr>
          </p:cxnSp>
          <p:cxnSp>
            <p:nvCxnSpPr>
              <p:cNvPr id="1911" name="Straight Connector 840"/>
              <p:cNvCxnSpPr/>
              <p:nvPr/>
            </p:nvCxnSpPr>
            <p:spPr>
              <a:xfrm flipV="1">
                <a:off x="658800" y="-435240"/>
                <a:ext cx="360" cy="252360"/>
              </a:xfrm>
              <a:prstGeom prst="straightConnector1">
                <a:avLst/>
              </a:prstGeom>
              <a:ln w="6480">
                <a:solidFill>
                  <a:srgbClr val="a8a8a8"/>
                </a:solidFill>
                <a:miter/>
              </a:ln>
            </p:spPr>
          </p:cxnSp>
          <p:cxnSp>
            <p:nvCxnSpPr>
              <p:cNvPr id="1912" name="Straight Connector 841"/>
              <p:cNvCxnSpPr/>
              <p:nvPr/>
            </p:nvCxnSpPr>
            <p:spPr>
              <a:xfrm flipV="1">
                <a:off x="988200" y="-435240"/>
                <a:ext cx="360" cy="252360"/>
              </a:xfrm>
              <a:prstGeom prst="straightConnector1">
                <a:avLst/>
              </a:prstGeom>
              <a:ln w="6480">
                <a:solidFill>
                  <a:srgbClr val="a8a8a8"/>
                </a:solidFill>
                <a:miter/>
              </a:ln>
            </p:spPr>
          </p:cxnSp>
          <p:cxnSp>
            <p:nvCxnSpPr>
              <p:cNvPr id="1913" name="Straight Connector 842"/>
              <p:cNvCxnSpPr/>
              <p:nvPr/>
            </p:nvCxnSpPr>
            <p:spPr>
              <a:xfrm flipV="1">
                <a:off x="0" y="-435240"/>
                <a:ext cx="360" cy="252360"/>
              </a:xfrm>
              <a:prstGeom prst="straightConnector1">
                <a:avLst/>
              </a:prstGeom>
              <a:ln w="6480">
                <a:solidFill>
                  <a:srgbClr val="a8a8a8"/>
                </a:solidFill>
                <a:miter/>
              </a:ln>
            </p:spPr>
          </p:cxnSp>
          <p:cxnSp>
            <p:nvCxnSpPr>
              <p:cNvPr id="1914" name="Straight Connector 843"/>
              <p:cNvCxnSpPr/>
              <p:nvPr/>
            </p:nvCxnSpPr>
            <p:spPr>
              <a:xfrm flipV="1">
                <a:off x="329400" y="-435240"/>
                <a:ext cx="360" cy="252360"/>
              </a:xfrm>
              <a:prstGeom prst="straightConnector1">
                <a:avLst/>
              </a:prstGeom>
              <a:ln w="6480">
                <a:solidFill>
                  <a:srgbClr val="a8a8a8"/>
                </a:solidFill>
                <a:miter/>
              </a:ln>
            </p:spPr>
          </p:cxnSp>
          <p:cxnSp>
            <p:nvCxnSpPr>
              <p:cNvPr id="1915" name="Straight Connector 1883"/>
              <p:cNvCxnSpPr/>
              <p:nvPr/>
            </p:nvCxnSpPr>
            <p:spPr>
              <a:xfrm>
                <a:off x="12355560" y="326520"/>
                <a:ext cx="252360" cy="360"/>
              </a:xfrm>
              <a:prstGeom prst="straightConnector1">
                <a:avLst/>
              </a:prstGeom>
              <a:ln w="6480">
                <a:solidFill>
                  <a:srgbClr val="a8a8a8"/>
                </a:solidFill>
                <a:miter/>
              </a:ln>
            </p:spPr>
          </p:cxnSp>
          <p:cxnSp>
            <p:nvCxnSpPr>
              <p:cNvPr id="1916" name="Straight Connector 1884"/>
              <p:cNvCxnSpPr/>
              <p:nvPr/>
            </p:nvCxnSpPr>
            <p:spPr>
              <a:xfrm>
                <a:off x="12355560" y="0"/>
                <a:ext cx="252360" cy="360"/>
              </a:xfrm>
              <a:prstGeom prst="straightConnector1">
                <a:avLst/>
              </a:prstGeom>
              <a:ln w="6480">
                <a:solidFill>
                  <a:srgbClr val="a8a8a8"/>
                </a:solidFill>
                <a:miter/>
              </a:ln>
            </p:spPr>
          </p:cxnSp>
          <p:cxnSp>
            <p:nvCxnSpPr>
              <p:cNvPr id="1917" name="Straight Connector 1885"/>
              <p:cNvCxnSpPr/>
              <p:nvPr/>
            </p:nvCxnSpPr>
            <p:spPr>
              <a:xfrm>
                <a:off x="12355560" y="979560"/>
                <a:ext cx="252360" cy="360"/>
              </a:xfrm>
              <a:prstGeom prst="straightConnector1">
                <a:avLst/>
              </a:prstGeom>
              <a:ln w="6480">
                <a:solidFill>
                  <a:srgbClr val="a8a8a8"/>
                </a:solidFill>
                <a:miter/>
              </a:ln>
            </p:spPr>
          </p:cxnSp>
          <p:cxnSp>
            <p:nvCxnSpPr>
              <p:cNvPr id="1918" name="Straight Connector 1886"/>
              <p:cNvCxnSpPr/>
              <p:nvPr/>
            </p:nvCxnSpPr>
            <p:spPr>
              <a:xfrm>
                <a:off x="12355560" y="653040"/>
                <a:ext cx="252360" cy="360"/>
              </a:xfrm>
              <a:prstGeom prst="straightConnector1">
                <a:avLst/>
              </a:prstGeom>
              <a:ln w="6480">
                <a:solidFill>
                  <a:srgbClr val="a8a8a8"/>
                </a:solidFill>
                <a:miter/>
              </a:ln>
            </p:spPr>
          </p:cxnSp>
          <p:cxnSp>
            <p:nvCxnSpPr>
              <p:cNvPr id="1919" name="Straight Connector 1887"/>
              <p:cNvCxnSpPr/>
              <p:nvPr/>
            </p:nvCxnSpPr>
            <p:spPr>
              <a:xfrm>
                <a:off x="12355560" y="1632600"/>
                <a:ext cx="252360" cy="360"/>
              </a:xfrm>
              <a:prstGeom prst="straightConnector1">
                <a:avLst/>
              </a:prstGeom>
              <a:ln w="6480">
                <a:solidFill>
                  <a:srgbClr val="a8a8a8"/>
                </a:solidFill>
                <a:miter/>
              </a:ln>
            </p:spPr>
          </p:cxnSp>
          <p:cxnSp>
            <p:nvCxnSpPr>
              <p:cNvPr id="1920" name="Straight Connector 1888"/>
              <p:cNvCxnSpPr/>
              <p:nvPr/>
            </p:nvCxnSpPr>
            <p:spPr>
              <a:xfrm>
                <a:off x="12355560" y="1306080"/>
                <a:ext cx="252360" cy="360"/>
              </a:xfrm>
              <a:prstGeom prst="straightConnector1">
                <a:avLst/>
              </a:prstGeom>
              <a:ln w="6480">
                <a:solidFill>
                  <a:srgbClr val="a8a8a8"/>
                </a:solidFill>
                <a:miter/>
              </a:ln>
            </p:spPr>
          </p:cxnSp>
          <p:cxnSp>
            <p:nvCxnSpPr>
              <p:cNvPr id="1921" name="Straight Connector 1889"/>
              <p:cNvCxnSpPr/>
              <p:nvPr/>
            </p:nvCxnSpPr>
            <p:spPr>
              <a:xfrm>
                <a:off x="12355560" y="2285640"/>
                <a:ext cx="252360" cy="360"/>
              </a:xfrm>
              <a:prstGeom prst="straightConnector1">
                <a:avLst/>
              </a:prstGeom>
              <a:ln w="6480">
                <a:solidFill>
                  <a:srgbClr val="a8a8a8"/>
                </a:solidFill>
                <a:miter/>
              </a:ln>
            </p:spPr>
          </p:cxnSp>
          <p:cxnSp>
            <p:nvCxnSpPr>
              <p:cNvPr id="1922" name="Straight Connector 1890"/>
              <p:cNvCxnSpPr/>
              <p:nvPr/>
            </p:nvCxnSpPr>
            <p:spPr>
              <a:xfrm>
                <a:off x="12355560" y="1959120"/>
                <a:ext cx="252360" cy="360"/>
              </a:xfrm>
              <a:prstGeom prst="straightConnector1">
                <a:avLst/>
              </a:prstGeom>
              <a:ln w="6480">
                <a:solidFill>
                  <a:srgbClr val="a8a8a8"/>
                </a:solidFill>
                <a:miter/>
              </a:ln>
            </p:spPr>
          </p:cxnSp>
          <p:cxnSp>
            <p:nvCxnSpPr>
              <p:cNvPr id="1923" name="Straight Connector 1891"/>
              <p:cNvCxnSpPr/>
              <p:nvPr/>
            </p:nvCxnSpPr>
            <p:spPr>
              <a:xfrm>
                <a:off x="12355560" y="2939040"/>
                <a:ext cx="252360" cy="360"/>
              </a:xfrm>
              <a:prstGeom prst="straightConnector1">
                <a:avLst/>
              </a:prstGeom>
              <a:ln w="6480">
                <a:solidFill>
                  <a:srgbClr val="a8a8a8"/>
                </a:solidFill>
                <a:miter/>
              </a:ln>
            </p:spPr>
          </p:cxnSp>
          <p:cxnSp>
            <p:nvCxnSpPr>
              <p:cNvPr id="1924" name="Straight Connector 1892"/>
              <p:cNvCxnSpPr/>
              <p:nvPr/>
            </p:nvCxnSpPr>
            <p:spPr>
              <a:xfrm>
                <a:off x="12355560" y="2612520"/>
                <a:ext cx="252360" cy="360"/>
              </a:xfrm>
              <a:prstGeom prst="straightConnector1">
                <a:avLst/>
              </a:prstGeom>
              <a:ln w="6480">
                <a:solidFill>
                  <a:srgbClr val="a8a8a8"/>
                </a:solidFill>
                <a:miter/>
              </a:ln>
            </p:spPr>
          </p:cxnSp>
          <p:cxnSp>
            <p:nvCxnSpPr>
              <p:cNvPr id="1925" name="Straight Connector 1893"/>
              <p:cNvCxnSpPr/>
              <p:nvPr/>
            </p:nvCxnSpPr>
            <p:spPr>
              <a:xfrm>
                <a:off x="12355560" y="3592080"/>
                <a:ext cx="252360" cy="360"/>
              </a:xfrm>
              <a:prstGeom prst="straightConnector1">
                <a:avLst/>
              </a:prstGeom>
              <a:ln w="6480">
                <a:solidFill>
                  <a:srgbClr val="a8a8a8"/>
                </a:solidFill>
                <a:miter/>
              </a:ln>
            </p:spPr>
          </p:cxnSp>
          <p:cxnSp>
            <p:nvCxnSpPr>
              <p:cNvPr id="1926" name="Straight Connector 1894"/>
              <p:cNvCxnSpPr/>
              <p:nvPr/>
            </p:nvCxnSpPr>
            <p:spPr>
              <a:xfrm>
                <a:off x="12355560" y="3265560"/>
                <a:ext cx="252360" cy="360"/>
              </a:xfrm>
              <a:prstGeom prst="straightConnector1">
                <a:avLst/>
              </a:prstGeom>
              <a:ln w="6480">
                <a:solidFill>
                  <a:srgbClr val="a8a8a8"/>
                </a:solidFill>
                <a:miter/>
              </a:ln>
            </p:spPr>
          </p:cxnSp>
          <p:cxnSp>
            <p:nvCxnSpPr>
              <p:cNvPr id="1927" name="Straight Connector 1895"/>
              <p:cNvCxnSpPr/>
              <p:nvPr/>
            </p:nvCxnSpPr>
            <p:spPr>
              <a:xfrm>
                <a:off x="12355560" y="4245120"/>
                <a:ext cx="252360" cy="360"/>
              </a:xfrm>
              <a:prstGeom prst="straightConnector1">
                <a:avLst/>
              </a:prstGeom>
              <a:ln w="6480">
                <a:solidFill>
                  <a:srgbClr val="a8a8a8"/>
                </a:solidFill>
                <a:miter/>
              </a:ln>
            </p:spPr>
          </p:cxnSp>
          <p:cxnSp>
            <p:nvCxnSpPr>
              <p:cNvPr id="1928" name="Straight Connector 1896"/>
              <p:cNvCxnSpPr/>
              <p:nvPr/>
            </p:nvCxnSpPr>
            <p:spPr>
              <a:xfrm>
                <a:off x="12355560" y="3918600"/>
                <a:ext cx="252360" cy="360"/>
              </a:xfrm>
              <a:prstGeom prst="straightConnector1">
                <a:avLst/>
              </a:prstGeom>
              <a:ln w="6480">
                <a:solidFill>
                  <a:srgbClr val="a8a8a8"/>
                </a:solidFill>
                <a:miter/>
              </a:ln>
            </p:spPr>
          </p:cxnSp>
          <p:cxnSp>
            <p:nvCxnSpPr>
              <p:cNvPr id="1929" name="Straight Connector 1898"/>
              <p:cNvCxnSpPr/>
              <p:nvPr/>
            </p:nvCxnSpPr>
            <p:spPr>
              <a:xfrm>
                <a:off x="12355560" y="4571640"/>
                <a:ext cx="252360" cy="360"/>
              </a:xfrm>
              <a:prstGeom prst="straightConnector1">
                <a:avLst/>
              </a:prstGeom>
              <a:ln w="6480">
                <a:solidFill>
                  <a:srgbClr val="a8a8a8"/>
                </a:solidFill>
                <a:miter/>
              </a:ln>
            </p:spPr>
          </p:cxnSp>
          <p:cxnSp>
            <p:nvCxnSpPr>
              <p:cNvPr id="1930" name="Straight Connector 1899"/>
              <p:cNvCxnSpPr/>
              <p:nvPr/>
            </p:nvCxnSpPr>
            <p:spPr>
              <a:xfrm>
                <a:off x="12355560" y="5551560"/>
                <a:ext cx="252360" cy="360"/>
              </a:xfrm>
              <a:prstGeom prst="straightConnector1">
                <a:avLst/>
              </a:prstGeom>
              <a:ln w="6480">
                <a:solidFill>
                  <a:srgbClr val="a8a8a8"/>
                </a:solidFill>
                <a:miter/>
              </a:ln>
            </p:spPr>
          </p:cxnSp>
          <p:cxnSp>
            <p:nvCxnSpPr>
              <p:cNvPr id="1931" name="Straight Connector 1900"/>
              <p:cNvCxnSpPr/>
              <p:nvPr/>
            </p:nvCxnSpPr>
            <p:spPr>
              <a:xfrm>
                <a:off x="12355560" y="5225040"/>
                <a:ext cx="252360" cy="360"/>
              </a:xfrm>
              <a:prstGeom prst="straightConnector1">
                <a:avLst/>
              </a:prstGeom>
              <a:ln w="6480">
                <a:solidFill>
                  <a:srgbClr val="a8a8a8"/>
                </a:solidFill>
                <a:miter/>
              </a:ln>
            </p:spPr>
          </p:cxnSp>
          <p:cxnSp>
            <p:nvCxnSpPr>
              <p:cNvPr id="1932" name="Straight Connector 1901"/>
              <p:cNvCxnSpPr/>
              <p:nvPr/>
            </p:nvCxnSpPr>
            <p:spPr>
              <a:xfrm>
                <a:off x="12355560" y="6204600"/>
                <a:ext cx="252360" cy="360"/>
              </a:xfrm>
              <a:prstGeom prst="straightConnector1">
                <a:avLst/>
              </a:prstGeom>
              <a:ln w="6480">
                <a:solidFill>
                  <a:srgbClr val="a8a8a8"/>
                </a:solidFill>
                <a:miter/>
              </a:ln>
            </p:spPr>
          </p:cxnSp>
          <p:cxnSp>
            <p:nvCxnSpPr>
              <p:cNvPr id="1933" name="Straight Connector 1902"/>
              <p:cNvCxnSpPr/>
              <p:nvPr/>
            </p:nvCxnSpPr>
            <p:spPr>
              <a:xfrm>
                <a:off x="12355560" y="5878080"/>
                <a:ext cx="252360" cy="360"/>
              </a:xfrm>
              <a:prstGeom prst="straightConnector1">
                <a:avLst/>
              </a:prstGeom>
              <a:ln w="6480">
                <a:solidFill>
                  <a:srgbClr val="a8a8a8"/>
                </a:solidFill>
                <a:miter/>
              </a:ln>
            </p:spPr>
          </p:cxnSp>
          <p:cxnSp>
            <p:nvCxnSpPr>
              <p:cNvPr id="1934" name="Straight Connector 1903"/>
              <p:cNvCxnSpPr/>
              <p:nvPr/>
            </p:nvCxnSpPr>
            <p:spPr>
              <a:xfrm>
                <a:off x="12355560" y="6857640"/>
                <a:ext cx="252360" cy="360"/>
              </a:xfrm>
              <a:prstGeom prst="straightConnector1">
                <a:avLst/>
              </a:prstGeom>
              <a:ln w="6480">
                <a:solidFill>
                  <a:srgbClr val="a8a8a8"/>
                </a:solidFill>
                <a:miter/>
              </a:ln>
            </p:spPr>
          </p:cxnSp>
          <p:cxnSp>
            <p:nvCxnSpPr>
              <p:cNvPr id="1935" name="Straight Connector 1904"/>
              <p:cNvCxnSpPr/>
              <p:nvPr/>
            </p:nvCxnSpPr>
            <p:spPr>
              <a:xfrm>
                <a:off x="12355560" y="6531120"/>
                <a:ext cx="252360" cy="360"/>
              </a:xfrm>
              <a:prstGeom prst="straightConnector1">
                <a:avLst/>
              </a:prstGeom>
              <a:ln w="6480">
                <a:solidFill>
                  <a:srgbClr val="a8a8a8"/>
                </a:solidFill>
                <a:miter/>
              </a:ln>
            </p:spPr>
          </p:cxnSp>
          <p:cxnSp>
            <p:nvCxnSpPr>
              <p:cNvPr id="193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193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193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193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194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194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1942" name="Straight Connector 2097"/>
              <p:cNvCxnSpPr/>
              <p:nvPr/>
            </p:nvCxnSpPr>
            <p:spPr>
              <a:xfrm flipV="1">
                <a:off x="9885240" y="7041240"/>
                <a:ext cx="360" cy="252360"/>
              </a:xfrm>
              <a:prstGeom prst="straightConnector1">
                <a:avLst/>
              </a:prstGeom>
              <a:ln w="6480">
                <a:solidFill>
                  <a:srgbClr val="a8a8a8"/>
                </a:solidFill>
                <a:miter/>
              </a:ln>
            </p:spPr>
          </p:cxnSp>
          <p:cxnSp>
            <p:nvCxnSpPr>
              <p:cNvPr id="194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1944" name="Straight Connector 2099"/>
              <p:cNvCxnSpPr/>
              <p:nvPr/>
            </p:nvCxnSpPr>
            <p:spPr>
              <a:xfrm flipV="1">
                <a:off x="9226080" y="7041240"/>
                <a:ext cx="360" cy="252360"/>
              </a:xfrm>
              <a:prstGeom prst="straightConnector1">
                <a:avLst/>
              </a:prstGeom>
              <a:ln w="6480">
                <a:solidFill>
                  <a:srgbClr val="a8a8a8"/>
                </a:solidFill>
                <a:miter/>
              </a:ln>
            </p:spPr>
          </p:cxnSp>
          <p:cxnSp>
            <p:nvCxnSpPr>
              <p:cNvPr id="1945" name="Straight Connector 2100"/>
              <p:cNvCxnSpPr/>
              <p:nvPr/>
            </p:nvCxnSpPr>
            <p:spPr>
              <a:xfrm flipV="1">
                <a:off x="9555840" y="7041240"/>
                <a:ext cx="360" cy="252360"/>
              </a:xfrm>
              <a:prstGeom prst="straightConnector1">
                <a:avLst/>
              </a:prstGeom>
              <a:ln w="6480">
                <a:solidFill>
                  <a:srgbClr val="a8a8a8"/>
                </a:solidFill>
                <a:miter/>
              </a:ln>
            </p:spPr>
          </p:cxnSp>
          <p:cxnSp>
            <p:nvCxnSpPr>
              <p:cNvPr id="1946" name="Straight Connector 2101"/>
              <p:cNvCxnSpPr/>
              <p:nvPr/>
            </p:nvCxnSpPr>
            <p:spPr>
              <a:xfrm flipV="1">
                <a:off x="8567280" y="7041240"/>
                <a:ext cx="360" cy="252360"/>
              </a:xfrm>
              <a:prstGeom prst="straightConnector1">
                <a:avLst/>
              </a:prstGeom>
              <a:ln w="6480">
                <a:solidFill>
                  <a:srgbClr val="a8a8a8"/>
                </a:solidFill>
                <a:miter/>
              </a:ln>
            </p:spPr>
          </p:cxnSp>
          <p:cxnSp>
            <p:nvCxnSpPr>
              <p:cNvPr id="1947" name="Straight Connector 2102"/>
              <p:cNvCxnSpPr/>
              <p:nvPr/>
            </p:nvCxnSpPr>
            <p:spPr>
              <a:xfrm flipV="1">
                <a:off x="8896680" y="7041240"/>
                <a:ext cx="360" cy="252360"/>
              </a:xfrm>
              <a:prstGeom prst="straightConnector1">
                <a:avLst/>
              </a:prstGeom>
              <a:ln w="6480">
                <a:solidFill>
                  <a:srgbClr val="a8a8a8"/>
                </a:solidFill>
                <a:miter/>
              </a:ln>
            </p:spPr>
          </p:cxnSp>
          <p:cxnSp>
            <p:nvCxnSpPr>
              <p:cNvPr id="1948" name="Straight Connector 2103"/>
              <p:cNvCxnSpPr/>
              <p:nvPr/>
            </p:nvCxnSpPr>
            <p:spPr>
              <a:xfrm flipV="1">
                <a:off x="7908120" y="7041240"/>
                <a:ext cx="360" cy="252360"/>
              </a:xfrm>
              <a:prstGeom prst="straightConnector1">
                <a:avLst/>
              </a:prstGeom>
              <a:ln w="6480">
                <a:solidFill>
                  <a:srgbClr val="a8a8a8"/>
                </a:solidFill>
                <a:miter/>
              </a:ln>
            </p:spPr>
          </p:cxnSp>
          <p:cxnSp>
            <p:nvCxnSpPr>
              <p:cNvPr id="1949" name="Straight Connector 2104"/>
              <p:cNvCxnSpPr/>
              <p:nvPr/>
            </p:nvCxnSpPr>
            <p:spPr>
              <a:xfrm flipV="1">
                <a:off x="8237520" y="7041240"/>
                <a:ext cx="360" cy="252360"/>
              </a:xfrm>
              <a:prstGeom prst="straightConnector1">
                <a:avLst/>
              </a:prstGeom>
              <a:ln w="6480">
                <a:solidFill>
                  <a:srgbClr val="a8a8a8"/>
                </a:solidFill>
                <a:miter/>
              </a:ln>
            </p:spPr>
          </p:cxnSp>
          <p:cxnSp>
            <p:nvCxnSpPr>
              <p:cNvPr id="1950" name="Straight Connector 2105"/>
              <p:cNvCxnSpPr/>
              <p:nvPr/>
            </p:nvCxnSpPr>
            <p:spPr>
              <a:xfrm flipV="1">
                <a:off x="7248960" y="7041240"/>
                <a:ext cx="360" cy="252360"/>
              </a:xfrm>
              <a:prstGeom prst="straightConnector1">
                <a:avLst/>
              </a:prstGeom>
              <a:ln w="6480">
                <a:solidFill>
                  <a:srgbClr val="a8a8a8"/>
                </a:solidFill>
                <a:miter/>
              </a:ln>
            </p:spPr>
          </p:cxnSp>
          <p:cxnSp>
            <p:nvCxnSpPr>
              <p:cNvPr id="1951" name="Straight Connector 2106"/>
              <p:cNvCxnSpPr/>
              <p:nvPr/>
            </p:nvCxnSpPr>
            <p:spPr>
              <a:xfrm flipV="1">
                <a:off x="7578720" y="7041240"/>
                <a:ext cx="360" cy="252360"/>
              </a:xfrm>
              <a:prstGeom prst="straightConnector1">
                <a:avLst/>
              </a:prstGeom>
              <a:ln w="6480">
                <a:solidFill>
                  <a:srgbClr val="a8a8a8"/>
                </a:solidFill>
                <a:miter/>
              </a:ln>
            </p:spPr>
          </p:cxnSp>
          <p:cxnSp>
            <p:nvCxnSpPr>
              <p:cNvPr id="1952" name="Straight Connector 2107"/>
              <p:cNvCxnSpPr/>
              <p:nvPr/>
            </p:nvCxnSpPr>
            <p:spPr>
              <a:xfrm flipV="1">
                <a:off x="6590160" y="7041240"/>
                <a:ext cx="360" cy="252360"/>
              </a:xfrm>
              <a:prstGeom prst="straightConnector1">
                <a:avLst/>
              </a:prstGeom>
              <a:ln w="6480">
                <a:solidFill>
                  <a:srgbClr val="a8a8a8"/>
                </a:solidFill>
                <a:miter/>
              </a:ln>
            </p:spPr>
          </p:cxnSp>
          <p:cxnSp>
            <p:nvCxnSpPr>
              <p:cNvPr id="1953" name="Straight Connector 2108"/>
              <p:cNvCxnSpPr/>
              <p:nvPr/>
            </p:nvCxnSpPr>
            <p:spPr>
              <a:xfrm flipV="1">
                <a:off x="6919560" y="7041240"/>
                <a:ext cx="360" cy="252360"/>
              </a:xfrm>
              <a:prstGeom prst="straightConnector1">
                <a:avLst/>
              </a:prstGeom>
              <a:ln w="6480">
                <a:solidFill>
                  <a:srgbClr val="a8a8a8"/>
                </a:solidFill>
                <a:miter/>
              </a:ln>
            </p:spPr>
          </p:cxnSp>
          <p:cxnSp>
            <p:nvCxnSpPr>
              <p:cNvPr id="1954" name="Straight Connector 2109"/>
              <p:cNvCxnSpPr/>
              <p:nvPr/>
            </p:nvCxnSpPr>
            <p:spPr>
              <a:xfrm flipV="1">
                <a:off x="5931000" y="7041240"/>
                <a:ext cx="360" cy="252360"/>
              </a:xfrm>
              <a:prstGeom prst="straightConnector1">
                <a:avLst/>
              </a:prstGeom>
              <a:ln w="6480">
                <a:solidFill>
                  <a:srgbClr val="a8a8a8"/>
                </a:solidFill>
                <a:miter/>
              </a:ln>
            </p:spPr>
          </p:cxnSp>
          <p:cxnSp>
            <p:nvCxnSpPr>
              <p:cNvPr id="1955" name="Straight Connector 2110"/>
              <p:cNvCxnSpPr/>
              <p:nvPr/>
            </p:nvCxnSpPr>
            <p:spPr>
              <a:xfrm flipV="1">
                <a:off x="6260760" y="7041240"/>
                <a:ext cx="360" cy="252360"/>
              </a:xfrm>
              <a:prstGeom prst="straightConnector1">
                <a:avLst/>
              </a:prstGeom>
              <a:ln w="6480">
                <a:solidFill>
                  <a:srgbClr val="a8a8a8"/>
                </a:solidFill>
                <a:miter/>
              </a:ln>
            </p:spPr>
          </p:cxnSp>
          <p:cxnSp>
            <p:nvCxnSpPr>
              <p:cNvPr id="1956" name="Straight Connector 2111"/>
              <p:cNvCxnSpPr/>
              <p:nvPr/>
            </p:nvCxnSpPr>
            <p:spPr>
              <a:xfrm flipV="1">
                <a:off x="5272200" y="7041240"/>
                <a:ext cx="360" cy="252360"/>
              </a:xfrm>
              <a:prstGeom prst="straightConnector1">
                <a:avLst/>
              </a:prstGeom>
              <a:ln w="6480">
                <a:solidFill>
                  <a:srgbClr val="a8a8a8"/>
                </a:solidFill>
                <a:miter/>
              </a:ln>
            </p:spPr>
          </p:cxnSp>
          <p:cxnSp>
            <p:nvCxnSpPr>
              <p:cNvPr id="1957" name="Straight Connector 2112"/>
              <p:cNvCxnSpPr/>
              <p:nvPr/>
            </p:nvCxnSpPr>
            <p:spPr>
              <a:xfrm flipV="1">
                <a:off x="5601600" y="7041240"/>
                <a:ext cx="360" cy="252360"/>
              </a:xfrm>
              <a:prstGeom prst="straightConnector1">
                <a:avLst/>
              </a:prstGeom>
              <a:ln w="6480">
                <a:solidFill>
                  <a:srgbClr val="a8a8a8"/>
                </a:solidFill>
                <a:miter/>
              </a:ln>
            </p:spPr>
          </p:cxnSp>
          <p:cxnSp>
            <p:nvCxnSpPr>
              <p:cNvPr id="1958" name="Straight Connector 2113"/>
              <p:cNvCxnSpPr/>
              <p:nvPr/>
            </p:nvCxnSpPr>
            <p:spPr>
              <a:xfrm flipV="1">
                <a:off x="4613040" y="7041240"/>
                <a:ext cx="360" cy="252360"/>
              </a:xfrm>
              <a:prstGeom prst="straightConnector1">
                <a:avLst/>
              </a:prstGeom>
              <a:ln w="6480">
                <a:solidFill>
                  <a:srgbClr val="a8a8a8"/>
                </a:solidFill>
                <a:miter/>
              </a:ln>
            </p:spPr>
          </p:cxnSp>
          <p:cxnSp>
            <p:nvCxnSpPr>
              <p:cNvPr id="1959" name="Straight Connector 2114"/>
              <p:cNvCxnSpPr/>
              <p:nvPr/>
            </p:nvCxnSpPr>
            <p:spPr>
              <a:xfrm flipV="1">
                <a:off x="4942440" y="7041240"/>
                <a:ext cx="360" cy="252360"/>
              </a:xfrm>
              <a:prstGeom prst="straightConnector1">
                <a:avLst/>
              </a:prstGeom>
              <a:ln w="6480">
                <a:solidFill>
                  <a:srgbClr val="a8a8a8"/>
                </a:solidFill>
                <a:miter/>
              </a:ln>
            </p:spPr>
          </p:cxnSp>
          <p:cxnSp>
            <p:nvCxnSpPr>
              <p:cNvPr id="1960" name="Straight Connector 2115"/>
              <p:cNvCxnSpPr/>
              <p:nvPr/>
            </p:nvCxnSpPr>
            <p:spPr>
              <a:xfrm flipV="1">
                <a:off x="3953880" y="7041240"/>
                <a:ext cx="360" cy="252360"/>
              </a:xfrm>
              <a:prstGeom prst="straightConnector1">
                <a:avLst/>
              </a:prstGeom>
              <a:ln w="6480">
                <a:solidFill>
                  <a:srgbClr val="a8a8a8"/>
                </a:solidFill>
                <a:miter/>
              </a:ln>
            </p:spPr>
          </p:cxnSp>
          <p:cxnSp>
            <p:nvCxnSpPr>
              <p:cNvPr id="1961" name="Straight Connector 2116"/>
              <p:cNvCxnSpPr/>
              <p:nvPr/>
            </p:nvCxnSpPr>
            <p:spPr>
              <a:xfrm flipV="1">
                <a:off x="4283640" y="7041240"/>
                <a:ext cx="360" cy="252360"/>
              </a:xfrm>
              <a:prstGeom prst="straightConnector1">
                <a:avLst/>
              </a:prstGeom>
              <a:ln w="6480">
                <a:solidFill>
                  <a:srgbClr val="a8a8a8"/>
                </a:solidFill>
                <a:miter/>
              </a:ln>
            </p:spPr>
          </p:cxnSp>
          <p:cxnSp>
            <p:nvCxnSpPr>
              <p:cNvPr id="1962" name="Straight Connector 2117"/>
              <p:cNvCxnSpPr/>
              <p:nvPr/>
            </p:nvCxnSpPr>
            <p:spPr>
              <a:xfrm flipV="1">
                <a:off x="3295080" y="7041240"/>
                <a:ext cx="360" cy="252360"/>
              </a:xfrm>
              <a:prstGeom prst="straightConnector1">
                <a:avLst/>
              </a:prstGeom>
              <a:ln w="6480">
                <a:solidFill>
                  <a:srgbClr val="a8a8a8"/>
                </a:solidFill>
                <a:miter/>
              </a:ln>
            </p:spPr>
          </p:cxnSp>
          <p:cxnSp>
            <p:nvCxnSpPr>
              <p:cNvPr id="1963" name="Straight Connector 2118"/>
              <p:cNvCxnSpPr/>
              <p:nvPr/>
            </p:nvCxnSpPr>
            <p:spPr>
              <a:xfrm flipV="1">
                <a:off x="3624480" y="7041240"/>
                <a:ext cx="360" cy="252360"/>
              </a:xfrm>
              <a:prstGeom prst="straightConnector1">
                <a:avLst/>
              </a:prstGeom>
              <a:ln w="6480">
                <a:solidFill>
                  <a:srgbClr val="a8a8a8"/>
                </a:solidFill>
                <a:miter/>
              </a:ln>
            </p:spPr>
          </p:cxnSp>
          <p:cxnSp>
            <p:nvCxnSpPr>
              <p:cNvPr id="1964" name="Straight Connector 2119"/>
              <p:cNvCxnSpPr/>
              <p:nvPr/>
            </p:nvCxnSpPr>
            <p:spPr>
              <a:xfrm flipV="1">
                <a:off x="2635920" y="7041240"/>
                <a:ext cx="360" cy="252360"/>
              </a:xfrm>
              <a:prstGeom prst="straightConnector1">
                <a:avLst/>
              </a:prstGeom>
              <a:ln w="6480">
                <a:solidFill>
                  <a:srgbClr val="a8a8a8"/>
                </a:solidFill>
                <a:miter/>
              </a:ln>
            </p:spPr>
          </p:cxnSp>
          <p:cxnSp>
            <p:nvCxnSpPr>
              <p:cNvPr id="1965" name="Straight Connector 2120"/>
              <p:cNvCxnSpPr/>
              <p:nvPr/>
            </p:nvCxnSpPr>
            <p:spPr>
              <a:xfrm flipV="1">
                <a:off x="2965320" y="7041240"/>
                <a:ext cx="360" cy="252360"/>
              </a:xfrm>
              <a:prstGeom prst="straightConnector1">
                <a:avLst/>
              </a:prstGeom>
              <a:ln w="6480">
                <a:solidFill>
                  <a:srgbClr val="a8a8a8"/>
                </a:solidFill>
                <a:miter/>
              </a:ln>
            </p:spPr>
          </p:cxnSp>
          <p:cxnSp>
            <p:nvCxnSpPr>
              <p:cNvPr id="1966" name="Straight Connector 2121"/>
              <p:cNvCxnSpPr/>
              <p:nvPr/>
            </p:nvCxnSpPr>
            <p:spPr>
              <a:xfrm flipV="1">
                <a:off x="1976760" y="7041240"/>
                <a:ext cx="360" cy="252360"/>
              </a:xfrm>
              <a:prstGeom prst="straightConnector1">
                <a:avLst/>
              </a:prstGeom>
              <a:ln w="6480">
                <a:solidFill>
                  <a:srgbClr val="a8a8a8"/>
                </a:solidFill>
                <a:miter/>
              </a:ln>
            </p:spPr>
          </p:cxnSp>
          <p:cxnSp>
            <p:nvCxnSpPr>
              <p:cNvPr id="1967" name="Straight Connector 2122"/>
              <p:cNvCxnSpPr/>
              <p:nvPr/>
            </p:nvCxnSpPr>
            <p:spPr>
              <a:xfrm flipV="1">
                <a:off x="2306520" y="7041240"/>
                <a:ext cx="360" cy="252360"/>
              </a:xfrm>
              <a:prstGeom prst="straightConnector1">
                <a:avLst/>
              </a:prstGeom>
              <a:ln w="6480">
                <a:solidFill>
                  <a:srgbClr val="a8a8a8"/>
                </a:solidFill>
                <a:miter/>
              </a:ln>
            </p:spPr>
          </p:cxnSp>
          <p:cxnSp>
            <p:nvCxnSpPr>
              <p:cNvPr id="1968" name="Straight Connector 2123"/>
              <p:cNvCxnSpPr/>
              <p:nvPr/>
            </p:nvCxnSpPr>
            <p:spPr>
              <a:xfrm flipV="1">
                <a:off x="1317960" y="7041240"/>
                <a:ext cx="360" cy="252360"/>
              </a:xfrm>
              <a:prstGeom prst="straightConnector1">
                <a:avLst/>
              </a:prstGeom>
              <a:ln w="6480">
                <a:solidFill>
                  <a:srgbClr val="a8a8a8"/>
                </a:solidFill>
                <a:miter/>
              </a:ln>
            </p:spPr>
          </p:cxnSp>
          <p:cxnSp>
            <p:nvCxnSpPr>
              <p:cNvPr id="1969" name="Straight Connector 2124"/>
              <p:cNvCxnSpPr/>
              <p:nvPr/>
            </p:nvCxnSpPr>
            <p:spPr>
              <a:xfrm flipV="1">
                <a:off x="1647360" y="7041240"/>
                <a:ext cx="360" cy="252360"/>
              </a:xfrm>
              <a:prstGeom prst="straightConnector1">
                <a:avLst/>
              </a:prstGeom>
              <a:ln w="6480">
                <a:solidFill>
                  <a:srgbClr val="a8a8a8"/>
                </a:solidFill>
                <a:miter/>
              </a:ln>
            </p:spPr>
          </p:cxnSp>
          <p:cxnSp>
            <p:nvCxnSpPr>
              <p:cNvPr id="1970" name="Straight Connector 2125"/>
              <p:cNvCxnSpPr/>
              <p:nvPr/>
            </p:nvCxnSpPr>
            <p:spPr>
              <a:xfrm flipV="1">
                <a:off x="658800" y="7041240"/>
                <a:ext cx="360" cy="252360"/>
              </a:xfrm>
              <a:prstGeom prst="straightConnector1">
                <a:avLst/>
              </a:prstGeom>
              <a:ln w="6480">
                <a:solidFill>
                  <a:srgbClr val="a8a8a8"/>
                </a:solidFill>
                <a:miter/>
              </a:ln>
            </p:spPr>
          </p:cxnSp>
          <p:cxnSp>
            <p:nvCxnSpPr>
              <p:cNvPr id="1971" name="Straight Connector 2126"/>
              <p:cNvCxnSpPr/>
              <p:nvPr/>
            </p:nvCxnSpPr>
            <p:spPr>
              <a:xfrm flipV="1">
                <a:off x="988200" y="7041240"/>
                <a:ext cx="360" cy="252360"/>
              </a:xfrm>
              <a:prstGeom prst="straightConnector1">
                <a:avLst/>
              </a:prstGeom>
              <a:ln w="6480">
                <a:solidFill>
                  <a:srgbClr val="a8a8a8"/>
                </a:solidFill>
                <a:miter/>
              </a:ln>
            </p:spPr>
          </p:cxnSp>
          <p:cxnSp>
            <p:nvCxnSpPr>
              <p:cNvPr id="1972" name="Straight Connector 2127"/>
              <p:cNvCxnSpPr/>
              <p:nvPr/>
            </p:nvCxnSpPr>
            <p:spPr>
              <a:xfrm flipV="1">
                <a:off x="0" y="7041240"/>
                <a:ext cx="360" cy="252360"/>
              </a:xfrm>
              <a:prstGeom prst="straightConnector1">
                <a:avLst/>
              </a:prstGeom>
              <a:ln w="6480">
                <a:solidFill>
                  <a:srgbClr val="a8a8a8"/>
                </a:solidFill>
                <a:miter/>
              </a:ln>
            </p:spPr>
          </p:cxnSp>
          <p:cxnSp>
            <p:nvCxnSpPr>
              <p:cNvPr id="197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1974" name="PlaceHolder 1"/>
          <p:cNvSpPr>
            <a:spLocks noGrp="1"/>
          </p:cNvSpPr>
          <p:nvPr>
            <p:ph type="sldNum" idx="5"/>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D479F64-2091-4B0B-BD99-370BDAA30153}"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1975" name="PlaceHolder 2"/>
          <p:cNvSpPr>
            <a:spLocks noGrp="1"/>
          </p:cNvSpPr>
          <p:nvPr>
            <p:ph type="ftr" idx="6"/>
          </p:nvPr>
        </p:nvSpPr>
        <p:spPr>
          <a:xfrm>
            <a:off x="4124160" y="6404040"/>
            <a:ext cx="67352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76" name="PlaceHolder 3"/>
          <p:cNvSpPr>
            <a:spLocks noGrp="1"/>
          </p:cNvSpPr>
          <p:nvPr>
            <p:ph type="body"/>
          </p:nvPr>
        </p:nvSpPr>
        <p:spPr>
          <a:xfrm>
            <a:off x="0" y="0"/>
            <a:ext cx="3776040" cy="6857640"/>
          </a:xfrm>
          <a:prstGeom prst="rect">
            <a:avLst/>
          </a:prstGeom>
          <a:solidFill>
            <a:schemeClr val="accent2">
              <a:lumMod val="20000"/>
              <a:lumOff val="80000"/>
              <a:alpha val="10000"/>
            </a:schemeClr>
          </a:solidFill>
          <a:ln w="0">
            <a:noFill/>
          </a:ln>
        </p:spPr>
        <p:txBody>
          <a:bodyPr lIns="360000" rIns="360000" tIns="360000" bIns="360000" anchor="t">
            <a:noAutofit/>
          </a:bodyPr>
          <a:p>
            <a:pPr marL="432000" indent="-324000" defTabSz="914400">
              <a:lnSpc>
                <a:spcPct val="100000"/>
              </a:lnSpc>
              <a:buClr>
                <a:srgbClr val="000000"/>
              </a:buClr>
              <a:buSzPct val="45000"/>
              <a:buFont typeface="Wingdings" charset="2"/>
              <a:buChar char=""/>
            </a:pPr>
            <a:r>
              <a:rPr b="0" lang="en-US" sz="1800" spc="-1" strike="noStrike">
                <a:solidFill>
                  <a:schemeClr val="dk1"/>
                </a:solidFill>
                <a:latin typeface="ING Me"/>
              </a:rPr>
              <a:t>Click icon to add picture</a:t>
            </a:r>
            <a:endParaRPr b="0" lang="en-GB" sz="1800" spc="-1" strike="noStrike">
              <a:solidFill>
                <a:schemeClr val="dk1"/>
              </a:solidFill>
              <a:latin typeface="ING Me"/>
            </a:endParaRPr>
          </a:p>
        </p:txBody>
      </p:sp>
      <p:sp>
        <p:nvSpPr>
          <p:cNvPr id="1977" name="PlaceHolder 4"/>
          <p:cNvSpPr>
            <a:spLocks noGrp="1"/>
          </p:cNvSpPr>
          <p:nvPr>
            <p:ph type="body"/>
          </p:nvPr>
        </p:nvSpPr>
        <p:spPr>
          <a:xfrm>
            <a:off x="4124160" y="1141200"/>
            <a:ext cx="74084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1978" name="PlaceHolder 5"/>
          <p:cNvSpPr>
            <a:spLocks noGrp="1"/>
          </p:cNvSpPr>
          <p:nvPr>
            <p:ph type="title"/>
          </p:nvPr>
        </p:nvSpPr>
        <p:spPr>
          <a:xfrm>
            <a:off x="4124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1979" name="TextBox 6"/>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6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19867" name="Master Grid"/>
          <p:cNvGrpSpPr/>
          <p:nvPr/>
        </p:nvGrpSpPr>
        <p:grpSpPr>
          <a:xfrm>
            <a:off x="0" y="0"/>
            <a:ext cx="12191760" cy="6858000"/>
            <a:chOff x="0" y="0"/>
            <a:chExt cx="12191760" cy="6858000"/>
          </a:xfrm>
        </p:grpSpPr>
        <p:grpSp>
          <p:nvGrpSpPr>
            <p:cNvPr id="19868" name="GRID"/>
            <p:cNvGrpSpPr/>
            <p:nvPr/>
          </p:nvGrpSpPr>
          <p:grpSpPr>
            <a:xfrm>
              <a:off x="0" y="0"/>
              <a:ext cx="12191760" cy="6858000"/>
              <a:chOff x="0" y="0"/>
              <a:chExt cx="12191760" cy="6858000"/>
            </a:xfrm>
          </p:grpSpPr>
          <p:grpSp>
            <p:nvGrpSpPr>
              <p:cNvPr id="19869" name="Group 454"/>
              <p:cNvGrpSpPr/>
              <p:nvPr/>
            </p:nvGrpSpPr>
            <p:grpSpPr>
              <a:xfrm>
                <a:off x="0" y="0"/>
                <a:ext cx="12191760" cy="6858000"/>
                <a:chOff x="0" y="0"/>
                <a:chExt cx="12191760" cy="6858000"/>
              </a:xfrm>
            </p:grpSpPr>
            <p:cxnSp>
              <p:nvCxnSpPr>
                <p:cNvPr id="1987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1987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1987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1987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1987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1987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1987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1987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1987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1987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1988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1988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1988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1988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1988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1988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1988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1988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1988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1988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1989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1989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1989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1989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1989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1989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1989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1989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1989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1989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1990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1990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1990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1990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1990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1990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1990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1990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19908" name="Group 455"/>
              <p:cNvGrpSpPr/>
              <p:nvPr/>
            </p:nvGrpSpPr>
            <p:grpSpPr>
              <a:xfrm>
                <a:off x="0" y="0"/>
                <a:ext cx="12191760" cy="6857640"/>
                <a:chOff x="0" y="0"/>
                <a:chExt cx="12191760" cy="6857640"/>
              </a:xfrm>
            </p:grpSpPr>
            <p:cxnSp>
              <p:nvCxnSpPr>
                <p:cNvPr id="1990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1991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1991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1991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1991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1991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1991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1991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1991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1991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1991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1992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1992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1992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1992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1992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1992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1992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1992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1992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1992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1993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19931" name="Group 396"/>
            <p:cNvGrpSpPr/>
            <p:nvPr/>
          </p:nvGrpSpPr>
          <p:grpSpPr>
            <a:xfrm>
              <a:off x="329400" y="326520"/>
              <a:ext cx="11532960" cy="5878800"/>
              <a:chOff x="329400" y="326520"/>
              <a:chExt cx="11532960" cy="5878800"/>
            </a:xfrm>
          </p:grpSpPr>
          <p:grpSp>
            <p:nvGrpSpPr>
              <p:cNvPr id="19932" name="Group 397"/>
              <p:cNvGrpSpPr/>
              <p:nvPr/>
            </p:nvGrpSpPr>
            <p:grpSpPr>
              <a:xfrm>
                <a:off x="329400" y="326520"/>
                <a:ext cx="11532960" cy="5878800"/>
                <a:chOff x="329400" y="326520"/>
                <a:chExt cx="11532960" cy="5878800"/>
              </a:xfrm>
            </p:grpSpPr>
            <p:cxnSp>
              <p:nvCxnSpPr>
                <p:cNvPr id="1993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1993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1993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1993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1993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1993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1993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1994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1994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1994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1994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1994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1994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1994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1994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1994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1994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1995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1995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1995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1995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1995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1995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1995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1995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1995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1995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1996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1996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1996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1996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1996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1996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1996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1996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1996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19969" name="Group 398"/>
              <p:cNvGrpSpPr/>
              <p:nvPr/>
            </p:nvGrpSpPr>
            <p:grpSpPr>
              <a:xfrm>
                <a:off x="329400" y="326520"/>
                <a:ext cx="11532960" cy="5878080"/>
                <a:chOff x="329400" y="326520"/>
                <a:chExt cx="11532960" cy="5878080"/>
              </a:xfrm>
            </p:grpSpPr>
            <p:cxnSp>
              <p:nvCxnSpPr>
                <p:cNvPr id="1997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1997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1997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1997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1997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1997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1997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1997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1997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1997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1998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1998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1998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1998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1998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1998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1998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1998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1998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19989" name="Master Grid Edge"/>
          <p:cNvGrpSpPr/>
          <p:nvPr/>
        </p:nvGrpSpPr>
        <p:grpSpPr>
          <a:xfrm>
            <a:off x="-435240" y="-435240"/>
            <a:ext cx="13042800" cy="7728480"/>
            <a:chOff x="-435240" y="-435240"/>
            <a:chExt cx="13042800" cy="7728480"/>
          </a:xfrm>
        </p:grpSpPr>
        <p:grpSp>
          <p:nvGrpSpPr>
            <p:cNvPr id="19990" name="Group 27"/>
            <p:cNvGrpSpPr/>
            <p:nvPr/>
          </p:nvGrpSpPr>
          <p:grpSpPr>
            <a:xfrm>
              <a:off x="-435240" y="-435240"/>
              <a:ext cx="13042800" cy="7728480"/>
              <a:chOff x="-435240" y="-435240"/>
              <a:chExt cx="13042800" cy="7728480"/>
            </a:xfrm>
          </p:grpSpPr>
          <p:cxnSp>
            <p:nvCxnSpPr>
              <p:cNvPr id="19991" name="Straight Connector 1371"/>
              <p:cNvCxnSpPr/>
              <p:nvPr/>
            </p:nvCxnSpPr>
            <p:spPr>
              <a:xfrm>
                <a:off x="-435240" y="489600"/>
                <a:ext cx="126360" cy="360"/>
              </a:xfrm>
              <a:prstGeom prst="straightConnector1">
                <a:avLst/>
              </a:prstGeom>
              <a:ln w="6480">
                <a:solidFill>
                  <a:srgbClr val="a8a8a8"/>
                </a:solidFill>
                <a:miter/>
              </a:ln>
            </p:spPr>
          </p:cxnSp>
          <p:cxnSp>
            <p:nvCxnSpPr>
              <p:cNvPr id="19992" name="Straight Connector 1372"/>
              <p:cNvCxnSpPr/>
              <p:nvPr/>
            </p:nvCxnSpPr>
            <p:spPr>
              <a:xfrm>
                <a:off x="-435240" y="326520"/>
                <a:ext cx="126360" cy="360"/>
              </a:xfrm>
              <a:prstGeom prst="straightConnector1">
                <a:avLst/>
              </a:prstGeom>
              <a:ln w="6480">
                <a:solidFill>
                  <a:srgbClr val="a8a8a8"/>
                </a:solidFill>
                <a:miter/>
              </a:ln>
            </p:spPr>
          </p:cxnSp>
          <p:cxnSp>
            <p:nvCxnSpPr>
              <p:cNvPr id="19993" name="Straight Connector 1373"/>
              <p:cNvCxnSpPr/>
              <p:nvPr/>
            </p:nvCxnSpPr>
            <p:spPr>
              <a:xfrm>
                <a:off x="-435240" y="816120"/>
                <a:ext cx="126360" cy="360"/>
              </a:xfrm>
              <a:prstGeom prst="straightConnector1">
                <a:avLst/>
              </a:prstGeom>
              <a:ln w="6480">
                <a:solidFill>
                  <a:srgbClr val="a8a8a8"/>
                </a:solidFill>
                <a:miter/>
              </a:ln>
            </p:spPr>
          </p:cxnSp>
          <p:cxnSp>
            <p:nvCxnSpPr>
              <p:cNvPr id="19994" name="Straight Connector 1374"/>
              <p:cNvCxnSpPr/>
              <p:nvPr/>
            </p:nvCxnSpPr>
            <p:spPr>
              <a:xfrm>
                <a:off x="-435240" y="653040"/>
                <a:ext cx="126360" cy="360"/>
              </a:xfrm>
              <a:prstGeom prst="straightConnector1">
                <a:avLst/>
              </a:prstGeom>
              <a:ln w="6480">
                <a:solidFill>
                  <a:srgbClr val="a8a8a8"/>
                </a:solidFill>
                <a:miter/>
              </a:ln>
            </p:spPr>
          </p:cxnSp>
          <p:cxnSp>
            <p:nvCxnSpPr>
              <p:cNvPr id="19995" name="Straight Connector 1375"/>
              <p:cNvCxnSpPr/>
              <p:nvPr/>
            </p:nvCxnSpPr>
            <p:spPr>
              <a:xfrm>
                <a:off x="-435240" y="1142640"/>
                <a:ext cx="126360" cy="360"/>
              </a:xfrm>
              <a:prstGeom prst="straightConnector1">
                <a:avLst/>
              </a:prstGeom>
              <a:ln w="6480">
                <a:solidFill>
                  <a:srgbClr val="a8a8a8"/>
                </a:solidFill>
                <a:miter/>
              </a:ln>
            </p:spPr>
          </p:cxnSp>
          <p:cxnSp>
            <p:nvCxnSpPr>
              <p:cNvPr id="19996" name="Straight Connector 1376"/>
              <p:cNvCxnSpPr/>
              <p:nvPr/>
            </p:nvCxnSpPr>
            <p:spPr>
              <a:xfrm>
                <a:off x="-435240" y="979560"/>
                <a:ext cx="126360" cy="360"/>
              </a:xfrm>
              <a:prstGeom prst="straightConnector1">
                <a:avLst/>
              </a:prstGeom>
              <a:ln w="6480">
                <a:solidFill>
                  <a:srgbClr val="a8a8a8"/>
                </a:solidFill>
                <a:miter/>
              </a:ln>
            </p:spPr>
          </p:cxnSp>
          <p:cxnSp>
            <p:nvCxnSpPr>
              <p:cNvPr id="19997" name="Straight Connector 1377"/>
              <p:cNvCxnSpPr/>
              <p:nvPr/>
            </p:nvCxnSpPr>
            <p:spPr>
              <a:xfrm>
                <a:off x="-435240" y="1469520"/>
                <a:ext cx="126360" cy="360"/>
              </a:xfrm>
              <a:prstGeom prst="straightConnector1">
                <a:avLst/>
              </a:prstGeom>
              <a:ln w="6480">
                <a:solidFill>
                  <a:srgbClr val="a8a8a8"/>
                </a:solidFill>
                <a:miter/>
              </a:ln>
            </p:spPr>
          </p:cxnSp>
          <p:cxnSp>
            <p:nvCxnSpPr>
              <p:cNvPr id="19998" name="Straight Connector 1378"/>
              <p:cNvCxnSpPr/>
              <p:nvPr/>
            </p:nvCxnSpPr>
            <p:spPr>
              <a:xfrm>
                <a:off x="-435240" y="1306080"/>
                <a:ext cx="126360" cy="360"/>
              </a:xfrm>
              <a:prstGeom prst="straightConnector1">
                <a:avLst/>
              </a:prstGeom>
              <a:ln w="6480">
                <a:solidFill>
                  <a:srgbClr val="a8a8a8"/>
                </a:solidFill>
                <a:miter/>
              </a:ln>
            </p:spPr>
          </p:cxnSp>
          <p:cxnSp>
            <p:nvCxnSpPr>
              <p:cNvPr id="19999" name="Straight Connector 1379"/>
              <p:cNvCxnSpPr/>
              <p:nvPr/>
            </p:nvCxnSpPr>
            <p:spPr>
              <a:xfrm>
                <a:off x="-435240" y="1796040"/>
                <a:ext cx="126360" cy="360"/>
              </a:xfrm>
              <a:prstGeom prst="straightConnector1">
                <a:avLst/>
              </a:prstGeom>
              <a:ln w="6480">
                <a:solidFill>
                  <a:srgbClr val="a8a8a8"/>
                </a:solidFill>
                <a:miter/>
              </a:ln>
            </p:spPr>
          </p:cxnSp>
          <p:cxnSp>
            <p:nvCxnSpPr>
              <p:cNvPr id="20000" name="Straight Connector 1380"/>
              <p:cNvCxnSpPr/>
              <p:nvPr/>
            </p:nvCxnSpPr>
            <p:spPr>
              <a:xfrm>
                <a:off x="-435240" y="1632600"/>
                <a:ext cx="126360" cy="360"/>
              </a:xfrm>
              <a:prstGeom prst="straightConnector1">
                <a:avLst/>
              </a:prstGeom>
              <a:ln w="6480">
                <a:solidFill>
                  <a:srgbClr val="a8a8a8"/>
                </a:solidFill>
                <a:miter/>
              </a:ln>
            </p:spPr>
          </p:cxnSp>
          <p:cxnSp>
            <p:nvCxnSpPr>
              <p:cNvPr id="20001" name="Straight Connector 1381"/>
              <p:cNvCxnSpPr/>
              <p:nvPr/>
            </p:nvCxnSpPr>
            <p:spPr>
              <a:xfrm>
                <a:off x="-435240" y="2122560"/>
                <a:ext cx="126360" cy="360"/>
              </a:xfrm>
              <a:prstGeom prst="straightConnector1">
                <a:avLst/>
              </a:prstGeom>
              <a:ln w="6480">
                <a:solidFill>
                  <a:srgbClr val="a8a8a8"/>
                </a:solidFill>
                <a:miter/>
              </a:ln>
            </p:spPr>
          </p:cxnSp>
          <p:cxnSp>
            <p:nvCxnSpPr>
              <p:cNvPr id="20002" name="Straight Connector 1382"/>
              <p:cNvCxnSpPr/>
              <p:nvPr/>
            </p:nvCxnSpPr>
            <p:spPr>
              <a:xfrm>
                <a:off x="-435240" y="1959120"/>
                <a:ext cx="126360" cy="360"/>
              </a:xfrm>
              <a:prstGeom prst="straightConnector1">
                <a:avLst/>
              </a:prstGeom>
              <a:ln w="6480">
                <a:solidFill>
                  <a:srgbClr val="a8a8a8"/>
                </a:solidFill>
                <a:miter/>
              </a:ln>
            </p:spPr>
          </p:cxnSp>
          <p:cxnSp>
            <p:nvCxnSpPr>
              <p:cNvPr id="20003" name="Straight Connector 1383"/>
              <p:cNvCxnSpPr/>
              <p:nvPr/>
            </p:nvCxnSpPr>
            <p:spPr>
              <a:xfrm>
                <a:off x="-435240" y="2449080"/>
                <a:ext cx="126360" cy="360"/>
              </a:xfrm>
              <a:prstGeom prst="straightConnector1">
                <a:avLst/>
              </a:prstGeom>
              <a:ln w="6480">
                <a:solidFill>
                  <a:srgbClr val="a8a8a8"/>
                </a:solidFill>
                <a:miter/>
              </a:ln>
            </p:spPr>
          </p:cxnSp>
          <p:cxnSp>
            <p:nvCxnSpPr>
              <p:cNvPr id="20004" name="Straight Connector 1384"/>
              <p:cNvCxnSpPr/>
              <p:nvPr/>
            </p:nvCxnSpPr>
            <p:spPr>
              <a:xfrm>
                <a:off x="-435240" y="2285640"/>
                <a:ext cx="126360" cy="360"/>
              </a:xfrm>
              <a:prstGeom prst="straightConnector1">
                <a:avLst/>
              </a:prstGeom>
              <a:ln w="6480">
                <a:solidFill>
                  <a:srgbClr val="a8a8a8"/>
                </a:solidFill>
                <a:miter/>
              </a:ln>
            </p:spPr>
          </p:cxnSp>
          <p:cxnSp>
            <p:nvCxnSpPr>
              <p:cNvPr id="20005" name="Straight Connector 1385"/>
              <p:cNvCxnSpPr/>
              <p:nvPr/>
            </p:nvCxnSpPr>
            <p:spPr>
              <a:xfrm>
                <a:off x="-435240" y="2775600"/>
                <a:ext cx="126360" cy="360"/>
              </a:xfrm>
              <a:prstGeom prst="straightConnector1">
                <a:avLst/>
              </a:prstGeom>
              <a:ln w="6480">
                <a:solidFill>
                  <a:srgbClr val="a8a8a8"/>
                </a:solidFill>
                <a:miter/>
              </a:ln>
            </p:spPr>
          </p:cxnSp>
          <p:cxnSp>
            <p:nvCxnSpPr>
              <p:cNvPr id="20006" name="Straight Connector 1386"/>
              <p:cNvCxnSpPr/>
              <p:nvPr/>
            </p:nvCxnSpPr>
            <p:spPr>
              <a:xfrm>
                <a:off x="-435240" y="2612520"/>
                <a:ext cx="126360" cy="360"/>
              </a:xfrm>
              <a:prstGeom prst="straightConnector1">
                <a:avLst/>
              </a:prstGeom>
              <a:ln w="6480">
                <a:solidFill>
                  <a:srgbClr val="a8a8a8"/>
                </a:solidFill>
                <a:miter/>
              </a:ln>
            </p:spPr>
          </p:cxnSp>
          <p:cxnSp>
            <p:nvCxnSpPr>
              <p:cNvPr id="20007" name="Straight Connector 1387"/>
              <p:cNvCxnSpPr/>
              <p:nvPr/>
            </p:nvCxnSpPr>
            <p:spPr>
              <a:xfrm>
                <a:off x="-435240" y="3102120"/>
                <a:ext cx="126360" cy="360"/>
              </a:xfrm>
              <a:prstGeom prst="straightConnector1">
                <a:avLst/>
              </a:prstGeom>
              <a:ln w="6480">
                <a:solidFill>
                  <a:srgbClr val="a8a8a8"/>
                </a:solidFill>
                <a:miter/>
              </a:ln>
            </p:spPr>
          </p:cxnSp>
          <p:cxnSp>
            <p:nvCxnSpPr>
              <p:cNvPr id="20008" name="Straight Connector 1388"/>
              <p:cNvCxnSpPr/>
              <p:nvPr/>
            </p:nvCxnSpPr>
            <p:spPr>
              <a:xfrm>
                <a:off x="-435240" y="2939040"/>
                <a:ext cx="126360" cy="360"/>
              </a:xfrm>
              <a:prstGeom prst="straightConnector1">
                <a:avLst/>
              </a:prstGeom>
              <a:ln w="6480">
                <a:solidFill>
                  <a:srgbClr val="a8a8a8"/>
                </a:solidFill>
                <a:miter/>
              </a:ln>
            </p:spPr>
          </p:cxnSp>
          <p:cxnSp>
            <p:nvCxnSpPr>
              <p:cNvPr id="20009" name="Straight Connector 1389"/>
              <p:cNvCxnSpPr/>
              <p:nvPr/>
            </p:nvCxnSpPr>
            <p:spPr>
              <a:xfrm>
                <a:off x="-435240" y="3428640"/>
                <a:ext cx="126360" cy="360"/>
              </a:xfrm>
              <a:prstGeom prst="straightConnector1">
                <a:avLst/>
              </a:prstGeom>
              <a:ln w="6480">
                <a:solidFill>
                  <a:srgbClr val="a8a8a8"/>
                </a:solidFill>
                <a:miter/>
              </a:ln>
            </p:spPr>
          </p:cxnSp>
          <p:cxnSp>
            <p:nvCxnSpPr>
              <p:cNvPr id="20010" name="Straight Connector 1390"/>
              <p:cNvCxnSpPr/>
              <p:nvPr/>
            </p:nvCxnSpPr>
            <p:spPr>
              <a:xfrm>
                <a:off x="-435240" y="3265560"/>
                <a:ext cx="126360" cy="360"/>
              </a:xfrm>
              <a:prstGeom prst="straightConnector1">
                <a:avLst/>
              </a:prstGeom>
              <a:ln w="6480">
                <a:solidFill>
                  <a:srgbClr val="a8a8a8"/>
                </a:solidFill>
                <a:miter/>
              </a:ln>
            </p:spPr>
          </p:cxnSp>
          <p:cxnSp>
            <p:nvCxnSpPr>
              <p:cNvPr id="20011" name="Straight Connector 1391"/>
              <p:cNvCxnSpPr/>
              <p:nvPr/>
            </p:nvCxnSpPr>
            <p:spPr>
              <a:xfrm>
                <a:off x="-435240" y="3755520"/>
                <a:ext cx="126360" cy="360"/>
              </a:xfrm>
              <a:prstGeom prst="straightConnector1">
                <a:avLst/>
              </a:prstGeom>
              <a:ln w="6480">
                <a:solidFill>
                  <a:srgbClr val="a8a8a8"/>
                </a:solidFill>
                <a:miter/>
              </a:ln>
            </p:spPr>
          </p:cxnSp>
          <p:cxnSp>
            <p:nvCxnSpPr>
              <p:cNvPr id="20012" name="Straight Connector 1392"/>
              <p:cNvCxnSpPr/>
              <p:nvPr/>
            </p:nvCxnSpPr>
            <p:spPr>
              <a:xfrm>
                <a:off x="-435240" y="3592080"/>
                <a:ext cx="126360" cy="360"/>
              </a:xfrm>
              <a:prstGeom prst="straightConnector1">
                <a:avLst/>
              </a:prstGeom>
              <a:ln w="6480">
                <a:solidFill>
                  <a:srgbClr val="a8a8a8"/>
                </a:solidFill>
                <a:miter/>
              </a:ln>
            </p:spPr>
          </p:cxnSp>
          <p:cxnSp>
            <p:nvCxnSpPr>
              <p:cNvPr id="20013" name="Straight Connector 1438"/>
              <p:cNvCxnSpPr/>
              <p:nvPr/>
            </p:nvCxnSpPr>
            <p:spPr>
              <a:xfrm>
                <a:off x="-435240" y="4081680"/>
                <a:ext cx="126360" cy="360"/>
              </a:xfrm>
              <a:prstGeom prst="straightConnector1">
                <a:avLst/>
              </a:prstGeom>
              <a:ln w="6480">
                <a:solidFill>
                  <a:srgbClr val="a8a8a8"/>
                </a:solidFill>
                <a:miter/>
              </a:ln>
            </p:spPr>
          </p:cxnSp>
          <p:cxnSp>
            <p:nvCxnSpPr>
              <p:cNvPr id="20014" name="Straight Connector 1439"/>
              <p:cNvCxnSpPr/>
              <p:nvPr/>
            </p:nvCxnSpPr>
            <p:spPr>
              <a:xfrm>
                <a:off x="-435240" y="3918240"/>
                <a:ext cx="126360" cy="360"/>
              </a:xfrm>
              <a:prstGeom prst="straightConnector1">
                <a:avLst/>
              </a:prstGeom>
              <a:ln w="6480">
                <a:solidFill>
                  <a:srgbClr val="a8a8a8"/>
                </a:solidFill>
                <a:miter/>
              </a:ln>
            </p:spPr>
          </p:cxnSp>
          <p:cxnSp>
            <p:nvCxnSpPr>
              <p:cNvPr id="20015" name="Straight Connector 1440"/>
              <p:cNvCxnSpPr/>
              <p:nvPr/>
            </p:nvCxnSpPr>
            <p:spPr>
              <a:xfrm>
                <a:off x="-435240" y="4408200"/>
                <a:ext cx="126360" cy="360"/>
              </a:xfrm>
              <a:prstGeom prst="straightConnector1">
                <a:avLst/>
              </a:prstGeom>
              <a:ln w="6480">
                <a:solidFill>
                  <a:srgbClr val="a8a8a8"/>
                </a:solidFill>
                <a:miter/>
              </a:ln>
            </p:spPr>
          </p:cxnSp>
          <p:cxnSp>
            <p:nvCxnSpPr>
              <p:cNvPr id="20016" name="Straight Connector 1441"/>
              <p:cNvCxnSpPr/>
              <p:nvPr/>
            </p:nvCxnSpPr>
            <p:spPr>
              <a:xfrm>
                <a:off x="-435240" y="4244760"/>
                <a:ext cx="126360" cy="360"/>
              </a:xfrm>
              <a:prstGeom prst="straightConnector1">
                <a:avLst/>
              </a:prstGeom>
              <a:ln w="6480">
                <a:solidFill>
                  <a:srgbClr val="a8a8a8"/>
                </a:solidFill>
                <a:miter/>
              </a:ln>
            </p:spPr>
          </p:cxnSp>
          <p:cxnSp>
            <p:nvCxnSpPr>
              <p:cNvPr id="20017" name="Straight Connector 1442"/>
              <p:cNvCxnSpPr/>
              <p:nvPr/>
            </p:nvCxnSpPr>
            <p:spPr>
              <a:xfrm>
                <a:off x="-435240" y="4734720"/>
                <a:ext cx="126360" cy="360"/>
              </a:xfrm>
              <a:prstGeom prst="straightConnector1">
                <a:avLst/>
              </a:prstGeom>
              <a:ln w="6480">
                <a:solidFill>
                  <a:srgbClr val="a8a8a8"/>
                </a:solidFill>
                <a:miter/>
              </a:ln>
            </p:spPr>
          </p:cxnSp>
          <p:cxnSp>
            <p:nvCxnSpPr>
              <p:cNvPr id="20018" name="Straight Connector 1443"/>
              <p:cNvCxnSpPr/>
              <p:nvPr/>
            </p:nvCxnSpPr>
            <p:spPr>
              <a:xfrm>
                <a:off x="-435240" y="4571280"/>
                <a:ext cx="126360" cy="360"/>
              </a:xfrm>
              <a:prstGeom prst="straightConnector1">
                <a:avLst/>
              </a:prstGeom>
              <a:ln w="6480">
                <a:solidFill>
                  <a:srgbClr val="a8a8a8"/>
                </a:solidFill>
                <a:miter/>
              </a:ln>
            </p:spPr>
          </p:cxnSp>
          <p:cxnSp>
            <p:nvCxnSpPr>
              <p:cNvPr id="20019" name="Straight Connector 1444"/>
              <p:cNvCxnSpPr/>
              <p:nvPr/>
            </p:nvCxnSpPr>
            <p:spPr>
              <a:xfrm>
                <a:off x="-435240" y="5061240"/>
                <a:ext cx="126360" cy="360"/>
              </a:xfrm>
              <a:prstGeom prst="straightConnector1">
                <a:avLst/>
              </a:prstGeom>
              <a:ln w="6480">
                <a:solidFill>
                  <a:srgbClr val="a8a8a8"/>
                </a:solidFill>
                <a:miter/>
              </a:ln>
            </p:spPr>
          </p:cxnSp>
          <p:cxnSp>
            <p:nvCxnSpPr>
              <p:cNvPr id="20020" name="Straight Connector 1446"/>
              <p:cNvCxnSpPr/>
              <p:nvPr/>
            </p:nvCxnSpPr>
            <p:spPr>
              <a:xfrm>
                <a:off x="-435240" y="5387760"/>
                <a:ext cx="126360" cy="360"/>
              </a:xfrm>
              <a:prstGeom prst="straightConnector1">
                <a:avLst/>
              </a:prstGeom>
              <a:ln w="6480">
                <a:solidFill>
                  <a:srgbClr val="a8a8a8"/>
                </a:solidFill>
                <a:miter/>
              </a:ln>
            </p:spPr>
          </p:cxnSp>
          <p:cxnSp>
            <p:nvCxnSpPr>
              <p:cNvPr id="20021" name="Straight Connector 1447"/>
              <p:cNvCxnSpPr/>
              <p:nvPr/>
            </p:nvCxnSpPr>
            <p:spPr>
              <a:xfrm>
                <a:off x="-435240" y="5224680"/>
                <a:ext cx="126360" cy="360"/>
              </a:xfrm>
              <a:prstGeom prst="straightConnector1">
                <a:avLst/>
              </a:prstGeom>
              <a:ln w="6480">
                <a:solidFill>
                  <a:srgbClr val="a8a8a8"/>
                </a:solidFill>
                <a:miter/>
              </a:ln>
            </p:spPr>
          </p:cxnSp>
          <p:cxnSp>
            <p:nvCxnSpPr>
              <p:cNvPr id="20022" name="Straight Connector 1448"/>
              <p:cNvCxnSpPr/>
              <p:nvPr/>
            </p:nvCxnSpPr>
            <p:spPr>
              <a:xfrm>
                <a:off x="-435240" y="5714280"/>
                <a:ext cx="126360" cy="360"/>
              </a:xfrm>
              <a:prstGeom prst="straightConnector1">
                <a:avLst/>
              </a:prstGeom>
              <a:ln w="6480">
                <a:solidFill>
                  <a:srgbClr val="a8a8a8"/>
                </a:solidFill>
                <a:miter/>
              </a:ln>
            </p:spPr>
          </p:cxnSp>
          <p:cxnSp>
            <p:nvCxnSpPr>
              <p:cNvPr id="20023" name="Straight Connector 1449"/>
              <p:cNvCxnSpPr/>
              <p:nvPr/>
            </p:nvCxnSpPr>
            <p:spPr>
              <a:xfrm>
                <a:off x="-435240" y="5551200"/>
                <a:ext cx="126360" cy="360"/>
              </a:xfrm>
              <a:prstGeom prst="straightConnector1">
                <a:avLst/>
              </a:prstGeom>
              <a:ln w="6480">
                <a:solidFill>
                  <a:srgbClr val="a8a8a8"/>
                </a:solidFill>
                <a:miter/>
              </a:ln>
            </p:spPr>
          </p:cxnSp>
          <p:cxnSp>
            <p:nvCxnSpPr>
              <p:cNvPr id="20024" name="Straight Connector 1450"/>
              <p:cNvCxnSpPr/>
              <p:nvPr/>
            </p:nvCxnSpPr>
            <p:spPr>
              <a:xfrm>
                <a:off x="-435240" y="6041160"/>
                <a:ext cx="126360" cy="360"/>
              </a:xfrm>
              <a:prstGeom prst="straightConnector1">
                <a:avLst/>
              </a:prstGeom>
              <a:ln w="6480">
                <a:solidFill>
                  <a:srgbClr val="a8a8a8"/>
                </a:solidFill>
                <a:miter/>
              </a:ln>
            </p:spPr>
          </p:cxnSp>
          <p:cxnSp>
            <p:nvCxnSpPr>
              <p:cNvPr id="20025" name="Straight Connector 1451"/>
              <p:cNvCxnSpPr/>
              <p:nvPr/>
            </p:nvCxnSpPr>
            <p:spPr>
              <a:xfrm>
                <a:off x="-435240" y="5877720"/>
                <a:ext cx="126360" cy="360"/>
              </a:xfrm>
              <a:prstGeom prst="straightConnector1">
                <a:avLst/>
              </a:prstGeom>
              <a:ln w="6480">
                <a:solidFill>
                  <a:srgbClr val="a8a8a8"/>
                </a:solidFill>
                <a:miter/>
              </a:ln>
            </p:spPr>
          </p:cxnSp>
          <p:cxnSp>
            <p:nvCxnSpPr>
              <p:cNvPr id="20026" name="Straight Connector 1452"/>
              <p:cNvCxnSpPr/>
              <p:nvPr/>
            </p:nvCxnSpPr>
            <p:spPr>
              <a:xfrm>
                <a:off x="-435240" y="6367680"/>
                <a:ext cx="126360" cy="360"/>
              </a:xfrm>
              <a:prstGeom prst="straightConnector1">
                <a:avLst/>
              </a:prstGeom>
              <a:ln w="6480">
                <a:solidFill>
                  <a:srgbClr val="a8a8a8"/>
                </a:solidFill>
                <a:miter/>
              </a:ln>
            </p:spPr>
          </p:cxnSp>
          <p:cxnSp>
            <p:nvCxnSpPr>
              <p:cNvPr id="20027" name="Straight Connector 1453"/>
              <p:cNvCxnSpPr/>
              <p:nvPr/>
            </p:nvCxnSpPr>
            <p:spPr>
              <a:xfrm>
                <a:off x="-435240" y="6204240"/>
                <a:ext cx="126360" cy="360"/>
              </a:xfrm>
              <a:prstGeom prst="straightConnector1">
                <a:avLst/>
              </a:prstGeom>
              <a:ln w="6480">
                <a:solidFill>
                  <a:srgbClr val="a8a8a8"/>
                </a:solidFill>
                <a:miter/>
              </a:ln>
            </p:spPr>
          </p:cxnSp>
          <p:cxnSp>
            <p:nvCxnSpPr>
              <p:cNvPr id="20028" name="Straight Connector 1083"/>
              <p:cNvCxnSpPr/>
              <p:nvPr/>
            </p:nvCxnSpPr>
            <p:spPr>
              <a:xfrm>
                <a:off x="493920" y="-435240"/>
                <a:ext cx="360" cy="126360"/>
              </a:xfrm>
              <a:prstGeom prst="straightConnector1">
                <a:avLst/>
              </a:prstGeom>
              <a:ln w="6480">
                <a:solidFill>
                  <a:srgbClr val="a8a8a8"/>
                </a:solidFill>
                <a:miter/>
              </a:ln>
            </p:spPr>
          </p:cxnSp>
          <p:cxnSp>
            <p:nvCxnSpPr>
              <p:cNvPr id="20029" name="Straight Connector 1084"/>
              <p:cNvCxnSpPr/>
              <p:nvPr/>
            </p:nvCxnSpPr>
            <p:spPr>
              <a:xfrm>
                <a:off x="329400" y="-435240"/>
                <a:ext cx="360" cy="126360"/>
              </a:xfrm>
              <a:prstGeom prst="straightConnector1">
                <a:avLst/>
              </a:prstGeom>
              <a:ln w="6480">
                <a:solidFill>
                  <a:srgbClr val="a8a8a8"/>
                </a:solidFill>
                <a:miter/>
              </a:ln>
            </p:spPr>
          </p:cxnSp>
          <p:cxnSp>
            <p:nvCxnSpPr>
              <p:cNvPr id="20030" name="Straight Connector 1085"/>
              <p:cNvCxnSpPr/>
              <p:nvPr/>
            </p:nvCxnSpPr>
            <p:spPr>
              <a:xfrm>
                <a:off x="823680" y="-435240"/>
                <a:ext cx="360" cy="126360"/>
              </a:xfrm>
              <a:prstGeom prst="straightConnector1">
                <a:avLst/>
              </a:prstGeom>
              <a:ln w="6480">
                <a:solidFill>
                  <a:srgbClr val="a8a8a8"/>
                </a:solidFill>
                <a:miter/>
              </a:ln>
            </p:spPr>
          </p:cxnSp>
          <p:cxnSp>
            <p:nvCxnSpPr>
              <p:cNvPr id="20031" name="Straight Connector 1086"/>
              <p:cNvCxnSpPr/>
              <p:nvPr/>
            </p:nvCxnSpPr>
            <p:spPr>
              <a:xfrm>
                <a:off x="658800" y="-435240"/>
                <a:ext cx="360" cy="126360"/>
              </a:xfrm>
              <a:prstGeom prst="straightConnector1">
                <a:avLst/>
              </a:prstGeom>
              <a:ln w="6480">
                <a:solidFill>
                  <a:srgbClr val="a8a8a8"/>
                </a:solidFill>
                <a:miter/>
              </a:ln>
            </p:spPr>
          </p:cxnSp>
          <p:cxnSp>
            <p:nvCxnSpPr>
              <p:cNvPr id="20032" name="Straight Connector 1087"/>
              <p:cNvCxnSpPr/>
              <p:nvPr/>
            </p:nvCxnSpPr>
            <p:spPr>
              <a:xfrm>
                <a:off x="1153080" y="-435240"/>
                <a:ext cx="360" cy="126360"/>
              </a:xfrm>
              <a:prstGeom prst="straightConnector1">
                <a:avLst/>
              </a:prstGeom>
              <a:ln w="6480">
                <a:solidFill>
                  <a:srgbClr val="a8a8a8"/>
                </a:solidFill>
                <a:miter/>
              </a:ln>
            </p:spPr>
          </p:cxnSp>
          <p:cxnSp>
            <p:nvCxnSpPr>
              <p:cNvPr id="20033" name="Straight Connector 1088"/>
              <p:cNvCxnSpPr/>
              <p:nvPr/>
            </p:nvCxnSpPr>
            <p:spPr>
              <a:xfrm>
                <a:off x="988200" y="-435240"/>
                <a:ext cx="360" cy="126360"/>
              </a:xfrm>
              <a:prstGeom prst="straightConnector1">
                <a:avLst/>
              </a:prstGeom>
              <a:ln w="6480">
                <a:solidFill>
                  <a:srgbClr val="a8a8a8"/>
                </a:solidFill>
                <a:miter/>
              </a:ln>
            </p:spPr>
          </p:cxnSp>
          <p:cxnSp>
            <p:nvCxnSpPr>
              <p:cNvPr id="20034" name="Straight Connector 1089"/>
              <p:cNvCxnSpPr/>
              <p:nvPr/>
            </p:nvCxnSpPr>
            <p:spPr>
              <a:xfrm>
                <a:off x="1482480" y="-435240"/>
                <a:ext cx="360" cy="126360"/>
              </a:xfrm>
              <a:prstGeom prst="straightConnector1">
                <a:avLst/>
              </a:prstGeom>
              <a:ln w="6480">
                <a:solidFill>
                  <a:srgbClr val="a8a8a8"/>
                </a:solidFill>
                <a:miter/>
              </a:ln>
            </p:spPr>
          </p:cxnSp>
          <p:cxnSp>
            <p:nvCxnSpPr>
              <p:cNvPr id="20035" name="Straight Connector 1090"/>
              <p:cNvCxnSpPr/>
              <p:nvPr/>
            </p:nvCxnSpPr>
            <p:spPr>
              <a:xfrm>
                <a:off x="1317960" y="-435240"/>
                <a:ext cx="360" cy="126360"/>
              </a:xfrm>
              <a:prstGeom prst="straightConnector1">
                <a:avLst/>
              </a:prstGeom>
              <a:ln w="6480">
                <a:solidFill>
                  <a:srgbClr val="a8a8a8"/>
                </a:solidFill>
                <a:miter/>
              </a:ln>
            </p:spPr>
          </p:cxnSp>
          <p:cxnSp>
            <p:nvCxnSpPr>
              <p:cNvPr id="20036" name="Straight Connector 1091"/>
              <p:cNvCxnSpPr/>
              <p:nvPr/>
            </p:nvCxnSpPr>
            <p:spPr>
              <a:xfrm>
                <a:off x="1812240" y="-435240"/>
                <a:ext cx="360" cy="126360"/>
              </a:xfrm>
              <a:prstGeom prst="straightConnector1">
                <a:avLst/>
              </a:prstGeom>
              <a:ln w="6480">
                <a:solidFill>
                  <a:srgbClr val="a8a8a8"/>
                </a:solidFill>
                <a:miter/>
              </a:ln>
            </p:spPr>
          </p:cxnSp>
          <p:cxnSp>
            <p:nvCxnSpPr>
              <p:cNvPr id="20037" name="Straight Connector 1092"/>
              <p:cNvCxnSpPr/>
              <p:nvPr/>
            </p:nvCxnSpPr>
            <p:spPr>
              <a:xfrm>
                <a:off x="1647360" y="-435240"/>
                <a:ext cx="360" cy="126360"/>
              </a:xfrm>
              <a:prstGeom prst="straightConnector1">
                <a:avLst/>
              </a:prstGeom>
              <a:ln w="6480">
                <a:solidFill>
                  <a:srgbClr val="a8a8a8"/>
                </a:solidFill>
                <a:miter/>
              </a:ln>
            </p:spPr>
          </p:cxnSp>
          <p:cxnSp>
            <p:nvCxnSpPr>
              <p:cNvPr id="20038" name="Straight Connector 1093"/>
              <p:cNvCxnSpPr/>
              <p:nvPr/>
            </p:nvCxnSpPr>
            <p:spPr>
              <a:xfrm>
                <a:off x="2141640" y="-435240"/>
                <a:ext cx="360" cy="126360"/>
              </a:xfrm>
              <a:prstGeom prst="straightConnector1">
                <a:avLst/>
              </a:prstGeom>
              <a:ln w="6480">
                <a:solidFill>
                  <a:srgbClr val="a8a8a8"/>
                </a:solidFill>
                <a:miter/>
              </a:ln>
            </p:spPr>
          </p:cxnSp>
          <p:cxnSp>
            <p:nvCxnSpPr>
              <p:cNvPr id="20039" name="Straight Connector 1094"/>
              <p:cNvCxnSpPr/>
              <p:nvPr/>
            </p:nvCxnSpPr>
            <p:spPr>
              <a:xfrm>
                <a:off x="1976760" y="-435240"/>
                <a:ext cx="360" cy="126360"/>
              </a:xfrm>
              <a:prstGeom prst="straightConnector1">
                <a:avLst/>
              </a:prstGeom>
              <a:ln w="6480">
                <a:solidFill>
                  <a:srgbClr val="a8a8a8"/>
                </a:solidFill>
                <a:miter/>
              </a:ln>
            </p:spPr>
          </p:cxnSp>
          <p:cxnSp>
            <p:nvCxnSpPr>
              <p:cNvPr id="20040" name="Straight Connector 1095"/>
              <p:cNvCxnSpPr/>
              <p:nvPr/>
            </p:nvCxnSpPr>
            <p:spPr>
              <a:xfrm>
                <a:off x="2471040" y="-435240"/>
                <a:ext cx="360" cy="126360"/>
              </a:xfrm>
              <a:prstGeom prst="straightConnector1">
                <a:avLst/>
              </a:prstGeom>
              <a:ln w="6480">
                <a:solidFill>
                  <a:srgbClr val="a8a8a8"/>
                </a:solidFill>
                <a:miter/>
              </a:ln>
            </p:spPr>
          </p:cxnSp>
          <p:cxnSp>
            <p:nvCxnSpPr>
              <p:cNvPr id="20041" name="Straight Connector 1096"/>
              <p:cNvCxnSpPr/>
              <p:nvPr/>
            </p:nvCxnSpPr>
            <p:spPr>
              <a:xfrm>
                <a:off x="2306520" y="-435240"/>
                <a:ext cx="360" cy="126360"/>
              </a:xfrm>
              <a:prstGeom prst="straightConnector1">
                <a:avLst/>
              </a:prstGeom>
              <a:ln w="6480">
                <a:solidFill>
                  <a:srgbClr val="a8a8a8"/>
                </a:solidFill>
                <a:miter/>
              </a:ln>
            </p:spPr>
          </p:cxnSp>
          <p:cxnSp>
            <p:nvCxnSpPr>
              <p:cNvPr id="20042" name="Straight Connector 1097"/>
              <p:cNvCxnSpPr/>
              <p:nvPr/>
            </p:nvCxnSpPr>
            <p:spPr>
              <a:xfrm>
                <a:off x="2800800" y="-435240"/>
                <a:ext cx="360" cy="126360"/>
              </a:xfrm>
              <a:prstGeom prst="straightConnector1">
                <a:avLst/>
              </a:prstGeom>
              <a:ln w="6480">
                <a:solidFill>
                  <a:srgbClr val="a8a8a8"/>
                </a:solidFill>
                <a:miter/>
              </a:ln>
            </p:spPr>
          </p:cxnSp>
          <p:cxnSp>
            <p:nvCxnSpPr>
              <p:cNvPr id="20043" name="Straight Connector 1098"/>
              <p:cNvCxnSpPr/>
              <p:nvPr/>
            </p:nvCxnSpPr>
            <p:spPr>
              <a:xfrm>
                <a:off x="2635920" y="-435240"/>
                <a:ext cx="360" cy="126360"/>
              </a:xfrm>
              <a:prstGeom prst="straightConnector1">
                <a:avLst/>
              </a:prstGeom>
              <a:ln w="6480">
                <a:solidFill>
                  <a:srgbClr val="a8a8a8"/>
                </a:solidFill>
                <a:miter/>
              </a:ln>
            </p:spPr>
          </p:cxnSp>
          <p:cxnSp>
            <p:nvCxnSpPr>
              <p:cNvPr id="20044" name="Straight Connector 1099"/>
              <p:cNvCxnSpPr/>
              <p:nvPr/>
            </p:nvCxnSpPr>
            <p:spPr>
              <a:xfrm>
                <a:off x="3130200" y="-435240"/>
                <a:ext cx="360" cy="126360"/>
              </a:xfrm>
              <a:prstGeom prst="straightConnector1">
                <a:avLst/>
              </a:prstGeom>
              <a:ln w="6480">
                <a:solidFill>
                  <a:srgbClr val="a8a8a8"/>
                </a:solidFill>
                <a:miter/>
              </a:ln>
            </p:spPr>
          </p:cxnSp>
          <p:cxnSp>
            <p:nvCxnSpPr>
              <p:cNvPr id="20045" name="Straight Connector 1100"/>
              <p:cNvCxnSpPr/>
              <p:nvPr/>
            </p:nvCxnSpPr>
            <p:spPr>
              <a:xfrm>
                <a:off x="2965320" y="-435240"/>
                <a:ext cx="360" cy="126360"/>
              </a:xfrm>
              <a:prstGeom prst="straightConnector1">
                <a:avLst/>
              </a:prstGeom>
              <a:ln w="6480">
                <a:solidFill>
                  <a:srgbClr val="a8a8a8"/>
                </a:solidFill>
                <a:miter/>
              </a:ln>
            </p:spPr>
          </p:cxnSp>
          <p:cxnSp>
            <p:nvCxnSpPr>
              <p:cNvPr id="20046" name="Straight Connector 1101"/>
              <p:cNvCxnSpPr/>
              <p:nvPr/>
            </p:nvCxnSpPr>
            <p:spPr>
              <a:xfrm>
                <a:off x="3459600" y="-435240"/>
                <a:ext cx="360" cy="126360"/>
              </a:xfrm>
              <a:prstGeom prst="straightConnector1">
                <a:avLst/>
              </a:prstGeom>
              <a:ln w="6480">
                <a:solidFill>
                  <a:srgbClr val="a8a8a8"/>
                </a:solidFill>
                <a:miter/>
              </a:ln>
            </p:spPr>
          </p:cxnSp>
          <p:cxnSp>
            <p:nvCxnSpPr>
              <p:cNvPr id="20047" name="Straight Connector 1102"/>
              <p:cNvCxnSpPr/>
              <p:nvPr/>
            </p:nvCxnSpPr>
            <p:spPr>
              <a:xfrm>
                <a:off x="3295080" y="-435240"/>
                <a:ext cx="360" cy="126360"/>
              </a:xfrm>
              <a:prstGeom prst="straightConnector1">
                <a:avLst/>
              </a:prstGeom>
              <a:ln w="6480">
                <a:solidFill>
                  <a:srgbClr val="a8a8a8"/>
                </a:solidFill>
                <a:miter/>
              </a:ln>
            </p:spPr>
          </p:cxnSp>
          <p:cxnSp>
            <p:nvCxnSpPr>
              <p:cNvPr id="20048" name="Straight Connector 1103"/>
              <p:cNvCxnSpPr/>
              <p:nvPr/>
            </p:nvCxnSpPr>
            <p:spPr>
              <a:xfrm>
                <a:off x="3789360" y="-435240"/>
                <a:ext cx="360" cy="126360"/>
              </a:xfrm>
              <a:prstGeom prst="straightConnector1">
                <a:avLst/>
              </a:prstGeom>
              <a:ln w="6480">
                <a:solidFill>
                  <a:srgbClr val="a8a8a8"/>
                </a:solidFill>
                <a:miter/>
              </a:ln>
            </p:spPr>
          </p:cxnSp>
          <p:cxnSp>
            <p:nvCxnSpPr>
              <p:cNvPr id="20049" name="Straight Connector 1104"/>
              <p:cNvCxnSpPr/>
              <p:nvPr/>
            </p:nvCxnSpPr>
            <p:spPr>
              <a:xfrm>
                <a:off x="3624480" y="-435240"/>
                <a:ext cx="360" cy="126360"/>
              </a:xfrm>
              <a:prstGeom prst="straightConnector1">
                <a:avLst/>
              </a:prstGeom>
              <a:ln w="6480">
                <a:solidFill>
                  <a:srgbClr val="a8a8a8"/>
                </a:solidFill>
                <a:miter/>
              </a:ln>
            </p:spPr>
          </p:cxnSp>
          <p:cxnSp>
            <p:nvCxnSpPr>
              <p:cNvPr id="20050" name="Straight Connector 1105"/>
              <p:cNvCxnSpPr/>
              <p:nvPr/>
            </p:nvCxnSpPr>
            <p:spPr>
              <a:xfrm>
                <a:off x="4118760" y="-435240"/>
                <a:ext cx="360" cy="126360"/>
              </a:xfrm>
              <a:prstGeom prst="straightConnector1">
                <a:avLst/>
              </a:prstGeom>
              <a:ln w="6480">
                <a:solidFill>
                  <a:srgbClr val="a8a8a8"/>
                </a:solidFill>
                <a:miter/>
              </a:ln>
            </p:spPr>
          </p:cxnSp>
          <p:cxnSp>
            <p:nvCxnSpPr>
              <p:cNvPr id="20051" name="Straight Connector 1106"/>
              <p:cNvCxnSpPr/>
              <p:nvPr/>
            </p:nvCxnSpPr>
            <p:spPr>
              <a:xfrm>
                <a:off x="3953880" y="-435240"/>
                <a:ext cx="360" cy="126360"/>
              </a:xfrm>
              <a:prstGeom prst="straightConnector1">
                <a:avLst/>
              </a:prstGeom>
              <a:ln w="6480">
                <a:solidFill>
                  <a:srgbClr val="a8a8a8"/>
                </a:solidFill>
                <a:miter/>
              </a:ln>
            </p:spPr>
          </p:cxnSp>
          <p:cxnSp>
            <p:nvCxnSpPr>
              <p:cNvPr id="20052" name="Straight Connector 1107"/>
              <p:cNvCxnSpPr/>
              <p:nvPr/>
            </p:nvCxnSpPr>
            <p:spPr>
              <a:xfrm>
                <a:off x="4448160" y="-435240"/>
                <a:ext cx="360" cy="126360"/>
              </a:xfrm>
              <a:prstGeom prst="straightConnector1">
                <a:avLst/>
              </a:prstGeom>
              <a:ln w="6480">
                <a:solidFill>
                  <a:srgbClr val="a8a8a8"/>
                </a:solidFill>
                <a:miter/>
              </a:ln>
            </p:spPr>
          </p:cxnSp>
          <p:cxnSp>
            <p:nvCxnSpPr>
              <p:cNvPr id="20053" name="Straight Connector 1108"/>
              <p:cNvCxnSpPr/>
              <p:nvPr/>
            </p:nvCxnSpPr>
            <p:spPr>
              <a:xfrm>
                <a:off x="4283640" y="-435240"/>
                <a:ext cx="360" cy="126360"/>
              </a:xfrm>
              <a:prstGeom prst="straightConnector1">
                <a:avLst/>
              </a:prstGeom>
              <a:ln w="6480">
                <a:solidFill>
                  <a:srgbClr val="a8a8a8"/>
                </a:solidFill>
                <a:miter/>
              </a:ln>
            </p:spPr>
          </p:cxnSp>
          <p:cxnSp>
            <p:nvCxnSpPr>
              <p:cNvPr id="20054" name="Straight Connector 1109"/>
              <p:cNvCxnSpPr/>
              <p:nvPr/>
            </p:nvCxnSpPr>
            <p:spPr>
              <a:xfrm>
                <a:off x="4777920" y="-435240"/>
                <a:ext cx="360" cy="126360"/>
              </a:xfrm>
              <a:prstGeom prst="straightConnector1">
                <a:avLst/>
              </a:prstGeom>
              <a:ln w="6480">
                <a:solidFill>
                  <a:srgbClr val="a8a8a8"/>
                </a:solidFill>
                <a:miter/>
              </a:ln>
            </p:spPr>
          </p:cxnSp>
          <p:cxnSp>
            <p:nvCxnSpPr>
              <p:cNvPr id="20055" name="Straight Connector 1110"/>
              <p:cNvCxnSpPr/>
              <p:nvPr/>
            </p:nvCxnSpPr>
            <p:spPr>
              <a:xfrm>
                <a:off x="4613040" y="-435240"/>
                <a:ext cx="360" cy="126360"/>
              </a:xfrm>
              <a:prstGeom prst="straightConnector1">
                <a:avLst/>
              </a:prstGeom>
              <a:ln w="6480">
                <a:solidFill>
                  <a:srgbClr val="a8a8a8"/>
                </a:solidFill>
                <a:miter/>
              </a:ln>
            </p:spPr>
          </p:cxnSp>
          <p:cxnSp>
            <p:nvCxnSpPr>
              <p:cNvPr id="20056" name="Straight Connector 1111"/>
              <p:cNvCxnSpPr/>
              <p:nvPr/>
            </p:nvCxnSpPr>
            <p:spPr>
              <a:xfrm>
                <a:off x="5107320" y="-435240"/>
                <a:ext cx="360" cy="126360"/>
              </a:xfrm>
              <a:prstGeom prst="straightConnector1">
                <a:avLst/>
              </a:prstGeom>
              <a:ln w="6480">
                <a:solidFill>
                  <a:srgbClr val="a8a8a8"/>
                </a:solidFill>
                <a:miter/>
              </a:ln>
            </p:spPr>
          </p:cxnSp>
          <p:cxnSp>
            <p:nvCxnSpPr>
              <p:cNvPr id="20057" name="Straight Connector 1112"/>
              <p:cNvCxnSpPr/>
              <p:nvPr/>
            </p:nvCxnSpPr>
            <p:spPr>
              <a:xfrm>
                <a:off x="4942440" y="-435240"/>
                <a:ext cx="360" cy="126360"/>
              </a:xfrm>
              <a:prstGeom prst="straightConnector1">
                <a:avLst/>
              </a:prstGeom>
              <a:ln w="6480">
                <a:solidFill>
                  <a:srgbClr val="a8a8a8"/>
                </a:solidFill>
                <a:miter/>
              </a:ln>
            </p:spPr>
          </p:cxnSp>
          <p:cxnSp>
            <p:nvCxnSpPr>
              <p:cNvPr id="20058" name="Straight Connector 1113"/>
              <p:cNvCxnSpPr/>
              <p:nvPr/>
            </p:nvCxnSpPr>
            <p:spPr>
              <a:xfrm>
                <a:off x="5436720" y="-435240"/>
                <a:ext cx="360" cy="126360"/>
              </a:xfrm>
              <a:prstGeom prst="straightConnector1">
                <a:avLst/>
              </a:prstGeom>
              <a:ln w="6480">
                <a:solidFill>
                  <a:srgbClr val="a8a8a8"/>
                </a:solidFill>
                <a:miter/>
              </a:ln>
            </p:spPr>
          </p:cxnSp>
          <p:cxnSp>
            <p:nvCxnSpPr>
              <p:cNvPr id="20059" name="Straight Connector 1114"/>
              <p:cNvCxnSpPr/>
              <p:nvPr/>
            </p:nvCxnSpPr>
            <p:spPr>
              <a:xfrm>
                <a:off x="5272200" y="-435240"/>
                <a:ext cx="360" cy="126360"/>
              </a:xfrm>
              <a:prstGeom prst="straightConnector1">
                <a:avLst/>
              </a:prstGeom>
              <a:ln w="6480">
                <a:solidFill>
                  <a:srgbClr val="a8a8a8"/>
                </a:solidFill>
                <a:miter/>
              </a:ln>
            </p:spPr>
          </p:cxnSp>
          <p:cxnSp>
            <p:nvCxnSpPr>
              <p:cNvPr id="20060" name="Straight Connector 1115"/>
              <p:cNvCxnSpPr/>
              <p:nvPr/>
            </p:nvCxnSpPr>
            <p:spPr>
              <a:xfrm>
                <a:off x="5766480" y="-435240"/>
                <a:ext cx="360" cy="126360"/>
              </a:xfrm>
              <a:prstGeom prst="straightConnector1">
                <a:avLst/>
              </a:prstGeom>
              <a:ln w="6480">
                <a:solidFill>
                  <a:srgbClr val="a8a8a8"/>
                </a:solidFill>
                <a:miter/>
              </a:ln>
            </p:spPr>
          </p:cxnSp>
          <p:cxnSp>
            <p:nvCxnSpPr>
              <p:cNvPr id="20061" name="Straight Connector 1116"/>
              <p:cNvCxnSpPr/>
              <p:nvPr/>
            </p:nvCxnSpPr>
            <p:spPr>
              <a:xfrm>
                <a:off x="5601600" y="-435240"/>
                <a:ext cx="360" cy="126360"/>
              </a:xfrm>
              <a:prstGeom prst="straightConnector1">
                <a:avLst/>
              </a:prstGeom>
              <a:ln w="6480">
                <a:solidFill>
                  <a:srgbClr val="a8a8a8"/>
                </a:solidFill>
                <a:miter/>
              </a:ln>
            </p:spPr>
          </p:cxnSp>
          <p:cxnSp>
            <p:nvCxnSpPr>
              <p:cNvPr id="20062" name="Straight Connector 1117"/>
              <p:cNvCxnSpPr/>
              <p:nvPr/>
            </p:nvCxnSpPr>
            <p:spPr>
              <a:xfrm>
                <a:off x="6095880" y="-435240"/>
                <a:ext cx="360" cy="126360"/>
              </a:xfrm>
              <a:prstGeom prst="straightConnector1">
                <a:avLst/>
              </a:prstGeom>
              <a:ln w="6480">
                <a:solidFill>
                  <a:srgbClr val="a8a8a8"/>
                </a:solidFill>
                <a:miter/>
              </a:ln>
            </p:spPr>
          </p:cxnSp>
          <p:cxnSp>
            <p:nvCxnSpPr>
              <p:cNvPr id="20063" name="Straight Connector 1118"/>
              <p:cNvCxnSpPr/>
              <p:nvPr/>
            </p:nvCxnSpPr>
            <p:spPr>
              <a:xfrm>
                <a:off x="5931000" y="-435240"/>
                <a:ext cx="360" cy="126360"/>
              </a:xfrm>
              <a:prstGeom prst="straightConnector1">
                <a:avLst/>
              </a:prstGeom>
              <a:ln w="6480">
                <a:solidFill>
                  <a:srgbClr val="a8a8a8"/>
                </a:solidFill>
                <a:miter/>
              </a:ln>
            </p:spPr>
          </p:cxnSp>
          <p:cxnSp>
            <p:nvCxnSpPr>
              <p:cNvPr id="20064" name="Straight Connector 1119"/>
              <p:cNvCxnSpPr/>
              <p:nvPr/>
            </p:nvCxnSpPr>
            <p:spPr>
              <a:xfrm>
                <a:off x="6425280" y="-435240"/>
                <a:ext cx="360" cy="126360"/>
              </a:xfrm>
              <a:prstGeom prst="straightConnector1">
                <a:avLst/>
              </a:prstGeom>
              <a:ln w="6480">
                <a:solidFill>
                  <a:srgbClr val="a8a8a8"/>
                </a:solidFill>
                <a:miter/>
              </a:ln>
            </p:spPr>
          </p:cxnSp>
          <p:cxnSp>
            <p:nvCxnSpPr>
              <p:cNvPr id="20065" name="Straight Connector 1120"/>
              <p:cNvCxnSpPr/>
              <p:nvPr/>
            </p:nvCxnSpPr>
            <p:spPr>
              <a:xfrm>
                <a:off x="6260760" y="-435240"/>
                <a:ext cx="360" cy="126360"/>
              </a:xfrm>
              <a:prstGeom prst="straightConnector1">
                <a:avLst/>
              </a:prstGeom>
              <a:ln w="6480">
                <a:solidFill>
                  <a:srgbClr val="a8a8a8"/>
                </a:solidFill>
                <a:miter/>
              </a:ln>
            </p:spPr>
          </p:cxnSp>
          <p:cxnSp>
            <p:nvCxnSpPr>
              <p:cNvPr id="20066" name="Straight Connector 1126"/>
              <p:cNvCxnSpPr/>
              <p:nvPr/>
            </p:nvCxnSpPr>
            <p:spPr>
              <a:xfrm>
                <a:off x="6590160" y="-435240"/>
                <a:ext cx="360" cy="126360"/>
              </a:xfrm>
              <a:prstGeom prst="straightConnector1">
                <a:avLst/>
              </a:prstGeom>
              <a:ln w="6480">
                <a:solidFill>
                  <a:srgbClr val="a8a8a8"/>
                </a:solidFill>
                <a:miter/>
              </a:ln>
            </p:spPr>
          </p:cxnSp>
          <p:cxnSp>
            <p:nvCxnSpPr>
              <p:cNvPr id="20067" name="Straight Connector 1128"/>
              <p:cNvCxnSpPr/>
              <p:nvPr/>
            </p:nvCxnSpPr>
            <p:spPr>
              <a:xfrm>
                <a:off x="6919560" y="-435240"/>
                <a:ext cx="360" cy="126360"/>
              </a:xfrm>
              <a:prstGeom prst="straightConnector1">
                <a:avLst/>
              </a:prstGeom>
              <a:ln w="6480">
                <a:solidFill>
                  <a:srgbClr val="a8a8a8"/>
                </a:solidFill>
                <a:miter/>
              </a:ln>
            </p:spPr>
          </p:cxnSp>
          <p:cxnSp>
            <p:nvCxnSpPr>
              <p:cNvPr id="20068" name="Straight Connector 1129"/>
              <p:cNvCxnSpPr/>
              <p:nvPr/>
            </p:nvCxnSpPr>
            <p:spPr>
              <a:xfrm>
                <a:off x="6754680" y="-435240"/>
                <a:ext cx="360" cy="126360"/>
              </a:xfrm>
              <a:prstGeom prst="straightConnector1">
                <a:avLst/>
              </a:prstGeom>
              <a:ln w="6480">
                <a:solidFill>
                  <a:srgbClr val="a8a8a8"/>
                </a:solidFill>
                <a:miter/>
              </a:ln>
            </p:spPr>
          </p:cxnSp>
          <p:cxnSp>
            <p:nvCxnSpPr>
              <p:cNvPr id="20069" name="Straight Connector 1130"/>
              <p:cNvCxnSpPr/>
              <p:nvPr/>
            </p:nvCxnSpPr>
            <p:spPr>
              <a:xfrm>
                <a:off x="7248960" y="-435240"/>
                <a:ext cx="360" cy="126360"/>
              </a:xfrm>
              <a:prstGeom prst="straightConnector1">
                <a:avLst/>
              </a:prstGeom>
              <a:ln w="6480">
                <a:solidFill>
                  <a:srgbClr val="a8a8a8"/>
                </a:solidFill>
                <a:miter/>
              </a:ln>
            </p:spPr>
          </p:cxnSp>
          <p:cxnSp>
            <p:nvCxnSpPr>
              <p:cNvPr id="20070" name="Straight Connector 1131"/>
              <p:cNvCxnSpPr/>
              <p:nvPr/>
            </p:nvCxnSpPr>
            <p:spPr>
              <a:xfrm>
                <a:off x="7084440" y="-435240"/>
                <a:ext cx="360" cy="126360"/>
              </a:xfrm>
              <a:prstGeom prst="straightConnector1">
                <a:avLst/>
              </a:prstGeom>
              <a:ln w="6480">
                <a:solidFill>
                  <a:srgbClr val="a8a8a8"/>
                </a:solidFill>
                <a:miter/>
              </a:ln>
            </p:spPr>
          </p:cxnSp>
          <p:cxnSp>
            <p:nvCxnSpPr>
              <p:cNvPr id="20071" name="Straight Connector 1132"/>
              <p:cNvCxnSpPr/>
              <p:nvPr/>
            </p:nvCxnSpPr>
            <p:spPr>
              <a:xfrm>
                <a:off x="7578720" y="-435240"/>
                <a:ext cx="360" cy="126360"/>
              </a:xfrm>
              <a:prstGeom prst="straightConnector1">
                <a:avLst/>
              </a:prstGeom>
              <a:ln w="6480">
                <a:solidFill>
                  <a:srgbClr val="a8a8a8"/>
                </a:solidFill>
                <a:miter/>
              </a:ln>
            </p:spPr>
          </p:cxnSp>
          <p:cxnSp>
            <p:nvCxnSpPr>
              <p:cNvPr id="20072" name="Straight Connector 1133"/>
              <p:cNvCxnSpPr/>
              <p:nvPr/>
            </p:nvCxnSpPr>
            <p:spPr>
              <a:xfrm>
                <a:off x="7413840" y="-435240"/>
                <a:ext cx="360" cy="126360"/>
              </a:xfrm>
              <a:prstGeom prst="straightConnector1">
                <a:avLst/>
              </a:prstGeom>
              <a:ln w="6480">
                <a:solidFill>
                  <a:srgbClr val="a8a8a8"/>
                </a:solidFill>
                <a:miter/>
              </a:ln>
            </p:spPr>
          </p:cxnSp>
          <p:cxnSp>
            <p:nvCxnSpPr>
              <p:cNvPr id="20073" name="Straight Connector 1134"/>
              <p:cNvCxnSpPr/>
              <p:nvPr/>
            </p:nvCxnSpPr>
            <p:spPr>
              <a:xfrm>
                <a:off x="7908120" y="-435240"/>
                <a:ext cx="360" cy="126360"/>
              </a:xfrm>
              <a:prstGeom prst="straightConnector1">
                <a:avLst/>
              </a:prstGeom>
              <a:ln w="6480">
                <a:solidFill>
                  <a:srgbClr val="a8a8a8"/>
                </a:solidFill>
                <a:miter/>
              </a:ln>
            </p:spPr>
          </p:cxnSp>
          <p:cxnSp>
            <p:nvCxnSpPr>
              <p:cNvPr id="20074" name="Straight Connector 1135"/>
              <p:cNvCxnSpPr/>
              <p:nvPr/>
            </p:nvCxnSpPr>
            <p:spPr>
              <a:xfrm>
                <a:off x="7743240" y="-435240"/>
                <a:ext cx="360" cy="126360"/>
              </a:xfrm>
              <a:prstGeom prst="straightConnector1">
                <a:avLst/>
              </a:prstGeom>
              <a:ln w="6480">
                <a:solidFill>
                  <a:srgbClr val="a8a8a8"/>
                </a:solidFill>
                <a:miter/>
              </a:ln>
            </p:spPr>
          </p:cxnSp>
          <p:cxnSp>
            <p:nvCxnSpPr>
              <p:cNvPr id="20075" name="Straight Connector 1136"/>
              <p:cNvCxnSpPr/>
              <p:nvPr/>
            </p:nvCxnSpPr>
            <p:spPr>
              <a:xfrm>
                <a:off x="8237520" y="-435240"/>
                <a:ext cx="360" cy="126360"/>
              </a:xfrm>
              <a:prstGeom prst="straightConnector1">
                <a:avLst/>
              </a:prstGeom>
              <a:ln w="6480">
                <a:solidFill>
                  <a:srgbClr val="a8a8a8"/>
                </a:solidFill>
                <a:miter/>
              </a:ln>
            </p:spPr>
          </p:cxnSp>
          <p:cxnSp>
            <p:nvCxnSpPr>
              <p:cNvPr id="20076" name="Straight Connector 1137"/>
              <p:cNvCxnSpPr/>
              <p:nvPr/>
            </p:nvCxnSpPr>
            <p:spPr>
              <a:xfrm>
                <a:off x="8073000" y="-435240"/>
                <a:ext cx="360" cy="126360"/>
              </a:xfrm>
              <a:prstGeom prst="straightConnector1">
                <a:avLst/>
              </a:prstGeom>
              <a:ln w="6480">
                <a:solidFill>
                  <a:srgbClr val="a8a8a8"/>
                </a:solidFill>
                <a:miter/>
              </a:ln>
            </p:spPr>
          </p:cxnSp>
          <p:cxnSp>
            <p:nvCxnSpPr>
              <p:cNvPr id="20077" name="Straight Connector 1138"/>
              <p:cNvCxnSpPr/>
              <p:nvPr/>
            </p:nvCxnSpPr>
            <p:spPr>
              <a:xfrm>
                <a:off x="8567280" y="-435240"/>
                <a:ext cx="360" cy="126360"/>
              </a:xfrm>
              <a:prstGeom prst="straightConnector1">
                <a:avLst/>
              </a:prstGeom>
              <a:ln w="6480">
                <a:solidFill>
                  <a:srgbClr val="a8a8a8"/>
                </a:solidFill>
                <a:miter/>
              </a:ln>
            </p:spPr>
          </p:cxnSp>
          <p:cxnSp>
            <p:nvCxnSpPr>
              <p:cNvPr id="20078" name="Straight Connector 1139"/>
              <p:cNvCxnSpPr/>
              <p:nvPr/>
            </p:nvCxnSpPr>
            <p:spPr>
              <a:xfrm>
                <a:off x="8402400" y="-435240"/>
                <a:ext cx="360" cy="126360"/>
              </a:xfrm>
              <a:prstGeom prst="straightConnector1">
                <a:avLst/>
              </a:prstGeom>
              <a:ln w="6480">
                <a:solidFill>
                  <a:srgbClr val="a8a8a8"/>
                </a:solidFill>
                <a:miter/>
              </a:ln>
            </p:spPr>
          </p:cxnSp>
          <p:cxnSp>
            <p:nvCxnSpPr>
              <p:cNvPr id="20079" name="Straight Connector 1140"/>
              <p:cNvCxnSpPr/>
              <p:nvPr/>
            </p:nvCxnSpPr>
            <p:spPr>
              <a:xfrm>
                <a:off x="8896680" y="-435240"/>
                <a:ext cx="360" cy="126360"/>
              </a:xfrm>
              <a:prstGeom prst="straightConnector1">
                <a:avLst/>
              </a:prstGeom>
              <a:ln w="6480">
                <a:solidFill>
                  <a:srgbClr val="a8a8a8"/>
                </a:solidFill>
                <a:miter/>
              </a:ln>
            </p:spPr>
          </p:cxnSp>
          <p:cxnSp>
            <p:nvCxnSpPr>
              <p:cNvPr id="20080" name="Straight Connector 1141"/>
              <p:cNvCxnSpPr/>
              <p:nvPr/>
            </p:nvCxnSpPr>
            <p:spPr>
              <a:xfrm>
                <a:off x="8731800" y="-435240"/>
                <a:ext cx="360" cy="126360"/>
              </a:xfrm>
              <a:prstGeom prst="straightConnector1">
                <a:avLst/>
              </a:prstGeom>
              <a:ln w="6480">
                <a:solidFill>
                  <a:srgbClr val="a8a8a8"/>
                </a:solidFill>
                <a:miter/>
              </a:ln>
            </p:spPr>
          </p:cxnSp>
          <p:cxnSp>
            <p:nvCxnSpPr>
              <p:cNvPr id="20081" name="Straight Connector 1142"/>
              <p:cNvCxnSpPr/>
              <p:nvPr/>
            </p:nvCxnSpPr>
            <p:spPr>
              <a:xfrm>
                <a:off x="9226080" y="-435240"/>
                <a:ext cx="360" cy="126360"/>
              </a:xfrm>
              <a:prstGeom prst="straightConnector1">
                <a:avLst/>
              </a:prstGeom>
              <a:ln w="6480">
                <a:solidFill>
                  <a:srgbClr val="a8a8a8"/>
                </a:solidFill>
                <a:miter/>
              </a:ln>
            </p:spPr>
          </p:cxnSp>
          <p:cxnSp>
            <p:nvCxnSpPr>
              <p:cNvPr id="20082" name="Straight Connector 1143"/>
              <p:cNvCxnSpPr/>
              <p:nvPr/>
            </p:nvCxnSpPr>
            <p:spPr>
              <a:xfrm>
                <a:off x="9061560" y="-435240"/>
                <a:ext cx="360" cy="126360"/>
              </a:xfrm>
              <a:prstGeom prst="straightConnector1">
                <a:avLst/>
              </a:prstGeom>
              <a:ln w="6480">
                <a:solidFill>
                  <a:srgbClr val="a8a8a8"/>
                </a:solidFill>
                <a:miter/>
              </a:ln>
            </p:spPr>
          </p:cxnSp>
          <p:cxnSp>
            <p:nvCxnSpPr>
              <p:cNvPr id="20083" name="Straight Connector 1144"/>
              <p:cNvCxnSpPr/>
              <p:nvPr/>
            </p:nvCxnSpPr>
            <p:spPr>
              <a:xfrm>
                <a:off x="9555840" y="-435240"/>
                <a:ext cx="360" cy="126360"/>
              </a:xfrm>
              <a:prstGeom prst="straightConnector1">
                <a:avLst/>
              </a:prstGeom>
              <a:ln w="6480">
                <a:solidFill>
                  <a:srgbClr val="a8a8a8"/>
                </a:solidFill>
                <a:miter/>
              </a:ln>
            </p:spPr>
          </p:cxnSp>
          <p:cxnSp>
            <p:nvCxnSpPr>
              <p:cNvPr id="20084" name="Straight Connector 1145"/>
              <p:cNvCxnSpPr/>
              <p:nvPr/>
            </p:nvCxnSpPr>
            <p:spPr>
              <a:xfrm>
                <a:off x="9390960" y="-435240"/>
                <a:ext cx="360" cy="126360"/>
              </a:xfrm>
              <a:prstGeom prst="straightConnector1">
                <a:avLst/>
              </a:prstGeom>
              <a:ln w="6480">
                <a:solidFill>
                  <a:srgbClr val="a8a8a8"/>
                </a:solidFill>
                <a:miter/>
              </a:ln>
            </p:spPr>
          </p:cxnSp>
          <p:cxnSp>
            <p:nvCxnSpPr>
              <p:cNvPr id="20085" name="Straight Connector 1146"/>
              <p:cNvCxnSpPr/>
              <p:nvPr/>
            </p:nvCxnSpPr>
            <p:spPr>
              <a:xfrm>
                <a:off x="9885240" y="-435240"/>
                <a:ext cx="360" cy="126360"/>
              </a:xfrm>
              <a:prstGeom prst="straightConnector1">
                <a:avLst/>
              </a:prstGeom>
              <a:ln w="6480">
                <a:solidFill>
                  <a:srgbClr val="a8a8a8"/>
                </a:solidFill>
                <a:miter/>
              </a:ln>
            </p:spPr>
          </p:cxnSp>
          <p:cxnSp>
            <p:nvCxnSpPr>
              <p:cNvPr id="20086" name="Straight Connector 1147"/>
              <p:cNvCxnSpPr/>
              <p:nvPr/>
            </p:nvCxnSpPr>
            <p:spPr>
              <a:xfrm>
                <a:off x="9720360" y="-435240"/>
                <a:ext cx="360" cy="126360"/>
              </a:xfrm>
              <a:prstGeom prst="straightConnector1">
                <a:avLst/>
              </a:prstGeom>
              <a:ln w="6480">
                <a:solidFill>
                  <a:srgbClr val="a8a8a8"/>
                </a:solidFill>
                <a:miter/>
              </a:ln>
            </p:spPr>
          </p:cxnSp>
          <p:cxnSp>
            <p:nvCxnSpPr>
              <p:cNvPr id="20087" name="Straight Connector 1148"/>
              <p:cNvCxnSpPr/>
              <p:nvPr/>
            </p:nvCxnSpPr>
            <p:spPr>
              <a:xfrm>
                <a:off x="10214640" y="-435240"/>
                <a:ext cx="360" cy="126360"/>
              </a:xfrm>
              <a:prstGeom prst="straightConnector1">
                <a:avLst/>
              </a:prstGeom>
              <a:ln w="6480">
                <a:solidFill>
                  <a:srgbClr val="a8a8a8"/>
                </a:solidFill>
                <a:miter/>
              </a:ln>
            </p:spPr>
          </p:cxnSp>
          <p:cxnSp>
            <p:nvCxnSpPr>
              <p:cNvPr id="20088" name="Straight Connector 1149"/>
              <p:cNvCxnSpPr/>
              <p:nvPr/>
            </p:nvCxnSpPr>
            <p:spPr>
              <a:xfrm>
                <a:off x="10050120" y="-435240"/>
                <a:ext cx="360" cy="126360"/>
              </a:xfrm>
              <a:prstGeom prst="straightConnector1">
                <a:avLst/>
              </a:prstGeom>
              <a:ln w="6480">
                <a:solidFill>
                  <a:srgbClr val="a8a8a8"/>
                </a:solidFill>
                <a:miter/>
              </a:ln>
            </p:spPr>
          </p:cxnSp>
          <p:cxnSp>
            <p:nvCxnSpPr>
              <p:cNvPr id="20089" name="Straight Connector 1150"/>
              <p:cNvCxnSpPr/>
              <p:nvPr/>
            </p:nvCxnSpPr>
            <p:spPr>
              <a:xfrm>
                <a:off x="10544400" y="-435240"/>
                <a:ext cx="360" cy="126360"/>
              </a:xfrm>
              <a:prstGeom prst="straightConnector1">
                <a:avLst/>
              </a:prstGeom>
              <a:ln w="6480">
                <a:solidFill>
                  <a:srgbClr val="a8a8a8"/>
                </a:solidFill>
                <a:miter/>
              </a:ln>
            </p:spPr>
          </p:cxnSp>
          <p:cxnSp>
            <p:nvCxnSpPr>
              <p:cNvPr id="20090" name="Straight Connector 1151"/>
              <p:cNvCxnSpPr/>
              <p:nvPr/>
            </p:nvCxnSpPr>
            <p:spPr>
              <a:xfrm>
                <a:off x="10379520" y="-435240"/>
                <a:ext cx="360" cy="126360"/>
              </a:xfrm>
              <a:prstGeom prst="straightConnector1">
                <a:avLst/>
              </a:prstGeom>
              <a:ln w="6480">
                <a:solidFill>
                  <a:srgbClr val="a8a8a8"/>
                </a:solidFill>
                <a:miter/>
              </a:ln>
            </p:spPr>
          </p:cxnSp>
          <p:cxnSp>
            <p:nvCxnSpPr>
              <p:cNvPr id="20091" name="Straight Connector 1152"/>
              <p:cNvCxnSpPr/>
              <p:nvPr/>
            </p:nvCxnSpPr>
            <p:spPr>
              <a:xfrm>
                <a:off x="10873800" y="-435240"/>
                <a:ext cx="360" cy="126360"/>
              </a:xfrm>
              <a:prstGeom prst="straightConnector1">
                <a:avLst/>
              </a:prstGeom>
              <a:ln w="6480">
                <a:solidFill>
                  <a:srgbClr val="a8a8a8"/>
                </a:solidFill>
                <a:miter/>
              </a:ln>
            </p:spPr>
          </p:cxnSp>
          <p:cxnSp>
            <p:nvCxnSpPr>
              <p:cNvPr id="20092" name="Straight Connector 1153"/>
              <p:cNvCxnSpPr/>
              <p:nvPr/>
            </p:nvCxnSpPr>
            <p:spPr>
              <a:xfrm>
                <a:off x="10708920" y="-435240"/>
                <a:ext cx="360" cy="126360"/>
              </a:xfrm>
              <a:prstGeom prst="straightConnector1">
                <a:avLst/>
              </a:prstGeom>
              <a:ln w="6480">
                <a:solidFill>
                  <a:srgbClr val="a8a8a8"/>
                </a:solidFill>
                <a:miter/>
              </a:ln>
            </p:spPr>
          </p:cxnSp>
          <p:cxnSp>
            <p:nvCxnSpPr>
              <p:cNvPr id="20093" name="Straight Connector 1154"/>
              <p:cNvCxnSpPr/>
              <p:nvPr/>
            </p:nvCxnSpPr>
            <p:spPr>
              <a:xfrm>
                <a:off x="11203200" y="-435240"/>
                <a:ext cx="360" cy="126360"/>
              </a:xfrm>
              <a:prstGeom prst="straightConnector1">
                <a:avLst/>
              </a:prstGeom>
              <a:ln w="6480">
                <a:solidFill>
                  <a:srgbClr val="a8a8a8"/>
                </a:solidFill>
                <a:miter/>
              </a:ln>
            </p:spPr>
          </p:cxnSp>
          <p:cxnSp>
            <p:nvCxnSpPr>
              <p:cNvPr id="20094" name="Straight Connector 1155"/>
              <p:cNvCxnSpPr/>
              <p:nvPr/>
            </p:nvCxnSpPr>
            <p:spPr>
              <a:xfrm>
                <a:off x="11038680" y="-435240"/>
                <a:ext cx="360" cy="126360"/>
              </a:xfrm>
              <a:prstGeom prst="straightConnector1">
                <a:avLst/>
              </a:prstGeom>
              <a:ln w="6480">
                <a:solidFill>
                  <a:srgbClr val="a8a8a8"/>
                </a:solidFill>
                <a:miter/>
              </a:ln>
            </p:spPr>
          </p:cxnSp>
          <p:cxnSp>
            <p:nvCxnSpPr>
              <p:cNvPr id="20095" name="Straight Connector 1156"/>
              <p:cNvCxnSpPr/>
              <p:nvPr/>
            </p:nvCxnSpPr>
            <p:spPr>
              <a:xfrm>
                <a:off x="11532960" y="-435240"/>
                <a:ext cx="360" cy="126360"/>
              </a:xfrm>
              <a:prstGeom prst="straightConnector1">
                <a:avLst/>
              </a:prstGeom>
              <a:ln w="6480">
                <a:solidFill>
                  <a:srgbClr val="a8a8a8"/>
                </a:solidFill>
                <a:miter/>
              </a:ln>
            </p:spPr>
          </p:cxnSp>
          <p:cxnSp>
            <p:nvCxnSpPr>
              <p:cNvPr id="20096" name="Straight Connector 1157"/>
              <p:cNvCxnSpPr/>
              <p:nvPr/>
            </p:nvCxnSpPr>
            <p:spPr>
              <a:xfrm>
                <a:off x="11368080" y="-435240"/>
                <a:ext cx="360" cy="126360"/>
              </a:xfrm>
              <a:prstGeom prst="straightConnector1">
                <a:avLst/>
              </a:prstGeom>
              <a:ln w="6480">
                <a:solidFill>
                  <a:srgbClr val="a8a8a8"/>
                </a:solidFill>
                <a:miter/>
              </a:ln>
            </p:spPr>
          </p:cxnSp>
          <p:cxnSp>
            <p:nvCxnSpPr>
              <p:cNvPr id="20097" name="Straight Connector 1158"/>
              <p:cNvCxnSpPr/>
              <p:nvPr/>
            </p:nvCxnSpPr>
            <p:spPr>
              <a:xfrm>
                <a:off x="11862360" y="-435240"/>
                <a:ext cx="360" cy="126360"/>
              </a:xfrm>
              <a:prstGeom prst="straightConnector1">
                <a:avLst/>
              </a:prstGeom>
              <a:ln w="6480">
                <a:solidFill>
                  <a:srgbClr val="a8a8a8"/>
                </a:solidFill>
                <a:miter/>
              </a:ln>
            </p:spPr>
          </p:cxnSp>
          <p:cxnSp>
            <p:nvCxnSpPr>
              <p:cNvPr id="20098" name="Straight Connector 1159"/>
              <p:cNvCxnSpPr/>
              <p:nvPr/>
            </p:nvCxnSpPr>
            <p:spPr>
              <a:xfrm>
                <a:off x="11697480" y="-435240"/>
                <a:ext cx="360" cy="126360"/>
              </a:xfrm>
              <a:prstGeom prst="straightConnector1">
                <a:avLst/>
              </a:prstGeom>
              <a:ln w="6480">
                <a:solidFill>
                  <a:srgbClr val="a8a8a8"/>
                </a:solidFill>
                <a:miter/>
              </a:ln>
            </p:spPr>
          </p:cxnSp>
          <p:cxnSp>
            <p:nvCxnSpPr>
              <p:cNvPr id="20099" name="Straight Connector 1845"/>
              <p:cNvCxnSpPr/>
              <p:nvPr/>
            </p:nvCxnSpPr>
            <p:spPr>
              <a:xfrm>
                <a:off x="12481560" y="489600"/>
                <a:ext cx="126360" cy="360"/>
              </a:xfrm>
              <a:prstGeom prst="straightConnector1">
                <a:avLst/>
              </a:prstGeom>
              <a:ln w="6480">
                <a:solidFill>
                  <a:srgbClr val="a8a8a8"/>
                </a:solidFill>
                <a:miter/>
              </a:ln>
            </p:spPr>
          </p:cxnSp>
          <p:cxnSp>
            <p:nvCxnSpPr>
              <p:cNvPr id="20100" name="Straight Connector 1846"/>
              <p:cNvCxnSpPr/>
              <p:nvPr/>
            </p:nvCxnSpPr>
            <p:spPr>
              <a:xfrm>
                <a:off x="12481560" y="326520"/>
                <a:ext cx="126360" cy="360"/>
              </a:xfrm>
              <a:prstGeom prst="straightConnector1">
                <a:avLst/>
              </a:prstGeom>
              <a:ln w="6480">
                <a:solidFill>
                  <a:srgbClr val="a8a8a8"/>
                </a:solidFill>
                <a:miter/>
              </a:ln>
            </p:spPr>
          </p:cxnSp>
          <p:cxnSp>
            <p:nvCxnSpPr>
              <p:cNvPr id="20101" name="Straight Connector 1847"/>
              <p:cNvCxnSpPr/>
              <p:nvPr/>
            </p:nvCxnSpPr>
            <p:spPr>
              <a:xfrm>
                <a:off x="12481560" y="816120"/>
                <a:ext cx="126360" cy="360"/>
              </a:xfrm>
              <a:prstGeom prst="straightConnector1">
                <a:avLst/>
              </a:prstGeom>
              <a:ln w="6480">
                <a:solidFill>
                  <a:srgbClr val="a8a8a8"/>
                </a:solidFill>
                <a:miter/>
              </a:ln>
            </p:spPr>
          </p:cxnSp>
          <p:cxnSp>
            <p:nvCxnSpPr>
              <p:cNvPr id="20102" name="Straight Connector 1848"/>
              <p:cNvCxnSpPr/>
              <p:nvPr/>
            </p:nvCxnSpPr>
            <p:spPr>
              <a:xfrm>
                <a:off x="12481560" y="653040"/>
                <a:ext cx="126360" cy="360"/>
              </a:xfrm>
              <a:prstGeom prst="straightConnector1">
                <a:avLst/>
              </a:prstGeom>
              <a:ln w="6480">
                <a:solidFill>
                  <a:srgbClr val="a8a8a8"/>
                </a:solidFill>
                <a:miter/>
              </a:ln>
            </p:spPr>
          </p:cxnSp>
          <p:cxnSp>
            <p:nvCxnSpPr>
              <p:cNvPr id="20103" name="Straight Connector 1849"/>
              <p:cNvCxnSpPr/>
              <p:nvPr/>
            </p:nvCxnSpPr>
            <p:spPr>
              <a:xfrm>
                <a:off x="12481560" y="1142640"/>
                <a:ext cx="126360" cy="360"/>
              </a:xfrm>
              <a:prstGeom prst="straightConnector1">
                <a:avLst/>
              </a:prstGeom>
              <a:ln w="6480">
                <a:solidFill>
                  <a:srgbClr val="a8a8a8"/>
                </a:solidFill>
                <a:miter/>
              </a:ln>
            </p:spPr>
          </p:cxnSp>
          <p:cxnSp>
            <p:nvCxnSpPr>
              <p:cNvPr id="20104" name="Straight Connector 1850"/>
              <p:cNvCxnSpPr/>
              <p:nvPr/>
            </p:nvCxnSpPr>
            <p:spPr>
              <a:xfrm>
                <a:off x="12481560" y="979560"/>
                <a:ext cx="126360" cy="360"/>
              </a:xfrm>
              <a:prstGeom prst="straightConnector1">
                <a:avLst/>
              </a:prstGeom>
              <a:ln w="6480">
                <a:solidFill>
                  <a:srgbClr val="a8a8a8"/>
                </a:solidFill>
                <a:miter/>
              </a:ln>
            </p:spPr>
          </p:cxnSp>
          <p:cxnSp>
            <p:nvCxnSpPr>
              <p:cNvPr id="20105" name="Straight Connector 1851"/>
              <p:cNvCxnSpPr/>
              <p:nvPr/>
            </p:nvCxnSpPr>
            <p:spPr>
              <a:xfrm>
                <a:off x="12481560" y="1469520"/>
                <a:ext cx="126360" cy="360"/>
              </a:xfrm>
              <a:prstGeom prst="straightConnector1">
                <a:avLst/>
              </a:prstGeom>
              <a:ln w="6480">
                <a:solidFill>
                  <a:srgbClr val="a8a8a8"/>
                </a:solidFill>
                <a:miter/>
              </a:ln>
            </p:spPr>
          </p:cxnSp>
          <p:cxnSp>
            <p:nvCxnSpPr>
              <p:cNvPr id="20106" name="Straight Connector 1852"/>
              <p:cNvCxnSpPr/>
              <p:nvPr/>
            </p:nvCxnSpPr>
            <p:spPr>
              <a:xfrm>
                <a:off x="12481560" y="1306080"/>
                <a:ext cx="126360" cy="360"/>
              </a:xfrm>
              <a:prstGeom prst="straightConnector1">
                <a:avLst/>
              </a:prstGeom>
              <a:ln w="6480">
                <a:solidFill>
                  <a:srgbClr val="a8a8a8"/>
                </a:solidFill>
                <a:miter/>
              </a:ln>
            </p:spPr>
          </p:cxnSp>
          <p:cxnSp>
            <p:nvCxnSpPr>
              <p:cNvPr id="20107" name="Straight Connector 1853"/>
              <p:cNvCxnSpPr/>
              <p:nvPr/>
            </p:nvCxnSpPr>
            <p:spPr>
              <a:xfrm>
                <a:off x="12481560" y="1796040"/>
                <a:ext cx="126360" cy="360"/>
              </a:xfrm>
              <a:prstGeom prst="straightConnector1">
                <a:avLst/>
              </a:prstGeom>
              <a:ln w="6480">
                <a:solidFill>
                  <a:srgbClr val="a8a8a8"/>
                </a:solidFill>
                <a:miter/>
              </a:ln>
            </p:spPr>
          </p:cxnSp>
          <p:cxnSp>
            <p:nvCxnSpPr>
              <p:cNvPr id="20108" name="Straight Connector 1854"/>
              <p:cNvCxnSpPr/>
              <p:nvPr/>
            </p:nvCxnSpPr>
            <p:spPr>
              <a:xfrm>
                <a:off x="12481560" y="1632600"/>
                <a:ext cx="126360" cy="360"/>
              </a:xfrm>
              <a:prstGeom prst="straightConnector1">
                <a:avLst/>
              </a:prstGeom>
              <a:ln w="6480">
                <a:solidFill>
                  <a:srgbClr val="a8a8a8"/>
                </a:solidFill>
                <a:miter/>
              </a:ln>
            </p:spPr>
          </p:cxnSp>
          <p:cxnSp>
            <p:nvCxnSpPr>
              <p:cNvPr id="20109" name="Straight Connector 1855"/>
              <p:cNvCxnSpPr/>
              <p:nvPr/>
            </p:nvCxnSpPr>
            <p:spPr>
              <a:xfrm>
                <a:off x="12481560" y="2122560"/>
                <a:ext cx="126360" cy="360"/>
              </a:xfrm>
              <a:prstGeom prst="straightConnector1">
                <a:avLst/>
              </a:prstGeom>
              <a:ln w="6480">
                <a:solidFill>
                  <a:srgbClr val="a8a8a8"/>
                </a:solidFill>
                <a:miter/>
              </a:ln>
            </p:spPr>
          </p:cxnSp>
          <p:cxnSp>
            <p:nvCxnSpPr>
              <p:cNvPr id="20110" name="Straight Connector 1856"/>
              <p:cNvCxnSpPr/>
              <p:nvPr/>
            </p:nvCxnSpPr>
            <p:spPr>
              <a:xfrm>
                <a:off x="12481560" y="1959120"/>
                <a:ext cx="126360" cy="360"/>
              </a:xfrm>
              <a:prstGeom prst="straightConnector1">
                <a:avLst/>
              </a:prstGeom>
              <a:ln w="6480">
                <a:solidFill>
                  <a:srgbClr val="a8a8a8"/>
                </a:solidFill>
                <a:miter/>
              </a:ln>
            </p:spPr>
          </p:cxnSp>
          <p:cxnSp>
            <p:nvCxnSpPr>
              <p:cNvPr id="20111" name="Straight Connector 1857"/>
              <p:cNvCxnSpPr/>
              <p:nvPr/>
            </p:nvCxnSpPr>
            <p:spPr>
              <a:xfrm>
                <a:off x="12481560" y="2449080"/>
                <a:ext cx="126360" cy="360"/>
              </a:xfrm>
              <a:prstGeom prst="straightConnector1">
                <a:avLst/>
              </a:prstGeom>
              <a:ln w="6480">
                <a:solidFill>
                  <a:srgbClr val="a8a8a8"/>
                </a:solidFill>
                <a:miter/>
              </a:ln>
            </p:spPr>
          </p:cxnSp>
          <p:cxnSp>
            <p:nvCxnSpPr>
              <p:cNvPr id="20112" name="Straight Connector 1858"/>
              <p:cNvCxnSpPr/>
              <p:nvPr/>
            </p:nvCxnSpPr>
            <p:spPr>
              <a:xfrm>
                <a:off x="12481560" y="2285640"/>
                <a:ext cx="126360" cy="360"/>
              </a:xfrm>
              <a:prstGeom prst="straightConnector1">
                <a:avLst/>
              </a:prstGeom>
              <a:ln w="6480">
                <a:solidFill>
                  <a:srgbClr val="a8a8a8"/>
                </a:solidFill>
                <a:miter/>
              </a:ln>
            </p:spPr>
          </p:cxnSp>
          <p:cxnSp>
            <p:nvCxnSpPr>
              <p:cNvPr id="20113" name="Straight Connector 1859"/>
              <p:cNvCxnSpPr/>
              <p:nvPr/>
            </p:nvCxnSpPr>
            <p:spPr>
              <a:xfrm>
                <a:off x="12481560" y="2775600"/>
                <a:ext cx="126360" cy="360"/>
              </a:xfrm>
              <a:prstGeom prst="straightConnector1">
                <a:avLst/>
              </a:prstGeom>
              <a:ln w="6480">
                <a:solidFill>
                  <a:srgbClr val="a8a8a8"/>
                </a:solidFill>
                <a:miter/>
              </a:ln>
            </p:spPr>
          </p:cxnSp>
          <p:cxnSp>
            <p:nvCxnSpPr>
              <p:cNvPr id="20114" name="Straight Connector 1860"/>
              <p:cNvCxnSpPr/>
              <p:nvPr/>
            </p:nvCxnSpPr>
            <p:spPr>
              <a:xfrm>
                <a:off x="12481560" y="2612520"/>
                <a:ext cx="126360" cy="360"/>
              </a:xfrm>
              <a:prstGeom prst="straightConnector1">
                <a:avLst/>
              </a:prstGeom>
              <a:ln w="6480">
                <a:solidFill>
                  <a:srgbClr val="a8a8a8"/>
                </a:solidFill>
                <a:miter/>
              </a:ln>
            </p:spPr>
          </p:cxnSp>
          <p:cxnSp>
            <p:nvCxnSpPr>
              <p:cNvPr id="20115" name="Straight Connector 1861"/>
              <p:cNvCxnSpPr/>
              <p:nvPr/>
            </p:nvCxnSpPr>
            <p:spPr>
              <a:xfrm>
                <a:off x="12481560" y="3102120"/>
                <a:ext cx="126360" cy="360"/>
              </a:xfrm>
              <a:prstGeom prst="straightConnector1">
                <a:avLst/>
              </a:prstGeom>
              <a:ln w="6480">
                <a:solidFill>
                  <a:srgbClr val="a8a8a8"/>
                </a:solidFill>
                <a:miter/>
              </a:ln>
            </p:spPr>
          </p:cxnSp>
          <p:cxnSp>
            <p:nvCxnSpPr>
              <p:cNvPr id="20116" name="Straight Connector 1862"/>
              <p:cNvCxnSpPr/>
              <p:nvPr/>
            </p:nvCxnSpPr>
            <p:spPr>
              <a:xfrm>
                <a:off x="12481560" y="2939040"/>
                <a:ext cx="126360" cy="360"/>
              </a:xfrm>
              <a:prstGeom prst="straightConnector1">
                <a:avLst/>
              </a:prstGeom>
              <a:ln w="6480">
                <a:solidFill>
                  <a:srgbClr val="a8a8a8"/>
                </a:solidFill>
                <a:miter/>
              </a:ln>
            </p:spPr>
          </p:cxnSp>
          <p:cxnSp>
            <p:nvCxnSpPr>
              <p:cNvPr id="20117" name="Straight Connector 1863"/>
              <p:cNvCxnSpPr/>
              <p:nvPr/>
            </p:nvCxnSpPr>
            <p:spPr>
              <a:xfrm>
                <a:off x="12481560" y="3428640"/>
                <a:ext cx="126360" cy="360"/>
              </a:xfrm>
              <a:prstGeom prst="straightConnector1">
                <a:avLst/>
              </a:prstGeom>
              <a:ln w="6480">
                <a:solidFill>
                  <a:srgbClr val="a8a8a8"/>
                </a:solidFill>
                <a:miter/>
              </a:ln>
            </p:spPr>
          </p:cxnSp>
          <p:cxnSp>
            <p:nvCxnSpPr>
              <p:cNvPr id="20118" name="Straight Connector 1864"/>
              <p:cNvCxnSpPr/>
              <p:nvPr/>
            </p:nvCxnSpPr>
            <p:spPr>
              <a:xfrm>
                <a:off x="12481560" y="3265560"/>
                <a:ext cx="126360" cy="360"/>
              </a:xfrm>
              <a:prstGeom prst="straightConnector1">
                <a:avLst/>
              </a:prstGeom>
              <a:ln w="6480">
                <a:solidFill>
                  <a:srgbClr val="a8a8a8"/>
                </a:solidFill>
                <a:miter/>
              </a:ln>
            </p:spPr>
          </p:cxnSp>
          <p:cxnSp>
            <p:nvCxnSpPr>
              <p:cNvPr id="20119" name="Straight Connector 1865"/>
              <p:cNvCxnSpPr/>
              <p:nvPr/>
            </p:nvCxnSpPr>
            <p:spPr>
              <a:xfrm>
                <a:off x="12481560" y="3755520"/>
                <a:ext cx="126360" cy="360"/>
              </a:xfrm>
              <a:prstGeom prst="straightConnector1">
                <a:avLst/>
              </a:prstGeom>
              <a:ln w="6480">
                <a:solidFill>
                  <a:srgbClr val="a8a8a8"/>
                </a:solidFill>
                <a:miter/>
              </a:ln>
            </p:spPr>
          </p:cxnSp>
          <p:cxnSp>
            <p:nvCxnSpPr>
              <p:cNvPr id="20120" name="Straight Connector 1866"/>
              <p:cNvCxnSpPr/>
              <p:nvPr/>
            </p:nvCxnSpPr>
            <p:spPr>
              <a:xfrm>
                <a:off x="12481560" y="3592080"/>
                <a:ext cx="126360" cy="360"/>
              </a:xfrm>
              <a:prstGeom prst="straightConnector1">
                <a:avLst/>
              </a:prstGeom>
              <a:ln w="6480">
                <a:solidFill>
                  <a:srgbClr val="a8a8a8"/>
                </a:solidFill>
                <a:miter/>
              </a:ln>
            </p:spPr>
          </p:cxnSp>
          <p:cxnSp>
            <p:nvCxnSpPr>
              <p:cNvPr id="20121" name="Straight Connector 1867"/>
              <p:cNvCxnSpPr/>
              <p:nvPr/>
            </p:nvCxnSpPr>
            <p:spPr>
              <a:xfrm>
                <a:off x="12481560" y="4081680"/>
                <a:ext cx="126360" cy="360"/>
              </a:xfrm>
              <a:prstGeom prst="straightConnector1">
                <a:avLst/>
              </a:prstGeom>
              <a:ln w="6480">
                <a:solidFill>
                  <a:srgbClr val="a8a8a8"/>
                </a:solidFill>
                <a:miter/>
              </a:ln>
            </p:spPr>
          </p:cxnSp>
          <p:cxnSp>
            <p:nvCxnSpPr>
              <p:cNvPr id="20122" name="Straight Connector 1868"/>
              <p:cNvCxnSpPr/>
              <p:nvPr/>
            </p:nvCxnSpPr>
            <p:spPr>
              <a:xfrm>
                <a:off x="12481560" y="3918240"/>
                <a:ext cx="126360" cy="360"/>
              </a:xfrm>
              <a:prstGeom prst="straightConnector1">
                <a:avLst/>
              </a:prstGeom>
              <a:ln w="6480">
                <a:solidFill>
                  <a:srgbClr val="a8a8a8"/>
                </a:solidFill>
                <a:miter/>
              </a:ln>
            </p:spPr>
          </p:cxnSp>
          <p:cxnSp>
            <p:nvCxnSpPr>
              <p:cNvPr id="20123" name="Straight Connector 1869"/>
              <p:cNvCxnSpPr/>
              <p:nvPr/>
            </p:nvCxnSpPr>
            <p:spPr>
              <a:xfrm>
                <a:off x="12481560" y="4408200"/>
                <a:ext cx="126360" cy="360"/>
              </a:xfrm>
              <a:prstGeom prst="straightConnector1">
                <a:avLst/>
              </a:prstGeom>
              <a:ln w="6480">
                <a:solidFill>
                  <a:srgbClr val="a8a8a8"/>
                </a:solidFill>
                <a:miter/>
              </a:ln>
            </p:spPr>
          </p:cxnSp>
          <p:cxnSp>
            <p:nvCxnSpPr>
              <p:cNvPr id="20124" name="Straight Connector 1870"/>
              <p:cNvCxnSpPr/>
              <p:nvPr/>
            </p:nvCxnSpPr>
            <p:spPr>
              <a:xfrm>
                <a:off x="12481560" y="4244760"/>
                <a:ext cx="126360" cy="360"/>
              </a:xfrm>
              <a:prstGeom prst="straightConnector1">
                <a:avLst/>
              </a:prstGeom>
              <a:ln w="6480">
                <a:solidFill>
                  <a:srgbClr val="a8a8a8"/>
                </a:solidFill>
                <a:miter/>
              </a:ln>
            </p:spPr>
          </p:cxnSp>
          <p:cxnSp>
            <p:nvCxnSpPr>
              <p:cNvPr id="20125" name="Straight Connector 1871"/>
              <p:cNvCxnSpPr/>
              <p:nvPr/>
            </p:nvCxnSpPr>
            <p:spPr>
              <a:xfrm>
                <a:off x="12481560" y="4734720"/>
                <a:ext cx="126360" cy="360"/>
              </a:xfrm>
              <a:prstGeom prst="straightConnector1">
                <a:avLst/>
              </a:prstGeom>
              <a:ln w="6480">
                <a:solidFill>
                  <a:srgbClr val="a8a8a8"/>
                </a:solidFill>
                <a:miter/>
              </a:ln>
            </p:spPr>
          </p:cxnSp>
          <p:cxnSp>
            <p:nvCxnSpPr>
              <p:cNvPr id="20126" name="Straight Connector 1872"/>
              <p:cNvCxnSpPr/>
              <p:nvPr/>
            </p:nvCxnSpPr>
            <p:spPr>
              <a:xfrm>
                <a:off x="12481560" y="4571280"/>
                <a:ext cx="126360" cy="360"/>
              </a:xfrm>
              <a:prstGeom prst="straightConnector1">
                <a:avLst/>
              </a:prstGeom>
              <a:ln w="6480">
                <a:solidFill>
                  <a:srgbClr val="a8a8a8"/>
                </a:solidFill>
                <a:miter/>
              </a:ln>
            </p:spPr>
          </p:cxnSp>
          <p:cxnSp>
            <p:nvCxnSpPr>
              <p:cNvPr id="20127" name="Straight Connector 1873"/>
              <p:cNvCxnSpPr/>
              <p:nvPr/>
            </p:nvCxnSpPr>
            <p:spPr>
              <a:xfrm>
                <a:off x="12481560" y="5061240"/>
                <a:ext cx="126360" cy="360"/>
              </a:xfrm>
              <a:prstGeom prst="straightConnector1">
                <a:avLst/>
              </a:prstGeom>
              <a:ln w="6480">
                <a:solidFill>
                  <a:srgbClr val="a8a8a8"/>
                </a:solidFill>
                <a:miter/>
              </a:ln>
            </p:spPr>
          </p:cxnSp>
          <p:cxnSp>
            <p:nvCxnSpPr>
              <p:cNvPr id="20128" name="Straight Connector 1875"/>
              <p:cNvCxnSpPr/>
              <p:nvPr/>
            </p:nvCxnSpPr>
            <p:spPr>
              <a:xfrm>
                <a:off x="12481560" y="5387760"/>
                <a:ext cx="126360" cy="360"/>
              </a:xfrm>
              <a:prstGeom prst="straightConnector1">
                <a:avLst/>
              </a:prstGeom>
              <a:ln w="6480">
                <a:solidFill>
                  <a:srgbClr val="a8a8a8"/>
                </a:solidFill>
                <a:miter/>
              </a:ln>
            </p:spPr>
          </p:cxnSp>
          <p:cxnSp>
            <p:nvCxnSpPr>
              <p:cNvPr id="20129" name="Straight Connector 1876"/>
              <p:cNvCxnSpPr/>
              <p:nvPr/>
            </p:nvCxnSpPr>
            <p:spPr>
              <a:xfrm>
                <a:off x="12481560" y="5224680"/>
                <a:ext cx="126360" cy="360"/>
              </a:xfrm>
              <a:prstGeom prst="straightConnector1">
                <a:avLst/>
              </a:prstGeom>
              <a:ln w="6480">
                <a:solidFill>
                  <a:srgbClr val="a8a8a8"/>
                </a:solidFill>
                <a:miter/>
              </a:ln>
            </p:spPr>
          </p:cxnSp>
          <p:cxnSp>
            <p:nvCxnSpPr>
              <p:cNvPr id="20130" name="Straight Connector 1877"/>
              <p:cNvCxnSpPr/>
              <p:nvPr/>
            </p:nvCxnSpPr>
            <p:spPr>
              <a:xfrm>
                <a:off x="12481560" y="5714280"/>
                <a:ext cx="126360" cy="360"/>
              </a:xfrm>
              <a:prstGeom prst="straightConnector1">
                <a:avLst/>
              </a:prstGeom>
              <a:ln w="6480">
                <a:solidFill>
                  <a:srgbClr val="a8a8a8"/>
                </a:solidFill>
                <a:miter/>
              </a:ln>
            </p:spPr>
          </p:cxnSp>
          <p:cxnSp>
            <p:nvCxnSpPr>
              <p:cNvPr id="20131" name="Straight Connector 1878"/>
              <p:cNvCxnSpPr/>
              <p:nvPr/>
            </p:nvCxnSpPr>
            <p:spPr>
              <a:xfrm>
                <a:off x="12481560" y="5551200"/>
                <a:ext cx="126360" cy="360"/>
              </a:xfrm>
              <a:prstGeom prst="straightConnector1">
                <a:avLst/>
              </a:prstGeom>
              <a:ln w="6480">
                <a:solidFill>
                  <a:srgbClr val="a8a8a8"/>
                </a:solidFill>
                <a:miter/>
              </a:ln>
            </p:spPr>
          </p:cxnSp>
          <p:cxnSp>
            <p:nvCxnSpPr>
              <p:cNvPr id="20132" name="Straight Connector 1879"/>
              <p:cNvCxnSpPr/>
              <p:nvPr/>
            </p:nvCxnSpPr>
            <p:spPr>
              <a:xfrm>
                <a:off x="12481560" y="6041160"/>
                <a:ext cx="126360" cy="360"/>
              </a:xfrm>
              <a:prstGeom prst="straightConnector1">
                <a:avLst/>
              </a:prstGeom>
              <a:ln w="6480">
                <a:solidFill>
                  <a:srgbClr val="a8a8a8"/>
                </a:solidFill>
                <a:miter/>
              </a:ln>
            </p:spPr>
          </p:cxnSp>
          <p:cxnSp>
            <p:nvCxnSpPr>
              <p:cNvPr id="20133" name="Straight Connector 1880"/>
              <p:cNvCxnSpPr/>
              <p:nvPr/>
            </p:nvCxnSpPr>
            <p:spPr>
              <a:xfrm>
                <a:off x="12481560" y="5877720"/>
                <a:ext cx="126360" cy="360"/>
              </a:xfrm>
              <a:prstGeom prst="straightConnector1">
                <a:avLst/>
              </a:prstGeom>
              <a:ln w="6480">
                <a:solidFill>
                  <a:srgbClr val="a8a8a8"/>
                </a:solidFill>
                <a:miter/>
              </a:ln>
            </p:spPr>
          </p:cxnSp>
          <p:cxnSp>
            <p:nvCxnSpPr>
              <p:cNvPr id="20134" name="Straight Connector 1881"/>
              <p:cNvCxnSpPr/>
              <p:nvPr/>
            </p:nvCxnSpPr>
            <p:spPr>
              <a:xfrm>
                <a:off x="12481560" y="6367680"/>
                <a:ext cx="126360" cy="360"/>
              </a:xfrm>
              <a:prstGeom prst="straightConnector1">
                <a:avLst/>
              </a:prstGeom>
              <a:ln w="6480">
                <a:solidFill>
                  <a:srgbClr val="a8a8a8"/>
                </a:solidFill>
                <a:miter/>
              </a:ln>
            </p:spPr>
          </p:cxnSp>
          <p:cxnSp>
            <p:nvCxnSpPr>
              <p:cNvPr id="20135" name="Straight Connector 1882"/>
              <p:cNvCxnSpPr/>
              <p:nvPr/>
            </p:nvCxnSpPr>
            <p:spPr>
              <a:xfrm>
                <a:off x="12481560" y="6204240"/>
                <a:ext cx="126360" cy="360"/>
              </a:xfrm>
              <a:prstGeom prst="straightConnector1">
                <a:avLst/>
              </a:prstGeom>
              <a:ln w="6480">
                <a:solidFill>
                  <a:srgbClr val="a8a8a8"/>
                </a:solidFill>
                <a:miter/>
              </a:ln>
            </p:spPr>
          </p:cxnSp>
          <p:cxnSp>
            <p:nvCxnSpPr>
              <p:cNvPr id="20136" name="Straight Connector 2020"/>
              <p:cNvCxnSpPr/>
              <p:nvPr/>
            </p:nvCxnSpPr>
            <p:spPr>
              <a:xfrm>
                <a:off x="493920" y="7167240"/>
                <a:ext cx="360" cy="126360"/>
              </a:xfrm>
              <a:prstGeom prst="straightConnector1">
                <a:avLst/>
              </a:prstGeom>
              <a:ln w="6480">
                <a:solidFill>
                  <a:srgbClr val="a8a8a8"/>
                </a:solidFill>
                <a:miter/>
              </a:ln>
            </p:spPr>
          </p:cxnSp>
          <p:cxnSp>
            <p:nvCxnSpPr>
              <p:cNvPr id="20137" name="Straight Connector 2021"/>
              <p:cNvCxnSpPr/>
              <p:nvPr/>
            </p:nvCxnSpPr>
            <p:spPr>
              <a:xfrm>
                <a:off x="329400" y="7167240"/>
                <a:ext cx="360" cy="126360"/>
              </a:xfrm>
              <a:prstGeom prst="straightConnector1">
                <a:avLst/>
              </a:prstGeom>
              <a:ln w="6480">
                <a:solidFill>
                  <a:srgbClr val="a8a8a8"/>
                </a:solidFill>
                <a:miter/>
              </a:ln>
            </p:spPr>
          </p:cxnSp>
          <p:cxnSp>
            <p:nvCxnSpPr>
              <p:cNvPr id="20138" name="Straight Connector 2022"/>
              <p:cNvCxnSpPr/>
              <p:nvPr/>
            </p:nvCxnSpPr>
            <p:spPr>
              <a:xfrm>
                <a:off x="823680" y="7167240"/>
                <a:ext cx="360" cy="126360"/>
              </a:xfrm>
              <a:prstGeom prst="straightConnector1">
                <a:avLst/>
              </a:prstGeom>
              <a:ln w="6480">
                <a:solidFill>
                  <a:srgbClr val="a8a8a8"/>
                </a:solidFill>
                <a:miter/>
              </a:ln>
            </p:spPr>
          </p:cxnSp>
          <p:cxnSp>
            <p:nvCxnSpPr>
              <p:cNvPr id="20139" name="Straight Connector 2023"/>
              <p:cNvCxnSpPr/>
              <p:nvPr/>
            </p:nvCxnSpPr>
            <p:spPr>
              <a:xfrm>
                <a:off x="658800" y="7167240"/>
                <a:ext cx="360" cy="126360"/>
              </a:xfrm>
              <a:prstGeom prst="straightConnector1">
                <a:avLst/>
              </a:prstGeom>
              <a:ln w="6480">
                <a:solidFill>
                  <a:srgbClr val="a8a8a8"/>
                </a:solidFill>
                <a:miter/>
              </a:ln>
            </p:spPr>
          </p:cxnSp>
          <p:cxnSp>
            <p:nvCxnSpPr>
              <p:cNvPr id="20140" name="Straight Connector 2024"/>
              <p:cNvCxnSpPr/>
              <p:nvPr/>
            </p:nvCxnSpPr>
            <p:spPr>
              <a:xfrm>
                <a:off x="1153080" y="7167240"/>
                <a:ext cx="360" cy="126360"/>
              </a:xfrm>
              <a:prstGeom prst="straightConnector1">
                <a:avLst/>
              </a:prstGeom>
              <a:ln w="6480">
                <a:solidFill>
                  <a:srgbClr val="a8a8a8"/>
                </a:solidFill>
                <a:miter/>
              </a:ln>
            </p:spPr>
          </p:cxnSp>
          <p:cxnSp>
            <p:nvCxnSpPr>
              <p:cNvPr id="20141" name="Straight Connector 2025"/>
              <p:cNvCxnSpPr/>
              <p:nvPr/>
            </p:nvCxnSpPr>
            <p:spPr>
              <a:xfrm>
                <a:off x="988200" y="7167240"/>
                <a:ext cx="360" cy="126360"/>
              </a:xfrm>
              <a:prstGeom prst="straightConnector1">
                <a:avLst/>
              </a:prstGeom>
              <a:ln w="6480">
                <a:solidFill>
                  <a:srgbClr val="a8a8a8"/>
                </a:solidFill>
                <a:miter/>
              </a:ln>
            </p:spPr>
          </p:cxnSp>
          <p:cxnSp>
            <p:nvCxnSpPr>
              <p:cNvPr id="20142" name="Straight Connector 2026"/>
              <p:cNvCxnSpPr/>
              <p:nvPr/>
            </p:nvCxnSpPr>
            <p:spPr>
              <a:xfrm>
                <a:off x="1482480" y="7167240"/>
                <a:ext cx="360" cy="126360"/>
              </a:xfrm>
              <a:prstGeom prst="straightConnector1">
                <a:avLst/>
              </a:prstGeom>
              <a:ln w="6480">
                <a:solidFill>
                  <a:srgbClr val="a8a8a8"/>
                </a:solidFill>
                <a:miter/>
              </a:ln>
            </p:spPr>
          </p:cxnSp>
          <p:cxnSp>
            <p:nvCxnSpPr>
              <p:cNvPr id="20143" name="Straight Connector 2027"/>
              <p:cNvCxnSpPr/>
              <p:nvPr/>
            </p:nvCxnSpPr>
            <p:spPr>
              <a:xfrm>
                <a:off x="1317960" y="7167240"/>
                <a:ext cx="360" cy="126360"/>
              </a:xfrm>
              <a:prstGeom prst="straightConnector1">
                <a:avLst/>
              </a:prstGeom>
              <a:ln w="6480">
                <a:solidFill>
                  <a:srgbClr val="a8a8a8"/>
                </a:solidFill>
                <a:miter/>
              </a:ln>
            </p:spPr>
          </p:cxnSp>
          <p:cxnSp>
            <p:nvCxnSpPr>
              <p:cNvPr id="20144" name="Straight Connector 2028"/>
              <p:cNvCxnSpPr/>
              <p:nvPr/>
            </p:nvCxnSpPr>
            <p:spPr>
              <a:xfrm>
                <a:off x="1812240" y="7167240"/>
                <a:ext cx="360" cy="126360"/>
              </a:xfrm>
              <a:prstGeom prst="straightConnector1">
                <a:avLst/>
              </a:prstGeom>
              <a:ln w="6480">
                <a:solidFill>
                  <a:srgbClr val="a8a8a8"/>
                </a:solidFill>
                <a:miter/>
              </a:ln>
            </p:spPr>
          </p:cxnSp>
          <p:cxnSp>
            <p:nvCxnSpPr>
              <p:cNvPr id="20145" name="Straight Connector 2029"/>
              <p:cNvCxnSpPr/>
              <p:nvPr/>
            </p:nvCxnSpPr>
            <p:spPr>
              <a:xfrm>
                <a:off x="1647360" y="7167240"/>
                <a:ext cx="360" cy="126360"/>
              </a:xfrm>
              <a:prstGeom prst="straightConnector1">
                <a:avLst/>
              </a:prstGeom>
              <a:ln w="6480">
                <a:solidFill>
                  <a:srgbClr val="a8a8a8"/>
                </a:solidFill>
                <a:miter/>
              </a:ln>
            </p:spPr>
          </p:cxnSp>
          <p:cxnSp>
            <p:nvCxnSpPr>
              <p:cNvPr id="20146" name="Straight Connector 2030"/>
              <p:cNvCxnSpPr/>
              <p:nvPr/>
            </p:nvCxnSpPr>
            <p:spPr>
              <a:xfrm>
                <a:off x="2141640" y="7167240"/>
                <a:ext cx="360" cy="126360"/>
              </a:xfrm>
              <a:prstGeom prst="straightConnector1">
                <a:avLst/>
              </a:prstGeom>
              <a:ln w="6480">
                <a:solidFill>
                  <a:srgbClr val="a8a8a8"/>
                </a:solidFill>
                <a:miter/>
              </a:ln>
            </p:spPr>
          </p:cxnSp>
          <p:cxnSp>
            <p:nvCxnSpPr>
              <p:cNvPr id="20147" name="Straight Connector 2031"/>
              <p:cNvCxnSpPr/>
              <p:nvPr/>
            </p:nvCxnSpPr>
            <p:spPr>
              <a:xfrm>
                <a:off x="1976760" y="7167240"/>
                <a:ext cx="360" cy="126360"/>
              </a:xfrm>
              <a:prstGeom prst="straightConnector1">
                <a:avLst/>
              </a:prstGeom>
              <a:ln w="6480">
                <a:solidFill>
                  <a:srgbClr val="a8a8a8"/>
                </a:solidFill>
                <a:miter/>
              </a:ln>
            </p:spPr>
          </p:cxnSp>
          <p:cxnSp>
            <p:nvCxnSpPr>
              <p:cNvPr id="20148" name="Straight Connector 2032"/>
              <p:cNvCxnSpPr/>
              <p:nvPr/>
            </p:nvCxnSpPr>
            <p:spPr>
              <a:xfrm>
                <a:off x="2471040" y="7167240"/>
                <a:ext cx="360" cy="126360"/>
              </a:xfrm>
              <a:prstGeom prst="straightConnector1">
                <a:avLst/>
              </a:prstGeom>
              <a:ln w="6480">
                <a:solidFill>
                  <a:srgbClr val="a8a8a8"/>
                </a:solidFill>
                <a:miter/>
              </a:ln>
            </p:spPr>
          </p:cxnSp>
          <p:cxnSp>
            <p:nvCxnSpPr>
              <p:cNvPr id="20149" name="Straight Connector 2033"/>
              <p:cNvCxnSpPr/>
              <p:nvPr/>
            </p:nvCxnSpPr>
            <p:spPr>
              <a:xfrm>
                <a:off x="2306520" y="7167240"/>
                <a:ext cx="360" cy="126360"/>
              </a:xfrm>
              <a:prstGeom prst="straightConnector1">
                <a:avLst/>
              </a:prstGeom>
              <a:ln w="6480">
                <a:solidFill>
                  <a:srgbClr val="a8a8a8"/>
                </a:solidFill>
                <a:miter/>
              </a:ln>
            </p:spPr>
          </p:cxnSp>
          <p:cxnSp>
            <p:nvCxnSpPr>
              <p:cNvPr id="20150" name="Straight Connector 2034"/>
              <p:cNvCxnSpPr/>
              <p:nvPr/>
            </p:nvCxnSpPr>
            <p:spPr>
              <a:xfrm>
                <a:off x="2800800" y="7167240"/>
                <a:ext cx="360" cy="126360"/>
              </a:xfrm>
              <a:prstGeom prst="straightConnector1">
                <a:avLst/>
              </a:prstGeom>
              <a:ln w="6480">
                <a:solidFill>
                  <a:srgbClr val="a8a8a8"/>
                </a:solidFill>
                <a:miter/>
              </a:ln>
            </p:spPr>
          </p:cxnSp>
          <p:cxnSp>
            <p:nvCxnSpPr>
              <p:cNvPr id="20151" name="Straight Connector 2035"/>
              <p:cNvCxnSpPr/>
              <p:nvPr/>
            </p:nvCxnSpPr>
            <p:spPr>
              <a:xfrm>
                <a:off x="2635920" y="7167240"/>
                <a:ext cx="360" cy="126360"/>
              </a:xfrm>
              <a:prstGeom prst="straightConnector1">
                <a:avLst/>
              </a:prstGeom>
              <a:ln w="6480">
                <a:solidFill>
                  <a:srgbClr val="a8a8a8"/>
                </a:solidFill>
                <a:miter/>
              </a:ln>
            </p:spPr>
          </p:cxnSp>
          <p:cxnSp>
            <p:nvCxnSpPr>
              <p:cNvPr id="20152" name="Straight Connector 2036"/>
              <p:cNvCxnSpPr/>
              <p:nvPr/>
            </p:nvCxnSpPr>
            <p:spPr>
              <a:xfrm>
                <a:off x="3130200" y="7167240"/>
                <a:ext cx="360" cy="126360"/>
              </a:xfrm>
              <a:prstGeom prst="straightConnector1">
                <a:avLst/>
              </a:prstGeom>
              <a:ln w="6480">
                <a:solidFill>
                  <a:srgbClr val="a8a8a8"/>
                </a:solidFill>
                <a:miter/>
              </a:ln>
            </p:spPr>
          </p:cxnSp>
          <p:cxnSp>
            <p:nvCxnSpPr>
              <p:cNvPr id="20153" name="Straight Connector 2037"/>
              <p:cNvCxnSpPr/>
              <p:nvPr/>
            </p:nvCxnSpPr>
            <p:spPr>
              <a:xfrm>
                <a:off x="2965320" y="7167240"/>
                <a:ext cx="360" cy="126360"/>
              </a:xfrm>
              <a:prstGeom prst="straightConnector1">
                <a:avLst/>
              </a:prstGeom>
              <a:ln w="6480">
                <a:solidFill>
                  <a:srgbClr val="a8a8a8"/>
                </a:solidFill>
                <a:miter/>
              </a:ln>
            </p:spPr>
          </p:cxnSp>
          <p:cxnSp>
            <p:nvCxnSpPr>
              <p:cNvPr id="20154" name="Straight Connector 2038"/>
              <p:cNvCxnSpPr/>
              <p:nvPr/>
            </p:nvCxnSpPr>
            <p:spPr>
              <a:xfrm>
                <a:off x="3459600" y="7167240"/>
                <a:ext cx="360" cy="126360"/>
              </a:xfrm>
              <a:prstGeom prst="straightConnector1">
                <a:avLst/>
              </a:prstGeom>
              <a:ln w="6480">
                <a:solidFill>
                  <a:srgbClr val="a8a8a8"/>
                </a:solidFill>
                <a:miter/>
              </a:ln>
            </p:spPr>
          </p:cxnSp>
          <p:cxnSp>
            <p:nvCxnSpPr>
              <p:cNvPr id="20155" name="Straight Connector 2039"/>
              <p:cNvCxnSpPr/>
              <p:nvPr/>
            </p:nvCxnSpPr>
            <p:spPr>
              <a:xfrm>
                <a:off x="3295080" y="7167240"/>
                <a:ext cx="360" cy="126360"/>
              </a:xfrm>
              <a:prstGeom prst="straightConnector1">
                <a:avLst/>
              </a:prstGeom>
              <a:ln w="6480">
                <a:solidFill>
                  <a:srgbClr val="a8a8a8"/>
                </a:solidFill>
                <a:miter/>
              </a:ln>
            </p:spPr>
          </p:cxnSp>
          <p:cxnSp>
            <p:nvCxnSpPr>
              <p:cNvPr id="20156" name="Straight Connector 2040"/>
              <p:cNvCxnSpPr/>
              <p:nvPr/>
            </p:nvCxnSpPr>
            <p:spPr>
              <a:xfrm>
                <a:off x="3789360" y="7167240"/>
                <a:ext cx="360" cy="126360"/>
              </a:xfrm>
              <a:prstGeom prst="straightConnector1">
                <a:avLst/>
              </a:prstGeom>
              <a:ln w="6480">
                <a:solidFill>
                  <a:srgbClr val="a8a8a8"/>
                </a:solidFill>
                <a:miter/>
              </a:ln>
            </p:spPr>
          </p:cxnSp>
          <p:cxnSp>
            <p:nvCxnSpPr>
              <p:cNvPr id="20157" name="Straight Connector 2041"/>
              <p:cNvCxnSpPr/>
              <p:nvPr/>
            </p:nvCxnSpPr>
            <p:spPr>
              <a:xfrm>
                <a:off x="3624480" y="7167240"/>
                <a:ext cx="360" cy="126360"/>
              </a:xfrm>
              <a:prstGeom prst="straightConnector1">
                <a:avLst/>
              </a:prstGeom>
              <a:ln w="6480">
                <a:solidFill>
                  <a:srgbClr val="a8a8a8"/>
                </a:solidFill>
                <a:miter/>
              </a:ln>
            </p:spPr>
          </p:cxnSp>
          <p:cxnSp>
            <p:nvCxnSpPr>
              <p:cNvPr id="20158" name="Straight Connector 2042"/>
              <p:cNvCxnSpPr/>
              <p:nvPr/>
            </p:nvCxnSpPr>
            <p:spPr>
              <a:xfrm>
                <a:off x="4118760" y="7167240"/>
                <a:ext cx="360" cy="126360"/>
              </a:xfrm>
              <a:prstGeom prst="straightConnector1">
                <a:avLst/>
              </a:prstGeom>
              <a:ln w="6480">
                <a:solidFill>
                  <a:srgbClr val="a8a8a8"/>
                </a:solidFill>
                <a:miter/>
              </a:ln>
            </p:spPr>
          </p:cxnSp>
          <p:cxnSp>
            <p:nvCxnSpPr>
              <p:cNvPr id="20159" name="Straight Connector 2043"/>
              <p:cNvCxnSpPr/>
              <p:nvPr/>
            </p:nvCxnSpPr>
            <p:spPr>
              <a:xfrm>
                <a:off x="3953880" y="7167240"/>
                <a:ext cx="360" cy="126360"/>
              </a:xfrm>
              <a:prstGeom prst="straightConnector1">
                <a:avLst/>
              </a:prstGeom>
              <a:ln w="6480">
                <a:solidFill>
                  <a:srgbClr val="a8a8a8"/>
                </a:solidFill>
                <a:miter/>
              </a:ln>
            </p:spPr>
          </p:cxnSp>
          <p:cxnSp>
            <p:nvCxnSpPr>
              <p:cNvPr id="20160" name="Straight Connector 2044"/>
              <p:cNvCxnSpPr/>
              <p:nvPr/>
            </p:nvCxnSpPr>
            <p:spPr>
              <a:xfrm>
                <a:off x="4448160" y="7167240"/>
                <a:ext cx="360" cy="126360"/>
              </a:xfrm>
              <a:prstGeom prst="straightConnector1">
                <a:avLst/>
              </a:prstGeom>
              <a:ln w="6480">
                <a:solidFill>
                  <a:srgbClr val="a8a8a8"/>
                </a:solidFill>
                <a:miter/>
              </a:ln>
            </p:spPr>
          </p:cxnSp>
          <p:cxnSp>
            <p:nvCxnSpPr>
              <p:cNvPr id="20161" name="Straight Connector 2045"/>
              <p:cNvCxnSpPr/>
              <p:nvPr/>
            </p:nvCxnSpPr>
            <p:spPr>
              <a:xfrm>
                <a:off x="4283640" y="7167240"/>
                <a:ext cx="360" cy="126360"/>
              </a:xfrm>
              <a:prstGeom prst="straightConnector1">
                <a:avLst/>
              </a:prstGeom>
              <a:ln w="6480">
                <a:solidFill>
                  <a:srgbClr val="a8a8a8"/>
                </a:solidFill>
                <a:miter/>
              </a:ln>
            </p:spPr>
          </p:cxnSp>
          <p:cxnSp>
            <p:nvCxnSpPr>
              <p:cNvPr id="20162" name="Straight Connector 2046"/>
              <p:cNvCxnSpPr/>
              <p:nvPr/>
            </p:nvCxnSpPr>
            <p:spPr>
              <a:xfrm>
                <a:off x="4777920" y="7167240"/>
                <a:ext cx="360" cy="126360"/>
              </a:xfrm>
              <a:prstGeom prst="straightConnector1">
                <a:avLst/>
              </a:prstGeom>
              <a:ln w="6480">
                <a:solidFill>
                  <a:srgbClr val="a8a8a8"/>
                </a:solidFill>
                <a:miter/>
              </a:ln>
            </p:spPr>
          </p:cxnSp>
          <p:cxnSp>
            <p:nvCxnSpPr>
              <p:cNvPr id="20163" name="Straight Connector 2047"/>
              <p:cNvCxnSpPr/>
              <p:nvPr/>
            </p:nvCxnSpPr>
            <p:spPr>
              <a:xfrm>
                <a:off x="4613040" y="7167240"/>
                <a:ext cx="360" cy="126360"/>
              </a:xfrm>
              <a:prstGeom prst="straightConnector1">
                <a:avLst/>
              </a:prstGeom>
              <a:ln w="6480">
                <a:solidFill>
                  <a:srgbClr val="a8a8a8"/>
                </a:solidFill>
                <a:miter/>
              </a:ln>
            </p:spPr>
          </p:cxnSp>
          <p:cxnSp>
            <p:nvCxnSpPr>
              <p:cNvPr id="20164" name="Straight Connector 2048"/>
              <p:cNvCxnSpPr/>
              <p:nvPr/>
            </p:nvCxnSpPr>
            <p:spPr>
              <a:xfrm>
                <a:off x="5107320" y="7167240"/>
                <a:ext cx="360" cy="126360"/>
              </a:xfrm>
              <a:prstGeom prst="straightConnector1">
                <a:avLst/>
              </a:prstGeom>
              <a:ln w="6480">
                <a:solidFill>
                  <a:srgbClr val="a8a8a8"/>
                </a:solidFill>
                <a:miter/>
              </a:ln>
            </p:spPr>
          </p:cxnSp>
          <p:cxnSp>
            <p:nvCxnSpPr>
              <p:cNvPr id="20165" name="Straight Connector 2049"/>
              <p:cNvCxnSpPr/>
              <p:nvPr/>
            </p:nvCxnSpPr>
            <p:spPr>
              <a:xfrm>
                <a:off x="4942440" y="7167240"/>
                <a:ext cx="360" cy="126360"/>
              </a:xfrm>
              <a:prstGeom prst="straightConnector1">
                <a:avLst/>
              </a:prstGeom>
              <a:ln w="6480">
                <a:solidFill>
                  <a:srgbClr val="a8a8a8"/>
                </a:solidFill>
                <a:miter/>
              </a:ln>
            </p:spPr>
          </p:cxnSp>
          <p:cxnSp>
            <p:nvCxnSpPr>
              <p:cNvPr id="20166" name="Straight Connector 2050"/>
              <p:cNvCxnSpPr/>
              <p:nvPr/>
            </p:nvCxnSpPr>
            <p:spPr>
              <a:xfrm>
                <a:off x="5436720" y="7167240"/>
                <a:ext cx="360" cy="126360"/>
              </a:xfrm>
              <a:prstGeom prst="straightConnector1">
                <a:avLst/>
              </a:prstGeom>
              <a:ln w="6480">
                <a:solidFill>
                  <a:srgbClr val="a8a8a8"/>
                </a:solidFill>
                <a:miter/>
              </a:ln>
            </p:spPr>
          </p:cxnSp>
          <p:cxnSp>
            <p:nvCxnSpPr>
              <p:cNvPr id="20167" name="Straight Connector 2051"/>
              <p:cNvCxnSpPr/>
              <p:nvPr/>
            </p:nvCxnSpPr>
            <p:spPr>
              <a:xfrm>
                <a:off x="5272200" y="7167240"/>
                <a:ext cx="360" cy="126360"/>
              </a:xfrm>
              <a:prstGeom prst="straightConnector1">
                <a:avLst/>
              </a:prstGeom>
              <a:ln w="6480">
                <a:solidFill>
                  <a:srgbClr val="a8a8a8"/>
                </a:solidFill>
                <a:miter/>
              </a:ln>
            </p:spPr>
          </p:cxnSp>
          <p:cxnSp>
            <p:nvCxnSpPr>
              <p:cNvPr id="20168" name="Straight Connector 2052"/>
              <p:cNvCxnSpPr/>
              <p:nvPr/>
            </p:nvCxnSpPr>
            <p:spPr>
              <a:xfrm>
                <a:off x="5766480" y="7167240"/>
                <a:ext cx="360" cy="126360"/>
              </a:xfrm>
              <a:prstGeom prst="straightConnector1">
                <a:avLst/>
              </a:prstGeom>
              <a:ln w="6480">
                <a:solidFill>
                  <a:srgbClr val="a8a8a8"/>
                </a:solidFill>
                <a:miter/>
              </a:ln>
            </p:spPr>
          </p:cxnSp>
          <p:cxnSp>
            <p:nvCxnSpPr>
              <p:cNvPr id="20169" name="Straight Connector 2053"/>
              <p:cNvCxnSpPr/>
              <p:nvPr/>
            </p:nvCxnSpPr>
            <p:spPr>
              <a:xfrm>
                <a:off x="5601600" y="7167240"/>
                <a:ext cx="360" cy="126360"/>
              </a:xfrm>
              <a:prstGeom prst="straightConnector1">
                <a:avLst/>
              </a:prstGeom>
              <a:ln w="6480">
                <a:solidFill>
                  <a:srgbClr val="a8a8a8"/>
                </a:solidFill>
                <a:miter/>
              </a:ln>
            </p:spPr>
          </p:cxnSp>
          <p:cxnSp>
            <p:nvCxnSpPr>
              <p:cNvPr id="20170" name="Straight Connector 2054"/>
              <p:cNvCxnSpPr/>
              <p:nvPr/>
            </p:nvCxnSpPr>
            <p:spPr>
              <a:xfrm>
                <a:off x="6095880" y="7167240"/>
                <a:ext cx="360" cy="126360"/>
              </a:xfrm>
              <a:prstGeom prst="straightConnector1">
                <a:avLst/>
              </a:prstGeom>
              <a:ln w="6480">
                <a:solidFill>
                  <a:srgbClr val="a8a8a8"/>
                </a:solidFill>
                <a:miter/>
              </a:ln>
            </p:spPr>
          </p:cxnSp>
          <p:cxnSp>
            <p:nvCxnSpPr>
              <p:cNvPr id="20171" name="Straight Connector 2055"/>
              <p:cNvCxnSpPr/>
              <p:nvPr/>
            </p:nvCxnSpPr>
            <p:spPr>
              <a:xfrm>
                <a:off x="5931000" y="7167240"/>
                <a:ext cx="360" cy="126360"/>
              </a:xfrm>
              <a:prstGeom prst="straightConnector1">
                <a:avLst/>
              </a:prstGeom>
              <a:ln w="6480">
                <a:solidFill>
                  <a:srgbClr val="a8a8a8"/>
                </a:solidFill>
                <a:miter/>
              </a:ln>
            </p:spPr>
          </p:cxnSp>
          <p:cxnSp>
            <p:nvCxnSpPr>
              <p:cNvPr id="20172" name="Straight Connector 2056"/>
              <p:cNvCxnSpPr/>
              <p:nvPr/>
            </p:nvCxnSpPr>
            <p:spPr>
              <a:xfrm>
                <a:off x="6425280" y="7167240"/>
                <a:ext cx="360" cy="126360"/>
              </a:xfrm>
              <a:prstGeom prst="straightConnector1">
                <a:avLst/>
              </a:prstGeom>
              <a:ln w="6480">
                <a:solidFill>
                  <a:srgbClr val="a8a8a8"/>
                </a:solidFill>
                <a:miter/>
              </a:ln>
            </p:spPr>
          </p:cxnSp>
          <p:cxnSp>
            <p:nvCxnSpPr>
              <p:cNvPr id="20173" name="Straight Connector 2057"/>
              <p:cNvCxnSpPr/>
              <p:nvPr/>
            </p:nvCxnSpPr>
            <p:spPr>
              <a:xfrm>
                <a:off x="6260760" y="7167240"/>
                <a:ext cx="360" cy="126360"/>
              </a:xfrm>
              <a:prstGeom prst="straightConnector1">
                <a:avLst/>
              </a:prstGeom>
              <a:ln w="6480">
                <a:solidFill>
                  <a:srgbClr val="a8a8a8"/>
                </a:solidFill>
                <a:miter/>
              </a:ln>
            </p:spPr>
          </p:cxnSp>
          <p:cxnSp>
            <p:nvCxnSpPr>
              <p:cNvPr id="20174" name="Straight Connector 2058"/>
              <p:cNvCxnSpPr/>
              <p:nvPr/>
            </p:nvCxnSpPr>
            <p:spPr>
              <a:xfrm>
                <a:off x="6590160" y="7167240"/>
                <a:ext cx="360" cy="126360"/>
              </a:xfrm>
              <a:prstGeom prst="straightConnector1">
                <a:avLst/>
              </a:prstGeom>
              <a:ln w="6480">
                <a:solidFill>
                  <a:srgbClr val="a8a8a8"/>
                </a:solidFill>
                <a:miter/>
              </a:ln>
            </p:spPr>
          </p:cxnSp>
          <p:cxnSp>
            <p:nvCxnSpPr>
              <p:cNvPr id="20175" name="Straight Connector 2059"/>
              <p:cNvCxnSpPr/>
              <p:nvPr/>
            </p:nvCxnSpPr>
            <p:spPr>
              <a:xfrm>
                <a:off x="6919560" y="7167240"/>
                <a:ext cx="360" cy="126360"/>
              </a:xfrm>
              <a:prstGeom prst="straightConnector1">
                <a:avLst/>
              </a:prstGeom>
              <a:ln w="6480">
                <a:solidFill>
                  <a:srgbClr val="a8a8a8"/>
                </a:solidFill>
                <a:miter/>
              </a:ln>
            </p:spPr>
          </p:cxnSp>
          <p:cxnSp>
            <p:nvCxnSpPr>
              <p:cNvPr id="20176" name="Straight Connector 2060"/>
              <p:cNvCxnSpPr/>
              <p:nvPr/>
            </p:nvCxnSpPr>
            <p:spPr>
              <a:xfrm>
                <a:off x="6754680" y="7167240"/>
                <a:ext cx="360" cy="126360"/>
              </a:xfrm>
              <a:prstGeom prst="straightConnector1">
                <a:avLst/>
              </a:prstGeom>
              <a:ln w="6480">
                <a:solidFill>
                  <a:srgbClr val="a8a8a8"/>
                </a:solidFill>
                <a:miter/>
              </a:ln>
            </p:spPr>
          </p:cxnSp>
          <p:cxnSp>
            <p:nvCxnSpPr>
              <p:cNvPr id="20177" name="Straight Connector 2061"/>
              <p:cNvCxnSpPr/>
              <p:nvPr/>
            </p:nvCxnSpPr>
            <p:spPr>
              <a:xfrm>
                <a:off x="7248960" y="7167240"/>
                <a:ext cx="360" cy="126360"/>
              </a:xfrm>
              <a:prstGeom prst="straightConnector1">
                <a:avLst/>
              </a:prstGeom>
              <a:ln w="6480">
                <a:solidFill>
                  <a:srgbClr val="a8a8a8"/>
                </a:solidFill>
                <a:miter/>
              </a:ln>
            </p:spPr>
          </p:cxnSp>
          <p:cxnSp>
            <p:nvCxnSpPr>
              <p:cNvPr id="20178" name="Straight Connector 2062"/>
              <p:cNvCxnSpPr/>
              <p:nvPr/>
            </p:nvCxnSpPr>
            <p:spPr>
              <a:xfrm>
                <a:off x="7084440" y="7167240"/>
                <a:ext cx="360" cy="126360"/>
              </a:xfrm>
              <a:prstGeom prst="straightConnector1">
                <a:avLst/>
              </a:prstGeom>
              <a:ln w="6480">
                <a:solidFill>
                  <a:srgbClr val="a8a8a8"/>
                </a:solidFill>
                <a:miter/>
              </a:ln>
            </p:spPr>
          </p:cxnSp>
          <p:cxnSp>
            <p:nvCxnSpPr>
              <p:cNvPr id="20179" name="Straight Connector 2063"/>
              <p:cNvCxnSpPr/>
              <p:nvPr/>
            </p:nvCxnSpPr>
            <p:spPr>
              <a:xfrm>
                <a:off x="7578720" y="7167240"/>
                <a:ext cx="360" cy="126360"/>
              </a:xfrm>
              <a:prstGeom prst="straightConnector1">
                <a:avLst/>
              </a:prstGeom>
              <a:ln w="6480">
                <a:solidFill>
                  <a:srgbClr val="a8a8a8"/>
                </a:solidFill>
                <a:miter/>
              </a:ln>
            </p:spPr>
          </p:cxnSp>
          <p:cxnSp>
            <p:nvCxnSpPr>
              <p:cNvPr id="20180" name="Straight Connector 2064"/>
              <p:cNvCxnSpPr/>
              <p:nvPr/>
            </p:nvCxnSpPr>
            <p:spPr>
              <a:xfrm>
                <a:off x="7413840" y="7167240"/>
                <a:ext cx="360" cy="126360"/>
              </a:xfrm>
              <a:prstGeom prst="straightConnector1">
                <a:avLst/>
              </a:prstGeom>
              <a:ln w="6480">
                <a:solidFill>
                  <a:srgbClr val="a8a8a8"/>
                </a:solidFill>
                <a:miter/>
              </a:ln>
            </p:spPr>
          </p:cxnSp>
          <p:cxnSp>
            <p:nvCxnSpPr>
              <p:cNvPr id="20181" name="Straight Connector 2065"/>
              <p:cNvCxnSpPr/>
              <p:nvPr/>
            </p:nvCxnSpPr>
            <p:spPr>
              <a:xfrm>
                <a:off x="7908120" y="7167240"/>
                <a:ext cx="360" cy="126360"/>
              </a:xfrm>
              <a:prstGeom prst="straightConnector1">
                <a:avLst/>
              </a:prstGeom>
              <a:ln w="6480">
                <a:solidFill>
                  <a:srgbClr val="a8a8a8"/>
                </a:solidFill>
                <a:miter/>
              </a:ln>
            </p:spPr>
          </p:cxnSp>
          <p:cxnSp>
            <p:nvCxnSpPr>
              <p:cNvPr id="20182" name="Straight Connector 2066"/>
              <p:cNvCxnSpPr/>
              <p:nvPr/>
            </p:nvCxnSpPr>
            <p:spPr>
              <a:xfrm>
                <a:off x="7743240" y="7167240"/>
                <a:ext cx="360" cy="126360"/>
              </a:xfrm>
              <a:prstGeom prst="straightConnector1">
                <a:avLst/>
              </a:prstGeom>
              <a:ln w="6480">
                <a:solidFill>
                  <a:srgbClr val="a8a8a8"/>
                </a:solidFill>
                <a:miter/>
              </a:ln>
            </p:spPr>
          </p:cxnSp>
          <p:cxnSp>
            <p:nvCxnSpPr>
              <p:cNvPr id="20183" name="Straight Connector 2067"/>
              <p:cNvCxnSpPr/>
              <p:nvPr/>
            </p:nvCxnSpPr>
            <p:spPr>
              <a:xfrm>
                <a:off x="8237520" y="7167240"/>
                <a:ext cx="360" cy="126360"/>
              </a:xfrm>
              <a:prstGeom prst="straightConnector1">
                <a:avLst/>
              </a:prstGeom>
              <a:ln w="6480">
                <a:solidFill>
                  <a:srgbClr val="a8a8a8"/>
                </a:solidFill>
                <a:miter/>
              </a:ln>
            </p:spPr>
          </p:cxnSp>
          <p:cxnSp>
            <p:nvCxnSpPr>
              <p:cNvPr id="20184" name="Straight Connector 2068"/>
              <p:cNvCxnSpPr/>
              <p:nvPr/>
            </p:nvCxnSpPr>
            <p:spPr>
              <a:xfrm>
                <a:off x="8073000" y="7167240"/>
                <a:ext cx="360" cy="126360"/>
              </a:xfrm>
              <a:prstGeom prst="straightConnector1">
                <a:avLst/>
              </a:prstGeom>
              <a:ln w="6480">
                <a:solidFill>
                  <a:srgbClr val="a8a8a8"/>
                </a:solidFill>
                <a:miter/>
              </a:ln>
            </p:spPr>
          </p:cxnSp>
          <p:cxnSp>
            <p:nvCxnSpPr>
              <p:cNvPr id="20185" name="Straight Connector 2069"/>
              <p:cNvCxnSpPr/>
              <p:nvPr/>
            </p:nvCxnSpPr>
            <p:spPr>
              <a:xfrm>
                <a:off x="8567280" y="7167240"/>
                <a:ext cx="360" cy="126360"/>
              </a:xfrm>
              <a:prstGeom prst="straightConnector1">
                <a:avLst/>
              </a:prstGeom>
              <a:ln w="6480">
                <a:solidFill>
                  <a:srgbClr val="a8a8a8"/>
                </a:solidFill>
                <a:miter/>
              </a:ln>
            </p:spPr>
          </p:cxnSp>
          <p:cxnSp>
            <p:nvCxnSpPr>
              <p:cNvPr id="20186" name="Straight Connector 2070"/>
              <p:cNvCxnSpPr/>
              <p:nvPr/>
            </p:nvCxnSpPr>
            <p:spPr>
              <a:xfrm>
                <a:off x="8402400" y="7167240"/>
                <a:ext cx="360" cy="126360"/>
              </a:xfrm>
              <a:prstGeom prst="straightConnector1">
                <a:avLst/>
              </a:prstGeom>
              <a:ln w="6480">
                <a:solidFill>
                  <a:srgbClr val="a8a8a8"/>
                </a:solidFill>
                <a:miter/>
              </a:ln>
            </p:spPr>
          </p:cxnSp>
          <p:cxnSp>
            <p:nvCxnSpPr>
              <p:cNvPr id="20187" name="Straight Connector 2071"/>
              <p:cNvCxnSpPr/>
              <p:nvPr/>
            </p:nvCxnSpPr>
            <p:spPr>
              <a:xfrm>
                <a:off x="8896680" y="7167240"/>
                <a:ext cx="360" cy="126360"/>
              </a:xfrm>
              <a:prstGeom prst="straightConnector1">
                <a:avLst/>
              </a:prstGeom>
              <a:ln w="6480">
                <a:solidFill>
                  <a:srgbClr val="a8a8a8"/>
                </a:solidFill>
                <a:miter/>
              </a:ln>
            </p:spPr>
          </p:cxnSp>
          <p:cxnSp>
            <p:nvCxnSpPr>
              <p:cNvPr id="20188" name="Straight Connector 2072"/>
              <p:cNvCxnSpPr/>
              <p:nvPr/>
            </p:nvCxnSpPr>
            <p:spPr>
              <a:xfrm>
                <a:off x="8731800" y="7167240"/>
                <a:ext cx="360" cy="126360"/>
              </a:xfrm>
              <a:prstGeom prst="straightConnector1">
                <a:avLst/>
              </a:prstGeom>
              <a:ln w="6480">
                <a:solidFill>
                  <a:srgbClr val="a8a8a8"/>
                </a:solidFill>
                <a:miter/>
              </a:ln>
            </p:spPr>
          </p:cxnSp>
          <p:cxnSp>
            <p:nvCxnSpPr>
              <p:cNvPr id="20189" name="Straight Connector 2073"/>
              <p:cNvCxnSpPr/>
              <p:nvPr/>
            </p:nvCxnSpPr>
            <p:spPr>
              <a:xfrm>
                <a:off x="9226080" y="7167240"/>
                <a:ext cx="360" cy="126360"/>
              </a:xfrm>
              <a:prstGeom prst="straightConnector1">
                <a:avLst/>
              </a:prstGeom>
              <a:ln w="6480">
                <a:solidFill>
                  <a:srgbClr val="a8a8a8"/>
                </a:solidFill>
                <a:miter/>
              </a:ln>
            </p:spPr>
          </p:cxnSp>
          <p:cxnSp>
            <p:nvCxnSpPr>
              <p:cNvPr id="20190" name="Straight Connector 2074"/>
              <p:cNvCxnSpPr/>
              <p:nvPr/>
            </p:nvCxnSpPr>
            <p:spPr>
              <a:xfrm>
                <a:off x="9061560" y="7167240"/>
                <a:ext cx="360" cy="126360"/>
              </a:xfrm>
              <a:prstGeom prst="straightConnector1">
                <a:avLst/>
              </a:prstGeom>
              <a:ln w="6480">
                <a:solidFill>
                  <a:srgbClr val="a8a8a8"/>
                </a:solidFill>
                <a:miter/>
              </a:ln>
            </p:spPr>
          </p:cxnSp>
          <p:cxnSp>
            <p:nvCxnSpPr>
              <p:cNvPr id="20191" name="Straight Connector 2075"/>
              <p:cNvCxnSpPr/>
              <p:nvPr/>
            </p:nvCxnSpPr>
            <p:spPr>
              <a:xfrm>
                <a:off x="9555840" y="7167240"/>
                <a:ext cx="360" cy="126360"/>
              </a:xfrm>
              <a:prstGeom prst="straightConnector1">
                <a:avLst/>
              </a:prstGeom>
              <a:ln w="6480">
                <a:solidFill>
                  <a:srgbClr val="a8a8a8"/>
                </a:solidFill>
                <a:miter/>
              </a:ln>
            </p:spPr>
          </p:cxnSp>
          <p:cxnSp>
            <p:nvCxnSpPr>
              <p:cNvPr id="20192" name="Straight Connector 2076"/>
              <p:cNvCxnSpPr/>
              <p:nvPr/>
            </p:nvCxnSpPr>
            <p:spPr>
              <a:xfrm>
                <a:off x="9390960" y="7167240"/>
                <a:ext cx="360" cy="126360"/>
              </a:xfrm>
              <a:prstGeom prst="straightConnector1">
                <a:avLst/>
              </a:prstGeom>
              <a:ln w="6480">
                <a:solidFill>
                  <a:srgbClr val="a8a8a8"/>
                </a:solidFill>
                <a:miter/>
              </a:ln>
            </p:spPr>
          </p:cxnSp>
          <p:cxnSp>
            <p:nvCxnSpPr>
              <p:cNvPr id="20193" name="Straight Connector 2077"/>
              <p:cNvCxnSpPr/>
              <p:nvPr/>
            </p:nvCxnSpPr>
            <p:spPr>
              <a:xfrm>
                <a:off x="9885240" y="7167240"/>
                <a:ext cx="360" cy="126360"/>
              </a:xfrm>
              <a:prstGeom prst="straightConnector1">
                <a:avLst/>
              </a:prstGeom>
              <a:ln w="6480">
                <a:solidFill>
                  <a:srgbClr val="a8a8a8"/>
                </a:solidFill>
                <a:miter/>
              </a:ln>
            </p:spPr>
          </p:cxnSp>
          <p:cxnSp>
            <p:nvCxnSpPr>
              <p:cNvPr id="20194" name="Straight Connector 2078"/>
              <p:cNvCxnSpPr/>
              <p:nvPr/>
            </p:nvCxnSpPr>
            <p:spPr>
              <a:xfrm>
                <a:off x="9720360" y="7167240"/>
                <a:ext cx="360" cy="126360"/>
              </a:xfrm>
              <a:prstGeom prst="straightConnector1">
                <a:avLst/>
              </a:prstGeom>
              <a:ln w="6480">
                <a:solidFill>
                  <a:srgbClr val="a8a8a8"/>
                </a:solidFill>
                <a:miter/>
              </a:ln>
            </p:spPr>
          </p:cxnSp>
          <p:cxnSp>
            <p:nvCxnSpPr>
              <p:cNvPr id="20195" name="Straight Connector 2079"/>
              <p:cNvCxnSpPr/>
              <p:nvPr/>
            </p:nvCxnSpPr>
            <p:spPr>
              <a:xfrm>
                <a:off x="10214640" y="7167240"/>
                <a:ext cx="360" cy="126360"/>
              </a:xfrm>
              <a:prstGeom prst="straightConnector1">
                <a:avLst/>
              </a:prstGeom>
              <a:ln w="6480">
                <a:solidFill>
                  <a:srgbClr val="a8a8a8"/>
                </a:solidFill>
                <a:miter/>
              </a:ln>
            </p:spPr>
          </p:cxnSp>
          <p:cxnSp>
            <p:nvCxnSpPr>
              <p:cNvPr id="20196" name="Straight Connector 2080"/>
              <p:cNvCxnSpPr/>
              <p:nvPr/>
            </p:nvCxnSpPr>
            <p:spPr>
              <a:xfrm>
                <a:off x="10050120" y="7167240"/>
                <a:ext cx="360" cy="126360"/>
              </a:xfrm>
              <a:prstGeom prst="straightConnector1">
                <a:avLst/>
              </a:prstGeom>
              <a:ln w="6480">
                <a:solidFill>
                  <a:srgbClr val="a8a8a8"/>
                </a:solidFill>
                <a:miter/>
              </a:ln>
            </p:spPr>
          </p:cxnSp>
          <p:cxnSp>
            <p:nvCxnSpPr>
              <p:cNvPr id="20197" name="Straight Connector 2081"/>
              <p:cNvCxnSpPr/>
              <p:nvPr/>
            </p:nvCxnSpPr>
            <p:spPr>
              <a:xfrm>
                <a:off x="10544400" y="7167240"/>
                <a:ext cx="360" cy="126360"/>
              </a:xfrm>
              <a:prstGeom prst="straightConnector1">
                <a:avLst/>
              </a:prstGeom>
              <a:ln w="6480">
                <a:solidFill>
                  <a:srgbClr val="a8a8a8"/>
                </a:solidFill>
                <a:miter/>
              </a:ln>
            </p:spPr>
          </p:cxnSp>
          <p:cxnSp>
            <p:nvCxnSpPr>
              <p:cNvPr id="20198" name="Straight Connector 2082"/>
              <p:cNvCxnSpPr/>
              <p:nvPr/>
            </p:nvCxnSpPr>
            <p:spPr>
              <a:xfrm>
                <a:off x="10379520" y="7167240"/>
                <a:ext cx="360" cy="126360"/>
              </a:xfrm>
              <a:prstGeom prst="straightConnector1">
                <a:avLst/>
              </a:prstGeom>
              <a:ln w="6480">
                <a:solidFill>
                  <a:srgbClr val="a8a8a8"/>
                </a:solidFill>
                <a:miter/>
              </a:ln>
            </p:spPr>
          </p:cxnSp>
          <p:cxnSp>
            <p:nvCxnSpPr>
              <p:cNvPr id="20199" name="Straight Connector 2083"/>
              <p:cNvCxnSpPr/>
              <p:nvPr/>
            </p:nvCxnSpPr>
            <p:spPr>
              <a:xfrm>
                <a:off x="10873800" y="7167240"/>
                <a:ext cx="360" cy="126360"/>
              </a:xfrm>
              <a:prstGeom prst="straightConnector1">
                <a:avLst/>
              </a:prstGeom>
              <a:ln w="6480">
                <a:solidFill>
                  <a:srgbClr val="a8a8a8"/>
                </a:solidFill>
                <a:miter/>
              </a:ln>
            </p:spPr>
          </p:cxnSp>
          <p:cxnSp>
            <p:nvCxnSpPr>
              <p:cNvPr id="20200" name="Straight Connector 2084"/>
              <p:cNvCxnSpPr/>
              <p:nvPr/>
            </p:nvCxnSpPr>
            <p:spPr>
              <a:xfrm>
                <a:off x="10708920" y="7167240"/>
                <a:ext cx="360" cy="126360"/>
              </a:xfrm>
              <a:prstGeom prst="straightConnector1">
                <a:avLst/>
              </a:prstGeom>
              <a:ln w="6480">
                <a:solidFill>
                  <a:srgbClr val="a8a8a8"/>
                </a:solidFill>
                <a:miter/>
              </a:ln>
            </p:spPr>
          </p:cxnSp>
          <p:cxnSp>
            <p:nvCxnSpPr>
              <p:cNvPr id="20201" name="Straight Connector 2085"/>
              <p:cNvCxnSpPr/>
              <p:nvPr/>
            </p:nvCxnSpPr>
            <p:spPr>
              <a:xfrm>
                <a:off x="11203200" y="7167240"/>
                <a:ext cx="360" cy="126360"/>
              </a:xfrm>
              <a:prstGeom prst="straightConnector1">
                <a:avLst/>
              </a:prstGeom>
              <a:ln w="6480">
                <a:solidFill>
                  <a:srgbClr val="a8a8a8"/>
                </a:solidFill>
                <a:miter/>
              </a:ln>
            </p:spPr>
          </p:cxnSp>
          <p:cxnSp>
            <p:nvCxnSpPr>
              <p:cNvPr id="20202" name="Straight Connector 2086"/>
              <p:cNvCxnSpPr/>
              <p:nvPr/>
            </p:nvCxnSpPr>
            <p:spPr>
              <a:xfrm>
                <a:off x="11038680" y="7167240"/>
                <a:ext cx="360" cy="126360"/>
              </a:xfrm>
              <a:prstGeom prst="straightConnector1">
                <a:avLst/>
              </a:prstGeom>
              <a:ln w="6480">
                <a:solidFill>
                  <a:srgbClr val="a8a8a8"/>
                </a:solidFill>
                <a:miter/>
              </a:ln>
            </p:spPr>
          </p:cxnSp>
          <p:cxnSp>
            <p:nvCxnSpPr>
              <p:cNvPr id="20203" name="Straight Connector 2087"/>
              <p:cNvCxnSpPr/>
              <p:nvPr/>
            </p:nvCxnSpPr>
            <p:spPr>
              <a:xfrm>
                <a:off x="11532960" y="7167240"/>
                <a:ext cx="360" cy="126360"/>
              </a:xfrm>
              <a:prstGeom prst="straightConnector1">
                <a:avLst/>
              </a:prstGeom>
              <a:ln w="6480">
                <a:solidFill>
                  <a:srgbClr val="a8a8a8"/>
                </a:solidFill>
                <a:miter/>
              </a:ln>
            </p:spPr>
          </p:cxnSp>
          <p:cxnSp>
            <p:nvCxnSpPr>
              <p:cNvPr id="20204" name="Straight Connector 2088"/>
              <p:cNvCxnSpPr/>
              <p:nvPr/>
            </p:nvCxnSpPr>
            <p:spPr>
              <a:xfrm>
                <a:off x="11368080" y="7167240"/>
                <a:ext cx="360" cy="126360"/>
              </a:xfrm>
              <a:prstGeom prst="straightConnector1">
                <a:avLst/>
              </a:prstGeom>
              <a:ln w="6480">
                <a:solidFill>
                  <a:srgbClr val="a8a8a8"/>
                </a:solidFill>
                <a:miter/>
              </a:ln>
            </p:spPr>
          </p:cxnSp>
          <p:cxnSp>
            <p:nvCxnSpPr>
              <p:cNvPr id="20205" name="Straight Connector 2089"/>
              <p:cNvCxnSpPr/>
              <p:nvPr/>
            </p:nvCxnSpPr>
            <p:spPr>
              <a:xfrm>
                <a:off x="11862360" y="7167240"/>
                <a:ext cx="360" cy="126360"/>
              </a:xfrm>
              <a:prstGeom prst="straightConnector1">
                <a:avLst/>
              </a:prstGeom>
              <a:ln w="6480">
                <a:solidFill>
                  <a:srgbClr val="a8a8a8"/>
                </a:solidFill>
                <a:miter/>
              </a:ln>
            </p:spPr>
          </p:cxnSp>
          <p:cxnSp>
            <p:nvCxnSpPr>
              <p:cNvPr id="2020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0207" name="Group 28"/>
            <p:cNvGrpSpPr/>
            <p:nvPr/>
          </p:nvGrpSpPr>
          <p:grpSpPr>
            <a:xfrm>
              <a:off x="-435240" y="-435240"/>
              <a:ext cx="13042800" cy="7728480"/>
              <a:chOff x="-435240" y="-435240"/>
              <a:chExt cx="13042800" cy="7728480"/>
            </a:xfrm>
          </p:grpSpPr>
          <p:cxnSp>
            <p:nvCxnSpPr>
              <p:cNvPr id="20208" name="Straight Connector 1897"/>
              <p:cNvCxnSpPr/>
              <p:nvPr/>
            </p:nvCxnSpPr>
            <p:spPr>
              <a:xfrm>
                <a:off x="12355560" y="4898520"/>
                <a:ext cx="252360" cy="360"/>
              </a:xfrm>
              <a:prstGeom prst="straightConnector1">
                <a:avLst/>
              </a:prstGeom>
              <a:ln w="6480">
                <a:solidFill>
                  <a:srgbClr val="a8a8a8"/>
                </a:solidFill>
                <a:miter/>
              </a:ln>
            </p:spPr>
          </p:cxnSp>
          <p:cxnSp>
            <p:nvCxnSpPr>
              <p:cNvPr id="20209" name="Straight Connector 181"/>
              <p:cNvCxnSpPr/>
              <p:nvPr/>
            </p:nvCxnSpPr>
            <p:spPr>
              <a:xfrm>
                <a:off x="-435240" y="326520"/>
                <a:ext cx="252360" cy="360"/>
              </a:xfrm>
              <a:prstGeom prst="straightConnector1">
                <a:avLst/>
              </a:prstGeom>
              <a:ln w="6480">
                <a:solidFill>
                  <a:srgbClr val="a8a8a8"/>
                </a:solidFill>
                <a:miter/>
              </a:ln>
            </p:spPr>
          </p:cxnSp>
          <p:cxnSp>
            <p:nvCxnSpPr>
              <p:cNvPr id="20210" name="Straight Connector 182"/>
              <p:cNvCxnSpPr/>
              <p:nvPr/>
            </p:nvCxnSpPr>
            <p:spPr>
              <a:xfrm>
                <a:off x="-435240" y="0"/>
                <a:ext cx="252360" cy="360"/>
              </a:xfrm>
              <a:prstGeom prst="straightConnector1">
                <a:avLst/>
              </a:prstGeom>
              <a:ln w="6480">
                <a:solidFill>
                  <a:srgbClr val="a8a8a8"/>
                </a:solidFill>
                <a:miter/>
              </a:ln>
            </p:spPr>
          </p:cxnSp>
          <p:cxnSp>
            <p:nvCxnSpPr>
              <p:cNvPr id="20211" name="Straight Connector 183"/>
              <p:cNvCxnSpPr/>
              <p:nvPr/>
            </p:nvCxnSpPr>
            <p:spPr>
              <a:xfrm>
                <a:off x="-435240" y="979560"/>
                <a:ext cx="252360" cy="360"/>
              </a:xfrm>
              <a:prstGeom prst="straightConnector1">
                <a:avLst/>
              </a:prstGeom>
              <a:ln w="6480">
                <a:solidFill>
                  <a:srgbClr val="a8a8a8"/>
                </a:solidFill>
                <a:miter/>
              </a:ln>
            </p:spPr>
          </p:cxnSp>
          <p:cxnSp>
            <p:nvCxnSpPr>
              <p:cNvPr id="20212" name="Straight Connector 184"/>
              <p:cNvCxnSpPr/>
              <p:nvPr/>
            </p:nvCxnSpPr>
            <p:spPr>
              <a:xfrm>
                <a:off x="-435240" y="653040"/>
                <a:ext cx="252360" cy="360"/>
              </a:xfrm>
              <a:prstGeom prst="straightConnector1">
                <a:avLst/>
              </a:prstGeom>
              <a:ln w="6480">
                <a:solidFill>
                  <a:srgbClr val="a8a8a8"/>
                </a:solidFill>
                <a:miter/>
              </a:ln>
            </p:spPr>
          </p:cxnSp>
          <p:cxnSp>
            <p:nvCxnSpPr>
              <p:cNvPr id="20213" name="Straight Connector 185"/>
              <p:cNvCxnSpPr/>
              <p:nvPr/>
            </p:nvCxnSpPr>
            <p:spPr>
              <a:xfrm>
                <a:off x="-435240" y="1632600"/>
                <a:ext cx="252360" cy="360"/>
              </a:xfrm>
              <a:prstGeom prst="straightConnector1">
                <a:avLst/>
              </a:prstGeom>
              <a:ln w="6480">
                <a:solidFill>
                  <a:srgbClr val="a8a8a8"/>
                </a:solidFill>
                <a:miter/>
              </a:ln>
            </p:spPr>
          </p:cxnSp>
          <p:cxnSp>
            <p:nvCxnSpPr>
              <p:cNvPr id="20214" name="Straight Connector 186"/>
              <p:cNvCxnSpPr/>
              <p:nvPr/>
            </p:nvCxnSpPr>
            <p:spPr>
              <a:xfrm>
                <a:off x="-435240" y="1306080"/>
                <a:ext cx="252360" cy="360"/>
              </a:xfrm>
              <a:prstGeom prst="straightConnector1">
                <a:avLst/>
              </a:prstGeom>
              <a:ln w="6480">
                <a:solidFill>
                  <a:srgbClr val="a8a8a8"/>
                </a:solidFill>
                <a:miter/>
              </a:ln>
            </p:spPr>
          </p:cxnSp>
          <p:cxnSp>
            <p:nvCxnSpPr>
              <p:cNvPr id="20215" name="Straight Connector 187"/>
              <p:cNvCxnSpPr/>
              <p:nvPr/>
            </p:nvCxnSpPr>
            <p:spPr>
              <a:xfrm>
                <a:off x="-435240" y="2285640"/>
                <a:ext cx="252360" cy="360"/>
              </a:xfrm>
              <a:prstGeom prst="straightConnector1">
                <a:avLst/>
              </a:prstGeom>
              <a:ln w="6480">
                <a:solidFill>
                  <a:srgbClr val="a8a8a8"/>
                </a:solidFill>
                <a:miter/>
              </a:ln>
            </p:spPr>
          </p:cxnSp>
          <p:cxnSp>
            <p:nvCxnSpPr>
              <p:cNvPr id="20216" name="Straight Connector 188"/>
              <p:cNvCxnSpPr/>
              <p:nvPr/>
            </p:nvCxnSpPr>
            <p:spPr>
              <a:xfrm>
                <a:off x="-435240" y="1959120"/>
                <a:ext cx="252360" cy="360"/>
              </a:xfrm>
              <a:prstGeom prst="straightConnector1">
                <a:avLst/>
              </a:prstGeom>
              <a:ln w="6480">
                <a:solidFill>
                  <a:srgbClr val="a8a8a8"/>
                </a:solidFill>
                <a:miter/>
              </a:ln>
            </p:spPr>
          </p:cxnSp>
          <p:cxnSp>
            <p:nvCxnSpPr>
              <p:cNvPr id="20217" name="Straight Connector 189"/>
              <p:cNvCxnSpPr/>
              <p:nvPr/>
            </p:nvCxnSpPr>
            <p:spPr>
              <a:xfrm>
                <a:off x="-435240" y="2939040"/>
                <a:ext cx="252360" cy="360"/>
              </a:xfrm>
              <a:prstGeom prst="straightConnector1">
                <a:avLst/>
              </a:prstGeom>
              <a:ln w="6480">
                <a:solidFill>
                  <a:srgbClr val="a8a8a8"/>
                </a:solidFill>
                <a:miter/>
              </a:ln>
            </p:spPr>
          </p:cxnSp>
          <p:cxnSp>
            <p:nvCxnSpPr>
              <p:cNvPr id="20218" name="Straight Connector 190"/>
              <p:cNvCxnSpPr/>
              <p:nvPr/>
            </p:nvCxnSpPr>
            <p:spPr>
              <a:xfrm>
                <a:off x="-435240" y="2612520"/>
                <a:ext cx="252360" cy="360"/>
              </a:xfrm>
              <a:prstGeom prst="straightConnector1">
                <a:avLst/>
              </a:prstGeom>
              <a:ln w="6480">
                <a:solidFill>
                  <a:srgbClr val="a8a8a8"/>
                </a:solidFill>
                <a:miter/>
              </a:ln>
            </p:spPr>
          </p:cxnSp>
          <p:cxnSp>
            <p:nvCxnSpPr>
              <p:cNvPr id="20219" name="Straight Connector 191"/>
              <p:cNvCxnSpPr/>
              <p:nvPr/>
            </p:nvCxnSpPr>
            <p:spPr>
              <a:xfrm>
                <a:off x="-435240" y="3592080"/>
                <a:ext cx="252360" cy="360"/>
              </a:xfrm>
              <a:prstGeom prst="straightConnector1">
                <a:avLst/>
              </a:prstGeom>
              <a:ln w="6480">
                <a:solidFill>
                  <a:srgbClr val="a8a8a8"/>
                </a:solidFill>
                <a:miter/>
              </a:ln>
            </p:spPr>
          </p:cxnSp>
          <p:cxnSp>
            <p:nvCxnSpPr>
              <p:cNvPr id="20220" name="Straight Connector 192"/>
              <p:cNvCxnSpPr/>
              <p:nvPr/>
            </p:nvCxnSpPr>
            <p:spPr>
              <a:xfrm>
                <a:off x="-435240" y="3265560"/>
                <a:ext cx="252360" cy="360"/>
              </a:xfrm>
              <a:prstGeom prst="straightConnector1">
                <a:avLst/>
              </a:prstGeom>
              <a:ln w="6480">
                <a:solidFill>
                  <a:srgbClr val="a8a8a8"/>
                </a:solidFill>
                <a:miter/>
              </a:ln>
            </p:spPr>
          </p:cxnSp>
          <p:cxnSp>
            <p:nvCxnSpPr>
              <p:cNvPr id="20221" name="Straight Connector 193"/>
              <p:cNvCxnSpPr/>
              <p:nvPr/>
            </p:nvCxnSpPr>
            <p:spPr>
              <a:xfrm>
                <a:off x="-435240" y="4245120"/>
                <a:ext cx="252360" cy="360"/>
              </a:xfrm>
              <a:prstGeom prst="straightConnector1">
                <a:avLst/>
              </a:prstGeom>
              <a:ln w="6480">
                <a:solidFill>
                  <a:srgbClr val="a8a8a8"/>
                </a:solidFill>
                <a:miter/>
              </a:ln>
            </p:spPr>
          </p:cxnSp>
          <p:cxnSp>
            <p:nvCxnSpPr>
              <p:cNvPr id="20222" name="Straight Connector 194"/>
              <p:cNvCxnSpPr/>
              <p:nvPr/>
            </p:nvCxnSpPr>
            <p:spPr>
              <a:xfrm>
                <a:off x="-435240" y="3918600"/>
                <a:ext cx="252360" cy="360"/>
              </a:xfrm>
              <a:prstGeom prst="straightConnector1">
                <a:avLst/>
              </a:prstGeom>
              <a:ln w="6480">
                <a:solidFill>
                  <a:srgbClr val="a8a8a8"/>
                </a:solidFill>
                <a:miter/>
              </a:ln>
            </p:spPr>
          </p:cxnSp>
          <p:cxnSp>
            <p:nvCxnSpPr>
              <p:cNvPr id="20223" name="Straight Connector 195"/>
              <p:cNvCxnSpPr/>
              <p:nvPr/>
            </p:nvCxnSpPr>
            <p:spPr>
              <a:xfrm>
                <a:off x="-435240" y="4898520"/>
                <a:ext cx="252360" cy="360"/>
              </a:xfrm>
              <a:prstGeom prst="straightConnector1">
                <a:avLst/>
              </a:prstGeom>
              <a:ln w="6480">
                <a:solidFill>
                  <a:srgbClr val="a8a8a8"/>
                </a:solidFill>
                <a:miter/>
              </a:ln>
            </p:spPr>
          </p:cxnSp>
          <p:cxnSp>
            <p:nvCxnSpPr>
              <p:cNvPr id="20224" name="Straight Connector 196"/>
              <p:cNvCxnSpPr/>
              <p:nvPr/>
            </p:nvCxnSpPr>
            <p:spPr>
              <a:xfrm>
                <a:off x="-435240" y="4571640"/>
                <a:ext cx="252360" cy="360"/>
              </a:xfrm>
              <a:prstGeom prst="straightConnector1">
                <a:avLst/>
              </a:prstGeom>
              <a:ln w="6480">
                <a:solidFill>
                  <a:srgbClr val="a8a8a8"/>
                </a:solidFill>
                <a:miter/>
              </a:ln>
            </p:spPr>
          </p:cxnSp>
          <p:cxnSp>
            <p:nvCxnSpPr>
              <p:cNvPr id="20225" name="Straight Connector 197"/>
              <p:cNvCxnSpPr/>
              <p:nvPr/>
            </p:nvCxnSpPr>
            <p:spPr>
              <a:xfrm>
                <a:off x="-435240" y="5551560"/>
                <a:ext cx="252360" cy="360"/>
              </a:xfrm>
              <a:prstGeom prst="straightConnector1">
                <a:avLst/>
              </a:prstGeom>
              <a:ln w="6480">
                <a:solidFill>
                  <a:srgbClr val="a8a8a8"/>
                </a:solidFill>
                <a:miter/>
              </a:ln>
            </p:spPr>
          </p:cxnSp>
          <p:cxnSp>
            <p:nvCxnSpPr>
              <p:cNvPr id="20226" name="Straight Connector 198"/>
              <p:cNvCxnSpPr/>
              <p:nvPr/>
            </p:nvCxnSpPr>
            <p:spPr>
              <a:xfrm>
                <a:off x="-435240" y="5225040"/>
                <a:ext cx="252360" cy="360"/>
              </a:xfrm>
              <a:prstGeom prst="straightConnector1">
                <a:avLst/>
              </a:prstGeom>
              <a:ln w="6480">
                <a:solidFill>
                  <a:srgbClr val="a8a8a8"/>
                </a:solidFill>
                <a:miter/>
              </a:ln>
            </p:spPr>
          </p:cxnSp>
          <p:cxnSp>
            <p:nvCxnSpPr>
              <p:cNvPr id="20227" name="Straight Connector 199"/>
              <p:cNvCxnSpPr/>
              <p:nvPr/>
            </p:nvCxnSpPr>
            <p:spPr>
              <a:xfrm>
                <a:off x="-435240" y="6204600"/>
                <a:ext cx="252360" cy="360"/>
              </a:xfrm>
              <a:prstGeom prst="straightConnector1">
                <a:avLst/>
              </a:prstGeom>
              <a:ln w="6480">
                <a:solidFill>
                  <a:srgbClr val="a8a8a8"/>
                </a:solidFill>
                <a:miter/>
              </a:ln>
            </p:spPr>
          </p:cxnSp>
          <p:cxnSp>
            <p:nvCxnSpPr>
              <p:cNvPr id="20228" name="Straight Connector 200"/>
              <p:cNvCxnSpPr/>
              <p:nvPr/>
            </p:nvCxnSpPr>
            <p:spPr>
              <a:xfrm>
                <a:off x="-435240" y="5878080"/>
                <a:ext cx="252360" cy="360"/>
              </a:xfrm>
              <a:prstGeom prst="straightConnector1">
                <a:avLst/>
              </a:prstGeom>
              <a:ln w="6480">
                <a:solidFill>
                  <a:srgbClr val="a8a8a8"/>
                </a:solidFill>
                <a:miter/>
              </a:ln>
            </p:spPr>
          </p:cxnSp>
          <p:cxnSp>
            <p:nvCxnSpPr>
              <p:cNvPr id="20229" name="Straight Connector 201"/>
              <p:cNvCxnSpPr/>
              <p:nvPr/>
            </p:nvCxnSpPr>
            <p:spPr>
              <a:xfrm>
                <a:off x="-435240" y="6857640"/>
                <a:ext cx="252360" cy="360"/>
              </a:xfrm>
              <a:prstGeom prst="straightConnector1">
                <a:avLst/>
              </a:prstGeom>
              <a:ln w="6480">
                <a:solidFill>
                  <a:srgbClr val="a8a8a8"/>
                </a:solidFill>
                <a:miter/>
              </a:ln>
            </p:spPr>
          </p:cxnSp>
          <p:cxnSp>
            <p:nvCxnSpPr>
              <p:cNvPr id="20230" name="Straight Connector 202"/>
              <p:cNvCxnSpPr/>
              <p:nvPr/>
            </p:nvCxnSpPr>
            <p:spPr>
              <a:xfrm>
                <a:off x="-435240" y="6531120"/>
                <a:ext cx="252360" cy="360"/>
              </a:xfrm>
              <a:prstGeom prst="straightConnector1">
                <a:avLst/>
              </a:prstGeom>
              <a:ln w="6480">
                <a:solidFill>
                  <a:srgbClr val="a8a8a8"/>
                </a:solidFill>
                <a:miter/>
              </a:ln>
            </p:spPr>
          </p:cxnSp>
          <p:cxnSp>
            <p:nvCxnSpPr>
              <p:cNvPr id="20231" name="Straight Connector 806"/>
              <p:cNvCxnSpPr/>
              <p:nvPr/>
            </p:nvCxnSpPr>
            <p:spPr>
              <a:xfrm flipV="1">
                <a:off x="11862360" y="-435240"/>
                <a:ext cx="360" cy="252360"/>
              </a:xfrm>
              <a:prstGeom prst="straightConnector1">
                <a:avLst/>
              </a:prstGeom>
              <a:ln w="6480">
                <a:solidFill>
                  <a:srgbClr val="a8a8a8"/>
                </a:solidFill>
                <a:miter/>
              </a:ln>
            </p:spPr>
          </p:cxnSp>
          <p:cxnSp>
            <p:nvCxnSpPr>
              <p:cNvPr id="20232" name="Straight Connector 807"/>
              <p:cNvCxnSpPr/>
              <p:nvPr/>
            </p:nvCxnSpPr>
            <p:spPr>
              <a:xfrm flipV="1">
                <a:off x="12191760" y="-435240"/>
                <a:ext cx="360" cy="252360"/>
              </a:xfrm>
              <a:prstGeom prst="straightConnector1">
                <a:avLst/>
              </a:prstGeom>
              <a:ln w="6480">
                <a:solidFill>
                  <a:srgbClr val="a8a8a8"/>
                </a:solidFill>
                <a:miter/>
              </a:ln>
            </p:spPr>
          </p:cxnSp>
          <p:cxnSp>
            <p:nvCxnSpPr>
              <p:cNvPr id="20233" name="Straight Connector 808"/>
              <p:cNvCxnSpPr/>
              <p:nvPr/>
            </p:nvCxnSpPr>
            <p:spPr>
              <a:xfrm flipV="1">
                <a:off x="11203200" y="-435240"/>
                <a:ext cx="360" cy="252360"/>
              </a:xfrm>
              <a:prstGeom prst="straightConnector1">
                <a:avLst/>
              </a:prstGeom>
              <a:ln w="6480">
                <a:solidFill>
                  <a:srgbClr val="a8a8a8"/>
                </a:solidFill>
                <a:miter/>
              </a:ln>
            </p:spPr>
          </p:cxnSp>
          <p:cxnSp>
            <p:nvCxnSpPr>
              <p:cNvPr id="20234" name="Straight Connector 809"/>
              <p:cNvCxnSpPr/>
              <p:nvPr/>
            </p:nvCxnSpPr>
            <p:spPr>
              <a:xfrm flipV="1">
                <a:off x="11532960" y="-435240"/>
                <a:ext cx="360" cy="252360"/>
              </a:xfrm>
              <a:prstGeom prst="straightConnector1">
                <a:avLst/>
              </a:prstGeom>
              <a:ln w="6480">
                <a:solidFill>
                  <a:srgbClr val="a8a8a8"/>
                </a:solidFill>
                <a:miter/>
              </a:ln>
            </p:spPr>
          </p:cxnSp>
          <p:cxnSp>
            <p:nvCxnSpPr>
              <p:cNvPr id="20235" name="Straight Connector 810"/>
              <p:cNvCxnSpPr/>
              <p:nvPr/>
            </p:nvCxnSpPr>
            <p:spPr>
              <a:xfrm flipV="1">
                <a:off x="10544400" y="-435240"/>
                <a:ext cx="360" cy="252360"/>
              </a:xfrm>
              <a:prstGeom prst="straightConnector1">
                <a:avLst/>
              </a:prstGeom>
              <a:ln w="6480">
                <a:solidFill>
                  <a:srgbClr val="a8a8a8"/>
                </a:solidFill>
                <a:miter/>
              </a:ln>
            </p:spPr>
          </p:cxnSp>
          <p:cxnSp>
            <p:nvCxnSpPr>
              <p:cNvPr id="20236" name="Straight Connector 811"/>
              <p:cNvCxnSpPr/>
              <p:nvPr/>
            </p:nvCxnSpPr>
            <p:spPr>
              <a:xfrm flipV="1">
                <a:off x="10873800" y="-435240"/>
                <a:ext cx="360" cy="252360"/>
              </a:xfrm>
              <a:prstGeom prst="straightConnector1">
                <a:avLst/>
              </a:prstGeom>
              <a:ln w="6480">
                <a:solidFill>
                  <a:srgbClr val="a8a8a8"/>
                </a:solidFill>
                <a:miter/>
              </a:ln>
            </p:spPr>
          </p:cxnSp>
          <p:cxnSp>
            <p:nvCxnSpPr>
              <p:cNvPr id="20237" name="Straight Connector 812"/>
              <p:cNvCxnSpPr/>
              <p:nvPr/>
            </p:nvCxnSpPr>
            <p:spPr>
              <a:xfrm flipV="1">
                <a:off x="9885240" y="-435240"/>
                <a:ext cx="360" cy="252360"/>
              </a:xfrm>
              <a:prstGeom prst="straightConnector1">
                <a:avLst/>
              </a:prstGeom>
              <a:ln w="6480">
                <a:solidFill>
                  <a:srgbClr val="a8a8a8"/>
                </a:solidFill>
                <a:miter/>
              </a:ln>
            </p:spPr>
          </p:cxnSp>
          <p:cxnSp>
            <p:nvCxnSpPr>
              <p:cNvPr id="20238" name="Straight Connector 813"/>
              <p:cNvCxnSpPr/>
              <p:nvPr/>
            </p:nvCxnSpPr>
            <p:spPr>
              <a:xfrm flipV="1">
                <a:off x="10214640" y="-435240"/>
                <a:ext cx="360" cy="252360"/>
              </a:xfrm>
              <a:prstGeom prst="straightConnector1">
                <a:avLst/>
              </a:prstGeom>
              <a:ln w="6480">
                <a:solidFill>
                  <a:srgbClr val="a8a8a8"/>
                </a:solidFill>
                <a:miter/>
              </a:ln>
            </p:spPr>
          </p:cxnSp>
          <p:cxnSp>
            <p:nvCxnSpPr>
              <p:cNvPr id="20239" name="Straight Connector 814"/>
              <p:cNvCxnSpPr/>
              <p:nvPr/>
            </p:nvCxnSpPr>
            <p:spPr>
              <a:xfrm flipV="1">
                <a:off x="9226080" y="-435240"/>
                <a:ext cx="360" cy="252360"/>
              </a:xfrm>
              <a:prstGeom prst="straightConnector1">
                <a:avLst/>
              </a:prstGeom>
              <a:ln w="6480">
                <a:solidFill>
                  <a:srgbClr val="a8a8a8"/>
                </a:solidFill>
                <a:miter/>
              </a:ln>
            </p:spPr>
          </p:cxnSp>
          <p:cxnSp>
            <p:nvCxnSpPr>
              <p:cNvPr id="20240" name="Straight Connector 815"/>
              <p:cNvCxnSpPr/>
              <p:nvPr/>
            </p:nvCxnSpPr>
            <p:spPr>
              <a:xfrm flipV="1">
                <a:off x="9555840" y="-435240"/>
                <a:ext cx="360" cy="252360"/>
              </a:xfrm>
              <a:prstGeom prst="straightConnector1">
                <a:avLst/>
              </a:prstGeom>
              <a:ln w="6480">
                <a:solidFill>
                  <a:srgbClr val="a8a8a8"/>
                </a:solidFill>
                <a:miter/>
              </a:ln>
            </p:spPr>
          </p:cxnSp>
          <p:cxnSp>
            <p:nvCxnSpPr>
              <p:cNvPr id="20241" name="Straight Connector 816"/>
              <p:cNvCxnSpPr/>
              <p:nvPr/>
            </p:nvCxnSpPr>
            <p:spPr>
              <a:xfrm flipV="1">
                <a:off x="8567280" y="-435240"/>
                <a:ext cx="360" cy="252360"/>
              </a:xfrm>
              <a:prstGeom prst="straightConnector1">
                <a:avLst/>
              </a:prstGeom>
              <a:ln w="6480">
                <a:solidFill>
                  <a:srgbClr val="a8a8a8"/>
                </a:solidFill>
                <a:miter/>
              </a:ln>
            </p:spPr>
          </p:cxnSp>
          <p:cxnSp>
            <p:nvCxnSpPr>
              <p:cNvPr id="20242" name="Straight Connector 817"/>
              <p:cNvCxnSpPr/>
              <p:nvPr/>
            </p:nvCxnSpPr>
            <p:spPr>
              <a:xfrm flipV="1">
                <a:off x="8896680" y="-435240"/>
                <a:ext cx="360" cy="252360"/>
              </a:xfrm>
              <a:prstGeom prst="straightConnector1">
                <a:avLst/>
              </a:prstGeom>
              <a:ln w="6480">
                <a:solidFill>
                  <a:srgbClr val="a8a8a8"/>
                </a:solidFill>
                <a:miter/>
              </a:ln>
            </p:spPr>
          </p:cxnSp>
          <p:cxnSp>
            <p:nvCxnSpPr>
              <p:cNvPr id="20243" name="Straight Connector 818"/>
              <p:cNvCxnSpPr/>
              <p:nvPr/>
            </p:nvCxnSpPr>
            <p:spPr>
              <a:xfrm flipV="1">
                <a:off x="7908120" y="-435240"/>
                <a:ext cx="360" cy="252360"/>
              </a:xfrm>
              <a:prstGeom prst="straightConnector1">
                <a:avLst/>
              </a:prstGeom>
              <a:ln w="6480">
                <a:solidFill>
                  <a:srgbClr val="a8a8a8"/>
                </a:solidFill>
                <a:miter/>
              </a:ln>
            </p:spPr>
          </p:cxnSp>
          <p:cxnSp>
            <p:nvCxnSpPr>
              <p:cNvPr id="20244" name="Straight Connector 819"/>
              <p:cNvCxnSpPr/>
              <p:nvPr/>
            </p:nvCxnSpPr>
            <p:spPr>
              <a:xfrm flipV="1">
                <a:off x="8237520" y="-435240"/>
                <a:ext cx="360" cy="252360"/>
              </a:xfrm>
              <a:prstGeom prst="straightConnector1">
                <a:avLst/>
              </a:prstGeom>
              <a:ln w="6480">
                <a:solidFill>
                  <a:srgbClr val="a8a8a8"/>
                </a:solidFill>
                <a:miter/>
              </a:ln>
            </p:spPr>
          </p:cxnSp>
          <p:cxnSp>
            <p:nvCxnSpPr>
              <p:cNvPr id="20245" name="Straight Connector 820"/>
              <p:cNvCxnSpPr/>
              <p:nvPr/>
            </p:nvCxnSpPr>
            <p:spPr>
              <a:xfrm flipV="1">
                <a:off x="7248960" y="-435240"/>
                <a:ext cx="360" cy="252360"/>
              </a:xfrm>
              <a:prstGeom prst="straightConnector1">
                <a:avLst/>
              </a:prstGeom>
              <a:ln w="6480">
                <a:solidFill>
                  <a:srgbClr val="a8a8a8"/>
                </a:solidFill>
                <a:miter/>
              </a:ln>
            </p:spPr>
          </p:cxnSp>
          <p:cxnSp>
            <p:nvCxnSpPr>
              <p:cNvPr id="20246" name="Straight Connector 821"/>
              <p:cNvCxnSpPr/>
              <p:nvPr/>
            </p:nvCxnSpPr>
            <p:spPr>
              <a:xfrm flipV="1">
                <a:off x="7578720" y="-435240"/>
                <a:ext cx="360" cy="252360"/>
              </a:xfrm>
              <a:prstGeom prst="straightConnector1">
                <a:avLst/>
              </a:prstGeom>
              <a:ln w="6480">
                <a:solidFill>
                  <a:srgbClr val="a8a8a8"/>
                </a:solidFill>
                <a:miter/>
              </a:ln>
            </p:spPr>
          </p:cxnSp>
          <p:cxnSp>
            <p:nvCxnSpPr>
              <p:cNvPr id="20247" name="Straight Connector 822"/>
              <p:cNvCxnSpPr/>
              <p:nvPr/>
            </p:nvCxnSpPr>
            <p:spPr>
              <a:xfrm flipV="1">
                <a:off x="6590160" y="-435240"/>
                <a:ext cx="360" cy="252360"/>
              </a:xfrm>
              <a:prstGeom prst="straightConnector1">
                <a:avLst/>
              </a:prstGeom>
              <a:ln w="6480">
                <a:solidFill>
                  <a:srgbClr val="a8a8a8"/>
                </a:solidFill>
                <a:miter/>
              </a:ln>
            </p:spPr>
          </p:cxnSp>
          <p:cxnSp>
            <p:nvCxnSpPr>
              <p:cNvPr id="20248" name="Straight Connector 823"/>
              <p:cNvCxnSpPr/>
              <p:nvPr/>
            </p:nvCxnSpPr>
            <p:spPr>
              <a:xfrm flipV="1">
                <a:off x="6919560" y="-435240"/>
                <a:ext cx="360" cy="252360"/>
              </a:xfrm>
              <a:prstGeom prst="straightConnector1">
                <a:avLst/>
              </a:prstGeom>
              <a:ln w="6480">
                <a:solidFill>
                  <a:srgbClr val="a8a8a8"/>
                </a:solidFill>
                <a:miter/>
              </a:ln>
            </p:spPr>
          </p:cxnSp>
          <p:cxnSp>
            <p:nvCxnSpPr>
              <p:cNvPr id="20249" name="Straight Connector 824"/>
              <p:cNvCxnSpPr/>
              <p:nvPr/>
            </p:nvCxnSpPr>
            <p:spPr>
              <a:xfrm flipV="1">
                <a:off x="5931000" y="-435240"/>
                <a:ext cx="360" cy="252360"/>
              </a:xfrm>
              <a:prstGeom prst="straightConnector1">
                <a:avLst/>
              </a:prstGeom>
              <a:ln w="6480">
                <a:solidFill>
                  <a:srgbClr val="a8a8a8"/>
                </a:solidFill>
                <a:miter/>
              </a:ln>
            </p:spPr>
          </p:cxnSp>
          <p:cxnSp>
            <p:nvCxnSpPr>
              <p:cNvPr id="20250" name="Straight Connector 825"/>
              <p:cNvCxnSpPr/>
              <p:nvPr/>
            </p:nvCxnSpPr>
            <p:spPr>
              <a:xfrm flipV="1">
                <a:off x="6260760" y="-435240"/>
                <a:ext cx="360" cy="252360"/>
              </a:xfrm>
              <a:prstGeom prst="straightConnector1">
                <a:avLst/>
              </a:prstGeom>
              <a:ln w="6480">
                <a:solidFill>
                  <a:srgbClr val="a8a8a8"/>
                </a:solidFill>
                <a:miter/>
              </a:ln>
            </p:spPr>
          </p:cxnSp>
          <p:cxnSp>
            <p:nvCxnSpPr>
              <p:cNvPr id="20251" name="Straight Connector 826"/>
              <p:cNvCxnSpPr/>
              <p:nvPr/>
            </p:nvCxnSpPr>
            <p:spPr>
              <a:xfrm flipV="1">
                <a:off x="5272200" y="-435240"/>
                <a:ext cx="360" cy="252360"/>
              </a:xfrm>
              <a:prstGeom prst="straightConnector1">
                <a:avLst/>
              </a:prstGeom>
              <a:ln w="6480">
                <a:solidFill>
                  <a:srgbClr val="a8a8a8"/>
                </a:solidFill>
                <a:miter/>
              </a:ln>
            </p:spPr>
          </p:cxnSp>
          <p:cxnSp>
            <p:nvCxnSpPr>
              <p:cNvPr id="20252" name="Straight Connector 827"/>
              <p:cNvCxnSpPr/>
              <p:nvPr/>
            </p:nvCxnSpPr>
            <p:spPr>
              <a:xfrm flipV="1">
                <a:off x="5601600" y="-435240"/>
                <a:ext cx="360" cy="252360"/>
              </a:xfrm>
              <a:prstGeom prst="straightConnector1">
                <a:avLst/>
              </a:prstGeom>
              <a:ln w="6480">
                <a:solidFill>
                  <a:srgbClr val="a8a8a8"/>
                </a:solidFill>
                <a:miter/>
              </a:ln>
            </p:spPr>
          </p:cxnSp>
          <p:cxnSp>
            <p:nvCxnSpPr>
              <p:cNvPr id="20253" name="Straight Connector 828"/>
              <p:cNvCxnSpPr/>
              <p:nvPr/>
            </p:nvCxnSpPr>
            <p:spPr>
              <a:xfrm flipV="1">
                <a:off x="4613040" y="-435240"/>
                <a:ext cx="360" cy="252360"/>
              </a:xfrm>
              <a:prstGeom prst="straightConnector1">
                <a:avLst/>
              </a:prstGeom>
              <a:ln w="6480">
                <a:solidFill>
                  <a:srgbClr val="a8a8a8"/>
                </a:solidFill>
                <a:miter/>
              </a:ln>
            </p:spPr>
          </p:cxnSp>
          <p:cxnSp>
            <p:nvCxnSpPr>
              <p:cNvPr id="20254" name="Straight Connector 829"/>
              <p:cNvCxnSpPr/>
              <p:nvPr/>
            </p:nvCxnSpPr>
            <p:spPr>
              <a:xfrm flipV="1">
                <a:off x="4942440" y="-435240"/>
                <a:ext cx="360" cy="252360"/>
              </a:xfrm>
              <a:prstGeom prst="straightConnector1">
                <a:avLst/>
              </a:prstGeom>
              <a:ln w="6480">
                <a:solidFill>
                  <a:srgbClr val="a8a8a8"/>
                </a:solidFill>
                <a:miter/>
              </a:ln>
            </p:spPr>
          </p:cxnSp>
          <p:cxnSp>
            <p:nvCxnSpPr>
              <p:cNvPr id="20255" name="Straight Connector 830"/>
              <p:cNvCxnSpPr/>
              <p:nvPr/>
            </p:nvCxnSpPr>
            <p:spPr>
              <a:xfrm flipV="1">
                <a:off x="3953880" y="-435240"/>
                <a:ext cx="360" cy="252360"/>
              </a:xfrm>
              <a:prstGeom prst="straightConnector1">
                <a:avLst/>
              </a:prstGeom>
              <a:ln w="6480">
                <a:solidFill>
                  <a:srgbClr val="a8a8a8"/>
                </a:solidFill>
                <a:miter/>
              </a:ln>
            </p:spPr>
          </p:cxnSp>
          <p:cxnSp>
            <p:nvCxnSpPr>
              <p:cNvPr id="20256" name="Straight Connector 831"/>
              <p:cNvCxnSpPr/>
              <p:nvPr/>
            </p:nvCxnSpPr>
            <p:spPr>
              <a:xfrm flipV="1">
                <a:off x="4283640" y="-435240"/>
                <a:ext cx="360" cy="252360"/>
              </a:xfrm>
              <a:prstGeom prst="straightConnector1">
                <a:avLst/>
              </a:prstGeom>
              <a:ln w="6480">
                <a:solidFill>
                  <a:srgbClr val="a8a8a8"/>
                </a:solidFill>
                <a:miter/>
              </a:ln>
            </p:spPr>
          </p:cxnSp>
          <p:cxnSp>
            <p:nvCxnSpPr>
              <p:cNvPr id="20257" name="Straight Connector 832"/>
              <p:cNvCxnSpPr/>
              <p:nvPr/>
            </p:nvCxnSpPr>
            <p:spPr>
              <a:xfrm flipV="1">
                <a:off x="3295080" y="-435240"/>
                <a:ext cx="360" cy="252360"/>
              </a:xfrm>
              <a:prstGeom prst="straightConnector1">
                <a:avLst/>
              </a:prstGeom>
              <a:ln w="6480">
                <a:solidFill>
                  <a:srgbClr val="a8a8a8"/>
                </a:solidFill>
                <a:miter/>
              </a:ln>
            </p:spPr>
          </p:cxnSp>
          <p:cxnSp>
            <p:nvCxnSpPr>
              <p:cNvPr id="20258" name="Straight Connector 833"/>
              <p:cNvCxnSpPr/>
              <p:nvPr/>
            </p:nvCxnSpPr>
            <p:spPr>
              <a:xfrm flipV="1">
                <a:off x="3624480" y="-435240"/>
                <a:ext cx="360" cy="252360"/>
              </a:xfrm>
              <a:prstGeom prst="straightConnector1">
                <a:avLst/>
              </a:prstGeom>
              <a:ln w="6480">
                <a:solidFill>
                  <a:srgbClr val="a8a8a8"/>
                </a:solidFill>
                <a:miter/>
              </a:ln>
            </p:spPr>
          </p:cxnSp>
          <p:cxnSp>
            <p:nvCxnSpPr>
              <p:cNvPr id="20259" name="Straight Connector 834"/>
              <p:cNvCxnSpPr/>
              <p:nvPr/>
            </p:nvCxnSpPr>
            <p:spPr>
              <a:xfrm flipV="1">
                <a:off x="2635920" y="-435240"/>
                <a:ext cx="360" cy="252360"/>
              </a:xfrm>
              <a:prstGeom prst="straightConnector1">
                <a:avLst/>
              </a:prstGeom>
              <a:ln w="6480">
                <a:solidFill>
                  <a:srgbClr val="a8a8a8"/>
                </a:solidFill>
                <a:miter/>
              </a:ln>
            </p:spPr>
          </p:cxnSp>
          <p:cxnSp>
            <p:nvCxnSpPr>
              <p:cNvPr id="20260" name="Straight Connector 835"/>
              <p:cNvCxnSpPr/>
              <p:nvPr/>
            </p:nvCxnSpPr>
            <p:spPr>
              <a:xfrm flipV="1">
                <a:off x="2965320" y="-435240"/>
                <a:ext cx="360" cy="252360"/>
              </a:xfrm>
              <a:prstGeom prst="straightConnector1">
                <a:avLst/>
              </a:prstGeom>
              <a:ln w="6480">
                <a:solidFill>
                  <a:srgbClr val="a8a8a8"/>
                </a:solidFill>
                <a:miter/>
              </a:ln>
            </p:spPr>
          </p:cxnSp>
          <p:cxnSp>
            <p:nvCxnSpPr>
              <p:cNvPr id="20261" name="Straight Connector 836"/>
              <p:cNvCxnSpPr/>
              <p:nvPr/>
            </p:nvCxnSpPr>
            <p:spPr>
              <a:xfrm flipV="1">
                <a:off x="1976760" y="-435240"/>
                <a:ext cx="360" cy="252360"/>
              </a:xfrm>
              <a:prstGeom prst="straightConnector1">
                <a:avLst/>
              </a:prstGeom>
              <a:ln w="6480">
                <a:solidFill>
                  <a:srgbClr val="a8a8a8"/>
                </a:solidFill>
                <a:miter/>
              </a:ln>
            </p:spPr>
          </p:cxnSp>
          <p:cxnSp>
            <p:nvCxnSpPr>
              <p:cNvPr id="20262" name="Straight Connector 837"/>
              <p:cNvCxnSpPr/>
              <p:nvPr/>
            </p:nvCxnSpPr>
            <p:spPr>
              <a:xfrm flipV="1">
                <a:off x="2306520" y="-435240"/>
                <a:ext cx="360" cy="252360"/>
              </a:xfrm>
              <a:prstGeom prst="straightConnector1">
                <a:avLst/>
              </a:prstGeom>
              <a:ln w="6480">
                <a:solidFill>
                  <a:srgbClr val="a8a8a8"/>
                </a:solidFill>
                <a:miter/>
              </a:ln>
            </p:spPr>
          </p:cxnSp>
          <p:cxnSp>
            <p:nvCxnSpPr>
              <p:cNvPr id="20263" name="Straight Connector 838"/>
              <p:cNvCxnSpPr/>
              <p:nvPr/>
            </p:nvCxnSpPr>
            <p:spPr>
              <a:xfrm flipV="1">
                <a:off x="1317960" y="-435240"/>
                <a:ext cx="360" cy="252360"/>
              </a:xfrm>
              <a:prstGeom prst="straightConnector1">
                <a:avLst/>
              </a:prstGeom>
              <a:ln w="6480">
                <a:solidFill>
                  <a:srgbClr val="a8a8a8"/>
                </a:solidFill>
                <a:miter/>
              </a:ln>
            </p:spPr>
          </p:cxnSp>
          <p:cxnSp>
            <p:nvCxnSpPr>
              <p:cNvPr id="20264" name="Straight Connector 839"/>
              <p:cNvCxnSpPr/>
              <p:nvPr/>
            </p:nvCxnSpPr>
            <p:spPr>
              <a:xfrm flipV="1">
                <a:off x="1647360" y="-435240"/>
                <a:ext cx="360" cy="252360"/>
              </a:xfrm>
              <a:prstGeom prst="straightConnector1">
                <a:avLst/>
              </a:prstGeom>
              <a:ln w="6480">
                <a:solidFill>
                  <a:srgbClr val="a8a8a8"/>
                </a:solidFill>
                <a:miter/>
              </a:ln>
            </p:spPr>
          </p:cxnSp>
          <p:cxnSp>
            <p:nvCxnSpPr>
              <p:cNvPr id="20265" name="Straight Connector 840"/>
              <p:cNvCxnSpPr/>
              <p:nvPr/>
            </p:nvCxnSpPr>
            <p:spPr>
              <a:xfrm flipV="1">
                <a:off x="658800" y="-435240"/>
                <a:ext cx="360" cy="252360"/>
              </a:xfrm>
              <a:prstGeom prst="straightConnector1">
                <a:avLst/>
              </a:prstGeom>
              <a:ln w="6480">
                <a:solidFill>
                  <a:srgbClr val="a8a8a8"/>
                </a:solidFill>
                <a:miter/>
              </a:ln>
            </p:spPr>
          </p:cxnSp>
          <p:cxnSp>
            <p:nvCxnSpPr>
              <p:cNvPr id="20266" name="Straight Connector 841"/>
              <p:cNvCxnSpPr/>
              <p:nvPr/>
            </p:nvCxnSpPr>
            <p:spPr>
              <a:xfrm flipV="1">
                <a:off x="988200" y="-435240"/>
                <a:ext cx="360" cy="252360"/>
              </a:xfrm>
              <a:prstGeom prst="straightConnector1">
                <a:avLst/>
              </a:prstGeom>
              <a:ln w="6480">
                <a:solidFill>
                  <a:srgbClr val="a8a8a8"/>
                </a:solidFill>
                <a:miter/>
              </a:ln>
            </p:spPr>
          </p:cxnSp>
          <p:cxnSp>
            <p:nvCxnSpPr>
              <p:cNvPr id="20267" name="Straight Connector 842"/>
              <p:cNvCxnSpPr/>
              <p:nvPr/>
            </p:nvCxnSpPr>
            <p:spPr>
              <a:xfrm flipV="1">
                <a:off x="0" y="-435240"/>
                <a:ext cx="360" cy="252360"/>
              </a:xfrm>
              <a:prstGeom prst="straightConnector1">
                <a:avLst/>
              </a:prstGeom>
              <a:ln w="6480">
                <a:solidFill>
                  <a:srgbClr val="a8a8a8"/>
                </a:solidFill>
                <a:miter/>
              </a:ln>
            </p:spPr>
          </p:cxnSp>
          <p:cxnSp>
            <p:nvCxnSpPr>
              <p:cNvPr id="20268" name="Straight Connector 843"/>
              <p:cNvCxnSpPr/>
              <p:nvPr/>
            </p:nvCxnSpPr>
            <p:spPr>
              <a:xfrm flipV="1">
                <a:off x="329400" y="-435240"/>
                <a:ext cx="360" cy="252360"/>
              </a:xfrm>
              <a:prstGeom prst="straightConnector1">
                <a:avLst/>
              </a:prstGeom>
              <a:ln w="6480">
                <a:solidFill>
                  <a:srgbClr val="a8a8a8"/>
                </a:solidFill>
                <a:miter/>
              </a:ln>
            </p:spPr>
          </p:cxnSp>
          <p:cxnSp>
            <p:nvCxnSpPr>
              <p:cNvPr id="20269" name="Straight Connector 1883"/>
              <p:cNvCxnSpPr/>
              <p:nvPr/>
            </p:nvCxnSpPr>
            <p:spPr>
              <a:xfrm>
                <a:off x="12355560" y="326520"/>
                <a:ext cx="252360" cy="360"/>
              </a:xfrm>
              <a:prstGeom prst="straightConnector1">
                <a:avLst/>
              </a:prstGeom>
              <a:ln w="6480">
                <a:solidFill>
                  <a:srgbClr val="a8a8a8"/>
                </a:solidFill>
                <a:miter/>
              </a:ln>
            </p:spPr>
          </p:cxnSp>
          <p:cxnSp>
            <p:nvCxnSpPr>
              <p:cNvPr id="20270" name="Straight Connector 1884"/>
              <p:cNvCxnSpPr/>
              <p:nvPr/>
            </p:nvCxnSpPr>
            <p:spPr>
              <a:xfrm>
                <a:off x="12355560" y="0"/>
                <a:ext cx="252360" cy="360"/>
              </a:xfrm>
              <a:prstGeom prst="straightConnector1">
                <a:avLst/>
              </a:prstGeom>
              <a:ln w="6480">
                <a:solidFill>
                  <a:srgbClr val="a8a8a8"/>
                </a:solidFill>
                <a:miter/>
              </a:ln>
            </p:spPr>
          </p:cxnSp>
          <p:cxnSp>
            <p:nvCxnSpPr>
              <p:cNvPr id="20271" name="Straight Connector 1885"/>
              <p:cNvCxnSpPr/>
              <p:nvPr/>
            </p:nvCxnSpPr>
            <p:spPr>
              <a:xfrm>
                <a:off x="12355560" y="979560"/>
                <a:ext cx="252360" cy="360"/>
              </a:xfrm>
              <a:prstGeom prst="straightConnector1">
                <a:avLst/>
              </a:prstGeom>
              <a:ln w="6480">
                <a:solidFill>
                  <a:srgbClr val="a8a8a8"/>
                </a:solidFill>
                <a:miter/>
              </a:ln>
            </p:spPr>
          </p:cxnSp>
          <p:cxnSp>
            <p:nvCxnSpPr>
              <p:cNvPr id="20272" name="Straight Connector 1886"/>
              <p:cNvCxnSpPr/>
              <p:nvPr/>
            </p:nvCxnSpPr>
            <p:spPr>
              <a:xfrm>
                <a:off x="12355560" y="653040"/>
                <a:ext cx="252360" cy="360"/>
              </a:xfrm>
              <a:prstGeom prst="straightConnector1">
                <a:avLst/>
              </a:prstGeom>
              <a:ln w="6480">
                <a:solidFill>
                  <a:srgbClr val="a8a8a8"/>
                </a:solidFill>
                <a:miter/>
              </a:ln>
            </p:spPr>
          </p:cxnSp>
          <p:cxnSp>
            <p:nvCxnSpPr>
              <p:cNvPr id="20273" name="Straight Connector 1887"/>
              <p:cNvCxnSpPr/>
              <p:nvPr/>
            </p:nvCxnSpPr>
            <p:spPr>
              <a:xfrm>
                <a:off x="12355560" y="1632600"/>
                <a:ext cx="252360" cy="360"/>
              </a:xfrm>
              <a:prstGeom prst="straightConnector1">
                <a:avLst/>
              </a:prstGeom>
              <a:ln w="6480">
                <a:solidFill>
                  <a:srgbClr val="a8a8a8"/>
                </a:solidFill>
                <a:miter/>
              </a:ln>
            </p:spPr>
          </p:cxnSp>
          <p:cxnSp>
            <p:nvCxnSpPr>
              <p:cNvPr id="20274" name="Straight Connector 1888"/>
              <p:cNvCxnSpPr/>
              <p:nvPr/>
            </p:nvCxnSpPr>
            <p:spPr>
              <a:xfrm>
                <a:off x="12355560" y="1306080"/>
                <a:ext cx="252360" cy="360"/>
              </a:xfrm>
              <a:prstGeom prst="straightConnector1">
                <a:avLst/>
              </a:prstGeom>
              <a:ln w="6480">
                <a:solidFill>
                  <a:srgbClr val="a8a8a8"/>
                </a:solidFill>
                <a:miter/>
              </a:ln>
            </p:spPr>
          </p:cxnSp>
          <p:cxnSp>
            <p:nvCxnSpPr>
              <p:cNvPr id="20275" name="Straight Connector 1889"/>
              <p:cNvCxnSpPr/>
              <p:nvPr/>
            </p:nvCxnSpPr>
            <p:spPr>
              <a:xfrm>
                <a:off x="12355560" y="2285640"/>
                <a:ext cx="252360" cy="360"/>
              </a:xfrm>
              <a:prstGeom prst="straightConnector1">
                <a:avLst/>
              </a:prstGeom>
              <a:ln w="6480">
                <a:solidFill>
                  <a:srgbClr val="a8a8a8"/>
                </a:solidFill>
                <a:miter/>
              </a:ln>
            </p:spPr>
          </p:cxnSp>
          <p:cxnSp>
            <p:nvCxnSpPr>
              <p:cNvPr id="20276" name="Straight Connector 1890"/>
              <p:cNvCxnSpPr/>
              <p:nvPr/>
            </p:nvCxnSpPr>
            <p:spPr>
              <a:xfrm>
                <a:off x="12355560" y="1959120"/>
                <a:ext cx="252360" cy="360"/>
              </a:xfrm>
              <a:prstGeom prst="straightConnector1">
                <a:avLst/>
              </a:prstGeom>
              <a:ln w="6480">
                <a:solidFill>
                  <a:srgbClr val="a8a8a8"/>
                </a:solidFill>
                <a:miter/>
              </a:ln>
            </p:spPr>
          </p:cxnSp>
          <p:cxnSp>
            <p:nvCxnSpPr>
              <p:cNvPr id="20277" name="Straight Connector 1891"/>
              <p:cNvCxnSpPr/>
              <p:nvPr/>
            </p:nvCxnSpPr>
            <p:spPr>
              <a:xfrm>
                <a:off x="12355560" y="2939040"/>
                <a:ext cx="252360" cy="360"/>
              </a:xfrm>
              <a:prstGeom prst="straightConnector1">
                <a:avLst/>
              </a:prstGeom>
              <a:ln w="6480">
                <a:solidFill>
                  <a:srgbClr val="a8a8a8"/>
                </a:solidFill>
                <a:miter/>
              </a:ln>
            </p:spPr>
          </p:cxnSp>
          <p:cxnSp>
            <p:nvCxnSpPr>
              <p:cNvPr id="20278" name="Straight Connector 1892"/>
              <p:cNvCxnSpPr/>
              <p:nvPr/>
            </p:nvCxnSpPr>
            <p:spPr>
              <a:xfrm>
                <a:off x="12355560" y="2612520"/>
                <a:ext cx="252360" cy="360"/>
              </a:xfrm>
              <a:prstGeom prst="straightConnector1">
                <a:avLst/>
              </a:prstGeom>
              <a:ln w="6480">
                <a:solidFill>
                  <a:srgbClr val="a8a8a8"/>
                </a:solidFill>
                <a:miter/>
              </a:ln>
            </p:spPr>
          </p:cxnSp>
          <p:cxnSp>
            <p:nvCxnSpPr>
              <p:cNvPr id="20279" name="Straight Connector 1893"/>
              <p:cNvCxnSpPr/>
              <p:nvPr/>
            </p:nvCxnSpPr>
            <p:spPr>
              <a:xfrm>
                <a:off x="12355560" y="3592080"/>
                <a:ext cx="252360" cy="360"/>
              </a:xfrm>
              <a:prstGeom prst="straightConnector1">
                <a:avLst/>
              </a:prstGeom>
              <a:ln w="6480">
                <a:solidFill>
                  <a:srgbClr val="a8a8a8"/>
                </a:solidFill>
                <a:miter/>
              </a:ln>
            </p:spPr>
          </p:cxnSp>
          <p:cxnSp>
            <p:nvCxnSpPr>
              <p:cNvPr id="20280" name="Straight Connector 1894"/>
              <p:cNvCxnSpPr/>
              <p:nvPr/>
            </p:nvCxnSpPr>
            <p:spPr>
              <a:xfrm>
                <a:off x="12355560" y="3265560"/>
                <a:ext cx="252360" cy="360"/>
              </a:xfrm>
              <a:prstGeom prst="straightConnector1">
                <a:avLst/>
              </a:prstGeom>
              <a:ln w="6480">
                <a:solidFill>
                  <a:srgbClr val="a8a8a8"/>
                </a:solidFill>
                <a:miter/>
              </a:ln>
            </p:spPr>
          </p:cxnSp>
          <p:cxnSp>
            <p:nvCxnSpPr>
              <p:cNvPr id="20281" name="Straight Connector 1895"/>
              <p:cNvCxnSpPr/>
              <p:nvPr/>
            </p:nvCxnSpPr>
            <p:spPr>
              <a:xfrm>
                <a:off x="12355560" y="4245120"/>
                <a:ext cx="252360" cy="360"/>
              </a:xfrm>
              <a:prstGeom prst="straightConnector1">
                <a:avLst/>
              </a:prstGeom>
              <a:ln w="6480">
                <a:solidFill>
                  <a:srgbClr val="a8a8a8"/>
                </a:solidFill>
                <a:miter/>
              </a:ln>
            </p:spPr>
          </p:cxnSp>
          <p:cxnSp>
            <p:nvCxnSpPr>
              <p:cNvPr id="20282" name="Straight Connector 1896"/>
              <p:cNvCxnSpPr/>
              <p:nvPr/>
            </p:nvCxnSpPr>
            <p:spPr>
              <a:xfrm>
                <a:off x="12355560" y="3918600"/>
                <a:ext cx="252360" cy="360"/>
              </a:xfrm>
              <a:prstGeom prst="straightConnector1">
                <a:avLst/>
              </a:prstGeom>
              <a:ln w="6480">
                <a:solidFill>
                  <a:srgbClr val="a8a8a8"/>
                </a:solidFill>
                <a:miter/>
              </a:ln>
            </p:spPr>
          </p:cxnSp>
          <p:cxnSp>
            <p:nvCxnSpPr>
              <p:cNvPr id="20283" name="Straight Connector 1898"/>
              <p:cNvCxnSpPr/>
              <p:nvPr/>
            </p:nvCxnSpPr>
            <p:spPr>
              <a:xfrm>
                <a:off x="12355560" y="4571640"/>
                <a:ext cx="252360" cy="360"/>
              </a:xfrm>
              <a:prstGeom prst="straightConnector1">
                <a:avLst/>
              </a:prstGeom>
              <a:ln w="6480">
                <a:solidFill>
                  <a:srgbClr val="a8a8a8"/>
                </a:solidFill>
                <a:miter/>
              </a:ln>
            </p:spPr>
          </p:cxnSp>
          <p:cxnSp>
            <p:nvCxnSpPr>
              <p:cNvPr id="20284" name="Straight Connector 1899"/>
              <p:cNvCxnSpPr/>
              <p:nvPr/>
            </p:nvCxnSpPr>
            <p:spPr>
              <a:xfrm>
                <a:off x="12355560" y="5551560"/>
                <a:ext cx="252360" cy="360"/>
              </a:xfrm>
              <a:prstGeom prst="straightConnector1">
                <a:avLst/>
              </a:prstGeom>
              <a:ln w="6480">
                <a:solidFill>
                  <a:srgbClr val="a8a8a8"/>
                </a:solidFill>
                <a:miter/>
              </a:ln>
            </p:spPr>
          </p:cxnSp>
          <p:cxnSp>
            <p:nvCxnSpPr>
              <p:cNvPr id="20285" name="Straight Connector 1900"/>
              <p:cNvCxnSpPr/>
              <p:nvPr/>
            </p:nvCxnSpPr>
            <p:spPr>
              <a:xfrm>
                <a:off x="12355560" y="5225040"/>
                <a:ext cx="252360" cy="360"/>
              </a:xfrm>
              <a:prstGeom prst="straightConnector1">
                <a:avLst/>
              </a:prstGeom>
              <a:ln w="6480">
                <a:solidFill>
                  <a:srgbClr val="a8a8a8"/>
                </a:solidFill>
                <a:miter/>
              </a:ln>
            </p:spPr>
          </p:cxnSp>
          <p:cxnSp>
            <p:nvCxnSpPr>
              <p:cNvPr id="20286" name="Straight Connector 1901"/>
              <p:cNvCxnSpPr/>
              <p:nvPr/>
            </p:nvCxnSpPr>
            <p:spPr>
              <a:xfrm>
                <a:off x="12355560" y="6204600"/>
                <a:ext cx="252360" cy="360"/>
              </a:xfrm>
              <a:prstGeom prst="straightConnector1">
                <a:avLst/>
              </a:prstGeom>
              <a:ln w="6480">
                <a:solidFill>
                  <a:srgbClr val="a8a8a8"/>
                </a:solidFill>
                <a:miter/>
              </a:ln>
            </p:spPr>
          </p:cxnSp>
          <p:cxnSp>
            <p:nvCxnSpPr>
              <p:cNvPr id="20287" name="Straight Connector 1902"/>
              <p:cNvCxnSpPr/>
              <p:nvPr/>
            </p:nvCxnSpPr>
            <p:spPr>
              <a:xfrm>
                <a:off x="12355560" y="5878080"/>
                <a:ext cx="252360" cy="360"/>
              </a:xfrm>
              <a:prstGeom prst="straightConnector1">
                <a:avLst/>
              </a:prstGeom>
              <a:ln w="6480">
                <a:solidFill>
                  <a:srgbClr val="a8a8a8"/>
                </a:solidFill>
                <a:miter/>
              </a:ln>
            </p:spPr>
          </p:cxnSp>
          <p:cxnSp>
            <p:nvCxnSpPr>
              <p:cNvPr id="20288" name="Straight Connector 1903"/>
              <p:cNvCxnSpPr/>
              <p:nvPr/>
            </p:nvCxnSpPr>
            <p:spPr>
              <a:xfrm>
                <a:off x="12355560" y="6857640"/>
                <a:ext cx="252360" cy="360"/>
              </a:xfrm>
              <a:prstGeom prst="straightConnector1">
                <a:avLst/>
              </a:prstGeom>
              <a:ln w="6480">
                <a:solidFill>
                  <a:srgbClr val="a8a8a8"/>
                </a:solidFill>
                <a:miter/>
              </a:ln>
            </p:spPr>
          </p:cxnSp>
          <p:cxnSp>
            <p:nvCxnSpPr>
              <p:cNvPr id="20289" name="Straight Connector 1904"/>
              <p:cNvCxnSpPr/>
              <p:nvPr/>
            </p:nvCxnSpPr>
            <p:spPr>
              <a:xfrm>
                <a:off x="12355560" y="6531120"/>
                <a:ext cx="252360" cy="360"/>
              </a:xfrm>
              <a:prstGeom prst="straightConnector1">
                <a:avLst/>
              </a:prstGeom>
              <a:ln w="6480">
                <a:solidFill>
                  <a:srgbClr val="a8a8a8"/>
                </a:solidFill>
                <a:miter/>
              </a:ln>
            </p:spPr>
          </p:cxnSp>
          <p:cxnSp>
            <p:nvCxnSpPr>
              <p:cNvPr id="2029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029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029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029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029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029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0296" name="Straight Connector 2097"/>
              <p:cNvCxnSpPr/>
              <p:nvPr/>
            </p:nvCxnSpPr>
            <p:spPr>
              <a:xfrm flipV="1">
                <a:off x="9885240" y="7041240"/>
                <a:ext cx="360" cy="252360"/>
              </a:xfrm>
              <a:prstGeom prst="straightConnector1">
                <a:avLst/>
              </a:prstGeom>
              <a:ln w="6480">
                <a:solidFill>
                  <a:srgbClr val="a8a8a8"/>
                </a:solidFill>
                <a:miter/>
              </a:ln>
            </p:spPr>
          </p:cxnSp>
          <p:cxnSp>
            <p:nvCxnSpPr>
              <p:cNvPr id="2029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0298" name="Straight Connector 2099"/>
              <p:cNvCxnSpPr/>
              <p:nvPr/>
            </p:nvCxnSpPr>
            <p:spPr>
              <a:xfrm flipV="1">
                <a:off x="9226080" y="7041240"/>
                <a:ext cx="360" cy="252360"/>
              </a:xfrm>
              <a:prstGeom prst="straightConnector1">
                <a:avLst/>
              </a:prstGeom>
              <a:ln w="6480">
                <a:solidFill>
                  <a:srgbClr val="a8a8a8"/>
                </a:solidFill>
                <a:miter/>
              </a:ln>
            </p:spPr>
          </p:cxnSp>
          <p:cxnSp>
            <p:nvCxnSpPr>
              <p:cNvPr id="20299" name="Straight Connector 2100"/>
              <p:cNvCxnSpPr/>
              <p:nvPr/>
            </p:nvCxnSpPr>
            <p:spPr>
              <a:xfrm flipV="1">
                <a:off x="9555840" y="7041240"/>
                <a:ext cx="360" cy="252360"/>
              </a:xfrm>
              <a:prstGeom prst="straightConnector1">
                <a:avLst/>
              </a:prstGeom>
              <a:ln w="6480">
                <a:solidFill>
                  <a:srgbClr val="a8a8a8"/>
                </a:solidFill>
                <a:miter/>
              </a:ln>
            </p:spPr>
          </p:cxnSp>
          <p:cxnSp>
            <p:nvCxnSpPr>
              <p:cNvPr id="20300" name="Straight Connector 2101"/>
              <p:cNvCxnSpPr/>
              <p:nvPr/>
            </p:nvCxnSpPr>
            <p:spPr>
              <a:xfrm flipV="1">
                <a:off x="8567280" y="7041240"/>
                <a:ext cx="360" cy="252360"/>
              </a:xfrm>
              <a:prstGeom prst="straightConnector1">
                <a:avLst/>
              </a:prstGeom>
              <a:ln w="6480">
                <a:solidFill>
                  <a:srgbClr val="a8a8a8"/>
                </a:solidFill>
                <a:miter/>
              </a:ln>
            </p:spPr>
          </p:cxnSp>
          <p:cxnSp>
            <p:nvCxnSpPr>
              <p:cNvPr id="20301" name="Straight Connector 2102"/>
              <p:cNvCxnSpPr/>
              <p:nvPr/>
            </p:nvCxnSpPr>
            <p:spPr>
              <a:xfrm flipV="1">
                <a:off x="8896680" y="7041240"/>
                <a:ext cx="360" cy="252360"/>
              </a:xfrm>
              <a:prstGeom prst="straightConnector1">
                <a:avLst/>
              </a:prstGeom>
              <a:ln w="6480">
                <a:solidFill>
                  <a:srgbClr val="a8a8a8"/>
                </a:solidFill>
                <a:miter/>
              </a:ln>
            </p:spPr>
          </p:cxnSp>
          <p:cxnSp>
            <p:nvCxnSpPr>
              <p:cNvPr id="20302" name="Straight Connector 2103"/>
              <p:cNvCxnSpPr/>
              <p:nvPr/>
            </p:nvCxnSpPr>
            <p:spPr>
              <a:xfrm flipV="1">
                <a:off x="7908120" y="7041240"/>
                <a:ext cx="360" cy="252360"/>
              </a:xfrm>
              <a:prstGeom prst="straightConnector1">
                <a:avLst/>
              </a:prstGeom>
              <a:ln w="6480">
                <a:solidFill>
                  <a:srgbClr val="a8a8a8"/>
                </a:solidFill>
                <a:miter/>
              </a:ln>
            </p:spPr>
          </p:cxnSp>
          <p:cxnSp>
            <p:nvCxnSpPr>
              <p:cNvPr id="20303" name="Straight Connector 2104"/>
              <p:cNvCxnSpPr/>
              <p:nvPr/>
            </p:nvCxnSpPr>
            <p:spPr>
              <a:xfrm flipV="1">
                <a:off x="8237520" y="7041240"/>
                <a:ext cx="360" cy="252360"/>
              </a:xfrm>
              <a:prstGeom prst="straightConnector1">
                <a:avLst/>
              </a:prstGeom>
              <a:ln w="6480">
                <a:solidFill>
                  <a:srgbClr val="a8a8a8"/>
                </a:solidFill>
                <a:miter/>
              </a:ln>
            </p:spPr>
          </p:cxnSp>
          <p:cxnSp>
            <p:nvCxnSpPr>
              <p:cNvPr id="20304" name="Straight Connector 2105"/>
              <p:cNvCxnSpPr/>
              <p:nvPr/>
            </p:nvCxnSpPr>
            <p:spPr>
              <a:xfrm flipV="1">
                <a:off x="7248960" y="7041240"/>
                <a:ext cx="360" cy="252360"/>
              </a:xfrm>
              <a:prstGeom prst="straightConnector1">
                <a:avLst/>
              </a:prstGeom>
              <a:ln w="6480">
                <a:solidFill>
                  <a:srgbClr val="a8a8a8"/>
                </a:solidFill>
                <a:miter/>
              </a:ln>
            </p:spPr>
          </p:cxnSp>
          <p:cxnSp>
            <p:nvCxnSpPr>
              <p:cNvPr id="20305" name="Straight Connector 2106"/>
              <p:cNvCxnSpPr/>
              <p:nvPr/>
            </p:nvCxnSpPr>
            <p:spPr>
              <a:xfrm flipV="1">
                <a:off x="7578720" y="7041240"/>
                <a:ext cx="360" cy="252360"/>
              </a:xfrm>
              <a:prstGeom prst="straightConnector1">
                <a:avLst/>
              </a:prstGeom>
              <a:ln w="6480">
                <a:solidFill>
                  <a:srgbClr val="a8a8a8"/>
                </a:solidFill>
                <a:miter/>
              </a:ln>
            </p:spPr>
          </p:cxnSp>
          <p:cxnSp>
            <p:nvCxnSpPr>
              <p:cNvPr id="20306" name="Straight Connector 2107"/>
              <p:cNvCxnSpPr/>
              <p:nvPr/>
            </p:nvCxnSpPr>
            <p:spPr>
              <a:xfrm flipV="1">
                <a:off x="6590160" y="7041240"/>
                <a:ext cx="360" cy="252360"/>
              </a:xfrm>
              <a:prstGeom prst="straightConnector1">
                <a:avLst/>
              </a:prstGeom>
              <a:ln w="6480">
                <a:solidFill>
                  <a:srgbClr val="a8a8a8"/>
                </a:solidFill>
                <a:miter/>
              </a:ln>
            </p:spPr>
          </p:cxnSp>
          <p:cxnSp>
            <p:nvCxnSpPr>
              <p:cNvPr id="20307" name="Straight Connector 2108"/>
              <p:cNvCxnSpPr/>
              <p:nvPr/>
            </p:nvCxnSpPr>
            <p:spPr>
              <a:xfrm flipV="1">
                <a:off x="6919560" y="7041240"/>
                <a:ext cx="360" cy="252360"/>
              </a:xfrm>
              <a:prstGeom prst="straightConnector1">
                <a:avLst/>
              </a:prstGeom>
              <a:ln w="6480">
                <a:solidFill>
                  <a:srgbClr val="a8a8a8"/>
                </a:solidFill>
                <a:miter/>
              </a:ln>
            </p:spPr>
          </p:cxnSp>
          <p:cxnSp>
            <p:nvCxnSpPr>
              <p:cNvPr id="20308" name="Straight Connector 2109"/>
              <p:cNvCxnSpPr/>
              <p:nvPr/>
            </p:nvCxnSpPr>
            <p:spPr>
              <a:xfrm flipV="1">
                <a:off x="5931000" y="7041240"/>
                <a:ext cx="360" cy="252360"/>
              </a:xfrm>
              <a:prstGeom prst="straightConnector1">
                <a:avLst/>
              </a:prstGeom>
              <a:ln w="6480">
                <a:solidFill>
                  <a:srgbClr val="a8a8a8"/>
                </a:solidFill>
                <a:miter/>
              </a:ln>
            </p:spPr>
          </p:cxnSp>
          <p:cxnSp>
            <p:nvCxnSpPr>
              <p:cNvPr id="20309" name="Straight Connector 2110"/>
              <p:cNvCxnSpPr/>
              <p:nvPr/>
            </p:nvCxnSpPr>
            <p:spPr>
              <a:xfrm flipV="1">
                <a:off x="6260760" y="7041240"/>
                <a:ext cx="360" cy="252360"/>
              </a:xfrm>
              <a:prstGeom prst="straightConnector1">
                <a:avLst/>
              </a:prstGeom>
              <a:ln w="6480">
                <a:solidFill>
                  <a:srgbClr val="a8a8a8"/>
                </a:solidFill>
                <a:miter/>
              </a:ln>
            </p:spPr>
          </p:cxnSp>
          <p:cxnSp>
            <p:nvCxnSpPr>
              <p:cNvPr id="20310" name="Straight Connector 2111"/>
              <p:cNvCxnSpPr/>
              <p:nvPr/>
            </p:nvCxnSpPr>
            <p:spPr>
              <a:xfrm flipV="1">
                <a:off x="5272200" y="7041240"/>
                <a:ext cx="360" cy="252360"/>
              </a:xfrm>
              <a:prstGeom prst="straightConnector1">
                <a:avLst/>
              </a:prstGeom>
              <a:ln w="6480">
                <a:solidFill>
                  <a:srgbClr val="a8a8a8"/>
                </a:solidFill>
                <a:miter/>
              </a:ln>
            </p:spPr>
          </p:cxnSp>
          <p:cxnSp>
            <p:nvCxnSpPr>
              <p:cNvPr id="20311" name="Straight Connector 2112"/>
              <p:cNvCxnSpPr/>
              <p:nvPr/>
            </p:nvCxnSpPr>
            <p:spPr>
              <a:xfrm flipV="1">
                <a:off x="5601600" y="7041240"/>
                <a:ext cx="360" cy="252360"/>
              </a:xfrm>
              <a:prstGeom prst="straightConnector1">
                <a:avLst/>
              </a:prstGeom>
              <a:ln w="6480">
                <a:solidFill>
                  <a:srgbClr val="a8a8a8"/>
                </a:solidFill>
                <a:miter/>
              </a:ln>
            </p:spPr>
          </p:cxnSp>
          <p:cxnSp>
            <p:nvCxnSpPr>
              <p:cNvPr id="20312" name="Straight Connector 2113"/>
              <p:cNvCxnSpPr/>
              <p:nvPr/>
            </p:nvCxnSpPr>
            <p:spPr>
              <a:xfrm flipV="1">
                <a:off x="4613040" y="7041240"/>
                <a:ext cx="360" cy="252360"/>
              </a:xfrm>
              <a:prstGeom prst="straightConnector1">
                <a:avLst/>
              </a:prstGeom>
              <a:ln w="6480">
                <a:solidFill>
                  <a:srgbClr val="a8a8a8"/>
                </a:solidFill>
                <a:miter/>
              </a:ln>
            </p:spPr>
          </p:cxnSp>
          <p:cxnSp>
            <p:nvCxnSpPr>
              <p:cNvPr id="20313" name="Straight Connector 2114"/>
              <p:cNvCxnSpPr/>
              <p:nvPr/>
            </p:nvCxnSpPr>
            <p:spPr>
              <a:xfrm flipV="1">
                <a:off x="4942440" y="7041240"/>
                <a:ext cx="360" cy="252360"/>
              </a:xfrm>
              <a:prstGeom prst="straightConnector1">
                <a:avLst/>
              </a:prstGeom>
              <a:ln w="6480">
                <a:solidFill>
                  <a:srgbClr val="a8a8a8"/>
                </a:solidFill>
                <a:miter/>
              </a:ln>
            </p:spPr>
          </p:cxnSp>
          <p:cxnSp>
            <p:nvCxnSpPr>
              <p:cNvPr id="20314" name="Straight Connector 2115"/>
              <p:cNvCxnSpPr/>
              <p:nvPr/>
            </p:nvCxnSpPr>
            <p:spPr>
              <a:xfrm flipV="1">
                <a:off x="3953880" y="7041240"/>
                <a:ext cx="360" cy="252360"/>
              </a:xfrm>
              <a:prstGeom prst="straightConnector1">
                <a:avLst/>
              </a:prstGeom>
              <a:ln w="6480">
                <a:solidFill>
                  <a:srgbClr val="a8a8a8"/>
                </a:solidFill>
                <a:miter/>
              </a:ln>
            </p:spPr>
          </p:cxnSp>
          <p:cxnSp>
            <p:nvCxnSpPr>
              <p:cNvPr id="20315" name="Straight Connector 2116"/>
              <p:cNvCxnSpPr/>
              <p:nvPr/>
            </p:nvCxnSpPr>
            <p:spPr>
              <a:xfrm flipV="1">
                <a:off x="4283640" y="7041240"/>
                <a:ext cx="360" cy="252360"/>
              </a:xfrm>
              <a:prstGeom prst="straightConnector1">
                <a:avLst/>
              </a:prstGeom>
              <a:ln w="6480">
                <a:solidFill>
                  <a:srgbClr val="a8a8a8"/>
                </a:solidFill>
                <a:miter/>
              </a:ln>
            </p:spPr>
          </p:cxnSp>
          <p:cxnSp>
            <p:nvCxnSpPr>
              <p:cNvPr id="20316" name="Straight Connector 2117"/>
              <p:cNvCxnSpPr/>
              <p:nvPr/>
            </p:nvCxnSpPr>
            <p:spPr>
              <a:xfrm flipV="1">
                <a:off x="3295080" y="7041240"/>
                <a:ext cx="360" cy="252360"/>
              </a:xfrm>
              <a:prstGeom prst="straightConnector1">
                <a:avLst/>
              </a:prstGeom>
              <a:ln w="6480">
                <a:solidFill>
                  <a:srgbClr val="a8a8a8"/>
                </a:solidFill>
                <a:miter/>
              </a:ln>
            </p:spPr>
          </p:cxnSp>
          <p:cxnSp>
            <p:nvCxnSpPr>
              <p:cNvPr id="20317" name="Straight Connector 2118"/>
              <p:cNvCxnSpPr/>
              <p:nvPr/>
            </p:nvCxnSpPr>
            <p:spPr>
              <a:xfrm flipV="1">
                <a:off x="3624480" y="7041240"/>
                <a:ext cx="360" cy="252360"/>
              </a:xfrm>
              <a:prstGeom prst="straightConnector1">
                <a:avLst/>
              </a:prstGeom>
              <a:ln w="6480">
                <a:solidFill>
                  <a:srgbClr val="a8a8a8"/>
                </a:solidFill>
                <a:miter/>
              </a:ln>
            </p:spPr>
          </p:cxnSp>
          <p:cxnSp>
            <p:nvCxnSpPr>
              <p:cNvPr id="20318" name="Straight Connector 2119"/>
              <p:cNvCxnSpPr/>
              <p:nvPr/>
            </p:nvCxnSpPr>
            <p:spPr>
              <a:xfrm flipV="1">
                <a:off x="2635920" y="7041240"/>
                <a:ext cx="360" cy="252360"/>
              </a:xfrm>
              <a:prstGeom prst="straightConnector1">
                <a:avLst/>
              </a:prstGeom>
              <a:ln w="6480">
                <a:solidFill>
                  <a:srgbClr val="a8a8a8"/>
                </a:solidFill>
                <a:miter/>
              </a:ln>
            </p:spPr>
          </p:cxnSp>
          <p:cxnSp>
            <p:nvCxnSpPr>
              <p:cNvPr id="20319" name="Straight Connector 2120"/>
              <p:cNvCxnSpPr/>
              <p:nvPr/>
            </p:nvCxnSpPr>
            <p:spPr>
              <a:xfrm flipV="1">
                <a:off x="2965320" y="7041240"/>
                <a:ext cx="360" cy="252360"/>
              </a:xfrm>
              <a:prstGeom prst="straightConnector1">
                <a:avLst/>
              </a:prstGeom>
              <a:ln w="6480">
                <a:solidFill>
                  <a:srgbClr val="a8a8a8"/>
                </a:solidFill>
                <a:miter/>
              </a:ln>
            </p:spPr>
          </p:cxnSp>
          <p:cxnSp>
            <p:nvCxnSpPr>
              <p:cNvPr id="20320" name="Straight Connector 2121"/>
              <p:cNvCxnSpPr/>
              <p:nvPr/>
            </p:nvCxnSpPr>
            <p:spPr>
              <a:xfrm flipV="1">
                <a:off x="1976760" y="7041240"/>
                <a:ext cx="360" cy="252360"/>
              </a:xfrm>
              <a:prstGeom prst="straightConnector1">
                <a:avLst/>
              </a:prstGeom>
              <a:ln w="6480">
                <a:solidFill>
                  <a:srgbClr val="a8a8a8"/>
                </a:solidFill>
                <a:miter/>
              </a:ln>
            </p:spPr>
          </p:cxnSp>
          <p:cxnSp>
            <p:nvCxnSpPr>
              <p:cNvPr id="20321" name="Straight Connector 2122"/>
              <p:cNvCxnSpPr/>
              <p:nvPr/>
            </p:nvCxnSpPr>
            <p:spPr>
              <a:xfrm flipV="1">
                <a:off x="2306520" y="7041240"/>
                <a:ext cx="360" cy="252360"/>
              </a:xfrm>
              <a:prstGeom prst="straightConnector1">
                <a:avLst/>
              </a:prstGeom>
              <a:ln w="6480">
                <a:solidFill>
                  <a:srgbClr val="a8a8a8"/>
                </a:solidFill>
                <a:miter/>
              </a:ln>
            </p:spPr>
          </p:cxnSp>
          <p:cxnSp>
            <p:nvCxnSpPr>
              <p:cNvPr id="20322" name="Straight Connector 2123"/>
              <p:cNvCxnSpPr/>
              <p:nvPr/>
            </p:nvCxnSpPr>
            <p:spPr>
              <a:xfrm flipV="1">
                <a:off x="1317960" y="7041240"/>
                <a:ext cx="360" cy="252360"/>
              </a:xfrm>
              <a:prstGeom prst="straightConnector1">
                <a:avLst/>
              </a:prstGeom>
              <a:ln w="6480">
                <a:solidFill>
                  <a:srgbClr val="a8a8a8"/>
                </a:solidFill>
                <a:miter/>
              </a:ln>
            </p:spPr>
          </p:cxnSp>
          <p:cxnSp>
            <p:nvCxnSpPr>
              <p:cNvPr id="20323" name="Straight Connector 2124"/>
              <p:cNvCxnSpPr/>
              <p:nvPr/>
            </p:nvCxnSpPr>
            <p:spPr>
              <a:xfrm flipV="1">
                <a:off x="1647360" y="7041240"/>
                <a:ext cx="360" cy="252360"/>
              </a:xfrm>
              <a:prstGeom prst="straightConnector1">
                <a:avLst/>
              </a:prstGeom>
              <a:ln w="6480">
                <a:solidFill>
                  <a:srgbClr val="a8a8a8"/>
                </a:solidFill>
                <a:miter/>
              </a:ln>
            </p:spPr>
          </p:cxnSp>
          <p:cxnSp>
            <p:nvCxnSpPr>
              <p:cNvPr id="20324" name="Straight Connector 2125"/>
              <p:cNvCxnSpPr/>
              <p:nvPr/>
            </p:nvCxnSpPr>
            <p:spPr>
              <a:xfrm flipV="1">
                <a:off x="658800" y="7041240"/>
                <a:ext cx="360" cy="252360"/>
              </a:xfrm>
              <a:prstGeom prst="straightConnector1">
                <a:avLst/>
              </a:prstGeom>
              <a:ln w="6480">
                <a:solidFill>
                  <a:srgbClr val="a8a8a8"/>
                </a:solidFill>
                <a:miter/>
              </a:ln>
            </p:spPr>
          </p:cxnSp>
          <p:cxnSp>
            <p:nvCxnSpPr>
              <p:cNvPr id="20325" name="Straight Connector 2126"/>
              <p:cNvCxnSpPr/>
              <p:nvPr/>
            </p:nvCxnSpPr>
            <p:spPr>
              <a:xfrm flipV="1">
                <a:off x="988200" y="7041240"/>
                <a:ext cx="360" cy="252360"/>
              </a:xfrm>
              <a:prstGeom prst="straightConnector1">
                <a:avLst/>
              </a:prstGeom>
              <a:ln w="6480">
                <a:solidFill>
                  <a:srgbClr val="a8a8a8"/>
                </a:solidFill>
                <a:miter/>
              </a:ln>
            </p:spPr>
          </p:cxnSp>
          <p:cxnSp>
            <p:nvCxnSpPr>
              <p:cNvPr id="20326" name="Straight Connector 2127"/>
              <p:cNvCxnSpPr/>
              <p:nvPr/>
            </p:nvCxnSpPr>
            <p:spPr>
              <a:xfrm flipV="1">
                <a:off x="0" y="7041240"/>
                <a:ext cx="360" cy="252360"/>
              </a:xfrm>
              <a:prstGeom prst="straightConnector1">
                <a:avLst/>
              </a:prstGeom>
              <a:ln w="6480">
                <a:solidFill>
                  <a:srgbClr val="a8a8a8"/>
                </a:solidFill>
                <a:miter/>
              </a:ln>
            </p:spPr>
          </p:cxnSp>
          <p:cxnSp>
            <p:nvCxnSpPr>
              <p:cNvPr id="2032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0328" name="PlaceHolder 1"/>
          <p:cNvSpPr>
            <a:spLocks noGrp="1"/>
          </p:cNvSpPr>
          <p:nvPr>
            <p:ph type="body"/>
          </p:nvPr>
        </p:nvSpPr>
        <p:spPr>
          <a:xfrm>
            <a:off x="6267960" y="1795680"/>
            <a:ext cx="5266440" cy="440352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0329" name="PlaceHolder 2"/>
          <p:cNvSpPr>
            <a:spLocks noGrp="1"/>
          </p:cNvSpPr>
          <p:nvPr>
            <p:ph type="body"/>
          </p:nvPr>
        </p:nvSpPr>
        <p:spPr>
          <a:xfrm>
            <a:off x="659160" y="1795680"/>
            <a:ext cx="52664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0330" name="PlaceHolder 3"/>
          <p:cNvSpPr>
            <a:spLocks noGrp="1"/>
          </p:cNvSpPr>
          <p:nvPr>
            <p:ph type="sldNum" idx="5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9474B3F-29C4-4801-A385-5B943576B09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0331" name="PlaceHolder 4"/>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0332" name="PlaceHolder 5"/>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0333" name="PlaceHolder 6"/>
          <p:cNvSpPr>
            <a:spLocks noGrp="1"/>
          </p:cNvSpPr>
          <p:nvPr>
            <p:ph type="ftr" idx="52"/>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334"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20335" name="Group 17"/>
          <p:cNvGrpSpPr/>
          <p:nvPr/>
        </p:nvGrpSpPr>
        <p:grpSpPr>
          <a:xfrm>
            <a:off x="-2368440" y="0"/>
            <a:ext cx="1871640" cy="4379040"/>
            <a:chOff x="-2368440" y="0"/>
            <a:chExt cx="1871640" cy="4379040"/>
          </a:xfrm>
        </p:grpSpPr>
        <p:grpSp>
          <p:nvGrpSpPr>
            <p:cNvPr id="20336" name="Group 18"/>
            <p:cNvGrpSpPr/>
            <p:nvPr/>
          </p:nvGrpSpPr>
          <p:grpSpPr>
            <a:xfrm>
              <a:off x="-2368440" y="0"/>
              <a:ext cx="1871640" cy="4379040"/>
              <a:chOff x="-2368440" y="0"/>
              <a:chExt cx="1871640" cy="4379040"/>
            </a:xfrm>
          </p:grpSpPr>
          <p:grpSp>
            <p:nvGrpSpPr>
              <p:cNvPr id="20337" name="Group 20"/>
              <p:cNvGrpSpPr/>
              <p:nvPr/>
            </p:nvGrpSpPr>
            <p:grpSpPr>
              <a:xfrm>
                <a:off x="-2368440" y="0"/>
                <a:ext cx="1871640" cy="4379040"/>
                <a:chOff x="-2368440" y="0"/>
                <a:chExt cx="1871640" cy="4379040"/>
              </a:xfrm>
            </p:grpSpPr>
            <p:grpSp>
              <p:nvGrpSpPr>
                <p:cNvPr id="20338" name="Group 22"/>
                <p:cNvGrpSpPr/>
                <p:nvPr/>
              </p:nvGrpSpPr>
              <p:grpSpPr>
                <a:xfrm>
                  <a:off x="-2368440" y="0"/>
                  <a:ext cx="1871640" cy="4379040"/>
                  <a:chOff x="-2368440" y="0"/>
                  <a:chExt cx="1871640" cy="4379040"/>
                </a:xfrm>
              </p:grpSpPr>
              <p:sp>
                <p:nvSpPr>
                  <p:cNvPr id="2033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034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034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0342" name="Picture 21" descr=""/>
              <p:cNvPicPr/>
              <p:nvPr/>
            </p:nvPicPr>
            <p:blipFill>
              <a:blip r:embed="rId6"/>
              <a:stretch/>
            </p:blipFill>
            <p:spPr>
              <a:xfrm>
                <a:off x="-2236680" y="1755000"/>
                <a:ext cx="1045800" cy="788760"/>
              </a:xfrm>
              <a:prstGeom prst="rect">
                <a:avLst/>
              </a:prstGeom>
              <a:ln w="0">
                <a:noFill/>
              </a:ln>
            </p:spPr>
          </p:pic>
        </p:grpSp>
        <p:sp>
          <p:nvSpPr>
            <p:cNvPr id="20343" name="Rectangle 1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8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0381" name="Master Grid"/>
          <p:cNvGrpSpPr/>
          <p:nvPr/>
        </p:nvGrpSpPr>
        <p:grpSpPr>
          <a:xfrm>
            <a:off x="0" y="0"/>
            <a:ext cx="12191760" cy="6858000"/>
            <a:chOff x="0" y="0"/>
            <a:chExt cx="12191760" cy="6858000"/>
          </a:xfrm>
        </p:grpSpPr>
        <p:grpSp>
          <p:nvGrpSpPr>
            <p:cNvPr id="20382" name="GRID"/>
            <p:cNvGrpSpPr/>
            <p:nvPr/>
          </p:nvGrpSpPr>
          <p:grpSpPr>
            <a:xfrm>
              <a:off x="0" y="0"/>
              <a:ext cx="12191760" cy="6858000"/>
              <a:chOff x="0" y="0"/>
              <a:chExt cx="12191760" cy="6858000"/>
            </a:xfrm>
          </p:grpSpPr>
          <p:grpSp>
            <p:nvGrpSpPr>
              <p:cNvPr id="20383" name="Group 454"/>
              <p:cNvGrpSpPr/>
              <p:nvPr/>
            </p:nvGrpSpPr>
            <p:grpSpPr>
              <a:xfrm>
                <a:off x="0" y="0"/>
                <a:ext cx="12191760" cy="6858000"/>
                <a:chOff x="0" y="0"/>
                <a:chExt cx="12191760" cy="6858000"/>
              </a:xfrm>
            </p:grpSpPr>
            <p:cxnSp>
              <p:nvCxnSpPr>
                <p:cNvPr id="2038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038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038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038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038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038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039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039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039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039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039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039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039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039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039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039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040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040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040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040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040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040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040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040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040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040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041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041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041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041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041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041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041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041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041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041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042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042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0422" name="Group 455"/>
              <p:cNvGrpSpPr/>
              <p:nvPr/>
            </p:nvGrpSpPr>
            <p:grpSpPr>
              <a:xfrm>
                <a:off x="0" y="0"/>
                <a:ext cx="12191760" cy="6857640"/>
                <a:chOff x="0" y="0"/>
                <a:chExt cx="12191760" cy="6857640"/>
              </a:xfrm>
            </p:grpSpPr>
            <p:cxnSp>
              <p:nvCxnSpPr>
                <p:cNvPr id="2042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042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042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042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042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042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042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043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043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043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043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043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043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043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043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043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043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044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044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044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044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044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0445" name="Group 396"/>
            <p:cNvGrpSpPr/>
            <p:nvPr/>
          </p:nvGrpSpPr>
          <p:grpSpPr>
            <a:xfrm>
              <a:off x="329400" y="326520"/>
              <a:ext cx="11532960" cy="5878800"/>
              <a:chOff x="329400" y="326520"/>
              <a:chExt cx="11532960" cy="5878800"/>
            </a:xfrm>
          </p:grpSpPr>
          <p:grpSp>
            <p:nvGrpSpPr>
              <p:cNvPr id="20446" name="Group 397"/>
              <p:cNvGrpSpPr/>
              <p:nvPr/>
            </p:nvGrpSpPr>
            <p:grpSpPr>
              <a:xfrm>
                <a:off x="329400" y="326520"/>
                <a:ext cx="11532960" cy="5878800"/>
                <a:chOff x="329400" y="326520"/>
                <a:chExt cx="11532960" cy="5878800"/>
              </a:xfrm>
            </p:grpSpPr>
            <p:cxnSp>
              <p:nvCxnSpPr>
                <p:cNvPr id="2044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044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044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045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045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045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045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045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045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045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045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045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045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046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046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046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046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046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046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046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046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046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046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047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047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047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047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047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047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047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047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047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047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048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048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048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0483" name="Group 398"/>
              <p:cNvGrpSpPr/>
              <p:nvPr/>
            </p:nvGrpSpPr>
            <p:grpSpPr>
              <a:xfrm>
                <a:off x="329400" y="326520"/>
                <a:ext cx="11532960" cy="5878080"/>
                <a:chOff x="329400" y="326520"/>
                <a:chExt cx="11532960" cy="5878080"/>
              </a:xfrm>
            </p:grpSpPr>
            <p:cxnSp>
              <p:nvCxnSpPr>
                <p:cNvPr id="2048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048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048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048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048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048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049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049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049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049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049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049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049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049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049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049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050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050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050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0503" name="Master Grid Edge"/>
          <p:cNvGrpSpPr/>
          <p:nvPr/>
        </p:nvGrpSpPr>
        <p:grpSpPr>
          <a:xfrm>
            <a:off x="-435240" y="-435240"/>
            <a:ext cx="13042800" cy="7728480"/>
            <a:chOff x="-435240" y="-435240"/>
            <a:chExt cx="13042800" cy="7728480"/>
          </a:xfrm>
        </p:grpSpPr>
        <p:grpSp>
          <p:nvGrpSpPr>
            <p:cNvPr id="20504" name="Group 27"/>
            <p:cNvGrpSpPr/>
            <p:nvPr/>
          </p:nvGrpSpPr>
          <p:grpSpPr>
            <a:xfrm>
              <a:off x="-435240" y="-435240"/>
              <a:ext cx="13042800" cy="7728480"/>
              <a:chOff x="-435240" y="-435240"/>
              <a:chExt cx="13042800" cy="7728480"/>
            </a:xfrm>
          </p:grpSpPr>
          <p:cxnSp>
            <p:nvCxnSpPr>
              <p:cNvPr id="20505" name="Straight Connector 1371"/>
              <p:cNvCxnSpPr/>
              <p:nvPr/>
            </p:nvCxnSpPr>
            <p:spPr>
              <a:xfrm>
                <a:off x="-435240" y="489600"/>
                <a:ext cx="126360" cy="360"/>
              </a:xfrm>
              <a:prstGeom prst="straightConnector1">
                <a:avLst/>
              </a:prstGeom>
              <a:ln w="6480">
                <a:solidFill>
                  <a:srgbClr val="a8a8a8"/>
                </a:solidFill>
                <a:miter/>
              </a:ln>
            </p:spPr>
          </p:cxnSp>
          <p:cxnSp>
            <p:nvCxnSpPr>
              <p:cNvPr id="20506" name="Straight Connector 1372"/>
              <p:cNvCxnSpPr/>
              <p:nvPr/>
            </p:nvCxnSpPr>
            <p:spPr>
              <a:xfrm>
                <a:off x="-435240" y="326520"/>
                <a:ext cx="126360" cy="360"/>
              </a:xfrm>
              <a:prstGeom prst="straightConnector1">
                <a:avLst/>
              </a:prstGeom>
              <a:ln w="6480">
                <a:solidFill>
                  <a:srgbClr val="a8a8a8"/>
                </a:solidFill>
                <a:miter/>
              </a:ln>
            </p:spPr>
          </p:cxnSp>
          <p:cxnSp>
            <p:nvCxnSpPr>
              <p:cNvPr id="20507" name="Straight Connector 1373"/>
              <p:cNvCxnSpPr/>
              <p:nvPr/>
            </p:nvCxnSpPr>
            <p:spPr>
              <a:xfrm>
                <a:off x="-435240" y="816120"/>
                <a:ext cx="126360" cy="360"/>
              </a:xfrm>
              <a:prstGeom prst="straightConnector1">
                <a:avLst/>
              </a:prstGeom>
              <a:ln w="6480">
                <a:solidFill>
                  <a:srgbClr val="a8a8a8"/>
                </a:solidFill>
                <a:miter/>
              </a:ln>
            </p:spPr>
          </p:cxnSp>
          <p:cxnSp>
            <p:nvCxnSpPr>
              <p:cNvPr id="20508" name="Straight Connector 1374"/>
              <p:cNvCxnSpPr/>
              <p:nvPr/>
            </p:nvCxnSpPr>
            <p:spPr>
              <a:xfrm>
                <a:off x="-435240" y="653040"/>
                <a:ext cx="126360" cy="360"/>
              </a:xfrm>
              <a:prstGeom prst="straightConnector1">
                <a:avLst/>
              </a:prstGeom>
              <a:ln w="6480">
                <a:solidFill>
                  <a:srgbClr val="a8a8a8"/>
                </a:solidFill>
                <a:miter/>
              </a:ln>
            </p:spPr>
          </p:cxnSp>
          <p:cxnSp>
            <p:nvCxnSpPr>
              <p:cNvPr id="20509" name="Straight Connector 1375"/>
              <p:cNvCxnSpPr/>
              <p:nvPr/>
            </p:nvCxnSpPr>
            <p:spPr>
              <a:xfrm>
                <a:off x="-435240" y="1142640"/>
                <a:ext cx="126360" cy="360"/>
              </a:xfrm>
              <a:prstGeom prst="straightConnector1">
                <a:avLst/>
              </a:prstGeom>
              <a:ln w="6480">
                <a:solidFill>
                  <a:srgbClr val="a8a8a8"/>
                </a:solidFill>
                <a:miter/>
              </a:ln>
            </p:spPr>
          </p:cxnSp>
          <p:cxnSp>
            <p:nvCxnSpPr>
              <p:cNvPr id="20510" name="Straight Connector 1376"/>
              <p:cNvCxnSpPr/>
              <p:nvPr/>
            </p:nvCxnSpPr>
            <p:spPr>
              <a:xfrm>
                <a:off x="-435240" y="979560"/>
                <a:ext cx="126360" cy="360"/>
              </a:xfrm>
              <a:prstGeom prst="straightConnector1">
                <a:avLst/>
              </a:prstGeom>
              <a:ln w="6480">
                <a:solidFill>
                  <a:srgbClr val="a8a8a8"/>
                </a:solidFill>
                <a:miter/>
              </a:ln>
            </p:spPr>
          </p:cxnSp>
          <p:cxnSp>
            <p:nvCxnSpPr>
              <p:cNvPr id="20511" name="Straight Connector 1377"/>
              <p:cNvCxnSpPr/>
              <p:nvPr/>
            </p:nvCxnSpPr>
            <p:spPr>
              <a:xfrm>
                <a:off x="-435240" y="1469520"/>
                <a:ext cx="126360" cy="360"/>
              </a:xfrm>
              <a:prstGeom prst="straightConnector1">
                <a:avLst/>
              </a:prstGeom>
              <a:ln w="6480">
                <a:solidFill>
                  <a:srgbClr val="a8a8a8"/>
                </a:solidFill>
                <a:miter/>
              </a:ln>
            </p:spPr>
          </p:cxnSp>
          <p:cxnSp>
            <p:nvCxnSpPr>
              <p:cNvPr id="20512" name="Straight Connector 1378"/>
              <p:cNvCxnSpPr/>
              <p:nvPr/>
            </p:nvCxnSpPr>
            <p:spPr>
              <a:xfrm>
                <a:off x="-435240" y="1306080"/>
                <a:ext cx="126360" cy="360"/>
              </a:xfrm>
              <a:prstGeom prst="straightConnector1">
                <a:avLst/>
              </a:prstGeom>
              <a:ln w="6480">
                <a:solidFill>
                  <a:srgbClr val="a8a8a8"/>
                </a:solidFill>
                <a:miter/>
              </a:ln>
            </p:spPr>
          </p:cxnSp>
          <p:cxnSp>
            <p:nvCxnSpPr>
              <p:cNvPr id="20513" name="Straight Connector 1379"/>
              <p:cNvCxnSpPr/>
              <p:nvPr/>
            </p:nvCxnSpPr>
            <p:spPr>
              <a:xfrm>
                <a:off x="-435240" y="1796040"/>
                <a:ext cx="126360" cy="360"/>
              </a:xfrm>
              <a:prstGeom prst="straightConnector1">
                <a:avLst/>
              </a:prstGeom>
              <a:ln w="6480">
                <a:solidFill>
                  <a:srgbClr val="a8a8a8"/>
                </a:solidFill>
                <a:miter/>
              </a:ln>
            </p:spPr>
          </p:cxnSp>
          <p:cxnSp>
            <p:nvCxnSpPr>
              <p:cNvPr id="20514" name="Straight Connector 1380"/>
              <p:cNvCxnSpPr/>
              <p:nvPr/>
            </p:nvCxnSpPr>
            <p:spPr>
              <a:xfrm>
                <a:off x="-435240" y="1632600"/>
                <a:ext cx="126360" cy="360"/>
              </a:xfrm>
              <a:prstGeom prst="straightConnector1">
                <a:avLst/>
              </a:prstGeom>
              <a:ln w="6480">
                <a:solidFill>
                  <a:srgbClr val="a8a8a8"/>
                </a:solidFill>
                <a:miter/>
              </a:ln>
            </p:spPr>
          </p:cxnSp>
          <p:cxnSp>
            <p:nvCxnSpPr>
              <p:cNvPr id="20515" name="Straight Connector 1381"/>
              <p:cNvCxnSpPr/>
              <p:nvPr/>
            </p:nvCxnSpPr>
            <p:spPr>
              <a:xfrm>
                <a:off x="-435240" y="2122560"/>
                <a:ext cx="126360" cy="360"/>
              </a:xfrm>
              <a:prstGeom prst="straightConnector1">
                <a:avLst/>
              </a:prstGeom>
              <a:ln w="6480">
                <a:solidFill>
                  <a:srgbClr val="a8a8a8"/>
                </a:solidFill>
                <a:miter/>
              </a:ln>
            </p:spPr>
          </p:cxnSp>
          <p:cxnSp>
            <p:nvCxnSpPr>
              <p:cNvPr id="20516" name="Straight Connector 1382"/>
              <p:cNvCxnSpPr/>
              <p:nvPr/>
            </p:nvCxnSpPr>
            <p:spPr>
              <a:xfrm>
                <a:off x="-435240" y="1959120"/>
                <a:ext cx="126360" cy="360"/>
              </a:xfrm>
              <a:prstGeom prst="straightConnector1">
                <a:avLst/>
              </a:prstGeom>
              <a:ln w="6480">
                <a:solidFill>
                  <a:srgbClr val="a8a8a8"/>
                </a:solidFill>
                <a:miter/>
              </a:ln>
            </p:spPr>
          </p:cxnSp>
          <p:cxnSp>
            <p:nvCxnSpPr>
              <p:cNvPr id="20517" name="Straight Connector 1383"/>
              <p:cNvCxnSpPr/>
              <p:nvPr/>
            </p:nvCxnSpPr>
            <p:spPr>
              <a:xfrm>
                <a:off x="-435240" y="2449080"/>
                <a:ext cx="126360" cy="360"/>
              </a:xfrm>
              <a:prstGeom prst="straightConnector1">
                <a:avLst/>
              </a:prstGeom>
              <a:ln w="6480">
                <a:solidFill>
                  <a:srgbClr val="a8a8a8"/>
                </a:solidFill>
                <a:miter/>
              </a:ln>
            </p:spPr>
          </p:cxnSp>
          <p:cxnSp>
            <p:nvCxnSpPr>
              <p:cNvPr id="20518" name="Straight Connector 1384"/>
              <p:cNvCxnSpPr/>
              <p:nvPr/>
            </p:nvCxnSpPr>
            <p:spPr>
              <a:xfrm>
                <a:off x="-435240" y="2285640"/>
                <a:ext cx="126360" cy="360"/>
              </a:xfrm>
              <a:prstGeom prst="straightConnector1">
                <a:avLst/>
              </a:prstGeom>
              <a:ln w="6480">
                <a:solidFill>
                  <a:srgbClr val="a8a8a8"/>
                </a:solidFill>
                <a:miter/>
              </a:ln>
            </p:spPr>
          </p:cxnSp>
          <p:cxnSp>
            <p:nvCxnSpPr>
              <p:cNvPr id="20519" name="Straight Connector 1385"/>
              <p:cNvCxnSpPr/>
              <p:nvPr/>
            </p:nvCxnSpPr>
            <p:spPr>
              <a:xfrm>
                <a:off x="-435240" y="2775600"/>
                <a:ext cx="126360" cy="360"/>
              </a:xfrm>
              <a:prstGeom prst="straightConnector1">
                <a:avLst/>
              </a:prstGeom>
              <a:ln w="6480">
                <a:solidFill>
                  <a:srgbClr val="a8a8a8"/>
                </a:solidFill>
                <a:miter/>
              </a:ln>
            </p:spPr>
          </p:cxnSp>
          <p:cxnSp>
            <p:nvCxnSpPr>
              <p:cNvPr id="20520" name="Straight Connector 1386"/>
              <p:cNvCxnSpPr/>
              <p:nvPr/>
            </p:nvCxnSpPr>
            <p:spPr>
              <a:xfrm>
                <a:off x="-435240" y="2612520"/>
                <a:ext cx="126360" cy="360"/>
              </a:xfrm>
              <a:prstGeom prst="straightConnector1">
                <a:avLst/>
              </a:prstGeom>
              <a:ln w="6480">
                <a:solidFill>
                  <a:srgbClr val="a8a8a8"/>
                </a:solidFill>
                <a:miter/>
              </a:ln>
            </p:spPr>
          </p:cxnSp>
          <p:cxnSp>
            <p:nvCxnSpPr>
              <p:cNvPr id="20521" name="Straight Connector 1387"/>
              <p:cNvCxnSpPr/>
              <p:nvPr/>
            </p:nvCxnSpPr>
            <p:spPr>
              <a:xfrm>
                <a:off x="-435240" y="3102120"/>
                <a:ext cx="126360" cy="360"/>
              </a:xfrm>
              <a:prstGeom prst="straightConnector1">
                <a:avLst/>
              </a:prstGeom>
              <a:ln w="6480">
                <a:solidFill>
                  <a:srgbClr val="a8a8a8"/>
                </a:solidFill>
                <a:miter/>
              </a:ln>
            </p:spPr>
          </p:cxnSp>
          <p:cxnSp>
            <p:nvCxnSpPr>
              <p:cNvPr id="20522" name="Straight Connector 1388"/>
              <p:cNvCxnSpPr/>
              <p:nvPr/>
            </p:nvCxnSpPr>
            <p:spPr>
              <a:xfrm>
                <a:off x="-435240" y="2939040"/>
                <a:ext cx="126360" cy="360"/>
              </a:xfrm>
              <a:prstGeom prst="straightConnector1">
                <a:avLst/>
              </a:prstGeom>
              <a:ln w="6480">
                <a:solidFill>
                  <a:srgbClr val="a8a8a8"/>
                </a:solidFill>
                <a:miter/>
              </a:ln>
            </p:spPr>
          </p:cxnSp>
          <p:cxnSp>
            <p:nvCxnSpPr>
              <p:cNvPr id="20523" name="Straight Connector 1389"/>
              <p:cNvCxnSpPr/>
              <p:nvPr/>
            </p:nvCxnSpPr>
            <p:spPr>
              <a:xfrm>
                <a:off x="-435240" y="3428640"/>
                <a:ext cx="126360" cy="360"/>
              </a:xfrm>
              <a:prstGeom prst="straightConnector1">
                <a:avLst/>
              </a:prstGeom>
              <a:ln w="6480">
                <a:solidFill>
                  <a:srgbClr val="a8a8a8"/>
                </a:solidFill>
                <a:miter/>
              </a:ln>
            </p:spPr>
          </p:cxnSp>
          <p:cxnSp>
            <p:nvCxnSpPr>
              <p:cNvPr id="20524" name="Straight Connector 1390"/>
              <p:cNvCxnSpPr/>
              <p:nvPr/>
            </p:nvCxnSpPr>
            <p:spPr>
              <a:xfrm>
                <a:off x="-435240" y="3265560"/>
                <a:ext cx="126360" cy="360"/>
              </a:xfrm>
              <a:prstGeom prst="straightConnector1">
                <a:avLst/>
              </a:prstGeom>
              <a:ln w="6480">
                <a:solidFill>
                  <a:srgbClr val="a8a8a8"/>
                </a:solidFill>
                <a:miter/>
              </a:ln>
            </p:spPr>
          </p:cxnSp>
          <p:cxnSp>
            <p:nvCxnSpPr>
              <p:cNvPr id="20525" name="Straight Connector 1391"/>
              <p:cNvCxnSpPr/>
              <p:nvPr/>
            </p:nvCxnSpPr>
            <p:spPr>
              <a:xfrm>
                <a:off x="-435240" y="3755520"/>
                <a:ext cx="126360" cy="360"/>
              </a:xfrm>
              <a:prstGeom prst="straightConnector1">
                <a:avLst/>
              </a:prstGeom>
              <a:ln w="6480">
                <a:solidFill>
                  <a:srgbClr val="a8a8a8"/>
                </a:solidFill>
                <a:miter/>
              </a:ln>
            </p:spPr>
          </p:cxnSp>
          <p:cxnSp>
            <p:nvCxnSpPr>
              <p:cNvPr id="20526" name="Straight Connector 1392"/>
              <p:cNvCxnSpPr/>
              <p:nvPr/>
            </p:nvCxnSpPr>
            <p:spPr>
              <a:xfrm>
                <a:off x="-435240" y="3592080"/>
                <a:ext cx="126360" cy="360"/>
              </a:xfrm>
              <a:prstGeom prst="straightConnector1">
                <a:avLst/>
              </a:prstGeom>
              <a:ln w="6480">
                <a:solidFill>
                  <a:srgbClr val="a8a8a8"/>
                </a:solidFill>
                <a:miter/>
              </a:ln>
            </p:spPr>
          </p:cxnSp>
          <p:cxnSp>
            <p:nvCxnSpPr>
              <p:cNvPr id="20527" name="Straight Connector 1438"/>
              <p:cNvCxnSpPr/>
              <p:nvPr/>
            </p:nvCxnSpPr>
            <p:spPr>
              <a:xfrm>
                <a:off x="-435240" y="4081680"/>
                <a:ext cx="126360" cy="360"/>
              </a:xfrm>
              <a:prstGeom prst="straightConnector1">
                <a:avLst/>
              </a:prstGeom>
              <a:ln w="6480">
                <a:solidFill>
                  <a:srgbClr val="a8a8a8"/>
                </a:solidFill>
                <a:miter/>
              </a:ln>
            </p:spPr>
          </p:cxnSp>
          <p:cxnSp>
            <p:nvCxnSpPr>
              <p:cNvPr id="20528" name="Straight Connector 1439"/>
              <p:cNvCxnSpPr/>
              <p:nvPr/>
            </p:nvCxnSpPr>
            <p:spPr>
              <a:xfrm>
                <a:off x="-435240" y="3918240"/>
                <a:ext cx="126360" cy="360"/>
              </a:xfrm>
              <a:prstGeom prst="straightConnector1">
                <a:avLst/>
              </a:prstGeom>
              <a:ln w="6480">
                <a:solidFill>
                  <a:srgbClr val="a8a8a8"/>
                </a:solidFill>
                <a:miter/>
              </a:ln>
            </p:spPr>
          </p:cxnSp>
          <p:cxnSp>
            <p:nvCxnSpPr>
              <p:cNvPr id="20529" name="Straight Connector 1440"/>
              <p:cNvCxnSpPr/>
              <p:nvPr/>
            </p:nvCxnSpPr>
            <p:spPr>
              <a:xfrm>
                <a:off x="-435240" y="4408200"/>
                <a:ext cx="126360" cy="360"/>
              </a:xfrm>
              <a:prstGeom prst="straightConnector1">
                <a:avLst/>
              </a:prstGeom>
              <a:ln w="6480">
                <a:solidFill>
                  <a:srgbClr val="a8a8a8"/>
                </a:solidFill>
                <a:miter/>
              </a:ln>
            </p:spPr>
          </p:cxnSp>
          <p:cxnSp>
            <p:nvCxnSpPr>
              <p:cNvPr id="20530" name="Straight Connector 1441"/>
              <p:cNvCxnSpPr/>
              <p:nvPr/>
            </p:nvCxnSpPr>
            <p:spPr>
              <a:xfrm>
                <a:off x="-435240" y="4244760"/>
                <a:ext cx="126360" cy="360"/>
              </a:xfrm>
              <a:prstGeom prst="straightConnector1">
                <a:avLst/>
              </a:prstGeom>
              <a:ln w="6480">
                <a:solidFill>
                  <a:srgbClr val="a8a8a8"/>
                </a:solidFill>
                <a:miter/>
              </a:ln>
            </p:spPr>
          </p:cxnSp>
          <p:cxnSp>
            <p:nvCxnSpPr>
              <p:cNvPr id="20531" name="Straight Connector 1442"/>
              <p:cNvCxnSpPr/>
              <p:nvPr/>
            </p:nvCxnSpPr>
            <p:spPr>
              <a:xfrm>
                <a:off x="-435240" y="4734720"/>
                <a:ext cx="126360" cy="360"/>
              </a:xfrm>
              <a:prstGeom prst="straightConnector1">
                <a:avLst/>
              </a:prstGeom>
              <a:ln w="6480">
                <a:solidFill>
                  <a:srgbClr val="a8a8a8"/>
                </a:solidFill>
                <a:miter/>
              </a:ln>
            </p:spPr>
          </p:cxnSp>
          <p:cxnSp>
            <p:nvCxnSpPr>
              <p:cNvPr id="20532" name="Straight Connector 1443"/>
              <p:cNvCxnSpPr/>
              <p:nvPr/>
            </p:nvCxnSpPr>
            <p:spPr>
              <a:xfrm>
                <a:off x="-435240" y="4571280"/>
                <a:ext cx="126360" cy="360"/>
              </a:xfrm>
              <a:prstGeom prst="straightConnector1">
                <a:avLst/>
              </a:prstGeom>
              <a:ln w="6480">
                <a:solidFill>
                  <a:srgbClr val="a8a8a8"/>
                </a:solidFill>
                <a:miter/>
              </a:ln>
            </p:spPr>
          </p:cxnSp>
          <p:cxnSp>
            <p:nvCxnSpPr>
              <p:cNvPr id="20533" name="Straight Connector 1444"/>
              <p:cNvCxnSpPr/>
              <p:nvPr/>
            </p:nvCxnSpPr>
            <p:spPr>
              <a:xfrm>
                <a:off x="-435240" y="5061240"/>
                <a:ext cx="126360" cy="360"/>
              </a:xfrm>
              <a:prstGeom prst="straightConnector1">
                <a:avLst/>
              </a:prstGeom>
              <a:ln w="6480">
                <a:solidFill>
                  <a:srgbClr val="a8a8a8"/>
                </a:solidFill>
                <a:miter/>
              </a:ln>
            </p:spPr>
          </p:cxnSp>
          <p:cxnSp>
            <p:nvCxnSpPr>
              <p:cNvPr id="20534" name="Straight Connector 1446"/>
              <p:cNvCxnSpPr/>
              <p:nvPr/>
            </p:nvCxnSpPr>
            <p:spPr>
              <a:xfrm>
                <a:off x="-435240" y="5387760"/>
                <a:ext cx="126360" cy="360"/>
              </a:xfrm>
              <a:prstGeom prst="straightConnector1">
                <a:avLst/>
              </a:prstGeom>
              <a:ln w="6480">
                <a:solidFill>
                  <a:srgbClr val="a8a8a8"/>
                </a:solidFill>
                <a:miter/>
              </a:ln>
            </p:spPr>
          </p:cxnSp>
          <p:cxnSp>
            <p:nvCxnSpPr>
              <p:cNvPr id="20535" name="Straight Connector 1447"/>
              <p:cNvCxnSpPr/>
              <p:nvPr/>
            </p:nvCxnSpPr>
            <p:spPr>
              <a:xfrm>
                <a:off x="-435240" y="5224680"/>
                <a:ext cx="126360" cy="360"/>
              </a:xfrm>
              <a:prstGeom prst="straightConnector1">
                <a:avLst/>
              </a:prstGeom>
              <a:ln w="6480">
                <a:solidFill>
                  <a:srgbClr val="a8a8a8"/>
                </a:solidFill>
                <a:miter/>
              </a:ln>
            </p:spPr>
          </p:cxnSp>
          <p:cxnSp>
            <p:nvCxnSpPr>
              <p:cNvPr id="20536" name="Straight Connector 1448"/>
              <p:cNvCxnSpPr/>
              <p:nvPr/>
            </p:nvCxnSpPr>
            <p:spPr>
              <a:xfrm>
                <a:off x="-435240" y="5714280"/>
                <a:ext cx="126360" cy="360"/>
              </a:xfrm>
              <a:prstGeom prst="straightConnector1">
                <a:avLst/>
              </a:prstGeom>
              <a:ln w="6480">
                <a:solidFill>
                  <a:srgbClr val="a8a8a8"/>
                </a:solidFill>
                <a:miter/>
              </a:ln>
            </p:spPr>
          </p:cxnSp>
          <p:cxnSp>
            <p:nvCxnSpPr>
              <p:cNvPr id="20537" name="Straight Connector 1449"/>
              <p:cNvCxnSpPr/>
              <p:nvPr/>
            </p:nvCxnSpPr>
            <p:spPr>
              <a:xfrm>
                <a:off x="-435240" y="5551200"/>
                <a:ext cx="126360" cy="360"/>
              </a:xfrm>
              <a:prstGeom prst="straightConnector1">
                <a:avLst/>
              </a:prstGeom>
              <a:ln w="6480">
                <a:solidFill>
                  <a:srgbClr val="a8a8a8"/>
                </a:solidFill>
                <a:miter/>
              </a:ln>
            </p:spPr>
          </p:cxnSp>
          <p:cxnSp>
            <p:nvCxnSpPr>
              <p:cNvPr id="20538" name="Straight Connector 1450"/>
              <p:cNvCxnSpPr/>
              <p:nvPr/>
            </p:nvCxnSpPr>
            <p:spPr>
              <a:xfrm>
                <a:off x="-435240" y="6041160"/>
                <a:ext cx="126360" cy="360"/>
              </a:xfrm>
              <a:prstGeom prst="straightConnector1">
                <a:avLst/>
              </a:prstGeom>
              <a:ln w="6480">
                <a:solidFill>
                  <a:srgbClr val="a8a8a8"/>
                </a:solidFill>
                <a:miter/>
              </a:ln>
            </p:spPr>
          </p:cxnSp>
          <p:cxnSp>
            <p:nvCxnSpPr>
              <p:cNvPr id="20539" name="Straight Connector 1451"/>
              <p:cNvCxnSpPr/>
              <p:nvPr/>
            </p:nvCxnSpPr>
            <p:spPr>
              <a:xfrm>
                <a:off x="-435240" y="5877720"/>
                <a:ext cx="126360" cy="360"/>
              </a:xfrm>
              <a:prstGeom prst="straightConnector1">
                <a:avLst/>
              </a:prstGeom>
              <a:ln w="6480">
                <a:solidFill>
                  <a:srgbClr val="a8a8a8"/>
                </a:solidFill>
                <a:miter/>
              </a:ln>
            </p:spPr>
          </p:cxnSp>
          <p:cxnSp>
            <p:nvCxnSpPr>
              <p:cNvPr id="20540" name="Straight Connector 1452"/>
              <p:cNvCxnSpPr/>
              <p:nvPr/>
            </p:nvCxnSpPr>
            <p:spPr>
              <a:xfrm>
                <a:off x="-435240" y="6367680"/>
                <a:ext cx="126360" cy="360"/>
              </a:xfrm>
              <a:prstGeom prst="straightConnector1">
                <a:avLst/>
              </a:prstGeom>
              <a:ln w="6480">
                <a:solidFill>
                  <a:srgbClr val="a8a8a8"/>
                </a:solidFill>
                <a:miter/>
              </a:ln>
            </p:spPr>
          </p:cxnSp>
          <p:cxnSp>
            <p:nvCxnSpPr>
              <p:cNvPr id="20541" name="Straight Connector 1453"/>
              <p:cNvCxnSpPr/>
              <p:nvPr/>
            </p:nvCxnSpPr>
            <p:spPr>
              <a:xfrm>
                <a:off x="-435240" y="6204240"/>
                <a:ext cx="126360" cy="360"/>
              </a:xfrm>
              <a:prstGeom prst="straightConnector1">
                <a:avLst/>
              </a:prstGeom>
              <a:ln w="6480">
                <a:solidFill>
                  <a:srgbClr val="a8a8a8"/>
                </a:solidFill>
                <a:miter/>
              </a:ln>
            </p:spPr>
          </p:cxnSp>
          <p:cxnSp>
            <p:nvCxnSpPr>
              <p:cNvPr id="20542" name="Straight Connector 1083"/>
              <p:cNvCxnSpPr/>
              <p:nvPr/>
            </p:nvCxnSpPr>
            <p:spPr>
              <a:xfrm>
                <a:off x="493920" y="-435240"/>
                <a:ext cx="360" cy="126360"/>
              </a:xfrm>
              <a:prstGeom prst="straightConnector1">
                <a:avLst/>
              </a:prstGeom>
              <a:ln w="6480">
                <a:solidFill>
                  <a:srgbClr val="a8a8a8"/>
                </a:solidFill>
                <a:miter/>
              </a:ln>
            </p:spPr>
          </p:cxnSp>
          <p:cxnSp>
            <p:nvCxnSpPr>
              <p:cNvPr id="20543" name="Straight Connector 1084"/>
              <p:cNvCxnSpPr/>
              <p:nvPr/>
            </p:nvCxnSpPr>
            <p:spPr>
              <a:xfrm>
                <a:off x="329400" y="-435240"/>
                <a:ext cx="360" cy="126360"/>
              </a:xfrm>
              <a:prstGeom prst="straightConnector1">
                <a:avLst/>
              </a:prstGeom>
              <a:ln w="6480">
                <a:solidFill>
                  <a:srgbClr val="a8a8a8"/>
                </a:solidFill>
                <a:miter/>
              </a:ln>
            </p:spPr>
          </p:cxnSp>
          <p:cxnSp>
            <p:nvCxnSpPr>
              <p:cNvPr id="20544" name="Straight Connector 1085"/>
              <p:cNvCxnSpPr/>
              <p:nvPr/>
            </p:nvCxnSpPr>
            <p:spPr>
              <a:xfrm>
                <a:off x="823680" y="-435240"/>
                <a:ext cx="360" cy="126360"/>
              </a:xfrm>
              <a:prstGeom prst="straightConnector1">
                <a:avLst/>
              </a:prstGeom>
              <a:ln w="6480">
                <a:solidFill>
                  <a:srgbClr val="a8a8a8"/>
                </a:solidFill>
                <a:miter/>
              </a:ln>
            </p:spPr>
          </p:cxnSp>
          <p:cxnSp>
            <p:nvCxnSpPr>
              <p:cNvPr id="20545" name="Straight Connector 1086"/>
              <p:cNvCxnSpPr/>
              <p:nvPr/>
            </p:nvCxnSpPr>
            <p:spPr>
              <a:xfrm>
                <a:off x="658800" y="-435240"/>
                <a:ext cx="360" cy="126360"/>
              </a:xfrm>
              <a:prstGeom prst="straightConnector1">
                <a:avLst/>
              </a:prstGeom>
              <a:ln w="6480">
                <a:solidFill>
                  <a:srgbClr val="a8a8a8"/>
                </a:solidFill>
                <a:miter/>
              </a:ln>
            </p:spPr>
          </p:cxnSp>
          <p:cxnSp>
            <p:nvCxnSpPr>
              <p:cNvPr id="20546" name="Straight Connector 1087"/>
              <p:cNvCxnSpPr/>
              <p:nvPr/>
            </p:nvCxnSpPr>
            <p:spPr>
              <a:xfrm>
                <a:off x="1153080" y="-435240"/>
                <a:ext cx="360" cy="126360"/>
              </a:xfrm>
              <a:prstGeom prst="straightConnector1">
                <a:avLst/>
              </a:prstGeom>
              <a:ln w="6480">
                <a:solidFill>
                  <a:srgbClr val="a8a8a8"/>
                </a:solidFill>
                <a:miter/>
              </a:ln>
            </p:spPr>
          </p:cxnSp>
          <p:cxnSp>
            <p:nvCxnSpPr>
              <p:cNvPr id="20547" name="Straight Connector 1088"/>
              <p:cNvCxnSpPr/>
              <p:nvPr/>
            </p:nvCxnSpPr>
            <p:spPr>
              <a:xfrm>
                <a:off x="988200" y="-435240"/>
                <a:ext cx="360" cy="126360"/>
              </a:xfrm>
              <a:prstGeom prst="straightConnector1">
                <a:avLst/>
              </a:prstGeom>
              <a:ln w="6480">
                <a:solidFill>
                  <a:srgbClr val="a8a8a8"/>
                </a:solidFill>
                <a:miter/>
              </a:ln>
            </p:spPr>
          </p:cxnSp>
          <p:cxnSp>
            <p:nvCxnSpPr>
              <p:cNvPr id="20548" name="Straight Connector 1089"/>
              <p:cNvCxnSpPr/>
              <p:nvPr/>
            </p:nvCxnSpPr>
            <p:spPr>
              <a:xfrm>
                <a:off x="1482480" y="-435240"/>
                <a:ext cx="360" cy="126360"/>
              </a:xfrm>
              <a:prstGeom prst="straightConnector1">
                <a:avLst/>
              </a:prstGeom>
              <a:ln w="6480">
                <a:solidFill>
                  <a:srgbClr val="a8a8a8"/>
                </a:solidFill>
                <a:miter/>
              </a:ln>
            </p:spPr>
          </p:cxnSp>
          <p:cxnSp>
            <p:nvCxnSpPr>
              <p:cNvPr id="20549" name="Straight Connector 1090"/>
              <p:cNvCxnSpPr/>
              <p:nvPr/>
            </p:nvCxnSpPr>
            <p:spPr>
              <a:xfrm>
                <a:off x="1317960" y="-435240"/>
                <a:ext cx="360" cy="126360"/>
              </a:xfrm>
              <a:prstGeom prst="straightConnector1">
                <a:avLst/>
              </a:prstGeom>
              <a:ln w="6480">
                <a:solidFill>
                  <a:srgbClr val="a8a8a8"/>
                </a:solidFill>
                <a:miter/>
              </a:ln>
            </p:spPr>
          </p:cxnSp>
          <p:cxnSp>
            <p:nvCxnSpPr>
              <p:cNvPr id="20550" name="Straight Connector 1091"/>
              <p:cNvCxnSpPr/>
              <p:nvPr/>
            </p:nvCxnSpPr>
            <p:spPr>
              <a:xfrm>
                <a:off x="1812240" y="-435240"/>
                <a:ext cx="360" cy="126360"/>
              </a:xfrm>
              <a:prstGeom prst="straightConnector1">
                <a:avLst/>
              </a:prstGeom>
              <a:ln w="6480">
                <a:solidFill>
                  <a:srgbClr val="a8a8a8"/>
                </a:solidFill>
                <a:miter/>
              </a:ln>
            </p:spPr>
          </p:cxnSp>
          <p:cxnSp>
            <p:nvCxnSpPr>
              <p:cNvPr id="20551" name="Straight Connector 1092"/>
              <p:cNvCxnSpPr/>
              <p:nvPr/>
            </p:nvCxnSpPr>
            <p:spPr>
              <a:xfrm>
                <a:off x="1647360" y="-435240"/>
                <a:ext cx="360" cy="126360"/>
              </a:xfrm>
              <a:prstGeom prst="straightConnector1">
                <a:avLst/>
              </a:prstGeom>
              <a:ln w="6480">
                <a:solidFill>
                  <a:srgbClr val="a8a8a8"/>
                </a:solidFill>
                <a:miter/>
              </a:ln>
            </p:spPr>
          </p:cxnSp>
          <p:cxnSp>
            <p:nvCxnSpPr>
              <p:cNvPr id="20552" name="Straight Connector 1093"/>
              <p:cNvCxnSpPr/>
              <p:nvPr/>
            </p:nvCxnSpPr>
            <p:spPr>
              <a:xfrm>
                <a:off x="2141640" y="-435240"/>
                <a:ext cx="360" cy="126360"/>
              </a:xfrm>
              <a:prstGeom prst="straightConnector1">
                <a:avLst/>
              </a:prstGeom>
              <a:ln w="6480">
                <a:solidFill>
                  <a:srgbClr val="a8a8a8"/>
                </a:solidFill>
                <a:miter/>
              </a:ln>
            </p:spPr>
          </p:cxnSp>
          <p:cxnSp>
            <p:nvCxnSpPr>
              <p:cNvPr id="20553" name="Straight Connector 1094"/>
              <p:cNvCxnSpPr/>
              <p:nvPr/>
            </p:nvCxnSpPr>
            <p:spPr>
              <a:xfrm>
                <a:off x="1976760" y="-435240"/>
                <a:ext cx="360" cy="126360"/>
              </a:xfrm>
              <a:prstGeom prst="straightConnector1">
                <a:avLst/>
              </a:prstGeom>
              <a:ln w="6480">
                <a:solidFill>
                  <a:srgbClr val="a8a8a8"/>
                </a:solidFill>
                <a:miter/>
              </a:ln>
            </p:spPr>
          </p:cxnSp>
          <p:cxnSp>
            <p:nvCxnSpPr>
              <p:cNvPr id="20554" name="Straight Connector 1095"/>
              <p:cNvCxnSpPr/>
              <p:nvPr/>
            </p:nvCxnSpPr>
            <p:spPr>
              <a:xfrm>
                <a:off x="2471040" y="-435240"/>
                <a:ext cx="360" cy="126360"/>
              </a:xfrm>
              <a:prstGeom prst="straightConnector1">
                <a:avLst/>
              </a:prstGeom>
              <a:ln w="6480">
                <a:solidFill>
                  <a:srgbClr val="a8a8a8"/>
                </a:solidFill>
                <a:miter/>
              </a:ln>
            </p:spPr>
          </p:cxnSp>
          <p:cxnSp>
            <p:nvCxnSpPr>
              <p:cNvPr id="20555" name="Straight Connector 1096"/>
              <p:cNvCxnSpPr/>
              <p:nvPr/>
            </p:nvCxnSpPr>
            <p:spPr>
              <a:xfrm>
                <a:off x="2306520" y="-435240"/>
                <a:ext cx="360" cy="126360"/>
              </a:xfrm>
              <a:prstGeom prst="straightConnector1">
                <a:avLst/>
              </a:prstGeom>
              <a:ln w="6480">
                <a:solidFill>
                  <a:srgbClr val="a8a8a8"/>
                </a:solidFill>
                <a:miter/>
              </a:ln>
            </p:spPr>
          </p:cxnSp>
          <p:cxnSp>
            <p:nvCxnSpPr>
              <p:cNvPr id="20556" name="Straight Connector 1097"/>
              <p:cNvCxnSpPr/>
              <p:nvPr/>
            </p:nvCxnSpPr>
            <p:spPr>
              <a:xfrm>
                <a:off x="2800800" y="-435240"/>
                <a:ext cx="360" cy="126360"/>
              </a:xfrm>
              <a:prstGeom prst="straightConnector1">
                <a:avLst/>
              </a:prstGeom>
              <a:ln w="6480">
                <a:solidFill>
                  <a:srgbClr val="a8a8a8"/>
                </a:solidFill>
                <a:miter/>
              </a:ln>
            </p:spPr>
          </p:cxnSp>
          <p:cxnSp>
            <p:nvCxnSpPr>
              <p:cNvPr id="20557" name="Straight Connector 1098"/>
              <p:cNvCxnSpPr/>
              <p:nvPr/>
            </p:nvCxnSpPr>
            <p:spPr>
              <a:xfrm>
                <a:off x="2635920" y="-435240"/>
                <a:ext cx="360" cy="126360"/>
              </a:xfrm>
              <a:prstGeom prst="straightConnector1">
                <a:avLst/>
              </a:prstGeom>
              <a:ln w="6480">
                <a:solidFill>
                  <a:srgbClr val="a8a8a8"/>
                </a:solidFill>
                <a:miter/>
              </a:ln>
            </p:spPr>
          </p:cxnSp>
          <p:cxnSp>
            <p:nvCxnSpPr>
              <p:cNvPr id="20558" name="Straight Connector 1099"/>
              <p:cNvCxnSpPr/>
              <p:nvPr/>
            </p:nvCxnSpPr>
            <p:spPr>
              <a:xfrm>
                <a:off x="3130200" y="-435240"/>
                <a:ext cx="360" cy="126360"/>
              </a:xfrm>
              <a:prstGeom prst="straightConnector1">
                <a:avLst/>
              </a:prstGeom>
              <a:ln w="6480">
                <a:solidFill>
                  <a:srgbClr val="a8a8a8"/>
                </a:solidFill>
                <a:miter/>
              </a:ln>
            </p:spPr>
          </p:cxnSp>
          <p:cxnSp>
            <p:nvCxnSpPr>
              <p:cNvPr id="20559" name="Straight Connector 1100"/>
              <p:cNvCxnSpPr/>
              <p:nvPr/>
            </p:nvCxnSpPr>
            <p:spPr>
              <a:xfrm>
                <a:off x="2965320" y="-435240"/>
                <a:ext cx="360" cy="126360"/>
              </a:xfrm>
              <a:prstGeom prst="straightConnector1">
                <a:avLst/>
              </a:prstGeom>
              <a:ln w="6480">
                <a:solidFill>
                  <a:srgbClr val="a8a8a8"/>
                </a:solidFill>
                <a:miter/>
              </a:ln>
            </p:spPr>
          </p:cxnSp>
          <p:cxnSp>
            <p:nvCxnSpPr>
              <p:cNvPr id="20560" name="Straight Connector 1101"/>
              <p:cNvCxnSpPr/>
              <p:nvPr/>
            </p:nvCxnSpPr>
            <p:spPr>
              <a:xfrm>
                <a:off x="3459600" y="-435240"/>
                <a:ext cx="360" cy="126360"/>
              </a:xfrm>
              <a:prstGeom prst="straightConnector1">
                <a:avLst/>
              </a:prstGeom>
              <a:ln w="6480">
                <a:solidFill>
                  <a:srgbClr val="a8a8a8"/>
                </a:solidFill>
                <a:miter/>
              </a:ln>
            </p:spPr>
          </p:cxnSp>
          <p:cxnSp>
            <p:nvCxnSpPr>
              <p:cNvPr id="20561" name="Straight Connector 1102"/>
              <p:cNvCxnSpPr/>
              <p:nvPr/>
            </p:nvCxnSpPr>
            <p:spPr>
              <a:xfrm>
                <a:off x="3295080" y="-435240"/>
                <a:ext cx="360" cy="126360"/>
              </a:xfrm>
              <a:prstGeom prst="straightConnector1">
                <a:avLst/>
              </a:prstGeom>
              <a:ln w="6480">
                <a:solidFill>
                  <a:srgbClr val="a8a8a8"/>
                </a:solidFill>
                <a:miter/>
              </a:ln>
            </p:spPr>
          </p:cxnSp>
          <p:cxnSp>
            <p:nvCxnSpPr>
              <p:cNvPr id="20562" name="Straight Connector 1103"/>
              <p:cNvCxnSpPr/>
              <p:nvPr/>
            </p:nvCxnSpPr>
            <p:spPr>
              <a:xfrm>
                <a:off x="3789360" y="-435240"/>
                <a:ext cx="360" cy="126360"/>
              </a:xfrm>
              <a:prstGeom prst="straightConnector1">
                <a:avLst/>
              </a:prstGeom>
              <a:ln w="6480">
                <a:solidFill>
                  <a:srgbClr val="a8a8a8"/>
                </a:solidFill>
                <a:miter/>
              </a:ln>
            </p:spPr>
          </p:cxnSp>
          <p:cxnSp>
            <p:nvCxnSpPr>
              <p:cNvPr id="20563" name="Straight Connector 1104"/>
              <p:cNvCxnSpPr/>
              <p:nvPr/>
            </p:nvCxnSpPr>
            <p:spPr>
              <a:xfrm>
                <a:off x="3624480" y="-435240"/>
                <a:ext cx="360" cy="126360"/>
              </a:xfrm>
              <a:prstGeom prst="straightConnector1">
                <a:avLst/>
              </a:prstGeom>
              <a:ln w="6480">
                <a:solidFill>
                  <a:srgbClr val="a8a8a8"/>
                </a:solidFill>
                <a:miter/>
              </a:ln>
            </p:spPr>
          </p:cxnSp>
          <p:cxnSp>
            <p:nvCxnSpPr>
              <p:cNvPr id="20564" name="Straight Connector 1105"/>
              <p:cNvCxnSpPr/>
              <p:nvPr/>
            </p:nvCxnSpPr>
            <p:spPr>
              <a:xfrm>
                <a:off x="4118760" y="-435240"/>
                <a:ext cx="360" cy="126360"/>
              </a:xfrm>
              <a:prstGeom prst="straightConnector1">
                <a:avLst/>
              </a:prstGeom>
              <a:ln w="6480">
                <a:solidFill>
                  <a:srgbClr val="a8a8a8"/>
                </a:solidFill>
                <a:miter/>
              </a:ln>
            </p:spPr>
          </p:cxnSp>
          <p:cxnSp>
            <p:nvCxnSpPr>
              <p:cNvPr id="20565" name="Straight Connector 1106"/>
              <p:cNvCxnSpPr/>
              <p:nvPr/>
            </p:nvCxnSpPr>
            <p:spPr>
              <a:xfrm>
                <a:off x="3953880" y="-435240"/>
                <a:ext cx="360" cy="126360"/>
              </a:xfrm>
              <a:prstGeom prst="straightConnector1">
                <a:avLst/>
              </a:prstGeom>
              <a:ln w="6480">
                <a:solidFill>
                  <a:srgbClr val="a8a8a8"/>
                </a:solidFill>
                <a:miter/>
              </a:ln>
            </p:spPr>
          </p:cxnSp>
          <p:cxnSp>
            <p:nvCxnSpPr>
              <p:cNvPr id="20566" name="Straight Connector 1107"/>
              <p:cNvCxnSpPr/>
              <p:nvPr/>
            </p:nvCxnSpPr>
            <p:spPr>
              <a:xfrm>
                <a:off x="4448160" y="-435240"/>
                <a:ext cx="360" cy="126360"/>
              </a:xfrm>
              <a:prstGeom prst="straightConnector1">
                <a:avLst/>
              </a:prstGeom>
              <a:ln w="6480">
                <a:solidFill>
                  <a:srgbClr val="a8a8a8"/>
                </a:solidFill>
                <a:miter/>
              </a:ln>
            </p:spPr>
          </p:cxnSp>
          <p:cxnSp>
            <p:nvCxnSpPr>
              <p:cNvPr id="20567" name="Straight Connector 1108"/>
              <p:cNvCxnSpPr/>
              <p:nvPr/>
            </p:nvCxnSpPr>
            <p:spPr>
              <a:xfrm>
                <a:off x="4283640" y="-435240"/>
                <a:ext cx="360" cy="126360"/>
              </a:xfrm>
              <a:prstGeom prst="straightConnector1">
                <a:avLst/>
              </a:prstGeom>
              <a:ln w="6480">
                <a:solidFill>
                  <a:srgbClr val="a8a8a8"/>
                </a:solidFill>
                <a:miter/>
              </a:ln>
            </p:spPr>
          </p:cxnSp>
          <p:cxnSp>
            <p:nvCxnSpPr>
              <p:cNvPr id="20568" name="Straight Connector 1109"/>
              <p:cNvCxnSpPr/>
              <p:nvPr/>
            </p:nvCxnSpPr>
            <p:spPr>
              <a:xfrm>
                <a:off x="4777920" y="-435240"/>
                <a:ext cx="360" cy="126360"/>
              </a:xfrm>
              <a:prstGeom prst="straightConnector1">
                <a:avLst/>
              </a:prstGeom>
              <a:ln w="6480">
                <a:solidFill>
                  <a:srgbClr val="a8a8a8"/>
                </a:solidFill>
                <a:miter/>
              </a:ln>
            </p:spPr>
          </p:cxnSp>
          <p:cxnSp>
            <p:nvCxnSpPr>
              <p:cNvPr id="20569" name="Straight Connector 1110"/>
              <p:cNvCxnSpPr/>
              <p:nvPr/>
            </p:nvCxnSpPr>
            <p:spPr>
              <a:xfrm>
                <a:off x="4613040" y="-435240"/>
                <a:ext cx="360" cy="126360"/>
              </a:xfrm>
              <a:prstGeom prst="straightConnector1">
                <a:avLst/>
              </a:prstGeom>
              <a:ln w="6480">
                <a:solidFill>
                  <a:srgbClr val="a8a8a8"/>
                </a:solidFill>
                <a:miter/>
              </a:ln>
            </p:spPr>
          </p:cxnSp>
          <p:cxnSp>
            <p:nvCxnSpPr>
              <p:cNvPr id="20570" name="Straight Connector 1111"/>
              <p:cNvCxnSpPr/>
              <p:nvPr/>
            </p:nvCxnSpPr>
            <p:spPr>
              <a:xfrm>
                <a:off x="5107320" y="-435240"/>
                <a:ext cx="360" cy="126360"/>
              </a:xfrm>
              <a:prstGeom prst="straightConnector1">
                <a:avLst/>
              </a:prstGeom>
              <a:ln w="6480">
                <a:solidFill>
                  <a:srgbClr val="a8a8a8"/>
                </a:solidFill>
                <a:miter/>
              </a:ln>
            </p:spPr>
          </p:cxnSp>
          <p:cxnSp>
            <p:nvCxnSpPr>
              <p:cNvPr id="20571" name="Straight Connector 1112"/>
              <p:cNvCxnSpPr/>
              <p:nvPr/>
            </p:nvCxnSpPr>
            <p:spPr>
              <a:xfrm>
                <a:off x="4942440" y="-435240"/>
                <a:ext cx="360" cy="126360"/>
              </a:xfrm>
              <a:prstGeom prst="straightConnector1">
                <a:avLst/>
              </a:prstGeom>
              <a:ln w="6480">
                <a:solidFill>
                  <a:srgbClr val="a8a8a8"/>
                </a:solidFill>
                <a:miter/>
              </a:ln>
            </p:spPr>
          </p:cxnSp>
          <p:cxnSp>
            <p:nvCxnSpPr>
              <p:cNvPr id="20572" name="Straight Connector 1113"/>
              <p:cNvCxnSpPr/>
              <p:nvPr/>
            </p:nvCxnSpPr>
            <p:spPr>
              <a:xfrm>
                <a:off x="5436720" y="-435240"/>
                <a:ext cx="360" cy="126360"/>
              </a:xfrm>
              <a:prstGeom prst="straightConnector1">
                <a:avLst/>
              </a:prstGeom>
              <a:ln w="6480">
                <a:solidFill>
                  <a:srgbClr val="a8a8a8"/>
                </a:solidFill>
                <a:miter/>
              </a:ln>
            </p:spPr>
          </p:cxnSp>
          <p:cxnSp>
            <p:nvCxnSpPr>
              <p:cNvPr id="20573" name="Straight Connector 1114"/>
              <p:cNvCxnSpPr/>
              <p:nvPr/>
            </p:nvCxnSpPr>
            <p:spPr>
              <a:xfrm>
                <a:off x="5272200" y="-435240"/>
                <a:ext cx="360" cy="126360"/>
              </a:xfrm>
              <a:prstGeom prst="straightConnector1">
                <a:avLst/>
              </a:prstGeom>
              <a:ln w="6480">
                <a:solidFill>
                  <a:srgbClr val="a8a8a8"/>
                </a:solidFill>
                <a:miter/>
              </a:ln>
            </p:spPr>
          </p:cxnSp>
          <p:cxnSp>
            <p:nvCxnSpPr>
              <p:cNvPr id="20574" name="Straight Connector 1115"/>
              <p:cNvCxnSpPr/>
              <p:nvPr/>
            </p:nvCxnSpPr>
            <p:spPr>
              <a:xfrm>
                <a:off x="5766480" y="-435240"/>
                <a:ext cx="360" cy="126360"/>
              </a:xfrm>
              <a:prstGeom prst="straightConnector1">
                <a:avLst/>
              </a:prstGeom>
              <a:ln w="6480">
                <a:solidFill>
                  <a:srgbClr val="a8a8a8"/>
                </a:solidFill>
                <a:miter/>
              </a:ln>
            </p:spPr>
          </p:cxnSp>
          <p:cxnSp>
            <p:nvCxnSpPr>
              <p:cNvPr id="20575" name="Straight Connector 1116"/>
              <p:cNvCxnSpPr/>
              <p:nvPr/>
            </p:nvCxnSpPr>
            <p:spPr>
              <a:xfrm>
                <a:off x="5601600" y="-435240"/>
                <a:ext cx="360" cy="126360"/>
              </a:xfrm>
              <a:prstGeom prst="straightConnector1">
                <a:avLst/>
              </a:prstGeom>
              <a:ln w="6480">
                <a:solidFill>
                  <a:srgbClr val="a8a8a8"/>
                </a:solidFill>
                <a:miter/>
              </a:ln>
            </p:spPr>
          </p:cxnSp>
          <p:cxnSp>
            <p:nvCxnSpPr>
              <p:cNvPr id="20576" name="Straight Connector 1117"/>
              <p:cNvCxnSpPr/>
              <p:nvPr/>
            </p:nvCxnSpPr>
            <p:spPr>
              <a:xfrm>
                <a:off x="6095880" y="-435240"/>
                <a:ext cx="360" cy="126360"/>
              </a:xfrm>
              <a:prstGeom prst="straightConnector1">
                <a:avLst/>
              </a:prstGeom>
              <a:ln w="6480">
                <a:solidFill>
                  <a:srgbClr val="a8a8a8"/>
                </a:solidFill>
                <a:miter/>
              </a:ln>
            </p:spPr>
          </p:cxnSp>
          <p:cxnSp>
            <p:nvCxnSpPr>
              <p:cNvPr id="20577" name="Straight Connector 1118"/>
              <p:cNvCxnSpPr/>
              <p:nvPr/>
            </p:nvCxnSpPr>
            <p:spPr>
              <a:xfrm>
                <a:off x="5931000" y="-435240"/>
                <a:ext cx="360" cy="126360"/>
              </a:xfrm>
              <a:prstGeom prst="straightConnector1">
                <a:avLst/>
              </a:prstGeom>
              <a:ln w="6480">
                <a:solidFill>
                  <a:srgbClr val="a8a8a8"/>
                </a:solidFill>
                <a:miter/>
              </a:ln>
            </p:spPr>
          </p:cxnSp>
          <p:cxnSp>
            <p:nvCxnSpPr>
              <p:cNvPr id="20578" name="Straight Connector 1119"/>
              <p:cNvCxnSpPr/>
              <p:nvPr/>
            </p:nvCxnSpPr>
            <p:spPr>
              <a:xfrm>
                <a:off x="6425280" y="-435240"/>
                <a:ext cx="360" cy="126360"/>
              </a:xfrm>
              <a:prstGeom prst="straightConnector1">
                <a:avLst/>
              </a:prstGeom>
              <a:ln w="6480">
                <a:solidFill>
                  <a:srgbClr val="a8a8a8"/>
                </a:solidFill>
                <a:miter/>
              </a:ln>
            </p:spPr>
          </p:cxnSp>
          <p:cxnSp>
            <p:nvCxnSpPr>
              <p:cNvPr id="20579" name="Straight Connector 1120"/>
              <p:cNvCxnSpPr/>
              <p:nvPr/>
            </p:nvCxnSpPr>
            <p:spPr>
              <a:xfrm>
                <a:off x="6260760" y="-435240"/>
                <a:ext cx="360" cy="126360"/>
              </a:xfrm>
              <a:prstGeom prst="straightConnector1">
                <a:avLst/>
              </a:prstGeom>
              <a:ln w="6480">
                <a:solidFill>
                  <a:srgbClr val="a8a8a8"/>
                </a:solidFill>
                <a:miter/>
              </a:ln>
            </p:spPr>
          </p:cxnSp>
          <p:cxnSp>
            <p:nvCxnSpPr>
              <p:cNvPr id="20580" name="Straight Connector 1126"/>
              <p:cNvCxnSpPr/>
              <p:nvPr/>
            </p:nvCxnSpPr>
            <p:spPr>
              <a:xfrm>
                <a:off x="6590160" y="-435240"/>
                <a:ext cx="360" cy="126360"/>
              </a:xfrm>
              <a:prstGeom prst="straightConnector1">
                <a:avLst/>
              </a:prstGeom>
              <a:ln w="6480">
                <a:solidFill>
                  <a:srgbClr val="a8a8a8"/>
                </a:solidFill>
                <a:miter/>
              </a:ln>
            </p:spPr>
          </p:cxnSp>
          <p:cxnSp>
            <p:nvCxnSpPr>
              <p:cNvPr id="20581" name="Straight Connector 1128"/>
              <p:cNvCxnSpPr/>
              <p:nvPr/>
            </p:nvCxnSpPr>
            <p:spPr>
              <a:xfrm>
                <a:off x="6919560" y="-435240"/>
                <a:ext cx="360" cy="126360"/>
              </a:xfrm>
              <a:prstGeom prst="straightConnector1">
                <a:avLst/>
              </a:prstGeom>
              <a:ln w="6480">
                <a:solidFill>
                  <a:srgbClr val="a8a8a8"/>
                </a:solidFill>
                <a:miter/>
              </a:ln>
            </p:spPr>
          </p:cxnSp>
          <p:cxnSp>
            <p:nvCxnSpPr>
              <p:cNvPr id="20582" name="Straight Connector 1129"/>
              <p:cNvCxnSpPr/>
              <p:nvPr/>
            </p:nvCxnSpPr>
            <p:spPr>
              <a:xfrm>
                <a:off x="6754680" y="-435240"/>
                <a:ext cx="360" cy="126360"/>
              </a:xfrm>
              <a:prstGeom prst="straightConnector1">
                <a:avLst/>
              </a:prstGeom>
              <a:ln w="6480">
                <a:solidFill>
                  <a:srgbClr val="a8a8a8"/>
                </a:solidFill>
                <a:miter/>
              </a:ln>
            </p:spPr>
          </p:cxnSp>
          <p:cxnSp>
            <p:nvCxnSpPr>
              <p:cNvPr id="20583" name="Straight Connector 1130"/>
              <p:cNvCxnSpPr/>
              <p:nvPr/>
            </p:nvCxnSpPr>
            <p:spPr>
              <a:xfrm>
                <a:off x="7248960" y="-435240"/>
                <a:ext cx="360" cy="126360"/>
              </a:xfrm>
              <a:prstGeom prst="straightConnector1">
                <a:avLst/>
              </a:prstGeom>
              <a:ln w="6480">
                <a:solidFill>
                  <a:srgbClr val="a8a8a8"/>
                </a:solidFill>
                <a:miter/>
              </a:ln>
            </p:spPr>
          </p:cxnSp>
          <p:cxnSp>
            <p:nvCxnSpPr>
              <p:cNvPr id="20584" name="Straight Connector 1131"/>
              <p:cNvCxnSpPr/>
              <p:nvPr/>
            </p:nvCxnSpPr>
            <p:spPr>
              <a:xfrm>
                <a:off x="7084440" y="-435240"/>
                <a:ext cx="360" cy="126360"/>
              </a:xfrm>
              <a:prstGeom prst="straightConnector1">
                <a:avLst/>
              </a:prstGeom>
              <a:ln w="6480">
                <a:solidFill>
                  <a:srgbClr val="a8a8a8"/>
                </a:solidFill>
                <a:miter/>
              </a:ln>
            </p:spPr>
          </p:cxnSp>
          <p:cxnSp>
            <p:nvCxnSpPr>
              <p:cNvPr id="20585" name="Straight Connector 1132"/>
              <p:cNvCxnSpPr/>
              <p:nvPr/>
            </p:nvCxnSpPr>
            <p:spPr>
              <a:xfrm>
                <a:off x="7578720" y="-435240"/>
                <a:ext cx="360" cy="126360"/>
              </a:xfrm>
              <a:prstGeom prst="straightConnector1">
                <a:avLst/>
              </a:prstGeom>
              <a:ln w="6480">
                <a:solidFill>
                  <a:srgbClr val="a8a8a8"/>
                </a:solidFill>
                <a:miter/>
              </a:ln>
            </p:spPr>
          </p:cxnSp>
          <p:cxnSp>
            <p:nvCxnSpPr>
              <p:cNvPr id="20586" name="Straight Connector 1133"/>
              <p:cNvCxnSpPr/>
              <p:nvPr/>
            </p:nvCxnSpPr>
            <p:spPr>
              <a:xfrm>
                <a:off x="7413840" y="-435240"/>
                <a:ext cx="360" cy="126360"/>
              </a:xfrm>
              <a:prstGeom prst="straightConnector1">
                <a:avLst/>
              </a:prstGeom>
              <a:ln w="6480">
                <a:solidFill>
                  <a:srgbClr val="a8a8a8"/>
                </a:solidFill>
                <a:miter/>
              </a:ln>
            </p:spPr>
          </p:cxnSp>
          <p:cxnSp>
            <p:nvCxnSpPr>
              <p:cNvPr id="20587" name="Straight Connector 1134"/>
              <p:cNvCxnSpPr/>
              <p:nvPr/>
            </p:nvCxnSpPr>
            <p:spPr>
              <a:xfrm>
                <a:off x="7908120" y="-435240"/>
                <a:ext cx="360" cy="126360"/>
              </a:xfrm>
              <a:prstGeom prst="straightConnector1">
                <a:avLst/>
              </a:prstGeom>
              <a:ln w="6480">
                <a:solidFill>
                  <a:srgbClr val="a8a8a8"/>
                </a:solidFill>
                <a:miter/>
              </a:ln>
            </p:spPr>
          </p:cxnSp>
          <p:cxnSp>
            <p:nvCxnSpPr>
              <p:cNvPr id="20588" name="Straight Connector 1135"/>
              <p:cNvCxnSpPr/>
              <p:nvPr/>
            </p:nvCxnSpPr>
            <p:spPr>
              <a:xfrm>
                <a:off x="7743240" y="-435240"/>
                <a:ext cx="360" cy="126360"/>
              </a:xfrm>
              <a:prstGeom prst="straightConnector1">
                <a:avLst/>
              </a:prstGeom>
              <a:ln w="6480">
                <a:solidFill>
                  <a:srgbClr val="a8a8a8"/>
                </a:solidFill>
                <a:miter/>
              </a:ln>
            </p:spPr>
          </p:cxnSp>
          <p:cxnSp>
            <p:nvCxnSpPr>
              <p:cNvPr id="20589" name="Straight Connector 1136"/>
              <p:cNvCxnSpPr/>
              <p:nvPr/>
            </p:nvCxnSpPr>
            <p:spPr>
              <a:xfrm>
                <a:off x="8237520" y="-435240"/>
                <a:ext cx="360" cy="126360"/>
              </a:xfrm>
              <a:prstGeom prst="straightConnector1">
                <a:avLst/>
              </a:prstGeom>
              <a:ln w="6480">
                <a:solidFill>
                  <a:srgbClr val="a8a8a8"/>
                </a:solidFill>
                <a:miter/>
              </a:ln>
            </p:spPr>
          </p:cxnSp>
          <p:cxnSp>
            <p:nvCxnSpPr>
              <p:cNvPr id="20590" name="Straight Connector 1137"/>
              <p:cNvCxnSpPr/>
              <p:nvPr/>
            </p:nvCxnSpPr>
            <p:spPr>
              <a:xfrm>
                <a:off x="8073000" y="-435240"/>
                <a:ext cx="360" cy="126360"/>
              </a:xfrm>
              <a:prstGeom prst="straightConnector1">
                <a:avLst/>
              </a:prstGeom>
              <a:ln w="6480">
                <a:solidFill>
                  <a:srgbClr val="a8a8a8"/>
                </a:solidFill>
                <a:miter/>
              </a:ln>
            </p:spPr>
          </p:cxnSp>
          <p:cxnSp>
            <p:nvCxnSpPr>
              <p:cNvPr id="20591" name="Straight Connector 1138"/>
              <p:cNvCxnSpPr/>
              <p:nvPr/>
            </p:nvCxnSpPr>
            <p:spPr>
              <a:xfrm>
                <a:off x="8567280" y="-435240"/>
                <a:ext cx="360" cy="126360"/>
              </a:xfrm>
              <a:prstGeom prst="straightConnector1">
                <a:avLst/>
              </a:prstGeom>
              <a:ln w="6480">
                <a:solidFill>
                  <a:srgbClr val="a8a8a8"/>
                </a:solidFill>
                <a:miter/>
              </a:ln>
            </p:spPr>
          </p:cxnSp>
          <p:cxnSp>
            <p:nvCxnSpPr>
              <p:cNvPr id="20592" name="Straight Connector 1139"/>
              <p:cNvCxnSpPr/>
              <p:nvPr/>
            </p:nvCxnSpPr>
            <p:spPr>
              <a:xfrm>
                <a:off x="8402400" y="-435240"/>
                <a:ext cx="360" cy="126360"/>
              </a:xfrm>
              <a:prstGeom prst="straightConnector1">
                <a:avLst/>
              </a:prstGeom>
              <a:ln w="6480">
                <a:solidFill>
                  <a:srgbClr val="a8a8a8"/>
                </a:solidFill>
                <a:miter/>
              </a:ln>
            </p:spPr>
          </p:cxnSp>
          <p:cxnSp>
            <p:nvCxnSpPr>
              <p:cNvPr id="20593" name="Straight Connector 1140"/>
              <p:cNvCxnSpPr/>
              <p:nvPr/>
            </p:nvCxnSpPr>
            <p:spPr>
              <a:xfrm>
                <a:off x="8896680" y="-435240"/>
                <a:ext cx="360" cy="126360"/>
              </a:xfrm>
              <a:prstGeom prst="straightConnector1">
                <a:avLst/>
              </a:prstGeom>
              <a:ln w="6480">
                <a:solidFill>
                  <a:srgbClr val="a8a8a8"/>
                </a:solidFill>
                <a:miter/>
              </a:ln>
            </p:spPr>
          </p:cxnSp>
          <p:cxnSp>
            <p:nvCxnSpPr>
              <p:cNvPr id="20594" name="Straight Connector 1141"/>
              <p:cNvCxnSpPr/>
              <p:nvPr/>
            </p:nvCxnSpPr>
            <p:spPr>
              <a:xfrm>
                <a:off x="8731800" y="-435240"/>
                <a:ext cx="360" cy="126360"/>
              </a:xfrm>
              <a:prstGeom prst="straightConnector1">
                <a:avLst/>
              </a:prstGeom>
              <a:ln w="6480">
                <a:solidFill>
                  <a:srgbClr val="a8a8a8"/>
                </a:solidFill>
                <a:miter/>
              </a:ln>
            </p:spPr>
          </p:cxnSp>
          <p:cxnSp>
            <p:nvCxnSpPr>
              <p:cNvPr id="20595" name="Straight Connector 1142"/>
              <p:cNvCxnSpPr/>
              <p:nvPr/>
            </p:nvCxnSpPr>
            <p:spPr>
              <a:xfrm>
                <a:off x="9226080" y="-435240"/>
                <a:ext cx="360" cy="126360"/>
              </a:xfrm>
              <a:prstGeom prst="straightConnector1">
                <a:avLst/>
              </a:prstGeom>
              <a:ln w="6480">
                <a:solidFill>
                  <a:srgbClr val="a8a8a8"/>
                </a:solidFill>
                <a:miter/>
              </a:ln>
            </p:spPr>
          </p:cxnSp>
          <p:cxnSp>
            <p:nvCxnSpPr>
              <p:cNvPr id="20596" name="Straight Connector 1143"/>
              <p:cNvCxnSpPr/>
              <p:nvPr/>
            </p:nvCxnSpPr>
            <p:spPr>
              <a:xfrm>
                <a:off x="9061560" y="-435240"/>
                <a:ext cx="360" cy="126360"/>
              </a:xfrm>
              <a:prstGeom prst="straightConnector1">
                <a:avLst/>
              </a:prstGeom>
              <a:ln w="6480">
                <a:solidFill>
                  <a:srgbClr val="a8a8a8"/>
                </a:solidFill>
                <a:miter/>
              </a:ln>
            </p:spPr>
          </p:cxnSp>
          <p:cxnSp>
            <p:nvCxnSpPr>
              <p:cNvPr id="20597" name="Straight Connector 1144"/>
              <p:cNvCxnSpPr/>
              <p:nvPr/>
            </p:nvCxnSpPr>
            <p:spPr>
              <a:xfrm>
                <a:off x="9555840" y="-435240"/>
                <a:ext cx="360" cy="126360"/>
              </a:xfrm>
              <a:prstGeom prst="straightConnector1">
                <a:avLst/>
              </a:prstGeom>
              <a:ln w="6480">
                <a:solidFill>
                  <a:srgbClr val="a8a8a8"/>
                </a:solidFill>
                <a:miter/>
              </a:ln>
            </p:spPr>
          </p:cxnSp>
          <p:cxnSp>
            <p:nvCxnSpPr>
              <p:cNvPr id="20598" name="Straight Connector 1145"/>
              <p:cNvCxnSpPr/>
              <p:nvPr/>
            </p:nvCxnSpPr>
            <p:spPr>
              <a:xfrm>
                <a:off x="9390960" y="-435240"/>
                <a:ext cx="360" cy="126360"/>
              </a:xfrm>
              <a:prstGeom prst="straightConnector1">
                <a:avLst/>
              </a:prstGeom>
              <a:ln w="6480">
                <a:solidFill>
                  <a:srgbClr val="a8a8a8"/>
                </a:solidFill>
                <a:miter/>
              </a:ln>
            </p:spPr>
          </p:cxnSp>
          <p:cxnSp>
            <p:nvCxnSpPr>
              <p:cNvPr id="20599" name="Straight Connector 1146"/>
              <p:cNvCxnSpPr/>
              <p:nvPr/>
            </p:nvCxnSpPr>
            <p:spPr>
              <a:xfrm>
                <a:off x="9885240" y="-435240"/>
                <a:ext cx="360" cy="126360"/>
              </a:xfrm>
              <a:prstGeom prst="straightConnector1">
                <a:avLst/>
              </a:prstGeom>
              <a:ln w="6480">
                <a:solidFill>
                  <a:srgbClr val="a8a8a8"/>
                </a:solidFill>
                <a:miter/>
              </a:ln>
            </p:spPr>
          </p:cxnSp>
          <p:cxnSp>
            <p:nvCxnSpPr>
              <p:cNvPr id="20600" name="Straight Connector 1147"/>
              <p:cNvCxnSpPr/>
              <p:nvPr/>
            </p:nvCxnSpPr>
            <p:spPr>
              <a:xfrm>
                <a:off x="9720360" y="-435240"/>
                <a:ext cx="360" cy="126360"/>
              </a:xfrm>
              <a:prstGeom prst="straightConnector1">
                <a:avLst/>
              </a:prstGeom>
              <a:ln w="6480">
                <a:solidFill>
                  <a:srgbClr val="a8a8a8"/>
                </a:solidFill>
                <a:miter/>
              </a:ln>
            </p:spPr>
          </p:cxnSp>
          <p:cxnSp>
            <p:nvCxnSpPr>
              <p:cNvPr id="20601" name="Straight Connector 1148"/>
              <p:cNvCxnSpPr/>
              <p:nvPr/>
            </p:nvCxnSpPr>
            <p:spPr>
              <a:xfrm>
                <a:off x="10214640" y="-435240"/>
                <a:ext cx="360" cy="126360"/>
              </a:xfrm>
              <a:prstGeom prst="straightConnector1">
                <a:avLst/>
              </a:prstGeom>
              <a:ln w="6480">
                <a:solidFill>
                  <a:srgbClr val="a8a8a8"/>
                </a:solidFill>
                <a:miter/>
              </a:ln>
            </p:spPr>
          </p:cxnSp>
          <p:cxnSp>
            <p:nvCxnSpPr>
              <p:cNvPr id="20602" name="Straight Connector 1149"/>
              <p:cNvCxnSpPr/>
              <p:nvPr/>
            </p:nvCxnSpPr>
            <p:spPr>
              <a:xfrm>
                <a:off x="10050120" y="-435240"/>
                <a:ext cx="360" cy="126360"/>
              </a:xfrm>
              <a:prstGeom prst="straightConnector1">
                <a:avLst/>
              </a:prstGeom>
              <a:ln w="6480">
                <a:solidFill>
                  <a:srgbClr val="a8a8a8"/>
                </a:solidFill>
                <a:miter/>
              </a:ln>
            </p:spPr>
          </p:cxnSp>
          <p:cxnSp>
            <p:nvCxnSpPr>
              <p:cNvPr id="20603" name="Straight Connector 1150"/>
              <p:cNvCxnSpPr/>
              <p:nvPr/>
            </p:nvCxnSpPr>
            <p:spPr>
              <a:xfrm>
                <a:off x="10544400" y="-435240"/>
                <a:ext cx="360" cy="126360"/>
              </a:xfrm>
              <a:prstGeom prst="straightConnector1">
                <a:avLst/>
              </a:prstGeom>
              <a:ln w="6480">
                <a:solidFill>
                  <a:srgbClr val="a8a8a8"/>
                </a:solidFill>
                <a:miter/>
              </a:ln>
            </p:spPr>
          </p:cxnSp>
          <p:cxnSp>
            <p:nvCxnSpPr>
              <p:cNvPr id="20604" name="Straight Connector 1151"/>
              <p:cNvCxnSpPr/>
              <p:nvPr/>
            </p:nvCxnSpPr>
            <p:spPr>
              <a:xfrm>
                <a:off x="10379520" y="-435240"/>
                <a:ext cx="360" cy="126360"/>
              </a:xfrm>
              <a:prstGeom prst="straightConnector1">
                <a:avLst/>
              </a:prstGeom>
              <a:ln w="6480">
                <a:solidFill>
                  <a:srgbClr val="a8a8a8"/>
                </a:solidFill>
                <a:miter/>
              </a:ln>
            </p:spPr>
          </p:cxnSp>
          <p:cxnSp>
            <p:nvCxnSpPr>
              <p:cNvPr id="20605" name="Straight Connector 1152"/>
              <p:cNvCxnSpPr/>
              <p:nvPr/>
            </p:nvCxnSpPr>
            <p:spPr>
              <a:xfrm>
                <a:off x="10873800" y="-435240"/>
                <a:ext cx="360" cy="126360"/>
              </a:xfrm>
              <a:prstGeom prst="straightConnector1">
                <a:avLst/>
              </a:prstGeom>
              <a:ln w="6480">
                <a:solidFill>
                  <a:srgbClr val="a8a8a8"/>
                </a:solidFill>
                <a:miter/>
              </a:ln>
            </p:spPr>
          </p:cxnSp>
          <p:cxnSp>
            <p:nvCxnSpPr>
              <p:cNvPr id="20606" name="Straight Connector 1153"/>
              <p:cNvCxnSpPr/>
              <p:nvPr/>
            </p:nvCxnSpPr>
            <p:spPr>
              <a:xfrm>
                <a:off x="10708920" y="-435240"/>
                <a:ext cx="360" cy="126360"/>
              </a:xfrm>
              <a:prstGeom prst="straightConnector1">
                <a:avLst/>
              </a:prstGeom>
              <a:ln w="6480">
                <a:solidFill>
                  <a:srgbClr val="a8a8a8"/>
                </a:solidFill>
                <a:miter/>
              </a:ln>
            </p:spPr>
          </p:cxnSp>
          <p:cxnSp>
            <p:nvCxnSpPr>
              <p:cNvPr id="20607" name="Straight Connector 1154"/>
              <p:cNvCxnSpPr/>
              <p:nvPr/>
            </p:nvCxnSpPr>
            <p:spPr>
              <a:xfrm>
                <a:off x="11203200" y="-435240"/>
                <a:ext cx="360" cy="126360"/>
              </a:xfrm>
              <a:prstGeom prst="straightConnector1">
                <a:avLst/>
              </a:prstGeom>
              <a:ln w="6480">
                <a:solidFill>
                  <a:srgbClr val="a8a8a8"/>
                </a:solidFill>
                <a:miter/>
              </a:ln>
            </p:spPr>
          </p:cxnSp>
          <p:cxnSp>
            <p:nvCxnSpPr>
              <p:cNvPr id="20608" name="Straight Connector 1155"/>
              <p:cNvCxnSpPr/>
              <p:nvPr/>
            </p:nvCxnSpPr>
            <p:spPr>
              <a:xfrm>
                <a:off x="11038680" y="-435240"/>
                <a:ext cx="360" cy="126360"/>
              </a:xfrm>
              <a:prstGeom prst="straightConnector1">
                <a:avLst/>
              </a:prstGeom>
              <a:ln w="6480">
                <a:solidFill>
                  <a:srgbClr val="a8a8a8"/>
                </a:solidFill>
                <a:miter/>
              </a:ln>
            </p:spPr>
          </p:cxnSp>
          <p:cxnSp>
            <p:nvCxnSpPr>
              <p:cNvPr id="20609" name="Straight Connector 1156"/>
              <p:cNvCxnSpPr/>
              <p:nvPr/>
            </p:nvCxnSpPr>
            <p:spPr>
              <a:xfrm>
                <a:off x="11532960" y="-435240"/>
                <a:ext cx="360" cy="126360"/>
              </a:xfrm>
              <a:prstGeom prst="straightConnector1">
                <a:avLst/>
              </a:prstGeom>
              <a:ln w="6480">
                <a:solidFill>
                  <a:srgbClr val="a8a8a8"/>
                </a:solidFill>
                <a:miter/>
              </a:ln>
            </p:spPr>
          </p:cxnSp>
          <p:cxnSp>
            <p:nvCxnSpPr>
              <p:cNvPr id="20610" name="Straight Connector 1157"/>
              <p:cNvCxnSpPr/>
              <p:nvPr/>
            </p:nvCxnSpPr>
            <p:spPr>
              <a:xfrm>
                <a:off x="11368080" y="-435240"/>
                <a:ext cx="360" cy="126360"/>
              </a:xfrm>
              <a:prstGeom prst="straightConnector1">
                <a:avLst/>
              </a:prstGeom>
              <a:ln w="6480">
                <a:solidFill>
                  <a:srgbClr val="a8a8a8"/>
                </a:solidFill>
                <a:miter/>
              </a:ln>
            </p:spPr>
          </p:cxnSp>
          <p:cxnSp>
            <p:nvCxnSpPr>
              <p:cNvPr id="20611" name="Straight Connector 1158"/>
              <p:cNvCxnSpPr/>
              <p:nvPr/>
            </p:nvCxnSpPr>
            <p:spPr>
              <a:xfrm>
                <a:off x="11862360" y="-435240"/>
                <a:ext cx="360" cy="126360"/>
              </a:xfrm>
              <a:prstGeom prst="straightConnector1">
                <a:avLst/>
              </a:prstGeom>
              <a:ln w="6480">
                <a:solidFill>
                  <a:srgbClr val="a8a8a8"/>
                </a:solidFill>
                <a:miter/>
              </a:ln>
            </p:spPr>
          </p:cxnSp>
          <p:cxnSp>
            <p:nvCxnSpPr>
              <p:cNvPr id="20612" name="Straight Connector 1159"/>
              <p:cNvCxnSpPr/>
              <p:nvPr/>
            </p:nvCxnSpPr>
            <p:spPr>
              <a:xfrm>
                <a:off x="11697480" y="-435240"/>
                <a:ext cx="360" cy="126360"/>
              </a:xfrm>
              <a:prstGeom prst="straightConnector1">
                <a:avLst/>
              </a:prstGeom>
              <a:ln w="6480">
                <a:solidFill>
                  <a:srgbClr val="a8a8a8"/>
                </a:solidFill>
                <a:miter/>
              </a:ln>
            </p:spPr>
          </p:cxnSp>
          <p:cxnSp>
            <p:nvCxnSpPr>
              <p:cNvPr id="20613" name="Straight Connector 1845"/>
              <p:cNvCxnSpPr/>
              <p:nvPr/>
            </p:nvCxnSpPr>
            <p:spPr>
              <a:xfrm>
                <a:off x="12481560" y="489600"/>
                <a:ext cx="126360" cy="360"/>
              </a:xfrm>
              <a:prstGeom prst="straightConnector1">
                <a:avLst/>
              </a:prstGeom>
              <a:ln w="6480">
                <a:solidFill>
                  <a:srgbClr val="a8a8a8"/>
                </a:solidFill>
                <a:miter/>
              </a:ln>
            </p:spPr>
          </p:cxnSp>
          <p:cxnSp>
            <p:nvCxnSpPr>
              <p:cNvPr id="20614" name="Straight Connector 1846"/>
              <p:cNvCxnSpPr/>
              <p:nvPr/>
            </p:nvCxnSpPr>
            <p:spPr>
              <a:xfrm>
                <a:off x="12481560" y="326520"/>
                <a:ext cx="126360" cy="360"/>
              </a:xfrm>
              <a:prstGeom prst="straightConnector1">
                <a:avLst/>
              </a:prstGeom>
              <a:ln w="6480">
                <a:solidFill>
                  <a:srgbClr val="a8a8a8"/>
                </a:solidFill>
                <a:miter/>
              </a:ln>
            </p:spPr>
          </p:cxnSp>
          <p:cxnSp>
            <p:nvCxnSpPr>
              <p:cNvPr id="20615" name="Straight Connector 1847"/>
              <p:cNvCxnSpPr/>
              <p:nvPr/>
            </p:nvCxnSpPr>
            <p:spPr>
              <a:xfrm>
                <a:off x="12481560" y="816120"/>
                <a:ext cx="126360" cy="360"/>
              </a:xfrm>
              <a:prstGeom prst="straightConnector1">
                <a:avLst/>
              </a:prstGeom>
              <a:ln w="6480">
                <a:solidFill>
                  <a:srgbClr val="a8a8a8"/>
                </a:solidFill>
                <a:miter/>
              </a:ln>
            </p:spPr>
          </p:cxnSp>
          <p:cxnSp>
            <p:nvCxnSpPr>
              <p:cNvPr id="20616" name="Straight Connector 1848"/>
              <p:cNvCxnSpPr/>
              <p:nvPr/>
            </p:nvCxnSpPr>
            <p:spPr>
              <a:xfrm>
                <a:off x="12481560" y="653040"/>
                <a:ext cx="126360" cy="360"/>
              </a:xfrm>
              <a:prstGeom prst="straightConnector1">
                <a:avLst/>
              </a:prstGeom>
              <a:ln w="6480">
                <a:solidFill>
                  <a:srgbClr val="a8a8a8"/>
                </a:solidFill>
                <a:miter/>
              </a:ln>
            </p:spPr>
          </p:cxnSp>
          <p:cxnSp>
            <p:nvCxnSpPr>
              <p:cNvPr id="20617" name="Straight Connector 1849"/>
              <p:cNvCxnSpPr/>
              <p:nvPr/>
            </p:nvCxnSpPr>
            <p:spPr>
              <a:xfrm>
                <a:off x="12481560" y="1142640"/>
                <a:ext cx="126360" cy="360"/>
              </a:xfrm>
              <a:prstGeom prst="straightConnector1">
                <a:avLst/>
              </a:prstGeom>
              <a:ln w="6480">
                <a:solidFill>
                  <a:srgbClr val="a8a8a8"/>
                </a:solidFill>
                <a:miter/>
              </a:ln>
            </p:spPr>
          </p:cxnSp>
          <p:cxnSp>
            <p:nvCxnSpPr>
              <p:cNvPr id="20618" name="Straight Connector 1850"/>
              <p:cNvCxnSpPr/>
              <p:nvPr/>
            </p:nvCxnSpPr>
            <p:spPr>
              <a:xfrm>
                <a:off x="12481560" y="979560"/>
                <a:ext cx="126360" cy="360"/>
              </a:xfrm>
              <a:prstGeom prst="straightConnector1">
                <a:avLst/>
              </a:prstGeom>
              <a:ln w="6480">
                <a:solidFill>
                  <a:srgbClr val="a8a8a8"/>
                </a:solidFill>
                <a:miter/>
              </a:ln>
            </p:spPr>
          </p:cxnSp>
          <p:cxnSp>
            <p:nvCxnSpPr>
              <p:cNvPr id="20619" name="Straight Connector 1851"/>
              <p:cNvCxnSpPr/>
              <p:nvPr/>
            </p:nvCxnSpPr>
            <p:spPr>
              <a:xfrm>
                <a:off x="12481560" y="1469520"/>
                <a:ext cx="126360" cy="360"/>
              </a:xfrm>
              <a:prstGeom prst="straightConnector1">
                <a:avLst/>
              </a:prstGeom>
              <a:ln w="6480">
                <a:solidFill>
                  <a:srgbClr val="a8a8a8"/>
                </a:solidFill>
                <a:miter/>
              </a:ln>
            </p:spPr>
          </p:cxnSp>
          <p:cxnSp>
            <p:nvCxnSpPr>
              <p:cNvPr id="20620" name="Straight Connector 1852"/>
              <p:cNvCxnSpPr/>
              <p:nvPr/>
            </p:nvCxnSpPr>
            <p:spPr>
              <a:xfrm>
                <a:off x="12481560" y="1306080"/>
                <a:ext cx="126360" cy="360"/>
              </a:xfrm>
              <a:prstGeom prst="straightConnector1">
                <a:avLst/>
              </a:prstGeom>
              <a:ln w="6480">
                <a:solidFill>
                  <a:srgbClr val="a8a8a8"/>
                </a:solidFill>
                <a:miter/>
              </a:ln>
            </p:spPr>
          </p:cxnSp>
          <p:cxnSp>
            <p:nvCxnSpPr>
              <p:cNvPr id="20621" name="Straight Connector 1853"/>
              <p:cNvCxnSpPr/>
              <p:nvPr/>
            </p:nvCxnSpPr>
            <p:spPr>
              <a:xfrm>
                <a:off x="12481560" y="1796040"/>
                <a:ext cx="126360" cy="360"/>
              </a:xfrm>
              <a:prstGeom prst="straightConnector1">
                <a:avLst/>
              </a:prstGeom>
              <a:ln w="6480">
                <a:solidFill>
                  <a:srgbClr val="a8a8a8"/>
                </a:solidFill>
                <a:miter/>
              </a:ln>
            </p:spPr>
          </p:cxnSp>
          <p:cxnSp>
            <p:nvCxnSpPr>
              <p:cNvPr id="20622" name="Straight Connector 1854"/>
              <p:cNvCxnSpPr/>
              <p:nvPr/>
            </p:nvCxnSpPr>
            <p:spPr>
              <a:xfrm>
                <a:off x="12481560" y="1632600"/>
                <a:ext cx="126360" cy="360"/>
              </a:xfrm>
              <a:prstGeom prst="straightConnector1">
                <a:avLst/>
              </a:prstGeom>
              <a:ln w="6480">
                <a:solidFill>
                  <a:srgbClr val="a8a8a8"/>
                </a:solidFill>
                <a:miter/>
              </a:ln>
            </p:spPr>
          </p:cxnSp>
          <p:cxnSp>
            <p:nvCxnSpPr>
              <p:cNvPr id="20623" name="Straight Connector 1855"/>
              <p:cNvCxnSpPr/>
              <p:nvPr/>
            </p:nvCxnSpPr>
            <p:spPr>
              <a:xfrm>
                <a:off x="12481560" y="2122560"/>
                <a:ext cx="126360" cy="360"/>
              </a:xfrm>
              <a:prstGeom prst="straightConnector1">
                <a:avLst/>
              </a:prstGeom>
              <a:ln w="6480">
                <a:solidFill>
                  <a:srgbClr val="a8a8a8"/>
                </a:solidFill>
                <a:miter/>
              </a:ln>
            </p:spPr>
          </p:cxnSp>
          <p:cxnSp>
            <p:nvCxnSpPr>
              <p:cNvPr id="20624" name="Straight Connector 1856"/>
              <p:cNvCxnSpPr/>
              <p:nvPr/>
            </p:nvCxnSpPr>
            <p:spPr>
              <a:xfrm>
                <a:off x="12481560" y="1959120"/>
                <a:ext cx="126360" cy="360"/>
              </a:xfrm>
              <a:prstGeom prst="straightConnector1">
                <a:avLst/>
              </a:prstGeom>
              <a:ln w="6480">
                <a:solidFill>
                  <a:srgbClr val="a8a8a8"/>
                </a:solidFill>
                <a:miter/>
              </a:ln>
            </p:spPr>
          </p:cxnSp>
          <p:cxnSp>
            <p:nvCxnSpPr>
              <p:cNvPr id="20625" name="Straight Connector 1857"/>
              <p:cNvCxnSpPr/>
              <p:nvPr/>
            </p:nvCxnSpPr>
            <p:spPr>
              <a:xfrm>
                <a:off x="12481560" y="2449080"/>
                <a:ext cx="126360" cy="360"/>
              </a:xfrm>
              <a:prstGeom prst="straightConnector1">
                <a:avLst/>
              </a:prstGeom>
              <a:ln w="6480">
                <a:solidFill>
                  <a:srgbClr val="a8a8a8"/>
                </a:solidFill>
                <a:miter/>
              </a:ln>
            </p:spPr>
          </p:cxnSp>
          <p:cxnSp>
            <p:nvCxnSpPr>
              <p:cNvPr id="20626" name="Straight Connector 1858"/>
              <p:cNvCxnSpPr/>
              <p:nvPr/>
            </p:nvCxnSpPr>
            <p:spPr>
              <a:xfrm>
                <a:off x="12481560" y="2285640"/>
                <a:ext cx="126360" cy="360"/>
              </a:xfrm>
              <a:prstGeom prst="straightConnector1">
                <a:avLst/>
              </a:prstGeom>
              <a:ln w="6480">
                <a:solidFill>
                  <a:srgbClr val="a8a8a8"/>
                </a:solidFill>
                <a:miter/>
              </a:ln>
            </p:spPr>
          </p:cxnSp>
          <p:cxnSp>
            <p:nvCxnSpPr>
              <p:cNvPr id="20627" name="Straight Connector 1859"/>
              <p:cNvCxnSpPr/>
              <p:nvPr/>
            </p:nvCxnSpPr>
            <p:spPr>
              <a:xfrm>
                <a:off x="12481560" y="2775600"/>
                <a:ext cx="126360" cy="360"/>
              </a:xfrm>
              <a:prstGeom prst="straightConnector1">
                <a:avLst/>
              </a:prstGeom>
              <a:ln w="6480">
                <a:solidFill>
                  <a:srgbClr val="a8a8a8"/>
                </a:solidFill>
                <a:miter/>
              </a:ln>
            </p:spPr>
          </p:cxnSp>
          <p:cxnSp>
            <p:nvCxnSpPr>
              <p:cNvPr id="20628" name="Straight Connector 1860"/>
              <p:cNvCxnSpPr/>
              <p:nvPr/>
            </p:nvCxnSpPr>
            <p:spPr>
              <a:xfrm>
                <a:off x="12481560" y="2612520"/>
                <a:ext cx="126360" cy="360"/>
              </a:xfrm>
              <a:prstGeom prst="straightConnector1">
                <a:avLst/>
              </a:prstGeom>
              <a:ln w="6480">
                <a:solidFill>
                  <a:srgbClr val="a8a8a8"/>
                </a:solidFill>
                <a:miter/>
              </a:ln>
            </p:spPr>
          </p:cxnSp>
          <p:cxnSp>
            <p:nvCxnSpPr>
              <p:cNvPr id="20629" name="Straight Connector 1861"/>
              <p:cNvCxnSpPr/>
              <p:nvPr/>
            </p:nvCxnSpPr>
            <p:spPr>
              <a:xfrm>
                <a:off x="12481560" y="3102120"/>
                <a:ext cx="126360" cy="360"/>
              </a:xfrm>
              <a:prstGeom prst="straightConnector1">
                <a:avLst/>
              </a:prstGeom>
              <a:ln w="6480">
                <a:solidFill>
                  <a:srgbClr val="a8a8a8"/>
                </a:solidFill>
                <a:miter/>
              </a:ln>
            </p:spPr>
          </p:cxnSp>
          <p:cxnSp>
            <p:nvCxnSpPr>
              <p:cNvPr id="20630" name="Straight Connector 1862"/>
              <p:cNvCxnSpPr/>
              <p:nvPr/>
            </p:nvCxnSpPr>
            <p:spPr>
              <a:xfrm>
                <a:off x="12481560" y="2939040"/>
                <a:ext cx="126360" cy="360"/>
              </a:xfrm>
              <a:prstGeom prst="straightConnector1">
                <a:avLst/>
              </a:prstGeom>
              <a:ln w="6480">
                <a:solidFill>
                  <a:srgbClr val="a8a8a8"/>
                </a:solidFill>
                <a:miter/>
              </a:ln>
            </p:spPr>
          </p:cxnSp>
          <p:cxnSp>
            <p:nvCxnSpPr>
              <p:cNvPr id="20631" name="Straight Connector 1863"/>
              <p:cNvCxnSpPr/>
              <p:nvPr/>
            </p:nvCxnSpPr>
            <p:spPr>
              <a:xfrm>
                <a:off x="12481560" y="3428640"/>
                <a:ext cx="126360" cy="360"/>
              </a:xfrm>
              <a:prstGeom prst="straightConnector1">
                <a:avLst/>
              </a:prstGeom>
              <a:ln w="6480">
                <a:solidFill>
                  <a:srgbClr val="a8a8a8"/>
                </a:solidFill>
                <a:miter/>
              </a:ln>
            </p:spPr>
          </p:cxnSp>
          <p:cxnSp>
            <p:nvCxnSpPr>
              <p:cNvPr id="20632" name="Straight Connector 1864"/>
              <p:cNvCxnSpPr/>
              <p:nvPr/>
            </p:nvCxnSpPr>
            <p:spPr>
              <a:xfrm>
                <a:off x="12481560" y="3265560"/>
                <a:ext cx="126360" cy="360"/>
              </a:xfrm>
              <a:prstGeom prst="straightConnector1">
                <a:avLst/>
              </a:prstGeom>
              <a:ln w="6480">
                <a:solidFill>
                  <a:srgbClr val="a8a8a8"/>
                </a:solidFill>
                <a:miter/>
              </a:ln>
            </p:spPr>
          </p:cxnSp>
          <p:cxnSp>
            <p:nvCxnSpPr>
              <p:cNvPr id="20633" name="Straight Connector 1865"/>
              <p:cNvCxnSpPr/>
              <p:nvPr/>
            </p:nvCxnSpPr>
            <p:spPr>
              <a:xfrm>
                <a:off x="12481560" y="3755520"/>
                <a:ext cx="126360" cy="360"/>
              </a:xfrm>
              <a:prstGeom prst="straightConnector1">
                <a:avLst/>
              </a:prstGeom>
              <a:ln w="6480">
                <a:solidFill>
                  <a:srgbClr val="a8a8a8"/>
                </a:solidFill>
                <a:miter/>
              </a:ln>
            </p:spPr>
          </p:cxnSp>
          <p:cxnSp>
            <p:nvCxnSpPr>
              <p:cNvPr id="20634" name="Straight Connector 1866"/>
              <p:cNvCxnSpPr/>
              <p:nvPr/>
            </p:nvCxnSpPr>
            <p:spPr>
              <a:xfrm>
                <a:off x="12481560" y="3592080"/>
                <a:ext cx="126360" cy="360"/>
              </a:xfrm>
              <a:prstGeom prst="straightConnector1">
                <a:avLst/>
              </a:prstGeom>
              <a:ln w="6480">
                <a:solidFill>
                  <a:srgbClr val="a8a8a8"/>
                </a:solidFill>
                <a:miter/>
              </a:ln>
            </p:spPr>
          </p:cxnSp>
          <p:cxnSp>
            <p:nvCxnSpPr>
              <p:cNvPr id="20635" name="Straight Connector 1867"/>
              <p:cNvCxnSpPr/>
              <p:nvPr/>
            </p:nvCxnSpPr>
            <p:spPr>
              <a:xfrm>
                <a:off x="12481560" y="4081680"/>
                <a:ext cx="126360" cy="360"/>
              </a:xfrm>
              <a:prstGeom prst="straightConnector1">
                <a:avLst/>
              </a:prstGeom>
              <a:ln w="6480">
                <a:solidFill>
                  <a:srgbClr val="a8a8a8"/>
                </a:solidFill>
                <a:miter/>
              </a:ln>
            </p:spPr>
          </p:cxnSp>
          <p:cxnSp>
            <p:nvCxnSpPr>
              <p:cNvPr id="20636" name="Straight Connector 1868"/>
              <p:cNvCxnSpPr/>
              <p:nvPr/>
            </p:nvCxnSpPr>
            <p:spPr>
              <a:xfrm>
                <a:off x="12481560" y="3918240"/>
                <a:ext cx="126360" cy="360"/>
              </a:xfrm>
              <a:prstGeom prst="straightConnector1">
                <a:avLst/>
              </a:prstGeom>
              <a:ln w="6480">
                <a:solidFill>
                  <a:srgbClr val="a8a8a8"/>
                </a:solidFill>
                <a:miter/>
              </a:ln>
            </p:spPr>
          </p:cxnSp>
          <p:cxnSp>
            <p:nvCxnSpPr>
              <p:cNvPr id="20637" name="Straight Connector 1869"/>
              <p:cNvCxnSpPr/>
              <p:nvPr/>
            </p:nvCxnSpPr>
            <p:spPr>
              <a:xfrm>
                <a:off x="12481560" y="4408200"/>
                <a:ext cx="126360" cy="360"/>
              </a:xfrm>
              <a:prstGeom prst="straightConnector1">
                <a:avLst/>
              </a:prstGeom>
              <a:ln w="6480">
                <a:solidFill>
                  <a:srgbClr val="a8a8a8"/>
                </a:solidFill>
                <a:miter/>
              </a:ln>
            </p:spPr>
          </p:cxnSp>
          <p:cxnSp>
            <p:nvCxnSpPr>
              <p:cNvPr id="20638" name="Straight Connector 1870"/>
              <p:cNvCxnSpPr/>
              <p:nvPr/>
            </p:nvCxnSpPr>
            <p:spPr>
              <a:xfrm>
                <a:off x="12481560" y="4244760"/>
                <a:ext cx="126360" cy="360"/>
              </a:xfrm>
              <a:prstGeom prst="straightConnector1">
                <a:avLst/>
              </a:prstGeom>
              <a:ln w="6480">
                <a:solidFill>
                  <a:srgbClr val="a8a8a8"/>
                </a:solidFill>
                <a:miter/>
              </a:ln>
            </p:spPr>
          </p:cxnSp>
          <p:cxnSp>
            <p:nvCxnSpPr>
              <p:cNvPr id="20639" name="Straight Connector 1871"/>
              <p:cNvCxnSpPr/>
              <p:nvPr/>
            </p:nvCxnSpPr>
            <p:spPr>
              <a:xfrm>
                <a:off x="12481560" y="4734720"/>
                <a:ext cx="126360" cy="360"/>
              </a:xfrm>
              <a:prstGeom prst="straightConnector1">
                <a:avLst/>
              </a:prstGeom>
              <a:ln w="6480">
                <a:solidFill>
                  <a:srgbClr val="a8a8a8"/>
                </a:solidFill>
                <a:miter/>
              </a:ln>
            </p:spPr>
          </p:cxnSp>
          <p:cxnSp>
            <p:nvCxnSpPr>
              <p:cNvPr id="20640" name="Straight Connector 1872"/>
              <p:cNvCxnSpPr/>
              <p:nvPr/>
            </p:nvCxnSpPr>
            <p:spPr>
              <a:xfrm>
                <a:off x="12481560" y="4571280"/>
                <a:ext cx="126360" cy="360"/>
              </a:xfrm>
              <a:prstGeom prst="straightConnector1">
                <a:avLst/>
              </a:prstGeom>
              <a:ln w="6480">
                <a:solidFill>
                  <a:srgbClr val="a8a8a8"/>
                </a:solidFill>
                <a:miter/>
              </a:ln>
            </p:spPr>
          </p:cxnSp>
          <p:cxnSp>
            <p:nvCxnSpPr>
              <p:cNvPr id="20641" name="Straight Connector 1873"/>
              <p:cNvCxnSpPr/>
              <p:nvPr/>
            </p:nvCxnSpPr>
            <p:spPr>
              <a:xfrm>
                <a:off x="12481560" y="5061240"/>
                <a:ext cx="126360" cy="360"/>
              </a:xfrm>
              <a:prstGeom prst="straightConnector1">
                <a:avLst/>
              </a:prstGeom>
              <a:ln w="6480">
                <a:solidFill>
                  <a:srgbClr val="a8a8a8"/>
                </a:solidFill>
                <a:miter/>
              </a:ln>
            </p:spPr>
          </p:cxnSp>
          <p:cxnSp>
            <p:nvCxnSpPr>
              <p:cNvPr id="20642" name="Straight Connector 1875"/>
              <p:cNvCxnSpPr/>
              <p:nvPr/>
            </p:nvCxnSpPr>
            <p:spPr>
              <a:xfrm>
                <a:off x="12481560" y="5387760"/>
                <a:ext cx="126360" cy="360"/>
              </a:xfrm>
              <a:prstGeom prst="straightConnector1">
                <a:avLst/>
              </a:prstGeom>
              <a:ln w="6480">
                <a:solidFill>
                  <a:srgbClr val="a8a8a8"/>
                </a:solidFill>
                <a:miter/>
              </a:ln>
            </p:spPr>
          </p:cxnSp>
          <p:cxnSp>
            <p:nvCxnSpPr>
              <p:cNvPr id="20643" name="Straight Connector 1876"/>
              <p:cNvCxnSpPr/>
              <p:nvPr/>
            </p:nvCxnSpPr>
            <p:spPr>
              <a:xfrm>
                <a:off x="12481560" y="5224680"/>
                <a:ext cx="126360" cy="360"/>
              </a:xfrm>
              <a:prstGeom prst="straightConnector1">
                <a:avLst/>
              </a:prstGeom>
              <a:ln w="6480">
                <a:solidFill>
                  <a:srgbClr val="a8a8a8"/>
                </a:solidFill>
                <a:miter/>
              </a:ln>
            </p:spPr>
          </p:cxnSp>
          <p:cxnSp>
            <p:nvCxnSpPr>
              <p:cNvPr id="20644" name="Straight Connector 1877"/>
              <p:cNvCxnSpPr/>
              <p:nvPr/>
            </p:nvCxnSpPr>
            <p:spPr>
              <a:xfrm>
                <a:off x="12481560" y="5714280"/>
                <a:ext cx="126360" cy="360"/>
              </a:xfrm>
              <a:prstGeom prst="straightConnector1">
                <a:avLst/>
              </a:prstGeom>
              <a:ln w="6480">
                <a:solidFill>
                  <a:srgbClr val="a8a8a8"/>
                </a:solidFill>
                <a:miter/>
              </a:ln>
            </p:spPr>
          </p:cxnSp>
          <p:cxnSp>
            <p:nvCxnSpPr>
              <p:cNvPr id="20645" name="Straight Connector 1878"/>
              <p:cNvCxnSpPr/>
              <p:nvPr/>
            </p:nvCxnSpPr>
            <p:spPr>
              <a:xfrm>
                <a:off x="12481560" y="5551200"/>
                <a:ext cx="126360" cy="360"/>
              </a:xfrm>
              <a:prstGeom prst="straightConnector1">
                <a:avLst/>
              </a:prstGeom>
              <a:ln w="6480">
                <a:solidFill>
                  <a:srgbClr val="a8a8a8"/>
                </a:solidFill>
                <a:miter/>
              </a:ln>
            </p:spPr>
          </p:cxnSp>
          <p:cxnSp>
            <p:nvCxnSpPr>
              <p:cNvPr id="20646" name="Straight Connector 1879"/>
              <p:cNvCxnSpPr/>
              <p:nvPr/>
            </p:nvCxnSpPr>
            <p:spPr>
              <a:xfrm>
                <a:off x="12481560" y="6041160"/>
                <a:ext cx="126360" cy="360"/>
              </a:xfrm>
              <a:prstGeom prst="straightConnector1">
                <a:avLst/>
              </a:prstGeom>
              <a:ln w="6480">
                <a:solidFill>
                  <a:srgbClr val="a8a8a8"/>
                </a:solidFill>
                <a:miter/>
              </a:ln>
            </p:spPr>
          </p:cxnSp>
          <p:cxnSp>
            <p:nvCxnSpPr>
              <p:cNvPr id="20647" name="Straight Connector 1880"/>
              <p:cNvCxnSpPr/>
              <p:nvPr/>
            </p:nvCxnSpPr>
            <p:spPr>
              <a:xfrm>
                <a:off x="12481560" y="5877720"/>
                <a:ext cx="126360" cy="360"/>
              </a:xfrm>
              <a:prstGeom prst="straightConnector1">
                <a:avLst/>
              </a:prstGeom>
              <a:ln w="6480">
                <a:solidFill>
                  <a:srgbClr val="a8a8a8"/>
                </a:solidFill>
                <a:miter/>
              </a:ln>
            </p:spPr>
          </p:cxnSp>
          <p:cxnSp>
            <p:nvCxnSpPr>
              <p:cNvPr id="20648" name="Straight Connector 1881"/>
              <p:cNvCxnSpPr/>
              <p:nvPr/>
            </p:nvCxnSpPr>
            <p:spPr>
              <a:xfrm>
                <a:off x="12481560" y="6367680"/>
                <a:ext cx="126360" cy="360"/>
              </a:xfrm>
              <a:prstGeom prst="straightConnector1">
                <a:avLst/>
              </a:prstGeom>
              <a:ln w="6480">
                <a:solidFill>
                  <a:srgbClr val="a8a8a8"/>
                </a:solidFill>
                <a:miter/>
              </a:ln>
            </p:spPr>
          </p:cxnSp>
          <p:cxnSp>
            <p:nvCxnSpPr>
              <p:cNvPr id="20649" name="Straight Connector 1882"/>
              <p:cNvCxnSpPr/>
              <p:nvPr/>
            </p:nvCxnSpPr>
            <p:spPr>
              <a:xfrm>
                <a:off x="12481560" y="6204240"/>
                <a:ext cx="126360" cy="360"/>
              </a:xfrm>
              <a:prstGeom prst="straightConnector1">
                <a:avLst/>
              </a:prstGeom>
              <a:ln w="6480">
                <a:solidFill>
                  <a:srgbClr val="a8a8a8"/>
                </a:solidFill>
                <a:miter/>
              </a:ln>
            </p:spPr>
          </p:cxnSp>
          <p:cxnSp>
            <p:nvCxnSpPr>
              <p:cNvPr id="20650" name="Straight Connector 2020"/>
              <p:cNvCxnSpPr/>
              <p:nvPr/>
            </p:nvCxnSpPr>
            <p:spPr>
              <a:xfrm>
                <a:off x="493920" y="7167240"/>
                <a:ext cx="360" cy="126360"/>
              </a:xfrm>
              <a:prstGeom prst="straightConnector1">
                <a:avLst/>
              </a:prstGeom>
              <a:ln w="6480">
                <a:solidFill>
                  <a:srgbClr val="a8a8a8"/>
                </a:solidFill>
                <a:miter/>
              </a:ln>
            </p:spPr>
          </p:cxnSp>
          <p:cxnSp>
            <p:nvCxnSpPr>
              <p:cNvPr id="20651" name="Straight Connector 2021"/>
              <p:cNvCxnSpPr/>
              <p:nvPr/>
            </p:nvCxnSpPr>
            <p:spPr>
              <a:xfrm>
                <a:off x="329400" y="7167240"/>
                <a:ext cx="360" cy="126360"/>
              </a:xfrm>
              <a:prstGeom prst="straightConnector1">
                <a:avLst/>
              </a:prstGeom>
              <a:ln w="6480">
                <a:solidFill>
                  <a:srgbClr val="a8a8a8"/>
                </a:solidFill>
                <a:miter/>
              </a:ln>
            </p:spPr>
          </p:cxnSp>
          <p:cxnSp>
            <p:nvCxnSpPr>
              <p:cNvPr id="20652" name="Straight Connector 2022"/>
              <p:cNvCxnSpPr/>
              <p:nvPr/>
            </p:nvCxnSpPr>
            <p:spPr>
              <a:xfrm>
                <a:off x="823680" y="7167240"/>
                <a:ext cx="360" cy="126360"/>
              </a:xfrm>
              <a:prstGeom prst="straightConnector1">
                <a:avLst/>
              </a:prstGeom>
              <a:ln w="6480">
                <a:solidFill>
                  <a:srgbClr val="a8a8a8"/>
                </a:solidFill>
                <a:miter/>
              </a:ln>
            </p:spPr>
          </p:cxnSp>
          <p:cxnSp>
            <p:nvCxnSpPr>
              <p:cNvPr id="20653" name="Straight Connector 2023"/>
              <p:cNvCxnSpPr/>
              <p:nvPr/>
            </p:nvCxnSpPr>
            <p:spPr>
              <a:xfrm>
                <a:off x="658800" y="7167240"/>
                <a:ext cx="360" cy="126360"/>
              </a:xfrm>
              <a:prstGeom prst="straightConnector1">
                <a:avLst/>
              </a:prstGeom>
              <a:ln w="6480">
                <a:solidFill>
                  <a:srgbClr val="a8a8a8"/>
                </a:solidFill>
                <a:miter/>
              </a:ln>
            </p:spPr>
          </p:cxnSp>
          <p:cxnSp>
            <p:nvCxnSpPr>
              <p:cNvPr id="20654" name="Straight Connector 2024"/>
              <p:cNvCxnSpPr/>
              <p:nvPr/>
            </p:nvCxnSpPr>
            <p:spPr>
              <a:xfrm>
                <a:off x="1153080" y="7167240"/>
                <a:ext cx="360" cy="126360"/>
              </a:xfrm>
              <a:prstGeom prst="straightConnector1">
                <a:avLst/>
              </a:prstGeom>
              <a:ln w="6480">
                <a:solidFill>
                  <a:srgbClr val="a8a8a8"/>
                </a:solidFill>
                <a:miter/>
              </a:ln>
            </p:spPr>
          </p:cxnSp>
          <p:cxnSp>
            <p:nvCxnSpPr>
              <p:cNvPr id="20655" name="Straight Connector 2025"/>
              <p:cNvCxnSpPr/>
              <p:nvPr/>
            </p:nvCxnSpPr>
            <p:spPr>
              <a:xfrm>
                <a:off x="988200" y="7167240"/>
                <a:ext cx="360" cy="126360"/>
              </a:xfrm>
              <a:prstGeom prst="straightConnector1">
                <a:avLst/>
              </a:prstGeom>
              <a:ln w="6480">
                <a:solidFill>
                  <a:srgbClr val="a8a8a8"/>
                </a:solidFill>
                <a:miter/>
              </a:ln>
            </p:spPr>
          </p:cxnSp>
          <p:cxnSp>
            <p:nvCxnSpPr>
              <p:cNvPr id="20656" name="Straight Connector 2026"/>
              <p:cNvCxnSpPr/>
              <p:nvPr/>
            </p:nvCxnSpPr>
            <p:spPr>
              <a:xfrm>
                <a:off x="1482480" y="7167240"/>
                <a:ext cx="360" cy="126360"/>
              </a:xfrm>
              <a:prstGeom prst="straightConnector1">
                <a:avLst/>
              </a:prstGeom>
              <a:ln w="6480">
                <a:solidFill>
                  <a:srgbClr val="a8a8a8"/>
                </a:solidFill>
                <a:miter/>
              </a:ln>
            </p:spPr>
          </p:cxnSp>
          <p:cxnSp>
            <p:nvCxnSpPr>
              <p:cNvPr id="20657" name="Straight Connector 2027"/>
              <p:cNvCxnSpPr/>
              <p:nvPr/>
            </p:nvCxnSpPr>
            <p:spPr>
              <a:xfrm>
                <a:off x="1317960" y="7167240"/>
                <a:ext cx="360" cy="126360"/>
              </a:xfrm>
              <a:prstGeom prst="straightConnector1">
                <a:avLst/>
              </a:prstGeom>
              <a:ln w="6480">
                <a:solidFill>
                  <a:srgbClr val="a8a8a8"/>
                </a:solidFill>
                <a:miter/>
              </a:ln>
            </p:spPr>
          </p:cxnSp>
          <p:cxnSp>
            <p:nvCxnSpPr>
              <p:cNvPr id="20658" name="Straight Connector 2028"/>
              <p:cNvCxnSpPr/>
              <p:nvPr/>
            </p:nvCxnSpPr>
            <p:spPr>
              <a:xfrm>
                <a:off x="1812240" y="7167240"/>
                <a:ext cx="360" cy="126360"/>
              </a:xfrm>
              <a:prstGeom prst="straightConnector1">
                <a:avLst/>
              </a:prstGeom>
              <a:ln w="6480">
                <a:solidFill>
                  <a:srgbClr val="a8a8a8"/>
                </a:solidFill>
                <a:miter/>
              </a:ln>
            </p:spPr>
          </p:cxnSp>
          <p:cxnSp>
            <p:nvCxnSpPr>
              <p:cNvPr id="20659" name="Straight Connector 2029"/>
              <p:cNvCxnSpPr/>
              <p:nvPr/>
            </p:nvCxnSpPr>
            <p:spPr>
              <a:xfrm>
                <a:off x="1647360" y="7167240"/>
                <a:ext cx="360" cy="126360"/>
              </a:xfrm>
              <a:prstGeom prst="straightConnector1">
                <a:avLst/>
              </a:prstGeom>
              <a:ln w="6480">
                <a:solidFill>
                  <a:srgbClr val="a8a8a8"/>
                </a:solidFill>
                <a:miter/>
              </a:ln>
            </p:spPr>
          </p:cxnSp>
          <p:cxnSp>
            <p:nvCxnSpPr>
              <p:cNvPr id="20660" name="Straight Connector 2030"/>
              <p:cNvCxnSpPr/>
              <p:nvPr/>
            </p:nvCxnSpPr>
            <p:spPr>
              <a:xfrm>
                <a:off x="2141640" y="7167240"/>
                <a:ext cx="360" cy="126360"/>
              </a:xfrm>
              <a:prstGeom prst="straightConnector1">
                <a:avLst/>
              </a:prstGeom>
              <a:ln w="6480">
                <a:solidFill>
                  <a:srgbClr val="a8a8a8"/>
                </a:solidFill>
                <a:miter/>
              </a:ln>
            </p:spPr>
          </p:cxnSp>
          <p:cxnSp>
            <p:nvCxnSpPr>
              <p:cNvPr id="20661" name="Straight Connector 2031"/>
              <p:cNvCxnSpPr/>
              <p:nvPr/>
            </p:nvCxnSpPr>
            <p:spPr>
              <a:xfrm>
                <a:off x="1976760" y="7167240"/>
                <a:ext cx="360" cy="126360"/>
              </a:xfrm>
              <a:prstGeom prst="straightConnector1">
                <a:avLst/>
              </a:prstGeom>
              <a:ln w="6480">
                <a:solidFill>
                  <a:srgbClr val="a8a8a8"/>
                </a:solidFill>
                <a:miter/>
              </a:ln>
            </p:spPr>
          </p:cxnSp>
          <p:cxnSp>
            <p:nvCxnSpPr>
              <p:cNvPr id="20662" name="Straight Connector 2032"/>
              <p:cNvCxnSpPr/>
              <p:nvPr/>
            </p:nvCxnSpPr>
            <p:spPr>
              <a:xfrm>
                <a:off x="2471040" y="7167240"/>
                <a:ext cx="360" cy="126360"/>
              </a:xfrm>
              <a:prstGeom prst="straightConnector1">
                <a:avLst/>
              </a:prstGeom>
              <a:ln w="6480">
                <a:solidFill>
                  <a:srgbClr val="a8a8a8"/>
                </a:solidFill>
                <a:miter/>
              </a:ln>
            </p:spPr>
          </p:cxnSp>
          <p:cxnSp>
            <p:nvCxnSpPr>
              <p:cNvPr id="20663" name="Straight Connector 2033"/>
              <p:cNvCxnSpPr/>
              <p:nvPr/>
            </p:nvCxnSpPr>
            <p:spPr>
              <a:xfrm>
                <a:off x="2306520" y="7167240"/>
                <a:ext cx="360" cy="126360"/>
              </a:xfrm>
              <a:prstGeom prst="straightConnector1">
                <a:avLst/>
              </a:prstGeom>
              <a:ln w="6480">
                <a:solidFill>
                  <a:srgbClr val="a8a8a8"/>
                </a:solidFill>
                <a:miter/>
              </a:ln>
            </p:spPr>
          </p:cxnSp>
          <p:cxnSp>
            <p:nvCxnSpPr>
              <p:cNvPr id="20664" name="Straight Connector 2034"/>
              <p:cNvCxnSpPr/>
              <p:nvPr/>
            </p:nvCxnSpPr>
            <p:spPr>
              <a:xfrm>
                <a:off x="2800800" y="7167240"/>
                <a:ext cx="360" cy="126360"/>
              </a:xfrm>
              <a:prstGeom prst="straightConnector1">
                <a:avLst/>
              </a:prstGeom>
              <a:ln w="6480">
                <a:solidFill>
                  <a:srgbClr val="a8a8a8"/>
                </a:solidFill>
                <a:miter/>
              </a:ln>
            </p:spPr>
          </p:cxnSp>
          <p:cxnSp>
            <p:nvCxnSpPr>
              <p:cNvPr id="20665" name="Straight Connector 2035"/>
              <p:cNvCxnSpPr/>
              <p:nvPr/>
            </p:nvCxnSpPr>
            <p:spPr>
              <a:xfrm>
                <a:off x="2635920" y="7167240"/>
                <a:ext cx="360" cy="126360"/>
              </a:xfrm>
              <a:prstGeom prst="straightConnector1">
                <a:avLst/>
              </a:prstGeom>
              <a:ln w="6480">
                <a:solidFill>
                  <a:srgbClr val="a8a8a8"/>
                </a:solidFill>
                <a:miter/>
              </a:ln>
            </p:spPr>
          </p:cxnSp>
          <p:cxnSp>
            <p:nvCxnSpPr>
              <p:cNvPr id="20666" name="Straight Connector 2036"/>
              <p:cNvCxnSpPr/>
              <p:nvPr/>
            </p:nvCxnSpPr>
            <p:spPr>
              <a:xfrm>
                <a:off x="3130200" y="7167240"/>
                <a:ext cx="360" cy="126360"/>
              </a:xfrm>
              <a:prstGeom prst="straightConnector1">
                <a:avLst/>
              </a:prstGeom>
              <a:ln w="6480">
                <a:solidFill>
                  <a:srgbClr val="a8a8a8"/>
                </a:solidFill>
                <a:miter/>
              </a:ln>
            </p:spPr>
          </p:cxnSp>
          <p:cxnSp>
            <p:nvCxnSpPr>
              <p:cNvPr id="20667" name="Straight Connector 2037"/>
              <p:cNvCxnSpPr/>
              <p:nvPr/>
            </p:nvCxnSpPr>
            <p:spPr>
              <a:xfrm>
                <a:off x="2965320" y="7167240"/>
                <a:ext cx="360" cy="126360"/>
              </a:xfrm>
              <a:prstGeom prst="straightConnector1">
                <a:avLst/>
              </a:prstGeom>
              <a:ln w="6480">
                <a:solidFill>
                  <a:srgbClr val="a8a8a8"/>
                </a:solidFill>
                <a:miter/>
              </a:ln>
            </p:spPr>
          </p:cxnSp>
          <p:cxnSp>
            <p:nvCxnSpPr>
              <p:cNvPr id="20668" name="Straight Connector 2038"/>
              <p:cNvCxnSpPr/>
              <p:nvPr/>
            </p:nvCxnSpPr>
            <p:spPr>
              <a:xfrm>
                <a:off x="3459600" y="7167240"/>
                <a:ext cx="360" cy="126360"/>
              </a:xfrm>
              <a:prstGeom prst="straightConnector1">
                <a:avLst/>
              </a:prstGeom>
              <a:ln w="6480">
                <a:solidFill>
                  <a:srgbClr val="a8a8a8"/>
                </a:solidFill>
                <a:miter/>
              </a:ln>
            </p:spPr>
          </p:cxnSp>
          <p:cxnSp>
            <p:nvCxnSpPr>
              <p:cNvPr id="20669" name="Straight Connector 2039"/>
              <p:cNvCxnSpPr/>
              <p:nvPr/>
            </p:nvCxnSpPr>
            <p:spPr>
              <a:xfrm>
                <a:off x="3295080" y="7167240"/>
                <a:ext cx="360" cy="126360"/>
              </a:xfrm>
              <a:prstGeom prst="straightConnector1">
                <a:avLst/>
              </a:prstGeom>
              <a:ln w="6480">
                <a:solidFill>
                  <a:srgbClr val="a8a8a8"/>
                </a:solidFill>
                <a:miter/>
              </a:ln>
            </p:spPr>
          </p:cxnSp>
          <p:cxnSp>
            <p:nvCxnSpPr>
              <p:cNvPr id="20670" name="Straight Connector 2040"/>
              <p:cNvCxnSpPr/>
              <p:nvPr/>
            </p:nvCxnSpPr>
            <p:spPr>
              <a:xfrm>
                <a:off x="3789360" y="7167240"/>
                <a:ext cx="360" cy="126360"/>
              </a:xfrm>
              <a:prstGeom prst="straightConnector1">
                <a:avLst/>
              </a:prstGeom>
              <a:ln w="6480">
                <a:solidFill>
                  <a:srgbClr val="a8a8a8"/>
                </a:solidFill>
                <a:miter/>
              </a:ln>
            </p:spPr>
          </p:cxnSp>
          <p:cxnSp>
            <p:nvCxnSpPr>
              <p:cNvPr id="20671" name="Straight Connector 2041"/>
              <p:cNvCxnSpPr/>
              <p:nvPr/>
            </p:nvCxnSpPr>
            <p:spPr>
              <a:xfrm>
                <a:off x="3624480" y="7167240"/>
                <a:ext cx="360" cy="126360"/>
              </a:xfrm>
              <a:prstGeom prst="straightConnector1">
                <a:avLst/>
              </a:prstGeom>
              <a:ln w="6480">
                <a:solidFill>
                  <a:srgbClr val="a8a8a8"/>
                </a:solidFill>
                <a:miter/>
              </a:ln>
            </p:spPr>
          </p:cxnSp>
          <p:cxnSp>
            <p:nvCxnSpPr>
              <p:cNvPr id="20672" name="Straight Connector 2042"/>
              <p:cNvCxnSpPr/>
              <p:nvPr/>
            </p:nvCxnSpPr>
            <p:spPr>
              <a:xfrm>
                <a:off x="4118760" y="7167240"/>
                <a:ext cx="360" cy="126360"/>
              </a:xfrm>
              <a:prstGeom prst="straightConnector1">
                <a:avLst/>
              </a:prstGeom>
              <a:ln w="6480">
                <a:solidFill>
                  <a:srgbClr val="a8a8a8"/>
                </a:solidFill>
                <a:miter/>
              </a:ln>
            </p:spPr>
          </p:cxnSp>
          <p:cxnSp>
            <p:nvCxnSpPr>
              <p:cNvPr id="20673" name="Straight Connector 2043"/>
              <p:cNvCxnSpPr/>
              <p:nvPr/>
            </p:nvCxnSpPr>
            <p:spPr>
              <a:xfrm>
                <a:off x="3953880" y="7167240"/>
                <a:ext cx="360" cy="126360"/>
              </a:xfrm>
              <a:prstGeom prst="straightConnector1">
                <a:avLst/>
              </a:prstGeom>
              <a:ln w="6480">
                <a:solidFill>
                  <a:srgbClr val="a8a8a8"/>
                </a:solidFill>
                <a:miter/>
              </a:ln>
            </p:spPr>
          </p:cxnSp>
          <p:cxnSp>
            <p:nvCxnSpPr>
              <p:cNvPr id="20674" name="Straight Connector 2044"/>
              <p:cNvCxnSpPr/>
              <p:nvPr/>
            </p:nvCxnSpPr>
            <p:spPr>
              <a:xfrm>
                <a:off x="4448160" y="7167240"/>
                <a:ext cx="360" cy="126360"/>
              </a:xfrm>
              <a:prstGeom prst="straightConnector1">
                <a:avLst/>
              </a:prstGeom>
              <a:ln w="6480">
                <a:solidFill>
                  <a:srgbClr val="a8a8a8"/>
                </a:solidFill>
                <a:miter/>
              </a:ln>
            </p:spPr>
          </p:cxnSp>
          <p:cxnSp>
            <p:nvCxnSpPr>
              <p:cNvPr id="20675" name="Straight Connector 2045"/>
              <p:cNvCxnSpPr/>
              <p:nvPr/>
            </p:nvCxnSpPr>
            <p:spPr>
              <a:xfrm>
                <a:off x="4283640" y="7167240"/>
                <a:ext cx="360" cy="126360"/>
              </a:xfrm>
              <a:prstGeom prst="straightConnector1">
                <a:avLst/>
              </a:prstGeom>
              <a:ln w="6480">
                <a:solidFill>
                  <a:srgbClr val="a8a8a8"/>
                </a:solidFill>
                <a:miter/>
              </a:ln>
            </p:spPr>
          </p:cxnSp>
          <p:cxnSp>
            <p:nvCxnSpPr>
              <p:cNvPr id="20676" name="Straight Connector 2046"/>
              <p:cNvCxnSpPr/>
              <p:nvPr/>
            </p:nvCxnSpPr>
            <p:spPr>
              <a:xfrm>
                <a:off x="4777920" y="7167240"/>
                <a:ext cx="360" cy="126360"/>
              </a:xfrm>
              <a:prstGeom prst="straightConnector1">
                <a:avLst/>
              </a:prstGeom>
              <a:ln w="6480">
                <a:solidFill>
                  <a:srgbClr val="a8a8a8"/>
                </a:solidFill>
                <a:miter/>
              </a:ln>
            </p:spPr>
          </p:cxnSp>
          <p:cxnSp>
            <p:nvCxnSpPr>
              <p:cNvPr id="20677" name="Straight Connector 2047"/>
              <p:cNvCxnSpPr/>
              <p:nvPr/>
            </p:nvCxnSpPr>
            <p:spPr>
              <a:xfrm>
                <a:off x="4613040" y="7167240"/>
                <a:ext cx="360" cy="126360"/>
              </a:xfrm>
              <a:prstGeom prst="straightConnector1">
                <a:avLst/>
              </a:prstGeom>
              <a:ln w="6480">
                <a:solidFill>
                  <a:srgbClr val="a8a8a8"/>
                </a:solidFill>
                <a:miter/>
              </a:ln>
            </p:spPr>
          </p:cxnSp>
          <p:cxnSp>
            <p:nvCxnSpPr>
              <p:cNvPr id="20678" name="Straight Connector 2048"/>
              <p:cNvCxnSpPr/>
              <p:nvPr/>
            </p:nvCxnSpPr>
            <p:spPr>
              <a:xfrm>
                <a:off x="5107320" y="7167240"/>
                <a:ext cx="360" cy="126360"/>
              </a:xfrm>
              <a:prstGeom prst="straightConnector1">
                <a:avLst/>
              </a:prstGeom>
              <a:ln w="6480">
                <a:solidFill>
                  <a:srgbClr val="a8a8a8"/>
                </a:solidFill>
                <a:miter/>
              </a:ln>
            </p:spPr>
          </p:cxnSp>
          <p:cxnSp>
            <p:nvCxnSpPr>
              <p:cNvPr id="20679" name="Straight Connector 2049"/>
              <p:cNvCxnSpPr/>
              <p:nvPr/>
            </p:nvCxnSpPr>
            <p:spPr>
              <a:xfrm>
                <a:off x="4942440" y="7167240"/>
                <a:ext cx="360" cy="126360"/>
              </a:xfrm>
              <a:prstGeom prst="straightConnector1">
                <a:avLst/>
              </a:prstGeom>
              <a:ln w="6480">
                <a:solidFill>
                  <a:srgbClr val="a8a8a8"/>
                </a:solidFill>
                <a:miter/>
              </a:ln>
            </p:spPr>
          </p:cxnSp>
          <p:cxnSp>
            <p:nvCxnSpPr>
              <p:cNvPr id="20680" name="Straight Connector 2050"/>
              <p:cNvCxnSpPr/>
              <p:nvPr/>
            </p:nvCxnSpPr>
            <p:spPr>
              <a:xfrm>
                <a:off x="5436720" y="7167240"/>
                <a:ext cx="360" cy="126360"/>
              </a:xfrm>
              <a:prstGeom prst="straightConnector1">
                <a:avLst/>
              </a:prstGeom>
              <a:ln w="6480">
                <a:solidFill>
                  <a:srgbClr val="a8a8a8"/>
                </a:solidFill>
                <a:miter/>
              </a:ln>
            </p:spPr>
          </p:cxnSp>
          <p:cxnSp>
            <p:nvCxnSpPr>
              <p:cNvPr id="20681" name="Straight Connector 2051"/>
              <p:cNvCxnSpPr/>
              <p:nvPr/>
            </p:nvCxnSpPr>
            <p:spPr>
              <a:xfrm>
                <a:off x="5272200" y="7167240"/>
                <a:ext cx="360" cy="126360"/>
              </a:xfrm>
              <a:prstGeom prst="straightConnector1">
                <a:avLst/>
              </a:prstGeom>
              <a:ln w="6480">
                <a:solidFill>
                  <a:srgbClr val="a8a8a8"/>
                </a:solidFill>
                <a:miter/>
              </a:ln>
            </p:spPr>
          </p:cxnSp>
          <p:cxnSp>
            <p:nvCxnSpPr>
              <p:cNvPr id="20682" name="Straight Connector 2052"/>
              <p:cNvCxnSpPr/>
              <p:nvPr/>
            </p:nvCxnSpPr>
            <p:spPr>
              <a:xfrm>
                <a:off x="5766480" y="7167240"/>
                <a:ext cx="360" cy="126360"/>
              </a:xfrm>
              <a:prstGeom prst="straightConnector1">
                <a:avLst/>
              </a:prstGeom>
              <a:ln w="6480">
                <a:solidFill>
                  <a:srgbClr val="a8a8a8"/>
                </a:solidFill>
                <a:miter/>
              </a:ln>
            </p:spPr>
          </p:cxnSp>
          <p:cxnSp>
            <p:nvCxnSpPr>
              <p:cNvPr id="20683" name="Straight Connector 2053"/>
              <p:cNvCxnSpPr/>
              <p:nvPr/>
            </p:nvCxnSpPr>
            <p:spPr>
              <a:xfrm>
                <a:off x="5601600" y="7167240"/>
                <a:ext cx="360" cy="126360"/>
              </a:xfrm>
              <a:prstGeom prst="straightConnector1">
                <a:avLst/>
              </a:prstGeom>
              <a:ln w="6480">
                <a:solidFill>
                  <a:srgbClr val="a8a8a8"/>
                </a:solidFill>
                <a:miter/>
              </a:ln>
            </p:spPr>
          </p:cxnSp>
          <p:cxnSp>
            <p:nvCxnSpPr>
              <p:cNvPr id="20684" name="Straight Connector 2054"/>
              <p:cNvCxnSpPr/>
              <p:nvPr/>
            </p:nvCxnSpPr>
            <p:spPr>
              <a:xfrm>
                <a:off x="6095880" y="7167240"/>
                <a:ext cx="360" cy="126360"/>
              </a:xfrm>
              <a:prstGeom prst="straightConnector1">
                <a:avLst/>
              </a:prstGeom>
              <a:ln w="6480">
                <a:solidFill>
                  <a:srgbClr val="a8a8a8"/>
                </a:solidFill>
                <a:miter/>
              </a:ln>
            </p:spPr>
          </p:cxnSp>
          <p:cxnSp>
            <p:nvCxnSpPr>
              <p:cNvPr id="20685" name="Straight Connector 2055"/>
              <p:cNvCxnSpPr/>
              <p:nvPr/>
            </p:nvCxnSpPr>
            <p:spPr>
              <a:xfrm>
                <a:off x="5931000" y="7167240"/>
                <a:ext cx="360" cy="126360"/>
              </a:xfrm>
              <a:prstGeom prst="straightConnector1">
                <a:avLst/>
              </a:prstGeom>
              <a:ln w="6480">
                <a:solidFill>
                  <a:srgbClr val="a8a8a8"/>
                </a:solidFill>
                <a:miter/>
              </a:ln>
            </p:spPr>
          </p:cxnSp>
          <p:cxnSp>
            <p:nvCxnSpPr>
              <p:cNvPr id="20686" name="Straight Connector 2056"/>
              <p:cNvCxnSpPr/>
              <p:nvPr/>
            </p:nvCxnSpPr>
            <p:spPr>
              <a:xfrm>
                <a:off x="6425280" y="7167240"/>
                <a:ext cx="360" cy="126360"/>
              </a:xfrm>
              <a:prstGeom prst="straightConnector1">
                <a:avLst/>
              </a:prstGeom>
              <a:ln w="6480">
                <a:solidFill>
                  <a:srgbClr val="a8a8a8"/>
                </a:solidFill>
                <a:miter/>
              </a:ln>
            </p:spPr>
          </p:cxnSp>
          <p:cxnSp>
            <p:nvCxnSpPr>
              <p:cNvPr id="20687" name="Straight Connector 2057"/>
              <p:cNvCxnSpPr/>
              <p:nvPr/>
            </p:nvCxnSpPr>
            <p:spPr>
              <a:xfrm>
                <a:off x="6260760" y="7167240"/>
                <a:ext cx="360" cy="126360"/>
              </a:xfrm>
              <a:prstGeom prst="straightConnector1">
                <a:avLst/>
              </a:prstGeom>
              <a:ln w="6480">
                <a:solidFill>
                  <a:srgbClr val="a8a8a8"/>
                </a:solidFill>
                <a:miter/>
              </a:ln>
            </p:spPr>
          </p:cxnSp>
          <p:cxnSp>
            <p:nvCxnSpPr>
              <p:cNvPr id="20688" name="Straight Connector 2058"/>
              <p:cNvCxnSpPr/>
              <p:nvPr/>
            </p:nvCxnSpPr>
            <p:spPr>
              <a:xfrm>
                <a:off x="6590160" y="7167240"/>
                <a:ext cx="360" cy="126360"/>
              </a:xfrm>
              <a:prstGeom prst="straightConnector1">
                <a:avLst/>
              </a:prstGeom>
              <a:ln w="6480">
                <a:solidFill>
                  <a:srgbClr val="a8a8a8"/>
                </a:solidFill>
                <a:miter/>
              </a:ln>
            </p:spPr>
          </p:cxnSp>
          <p:cxnSp>
            <p:nvCxnSpPr>
              <p:cNvPr id="20689" name="Straight Connector 2059"/>
              <p:cNvCxnSpPr/>
              <p:nvPr/>
            </p:nvCxnSpPr>
            <p:spPr>
              <a:xfrm>
                <a:off x="6919560" y="7167240"/>
                <a:ext cx="360" cy="126360"/>
              </a:xfrm>
              <a:prstGeom prst="straightConnector1">
                <a:avLst/>
              </a:prstGeom>
              <a:ln w="6480">
                <a:solidFill>
                  <a:srgbClr val="a8a8a8"/>
                </a:solidFill>
                <a:miter/>
              </a:ln>
            </p:spPr>
          </p:cxnSp>
          <p:cxnSp>
            <p:nvCxnSpPr>
              <p:cNvPr id="20690" name="Straight Connector 2060"/>
              <p:cNvCxnSpPr/>
              <p:nvPr/>
            </p:nvCxnSpPr>
            <p:spPr>
              <a:xfrm>
                <a:off x="6754680" y="7167240"/>
                <a:ext cx="360" cy="126360"/>
              </a:xfrm>
              <a:prstGeom prst="straightConnector1">
                <a:avLst/>
              </a:prstGeom>
              <a:ln w="6480">
                <a:solidFill>
                  <a:srgbClr val="a8a8a8"/>
                </a:solidFill>
                <a:miter/>
              </a:ln>
            </p:spPr>
          </p:cxnSp>
          <p:cxnSp>
            <p:nvCxnSpPr>
              <p:cNvPr id="20691" name="Straight Connector 2061"/>
              <p:cNvCxnSpPr/>
              <p:nvPr/>
            </p:nvCxnSpPr>
            <p:spPr>
              <a:xfrm>
                <a:off x="7248960" y="7167240"/>
                <a:ext cx="360" cy="126360"/>
              </a:xfrm>
              <a:prstGeom prst="straightConnector1">
                <a:avLst/>
              </a:prstGeom>
              <a:ln w="6480">
                <a:solidFill>
                  <a:srgbClr val="a8a8a8"/>
                </a:solidFill>
                <a:miter/>
              </a:ln>
            </p:spPr>
          </p:cxnSp>
          <p:cxnSp>
            <p:nvCxnSpPr>
              <p:cNvPr id="20692" name="Straight Connector 2062"/>
              <p:cNvCxnSpPr/>
              <p:nvPr/>
            </p:nvCxnSpPr>
            <p:spPr>
              <a:xfrm>
                <a:off x="7084440" y="7167240"/>
                <a:ext cx="360" cy="126360"/>
              </a:xfrm>
              <a:prstGeom prst="straightConnector1">
                <a:avLst/>
              </a:prstGeom>
              <a:ln w="6480">
                <a:solidFill>
                  <a:srgbClr val="a8a8a8"/>
                </a:solidFill>
                <a:miter/>
              </a:ln>
            </p:spPr>
          </p:cxnSp>
          <p:cxnSp>
            <p:nvCxnSpPr>
              <p:cNvPr id="20693" name="Straight Connector 2063"/>
              <p:cNvCxnSpPr/>
              <p:nvPr/>
            </p:nvCxnSpPr>
            <p:spPr>
              <a:xfrm>
                <a:off x="7578720" y="7167240"/>
                <a:ext cx="360" cy="126360"/>
              </a:xfrm>
              <a:prstGeom prst="straightConnector1">
                <a:avLst/>
              </a:prstGeom>
              <a:ln w="6480">
                <a:solidFill>
                  <a:srgbClr val="a8a8a8"/>
                </a:solidFill>
                <a:miter/>
              </a:ln>
            </p:spPr>
          </p:cxnSp>
          <p:cxnSp>
            <p:nvCxnSpPr>
              <p:cNvPr id="20694" name="Straight Connector 2064"/>
              <p:cNvCxnSpPr/>
              <p:nvPr/>
            </p:nvCxnSpPr>
            <p:spPr>
              <a:xfrm>
                <a:off x="7413840" y="7167240"/>
                <a:ext cx="360" cy="126360"/>
              </a:xfrm>
              <a:prstGeom prst="straightConnector1">
                <a:avLst/>
              </a:prstGeom>
              <a:ln w="6480">
                <a:solidFill>
                  <a:srgbClr val="a8a8a8"/>
                </a:solidFill>
                <a:miter/>
              </a:ln>
            </p:spPr>
          </p:cxnSp>
          <p:cxnSp>
            <p:nvCxnSpPr>
              <p:cNvPr id="20695" name="Straight Connector 2065"/>
              <p:cNvCxnSpPr/>
              <p:nvPr/>
            </p:nvCxnSpPr>
            <p:spPr>
              <a:xfrm>
                <a:off x="7908120" y="7167240"/>
                <a:ext cx="360" cy="126360"/>
              </a:xfrm>
              <a:prstGeom prst="straightConnector1">
                <a:avLst/>
              </a:prstGeom>
              <a:ln w="6480">
                <a:solidFill>
                  <a:srgbClr val="a8a8a8"/>
                </a:solidFill>
                <a:miter/>
              </a:ln>
            </p:spPr>
          </p:cxnSp>
          <p:cxnSp>
            <p:nvCxnSpPr>
              <p:cNvPr id="20696" name="Straight Connector 2066"/>
              <p:cNvCxnSpPr/>
              <p:nvPr/>
            </p:nvCxnSpPr>
            <p:spPr>
              <a:xfrm>
                <a:off x="7743240" y="7167240"/>
                <a:ext cx="360" cy="126360"/>
              </a:xfrm>
              <a:prstGeom prst="straightConnector1">
                <a:avLst/>
              </a:prstGeom>
              <a:ln w="6480">
                <a:solidFill>
                  <a:srgbClr val="a8a8a8"/>
                </a:solidFill>
                <a:miter/>
              </a:ln>
            </p:spPr>
          </p:cxnSp>
          <p:cxnSp>
            <p:nvCxnSpPr>
              <p:cNvPr id="20697" name="Straight Connector 2067"/>
              <p:cNvCxnSpPr/>
              <p:nvPr/>
            </p:nvCxnSpPr>
            <p:spPr>
              <a:xfrm>
                <a:off x="8237520" y="7167240"/>
                <a:ext cx="360" cy="126360"/>
              </a:xfrm>
              <a:prstGeom prst="straightConnector1">
                <a:avLst/>
              </a:prstGeom>
              <a:ln w="6480">
                <a:solidFill>
                  <a:srgbClr val="a8a8a8"/>
                </a:solidFill>
                <a:miter/>
              </a:ln>
            </p:spPr>
          </p:cxnSp>
          <p:cxnSp>
            <p:nvCxnSpPr>
              <p:cNvPr id="20698" name="Straight Connector 2068"/>
              <p:cNvCxnSpPr/>
              <p:nvPr/>
            </p:nvCxnSpPr>
            <p:spPr>
              <a:xfrm>
                <a:off x="8073000" y="7167240"/>
                <a:ext cx="360" cy="126360"/>
              </a:xfrm>
              <a:prstGeom prst="straightConnector1">
                <a:avLst/>
              </a:prstGeom>
              <a:ln w="6480">
                <a:solidFill>
                  <a:srgbClr val="a8a8a8"/>
                </a:solidFill>
                <a:miter/>
              </a:ln>
            </p:spPr>
          </p:cxnSp>
          <p:cxnSp>
            <p:nvCxnSpPr>
              <p:cNvPr id="20699" name="Straight Connector 2069"/>
              <p:cNvCxnSpPr/>
              <p:nvPr/>
            </p:nvCxnSpPr>
            <p:spPr>
              <a:xfrm>
                <a:off x="8567280" y="7167240"/>
                <a:ext cx="360" cy="126360"/>
              </a:xfrm>
              <a:prstGeom prst="straightConnector1">
                <a:avLst/>
              </a:prstGeom>
              <a:ln w="6480">
                <a:solidFill>
                  <a:srgbClr val="a8a8a8"/>
                </a:solidFill>
                <a:miter/>
              </a:ln>
            </p:spPr>
          </p:cxnSp>
          <p:cxnSp>
            <p:nvCxnSpPr>
              <p:cNvPr id="20700" name="Straight Connector 2070"/>
              <p:cNvCxnSpPr/>
              <p:nvPr/>
            </p:nvCxnSpPr>
            <p:spPr>
              <a:xfrm>
                <a:off x="8402400" y="7167240"/>
                <a:ext cx="360" cy="126360"/>
              </a:xfrm>
              <a:prstGeom prst="straightConnector1">
                <a:avLst/>
              </a:prstGeom>
              <a:ln w="6480">
                <a:solidFill>
                  <a:srgbClr val="a8a8a8"/>
                </a:solidFill>
                <a:miter/>
              </a:ln>
            </p:spPr>
          </p:cxnSp>
          <p:cxnSp>
            <p:nvCxnSpPr>
              <p:cNvPr id="20701" name="Straight Connector 2071"/>
              <p:cNvCxnSpPr/>
              <p:nvPr/>
            </p:nvCxnSpPr>
            <p:spPr>
              <a:xfrm>
                <a:off x="8896680" y="7167240"/>
                <a:ext cx="360" cy="126360"/>
              </a:xfrm>
              <a:prstGeom prst="straightConnector1">
                <a:avLst/>
              </a:prstGeom>
              <a:ln w="6480">
                <a:solidFill>
                  <a:srgbClr val="a8a8a8"/>
                </a:solidFill>
                <a:miter/>
              </a:ln>
            </p:spPr>
          </p:cxnSp>
          <p:cxnSp>
            <p:nvCxnSpPr>
              <p:cNvPr id="20702" name="Straight Connector 2072"/>
              <p:cNvCxnSpPr/>
              <p:nvPr/>
            </p:nvCxnSpPr>
            <p:spPr>
              <a:xfrm>
                <a:off x="8731800" y="7167240"/>
                <a:ext cx="360" cy="126360"/>
              </a:xfrm>
              <a:prstGeom prst="straightConnector1">
                <a:avLst/>
              </a:prstGeom>
              <a:ln w="6480">
                <a:solidFill>
                  <a:srgbClr val="a8a8a8"/>
                </a:solidFill>
                <a:miter/>
              </a:ln>
            </p:spPr>
          </p:cxnSp>
          <p:cxnSp>
            <p:nvCxnSpPr>
              <p:cNvPr id="20703" name="Straight Connector 2073"/>
              <p:cNvCxnSpPr/>
              <p:nvPr/>
            </p:nvCxnSpPr>
            <p:spPr>
              <a:xfrm>
                <a:off x="9226080" y="7167240"/>
                <a:ext cx="360" cy="126360"/>
              </a:xfrm>
              <a:prstGeom prst="straightConnector1">
                <a:avLst/>
              </a:prstGeom>
              <a:ln w="6480">
                <a:solidFill>
                  <a:srgbClr val="a8a8a8"/>
                </a:solidFill>
                <a:miter/>
              </a:ln>
            </p:spPr>
          </p:cxnSp>
          <p:cxnSp>
            <p:nvCxnSpPr>
              <p:cNvPr id="20704" name="Straight Connector 2074"/>
              <p:cNvCxnSpPr/>
              <p:nvPr/>
            </p:nvCxnSpPr>
            <p:spPr>
              <a:xfrm>
                <a:off x="9061560" y="7167240"/>
                <a:ext cx="360" cy="126360"/>
              </a:xfrm>
              <a:prstGeom prst="straightConnector1">
                <a:avLst/>
              </a:prstGeom>
              <a:ln w="6480">
                <a:solidFill>
                  <a:srgbClr val="a8a8a8"/>
                </a:solidFill>
                <a:miter/>
              </a:ln>
            </p:spPr>
          </p:cxnSp>
          <p:cxnSp>
            <p:nvCxnSpPr>
              <p:cNvPr id="20705" name="Straight Connector 2075"/>
              <p:cNvCxnSpPr/>
              <p:nvPr/>
            </p:nvCxnSpPr>
            <p:spPr>
              <a:xfrm>
                <a:off x="9555840" y="7167240"/>
                <a:ext cx="360" cy="126360"/>
              </a:xfrm>
              <a:prstGeom prst="straightConnector1">
                <a:avLst/>
              </a:prstGeom>
              <a:ln w="6480">
                <a:solidFill>
                  <a:srgbClr val="a8a8a8"/>
                </a:solidFill>
                <a:miter/>
              </a:ln>
            </p:spPr>
          </p:cxnSp>
          <p:cxnSp>
            <p:nvCxnSpPr>
              <p:cNvPr id="20706" name="Straight Connector 2076"/>
              <p:cNvCxnSpPr/>
              <p:nvPr/>
            </p:nvCxnSpPr>
            <p:spPr>
              <a:xfrm>
                <a:off x="9390960" y="7167240"/>
                <a:ext cx="360" cy="126360"/>
              </a:xfrm>
              <a:prstGeom prst="straightConnector1">
                <a:avLst/>
              </a:prstGeom>
              <a:ln w="6480">
                <a:solidFill>
                  <a:srgbClr val="a8a8a8"/>
                </a:solidFill>
                <a:miter/>
              </a:ln>
            </p:spPr>
          </p:cxnSp>
          <p:cxnSp>
            <p:nvCxnSpPr>
              <p:cNvPr id="20707" name="Straight Connector 2077"/>
              <p:cNvCxnSpPr/>
              <p:nvPr/>
            </p:nvCxnSpPr>
            <p:spPr>
              <a:xfrm>
                <a:off x="9885240" y="7167240"/>
                <a:ext cx="360" cy="126360"/>
              </a:xfrm>
              <a:prstGeom prst="straightConnector1">
                <a:avLst/>
              </a:prstGeom>
              <a:ln w="6480">
                <a:solidFill>
                  <a:srgbClr val="a8a8a8"/>
                </a:solidFill>
                <a:miter/>
              </a:ln>
            </p:spPr>
          </p:cxnSp>
          <p:cxnSp>
            <p:nvCxnSpPr>
              <p:cNvPr id="20708" name="Straight Connector 2078"/>
              <p:cNvCxnSpPr/>
              <p:nvPr/>
            </p:nvCxnSpPr>
            <p:spPr>
              <a:xfrm>
                <a:off x="9720360" y="7167240"/>
                <a:ext cx="360" cy="126360"/>
              </a:xfrm>
              <a:prstGeom prst="straightConnector1">
                <a:avLst/>
              </a:prstGeom>
              <a:ln w="6480">
                <a:solidFill>
                  <a:srgbClr val="a8a8a8"/>
                </a:solidFill>
                <a:miter/>
              </a:ln>
            </p:spPr>
          </p:cxnSp>
          <p:cxnSp>
            <p:nvCxnSpPr>
              <p:cNvPr id="20709" name="Straight Connector 2079"/>
              <p:cNvCxnSpPr/>
              <p:nvPr/>
            </p:nvCxnSpPr>
            <p:spPr>
              <a:xfrm>
                <a:off x="10214640" y="7167240"/>
                <a:ext cx="360" cy="126360"/>
              </a:xfrm>
              <a:prstGeom prst="straightConnector1">
                <a:avLst/>
              </a:prstGeom>
              <a:ln w="6480">
                <a:solidFill>
                  <a:srgbClr val="a8a8a8"/>
                </a:solidFill>
                <a:miter/>
              </a:ln>
            </p:spPr>
          </p:cxnSp>
          <p:cxnSp>
            <p:nvCxnSpPr>
              <p:cNvPr id="20710" name="Straight Connector 2080"/>
              <p:cNvCxnSpPr/>
              <p:nvPr/>
            </p:nvCxnSpPr>
            <p:spPr>
              <a:xfrm>
                <a:off x="10050120" y="7167240"/>
                <a:ext cx="360" cy="126360"/>
              </a:xfrm>
              <a:prstGeom prst="straightConnector1">
                <a:avLst/>
              </a:prstGeom>
              <a:ln w="6480">
                <a:solidFill>
                  <a:srgbClr val="a8a8a8"/>
                </a:solidFill>
                <a:miter/>
              </a:ln>
            </p:spPr>
          </p:cxnSp>
          <p:cxnSp>
            <p:nvCxnSpPr>
              <p:cNvPr id="20711" name="Straight Connector 2081"/>
              <p:cNvCxnSpPr/>
              <p:nvPr/>
            </p:nvCxnSpPr>
            <p:spPr>
              <a:xfrm>
                <a:off x="10544400" y="7167240"/>
                <a:ext cx="360" cy="126360"/>
              </a:xfrm>
              <a:prstGeom prst="straightConnector1">
                <a:avLst/>
              </a:prstGeom>
              <a:ln w="6480">
                <a:solidFill>
                  <a:srgbClr val="a8a8a8"/>
                </a:solidFill>
                <a:miter/>
              </a:ln>
            </p:spPr>
          </p:cxnSp>
          <p:cxnSp>
            <p:nvCxnSpPr>
              <p:cNvPr id="20712" name="Straight Connector 2082"/>
              <p:cNvCxnSpPr/>
              <p:nvPr/>
            </p:nvCxnSpPr>
            <p:spPr>
              <a:xfrm>
                <a:off x="10379520" y="7167240"/>
                <a:ext cx="360" cy="126360"/>
              </a:xfrm>
              <a:prstGeom prst="straightConnector1">
                <a:avLst/>
              </a:prstGeom>
              <a:ln w="6480">
                <a:solidFill>
                  <a:srgbClr val="a8a8a8"/>
                </a:solidFill>
                <a:miter/>
              </a:ln>
            </p:spPr>
          </p:cxnSp>
          <p:cxnSp>
            <p:nvCxnSpPr>
              <p:cNvPr id="20713" name="Straight Connector 2083"/>
              <p:cNvCxnSpPr/>
              <p:nvPr/>
            </p:nvCxnSpPr>
            <p:spPr>
              <a:xfrm>
                <a:off x="10873800" y="7167240"/>
                <a:ext cx="360" cy="126360"/>
              </a:xfrm>
              <a:prstGeom prst="straightConnector1">
                <a:avLst/>
              </a:prstGeom>
              <a:ln w="6480">
                <a:solidFill>
                  <a:srgbClr val="a8a8a8"/>
                </a:solidFill>
                <a:miter/>
              </a:ln>
            </p:spPr>
          </p:cxnSp>
          <p:cxnSp>
            <p:nvCxnSpPr>
              <p:cNvPr id="20714" name="Straight Connector 2084"/>
              <p:cNvCxnSpPr/>
              <p:nvPr/>
            </p:nvCxnSpPr>
            <p:spPr>
              <a:xfrm>
                <a:off x="10708920" y="7167240"/>
                <a:ext cx="360" cy="126360"/>
              </a:xfrm>
              <a:prstGeom prst="straightConnector1">
                <a:avLst/>
              </a:prstGeom>
              <a:ln w="6480">
                <a:solidFill>
                  <a:srgbClr val="a8a8a8"/>
                </a:solidFill>
                <a:miter/>
              </a:ln>
            </p:spPr>
          </p:cxnSp>
          <p:cxnSp>
            <p:nvCxnSpPr>
              <p:cNvPr id="20715" name="Straight Connector 2085"/>
              <p:cNvCxnSpPr/>
              <p:nvPr/>
            </p:nvCxnSpPr>
            <p:spPr>
              <a:xfrm>
                <a:off x="11203200" y="7167240"/>
                <a:ext cx="360" cy="126360"/>
              </a:xfrm>
              <a:prstGeom prst="straightConnector1">
                <a:avLst/>
              </a:prstGeom>
              <a:ln w="6480">
                <a:solidFill>
                  <a:srgbClr val="a8a8a8"/>
                </a:solidFill>
                <a:miter/>
              </a:ln>
            </p:spPr>
          </p:cxnSp>
          <p:cxnSp>
            <p:nvCxnSpPr>
              <p:cNvPr id="20716" name="Straight Connector 2086"/>
              <p:cNvCxnSpPr/>
              <p:nvPr/>
            </p:nvCxnSpPr>
            <p:spPr>
              <a:xfrm>
                <a:off x="11038680" y="7167240"/>
                <a:ext cx="360" cy="126360"/>
              </a:xfrm>
              <a:prstGeom prst="straightConnector1">
                <a:avLst/>
              </a:prstGeom>
              <a:ln w="6480">
                <a:solidFill>
                  <a:srgbClr val="a8a8a8"/>
                </a:solidFill>
                <a:miter/>
              </a:ln>
            </p:spPr>
          </p:cxnSp>
          <p:cxnSp>
            <p:nvCxnSpPr>
              <p:cNvPr id="20717" name="Straight Connector 2087"/>
              <p:cNvCxnSpPr/>
              <p:nvPr/>
            </p:nvCxnSpPr>
            <p:spPr>
              <a:xfrm>
                <a:off x="11532960" y="7167240"/>
                <a:ext cx="360" cy="126360"/>
              </a:xfrm>
              <a:prstGeom prst="straightConnector1">
                <a:avLst/>
              </a:prstGeom>
              <a:ln w="6480">
                <a:solidFill>
                  <a:srgbClr val="a8a8a8"/>
                </a:solidFill>
                <a:miter/>
              </a:ln>
            </p:spPr>
          </p:cxnSp>
          <p:cxnSp>
            <p:nvCxnSpPr>
              <p:cNvPr id="20718" name="Straight Connector 2088"/>
              <p:cNvCxnSpPr/>
              <p:nvPr/>
            </p:nvCxnSpPr>
            <p:spPr>
              <a:xfrm>
                <a:off x="11368080" y="7167240"/>
                <a:ext cx="360" cy="126360"/>
              </a:xfrm>
              <a:prstGeom prst="straightConnector1">
                <a:avLst/>
              </a:prstGeom>
              <a:ln w="6480">
                <a:solidFill>
                  <a:srgbClr val="a8a8a8"/>
                </a:solidFill>
                <a:miter/>
              </a:ln>
            </p:spPr>
          </p:cxnSp>
          <p:cxnSp>
            <p:nvCxnSpPr>
              <p:cNvPr id="20719" name="Straight Connector 2089"/>
              <p:cNvCxnSpPr/>
              <p:nvPr/>
            </p:nvCxnSpPr>
            <p:spPr>
              <a:xfrm>
                <a:off x="11862360" y="7167240"/>
                <a:ext cx="360" cy="126360"/>
              </a:xfrm>
              <a:prstGeom prst="straightConnector1">
                <a:avLst/>
              </a:prstGeom>
              <a:ln w="6480">
                <a:solidFill>
                  <a:srgbClr val="a8a8a8"/>
                </a:solidFill>
                <a:miter/>
              </a:ln>
            </p:spPr>
          </p:cxnSp>
          <p:cxnSp>
            <p:nvCxnSpPr>
              <p:cNvPr id="2072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0721" name="Group 28"/>
            <p:cNvGrpSpPr/>
            <p:nvPr/>
          </p:nvGrpSpPr>
          <p:grpSpPr>
            <a:xfrm>
              <a:off x="-435240" y="-435240"/>
              <a:ext cx="13042800" cy="7728480"/>
              <a:chOff x="-435240" y="-435240"/>
              <a:chExt cx="13042800" cy="7728480"/>
            </a:xfrm>
          </p:grpSpPr>
          <p:cxnSp>
            <p:nvCxnSpPr>
              <p:cNvPr id="20722" name="Straight Connector 1897"/>
              <p:cNvCxnSpPr/>
              <p:nvPr/>
            </p:nvCxnSpPr>
            <p:spPr>
              <a:xfrm>
                <a:off x="12355560" y="4898520"/>
                <a:ext cx="252360" cy="360"/>
              </a:xfrm>
              <a:prstGeom prst="straightConnector1">
                <a:avLst/>
              </a:prstGeom>
              <a:ln w="6480">
                <a:solidFill>
                  <a:srgbClr val="a8a8a8"/>
                </a:solidFill>
                <a:miter/>
              </a:ln>
            </p:spPr>
          </p:cxnSp>
          <p:cxnSp>
            <p:nvCxnSpPr>
              <p:cNvPr id="20723" name="Straight Connector 181"/>
              <p:cNvCxnSpPr/>
              <p:nvPr/>
            </p:nvCxnSpPr>
            <p:spPr>
              <a:xfrm>
                <a:off x="-435240" y="326520"/>
                <a:ext cx="252360" cy="360"/>
              </a:xfrm>
              <a:prstGeom prst="straightConnector1">
                <a:avLst/>
              </a:prstGeom>
              <a:ln w="6480">
                <a:solidFill>
                  <a:srgbClr val="a8a8a8"/>
                </a:solidFill>
                <a:miter/>
              </a:ln>
            </p:spPr>
          </p:cxnSp>
          <p:cxnSp>
            <p:nvCxnSpPr>
              <p:cNvPr id="20724" name="Straight Connector 182"/>
              <p:cNvCxnSpPr/>
              <p:nvPr/>
            </p:nvCxnSpPr>
            <p:spPr>
              <a:xfrm>
                <a:off x="-435240" y="0"/>
                <a:ext cx="252360" cy="360"/>
              </a:xfrm>
              <a:prstGeom prst="straightConnector1">
                <a:avLst/>
              </a:prstGeom>
              <a:ln w="6480">
                <a:solidFill>
                  <a:srgbClr val="a8a8a8"/>
                </a:solidFill>
                <a:miter/>
              </a:ln>
            </p:spPr>
          </p:cxnSp>
          <p:cxnSp>
            <p:nvCxnSpPr>
              <p:cNvPr id="20725" name="Straight Connector 183"/>
              <p:cNvCxnSpPr/>
              <p:nvPr/>
            </p:nvCxnSpPr>
            <p:spPr>
              <a:xfrm>
                <a:off x="-435240" y="979560"/>
                <a:ext cx="252360" cy="360"/>
              </a:xfrm>
              <a:prstGeom prst="straightConnector1">
                <a:avLst/>
              </a:prstGeom>
              <a:ln w="6480">
                <a:solidFill>
                  <a:srgbClr val="a8a8a8"/>
                </a:solidFill>
                <a:miter/>
              </a:ln>
            </p:spPr>
          </p:cxnSp>
          <p:cxnSp>
            <p:nvCxnSpPr>
              <p:cNvPr id="20726" name="Straight Connector 184"/>
              <p:cNvCxnSpPr/>
              <p:nvPr/>
            </p:nvCxnSpPr>
            <p:spPr>
              <a:xfrm>
                <a:off x="-435240" y="653040"/>
                <a:ext cx="252360" cy="360"/>
              </a:xfrm>
              <a:prstGeom prst="straightConnector1">
                <a:avLst/>
              </a:prstGeom>
              <a:ln w="6480">
                <a:solidFill>
                  <a:srgbClr val="a8a8a8"/>
                </a:solidFill>
                <a:miter/>
              </a:ln>
            </p:spPr>
          </p:cxnSp>
          <p:cxnSp>
            <p:nvCxnSpPr>
              <p:cNvPr id="20727" name="Straight Connector 185"/>
              <p:cNvCxnSpPr/>
              <p:nvPr/>
            </p:nvCxnSpPr>
            <p:spPr>
              <a:xfrm>
                <a:off x="-435240" y="1632600"/>
                <a:ext cx="252360" cy="360"/>
              </a:xfrm>
              <a:prstGeom prst="straightConnector1">
                <a:avLst/>
              </a:prstGeom>
              <a:ln w="6480">
                <a:solidFill>
                  <a:srgbClr val="a8a8a8"/>
                </a:solidFill>
                <a:miter/>
              </a:ln>
            </p:spPr>
          </p:cxnSp>
          <p:cxnSp>
            <p:nvCxnSpPr>
              <p:cNvPr id="20728" name="Straight Connector 186"/>
              <p:cNvCxnSpPr/>
              <p:nvPr/>
            </p:nvCxnSpPr>
            <p:spPr>
              <a:xfrm>
                <a:off x="-435240" y="1306080"/>
                <a:ext cx="252360" cy="360"/>
              </a:xfrm>
              <a:prstGeom prst="straightConnector1">
                <a:avLst/>
              </a:prstGeom>
              <a:ln w="6480">
                <a:solidFill>
                  <a:srgbClr val="a8a8a8"/>
                </a:solidFill>
                <a:miter/>
              </a:ln>
            </p:spPr>
          </p:cxnSp>
          <p:cxnSp>
            <p:nvCxnSpPr>
              <p:cNvPr id="20729" name="Straight Connector 187"/>
              <p:cNvCxnSpPr/>
              <p:nvPr/>
            </p:nvCxnSpPr>
            <p:spPr>
              <a:xfrm>
                <a:off x="-435240" y="2285640"/>
                <a:ext cx="252360" cy="360"/>
              </a:xfrm>
              <a:prstGeom prst="straightConnector1">
                <a:avLst/>
              </a:prstGeom>
              <a:ln w="6480">
                <a:solidFill>
                  <a:srgbClr val="a8a8a8"/>
                </a:solidFill>
                <a:miter/>
              </a:ln>
            </p:spPr>
          </p:cxnSp>
          <p:cxnSp>
            <p:nvCxnSpPr>
              <p:cNvPr id="20730" name="Straight Connector 188"/>
              <p:cNvCxnSpPr/>
              <p:nvPr/>
            </p:nvCxnSpPr>
            <p:spPr>
              <a:xfrm>
                <a:off x="-435240" y="1959120"/>
                <a:ext cx="252360" cy="360"/>
              </a:xfrm>
              <a:prstGeom prst="straightConnector1">
                <a:avLst/>
              </a:prstGeom>
              <a:ln w="6480">
                <a:solidFill>
                  <a:srgbClr val="a8a8a8"/>
                </a:solidFill>
                <a:miter/>
              </a:ln>
            </p:spPr>
          </p:cxnSp>
          <p:cxnSp>
            <p:nvCxnSpPr>
              <p:cNvPr id="20731" name="Straight Connector 189"/>
              <p:cNvCxnSpPr/>
              <p:nvPr/>
            </p:nvCxnSpPr>
            <p:spPr>
              <a:xfrm>
                <a:off x="-435240" y="2939040"/>
                <a:ext cx="252360" cy="360"/>
              </a:xfrm>
              <a:prstGeom prst="straightConnector1">
                <a:avLst/>
              </a:prstGeom>
              <a:ln w="6480">
                <a:solidFill>
                  <a:srgbClr val="a8a8a8"/>
                </a:solidFill>
                <a:miter/>
              </a:ln>
            </p:spPr>
          </p:cxnSp>
          <p:cxnSp>
            <p:nvCxnSpPr>
              <p:cNvPr id="20732" name="Straight Connector 190"/>
              <p:cNvCxnSpPr/>
              <p:nvPr/>
            </p:nvCxnSpPr>
            <p:spPr>
              <a:xfrm>
                <a:off x="-435240" y="2612520"/>
                <a:ext cx="252360" cy="360"/>
              </a:xfrm>
              <a:prstGeom prst="straightConnector1">
                <a:avLst/>
              </a:prstGeom>
              <a:ln w="6480">
                <a:solidFill>
                  <a:srgbClr val="a8a8a8"/>
                </a:solidFill>
                <a:miter/>
              </a:ln>
            </p:spPr>
          </p:cxnSp>
          <p:cxnSp>
            <p:nvCxnSpPr>
              <p:cNvPr id="20733" name="Straight Connector 191"/>
              <p:cNvCxnSpPr/>
              <p:nvPr/>
            </p:nvCxnSpPr>
            <p:spPr>
              <a:xfrm>
                <a:off x="-435240" y="3592080"/>
                <a:ext cx="252360" cy="360"/>
              </a:xfrm>
              <a:prstGeom prst="straightConnector1">
                <a:avLst/>
              </a:prstGeom>
              <a:ln w="6480">
                <a:solidFill>
                  <a:srgbClr val="a8a8a8"/>
                </a:solidFill>
                <a:miter/>
              </a:ln>
            </p:spPr>
          </p:cxnSp>
          <p:cxnSp>
            <p:nvCxnSpPr>
              <p:cNvPr id="20734" name="Straight Connector 192"/>
              <p:cNvCxnSpPr/>
              <p:nvPr/>
            </p:nvCxnSpPr>
            <p:spPr>
              <a:xfrm>
                <a:off x="-435240" y="3265560"/>
                <a:ext cx="252360" cy="360"/>
              </a:xfrm>
              <a:prstGeom prst="straightConnector1">
                <a:avLst/>
              </a:prstGeom>
              <a:ln w="6480">
                <a:solidFill>
                  <a:srgbClr val="a8a8a8"/>
                </a:solidFill>
                <a:miter/>
              </a:ln>
            </p:spPr>
          </p:cxnSp>
          <p:cxnSp>
            <p:nvCxnSpPr>
              <p:cNvPr id="20735" name="Straight Connector 193"/>
              <p:cNvCxnSpPr/>
              <p:nvPr/>
            </p:nvCxnSpPr>
            <p:spPr>
              <a:xfrm>
                <a:off x="-435240" y="4245120"/>
                <a:ext cx="252360" cy="360"/>
              </a:xfrm>
              <a:prstGeom prst="straightConnector1">
                <a:avLst/>
              </a:prstGeom>
              <a:ln w="6480">
                <a:solidFill>
                  <a:srgbClr val="a8a8a8"/>
                </a:solidFill>
                <a:miter/>
              </a:ln>
            </p:spPr>
          </p:cxnSp>
          <p:cxnSp>
            <p:nvCxnSpPr>
              <p:cNvPr id="20736" name="Straight Connector 194"/>
              <p:cNvCxnSpPr/>
              <p:nvPr/>
            </p:nvCxnSpPr>
            <p:spPr>
              <a:xfrm>
                <a:off x="-435240" y="3918600"/>
                <a:ext cx="252360" cy="360"/>
              </a:xfrm>
              <a:prstGeom prst="straightConnector1">
                <a:avLst/>
              </a:prstGeom>
              <a:ln w="6480">
                <a:solidFill>
                  <a:srgbClr val="a8a8a8"/>
                </a:solidFill>
                <a:miter/>
              </a:ln>
            </p:spPr>
          </p:cxnSp>
          <p:cxnSp>
            <p:nvCxnSpPr>
              <p:cNvPr id="20737" name="Straight Connector 195"/>
              <p:cNvCxnSpPr/>
              <p:nvPr/>
            </p:nvCxnSpPr>
            <p:spPr>
              <a:xfrm>
                <a:off x="-435240" y="4898520"/>
                <a:ext cx="252360" cy="360"/>
              </a:xfrm>
              <a:prstGeom prst="straightConnector1">
                <a:avLst/>
              </a:prstGeom>
              <a:ln w="6480">
                <a:solidFill>
                  <a:srgbClr val="a8a8a8"/>
                </a:solidFill>
                <a:miter/>
              </a:ln>
            </p:spPr>
          </p:cxnSp>
          <p:cxnSp>
            <p:nvCxnSpPr>
              <p:cNvPr id="20738" name="Straight Connector 196"/>
              <p:cNvCxnSpPr/>
              <p:nvPr/>
            </p:nvCxnSpPr>
            <p:spPr>
              <a:xfrm>
                <a:off x="-435240" y="4571640"/>
                <a:ext cx="252360" cy="360"/>
              </a:xfrm>
              <a:prstGeom prst="straightConnector1">
                <a:avLst/>
              </a:prstGeom>
              <a:ln w="6480">
                <a:solidFill>
                  <a:srgbClr val="a8a8a8"/>
                </a:solidFill>
                <a:miter/>
              </a:ln>
            </p:spPr>
          </p:cxnSp>
          <p:cxnSp>
            <p:nvCxnSpPr>
              <p:cNvPr id="20739" name="Straight Connector 197"/>
              <p:cNvCxnSpPr/>
              <p:nvPr/>
            </p:nvCxnSpPr>
            <p:spPr>
              <a:xfrm>
                <a:off x="-435240" y="5551560"/>
                <a:ext cx="252360" cy="360"/>
              </a:xfrm>
              <a:prstGeom prst="straightConnector1">
                <a:avLst/>
              </a:prstGeom>
              <a:ln w="6480">
                <a:solidFill>
                  <a:srgbClr val="a8a8a8"/>
                </a:solidFill>
                <a:miter/>
              </a:ln>
            </p:spPr>
          </p:cxnSp>
          <p:cxnSp>
            <p:nvCxnSpPr>
              <p:cNvPr id="20740" name="Straight Connector 198"/>
              <p:cNvCxnSpPr/>
              <p:nvPr/>
            </p:nvCxnSpPr>
            <p:spPr>
              <a:xfrm>
                <a:off x="-435240" y="5225040"/>
                <a:ext cx="252360" cy="360"/>
              </a:xfrm>
              <a:prstGeom prst="straightConnector1">
                <a:avLst/>
              </a:prstGeom>
              <a:ln w="6480">
                <a:solidFill>
                  <a:srgbClr val="a8a8a8"/>
                </a:solidFill>
                <a:miter/>
              </a:ln>
            </p:spPr>
          </p:cxnSp>
          <p:cxnSp>
            <p:nvCxnSpPr>
              <p:cNvPr id="20741" name="Straight Connector 199"/>
              <p:cNvCxnSpPr/>
              <p:nvPr/>
            </p:nvCxnSpPr>
            <p:spPr>
              <a:xfrm>
                <a:off x="-435240" y="6204600"/>
                <a:ext cx="252360" cy="360"/>
              </a:xfrm>
              <a:prstGeom prst="straightConnector1">
                <a:avLst/>
              </a:prstGeom>
              <a:ln w="6480">
                <a:solidFill>
                  <a:srgbClr val="a8a8a8"/>
                </a:solidFill>
                <a:miter/>
              </a:ln>
            </p:spPr>
          </p:cxnSp>
          <p:cxnSp>
            <p:nvCxnSpPr>
              <p:cNvPr id="20742" name="Straight Connector 200"/>
              <p:cNvCxnSpPr/>
              <p:nvPr/>
            </p:nvCxnSpPr>
            <p:spPr>
              <a:xfrm>
                <a:off x="-435240" y="5878080"/>
                <a:ext cx="252360" cy="360"/>
              </a:xfrm>
              <a:prstGeom prst="straightConnector1">
                <a:avLst/>
              </a:prstGeom>
              <a:ln w="6480">
                <a:solidFill>
                  <a:srgbClr val="a8a8a8"/>
                </a:solidFill>
                <a:miter/>
              </a:ln>
            </p:spPr>
          </p:cxnSp>
          <p:cxnSp>
            <p:nvCxnSpPr>
              <p:cNvPr id="20743" name="Straight Connector 201"/>
              <p:cNvCxnSpPr/>
              <p:nvPr/>
            </p:nvCxnSpPr>
            <p:spPr>
              <a:xfrm>
                <a:off x="-435240" y="6857640"/>
                <a:ext cx="252360" cy="360"/>
              </a:xfrm>
              <a:prstGeom prst="straightConnector1">
                <a:avLst/>
              </a:prstGeom>
              <a:ln w="6480">
                <a:solidFill>
                  <a:srgbClr val="a8a8a8"/>
                </a:solidFill>
                <a:miter/>
              </a:ln>
            </p:spPr>
          </p:cxnSp>
          <p:cxnSp>
            <p:nvCxnSpPr>
              <p:cNvPr id="20744" name="Straight Connector 202"/>
              <p:cNvCxnSpPr/>
              <p:nvPr/>
            </p:nvCxnSpPr>
            <p:spPr>
              <a:xfrm>
                <a:off x="-435240" y="6531120"/>
                <a:ext cx="252360" cy="360"/>
              </a:xfrm>
              <a:prstGeom prst="straightConnector1">
                <a:avLst/>
              </a:prstGeom>
              <a:ln w="6480">
                <a:solidFill>
                  <a:srgbClr val="a8a8a8"/>
                </a:solidFill>
                <a:miter/>
              </a:ln>
            </p:spPr>
          </p:cxnSp>
          <p:cxnSp>
            <p:nvCxnSpPr>
              <p:cNvPr id="20745" name="Straight Connector 806"/>
              <p:cNvCxnSpPr/>
              <p:nvPr/>
            </p:nvCxnSpPr>
            <p:spPr>
              <a:xfrm flipV="1">
                <a:off x="11862360" y="-435240"/>
                <a:ext cx="360" cy="252360"/>
              </a:xfrm>
              <a:prstGeom prst="straightConnector1">
                <a:avLst/>
              </a:prstGeom>
              <a:ln w="6480">
                <a:solidFill>
                  <a:srgbClr val="a8a8a8"/>
                </a:solidFill>
                <a:miter/>
              </a:ln>
            </p:spPr>
          </p:cxnSp>
          <p:cxnSp>
            <p:nvCxnSpPr>
              <p:cNvPr id="20746" name="Straight Connector 807"/>
              <p:cNvCxnSpPr/>
              <p:nvPr/>
            </p:nvCxnSpPr>
            <p:spPr>
              <a:xfrm flipV="1">
                <a:off x="12191760" y="-435240"/>
                <a:ext cx="360" cy="252360"/>
              </a:xfrm>
              <a:prstGeom prst="straightConnector1">
                <a:avLst/>
              </a:prstGeom>
              <a:ln w="6480">
                <a:solidFill>
                  <a:srgbClr val="a8a8a8"/>
                </a:solidFill>
                <a:miter/>
              </a:ln>
            </p:spPr>
          </p:cxnSp>
          <p:cxnSp>
            <p:nvCxnSpPr>
              <p:cNvPr id="20747" name="Straight Connector 808"/>
              <p:cNvCxnSpPr/>
              <p:nvPr/>
            </p:nvCxnSpPr>
            <p:spPr>
              <a:xfrm flipV="1">
                <a:off x="11203200" y="-435240"/>
                <a:ext cx="360" cy="252360"/>
              </a:xfrm>
              <a:prstGeom prst="straightConnector1">
                <a:avLst/>
              </a:prstGeom>
              <a:ln w="6480">
                <a:solidFill>
                  <a:srgbClr val="a8a8a8"/>
                </a:solidFill>
                <a:miter/>
              </a:ln>
            </p:spPr>
          </p:cxnSp>
          <p:cxnSp>
            <p:nvCxnSpPr>
              <p:cNvPr id="20748" name="Straight Connector 809"/>
              <p:cNvCxnSpPr/>
              <p:nvPr/>
            </p:nvCxnSpPr>
            <p:spPr>
              <a:xfrm flipV="1">
                <a:off x="11532960" y="-435240"/>
                <a:ext cx="360" cy="252360"/>
              </a:xfrm>
              <a:prstGeom prst="straightConnector1">
                <a:avLst/>
              </a:prstGeom>
              <a:ln w="6480">
                <a:solidFill>
                  <a:srgbClr val="a8a8a8"/>
                </a:solidFill>
                <a:miter/>
              </a:ln>
            </p:spPr>
          </p:cxnSp>
          <p:cxnSp>
            <p:nvCxnSpPr>
              <p:cNvPr id="20749" name="Straight Connector 810"/>
              <p:cNvCxnSpPr/>
              <p:nvPr/>
            </p:nvCxnSpPr>
            <p:spPr>
              <a:xfrm flipV="1">
                <a:off x="10544400" y="-435240"/>
                <a:ext cx="360" cy="252360"/>
              </a:xfrm>
              <a:prstGeom prst="straightConnector1">
                <a:avLst/>
              </a:prstGeom>
              <a:ln w="6480">
                <a:solidFill>
                  <a:srgbClr val="a8a8a8"/>
                </a:solidFill>
                <a:miter/>
              </a:ln>
            </p:spPr>
          </p:cxnSp>
          <p:cxnSp>
            <p:nvCxnSpPr>
              <p:cNvPr id="20750" name="Straight Connector 811"/>
              <p:cNvCxnSpPr/>
              <p:nvPr/>
            </p:nvCxnSpPr>
            <p:spPr>
              <a:xfrm flipV="1">
                <a:off x="10873800" y="-435240"/>
                <a:ext cx="360" cy="252360"/>
              </a:xfrm>
              <a:prstGeom prst="straightConnector1">
                <a:avLst/>
              </a:prstGeom>
              <a:ln w="6480">
                <a:solidFill>
                  <a:srgbClr val="a8a8a8"/>
                </a:solidFill>
                <a:miter/>
              </a:ln>
            </p:spPr>
          </p:cxnSp>
          <p:cxnSp>
            <p:nvCxnSpPr>
              <p:cNvPr id="20751" name="Straight Connector 812"/>
              <p:cNvCxnSpPr/>
              <p:nvPr/>
            </p:nvCxnSpPr>
            <p:spPr>
              <a:xfrm flipV="1">
                <a:off x="9885240" y="-435240"/>
                <a:ext cx="360" cy="252360"/>
              </a:xfrm>
              <a:prstGeom prst="straightConnector1">
                <a:avLst/>
              </a:prstGeom>
              <a:ln w="6480">
                <a:solidFill>
                  <a:srgbClr val="a8a8a8"/>
                </a:solidFill>
                <a:miter/>
              </a:ln>
            </p:spPr>
          </p:cxnSp>
          <p:cxnSp>
            <p:nvCxnSpPr>
              <p:cNvPr id="20752" name="Straight Connector 813"/>
              <p:cNvCxnSpPr/>
              <p:nvPr/>
            </p:nvCxnSpPr>
            <p:spPr>
              <a:xfrm flipV="1">
                <a:off x="10214640" y="-435240"/>
                <a:ext cx="360" cy="252360"/>
              </a:xfrm>
              <a:prstGeom prst="straightConnector1">
                <a:avLst/>
              </a:prstGeom>
              <a:ln w="6480">
                <a:solidFill>
                  <a:srgbClr val="a8a8a8"/>
                </a:solidFill>
                <a:miter/>
              </a:ln>
            </p:spPr>
          </p:cxnSp>
          <p:cxnSp>
            <p:nvCxnSpPr>
              <p:cNvPr id="20753" name="Straight Connector 814"/>
              <p:cNvCxnSpPr/>
              <p:nvPr/>
            </p:nvCxnSpPr>
            <p:spPr>
              <a:xfrm flipV="1">
                <a:off x="9226080" y="-435240"/>
                <a:ext cx="360" cy="252360"/>
              </a:xfrm>
              <a:prstGeom prst="straightConnector1">
                <a:avLst/>
              </a:prstGeom>
              <a:ln w="6480">
                <a:solidFill>
                  <a:srgbClr val="a8a8a8"/>
                </a:solidFill>
                <a:miter/>
              </a:ln>
            </p:spPr>
          </p:cxnSp>
          <p:cxnSp>
            <p:nvCxnSpPr>
              <p:cNvPr id="20754" name="Straight Connector 815"/>
              <p:cNvCxnSpPr/>
              <p:nvPr/>
            </p:nvCxnSpPr>
            <p:spPr>
              <a:xfrm flipV="1">
                <a:off x="9555840" y="-435240"/>
                <a:ext cx="360" cy="252360"/>
              </a:xfrm>
              <a:prstGeom prst="straightConnector1">
                <a:avLst/>
              </a:prstGeom>
              <a:ln w="6480">
                <a:solidFill>
                  <a:srgbClr val="a8a8a8"/>
                </a:solidFill>
                <a:miter/>
              </a:ln>
            </p:spPr>
          </p:cxnSp>
          <p:cxnSp>
            <p:nvCxnSpPr>
              <p:cNvPr id="20755" name="Straight Connector 816"/>
              <p:cNvCxnSpPr/>
              <p:nvPr/>
            </p:nvCxnSpPr>
            <p:spPr>
              <a:xfrm flipV="1">
                <a:off x="8567280" y="-435240"/>
                <a:ext cx="360" cy="252360"/>
              </a:xfrm>
              <a:prstGeom prst="straightConnector1">
                <a:avLst/>
              </a:prstGeom>
              <a:ln w="6480">
                <a:solidFill>
                  <a:srgbClr val="a8a8a8"/>
                </a:solidFill>
                <a:miter/>
              </a:ln>
            </p:spPr>
          </p:cxnSp>
          <p:cxnSp>
            <p:nvCxnSpPr>
              <p:cNvPr id="20756" name="Straight Connector 817"/>
              <p:cNvCxnSpPr/>
              <p:nvPr/>
            </p:nvCxnSpPr>
            <p:spPr>
              <a:xfrm flipV="1">
                <a:off x="8896680" y="-435240"/>
                <a:ext cx="360" cy="252360"/>
              </a:xfrm>
              <a:prstGeom prst="straightConnector1">
                <a:avLst/>
              </a:prstGeom>
              <a:ln w="6480">
                <a:solidFill>
                  <a:srgbClr val="a8a8a8"/>
                </a:solidFill>
                <a:miter/>
              </a:ln>
            </p:spPr>
          </p:cxnSp>
          <p:cxnSp>
            <p:nvCxnSpPr>
              <p:cNvPr id="20757" name="Straight Connector 818"/>
              <p:cNvCxnSpPr/>
              <p:nvPr/>
            </p:nvCxnSpPr>
            <p:spPr>
              <a:xfrm flipV="1">
                <a:off x="7908120" y="-435240"/>
                <a:ext cx="360" cy="252360"/>
              </a:xfrm>
              <a:prstGeom prst="straightConnector1">
                <a:avLst/>
              </a:prstGeom>
              <a:ln w="6480">
                <a:solidFill>
                  <a:srgbClr val="a8a8a8"/>
                </a:solidFill>
                <a:miter/>
              </a:ln>
            </p:spPr>
          </p:cxnSp>
          <p:cxnSp>
            <p:nvCxnSpPr>
              <p:cNvPr id="20758" name="Straight Connector 819"/>
              <p:cNvCxnSpPr/>
              <p:nvPr/>
            </p:nvCxnSpPr>
            <p:spPr>
              <a:xfrm flipV="1">
                <a:off x="8237520" y="-435240"/>
                <a:ext cx="360" cy="252360"/>
              </a:xfrm>
              <a:prstGeom prst="straightConnector1">
                <a:avLst/>
              </a:prstGeom>
              <a:ln w="6480">
                <a:solidFill>
                  <a:srgbClr val="a8a8a8"/>
                </a:solidFill>
                <a:miter/>
              </a:ln>
            </p:spPr>
          </p:cxnSp>
          <p:cxnSp>
            <p:nvCxnSpPr>
              <p:cNvPr id="20759" name="Straight Connector 820"/>
              <p:cNvCxnSpPr/>
              <p:nvPr/>
            </p:nvCxnSpPr>
            <p:spPr>
              <a:xfrm flipV="1">
                <a:off x="7248960" y="-435240"/>
                <a:ext cx="360" cy="252360"/>
              </a:xfrm>
              <a:prstGeom prst="straightConnector1">
                <a:avLst/>
              </a:prstGeom>
              <a:ln w="6480">
                <a:solidFill>
                  <a:srgbClr val="a8a8a8"/>
                </a:solidFill>
                <a:miter/>
              </a:ln>
            </p:spPr>
          </p:cxnSp>
          <p:cxnSp>
            <p:nvCxnSpPr>
              <p:cNvPr id="20760" name="Straight Connector 821"/>
              <p:cNvCxnSpPr/>
              <p:nvPr/>
            </p:nvCxnSpPr>
            <p:spPr>
              <a:xfrm flipV="1">
                <a:off x="7578720" y="-435240"/>
                <a:ext cx="360" cy="252360"/>
              </a:xfrm>
              <a:prstGeom prst="straightConnector1">
                <a:avLst/>
              </a:prstGeom>
              <a:ln w="6480">
                <a:solidFill>
                  <a:srgbClr val="a8a8a8"/>
                </a:solidFill>
                <a:miter/>
              </a:ln>
            </p:spPr>
          </p:cxnSp>
          <p:cxnSp>
            <p:nvCxnSpPr>
              <p:cNvPr id="20761" name="Straight Connector 822"/>
              <p:cNvCxnSpPr/>
              <p:nvPr/>
            </p:nvCxnSpPr>
            <p:spPr>
              <a:xfrm flipV="1">
                <a:off x="6590160" y="-435240"/>
                <a:ext cx="360" cy="252360"/>
              </a:xfrm>
              <a:prstGeom prst="straightConnector1">
                <a:avLst/>
              </a:prstGeom>
              <a:ln w="6480">
                <a:solidFill>
                  <a:srgbClr val="a8a8a8"/>
                </a:solidFill>
                <a:miter/>
              </a:ln>
            </p:spPr>
          </p:cxnSp>
          <p:cxnSp>
            <p:nvCxnSpPr>
              <p:cNvPr id="20762" name="Straight Connector 823"/>
              <p:cNvCxnSpPr/>
              <p:nvPr/>
            </p:nvCxnSpPr>
            <p:spPr>
              <a:xfrm flipV="1">
                <a:off x="6919560" y="-435240"/>
                <a:ext cx="360" cy="252360"/>
              </a:xfrm>
              <a:prstGeom prst="straightConnector1">
                <a:avLst/>
              </a:prstGeom>
              <a:ln w="6480">
                <a:solidFill>
                  <a:srgbClr val="a8a8a8"/>
                </a:solidFill>
                <a:miter/>
              </a:ln>
            </p:spPr>
          </p:cxnSp>
          <p:cxnSp>
            <p:nvCxnSpPr>
              <p:cNvPr id="20763" name="Straight Connector 824"/>
              <p:cNvCxnSpPr/>
              <p:nvPr/>
            </p:nvCxnSpPr>
            <p:spPr>
              <a:xfrm flipV="1">
                <a:off x="5931000" y="-435240"/>
                <a:ext cx="360" cy="252360"/>
              </a:xfrm>
              <a:prstGeom prst="straightConnector1">
                <a:avLst/>
              </a:prstGeom>
              <a:ln w="6480">
                <a:solidFill>
                  <a:srgbClr val="a8a8a8"/>
                </a:solidFill>
                <a:miter/>
              </a:ln>
            </p:spPr>
          </p:cxnSp>
          <p:cxnSp>
            <p:nvCxnSpPr>
              <p:cNvPr id="20764" name="Straight Connector 825"/>
              <p:cNvCxnSpPr/>
              <p:nvPr/>
            </p:nvCxnSpPr>
            <p:spPr>
              <a:xfrm flipV="1">
                <a:off x="6260760" y="-435240"/>
                <a:ext cx="360" cy="252360"/>
              </a:xfrm>
              <a:prstGeom prst="straightConnector1">
                <a:avLst/>
              </a:prstGeom>
              <a:ln w="6480">
                <a:solidFill>
                  <a:srgbClr val="a8a8a8"/>
                </a:solidFill>
                <a:miter/>
              </a:ln>
            </p:spPr>
          </p:cxnSp>
          <p:cxnSp>
            <p:nvCxnSpPr>
              <p:cNvPr id="20765" name="Straight Connector 826"/>
              <p:cNvCxnSpPr/>
              <p:nvPr/>
            </p:nvCxnSpPr>
            <p:spPr>
              <a:xfrm flipV="1">
                <a:off x="5272200" y="-435240"/>
                <a:ext cx="360" cy="252360"/>
              </a:xfrm>
              <a:prstGeom prst="straightConnector1">
                <a:avLst/>
              </a:prstGeom>
              <a:ln w="6480">
                <a:solidFill>
                  <a:srgbClr val="a8a8a8"/>
                </a:solidFill>
                <a:miter/>
              </a:ln>
            </p:spPr>
          </p:cxnSp>
          <p:cxnSp>
            <p:nvCxnSpPr>
              <p:cNvPr id="20766" name="Straight Connector 827"/>
              <p:cNvCxnSpPr/>
              <p:nvPr/>
            </p:nvCxnSpPr>
            <p:spPr>
              <a:xfrm flipV="1">
                <a:off x="5601600" y="-435240"/>
                <a:ext cx="360" cy="252360"/>
              </a:xfrm>
              <a:prstGeom prst="straightConnector1">
                <a:avLst/>
              </a:prstGeom>
              <a:ln w="6480">
                <a:solidFill>
                  <a:srgbClr val="a8a8a8"/>
                </a:solidFill>
                <a:miter/>
              </a:ln>
            </p:spPr>
          </p:cxnSp>
          <p:cxnSp>
            <p:nvCxnSpPr>
              <p:cNvPr id="20767" name="Straight Connector 828"/>
              <p:cNvCxnSpPr/>
              <p:nvPr/>
            </p:nvCxnSpPr>
            <p:spPr>
              <a:xfrm flipV="1">
                <a:off x="4613040" y="-435240"/>
                <a:ext cx="360" cy="252360"/>
              </a:xfrm>
              <a:prstGeom prst="straightConnector1">
                <a:avLst/>
              </a:prstGeom>
              <a:ln w="6480">
                <a:solidFill>
                  <a:srgbClr val="a8a8a8"/>
                </a:solidFill>
                <a:miter/>
              </a:ln>
            </p:spPr>
          </p:cxnSp>
          <p:cxnSp>
            <p:nvCxnSpPr>
              <p:cNvPr id="20768" name="Straight Connector 829"/>
              <p:cNvCxnSpPr/>
              <p:nvPr/>
            </p:nvCxnSpPr>
            <p:spPr>
              <a:xfrm flipV="1">
                <a:off x="4942440" y="-435240"/>
                <a:ext cx="360" cy="252360"/>
              </a:xfrm>
              <a:prstGeom prst="straightConnector1">
                <a:avLst/>
              </a:prstGeom>
              <a:ln w="6480">
                <a:solidFill>
                  <a:srgbClr val="a8a8a8"/>
                </a:solidFill>
                <a:miter/>
              </a:ln>
            </p:spPr>
          </p:cxnSp>
          <p:cxnSp>
            <p:nvCxnSpPr>
              <p:cNvPr id="20769" name="Straight Connector 830"/>
              <p:cNvCxnSpPr/>
              <p:nvPr/>
            </p:nvCxnSpPr>
            <p:spPr>
              <a:xfrm flipV="1">
                <a:off x="3953880" y="-435240"/>
                <a:ext cx="360" cy="252360"/>
              </a:xfrm>
              <a:prstGeom prst="straightConnector1">
                <a:avLst/>
              </a:prstGeom>
              <a:ln w="6480">
                <a:solidFill>
                  <a:srgbClr val="a8a8a8"/>
                </a:solidFill>
                <a:miter/>
              </a:ln>
            </p:spPr>
          </p:cxnSp>
          <p:cxnSp>
            <p:nvCxnSpPr>
              <p:cNvPr id="20770" name="Straight Connector 831"/>
              <p:cNvCxnSpPr/>
              <p:nvPr/>
            </p:nvCxnSpPr>
            <p:spPr>
              <a:xfrm flipV="1">
                <a:off x="4283640" y="-435240"/>
                <a:ext cx="360" cy="252360"/>
              </a:xfrm>
              <a:prstGeom prst="straightConnector1">
                <a:avLst/>
              </a:prstGeom>
              <a:ln w="6480">
                <a:solidFill>
                  <a:srgbClr val="a8a8a8"/>
                </a:solidFill>
                <a:miter/>
              </a:ln>
            </p:spPr>
          </p:cxnSp>
          <p:cxnSp>
            <p:nvCxnSpPr>
              <p:cNvPr id="20771" name="Straight Connector 832"/>
              <p:cNvCxnSpPr/>
              <p:nvPr/>
            </p:nvCxnSpPr>
            <p:spPr>
              <a:xfrm flipV="1">
                <a:off x="3295080" y="-435240"/>
                <a:ext cx="360" cy="252360"/>
              </a:xfrm>
              <a:prstGeom prst="straightConnector1">
                <a:avLst/>
              </a:prstGeom>
              <a:ln w="6480">
                <a:solidFill>
                  <a:srgbClr val="a8a8a8"/>
                </a:solidFill>
                <a:miter/>
              </a:ln>
            </p:spPr>
          </p:cxnSp>
          <p:cxnSp>
            <p:nvCxnSpPr>
              <p:cNvPr id="20772" name="Straight Connector 833"/>
              <p:cNvCxnSpPr/>
              <p:nvPr/>
            </p:nvCxnSpPr>
            <p:spPr>
              <a:xfrm flipV="1">
                <a:off x="3624480" y="-435240"/>
                <a:ext cx="360" cy="252360"/>
              </a:xfrm>
              <a:prstGeom prst="straightConnector1">
                <a:avLst/>
              </a:prstGeom>
              <a:ln w="6480">
                <a:solidFill>
                  <a:srgbClr val="a8a8a8"/>
                </a:solidFill>
                <a:miter/>
              </a:ln>
            </p:spPr>
          </p:cxnSp>
          <p:cxnSp>
            <p:nvCxnSpPr>
              <p:cNvPr id="20773" name="Straight Connector 834"/>
              <p:cNvCxnSpPr/>
              <p:nvPr/>
            </p:nvCxnSpPr>
            <p:spPr>
              <a:xfrm flipV="1">
                <a:off x="2635920" y="-435240"/>
                <a:ext cx="360" cy="252360"/>
              </a:xfrm>
              <a:prstGeom prst="straightConnector1">
                <a:avLst/>
              </a:prstGeom>
              <a:ln w="6480">
                <a:solidFill>
                  <a:srgbClr val="a8a8a8"/>
                </a:solidFill>
                <a:miter/>
              </a:ln>
            </p:spPr>
          </p:cxnSp>
          <p:cxnSp>
            <p:nvCxnSpPr>
              <p:cNvPr id="20774" name="Straight Connector 835"/>
              <p:cNvCxnSpPr/>
              <p:nvPr/>
            </p:nvCxnSpPr>
            <p:spPr>
              <a:xfrm flipV="1">
                <a:off x="2965320" y="-435240"/>
                <a:ext cx="360" cy="252360"/>
              </a:xfrm>
              <a:prstGeom prst="straightConnector1">
                <a:avLst/>
              </a:prstGeom>
              <a:ln w="6480">
                <a:solidFill>
                  <a:srgbClr val="a8a8a8"/>
                </a:solidFill>
                <a:miter/>
              </a:ln>
            </p:spPr>
          </p:cxnSp>
          <p:cxnSp>
            <p:nvCxnSpPr>
              <p:cNvPr id="20775" name="Straight Connector 836"/>
              <p:cNvCxnSpPr/>
              <p:nvPr/>
            </p:nvCxnSpPr>
            <p:spPr>
              <a:xfrm flipV="1">
                <a:off x="1976760" y="-435240"/>
                <a:ext cx="360" cy="252360"/>
              </a:xfrm>
              <a:prstGeom prst="straightConnector1">
                <a:avLst/>
              </a:prstGeom>
              <a:ln w="6480">
                <a:solidFill>
                  <a:srgbClr val="a8a8a8"/>
                </a:solidFill>
                <a:miter/>
              </a:ln>
            </p:spPr>
          </p:cxnSp>
          <p:cxnSp>
            <p:nvCxnSpPr>
              <p:cNvPr id="20776" name="Straight Connector 837"/>
              <p:cNvCxnSpPr/>
              <p:nvPr/>
            </p:nvCxnSpPr>
            <p:spPr>
              <a:xfrm flipV="1">
                <a:off x="2306520" y="-435240"/>
                <a:ext cx="360" cy="252360"/>
              </a:xfrm>
              <a:prstGeom prst="straightConnector1">
                <a:avLst/>
              </a:prstGeom>
              <a:ln w="6480">
                <a:solidFill>
                  <a:srgbClr val="a8a8a8"/>
                </a:solidFill>
                <a:miter/>
              </a:ln>
            </p:spPr>
          </p:cxnSp>
          <p:cxnSp>
            <p:nvCxnSpPr>
              <p:cNvPr id="20777" name="Straight Connector 838"/>
              <p:cNvCxnSpPr/>
              <p:nvPr/>
            </p:nvCxnSpPr>
            <p:spPr>
              <a:xfrm flipV="1">
                <a:off x="1317960" y="-435240"/>
                <a:ext cx="360" cy="252360"/>
              </a:xfrm>
              <a:prstGeom prst="straightConnector1">
                <a:avLst/>
              </a:prstGeom>
              <a:ln w="6480">
                <a:solidFill>
                  <a:srgbClr val="a8a8a8"/>
                </a:solidFill>
                <a:miter/>
              </a:ln>
            </p:spPr>
          </p:cxnSp>
          <p:cxnSp>
            <p:nvCxnSpPr>
              <p:cNvPr id="20778" name="Straight Connector 839"/>
              <p:cNvCxnSpPr/>
              <p:nvPr/>
            </p:nvCxnSpPr>
            <p:spPr>
              <a:xfrm flipV="1">
                <a:off x="1647360" y="-435240"/>
                <a:ext cx="360" cy="252360"/>
              </a:xfrm>
              <a:prstGeom prst="straightConnector1">
                <a:avLst/>
              </a:prstGeom>
              <a:ln w="6480">
                <a:solidFill>
                  <a:srgbClr val="a8a8a8"/>
                </a:solidFill>
                <a:miter/>
              </a:ln>
            </p:spPr>
          </p:cxnSp>
          <p:cxnSp>
            <p:nvCxnSpPr>
              <p:cNvPr id="20779" name="Straight Connector 840"/>
              <p:cNvCxnSpPr/>
              <p:nvPr/>
            </p:nvCxnSpPr>
            <p:spPr>
              <a:xfrm flipV="1">
                <a:off x="658800" y="-435240"/>
                <a:ext cx="360" cy="252360"/>
              </a:xfrm>
              <a:prstGeom prst="straightConnector1">
                <a:avLst/>
              </a:prstGeom>
              <a:ln w="6480">
                <a:solidFill>
                  <a:srgbClr val="a8a8a8"/>
                </a:solidFill>
                <a:miter/>
              </a:ln>
            </p:spPr>
          </p:cxnSp>
          <p:cxnSp>
            <p:nvCxnSpPr>
              <p:cNvPr id="20780" name="Straight Connector 841"/>
              <p:cNvCxnSpPr/>
              <p:nvPr/>
            </p:nvCxnSpPr>
            <p:spPr>
              <a:xfrm flipV="1">
                <a:off x="988200" y="-435240"/>
                <a:ext cx="360" cy="252360"/>
              </a:xfrm>
              <a:prstGeom prst="straightConnector1">
                <a:avLst/>
              </a:prstGeom>
              <a:ln w="6480">
                <a:solidFill>
                  <a:srgbClr val="a8a8a8"/>
                </a:solidFill>
                <a:miter/>
              </a:ln>
            </p:spPr>
          </p:cxnSp>
          <p:cxnSp>
            <p:nvCxnSpPr>
              <p:cNvPr id="20781" name="Straight Connector 842"/>
              <p:cNvCxnSpPr/>
              <p:nvPr/>
            </p:nvCxnSpPr>
            <p:spPr>
              <a:xfrm flipV="1">
                <a:off x="0" y="-435240"/>
                <a:ext cx="360" cy="252360"/>
              </a:xfrm>
              <a:prstGeom prst="straightConnector1">
                <a:avLst/>
              </a:prstGeom>
              <a:ln w="6480">
                <a:solidFill>
                  <a:srgbClr val="a8a8a8"/>
                </a:solidFill>
                <a:miter/>
              </a:ln>
            </p:spPr>
          </p:cxnSp>
          <p:cxnSp>
            <p:nvCxnSpPr>
              <p:cNvPr id="20782" name="Straight Connector 843"/>
              <p:cNvCxnSpPr/>
              <p:nvPr/>
            </p:nvCxnSpPr>
            <p:spPr>
              <a:xfrm flipV="1">
                <a:off x="329400" y="-435240"/>
                <a:ext cx="360" cy="252360"/>
              </a:xfrm>
              <a:prstGeom prst="straightConnector1">
                <a:avLst/>
              </a:prstGeom>
              <a:ln w="6480">
                <a:solidFill>
                  <a:srgbClr val="a8a8a8"/>
                </a:solidFill>
                <a:miter/>
              </a:ln>
            </p:spPr>
          </p:cxnSp>
          <p:cxnSp>
            <p:nvCxnSpPr>
              <p:cNvPr id="20783" name="Straight Connector 1883"/>
              <p:cNvCxnSpPr/>
              <p:nvPr/>
            </p:nvCxnSpPr>
            <p:spPr>
              <a:xfrm>
                <a:off x="12355560" y="326520"/>
                <a:ext cx="252360" cy="360"/>
              </a:xfrm>
              <a:prstGeom prst="straightConnector1">
                <a:avLst/>
              </a:prstGeom>
              <a:ln w="6480">
                <a:solidFill>
                  <a:srgbClr val="a8a8a8"/>
                </a:solidFill>
                <a:miter/>
              </a:ln>
            </p:spPr>
          </p:cxnSp>
          <p:cxnSp>
            <p:nvCxnSpPr>
              <p:cNvPr id="20784" name="Straight Connector 1884"/>
              <p:cNvCxnSpPr/>
              <p:nvPr/>
            </p:nvCxnSpPr>
            <p:spPr>
              <a:xfrm>
                <a:off x="12355560" y="0"/>
                <a:ext cx="252360" cy="360"/>
              </a:xfrm>
              <a:prstGeom prst="straightConnector1">
                <a:avLst/>
              </a:prstGeom>
              <a:ln w="6480">
                <a:solidFill>
                  <a:srgbClr val="a8a8a8"/>
                </a:solidFill>
                <a:miter/>
              </a:ln>
            </p:spPr>
          </p:cxnSp>
          <p:cxnSp>
            <p:nvCxnSpPr>
              <p:cNvPr id="20785" name="Straight Connector 1885"/>
              <p:cNvCxnSpPr/>
              <p:nvPr/>
            </p:nvCxnSpPr>
            <p:spPr>
              <a:xfrm>
                <a:off x="12355560" y="979560"/>
                <a:ext cx="252360" cy="360"/>
              </a:xfrm>
              <a:prstGeom prst="straightConnector1">
                <a:avLst/>
              </a:prstGeom>
              <a:ln w="6480">
                <a:solidFill>
                  <a:srgbClr val="a8a8a8"/>
                </a:solidFill>
                <a:miter/>
              </a:ln>
            </p:spPr>
          </p:cxnSp>
          <p:cxnSp>
            <p:nvCxnSpPr>
              <p:cNvPr id="20786" name="Straight Connector 1886"/>
              <p:cNvCxnSpPr/>
              <p:nvPr/>
            </p:nvCxnSpPr>
            <p:spPr>
              <a:xfrm>
                <a:off x="12355560" y="653040"/>
                <a:ext cx="252360" cy="360"/>
              </a:xfrm>
              <a:prstGeom prst="straightConnector1">
                <a:avLst/>
              </a:prstGeom>
              <a:ln w="6480">
                <a:solidFill>
                  <a:srgbClr val="a8a8a8"/>
                </a:solidFill>
                <a:miter/>
              </a:ln>
            </p:spPr>
          </p:cxnSp>
          <p:cxnSp>
            <p:nvCxnSpPr>
              <p:cNvPr id="20787" name="Straight Connector 1887"/>
              <p:cNvCxnSpPr/>
              <p:nvPr/>
            </p:nvCxnSpPr>
            <p:spPr>
              <a:xfrm>
                <a:off x="12355560" y="1632600"/>
                <a:ext cx="252360" cy="360"/>
              </a:xfrm>
              <a:prstGeom prst="straightConnector1">
                <a:avLst/>
              </a:prstGeom>
              <a:ln w="6480">
                <a:solidFill>
                  <a:srgbClr val="a8a8a8"/>
                </a:solidFill>
                <a:miter/>
              </a:ln>
            </p:spPr>
          </p:cxnSp>
          <p:cxnSp>
            <p:nvCxnSpPr>
              <p:cNvPr id="20788" name="Straight Connector 1888"/>
              <p:cNvCxnSpPr/>
              <p:nvPr/>
            </p:nvCxnSpPr>
            <p:spPr>
              <a:xfrm>
                <a:off x="12355560" y="1306080"/>
                <a:ext cx="252360" cy="360"/>
              </a:xfrm>
              <a:prstGeom prst="straightConnector1">
                <a:avLst/>
              </a:prstGeom>
              <a:ln w="6480">
                <a:solidFill>
                  <a:srgbClr val="a8a8a8"/>
                </a:solidFill>
                <a:miter/>
              </a:ln>
            </p:spPr>
          </p:cxnSp>
          <p:cxnSp>
            <p:nvCxnSpPr>
              <p:cNvPr id="20789" name="Straight Connector 1889"/>
              <p:cNvCxnSpPr/>
              <p:nvPr/>
            </p:nvCxnSpPr>
            <p:spPr>
              <a:xfrm>
                <a:off x="12355560" y="2285640"/>
                <a:ext cx="252360" cy="360"/>
              </a:xfrm>
              <a:prstGeom prst="straightConnector1">
                <a:avLst/>
              </a:prstGeom>
              <a:ln w="6480">
                <a:solidFill>
                  <a:srgbClr val="a8a8a8"/>
                </a:solidFill>
                <a:miter/>
              </a:ln>
            </p:spPr>
          </p:cxnSp>
          <p:cxnSp>
            <p:nvCxnSpPr>
              <p:cNvPr id="20790" name="Straight Connector 1890"/>
              <p:cNvCxnSpPr/>
              <p:nvPr/>
            </p:nvCxnSpPr>
            <p:spPr>
              <a:xfrm>
                <a:off x="12355560" y="1959120"/>
                <a:ext cx="252360" cy="360"/>
              </a:xfrm>
              <a:prstGeom prst="straightConnector1">
                <a:avLst/>
              </a:prstGeom>
              <a:ln w="6480">
                <a:solidFill>
                  <a:srgbClr val="a8a8a8"/>
                </a:solidFill>
                <a:miter/>
              </a:ln>
            </p:spPr>
          </p:cxnSp>
          <p:cxnSp>
            <p:nvCxnSpPr>
              <p:cNvPr id="20791" name="Straight Connector 1891"/>
              <p:cNvCxnSpPr/>
              <p:nvPr/>
            </p:nvCxnSpPr>
            <p:spPr>
              <a:xfrm>
                <a:off x="12355560" y="2939040"/>
                <a:ext cx="252360" cy="360"/>
              </a:xfrm>
              <a:prstGeom prst="straightConnector1">
                <a:avLst/>
              </a:prstGeom>
              <a:ln w="6480">
                <a:solidFill>
                  <a:srgbClr val="a8a8a8"/>
                </a:solidFill>
                <a:miter/>
              </a:ln>
            </p:spPr>
          </p:cxnSp>
          <p:cxnSp>
            <p:nvCxnSpPr>
              <p:cNvPr id="20792" name="Straight Connector 1892"/>
              <p:cNvCxnSpPr/>
              <p:nvPr/>
            </p:nvCxnSpPr>
            <p:spPr>
              <a:xfrm>
                <a:off x="12355560" y="2612520"/>
                <a:ext cx="252360" cy="360"/>
              </a:xfrm>
              <a:prstGeom prst="straightConnector1">
                <a:avLst/>
              </a:prstGeom>
              <a:ln w="6480">
                <a:solidFill>
                  <a:srgbClr val="a8a8a8"/>
                </a:solidFill>
                <a:miter/>
              </a:ln>
            </p:spPr>
          </p:cxnSp>
          <p:cxnSp>
            <p:nvCxnSpPr>
              <p:cNvPr id="20793" name="Straight Connector 1893"/>
              <p:cNvCxnSpPr/>
              <p:nvPr/>
            </p:nvCxnSpPr>
            <p:spPr>
              <a:xfrm>
                <a:off x="12355560" y="3592080"/>
                <a:ext cx="252360" cy="360"/>
              </a:xfrm>
              <a:prstGeom prst="straightConnector1">
                <a:avLst/>
              </a:prstGeom>
              <a:ln w="6480">
                <a:solidFill>
                  <a:srgbClr val="a8a8a8"/>
                </a:solidFill>
                <a:miter/>
              </a:ln>
            </p:spPr>
          </p:cxnSp>
          <p:cxnSp>
            <p:nvCxnSpPr>
              <p:cNvPr id="20794" name="Straight Connector 1894"/>
              <p:cNvCxnSpPr/>
              <p:nvPr/>
            </p:nvCxnSpPr>
            <p:spPr>
              <a:xfrm>
                <a:off x="12355560" y="3265560"/>
                <a:ext cx="252360" cy="360"/>
              </a:xfrm>
              <a:prstGeom prst="straightConnector1">
                <a:avLst/>
              </a:prstGeom>
              <a:ln w="6480">
                <a:solidFill>
                  <a:srgbClr val="a8a8a8"/>
                </a:solidFill>
                <a:miter/>
              </a:ln>
            </p:spPr>
          </p:cxnSp>
          <p:cxnSp>
            <p:nvCxnSpPr>
              <p:cNvPr id="20795" name="Straight Connector 1895"/>
              <p:cNvCxnSpPr/>
              <p:nvPr/>
            </p:nvCxnSpPr>
            <p:spPr>
              <a:xfrm>
                <a:off x="12355560" y="4245120"/>
                <a:ext cx="252360" cy="360"/>
              </a:xfrm>
              <a:prstGeom prst="straightConnector1">
                <a:avLst/>
              </a:prstGeom>
              <a:ln w="6480">
                <a:solidFill>
                  <a:srgbClr val="a8a8a8"/>
                </a:solidFill>
                <a:miter/>
              </a:ln>
            </p:spPr>
          </p:cxnSp>
          <p:cxnSp>
            <p:nvCxnSpPr>
              <p:cNvPr id="20796" name="Straight Connector 1896"/>
              <p:cNvCxnSpPr/>
              <p:nvPr/>
            </p:nvCxnSpPr>
            <p:spPr>
              <a:xfrm>
                <a:off x="12355560" y="3918600"/>
                <a:ext cx="252360" cy="360"/>
              </a:xfrm>
              <a:prstGeom prst="straightConnector1">
                <a:avLst/>
              </a:prstGeom>
              <a:ln w="6480">
                <a:solidFill>
                  <a:srgbClr val="a8a8a8"/>
                </a:solidFill>
                <a:miter/>
              </a:ln>
            </p:spPr>
          </p:cxnSp>
          <p:cxnSp>
            <p:nvCxnSpPr>
              <p:cNvPr id="20797" name="Straight Connector 1898"/>
              <p:cNvCxnSpPr/>
              <p:nvPr/>
            </p:nvCxnSpPr>
            <p:spPr>
              <a:xfrm>
                <a:off x="12355560" y="4571640"/>
                <a:ext cx="252360" cy="360"/>
              </a:xfrm>
              <a:prstGeom prst="straightConnector1">
                <a:avLst/>
              </a:prstGeom>
              <a:ln w="6480">
                <a:solidFill>
                  <a:srgbClr val="a8a8a8"/>
                </a:solidFill>
                <a:miter/>
              </a:ln>
            </p:spPr>
          </p:cxnSp>
          <p:cxnSp>
            <p:nvCxnSpPr>
              <p:cNvPr id="20798" name="Straight Connector 1899"/>
              <p:cNvCxnSpPr/>
              <p:nvPr/>
            </p:nvCxnSpPr>
            <p:spPr>
              <a:xfrm>
                <a:off x="12355560" y="5551560"/>
                <a:ext cx="252360" cy="360"/>
              </a:xfrm>
              <a:prstGeom prst="straightConnector1">
                <a:avLst/>
              </a:prstGeom>
              <a:ln w="6480">
                <a:solidFill>
                  <a:srgbClr val="a8a8a8"/>
                </a:solidFill>
                <a:miter/>
              </a:ln>
            </p:spPr>
          </p:cxnSp>
          <p:cxnSp>
            <p:nvCxnSpPr>
              <p:cNvPr id="20799" name="Straight Connector 1900"/>
              <p:cNvCxnSpPr/>
              <p:nvPr/>
            </p:nvCxnSpPr>
            <p:spPr>
              <a:xfrm>
                <a:off x="12355560" y="5225040"/>
                <a:ext cx="252360" cy="360"/>
              </a:xfrm>
              <a:prstGeom prst="straightConnector1">
                <a:avLst/>
              </a:prstGeom>
              <a:ln w="6480">
                <a:solidFill>
                  <a:srgbClr val="a8a8a8"/>
                </a:solidFill>
                <a:miter/>
              </a:ln>
            </p:spPr>
          </p:cxnSp>
          <p:cxnSp>
            <p:nvCxnSpPr>
              <p:cNvPr id="20800" name="Straight Connector 1901"/>
              <p:cNvCxnSpPr/>
              <p:nvPr/>
            </p:nvCxnSpPr>
            <p:spPr>
              <a:xfrm>
                <a:off x="12355560" y="6204600"/>
                <a:ext cx="252360" cy="360"/>
              </a:xfrm>
              <a:prstGeom prst="straightConnector1">
                <a:avLst/>
              </a:prstGeom>
              <a:ln w="6480">
                <a:solidFill>
                  <a:srgbClr val="a8a8a8"/>
                </a:solidFill>
                <a:miter/>
              </a:ln>
            </p:spPr>
          </p:cxnSp>
          <p:cxnSp>
            <p:nvCxnSpPr>
              <p:cNvPr id="20801" name="Straight Connector 1902"/>
              <p:cNvCxnSpPr/>
              <p:nvPr/>
            </p:nvCxnSpPr>
            <p:spPr>
              <a:xfrm>
                <a:off x="12355560" y="5878080"/>
                <a:ext cx="252360" cy="360"/>
              </a:xfrm>
              <a:prstGeom prst="straightConnector1">
                <a:avLst/>
              </a:prstGeom>
              <a:ln w="6480">
                <a:solidFill>
                  <a:srgbClr val="a8a8a8"/>
                </a:solidFill>
                <a:miter/>
              </a:ln>
            </p:spPr>
          </p:cxnSp>
          <p:cxnSp>
            <p:nvCxnSpPr>
              <p:cNvPr id="20802" name="Straight Connector 1903"/>
              <p:cNvCxnSpPr/>
              <p:nvPr/>
            </p:nvCxnSpPr>
            <p:spPr>
              <a:xfrm>
                <a:off x="12355560" y="6857640"/>
                <a:ext cx="252360" cy="360"/>
              </a:xfrm>
              <a:prstGeom prst="straightConnector1">
                <a:avLst/>
              </a:prstGeom>
              <a:ln w="6480">
                <a:solidFill>
                  <a:srgbClr val="a8a8a8"/>
                </a:solidFill>
                <a:miter/>
              </a:ln>
            </p:spPr>
          </p:cxnSp>
          <p:cxnSp>
            <p:nvCxnSpPr>
              <p:cNvPr id="20803" name="Straight Connector 1904"/>
              <p:cNvCxnSpPr/>
              <p:nvPr/>
            </p:nvCxnSpPr>
            <p:spPr>
              <a:xfrm>
                <a:off x="12355560" y="6531120"/>
                <a:ext cx="252360" cy="360"/>
              </a:xfrm>
              <a:prstGeom prst="straightConnector1">
                <a:avLst/>
              </a:prstGeom>
              <a:ln w="6480">
                <a:solidFill>
                  <a:srgbClr val="a8a8a8"/>
                </a:solidFill>
                <a:miter/>
              </a:ln>
            </p:spPr>
          </p:cxnSp>
          <p:cxnSp>
            <p:nvCxnSpPr>
              <p:cNvPr id="2080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080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080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080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080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080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0810" name="Straight Connector 2097"/>
              <p:cNvCxnSpPr/>
              <p:nvPr/>
            </p:nvCxnSpPr>
            <p:spPr>
              <a:xfrm flipV="1">
                <a:off x="9885240" y="7041240"/>
                <a:ext cx="360" cy="252360"/>
              </a:xfrm>
              <a:prstGeom prst="straightConnector1">
                <a:avLst/>
              </a:prstGeom>
              <a:ln w="6480">
                <a:solidFill>
                  <a:srgbClr val="a8a8a8"/>
                </a:solidFill>
                <a:miter/>
              </a:ln>
            </p:spPr>
          </p:cxnSp>
          <p:cxnSp>
            <p:nvCxnSpPr>
              <p:cNvPr id="2081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0812" name="Straight Connector 2099"/>
              <p:cNvCxnSpPr/>
              <p:nvPr/>
            </p:nvCxnSpPr>
            <p:spPr>
              <a:xfrm flipV="1">
                <a:off x="9226080" y="7041240"/>
                <a:ext cx="360" cy="252360"/>
              </a:xfrm>
              <a:prstGeom prst="straightConnector1">
                <a:avLst/>
              </a:prstGeom>
              <a:ln w="6480">
                <a:solidFill>
                  <a:srgbClr val="a8a8a8"/>
                </a:solidFill>
                <a:miter/>
              </a:ln>
            </p:spPr>
          </p:cxnSp>
          <p:cxnSp>
            <p:nvCxnSpPr>
              <p:cNvPr id="20813" name="Straight Connector 2100"/>
              <p:cNvCxnSpPr/>
              <p:nvPr/>
            </p:nvCxnSpPr>
            <p:spPr>
              <a:xfrm flipV="1">
                <a:off x="9555840" y="7041240"/>
                <a:ext cx="360" cy="252360"/>
              </a:xfrm>
              <a:prstGeom prst="straightConnector1">
                <a:avLst/>
              </a:prstGeom>
              <a:ln w="6480">
                <a:solidFill>
                  <a:srgbClr val="a8a8a8"/>
                </a:solidFill>
                <a:miter/>
              </a:ln>
            </p:spPr>
          </p:cxnSp>
          <p:cxnSp>
            <p:nvCxnSpPr>
              <p:cNvPr id="20814" name="Straight Connector 2101"/>
              <p:cNvCxnSpPr/>
              <p:nvPr/>
            </p:nvCxnSpPr>
            <p:spPr>
              <a:xfrm flipV="1">
                <a:off x="8567280" y="7041240"/>
                <a:ext cx="360" cy="252360"/>
              </a:xfrm>
              <a:prstGeom prst="straightConnector1">
                <a:avLst/>
              </a:prstGeom>
              <a:ln w="6480">
                <a:solidFill>
                  <a:srgbClr val="a8a8a8"/>
                </a:solidFill>
                <a:miter/>
              </a:ln>
            </p:spPr>
          </p:cxnSp>
          <p:cxnSp>
            <p:nvCxnSpPr>
              <p:cNvPr id="20815" name="Straight Connector 2102"/>
              <p:cNvCxnSpPr/>
              <p:nvPr/>
            </p:nvCxnSpPr>
            <p:spPr>
              <a:xfrm flipV="1">
                <a:off x="8896680" y="7041240"/>
                <a:ext cx="360" cy="252360"/>
              </a:xfrm>
              <a:prstGeom prst="straightConnector1">
                <a:avLst/>
              </a:prstGeom>
              <a:ln w="6480">
                <a:solidFill>
                  <a:srgbClr val="a8a8a8"/>
                </a:solidFill>
                <a:miter/>
              </a:ln>
            </p:spPr>
          </p:cxnSp>
          <p:cxnSp>
            <p:nvCxnSpPr>
              <p:cNvPr id="20816" name="Straight Connector 2103"/>
              <p:cNvCxnSpPr/>
              <p:nvPr/>
            </p:nvCxnSpPr>
            <p:spPr>
              <a:xfrm flipV="1">
                <a:off x="7908120" y="7041240"/>
                <a:ext cx="360" cy="252360"/>
              </a:xfrm>
              <a:prstGeom prst="straightConnector1">
                <a:avLst/>
              </a:prstGeom>
              <a:ln w="6480">
                <a:solidFill>
                  <a:srgbClr val="a8a8a8"/>
                </a:solidFill>
                <a:miter/>
              </a:ln>
            </p:spPr>
          </p:cxnSp>
          <p:cxnSp>
            <p:nvCxnSpPr>
              <p:cNvPr id="20817" name="Straight Connector 2104"/>
              <p:cNvCxnSpPr/>
              <p:nvPr/>
            </p:nvCxnSpPr>
            <p:spPr>
              <a:xfrm flipV="1">
                <a:off x="8237520" y="7041240"/>
                <a:ext cx="360" cy="252360"/>
              </a:xfrm>
              <a:prstGeom prst="straightConnector1">
                <a:avLst/>
              </a:prstGeom>
              <a:ln w="6480">
                <a:solidFill>
                  <a:srgbClr val="a8a8a8"/>
                </a:solidFill>
                <a:miter/>
              </a:ln>
            </p:spPr>
          </p:cxnSp>
          <p:cxnSp>
            <p:nvCxnSpPr>
              <p:cNvPr id="20818" name="Straight Connector 2105"/>
              <p:cNvCxnSpPr/>
              <p:nvPr/>
            </p:nvCxnSpPr>
            <p:spPr>
              <a:xfrm flipV="1">
                <a:off x="7248960" y="7041240"/>
                <a:ext cx="360" cy="252360"/>
              </a:xfrm>
              <a:prstGeom prst="straightConnector1">
                <a:avLst/>
              </a:prstGeom>
              <a:ln w="6480">
                <a:solidFill>
                  <a:srgbClr val="a8a8a8"/>
                </a:solidFill>
                <a:miter/>
              </a:ln>
            </p:spPr>
          </p:cxnSp>
          <p:cxnSp>
            <p:nvCxnSpPr>
              <p:cNvPr id="20819" name="Straight Connector 2106"/>
              <p:cNvCxnSpPr/>
              <p:nvPr/>
            </p:nvCxnSpPr>
            <p:spPr>
              <a:xfrm flipV="1">
                <a:off x="7578720" y="7041240"/>
                <a:ext cx="360" cy="252360"/>
              </a:xfrm>
              <a:prstGeom prst="straightConnector1">
                <a:avLst/>
              </a:prstGeom>
              <a:ln w="6480">
                <a:solidFill>
                  <a:srgbClr val="a8a8a8"/>
                </a:solidFill>
                <a:miter/>
              </a:ln>
            </p:spPr>
          </p:cxnSp>
          <p:cxnSp>
            <p:nvCxnSpPr>
              <p:cNvPr id="20820" name="Straight Connector 2107"/>
              <p:cNvCxnSpPr/>
              <p:nvPr/>
            </p:nvCxnSpPr>
            <p:spPr>
              <a:xfrm flipV="1">
                <a:off x="6590160" y="7041240"/>
                <a:ext cx="360" cy="252360"/>
              </a:xfrm>
              <a:prstGeom prst="straightConnector1">
                <a:avLst/>
              </a:prstGeom>
              <a:ln w="6480">
                <a:solidFill>
                  <a:srgbClr val="a8a8a8"/>
                </a:solidFill>
                <a:miter/>
              </a:ln>
            </p:spPr>
          </p:cxnSp>
          <p:cxnSp>
            <p:nvCxnSpPr>
              <p:cNvPr id="20821" name="Straight Connector 2108"/>
              <p:cNvCxnSpPr/>
              <p:nvPr/>
            </p:nvCxnSpPr>
            <p:spPr>
              <a:xfrm flipV="1">
                <a:off x="6919560" y="7041240"/>
                <a:ext cx="360" cy="252360"/>
              </a:xfrm>
              <a:prstGeom prst="straightConnector1">
                <a:avLst/>
              </a:prstGeom>
              <a:ln w="6480">
                <a:solidFill>
                  <a:srgbClr val="a8a8a8"/>
                </a:solidFill>
                <a:miter/>
              </a:ln>
            </p:spPr>
          </p:cxnSp>
          <p:cxnSp>
            <p:nvCxnSpPr>
              <p:cNvPr id="20822" name="Straight Connector 2109"/>
              <p:cNvCxnSpPr/>
              <p:nvPr/>
            </p:nvCxnSpPr>
            <p:spPr>
              <a:xfrm flipV="1">
                <a:off x="5931000" y="7041240"/>
                <a:ext cx="360" cy="252360"/>
              </a:xfrm>
              <a:prstGeom prst="straightConnector1">
                <a:avLst/>
              </a:prstGeom>
              <a:ln w="6480">
                <a:solidFill>
                  <a:srgbClr val="a8a8a8"/>
                </a:solidFill>
                <a:miter/>
              </a:ln>
            </p:spPr>
          </p:cxnSp>
          <p:cxnSp>
            <p:nvCxnSpPr>
              <p:cNvPr id="20823" name="Straight Connector 2110"/>
              <p:cNvCxnSpPr/>
              <p:nvPr/>
            </p:nvCxnSpPr>
            <p:spPr>
              <a:xfrm flipV="1">
                <a:off x="6260760" y="7041240"/>
                <a:ext cx="360" cy="252360"/>
              </a:xfrm>
              <a:prstGeom prst="straightConnector1">
                <a:avLst/>
              </a:prstGeom>
              <a:ln w="6480">
                <a:solidFill>
                  <a:srgbClr val="a8a8a8"/>
                </a:solidFill>
                <a:miter/>
              </a:ln>
            </p:spPr>
          </p:cxnSp>
          <p:cxnSp>
            <p:nvCxnSpPr>
              <p:cNvPr id="20824" name="Straight Connector 2111"/>
              <p:cNvCxnSpPr/>
              <p:nvPr/>
            </p:nvCxnSpPr>
            <p:spPr>
              <a:xfrm flipV="1">
                <a:off x="5272200" y="7041240"/>
                <a:ext cx="360" cy="252360"/>
              </a:xfrm>
              <a:prstGeom prst="straightConnector1">
                <a:avLst/>
              </a:prstGeom>
              <a:ln w="6480">
                <a:solidFill>
                  <a:srgbClr val="a8a8a8"/>
                </a:solidFill>
                <a:miter/>
              </a:ln>
            </p:spPr>
          </p:cxnSp>
          <p:cxnSp>
            <p:nvCxnSpPr>
              <p:cNvPr id="20825" name="Straight Connector 2112"/>
              <p:cNvCxnSpPr/>
              <p:nvPr/>
            </p:nvCxnSpPr>
            <p:spPr>
              <a:xfrm flipV="1">
                <a:off x="5601600" y="7041240"/>
                <a:ext cx="360" cy="252360"/>
              </a:xfrm>
              <a:prstGeom prst="straightConnector1">
                <a:avLst/>
              </a:prstGeom>
              <a:ln w="6480">
                <a:solidFill>
                  <a:srgbClr val="a8a8a8"/>
                </a:solidFill>
                <a:miter/>
              </a:ln>
            </p:spPr>
          </p:cxnSp>
          <p:cxnSp>
            <p:nvCxnSpPr>
              <p:cNvPr id="20826" name="Straight Connector 2113"/>
              <p:cNvCxnSpPr/>
              <p:nvPr/>
            </p:nvCxnSpPr>
            <p:spPr>
              <a:xfrm flipV="1">
                <a:off x="4613040" y="7041240"/>
                <a:ext cx="360" cy="252360"/>
              </a:xfrm>
              <a:prstGeom prst="straightConnector1">
                <a:avLst/>
              </a:prstGeom>
              <a:ln w="6480">
                <a:solidFill>
                  <a:srgbClr val="a8a8a8"/>
                </a:solidFill>
                <a:miter/>
              </a:ln>
            </p:spPr>
          </p:cxnSp>
          <p:cxnSp>
            <p:nvCxnSpPr>
              <p:cNvPr id="20827" name="Straight Connector 2114"/>
              <p:cNvCxnSpPr/>
              <p:nvPr/>
            </p:nvCxnSpPr>
            <p:spPr>
              <a:xfrm flipV="1">
                <a:off x="4942440" y="7041240"/>
                <a:ext cx="360" cy="252360"/>
              </a:xfrm>
              <a:prstGeom prst="straightConnector1">
                <a:avLst/>
              </a:prstGeom>
              <a:ln w="6480">
                <a:solidFill>
                  <a:srgbClr val="a8a8a8"/>
                </a:solidFill>
                <a:miter/>
              </a:ln>
            </p:spPr>
          </p:cxnSp>
          <p:cxnSp>
            <p:nvCxnSpPr>
              <p:cNvPr id="20828" name="Straight Connector 2115"/>
              <p:cNvCxnSpPr/>
              <p:nvPr/>
            </p:nvCxnSpPr>
            <p:spPr>
              <a:xfrm flipV="1">
                <a:off x="3953880" y="7041240"/>
                <a:ext cx="360" cy="252360"/>
              </a:xfrm>
              <a:prstGeom prst="straightConnector1">
                <a:avLst/>
              </a:prstGeom>
              <a:ln w="6480">
                <a:solidFill>
                  <a:srgbClr val="a8a8a8"/>
                </a:solidFill>
                <a:miter/>
              </a:ln>
            </p:spPr>
          </p:cxnSp>
          <p:cxnSp>
            <p:nvCxnSpPr>
              <p:cNvPr id="20829" name="Straight Connector 2116"/>
              <p:cNvCxnSpPr/>
              <p:nvPr/>
            </p:nvCxnSpPr>
            <p:spPr>
              <a:xfrm flipV="1">
                <a:off x="4283640" y="7041240"/>
                <a:ext cx="360" cy="252360"/>
              </a:xfrm>
              <a:prstGeom prst="straightConnector1">
                <a:avLst/>
              </a:prstGeom>
              <a:ln w="6480">
                <a:solidFill>
                  <a:srgbClr val="a8a8a8"/>
                </a:solidFill>
                <a:miter/>
              </a:ln>
            </p:spPr>
          </p:cxnSp>
          <p:cxnSp>
            <p:nvCxnSpPr>
              <p:cNvPr id="20830" name="Straight Connector 2117"/>
              <p:cNvCxnSpPr/>
              <p:nvPr/>
            </p:nvCxnSpPr>
            <p:spPr>
              <a:xfrm flipV="1">
                <a:off x="3295080" y="7041240"/>
                <a:ext cx="360" cy="252360"/>
              </a:xfrm>
              <a:prstGeom prst="straightConnector1">
                <a:avLst/>
              </a:prstGeom>
              <a:ln w="6480">
                <a:solidFill>
                  <a:srgbClr val="a8a8a8"/>
                </a:solidFill>
                <a:miter/>
              </a:ln>
            </p:spPr>
          </p:cxnSp>
          <p:cxnSp>
            <p:nvCxnSpPr>
              <p:cNvPr id="20831" name="Straight Connector 2118"/>
              <p:cNvCxnSpPr/>
              <p:nvPr/>
            </p:nvCxnSpPr>
            <p:spPr>
              <a:xfrm flipV="1">
                <a:off x="3624480" y="7041240"/>
                <a:ext cx="360" cy="252360"/>
              </a:xfrm>
              <a:prstGeom prst="straightConnector1">
                <a:avLst/>
              </a:prstGeom>
              <a:ln w="6480">
                <a:solidFill>
                  <a:srgbClr val="a8a8a8"/>
                </a:solidFill>
                <a:miter/>
              </a:ln>
            </p:spPr>
          </p:cxnSp>
          <p:cxnSp>
            <p:nvCxnSpPr>
              <p:cNvPr id="20832" name="Straight Connector 2119"/>
              <p:cNvCxnSpPr/>
              <p:nvPr/>
            </p:nvCxnSpPr>
            <p:spPr>
              <a:xfrm flipV="1">
                <a:off x="2635920" y="7041240"/>
                <a:ext cx="360" cy="252360"/>
              </a:xfrm>
              <a:prstGeom prst="straightConnector1">
                <a:avLst/>
              </a:prstGeom>
              <a:ln w="6480">
                <a:solidFill>
                  <a:srgbClr val="a8a8a8"/>
                </a:solidFill>
                <a:miter/>
              </a:ln>
            </p:spPr>
          </p:cxnSp>
          <p:cxnSp>
            <p:nvCxnSpPr>
              <p:cNvPr id="20833" name="Straight Connector 2120"/>
              <p:cNvCxnSpPr/>
              <p:nvPr/>
            </p:nvCxnSpPr>
            <p:spPr>
              <a:xfrm flipV="1">
                <a:off x="2965320" y="7041240"/>
                <a:ext cx="360" cy="252360"/>
              </a:xfrm>
              <a:prstGeom prst="straightConnector1">
                <a:avLst/>
              </a:prstGeom>
              <a:ln w="6480">
                <a:solidFill>
                  <a:srgbClr val="a8a8a8"/>
                </a:solidFill>
                <a:miter/>
              </a:ln>
            </p:spPr>
          </p:cxnSp>
          <p:cxnSp>
            <p:nvCxnSpPr>
              <p:cNvPr id="20834" name="Straight Connector 2121"/>
              <p:cNvCxnSpPr/>
              <p:nvPr/>
            </p:nvCxnSpPr>
            <p:spPr>
              <a:xfrm flipV="1">
                <a:off x="1976760" y="7041240"/>
                <a:ext cx="360" cy="252360"/>
              </a:xfrm>
              <a:prstGeom prst="straightConnector1">
                <a:avLst/>
              </a:prstGeom>
              <a:ln w="6480">
                <a:solidFill>
                  <a:srgbClr val="a8a8a8"/>
                </a:solidFill>
                <a:miter/>
              </a:ln>
            </p:spPr>
          </p:cxnSp>
          <p:cxnSp>
            <p:nvCxnSpPr>
              <p:cNvPr id="20835" name="Straight Connector 2122"/>
              <p:cNvCxnSpPr/>
              <p:nvPr/>
            </p:nvCxnSpPr>
            <p:spPr>
              <a:xfrm flipV="1">
                <a:off x="2306520" y="7041240"/>
                <a:ext cx="360" cy="252360"/>
              </a:xfrm>
              <a:prstGeom prst="straightConnector1">
                <a:avLst/>
              </a:prstGeom>
              <a:ln w="6480">
                <a:solidFill>
                  <a:srgbClr val="a8a8a8"/>
                </a:solidFill>
                <a:miter/>
              </a:ln>
            </p:spPr>
          </p:cxnSp>
          <p:cxnSp>
            <p:nvCxnSpPr>
              <p:cNvPr id="20836" name="Straight Connector 2123"/>
              <p:cNvCxnSpPr/>
              <p:nvPr/>
            </p:nvCxnSpPr>
            <p:spPr>
              <a:xfrm flipV="1">
                <a:off x="1317960" y="7041240"/>
                <a:ext cx="360" cy="252360"/>
              </a:xfrm>
              <a:prstGeom prst="straightConnector1">
                <a:avLst/>
              </a:prstGeom>
              <a:ln w="6480">
                <a:solidFill>
                  <a:srgbClr val="a8a8a8"/>
                </a:solidFill>
                <a:miter/>
              </a:ln>
            </p:spPr>
          </p:cxnSp>
          <p:cxnSp>
            <p:nvCxnSpPr>
              <p:cNvPr id="20837" name="Straight Connector 2124"/>
              <p:cNvCxnSpPr/>
              <p:nvPr/>
            </p:nvCxnSpPr>
            <p:spPr>
              <a:xfrm flipV="1">
                <a:off x="1647360" y="7041240"/>
                <a:ext cx="360" cy="252360"/>
              </a:xfrm>
              <a:prstGeom prst="straightConnector1">
                <a:avLst/>
              </a:prstGeom>
              <a:ln w="6480">
                <a:solidFill>
                  <a:srgbClr val="a8a8a8"/>
                </a:solidFill>
                <a:miter/>
              </a:ln>
            </p:spPr>
          </p:cxnSp>
          <p:cxnSp>
            <p:nvCxnSpPr>
              <p:cNvPr id="20838" name="Straight Connector 2125"/>
              <p:cNvCxnSpPr/>
              <p:nvPr/>
            </p:nvCxnSpPr>
            <p:spPr>
              <a:xfrm flipV="1">
                <a:off x="658800" y="7041240"/>
                <a:ext cx="360" cy="252360"/>
              </a:xfrm>
              <a:prstGeom prst="straightConnector1">
                <a:avLst/>
              </a:prstGeom>
              <a:ln w="6480">
                <a:solidFill>
                  <a:srgbClr val="a8a8a8"/>
                </a:solidFill>
                <a:miter/>
              </a:ln>
            </p:spPr>
          </p:cxnSp>
          <p:cxnSp>
            <p:nvCxnSpPr>
              <p:cNvPr id="20839" name="Straight Connector 2126"/>
              <p:cNvCxnSpPr/>
              <p:nvPr/>
            </p:nvCxnSpPr>
            <p:spPr>
              <a:xfrm flipV="1">
                <a:off x="988200" y="7041240"/>
                <a:ext cx="360" cy="252360"/>
              </a:xfrm>
              <a:prstGeom prst="straightConnector1">
                <a:avLst/>
              </a:prstGeom>
              <a:ln w="6480">
                <a:solidFill>
                  <a:srgbClr val="a8a8a8"/>
                </a:solidFill>
                <a:miter/>
              </a:ln>
            </p:spPr>
          </p:cxnSp>
          <p:cxnSp>
            <p:nvCxnSpPr>
              <p:cNvPr id="20840" name="Straight Connector 2127"/>
              <p:cNvCxnSpPr/>
              <p:nvPr/>
            </p:nvCxnSpPr>
            <p:spPr>
              <a:xfrm flipV="1">
                <a:off x="0" y="7041240"/>
                <a:ext cx="360" cy="252360"/>
              </a:xfrm>
              <a:prstGeom prst="straightConnector1">
                <a:avLst/>
              </a:prstGeom>
              <a:ln w="6480">
                <a:solidFill>
                  <a:srgbClr val="a8a8a8"/>
                </a:solidFill>
                <a:miter/>
              </a:ln>
            </p:spPr>
          </p:cxnSp>
          <p:cxnSp>
            <p:nvCxnSpPr>
              <p:cNvPr id="2084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0842" name="PlaceHolder 1"/>
          <p:cNvSpPr>
            <a:spLocks noGrp="1"/>
          </p:cNvSpPr>
          <p:nvPr>
            <p:ph type="body"/>
          </p:nvPr>
        </p:nvSpPr>
        <p:spPr>
          <a:xfrm>
            <a:off x="6267960" y="1141200"/>
            <a:ext cx="5266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0843" name="PlaceHolder 2"/>
          <p:cNvSpPr>
            <a:spLocks noGrp="1"/>
          </p:cNvSpPr>
          <p:nvPr>
            <p:ph type="body"/>
          </p:nvPr>
        </p:nvSpPr>
        <p:spPr>
          <a:xfrm>
            <a:off x="659160" y="1795680"/>
            <a:ext cx="52664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0844" name="PlaceHolder 3"/>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0845"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0846" name="PlaceHolder 5"/>
          <p:cNvSpPr>
            <a:spLocks noGrp="1"/>
          </p:cNvSpPr>
          <p:nvPr>
            <p:ph type="ftr" idx="53"/>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847" name="PlaceHolder 6"/>
          <p:cNvSpPr>
            <a:spLocks noGrp="1"/>
          </p:cNvSpPr>
          <p:nvPr>
            <p:ph type="sldNum" idx="54"/>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EE38C891-AA51-4A7D-8140-6C897FB3EA3F}"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grpSp>
        <p:nvGrpSpPr>
          <p:cNvPr id="20848" name="Group 16"/>
          <p:cNvGrpSpPr/>
          <p:nvPr/>
        </p:nvGrpSpPr>
        <p:grpSpPr>
          <a:xfrm>
            <a:off x="-2368440" y="0"/>
            <a:ext cx="1871640" cy="4379040"/>
            <a:chOff x="-2368440" y="0"/>
            <a:chExt cx="1871640" cy="4379040"/>
          </a:xfrm>
        </p:grpSpPr>
        <p:grpSp>
          <p:nvGrpSpPr>
            <p:cNvPr id="20849" name="Group 17"/>
            <p:cNvGrpSpPr/>
            <p:nvPr/>
          </p:nvGrpSpPr>
          <p:grpSpPr>
            <a:xfrm>
              <a:off x="-2368440" y="0"/>
              <a:ext cx="1871640" cy="4379040"/>
              <a:chOff x="-2368440" y="0"/>
              <a:chExt cx="1871640" cy="4379040"/>
            </a:xfrm>
          </p:grpSpPr>
          <p:grpSp>
            <p:nvGrpSpPr>
              <p:cNvPr id="20850" name="Group 19"/>
              <p:cNvGrpSpPr/>
              <p:nvPr/>
            </p:nvGrpSpPr>
            <p:grpSpPr>
              <a:xfrm>
                <a:off x="-2368440" y="0"/>
                <a:ext cx="1871640" cy="4379040"/>
                <a:chOff x="-2368440" y="0"/>
                <a:chExt cx="1871640" cy="4379040"/>
              </a:xfrm>
            </p:grpSpPr>
            <p:grpSp>
              <p:nvGrpSpPr>
                <p:cNvPr id="20851" name="Group 21"/>
                <p:cNvGrpSpPr/>
                <p:nvPr/>
              </p:nvGrpSpPr>
              <p:grpSpPr>
                <a:xfrm>
                  <a:off x="-2368440" y="0"/>
                  <a:ext cx="1871640" cy="4379040"/>
                  <a:chOff x="-2368440" y="0"/>
                  <a:chExt cx="1871640" cy="4379040"/>
                </a:xfrm>
              </p:grpSpPr>
              <p:sp>
                <p:nvSpPr>
                  <p:cNvPr id="2085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085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085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0855" name="Picture 20" descr=""/>
              <p:cNvPicPr/>
              <p:nvPr/>
            </p:nvPicPr>
            <p:blipFill>
              <a:blip r:embed="rId6"/>
              <a:stretch/>
            </p:blipFill>
            <p:spPr>
              <a:xfrm>
                <a:off x="-2236680" y="1755000"/>
                <a:ext cx="1045800" cy="788760"/>
              </a:xfrm>
              <a:prstGeom prst="rect">
                <a:avLst/>
              </a:prstGeom>
              <a:ln w="0">
                <a:noFill/>
              </a:ln>
            </p:spPr>
          </p:pic>
        </p:grpSp>
        <p:sp>
          <p:nvSpPr>
            <p:cNvPr id="20856" name="Rectangle 18"/>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9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0894" name="Master Grid"/>
          <p:cNvGrpSpPr/>
          <p:nvPr/>
        </p:nvGrpSpPr>
        <p:grpSpPr>
          <a:xfrm>
            <a:off x="0" y="0"/>
            <a:ext cx="12191760" cy="6858000"/>
            <a:chOff x="0" y="0"/>
            <a:chExt cx="12191760" cy="6858000"/>
          </a:xfrm>
        </p:grpSpPr>
        <p:grpSp>
          <p:nvGrpSpPr>
            <p:cNvPr id="20895" name="GRID"/>
            <p:cNvGrpSpPr/>
            <p:nvPr/>
          </p:nvGrpSpPr>
          <p:grpSpPr>
            <a:xfrm>
              <a:off x="0" y="0"/>
              <a:ext cx="12191760" cy="6858000"/>
              <a:chOff x="0" y="0"/>
              <a:chExt cx="12191760" cy="6858000"/>
            </a:xfrm>
          </p:grpSpPr>
          <p:grpSp>
            <p:nvGrpSpPr>
              <p:cNvPr id="20896" name="Group 454"/>
              <p:cNvGrpSpPr/>
              <p:nvPr/>
            </p:nvGrpSpPr>
            <p:grpSpPr>
              <a:xfrm>
                <a:off x="0" y="0"/>
                <a:ext cx="12191760" cy="6858000"/>
                <a:chOff x="0" y="0"/>
                <a:chExt cx="12191760" cy="6858000"/>
              </a:xfrm>
            </p:grpSpPr>
            <p:cxnSp>
              <p:nvCxnSpPr>
                <p:cNvPr id="2089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089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089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090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090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090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090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090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090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090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090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090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090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091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091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091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091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091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091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091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091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091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091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092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092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092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092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092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092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092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092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092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092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093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093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093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093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093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0935" name="Group 455"/>
              <p:cNvGrpSpPr/>
              <p:nvPr/>
            </p:nvGrpSpPr>
            <p:grpSpPr>
              <a:xfrm>
                <a:off x="0" y="0"/>
                <a:ext cx="12191760" cy="6857640"/>
                <a:chOff x="0" y="0"/>
                <a:chExt cx="12191760" cy="6857640"/>
              </a:xfrm>
            </p:grpSpPr>
            <p:cxnSp>
              <p:nvCxnSpPr>
                <p:cNvPr id="2093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093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093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093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094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094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094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094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094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094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094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094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094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094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095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095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095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095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095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095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095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095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0958" name="Group 396"/>
            <p:cNvGrpSpPr/>
            <p:nvPr/>
          </p:nvGrpSpPr>
          <p:grpSpPr>
            <a:xfrm>
              <a:off x="329400" y="326520"/>
              <a:ext cx="11532960" cy="5878800"/>
              <a:chOff x="329400" y="326520"/>
              <a:chExt cx="11532960" cy="5878800"/>
            </a:xfrm>
          </p:grpSpPr>
          <p:grpSp>
            <p:nvGrpSpPr>
              <p:cNvPr id="20959" name="Group 397"/>
              <p:cNvGrpSpPr/>
              <p:nvPr/>
            </p:nvGrpSpPr>
            <p:grpSpPr>
              <a:xfrm>
                <a:off x="329400" y="326520"/>
                <a:ext cx="11532960" cy="5878800"/>
                <a:chOff x="329400" y="326520"/>
                <a:chExt cx="11532960" cy="5878800"/>
              </a:xfrm>
            </p:grpSpPr>
            <p:cxnSp>
              <p:nvCxnSpPr>
                <p:cNvPr id="2096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096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096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096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096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096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096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096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096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096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097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097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097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097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097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097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097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097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097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097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098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098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098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098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098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098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098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098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098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098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099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099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099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099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099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099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0996" name="Group 398"/>
              <p:cNvGrpSpPr/>
              <p:nvPr/>
            </p:nvGrpSpPr>
            <p:grpSpPr>
              <a:xfrm>
                <a:off x="329400" y="326520"/>
                <a:ext cx="11532960" cy="5878080"/>
                <a:chOff x="329400" y="326520"/>
                <a:chExt cx="11532960" cy="5878080"/>
              </a:xfrm>
            </p:grpSpPr>
            <p:cxnSp>
              <p:nvCxnSpPr>
                <p:cNvPr id="2099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099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099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100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100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100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100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100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100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100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100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100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100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101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101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101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101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101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101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1016" name="Master Grid Edge"/>
          <p:cNvGrpSpPr/>
          <p:nvPr/>
        </p:nvGrpSpPr>
        <p:grpSpPr>
          <a:xfrm>
            <a:off x="-435240" y="-435240"/>
            <a:ext cx="13042800" cy="7728480"/>
            <a:chOff x="-435240" y="-435240"/>
            <a:chExt cx="13042800" cy="7728480"/>
          </a:xfrm>
        </p:grpSpPr>
        <p:grpSp>
          <p:nvGrpSpPr>
            <p:cNvPr id="21017" name="Group 27"/>
            <p:cNvGrpSpPr/>
            <p:nvPr/>
          </p:nvGrpSpPr>
          <p:grpSpPr>
            <a:xfrm>
              <a:off x="-435240" y="-435240"/>
              <a:ext cx="13042800" cy="7728480"/>
              <a:chOff x="-435240" y="-435240"/>
              <a:chExt cx="13042800" cy="7728480"/>
            </a:xfrm>
          </p:grpSpPr>
          <p:cxnSp>
            <p:nvCxnSpPr>
              <p:cNvPr id="21018" name="Straight Connector 1371"/>
              <p:cNvCxnSpPr/>
              <p:nvPr/>
            </p:nvCxnSpPr>
            <p:spPr>
              <a:xfrm>
                <a:off x="-435240" y="489600"/>
                <a:ext cx="126360" cy="360"/>
              </a:xfrm>
              <a:prstGeom prst="straightConnector1">
                <a:avLst/>
              </a:prstGeom>
              <a:ln w="6480">
                <a:solidFill>
                  <a:srgbClr val="a8a8a8"/>
                </a:solidFill>
                <a:miter/>
              </a:ln>
            </p:spPr>
          </p:cxnSp>
          <p:cxnSp>
            <p:nvCxnSpPr>
              <p:cNvPr id="21019" name="Straight Connector 1372"/>
              <p:cNvCxnSpPr/>
              <p:nvPr/>
            </p:nvCxnSpPr>
            <p:spPr>
              <a:xfrm>
                <a:off x="-435240" y="326520"/>
                <a:ext cx="126360" cy="360"/>
              </a:xfrm>
              <a:prstGeom prst="straightConnector1">
                <a:avLst/>
              </a:prstGeom>
              <a:ln w="6480">
                <a:solidFill>
                  <a:srgbClr val="a8a8a8"/>
                </a:solidFill>
                <a:miter/>
              </a:ln>
            </p:spPr>
          </p:cxnSp>
          <p:cxnSp>
            <p:nvCxnSpPr>
              <p:cNvPr id="21020" name="Straight Connector 1373"/>
              <p:cNvCxnSpPr/>
              <p:nvPr/>
            </p:nvCxnSpPr>
            <p:spPr>
              <a:xfrm>
                <a:off x="-435240" y="816120"/>
                <a:ext cx="126360" cy="360"/>
              </a:xfrm>
              <a:prstGeom prst="straightConnector1">
                <a:avLst/>
              </a:prstGeom>
              <a:ln w="6480">
                <a:solidFill>
                  <a:srgbClr val="a8a8a8"/>
                </a:solidFill>
                <a:miter/>
              </a:ln>
            </p:spPr>
          </p:cxnSp>
          <p:cxnSp>
            <p:nvCxnSpPr>
              <p:cNvPr id="21021" name="Straight Connector 1374"/>
              <p:cNvCxnSpPr/>
              <p:nvPr/>
            </p:nvCxnSpPr>
            <p:spPr>
              <a:xfrm>
                <a:off x="-435240" y="653040"/>
                <a:ext cx="126360" cy="360"/>
              </a:xfrm>
              <a:prstGeom prst="straightConnector1">
                <a:avLst/>
              </a:prstGeom>
              <a:ln w="6480">
                <a:solidFill>
                  <a:srgbClr val="a8a8a8"/>
                </a:solidFill>
                <a:miter/>
              </a:ln>
            </p:spPr>
          </p:cxnSp>
          <p:cxnSp>
            <p:nvCxnSpPr>
              <p:cNvPr id="21022" name="Straight Connector 1375"/>
              <p:cNvCxnSpPr/>
              <p:nvPr/>
            </p:nvCxnSpPr>
            <p:spPr>
              <a:xfrm>
                <a:off x="-435240" y="1142640"/>
                <a:ext cx="126360" cy="360"/>
              </a:xfrm>
              <a:prstGeom prst="straightConnector1">
                <a:avLst/>
              </a:prstGeom>
              <a:ln w="6480">
                <a:solidFill>
                  <a:srgbClr val="a8a8a8"/>
                </a:solidFill>
                <a:miter/>
              </a:ln>
            </p:spPr>
          </p:cxnSp>
          <p:cxnSp>
            <p:nvCxnSpPr>
              <p:cNvPr id="21023" name="Straight Connector 1376"/>
              <p:cNvCxnSpPr/>
              <p:nvPr/>
            </p:nvCxnSpPr>
            <p:spPr>
              <a:xfrm>
                <a:off x="-435240" y="979560"/>
                <a:ext cx="126360" cy="360"/>
              </a:xfrm>
              <a:prstGeom prst="straightConnector1">
                <a:avLst/>
              </a:prstGeom>
              <a:ln w="6480">
                <a:solidFill>
                  <a:srgbClr val="a8a8a8"/>
                </a:solidFill>
                <a:miter/>
              </a:ln>
            </p:spPr>
          </p:cxnSp>
          <p:cxnSp>
            <p:nvCxnSpPr>
              <p:cNvPr id="21024" name="Straight Connector 1377"/>
              <p:cNvCxnSpPr/>
              <p:nvPr/>
            </p:nvCxnSpPr>
            <p:spPr>
              <a:xfrm>
                <a:off x="-435240" y="1469520"/>
                <a:ext cx="126360" cy="360"/>
              </a:xfrm>
              <a:prstGeom prst="straightConnector1">
                <a:avLst/>
              </a:prstGeom>
              <a:ln w="6480">
                <a:solidFill>
                  <a:srgbClr val="a8a8a8"/>
                </a:solidFill>
                <a:miter/>
              </a:ln>
            </p:spPr>
          </p:cxnSp>
          <p:cxnSp>
            <p:nvCxnSpPr>
              <p:cNvPr id="21025" name="Straight Connector 1378"/>
              <p:cNvCxnSpPr/>
              <p:nvPr/>
            </p:nvCxnSpPr>
            <p:spPr>
              <a:xfrm>
                <a:off x="-435240" y="1306080"/>
                <a:ext cx="126360" cy="360"/>
              </a:xfrm>
              <a:prstGeom prst="straightConnector1">
                <a:avLst/>
              </a:prstGeom>
              <a:ln w="6480">
                <a:solidFill>
                  <a:srgbClr val="a8a8a8"/>
                </a:solidFill>
                <a:miter/>
              </a:ln>
            </p:spPr>
          </p:cxnSp>
          <p:cxnSp>
            <p:nvCxnSpPr>
              <p:cNvPr id="21026" name="Straight Connector 1379"/>
              <p:cNvCxnSpPr/>
              <p:nvPr/>
            </p:nvCxnSpPr>
            <p:spPr>
              <a:xfrm>
                <a:off x="-435240" y="1796040"/>
                <a:ext cx="126360" cy="360"/>
              </a:xfrm>
              <a:prstGeom prst="straightConnector1">
                <a:avLst/>
              </a:prstGeom>
              <a:ln w="6480">
                <a:solidFill>
                  <a:srgbClr val="a8a8a8"/>
                </a:solidFill>
                <a:miter/>
              </a:ln>
            </p:spPr>
          </p:cxnSp>
          <p:cxnSp>
            <p:nvCxnSpPr>
              <p:cNvPr id="21027" name="Straight Connector 1380"/>
              <p:cNvCxnSpPr/>
              <p:nvPr/>
            </p:nvCxnSpPr>
            <p:spPr>
              <a:xfrm>
                <a:off x="-435240" y="1632600"/>
                <a:ext cx="126360" cy="360"/>
              </a:xfrm>
              <a:prstGeom prst="straightConnector1">
                <a:avLst/>
              </a:prstGeom>
              <a:ln w="6480">
                <a:solidFill>
                  <a:srgbClr val="a8a8a8"/>
                </a:solidFill>
                <a:miter/>
              </a:ln>
            </p:spPr>
          </p:cxnSp>
          <p:cxnSp>
            <p:nvCxnSpPr>
              <p:cNvPr id="21028" name="Straight Connector 1381"/>
              <p:cNvCxnSpPr/>
              <p:nvPr/>
            </p:nvCxnSpPr>
            <p:spPr>
              <a:xfrm>
                <a:off x="-435240" y="2122560"/>
                <a:ext cx="126360" cy="360"/>
              </a:xfrm>
              <a:prstGeom prst="straightConnector1">
                <a:avLst/>
              </a:prstGeom>
              <a:ln w="6480">
                <a:solidFill>
                  <a:srgbClr val="a8a8a8"/>
                </a:solidFill>
                <a:miter/>
              </a:ln>
            </p:spPr>
          </p:cxnSp>
          <p:cxnSp>
            <p:nvCxnSpPr>
              <p:cNvPr id="21029" name="Straight Connector 1382"/>
              <p:cNvCxnSpPr/>
              <p:nvPr/>
            </p:nvCxnSpPr>
            <p:spPr>
              <a:xfrm>
                <a:off x="-435240" y="1959120"/>
                <a:ext cx="126360" cy="360"/>
              </a:xfrm>
              <a:prstGeom prst="straightConnector1">
                <a:avLst/>
              </a:prstGeom>
              <a:ln w="6480">
                <a:solidFill>
                  <a:srgbClr val="a8a8a8"/>
                </a:solidFill>
                <a:miter/>
              </a:ln>
            </p:spPr>
          </p:cxnSp>
          <p:cxnSp>
            <p:nvCxnSpPr>
              <p:cNvPr id="21030" name="Straight Connector 1383"/>
              <p:cNvCxnSpPr/>
              <p:nvPr/>
            </p:nvCxnSpPr>
            <p:spPr>
              <a:xfrm>
                <a:off x="-435240" y="2449080"/>
                <a:ext cx="126360" cy="360"/>
              </a:xfrm>
              <a:prstGeom prst="straightConnector1">
                <a:avLst/>
              </a:prstGeom>
              <a:ln w="6480">
                <a:solidFill>
                  <a:srgbClr val="a8a8a8"/>
                </a:solidFill>
                <a:miter/>
              </a:ln>
            </p:spPr>
          </p:cxnSp>
          <p:cxnSp>
            <p:nvCxnSpPr>
              <p:cNvPr id="21031" name="Straight Connector 1384"/>
              <p:cNvCxnSpPr/>
              <p:nvPr/>
            </p:nvCxnSpPr>
            <p:spPr>
              <a:xfrm>
                <a:off x="-435240" y="2285640"/>
                <a:ext cx="126360" cy="360"/>
              </a:xfrm>
              <a:prstGeom prst="straightConnector1">
                <a:avLst/>
              </a:prstGeom>
              <a:ln w="6480">
                <a:solidFill>
                  <a:srgbClr val="a8a8a8"/>
                </a:solidFill>
                <a:miter/>
              </a:ln>
            </p:spPr>
          </p:cxnSp>
          <p:cxnSp>
            <p:nvCxnSpPr>
              <p:cNvPr id="21032" name="Straight Connector 1385"/>
              <p:cNvCxnSpPr/>
              <p:nvPr/>
            </p:nvCxnSpPr>
            <p:spPr>
              <a:xfrm>
                <a:off x="-435240" y="2775600"/>
                <a:ext cx="126360" cy="360"/>
              </a:xfrm>
              <a:prstGeom prst="straightConnector1">
                <a:avLst/>
              </a:prstGeom>
              <a:ln w="6480">
                <a:solidFill>
                  <a:srgbClr val="a8a8a8"/>
                </a:solidFill>
                <a:miter/>
              </a:ln>
            </p:spPr>
          </p:cxnSp>
          <p:cxnSp>
            <p:nvCxnSpPr>
              <p:cNvPr id="21033" name="Straight Connector 1386"/>
              <p:cNvCxnSpPr/>
              <p:nvPr/>
            </p:nvCxnSpPr>
            <p:spPr>
              <a:xfrm>
                <a:off x="-435240" y="2612520"/>
                <a:ext cx="126360" cy="360"/>
              </a:xfrm>
              <a:prstGeom prst="straightConnector1">
                <a:avLst/>
              </a:prstGeom>
              <a:ln w="6480">
                <a:solidFill>
                  <a:srgbClr val="a8a8a8"/>
                </a:solidFill>
                <a:miter/>
              </a:ln>
            </p:spPr>
          </p:cxnSp>
          <p:cxnSp>
            <p:nvCxnSpPr>
              <p:cNvPr id="21034" name="Straight Connector 1387"/>
              <p:cNvCxnSpPr/>
              <p:nvPr/>
            </p:nvCxnSpPr>
            <p:spPr>
              <a:xfrm>
                <a:off x="-435240" y="3102120"/>
                <a:ext cx="126360" cy="360"/>
              </a:xfrm>
              <a:prstGeom prst="straightConnector1">
                <a:avLst/>
              </a:prstGeom>
              <a:ln w="6480">
                <a:solidFill>
                  <a:srgbClr val="a8a8a8"/>
                </a:solidFill>
                <a:miter/>
              </a:ln>
            </p:spPr>
          </p:cxnSp>
          <p:cxnSp>
            <p:nvCxnSpPr>
              <p:cNvPr id="21035" name="Straight Connector 1388"/>
              <p:cNvCxnSpPr/>
              <p:nvPr/>
            </p:nvCxnSpPr>
            <p:spPr>
              <a:xfrm>
                <a:off x="-435240" y="2939040"/>
                <a:ext cx="126360" cy="360"/>
              </a:xfrm>
              <a:prstGeom prst="straightConnector1">
                <a:avLst/>
              </a:prstGeom>
              <a:ln w="6480">
                <a:solidFill>
                  <a:srgbClr val="a8a8a8"/>
                </a:solidFill>
                <a:miter/>
              </a:ln>
            </p:spPr>
          </p:cxnSp>
          <p:cxnSp>
            <p:nvCxnSpPr>
              <p:cNvPr id="21036" name="Straight Connector 1389"/>
              <p:cNvCxnSpPr/>
              <p:nvPr/>
            </p:nvCxnSpPr>
            <p:spPr>
              <a:xfrm>
                <a:off x="-435240" y="3428640"/>
                <a:ext cx="126360" cy="360"/>
              </a:xfrm>
              <a:prstGeom prst="straightConnector1">
                <a:avLst/>
              </a:prstGeom>
              <a:ln w="6480">
                <a:solidFill>
                  <a:srgbClr val="a8a8a8"/>
                </a:solidFill>
                <a:miter/>
              </a:ln>
            </p:spPr>
          </p:cxnSp>
          <p:cxnSp>
            <p:nvCxnSpPr>
              <p:cNvPr id="21037" name="Straight Connector 1390"/>
              <p:cNvCxnSpPr/>
              <p:nvPr/>
            </p:nvCxnSpPr>
            <p:spPr>
              <a:xfrm>
                <a:off x="-435240" y="3265560"/>
                <a:ext cx="126360" cy="360"/>
              </a:xfrm>
              <a:prstGeom prst="straightConnector1">
                <a:avLst/>
              </a:prstGeom>
              <a:ln w="6480">
                <a:solidFill>
                  <a:srgbClr val="a8a8a8"/>
                </a:solidFill>
                <a:miter/>
              </a:ln>
            </p:spPr>
          </p:cxnSp>
          <p:cxnSp>
            <p:nvCxnSpPr>
              <p:cNvPr id="21038" name="Straight Connector 1391"/>
              <p:cNvCxnSpPr/>
              <p:nvPr/>
            </p:nvCxnSpPr>
            <p:spPr>
              <a:xfrm>
                <a:off x="-435240" y="3755520"/>
                <a:ext cx="126360" cy="360"/>
              </a:xfrm>
              <a:prstGeom prst="straightConnector1">
                <a:avLst/>
              </a:prstGeom>
              <a:ln w="6480">
                <a:solidFill>
                  <a:srgbClr val="a8a8a8"/>
                </a:solidFill>
                <a:miter/>
              </a:ln>
            </p:spPr>
          </p:cxnSp>
          <p:cxnSp>
            <p:nvCxnSpPr>
              <p:cNvPr id="21039" name="Straight Connector 1392"/>
              <p:cNvCxnSpPr/>
              <p:nvPr/>
            </p:nvCxnSpPr>
            <p:spPr>
              <a:xfrm>
                <a:off x="-435240" y="3592080"/>
                <a:ext cx="126360" cy="360"/>
              </a:xfrm>
              <a:prstGeom prst="straightConnector1">
                <a:avLst/>
              </a:prstGeom>
              <a:ln w="6480">
                <a:solidFill>
                  <a:srgbClr val="a8a8a8"/>
                </a:solidFill>
                <a:miter/>
              </a:ln>
            </p:spPr>
          </p:cxnSp>
          <p:cxnSp>
            <p:nvCxnSpPr>
              <p:cNvPr id="21040" name="Straight Connector 1438"/>
              <p:cNvCxnSpPr/>
              <p:nvPr/>
            </p:nvCxnSpPr>
            <p:spPr>
              <a:xfrm>
                <a:off x="-435240" y="4081680"/>
                <a:ext cx="126360" cy="360"/>
              </a:xfrm>
              <a:prstGeom prst="straightConnector1">
                <a:avLst/>
              </a:prstGeom>
              <a:ln w="6480">
                <a:solidFill>
                  <a:srgbClr val="a8a8a8"/>
                </a:solidFill>
                <a:miter/>
              </a:ln>
            </p:spPr>
          </p:cxnSp>
          <p:cxnSp>
            <p:nvCxnSpPr>
              <p:cNvPr id="21041" name="Straight Connector 1439"/>
              <p:cNvCxnSpPr/>
              <p:nvPr/>
            </p:nvCxnSpPr>
            <p:spPr>
              <a:xfrm>
                <a:off x="-435240" y="3918240"/>
                <a:ext cx="126360" cy="360"/>
              </a:xfrm>
              <a:prstGeom prst="straightConnector1">
                <a:avLst/>
              </a:prstGeom>
              <a:ln w="6480">
                <a:solidFill>
                  <a:srgbClr val="a8a8a8"/>
                </a:solidFill>
                <a:miter/>
              </a:ln>
            </p:spPr>
          </p:cxnSp>
          <p:cxnSp>
            <p:nvCxnSpPr>
              <p:cNvPr id="21042" name="Straight Connector 1440"/>
              <p:cNvCxnSpPr/>
              <p:nvPr/>
            </p:nvCxnSpPr>
            <p:spPr>
              <a:xfrm>
                <a:off x="-435240" y="4408200"/>
                <a:ext cx="126360" cy="360"/>
              </a:xfrm>
              <a:prstGeom prst="straightConnector1">
                <a:avLst/>
              </a:prstGeom>
              <a:ln w="6480">
                <a:solidFill>
                  <a:srgbClr val="a8a8a8"/>
                </a:solidFill>
                <a:miter/>
              </a:ln>
            </p:spPr>
          </p:cxnSp>
          <p:cxnSp>
            <p:nvCxnSpPr>
              <p:cNvPr id="21043" name="Straight Connector 1441"/>
              <p:cNvCxnSpPr/>
              <p:nvPr/>
            </p:nvCxnSpPr>
            <p:spPr>
              <a:xfrm>
                <a:off x="-435240" y="4244760"/>
                <a:ext cx="126360" cy="360"/>
              </a:xfrm>
              <a:prstGeom prst="straightConnector1">
                <a:avLst/>
              </a:prstGeom>
              <a:ln w="6480">
                <a:solidFill>
                  <a:srgbClr val="a8a8a8"/>
                </a:solidFill>
                <a:miter/>
              </a:ln>
            </p:spPr>
          </p:cxnSp>
          <p:cxnSp>
            <p:nvCxnSpPr>
              <p:cNvPr id="21044" name="Straight Connector 1442"/>
              <p:cNvCxnSpPr/>
              <p:nvPr/>
            </p:nvCxnSpPr>
            <p:spPr>
              <a:xfrm>
                <a:off x="-435240" y="4734720"/>
                <a:ext cx="126360" cy="360"/>
              </a:xfrm>
              <a:prstGeom prst="straightConnector1">
                <a:avLst/>
              </a:prstGeom>
              <a:ln w="6480">
                <a:solidFill>
                  <a:srgbClr val="a8a8a8"/>
                </a:solidFill>
                <a:miter/>
              </a:ln>
            </p:spPr>
          </p:cxnSp>
          <p:cxnSp>
            <p:nvCxnSpPr>
              <p:cNvPr id="21045" name="Straight Connector 1443"/>
              <p:cNvCxnSpPr/>
              <p:nvPr/>
            </p:nvCxnSpPr>
            <p:spPr>
              <a:xfrm>
                <a:off x="-435240" y="4571280"/>
                <a:ext cx="126360" cy="360"/>
              </a:xfrm>
              <a:prstGeom prst="straightConnector1">
                <a:avLst/>
              </a:prstGeom>
              <a:ln w="6480">
                <a:solidFill>
                  <a:srgbClr val="a8a8a8"/>
                </a:solidFill>
                <a:miter/>
              </a:ln>
            </p:spPr>
          </p:cxnSp>
          <p:cxnSp>
            <p:nvCxnSpPr>
              <p:cNvPr id="21046" name="Straight Connector 1444"/>
              <p:cNvCxnSpPr/>
              <p:nvPr/>
            </p:nvCxnSpPr>
            <p:spPr>
              <a:xfrm>
                <a:off x="-435240" y="5061240"/>
                <a:ext cx="126360" cy="360"/>
              </a:xfrm>
              <a:prstGeom prst="straightConnector1">
                <a:avLst/>
              </a:prstGeom>
              <a:ln w="6480">
                <a:solidFill>
                  <a:srgbClr val="a8a8a8"/>
                </a:solidFill>
                <a:miter/>
              </a:ln>
            </p:spPr>
          </p:cxnSp>
          <p:cxnSp>
            <p:nvCxnSpPr>
              <p:cNvPr id="21047" name="Straight Connector 1446"/>
              <p:cNvCxnSpPr/>
              <p:nvPr/>
            </p:nvCxnSpPr>
            <p:spPr>
              <a:xfrm>
                <a:off x="-435240" y="5387760"/>
                <a:ext cx="126360" cy="360"/>
              </a:xfrm>
              <a:prstGeom prst="straightConnector1">
                <a:avLst/>
              </a:prstGeom>
              <a:ln w="6480">
                <a:solidFill>
                  <a:srgbClr val="a8a8a8"/>
                </a:solidFill>
                <a:miter/>
              </a:ln>
            </p:spPr>
          </p:cxnSp>
          <p:cxnSp>
            <p:nvCxnSpPr>
              <p:cNvPr id="21048" name="Straight Connector 1447"/>
              <p:cNvCxnSpPr/>
              <p:nvPr/>
            </p:nvCxnSpPr>
            <p:spPr>
              <a:xfrm>
                <a:off x="-435240" y="5224680"/>
                <a:ext cx="126360" cy="360"/>
              </a:xfrm>
              <a:prstGeom prst="straightConnector1">
                <a:avLst/>
              </a:prstGeom>
              <a:ln w="6480">
                <a:solidFill>
                  <a:srgbClr val="a8a8a8"/>
                </a:solidFill>
                <a:miter/>
              </a:ln>
            </p:spPr>
          </p:cxnSp>
          <p:cxnSp>
            <p:nvCxnSpPr>
              <p:cNvPr id="21049" name="Straight Connector 1448"/>
              <p:cNvCxnSpPr/>
              <p:nvPr/>
            </p:nvCxnSpPr>
            <p:spPr>
              <a:xfrm>
                <a:off x="-435240" y="5714280"/>
                <a:ext cx="126360" cy="360"/>
              </a:xfrm>
              <a:prstGeom prst="straightConnector1">
                <a:avLst/>
              </a:prstGeom>
              <a:ln w="6480">
                <a:solidFill>
                  <a:srgbClr val="a8a8a8"/>
                </a:solidFill>
                <a:miter/>
              </a:ln>
            </p:spPr>
          </p:cxnSp>
          <p:cxnSp>
            <p:nvCxnSpPr>
              <p:cNvPr id="21050" name="Straight Connector 1449"/>
              <p:cNvCxnSpPr/>
              <p:nvPr/>
            </p:nvCxnSpPr>
            <p:spPr>
              <a:xfrm>
                <a:off x="-435240" y="5551200"/>
                <a:ext cx="126360" cy="360"/>
              </a:xfrm>
              <a:prstGeom prst="straightConnector1">
                <a:avLst/>
              </a:prstGeom>
              <a:ln w="6480">
                <a:solidFill>
                  <a:srgbClr val="a8a8a8"/>
                </a:solidFill>
                <a:miter/>
              </a:ln>
            </p:spPr>
          </p:cxnSp>
          <p:cxnSp>
            <p:nvCxnSpPr>
              <p:cNvPr id="21051" name="Straight Connector 1450"/>
              <p:cNvCxnSpPr/>
              <p:nvPr/>
            </p:nvCxnSpPr>
            <p:spPr>
              <a:xfrm>
                <a:off x="-435240" y="6041160"/>
                <a:ext cx="126360" cy="360"/>
              </a:xfrm>
              <a:prstGeom prst="straightConnector1">
                <a:avLst/>
              </a:prstGeom>
              <a:ln w="6480">
                <a:solidFill>
                  <a:srgbClr val="a8a8a8"/>
                </a:solidFill>
                <a:miter/>
              </a:ln>
            </p:spPr>
          </p:cxnSp>
          <p:cxnSp>
            <p:nvCxnSpPr>
              <p:cNvPr id="21052" name="Straight Connector 1451"/>
              <p:cNvCxnSpPr/>
              <p:nvPr/>
            </p:nvCxnSpPr>
            <p:spPr>
              <a:xfrm>
                <a:off x="-435240" y="5877720"/>
                <a:ext cx="126360" cy="360"/>
              </a:xfrm>
              <a:prstGeom prst="straightConnector1">
                <a:avLst/>
              </a:prstGeom>
              <a:ln w="6480">
                <a:solidFill>
                  <a:srgbClr val="a8a8a8"/>
                </a:solidFill>
                <a:miter/>
              </a:ln>
            </p:spPr>
          </p:cxnSp>
          <p:cxnSp>
            <p:nvCxnSpPr>
              <p:cNvPr id="21053" name="Straight Connector 1452"/>
              <p:cNvCxnSpPr/>
              <p:nvPr/>
            </p:nvCxnSpPr>
            <p:spPr>
              <a:xfrm>
                <a:off x="-435240" y="6367680"/>
                <a:ext cx="126360" cy="360"/>
              </a:xfrm>
              <a:prstGeom prst="straightConnector1">
                <a:avLst/>
              </a:prstGeom>
              <a:ln w="6480">
                <a:solidFill>
                  <a:srgbClr val="a8a8a8"/>
                </a:solidFill>
                <a:miter/>
              </a:ln>
            </p:spPr>
          </p:cxnSp>
          <p:cxnSp>
            <p:nvCxnSpPr>
              <p:cNvPr id="21054" name="Straight Connector 1453"/>
              <p:cNvCxnSpPr/>
              <p:nvPr/>
            </p:nvCxnSpPr>
            <p:spPr>
              <a:xfrm>
                <a:off x="-435240" y="6204240"/>
                <a:ext cx="126360" cy="360"/>
              </a:xfrm>
              <a:prstGeom prst="straightConnector1">
                <a:avLst/>
              </a:prstGeom>
              <a:ln w="6480">
                <a:solidFill>
                  <a:srgbClr val="a8a8a8"/>
                </a:solidFill>
                <a:miter/>
              </a:ln>
            </p:spPr>
          </p:cxnSp>
          <p:cxnSp>
            <p:nvCxnSpPr>
              <p:cNvPr id="21055" name="Straight Connector 1083"/>
              <p:cNvCxnSpPr/>
              <p:nvPr/>
            </p:nvCxnSpPr>
            <p:spPr>
              <a:xfrm>
                <a:off x="493920" y="-435240"/>
                <a:ext cx="360" cy="126360"/>
              </a:xfrm>
              <a:prstGeom prst="straightConnector1">
                <a:avLst/>
              </a:prstGeom>
              <a:ln w="6480">
                <a:solidFill>
                  <a:srgbClr val="a8a8a8"/>
                </a:solidFill>
                <a:miter/>
              </a:ln>
            </p:spPr>
          </p:cxnSp>
          <p:cxnSp>
            <p:nvCxnSpPr>
              <p:cNvPr id="21056" name="Straight Connector 1084"/>
              <p:cNvCxnSpPr/>
              <p:nvPr/>
            </p:nvCxnSpPr>
            <p:spPr>
              <a:xfrm>
                <a:off x="329400" y="-435240"/>
                <a:ext cx="360" cy="126360"/>
              </a:xfrm>
              <a:prstGeom prst="straightConnector1">
                <a:avLst/>
              </a:prstGeom>
              <a:ln w="6480">
                <a:solidFill>
                  <a:srgbClr val="a8a8a8"/>
                </a:solidFill>
                <a:miter/>
              </a:ln>
            </p:spPr>
          </p:cxnSp>
          <p:cxnSp>
            <p:nvCxnSpPr>
              <p:cNvPr id="21057" name="Straight Connector 1085"/>
              <p:cNvCxnSpPr/>
              <p:nvPr/>
            </p:nvCxnSpPr>
            <p:spPr>
              <a:xfrm>
                <a:off x="823680" y="-435240"/>
                <a:ext cx="360" cy="126360"/>
              </a:xfrm>
              <a:prstGeom prst="straightConnector1">
                <a:avLst/>
              </a:prstGeom>
              <a:ln w="6480">
                <a:solidFill>
                  <a:srgbClr val="a8a8a8"/>
                </a:solidFill>
                <a:miter/>
              </a:ln>
            </p:spPr>
          </p:cxnSp>
          <p:cxnSp>
            <p:nvCxnSpPr>
              <p:cNvPr id="21058" name="Straight Connector 1086"/>
              <p:cNvCxnSpPr/>
              <p:nvPr/>
            </p:nvCxnSpPr>
            <p:spPr>
              <a:xfrm>
                <a:off x="658800" y="-435240"/>
                <a:ext cx="360" cy="126360"/>
              </a:xfrm>
              <a:prstGeom prst="straightConnector1">
                <a:avLst/>
              </a:prstGeom>
              <a:ln w="6480">
                <a:solidFill>
                  <a:srgbClr val="a8a8a8"/>
                </a:solidFill>
                <a:miter/>
              </a:ln>
            </p:spPr>
          </p:cxnSp>
          <p:cxnSp>
            <p:nvCxnSpPr>
              <p:cNvPr id="21059" name="Straight Connector 1087"/>
              <p:cNvCxnSpPr/>
              <p:nvPr/>
            </p:nvCxnSpPr>
            <p:spPr>
              <a:xfrm>
                <a:off x="1153080" y="-435240"/>
                <a:ext cx="360" cy="126360"/>
              </a:xfrm>
              <a:prstGeom prst="straightConnector1">
                <a:avLst/>
              </a:prstGeom>
              <a:ln w="6480">
                <a:solidFill>
                  <a:srgbClr val="a8a8a8"/>
                </a:solidFill>
                <a:miter/>
              </a:ln>
            </p:spPr>
          </p:cxnSp>
          <p:cxnSp>
            <p:nvCxnSpPr>
              <p:cNvPr id="21060" name="Straight Connector 1088"/>
              <p:cNvCxnSpPr/>
              <p:nvPr/>
            </p:nvCxnSpPr>
            <p:spPr>
              <a:xfrm>
                <a:off x="988200" y="-435240"/>
                <a:ext cx="360" cy="126360"/>
              </a:xfrm>
              <a:prstGeom prst="straightConnector1">
                <a:avLst/>
              </a:prstGeom>
              <a:ln w="6480">
                <a:solidFill>
                  <a:srgbClr val="a8a8a8"/>
                </a:solidFill>
                <a:miter/>
              </a:ln>
            </p:spPr>
          </p:cxnSp>
          <p:cxnSp>
            <p:nvCxnSpPr>
              <p:cNvPr id="21061" name="Straight Connector 1089"/>
              <p:cNvCxnSpPr/>
              <p:nvPr/>
            </p:nvCxnSpPr>
            <p:spPr>
              <a:xfrm>
                <a:off x="1482480" y="-435240"/>
                <a:ext cx="360" cy="126360"/>
              </a:xfrm>
              <a:prstGeom prst="straightConnector1">
                <a:avLst/>
              </a:prstGeom>
              <a:ln w="6480">
                <a:solidFill>
                  <a:srgbClr val="a8a8a8"/>
                </a:solidFill>
                <a:miter/>
              </a:ln>
            </p:spPr>
          </p:cxnSp>
          <p:cxnSp>
            <p:nvCxnSpPr>
              <p:cNvPr id="21062" name="Straight Connector 1090"/>
              <p:cNvCxnSpPr/>
              <p:nvPr/>
            </p:nvCxnSpPr>
            <p:spPr>
              <a:xfrm>
                <a:off x="1317960" y="-435240"/>
                <a:ext cx="360" cy="126360"/>
              </a:xfrm>
              <a:prstGeom prst="straightConnector1">
                <a:avLst/>
              </a:prstGeom>
              <a:ln w="6480">
                <a:solidFill>
                  <a:srgbClr val="a8a8a8"/>
                </a:solidFill>
                <a:miter/>
              </a:ln>
            </p:spPr>
          </p:cxnSp>
          <p:cxnSp>
            <p:nvCxnSpPr>
              <p:cNvPr id="21063" name="Straight Connector 1091"/>
              <p:cNvCxnSpPr/>
              <p:nvPr/>
            </p:nvCxnSpPr>
            <p:spPr>
              <a:xfrm>
                <a:off x="1812240" y="-435240"/>
                <a:ext cx="360" cy="126360"/>
              </a:xfrm>
              <a:prstGeom prst="straightConnector1">
                <a:avLst/>
              </a:prstGeom>
              <a:ln w="6480">
                <a:solidFill>
                  <a:srgbClr val="a8a8a8"/>
                </a:solidFill>
                <a:miter/>
              </a:ln>
            </p:spPr>
          </p:cxnSp>
          <p:cxnSp>
            <p:nvCxnSpPr>
              <p:cNvPr id="21064" name="Straight Connector 1092"/>
              <p:cNvCxnSpPr/>
              <p:nvPr/>
            </p:nvCxnSpPr>
            <p:spPr>
              <a:xfrm>
                <a:off x="1647360" y="-435240"/>
                <a:ext cx="360" cy="126360"/>
              </a:xfrm>
              <a:prstGeom prst="straightConnector1">
                <a:avLst/>
              </a:prstGeom>
              <a:ln w="6480">
                <a:solidFill>
                  <a:srgbClr val="a8a8a8"/>
                </a:solidFill>
                <a:miter/>
              </a:ln>
            </p:spPr>
          </p:cxnSp>
          <p:cxnSp>
            <p:nvCxnSpPr>
              <p:cNvPr id="21065" name="Straight Connector 1093"/>
              <p:cNvCxnSpPr/>
              <p:nvPr/>
            </p:nvCxnSpPr>
            <p:spPr>
              <a:xfrm>
                <a:off x="2141640" y="-435240"/>
                <a:ext cx="360" cy="126360"/>
              </a:xfrm>
              <a:prstGeom prst="straightConnector1">
                <a:avLst/>
              </a:prstGeom>
              <a:ln w="6480">
                <a:solidFill>
                  <a:srgbClr val="a8a8a8"/>
                </a:solidFill>
                <a:miter/>
              </a:ln>
            </p:spPr>
          </p:cxnSp>
          <p:cxnSp>
            <p:nvCxnSpPr>
              <p:cNvPr id="21066" name="Straight Connector 1094"/>
              <p:cNvCxnSpPr/>
              <p:nvPr/>
            </p:nvCxnSpPr>
            <p:spPr>
              <a:xfrm>
                <a:off x="1976760" y="-435240"/>
                <a:ext cx="360" cy="126360"/>
              </a:xfrm>
              <a:prstGeom prst="straightConnector1">
                <a:avLst/>
              </a:prstGeom>
              <a:ln w="6480">
                <a:solidFill>
                  <a:srgbClr val="a8a8a8"/>
                </a:solidFill>
                <a:miter/>
              </a:ln>
            </p:spPr>
          </p:cxnSp>
          <p:cxnSp>
            <p:nvCxnSpPr>
              <p:cNvPr id="21067" name="Straight Connector 1095"/>
              <p:cNvCxnSpPr/>
              <p:nvPr/>
            </p:nvCxnSpPr>
            <p:spPr>
              <a:xfrm>
                <a:off x="2471040" y="-435240"/>
                <a:ext cx="360" cy="126360"/>
              </a:xfrm>
              <a:prstGeom prst="straightConnector1">
                <a:avLst/>
              </a:prstGeom>
              <a:ln w="6480">
                <a:solidFill>
                  <a:srgbClr val="a8a8a8"/>
                </a:solidFill>
                <a:miter/>
              </a:ln>
            </p:spPr>
          </p:cxnSp>
          <p:cxnSp>
            <p:nvCxnSpPr>
              <p:cNvPr id="21068" name="Straight Connector 1096"/>
              <p:cNvCxnSpPr/>
              <p:nvPr/>
            </p:nvCxnSpPr>
            <p:spPr>
              <a:xfrm>
                <a:off x="2306520" y="-435240"/>
                <a:ext cx="360" cy="126360"/>
              </a:xfrm>
              <a:prstGeom prst="straightConnector1">
                <a:avLst/>
              </a:prstGeom>
              <a:ln w="6480">
                <a:solidFill>
                  <a:srgbClr val="a8a8a8"/>
                </a:solidFill>
                <a:miter/>
              </a:ln>
            </p:spPr>
          </p:cxnSp>
          <p:cxnSp>
            <p:nvCxnSpPr>
              <p:cNvPr id="21069" name="Straight Connector 1097"/>
              <p:cNvCxnSpPr/>
              <p:nvPr/>
            </p:nvCxnSpPr>
            <p:spPr>
              <a:xfrm>
                <a:off x="2800800" y="-435240"/>
                <a:ext cx="360" cy="126360"/>
              </a:xfrm>
              <a:prstGeom prst="straightConnector1">
                <a:avLst/>
              </a:prstGeom>
              <a:ln w="6480">
                <a:solidFill>
                  <a:srgbClr val="a8a8a8"/>
                </a:solidFill>
                <a:miter/>
              </a:ln>
            </p:spPr>
          </p:cxnSp>
          <p:cxnSp>
            <p:nvCxnSpPr>
              <p:cNvPr id="21070" name="Straight Connector 1098"/>
              <p:cNvCxnSpPr/>
              <p:nvPr/>
            </p:nvCxnSpPr>
            <p:spPr>
              <a:xfrm>
                <a:off x="2635920" y="-435240"/>
                <a:ext cx="360" cy="126360"/>
              </a:xfrm>
              <a:prstGeom prst="straightConnector1">
                <a:avLst/>
              </a:prstGeom>
              <a:ln w="6480">
                <a:solidFill>
                  <a:srgbClr val="a8a8a8"/>
                </a:solidFill>
                <a:miter/>
              </a:ln>
            </p:spPr>
          </p:cxnSp>
          <p:cxnSp>
            <p:nvCxnSpPr>
              <p:cNvPr id="21071" name="Straight Connector 1099"/>
              <p:cNvCxnSpPr/>
              <p:nvPr/>
            </p:nvCxnSpPr>
            <p:spPr>
              <a:xfrm>
                <a:off x="3130200" y="-435240"/>
                <a:ext cx="360" cy="126360"/>
              </a:xfrm>
              <a:prstGeom prst="straightConnector1">
                <a:avLst/>
              </a:prstGeom>
              <a:ln w="6480">
                <a:solidFill>
                  <a:srgbClr val="a8a8a8"/>
                </a:solidFill>
                <a:miter/>
              </a:ln>
            </p:spPr>
          </p:cxnSp>
          <p:cxnSp>
            <p:nvCxnSpPr>
              <p:cNvPr id="21072" name="Straight Connector 1100"/>
              <p:cNvCxnSpPr/>
              <p:nvPr/>
            </p:nvCxnSpPr>
            <p:spPr>
              <a:xfrm>
                <a:off x="2965320" y="-435240"/>
                <a:ext cx="360" cy="126360"/>
              </a:xfrm>
              <a:prstGeom prst="straightConnector1">
                <a:avLst/>
              </a:prstGeom>
              <a:ln w="6480">
                <a:solidFill>
                  <a:srgbClr val="a8a8a8"/>
                </a:solidFill>
                <a:miter/>
              </a:ln>
            </p:spPr>
          </p:cxnSp>
          <p:cxnSp>
            <p:nvCxnSpPr>
              <p:cNvPr id="21073" name="Straight Connector 1101"/>
              <p:cNvCxnSpPr/>
              <p:nvPr/>
            </p:nvCxnSpPr>
            <p:spPr>
              <a:xfrm>
                <a:off x="3459600" y="-435240"/>
                <a:ext cx="360" cy="126360"/>
              </a:xfrm>
              <a:prstGeom prst="straightConnector1">
                <a:avLst/>
              </a:prstGeom>
              <a:ln w="6480">
                <a:solidFill>
                  <a:srgbClr val="a8a8a8"/>
                </a:solidFill>
                <a:miter/>
              </a:ln>
            </p:spPr>
          </p:cxnSp>
          <p:cxnSp>
            <p:nvCxnSpPr>
              <p:cNvPr id="21074" name="Straight Connector 1102"/>
              <p:cNvCxnSpPr/>
              <p:nvPr/>
            </p:nvCxnSpPr>
            <p:spPr>
              <a:xfrm>
                <a:off x="3295080" y="-435240"/>
                <a:ext cx="360" cy="126360"/>
              </a:xfrm>
              <a:prstGeom prst="straightConnector1">
                <a:avLst/>
              </a:prstGeom>
              <a:ln w="6480">
                <a:solidFill>
                  <a:srgbClr val="a8a8a8"/>
                </a:solidFill>
                <a:miter/>
              </a:ln>
            </p:spPr>
          </p:cxnSp>
          <p:cxnSp>
            <p:nvCxnSpPr>
              <p:cNvPr id="21075" name="Straight Connector 1103"/>
              <p:cNvCxnSpPr/>
              <p:nvPr/>
            </p:nvCxnSpPr>
            <p:spPr>
              <a:xfrm>
                <a:off x="3789360" y="-435240"/>
                <a:ext cx="360" cy="126360"/>
              </a:xfrm>
              <a:prstGeom prst="straightConnector1">
                <a:avLst/>
              </a:prstGeom>
              <a:ln w="6480">
                <a:solidFill>
                  <a:srgbClr val="a8a8a8"/>
                </a:solidFill>
                <a:miter/>
              </a:ln>
            </p:spPr>
          </p:cxnSp>
          <p:cxnSp>
            <p:nvCxnSpPr>
              <p:cNvPr id="21076" name="Straight Connector 1104"/>
              <p:cNvCxnSpPr/>
              <p:nvPr/>
            </p:nvCxnSpPr>
            <p:spPr>
              <a:xfrm>
                <a:off x="3624480" y="-435240"/>
                <a:ext cx="360" cy="126360"/>
              </a:xfrm>
              <a:prstGeom prst="straightConnector1">
                <a:avLst/>
              </a:prstGeom>
              <a:ln w="6480">
                <a:solidFill>
                  <a:srgbClr val="a8a8a8"/>
                </a:solidFill>
                <a:miter/>
              </a:ln>
            </p:spPr>
          </p:cxnSp>
          <p:cxnSp>
            <p:nvCxnSpPr>
              <p:cNvPr id="21077" name="Straight Connector 1105"/>
              <p:cNvCxnSpPr/>
              <p:nvPr/>
            </p:nvCxnSpPr>
            <p:spPr>
              <a:xfrm>
                <a:off x="4118760" y="-435240"/>
                <a:ext cx="360" cy="126360"/>
              </a:xfrm>
              <a:prstGeom prst="straightConnector1">
                <a:avLst/>
              </a:prstGeom>
              <a:ln w="6480">
                <a:solidFill>
                  <a:srgbClr val="a8a8a8"/>
                </a:solidFill>
                <a:miter/>
              </a:ln>
            </p:spPr>
          </p:cxnSp>
          <p:cxnSp>
            <p:nvCxnSpPr>
              <p:cNvPr id="21078" name="Straight Connector 1106"/>
              <p:cNvCxnSpPr/>
              <p:nvPr/>
            </p:nvCxnSpPr>
            <p:spPr>
              <a:xfrm>
                <a:off x="3953880" y="-435240"/>
                <a:ext cx="360" cy="126360"/>
              </a:xfrm>
              <a:prstGeom prst="straightConnector1">
                <a:avLst/>
              </a:prstGeom>
              <a:ln w="6480">
                <a:solidFill>
                  <a:srgbClr val="a8a8a8"/>
                </a:solidFill>
                <a:miter/>
              </a:ln>
            </p:spPr>
          </p:cxnSp>
          <p:cxnSp>
            <p:nvCxnSpPr>
              <p:cNvPr id="21079" name="Straight Connector 1107"/>
              <p:cNvCxnSpPr/>
              <p:nvPr/>
            </p:nvCxnSpPr>
            <p:spPr>
              <a:xfrm>
                <a:off x="4448160" y="-435240"/>
                <a:ext cx="360" cy="126360"/>
              </a:xfrm>
              <a:prstGeom prst="straightConnector1">
                <a:avLst/>
              </a:prstGeom>
              <a:ln w="6480">
                <a:solidFill>
                  <a:srgbClr val="a8a8a8"/>
                </a:solidFill>
                <a:miter/>
              </a:ln>
            </p:spPr>
          </p:cxnSp>
          <p:cxnSp>
            <p:nvCxnSpPr>
              <p:cNvPr id="21080" name="Straight Connector 1108"/>
              <p:cNvCxnSpPr/>
              <p:nvPr/>
            </p:nvCxnSpPr>
            <p:spPr>
              <a:xfrm>
                <a:off x="4283640" y="-435240"/>
                <a:ext cx="360" cy="126360"/>
              </a:xfrm>
              <a:prstGeom prst="straightConnector1">
                <a:avLst/>
              </a:prstGeom>
              <a:ln w="6480">
                <a:solidFill>
                  <a:srgbClr val="a8a8a8"/>
                </a:solidFill>
                <a:miter/>
              </a:ln>
            </p:spPr>
          </p:cxnSp>
          <p:cxnSp>
            <p:nvCxnSpPr>
              <p:cNvPr id="21081" name="Straight Connector 1109"/>
              <p:cNvCxnSpPr/>
              <p:nvPr/>
            </p:nvCxnSpPr>
            <p:spPr>
              <a:xfrm>
                <a:off x="4777920" y="-435240"/>
                <a:ext cx="360" cy="126360"/>
              </a:xfrm>
              <a:prstGeom prst="straightConnector1">
                <a:avLst/>
              </a:prstGeom>
              <a:ln w="6480">
                <a:solidFill>
                  <a:srgbClr val="a8a8a8"/>
                </a:solidFill>
                <a:miter/>
              </a:ln>
            </p:spPr>
          </p:cxnSp>
          <p:cxnSp>
            <p:nvCxnSpPr>
              <p:cNvPr id="21082" name="Straight Connector 1110"/>
              <p:cNvCxnSpPr/>
              <p:nvPr/>
            </p:nvCxnSpPr>
            <p:spPr>
              <a:xfrm>
                <a:off x="4613040" y="-435240"/>
                <a:ext cx="360" cy="126360"/>
              </a:xfrm>
              <a:prstGeom prst="straightConnector1">
                <a:avLst/>
              </a:prstGeom>
              <a:ln w="6480">
                <a:solidFill>
                  <a:srgbClr val="a8a8a8"/>
                </a:solidFill>
                <a:miter/>
              </a:ln>
            </p:spPr>
          </p:cxnSp>
          <p:cxnSp>
            <p:nvCxnSpPr>
              <p:cNvPr id="21083" name="Straight Connector 1111"/>
              <p:cNvCxnSpPr/>
              <p:nvPr/>
            </p:nvCxnSpPr>
            <p:spPr>
              <a:xfrm>
                <a:off x="5107320" y="-435240"/>
                <a:ext cx="360" cy="126360"/>
              </a:xfrm>
              <a:prstGeom prst="straightConnector1">
                <a:avLst/>
              </a:prstGeom>
              <a:ln w="6480">
                <a:solidFill>
                  <a:srgbClr val="a8a8a8"/>
                </a:solidFill>
                <a:miter/>
              </a:ln>
            </p:spPr>
          </p:cxnSp>
          <p:cxnSp>
            <p:nvCxnSpPr>
              <p:cNvPr id="21084" name="Straight Connector 1112"/>
              <p:cNvCxnSpPr/>
              <p:nvPr/>
            </p:nvCxnSpPr>
            <p:spPr>
              <a:xfrm>
                <a:off x="4942440" y="-435240"/>
                <a:ext cx="360" cy="126360"/>
              </a:xfrm>
              <a:prstGeom prst="straightConnector1">
                <a:avLst/>
              </a:prstGeom>
              <a:ln w="6480">
                <a:solidFill>
                  <a:srgbClr val="a8a8a8"/>
                </a:solidFill>
                <a:miter/>
              </a:ln>
            </p:spPr>
          </p:cxnSp>
          <p:cxnSp>
            <p:nvCxnSpPr>
              <p:cNvPr id="21085" name="Straight Connector 1113"/>
              <p:cNvCxnSpPr/>
              <p:nvPr/>
            </p:nvCxnSpPr>
            <p:spPr>
              <a:xfrm>
                <a:off x="5436720" y="-435240"/>
                <a:ext cx="360" cy="126360"/>
              </a:xfrm>
              <a:prstGeom prst="straightConnector1">
                <a:avLst/>
              </a:prstGeom>
              <a:ln w="6480">
                <a:solidFill>
                  <a:srgbClr val="a8a8a8"/>
                </a:solidFill>
                <a:miter/>
              </a:ln>
            </p:spPr>
          </p:cxnSp>
          <p:cxnSp>
            <p:nvCxnSpPr>
              <p:cNvPr id="21086" name="Straight Connector 1114"/>
              <p:cNvCxnSpPr/>
              <p:nvPr/>
            </p:nvCxnSpPr>
            <p:spPr>
              <a:xfrm>
                <a:off x="5272200" y="-435240"/>
                <a:ext cx="360" cy="126360"/>
              </a:xfrm>
              <a:prstGeom prst="straightConnector1">
                <a:avLst/>
              </a:prstGeom>
              <a:ln w="6480">
                <a:solidFill>
                  <a:srgbClr val="a8a8a8"/>
                </a:solidFill>
                <a:miter/>
              </a:ln>
            </p:spPr>
          </p:cxnSp>
          <p:cxnSp>
            <p:nvCxnSpPr>
              <p:cNvPr id="21087" name="Straight Connector 1115"/>
              <p:cNvCxnSpPr/>
              <p:nvPr/>
            </p:nvCxnSpPr>
            <p:spPr>
              <a:xfrm>
                <a:off x="5766480" y="-435240"/>
                <a:ext cx="360" cy="126360"/>
              </a:xfrm>
              <a:prstGeom prst="straightConnector1">
                <a:avLst/>
              </a:prstGeom>
              <a:ln w="6480">
                <a:solidFill>
                  <a:srgbClr val="a8a8a8"/>
                </a:solidFill>
                <a:miter/>
              </a:ln>
            </p:spPr>
          </p:cxnSp>
          <p:cxnSp>
            <p:nvCxnSpPr>
              <p:cNvPr id="21088" name="Straight Connector 1116"/>
              <p:cNvCxnSpPr/>
              <p:nvPr/>
            </p:nvCxnSpPr>
            <p:spPr>
              <a:xfrm>
                <a:off x="5601600" y="-435240"/>
                <a:ext cx="360" cy="126360"/>
              </a:xfrm>
              <a:prstGeom prst="straightConnector1">
                <a:avLst/>
              </a:prstGeom>
              <a:ln w="6480">
                <a:solidFill>
                  <a:srgbClr val="a8a8a8"/>
                </a:solidFill>
                <a:miter/>
              </a:ln>
            </p:spPr>
          </p:cxnSp>
          <p:cxnSp>
            <p:nvCxnSpPr>
              <p:cNvPr id="21089" name="Straight Connector 1117"/>
              <p:cNvCxnSpPr/>
              <p:nvPr/>
            </p:nvCxnSpPr>
            <p:spPr>
              <a:xfrm>
                <a:off x="6095880" y="-435240"/>
                <a:ext cx="360" cy="126360"/>
              </a:xfrm>
              <a:prstGeom prst="straightConnector1">
                <a:avLst/>
              </a:prstGeom>
              <a:ln w="6480">
                <a:solidFill>
                  <a:srgbClr val="a8a8a8"/>
                </a:solidFill>
                <a:miter/>
              </a:ln>
            </p:spPr>
          </p:cxnSp>
          <p:cxnSp>
            <p:nvCxnSpPr>
              <p:cNvPr id="21090" name="Straight Connector 1118"/>
              <p:cNvCxnSpPr/>
              <p:nvPr/>
            </p:nvCxnSpPr>
            <p:spPr>
              <a:xfrm>
                <a:off x="5931000" y="-435240"/>
                <a:ext cx="360" cy="126360"/>
              </a:xfrm>
              <a:prstGeom prst="straightConnector1">
                <a:avLst/>
              </a:prstGeom>
              <a:ln w="6480">
                <a:solidFill>
                  <a:srgbClr val="a8a8a8"/>
                </a:solidFill>
                <a:miter/>
              </a:ln>
            </p:spPr>
          </p:cxnSp>
          <p:cxnSp>
            <p:nvCxnSpPr>
              <p:cNvPr id="21091" name="Straight Connector 1119"/>
              <p:cNvCxnSpPr/>
              <p:nvPr/>
            </p:nvCxnSpPr>
            <p:spPr>
              <a:xfrm>
                <a:off x="6425280" y="-435240"/>
                <a:ext cx="360" cy="126360"/>
              </a:xfrm>
              <a:prstGeom prst="straightConnector1">
                <a:avLst/>
              </a:prstGeom>
              <a:ln w="6480">
                <a:solidFill>
                  <a:srgbClr val="a8a8a8"/>
                </a:solidFill>
                <a:miter/>
              </a:ln>
            </p:spPr>
          </p:cxnSp>
          <p:cxnSp>
            <p:nvCxnSpPr>
              <p:cNvPr id="21092" name="Straight Connector 1120"/>
              <p:cNvCxnSpPr/>
              <p:nvPr/>
            </p:nvCxnSpPr>
            <p:spPr>
              <a:xfrm>
                <a:off x="6260760" y="-435240"/>
                <a:ext cx="360" cy="126360"/>
              </a:xfrm>
              <a:prstGeom prst="straightConnector1">
                <a:avLst/>
              </a:prstGeom>
              <a:ln w="6480">
                <a:solidFill>
                  <a:srgbClr val="a8a8a8"/>
                </a:solidFill>
                <a:miter/>
              </a:ln>
            </p:spPr>
          </p:cxnSp>
          <p:cxnSp>
            <p:nvCxnSpPr>
              <p:cNvPr id="21093" name="Straight Connector 1126"/>
              <p:cNvCxnSpPr/>
              <p:nvPr/>
            </p:nvCxnSpPr>
            <p:spPr>
              <a:xfrm>
                <a:off x="6590160" y="-435240"/>
                <a:ext cx="360" cy="126360"/>
              </a:xfrm>
              <a:prstGeom prst="straightConnector1">
                <a:avLst/>
              </a:prstGeom>
              <a:ln w="6480">
                <a:solidFill>
                  <a:srgbClr val="a8a8a8"/>
                </a:solidFill>
                <a:miter/>
              </a:ln>
            </p:spPr>
          </p:cxnSp>
          <p:cxnSp>
            <p:nvCxnSpPr>
              <p:cNvPr id="21094" name="Straight Connector 1128"/>
              <p:cNvCxnSpPr/>
              <p:nvPr/>
            </p:nvCxnSpPr>
            <p:spPr>
              <a:xfrm>
                <a:off x="6919560" y="-435240"/>
                <a:ext cx="360" cy="126360"/>
              </a:xfrm>
              <a:prstGeom prst="straightConnector1">
                <a:avLst/>
              </a:prstGeom>
              <a:ln w="6480">
                <a:solidFill>
                  <a:srgbClr val="a8a8a8"/>
                </a:solidFill>
                <a:miter/>
              </a:ln>
            </p:spPr>
          </p:cxnSp>
          <p:cxnSp>
            <p:nvCxnSpPr>
              <p:cNvPr id="21095" name="Straight Connector 1129"/>
              <p:cNvCxnSpPr/>
              <p:nvPr/>
            </p:nvCxnSpPr>
            <p:spPr>
              <a:xfrm>
                <a:off x="6754680" y="-435240"/>
                <a:ext cx="360" cy="126360"/>
              </a:xfrm>
              <a:prstGeom prst="straightConnector1">
                <a:avLst/>
              </a:prstGeom>
              <a:ln w="6480">
                <a:solidFill>
                  <a:srgbClr val="a8a8a8"/>
                </a:solidFill>
                <a:miter/>
              </a:ln>
            </p:spPr>
          </p:cxnSp>
          <p:cxnSp>
            <p:nvCxnSpPr>
              <p:cNvPr id="21096" name="Straight Connector 1130"/>
              <p:cNvCxnSpPr/>
              <p:nvPr/>
            </p:nvCxnSpPr>
            <p:spPr>
              <a:xfrm>
                <a:off x="7248960" y="-435240"/>
                <a:ext cx="360" cy="126360"/>
              </a:xfrm>
              <a:prstGeom prst="straightConnector1">
                <a:avLst/>
              </a:prstGeom>
              <a:ln w="6480">
                <a:solidFill>
                  <a:srgbClr val="a8a8a8"/>
                </a:solidFill>
                <a:miter/>
              </a:ln>
            </p:spPr>
          </p:cxnSp>
          <p:cxnSp>
            <p:nvCxnSpPr>
              <p:cNvPr id="21097" name="Straight Connector 1131"/>
              <p:cNvCxnSpPr/>
              <p:nvPr/>
            </p:nvCxnSpPr>
            <p:spPr>
              <a:xfrm>
                <a:off x="7084440" y="-435240"/>
                <a:ext cx="360" cy="126360"/>
              </a:xfrm>
              <a:prstGeom prst="straightConnector1">
                <a:avLst/>
              </a:prstGeom>
              <a:ln w="6480">
                <a:solidFill>
                  <a:srgbClr val="a8a8a8"/>
                </a:solidFill>
                <a:miter/>
              </a:ln>
            </p:spPr>
          </p:cxnSp>
          <p:cxnSp>
            <p:nvCxnSpPr>
              <p:cNvPr id="21098" name="Straight Connector 1132"/>
              <p:cNvCxnSpPr/>
              <p:nvPr/>
            </p:nvCxnSpPr>
            <p:spPr>
              <a:xfrm>
                <a:off x="7578720" y="-435240"/>
                <a:ext cx="360" cy="126360"/>
              </a:xfrm>
              <a:prstGeom prst="straightConnector1">
                <a:avLst/>
              </a:prstGeom>
              <a:ln w="6480">
                <a:solidFill>
                  <a:srgbClr val="a8a8a8"/>
                </a:solidFill>
                <a:miter/>
              </a:ln>
            </p:spPr>
          </p:cxnSp>
          <p:cxnSp>
            <p:nvCxnSpPr>
              <p:cNvPr id="21099" name="Straight Connector 1133"/>
              <p:cNvCxnSpPr/>
              <p:nvPr/>
            </p:nvCxnSpPr>
            <p:spPr>
              <a:xfrm>
                <a:off x="7413840" y="-435240"/>
                <a:ext cx="360" cy="126360"/>
              </a:xfrm>
              <a:prstGeom prst="straightConnector1">
                <a:avLst/>
              </a:prstGeom>
              <a:ln w="6480">
                <a:solidFill>
                  <a:srgbClr val="a8a8a8"/>
                </a:solidFill>
                <a:miter/>
              </a:ln>
            </p:spPr>
          </p:cxnSp>
          <p:cxnSp>
            <p:nvCxnSpPr>
              <p:cNvPr id="21100" name="Straight Connector 1134"/>
              <p:cNvCxnSpPr/>
              <p:nvPr/>
            </p:nvCxnSpPr>
            <p:spPr>
              <a:xfrm>
                <a:off x="7908120" y="-435240"/>
                <a:ext cx="360" cy="126360"/>
              </a:xfrm>
              <a:prstGeom prst="straightConnector1">
                <a:avLst/>
              </a:prstGeom>
              <a:ln w="6480">
                <a:solidFill>
                  <a:srgbClr val="a8a8a8"/>
                </a:solidFill>
                <a:miter/>
              </a:ln>
            </p:spPr>
          </p:cxnSp>
          <p:cxnSp>
            <p:nvCxnSpPr>
              <p:cNvPr id="21101" name="Straight Connector 1135"/>
              <p:cNvCxnSpPr/>
              <p:nvPr/>
            </p:nvCxnSpPr>
            <p:spPr>
              <a:xfrm>
                <a:off x="7743240" y="-435240"/>
                <a:ext cx="360" cy="126360"/>
              </a:xfrm>
              <a:prstGeom prst="straightConnector1">
                <a:avLst/>
              </a:prstGeom>
              <a:ln w="6480">
                <a:solidFill>
                  <a:srgbClr val="a8a8a8"/>
                </a:solidFill>
                <a:miter/>
              </a:ln>
            </p:spPr>
          </p:cxnSp>
          <p:cxnSp>
            <p:nvCxnSpPr>
              <p:cNvPr id="21102" name="Straight Connector 1136"/>
              <p:cNvCxnSpPr/>
              <p:nvPr/>
            </p:nvCxnSpPr>
            <p:spPr>
              <a:xfrm>
                <a:off x="8237520" y="-435240"/>
                <a:ext cx="360" cy="126360"/>
              </a:xfrm>
              <a:prstGeom prst="straightConnector1">
                <a:avLst/>
              </a:prstGeom>
              <a:ln w="6480">
                <a:solidFill>
                  <a:srgbClr val="a8a8a8"/>
                </a:solidFill>
                <a:miter/>
              </a:ln>
            </p:spPr>
          </p:cxnSp>
          <p:cxnSp>
            <p:nvCxnSpPr>
              <p:cNvPr id="21103" name="Straight Connector 1137"/>
              <p:cNvCxnSpPr/>
              <p:nvPr/>
            </p:nvCxnSpPr>
            <p:spPr>
              <a:xfrm>
                <a:off x="8073000" y="-435240"/>
                <a:ext cx="360" cy="126360"/>
              </a:xfrm>
              <a:prstGeom prst="straightConnector1">
                <a:avLst/>
              </a:prstGeom>
              <a:ln w="6480">
                <a:solidFill>
                  <a:srgbClr val="a8a8a8"/>
                </a:solidFill>
                <a:miter/>
              </a:ln>
            </p:spPr>
          </p:cxnSp>
          <p:cxnSp>
            <p:nvCxnSpPr>
              <p:cNvPr id="21104" name="Straight Connector 1138"/>
              <p:cNvCxnSpPr/>
              <p:nvPr/>
            </p:nvCxnSpPr>
            <p:spPr>
              <a:xfrm>
                <a:off x="8567280" y="-435240"/>
                <a:ext cx="360" cy="126360"/>
              </a:xfrm>
              <a:prstGeom prst="straightConnector1">
                <a:avLst/>
              </a:prstGeom>
              <a:ln w="6480">
                <a:solidFill>
                  <a:srgbClr val="a8a8a8"/>
                </a:solidFill>
                <a:miter/>
              </a:ln>
            </p:spPr>
          </p:cxnSp>
          <p:cxnSp>
            <p:nvCxnSpPr>
              <p:cNvPr id="21105" name="Straight Connector 1139"/>
              <p:cNvCxnSpPr/>
              <p:nvPr/>
            </p:nvCxnSpPr>
            <p:spPr>
              <a:xfrm>
                <a:off x="8402400" y="-435240"/>
                <a:ext cx="360" cy="126360"/>
              </a:xfrm>
              <a:prstGeom prst="straightConnector1">
                <a:avLst/>
              </a:prstGeom>
              <a:ln w="6480">
                <a:solidFill>
                  <a:srgbClr val="a8a8a8"/>
                </a:solidFill>
                <a:miter/>
              </a:ln>
            </p:spPr>
          </p:cxnSp>
          <p:cxnSp>
            <p:nvCxnSpPr>
              <p:cNvPr id="21106" name="Straight Connector 1140"/>
              <p:cNvCxnSpPr/>
              <p:nvPr/>
            </p:nvCxnSpPr>
            <p:spPr>
              <a:xfrm>
                <a:off x="8896680" y="-435240"/>
                <a:ext cx="360" cy="126360"/>
              </a:xfrm>
              <a:prstGeom prst="straightConnector1">
                <a:avLst/>
              </a:prstGeom>
              <a:ln w="6480">
                <a:solidFill>
                  <a:srgbClr val="a8a8a8"/>
                </a:solidFill>
                <a:miter/>
              </a:ln>
            </p:spPr>
          </p:cxnSp>
          <p:cxnSp>
            <p:nvCxnSpPr>
              <p:cNvPr id="21107" name="Straight Connector 1141"/>
              <p:cNvCxnSpPr/>
              <p:nvPr/>
            </p:nvCxnSpPr>
            <p:spPr>
              <a:xfrm>
                <a:off x="8731800" y="-435240"/>
                <a:ext cx="360" cy="126360"/>
              </a:xfrm>
              <a:prstGeom prst="straightConnector1">
                <a:avLst/>
              </a:prstGeom>
              <a:ln w="6480">
                <a:solidFill>
                  <a:srgbClr val="a8a8a8"/>
                </a:solidFill>
                <a:miter/>
              </a:ln>
            </p:spPr>
          </p:cxnSp>
          <p:cxnSp>
            <p:nvCxnSpPr>
              <p:cNvPr id="21108" name="Straight Connector 1142"/>
              <p:cNvCxnSpPr/>
              <p:nvPr/>
            </p:nvCxnSpPr>
            <p:spPr>
              <a:xfrm>
                <a:off x="9226080" y="-435240"/>
                <a:ext cx="360" cy="126360"/>
              </a:xfrm>
              <a:prstGeom prst="straightConnector1">
                <a:avLst/>
              </a:prstGeom>
              <a:ln w="6480">
                <a:solidFill>
                  <a:srgbClr val="a8a8a8"/>
                </a:solidFill>
                <a:miter/>
              </a:ln>
            </p:spPr>
          </p:cxnSp>
          <p:cxnSp>
            <p:nvCxnSpPr>
              <p:cNvPr id="21109" name="Straight Connector 1143"/>
              <p:cNvCxnSpPr/>
              <p:nvPr/>
            </p:nvCxnSpPr>
            <p:spPr>
              <a:xfrm>
                <a:off x="9061560" y="-435240"/>
                <a:ext cx="360" cy="126360"/>
              </a:xfrm>
              <a:prstGeom prst="straightConnector1">
                <a:avLst/>
              </a:prstGeom>
              <a:ln w="6480">
                <a:solidFill>
                  <a:srgbClr val="a8a8a8"/>
                </a:solidFill>
                <a:miter/>
              </a:ln>
            </p:spPr>
          </p:cxnSp>
          <p:cxnSp>
            <p:nvCxnSpPr>
              <p:cNvPr id="21110" name="Straight Connector 1144"/>
              <p:cNvCxnSpPr/>
              <p:nvPr/>
            </p:nvCxnSpPr>
            <p:spPr>
              <a:xfrm>
                <a:off x="9555840" y="-435240"/>
                <a:ext cx="360" cy="126360"/>
              </a:xfrm>
              <a:prstGeom prst="straightConnector1">
                <a:avLst/>
              </a:prstGeom>
              <a:ln w="6480">
                <a:solidFill>
                  <a:srgbClr val="a8a8a8"/>
                </a:solidFill>
                <a:miter/>
              </a:ln>
            </p:spPr>
          </p:cxnSp>
          <p:cxnSp>
            <p:nvCxnSpPr>
              <p:cNvPr id="21111" name="Straight Connector 1145"/>
              <p:cNvCxnSpPr/>
              <p:nvPr/>
            </p:nvCxnSpPr>
            <p:spPr>
              <a:xfrm>
                <a:off x="9390960" y="-435240"/>
                <a:ext cx="360" cy="126360"/>
              </a:xfrm>
              <a:prstGeom prst="straightConnector1">
                <a:avLst/>
              </a:prstGeom>
              <a:ln w="6480">
                <a:solidFill>
                  <a:srgbClr val="a8a8a8"/>
                </a:solidFill>
                <a:miter/>
              </a:ln>
            </p:spPr>
          </p:cxnSp>
          <p:cxnSp>
            <p:nvCxnSpPr>
              <p:cNvPr id="21112" name="Straight Connector 1146"/>
              <p:cNvCxnSpPr/>
              <p:nvPr/>
            </p:nvCxnSpPr>
            <p:spPr>
              <a:xfrm>
                <a:off x="9885240" y="-435240"/>
                <a:ext cx="360" cy="126360"/>
              </a:xfrm>
              <a:prstGeom prst="straightConnector1">
                <a:avLst/>
              </a:prstGeom>
              <a:ln w="6480">
                <a:solidFill>
                  <a:srgbClr val="a8a8a8"/>
                </a:solidFill>
                <a:miter/>
              </a:ln>
            </p:spPr>
          </p:cxnSp>
          <p:cxnSp>
            <p:nvCxnSpPr>
              <p:cNvPr id="21113" name="Straight Connector 1147"/>
              <p:cNvCxnSpPr/>
              <p:nvPr/>
            </p:nvCxnSpPr>
            <p:spPr>
              <a:xfrm>
                <a:off x="9720360" y="-435240"/>
                <a:ext cx="360" cy="126360"/>
              </a:xfrm>
              <a:prstGeom prst="straightConnector1">
                <a:avLst/>
              </a:prstGeom>
              <a:ln w="6480">
                <a:solidFill>
                  <a:srgbClr val="a8a8a8"/>
                </a:solidFill>
                <a:miter/>
              </a:ln>
            </p:spPr>
          </p:cxnSp>
          <p:cxnSp>
            <p:nvCxnSpPr>
              <p:cNvPr id="21114" name="Straight Connector 1148"/>
              <p:cNvCxnSpPr/>
              <p:nvPr/>
            </p:nvCxnSpPr>
            <p:spPr>
              <a:xfrm>
                <a:off x="10214640" y="-435240"/>
                <a:ext cx="360" cy="126360"/>
              </a:xfrm>
              <a:prstGeom prst="straightConnector1">
                <a:avLst/>
              </a:prstGeom>
              <a:ln w="6480">
                <a:solidFill>
                  <a:srgbClr val="a8a8a8"/>
                </a:solidFill>
                <a:miter/>
              </a:ln>
            </p:spPr>
          </p:cxnSp>
          <p:cxnSp>
            <p:nvCxnSpPr>
              <p:cNvPr id="21115" name="Straight Connector 1149"/>
              <p:cNvCxnSpPr/>
              <p:nvPr/>
            </p:nvCxnSpPr>
            <p:spPr>
              <a:xfrm>
                <a:off x="10050120" y="-435240"/>
                <a:ext cx="360" cy="126360"/>
              </a:xfrm>
              <a:prstGeom prst="straightConnector1">
                <a:avLst/>
              </a:prstGeom>
              <a:ln w="6480">
                <a:solidFill>
                  <a:srgbClr val="a8a8a8"/>
                </a:solidFill>
                <a:miter/>
              </a:ln>
            </p:spPr>
          </p:cxnSp>
          <p:cxnSp>
            <p:nvCxnSpPr>
              <p:cNvPr id="21116" name="Straight Connector 1150"/>
              <p:cNvCxnSpPr/>
              <p:nvPr/>
            </p:nvCxnSpPr>
            <p:spPr>
              <a:xfrm>
                <a:off x="10544400" y="-435240"/>
                <a:ext cx="360" cy="126360"/>
              </a:xfrm>
              <a:prstGeom prst="straightConnector1">
                <a:avLst/>
              </a:prstGeom>
              <a:ln w="6480">
                <a:solidFill>
                  <a:srgbClr val="a8a8a8"/>
                </a:solidFill>
                <a:miter/>
              </a:ln>
            </p:spPr>
          </p:cxnSp>
          <p:cxnSp>
            <p:nvCxnSpPr>
              <p:cNvPr id="21117" name="Straight Connector 1151"/>
              <p:cNvCxnSpPr/>
              <p:nvPr/>
            </p:nvCxnSpPr>
            <p:spPr>
              <a:xfrm>
                <a:off x="10379520" y="-435240"/>
                <a:ext cx="360" cy="126360"/>
              </a:xfrm>
              <a:prstGeom prst="straightConnector1">
                <a:avLst/>
              </a:prstGeom>
              <a:ln w="6480">
                <a:solidFill>
                  <a:srgbClr val="a8a8a8"/>
                </a:solidFill>
                <a:miter/>
              </a:ln>
            </p:spPr>
          </p:cxnSp>
          <p:cxnSp>
            <p:nvCxnSpPr>
              <p:cNvPr id="21118" name="Straight Connector 1152"/>
              <p:cNvCxnSpPr/>
              <p:nvPr/>
            </p:nvCxnSpPr>
            <p:spPr>
              <a:xfrm>
                <a:off x="10873800" y="-435240"/>
                <a:ext cx="360" cy="126360"/>
              </a:xfrm>
              <a:prstGeom prst="straightConnector1">
                <a:avLst/>
              </a:prstGeom>
              <a:ln w="6480">
                <a:solidFill>
                  <a:srgbClr val="a8a8a8"/>
                </a:solidFill>
                <a:miter/>
              </a:ln>
            </p:spPr>
          </p:cxnSp>
          <p:cxnSp>
            <p:nvCxnSpPr>
              <p:cNvPr id="21119" name="Straight Connector 1153"/>
              <p:cNvCxnSpPr/>
              <p:nvPr/>
            </p:nvCxnSpPr>
            <p:spPr>
              <a:xfrm>
                <a:off x="10708920" y="-435240"/>
                <a:ext cx="360" cy="126360"/>
              </a:xfrm>
              <a:prstGeom prst="straightConnector1">
                <a:avLst/>
              </a:prstGeom>
              <a:ln w="6480">
                <a:solidFill>
                  <a:srgbClr val="a8a8a8"/>
                </a:solidFill>
                <a:miter/>
              </a:ln>
            </p:spPr>
          </p:cxnSp>
          <p:cxnSp>
            <p:nvCxnSpPr>
              <p:cNvPr id="21120" name="Straight Connector 1154"/>
              <p:cNvCxnSpPr/>
              <p:nvPr/>
            </p:nvCxnSpPr>
            <p:spPr>
              <a:xfrm>
                <a:off x="11203200" y="-435240"/>
                <a:ext cx="360" cy="126360"/>
              </a:xfrm>
              <a:prstGeom prst="straightConnector1">
                <a:avLst/>
              </a:prstGeom>
              <a:ln w="6480">
                <a:solidFill>
                  <a:srgbClr val="a8a8a8"/>
                </a:solidFill>
                <a:miter/>
              </a:ln>
            </p:spPr>
          </p:cxnSp>
          <p:cxnSp>
            <p:nvCxnSpPr>
              <p:cNvPr id="21121" name="Straight Connector 1155"/>
              <p:cNvCxnSpPr/>
              <p:nvPr/>
            </p:nvCxnSpPr>
            <p:spPr>
              <a:xfrm>
                <a:off x="11038680" y="-435240"/>
                <a:ext cx="360" cy="126360"/>
              </a:xfrm>
              <a:prstGeom prst="straightConnector1">
                <a:avLst/>
              </a:prstGeom>
              <a:ln w="6480">
                <a:solidFill>
                  <a:srgbClr val="a8a8a8"/>
                </a:solidFill>
                <a:miter/>
              </a:ln>
            </p:spPr>
          </p:cxnSp>
          <p:cxnSp>
            <p:nvCxnSpPr>
              <p:cNvPr id="21122" name="Straight Connector 1156"/>
              <p:cNvCxnSpPr/>
              <p:nvPr/>
            </p:nvCxnSpPr>
            <p:spPr>
              <a:xfrm>
                <a:off x="11532960" y="-435240"/>
                <a:ext cx="360" cy="126360"/>
              </a:xfrm>
              <a:prstGeom prst="straightConnector1">
                <a:avLst/>
              </a:prstGeom>
              <a:ln w="6480">
                <a:solidFill>
                  <a:srgbClr val="a8a8a8"/>
                </a:solidFill>
                <a:miter/>
              </a:ln>
            </p:spPr>
          </p:cxnSp>
          <p:cxnSp>
            <p:nvCxnSpPr>
              <p:cNvPr id="21123" name="Straight Connector 1157"/>
              <p:cNvCxnSpPr/>
              <p:nvPr/>
            </p:nvCxnSpPr>
            <p:spPr>
              <a:xfrm>
                <a:off x="11368080" y="-435240"/>
                <a:ext cx="360" cy="126360"/>
              </a:xfrm>
              <a:prstGeom prst="straightConnector1">
                <a:avLst/>
              </a:prstGeom>
              <a:ln w="6480">
                <a:solidFill>
                  <a:srgbClr val="a8a8a8"/>
                </a:solidFill>
                <a:miter/>
              </a:ln>
            </p:spPr>
          </p:cxnSp>
          <p:cxnSp>
            <p:nvCxnSpPr>
              <p:cNvPr id="21124" name="Straight Connector 1158"/>
              <p:cNvCxnSpPr/>
              <p:nvPr/>
            </p:nvCxnSpPr>
            <p:spPr>
              <a:xfrm>
                <a:off x="11862360" y="-435240"/>
                <a:ext cx="360" cy="126360"/>
              </a:xfrm>
              <a:prstGeom prst="straightConnector1">
                <a:avLst/>
              </a:prstGeom>
              <a:ln w="6480">
                <a:solidFill>
                  <a:srgbClr val="a8a8a8"/>
                </a:solidFill>
                <a:miter/>
              </a:ln>
            </p:spPr>
          </p:cxnSp>
          <p:cxnSp>
            <p:nvCxnSpPr>
              <p:cNvPr id="21125" name="Straight Connector 1159"/>
              <p:cNvCxnSpPr/>
              <p:nvPr/>
            </p:nvCxnSpPr>
            <p:spPr>
              <a:xfrm>
                <a:off x="11697480" y="-435240"/>
                <a:ext cx="360" cy="126360"/>
              </a:xfrm>
              <a:prstGeom prst="straightConnector1">
                <a:avLst/>
              </a:prstGeom>
              <a:ln w="6480">
                <a:solidFill>
                  <a:srgbClr val="a8a8a8"/>
                </a:solidFill>
                <a:miter/>
              </a:ln>
            </p:spPr>
          </p:cxnSp>
          <p:cxnSp>
            <p:nvCxnSpPr>
              <p:cNvPr id="21126" name="Straight Connector 1845"/>
              <p:cNvCxnSpPr/>
              <p:nvPr/>
            </p:nvCxnSpPr>
            <p:spPr>
              <a:xfrm>
                <a:off x="12481560" y="489600"/>
                <a:ext cx="126360" cy="360"/>
              </a:xfrm>
              <a:prstGeom prst="straightConnector1">
                <a:avLst/>
              </a:prstGeom>
              <a:ln w="6480">
                <a:solidFill>
                  <a:srgbClr val="a8a8a8"/>
                </a:solidFill>
                <a:miter/>
              </a:ln>
            </p:spPr>
          </p:cxnSp>
          <p:cxnSp>
            <p:nvCxnSpPr>
              <p:cNvPr id="21127" name="Straight Connector 1846"/>
              <p:cNvCxnSpPr/>
              <p:nvPr/>
            </p:nvCxnSpPr>
            <p:spPr>
              <a:xfrm>
                <a:off x="12481560" y="326520"/>
                <a:ext cx="126360" cy="360"/>
              </a:xfrm>
              <a:prstGeom prst="straightConnector1">
                <a:avLst/>
              </a:prstGeom>
              <a:ln w="6480">
                <a:solidFill>
                  <a:srgbClr val="a8a8a8"/>
                </a:solidFill>
                <a:miter/>
              </a:ln>
            </p:spPr>
          </p:cxnSp>
          <p:cxnSp>
            <p:nvCxnSpPr>
              <p:cNvPr id="21128" name="Straight Connector 1847"/>
              <p:cNvCxnSpPr/>
              <p:nvPr/>
            </p:nvCxnSpPr>
            <p:spPr>
              <a:xfrm>
                <a:off x="12481560" y="816120"/>
                <a:ext cx="126360" cy="360"/>
              </a:xfrm>
              <a:prstGeom prst="straightConnector1">
                <a:avLst/>
              </a:prstGeom>
              <a:ln w="6480">
                <a:solidFill>
                  <a:srgbClr val="a8a8a8"/>
                </a:solidFill>
                <a:miter/>
              </a:ln>
            </p:spPr>
          </p:cxnSp>
          <p:cxnSp>
            <p:nvCxnSpPr>
              <p:cNvPr id="21129" name="Straight Connector 1848"/>
              <p:cNvCxnSpPr/>
              <p:nvPr/>
            </p:nvCxnSpPr>
            <p:spPr>
              <a:xfrm>
                <a:off x="12481560" y="653040"/>
                <a:ext cx="126360" cy="360"/>
              </a:xfrm>
              <a:prstGeom prst="straightConnector1">
                <a:avLst/>
              </a:prstGeom>
              <a:ln w="6480">
                <a:solidFill>
                  <a:srgbClr val="a8a8a8"/>
                </a:solidFill>
                <a:miter/>
              </a:ln>
            </p:spPr>
          </p:cxnSp>
          <p:cxnSp>
            <p:nvCxnSpPr>
              <p:cNvPr id="21130" name="Straight Connector 1849"/>
              <p:cNvCxnSpPr/>
              <p:nvPr/>
            </p:nvCxnSpPr>
            <p:spPr>
              <a:xfrm>
                <a:off x="12481560" y="1142640"/>
                <a:ext cx="126360" cy="360"/>
              </a:xfrm>
              <a:prstGeom prst="straightConnector1">
                <a:avLst/>
              </a:prstGeom>
              <a:ln w="6480">
                <a:solidFill>
                  <a:srgbClr val="a8a8a8"/>
                </a:solidFill>
                <a:miter/>
              </a:ln>
            </p:spPr>
          </p:cxnSp>
          <p:cxnSp>
            <p:nvCxnSpPr>
              <p:cNvPr id="21131" name="Straight Connector 1850"/>
              <p:cNvCxnSpPr/>
              <p:nvPr/>
            </p:nvCxnSpPr>
            <p:spPr>
              <a:xfrm>
                <a:off x="12481560" y="979560"/>
                <a:ext cx="126360" cy="360"/>
              </a:xfrm>
              <a:prstGeom prst="straightConnector1">
                <a:avLst/>
              </a:prstGeom>
              <a:ln w="6480">
                <a:solidFill>
                  <a:srgbClr val="a8a8a8"/>
                </a:solidFill>
                <a:miter/>
              </a:ln>
            </p:spPr>
          </p:cxnSp>
          <p:cxnSp>
            <p:nvCxnSpPr>
              <p:cNvPr id="21132" name="Straight Connector 1851"/>
              <p:cNvCxnSpPr/>
              <p:nvPr/>
            </p:nvCxnSpPr>
            <p:spPr>
              <a:xfrm>
                <a:off x="12481560" y="1469520"/>
                <a:ext cx="126360" cy="360"/>
              </a:xfrm>
              <a:prstGeom prst="straightConnector1">
                <a:avLst/>
              </a:prstGeom>
              <a:ln w="6480">
                <a:solidFill>
                  <a:srgbClr val="a8a8a8"/>
                </a:solidFill>
                <a:miter/>
              </a:ln>
            </p:spPr>
          </p:cxnSp>
          <p:cxnSp>
            <p:nvCxnSpPr>
              <p:cNvPr id="21133" name="Straight Connector 1852"/>
              <p:cNvCxnSpPr/>
              <p:nvPr/>
            </p:nvCxnSpPr>
            <p:spPr>
              <a:xfrm>
                <a:off x="12481560" y="1306080"/>
                <a:ext cx="126360" cy="360"/>
              </a:xfrm>
              <a:prstGeom prst="straightConnector1">
                <a:avLst/>
              </a:prstGeom>
              <a:ln w="6480">
                <a:solidFill>
                  <a:srgbClr val="a8a8a8"/>
                </a:solidFill>
                <a:miter/>
              </a:ln>
            </p:spPr>
          </p:cxnSp>
          <p:cxnSp>
            <p:nvCxnSpPr>
              <p:cNvPr id="21134" name="Straight Connector 1853"/>
              <p:cNvCxnSpPr/>
              <p:nvPr/>
            </p:nvCxnSpPr>
            <p:spPr>
              <a:xfrm>
                <a:off x="12481560" y="1796040"/>
                <a:ext cx="126360" cy="360"/>
              </a:xfrm>
              <a:prstGeom prst="straightConnector1">
                <a:avLst/>
              </a:prstGeom>
              <a:ln w="6480">
                <a:solidFill>
                  <a:srgbClr val="a8a8a8"/>
                </a:solidFill>
                <a:miter/>
              </a:ln>
            </p:spPr>
          </p:cxnSp>
          <p:cxnSp>
            <p:nvCxnSpPr>
              <p:cNvPr id="21135" name="Straight Connector 1854"/>
              <p:cNvCxnSpPr/>
              <p:nvPr/>
            </p:nvCxnSpPr>
            <p:spPr>
              <a:xfrm>
                <a:off x="12481560" y="1632600"/>
                <a:ext cx="126360" cy="360"/>
              </a:xfrm>
              <a:prstGeom prst="straightConnector1">
                <a:avLst/>
              </a:prstGeom>
              <a:ln w="6480">
                <a:solidFill>
                  <a:srgbClr val="a8a8a8"/>
                </a:solidFill>
                <a:miter/>
              </a:ln>
            </p:spPr>
          </p:cxnSp>
          <p:cxnSp>
            <p:nvCxnSpPr>
              <p:cNvPr id="21136" name="Straight Connector 1855"/>
              <p:cNvCxnSpPr/>
              <p:nvPr/>
            </p:nvCxnSpPr>
            <p:spPr>
              <a:xfrm>
                <a:off x="12481560" y="2122560"/>
                <a:ext cx="126360" cy="360"/>
              </a:xfrm>
              <a:prstGeom prst="straightConnector1">
                <a:avLst/>
              </a:prstGeom>
              <a:ln w="6480">
                <a:solidFill>
                  <a:srgbClr val="a8a8a8"/>
                </a:solidFill>
                <a:miter/>
              </a:ln>
            </p:spPr>
          </p:cxnSp>
          <p:cxnSp>
            <p:nvCxnSpPr>
              <p:cNvPr id="21137" name="Straight Connector 1856"/>
              <p:cNvCxnSpPr/>
              <p:nvPr/>
            </p:nvCxnSpPr>
            <p:spPr>
              <a:xfrm>
                <a:off x="12481560" y="1959120"/>
                <a:ext cx="126360" cy="360"/>
              </a:xfrm>
              <a:prstGeom prst="straightConnector1">
                <a:avLst/>
              </a:prstGeom>
              <a:ln w="6480">
                <a:solidFill>
                  <a:srgbClr val="a8a8a8"/>
                </a:solidFill>
                <a:miter/>
              </a:ln>
            </p:spPr>
          </p:cxnSp>
          <p:cxnSp>
            <p:nvCxnSpPr>
              <p:cNvPr id="21138" name="Straight Connector 1857"/>
              <p:cNvCxnSpPr/>
              <p:nvPr/>
            </p:nvCxnSpPr>
            <p:spPr>
              <a:xfrm>
                <a:off x="12481560" y="2449080"/>
                <a:ext cx="126360" cy="360"/>
              </a:xfrm>
              <a:prstGeom prst="straightConnector1">
                <a:avLst/>
              </a:prstGeom>
              <a:ln w="6480">
                <a:solidFill>
                  <a:srgbClr val="a8a8a8"/>
                </a:solidFill>
                <a:miter/>
              </a:ln>
            </p:spPr>
          </p:cxnSp>
          <p:cxnSp>
            <p:nvCxnSpPr>
              <p:cNvPr id="21139" name="Straight Connector 1858"/>
              <p:cNvCxnSpPr/>
              <p:nvPr/>
            </p:nvCxnSpPr>
            <p:spPr>
              <a:xfrm>
                <a:off x="12481560" y="2285640"/>
                <a:ext cx="126360" cy="360"/>
              </a:xfrm>
              <a:prstGeom prst="straightConnector1">
                <a:avLst/>
              </a:prstGeom>
              <a:ln w="6480">
                <a:solidFill>
                  <a:srgbClr val="a8a8a8"/>
                </a:solidFill>
                <a:miter/>
              </a:ln>
            </p:spPr>
          </p:cxnSp>
          <p:cxnSp>
            <p:nvCxnSpPr>
              <p:cNvPr id="21140" name="Straight Connector 1859"/>
              <p:cNvCxnSpPr/>
              <p:nvPr/>
            </p:nvCxnSpPr>
            <p:spPr>
              <a:xfrm>
                <a:off x="12481560" y="2775600"/>
                <a:ext cx="126360" cy="360"/>
              </a:xfrm>
              <a:prstGeom prst="straightConnector1">
                <a:avLst/>
              </a:prstGeom>
              <a:ln w="6480">
                <a:solidFill>
                  <a:srgbClr val="a8a8a8"/>
                </a:solidFill>
                <a:miter/>
              </a:ln>
            </p:spPr>
          </p:cxnSp>
          <p:cxnSp>
            <p:nvCxnSpPr>
              <p:cNvPr id="21141" name="Straight Connector 1860"/>
              <p:cNvCxnSpPr/>
              <p:nvPr/>
            </p:nvCxnSpPr>
            <p:spPr>
              <a:xfrm>
                <a:off x="12481560" y="2612520"/>
                <a:ext cx="126360" cy="360"/>
              </a:xfrm>
              <a:prstGeom prst="straightConnector1">
                <a:avLst/>
              </a:prstGeom>
              <a:ln w="6480">
                <a:solidFill>
                  <a:srgbClr val="a8a8a8"/>
                </a:solidFill>
                <a:miter/>
              </a:ln>
            </p:spPr>
          </p:cxnSp>
          <p:cxnSp>
            <p:nvCxnSpPr>
              <p:cNvPr id="21142" name="Straight Connector 1861"/>
              <p:cNvCxnSpPr/>
              <p:nvPr/>
            </p:nvCxnSpPr>
            <p:spPr>
              <a:xfrm>
                <a:off x="12481560" y="3102120"/>
                <a:ext cx="126360" cy="360"/>
              </a:xfrm>
              <a:prstGeom prst="straightConnector1">
                <a:avLst/>
              </a:prstGeom>
              <a:ln w="6480">
                <a:solidFill>
                  <a:srgbClr val="a8a8a8"/>
                </a:solidFill>
                <a:miter/>
              </a:ln>
            </p:spPr>
          </p:cxnSp>
          <p:cxnSp>
            <p:nvCxnSpPr>
              <p:cNvPr id="21143" name="Straight Connector 1862"/>
              <p:cNvCxnSpPr/>
              <p:nvPr/>
            </p:nvCxnSpPr>
            <p:spPr>
              <a:xfrm>
                <a:off x="12481560" y="2939040"/>
                <a:ext cx="126360" cy="360"/>
              </a:xfrm>
              <a:prstGeom prst="straightConnector1">
                <a:avLst/>
              </a:prstGeom>
              <a:ln w="6480">
                <a:solidFill>
                  <a:srgbClr val="a8a8a8"/>
                </a:solidFill>
                <a:miter/>
              </a:ln>
            </p:spPr>
          </p:cxnSp>
          <p:cxnSp>
            <p:nvCxnSpPr>
              <p:cNvPr id="21144" name="Straight Connector 1863"/>
              <p:cNvCxnSpPr/>
              <p:nvPr/>
            </p:nvCxnSpPr>
            <p:spPr>
              <a:xfrm>
                <a:off x="12481560" y="3428640"/>
                <a:ext cx="126360" cy="360"/>
              </a:xfrm>
              <a:prstGeom prst="straightConnector1">
                <a:avLst/>
              </a:prstGeom>
              <a:ln w="6480">
                <a:solidFill>
                  <a:srgbClr val="a8a8a8"/>
                </a:solidFill>
                <a:miter/>
              </a:ln>
            </p:spPr>
          </p:cxnSp>
          <p:cxnSp>
            <p:nvCxnSpPr>
              <p:cNvPr id="21145" name="Straight Connector 1864"/>
              <p:cNvCxnSpPr/>
              <p:nvPr/>
            </p:nvCxnSpPr>
            <p:spPr>
              <a:xfrm>
                <a:off x="12481560" y="3265560"/>
                <a:ext cx="126360" cy="360"/>
              </a:xfrm>
              <a:prstGeom prst="straightConnector1">
                <a:avLst/>
              </a:prstGeom>
              <a:ln w="6480">
                <a:solidFill>
                  <a:srgbClr val="a8a8a8"/>
                </a:solidFill>
                <a:miter/>
              </a:ln>
            </p:spPr>
          </p:cxnSp>
          <p:cxnSp>
            <p:nvCxnSpPr>
              <p:cNvPr id="21146" name="Straight Connector 1865"/>
              <p:cNvCxnSpPr/>
              <p:nvPr/>
            </p:nvCxnSpPr>
            <p:spPr>
              <a:xfrm>
                <a:off x="12481560" y="3755520"/>
                <a:ext cx="126360" cy="360"/>
              </a:xfrm>
              <a:prstGeom prst="straightConnector1">
                <a:avLst/>
              </a:prstGeom>
              <a:ln w="6480">
                <a:solidFill>
                  <a:srgbClr val="a8a8a8"/>
                </a:solidFill>
                <a:miter/>
              </a:ln>
            </p:spPr>
          </p:cxnSp>
          <p:cxnSp>
            <p:nvCxnSpPr>
              <p:cNvPr id="21147" name="Straight Connector 1866"/>
              <p:cNvCxnSpPr/>
              <p:nvPr/>
            </p:nvCxnSpPr>
            <p:spPr>
              <a:xfrm>
                <a:off x="12481560" y="3592080"/>
                <a:ext cx="126360" cy="360"/>
              </a:xfrm>
              <a:prstGeom prst="straightConnector1">
                <a:avLst/>
              </a:prstGeom>
              <a:ln w="6480">
                <a:solidFill>
                  <a:srgbClr val="a8a8a8"/>
                </a:solidFill>
                <a:miter/>
              </a:ln>
            </p:spPr>
          </p:cxnSp>
          <p:cxnSp>
            <p:nvCxnSpPr>
              <p:cNvPr id="21148" name="Straight Connector 1867"/>
              <p:cNvCxnSpPr/>
              <p:nvPr/>
            </p:nvCxnSpPr>
            <p:spPr>
              <a:xfrm>
                <a:off x="12481560" y="4081680"/>
                <a:ext cx="126360" cy="360"/>
              </a:xfrm>
              <a:prstGeom prst="straightConnector1">
                <a:avLst/>
              </a:prstGeom>
              <a:ln w="6480">
                <a:solidFill>
                  <a:srgbClr val="a8a8a8"/>
                </a:solidFill>
                <a:miter/>
              </a:ln>
            </p:spPr>
          </p:cxnSp>
          <p:cxnSp>
            <p:nvCxnSpPr>
              <p:cNvPr id="21149" name="Straight Connector 1868"/>
              <p:cNvCxnSpPr/>
              <p:nvPr/>
            </p:nvCxnSpPr>
            <p:spPr>
              <a:xfrm>
                <a:off x="12481560" y="3918240"/>
                <a:ext cx="126360" cy="360"/>
              </a:xfrm>
              <a:prstGeom prst="straightConnector1">
                <a:avLst/>
              </a:prstGeom>
              <a:ln w="6480">
                <a:solidFill>
                  <a:srgbClr val="a8a8a8"/>
                </a:solidFill>
                <a:miter/>
              </a:ln>
            </p:spPr>
          </p:cxnSp>
          <p:cxnSp>
            <p:nvCxnSpPr>
              <p:cNvPr id="21150" name="Straight Connector 1869"/>
              <p:cNvCxnSpPr/>
              <p:nvPr/>
            </p:nvCxnSpPr>
            <p:spPr>
              <a:xfrm>
                <a:off x="12481560" y="4408200"/>
                <a:ext cx="126360" cy="360"/>
              </a:xfrm>
              <a:prstGeom prst="straightConnector1">
                <a:avLst/>
              </a:prstGeom>
              <a:ln w="6480">
                <a:solidFill>
                  <a:srgbClr val="a8a8a8"/>
                </a:solidFill>
                <a:miter/>
              </a:ln>
            </p:spPr>
          </p:cxnSp>
          <p:cxnSp>
            <p:nvCxnSpPr>
              <p:cNvPr id="21151" name="Straight Connector 1870"/>
              <p:cNvCxnSpPr/>
              <p:nvPr/>
            </p:nvCxnSpPr>
            <p:spPr>
              <a:xfrm>
                <a:off x="12481560" y="4244760"/>
                <a:ext cx="126360" cy="360"/>
              </a:xfrm>
              <a:prstGeom prst="straightConnector1">
                <a:avLst/>
              </a:prstGeom>
              <a:ln w="6480">
                <a:solidFill>
                  <a:srgbClr val="a8a8a8"/>
                </a:solidFill>
                <a:miter/>
              </a:ln>
            </p:spPr>
          </p:cxnSp>
          <p:cxnSp>
            <p:nvCxnSpPr>
              <p:cNvPr id="21152" name="Straight Connector 1871"/>
              <p:cNvCxnSpPr/>
              <p:nvPr/>
            </p:nvCxnSpPr>
            <p:spPr>
              <a:xfrm>
                <a:off x="12481560" y="4734720"/>
                <a:ext cx="126360" cy="360"/>
              </a:xfrm>
              <a:prstGeom prst="straightConnector1">
                <a:avLst/>
              </a:prstGeom>
              <a:ln w="6480">
                <a:solidFill>
                  <a:srgbClr val="a8a8a8"/>
                </a:solidFill>
                <a:miter/>
              </a:ln>
            </p:spPr>
          </p:cxnSp>
          <p:cxnSp>
            <p:nvCxnSpPr>
              <p:cNvPr id="21153" name="Straight Connector 1872"/>
              <p:cNvCxnSpPr/>
              <p:nvPr/>
            </p:nvCxnSpPr>
            <p:spPr>
              <a:xfrm>
                <a:off x="12481560" y="4571280"/>
                <a:ext cx="126360" cy="360"/>
              </a:xfrm>
              <a:prstGeom prst="straightConnector1">
                <a:avLst/>
              </a:prstGeom>
              <a:ln w="6480">
                <a:solidFill>
                  <a:srgbClr val="a8a8a8"/>
                </a:solidFill>
                <a:miter/>
              </a:ln>
            </p:spPr>
          </p:cxnSp>
          <p:cxnSp>
            <p:nvCxnSpPr>
              <p:cNvPr id="21154" name="Straight Connector 1873"/>
              <p:cNvCxnSpPr/>
              <p:nvPr/>
            </p:nvCxnSpPr>
            <p:spPr>
              <a:xfrm>
                <a:off x="12481560" y="5061240"/>
                <a:ext cx="126360" cy="360"/>
              </a:xfrm>
              <a:prstGeom prst="straightConnector1">
                <a:avLst/>
              </a:prstGeom>
              <a:ln w="6480">
                <a:solidFill>
                  <a:srgbClr val="a8a8a8"/>
                </a:solidFill>
                <a:miter/>
              </a:ln>
            </p:spPr>
          </p:cxnSp>
          <p:cxnSp>
            <p:nvCxnSpPr>
              <p:cNvPr id="21155" name="Straight Connector 1875"/>
              <p:cNvCxnSpPr/>
              <p:nvPr/>
            </p:nvCxnSpPr>
            <p:spPr>
              <a:xfrm>
                <a:off x="12481560" y="5387760"/>
                <a:ext cx="126360" cy="360"/>
              </a:xfrm>
              <a:prstGeom prst="straightConnector1">
                <a:avLst/>
              </a:prstGeom>
              <a:ln w="6480">
                <a:solidFill>
                  <a:srgbClr val="a8a8a8"/>
                </a:solidFill>
                <a:miter/>
              </a:ln>
            </p:spPr>
          </p:cxnSp>
          <p:cxnSp>
            <p:nvCxnSpPr>
              <p:cNvPr id="21156" name="Straight Connector 1876"/>
              <p:cNvCxnSpPr/>
              <p:nvPr/>
            </p:nvCxnSpPr>
            <p:spPr>
              <a:xfrm>
                <a:off x="12481560" y="5224680"/>
                <a:ext cx="126360" cy="360"/>
              </a:xfrm>
              <a:prstGeom prst="straightConnector1">
                <a:avLst/>
              </a:prstGeom>
              <a:ln w="6480">
                <a:solidFill>
                  <a:srgbClr val="a8a8a8"/>
                </a:solidFill>
                <a:miter/>
              </a:ln>
            </p:spPr>
          </p:cxnSp>
          <p:cxnSp>
            <p:nvCxnSpPr>
              <p:cNvPr id="21157" name="Straight Connector 1877"/>
              <p:cNvCxnSpPr/>
              <p:nvPr/>
            </p:nvCxnSpPr>
            <p:spPr>
              <a:xfrm>
                <a:off x="12481560" y="5714280"/>
                <a:ext cx="126360" cy="360"/>
              </a:xfrm>
              <a:prstGeom prst="straightConnector1">
                <a:avLst/>
              </a:prstGeom>
              <a:ln w="6480">
                <a:solidFill>
                  <a:srgbClr val="a8a8a8"/>
                </a:solidFill>
                <a:miter/>
              </a:ln>
            </p:spPr>
          </p:cxnSp>
          <p:cxnSp>
            <p:nvCxnSpPr>
              <p:cNvPr id="21158" name="Straight Connector 1878"/>
              <p:cNvCxnSpPr/>
              <p:nvPr/>
            </p:nvCxnSpPr>
            <p:spPr>
              <a:xfrm>
                <a:off x="12481560" y="5551200"/>
                <a:ext cx="126360" cy="360"/>
              </a:xfrm>
              <a:prstGeom prst="straightConnector1">
                <a:avLst/>
              </a:prstGeom>
              <a:ln w="6480">
                <a:solidFill>
                  <a:srgbClr val="a8a8a8"/>
                </a:solidFill>
                <a:miter/>
              </a:ln>
            </p:spPr>
          </p:cxnSp>
          <p:cxnSp>
            <p:nvCxnSpPr>
              <p:cNvPr id="21159" name="Straight Connector 1879"/>
              <p:cNvCxnSpPr/>
              <p:nvPr/>
            </p:nvCxnSpPr>
            <p:spPr>
              <a:xfrm>
                <a:off x="12481560" y="6041160"/>
                <a:ext cx="126360" cy="360"/>
              </a:xfrm>
              <a:prstGeom prst="straightConnector1">
                <a:avLst/>
              </a:prstGeom>
              <a:ln w="6480">
                <a:solidFill>
                  <a:srgbClr val="a8a8a8"/>
                </a:solidFill>
                <a:miter/>
              </a:ln>
            </p:spPr>
          </p:cxnSp>
          <p:cxnSp>
            <p:nvCxnSpPr>
              <p:cNvPr id="21160" name="Straight Connector 1880"/>
              <p:cNvCxnSpPr/>
              <p:nvPr/>
            </p:nvCxnSpPr>
            <p:spPr>
              <a:xfrm>
                <a:off x="12481560" y="5877720"/>
                <a:ext cx="126360" cy="360"/>
              </a:xfrm>
              <a:prstGeom prst="straightConnector1">
                <a:avLst/>
              </a:prstGeom>
              <a:ln w="6480">
                <a:solidFill>
                  <a:srgbClr val="a8a8a8"/>
                </a:solidFill>
                <a:miter/>
              </a:ln>
            </p:spPr>
          </p:cxnSp>
          <p:cxnSp>
            <p:nvCxnSpPr>
              <p:cNvPr id="21161" name="Straight Connector 1881"/>
              <p:cNvCxnSpPr/>
              <p:nvPr/>
            </p:nvCxnSpPr>
            <p:spPr>
              <a:xfrm>
                <a:off x="12481560" y="6367680"/>
                <a:ext cx="126360" cy="360"/>
              </a:xfrm>
              <a:prstGeom prst="straightConnector1">
                <a:avLst/>
              </a:prstGeom>
              <a:ln w="6480">
                <a:solidFill>
                  <a:srgbClr val="a8a8a8"/>
                </a:solidFill>
                <a:miter/>
              </a:ln>
            </p:spPr>
          </p:cxnSp>
          <p:cxnSp>
            <p:nvCxnSpPr>
              <p:cNvPr id="21162" name="Straight Connector 1882"/>
              <p:cNvCxnSpPr/>
              <p:nvPr/>
            </p:nvCxnSpPr>
            <p:spPr>
              <a:xfrm>
                <a:off x="12481560" y="6204240"/>
                <a:ext cx="126360" cy="360"/>
              </a:xfrm>
              <a:prstGeom prst="straightConnector1">
                <a:avLst/>
              </a:prstGeom>
              <a:ln w="6480">
                <a:solidFill>
                  <a:srgbClr val="a8a8a8"/>
                </a:solidFill>
                <a:miter/>
              </a:ln>
            </p:spPr>
          </p:cxnSp>
          <p:cxnSp>
            <p:nvCxnSpPr>
              <p:cNvPr id="21163" name="Straight Connector 2020"/>
              <p:cNvCxnSpPr/>
              <p:nvPr/>
            </p:nvCxnSpPr>
            <p:spPr>
              <a:xfrm>
                <a:off x="493920" y="7167240"/>
                <a:ext cx="360" cy="126360"/>
              </a:xfrm>
              <a:prstGeom prst="straightConnector1">
                <a:avLst/>
              </a:prstGeom>
              <a:ln w="6480">
                <a:solidFill>
                  <a:srgbClr val="a8a8a8"/>
                </a:solidFill>
                <a:miter/>
              </a:ln>
            </p:spPr>
          </p:cxnSp>
          <p:cxnSp>
            <p:nvCxnSpPr>
              <p:cNvPr id="21164" name="Straight Connector 2021"/>
              <p:cNvCxnSpPr/>
              <p:nvPr/>
            </p:nvCxnSpPr>
            <p:spPr>
              <a:xfrm>
                <a:off x="329400" y="7167240"/>
                <a:ext cx="360" cy="126360"/>
              </a:xfrm>
              <a:prstGeom prst="straightConnector1">
                <a:avLst/>
              </a:prstGeom>
              <a:ln w="6480">
                <a:solidFill>
                  <a:srgbClr val="a8a8a8"/>
                </a:solidFill>
                <a:miter/>
              </a:ln>
            </p:spPr>
          </p:cxnSp>
          <p:cxnSp>
            <p:nvCxnSpPr>
              <p:cNvPr id="21165" name="Straight Connector 2022"/>
              <p:cNvCxnSpPr/>
              <p:nvPr/>
            </p:nvCxnSpPr>
            <p:spPr>
              <a:xfrm>
                <a:off x="823680" y="7167240"/>
                <a:ext cx="360" cy="126360"/>
              </a:xfrm>
              <a:prstGeom prst="straightConnector1">
                <a:avLst/>
              </a:prstGeom>
              <a:ln w="6480">
                <a:solidFill>
                  <a:srgbClr val="a8a8a8"/>
                </a:solidFill>
                <a:miter/>
              </a:ln>
            </p:spPr>
          </p:cxnSp>
          <p:cxnSp>
            <p:nvCxnSpPr>
              <p:cNvPr id="21166" name="Straight Connector 2023"/>
              <p:cNvCxnSpPr/>
              <p:nvPr/>
            </p:nvCxnSpPr>
            <p:spPr>
              <a:xfrm>
                <a:off x="658800" y="7167240"/>
                <a:ext cx="360" cy="126360"/>
              </a:xfrm>
              <a:prstGeom prst="straightConnector1">
                <a:avLst/>
              </a:prstGeom>
              <a:ln w="6480">
                <a:solidFill>
                  <a:srgbClr val="a8a8a8"/>
                </a:solidFill>
                <a:miter/>
              </a:ln>
            </p:spPr>
          </p:cxnSp>
          <p:cxnSp>
            <p:nvCxnSpPr>
              <p:cNvPr id="21167" name="Straight Connector 2024"/>
              <p:cNvCxnSpPr/>
              <p:nvPr/>
            </p:nvCxnSpPr>
            <p:spPr>
              <a:xfrm>
                <a:off x="1153080" y="7167240"/>
                <a:ext cx="360" cy="126360"/>
              </a:xfrm>
              <a:prstGeom prst="straightConnector1">
                <a:avLst/>
              </a:prstGeom>
              <a:ln w="6480">
                <a:solidFill>
                  <a:srgbClr val="a8a8a8"/>
                </a:solidFill>
                <a:miter/>
              </a:ln>
            </p:spPr>
          </p:cxnSp>
          <p:cxnSp>
            <p:nvCxnSpPr>
              <p:cNvPr id="21168" name="Straight Connector 2025"/>
              <p:cNvCxnSpPr/>
              <p:nvPr/>
            </p:nvCxnSpPr>
            <p:spPr>
              <a:xfrm>
                <a:off x="988200" y="7167240"/>
                <a:ext cx="360" cy="126360"/>
              </a:xfrm>
              <a:prstGeom prst="straightConnector1">
                <a:avLst/>
              </a:prstGeom>
              <a:ln w="6480">
                <a:solidFill>
                  <a:srgbClr val="a8a8a8"/>
                </a:solidFill>
                <a:miter/>
              </a:ln>
            </p:spPr>
          </p:cxnSp>
          <p:cxnSp>
            <p:nvCxnSpPr>
              <p:cNvPr id="21169" name="Straight Connector 2026"/>
              <p:cNvCxnSpPr/>
              <p:nvPr/>
            </p:nvCxnSpPr>
            <p:spPr>
              <a:xfrm>
                <a:off x="1482480" y="7167240"/>
                <a:ext cx="360" cy="126360"/>
              </a:xfrm>
              <a:prstGeom prst="straightConnector1">
                <a:avLst/>
              </a:prstGeom>
              <a:ln w="6480">
                <a:solidFill>
                  <a:srgbClr val="a8a8a8"/>
                </a:solidFill>
                <a:miter/>
              </a:ln>
            </p:spPr>
          </p:cxnSp>
          <p:cxnSp>
            <p:nvCxnSpPr>
              <p:cNvPr id="21170" name="Straight Connector 2027"/>
              <p:cNvCxnSpPr/>
              <p:nvPr/>
            </p:nvCxnSpPr>
            <p:spPr>
              <a:xfrm>
                <a:off x="1317960" y="7167240"/>
                <a:ext cx="360" cy="126360"/>
              </a:xfrm>
              <a:prstGeom prst="straightConnector1">
                <a:avLst/>
              </a:prstGeom>
              <a:ln w="6480">
                <a:solidFill>
                  <a:srgbClr val="a8a8a8"/>
                </a:solidFill>
                <a:miter/>
              </a:ln>
            </p:spPr>
          </p:cxnSp>
          <p:cxnSp>
            <p:nvCxnSpPr>
              <p:cNvPr id="21171" name="Straight Connector 2028"/>
              <p:cNvCxnSpPr/>
              <p:nvPr/>
            </p:nvCxnSpPr>
            <p:spPr>
              <a:xfrm>
                <a:off x="1812240" y="7167240"/>
                <a:ext cx="360" cy="126360"/>
              </a:xfrm>
              <a:prstGeom prst="straightConnector1">
                <a:avLst/>
              </a:prstGeom>
              <a:ln w="6480">
                <a:solidFill>
                  <a:srgbClr val="a8a8a8"/>
                </a:solidFill>
                <a:miter/>
              </a:ln>
            </p:spPr>
          </p:cxnSp>
          <p:cxnSp>
            <p:nvCxnSpPr>
              <p:cNvPr id="21172" name="Straight Connector 2029"/>
              <p:cNvCxnSpPr/>
              <p:nvPr/>
            </p:nvCxnSpPr>
            <p:spPr>
              <a:xfrm>
                <a:off x="1647360" y="7167240"/>
                <a:ext cx="360" cy="126360"/>
              </a:xfrm>
              <a:prstGeom prst="straightConnector1">
                <a:avLst/>
              </a:prstGeom>
              <a:ln w="6480">
                <a:solidFill>
                  <a:srgbClr val="a8a8a8"/>
                </a:solidFill>
                <a:miter/>
              </a:ln>
            </p:spPr>
          </p:cxnSp>
          <p:cxnSp>
            <p:nvCxnSpPr>
              <p:cNvPr id="21173" name="Straight Connector 2030"/>
              <p:cNvCxnSpPr/>
              <p:nvPr/>
            </p:nvCxnSpPr>
            <p:spPr>
              <a:xfrm>
                <a:off x="2141640" y="7167240"/>
                <a:ext cx="360" cy="126360"/>
              </a:xfrm>
              <a:prstGeom prst="straightConnector1">
                <a:avLst/>
              </a:prstGeom>
              <a:ln w="6480">
                <a:solidFill>
                  <a:srgbClr val="a8a8a8"/>
                </a:solidFill>
                <a:miter/>
              </a:ln>
            </p:spPr>
          </p:cxnSp>
          <p:cxnSp>
            <p:nvCxnSpPr>
              <p:cNvPr id="21174" name="Straight Connector 2031"/>
              <p:cNvCxnSpPr/>
              <p:nvPr/>
            </p:nvCxnSpPr>
            <p:spPr>
              <a:xfrm>
                <a:off x="1976760" y="7167240"/>
                <a:ext cx="360" cy="126360"/>
              </a:xfrm>
              <a:prstGeom prst="straightConnector1">
                <a:avLst/>
              </a:prstGeom>
              <a:ln w="6480">
                <a:solidFill>
                  <a:srgbClr val="a8a8a8"/>
                </a:solidFill>
                <a:miter/>
              </a:ln>
            </p:spPr>
          </p:cxnSp>
          <p:cxnSp>
            <p:nvCxnSpPr>
              <p:cNvPr id="21175" name="Straight Connector 2032"/>
              <p:cNvCxnSpPr/>
              <p:nvPr/>
            </p:nvCxnSpPr>
            <p:spPr>
              <a:xfrm>
                <a:off x="2471040" y="7167240"/>
                <a:ext cx="360" cy="126360"/>
              </a:xfrm>
              <a:prstGeom prst="straightConnector1">
                <a:avLst/>
              </a:prstGeom>
              <a:ln w="6480">
                <a:solidFill>
                  <a:srgbClr val="a8a8a8"/>
                </a:solidFill>
                <a:miter/>
              </a:ln>
            </p:spPr>
          </p:cxnSp>
          <p:cxnSp>
            <p:nvCxnSpPr>
              <p:cNvPr id="21176" name="Straight Connector 2033"/>
              <p:cNvCxnSpPr/>
              <p:nvPr/>
            </p:nvCxnSpPr>
            <p:spPr>
              <a:xfrm>
                <a:off x="2306520" y="7167240"/>
                <a:ext cx="360" cy="126360"/>
              </a:xfrm>
              <a:prstGeom prst="straightConnector1">
                <a:avLst/>
              </a:prstGeom>
              <a:ln w="6480">
                <a:solidFill>
                  <a:srgbClr val="a8a8a8"/>
                </a:solidFill>
                <a:miter/>
              </a:ln>
            </p:spPr>
          </p:cxnSp>
          <p:cxnSp>
            <p:nvCxnSpPr>
              <p:cNvPr id="21177" name="Straight Connector 2034"/>
              <p:cNvCxnSpPr/>
              <p:nvPr/>
            </p:nvCxnSpPr>
            <p:spPr>
              <a:xfrm>
                <a:off x="2800800" y="7167240"/>
                <a:ext cx="360" cy="126360"/>
              </a:xfrm>
              <a:prstGeom prst="straightConnector1">
                <a:avLst/>
              </a:prstGeom>
              <a:ln w="6480">
                <a:solidFill>
                  <a:srgbClr val="a8a8a8"/>
                </a:solidFill>
                <a:miter/>
              </a:ln>
            </p:spPr>
          </p:cxnSp>
          <p:cxnSp>
            <p:nvCxnSpPr>
              <p:cNvPr id="21178" name="Straight Connector 2035"/>
              <p:cNvCxnSpPr/>
              <p:nvPr/>
            </p:nvCxnSpPr>
            <p:spPr>
              <a:xfrm>
                <a:off x="2635920" y="7167240"/>
                <a:ext cx="360" cy="126360"/>
              </a:xfrm>
              <a:prstGeom prst="straightConnector1">
                <a:avLst/>
              </a:prstGeom>
              <a:ln w="6480">
                <a:solidFill>
                  <a:srgbClr val="a8a8a8"/>
                </a:solidFill>
                <a:miter/>
              </a:ln>
            </p:spPr>
          </p:cxnSp>
          <p:cxnSp>
            <p:nvCxnSpPr>
              <p:cNvPr id="21179" name="Straight Connector 2036"/>
              <p:cNvCxnSpPr/>
              <p:nvPr/>
            </p:nvCxnSpPr>
            <p:spPr>
              <a:xfrm>
                <a:off x="3130200" y="7167240"/>
                <a:ext cx="360" cy="126360"/>
              </a:xfrm>
              <a:prstGeom prst="straightConnector1">
                <a:avLst/>
              </a:prstGeom>
              <a:ln w="6480">
                <a:solidFill>
                  <a:srgbClr val="a8a8a8"/>
                </a:solidFill>
                <a:miter/>
              </a:ln>
            </p:spPr>
          </p:cxnSp>
          <p:cxnSp>
            <p:nvCxnSpPr>
              <p:cNvPr id="21180" name="Straight Connector 2037"/>
              <p:cNvCxnSpPr/>
              <p:nvPr/>
            </p:nvCxnSpPr>
            <p:spPr>
              <a:xfrm>
                <a:off x="2965320" y="7167240"/>
                <a:ext cx="360" cy="126360"/>
              </a:xfrm>
              <a:prstGeom prst="straightConnector1">
                <a:avLst/>
              </a:prstGeom>
              <a:ln w="6480">
                <a:solidFill>
                  <a:srgbClr val="a8a8a8"/>
                </a:solidFill>
                <a:miter/>
              </a:ln>
            </p:spPr>
          </p:cxnSp>
          <p:cxnSp>
            <p:nvCxnSpPr>
              <p:cNvPr id="21181" name="Straight Connector 2038"/>
              <p:cNvCxnSpPr/>
              <p:nvPr/>
            </p:nvCxnSpPr>
            <p:spPr>
              <a:xfrm>
                <a:off x="3459600" y="7167240"/>
                <a:ext cx="360" cy="126360"/>
              </a:xfrm>
              <a:prstGeom prst="straightConnector1">
                <a:avLst/>
              </a:prstGeom>
              <a:ln w="6480">
                <a:solidFill>
                  <a:srgbClr val="a8a8a8"/>
                </a:solidFill>
                <a:miter/>
              </a:ln>
            </p:spPr>
          </p:cxnSp>
          <p:cxnSp>
            <p:nvCxnSpPr>
              <p:cNvPr id="21182" name="Straight Connector 2039"/>
              <p:cNvCxnSpPr/>
              <p:nvPr/>
            </p:nvCxnSpPr>
            <p:spPr>
              <a:xfrm>
                <a:off x="3295080" y="7167240"/>
                <a:ext cx="360" cy="126360"/>
              </a:xfrm>
              <a:prstGeom prst="straightConnector1">
                <a:avLst/>
              </a:prstGeom>
              <a:ln w="6480">
                <a:solidFill>
                  <a:srgbClr val="a8a8a8"/>
                </a:solidFill>
                <a:miter/>
              </a:ln>
            </p:spPr>
          </p:cxnSp>
          <p:cxnSp>
            <p:nvCxnSpPr>
              <p:cNvPr id="21183" name="Straight Connector 2040"/>
              <p:cNvCxnSpPr/>
              <p:nvPr/>
            </p:nvCxnSpPr>
            <p:spPr>
              <a:xfrm>
                <a:off x="3789360" y="7167240"/>
                <a:ext cx="360" cy="126360"/>
              </a:xfrm>
              <a:prstGeom prst="straightConnector1">
                <a:avLst/>
              </a:prstGeom>
              <a:ln w="6480">
                <a:solidFill>
                  <a:srgbClr val="a8a8a8"/>
                </a:solidFill>
                <a:miter/>
              </a:ln>
            </p:spPr>
          </p:cxnSp>
          <p:cxnSp>
            <p:nvCxnSpPr>
              <p:cNvPr id="21184" name="Straight Connector 2041"/>
              <p:cNvCxnSpPr/>
              <p:nvPr/>
            </p:nvCxnSpPr>
            <p:spPr>
              <a:xfrm>
                <a:off x="3624480" y="7167240"/>
                <a:ext cx="360" cy="126360"/>
              </a:xfrm>
              <a:prstGeom prst="straightConnector1">
                <a:avLst/>
              </a:prstGeom>
              <a:ln w="6480">
                <a:solidFill>
                  <a:srgbClr val="a8a8a8"/>
                </a:solidFill>
                <a:miter/>
              </a:ln>
            </p:spPr>
          </p:cxnSp>
          <p:cxnSp>
            <p:nvCxnSpPr>
              <p:cNvPr id="21185" name="Straight Connector 2042"/>
              <p:cNvCxnSpPr/>
              <p:nvPr/>
            </p:nvCxnSpPr>
            <p:spPr>
              <a:xfrm>
                <a:off x="4118760" y="7167240"/>
                <a:ext cx="360" cy="126360"/>
              </a:xfrm>
              <a:prstGeom prst="straightConnector1">
                <a:avLst/>
              </a:prstGeom>
              <a:ln w="6480">
                <a:solidFill>
                  <a:srgbClr val="a8a8a8"/>
                </a:solidFill>
                <a:miter/>
              </a:ln>
            </p:spPr>
          </p:cxnSp>
          <p:cxnSp>
            <p:nvCxnSpPr>
              <p:cNvPr id="21186" name="Straight Connector 2043"/>
              <p:cNvCxnSpPr/>
              <p:nvPr/>
            </p:nvCxnSpPr>
            <p:spPr>
              <a:xfrm>
                <a:off x="3953880" y="7167240"/>
                <a:ext cx="360" cy="126360"/>
              </a:xfrm>
              <a:prstGeom prst="straightConnector1">
                <a:avLst/>
              </a:prstGeom>
              <a:ln w="6480">
                <a:solidFill>
                  <a:srgbClr val="a8a8a8"/>
                </a:solidFill>
                <a:miter/>
              </a:ln>
            </p:spPr>
          </p:cxnSp>
          <p:cxnSp>
            <p:nvCxnSpPr>
              <p:cNvPr id="21187" name="Straight Connector 2044"/>
              <p:cNvCxnSpPr/>
              <p:nvPr/>
            </p:nvCxnSpPr>
            <p:spPr>
              <a:xfrm>
                <a:off x="4448160" y="7167240"/>
                <a:ext cx="360" cy="126360"/>
              </a:xfrm>
              <a:prstGeom prst="straightConnector1">
                <a:avLst/>
              </a:prstGeom>
              <a:ln w="6480">
                <a:solidFill>
                  <a:srgbClr val="a8a8a8"/>
                </a:solidFill>
                <a:miter/>
              </a:ln>
            </p:spPr>
          </p:cxnSp>
          <p:cxnSp>
            <p:nvCxnSpPr>
              <p:cNvPr id="21188" name="Straight Connector 2045"/>
              <p:cNvCxnSpPr/>
              <p:nvPr/>
            </p:nvCxnSpPr>
            <p:spPr>
              <a:xfrm>
                <a:off x="4283640" y="7167240"/>
                <a:ext cx="360" cy="126360"/>
              </a:xfrm>
              <a:prstGeom prst="straightConnector1">
                <a:avLst/>
              </a:prstGeom>
              <a:ln w="6480">
                <a:solidFill>
                  <a:srgbClr val="a8a8a8"/>
                </a:solidFill>
                <a:miter/>
              </a:ln>
            </p:spPr>
          </p:cxnSp>
          <p:cxnSp>
            <p:nvCxnSpPr>
              <p:cNvPr id="21189" name="Straight Connector 2046"/>
              <p:cNvCxnSpPr/>
              <p:nvPr/>
            </p:nvCxnSpPr>
            <p:spPr>
              <a:xfrm>
                <a:off x="4777920" y="7167240"/>
                <a:ext cx="360" cy="126360"/>
              </a:xfrm>
              <a:prstGeom prst="straightConnector1">
                <a:avLst/>
              </a:prstGeom>
              <a:ln w="6480">
                <a:solidFill>
                  <a:srgbClr val="a8a8a8"/>
                </a:solidFill>
                <a:miter/>
              </a:ln>
            </p:spPr>
          </p:cxnSp>
          <p:cxnSp>
            <p:nvCxnSpPr>
              <p:cNvPr id="21190" name="Straight Connector 2047"/>
              <p:cNvCxnSpPr/>
              <p:nvPr/>
            </p:nvCxnSpPr>
            <p:spPr>
              <a:xfrm>
                <a:off x="4613040" y="7167240"/>
                <a:ext cx="360" cy="126360"/>
              </a:xfrm>
              <a:prstGeom prst="straightConnector1">
                <a:avLst/>
              </a:prstGeom>
              <a:ln w="6480">
                <a:solidFill>
                  <a:srgbClr val="a8a8a8"/>
                </a:solidFill>
                <a:miter/>
              </a:ln>
            </p:spPr>
          </p:cxnSp>
          <p:cxnSp>
            <p:nvCxnSpPr>
              <p:cNvPr id="21191" name="Straight Connector 2048"/>
              <p:cNvCxnSpPr/>
              <p:nvPr/>
            </p:nvCxnSpPr>
            <p:spPr>
              <a:xfrm>
                <a:off x="5107320" y="7167240"/>
                <a:ext cx="360" cy="126360"/>
              </a:xfrm>
              <a:prstGeom prst="straightConnector1">
                <a:avLst/>
              </a:prstGeom>
              <a:ln w="6480">
                <a:solidFill>
                  <a:srgbClr val="a8a8a8"/>
                </a:solidFill>
                <a:miter/>
              </a:ln>
            </p:spPr>
          </p:cxnSp>
          <p:cxnSp>
            <p:nvCxnSpPr>
              <p:cNvPr id="21192" name="Straight Connector 2049"/>
              <p:cNvCxnSpPr/>
              <p:nvPr/>
            </p:nvCxnSpPr>
            <p:spPr>
              <a:xfrm>
                <a:off x="4942440" y="7167240"/>
                <a:ext cx="360" cy="126360"/>
              </a:xfrm>
              <a:prstGeom prst="straightConnector1">
                <a:avLst/>
              </a:prstGeom>
              <a:ln w="6480">
                <a:solidFill>
                  <a:srgbClr val="a8a8a8"/>
                </a:solidFill>
                <a:miter/>
              </a:ln>
            </p:spPr>
          </p:cxnSp>
          <p:cxnSp>
            <p:nvCxnSpPr>
              <p:cNvPr id="21193" name="Straight Connector 2050"/>
              <p:cNvCxnSpPr/>
              <p:nvPr/>
            </p:nvCxnSpPr>
            <p:spPr>
              <a:xfrm>
                <a:off x="5436720" y="7167240"/>
                <a:ext cx="360" cy="126360"/>
              </a:xfrm>
              <a:prstGeom prst="straightConnector1">
                <a:avLst/>
              </a:prstGeom>
              <a:ln w="6480">
                <a:solidFill>
                  <a:srgbClr val="a8a8a8"/>
                </a:solidFill>
                <a:miter/>
              </a:ln>
            </p:spPr>
          </p:cxnSp>
          <p:cxnSp>
            <p:nvCxnSpPr>
              <p:cNvPr id="21194" name="Straight Connector 2051"/>
              <p:cNvCxnSpPr/>
              <p:nvPr/>
            </p:nvCxnSpPr>
            <p:spPr>
              <a:xfrm>
                <a:off x="5272200" y="7167240"/>
                <a:ext cx="360" cy="126360"/>
              </a:xfrm>
              <a:prstGeom prst="straightConnector1">
                <a:avLst/>
              </a:prstGeom>
              <a:ln w="6480">
                <a:solidFill>
                  <a:srgbClr val="a8a8a8"/>
                </a:solidFill>
                <a:miter/>
              </a:ln>
            </p:spPr>
          </p:cxnSp>
          <p:cxnSp>
            <p:nvCxnSpPr>
              <p:cNvPr id="21195" name="Straight Connector 2052"/>
              <p:cNvCxnSpPr/>
              <p:nvPr/>
            </p:nvCxnSpPr>
            <p:spPr>
              <a:xfrm>
                <a:off x="5766480" y="7167240"/>
                <a:ext cx="360" cy="126360"/>
              </a:xfrm>
              <a:prstGeom prst="straightConnector1">
                <a:avLst/>
              </a:prstGeom>
              <a:ln w="6480">
                <a:solidFill>
                  <a:srgbClr val="a8a8a8"/>
                </a:solidFill>
                <a:miter/>
              </a:ln>
            </p:spPr>
          </p:cxnSp>
          <p:cxnSp>
            <p:nvCxnSpPr>
              <p:cNvPr id="21196" name="Straight Connector 2053"/>
              <p:cNvCxnSpPr/>
              <p:nvPr/>
            </p:nvCxnSpPr>
            <p:spPr>
              <a:xfrm>
                <a:off x="5601600" y="7167240"/>
                <a:ext cx="360" cy="126360"/>
              </a:xfrm>
              <a:prstGeom prst="straightConnector1">
                <a:avLst/>
              </a:prstGeom>
              <a:ln w="6480">
                <a:solidFill>
                  <a:srgbClr val="a8a8a8"/>
                </a:solidFill>
                <a:miter/>
              </a:ln>
            </p:spPr>
          </p:cxnSp>
          <p:cxnSp>
            <p:nvCxnSpPr>
              <p:cNvPr id="21197" name="Straight Connector 2054"/>
              <p:cNvCxnSpPr/>
              <p:nvPr/>
            </p:nvCxnSpPr>
            <p:spPr>
              <a:xfrm>
                <a:off x="6095880" y="7167240"/>
                <a:ext cx="360" cy="126360"/>
              </a:xfrm>
              <a:prstGeom prst="straightConnector1">
                <a:avLst/>
              </a:prstGeom>
              <a:ln w="6480">
                <a:solidFill>
                  <a:srgbClr val="a8a8a8"/>
                </a:solidFill>
                <a:miter/>
              </a:ln>
            </p:spPr>
          </p:cxnSp>
          <p:cxnSp>
            <p:nvCxnSpPr>
              <p:cNvPr id="21198" name="Straight Connector 2055"/>
              <p:cNvCxnSpPr/>
              <p:nvPr/>
            </p:nvCxnSpPr>
            <p:spPr>
              <a:xfrm>
                <a:off x="5931000" y="7167240"/>
                <a:ext cx="360" cy="126360"/>
              </a:xfrm>
              <a:prstGeom prst="straightConnector1">
                <a:avLst/>
              </a:prstGeom>
              <a:ln w="6480">
                <a:solidFill>
                  <a:srgbClr val="a8a8a8"/>
                </a:solidFill>
                <a:miter/>
              </a:ln>
            </p:spPr>
          </p:cxnSp>
          <p:cxnSp>
            <p:nvCxnSpPr>
              <p:cNvPr id="21199" name="Straight Connector 2056"/>
              <p:cNvCxnSpPr/>
              <p:nvPr/>
            </p:nvCxnSpPr>
            <p:spPr>
              <a:xfrm>
                <a:off x="6425280" y="7167240"/>
                <a:ext cx="360" cy="126360"/>
              </a:xfrm>
              <a:prstGeom prst="straightConnector1">
                <a:avLst/>
              </a:prstGeom>
              <a:ln w="6480">
                <a:solidFill>
                  <a:srgbClr val="a8a8a8"/>
                </a:solidFill>
                <a:miter/>
              </a:ln>
            </p:spPr>
          </p:cxnSp>
          <p:cxnSp>
            <p:nvCxnSpPr>
              <p:cNvPr id="21200" name="Straight Connector 2057"/>
              <p:cNvCxnSpPr/>
              <p:nvPr/>
            </p:nvCxnSpPr>
            <p:spPr>
              <a:xfrm>
                <a:off x="6260760" y="7167240"/>
                <a:ext cx="360" cy="126360"/>
              </a:xfrm>
              <a:prstGeom prst="straightConnector1">
                <a:avLst/>
              </a:prstGeom>
              <a:ln w="6480">
                <a:solidFill>
                  <a:srgbClr val="a8a8a8"/>
                </a:solidFill>
                <a:miter/>
              </a:ln>
            </p:spPr>
          </p:cxnSp>
          <p:cxnSp>
            <p:nvCxnSpPr>
              <p:cNvPr id="21201" name="Straight Connector 2058"/>
              <p:cNvCxnSpPr/>
              <p:nvPr/>
            </p:nvCxnSpPr>
            <p:spPr>
              <a:xfrm>
                <a:off x="6590160" y="7167240"/>
                <a:ext cx="360" cy="126360"/>
              </a:xfrm>
              <a:prstGeom prst="straightConnector1">
                <a:avLst/>
              </a:prstGeom>
              <a:ln w="6480">
                <a:solidFill>
                  <a:srgbClr val="a8a8a8"/>
                </a:solidFill>
                <a:miter/>
              </a:ln>
            </p:spPr>
          </p:cxnSp>
          <p:cxnSp>
            <p:nvCxnSpPr>
              <p:cNvPr id="21202" name="Straight Connector 2059"/>
              <p:cNvCxnSpPr/>
              <p:nvPr/>
            </p:nvCxnSpPr>
            <p:spPr>
              <a:xfrm>
                <a:off x="6919560" y="7167240"/>
                <a:ext cx="360" cy="126360"/>
              </a:xfrm>
              <a:prstGeom prst="straightConnector1">
                <a:avLst/>
              </a:prstGeom>
              <a:ln w="6480">
                <a:solidFill>
                  <a:srgbClr val="a8a8a8"/>
                </a:solidFill>
                <a:miter/>
              </a:ln>
            </p:spPr>
          </p:cxnSp>
          <p:cxnSp>
            <p:nvCxnSpPr>
              <p:cNvPr id="21203" name="Straight Connector 2060"/>
              <p:cNvCxnSpPr/>
              <p:nvPr/>
            </p:nvCxnSpPr>
            <p:spPr>
              <a:xfrm>
                <a:off x="6754680" y="7167240"/>
                <a:ext cx="360" cy="126360"/>
              </a:xfrm>
              <a:prstGeom prst="straightConnector1">
                <a:avLst/>
              </a:prstGeom>
              <a:ln w="6480">
                <a:solidFill>
                  <a:srgbClr val="a8a8a8"/>
                </a:solidFill>
                <a:miter/>
              </a:ln>
            </p:spPr>
          </p:cxnSp>
          <p:cxnSp>
            <p:nvCxnSpPr>
              <p:cNvPr id="21204" name="Straight Connector 2061"/>
              <p:cNvCxnSpPr/>
              <p:nvPr/>
            </p:nvCxnSpPr>
            <p:spPr>
              <a:xfrm>
                <a:off x="7248960" y="7167240"/>
                <a:ext cx="360" cy="126360"/>
              </a:xfrm>
              <a:prstGeom prst="straightConnector1">
                <a:avLst/>
              </a:prstGeom>
              <a:ln w="6480">
                <a:solidFill>
                  <a:srgbClr val="a8a8a8"/>
                </a:solidFill>
                <a:miter/>
              </a:ln>
            </p:spPr>
          </p:cxnSp>
          <p:cxnSp>
            <p:nvCxnSpPr>
              <p:cNvPr id="21205" name="Straight Connector 2062"/>
              <p:cNvCxnSpPr/>
              <p:nvPr/>
            </p:nvCxnSpPr>
            <p:spPr>
              <a:xfrm>
                <a:off x="7084440" y="7167240"/>
                <a:ext cx="360" cy="126360"/>
              </a:xfrm>
              <a:prstGeom prst="straightConnector1">
                <a:avLst/>
              </a:prstGeom>
              <a:ln w="6480">
                <a:solidFill>
                  <a:srgbClr val="a8a8a8"/>
                </a:solidFill>
                <a:miter/>
              </a:ln>
            </p:spPr>
          </p:cxnSp>
          <p:cxnSp>
            <p:nvCxnSpPr>
              <p:cNvPr id="21206" name="Straight Connector 2063"/>
              <p:cNvCxnSpPr/>
              <p:nvPr/>
            </p:nvCxnSpPr>
            <p:spPr>
              <a:xfrm>
                <a:off x="7578720" y="7167240"/>
                <a:ext cx="360" cy="126360"/>
              </a:xfrm>
              <a:prstGeom prst="straightConnector1">
                <a:avLst/>
              </a:prstGeom>
              <a:ln w="6480">
                <a:solidFill>
                  <a:srgbClr val="a8a8a8"/>
                </a:solidFill>
                <a:miter/>
              </a:ln>
            </p:spPr>
          </p:cxnSp>
          <p:cxnSp>
            <p:nvCxnSpPr>
              <p:cNvPr id="21207" name="Straight Connector 2064"/>
              <p:cNvCxnSpPr/>
              <p:nvPr/>
            </p:nvCxnSpPr>
            <p:spPr>
              <a:xfrm>
                <a:off x="7413840" y="7167240"/>
                <a:ext cx="360" cy="126360"/>
              </a:xfrm>
              <a:prstGeom prst="straightConnector1">
                <a:avLst/>
              </a:prstGeom>
              <a:ln w="6480">
                <a:solidFill>
                  <a:srgbClr val="a8a8a8"/>
                </a:solidFill>
                <a:miter/>
              </a:ln>
            </p:spPr>
          </p:cxnSp>
          <p:cxnSp>
            <p:nvCxnSpPr>
              <p:cNvPr id="21208" name="Straight Connector 2065"/>
              <p:cNvCxnSpPr/>
              <p:nvPr/>
            </p:nvCxnSpPr>
            <p:spPr>
              <a:xfrm>
                <a:off x="7908120" y="7167240"/>
                <a:ext cx="360" cy="126360"/>
              </a:xfrm>
              <a:prstGeom prst="straightConnector1">
                <a:avLst/>
              </a:prstGeom>
              <a:ln w="6480">
                <a:solidFill>
                  <a:srgbClr val="a8a8a8"/>
                </a:solidFill>
                <a:miter/>
              </a:ln>
            </p:spPr>
          </p:cxnSp>
          <p:cxnSp>
            <p:nvCxnSpPr>
              <p:cNvPr id="21209" name="Straight Connector 2066"/>
              <p:cNvCxnSpPr/>
              <p:nvPr/>
            </p:nvCxnSpPr>
            <p:spPr>
              <a:xfrm>
                <a:off x="7743240" y="7167240"/>
                <a:ext cx="360" cy="126360"/>
              </a:xfrm>
              <a:prstGeom prst="straightConnector1">
                <a:avLst/>
              </a:prstGeom>
              <a:ln w="6480">
                <a:solidFill>
                  <a:srgbClr val="a8a8a8"/>
                </a:solidFill>
                <a:miter/>
              </a:ln>
            </p:spPr>
          </p:cxnSp>
          <p:cxnSp>
            <p:nvCxnSpPr>
              <p:cNvPr id="21210" name="Straight Connector 2067"/>
              <p:cNvCxnSpPr/>
              <p:nvPr/>
            </p:nvCxnSpPr>
            <p:spPr>
              <a:xfrm>
                <a:off x="8237520" y="7167240"/>
                <a:ext cx="360" cy="126360"/>
              </a:xfrm>
              <a:prstGeom prst="straightConnector1">
                <a:avLst/>
              </a:prstGeom>
              <a:ln w="6480">
                <a:solidFill>
                  <a:srgbClr val="a8a8a8"/>
                </a:solidFill>
                <a:miter/>
              </a:ln>
            </p:spPr>
          </p:cxnSp>
          <p:cxnSp>
            <p:nvCxnSpPr>
              <p:cNvPr id="21211" name="Straight Connector 2068"/>
              <p:cNvCxnSpPr/>
              <p:nvPr/>
            </p:nvCxnSpPr>
            <p:spPr>
              <a:xfrm>
                <a:off x="8073000" y="7167240"/>
                <a:ext cx="360" cy="126360"/>
              </a:xfrm>
              <a:prstGeom prst="straightConnector1">
                <a:avLst/>
              </a:prstGeom>
              <a:ln w="6480">
                <a:solidFill>
                  <a:srgbClr val="a8a8a8"/>
                </a:solidFill>
                <a:miter/>
              </a:ln>
            </p:spPr>
          </p:cxnSp>
          <p:cxnSp>
            <p:nvCxnSpPr>
              <p:cNvPr id="21212" name="Straight Connector 2069"/>
              <p:cNvCxnSpPr/>
              <p:nvPr/>
            </p:nvCxnSpPr>
            <p:spPr>
              <a:xfrm>
                <a:off x="8567280" y="7167240"/>
                <a:ext cx="360" cy="126360"/>
              </a:xfrm>
              <a:prstGeom prst="straightConnector1">
                <a:avLst/>
              </a:prstGeom>
              <a:ln w="6480">
                <a:solidFill>
                  <a:srgbClr val="a8a8a8"/>
                </a:solidFill>
                <a:miter/>
              </a:ln>
            </p:spPr>
          </p:cxnSp>
          <p:cxnSp>
            <p:nvCxnSpPr>
              <p:cNvPr id="21213" name="Straight Connector 2070"/>
              <p:cNvCxnSpPr/>
              <p:nvPr/>
            </p:nvCxnSpPr>
            <p:spPr>
              <a:xfrm>
                <a:off x="8402400" y="7167240"/>
                <a:ext cx="360" cy="126360"/>
              </a:xfrm>
              <a:prstGeom prst="straightConnector1">
                <a:avLst/>
              </a:prstGeom>
              <a:ln w="6480">
                <a:solidFill>
                  <a:srgbClr val="a8a8a8"/>
                </a:solidFill>
                <a:miter/>
              </a:ln>
            </p:spPr>
          </p:cxnSp>
          <p:cxnSp>
            <p:nvCxnSpPr>
              <p:cNvPr id="21214" name="Straight Connector 2071"/>
              <p:cNvCxnSpPr/>
              <p:nvPr/>
            </p:nvCxnSpPr>
            <p:spPr>
              <a:xfrm>
                <a:off x="8896680" y="7167240"/>
                <a:ext cx="360" cy="126360"/>
              </a:xfrm>
              <a:prstGeom prst="straightConnector1">
                <a:avLst/>
              </a:prstGeom>
              <a:ln w="6480">
                <a:solidFill>
                  <a:srgbClr val="a8a8a8"/>
                </a:solidFill>
                <a:miter/>
              </a:ln>
            </p:spPr>
          </p:cxnSp>
          <p:cxnSp>
            <p:nvCxnSpPr>
              <p:cNvPr id="21215" name="Straight Connector 2072"/>
              <p:cNvCxnSpPr/>
              <p:nvPr/>
            </p:nvCxnSpPr>
            <p:spPr>
              <a:xfrm>
                <a:off x="8731800" y="7167240"/>
                <a:ext cx="360" cy="126360"/>
              </a:xfrm>
              <a:prstGeom prst="straightConnector1">
                <a:avLst/>
              </a:prstGeom>
              <a:ln w="6480">
                <a:solidFill>
                  <a:srgbClr val="a8a8a8"/>
                </a:solidFill>
                <a:miter/>
              </a:ln>
            </p:spPr>
          </p:cxnSp>
          <p:cxnSp>
            <p:nvCxnSpPr>
              <p:cNvPr id="21216" name="Straight Connector 2073"/>
              <p:cNvCxnSpPr/>
              <p:nvPr/>
            </p:nvCxnSpPr>
            <p:spPr>
              <a:xfrm>
                <a:off x="9226080" y="7167240"/>
                <a:ext cx="360" cy="126360"/>
              </a:xfrm>
              <a:prstGeom prst="straightConnector1">
                <a:avLst/>
              </a:prstGeom>
              <a:ln w="6480">
                <a:solidFill>
                  <a:srgbClr val="a8a8a8"/>
                </a:solidFill>
                <a:miter/>
              </a:ln>
            </p:spPr>
          </p:cxnSp>
          <p:cxnSp>
            <p:nvCxnSpPr>
              <p:cNvPr id="21217" name="Straight Connector 2074"/>
              <p:cNvCxnSpPr/>
              <p:nvPr/>
            </p:nvCxnSpPr>
            <p:spPr>
              <a:xfrm>
                <a:off x="9061560" y="7167240"/>
                <a:ext cx="360" cy="126360"/>
              </a:xfrm>
              <a:prstGeom prst="straightConnector1">
                <a:avLst/>
              </a:prstGeom>
              <a:ln w="6480">
                <a:solidFill>
                  <a:srgbClr val="a8a8a8"/>
                </a:solidFill>
                <a:miter/>
              </a:ln>
            </p:spPr>
          </p:cxnSp>
          <p:cxnSp>
            <p:nvCxnSpPr>
              <p:cNvPr id="21218" name="Straight Connector 2075"/>
              <p:cNvCxnSpPr/>
              <p:nvPr/>
            </p:nvCxnSpPr>
            <p:spPr>
              <a:xfrm>
                <a:off x="9555840" y="7167240"/>
                <a:ext cx="360" cy="126360"/>
              </a:xfrm>
              <a:prstGeom prst="straightConnector1">
                <a:avLst/>
              </a:prstGeom>
              <a:ln w="6480">
                <a:solidFill>
                  <a:srgbClr val="a8a8a8"/>
                </a:solidFill>
                <a:miter/>
              </a:ln>
            </p:spPr>
          </p:cxnSp>
          <p:cxnSp>
            <p:nvCxnSpPr>
              <p:cNvPr id="21219" name="Straight Connector 2076"/>
              <p:cNvCxnSpPr/>
              <p:nvPr/>
            </p:nvCxnSpPr>
            <p:spPr>
              <a:xfrm>
                <a:off x="9390960" y="7167240"/>
                <a:ext cx="360" cy="126360"/>
              </a:xfrm>
              <a:prstGeom prst="straightConnector1">
                <a:avLst/>
              </a:prstGeom>
              <a:ln w="6480">
                <a:solidFill>
                  <a:srgbClr val="a8a8a8"/>
                </a:solidFill>
                <a:miter/>
              </a:ln>
            </p:spPr>
          </p:cxnSp>
          <p:cxnSp>
            <p:nvCxnSpPr>
              <p:cNvPr id="21220" name="Straight Connector 2077"/>
              <p:cNvCxnSpPr/>
              <p:nvPr/>
            </p:nvCxnSpPr>
            <p:spPr>
              <a:xfrm>
                <a:off x="9885240" y="7167240"/>
                <a:ext cx="360" cy="126360"/>
              </a:xfrm>
              <a:prstGeom prst="straightConnector1">
                <a:avLst/>
              </a:prstGeom>
              <a:ln w="6480">
                <a:solidFill>
                  <a:srgbClr val="a8a8a8"/>
                </a:solidFill>
                <a:miter/>
              </a:ln>
            </p:spPr>
          </p:cxnSp>
          <p:cxnSp>
            <p:nvCxnSpPr>
              <p:cNvPr id="21221" name="Straight Connector 2078"/>
              <p:cNvCxnSpPr/>
              <p:nvPr/>
            </p:nvCxnSpPr>
            <p:spPr>
              <a:xfrm>
                <a:off x="9720360" y="7167240"/>
                <a:ext cx="360" cy="126360"/>
              </a:xfrm>
              <a:prstGeom prst="straightConnector1">
                <a:avLst/>
              </a:prstGeom>
              <a:ln w="6480">
                <a:solidFill>
                  <a:srgbClr val="a8a8a8"/>
                </a:solidFill>
                <a:miter/>
              </a:ln>
            </p:spPr>
          </p:cxnSp>
          <p:cxnSp>
            <p:nvCxnSpPr>
              <p:cNvPr id="21222" name="Straight Connector 2079"/>
              <p:cNvCxnSpPr/>
              <p:nvPr/>
            </p:nvCxnSpPr>
            <p:spPr>
              <a:xfrm>
                <a:off x="10214640" y="7167240"/>
                <a:ext cx="360" cy="126360"/>
              </a:xfrm>
              <a:prstGeom prst="straightConnector1">
                <a:avLst/>
              </a:prstGeom>
              <a:ln w="6480">
                <a:solidFill>
                  <a:srgbClr val="a8a8a8"/>
                </a:solidFill>
                <a:miter/>
              </a:ln>
            </p:spPr>
          </p:cxnSp>
          <p:cxnSp>
            <p:nvCxnSpPr>
              <p:cNvPr id="21223" name="Straight Connector 2080"/>
              <p:cNvCxnSpPr/>
              <p:nvPr/>
            </p:nvCxnSpPr>
            <p:spPr>
              <a:xfrm>
                <a:off x="10050120" y="7167240"/>
                <a:ext cx="360" cy="126360"/>
              </a:xfrm>
              <a:prstGeom prst="straightConnector1">
                <a:avLst/>
              </a:prstGeom>
              <a:ln w="6480">
                <a:solidFill>
                  <a:srgbClr val="a8a8a8"/>
                </a:solidFill>
                <a:miter/>
              </a:ln>
            </p:spPr>
          </p:cxnSp>
          <p:cxnSp>
            <p:nvCxnSpPr>
              <p:cNvPr id="21224" name="Straight Connector 2081"/>
              <p:cNvCxnSpPr/>
              <p:nvPr/>
            </p:nvCxnSpPr>
            <p:spPr>
              <a:xfrm>
                <a:off x="10544400" y="7167240"/>
                <a:ext cx="360" cy="126360"/>
              </a:xfrm>
              <a:prstGeom prst="straightConnector1">
                <a:avLst/>
              </a:prstGeom>
              <a:ln w="6480">
                <a:solidFill>
                  <a:srgbClr val="a8a8a8"/>
                </a:solidFill>
                <a:miter/>
              </a:ln>
            </p:spPr>
          </p:cxnSp>
          <p:cxnSp>
            <p:nvCxnSpPr>
              <p:cNvPr id="21225" name="Straight Connector 2082"/>
              <p:cNvCxnSpPr/>
              <p:nvPr/>
            </p:nvCxnSpPr>
            <p:spPr>
              <a:xfrm>
                <a:off x="10379520" y="7167240"/>
                <a:ext cx="360" cy="126360"/>
              </a:xfrm>
              <a:prstGeom prst="straightConnector1">
                <a:avLst/>
              </a:prstGeom>
              <a:ln w="6480">
                <a:solidFill>
                  <a:srgbClr val="a8a8a8"/>
                </a:solidFill>
                <a:miter/>
              </a:ln>
            </p:spPr>
          </p:cxnSp>
          <p:cxnSp>
            <p:nvCxnSpPr>
              <p:cNvPr id="21226" name="Straight Connector 2083"/>
              <p:cNvCxnSpPr/>
              <p:nvPr/>
            </p:nvCxnSpPr>
            <p:spPr>
              <a:xfrm>
                <a:off x="10873800" y="7167240"/>
                <a:ext cx="360" cy="126360"/>
              </a:xfrm>
              <a:prstGeom prst="straightConnector1">
                <a:avLst/>
              </a:prstGeom>
              <a:ln w="6480">
                <a:solidFill>
                  <a:srgbClr val="a8a8a8"/>
                </a:solidFill>
                <a:miter/>
              </a:ln>
            </p:spPr>
          </p:cxnSp>
          <p:cxnSp>
            <p:nvCxnSpPr>
              <p:cNvPr id="21227" name="Straight Connector 2084"/>
              <p:cNvCxnSpPr/>
              <p:nvPr/>
            </p:nvCxnSpPr>
            <p:spPr>
              <a:xfrm>
                <a:off x="10708920" y="7167240"/>
                <a:ext cx="360" cy="126360"/>
              </a:xfrm>
              <a:prstGeom prst="straightConnector1">
                <a:avLst/>
              </a:prstGeom>
              <a:ln w="6480">
                <a:solidFill>
                  <a:srgbClr val="a8a8a8"/>
                </a:solidFill>
                <a:miter/>
              </a:ln>
            </p:spPr>
          </p:cxnSp>
          <p:cxnSp>
            <p:nvCxnSpPr>
              <p:cNvPr id="21228" name="Straight Connector 2085"/>
              <p:cNvCxnSpPr/>
              <p:nvPr/>
            </p:nvCxnSpPr>
            <p:spPr>
              <a:xfrm>
                <a:off x="11203200" y="7167240"/>
                <a:ext cx="360" cy="126360"/>
              </a:xfrm>
              <a:prstGeom prst="straightConnector1">
                <a:avLst/>
              </a:prstGeom>
              <a:ln w="6480">
                <a:solidFill>
                  <a:srgbClr val="a8a8a8"/>
                </a:solidFill>
                <a:miter/>
              </a:ln>
            </p:spPr>
          </p:cxnSp>
          <p:cxnSp>
            <p:nvCxnSpPr>
              <p:cNvPr id="21229" name="Straight Connector 2086"/>
              <p:cNvCxnSpPr/>
              <p:nvPr/>
            </p:nvCxnSpPr>
            <p:spPr>
              <a:xfrm>
                <a:off x="11038680" y="7167240"/>
                <a:ext cx="360" cy="126360"/>
              </a:xfrm>
              <a:prstGeom prst="straightConnector1">
                <a:avLst/>
              </a:prstGeom>
              <a:ln w="6480">
                <a:solidFill>
                  <a:srgbClr val="a8a8a8"/>
                </a:solidFill>
                <a:miter/>
              </a:ln>
            </p:spPr>
          </p:cxnSp>
          <p:cxnSp>
            <p:nvCxnSpPr>
              <p:cNvPr id="21230" name="Straight Connector 2087"/>
              <p:cNvCxnSpPr/>
              <p:nvPr/>
            </p:nvCxnSpPr>
            <p:spPr>
              <a:xfrm>
                <a:off x="11532960" y="7167240"/>
                <a:ext cx="360" cy="126360"/>
              </a:xfrm>
              <a:prstGeom prst="straightConnector1">
                <a:avLst/>
              </a:prstGeom>
              <a:ln w="6480">
                <a:solidFill>
                  <a:srgbClr val="a8a8a8"/>
                </a:solidFill>
                <a:miter/>
              </a:ln>
            </p:spPr>
          </p:cxnSp>
          <p:cxnSp>
            <p:nvCxnSpPr>
              <p:cNvPr id="21231" name="Straight Connector 2088"/>
              <p:cNvCxnSpPr/>
              <p:nvPr/>
            </p:nvCxnSpPr>
            <p:spPr>
              <a:xfrm>
                <a:off x="11368080" y="7167240"/>
                <a:ext cx="360" cy="126360"/>
              </a:xfrm>
              <a:prstGeom prst="straightConnector1">
                <a:avLst/>
              </a:prstGeom>
              <a:ln w="6480">
                <a:solidFill>
                  <a:srgbClr val="a8a8a8"/>
                </a:solidFill>
                <a:miter/>
              </a:ln>
            </p:spPr>
          </p:cxnSp>
          <p:cxnSp>
            <p:nvCxnSpPr>
              <p:cNvPr id="21232" name="Straight Connector 2089"/>
              <p:cNvCxnSpPr/>
              <p:nvPr/>
            </p:nvCxnSpPr>
            <p:spPr>
              <a:xfrm>
                <a:off x="11862360" y="7167240"/>
                <a:ext cx="360" cy="126360"/>
              </a:xfrm>
              <a:prstGeom prst="straightConnector1">
                <a:avLst/>
              </a:prstGeom>
              <a:ln w="6480">
                <a:solidFill>
                  <a:srgbClr val="a8a8a8"/>
                </a:solidFill>
                <a:miter/>
              </a:ln>
            </p:spPr>
          </p:cxnSp>
          <p:cxnSp>
            <p:nvCxnSpPr>
              <p:cNvPr id="2123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1234" name="Group 28"/>
            <p:cNvGrpSpPr/>
            <p:nvPr/>
          </p:nvGrpSpPr>
          <p:grpSpPr>
            <a:xfrm>
              <a:off x="-435240" y="-435240"/>
              <a:ext cx="13042800" cy="7728480"/>
              <a:chOff x="-435240" y="-435240"/>
              <a:chExt cx="13042800" cy="7728480"/>
            </a:xfrm>
          </p:grpSpPr>
          <p:cxnSp>
            <p:nvCxnSpPr>
              <p:cNvPr id="21235" name="Straight Connector 1897"/>
              <p:cNvCxnSpPr/>
              <p:nvPr/>
            </p:nvCxnSpPr>
            <p:spPr>
              <a:xfrm>
                <a:off x="12355560" y="4898520"/>
                <a:ext cx="252360" cy="360"/>
              </a:xfrm>
              <a:prstGeom prst="straightConnector1">
                <a:avLst/>
              </a:prstGeom>
              <a:ln w="6480">
                <a:solidFill>
                  <a:srgbClr val="a8a8a8"/>
                </a:solidFill>
                <a:miter/>
              </a:ln>
            </p:spPr>
          </p:cxnSp>
          <p:cxnSp>
            <p:nvCxnSpPr>
              <p:cNvPr id="21236" name="Straight Connector 181"/>
              <p:cNvCxnSpPr/>
              <p:nvPr/>
            </p:nvCxnSpPr>
            <p:spPr>
              <a:xfrm>
                <a:off x="-435240" y="326520"/>
                <a:ext cx="252360" cy="360"/>
              </a:xfrm>
              <a:prstGeom prst="straightConnector1">
                <a:avLst/>
              </a:prstGeom>
              <a:ln w="6480">
                <a:solidFill>
                  <a:srgbClr val="a8a8a8"/>
                </a:solidFill>
                <a:miter/>
              </a:ln>
            </p:spPr>
          </p:cxnSp>
          <p:cxnSp>
            <p:nvCxnSpPr>
              <p:cNvPr id="21237" name="Straight Connector 182"/>
              <p:cNvCxnSpPr/>
              <p:nvPr/>
            </p:nvCxnSpPr>
            <p:spPr>
              <a:xfrm>
                <a:off x="-435240" y="0"/>
                <a:ext cx="252360" cy="360"/>
              </a:xfrm>
              <a:prstGeom prst="straightConnector1">
                <a:avLst/>
              </a:prstGeom>
              <a:ln w="6480">
                <a:solidFill>
                  <a:srgbClr val="a8a8a8"/>
                </a:solidFill>
                <a:miter/>
              </a:ln>
            </p:spPr>
          </p:cxnSp>
          <p:cxnSp>
            <p:nvCxnSpPr>
              <p:cNvPr id="21238" name="Straight Connector 183"/>
              <p:cNvCxnSpPr/>
              <p:nvPr/>
            </p:nvCxnSpPr>
            <p:spPr>
              <a:xfrm>
                <a:off x="-435240" y="979560"/>
                <a:ext cx="252360" cy="360"/>
              </a:xfrm>
              <a:prstGeom prst="straightConnector1">
                <a:avLst/>
              </a:prstGeom>
              <a:ln w="6480">
                <a:solidFill>
                  <a:srgbClr val="a8a8a8"/>
                </a:solidFill>
                <a:miter/>
              </a:ln>
            </p:spPr>
          </p:cxnSp>
          <p:cxnSp>
            <p:nvCxnSpPr>
              <p:cNvPr id="21239" name="Straight Connector 184"/>
              <p:cNvCxnSpPr/>
              <p:nvPr/>
            </p:nvCxnSpPr>
            <p:spPr>
              <a:xfrm>
                <a:off x="-435240" y="653040"/>
                <a:ext cx="252360" cy="360"/>
              </a:xfrm>
              <a:prstGeom prst="straightConnector1">
                <a:avLst/>
              </a:prstGeom>
              <a:ln w="6480">
                <a:solidFill>
                  <a:srgbClr val="a8a8a8"/>
                </a:solidFill>
                <a:miter/>
              </a:ln>
            </p:spPr>
          </p:cxnSp>
          <p:cxnSp>
            <p:nvCxnSpPr>
              <p:cNvPr id="21240" name="Straight Connector 185"/>
              <p:cNvCxnSpPr/>
              <p:nvPr/>
            </p:nvCxnSpPr>
            <p:spPr>
              <a:xfrm>
                <a:off x="-435240" y="1632600"/>
                <a:ext cx="252360" cy="360"/>
              </a:xfrm>
              <a:prstGeom prst="straightConnector1">
                <a:avLst/>
              </a:prstGeom>
              <a:ln w="6480">
                <a:solidFill>
                  <a:srgbClr val="a8a8a8"/>
                </a:solidFill>
                <a:miter/>
              </a:ln>
            </p:spPr>
          </p:cxnSp>
          <p:cxnSp>
            <p:nvCxnSpPr>
              <p:cNvPr id="21241" name="Straight Connector 186"/>
              <p:cNvCxnSpPr/>
              <p:nvPr/>
            </p:nvCxnSpPr>
            <p:spPr>
              <a:xfrm>
                <a:off x="-435240" y="1306080"/>
                <a:ext cx="252360" cy="360"/>
              </a:xfrm>
              <a:prstGeom prst="straightConnector1">
                <a:avLst/>
              </a:prstGeom>
              <a:ln w="6480">
                <a:solidFill>
                  <a:srgbClr val="a8a8a8"/>
                </a:solidFill>
                <a:miter/>
              </a:ln>
            </p:spPr>
          </p:cxnSp>
          <p:cxnSp>
            <p:nvCxnSpPr>
              <p:cNvPr id="21242" name="Straight Connector 187"/>
              <p:cNvCxnSpPr/>
              <p:nvPr/>
            </p:nvCxnSpPr>
            <p:spPr>
              <a:xfrm>
                <a:off x="-435240" y="2285640"/>
                <a:ext cx="252360" cy="360"/>
              </a:xfrm>
              <a:prstGeom prst="straightConnector1">
                <a:avLst/>
              </a:prstGeom>
              <a:ln w="6480">
                <a:solidFill>
                  <a:srgbClr val="a8a8a8"/>
                </a:solidFill>
                <a:miter/>
              </a:ln>
            </p:spPr>
          </p:cxnSp>
          <p:cxnSp>
            <p:nvCxnSpPr>
              <p:cNvPr id="21243" name="Straight Connector 188"/>
              <p:cNvCxnSpPr/>
              <p:nvPr/>
            </p:nvCxnSpPr>
            <p:spPr>
              <a:xfrm>
                <a:off x="-435240" y="1959120"/>
                <a:ext cx="252360" cy="360"/>
              </a:xfrm>
              <a:prstGeom prst="straightConnector1">
                <a:avLst/>
              </a:prstGeom>
              <a:ln w="6480">
                <a:solidFill>
                  <a:srgbClr val="a8a8a8"/>
                </a:solidFill>
                <a:miter/>
              </a:ln>
            </p:spPr>
          </p:cxnSp>
          <p:cxnSp>
            <p:nvCxnSpPr>
              <p:cNvPr id="21244" name="Straight Connector 189"/>
              <p:cNvCxnSpPr/>
              <p:nvPr/>
            </p:nvCxnSpPr>
            <p:spPr>
              <a:xfrm>
                <a:off x="-435240" y="2939040"/>
                <a:ext cx="252360" cy="360"/>
              </a:xfrm>
              <a:prstGeom prst="straightConnector1">
                <a:avLst/>
              </a:prstGeom>
              <a:ln w="6480">
                <a:solidFill>
                  <a:srgbClr val="a8a8a8"/>
                </a:solidFill>
                <a:miter/>
              </a:ln>
            </p:spPr>
          </p:cxnSp>
          <p:cxnSp>
            <p:nvCxnSpPr>
              <p:cNvPr id="21245" name="Straight Connector 190"/>
              <p:cNvCxnSpPr/>
              <p:nvPr/>
            </p:nvCxnSpPr>
            <p:spPr>
              <a:xfrm>
                <a:off x="-435240" y="2612520"/>
                <a:ext cx="252360" cy="360"/>
              </a:xfrm>
              <a:prstGeom prst="straightConnector1">
                <a:avLst/>
              </a:prstGeom>
              <a:ln w="6480">
                <a:solidFill>
                  <a:srgbClr val="a8a8a8"/>
                </a:solidFill>
                <a:miter/>
              </a:ln>
            </p:spPr>
          </p:cxnSp>
          <p:cxnSp>
            <p:nvCxnSpPr>
              <p:cNvPr id="21246" name="Straight Connector 191"/>
              <p:cNvCxnSpPr/>
              <p:nvPr/>
            </p:nvCxnSpPr>
            <p:spPr>
              <a:xfrm>
                <a:off x="-435240" y="3592080"/>
                <a:ext cx="252360" cy="360"/>
              </a:xfrm>
              <a:prstGeom prst="straightConnector1">
                <a:avLst/>
              </a:prstGeom>
              <a:ln w="6480">
                <a:solidFill>
                  <a:srgbClr val="a8a8a8"/>
                </a:solidFill>
                <a:miter/>
              </a:ln>
            </p:spPr>
          </p:cxnSp>
          <p:cxnSp>
            <p:nvCxnSpPr>
              <p:cNvPr id="21247" name="Straight Connector 192"/>
              <p:cNvCxnSpPr/>
              <p:nvPr/>
            </p:nvCxnSpPr>
            <p:spPr>
              <a:xfrm>
                <a:off x="-435240" y="3265560"/>
                <a:ext cx="252360" cy="360"/>
              </a:xfrm>
              <a:prstGeom prst="straightConnector1">
                <a:avLst/>
              </a:prstGeom>
              <a:ln w="6480">
                <a:solidFill>
                  <a:srgbClr val="a8a8a8"/>
                </a:solidFill>
                <a:miter/>
              </a:ln>
            </p:spPr>
          </p:cxnSp>
          <p:cxnSp>
            <p:nvCxnSpPr>
              <p:cNvPr id="21248" name="Straight Connector 193"/>
              <p:cNvCxnSpPr/>
              <p:nvPr/>
            </p:nvCxnSpPr>
            <p:spPr>
              <a:xfrm>
                <a:off x="-435240" y="4245120"/>
                <a:ext cx="252360" cy="360"/>
              </a:xfrm>
              <a:prstGeom prst="straightConnector1">
                <a:avLst/>
              </a:prstGeom>
              <a:ln w="6480">
                <a:solidFill>
                  <a:srgbClr val="a8a8a8"/>
                </a:solidFill>
                <a:miter/>
              </a:ln>
            </p:spPr>
          </p:cxnSp>
          <p:cxnSp>
            <p:nvCxnSpPr>
              <p:cNvPr id="21249" name="Straight Connector 194"/>
              <p:cNvCxnSpPr/>
              <p:nvPr/>
            </p:nvCxnSpPr>
            <p:spPr>
              <a:xfrm>
                <a:off x="-435240" y="3918600"/>
                <a:ext cx="252360" cy="360"/>
              </a:xfrm>
              <a:prstGeom prst="straightConnector1">
                <a:avLst/>
              </a:prstGeom>
              <a:ln w="6480">
                <a:solidFill>
                  <a:srgbClr val="a8a8a8"/>
                </a:solidFill>
                <a:miter/>
              </a:ln>
            </p:spPr>
          </p:cxnSp>
          <p:cxnSp>
            <p:nvCxnSpPr>
              <p:cNvPr id="21250" name="Straight Connector 195"/>
              <p:cNvCxnSpPr/>
              <p:nvPr/>
            </p:nvCxnSpPr>
            <p:spPr>
              <a:xfrm>
                <a:off x="-435240" y="4898520"/>
                <a:ext cx="252360" cy="360"/>
              </a:xfrm>
              <a:prstGeom prst="straightConnector1">
                <a:avLst/>
              </a:prstGeom>
              <a:ln w="6480">
                <a:solidFill>
                  <a:srgbClr val="a8a8a8"/>
                </a:solidFill>
                <a:miter/>
              </a:ln>
            </p:spPr>
          </p:cxnSp>
          <p:cxnSp>
            <p:nvCxnSpPr>
              <p:cNvPr id="21251" name="Straight Connector 196"/>
              <p:cNvCxnSpPr/>
              <p:nvPr/>
            </p:nvCxnSpPr>
            <p:spPr>
              <a:xfrm>
                <a:off x="-435240" y="4571640"/>
                <a:ext cx="252360" cy="360"/>
              </a:xfrm>
              <a:prstGeom prst="straightConnector1">
                <a:avLst/>
              </a:prstGeom>
              <a:ln w="6480">
                <a:solidFill>
                  <a:srgbClr val="a8a8a8"/>
                </a:solidFill>
                <a:miter/>
              </a:ln>
            </p:spPr>
          </p:cxnSp>
          <p:cxnSp>
            <p:nvCxnSpPr>
              <p:cNvPr id="21252" name="Straight Connector 197"/>
              <p:cNvCxnSpPr/>
              <p:nvPr/>
            </p:nvCxnSpPr>
            <p:spPr>
              <a:xfrm>
                <a:off x="-435240" y="5551560"/>
                <a:ext cx="252360" cy="360"/>
              </a:xfrm>
              <a:prstGeom prst="straightConnector1">
                <a:avLst/>
              </a:prstGeom>
              <a:ln w="6480">
                <a:solidFill>
                  <a:srgbClr val="a8a8a8"/>
                </a:solidFill>
                <a:miter/>
              </a:ln>
            </p:spPr>
          </p:cxnSp>
          <p:cxnSp>
            <p:nvCxnSpPr>
              <p:cNvPr id="21253" name="Straight Connector 198"/>
              <p:cNvCxnSpPr/>
              <p:nvPr/>
            </p:nvCxnSpPr>
            <p:spPr>
              <a:xfrm>
                <a:off x="-435240" y="5225040"/>
                <a:ext cx="252360" cy="360"/>
              </a:xfrm>
              <a:prstGeom prst="straightConnector1">
                <a:avLst/>
              </a:prstGeom>
              <a:ln w="6480">
                <a:solidFill>
                  <a:srgbClr val="a8a8a8"/>
                </a:solidFill>
                <a:miter/>
              </a:ln>
            </p:spPr>
          </p:cxnSp>
          <p:cxnSp>
            <p:nvCxnSpPr>
              <p:cNvPr id="21254" name="Straight Connector 199"/>
              <p:cNvCxnSpPr/>
              <p:nvPr/>
            </p:nvCxnSpPr>
            <p:spPr>
              <a:xfrm>
                <a:off x="-435240" y="6204600"/>
                <a:ext cx="252360" cy="360"/>
              </a:xfrm>
              <a:prstGeom prst="straightConnector1">
                <a:avLst/>
              </a:prstGeom>
              <a:ln w="6480">
                <a:solidFill>
                  <a:srgbClr val="a8a8a8"/>
                </a:solidFill>
                <a:miter/>
              </a:ln>
            </p:spPr>
          </p:cxnSp>
          <p:cxnSp>
            <p:nvCxnSpPr>
              <p:cNvPr id="21255" name="Straight Connector 200"/>
              <p:cNvCxnSpPr/>
              <p:nvPr/>
            </p:nvCxnSpPr>
            <p:spPr>
              <a:xfrm>
                <a:off x="-435240" y="5878080"/>
                <a:ext cx="252360" cy="360"/>
              </a:xfrm>
              <a:prstGeom prst="straightConnector1">
                <a:avLst/>
              </a:prstGeom>
              <a:ln w="6480">
                <a:solidFill>
                  <a:srgbClr val="a8a8a8"/>
                </a:solidFill>
                <a:miter/>
              </a:ln>
            </p:spPr>
          </p:cxnSp>
          <p:cxnSp>
            <p:nvCxnSpPr>
              <p:cNvPr id="21256" name="Straight Connector 201"/>
              <p:cNvCxnSpPr/>
              <p:nvPr/>
            </p:nvCxnSpPr>
            <p:spPr>
              <a:xfrm>
                <a:off x="-435240" y="6857640"/>
                <a:ext cx="252360" cy="360"/>
              </a:xfrm>
              <a:prstGeom prst="straightConnector1">
                <a:avLst/>
              </a:prstGeom>
              <a:ln w="6480">
                <a:solidFill>
                  <a:srgbClr val="a8a8a8"/>
                </a:solidFill>
                <a:miter/>
              </a:ln>
            </p:spPr>
          </p:cxnSp>
          <p:cxnSp>
            <p:nvCxnSpPr>
              <p:cNvPr id="21257" name="Straight Connector 202"/>
              <p:cNvCxnSpPr/>
              <p:nvPr/>
            </p:nvCxnSpPr>
            <p:spPr>
              <a:xfrm>
                <a:off x="-435240" y="6531120"/>
                <a:ext cx="252360" cy="360"/>
              </a:xfrm>
              <a:prstGeom prst="straightConnector1">
                <a:avLst/>
              </a:prstGeom>
              <a:ln w="6480">
                <a:solidFill>
                  <a:srgbClr val="a8a8a8"/>
                </a:solidFill>
                <a:miter/>
              </a:ln>
            </p:spPr>
          </p:cxnSp>
          <p:cxnSp>
            <p:nvCxnSpPr>
              <p:cNvPr id="21258" name="Straight Connector 806"/>
              <p:cNvCxnSpPr/>
              <p:nvPr/>
            </p:nvCxnSpPr>
            <p:spPr>
              <a:xfrm flipV="1">
                <a:off x="11862360" y="-435240"/>
                <a:ext cx="360" cy="252360"/>
              </a:xfrm>
              <a:prstGeom prst="straightConnector1">
                <a:avLst/>
              </a:prstGeom>
              <a:ln w="6480">
                <a:solidFill>
                  <a:srgbClr val="a8a8a8"/>
                </a:solidFill>
                <a:miter/>
              </a:ln>
            </p:spPr>
          </p:cxnSp>
          <p:cxnSp>
            <p:nvCxnSpPr>
              <p:cNvPr id="21259" name="Straight Connector 807"/>
              <p:cNvCxnSpPr/>
              <p:nvPr/>
            </p:nvCxnSpPr>
            <p:spPr>
              <a:xfrm flipV="1">
                <a:off x="12191760" y="-435240"/>
                <a:ext cx="360" cy="252360"/>
              </a:xfrm>
              <a:prstGeom prst="straightConnector1">
                <a:avLst/>
              </a:prstGeom>
              <a:ln w="6480">
                <a:solidFill>
                  <a:srgbClr val="a8a8a8"/>
                </a:solidFill>
                <a:miter/>
              </a:ln>
            </p:spPr>
          </p:cxnSp>
          <p:cxnSp>
            <p:nvCxnSpPr>
              <p:cNvPr id="21260" name="Straight Connector 808"/>
              <p:cNvCxnSpPr/>
              <p:nvPr/>
            </p:nvCxnSpPr>
            <p:spPr>
              <a:xfrm flipV="1">
                <a:off x="11203200" y="-435240"/>
                <a:ext cx="360" cy="252360"/>
              </a:xfrm>
              <a:prstGeom prst="straightConnector1">
                <a:avLst/>
              </a:prstGeom>
              <a:ln w="6480">
                <a:solidFill>
                  <a:srgbClr val="a8a8a8"/>
                </a:solidFill>
                <a:miter/>
              </a:ln>
            </p:spPr>
          </p:cxnSp>
          <p:cxnSp>
            <p:nvCxnSpPr>
              <p:cNvPr id="21261" name="Straight Connector 809"/>
              <p:cNvCxnSpPr/>
              <p:nvPr/>
            </p:nvCxnSpPr>
            <p:spPr>
              <a:xfrm flipV="1">
                <a:off x="11532960" y="-435240"/>
                <a:ext cx="360" cy="252360"/>
              </a:xfrm>
              <a:prstGeom prst="straightConnector1">
                <a:avLst/>
              </a:prstGeom>
              <a:ln w="6480">
                <a:solidFill>
                  <a:srgbClr val="a8a8a8"/>
                </a:solidFill>
                <a:miter/>
              </a:ln>
            </p:spPr>
          </p:cxnSp>
          <p:cxnSp>
            <p:nvCxnSpPr>
              <p:cNvPr id="21262" name="Straight Connector 810"/>
              <p:cNvCxnSpPr/>
              <p:nvPr/>
            </p:nvCxnSpPr>
            <p:spPr>
              <a:xfrm flipV="1">
                <a:off x="10544400" y="-435240"/>
                <a:ext cx="360" cy="252360"/>
              </a:xfrm>
              <a:prstGeom prst="straightConnector1">
                <a:avLst/>
              </a:prstGeom>
              <a:ln w="6480">
                <a:solidFill>
                  <a:srgbClr val="a8a8a8"/>
                </a:solidFill>
                <a:miter/>
              </a:ln>
            </p:spPr>
          </p:cxnSp>
          <p:cxnSp>
            <p:nvCxnSpPr>
              <p:cNvPr id="21263" name="Straight Connector 811"/>
              <p:cNvCxnSpPr/>
              <p:nvPr/>
            </p:nvCxnSpPr>
            <p:spPr>
              <a:xfrm flipV="1">
                <a:off x="10873800" y="-435240"/>
                <a:ext cx="360" cy="252360"/>
              </a:xfrm>
              <a:prstGeom prst="straightConnector1">
                <a:avLst/>
              </a:prstGeom>
              <a:ln w="6480">
                <a:solidFill>
                  <a:srgbClr val="a8a8a8"/>
                </a:solidFill>
                <a:miter/>
              </a:ln>
            </p:spPr>
          </p:cxnSp>
          <p:cxnSp>
            <p:nvCxnSpPr>
              <p:cNvPr id="21264" name="Straight Connector 812"/>
              <p:cNvCxnSpPr/>
              <p:nvPr/>
            </p:nvCxnSpPr>
            <p:spPr>
              <a:xfrm flipV="1">
                <a:off x="9885240" y="-435240"/>
                <a:ext cx="360" cy="252360"/>
              </a:xfrm>
              <a:prstGeom prst="straightConnector1">
                <a:avLst/>
              </a:prstGeom>
              <a:ln w="6480">
                <a:solidFill>
                  <a:srgbClr val="a8a8a8"/>
                </a:solidFill>
                <a:miter/>
              </a:ln>
            </p:spPr>
          </p:cxnSp>
          <p:cxnSp>
            <p:nvCxnSpPr>
              <p:cNvPr id="21265" name="Straight Connector 813"/>
              <p:cNvCxnSpPr/>
              <p:nvPr/>
            </p:nvCxnSpPr>
            <p:spPr>
              <a:xfrm flipV="1">
                <a:off x="10214640" y="-435240"/>
                <a:ext cx="360" cy="252360"/>
              </a:xfrm>
              <a:prstGeom prst="straightConnector1">
                <a:avLst/>
              </a:prstGeom>
              <a:ln w="6480">
                <a:solidFill>
                  <a:srgbClr val="a8a8a8"/>
                </a:solidFill>
                <a:miter/>
              </a:ln>
            </p:spPr>
          </p:cxnSp>
          <p:cxnSp>
            <p:nvCxnSpPr>
              <p:cNvPr id="21266" name="Straight Connector 814"/>
              <p:cNvCxnSpPr/>
              <p:nvPr/>
            </p:nvCxnSpPr>
            <p:spPr>
              <a:xfrm flipV="1">
                <a:off x="9226080" y="-435240"/>
                <a:ext cx="360" cy="252360"/>
              </a:xfrm>
              <a:prstGeom prst="straightConnector1">
                <a:avLst/>
              </a:prstGeom>
              <a:ln w="6480">
                <a:solidFill>
                  <a:srgbClr val="a8a8a8"/>
                </a:solidFill>
                <a:miter/>
              </a:ln>
            </p:spPr>
          </p:cxnSp>
          <p:cxnSp>
            <p:nvCxnSpPr>
              <p:cNvPr id="21267" name="Straight Connector 815"/>
              <p:cNvCxnSpPr/>
              <p:nvPr/>
            </p:nvCxnSpPr>
            <p:spPr>
              <a:xfrm flipV="1">
                <a:off x="9555840" y="-435240"/>
                <a:ext cx="360" cy="252360"/>
              </a:xfrm>
              <a:prstGeom prst="straightConnector1">
                <a:avLst/>
              </a:prstGeom>
              <a:ln w="6480">
                <a:solidFill>
                  <a:srgbClr val="a8a8a8"/>
                </a:solidFill>
                <a:miter/>
              </a:ln>
            </p:spPr>
          </p:cxnSp>
          <p:cxnSp>
            <p:nvCxnSpPr>
              <p:cNvPr id="21268" name="Straight Connector 816"/>
              <p:cNvCxnSpPr/>
              <p:nvPr/>
            </p:nvCxnSpPr>
            <p:spPr>
              <a:xfrm flipV="1">
                <a:off x="8567280" y="-435240"/>
                <a:ext cx="360" cy="252360"/>
              </a:xfrm>
              <a:prstGeom prst="straightConnector1">
                <a:avLst/>
              </a:prstGeom>
              <a:ln w="6480">
                <a:solidFill>
                  <a:srgbClr val="a8a8a8"/>
                </a:solidFill>
                <a:miter/>
              </a:ln>
            </p:spPr>
          </p:cxnSp>
          <p:cxnSp>
            <p:nvCxnSpPr>
              <p:cNvPr id="21269" name="Straight Connector 817"/>
              <p:cNvCxnSpPr/>
              <p:nvPr/>
            </p:nvCxnSpPr>
            <p:spPr>
              <a:xfrm flipV="1">
                <a:off x="8896680" y="-435240"/>
                <a:ext cx="360" cy="252360"/>
              </a:xfrm>
              <a:prstGeom prst="straightConnector1">
                <a:avLst/>
              </a:prstGeom>
              <a:ln w="6480">
                <a:solidFill>
                  <a:srgbClr val="a8a8a8"/>
                </a:solidFill>
                <a:miter/>
              </a:ln>
            </p:spPr>
          </p:cxnSp>
          <p:cxnSp>
            <p:nvCxnSpPr>
              <p:cNvPr id="21270" name="Straight Connector 818"/>
              <p:cNvCxnSpPr/>
              <p:nvPr/>
            </p:nvCxnSpPr>
            <p:spPr>
              <a:xfrm flipV="1">
                <a:off x="7908120" y="-435240"/>
                <a:ext cx="360" cy="252360"/>
              </a:xfrm>
              <a:prstGeom prst="straightConnector1">
                <a:avLst/>
              </a:prstGeom>
              <a:ln w="6480">
                <a:solidFill>
                  <a:srgbClr val="a8a8a8"/>
                </a:solidFill>
                <a:miter/>
              </a:ln>
            </p:spPr>
          </p:cxnSp>
          <p:cxnSp>
            <p:nvCxnSpPr>
              <p:cNvPr id="21271" name="Straight Connector 819"/>
              <p:cNvCxnSpPr/>
              <p:nvPr/>
            </p:nvCxnSpPr>
            <p:spPr>
              <a:xfrm flipV="1">
                <a:off x="8237520" y="-435240"/>
                <a:ext cx="360" cy="252360"/>
              </a:xfrm>
              <a:prstGeom prst="straightConnector1">
                <a:avLst/>
              </a:prstGeom>
              <a:ln w="6480">
                <a:solidFill>
                  <a:srgbClr val="a8a8a8"/>
                </a:solidFill>
                <a:miter/>
              </a:ln>
            </p:spPr>
          </p:cxnSp>
          <p:cxnSp>
            <p:nvCxnSpPr>
              <p:cNvPr id="21272" name="Straight Connector 820"/>
              <p:cNvCxnSpPr/>
              <p:nvPr/>
            </p:nvCxnSpPr>
            <p:spPr>
              <a:xfrm flipV="1">
                <a:off x="7248960" y="-435240"/>
                <a:ext cx="360" cy="252360"/>
              </a:xfrm>
              <a:prstGeom prst="straightConnector1">
                <a:avLst/>
              </a:prstGeom>
              <a:ln w="6480">
                <a:solidFill>
                  <a:srgbClr val="a8a8a8"/>
                </a:solidFill>
                <a:miter/>
              </a:ln>
            </p:spPr>
          </p:cxnSp>
          <p:cxnSp>
            <p:nvCxnSpPr>
              <p:cNvPr id="21273" name="Straight Connector 821"/>
              <p:cNvCxnSpPr/>
              <p:nvPr/>
            </p:nvCxnSpPr>
            <p:spPr>
              <a:xfrm flipV="1">
                <a:off x="7578720" y="-435240"/>
                <a:ext cx="360" cy="252360"/>
              </a:xfrm>
              <a:prstGeom prst="straightConnector1">
                <a:avLst/>
              </a:prstGeom>
              <a:ln w="6480">
                <a:solidFill>
                  <a:srgbClr val="a8a8a8"/>
                </a:solidFill>
                <a:miter/>
              </a:ln>
            </p:spPr>
          </p:cxnSp>
          <p:cxnSp>
            <p:nvCxnSpPr>
              <p:cNvPr id="21274" name="Straight Connector 822"/>
              <p:cNvCxnSpPr/>
              <p:nvPr/>
            </p:nvCxnSpPr>
            <p:spPr>
              <a:xfrm flipV="1">
                <a:off x="6590160" y="-435240"/>
                <a:ext cx="360" cy="252360"/>
              </a:xfrm>
              <a:prstGeom prst="straightConnector1">
                <a:avLst/>
              </a:prstGeom>
              <a:ln w="6480">
                <a:solidFill>
                  <a:srgbClr val="a8a8a8"/>
                </a:solidFill>
                <a:miter/>
              </a:ln>
            </p:spPr>
          </p:cxnSp>
          <p:cxnSp>
            <p:nvCxnSpPr>
              <p:cNvPr id="21275" name="Straight Connector 823"/>
              <p:cNvCxnSpPr/>
              <p:nvPr/>
            </p:nvCxnSpPr>
            <p:spPr>
              <a:xfrm flipV="1">
                <a:off x="6919560" y="-435240"/>
                <a:ext cx="360" cy="252360"/>
              </a:xfrm>
              <a:prstGeom prst="straightConnector1">
                <a:avLst/>
              </a:prstGeom>
              <a:ln w="6480">
                <a:solidFill>
                  <a:srgbClr val="a8a8a8"/>
                </a:solidFill>
                <a:miter/>
              </a:ln>
            </p:spPr>
          </p:cxnSp>
          <p:cxnSp>
            <p:nvCxnSpPr>
              <p:cNvPr id="21276" name="Straight Connector 824"/>
              <p:cNvCxnSpPr/>
              <p:nvPr/>
            </p:nvCxnSpPr>
            <p:spPr>
              <a:xfrm flipV="1">
                <a:off x="5931000" y="-435240"/>
                <a:ext cx="360" cy="252360"/>
              </a:xfrm>
              <a:prstGeom prst="straightConnector1">
                <a:avLst/>
              </a:prstGeom>
              <a:ln w="6480">
                <a:solidFill>
                  <a:srgbClr val="a8a8a8"/>
                </a:solidFill>
                <a:miter/>
              </a:ln>
            </p:spPr>
          </p:cxnSp>
          <p:cxnSp>
            <p:nvCxnSpPr>
              <p:cNvPr id="21277" name="Straight Connector 825"/>
              <p:cNvCxnSpPr/>
              <p:nvPr/>
            </p:nvCxnSpPr>
            <p:spPr>
              <a:xfrm flipV="1">
                <a:off x="6260760" y="-435240"/>
                <a:ext cx="360" cy="252360"/>
              </a:xfrm>
              <a:prstGeom prst="straightConnector1">
                <a:avLst/>
              </a:prstGeom>
              <a:ln w="6480">
                <a:solidFill>
                  <a:srgbClr val="a8a8a8"/>
                </a:solidFill>
                <a:miter/>
              </a:ln>
            </p:spPr>
          </p:cxnSp>
          <p:cxnSp>
            <p:nvCxnSpPr>
              <p:cNvPr id="21278" name="Straight Connector 826"/>
              <p:cNvCxnSpPr/>
              <p:nvPr/>
            </p:nvCxnSpPr>
            <p:spPr>
              <a:xfrm flipV="1">
                <a:off x="5272200" y="-435240"/>
                <a:ext cx="360" cy="252360"/>
              </a:xfrm>
              <a:prstGeom prst="straightConnector1">
                <a:avLst/>
              </a:prstGeom>
              <a:ln w="6480">
                <a:solidFill>
                  <a:srgbClr val="a8a8a8"/>
                </a:solidFill>
                <a:miter/>
              </a:ln>
            </p:spPr>
          </p:cxnSp>
          <p:cxnSp>
            <p:nvCxnSpPr>
              <p:cNvPr id="21279" name="Straight Connector 827"/>
              <p:cNvCxnSpPr/>
              <p:nvPr/>
            </p:nvCxnSpPr>
            <p:spPr>
              <a:xfrm flipV="1">
                <a:off x="5601600" y="-435240"/>
                <a:ext cx="360" cy="252360"/>
              </a:xfrm>
              <a:prstGeom prst="straightConnector1">
                <a:avLst/>
              </a:prstGeom>
              <a:ln w="6480">
                <a:solidFill>
                  <a:srgbClr val="a8a8a8"/>
                </a:solidFill>
                <a:miter/>
              </a:ln>
            </p:spPr>
          </p:cxnSp>
          <p:cxnSp>
            <p:nvCxnSpPr>
              <p:cNvPr id="21280" name="Straight Connector 828"/>
              <p:cNvCxnSpPr/>
              <p:nvPr/>
            </p:nvCxnSpPr>
            <p:spPr>
              <a:xfrm flipV="1">
                <a:off x="4613040" y="-435240"/>
                <a:ext cx="360" cy="252360"/>
              </a:xfrm>
              <a:prstGeom prst="straightConnector1">
                <a:avLst/>
              </a:prstGeom>
              <a:ln w="6480">
                <a:solidFill>
                  <a:srgbClr val="a8a8a8"/>
                </a:solidFill>
                <a:miter/>
              </a:ln>
            </p:spPr>
          </p:cxnSp>
          <p:cxnSp>
            <p:nvCxnSpPr>
              <p:cNvPr id="21281" name="Straight Connector 829"/>
              <p:cNvCxnSpPr/>
              <p:nvPr/>
            </p:nvCxnSpPr>
            <p:spPr>
              <a:xfrm flipV="1">
                <a:off x="4942440" y="-435240"/>
                <a:ext cx="360" cy="252360"/>
              </a:xfrm>
              <a:prstGeom prst="straightConnector1">
                <a:avLst/>
              </a:prstGeom>
              <a:ln w="6480">
                <a:solidFill>
                  <a:srgbClr val="a8a8a8"/>
                </a:solidFill>
                <a:miter/>
              </a:ln>
            </p:spPr>
          </p:cxnSp>
          <p:cxnSp>
            <p:nvCxnSpPr>
              <p:cNvPr id="21282" name="Straight Connector 830"/>
              <p:cNvCxnSpPr/>
              <p:nvPr/>
            </p:nvCxnSpPr>
            <p:spPr>
              <a:xfrm flipV="1">
                <a:off x="3953880" y="-435240"/>
                <a:ext cx="360" cy="252360"/>
              </a:xfrm>
              <a:prstGeom prst="straightConnector1">
                <a:avLst/>
              </a:prstGeom>
              <a:ln w="6480">
                <a:solidFill>
                  <a:srgbClr val="a8a8a8"/>
                </a:solidFill>
                <a:miter/>
              </a:ln>
            </p:spPr>
          </p:cxnSp>
          <p:cxnSp>
            <p:nvCxnSpPr>
              <p:cNvPr id="21283" name="Straight Connector 831"/>
              <p:cNvCxnSpPr/>
              <p:nvPr/>
            </p:nvCxnSpPr>
            <p:spPr>
              <a:xfrm flipV="1">
                <a:off x="4283640" y="-435240"/>
                <a:ext cx="360" cy="252360"/>
              </a:xfrm>
              <a:prstGeom prst="straightConnector1">
                <a:avLst/>
              </a:prstGeom>
              <a:ln w="6480">
                <a:solidFill>
                  <a:srgbClr val="a8a8a8"/>
                </a:solidFill>
                <a:miter/>
              </a:ln>
            </p:spPr>
          </p:cxnSp>
          <p:cxnSp>
            <p:nvCxnSpPr>
              <p:cNvPr id="21284" name="Straight Connector 832"/>
              <p:cNvCxnSpPr/>
              <p:nvPr/>
            </p:nvCxnSpPr>
            <p:spPr>
              <a:xfrm flipV="1">
                <a:off x="3295080" y="-435240"/>
                <a:ext cx="360" cy="252360"/>
              </a:xfrm>
              <a:prstGeom prst="straightConnector1">
                <a:avLst/>
              </a:prstGeom>
              <a:ln w="6480">
                <a:solidFill>
                  <a:srgbClr val="a8a8a8"/>
                </a:solidFill>
                <a:miter/>
              </a:ln>
            </p:spPr>
          </p:cxnSp>
          <p:cxnSp>
            <p:nvCxnSpPr>
              <p:cNvPr id="21285" name="Straight Connector 833"/>
              <p:cNvCxnSpPr/>
              <p:nvPr/>
            </p:nvCxnSpPr>
            <p:spPr>
              <a:xfrm flipV="1">
                <a:off x="3624480" y="-435240"/>
                <a:ext cx="360" cy="252360"/>
              </a:xfrm>
              <a:prstGeom prst="straightConnector1">
                <a:avLst/>
              </a:prstGeom>
              <a:ln w="6480">
                <a:solidFill>
                  <a:srgbClr val="a8a8a8"/>
                </a:solidFill>
                <a:miter/>
              </a:ln>
            </p:spPr>
          </p:cxnSp>
          <p:cxnSp>
            <p:nvCxnSpPr>
              <p:cNvPr id="21286" name="Straight Connector 834"/>
              <p:cNvCxnSpPr/>
              <p:nvPr/>
            </p:nvCxnSpPr>
            <p:spPr>
              <a:xfrm flipV="1">
                <a:off x="2635920" y="-435240"/>
                <a:ext cx="360" cy="252360"/>
              </a:xfrm>
              <a:prstGeom prst="straightConnector1">
                <a:avLst/>
              </a:prstGeom>
              <a:ln w="6480">
                <a:solidFill>
                  <a:srgbClr val="a8a8a8"/>
                </a:solidFill>
                <a:miter/>
              </a:ln>
            </p:spPr>
          </p:cxnSp>
          <p:cxnSp>
            <p:nvCxnSpPr>
              <p:cNvPr id="21287" name="Straight Connector 835"/>
              <p:cNvCxnSpPr/>
              <p:nvPr/>
            </p:nvCxnSpPr>
            <p:spPr>
              <a:xfrm flipV="1">
                <a:off x="2965320" y="-435240"/>
                <a:ext cx="360" cy="252360"/>
              </a:xfrm>
              <a:prstGeom prst="straightConnector1">
                <a:avLst/>
              </a:prstGeom>
              <a:ln w="6480">
                <a:solidFill>
                  <a:srgbClr val="a8a8a8"/>
                </a:solidFill>
                <a:miter/>
              </a:ln>
            </p:spPr>
          </p:cxnSp>
          <p:cxnSp>
            <p:nvCxnSpPr>
              <p:cNvPr id="21288" name="Straight Connector 836"/>
              <p:cNvCxnSpPr/>
              <p:nvPr/>
            </p:nvCxnSpPr>
            <p:spPr>
              <a:xfrm flipV="1">
                <a:off x="1976760" y="-435240"/>
                <a:ext cx="360" cy="252360"/>
              </a:xfrm>
              <a:prstGeom prst="straightConnector1">
                <a:avLst/>
              </a:prstGeom>
              <a:ln w="6480">
                <a:solidFill>
                  <a:srgbClr val="a8a8a8"/>
                </a:solidFill>
                <a:miter/>
              </a:ln>
            </p:spPr>
          </p:cxnSp>
          <p:cxnSp>
            <p:nvCxnSpPr>
              <p:cNvPr id="21289" name="Straight Connector 837"/>
              <p:cNvCxnSpPr/>
              <p:nvPr/>
            </p:nvCxnSpPr>
            <p:spPr>
              <a:xfrm flipV="1">
                <a:off x="2306520" y="-435240"/>
                <a:ext cx="360" cy="252360"/>
              </a:xfrm>
              <a:prstGeom prst="straightConnector1">
                <a:avLst/>
              </a:prstGeom>
              <a:ln w="6480">
                <a:solidFill>
                  <a:srgbClr val="a8a8a8"/>
                </a:solidFill>
                <a:miter/>
              </a:ln>
            </p:spPr>
          </p:cxnSp>
          <p:cxnSp>
            <p:nvCxnSpPr>
              <p:cNvPr id="21290" name="Straight Connector 838"/>
              <p:cNvCxnSpPr/>
              <p:nvPr/>
            </p:nvCxnSpPr>
            <p:spPr>
              <a:xfrm flipV="1">
                <a:off x="1317960" y="-435240"/>
                <a:ext cx="360" cy="252360"/>
              </a:xfrm>
              <a:prstGeom prst="straightConnector1">
                <a:avLst/>
              </a:prstGeom>
              <a:ln w="6480">
                <a:solidFill>
                  <a:srgbClr val="a8a8a8"/>
                </a:solidFill>
                <a:miter/>
              </a:ln>
            </p:spPr>
          </p:cxnSp>
          <p:cxnSp>
            <p:nvCxnSpPr>
              <p:cNvPr id="21291" name="Straight Connector 839"/>
              <p:cNvCxnSpPr/>
              <p:nvPr/>
            </p:nvCxnSpPr>
            <p:spPr>
              <a:xfrm flipV="1">
                <a:off x="1647360" y="-435240"/>
                <a:ext cx="360" cy="252360"/>
              </a:xfrm>
              <a:prstGeom prst="straightConnector1">
                <a:avLst/>
              </a:prstGeom>
              <a:ln w="6480">
                <a:solidFill>
                  <a:srgbClr val="a8a8a8"/>
                </a:solidFill>
                <a:miter/>
              </a:ln>
            </p:spPr>
          </p:cxnSp>
          <p:cxnSp>
            <p:nvCxnSpPr>
              <p:cNvPr id="21292" name="Straight Connector 840"/>
              <p:cNvCxnSpPr/>
              <p:nvPr/>
            </p:nvCxnSpPr>
            <p:spPr>
              <a:xfrm flipV="1">
                <a:off x="658800" y="-435240"/>
                <a:ext cx="360" cy="252360"/>
              </a:xfrm>
              <a:prstGeom prst="straightConnector1">
                <a:avLst/>
              </a:prstGeom>
              <a:ln w="6480">
                <a:solidFill>
                  <a:srgbClr val="a8a8a8"/>
                </a:solidFill>
                <a:miter/>
              </a:ln>
            </p:spPr>
          </p:cxnSp>
          <p:cxnSp>
            <p:nvCxnSpPr>
              <p:cNvPr id="21293" name="Straight Connector 841"/>
              <p:cNvCxnSpPr/>
              <p:nvPr/>
            </p:nvCxnSpPr>
            <p:spPr>
              <a:xfrm flipV="1">
                <a:off x="988200" y="-435240"/>
                <a:ext cx="360" cy="252360"/>
              </a:xfrm>
              <a:prstGeom prst="straightConnector1">
                <a:avLst/>
              </a:prstGeom>
              <a:ln w="6480">
                <a:solidFill>
                  <a:srgbClr val="a8a8a8"/>
                </a:solidFill>
                <a:miter/>
              </a:ln>
            </p:spPr>
          </p:cxnSp>
          <p:cxnSp>
            <p:nvCxnSpPr>
              <p:cNvPr id="21294" name="Straight Connector 842"/>
              <p:cNvCxnSpPr/>
              <p:nvPr/>
            </p:nvCxnSpPr>
            <p:spPr>
              <a:xfrm flipV="1">
                <a:off x="0" y="-435240"/>
                <a:ext cx="360" cy="252360"/>
              </a:xfrm>
              <a:prstGeom prst="straightConnector1">
                <a:avLst/>
              </a:prstGeom>
              <a:ln w="6480">
                <a:solidFill>
                  <a:srgbClr val="a8a8a8"/>
                </a:solidFill>
                <a:miter/>
              </a:ln>
            </p:spPr>
          </p:cxnSp>
          <p:cxnSp>
            <p:nvCxnSpPr>
              <p:cNvPr id="21295" name="Straight Connector 843"/>
              <p:cNvCxnSpPr/>
              <p:nvPr/>
            </p:nvCxnSpPr>
            <p:spPr>
              <a:xfrm flipV="1">
                <a:off x="329400" y="-435240"/>
                <a:ext cx="360" cy="252360"/>
              </a:xfrm>
              <a:prstGeom prst="straightConnector1">
                <a:avLst/>
              </a:prstGeom>
              <a:ln w="6480">
                <a:solidFill>
                  <a:srgbClr val="a8a8a8"/>
                </a:solidFill>
                <a:miter/>
              </a:ln>
            </p:spPr>
          </p:cxnSp>
          <p:cxnSp>
            <p:nvCxnSpPr>
              <p:cNvPr id="21296" name="Straight Connector 1883"/>
              <p:cNvCxnSpPr/>
              <p:nvPr/>
            </p:nvCxnSpPr>
            <p:spPr>
              <a:xfrm>
                <a:off x="12355560" y="326520"/>
                <a:ext cx="252360" cy="360"/>
              </a:xfrm>
              <a:prstGeom prst="straightConnector1">
                <a:avLst/>
              </a:prstGeom>
              <a:ln w="6480">
                <a:solidFill>
                  <a:srgbClr val="a8a8a8"/>
                </a:solidFill>
                <a:miter/>
              </a:ln>
            </p:spPr>
          </p:cxnSp>
          <p:cxnSp>
            <p:nvCxnSpPr>
              <p:cNvPr id="21297" name="Straight Connector 1884"/>
              <p:cNvCxnSpPr/>
              <p:nvPr/>
            </p:nvCxnSpPr>
            <p:spPr>
              <a:xfrm>
                <a:off x="12355560" y="0"/>
                <a:ext cx="252360" cy="360"/>
              </a:xfrm>
              <a:prstGeom prst="straightConnector1">
                <a:avLst/>
              </a:prstGeom>
              <a:ln w="6480">
                <a:solidFill>
                  <a:srgbClr val="a8a8a8"/>
                </a:solidFill>
                <a:miter/>
              </a:ln>
            </p:spPr>
          </p:cxnSp>
          <p:cxnSp>
            <p:nvCxnSpPr>
              <p:cNvPr id="21298" name="Straight Connector 1885"/>
              <p:cNvCxnSpPr/>
              <p:nvPr/>
            </p:nvCxnSpPr>
            <p:spPr>
              <a:xfrm>
                <a:off x="12355560" y="979560"/>
                <a:ext cx="252360" cy="360"/>
              </a:xfrm>
              <a:prstGeom prst="straightConnector1">
                <a:avLst/>
              </a:prstGeom>
              <a:ln w="6480">
                <a:solidFill>
                  <a:srgbClr val="a8a8a8"/>
                </a:solidFill>
                <a:miter/>
              </a:ln>
            </p:spPr>
          </p:cxnSp>
          <p:cxnSp>
            <p:nvCxnSpPr>
              <p:cNvPr id="21299" name="Straight Connector 1886"/>
              <p:cNvCxnSpPr/>
              <p:nvPr/>
            </p:nvCxnSpPr>
            <p:spPr>
              <a:xfrm>
                <a:off x="12355560" y="653040"/>
                <a:ext cx="252360" cy="360"/>
              </a:xfrm>
              <a:prstGeom prst="straightConnector1">
                <a:avLst/>
              </a:prstGeom>
              <a:ln w="6480">
                <a:solidFill>
                  <a:srgbClr val="a8a8a8"/>
                </a:solidFill>
                <a:miter/>
              </a:ln>
            </p:spPr>
          </p:cxnSp>
          <p:cxnSp>
            <p:nvCxnSpPr>
              <p:cNvPr id="21300" name="Straight Connector 1887"/>
              <p:cNvCxnSpPr/>
              <p:nvPr/>
            </p:nvCxnSpPr>
            <p:spPr>
              <a:xfrm>
                <a:off x="12355560" y="1632600"/>
                <a:ext cx="252360" cy="360"/>
              </a:xfrm>
              <a:prstGeom prst="straightConnector1">
                <a:avLst/>
              </a:prstGeom>
              <a:ln w="6480">
                <a:solidFill>
                  <a:srgbClr val="a8a8a8"/>
                </a:solidFill>
                <a:miter/>
              </a:ln>
            </p:spPr>
          </p:cxnSp>
          <p:cxnSp>
            <p:nvCxnSpPr>
              <p:cNvPr id="21301" name="Straight Connector 1888"/>
              <p:cNvCxnSpPr/>
              <p:nvPr/>
            </p:nvCxnSpPr>
            <p:spPr>
              <a:xfrm>
                <a:off x="12355560" y="1306080"/>
                <a:ext cx="252360" cy="360"/>
              </a:xfrm>
              <a:prstGeom prst="straightConnector1">
                <a:avLst/>
              </a:prstGeom>
              <a:ln w="6480">
                <a:solidFill>
                  <a:srgbClr val="a8a8a8"/>
                </a:solidFill>
                <a:miter/>
              </a:ln>
            </p:spPr>
          </p:cxnSp>
          <p:cxnSp>
            <p:nvCxnSpPr>
              <p:cNvPr id="21302" name="Straight Connector 1889"/>
              <p:cNvCxnSpPr/>
              <p:nvPr/>
            </p:nvCxnSpPr>
            <p:spPr>
              <a:xfrm>
                <a:off x="12355560" y="2285640"/>
                <a:ext cx="252360" cy="360"/>
              </a:xfrm>
              <a:prstGeom prst="straightConnector1">
                <a:avLst/>
              </a:prstGeom>
              <a:ln w="6480">
                <a:solidFill>
                  <a:srgbClr val="a8a8a8"/>
                </a:solidFill>
                <a:miter/>
              </a:ln>
            </p:spPr>
          </p:cxnSp>
          <p:cxnSp>
            <p:nvCxnSpPr>
              <p:cNvPr id="21303" name="Straight Connector 1890"/>
              <p:cNvCxnSpPr/>
              <p:nvPr/>
            </p:nvCxnSpPr>
            <p:spPr>
              <a:xfrm>
                <a:off x="12355560" y="1959120"/>
                <a:ext cx="252360" cy="360"/>
              </a:xfrm>
              <a:prstGeom prst="straightConnector1">
                <a:avLst/>
              </a:prstGeom>
              <a:ln w="6480">
                <a:solidFill>
                  <a:srgbClr val="a8a8a8"/>
                </a:solidFill>
                <a:miter/>
              </a:ln>
            </p:spPr>
          </p:cxnSp>
          <p:cxnSp>
            <p:nvCxnSpPr>
              <p:cNvPr id="21304" name="Straight Connector 1891"/>
              <p:cNvCxnSpPr/>
              <p:nvPr/>
            </p:nvCxnSpPr>
            <p:spPr>
              <a:xfrm>
                <a:off x="12355560" y="2939040"/>
                <a:ext cx="252360" cy="360"/>
              </a:xfrm>
              <a:prstGeom prst="straightConnector1">
                <a:avLst/>
              </a:prstGeom>
              <a:ln w="6480">
                <a:solidFill>
                  <a:srgbClr val="a8a8a8"/>
                </a:solidFill>
                <a:miter/>
              </a:ln>
            </p:spPr>
          </p:cxnSp>
          <p:cxnSp>
            <p:nvCxnSpPr>
              <p:cNvPr id="21305" name="Straight Connector 1892"/>
              <p:cNvCxnSpPr/>
              <p:nvPr/>
            </p:nvCxnSpPr>
            <p:spPr>
              <a:xfrm>
                <a:off x="12355560" y="2612520"/>
                <a:ext cx="252360" cy="360"/>
              </a:xfrm>
              <a:prstGeom prst="straightConnector1">
                <a:avLst/>
              </a:prstGeom>
              <a:ln w="6480">
                <a:solidFill>
                  <a:srgbClr val="a8a8a8"/>
                </a:solidFill>
                <a:miter/>
              </a:ln>
            </p:spPr>
          </p:cxnSp>
          <p:cxnSp>
            <p:nvCxnSpPr>
              <p:cNvPr id="21306" name="Straight Connector 1893"/>
              <p:cNvCxnSpPr/>
              <p:nvPr/>
            </p:nvCxnSpPr>
            <p:spPr>
              <a:xfrm>
                <a:off x="12355560" y="3592080"/>
                <a:ext cx="252360" cy="360"/>
              </a:xfrm>
              <a:prstGeom prst="straightConnector1">
                <a:avLst/>
              </a:prstGeom>
              <a:ln w="6480">
                <a:solidFill>
                  <a:srgbClr val="a8a8a8"/>
                </a:solidFill>
                <a:miter/>
              </a:ln>
            </p:spPr>
          </p:cxnSp>
          <p:cxnSp>
            <p:nvCxnSpPr>
              <p:cNvPr id="21307" name="Straight Connector 1894"/>
              <p:cNvCxnSpPr/>
              <p:nvPr/>
            </p:nvCxnSpPr>
            <p:spPr>
              <a:xfrm>
                <a:off x="12355560" y="3265560"/>
                <a:ext cx="252360" cy="360"/>
              </a:xfrm>
              <a:prstGeom prst="straightConnector1">
                <a:avLst/>
              </a:prstGeom>
              <a:ln w="6480">
                <a:solidFill>
                  <a:srgbClr val="a8a8a8"/>
                </a:solidFill>
                <a:miter/>
              </a:ln>
            </p:spPr>
          </p:cxnSp>
          <p:cxnSp>
            <p:nvCxnSpPr>
              <p:cNvPr id="21308" name="Straight Connector 1895"/>
              <p:cNvCxnSpPr/>
              <p:nvPr/>
            </p:nvCxnSpPr>
            <p:spPr>
              <a:xfrm>
                <a:off x="12355560" y="4245120"/>
                <a:ext cx="252360" cy="360"/>
              </a:xfrm>
              <a:prstGeom prst="straightConnector1">
                <a:avLst/>
              </a:prstGeom>
              <a:ln w="6480">
                <a:solidFill>
                  <a:srgbClr val="a8a8a8"/>
                </a:solidFill>
                <a:miter/>
              </a:ln>
            </p:spPr>
          </p:cxnSp>
          <p:cxnSp>
            <p:nvCxnSpPr>
              <p:cNvPr id="21309" name="Straight Connector 1896"/>
              <p:cNvCxnSpPr/>
              <p:nvPr/>
            </p:nvCxnSpPr>
            <p:spPr>
              <a:xfrm>
                <a:off x="12355560" y="3918600"/>
                <a:ext cx="252360" cy="360"/>
              </a:xfrm>
              <a:prstGeom prst="straightConnector1">
                <a:avLst/>
              </a:prstGeom>
              <a:ln w="6480">
                <a:solidFill>
                  <a:srgbClr val="a8a8a8"/>
                </a:solidFill>
                <a:miter/>
              </a:ln>
            </p:spPr>
          </p:cxnSp>
          <p:cxnSp>
            <p:nvCxnSpPr>
              <p:cNvPr id="21310" name="Straight Connector 1898"/>
              <p:cNvCxnSpPr/>
              <p:nvPr/>
            </p:nvCxnSpPr>
            <p:spPr>
              <a:xfrm>
                <a:off x="12355560" y="4571640"/>
                <a:ext cx="252360" cy="360"/>
              </a:xfrm>
              <a:prstGeom prst="straightConnector1">
                <a:avLst/>
              </a:prstGeom>
              <a:ln w="6480">
                <a:solidFill>
                  <a:srgbClr val="a8a8a8"/>
                </a:solidFill>
                <a:miter/>
              </a:ln>
            </p:spPr>
          </p:cxnSp>
          <p:cxnSp>
            <p:nvCxnSpPr>
              <p:cNvPr id="21311" name="Straight Connector 1899"/>
              <p:cNvCxnSpPr/>
              <p:nvPr/>
            </p:nvCxnSpPr>
            <p:spPr>
              <a:xfrm>
                <a:off x="12355560" y="5551560"/>
                <a:ext cx="252360" cy="360"/>
              </a:xfrm>
              <a:prstGeom prst="straightConnector1">
                <a:avLst/>
              </a:prstGeom>
              <a:ln w="6480">
                <a:solidFill>
                  <a:srgbClr val="a8a8a8"/>
                </a:solidFill>
                <a:miter/>
              </a:ln>
            </p:spPr>
          </p:cxnSp>
          <p:cxnSp>
            <p:nvCxnSpPr>
              <p:cNvPr id="21312" name="Straight Connector 1900"/>
              <p:cNvCxnSpPr/>
              <p:nvPr/>
            </p:nvCxnSpPr>
            <p:spPr>
              <a:xfrm>
                <a:off x="12355560" y="5225040"/>
                <a:ext cx="252360" cy="360"/>
              </a:xfrm>
              <a:prstGeom prst="straightConnector1">
                <a:avLst/>
              </a:prstGeom>
              <a:ln w="6480">
                <a:solidFill>
                  <a:srgbClr val="a8a8a8"/>
                </a:solidFill>
                <a:miter/>
              </a:ln>
            </p:spPr>
          </p:cxnSp>
          <p:cxnSp>
            <p:nvCxnSpPr>
              <p:cNvPr id="21313" name="Straight Connector 1901"/>
              <p:cNvCxnSpPr/>
              <p:nvPr/>
            </p:nvCxnSpPr>
            <p:spPr>
              <a:xfrm>
                <a:off x="12355560" y="6204600"/>
                <a:ext cx="252360" cy="360"/>
              </a:xfrm>
              <a:prstGeom prst="straightConnector1">
                <a:avLst/>
              </a:prstGeom>
              <a:ln w="6480">
                <a:solidFill>
                  <a:srgbClr val="a8a8a8"/>
                </a:solidFill>
                <a:miter/>
              </a:ln>
            </p:spPr>
          </p:cxnSp>
          <p:cxnSp>
            <p:nvCxnSpPr>
              <p:cNvPr id="21314" name="Straight Connector 1902"/>
              <p:cNvCxnSpPr/>
              <p:nvPr/>
            </p:nvCxnSpPr>
            <p:spPr>
              <a:xfrm>
                <a:off x="12355560" y="5878080"/>
                <a:ext cx="252360" cy="360"/>
              </a:xfrm>
              <a:prstGeom prst="straightConnector1">
                <a:avLst/>
              </a:prstGeom>
              <a:ln w="6480">
                <a:solidFill>
                  <a:srgbClr val="a8a8a8"/>
                </a:solidFill>
                <a:miter/>
              </a:ln>
            </p:spPr>
          </p:cxnSp>
          <p:cxnSp>
            <p:nvCxnSpPr>
              <p:cNvPr id="21315" name="Straight Connector 1903"/>
              <p:cNvCxnSpPr/>
              <p:nvPr/>
            </p:nvCxnSpPr>
            <p:spPr>
              <a:xfrm>
                <a:off x="12355560" y="6857640"/>
                <a:ext cx="252360" cy="360"/>
              </a:xfrm>
              <a:prstGeom prst="straightConnector1">
                <a:avLst/>
              </a:prstGeom>
              <a:ln w="6480">
                <a:solidFill>
                  <a:srgbClr val="a8a8a8"/>
                </a:solidFill>
                <a:miter/>
              </a:ln>
            </p:spPr>
          </p:cxnSp>
          <p:cxnSp>
            <p:nvCxnSpPr>
              <p:cNvPr id="21316" name="Straight Connector 1904"/>
              <p:cNvCxnSpPr/>
              <p:nvPr/>
            </p:nvCxnSpPr>
            <p:spPr>
              <a:xfrm>
                <a:off x="12355560" y="6531120"/>
                <a:ext cx="252360" cy="360"/>
              </a:xfrm>
              <a:prstGeom prst="straightConnector1">
                <a:avLst/>
              </a:prstGeom>
              <a:ln w="6480">
                <a:solidFill>
                  <a:srgbClr val="a8a8a8"/>
                </a:solidFill>
                <a:miter/>
              </a:ln>
            </p:spPr>
          </p:cxnSp>
          <p:cxnSp>
            <p:nvCxnSpPr>
              <p:cNvPr id="2131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131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131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132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132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132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1323" name="Straight Connector 2097"/>
              <p:cNvCxnSpPr/>
              <p:nvPr/>
            </p:nvCxnSpPr>
            <p:spPr>
              <a:xfrm flipV="1">
                <a:off x="9885240" y="7041240"/>
                <a:ext cx="360" cy="252360"/>
              </a:xfrm>
              <a:prstGeom prst="straightConnector1">
                <a:avLst/>
              </a:prstGeom>
              <a:ln w="6480">
                <a:solidFill>
                  <a:srgbClr val="a8a8a8"/>
                </a:solidFill>
                <a:miter/>
              </a:ln>
            </p:spPr>
          </p:cxnSp>
          <p:cxnSp>
            <p:nvCxnSpPr>
              <p:cNvPr id="2132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1325" name="Straight Connector 2099"/>
              <p:cNvCxnSpPr/>
              <p:nvPr/>
            </p:nvCxnSpPr>
            <p:spPr>
              <a:xfrm flipV="1">
                <a:off x="9226080" y="7041240"/>
                <a:ext cx="360" cy="252360"/>
              </a:xfrm>
              <a:prstGeom prst="straightConnector1">
                <a:avLst/>
              </a:prstGeom>
              <a:ln w="6480">
                <a:solidFill>
                  <a:srgbClr val="a8a8a8"/>
                </a:solidFill>
                <a:miter/>
              </a:ln>
            </p:spPr>
          </p:cxnSp>
          <p:cxnSp>
            <p:nvCxnSpPr>
              <p:cNvPr id="21326" name="Straight Connector 2100"/>
              <p:cNvCxnSpPr/>
              <p:nvPr/>
            </p:nvCxnSpPr>
            <p:spPr>
              <a:xfrm flipV="1">
                <a:off x="9555840" y="7041240"/>
                <a:ext cx="360" cy="252360"/>
              </a:xfrm>
              <a:prstGeom prst="straightConnector1">
                <a:avLst/>
              </a:prstGeom>
              <a:ln w="6480">
                <a:solidFill>
                  <a:srgbClr val="a8a8a8"/>
                </a:solidFill>
                <a:miter/>
              </a:ln>
            </p:spPr>
          </p:cxnSp>
          <p:cxnSp>
            <p:nvCxnSpPr>
              <p:cNvPr id="21327" name="Straight Connector 2101"/>
              <p:cNvCxnSpPr/>
              <p:nvPr/>
            </p:nvCxnSpPr>
            <p:spPr>
              <a:xfrm flipV="1">
                <a:off x="8567280" y="7041240"/>
                <a:ext cx="360" cy="252360"/>
              </a:xfrm>
              <a:prstGeom prst="straightConnector1">
                <a:avLst/>
              </a:prstGeom>
              <a:ln w="6480">
                <a:solidFill>
                  <a:srgbClr val="a8a8a8"/>
                </a:solidFill>
                <a:miter/>
              </a:ln>
            </p:spPr>
          </p:cxnSp>
          <p:cxnSp>
            <p:nvCxnSpPr>
              <p:cNvPr id="21328" name="Straight Connector 2102"/>
              <p:cNvCxnSpPr/>
              <p:nvPr/>
            </p:nvCxnSpPr>
            <p:spPr>
              <a:xfrm flipV="1">
                <a:off x="8896680" y="7041240"/>
                <a:ext cx="360" cy="252360"/>
              </a:xfrm>
              <a:prstGeom prst="straightConnector1">
                <a:avLst/>
              </a:prstGeom>
              <a:ln w="6480">
                <a:solidFill>
                  <a:srgbClr val="a8a8a8"/>
                </a:solidFill>
                <a:miter/>
              </a:ln>
            </p:spPr>
          </p:cxnSp>
          <p:cxnSp>
            <p:nvCxnSpPr>
              <p:cNvPr id="21329" name="Straight Connector 2103"/>
              <p:cNvCxnSpPr/>
              <p:nvPr/>
            </p:nvCxnSpPr>
            <p:spPr>
              <a:xfrm flipV="1">
                <a:off x="7908120" y="7041240"/>
                <a:ext cx="360" cy="252360"/>
              </a:xfrm>
              <a:prstGeom prst="straightConnector1">
                <a:avLst/>
              </a:prstGeom>
              <a:ln w="6480">
                <a:solidFill>
                  <a:srgbClr val="a8a8a8"/>
                </a:solidFill>
                <a:miter/>
              </a:ln>
            </p:spPr>
          </p:cxnSp>
          <p:cxnSp>
            <p:nvCxnSpPr>
              <p:cNvPr id="21330" name="Straight Connector 2104"/>
              <p:cNvCxnSpPr/>
              <p:nvPr/>
            </p:nvCxnSpPr>
            <p:spPr>
              <a:xfrm flipV="1">
                <a:off x="8237520" y="7041240"/>
                <a:ext cx="360" cy="252360"/>
              </a:xfrm>
              <a:prstGeom prst="straightConnector1">
                <a:avLst/>
              </a:prstGeom>
              <a:ln w="6480">
                <a:solidFill>
                  <a:srgbClr val="a8a8a8"/>
                </a:solidFill>
                <a:miter/>
              </a:ln>
            </p:spPr>
          </p:cxnSp>
          <p:cxnSp>
            <p:nvCxnSpPr>
              <p:cNvPr id="21331" name="Straight Connector 2105"/>
              <p:cNvCxnSpPr/>
              <p:nvPr/>
            </p:nvCxnSpPr>
            <p:spPr>
              <a:xfrm flipV="1">
                <a:off x="7248960" y="7041240"/>
                <a:ext cx="360" cy="252360"/>
              </a:xfrm>
              <a:prstGeom prst="straightConnector1">
                <a:avLst/>
              </a:prstGeom>
              <a:ln w="6480">
                <a:solidFill>
                  <a:srgbClr val="a8a8a8"/>
                </a:solidFill>
                <a:miter/>
              </a:ln>
            </p:spPr>
          </p:cxnSp>
          <p:cxnSp>
            <p:nvCxnSpPr>
              <p:cNvPr id="21332" name="Straight Connector 2106"/>
              <p:cNvCxnSpPr/>
              <p:nvPr/>
            </p:nvCxnSpPr>
            <p:spPr>
              <a:xfrm flipV="1">
                <a:off x="7578720" y="7041240"/>
                <a:ext cx="360" cy="252360"/>
              </a:xfrm>
              <a:prstGeom prst="straightConnector1">
                <a:avLst/>
              </a:prstGeom>
              <a:ln w="6480">
                <a:solidFill>
                  <a:srgbClr val="a8a8a8"/>
                </a:solidFill>
                <a:miter/>
              </a:ln>
            </p:spPr>
          </p:cxnSp>
          <p:cxnSp>
            <p:nvCxnSpPr>
              <p:cNvPr id="21333" name="Straight Connector 2107"/>
              <p:cNvCxnSpPr/>
              <p:nvPr/>
            </p:nvCxnSpPr>
            <p:spPr>
              <a:xfrm flipV="1">
                <a:off x="6590160" y="7041240"/>
                <a:ext cx="360" cy="252360"/>
              </a:xfrm>
              <a:prstGeom prst="straightConnector1">
                <a:avLst/>
              </a:prstGeom>
              <a:ln w="6480">
                <a:solidFill>
                  <a:srgbClr val="a8a8a8"/>
                </a:solidFill>
                <a:miter/>
              </a:ln>
            </p:spPr>
          </p:cxnSp>
          <p:cxnSp>
            <p:nvCxnSpPr>
              <p:cNvPr id="21334" name="Straight Connector 2108"/>
              <p:cNvCxnSpPr/>
              <p:nvPr/>
            </p:nvCxnSpPr>
            <p:spPr>
              <a:xfrm flipV="1">
                <a:off x="6919560" y="7041240"/>
                <a:ext cx="360" cy="252360"/>
              </a:xfrm>
              <a:prstGeom prst="straightConnector1">
                <a:avLst/>
              </a:prstGeom>
              <a:ln w="6480">
                <a:solidFill>
                  <a:srgbClr val="a8a8a8"/>
                </a:solidFill>
                <a:miter/>
              </a:ln>
            </p:spPr>
          </p:cxnSp>
          <p:cxnSp>
            <p:nvCxnSpPr>
              <p:cNvPr id="21335" name="Straight Connector 2109"/>
              <p:cNvCxnSpPr/>
              <p:nvPr/>
            </p:nvCxnSpPr>
            <p:spPr>
              <a:xfrm flipV="1">
                <a:off x="5931000" y="7041240"/>
                <a:ext cx="360" cy="252360"/>
              </a:xfrm>
              <a:prstGeom prst="straightConnector1">
                <a:avLst/>
              </a:prstGeom>
              <a:ln w="6480">
                <a:solidFill>
                  <a:srgbClr val="a8a8a8"/>
                </a:solidFill>
                <a:miter/>
              </a:ln>
            </p:spPr>
          </p:cxnSp>
          <p:cxnSp>
            <p:nvCxnSpPr>
              <p:cNvPr id="21336" name="Straight Connector 2110"/>
              <p:cNvCxnSpPr/>
              <p:nvPr/>
            </p:nvCxnSpPr>
            <p:spPr>
              <a:xfrm flipV="1">
                <a:off x="6260760" y="7041240"/>
                <a:ext cx="360" cy="252360"/>
              </a:xfrm>
              <a:prstGeom prst="straightConnector1">
                <a:avLst/>
              </a:prstGeom>
              <a:ln w="6480">
                <a:solidFill>
                  <a:srgbClr val="a8a8a8"/>
                </a:solidFill>
                <a:miter/>
              </a:ln>
            </p:spPr>
          </p:cxnSp>
          <p:cxnSp>
            <p:nvCxnSpPr>
              <p:cNvPr id="21337" name="Straight Connector 2111"/>
              <p:cNvCxnSpPr/>
              <p:nvPr/>
            </p:nvCxnSpPr>
            <p:spPr>
              <a:xfrm flipV="1">
                <a:off x="5272200" y="7041240"/>
                <a:ext cx="360" cy="252360"/>
              </a:xfrm>
              <a:prstGeom prst="straightConnector1">
                <a:avLst/>
              </a:prstGeom>
              <a:ln w="6480">
                <a:solidFill>
                  <a:srgbClr val="a8a8a8"/>
                </a:solidFill>
                <a:miter/>
              </a:ln>
            </p:spPr>
          </p:cxnSp>
          <p:cxnSp>
            <p:nvCxnSpPr>
              <p:cNvPr id="21338" name="Straight Connector 2112"/>
              <p:cNvCxnSpPr/>
              <p:nvPr/>
            </p:nvCxnSpPr>
            <p:spPr>
              <a:xfrm flipV="1">
                <a:off x="5601600" y="7041240"/>
                <a:ext cx="360" cy="252360"/>
              </a:xfrm>
              <a:prstGeom prst="straightConnector1">
                <a:avLst/>
              </a:prstGeom>
              <a:ln w="6480">
                <a:solidFill>
                  <a:srgbClr val="a8a8a8"/>
                </a:solidFill>
                <a:miter/>
              </a:ln>
            </p:spPr>
          </p:cxnSp>
          <p:cxnSp>
            <p:nvCxnSpPr>
              <p:cNvPr id="21339" name="Straight Connector 2113"/>
              <p:cNvCxnSpPr/>
              <p:nvPr/>
            </p:nvCxnSpPr>
            <p:spPr>
              <a:xfrm flipV="1">
                <a:off x="4613040" y="7041240"/>
                <a:ext cx="360" cy="252360"/>
              </a:xfrm>
              <a:prstGeom prst="straightConnector1">
                <a:avLst/>
              </a:prstGeom>
              <a:ln w="6480">
                <a:solidFill>
                  <a:srgbClr val="a8a8a8"/>
                </a:solidFill>
                <a:miter/>
              </a:ln>
            </p:spPr>
          </p:cxnSp>
          <p:cxnSp>
            <p:nvCxnSpPr>
              <p:cNvPr id="21340" name="Straight Connector 2114"/>
              <p:cNvCxnSpPr/>
              <p:nvPr/>
            </p:nvCxnSpPr>
            <p:spPr>
              <a:xfrm flipV="1">
                <a:off x="4942440" y="7041240"/>
                <a:ext cx="360" cy="252360"/>
              </a:xfrm>
              <a:prstGeom prst="straightConnector1">
                <a:avLst/>
              </a:prstGeom>
              <a:ln w="6480">
                <a:solidFill>
                  <a:srgbClr val="a8a8a8"/>
                </a:solidFill>
                <a:miter/>
              </a:ln>
            </p:spPr>
          </p:cxnSp>
          <p:cxnSp>
            <p:nvCxnSpPr>
              <p:cNvPr id="21341" name="Straight Connector 2115"/>
              <p:cNvCxnSpPr/>
              <p:nvPr/>
            </p:nvCxnSpPr>
            <p:spPr>
              <a:xfrm flipV="1">
                <a:off x="3953880" y="7041240"/>
                <a:ext cx="360" cy="252360"/>
              </a:xfrm>
              <a:prstGeom prst="straightConnector1">
                <a:avLst/>
              </a:prstGeom>
              <a:ln w="6480">
                <a:solidFill>
                  <a:srgbClr val="a8a8a8"/>
                </a:solidFill>
                <a:miter/>
              </a:ln>
            </p:spPr>
          </p:cxnSp>
          <p:cxnSp>
            <p:nvCxnSpPr>
              <p:cNvPr id="21342" name="Straight Connector 2116"/>
              <p:cNvCxnSpPr/>
              <p:nvPr/>
            </p:nvCxnSpPr>
            <p:spPr>
              <a:xfrm flipV="1">
                <a:off x="4283640" y="7041240"/>
                <a:ext cx="360" cy="252360"/>
              </a:xfrm>
              <a:prstGeom prst="straightConnector1">
                <a:avLst/>
              </a:prstGeom>
              <a:ln w="6480">
                <a:solidFill>
                  <a:srgbClr val="a8a8a8"/>
                </a:solidFill>
                <a:miter/>
              </a:ln>
            </p:spPr>
          </p:cxnSp>
          <p:cxnSp>
            <p:nvCxnSpPr>
              <p:cNvPr id="21343" name="Straight Connector 2117"/>
              <p:cNvCxnSpPr/>
              <p:nvPr/>
            </p:nvCxnSpPr>
            <p:spPr>
              <a:xfrm flipV="1">
                <a:off x="3295080" y="7041240"/>
                <a:ext cx="360" cy="252360"/>
              </a:xfrm>
              <a:prstGeom prst="straightConnector1">
                <a:avLst/>
              </a:prstGeom>
              <a:ln w="6480">
                <a:solidFill>
                  <a:srgbClr val="a8a8a8"/>
                </a:solidFill>
                <a:miter/>
              </a:ln>
            </p:spPr>
          </p:cxnSp>
          <p:cxnSp>
            <p:nvCxnSpPr>
              <p:cNvPr id="21344" name="Straight Connector 2118"/>
              <p:cNvCxnSpPr/>
              <p:nvPr/>
            </p:nvCxnSpPr>
            <p:spPr>
              <a:xfrm flipV="1">
                <a:off x="3624480" y="7041240"/>
                <a:ext cx="360" cy="252360"/>
              </a:xfrm>
              <a:prstGeom prst="straightConnector1">
                <a:avLst/>
              </a:prstGeom>
              <a:ln w="6480">
                <a:solidFill>
                  <a:srgbClr val="a8a8a8"/>
                </a:solidFill>
                <a:miter/>
              </a:ln>
            </p:spPr>
          </p:cxnSp>
          <p:cxnSp>
            <p:nvCxnSpPr>
              <p:cNvPr id="21345" name="Straight Connector 2119"/>
              <p:cNvCxnSpPr/>
              <p:nvPr/>
            </p:nvCxnSpPr>
            <p:spPr>
              <a:xfrm flipV="1">
                <a:off x="2635920" y="7041240"/>
                <a:ext cx="360" cy="252360"/>
              </a:xfrm>
              <a:prstGeom prst="straightConnector1">
                <a:avLst/>
              </a:prstGeom>
              <a:ln w="6480">
                <a:solidFill>
                  <a:srgbClr val="a8a8a8"/>
                </a:solidFill>
                <a:miter/>
              </a:ln>
            </p:spPr>
          </p:cxnSp>
          <p:cxnSp>
            <p:nvCxnSpPr>
              <p:cNvPr id="21346" name="Straight Connector 2120"/>
              <p:cNvCxnSpPr/>
              <p:nvPr/>
            </p:nvCxnSpPr>
            <p:spPr>
              <a:xfrm flipV="1">
                <a:off x="2965320" y="7041240"/>
                <a:ext cx="360" cy="252360"/>
              </a:xfrm>
              <a:prstGeom prst="straightConnector1">
                <a:avLst/>
              </a:prstGeom>
              <a:ln w="6480">
                <a:solidFill>
                  <a:srgbClr val="a8a8a8"/>
                </a:solidFill>
                <a:miter/>
              </a:ln>
            </p:spPr>
          </p:cxnSp>
          <p:cxnSp>
            <p:nvCxnSpPr>
              <p:cNvPr id="21347" name="Straight Connector 2121"/>
              <p:cNvCxnSpPr/>
              <p:nvPr/>
            </p:nvCxnSpPr>
            <p:spPr>
              <a:xfrm flipV="1">
                <a:off x="1976760" y="7041240"/>
                <a:ext cx="360" cy="252360"/>
              </a:xfrm>
              <a:prstGeom prst="straightConnector1">
                <a:avLst/>
              </a:prstGeom>
              <a:ln w="6480">
                <a:solidFill>
                  <a:srgbClr val="a8a8a8"/>
                </a:solidFill>
                <a:miter/>
              </a:ln>
            </p:spPr>
          </p:cxnSp>
          <p:cxnSp>
            <p:nvCxnSpPr>
              <p:cNvPr id="21348" name="Straight Connector 2122"/>
              <p:cNvCxnSpPr/>
              <p:nvPr/>
            </p:nvCxnSpPr>
            <p:spPr>
              <a:xfrm flipV="1">
                <a:off x="2306520" y="7041240"/>
                <a:ext cx="360" cy="252360"/>
              </a:xfrm>
              <a:prstGeom prst="straightConnector1">
                <a:avLst/>
              </a:prstGeom>
              <a:ln w="6480">
                <a:solidFill>
                  <a:srgbClr val="a8a8a8"/>
                </a:solidFill>
                <a:miter/>
              </a:ln>
            </p:spPr>
          </p:cxnSp>
          <p:cxnSp>
            <p:nvCxnSpPr>
              <p:cNvPr id="21349" name="Straight Connector 2123"/>
              <p:cNvCxnSpPr/>
              <p:nvPr/>
            </p:nvCxnSpPr>
            <p:spPr>
              <a:xfrm flipV="1">
                <a:off x="1317960" y="7041240"/>
                <a:ext cx="360" cy="252360"/>
              </a:xfrm>
              <a:prstGeom prst="straightConnector1">
                <a:avLst/>
              </a:prstGeom>
              <a:ln w="6480">
                <a:solidFill>
                  <a:srgbClr val="a8a8a8"/>
                </a:solidFill>
                <a:miter/>
              </a:ln>
            </p:spPr>
          </p:cxnSp>
          <p:cxnSp>
            <p:nvCxnSpPr>
              <p:cNvPr id="21350" name="Straight Connector 2124"/>
              <p:cNvCxnSpPr/>
              <p:nvPr/>
            </p:nvCxnSpPr>
            <p:spPr>
              <a:xfrm flipV="1">
                <a:off x="1647360" y="7041240"/>
                <a:ext cx="360" cy="252360"/>
              </a:xfrm>
              <a:prstGeom prst="straightConnector1">
                <a:avLst/>
              </a:prstGeom>
              <a:ln w="6480">
                <a:solidFill>
                  <a:srgbClr val="a8a8a8"/>
                </a:solidFill>
                <a:miter/>
              </a:ln>
            </p:spPr>
          </p:cxnSp>
          <p:cxnSp>
            <p:nvCxnSpPr>
              <p:cNvPr id="21351" name="Straight Connector 2125"/>
              <p:cNvCxnSpPr/>
              <p:nvPr/>
            </p:nvCxnSpPr>
            <p:spPr>
              <a:xfrm flipV="1">
                <a:off x="658800" y="7041240"/>
                <a:ext cx="360" cy="252360"/>
              </a:xfrm>
              <a:prstGeom prst="straightConnector1">
                <a:avLst/>
              </a:prstGeom>
              <a:ln w="6480">
                <a:solidFill>
                  <a:srgbClr val="a8a8a8"/>
                </a:solidFill>
                <a:miter/>
              </a:ln>
            </p:spPr>
          </p:cxnSp>
          <p:cxnSp>
            <p:nvCxnSpPr>
              <p:cNvPr id="21352" name="Straight Connector 2126"/>
              <p:cNvCxnSpPr/>
              <p:nvPr/>
            </p:nvCxnSpPr>
            <p:spPr>
              <a:xfrm flipV="1">
                <a:off x="988200" y="7041240"/>
                <a:ext cx="360" cy="252360"/>
              </a:xfrm>
              <a:prstGeom prst="straightConnector1">
                <a:avLst/>
              </a:prstGeom>
              <a:ln w="6480">
                <a:solidFill>
                  <a:srgbClr val="a8a8a8"/>
                </a:solidFill>
                <a:miter/>
              </a:ln>
            </p:spPr>
          </p:cxnSp>
          <p:cxnSp>
            <p:nvCxnSpPr>
              <p:cNvPr id="21353" name="Straight Connector 2127"/>
              <p:cNvCxnSpPr/>
              <p:nvPr/>
            </p:nvCxnSpPr>
            <p:spPr>
              <a:xfrm flipV="1">
                <a:off x="0" y="7041240"/>
                <a:ext cx="360" cy="252360"/>
              </a:xfrm>
              <a:prstGeom prst="straightConnector1">
                <a:avLst/>
              </a:prstGeom>
              <a:ln w="6480">
                <a:solidFill>
                  <a:srgbClr val="a8a8a8"/>
                </a:solidFill>
                <a:miter/>
              </a:ln>
            </p:spPr>
          </p:cxnSp>
          <p:cxnSp>
            <p:nvCxnSpPr>
              <p:cNvPr id="2135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1355" name="PlaceHolder 1"/>
          <p:cNvSpPr>
            <a:spLocks noGrp="1"/>
          </p:cNvSpPr>
          <p:nvPr>
            <p:ph type="body"/>
          </p:nvPr>
        </p:nvSpPr>
        <p:spPr>
          <a:xfrm>
            <a:off x="6267960" y="1795680"/>
            <a:ext cx="5266440" cy="440352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356" name="PlaceHolder 2"/>
          <p:cNvSpPr>
            <a:spLocks noGrp="1"/>
          </p:cNvSpPr>
          <p:nvPr>
            <p:ph type="body"/>
          </p:nvPr>
        </p:nvSpPr>
        <p:spPr>
          <a:xfrm>
            <a:off x="659160" y="1141200"/>
            <a:ext cx="52664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357" name="PlaceHolder 3"/>
          <p:cNvSpPr>
            <a:spLocks noGrp="1"/>
          </p:cNvSpPr>
          <p:nvPr>
            <p:ph type="sldNum" idx="55"/>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72ED1D59-7BDC-4878-8E7E-5BA047CEF2C1}"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1358" name="PlaceHolder 4"/>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1359" name="PlaceHolder 5"/>
          <p:cNvSpPr>
            <a:spLocks noGrp="1"/>
          </p:cNvSpPr>
          <p:nvPr>
            <p:ph type="ftr" idx="56"/>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360" name="PlaceHolder 6"/>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21361" name="Group 16"/>
          <p:cNvGrpSpPr/>
          <p:nvPr/>
        </p:nvGrpSpPr>
        <p:grpSpPr>
          <a:xfrm>
            <a:off x="-2368440" y="0"/>
            <a:ext cx="1871640" cy="4379040"/>
            <a:chOff x="-2368440" y="0"/>
            <a:chExt cx="1871640" cy="4379040"/>
          </a:xfrm>
        </p:grpSpPr>
        <p:grpSp>
          <p:nvGrpSpPr>
            <p:cNvPr id="21362" name="Group 17"/>
            <p:cNvGrpSpPr/>
            <p:nvPr/>
          </p:nvGrpSpPr>
          <p:grpSpPr>
            <a:xfrm>
              <a:off x="-2368440" y="0"/>
              <a:ext cx="1871640" cy="4379040"/>
              <a:chOff x="-2368440" y="0"/>
              <a:chExt cx="1871640" cy="4379040"/>
            </a:xfrm>
          </p:grpSpPr>
          <p:grpSp>
            <p:nvGrpSpPr>
              <p:cNvPr id="21363" name="Group 19"/>
              <p:cNvGrpSpPr/>
              <p:nvPr/>
            </p:nvGrpSpPr>
            <p:grpSpPr>
              <a:xfrm>
                <a:off x="-2368440" y="0"/>
                <a:ext cx="1871640" cy="4379040"/>
                <a:chOff x="-2368440" y="0"/>
                <a:chExt cx="1871640" cy="4379040"/>
              </a:xfrm>
            </p:grpSpPr>
            <p:grpSp>
              <p:nvGrpSpPr>
                <p:cNvPr id="21364" name="Group 21"/>
                <p:cNvGrpSpPr/>
                <p:nvPr/>
              </p:nvGrpSpPr>
              <p:grpSpPr>
                <a:xfrm>
                  <a:off x="-2368440" y="0"/>
                  <a:ext cx="1871640" cy="4379040"/>
                  <a:chOff x="-2368440" y="0"/>
                  <a:chExt cx="1871640" cy="4379040"/>
                </a:xfrm>
              </p:grpSpPr>
              <p:sp>
                <p:nvSpPr>
                  <p:cNvPr id="21365"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1366"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1367"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1368" name="Picture 20" descr=""/>
              <p:cNvPicPr/>
              <p:nvPr/>
            </p:nvPicPr>
            <p:blipFill>
              <a:blip r:embed="rId6"/>
              <a:stretch/>
            </p:blipFill>
            <p:spPr>
              <a:xfrm>
                <a:off x="-2236680" y="1755000"/>
                <a:ext cx="1045800" cy="788760"/>
              </a:xfrm>
              <a:prstGeom prst="rect">
                <a:avLst/>
              </a:prstGeom>
              <a:ln w="0">
                <a:noFill/>
              </a:ln>
            </p:spPr>
          </p:pic>
        </p:grpSp>
        <p:sp>
          <p:nvSpPr>
            <p:cNvPr id="21369" name="Rectangle 18"/>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40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1407" name="Master Grid"/>
          <p:cNvGrpSpPr/>
          <p:nvPr/>
        </p:nvGrpSpPr>
        <p:grpSpPr>
          <a:xfrm>
            <a:off x="0" y="0"/>
            <a:ext cx="12191760" cy="6858000"/>
            <a:chOff x="0" y="0"/>
            <a:chExt cx="12191760" cy="6858000"/>
          </a:xfrm>
        </p:grpSpPr>
        <p:grpSp>
          <p:nvGrpSpPr>
            <p:cNvPr id="21408" name="GRID"/>
            <p:cNvGrpSpPr/>
            <p:nvPr/>
          </p:nvGrpSpPr>
          <p:grpSpPr>
            <a:xfrm>
              <a:off x="0" y="0"/>
              <a:ext cx="12191760" cy="6858000"/>
              <a:chOff x="0" y="0"/>
              <a:chExt cx="12191760" cy="6858000"/>
            </a:xfrm>
          </p:grpSpPr>
          <p:grpSp>
            <p:nvGrpSpPr>
              <p:cNvPr id="21409" name="Group 454"/>
              <p:cNvGrpSpPr/>
              <p:nvPr/>
            </p:nvGrpSpPr>
            <p:grpSpPr>
              <a:xfrm>
                <a:off x="0" y="0"/>
                <a:ext cx="12191760" cy="6858000"/>
                <a:chOff x="0" y="0"/>
                <a:chExt cx="12191760" cy="6858000"/>
              </a:xfrm>
            </p:grpSpPr>
            <p:cxnSp>
              <p:nvCxnSpPr>
                <p:cNvPr id="2141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141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141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141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141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141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141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141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141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141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142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142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142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142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142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142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142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142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142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142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143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143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143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143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143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143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143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143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143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143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144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144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144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144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144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144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144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144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1448" name="Group 455"/>
              <p:cNvGrpSpPr/>
              <p:nvPr/>
            </p:nvGrpSpPr>
            <p:grpSpPr>
              <a:xfrm>
                <a:off x="0" y="0"/>
                <a:ext cx="12191760" cy="6857640"/>
                <a:chOff x="0" y="0"/>
                <a:chExt cx="12191760" cy="6857640"/>
              </a:xfrm>
            </p:grpSpPr>
            <p:cxnSp>
              <p:nvCxnSpPr>
                <p:cNvPr id="2144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145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145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145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145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145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145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145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145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145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145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146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146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146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146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146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146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146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146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146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146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147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1471" name="Group 396"/>
            <p:cNvGrpSpPr/>
            <p:nvPr/>
          </p:nvGrpSpPr>
          <p:grpSpPr>
            <a:xfrm>
              <a:off x="329400" y="326520"/>
              <a:ext cx="11532960" cy="5878800"/>
              <a:chOff x="329400" y="326520"/>
              <a:chExt cx="11532960" cy="5878800"/>
            </a:xfrm>
          </p:grpSpPr>
          <p:grpSp>
            <p:nvGrpSpPr>
              <p:cNvPr id="21472" name="Group 397"/>
              <p:cNvGrpSpPr/>
              <p:nvPr/>
            </p:nvGrpSpPr>
            <p:grpSpPr>
              <a:xfrm>
                <a:off x="329400" y="326520"/>
                <a:ext cx="11532960" cy="5878800"/>
                <a:chOff x="329400" y="326520"/>
                <a:chExt cx="11532960" cy="5878800"/>
              </a:xfrm>
            </p:grpSpPr>
            <p:cxnSp>
              <p:nvCxnSpPr>
                <p:cNvPr id="2147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147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147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147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147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147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147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148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148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148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148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148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148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148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148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148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148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149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149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149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149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149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149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149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149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149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149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150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150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150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150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150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150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150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150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150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1509" name="Group 398"/>
              <p:cNvGrpSpPr/>
              <p:nvPr/>
            </p:nvGrpSpPr>
            <p:grpSpPr>
              <a:xfrm>
                <a:off x="329400" y="326520"/>
                <a:ext cx="11532960" cy="5878080"/>
                <a:chOff x="329400" y="326520"/>
                <a:chExt cx="11532960" cy="5878080"/>
              </a:xfrm>
            </p:grpSpPr>
            <p:cxnSp>
              <p:nvCxnSpPr>
                <p:cNvPr id="2151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151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151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151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151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151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151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151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151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151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152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152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152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152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152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152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152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152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152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1529" name="Master Grid Edge"/>
          <p:cNvGrpSpPr/>
          <p:nvPr/>
        </p:nvGrpSpPr>
        <p:grpSpPr>
          <a:xfrm>
            <a:off x="-435240" y="-435240"/>
            <a:ext cx="13042800" cy="7728480"/>
            <a:chOff x="-435240" y="-435240"/>
            <a:chExt cx="13042800" cy="7728480"/>
          </a:xfrm>
        </p:grpSpPr>
        <p:grpSp>
          <p:nvGrpSpPr>
            <p:cNvPr id="21530" name="Group 27"/>
            <p:cNvGrpSpPr/>
            <p:nvPr/>
          </p:nvGrpSpPr>
          <p:grpSpPr>
            <a:xfrm>
              <a:off x="-435240" y="-435240"/>
              <a:ext cx="13042800" cy="7728480"/>
              <a:chOff x="-435240" y="-435240"/>
              <a:chExt cx="13042800" cy="7728480"/>
            </a:xfrm>
          </p:grpSpPr>
          <p:cxnSp>
            <p:nvCxnSpPr>
              <p:cNvPr id="21531" name="Straight Connector 1371"/>
              <p:cNvCxnSpPr/>
              <p:nvPr/>
            </p:nvCxnSpPr>
            <p:spPr>
              <a:xfrm>
                <a:off x="-435240" y="489600"/>
                <a:ext cx="126360" cy="360"/>
              </a:xfrm>
              <a:prstGeom prst="straightConnector1">
                <a:avLst/>
              </a:prstGeom>
              <a:ln w="6480">
                <a:solidFill>
                  <a:srgbClr val="a8a8a8"/>
                </a:solidFill>
                <a:miter/>
              </a:ln>
            </p:spPr>
          </p:cxnSp>
          <p:cxnSp>
            <p:nvCxnSpPr>
              <p:cNvPr id="21532" name="Straight Connector 1372"/>
              <p:cNvCxnSpPr/>
              <p:nvPr/>
            </p:nvCxnSpPr>
            <p:spPr>
              <a:xfrm>
                <a:off x="-435240" y="326520"/>
                <a:ext cx="126360" cy="360"/>
              </a:xfrm>
              <a:prstGeom prst="straightConnector1">
                <a:avLst/>
              </a:prstGeom>
              <a:ln w="6480">
                <a:solidFill>
                  <a:srgbClr val="a8a8a8"/>
                </a:solidFill>
                <a:miter/>
              </a:ln>
            </p:spPr>
          </p:cxnSp>
          <p:cxnSp>
            <p:nvCxnSpPr>
              <p:cNvPr id="21533" name="Straight Connector 1373"/>
              <p:cNvCxnSpPr/>
              <p:nvPr/>
            </p:nvCxnSpPr>
            <p:spPr>
              <a:xfrm>
                <a:off x="-435240" y="816120"/>
                <a:ext cx="126360" cy="360"/>
              </a:xfrm>
              <a:prstGeom prst="straightConnector1">
                <a:avLst/>
              </a:prstGeom>
              <a:ln w="6480">
                <a:solidFill>
                  <a:srgbClr val="a8a8a8"/>
                </a:solidFill>
                <a:miter/>
              </a:ln>
            </p:spPr>
          </p:cxnSp>
          <p:cxnSp>
            <p:nvCxnSpPr>
              <p:cNvPr id="21534" name="Straight Connector 1374"/>
              <p:cNvCxnSpPr/>
              <p:nvPr/>
            </p:nvCxnSpPr>
            <p:spPr>
              <a:xfrm>
                <a:off x="-435240" y="653040"/>
                <a:ext cx="126360" cy="360"/>
              </a:xfrm>
              <a:prstGeom prst="straightConnector1">
                <a:avLst/>
              </a:prstGeom>
              <a:ln w="6480">
                <a:solidFill>
                  <a:srgbClr val="a8a8a8"/>
                </a:solidFill>
                <a:miter/>
              </a:ln>
            </p:spPr>
          </p:cxnSp>
          <p:cxnSp>
            <p:nvCxnSpPr>
              <p:cNvPr id="21535" name="Straight Connector 1375"/>
              <p:cNvCxnSpPr/>
              <p:nvPr/>
            </p:nvCxnSpPr>
            <p:spPr>
              <a:xfrm>
                <a:off x="-435240" y="1142640"/>
                <a:ext cx="126360" cy="360"/>
              </a:xfrm>
              <a:prstGeom prst="straightConnector1">
                <a:avLst/>
              </a:prstGeom>
              <a:ln w="6480">
                <a:solidFill>
                  <a:srgbClr val="a8a8a8"/>
                </a:solidFill>
                <a:miter/>
              </a:ln>
            </p:spPr>
          </p:cxnSp>
          <p:cxnSp>
            <p:nvCxnSpPr>
              <p:cNvPr id="21536" name="Straight Connector 1376"/>
              <p:cNvCxnSpPr/>
              <p:nvPr/>
            </p:nvCxnSpPr>
            <p:spPr>
              <a:xfrm>
                <a:off x="-435240" y="979560"/>
                <a:ext cx="126360" cy="360"/>
              </a:xfrm>
              <a:prstGeom prst="straightConnector1">
                <a:avLst/>
              </a:prstGeom>
              <a:ln w="6480">
                <a:solidFill>
                  <a:srgbClr val="a8a8a8"/>
                </a:solidFill>
                <a:miter/>
              </a:ln>
            </p:spPr>
          </p:cxnSp>
          <p:cxnSp>
            <p:nvCxnSpPr>
              <p:cNvPr id="21537" name="Straight Connector 1377"/>
              <p:cNvCxnSpPr/>
              <p:nvPr/>
            </p:nvCxnSpPr>
            <p:spPr>
              <a:xfrm>
                <a:off x="-435240" y="1469520"/>
                <a:ext cx="126360" cy="360"/>
              </a:xfrm>
              <a:prstGeom prst="straightConnector1">
                <a:avLst/>
              </a:prstGeom>
              <a:ln w="6480">
                <a:solidFill>
                  <a:srgbClr val="a8a8a8"/>
                </a:solidFill>
                <a:miter/>
              </a:ln>
            </p:spPr>
          </p:cxnSp>
          <p:cxnSp>
            <p:nvCxnSpPr>
              <p:cNvPr id="21538" name="Straight Connector 1378"/>
              <p:cNvCxnSpPr/>
              <p:nvPr/>
            </p:nvCxnSpPr>
            <p:spPr>
              <a:xfrm>
                <a:off x="-435240" y="1306080"/>
                <a:ext cx="126360" cy="360"/>
              </a:xfrm>
              <a:prstGeom prst="straightConnector1">
                <a:avLst/>
              </a:prstGeom>
              <a:ln w="6480">
                <a:solidFill>
                  <a:srgbClr val="a8a8a8"/>
                </a:solidFill>
                <a:miter/>
              </a:ln>
            </p:spPr>
          </p:cxnSp>
          <p:cxnSp>
            <p:nvCxnSpPr>
              <p:cNvPr id="21539" name="Straight Connector 1379"/>
              <p:cNvCxnSpPr/>
              <p:nvPr/>
            </p:nvCxnSpPr>
            <p:spPr>
              <a:xfrm>
                <a:off x="-435240" y="1796040"/>
                <a:ext cx="126360" cy="360"/>
              </a:xfrm>
              <a:prstGeom prst="straightConnector1">
                <a:avLst/>
              </a:prstGeom>
              <a:ln w="6480">
                <a:solidFill>
                  <a:srgbClr val="a8a8a8"/>
                </a:solidFill>
                <a:miter/>
              </a:ln>
            </p:spPr>
          </p:cxnSp>
          <p:cxnSp>
            <p:nvCxnSpPr>
              <p:cNvPr id="21540" name="Straight Connector 1380"/>
              <p:cNvCxnSpPr/>
              <p:nvPr/>
            </p:nvCxnSpPr>
            <p:spPr>
              <a:xfrm>
                <a:off x="-435240" y="1632600"/>
                <a:ext cx="126360" cy="360"/>
              </a:xfrm>
              <a:prstGeom prst="straightConnector1">
                <a:avLst/>
              </a:prstGeom>
              <a:ln w="6480">
                <a:solidFill>
                  <a:srgbClr val="a8a8a8"/>
                </a:solidFill>
                <a:miter/>
              </a:ln>
            </p:spPr>
          </p:cxnSp>
          <p:cxnSp>
            <p:nvCxnSpPr>
              <p:cNvPr id="21541" name="Straight Connector 1381"/>
              <p:cNvCxnSpPr/>
              <p:nvPr/>
            </p:nvCxnSpPr>
            <p:spPr>
              <a:xfrm>
                <a:off x="-435240" y="2122560"/>
                <a:ext cx="126360" cy="360"/>
              </a:xfrm>
              <a:prstGeom prst="straightConnector1">
                <a:avLst/>
              </a:prstGeom>
              <a:ln w="6480">
                <a:solidFill>
                  <a:srgbClr val="a8a8a8"/>
                </a:solidFill>
                <a:miter/>
              </a:ln>
            </p:spPr>
          </p:cxnSp>
          <p:cxnSp>
            <p:nvCxnSpPr>
              <p:cNvPr id="21542" name="Straight Connector 1382"/>
              <p:cNvCxnSpPr/>
              <p:nvPr/>
            </p:nvCxnSpPr>
            <p:spPr>
              <a:xfrm>
                <a:off x="-435240" y="1959120"/>
                <a:ext cx="126360" cy="360"/>
              </a:xfrm>
              <a:prstGeom prst="straightConnector1">
                <a:avLst/>
              </a:prstGeom>
              <a:ln w="6480">
                <a:solidFill>
                  <a:srgbClr val="a8a8a8"/>
                </a:solidFill>
                <a:miter/>
              </a:ln>
            </p:spPr>
          </p:cxnSp>
          <p:cxnSp>
            <p:nvCxnSpPr>
              <p:cNvPr id="21543" name="Straight Connector 1383"/>
              <p:cNvCxnSpPr/>
              <p:nvPr/>
            </p:nvCxnSpPr>
            <p:spPr>
              <a:xfrm>
                <a:off x="-435240" y="2449080"/>
                <a:ext cx="126360" cy="360"/>
              </a:xfrm>
              <a:prstGeom prst="straightConnector1">
                <a:avLst/>
              </a:prstGeom>
              <a:ln w="6480">
                <a:solidFill>
                  <a:srgbClr val="a8a8a8"/>
                </a:solidFill>
                <a:miter/>
              </a:ln>
            </p:spPr>
          </p:cxnSp>
          <p:cxnSp>
            <p:nvCxnSpPr>
              <p:cNvPr id="21544" name="Straight Connector 1384"/>
              <p:cNvCxnSpPr/>
              <p:nvPr/>
            </p:nvCxnSpPr>
            <p:spPr>
              <a:xfrm>
                <a:off x="-435240" y="2285640"/>
                <a:ext cx="126360" cy="360"/>
              </a:xfrm>
              <a:prstGeom prst="straightConnector1">
                <a:avLst/>
              </a:prstGeom>
              <a:ln w="6480">
                <a:solidFill>
                  <a:srgbClr val="a8a8a8"/>
                </a:solidFill>
                <a:miter/>
              </a:ln>
            </p:spPr>
          </p:cxnSp>
          <p:cxnSp>
            <p:nvCxnSpPr>
              <p:cNvPr id="21545" name="Straight Connector 1385"/>
              <p:cNvCxnSpPr/>
              <p:nvPr/>
            </p:nvCxnSpPr>
            <p:spPr>
              <a:xfrm>
                <a:off x="-435240" y="2775600"/>
                <a:ext cx="126360" cy="360"/>
              </a:xfrm>
              <a:prstGeom prst="straightConnector1">
                <a:avLst/>
              </a:prstGeom>
              <a:ln w="6480">
                <a:solidFill>
                  <a:srgbClr val="a8a8a8"/>
                </a:solidFill>
                <a:miter/>
              </a:ln>
            </p:spPr>
          </p:cxnSp>
          <p:cxnSp>
            <p:nvCxnSpPr>
              <p:cNvPr id="21546" name="Straight Connector 1386"/>
              <p:cNvCxnSpPr/>
              <p:nvPr/>
            </p:nvCxnSpPr>
            <p:spPr>
              <a:xfrm>
                <a:off x="-435240" y="2612520"/>
                <a:ext cx="126360" cy="360"/>
              </a:xfrm>
              <a:prstGeom prst="straightConnector1">
                <a:avLst/>
              </a:prstGeom>
              <a:ln w="6480">
                <a:solidFill>
                  <a:srgbClr val="a8a8a8"/>
                </a:solidFill>
                <a:miter/>
              </a:ln>
            </p:spPr>
          </p:cxnSp>
          <p:cxnSp>
            <p:nvCxnSpPr>
              <p:cNvPr id="21547" name="Straight Connector 1387"/>
              <p:cNvCxnSpPr/>
              <p:nvPr/>
            </p:nvCxnSpPr>
            <p:spPr>
              <a:xfrm>
                <a:off x="-435240" y="3102120"/>
                <a:ext cx="126360" cy="360"/>
              </a:xfrm>
              <a:prstGeom prst="straightConnector1">
                <a:avLst/>
              </a:prstGeom>
              <a:ln w="6480">
                <a:solidFill>
                  <a:srgbClr val="a8a8a8"/>
                </a:solidFill>
                <a:miter/>
              </a:ln>
            </p:spPr>
          </p:cxnSp>
          <p:cxnSp>
            <p:nvCxnSpPr>
              <p:cNvPr id="21548" name="Straight Connector 1388"/>
              <p:cNvCxnSpPr/>
              <p:nvPr/>
            </p:nvCxnSpPr>
            <p:spPr>
              <a:xfrm>
                <a:off x="-435240" y="2939040"/>
                <a:ext cx="126360" cy="360"/>
              </a:xfrm>
              <a:prstGeom prst="straightConnector1">
                <a:avLst/>
              </a:prstGeom>
              <a:ln w="6480">
                <a:solidFill>
                  <a:srgbClr val="a8a8a8"/>
                </a:solidFill>
                <a:miter/>
              </a:ln>
            </p:spPr>
          </p:cxnSp>
          <p:cxnSp>
            <p:nvCxnSpPr>
              <p:cNvPr id="21549" name="Straight Connector 1389"/>
              <p:cNvCxnSpPr/>
              <p:nvPr/>
            </p:nvCxnSpPr>
            <p:spPr>
              <a:xfrm>
                <a:off x="-435240" y="3428640"/>
                <a:ext cx="126360" cy="360"/>
              </a:xfrm>
              <a:prstGeom prst="straightConnector1">
                <a:avLst/>
              </a:prstGeom>
              <a:ln w="6480">
                <a:solidFill>
                  <a:srgbClr val="a8a8a8"/>
                </a:solidFill>
                <a:miter/>
              </a:ln>
            </p:spPr>
          </p:cxnSp>
          <p:cxnSp>
            <p:nvCxnSpPr>
              <p:cNvPr id="21550" name="Straight Connector 1390"/>
              <p:cNvCxnSpPr/>
              <p:nvPr/>
            </p:nvCxnSpPr>
            <p:spPr>
              <a:xfrm>
                <a:off x="-435240" y="3265560"/>
                <a:ext cx="126360" cy="360"/>
              </a:xfrm>
              <a:prstGeom prst="straightConnector1">
                <a:avLst/>
              </a:prstGeom>
              <a:ln w="6480">
                <a:solidFill>
                  <a:srgbClr val="a8a8a8"/>
                </a:solidFill>
                <a:miter/>
              </a:ln>
            </p:spPr>
          </p:cxnSp>
          <p:cxnSp>
            <p:nvCxnSpPr>
              <p:cNvPr id="21551" name="Straight Connector 1391"/>
              <p:cNvCxnSpPr/>
              <p:nvPr/>
            </p:nvCxnSpPr>
            <p:spPr>
              <a:xfrm>
                <a:off x="-435240" y="3755520"/>
                <a:ext cx="126360" cy="360"/>
              </a:xfrm>
              <a:prstGeom prst="straightConnector1">
                <a:avLst/>
              </a:prstGeom>
              <a:ln w="6480">
                <a:solidFill>
                  <a:srgbClr val="a8a8a8"/>
                </a:solidFill>
                <a:miter/>
              </a:ln>
            </p:spPr>
          </p:cxnSp>
          <p:cxnSp>
            <p:nvCxnSpPr>
              <p:cNvPr id="21552" name="Straight Connector 1392"/>
              <p:cNvCxnSpPr/>
              <p:nvPr/>
            </p:nvCxnSpPr>
            <p:spPr>
              <a:xfrm>
                <a:off x="-435240" y="3592080"/>
                <a:ext cx="126360" cy="360"/>
              </a:xfrm>
              <a:prstGeom prst="straightConnector1">
                <a:avLst/>
              </a:prstGeom>
              <a:ln w="6480">
                <a:solidFill>
                  <a:srgbClr val="a8a8a8"/>
                </a:solidFill>
                <a:miter/>
              </a:ln>
            </p:spPr>
          </p:cxnSp>
          <p:cxnSp>
            <p:nvCxnSpPr>
              <p:cNvPr id="21553" name="Straight Connector 1438"/>
              <p:cNvCxnSpPr/>
              <p:nvPr/>
            </p:nvCxnSpPr>
            <p:spPr>
              <a:xfrm>
                <a:off x="-435240" y="4081680"/>
                <a:ext cx="126360" cy="360"/>
              </a:xfrm>
              <a:prstGeom prst="straightConnector1">
                <a:avLst/>
              </a:prstGeom>
              <a:ln w="6480">
                <a:solidFill>
                  <a:srgbClr val="a8a8a8"/>
                </a:solidFill>
                <a:miter/>
              </a:ln>
            </p:spPr>
          </p:cxnSp>
          <p:cxnSp>
            <p:nvCxnSpPr>
              <p:cNvPr id="21554" name="Straight Connector 1439"/>
              <p:cNvCxnSpPr/>
              <p:nvPr/>
            </p:nvCxnSpPr>
            <p:spPr>
              <a:xfrm>
                <a:off x="-435240" y="3918240"/>
                <a:ext cx="126360" cy="360"/>
              </a:xfrm>
              <a:prstGeom prst="straightConnector1">
                <a:avLst/>
              </a:prstGeom>
              <a:ln w="6480">
                <a:solidFill>
                  <a:srgbClr val="a8a8a8"/>
                </a:solidFill>
                <a:miter/>
              </a:ln>
            </p:spPr>
          </p:cxnSp>
          <p:cxnSp>
            <p:nvCxnSpPr>
              <p:cNvPr id="21555" name="Straight Connector 1440"/>
              <p:cNvCxnSpPr/>
              <p:nvPr/>
            </p:nvCxnSpPr>
            <p:spPr>
              <a:xfrm>
                <a:off x="-435240" y="4408200"/>
                <a:ext cx="126360" cy="360"/>
              </a:xfrm>
              <a:prstGeom prst="straightConnector1">
                <a:avLst/>
              </a:prstGeom>
              <a:ln w="6480">
                <a:solidFill>
                  <a:srgbClr val="a8a8a8"/>
                </a:solidFill>
                <a:miter/>
              </a:ln>
            </p:spPr>
          </p:cxnSp>
          <p:cxnSp>
            <p:nvCxnSpPr>
              <p:cNvPr id="21556" name="Straight Connector 1441"/>
              <p:cNvCxnSpPr/>
              <p:nvPr/>
            </p:nvCxnSpPr>
            <p:spPr>
              <a:xfrm>
                <a:off x="-435240" y="4244760"/>
                <a:ext cx="126360" cy="360"/>
              </a:xfrm>
              <a:prstGeom prst="straightConnector1">
                <a:avLst/>
              </a:prstGeom>
              <a:ln w="6480">
                <a:solidFill>
                  <a:srgbClr val="a8a8a8"/>
                </a:solidFill>
                <a:miter/>
              </a:ln>
            </p:spPr>
          </p:cxnSp>
          <p:cxnSp>
            <p:nvCxnSpPr>
              <p:cNvPr id="21557" name="Straight Connector 1442"/>
              <p:cNvCxnSpPr/>
              <p:nvPr/>
            </p:nvCxnSpPr>
            <p:spPr>
              <a:xfrm>
                <a:off x="-435240" y="4734720"/>
                <a:ext cx="126360" cy="360"/>
              </a:xfrm>
              <a:prstGeom prst="straightConnector1">
                <a:avLst/>
              </a:prstGeom>
              <a:ln w="6480">
                <a:solidFill>
                  <a:srgbClr val="a8a8a8"/>
                </a:solidFill>
                <a:miter/>
              </a:ln>
            </p:spPr>
          </p:cxnSp>
          <p:cxnSp>
            <p:nvCxnSpPr>
              <p:cNvPr id="21558" name="Straight Connector 1443"/>
              <p:cNvCxnSpPr/>
              <p:nvPr/>
            </p:nvCxnSpPr>
            <p:spPr>
              <a:xfrm>
                <a:off x="-435240" y="4571280"/>
                <a:ext cx="126360" cy="360"/>
              </a:xfrm>
              <a:prstGeom prst="straightConnector1">
                <a:avLst/>
              </a:prstGeom>
              <a:ln w="6480">
                <a:solidFill>
                  <a:srgbClr val="a8a8a8"/>
                </a:solidFill>
                <a:miter/>
              </a:ln>
            </p:spPr>
          </p:cxnSp>
          <p:cxnSp>
            <p:nvCxnSpPr>
              <p:cNvPr id="21559" name="Straight Connector 1444"/>
              <p:cNvCxnSpPr/>
              <p:nvPr/>
            </p:nvCxnSpPr>
            <p:spPr>
              <a:xfrm>
                <a:off x="-435240" y="5061240"/>
                <a:ext cx="126360" cy="360"/>
              </a:xfrm>
              <a:prstGeom prst="straightConnector1">
                <a:avLst/>
              </a:prstGeom>
              <a:ln w="6480">
                <a:solidFill>
                  <a:srgbClr val="a8a8a8"/>
                </a:solidFill>
                <a:miter/>
              </a:ln>
            </p:spPr>
          </p:cxnSp>
          <p:cxnSp>
            <p:nvCxnSpPr>
              <p:cNvPr id="21560" name="Straight Connector 1446"/>
              <p:cNvCxnSpPr/>
              <p:nvPr/>
            </p:nvCxnSpPr>
            <p:spPr>
              <a:xfrm>
                <a:off x="-435240" y="5387760"/>
                <a:ext cx="126360" cy="360"/>
              </a:xfrm>
              <a:prstGeom prst="straightConnector1">
                <a:avLst/>
              </a:prstGeom>
              <a:ln w="6480">
                <a:solidFill>
                  <a:srgbClr val="a8a8a8"/>
                </a:solidFill>
                <a:miter/>
              </a:ln>
            </p:spPr>
          </p:cxnSp>
          <p:cxnSp>
            <p:nvCxnSpPr>
              <p:cNvPr id="21561" name="Straight Connector 1447"/>
              <p:cNvCxnSpPr/>
              <p:nvPr/>
            </p:nvCxnSpPr>
            <p:spPr>
              <a:xfrm>
                <a:off x="-435240" y="5224680"/>
                <a:ext cx="126360" cy="360"/>
              </a:xfrm>
              <a:prstGeom prst="straightConnector1">
                <a:avLst/>
              </a:prstGeom>
              <a:ln w="6480">
                <a:solidFill>
                  <a:srgbClr val="a8a8a8"/>
                </a:solidFill>
                <a:miter/>
              </a:ln>
            </p:spPr>
          </p:cxnSp>
          <p:cxnSp>
            <p:nvCxnSpPr>
              <p:cNvPr id="21562" name="Straight Connector 1448"/>
              <p:cNvCxnSpPr/>
              <p:nvPr/>
            </p:nvCxnSpPr>
            <p:spPr>
              <a:xfrm>
                <a:off x="-435240" y="5714280"/>
                <a:ext cx="126360" cy="360"/>
              </a:xfrm>
              <a:prstGeom prst="straightConnector1">
                <a:avLst/>
              </a:prstGeom>
              <a:ln w="6480">
                <a:solidFill>
                  <a:srgbClr val="a8a8a8"/>
                </a:solidFill>
                <a:miter/>
              </a:ln>
            </p:spPr>
          </p:cxnSp>
          <p:cxnSp>
            <p:nvCxnSpPr>
              <p:cNvPr id="21563" name="Straight Connector 1449"/>
              <p:cNvCxnSpPr/>
              <p:nvPr/>
            </p:nvCxnSpPr>
            <p:spPr>
              <a:xfrm>
                <a:off x="-435240" y="5551200"/>
                <a:ext cx="126360" cy="360"/>
              </a:xfrm>
              <a:prstGeom prst="straightConnector1">
                <a:avLst/>
              </a:prstGeom>
              <a:ln w="6480">
                <a:solidFill>
                  <a:srgbClr val="a8a8a8"/>
                </a:solidFill>
                <a:miter/>
              </a:ln>
            </p:spPr>
          </p:cxnSp>
          <p:cxnSp>
            <p:nvCxnSpPr>
              <p:cNvPr id="21564" name="Straight Connector 1450"/>
              <p:cNvCxnSpPr/>
              <p:nvPr/>
            </p:nvCxnSpPr>
            <p:spPr>
              <a:xfrm>
                <a:off x="-435240" y="6041160"/>
                <a:ext cx="126360" cy="360"/>
              </a:xfrm>
              <a:prstGeom prst="straightConnector1">
                <a:avLst/>
              </a:prstGeom>
              <a:ln w="6480">
                <a:solidFill>
                  <a:srgbClr val="a8a8a8"/>
                </a:solidFill>
                <a:miter/>
              </a:ln>
            </p:spPr>
          </p:cxnSp>
          <p:cxnSp>
            <p:nvCxnSpPr>
              <p:cNvPr id="21565" name="Straight Connector 1451"/>
              <p:cNvCxnSpPr/>
              <p:nvPr/>
            </p:nvCxnSpPr>
            <p:spPr>
              <a:xfrm>
                <a:off x="-435240" y="5877720"/>
                <a:ext cx="126360" cy="360"/>
              </a:xfrm>
              <a:prstGeom prst="straightConnector1">
                <a:avLst/>
              </a:prstGeom>
              <a:ln w="6480">
                <a:solidFill>
                  <a:srgbClr val="a8a8a8"/>
                </a:solidFill>
                <a:miter/>
              </a:ln>
            </p:spPr>
          </p:cxnSp>
          <p:cxnSp>
            <p:nvCxnSpPr>
              <p:cNvPr id="21566" name="Straight Connector 1452"/>
              <p:cNvCxnSpPr/>
              <p:nvPr/>
            </p:nvCxnSpPr>
            <p:spPr>
              <a:xfrm>
                <a:off x="-435240" y="6367680"/>
                <a:ext cx="126360" cy="360"/>
              </a:xfrm>
              <a:prstGeom prst="straightConnector1">
                <a:avLst/>
              </a:prstGeom>
              <a:ln w="6480">
                <a:solidFill>
                  <a:srgbClr val="a8a8a8"/>
                </a:solidFill>
                <a:miter/>
              </a:ln>
            </p:spPr>
          </p:cxnSp>
          <p:cxnSp>
            <p:nvCxnSpPr>
              <p:cNvPr id="21567" name="Straight Connector 1453"/>
              <p:cNvCxnSpPr/>
              <p:nvPr/>
            </p:nvCxnSpPr>
            <p:spPr>
              <a:xfrm>
                <a:off x="-435240" y="6204240"/>
                <a:ext cx="126360" cy="360"/>
              </a:xfrm>
              <a:prstGeom prst="straightConnector1">
                <a:avLst/>
              </a:prstGeom>
              <a:ln w="6480">
                <a:solidFill>
                  <a:srgbClr val="a8a8a8"/>
                </a:solidFill>
                <a:miter/>
              </a:ln>
            </p:spPr>
          </p:cxnSp>
          <p:cxnSp>
            <p:nvCxnSpPr>
              <p:cNvPr id="21568" name="Straight Connector 1083"/>
              <p:cNvCxnSpPr/>
              <p:nvPr/>
            </p:nvCxnSpPr>
            <p:spPr>
              <a:xfrm>
                <a:off x="493920" y="-435240"/>
                <a:ext cx="360" cy="126360"/>
              </a:xfrm>
              <a:prstGeom prst="straightConnector1">
                <a:avLst/>
              </a:prstGeom>
              <a:ln w="6480">
                <a:solidFill>
                  <a:srgbClr val="a8a8a8"/>
                </a:solidFill>
                <a:miter/>
              </a:ln>
            </p:spPr>
          </p:cxnSp>
          <p:cxnSp>
            <p:nvCxnSpPr>
              <p:cNvPr id="21569" name="Straight Connector 1084"/>
              <p:cNvCxnSpPr/>
              <p:nvPr/>
            </p:nvCxnSpPr>
            <p:spPr>
              <a:xfrm>
                <a:off x="329400" y="-435240"/>
                <a:ext cx="360" cy="126360"/>
              </a:xfrm>
              <a:prstGeom prst="straightConnector1">
                <a:avLst/>
              </a:prstGeom>
              <a:ln w="6480">
                <a:solidFill>
                  <a:srgbClr val="a8a8a8"/>
                </a:solidFill>
                <a:miter/>
              </a:ln>
            </p:spPr>
          </p:cxnSp>
          <p:cxnSp>
            <p:nvCxnSpPr>
              <p:cNvPr id="21570" name="Straight Connector 1085"/>
              <p:cNvCxnSpPr/>
              <p:nvPr/>
            </p:nvCxnSpPr>
            <p:spPr>
              <a:xfrm>
                <a:off x="823680" y="-435240"/>
                <a:ext cx="360" cy="126360"/>
              </a:xfrm>
              <a:prstGeom prst="straightConnector1">
                <a:avLst/>
              </a:prstGeom>
              <a:ln w="6480">
                <a:solidFill>
                  <a:srgbClr val="a8a8a8"/>
                </a:solidFill>
                <a:miter/>
              </a:ln>
            </p:spPr>
          </p:cxnSp>
          <p:cxnSp>
            <p:nvCxnSpPr>
              <p:cNvPr id="21571" name="Straight Connector 1086"/>
              <p:cNvCxnSpPr/>
              <p:nvPr/>
            </p:nvCxnSpPr>
            <p:spPr>
              <a:xfrm>
                <a:off x="658800" y="-435240"/>
                <a:ext cx="360" cy="126360"/>
              </a:xfrm>
              <a:prstGeom prst="straightConnector1">
                <a:avLst/>
              </a:prstGeom>
              <a:ln w="6480">
                <a:solidFill>
                  <a:srgbClr val="a8a8a8"/>
                </a:solidFill>
                <a:miter/>
              </a:ln>
            </p:spPr>
          </p:cxnSp>
          <p:cxnSp>
            <p:nvCxnSpPr>
              <p:cNvPr id="21572" name="Straight Connector 1087"/>
              <p:cNvCxnSpPr/>
              <p:nvPr/>
            </p:nvCxnSpPr>
            <p:spPr>
              <a:xfrm>
                <a:off x="1153080" y="-435240"/>
                <a:ext cx="360" cy="126360"/>
              </a:xfrm>
              <a:prstGeom prst="straightConnector1">
                <a:avLst/>
              </a:prstGeom>
              <a:ln w="6480">
                <a:solidFill>
                  <a:srgbClr val="a8a8a8"/>
                </a:solidFill>
                <a:miter/>
              </a:ln>
            </p:spPr>
          </p:cxnSp>
          <p:cxnSp>
            <p:nvCxnSpPr>
              <p:cNvPr id="21573" name="Straight Connector 1088"/>
              <p:cNvCxnSpPr/>
              <p:nvPr/>
            </p:nvCxnSpPr>
            <p:spPr>
              <a:xfrm>
                <a:off x="988200" y="-435240"/>
                <a:ext cx="360" cy="126360"/>
              </a:xfrm>
              <a:prstGeom prst="straightConnector1">
                <a:avLst/>
              </a:prstGeom>
              <a:ln w="6480">
                <a:solidFill>
                  <a:srgbClr val="a8a8a8"/>
                </a:solidFill>
                <a:miter/>
              </a:ln>
            </p:spPr>
          </p:cxnSp>
          <p:cxnSp>
            <p:nvCxnSpPr>
              <p:cNvPr id="21574" name="Straight Connector 1089"/>
              <p:cNvCxnSpPr/>
              <p:nvPr/>
            </p:nvCxnSpPr>
            <p:spPr>
              <a:xfrm>
                <a:off x="1482480" y="-435240"/>
                <a:ext cx="360" cy="126360"/>
              </a:xfrm>
              <a:prstGeom prst="straightConnector1">
                <a:avLst/>
              </a:prstGeom>
              <a:ln w="6480">
                <a:solidFill>
                  <a:srgbClr val="a8a8a8"/>
                </a:solidFill>
                <a:miter/>
              </a:ln>
            </p:spPr>
          </p:cxnSp>
          <p:cxnSp>
            <p:nvCxnSpPr>
              <p:cNvPr id="21575" name="Straight Connector 1090"/>
              <p:cNvCxnSpPr/>
              <p:nvPr/>
            </p:nvCxnSpPr>
            <p:spPr>
              <a:xfrm>
                <a:off x="1317960" y="-435240"/>
                <a:ext cx="360" cy="126360"/>
              </a:xfrm>
              <a:prstGeom prst="straightConnector1">
                <a:avLst/>
              </a:prstGeom>
              <a:ln w="6480">
                <a:solidFill>
                  <a:srgbClr val="a8a8a8"/>
                </a:solidFill>
                <a:miter/>
              </a:ln>
            </p:spPr>
          </p:cxnSp>
          <p:cxnSp>
            <p:nvCxnSpPr>
              <p:cNvPr id="21576" name="Straight Connector 1091"/>
              <p:cNvCxnSpPr/>
              <p:nvPr/>
            </p:nvCxnSpPr>
            <p:spPr>
              <a:xfrm>
                <a:off x="1812240" y="-435240"/>
                <a:ext cx="360" cy="126360"/>
              </a:xfrm>
              <a:prstGeom prst="straightConnector1">
                <a:avLst/>
              </a:prstGeom>
              <a:ln w="6480">
                <a:solidFill>
                  <a:srgbClr val="a8a8a8"/>
                </a:solidFill>
                <a:miter/>
              </a:ln>
            </p:spPr>
          </p:cxnSp>
          <p:cxnSp>
            <p:nvCxnSpPr>
              <p:cNvPr id="21577" name="Straight Connector 1092"/>
              <p:cNvCxnSpPr/>
              <p:nvPr/>
            </p:nvCxnSpPr>
            <p:spPr>
              <a:xfrm>
                <a:off x="1647360" y="-435240"/>
                <a:ext cx="360" cy="126360"/>
              </a:xfrm>
              <a:prstGeom prst="straightConnector1">
                <a:avLst/>
              </a:prstGeom>
              <a:ln w="6480">
                <a:solidFill>
                  <a:srgbClr val="a8a8a8"/>
                </a:solidFill>
                <a:miter/>
              </a:ln>
            </p:spPr>
          </p:cxnSp>
          <p:cxnSp>
            <p:nvCxnSpPr>
              <p:cNvPr id="21578" name="Straight Connector 1093"/>
              <p:cNvCxnSpPr/>
              <p:nvPr/>
            </p:nvCxnSpPr>
            <p:spPr>
              <a:xfrm>
                <a:off x="2141640" y="-435240"/>
                <a:ext cx="360" cy="126360"/>
              </a:xfrm>
              <a:prstGeom prst="straightConnector1">
                <a:avLst/>
              </a:prstGeom>
              <a:ln w="6480">
                <a:solidFill>
                  <a:srgbClr val="a8a8a8"/>
                </a:solidFill>
                <a:miter/>
              </a:ln>
            </p:spPr>
          </p:cxnSp>
          <p:cxnSp>
            <p:nvCxnSpPr>
              <p:cNvPr id="21579" name="Straight Connector 1094"/>
              <p:cNvCxnSpPr/>
              <p:nvPr/>
            </p:nvCxnSpPr>
            <p:spPr>
              <a:xfrm>
                <a:off x="1976760" y="-435240"/>
                <a:ext cx="360" cy="126360"/>
              </a:xfrm>
              <a:prstGeom prst="straightConnector1">
                <a:avLst/>
              </a:prstGeom>
              <a:ln w="6480">
                <a:solidFill>
                  <a:srgbClr val="a8a8a8"/>
                </a:solidFill>
                <a:miter/>
              </a:ln>
            </p:spPr>
          </p:cxnSp>
          <p:cxnSp>
            <p:nvCxnSpPr>
              <p:cNvPr id="21580" name="Straight Connector 1095"/>
              <p:cNvCxnSpPr/>
              <p:nvPr/>
            </p:nvCxnSpPr>
            <p:spPr>
              <a:xfrm>
                <a:off x="2471040" y="-435240"/>
                <a:ext cx="360" cy="126360"/>
              </a:xfrm>
              <a:prstGeom prst="straightConnector1">
                <a:avLst/>
              </a:prstGeom>
              <a:ln w="6480">
                <a:solidFill>
                  <a:srgbClr val="a8a8a8"/>
                </a:solidFill>
                <a:miter/>
              </a:ln>
            </p:spPr>
          </p:cxnSp>
          <p:cxnSp>
            <p:nvCxnSpPr>
              <p:cNvPr id="21581" name="Straight Connector 1096"/>
              <p:cNvCxnSpPr/>
              <p:nvPr/>
            </p:nvCxnSpPr>
            <p:spPr>
              <a:xfrm>
                <a:off x="2306520" y="-435240"/>
                <a:ext cx="360" cy="126360"/>
              </a:xfrm>
              <a:prstGeom prst="straightConnector1">
                <a:avLst/>
              </a:prstGeom>
              <a:ln w="6480">
                <a:solidFill>
                  <a:srgbClr val="a8a8a8"/>
                </a:solidFill>
                <a:miter/>
              </a:ln>
            </p:spPr>
          </p:cxnSp>
          <p:cxnSp>
            <p:nvCxnSpPr>
              <p:cNvPr id="21582" name="Straight Connector 1097"/>
              <p:cNvCxnSpPr/>
              <p:nvPr/>
            </p:nvCxnSpPr>
            <p:spPr>
              <a:xfrm>
                <a:off x="2800800" y="-435240"/>
                <a:ext cx="360" cy="126360"/>
              </a:xfrm>
              <a:prstGeom prst="straightConnector1">
                <a:avLst/>
              </a:prstGeom>
              <a:ln w="6480">
                <a:solidFill>
                  <a:srgbClr val="a8a8a8"/>
                </a:solidFill>
                <a:miter/>
              </a:ln>
            </p:spPr>
          </p:cxnSp>
          <p:cxnSp>
            <p:nvCxnSpPr>
              <p:cNvPr id="21583" name="Straight Connector 1098"/>
              <p:cNvCxnSpPr/>
              <p:nvPr/>
            </p:nvCxnSpPr>
            <p:spPr>
              <a:xfrm>
                <a:off x="2635920" y="-435240"/>
                <a:ext cx="360" cy="126360"/>
              </a:xfrm>
              <a:prstGeom prst="straightConnector1">
                <a:avLst/>
              </a:prstGeom>
              <a:ln w="6480">
                <a:solidFill>
                  <a:srgbClr val="a8a8a8"/>
                </a:solidFill>
                <a:miter/>
              </a:ln>
            </p:spPr>
          </p:cxnSp>
          <p:cxnSp>
            <p:nvCxnSpPr>
              <p:cNvPr id="21584" name="Straight Connector 1099"/>
              <p:cNvCxnSpPr/>
              <p:nvPr/>
            </p:nvCxnSpPr>
            <p:spPr>
              <a:xfrm>
                <a:off x="3130200" y="-435240"/>
                <a:ext cx="360" cy="126360"/>
              </a:xfrm>
              <a:prstGeom prst="straightConnector1">
                <a:avLst/>
              </a:prstGeom>
              <a:ln w="6480">
                <a:solidFill>
                  <a:srgbClr val="a8a8a8"/>
                </a:solidFill>
                <a:miter/>
              </a:ln>
            </p:spPr>
          </p:cxnSp>
          <p:cxnSp>
            <p:nvCxnSpPr>
              <p:cNvPr id="21585" name="Straight Connector 1100"/>
              <p:cNvCxnSpPr/>
              <p:nvPr/>
            </p:nvCxnSpPr>
            <p:spPr>
              <a:xfrm>
                <a:off x="2965320" y="-435240"/>
                <a:ext cx="360" cy="126360"/>
              </a:xfrm>
              <a:prstGeom prst="straightConnector1">
                <a:avLst/>
              </a:prstGeom>
              <a:ln w="6480">
                <a:solidFill>
                  <a:srgbClr val="a8a8a8"/>
                </a:solidFill>
                <a:miter/>
              </a:ln>
            </p:spPr>
          </p:cxnSp>
          <p:cxnSp>
            <p:nvCxnSpPr>
              <p:cNvPr id="21586" name="Straight Connector 1101"/>
              <p:cNvCxnSpPr/>
              <p:nvPr/>
            </p:nvCxnSpPr>
            <p:spPr>
              <a:xfrm>
                <a:off x="3459600" y="-435240"/>
                <a:ext cx="360" cy="126360"/>
              </a:xfrm>
              <a:prstGeom prst="straightConnector1">
                <a:avLst/>
              </a:prstGeom>
              <a:ln w="6480">
                <a:solidFill>
                  <a:srgbClr val="a8a8a8"/>
                </a:solidFill>
                <a:miter/>
              </a:ln>
            </p:spPr>
          </p:cxnSp>
          <p:cxnSp>
            <p:nvCxnSpPr>
              <p:cNvPr id="21587" name="Straight Connector 1102"/>
              <p:cNvCxnSpPr/>
              <p:nvPr/>
            </p:nvCxnSpPr>
            <p:spPr>
              <a:xfrm>
                <a:off x="3295080" y="-435240"/>
                <a:ext cx="360" cy="126360"/>
              </a:xfrm>
              <a:prstGeom prst="straightConnector1">
                <a:avLst/>
              </a:prstGeom>
              <a:ln w="6480">
                <a:solidFill>
                  <a:srgbClr val="a8a8a8"/>
                </a:solidFill>
                <a:miter/>
              </a:ln>
            </p:spPr>
          </p:cxnSp>
          <p:cxnSp>
            <p:nvCxnSpPr>
              <p:cNvPr id="21588" name="Straight Connector 1103"/>
              <p:cNvCxnSpPr/>
              <p:nvPr/>
            </p:nvCxnSpPr>
            <p:spPr>
              <a:xfrm>
                <a:off x="3789360" y="-435240"/>
                <a:ext cx="360" cy="126360"/>
              </a:xfrm>
              <a:prstGeom prst="straightConnector1">
                <a:avLst/>
              </a:prstGeom>
              <a:ln w="6480">
                <a:solidFill>
                  <a:srgbClr val="a8a8a8"/>
                </a:solidFill>
                <a:miter/>
              </a:ln>
            </p:spPr>
          </p:cxnSp>
          <p:cxnSp>
            <p:nvCxnSpPr>
              <p:cNvPr id="21589" name="Straight Connector 1104"/>
              <p:cNvCxnSpPr/>
              <p:nvPr/>
            </p:nvCxnSpPr>
            <p:spPr>
              <a:xfrm>
                <a:off x="3624480" y="-435240"/>
                <a:ext cx="360" cy="126360"/>
              </a:xfrm>
              <a:prstGeom prst="straightConnector1">
                <a:avLst/>
              </a:prstGeom>
              <a:ln w="6480">
                <a:solidFill>
                  <a:srgbClr val="a8a8a8"/>
                </a:solidFill>
                <a:miter/>
              </a:ln>
            </p:spPr>
          </p:cxnSp>
          <p:cxnSp>
            <p:nvCxnSpPr>
              <p:cNvPr id="21590" name="Straight Connector 1105"/>
              <p:cNvCxnSpPr/>
              <p:nvPr/>
            </p:nvCxnSpPr>
            <p:spPr>
              <a:xfrm>
                <a:off x="4118760" y="-435240"/>
                <a:ext cx="360" cy="126360"/>
              </a:xfrm>
              <a:prstGeom prst="straightConnector1">
                <a:avLst/>
              </a:prstGeom>
              <a:ln w="6480">
                <a:solidFill>
                  <a:srgbClr val="a8a8a8"/>
                </a:solidFill>
                <a:miter/>
              </a:ln>
            </p:spPr>
          </p:cxnSp>
          <p:cxnSp>
            <p:nvCxnSpPr>
              <p:cNvPr id="21591" name="Straight Connector 1106"/>
              <p:cNvCxnSpPr/>
              <p:nvPr/>
            </p:nvCxnSpPr>
            <p:spPr>
              <a:xfrm>
                <a:off x="3953880" y="-435240"/>
                <a:ext cx="360" cy="126360"/>
              </a:xfrm>
              <a:prstGeom prst="straightConnector1">
                <a:avLst/>
              </a:prstGeom>
              <a:ln w="6480">
                <a:solidFill>
                  <a:srgbClr val="a8a8a8"/>
                </a:solidFill>
                <a:miter/>
              </a:ln>
            </p:spPr>
          </p:cxnSp>
          <p:cxnSp>
            <p:nvCxnSpPr>
              <p:cNvPr id="21592" name="Straight Connector 1107"/>
              <p:cNvCxnSpPr/>
              <p:nvPr/>
            </p:nvCxnSpPr>
            <p:spPr>
              <a:xfrm>
                <a:off x="4448160" y="-435240"/>
                <a:ext cx="360" cy="126360"/>
              </a:xfrm>
              <a:prstGeom prst="straightConnector1">
                <a:avLst/>
              </a:prstGeom>
              <a:ln w="6480">
                <a:solidFill>
                  <a:srgbClr val="a8a8a8"/>
                </a:solidFill>
                <a:miter/>
              </a:ln>
            </p:spPr>
          </p:cxnSp>
          <p:cxnSp>
            <p:nvCxnSpPr>
              <p:cNvPr id="21593" name="Straight Connector 1108"/>
              <p:cNvCxnSpPr/>
              <p:nvPr/>
            </p:nvCxnSpPr>
            <p:spPr>
              <a:xfrm>
                <a:off x="4283640" y="-435240"/>
                <a:ext cx="360" cy="126360"/>
              </a:xfrm>
              <a:prstGeom prst="straightConnector1">
                <a:avLst/>
              </a:prstGeom>
              <a:ln w="6480">
                <a:solidFill>
                  <a:srgbClr val="a8a8a8"/>
                </a:solidFill>
                <a:miter/>
              </a:ln>
            </p:spPr>
          </p:cxnSp>
          <p:cxnSp>
            <p:nvCxnSpPr>
              <p:cNvPr id="21594" name="Straight Connector 1109"/>
              <p:cNvCxnSpPr/>
              <p:nvPr/>
            </p:nvCxnSpPr>
            <p:spPr>
              <a:xfrm>
                <a:off x="4777920" y="-435240"/>
                <a:ext cx="360" cy="126360"/>
              </a:xfrm>
              <a:prstGeom prst="straightConnector1">
                <a:avLst/>
              </a:prstGeom>
              <a:ln w="6480">
                <a:solidFill>
                  <a:srgbClr val="a8a8a8"/>
                </a:solidFill>
                <a:miter/>
              </a:ln>
            </p:spPr>
          </p:cxnSp>
          <p:cxnSp>
            <p:nvCxnSpPr>
              <p:cNvPr id="21595" name="Straight Connector 1110"/>
              <p:cNvCxnSpPr/>
              <p:nvPr/>
            </p:nvCxnSpPr>
            <p:spPr>
              <a:xfrm>
                <a:off x="4613040" y="-435240"/>
                <a:ext cx="360" cy="126360"/>
              </a:xfrm>
              <a:prstGeom prst="straightConnector1">
                <a:avLst/>
              </a:prstGeom>
              <a:ln w="6480">
                <a:solidFill>
                  <a:srgbClr val="a8a8a8"/>
                </a:solidFill>
                <a:miter/>
              </a:ln>
            </p:spPr>
          </p:cxnSp>
          <p:cxnSp>
            <p:nvCxnSpPr>
              <p:cNvPr id="21596" name="Straight Connector 1111"/>
              <p:cNvCxnSpPr/>
              <p:nvPr/>
            </p:nvCxnSpPr>
            <p:spPr>
              <a:xfrm>
                <a:off x="5107320" y="-435240"/>
                <a:ext cx="360" cy="126360"/>
              </a:xfrm>
              <a:prstGeom prst="straightConnector1">
                <a:avLst/>
              </a:prstGeom>
              <a:ln w="6480">
                <a:solidFill>
                  <a:srgbClr val="a8a8a8"/>
                </a:solidFill>
                <a:miter/>
              </a:ln>
            </p:spPr>
          </p:cxnSp>
          <p:cxnSp>
            <p:nvCxnSpPr>
              <p:cNvPr id="21597" name="Straight Connector 1112"/>
              <p:cNvCxnSpPr/>
              <p:nvPr/>
            </p:nvCxnSpPr>
            <p:spPr>
              <a:xfrm>
                <a:off x="4942440" y="-435240"/>
                <a:ext cx="360" cy="126360"/>
              </a:xfrm>
              <a:prstGeom prst="straightConnector1">
                <a:avLst/>
              </a:prstGeom>
              <a:ln w="6480">
                <a:solidFill>
                  <a:srgbClr val="a8a8a8"/>
                </a:solidFill>
                <a:miter/>
              </a:ln>
            </p:spPr>
          </p:cxnSp>
          <p:cxnSp>
            <p:nvCxnSpPr>
              <p:cNvPr id="21598" name="Straight Connector 1113"/>
              <p:cNvCxnSpPr/>
              <p:nvPr/>
            </p:nvCxnSpPr>
            <p:spPr>
              <a:xfrm>
                <a:off x="5436720" y="-435240"/>
                <a:ext cx="360" cy="126360"/>
              </a:xfrm>
              <a:prstGeom prst="straightConnector1">
                <a:avLst/>
              </a:prstGeom>
              <a:ln w="6480">
                <a:solidFill>
                  <a:srgbClr val="a8a8a8"/>
                </a:solidFill>
                <a:miter/>
              </a:ln>
            </p:spPr>
          </p:cxnSp>
          <p:cxnSp>
            <p:nvCxnSpPr>
              <p:cNvPr id="21599" name="Straight Connector 1114"/>
              <p:cNvCxnSpPr/>
              <p:nvPr/>
            </p:nvCxnSpPr>
            <p:spPr>
              <a:xfrm>
                <a:off x="5272200" y="-435240"/>
                <a:ext cx="360" cy="126360"/>
              </a:xfrm>
              <a:prstGeom prst="straightConnector1">
                <a:avLst/>
              </a:prstGeom>
              <a:ln w="6480">
                <a:solidFill>
                  <a:srgbClr val="a8a8a8"/>
                </a:solidFill>
                <a:miter/>
              </a:ln>
            </p:spPr>
          </p:cxnSp>
          <p:cxnSp>
            <p:nvCxnSpPr>
              <p:cNvPr id="21600" name="Straight Connector 1115"/>
              <p:cNvCxnSpPr/>
              <p:nvPr/>
            </p:nvCxnSpPr>
            <p:spPr>
              <a:xfrm>
                <a:off x="5766480" y="-435240"/>
                <a:ext cx="360" cy="126360"/>
              </a:xfrm>
              <a:prstGeom prst="straightConnector1">
                <a:avLst/>
              </a:prstGeom>
              <a:ln w="6480">
                <a:solidFill>
                  <a:srgbClr val="a8a8a8"/>
                </a:solidFill>
                <a:miter/>
              </a:ln>
            </p:spPr>
          </p:cxnSp>
          <p:cxnSp>
            <p:nvCxnSpPr>
              <p:cNvPr id="21601" name="Straight Connector 1116"/>
              <p:cNvCxnSpPr/>
              <p:nvPr/>
            </p:nvCxnSpPr>
            <p:spPr>
              <a:xfrm>
                <a:off x="5601600" y="-435240"/>
                <a:ext cx="360" cy="126360"/>
              </a:xfrm>
              <a:prstGeom prst="straightConnector1">
                <a:avLst/>
              </a:prstGeom>
              <a:ln w="6480">
                <a:solidFill>
                  <a:srgbClr val="a8a8a8"/>
                </a:solidFill>
                <a:miter/>
              </a:ln>
            </p:spPr>
          </p:cxnSp>
          <p:cxnSp>
            <p:nvCxnSpPr>
              <p:cNvPr id="21602" name="Straight Connector 1117"/>
              <p:cNvCxnSpPr/>
              <p:nvPr/>
            </p:nvCxnSpPr>
            <p:spPr>
              <a:xfrm>
                <a:off x="6095880" y="-435240"/>
                <a:ext cx="360" cy="126360"/>
              </a:xfrm>
              <a:prstGeom prst="straightConnector1">
                <a:avLst/>
              </a:prstGeom>
              <a:ln w="6480">
                <a:solidFill>
                  <a:srgbClr val="a8a8a8"/>
                </a:solidFill>
                <a:miter/>
              </a:ln>
            </p:spPr>
          </p:cxnSp>
          <p:cxnSp>
            <p:nvCxnSpPr>
              <p:cNvPr id="21603" name="Straight Connector 1118"/>
              <p:cNvCxnSpPr/>
              <p:nvPr/>
            </p:nvCxnSpPr>
            <p:spPr>
              <a:xfrm>
                <a:off x="5931000" y="-435240"/>
                <a:ext cx="360" cy="126360"/>
              </a:xfrm>
              <a:prstGeom prst="straightConnector1">
                <a:avLst/>
              </a:prstGeom>
              <a:ln w="6480">
                <a:solidFill>
                  <a:srgbClr val="a8a8a8"/>
                </a:solidFill>
                <a:miter/>
              </a:ln>
            </p:spPr>
          </p:cxnSp>
          <p:cxnSp>
            <p:nvCxnSpPr>
              <p:cNvPr id="21604" name="Straight Connector 1119"/>
              <p:cNvCxnSpPr/>
              <p:nvPr/>
            </p:nvCxnSpPr>
            <p:spPr>
              <a:xfrm>
                <a:off x="6425280" y="-435240"/>
                <a:ext cx="360" cy="126360"/>
              </a:xfrm>
              <a:prstGeom prst="straightConnector1">
                <a:avLst/>
              </a:prstGeom>
              <a:ln w="6480">
                <a:solidFill>
                  <a:srgbClr val="a8a8a8"/>
                </a:solidFill>
                <a:miter/>
              </a:ln>
            </p:spPr>
          </p:cxnSp>
          <p:cxnSp>
            <p:nvCxnSpPr>
              <p:cNvPr id="21605" name="Straight Connector 1120"/>
              <p:cNvCxnSpPr/>
              <p:nvPr/>
            </p:nvCxnSpPr>
            <p:spPr>
              <a:xfrm>
                <a:off x="6260760" y="-435240"/>
                <a:ext cx="360" cy="126360"/>
              </a:xfrm>
              <a:prstGeom prst="straightConnector1">
                <a:avLst/>
              </a:prstGeom>
              <a:ln w="6480">
                <a:solidFill>
                  <a:srgbClr val="a8a8a8"/>
                </a:solidFill>
                <a:miter/>
              </a:ln>
            </p:spPr>
          </p:cxnSp>
          <p:cxnSp>
            <p:nvCxnSpPr>
              <p:cNvPr id="21606" name="Straight Connector 1126"/>
              <p:cNvCxnSpPr/>
              <p:nvPr/>
            </p:nvCxnSpPr>
            <p:spPr>
              <a:xfrm>
                <a:off x="6590160" y="-435240"/>
                <a:ext cx="360" cy="126360"/>
              </a:xfrm>
              <a:prstGeom prst="straightConnector1">
                <a:avLst/>
              </a:prstGeom>
              <a:ln w="6480">
                <a:solidFill>
                  <a:srgbClr val="a8a8a8"/>
                </a:solidFill>
                <a:miter/>
              </a:ln>
            </p:spPr>
          </p:cxnSp>
          <p:cxnSp>
            <p:nvCxnSpPr>
              <p:cNvPr id="21607" name="Straight Connector 1128"/>
              <p:cNvCxnSpPr/>
              <p:nvPr/>
            </p:nvCxnSpPr>
            <p:spPr>
              <a:xfrm>
                <a:off x="6919560" y="-435240"/>
                <a:ext cx="360" cy="126360"/>
              </a:xfrm>
              <a:prstGeom prst="straightConnector1">
                <a:avLst/>
              </a:prstGeom>
              <a:ln w="6480">
                <a:solidFill>
                  <a:srgbClr val="a8a8a8"/>
                </a:solidFill>
                <a:miter/>
              </a:ln>
            </p:spPr>
          </p:cxnSp>
          <p:cxnSp>
            <p:nvCxnSpPr>
              <p:cNvPr id="21608" name="Straight Connector 1129"/>
              <p:cNvCxnSpPr/>
              <p:nvPr/>
            </p:nvCxnSpPr>
            <p:spPr>
              <a:xfrm>
                <a:off x="6754680" y="-435240"/>
                <a:ext cx="360" cy="126360"/>
              </a:xfrm>
              <a:prstGeom prst="straightConnector1">
                <a:avLst/>
              </a:prstGeom>
              <a:ln w="6480">
                <a:solidFill>
                  <a:srgbClr val="a8a8a8"/>
                </a:solidFill>
                <a:miter/>
              </a:ln>
            </p:spPr>
          </p:cxnSp>
          <p:cxnSp>
            <p:nvCxnSpPr>
              <p:cNvPr id="21609" name="Straight Connector 1130"/>
              <p:cNvCxnSpPr/>
              <p:nvPr/>
            </p:nvCxnSpPr>
            <p:spPr>
              <a:xfrm>
                <a:off x="7248960" y="-435240"/>
                <a:ext cx="360" cy="126360"/>
              </a:xfrm>
              <a:prstGeom prst="straightConnector1">
                <a:avLst/>
              </a:prstGeom>
              <a:ln w="6480">
                <a:solidFill>
                  <a:srgbClr val="a8a8a8"/>
                </a:solidFill>
                <a:miter/>
              </a:ln>
            </p:spPr>
          </p:cxnSp>
          <p:cxnSp>
            <p:nvCxnSpPr>
              <p:cNvPr id="21610" name="Straight Connector 1131"/>
              <p:cNvCxnSpPr/>
              <p:nvPr/>
            </p:nvCxnSpPr>
            <p:spPr>
              <a:xfrm>
                <a:off x="7084440" y="-435240"/>
                <a:ext cx="360" cy="126360"/>
              </a:xfrm>
              <a:prstGeom prst="straightConnector1">
                <a:avLst/>
              </a:prstGeom>
              <a:ln w="6480">
                <a:solidFill>
                  <a:srgbClr val="a8a8a8"/>
                </a:solidFill>
                <a:miter/>
              </a:ln>
            </p:spPr>
          </p:cxnSp>
          <p:cxnSp>
            <p:nvCxnSpPr>
              <p:cNvPr id="21611" name="Straight Connector 1132"/>
              <p:cNvCxnSpPr/>
              <p:nvPr/>
            </p:nvCxnSpPr>
            <p:spPr>
              <a:xfrm>
                <a:off x="7578720" y="-435240"/>
                <a:ext cx="360" cy="126360"/>
              </a:xfrm>
              <a:prstGeom prst="straightConnector1">
                <a:avLst/>
              </a:prstGeom>
              <a:ln w="6480">
                <a:solidFill>
                  <a:srgbClr val="a8a8a8"/>
                </a:solidFill>
                <a:miter/>
              </a:ln>
            </p:spPr>
          </p:cxnSp>
          <p:cxnSp>
            <p:nvCxnSpPr>
              <p:cNvPr id="21612" name="Straight Connector 1133"/>
              <p:cNvCxnSpPr/>
              <p:nvPr/>
            </p:nvCxnSpPr>
            <p:spPr>
              <a:xfrm>
                <a:off x="7413840" y="-435240"/>
                <a:ext cx="360" cy="126360"/>
              </a:xfrm>
              <a:prstGeom prst="straightConnector1">
                <a:avLst/>
              </a:prstGeom>
              <a:ln w="6480">
                <a:solidFill>
                  <a:srgbClr val="a8a8a8"/>
                </a:solidFill>
                <a:miter/>
              </a:ln>
            </p:spPr>
          </p:cxnSp>
          <p:cxnSp>
            <p:nvCxnSpPr>
              <p:cNvPr id="21613" name="Straight Connector 1134"/>
              <p:cNvCxnSpPr/>
              <p:nvPr/>
            </p:nvCxnSpPr>
            <p:spPr>
              <a:xfrm>
                <a:off x="7908120" y="-435240"/>
                <a:ext cx="360" cy="126360"/>
              </a:xfrm>
              <a:prstGeom prst="straightConnector1">
                <a:avLst/>
              </a:prstGeom>
              <a:ln w="6480">
                <a:solidFill>
                  <a:srgbClr val="a8a8a8"/>
                </a:solidFill>
                <a:miter/>
              </a:ln>
            </p:spPr>
          </p:cxnSp>
          <p:cxnSp>
            <p:nvCxnSpPr>
              <p:cNvPr id="21614" name="Straight Connector 1135"/>
              <p:cNvCxnSpPr/>
              <p:nvPr/>
            </p:nvCxnSpPr>
            <p:spPr>
              <a:xfrm>
                <a:off x="7743240" y="-435240"/>
                <a:ext cx="360" cy="126360"/>
              </a:xfrm>
              <a:prstGeom prst="straightConnector1">
                <a:avLst/>
              </a:prstGeom>
              <a:ln w="6480">
                <a:solidFill>
                  <a:srgbClr val="a8a8a8"/>
                </a:solidFill>
                <a:miter/>
              </a:ln>
            </p:spPr>
          </p:cxnSp>
          <p:cxnSp>
            <p:nvCxnSpPr>
              <p:cNvPr id="21615" name="Straight Connector 1136"/>
              <p:cNvCxnSpPr/>
              <p:nvPr/>
            </p:nvCxnSpPr>
            <p:spPr>
              <a:xfrm>
                <a:off x="8237520" y="-435240"/>
                <a:ext cx="360" cy="126360"/>
              </a:xfrm>
              <a:prstGeom prst="straightConnector1">
                <a:avLst/>
              </a:prstGeom>
              <a:ln w="6480">
                <a:solidFill>
                  <a:srgbClr val="a8a8a8"/>
                </a:solidFill>
                <a:miter/>
              </a:ln>
            </p:spPr>
          </p:cxnSp>
          <p:cxnSp>
            <p:nvCxnSpPr>
              <p:cNvPr id="21616" name="Straight Connector 1137"/>
              <p:cNvCxnSpPr/>
              <p:nvPr/>
            </p:nvCxnSpPr>
            <p:spPr>
              <a:xfrm>
                <a:off x="8073000" y="-435240"/>
                <a:ext cx="360" cy="126360"/>
              </a:xfrm>
              <a:prstGeom prst="straightConnector1">
                <a:avLst/>
              </a:prstGeom>
              <a:ln w="6480">
                <a:solidFill>
                  <a:srgbClr val="a8a8a8"/>
                </a:solidFill>
                <a:miter/>
              </a:ln>
            </p:spPr>
          </p:cxnSp>
          <p:cxnSp>
            <p:nvCxnSpPr>
              <p:cNvPr id="21617" name="Straight Connector 1138"/>
              <p:cNvCxnSpPr/>
              <p:nvPr/>
            </p:nvCxnSpPr>
            <p:spPr>
              <a:xfrm>
                <a:off x="8567280" y="-435240"/>
                <a:ext cx="360" cy="126360"/>
              </a:xfrm>
              <a:prstGeom prst="straightConnector1">
                <a:avLst/>
              </a:prstGeom>
              <a:ln w="6480">
                <a:solidFill>
                  <a:srgbClr val="a8a8a8"/>
                </a:solidFill>
                <a:miter/>
              </a:ln>
            </p:spPr>
          </p:cxnSp>
          <p:cxnSp>
            <p:nvCxnSpPr>
              <p:cNvPr id="21618" name="Straight Connector 1139"/>
              <p:cNvCxnSpPr/>
              <p:nvPr/>
            </p:nvCxnSpPr>
            <p:spPr>
              <a:xfrm>
                <a:off x="8402400" y="-435240"/>
                <a:ext cx="360" cy="126360"/>
              </a:xfrm>
              <a:prstGeom prst="straightConnector1">
                <a:avLst/>
              </a:prstGeom>
              <a:ln w="6480">
                <a:solidFill>
                  <a:srgbClr val="a8a8a8"/>
                </a:solidFill>
                <a:miter/>
              </a:ln>
            </p:spPr>
          </p:cxnSp>
          <p:cxnSp>
            <p:nvCxnSpPr>
              <p:cNvPr id="21619" name="Straight Connector 1140"/>
              <p:cNvCxnSpPr/>
              <p:nvPr/>
            </p:nvCxnSpPr>
            <p:spPr>
              <a:xfrm>
                <a:off x="8896680" y="-435240"/>
                <a:ext cx="360" cy="126360"/>
              </a:xfrm>
              <a:prstGeom prst="straightConnector1">
                <a:avLst/>
              </a:prstGeom>
              <a:ln w="6480">
                <a:solidFill>
                  <a:srgbClr val="a8a8a8"/>
                </a:solidFill>
                <a:miter/>
              </a:ln>
            </p:spPr>
          </p:cxnSp>
          <p:cxnSp>
            <p:nvCxnSpPr>
              <p:cNvPr id="21620" name="Straight Connector 1141"/>
              <p:cNvCxnSpPr/>
              <p:nvPr/>
            </p:nvCxnSpPr>
            <p:spPr>
              <a:xfrm>
                <a:off x="8731800" y="-435240"/>
                <a:ext cx="360" cy="126360"/>
              </a:xfrm>
              <a:prstGeom prst="straightConnector1">
                <a:avLst/>
              </a:prstGeom>
              <a:ln w="6480">
                <a:solidFill>
                  <a:srgbClr val="a8a8a8"/>
                </a:solidFill>
                <a:miter/>
              </a:ln>
            </p:spPr>
          </p:cxnSp>
          <p:cxnSp>
            <p:nvCxnSpPr>
              <p:cNvPr id="21621" name="Straight Connector 1142"/>
              <p:cNvCxnSpPr/>
              <p:nvPr/>
            </p:nvCxnSpPr>
            <p:spPr>
              <a:xfrm>
                <a:off x="9226080" y="-435240"/>
                <a:ext cx="360" cy="126360"/>
              </a:xfrm>
              <a:prstGeom prst="straightConnector1">
                <a:avLst/>
              </a:prstGeom>
              <a:ln w="6480">
                <a:solidFill>
                  <a:srgbClr val="a8a8a8"/>
                </a:solidFill>
                <a:miter/>
              </a:ln>
            </p:spPr>
          </p:cxnSp>
          <p:cxnSp>
            <p:nvCxnSpPr>
              <p:cNvPr id="21622" name="Straight Connector 1143"/>
              <p:cNvCxnSpPr/>
              <p:nvPr/>
            </p:nvCxnSpPr>
            <p:spPr>
              <a:xfrm>
                <a:off x="9061560" y="-435240"/>
                <a:ext cx="360" cy="126360"/>
              </a:xfrm>
              <a:prstGeom prst="straightConnector1">
                <a:avLst/>
              </a:prstGeom>
              <a:ln w="6480">
                <a:solidFill>
                  <a:srgbClr val="a8a8a8"/>
                </a:solidFill>
                <a:miter/>
              </a:ln>
            </p:spPr>
          </p:cxnSp>
          <p:cxnSp>
            <p:nvCxnSpPr>
              <p:cNvPr id="21623" name="Straight Connector 1144"/>
              <p:cNvCxnSpPr/>
              <p:nvPr/>
            </p:nvCxnSpPr>
            <p:spPr>
              <a:xfrm>
                <a:off x="9555840" y="-435240"/>
                <a:ext cx="360" cy="126360"/>
              </a:xfrm>
              <a:prstGeom prst="straightConnector1">
                <a:avLst/>
              </a:prstGeom>
              <a:ln w="6480">
                <a:solidFill>
                  <a:srgbClr val="a8a8a8"/>
                </a:solidFill>
                <a:miter/>
              </a:ln>
            </p:spPr>
          </p:cxnSp>
          <p:cxnSp>
            <p:nvCxnSpPr>
              <p:cNvPr id="21624" name="Straight Connector 1145"/>
              <p:cNvCxnSpPr/>
              <p:nvPr/>
            </p:nvCxnSpPr>
            <p:spPr>
              <a:xfrm>
                <a:off x="9390960" y="-435240"/>
                <a:ext cx="360" cy="126360"/>
              </a:xfrm>
              <a:prstGeom prst="straightConnector1">
                <a:avLst/>
              </a:prstGeom>
              <a:ln w="6480">
                <a:solidFill>
                  <a:srgbClr val="a8a8a8"/>
                </a:solidFill>
                <a:miter/>
              </a:ln>
            </p:spPr>
          </p:cxnSp>
          <p:cxnSp>
            <p:nvCxnSpPr>
              <p:cNvPr id="21625" name="Straight Connector 1146"/>
              <p:cNvCxnSpPr/>
              <p:nvPr/>
            </p:nvCxnSpPr>
            <p:spPr>
              <a:xfrm>
                <a:off x="9885240" y="-435240"/>
                <a:ext cx="360" cy="126360"/>
              </a:xfrm>
              <a:prstGeom prst="straightConnector1">
                <a:avLst/>
              </a:prstGeom>
              <a:ln w="6480">
                <a:solidFill>
                  <a:srgbClr val="a8a8a8"/>
                </a:solidFill>
                <a:miter/>
              </a:ln>
            </p:spPr>
          </p:cxnSp>
          <p:cxnSp>
            <p:nvCxnSpPr>
              <p:cNvPr id="21626" name="Straight Connector 1147"/>
              <p:cNvCxnSpPr/>
              <p:nvPr/>
            </p:nvCxnSpPr>
            <p:spPr>
              <a:xfrm>
                <a:off x="9720360" y="-435240"/>
                <a:ext cx="360" cy="126360"/>
              </a:xfrm>
              <a:prstGeom prst="straightConnector1">
                <a:avLst/>
              </a:prstGeom>
              <a:ln w="6480">
                <a:solidFill>
                  <a:srgbClr val="a8a8a8"/>
                </a:solidFill>
                <a:miter/>
              </a:ln>
            </p:spPr>
          </p:cxnSp>
          <p:cxnSp>
            <p:nvCxnSpPr>
              <p:cNvPr id="21627" name="Straight Connector 1148"/>
              <p:cNvCxnSpPr/>
              <p:nvPr/>
            </p:nvCxnSpPr>
            <p:spPr>
              <a:xfrm>
                <a:off x="10214640" y="-435240"/>
                <a:ext cx="360" cy="126360"/>
              </a:xfrm>
              <a:prstGeom prst="straightConnector1">
                <a:avLst/>
              </a:prstGeom>
              <a:ln w="6480">
                <a:solidFill>
                  <a:srgbClr val="a8a8a8"/>
                </a:solidFill>
                <a:miter/>
              </a:ln>
            </p:spPr>
          </p:cxnSp>
          <p:cxnSp>
            <p:nvCxnSpPr>
              <p:cNvPr id="21628" name="Straight Connector 1149"/>
              <p:cNvCxnSpPr/>
              <p:nvPr/>
            </p:nvCxnSpPr>
            <p:spPr>
              <a:xfrm>
                <a:off x="10050120" y="-435240"/>
                <a:ext cx="360" cy="126360"/>
              </a:xfrm>
              <a:prstGeom prst="straightConnector1">
                <a:avLst/>
              </a:prstGeom>
              <a:ln w="6480">
                <a:solidFill>
                  <a:srgbClr val="a8a8a8"/>
                </a:solidFill>
                <a:miter/>
              </a:ln>
            </p:spPr>
          </p:cxnSp>
          <p:cxnSp>
            <p:nvCxnSpPr>
              <p:cNvPr id="21629" name="Straight Connector 1150"/>
              <p:cNvCxnSpPr/>
              <p:nvPr/>
            </p:nvCxnSpPr>
            <p:spPr>
              <a:xfrm>
                <a:off x="10544400" y="-435240"/>
                <a:ext cx="360" cy="126360"/>
              </a:xfrm>
              <a:prstGeom prst="straightConnector1">
                <a:avLst/>
              </a:prstGeom>
              <a:ln w="6480">
                <a:solidFill>
                  <a:srgbClr val="a8a8a8"/>
                </a:solidFill>
                <a:miter/>
              </a:ln>
            </p:spPr>
          </p:cxnSp>
          <p:cxnSp>
            <p:nvCxnSpPr>
              <p:cNvPr id="21630" name="Straight Connector 1151"/>
              <p:cNvCxnSpPr/>
              <p:nvPr/>
            </p:nvCxnSpPr>
            <p:spPr>
              <a:xfrm>
                <a:off x="10379520" y="-435240"/>
                <a:ext cx="360" cy="126360"/>
              </a:xfrm>
              <a:prstGeom prst="straightConnector1">
                <a:avLst/>
              </a:prstGeom>
              <a:ln w="6480">
                <a:solidFill>
                  <a:srgbClr val="a8a8a8"/>
                </a:solidFill>
                <a:miter/>
              </a:ln>
            </p:spPr>
          </p:cxnSp>
          <p:cxnSp>
            <p:nvCxnSpPr>
              <p:cNvPr id="21631" name="Straight Connector 1152"/>
              <p:cNvCxnSpPr/>
              <p:nvPr/>
            </p:nvCxnSpPr>
            <p:spPr>
              <a:xfrm>
                <a:off x="10873800" y="-435240"/>
                <a:ext cx="360" cy="126360"/>
              </a:xfrm>
              <a:prstGeom prst="straightConnector1">
                <a:avLst/>
              </a:prstGeom>
              <a:ln w="6480">
                <a:solidFill>
                  <a:srgbClr val="a8a8a8"/>
                </a:solidFill>
                <a:miter/>
              </a:ln>
            </p:spPr>
          </p:cxnSp>
          <p:cxnSp>
            <p:nvCxnSpPr>
              <p:cNvPr id="21632" name="Straight Connector 1153"/>
              <p:cNvCxnSpPr/>
              <p:nvPr/>
            </p:nvCxnSpPr>
            <p:spPr>
              <a:xfrm>
                <a:off x="10708920" y="-435240"/>
                <a:ext cx="360" cy="126360"/>
              </a:xfrm>
              <a:prstGeom prst="straightConnector1">
                <a:avLst/>
              </a:prstGeom>
              <a:ln w="6480">
                <a:solidFill>
                  <a:srgbClr val="a8a8a8"/>
                </a:solidFill>
                <a:miter/>
              </a:ln>
            </p:spPr>
          </p:cxnSp>
          <p:cxnSp>
            <p:nvCxnSpPr>
              <p:cNvPr id="21633" name="Straight Connector 1154"/>
              <p:cNvCxnSpPr/>
              <p:nvPr/>
            </p:nvCxnSpPr>
            <p:spPr>
              <a:xfrm>
                <a:off x="11203200" y="-435240"/>
                <a:ext cx="360" cy="126360"/>
              </a:xfrm>
              <a:prstGeom prst="straightConnector1">
                <a:avLst/>
              </a:prstGeom>
              <a:ln w="6480">
                <a:solidFill>
                  <a:srgbClr val="a8a8a8"/>
                </a:solidFill>
                <a:miter/>
              </a:ln>
            </p:spPr>
          </p:cxnSp>
          <p:cxnSp>
            <p:nvCxnSpPr>
              <p:cNvPr id="21634" name="Straight Connector 1155"/>
              <p:cNvCxnSpPr/>
              <p:nvPr/>
            </p:nvCxnSpPr>
            <p:spPr>
              <a:xfrm>
                <a:off x="11038680" y="-435240"/>
                <a:ext cx="360" cy="126360"/>
              </a:xfrm>
              <a:prstGeom prst="straightConnector1">
                <a:avLst/>
              </a:prstGeom>
              <a:ln w="6480">
                <a:solidFill>
                  <a:srgbClr val="a8a8a8"/>
                </a:solidFill>
                <a:miter/>
              </a:ln>
            </p:spPr>
          </p:cxnSp>
          <p:cxnSp>
            <p:nvCxnSpPr>
              <p:cNvPr id="21635" name="Straight Connector 1156"/>
              <p:cNvCxnSpPr/>
              <p:nvPr/>
            </p:nvCxnSpPr>
            <p:spPr>
              <a:xfrm>
                <a:off x="11532960" y="-435240"/>
                <a:ext cx="360" cy="126360"/>
              </a:xfrm>
              <a:prstGeom prst="straightConnector1">
                <a:avLst/>
              </a:prstGeom>
              <a:ln w="6480">
                <a:solidFill>
                  <a:srgbClr val="a8a8a8"/>
                </a:solidFill>
                <a:miter/>
              </a:ln>
            </p:spPr>
          </p:cxnSp>
          <p:cxnSp>
            <p:nvCxnSpPr>
              <p:cNvPr id="21636" name="Straight Connector 1157"/>
              <p:cNvCxnSpPr/>
              <p:nvPr/>
            </p:nvCxnSpPr>
            <p:spPr>
              <a:xfrm>
                <a:off x="11368080" y="-435240"/>
                <a:ext cx="360" cy="126360"/>
              </a:xfrm>
              <a:prstGeom prst="straightConnector1">
                <a:avLst/>
              </a:prstGeom>
              <a:ln w="6480">
                <a:solidFill>
                  <a:srgbClr val="a8a8a8"/>
                </a:solidFill>
                <a:miter/>
              </a:ln>
            </p:spPr>
          </p:cxnSp>
          <p:cxnSp>
            <p:nvCxnSpPr>
              <p:cNvPr id="21637" name="Straight Connector 1158"/>
              <p:cNvCxnSpPr/>
              <p:nvPr/>
            </p:nvCxnSpPr>
            <p:spPr>
              <a:xfrm>
                <a:off x="11862360" y="-435240"/>
                <a:ext cx="360" cy="126360"/>
              </a:xfrm>
              <a:prstGeom prst="straightConnector1">
                <a:avLst/>
              </a:prstGeom>
              <a:ln w="6480">
                <a:solidFill>
                  <a:srgbClr val="a8a8a8"/>
                </a:solidFill>
                <a:miter/>
              </a:ln>
            </p:spPr>
          </p:cxnSp>
          <p:cxnSp>
            <p:nvCxnSpPr>
              <p:cNvPr id="21638" name="Straight Connector 1159"/>
              <p:cNvCxnSpPr/>
              <p:nvPr/>
            </p:nvCxnSpPr>
            <p:spPr>
              <a:xfrm>
                <a:off x="11697480" y="-435240"/>
                <a:ext cx="360" cy="126360"/>
              </a:xfrm>
              <a:prstGeom prst="straightConnector1">
                <a:avLst/>
              </a:prstGeom>
              <a:ln w="6480">
                <a:solidFill>
                  <a:srgbClr val="a8a8a8"/>
                </a:solidFill>
                <a:miter/>
              </a:ln>
            </p:spPr>
          </p:cxnSp>
          <p:cxnSp>
            <p:nvCxnSpPr>
              <p:cNvPr id="21639" name="Straight Connector 1845"/>
              <p:cNvCxnSpPr/>
              <p:nvPr/>
            </p:nvCxnSpPr>
            <p:spPr>
              <a:xfrm>
                <a:off x="12481560" y="489600"/>
                <a:ext cx="126360" cy="360"/>
              </a:xfrm>
              <a:prstGeom prst="straightConnector1">
                <a:avLst/>
              </a:prstGeom>
              <a:ln w="6480">
                <a:solidFill>
                  <a:srgbClr val="a8a8a8"/>
                </a:solidFill>
                <a:miter/>
              </a:ln>
            </p:spPr>
          </p:cxnSp>
          <p:cxnSp>
            <p:nvCxnSpPr>
              <p:cNvPr id="21640" name="Straight Connector 1846"/>
              <p:cNvCxnSpPr/>
              <p:nvPr/>
            </p:nvCxnSpPr>
            <p:spPr>
              <a:xfrm>
                <a:off x="12481560" y="326520"/>
                <a:ext cx="126360" cy="360"/>
              </a:xfrm>
              <a:prstGeom prst="straightConnector1">
                <a:avLst/>
              </a:prstGeom>
              <a:ln w="6480">
                <a:solidFill>
                  <a:srgbClr val="a8a8a8"/>
                </a:solidFill>
                <a:miter/>
              </a:ln>
            </p:spPr>
          </p:cxnSp>
          <p:cxnSp>
            <p:nvCxnSpPr>
              <p:cNvPr id="21641" name="Straight Connector 1847"/>
              <p:cNvCxnSpPr/>
              <p:nvPr/>
            </p:nvCxnSpPr>
            <p:spPr>
              <a:xfrm>
                <a:off x="12481560" y="816120"/>
                <a:ext cx="126360" cy="360"/>
              </a:xfrm>
              <a:prstGeom prst="straightConnector1">
                <a:avLst/>
              </a:prstGeom>
              <a:ln w="6480">
                <a:solidFill>
                  <a:srgbClr val="a8a8a8"/>
                </a:solidFill>
                <a:miter/>
              </a:ln>
            </p:spPr>
          </p:cxnSp>
          <p:cxnSp>
            <p:nvCxnSpPr>
              <p:cNvPr id="21642" name="Straight Connector 1848"/>
              <p:cNvCxnSpPr/>
              <p:nvPr/>
            </p:nvCxnSpPr>
            <p:spPr>
              <a:xfrm>
                <a:off x="12481560" y="653040"/>
                <a:ext cx="126360" cy="360"/>
              </a:xfrm>
              <a:prstGeom prst="straightConnector1">
                <a:avLst/>
              </a:prstGeom>
              <a:ln w="6480">
                <a:solidFill>
                  <a:srgbClr val="a8a8a8"/>
                </a:solidFill>
                <a:miter/>
              </a:ln>
            </p:spPr>
          </p:cxnSp>
          <p:cxnSp>
            <p:nvCxnSpPr>
              <p:cNvPr id="21643" name="Straight Connector 1849"/>
              <p:cNvCxnSpPr/>
              <p:nvPr/>
            </p:nvCxnSpPr>
            <p:spPr>
              <a:xfrm>
                <a:off x="12481560" y="1142640"/>
                <a:ext cx="126360" cy="360"/>
              </a:xfrm>
              <a:prstGeom prst="straightConnector1">
                <a:avLst/>
              </a:prstGeom>
              <a:ln w="6480">
                <a:solidFill>
                  <a:srgbClr val="a8a8a8"/>
                </a:solidFill>
                <a:miter/>
              </a:ln>
            </p:spPr>
          </p:cxnSp>
          <p:cxnSp>
            <p:nvCxnSpPr>
              <p:cNvPr id="21644" name="Straight Connector 1850"/>
              <p:cNvCxnSpPr/>
              <p:nvPr/>
            </p:nvCxnSpPr>
            <p:spPr>
              <a:xfrm>
                <a:off x="12481560" y="979560"/>
                <a:ext cx="126360" cy="360"/>
              </a:xfrm>
              <a:prstGeom prst="straightConnector1">
                <a:avLst/>
              </a:prstGeom>
              <a:ln w="6480">
                <a:solidFill>
                  <a:srgbClr val="a8a8a8"/>
                </a:solidFill>
                <a:miter/>
              </a:ln>
            </p:spPr>
          </p:cxnSp>
          <p:cxnSp>
            <p:nvCxnSpPr>
              <p:cNvPr id="21645" name="Straight Connector 1851"/>
              <p:cNvCxnSpPr/>
              <p:nvPr/>
            </p:nvCxnSpPr>
            <p:spPr>
              <a:xfrm>
                <a:off x="12481560" y="1469520"/>
                <a:ext cx="126360" cy="360"/>
              </a:xfrm>
              <a:prstGeom prst="straightConnector1">
                <a:avLst/>
              </a:prstGeom>
              <a:ln w="6480">
                <a:solidFill>
                  <a:srgbClr val="a8a8a8"/>
                </a:solidFill>
                <a:miter/>
              </a:ln>
            </p:spPr>
          </p:cxnSp>
          <p:cxnSp>
            <p:nvCxnSpPr>
              <p:cNvPr id="21646" name="Straight Connector 1852"/>
              <p:cNvCxnSpPr/>
              <p:nvPr/>
            </p:nvCxnSpPr>
            <p:spPr>
              <a:xfrm>
                <a:off x="12481560" y="1306080"/>
                <a:ext cx="126360" cy="360"/>
              </a:xfrm>
              <a:prstGeom prst="straightConnector1">
                <a:avLst/>
              </a:prstGeom>
              <a:ln w="6480">
                <a:solidFill>
                  <a:srgbClr val="a8a8a8"/>
                </a:solidFill>
                <a:miter/>
              </a:ln>
            </p:spPr>
          </p:cxnSp>
          <p:cxnSp>
            <p:nvCxnSpPr>
              <p:cNvPr id="21647" name="Straight Connector 1853"/>
              <p:cNvCxnSpPr/>
              <p:nvPr/>
            </p:nvCxnSpPr>
            <p:spPr>
              <a:xfrm>
                <a:off x="12481560" y="1796040"/>
                <a:ext cx="126360" cy="360"/>
              </a:xfrm>
              <a:prstGeom prst="straightConnector1">
                <a:avLst/>
              </a:prstGeom>
              <a:ln w="6480">
                <a:solidFill>
                  <a:srgbClr val="a8a8a8"/>
                </a:solidFill>
                <a:miter/>
              </a:ln>
            </p:spPr>
          </p:cxnSp>
          <p:cxnSp>
            <p:nvCxnSpPr>
              <p:cNvPr id="21648" name="Straight Connector 1854"/>
              <p:cNvCxnSpPr/>
              <p:nvPr/>
            </p:nvCxnSpPr>
            <p:spPr>
              <a:xfrm>
                <a:off x="12481560" y="1632600"/>
                <a:ext cx="126360" cy="360"/>
              </a:xfrm>
              <a:prstGeom prst="straightConnector1">
                <a:avLst/>
              </a:prstGeom>
              <a:ln w="6480">
                <a:solidFill>
                  <a:srgbClr val="a8a8a8"/>
                </a:solidFill>
                <a:miter/>
              </a:ln>
            </p:spPr>
          </p:cxnSp>
          <p:cxnSp>
            <p:nvCxnSpPr>
              <p:cNvPr id="21649" name="Straight Connector 1855"/>
              <p:cNvCxnSpPr/>
              <p:nvPr/>
            </p:nvCxnSpPr>
            <p:spPr>
              <a:xfrm>
                <a:off x="12481560" y="2122560"/>
                <a:ext cx="126360" cy="360"/>
              </a:xfrm>
              <a:prstGeom prst="straightConnector1">
                <a:avLst/>
              </a:prstGeom>
              <a:ln w="6480">
                <a:solidFill>
                  <a:srgbClr val="a8a8a8"/>
                </a:solidFill>
                <a:miter/>
              </a:ln>
            </p:spPr>
          </p:cxnSp>
          <p:cxnSp>
            <p:nvCxnSpPr>
              <p:cNvPr id="21650" name="Straight Connector 1856"/>
              <p:cNvCxnSpPr/>
              <p:nvPr/>
            </p:nvCxnSpPr>
            <p:spPr>
              <a:xfrm>
                <a:off x="12481560" y="1959120"/>
                <a:ext cx="126360" cy="360"/>
              </a:xfrm>
              <a:prstGeom prst="straightConnector1">
                <a:avLst/>
              </a:prstGeom>
              <a:ln w="6480">
                <a:solidFill>
                  <a:srgbClr val="a8a8a8"/>
                </a:solidFill>
                <a:miter/>
              </a:ln>
            </p:spPr>
          </p:cxnSp>
          <p:cxnSp>
            <p:nvCxnSpPr>
              <p:cNvPr id="21651" name="Straight Connector 1857"/>
              <p:cNvCxnSpPr/>
              <p:nvPr/>
            </p:nvCxnSpPr>
            <p:spPr>
              <a:xfrm>
                <a:off x="12481560" y="2449080"/>
                <a:ext cx="126360" cy="360"/>
              </a:xfrm>
              <a:prstGeom prst="straightConnector1">
                <a:avLst/>
              </a:prstGeom>
              <a:ln w="6480">
                <a:solidFill>
                  <a:srgbClr val="a8a8a8"/>
                </a:solidFill>
                <a:miter/>
              </a:ln>
            </p:spPr>
          </p:cxnSp>
          <p:cxnSp>
            <p:nvCxnSpPr>
              <p:cNvPr id="21652" name="Straight Connector 1858"/>
              <p:cNvCxnSpPr/>
              <p:nvPr/>
            </p:nvCxnSpPr>
            <p:spPr>
              <a:xfrm>
                <a:off x="12481560" y="2285640"/>
                <a:ext cx="126360" cy="360"/>
              </a:xfrm>
              <a:prstGeom prst="straightConnector1">
                <a:avLst/>
              </a:prstGeom>
              <a:ln w="6480">
                <a:solidFill>
                  <a:srgbClr val="a8a8a8"/>
                </a:solidFill>
                <a:miter/>
              </a:ln>
            </p:spPr>
          </p:cxnSp>
          <p:cxnSp>
            <p:nvCxnSpPr>
              <p:cNvPr id="21653" name="Straight Connector 1859"/>
              <p:cNvCxnSpPr/>
              <p:nvPr/>
            </p:nvCxnSpPr>
            <p:spPr>
              <a:xfrm>
                <a:off x="12481560" y="2775600"/>
                <a:ext cx="126360" cy="360"/>
              </a:xfrm>
              <a:prstGeom prst="straightConnector1">
                <a:avLst/>
              </a:prstGeom>
              <a:ln w="6480">
                <a:solidFill>
                  <a:srgbClr val="a8a8a8"/>
                </a:solidFill>
                <a:miter/>
              </a:ln>
            </p:spPr>
          </p:cxnSp>
          <p:cxnSp>
            <p:nvCxnSpPr>
              <p:cNvPr id="21654" name="Straight Connector 1860"/>
              <p:cNvCxnSpPr/>
              <p:nvPr/>
            </p:nvCxnSpPr>
            <p:spPr>
              <a:xfrm>
                <a:off x="12481560" y="2612520"/>
                <a:ext cx="126360" cy="360"/>
              </a:xfrm>
              <a:prstGeom prst="straightConnector1">
                <a:avLst/>
              </a:prstGeom>
              <a:ln w="6480">
                <a:solidFill>
                  <a:srgbClr val="a8a8a8"/>
                </a:solidFill>
                <a:miter/>
              </a:ln>
            </p:spPr>
          </p:cxnSp>
          <p:cxnSp>
            <p:nvCxnSpPr>
              <p:cNvPr id="21655" name="Straight Connector 1861"/>
              <p:cNvCxnSpPr/>
              <p:nvPr/>
            </p:nvCxnSpPr>
            <p:spPr>
              <a:xfrm>
                <a:off x="12481560" y="3102120"/>
                <a:ext cx="126360" cy="360"/>
              </a:xfrm>
              <a:prstGeom prst="straightConnector1">
                <a:avLst/>
              </a:prstGeom>
              <a:ln w="6480">
                <a:solidFill>
                  <a:srgbClr val="a8a8a8"/>
                </a:solidFill>
                <a:miter/>
              </a:ln>
            </p:spPr>
          </p:cxnSp>
          <p:cxnSp>
            <p:nvCxnSpPr>
              <p:cNvPr id="21656" name="Straight Connector 1862"/>
              <p:cNvCxnSpPr/>
              <p:nvPr/>
            </p:nvCxnSpPr>
            <p:spPr>
              <a:xfrm>
                <a:off x="12481560" y="2939040"/>
                <a:ext cx="126360" cy="360"/>
              </a:xfrm>
              <a:prstGeom prst="straightConnector1">
                <a:avLst/>
              </a:prstGeom>
              <a:ln w="6480">
                <a:solidFill>
                  <a:srgbClr val="a8a8a8"/>
                </a:solidFill>
                <a:miter/>
              </a:ln>
            </p:spPr>
          </p:cxnSp>
          <p:cxnSp>
            <p:nvCxnSpPr>
              <p:cNvPr id="21657" name="Straight Connector 1863"/>
              <p:cNvCxnSpPr/>
              <p:nvPr/>
            </p:nvCxnSpPr>
            <p:spPr>
              <a:xfrm>
                <a:off x="12481560" y="3428640"/>
                <a:ext cx="126360" cy="360"/>
              </a:xfrm>
              <a:prstGeom prst="straightConnector1">
                <a:avLst/>
              </a:prstGeom>
              <a:ln w="6480">
                <a:solidFill>
                  <a:srgbClr val="a8a8a8"/>
                </a:solidFill>
                <a:miter/>
              </a:ln>
            </p:spPr>
          </p:cxnSp>
          <p:cxnSp>
            <p:nvCxnSpPr>
              <p:cNvPr id="21658" name="Straight Connector 1864"/>
              <p:cNvCxnSpPr/>
              <p:nvPr/>
            </p:nvCxnSpPr>
            <p:spPr>
              <a:xfrm>
                <a:off x="12481560" y="3265560"/>
                <a:ext cx="126360" cy="360"/>
              </a:xfrm>
              <a:prstGeom prst="straightConnector1">
                <a:avLst/>
              </a:prstGeom>
              <a:ln w="6480">
                <a:solidFill>
                  <a:srgbClr val="a8a8a8"/>
                </a:solidFill>
                <a:miter/>
              </a:ln>
            </p:spPr>
          </p:cxnSp>
          <p:cxnSp>
            <p:nvCxnSpPr>
              <p:cNvPr id="21659" name="Straight Connector 1865"/>
              <p:cNvCxnSpPr/>
              <p:nvPr/>
            </p:nvCxnSpPr>
            <p:spPr>
              <a:xfrm>
                <a:off x="12481560" y="3755520"/>
                <a:ext cx="126360" cy="360"/>
              </a:xfrm>
              <a:prstGeom prst="straightConnector1">
                <a:avLst/>
              </a:prstGeom>
              <a:ln w="6480">
                <a:solidFill>
                  <a:srgbClr val="a8a8a8"/>
                </a:solidFill>
                <a:miter/>
              </a:ln>
            </p:spPr>
          </p:cxnSp>
          <p:cxnSp>
            <p:nvCxnSpPr>
              <p:cNvPr id="21660" name="Straight Connector 1866"/>
              <p:cNvCxnSpPr/>
              <p:nvPr/>
            </p:nvCxnSpPr>
            <p:spPr>
              <a:xfrm>
                <a:off x="12481560" y="3592080"/>
                <a:ext cx="126360" cy="360"/>
              </a:xfrm>
              <a:prstGeom prst="straightConnector1">
                <a:avLst/>
              </a:prstGeom>
              <a:ln w="6480">
                <a:solidFill>
                  <a:srgbClr val="a8a8a8"/>
                </a:solidFill>
                <a:miter/>
              </a:ln>
            </p:spPr>
          </p:cxnSp>
          <p:cxnSp>
            <p:nvCxnSpPr>
              <p:cNvPr id="21661" name="Straight Connector 1867"/>
              <p:cNvCxnSpPr/>
              <p:nvPr/>
            </p:nvCxnSpPr>
            <p:spPr>
              <a:xfrm>
                <a:off x="12481560" y="4081680"/>
                <a:ext cx="126360" cy="360"/>
              </a:xfrm>
              <a:prstGeom prst="straightConnector1">
                <a:avLst/>
              </a:prstGeom>
              <a:ln w="6480">
                <a:solidFill>
                  <a:srgbClr val="a8a8a8"/>
                </a:solidFill>
                <a:miter/>
              </a:ln>
            </p:spPr>
          </p:cxnSp>
          <p:cxnSp>
            <p:nvCxnSpPr>
              <p:cNvPr id="21662" name="Straight Connector 1868"/>
              <p:cNvCxnSpPr/>
              <p:nvPr/>
            </p:nvCxnSpPr>
            <p:spPr>
              <a:xfrm>
                <a:off x="12481560" y="3918240"/>
                <a:ext cx="126360" cy="360"/>
              </a:xfrm>
              <a:prstGeom prst="straightConnector1">
                <a:avLst/>
              </a:prstGeom>
              <a:ln w="6480">
                <a:solidFill>
                  <a:srgbClr val="a8a8a8"/>
                </a:solidFill>
                <a:miter/>
              </a:ln>
            </p:spPr>
          </p:cxnSp>
          <p:cxnSp>
            <p:nvCxnSpPr>
              <p:cNvPr id="21663" name="Straight Connector 1869"/>
              <p:cNvCxnSpPr/>
              <p:nvPr/>
            </p:nvCxnSpPr>
            <p:spPr>
              <a:xfrm>
                <a:off x="12481560" y="4408200"/>
                <a:ext cx="126360" cy="360"/>
              </a:xfrm>
              <a:prstGeom prst="straightConnector1">
                <a:avLst/>
              </a:prstGeom>
              <a:ln w="6480">
                <a:solidFill>
                  <a:srgbClr val="a8a8a8"/>
                </a:solidFill>
                <a:miter/>
              </a:ln>
            </p:spPr>
          </p:cxnSp>
          <p:cxnSp>
            <p:nvCxnSpPr>
              <p:cNvPr id="21664" name="Straight Connector 1870"/>
              <p:cNvCxnSpPr/>
              <p:nvPr/>
            </p:nvCxnSpPr>
            <p:spPr>
              <a:xfrm>
                <a:off x="12481560" y="4244760"/>
                <a:ext cx="126360" cy="360"/>
              </a:xfrm>
              <a:prstGeom prst="straightConnector1">
                <a:avLst/>
              </a:prstGeom>
              <a:ln w="6480">
                <a:solidFill>
                  <a:srgbClr val="a8a8a8"/>
                </a:solidFill>
                <a:miter/>
              </a:ln>
            </p:spPr>
          </p:cxnSp>
          <p:cxnSp>
            <p:nvCxnSpPr>
              <p:cNvPr id="21665" name="Straight Connector 1871"/>
              <p:cNvCxnSpPr/>
              <p:nvPr/>
            </p:nvCxnSpPr>
            <p:spPr>
              <a:xfrm>
                <a:off x="12481560" y="4734720"/>
                <a:ext cx="126360" cy="360"/>
              </a:xfrm>
              <a:prstGeom prst="straightConnector1">
                <a:avLst/>
              </a:prstGeom>
              <a:ln w="6480">
                <a:solidFill>
                  <a:srgbClr val="a8a8a8"/>
                </a:solidFill>
                <a:miter/>
              </a:ln>
            </p:spPr>
          </p:cxnSp>
          <p:cxnSp>
            <p:nvCxnSpPr>
              <p:cNvPr id="21666" name="Straight Connector 1872"/>
              <p:cNvCxnSpPr/>
              <p:nvPr/>
            </p:nvCxnSpPr>
            <p:spPr>
              <a:xfrm>
                <a:off x="12481560" y="4571280"/>
                <a:ext cx="126360" cy="360"/>
              </a:xfrm>
              <a:prstGeom prst="straightConnector1">
                <a:avLst/>
              </a:prstGeom>
              <a:ln w="6480">
                <a:solidFill>
                  <a:srgbClr val="a8a8a8"/>
                </a:solidFill>
                <a:miter/>
              </a:ln>
            </p:spPr>
          </p:cxnSp>
          <p:cxnSp>
            <p:nvCxnSpPr>
              <p:cNvPr id="21667" name="Straight Connector 1873"/>
              <p:cNvCxnSpPr/>
              <p:nvPr/>
            </p:nvCxnSpPr>
            <p:spPr>
              <a:xfrm>
                <a:off x="12481560" y="5061240"/>
                <a:ext cx="126360" cy="360"/>
              </a:xfrm>
              <a:prstGeom prst="straightConnector1">
                <a:avLst/>
              </a:prstGeom>
              <a:ln w="6480">
                <a:solidFill>
                  <a:srgbClr val="a8a8a8"/>
                </a:solidFill>
                <a:miter/>
              </a:ln>
            </p:spPr>
          </p:cxnSp>
          <p:cxnSp>
            <p:nvCxnSpPr>
              <p:cNvPr id="21668" name="Straight Connector 1875"/>
              <p:cNvCxnSpPr/>
              <p:nvPr/>
            </p:nvCxnSpPr>
            <p:spPr>
              <a:xfrm>
                <a:off x="12481560" y="5387760"/>
                <a:ext cx="126360" cy="360"/>
              </a:xfrm>
              <a:prstGeom prst="straightConnector1">
                <a:avLst/>
              </a:prstGeom>
              <a:ln w="6480">
                <a:solidFill>
                  <a:srgbClr val="a8a8a8"/>
                </a:solidFill>
                <a:miter/>
              </a:ln>
            </p:spPr>
          </p:cxnSp>
          <p:cxnSp>
            <p:nvCxnSpPr>
              <p:cNvPr id="21669" name="Straight Connector 1876"/>
              <p:cNvCxnSpPr/>
              <p:nvPr/>
            </p:nvCxnSpPr>
            <p:spPr>
              <a:xfrm>
                <a:off x="12481560" y="5224680"/>
                <a:ext cx="126360" cy="360"/>
              </a:xfrm>
              <a:prstGeom prst="straightConnector1">
                <a:avLst/>
              </a:prstGeom>
              <a:ln w="6480">
                <a:solidFill>
                  <a:srgbClr val="a8a8a8"/>
                </a:solidFill>
                <a:miter/>
              </a:ln>
            </p:spPr>
          </p:cxnSp>
          <p:cxnSp>
            <p:nvCxnSpPr>
              <p:cNvPr id="21670" name="Straight Connector 1877"/>
              <p:cNvCxnSpPr/>
              <p:nvPr/>
            </p:nvCxnSpPr>
            <p:spPr>
              <a:xfrm>
                <a:off x="12481560" y="5714280"/>
                <a:ext cx="126360" cy="360"/>
              </a:xfrm>
              <a:prstGeom prst="straightConnector1">
                <a:avLst/>
              </a:prstGeom>
              <a:ln w="6480">
                <a:solidFill>
                  <a:srgbClr val="a8a8a8"/>
                </a:solidFill>
                <a:miter/>
              </a:ln>
            </p:spPr>
          </p:cxnSp>
          <p:cxnSp>
            <p:nvCxnSpPr>
              <p:cNvPr id="21671" name="Straight Connector 1878"/>
              <p:cNvCxnSpPr/>
              <p:nvPr/>
            </p:nvCxnSpPr>
            <p:spPr>
              <a:xfrm>
                <a:off x="12481560" y="5551200"/>
                <a:ext cx="126360" cy="360"/>
              </a:xfrm>
              <a:prstGeom prst="straightConnector1">
                <a:avLst/>
              </a:prstGeom>
              <a:ln w="6480">
                <a:solidFill>
                  <a:srgbClr val="a8a8a8"/>
                </a:solidFill>
                <a:miter/>
              </a:ln>
            </p:spPr>
          </p:cxnSp>
          <p:cxnSp>
            <p:nvCxnSpPr>
              <p:cNvPr id="21672" name="Straight Connector 1879"/>
              <p:cNvCxnSpPr/>
              <p:nvPr/>
            </p:nvCxnSpPr>
            <p:spPr>
              <a:xfrm>
                <a:off x="12481560" y="6041160"/>
                <a:ext cx="126360" cy="360"/>
              </a:xfrm>
              <a:prstGeom prst="straightConnector1">
                <a:avLst/>
              </a:prstGeom>
              <a:ln w="6480">
                <a:solidFill>
                  <a:srgbClr val="a8a8a8"/>
                </a:solidFill>
                <a:miter/>
              </a:ln>
            </p:spPr>
          </p:cxnSp>
          <p:cxnSp>
            <p:nvCxnSpPr>
              <p:cNvPr id="21673" name="Straight Connector 1880"/>
              <p:cNvCxnSpPr/>
              <p:nvPr/>
            </p:nvCxnSpPr>
            <p:spPr>
              <a:xfrm>
                <a:off x="12481560" y="5877720"/>
                <a:ext cx="126360" cy="360"/>
              </a:xfrm>
              <a:prstGeom prst="straightConnector1">
                <a:avLst/>
              </a:prstGeom>
              <a:ln w="6480">
                <a:solidFill>
                  <a:srgbClr val="a8a8a8"/>
                </a:solidFill>
                <a:miter/>
              </a:ln>
            </p:spPr>
          </p:cxnSp>
          <p:cxnSp>
            <p:nvCxnSpPr>
              <p:cNvPr id="21674" name="Straight Connector 1881"/>
              <p:cNvCxnSpPr/>
              <p:nvPr/>
            </p:nvCxnSpPr>
            <p:spPr>
              <a:xfrm>
                <a:off x="12481560" y="6367680"/>
                <a:ext cx="126360" cy="360"/>
              </a:xfrm>
              <a:prstGeom prst="straightConnector1">
                <a:avLst/>
              </a:prstGeom>
              <a:ln w="6480">
                <a:solidFill>
                  <a:srgbClr val="a8a8a8"/>
                </a:solidFill>
                <a:miter/>
              </a:ln>
            </p:spPr>
          </p:cxnSp>
          <p:cxnSp>
            <p:nvCxnSpPr>
              <p:cNvPr id="21675" name="Straight Connector 1882"/>
              <p:cNvCxnSpPr/>
              <p:nvPr/>
            </p:nvCxnSpPr>
            <p:spPr>
              <a:xfrm>
                <a:off x="12481560" y="6204240"/>
                <a:ext cx="126360" cy="360"/>
              </a:xfrm>
              <a:prstGeom prst="straightConnector1">
                <a:avLst/>
              </a:prstGeom>
              <a:ln w="6480">
                <a:solidFill>
                  <a:srgbClr val="a8a8a8"/>
                </a:solidFill>
                <a:miter/>
              </a:ln>
            </p:spPr>
          </p:cxnSp>
          <p:cxnSp>
            <p:nvCxnSpPr>
              <p:cNvPr id="21676" name="Straight Connector 2020"/>
              <p:cNvCxnSpPr/>
              <p:nvPr/>
            </p:nvCxnSpPr>
            <p:spPr>
              <a:xfrm>
                <a:off x="493920" y="7167240"/>
                <a:ext cx="360" cy="126360"/>
              </a:xfrm>
              <a:prstGeom prst="straightConnector1">
                <a:avLst/>
              </a:prstGeom>
              <a:ln w="6480">
                <a:solidFill>
                  <a:srgbClr val="a8a8a8"/>
                </a:solidFill>
                <a:miter/>
              </a:ln>
            </p:spPr>
          </p:cxnSp>
          <p:cxnSp>
            <p:nvCxnSpPr>
              <p:cNvPr id="21677" name="Straight Connector 2021"/>
              <p:cNvCxnSpPr/>
              <p:nvPr/>
            </p:nvCxnSpPr>
            <p:spPr>
              <a:xfrm>
                <a:off x="329400" y="7167240"/>
                <a:ext cx="360" cy="126360"/>
              </a:xfrm>
              <a:prstGeom prst="straightConnector1">
                <a:avLst/>
              </a:prstGeom>
              <a:ln w="6480">
                <a:solidFill>
                  <a:srgbClr val="a8a8a8"/>
                </a:solidFill>
                <a:miter/>
              </a:ln>
            </p:spPr>
          </p:cxnSp>
          <p:cxnSp>
            <p:nvCxnSpPr>
              <p:cNvPr id="21678" name="Straight Connector 2022"/>
              <p:cNvCxnSpPr/>
              <p:nvPr/>
            </p:nvCxnSpPr>
            <p:spPr>
              <a:xfrm>
                <a:off x="823680" y="7167240"/>
                <a:ext cx="360" cy="126360"/>
              </a:xfrm>
              <a:prstGeom prst="straightConnector1">
                <a:avLst/>
              </a:prstGeom>
              <a:ln w="6480">
                <a:solidFill>
                  <a:srgbClr val="a8a8a8"/>
                </a:solidFill>
                <a:miter/>
              </a:ln>
            </p:spPr>
          </p:cxnSp>
          <p:cxnSp>
            <p:nvCxnSpPr>
              <p:cNvPr id="21679" name="Straight Connector 2023"/>
              <p:cNvCxnSpPr/>
              <p:nvPr/>
            </p:nvCxnSpPr>
            <p:spPr>
              <a:xfrm>
                <a:off x="658800" y="7167240"/>
                <a:ext cx="360" cy="126360"/>
              </a:xfrm>
              <a:prstGeom prst="straightConnector1">
                <a:avLst/>
              </a:prstGeom>
              <a:ln w="6480">
                <a:solidFill>
                  <a:srgbClr val="a8a8a8"/>
                </a:solidFill>
                <a:miter/>
              </a:ln>
            </p:spPr>
          </p:cxnSp>
          <p:cxnSp>
            <p:nvCxnSpPr>
              <p:cNvPr id="21680" name="Straight Connector 2024"/>
              <p:cNvCxnSpPr/>
              <p:nvPr/>
            </p:nvCxnSpPr>
            <p:spPr>
              <a:xfrm>
                <a:off x="1153080" y="7167240"/>
                <a:ext cx="360" cy="126360"/>
              </a:xfrm>
              <a:prstGeom prst="straightConnector1">
                <a:avLst/>
              </a:prstGeom>
              <a:ln w="6480">
                <a:solidFill>
                  <a:srgbClr val="a8a8a8"/>
                </a:solidFill>
                <a:miter/>
              </a:ln>
            </p:spPr>
          </p:cxnSp>
          <p:cxnSp>
            <p:nvCxnSpPr>
              <p:cNvPr id="21681" name="Straight Connector 2025"/>
              <p:cNvCxnSpPr/>
              <p:nvPr/>
            </p:nvCxnSpPr>
            <p:spPr>
              <a:xfrm>
                <a:off x="988200" y="7167240"/>
                <a:ext cx="360" cy="126360"/>
              </a:xfrm>
              <a:prstGeom prst="straightConnector1">
                <a:avLst/>
              </a:prstGeom>
              <a:ln w="6480">
                <a:solidFill>
                  <a:srgbClr val="a8a8a8"/>
                </a:solidFill>
                <a:miter/>
              </a:ln>
            </p:spPr>
          </p:cxnSp>
          <p:cxnSp>
            <p:nvCxnSpPr>
              <p:cNvPr id="21682" name="Straight Connector 2026"/>
              <p:cNvCxnSpPr/>
              <p:nvPr/>
            </p:nvCxnSpPr>
            <p:spPr>
              <a:xfrm>
                <a:off x="1482480" y="7167240"/>
                <a:ext cx="360" cy="126360"/>
              </a:xfrm>
              <a:prstGeom prst="straightConnector1">
                <a:avLst/>
              </a:prstGeom>
              <a:ln w="6480">
                <a:solidFill>
                  <a:srgbClr val="a8a8a8"/>
                </a:solidFill>
                <a:miter/>
              </a:ln>
            </p:spPr>
          </p:cxnSp>
          <p:cxnSp>
            <p:nvCxnSpPr>
              <p:cNvPr id="21683" name="Straight Connector 2027"/>
              <p:cNvCxnSpPr/>
              <p:nvPr/>
            </p:nvCxnSpPr>
            <p:spPr>
              <a:xfrm>
                <a:off x="1317960" y="7167240"/>
                <a:ext cx="360" cy="126360"/>
              </a:xfrm>
              <a:prstGeom prst="straightConnector1">
                <a:avLst/>
              </a:prstGeom>
              <a:ln w="6480">
                <a:solidFill>
                  <a:srgbClr val="a8a8a8"/>
                </a:solidFill>
                <a:miter/>
              </a:ln>
            </p:spPr>
          </p:cxnSp>
          <p:cxnSp>
            <p:nvCxnSpPr>
              <p:cNvPr id="21684" name="Straight Connector 2028"/>
              <p:cNvCxnSpPr/>
              <p:nvPr/>
            </p:nvCxnSpPr>
            <p:spPr>
              <a:xfrm>
                <a:off x="1812240" y="7167240"/>
                <a:ext cx="360" cy="126360"/>
              </a:xfrm>
              <a:prstGeom prst="straightConnector1">
                <a:avLst/>
              </a:prstGeom>
              <a:ln w="6480">
                <a:solidFill>
                  <a:srgbClr val="a8a8a8"/>
                </a:solidFill>
                <a:miter/>
              </a:ln>
            </p:spPr>
          </p:cxnSp>
          <p:cxnSp>
            <p:nvCxnSpPr>
              <p:cNvPr id="21685" name="Straight Connector 2029"/>
              <p:cNvCxnSpPr/>
              <p:nvPr/>
            </p:nvCxnSpPr>
            <p:spPr>
              <a:xfrm>
                <a:off x="1647360" y="7167240"/>
                <a:ext cx="360" cy="126360"/>
              </a:xfrm>
              <a:prstGeom prst="straightConnector1">
                <a:avLst/>
              </a:prstGeom>
              <a:ln w="6480">
                <a:solidFill>
                  <a:srgbClr val="a8a8a8"/>
                </a:solidFill>
                <a:miter/>
              </a:ln>
            </p:spPr>
          </p:cxnSp>
          <p:cxnSp>
            <p:nvCxnSpPr>
              <p:cNvPr id="21686" name="Straight Connector 2030"/>
              <p:cNvCxnSpPr/>
              <p:nvPr/>
            </p:nvCxnSpPr>
            <p:spPr>
              <a:xfrm>
                <a:off x="2141640" y="7167240"/>
                <a:ext cx="360" cy="126360"/>
              </a:xfrm>
              <a:prstGeom prst="straightConnector1">
                <a:avLst/>
              </a:prstGeom>
              <a:ln w="6480">
                <a:solidFill>
                  <a:srgbClr val="a8a8a8"/>
                </a:solidFill>
                <a:miter/>
              </a:ln>
            </p:spPr>
          </p:cxnSp>
          <p:cxnSp>
            <p:nvCxnSpPr>
              <p:cNvPr id="21687" name="Straight Connector 2031"/>
              <p:cNvCxnSpPr/>
              <p:nvPr/>
            </p:nvCxnSpPr>
            <p:spPr>
              <a:xfrm>
                <a:off x="1976760" y="7167240"/>
                <a:ext cx="360" cy="126360"/>
              </a:xfrm>
              <a:prstGeom prst="straightConnector1">
                <a:avLst/>
              </a:prstGeom>
              <a:ln w="6480">
                <a:solidFill>
                  <a:srgbClr val="a8a8a8"/>
                </a:solidFill>
                <a:miter/>
              </a:ln>
            </p:spPr>
          </p:cxnSp>
          <p:cxnSp>
            <p:nvCxnSpPr>
              <p:cNvPr id="21688" name="Straight Connector 2032"/>
              <p:cNvCxnSpPr/>
              <p:nvPr/>
            </p:nvCxnSpPr>
            <p:spPr>
              <a:xfrm>
                <a:off x="2471040" y="7167240"/>
                <a:ext cx="360" cy="126360"/>
              </a:xfrm>
              <a:prstGeom prst="straightConnector1">
                <a:avLst/>
              </a:prstGeom>
              <a:ln w="6480">
                <a:solidFill>
                  <a:srgbClr val="a8a8a8"/>
                </a:solidFill>
                <a:miter/>
              </a:ln>
            </p:spPr>
          </p:cxnSp>
          <p:cxnSp>
            <p:nvCxnSpPr>
              <p:cNvPr id="21689" name="Straight Connector 2033"/>
              <p:cNvCxnSpPr/>
              <p:nvPr/>
            </p:nvCxnSpPr>
            <p:spPr>
              <a:xfrm>
                <a:off x="2306520" y="7167240"/>
                <a:ext cx="360" cy="126360"/>
              </a:xfrm>
              <a:prstGeom prst="straightConnector1">
                <a:avLst/>
              </a:prstGeom>
              <a:ln w="6480">
                <a:solidFill>
                  <a:srgbClr val="a8a8a8"/>
                </a:solidFill>
                <a:miter/>
              </a:ln>
            </p:spPr>
          </p:cxnSp>
          <p:cxnSp>
            <p:nvCxnSpPr>
              <p:cNvPr id="21690" name="Straight Connector 2034"/>
              <p:cNvCxnSpPr/>
              <p:nvPr/>
            </p:nvCxnSpPr>
            <p:spPr>
              <a:xfrm>
                <a:off x="2800800" y="7167240"/>
                <a:ext cx="360" cy="126360"/>
              </a:xfrm>
              <a:prstGeom prst="straightConnector1">
                <a:avLst/>
              </a:prstGeom>
              <a:ln w="6480">
                <a:solidFill>
                  <a:srgbClr val="a8a8a8"/>
                </a:solidFill>
                <a:miter/>
              </a:ln>
            </p:spPr>
          </p:cxnSp>
          <p:cxnSp>
            <p:nvCxnSpPr>
              <p:cNvPr id="21691" name="Straight Connector 2035"/>
              <p:cNvCxnSpPr/>
              <p:nvPr/>
            </p:nvCxnSpPr>
            <p:spPr>
              <a:xfrm>
                <a:off x="2635920" y="7167240"/>
                <a:ext cx="360" cy="126360"/>
              </a:xfrm>
              <a:prstGeom prst="straightConnector1">
                <a:avLst/>
              </a:prstGeom>
              <a:ln w="6480">
                <a:solidFill>
                  <a:srgbClr val="a8a8a8"/>
                </a:solidFill>
                <a:miter/>
              </a:ln>
            </p:spPr>
          </p:cxnSp>
          <p:cxnSp>
            <p:nvCxnSpPr>
              <p:cNvPr id="21692" name="Straight Connector 2036"/>
              <p:cNvCxnSpPr/>
              <p:nvPr/>
            </p:nvCxnSpPr>
            <p:spPr>
              <a:xfrm>
                <a:off x="3130200" y="7167240"/>
                <a:ext cx="360" cy="126360"/>
              </a:xfrm>
              <a:prstGeom prst="straightConnector1">
                <a:avLst/>
              </a:prstGeom>
              <a:ln w="6480">
                <a:solidFill>
                  <a:srgbClr val="a8a8a8"/>
                </a:solidFill>
                <a:miter/>
              </a:ln>
            </p:spPr>
          </p:cxnSp>
          <p:cxnSp>
            <p:nvCxnSpPr>
              <p:cNvPr id="21693" name="Straight Connector 2037"/>
              <p:cNvCxnSpPr/>
              <p:nvPr/>
            </p:nvCxnSpPr>
            <p:spPr>
              <a:xfrm>
                <a:off x="2965320" y="7167240"/>
                <a:ext cx="360" cy="126360"/>
              </a:xfrm>
              <a:prstGeom prst="straightConnector1">
                <a:avLst/>
              </a:prstGeom>
              <a:ln w="6480">
                <a:solidFill>
                  <a:srgbClr val="a8a8a8"/>
                </a:solidFill>
                <a:miter/>
              </a:ln>
            </p:spPr>
          </p:cxnSp>
          <p:cxnSp>
            <p:nvCxnSpPr>
              <p:cNvPr id="21694" name="Straight Connector 2038"/>
              <p:cNvCxnSpPr/>
              <p:nvPr/>
            </p:nvCxnSpPr>
            <p:spPr>
              <a:xfrm>
                <a:off x="3459600" y="7167240"/>
                <a:ext cx="360" cy="126360"/>
              </a:xfrm>
              <a:prstGeom prst="straightConnector1">
                <a:avLst/>
              </a:prstGeom>
              <a:ln w="6480">
                <a:solidFill>
                  <a:srgbClr val="a8a8a8"/>
                </a:solidFill>
                <a:miter/>
              </a:ln>
            </p:spPr>
          </p:cxnSp>
          <p:cxnSp>
            <p:nvCxnSpPr>
              <p:cNvPr id="21695" name="Straight Connector 2039"/>
              <p:cNvCxnSpPr/>
              <p:nvPr/>
            </p:nvCxnSpPr>
            <p:spPr>
              <a:xfrm>
                <a:off x="3295080" y="7167240"/>
                <a:ext cx="360" cy="126360"/>
              </a:xfrm>
              <a:prstGeom prst="straightConnector1">
                <a:avLst/>
              </a:prstGeom>
              <a:ln w="6480">
                <a:solidFill>
                  <a:srgbClr val="a8a8a8"/>
                </a:solidFill>
                <a:miter/>
              </a:ln>
            </p:spPr>
          </p:cxnSp>
          <p:cxnSp>
            <p:nvCxnSpPr>
              <p:cNvPr id="21696" name="Straight Connector 2040"/>
              <p:cNvCxnSpPr/>
              <p:nvPr/>
            </p:nvCxnSpPr>
            <p:spPr>
              <a:xfrm>
                <a:off x="3789360" y="7167240"/>
                <a:ext cx="360" cy="126360"/>
              </a:xfrm>
              <a:prstGeom prst="straightConnector1">
                <a:avLst/>
              </a:prstGeom>
              <a:ln w="6480">
                <a:solidFill>
                  <a:srgbClr val="a8a8a8"/>
                </a:solidFill>
                <a:miter/>
              </a:ln>
            </p:spPr>
          </p:cxnSp>
          <p:cxnSp>
            <p:nvCxnSpPr>
              <p:cNvPr id="21697" name="Straight Connector 2041"/>
              <p:cNvCxnSpPr/>
              <p:nvPr/>
            </p:nvCxnSpPr>
            <p:spPr>
              <a:xfrm>
                <a:off x="3624480" y="7167240"/>
                <a:ext cx="360" cy="126360"/>
              </a:xfrm>
              <a:prstGeom prst="straightConnector1">
                <a:avLst/>
              </a:prstGeom>
              <a:ln w="6480">
                <a:solidFill>
                  <a:srgbClr val="a8a8a8"/>
                </a:solidFill>
                <a:miter/>
              </a:ln>
            </p:spPr>
          </p:cxnSp>
          <p:cxnSp>
            <p:nvCxnSpPr>
              <p:cNvPr id="21698" name="Straight Connector 2042"/>
              <p:cNvCxnSpPr/>
              <p:nvPr/>
            </p:nvCxnSpPr>
            <p:spPr>
              <a:xfrm>
                <a:off x="4118760" y="7167240"/>
                <a:ext cx="360" cy="126360"/>
              </a:xfrm>
              <a:prstGeom prst="straightConnector1">
                <a:avLst/>
              </a:prstGeom>
              <a:ln w="6480">
                <a:solidFill>
                  <a:srgbClr val="a8a8a8"/>
                </a:solidFill>
                <a:miter/>
              </a:ln>
            </p:spPr>
          </p:cxnSp>
          <p:cxnSp>
            <p:nvCxnSpPr>
              <p:cNvPr id="21699" name="Straight Connector 2043"/>
              <p:cNvCxnSpPr/>
              <p:nvPr/>
            </p:nvCxnSpPr>
            <p:spPr>
              <a:xfrm>
                <a:off x="3953880" y="7167240"/>
                <a:ext cx="360" cy="126360"/>
              </a:xfrm>
              <a:prstGeom prst="straightConnector1">
                <a:avLst/>
              </a:prstGeom>
              <a:ln w="6480">
                <a:solidFill>
                  <a:srgbClr val="a8a8a8"/>
                </a:solidFill>
                <a:miter/>
              </a:ln>
            </p:spPr>
          </p:cxnSp>
          <p:cxnSp>
            <p:nvCxnSpPr>
              <p:cNvPr id="21700" name="Straight Connector 2044"/>
              <p:cNvCxnSpPr/>
              <p:nvPr/>
            </p:nvCxnSpPr>
            <p:spPr>
              <a:xfrm>
                <a:off x="4448160" y="7167240"/>
                <a:ext cx="360" cy="126360"/>
              </a:xfrm>
              <a:prstGeom prst="straightConnector1">
                <a:avLst/>
              </a:prstGeom>
              <a:ln w="6480">
                <a:solidFill>
                  <a:srgbClr val="a8a8a8"/>
                </a:solidFill>
                <a:miter/>
              </a:ln>
            </p:spPr>
          </p:cxnSp>
          <p:cxnSp>
            <p:nvCxnSpPr>
              <p:cNvPr id="21701" name="Straight Connector 2045"/>
              <p:cNvCxnSpPr/>
              <p:nvPr/>
            </p:nvCxnSpPr>
            <p:spPr>
              <a:xfrm>
                <a:off x="4283640" y="7167240"/>
                <a:ext cx="360" cy="126360"/>
              </a:xfrm>
              <a:prstGeom prst="straightConnector1">
                <a:avLst/>
              </a:prstGeom>
              <a:ln w="6480">
                <a:solidFill>
                  <a:srgbClr val="a8a8a8"/>
                </a:solidFill>
                <a:miter/>
              </a:ln>
            </p:spPr>
          </p:cxnSp>
          <p:cxnSp>
            <p:nvCxnSpPr>
              <p:cNvPr id="21702" name="Straight Connector 2046"/>
              <p:cNvCxnSpPr/>
              <p:nvPr/>
            </p:nvCxnSpPr>
            <p:spPr>
              <a:xfrm>
                <a:off x="4777920" y="7167240"/>
                <a:ext cx="360" cy="126360"/>
              </a:xfrm>
              <a:prstGeom prst="straightConnector1">
                <a:avLst/>
              </a:prstGeom>
              <a:ln w="6480">
                <a:solidFill>
                  <a:srgbClr val="a8a8a8"/>
                </a:solidFill>
                <a:miter/>
              </a:ln>
            </p:spPr>
          </p:cxnSp>
          <p:cxnSp>
            <p:nvCxnSpPr>
              <p:cNvPr id="21703" name="Straight Connector 2047"/>
              <p:cNvCxnSpPr/>
              <p:nvPr/>
            </p:nvCxnSpPr>
            <p:spPr>
              <a:xfrm>
                <a:off x="4613040" y="7167240"/>
                <a:ext cx="360" cy="126360"/>
              </a:xfrm>
              <a:prstGeom prst="straightConnector1">
                <a:avLst/>
              </a:prstGeom>
              <a:ln w="6480">
                <a:solidFill>
                  <a:srgbClr val="a8a8a8"/>
                </a:solidFill>
                <a:miter/>
              </a:ln>
            </p:spPr>
          </p:cxnSp>
          <p:cxnSp>
            <p:nvCxnSpPr>
              <p:cNvPr id="21704" name="Straight Connector 2048"/>
              <p:cNvCxnSpPr/>
              <p:nvPr/>
            </p:nvCxnSpPr>
            <p:spPr>
              <a:xfrm>
                <a:off x="5107320" y="7167240"/>
                <a:ext cx="360" cy="126360"/>
              </a:xfrm>
              <a:prstGeom prst="straightConnector1">
                <a:avLst/>
              </a:prstGeom>
              <a:ln w="6480">
                <a:solidFill>
                  <a:srgbClr val="a8a8a8"/>
                </a:solidFill>
                <a:miter/>
              </a:ln>
            </p:spPr>
          </p:cxnSp>
          <p:cxnSp>
            <p:nvCxnSpPr>
              <p:cNvPr id="21705" name="Straight Connector 2049"/>
              <p:cNvCxnSpPr/>
              <p:nvPr/>
            </p:nvCxnSpPr>
            <p:spPr>
              <a:xfrm>
                <a:off x="4942440" y="7167240"/>
                <a:ext cx="360" cy="126360"/>
              </a:xfrm>
              <a:prstGeom prst="straightConnector1">
                <a:avLst/>
              </a:prstGeom>
              <a:ln w="6480">
                <a:solidFill>
                  <a:srgbClr val="a8a8a8"/>
                </a:solidFill>
                <a:miter/>
              </a:ln>
            </p:spPr>
          </p:cxnSp>
          <p:cxnSp>
            <p:nvCxnSpPr>
              <p:cNvPr id="21706" name="Straight Connector 2050"/>
              <p:cNvCxnSpPr/>
              <p:nvPr/>
            </p:nvCxnSpPr>
            <p:spPr>
              <a:xfrm>
                <a:off x="5436720" y="7167240"/>
                <a:ext cx="360" cy="126360"/>
              </a:xfrm>
              <a:prstGeom prst="straightConnector1">
                <a:avLst/>
              </a:prstGeom>
              <a:ln w="6480">
                <a:solidFill>
                  <a:srgbClr val="a8a8a8"/>
                </a:solidFill>
                <a:miter/>
              </a:ln>
            </p:spPr>
          </p:cxnSp>
          <p:cxnSp>
            <p:nvCxnSpPr>
              <p:cNvPr id="21707" name="Straight Connector 2051"/>
              <p:cNvCxnSpPr/>
              <p:nvPr/>
            </p:nvCxnSpPr>
            <p:spPr>
              <a:xfrm>
                <a:off x="5272200" y="7167240"/>
                <a:ext cx="360" cy="126360"/>
              </a:xfrm>
              <a:prstGeom prst="straightConnector1">
                <a:avLst/>
              </a:prstGeom>
              <a:ln w="6480">
                <a:solidFill>
                  <a:srgbClr val="a8a8a8"/>
                </a:solidFill>
                <a:miter/>
              </a:ln>
            </p:spPr>
          </p:cxnSp>
          <p:cxnSp>
            <p:nvCxnSpPr>
              <p:cNvPr id="21708" name="Straight Connector 2052"/>
              <p:cNvCxnSpPr/>
              <p:nvPr/>
            </p:nvCxnSpPr>
            <p:spPr>
              <a:xfrm>
                <a:off x="5766480" y="7167240"/>
                <a:ext cx="360" cy="126360"/>
              </a:xfrm>
              <a:prstGeom prst="straightConnector1">
                <a:avLst/>
              </a:prstGeom>
              <a:ln w="6480">
                <a:solidFill>
                  <a:srgbClr val="a8a8a8"/>
                </a:solidFill>
                <a:miter/>
              </a:ln>
            </p:spPr>
          </p:cxnSp>
          <p:cxnSp>
            <p:nvCxnSpPr>
              <p:cNvPr id="21709" name="Straight Connector 2053"/>
              <p:cNvCxnSpPr/>
              <p:nvPr/>
            </p:nvCxnSpPr>
            <p:spPr>
              <a:xfrm>
                <a:off x="5601600" y="7167240"/>
                <a:ext cx="360" cy="126360"/>
              </a:xfrm>
              <a:prstGeom prst="straightConnector1">
                <a:avLst/>
              </a:prstGeom>
              <a:ln w="6480">
                <a:solidFill>
                  <a:srgbClr val="a8a8a8"/>
                </a:solidFill>
                <a:miter/>
              </a:ln>
            </p:spPr>
          </p:cxnSp>
          <p:cxnSp>
            <p:nvCxnSpPr>
              <p:cNvPr id="21710" name="Straight Connector 2054"/>
              <p:cNvCxnSpPr/>
              <p:nvPr/>
            </p:nvCxnSpPr>
            <p:spPr>
              <a:xfrm>
                <a:off x="6095880" y="7167240"/>
                <a:ext cx="360" cy="126360"/>
              </a:xfrm>
              <a:prstGeom prst="straightConnector1">
                <a:avLst/>
              </a:prstGeom>
              <a:ln w="6480">
                <a:solidFill>
                  <a:srgbClr val="a8a8a8"/>
                </a:solidFill>
                <a:miter/>
              </a:ln>
            </p:spPr>
          </p:cxnSp>
          <p:cxnSp>
            <p:nvCxnSpPr>
              <p:cNvPr id="21711" name="Straight Connector 2055"/>
              <p:cNvCxnSpPr/>
              <p:nvPr/>
            </p:nvCxnSpPr>
            <p:spPr>
              <a:xfrm>
                <a:off x="5931000" y="7167240"/>
                <a:ext cx="360" cy="126360"/>
              </a:xfrm>
              <a:prstGeom prst="straightConnector1">
                <a:avLst/>
              </a:prstGeom>
              <a:ln w="6480">
                <a:solidFill>
                  <a:srgbClr val="a8a8a8"/>
                </a:solidFill>
                <a:miter/>
              </a:ln>
            </p:spPr>
          </p:cxnSp>
          <p:cxnSp>
            <p:nvCxnSpPr>
              <p:cNvPr id="21712" name="Straight Connector 2056"/>
              <p:cNvCxnSpPr/>
              <p:nvPr/>
            </p:nvCxnSpPr>
            <p:spPr>
              <a:xfrm>
                <a:off x="6425280" y="7167240"/>
                <a:ext cx="360" cy="126360"/>
              </a:xfrm>
              <a:prstGeom prst="straightConnector1">
                <a:avLst/>
              </a:prstGeom>
              <a:ln w="6480">
                <a:solidFill>
                  <a:srgbClr val="a8a8a8"/>
                </a:solidFill>
                <a:miter/>
              </a:ln>
            </p:spPr>
          </p:cxnSp>
          <p:cxnSp>
            <p:nvCxnSpPr>
              <p:cNvPr id="21713" name="Straight Connector 2057"/>
              <p:cNvCxnSpPr/>
              <p:nvPr/>
            </p:nvCxnSpPr>
            <p:spPr>
              <a:xfrm>
                <a:off x="6260760" y="7167240"/>
                <a:ext cx="360" cy="126360"/>
              </a:xfrm>
              <a:prstGeom prst="straightConnector1">
                <a:avLst/>
              </a:prstGeom>
              <a:ln w="6480">
                <a:solidFill>
                  <a:srgbClr val="a8a8a8"/>
                </a:solidFill>
                <a:miter/>
              </a:ln>
            </p:spPr>
          </p:cxnSp>
          <p:cxnSp>
            <p:nvCxnSpPr>
              <p:cNvPr id="21714" name="Straight Connector 2058"/>
              <p:cNvCxnSpPr/>
              <p:nvPr/>
            </p:nvCxnSpPr>
            <p:spPr>
              <a:xfrm>
                <a:off x="6590160" y="7167240"/>
                <a:ext cx="360" cy="126360"/>
              </a:xfrm>
              <a:prstGeom prst="straightConnector1">
                <a:avLst/>
              </a:prstGeom>
              <a:ln w="6480">
                <a:solidFill>
                  <a:srgbClr val="a8a8a8"/>
                </a:solidFill>
                <a:miter/>
              </a:ln>
            </p:spPr>
          </p:cxnSp>
          <p:cxnSp>
            <p:nvCxnSpPr>
              <p:cNvPr id="21715" name="Straight Connector 2059"/>
              <p:cNvCxnSpPr/>
              <p:nvPr/>
            </p:nvCxnSpPr>
            <p:spPr>
              <a:xfrm>
                <a:off x="6919560" y="7167240"/>
                <a:ext cx="360" cy="126360"/>
              </a:xfrm>
              <a:prstGeom prst="straightConnector1">
                <a:avLst/>
              </a:prstGeom>
              <a:ln w="6480">
                <a:solidFill>
                  <a:srgbClr val="a8a8a8"/>
                </a:solidFill>
                <a:miter/>
              </a:ln>
            </p:spPr>
          </p:cxnSp>
          <p:cxnSp>
            <p:nvCxnSpPr>
              <p:cNvPr id="21716" name="Straight Connector 2060"/>
              <p:cNvCxnSpPr/>
              <p:nvPr/>
            </p:nvCxnSpPr>
            <p:spPr>
              <a:xfrm>
                <a:off x="6754680" y="7167240"/>
                <a:ext cx="360" cy="126360"/>
              </a:xfrm>
              <a:prstGeom prst="straightConnector1">
                <a:avLst/>
              </a:prstGeom>
              <a:ln w="6480">
                <a:solidFill>
                  <a:srgbClr val="a8a8a8"/>
                </a:solidFill>
                <a:miter/>
              </a:ln>
            </p:spPr>
          </p:cxnSp>
          <p:cxnSp>
            <p:nvCxnSpPr>
              <p:cNvPr id="21717" name="Straight Connector 2061"/>
              <p:cNvCxnSpPr/>
              <p:nvPr/>
            </p:nvCxnSpPr>
            <p:spPr>
              <a:xfrm>
                <a:off x="7248960" y="7167240"/>
                <a:ext cx="360" cy="126360"/>
              </a:xfrm>
              <a:prstGeom prst="straightConnector1">
                <a:avLst/>
              </a:prstGeom>
              <a:ln w="6480">
                <a:solidFill>
                  <a:srgbClr val="a8a8a8"/>
                </a:solidFill>
                <a:miter/>
              </a:ln>
            </p:spPr>
          </p:cxnSp>
          <p:cxnSp>
            <p:nvCxnSpPr>
              <p:cNvPr id="21718" name="Straight Connector 2062"/>
              <p:cNvCxnSpPr/>
              <p:nvPr/>
            </p:nvCxnSpPr>
            <p:spPr>
              <a:xfrm>
                <a:off x="7084440" y="7167240"/>
                <a:ext cx="360" cy="126360"/>
              </a:xfrm>
              <a:prstGeom prst="straightConnector1">
                <a:avLst/>
              </a:prstGeom>
              <a:ln w="6480">
                <a:solidFill>
                  <a:srgbClr val="a8a8a8"/>
                </a:solidFill>
                <a:miter/>
              </a:ln>
            </p:spPr>
          </p:cxnSp>
          <p:cxnSp>
            <p:nvCxnSpPr>
              <p:cNvPr id="21719" name="Straight Connector 2063"/>
              <p:cNvCxnSpPr/>
              <p:nvPr/>
            </p:nvCxnSpPr>
            <p:spPr>
              <a:xfrm>
                <a:off x="7578720" y="7167240"/>
                <a:ext cx="360" cy="126360"/>
              </a:xfrm>
              <a:prstGeom prst="straightConnector1">
                <a:avLst/>
              </a:prstGeom>
              <a:ln w="6480">
                <a:solidFill>
                  <a:srgbClr val="a8a8a8"/>
                </a:solidFill>
                <a:miter/>
              </a:ln>
            </p:spPr>
          </p:cxnSp>
          <p:cxnSp>
            <p:nvCxnSpPr>
              <p:cNvPr id="21720" name="Straight Connector 2064"/>
              <p:cNvCxnSpPr/>
              <p:nvPr/>
            </p:nvCxnSpPr>
            <p:spPr>
              <a:xfrm>
                <a:off x="7413840" y="7167240"/>
                <a:ext cx="360" cy="126360"/>
              </a:xfrm>
              <a:prstGeom prst="straightConnector1">
                <a:avLst/>
              </a:prstGeom>
              <a:ln w="6480">
                <a:solidFill>
                  <a:srgbClr val="a8a8a8"/>
                </a:solidFill>
                <a:miter/>
              </a:ln>
            </p:spPr>
          </p:cxnSp>
          <p:cxnSp>
            <p:nvCxnSpPr>
              <p:cNvPr id="21721" name="Straight Connector 2065"/>
              <p:cNvCxnSpPr/>
              <p:nvPr/>
            </p:nvCxnSpPr>
            <p:spPr>
              <a:xfrm>
                <a:off x="7908120" y="7167240"/>
                <a:ext cx="360" cy="126360"/>
              </a:xfrm>
              <a:prstGeom prst="straightConnector1">
                <a:avLst/>
              </a:prstGeom>
              <a:ln w="6480">
                <a:solidFill>
                  <a:srgbClr val="a8a8a8"/>
                </a:solidFill>
                <a:miter/>
              </a:ln>
            </p:spPr>
          </p:cxnSp>
          <p:cxnSp>
            <p:nvCxnSpPr>
              <p:cNvPr id="21722" name="Straight Connector 2066"/>
              <p:cNvCxnSpPr/>
              <p:nvPr/>
            </p:nvCxnSpPr>
            <p:spPr>
              <a:xfrm>
                <a:off x="7743240" y="7167240"/>
                <a:ext cx="360" cy="126360"/>
              </a:xfrm>
              <a:prstGeom prst="straightConnector1">
                <a:avLst/>
              </a:prstGeom>
              <a:ln w="6480">
                <a:solidFill>
                  <a:srgbClr val="a8a8a8"/>
                </a:solidFill>
                <a:miter/>
              </a:ln>
            </p:spPr>
          </p:cxnSp>
          <p:cxnSp>
            <p:nvCxnSpPr>
              <p:cNvPr id="21723" name="Straight Connector 2067"/>
              <p:cNvCxnSpPr/>
              <p:nvPr/>
            </p:nvCxnSpPr>
            <p:spPr>
              <a:xfrm>
                <a:off x="8237520" y="7167240"/>
                <a:ext cx="360" cy="126360"/>
              </a:xfrm>
              <a:prstGeom prst="straightConnector1">
                <a:avLst/>
              </a:prstGeom>
              <a:ln w="6480">
                <a:solidFill>
                  <a:srgbClr val="a8a8a8"/>
                </a:solidFill>
                <a:miter/>
              </a:ln>
            </p:spPr>
          </p:cxnSp>
          <p:cxnSp>
            <p:nvCxnSpPr>
              <p:cNvPr id="21724" name="Straight Connector 2068"/>
              <p:cNvCxnSpPr/>
              <p:nvPr/>
            </p:nvCxnSpPr>
            <p:spPr>
              <a:xfrm>
                <a:off x="8073000" y="7167240"/>
                <a:ext cx="360" cy="126360"/>
              </a:xfrm>
              <a:prstGeom prst="straightConnector1">
                <a:avLst/>
              </a:prstGeom>
              <a:ln w="6480">
                <a:solidFill>
                  <a:srgbClr val="a8a8a8"/>
                </a:solidFill>
                <a:miter/>
              </a:ln>
            </p:spPr>
          </p:cxnSp>
          <p:cxnSp>
            <p:nvCxnSpPr>
              <p:cNvPr id="21725" name="Straight Connector 2069"/>
              <p:cNvCxnSpPr/>
              <p:nvPr/>
            </p:nvCxnSpPr>
            <p:spPr>
              <a:xfrm>
                <a:off x="8567280" y="7167240"/>
                <a:ext cx="360" cy="126360"/>
              </a:xfrm>
              <a:prstGeom prst="straightConnector1">
                <a:avLst/>
              </a:prstGeom>
              <a:ln w="6480">
                <a:solidFill>
                  <a:srgbClr val="a8a8a8"/>
                </a:solidFill>
                <a:miter/>
              </a:ln>
            </p:spPr>
          </p:cxnSp>
          <p:cxnSp>
            <p:nvCxnSpPr>
              <p:cNvPr id="21726" name="Straight Connector 2070"/>
              <p:cNvCxnSpPr/>
              <p:nvPr/>
            </p:nvCxnSpPr>
            <p:spPr>
              <a:xfrm>
                <a:off x="8402400" y="7167240"/>
                <a:ext cx="360" cy="126360"/>
              </a:xfrm>
              <a:prstGeom prst="straightConnector1">
                <a:avLst/>
              </a:prstGeom>
              <a:ln w="6480">
                <a:solidFill>
                  <a:srgbClr val="a8a8a8"/>
                </a:solidFill>
                <a:miter/>
              </a:ln>
            </p:spPr>
          </p:cxnSp>
          <p:cxnSp>
            <p:nvCxnSpPr>
              <p:cNvPr id="21727" name="Straight Connector 2071"/>
              <p:cNvCxnSpPr/>
              <p:nvPr/>
            </p:nvCxnSpPr>
            <p:spPr>
              <a:xfrm>
                <a:off x="8896680" y="7167240"/>
                <a:ext cx="360" cy="126360"/>
              </a:xfrm>
              <a:prstGeom prst="straightConnector1">
                <a:avLst/>
              </a:prstGeom>
              <a:ln w="6480">
                <a:solidFill>
                  <a:srgbClr val="a8a8a8"/>
                </a:solidFill>
                <a:miter/>
              </a:ln>
            </p:spPr>
          </p:cxnSp>
          <p:cxnSp>
            <p:nvCxnSpPr>
              <p:cNvPr id="21728" name="Straight Connector 2072"/>
              <p:cNvCxnSpPr/>
              <p:nvPr/>
            </p:nvCxnSpPr>
            <p:spPr>
              <a:xfrm>
                <a:off x="8731800" y="7167240"/>
                <a:ext cx="360" cy="126360"/>
              </a:xfrm>
              <a:prstGeom prst="straightConnector1">
                <a:avLst/>
              </a:prstGeom>
              <a:ln w="6480">
                <a:solidFill>
                  <a:srgbClr val="a8a8a8"/>
                </a:solidFill>
                <a:miter/>
              </a:ln>
            </p:spPr>
          </p:cxnSp>
          <p:cxnSp>
            <p:nvCxnSpPr>
              <p:cNvPr id="21729" name="Straight Connector 2073"/>
              <p:cNvCxnSpPr/>
              <p:nvPr/>
            </p:nvCxnSpPr>
            <p:spPr>
              <a:xfrm>
                <a:off x="9226080" y="7167240"/>
                <a:ext cx="360" cy="126360"/>
              </a:xfrm>
              <a:prstGeom prst="straightConnector1">
                <a:avLst/>
              </a:prstGeom>
              <a:ln w="6480">
                <a:solidFill>
                  <a:srgbClr val="a8a8a8"/>
                </a:solidFill>
                <a:miter/>
              </a:ln>
            </p:spPr>
          </p:cxnSp>
          <p:cxnSp>
            <p:nvCxnSpPr>
              <p:cNvPr id="21730" name="Straight Connector 2074"/>
              <p:cNvCxnSpPr/>
              <p:nvPr/>
            </p:nvCxnSpPr>
            <p:spPr>
              <a:xfrm>
                <a:off x="9061560" y="7167240"/>
                <a:ext cx="360" cy="126360"/>
              </a:xfrm>
              <a:prstGeom prst="straightConnector1">
                <a:avLst/>
              </a:prstGeom>
              <a:ln w="6480">
                <a:solidFill>
                  <a:srgbClr val="a8a8a8"/>
                </a:solidFill>
                <a:miter/>
              </a:ln>
            </p:spPr>
          </p:cxnSp>
          <p:cxnSp>
            <p:nvCxnSpPr>
              <p:cNvPr id="21731" name="Straight Connector 2075"/>
              <p:cNvCxnSpPr/>
              <p:nvPr/>
            </p:nvCxnSpPr>
            <p:spPr>
              <a:xfrm>
                <a:off x="9555840" y="7167240"/>
                <a:ext cx="360" cy="126360"/>
              </a:xfrm>
              <a:prstGeom prst="straightConnector1">
                <a:avLst/>
              </a:prstGeom>
              <a:ln w="6480">
                <a:solidFill>
                  <a:srgbClr val="a8a8a8"/>
                </a:solidFill>
                <a:miter/>
              </a:ln>
            </p:spPr>
          </p:cxnSp>
          <p:cxnSp>
            <p:nvCxnSpPr>
              <p:cNvPr id="21732" name="Straight Connector 2076"/>
              <p:cNvCxnSpPr/>
              <p:nvPr/>
            </p:nvCxnSpPr>
            <p:spPr>
              <a:xfrm>
                <a:off x="9390960" y="7167240"/>
                <a:ext cx="360" cy="126360"/>
              </a:xfrm>
              <a:prstGeom prst="straightConnector1">
                <a:avLst/>
              </a:prstGeom>
              <a:ln w="6480">
                <a:solidFill>
                  <a:srgbClr val="a8a8a8"/>
                </a:solidFill>
                <a:miter/>
              </a:ln>
            </p:spPr>
          </p:cxnSp>
          <p:cxnSp>
            <p:nvCxnSpPr>
              <p:cNvPr id="21733" name="Straight Connector 2077"/>
              <p:cNvCxnSpPr/>
              <p:nvPr/>
            </p:nvCxnSpPr>
            <p:spPr>
              <a:xfrm>
                <a:off x="9885240" y="7167240"/>
                <a:ext cx="360" cy="126360"/>
              </a:xfrm>
              <a:prstGeom prst="straightConnector1">
                <a:avLst/>
              </a:prstGeom>
              <a:ln w="6480">
                <a:solidFill>
                  <a:srgbClr val="a8a8a8"/>
                </a:solidFill>
                <a:miter/>
              </a:ln>
            </p:spPr>
          </p:cxnSp>
          <p:cxnSp>
            <p:nvCxnSpPr>
              <p:cNvPr id="21734" name="Straight Connector 2078"/>
              <p:cNvCxnSpPr/>
              <p:nvPr/>
            </p:nvCxnSpPr>
            <p:spPr>
              <a:xfrm>
                <a:off x="9720360" y="7167240"/>
                <a:ext cx="360" cy="126360"/>
              </a:xfrm>
              <a:prstGeom prst="straightConnector1">
                <a:avLst/>
              </a:prstGeom>
              <a:ln w="6480">
                <a:solidFill>
                  <a:srgbClr val="a8a8a8"/>
                </a:solidFill>
                <a:miter/>
              </a:ln>
            </p:spPr>
          </p:cxnSp>
          <p:cxnSp>
            <p:nvCxnSpPr>
              <p:cNvPr id="21735" name="Straight Connector 2079"/>
              <p:cNvCxnSpPr/>
              <p:nvPr/>
            </p:nvCxnSpPr>
            <p:spPr>
              <a:xfrm>
                <a:off x="10214640" y="7167240"/>
                <a:ext cx="360" cy="126360"/>
              </a:xfrm>
              <a:prstGeom prst="straightConnector1">
                <a:avLst/>
              </a:prstGeom>
              <a:ln w="6480">
                <a:solidFill>
                  <a:srgbClr val="a8a8a8"/>
                </a:solidFill>
                <a:miter/>
              </a:ln>
            </p:spPr>
          </p:cxnSp>
          <p:cxnSp>
            <p:nvCxnSpPr>
              <p:cNvPr id="21736" name="Straight Connector 2080"/>
              <p:cNvCxnSpPr/>
              <p:nvPr/>
            </p:nvCxnSpPr>
            <p:spPr>
              <a:xfrm>
                <a:off x="10050120" y="7167240"/>
                <a:ext cx="360" cy="126360"/>
              </a:xfrm>
              <a:prstGeom prst="straightConnector1">
                <a:avLst/>
              </a:prstGeom>
              <a:ln w="6480">
                <a:solidFill>
                  <a:srgbClr val="a8a8a8"/>
                </a:solidFill>
                <a:miter/>
              </a:ln>
            </p:spPr>
          </p:cxnSp>
          <p:cxnSp>
            <p:nvCxnSpPr>
              <p:cNvPr id="21737" name="Straight Connector 2081"/>
              <p:cNvCxnSpPr/>
              <p:nvPr/>
            </p:nvCxnSpPr>
            <p:spPr>
              <a:xfrm>
                <a:off x="10544400" y="7167240"/>
                <a:ext cx="360" cy="126360"/>
              </a:xfrm>
              <a:prstGeom prst="straightConnector1">
                <a:avLst/>
              </a:prstGeom>
              <a:ln w="6480">
                <a:solidFill>
                  <a:srgbClr val="a8a8a8"/>
                </a:solidFill>
                <a:miter/>
              </a:ln>
            </p:spPr>
          </p:cxnSp>
          <p:cxnSp>
            <p:nvCxnSpPr>
              <p:cNvPr id="21738" name="Straight Connector 2082"/>
              <p:cNvCxnSpPr/>
              <p:nvPr/>
            </p:nvCxnSpPr>
            <p:spPr>
              <a:xfrm>
                <a:off x="10379520" y="7167240"/>
                <a:ext cx="360" cy="126360"/>
              </a:xfrm>
              <a:prstGeom prst="straightConnector1">
                <a:avLst/>
              </a:prstGeom>
              <a:ln w="6480">
                <a:solidFill>
                  <a:srgbClr val="a8a8a8"/>
                </a:solidFill>
                <a:miter/>
              </a:ln>
            </p:spPr>
          </p:cxnSp>
          <p:cxnSp>
            <p:nvCxnSpPr>
              <p:cNvPr id="21739" name="Straight Connector 2083"/>
              <p:cNvCxnSpPr/>
              <p:nvPr/>
            </p:nvCxnSpPr>
            <p:spPr>
              <a:xfrm>
                <a:off x="10873800" y="7167240"/>
                <a:ext cx="360" cy="126360"/>
              </a:xfrm>
              <a:prstGeom prst="straightConnector1">
                <a:avLst/>
              </a:prstGeom>
              <a:ln w="6480">
                <a:solidFill>
                  <a:srgbClr val="a8a8a8"/>
                </a:solidFill>
                <a:miter/>
              </a:ln>
            </p:spPr>
          </p:cxnSp>
          <p:cxnSp>
            <p:nvCxnSpPr>
              <p:cNvPr id="21740" name="Straight Connector 2084"/>
              <p:cNvCxnSpPr/>
              <p:nvPr/>
            </p:nvCxnSpPr>
            <p:spPr>
              <a:xfrm>
                <a:off x="10708920" y="7167240"/>
                <a:ext cx="360" cy="126360"/>
              </a:xfrm>
              <a:prstGeom prst="straightConnector1">
                <a:avLst/>
              </a:prstGeom>
              <a:ln w="6480">
                <a:solidFill>
                  <a:srgbClr val="a8a8a8"/>
                </a:solidFill>
                <a:miter/>
              </a:ln>
            </p:spPr>
          </p:cxnSp>
          <p:cxnSp>
            <p:nvCxnSpPr>
              <p:cNvPr id="21741" name="Straight Connector 2085"/>
              <p:cNvCxnSpPr/>
              <p:nvPr/>
            </p:nvCxnSpPr>
            <p:spPr>
              <a:xfrm>
                <a:off x="11203200" y="7167240"/>
                <a:ext cx="360" cy="126360"/>
              </a:xfrm>
              <a:prstGeom prst="straightConnector1">
                <a:avLst/>
              </a:prstGeom>
              <a:ln w="6480">
                <a:solidFill>
                  <a:srgbClr val="a8a8a8"/>
                </a:solidFill>
                <a:miter/>
              </a:ln>
            </p:spPr>
          </p:cxnSp>
          <p:cxnSp>
            <p:nvCxnSpPr>
              <p:cNvPr id="21742" name="Straight Connector 2086"/>
              <p:cNvCxnSpPr/>
              <p:nvPr/>
            </p:nvCxnSpPr>
            <p:spPr>
              <a:xfrm>
                <a:off x="11038680" y="7167240"/>
                <a:ext cx="360" cy="126360"/>
              </a:xfrm>
              <a:prstGeom prst="straightConnector1">
                <a:avLst/>
              </a:prstGeom>
              <a:ln w="6480">
                <a:solidFill>
                  <a:srgbClr val="a8a8a8"/>
                </a:solidFill>
                <a:miter/>
              </a:ln>
            </p:spPr>
          </p:cxnSp>
          <p:cxnSp>
            <p:nvCxnSpPr>
              <p:cNvPr id="21743" name="Straight Connector 2087"/>
              <p:cNvCxnSpPr/>
              <p:nvPr/>
            </p:nvCxnSpPr>
            <p:spPr>
              <a:xfrm>
                <a:off x="11532960" y="7167240"/>
                <a:ext cx="360" cy="126360"/>
              </a:xfrm>
              <a:prstGeom prst="straightConnector1">
                <a:avLst/>
              </a:prstGeom>
              <a:ln w="6480">
                <a:solidFill>
                  <a:srgbClr val="a8a8a8"/>
                </a:solidFill>
                <a:miter/>
              </a:ln>
            </p:spPr>
          </p:cxnSp>
          <p:cxnSp>
            <p:nvCxnSpPr>
              <p:cNvPr id="21744" name="Straight Connector 2088"/>
              <p:cNvCxnSpPr/>
              <p:nvPr/>
            </p:nvCxnSpPr>
            <p:spPr>
              <a:xfrm>
                <a:off x="11368080" y="7167240"/>
                <a:ext cx="360" cy="126360"/>
              </a:xfrm>
              <a:prstGeom prst="straightConnector1">
                <a:avLst/>
              </a:prstGeom>
              <a:ln w="6480">
                <a:solidFill>
                  <a:srgbClr val="a8a8a8"/>
                </a:solidFill>
                <a:miter/>
              </a:ln>
            </p:spPr>
          </p:cxnSp>
          <p:cxnSp>
            <p:nvCxnSpPr>
              <p:cNvPr id="21745" name="Straight Connector 2089"/>
              <p:cNvCxnSpPr/>
              <p:nvPr/>
            </p:nvCxnSpPr>
            <p:spPr>
              <a:xfrm>
                <a:off x="11862360" y="7167240"/>
                <a:ext cx="360" cy="126360"/>
              </a:xfrm>
              <a:prstGeom prst="straightConnector1">
                <a:avLst/>
              </a:prstGeom>
              <a:ln w="6480">
                <a:solidFill>
                  <a:srgbClr val="a8a8a8"/>
                </a:solidFill>
                <a:miter/>
              </a:ln>
            </p:spPr>
          </p:cxnSp>
          <p:cxnSp>
            <p:nvCxnSpPr>
              <p:cNvPr id="2174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1747" name="Group 28"/>
            <p:cNvGrpSpPr/>
            <p:nvPr/>
          </p:nvGrpSpPr>
          <p:grpSpPr>
            <a:xfrm>
              <a:off x="-435240" y="-435240"/>
              <a:ext cx="13042800" cy="7728480"/>
              <a:chOff x="-435240" y="-435240"/>
              <a:chExt cx="13042800" cy="7728480"/>
            </a:xfrm>
          </p:grpSpPr>
          <p:cxnSp>
            <p:nvCxnSpPr>
              <p:cNvPr id="21748" name="Straight Connector 1897"/>
              <p:cNvCxnSpPr/>
              <p:nvPr/>
            </p:nvCxnSpPr>
            <p:spPr>
              <a:xfrm>
                <a:off x="12355560" y="4898520"/>
                <a:ext cx="252360" cy="360"/>
              </a:xfrm>
              <a:prstGeom prst="straightConnector1">
                <a:avLst/>
              </a:prstGeom>
              <a:ln w="6480">
                <a:solidFill>
                  <a:srgbClr val="a8a8a8"/>
                </a:solidFill>
                <a:miter/>
              </a:ln>
            </p:spPr>
          </p:cxnSp>
          <p:cxnSp>
            <p:nvCxnSpPr>
              <p:cNvPr id="21749" name="Straight Connector 181"/>
              <p:cNvCxnSpPr/>
              <p:nvPr/>
            </p:nvCxnSpPr>
            <p:spPr>
              <a:xfrm>
                <a:off x="-435240" y="326520"/>
                <a:ext cx="252360" cy="360"/>
              </a:xfrm>
              <a:prstGeom prst="straightConnector1">
                <a:avLst/>
              </a:prstGeom>
              <a:ln w="6480">
                <a:solidFill>
                  <a:srgbClr val="a8a8a8"/>
                </a:solidFill>
                <a:miter/>
              </a:ln>
            </p:spPr>
          </p:cxnSp>
          <p:cxnSp>
            <p:nvCxnSpPr>
              <p:cNvPr id="21750" name="Straight Connector 182"/>
              <p:cNvCxnSpPr/>
              <p:nvPr/>
            </p:nvCxnSpPr>
            <p:spPr>
              <a:xfrm>
                <a:off x="-435240" y="0"/>
                <a:ext cx="252360" cy="360"/>
              </a:xfrm>
              <a:prstGeom prst="straightConnector1">
                <a:avLst/>
              </a:prstGeom>
              <a:ln w="6480">
                <a:solidFill>
                  <a:srgbClr val="a8a8a8"/>
                </a:solidFill>
                <a:miter/>
              </a:ln>
            </p:spPr>
          </p:cxnSp>
          <p:cxnSp>
            <p:nvCxnSpPr>
              <p:cNvPr id="21751" name="Straight Connector 183"/>
              <p:cNvCxnSpPr/>
              <p:nvPr/>
            </p:nvCxnSpPr>
            <p:spPr>
              <a:xfrm>
                <a:off x="-435240" y="979560"/>
                <a:ext cx="252360" cy="360"/>
              </a:xfrm>
              <a:prstGeom prst="straightConnector1">
                <a:avLst/>
              </a:prstGeom>
              <a:ln w="6480">
                <a:solidFill>
                  <a:srgbClr val="a8a8a8"/>
                </a:solidFill>
                <a:miter/>
              </a:ln>
            </p:spPr>
          </p:cxnSp>
          <p:cxnSp>
            <p:nvCxnSpPr>
              <p:cNvPr id="21752" name="Straight Connector 184"/>
              <p:cNvCxnSpPr/>
              <p:nvPr/>
            </p:nvCxnSpPr>
            <p:spPr>
              <a:xfrm>
                <a:off x="-435240" y="653040"/>
                <a:ext cx="252360" cy="360"/>
              </a:xfrm>
              <a:prstGeom prst="straightConnector1">
                <a:avLst/>
              </a:prstGeom>
              <a:ln w="6480">
                <a:solidFill>
                  <a:srgbClr val="a8a8a8"/>
                </a:solidFill>
                <a:miter/>
              </a:ln>
            </p:spPr>
          </p:cxnSp>
          <p:cxnSp>
            <p:nvCxnSpPr>
              <p:cNvPr id="21753" name="Straight Connector 185"/>
              <p:cNvCxnSpPr/>
              <p:nvPr/>
            </p:nvCxnSpPr>
            <p:spPr>
              <a:xfrm>
                <a:off x="-435240" y="1632600"/>
                <a:ext cx="252360" cy="360"/>
              </a:xfrm>
              <a:prstGeom prst="straightConnector1">
                <a:avLst/>
              </a:prstGeom>
              <a:ln w="6480">
                <a:solidFill>
                  <a:srgbClr val="a8a8a8"/>
                </a:solidFill>
                <a:miter/>
              </a:ln>
            </p:spPr>
          </p:cxnSp>
          <p:cxnSp>
            <p:nvCxnSpPr>
              <p:cNvPr id="21754" name="Straight Connector 186"/>
              <p:cNvCxnSpPr/>
              <p:nvPr/>
            </p:nvCxnSpPr>
            <p:spPr>
              <a:xfrm>
                <a:off x="-435240" y="1306080"/>
                <a:ext cx="252360" cy="360"/>
              </a:xfrm>
              <a:prstGeom prst="straightConnector1">
                <a:avLst/>
              </a:prstGeom>
              <a:ln w="6480">
                <a:solidFill>
                  <a:srgbClr val="a8a8a8"/>
                </a:solidFill>
                <a:miter/>
              </a:ln>
            </p:spPr>
          </p:cxnSp>
          <p:cxnSp>
            <p:nvCxnSpPr>
              <p:cNvPr id="21755" name="Straight Connector 187"/>
              <p:cNvCxnSpPr/>
              <p:nvPr/>
            </p:nvCxnSpPr>
            <p:spPr>
              <a:xfrm>
                <a:off x="-435240" y="2285640"/>
                <a:ext cx="252360" cy="360"/>
              </a:xfrm>
              <a:prstGeom prst="straightConnector1">
                <a:avLst/>
              </a:prstGeom>
              <a:ln w="6480">
                <a:solidFill>
                  <a:srgbClr val="a8a8a8"/>
                </a:solidFill>
                <a:miter/>
              </a:ln>
            </p:spPr>
          </p:cxnSp>
          <p:cxnSp>
            <p:nvCxnSpPr>
              <p:cNvPr id="21756" name="Straight Connector 188"/>
              <p:cNvCxnSpPr/>
              <p:nvPr/>
            </p:nvCxnSpPr>
            <p:spPr>
              <a:xfrm>
                <a:off x="-435240" y="1959120"/>
                <a:ext cx="252360" cy="360"/>
              </a:xfrm>
              <a:prstGeom prst="straightConnector1">
                <a:avLst/>
              </a:prstGeom>
              <a:ln w="6480">
                <a:solidFill>
                  <a:srgbClr val="a8a8a8"/>
                </a:solidFill>
                <a:miter/>
              </a:ln>
            </p:spPr>
          </p:cxnSp>
          <p:cxnSp>
            <p:nvCxnSpPr>
              <p:cNvPr id="21757" name="Straight Connector 189"/>
              <p:cNvCxnSpPr/>
              <p:nvPr/>
            </p:nvCxnSpPr>
            <p:spPr>
              <a:xfrm>
                <a:off x="-435240" y="2939040"/>
                <a:ext cx="252360" cy="360"/>
              </a:xfrm>
              <a:prstGeom prst="straightConnector1">
                <a:avLst/>
              </a:prstGeom>
              <a:ln w="6480">
                <a:solidFill>
                  <a:srgbClr val="a8a8a8"/>
                </a:solidFill>
                <a:miter/>
              </a:ln>
            </p:spPr>
          </p:cxnSp>
          <p:cxnSp>
            <p:nvCxnSpPr>
              <p:cNvPr id="21758" name="Straight Connector 190"/>
              <p:cNvCxnSpPr/>
              <p:nvPr/>
            </p:nvCxnSpPr>
            <p:spPr>
              <a:xfrm>
                <a:off x="-435240" y="2612520"/>
                <a:ext cx="252360" cy="360"/>
              </a:xfrm>
              <a:prstGeom prst="straightConnector1">
                <a:avLst/>
              </a:prstGeom>
              <a:ln w="6480">
                <a:solidFill>
                  <a:srgbClr val="a8a8a8"/>
                </a:solidFill>
                <a:miter/>
              </a:ln>
            </p:spPr>
          </p:cxnSp>
          <p:cxnSp>
            <p:nvCxnSpPr>
              <p:cNvPr id="21759" name="Straight Connector 191"/>
              <p:cNvCxnSpPr/>
              <p:nvPr/>
            </p:nvCxnSpPr>
            <p:spPr>
              <a:xfrm>
                <a:off x="-435240" y="3592080"/>
                <a:ext cx="252360" cy="360"/>
              </a:xfrm>
              <a:prstGeom prst="straightConnector1">
                <a:avLst/>
              </a:prstGeom>
              <a:ln w="6480">
                <a:solidFill>
                  <a:srgbClr val="a8a8a8"/>
                </a:solidFill>
                <a:miter/>
              </a:ln>
            </p:spPr>
          </p:cxnSp>
          <p:cxnSp>
            <p:nvCxnSpPr>
              <p:cNvPr id="21760" name="Straight Connector 192"/>
              <p:cNvCxnSpPr/>
              <p:nvPr/>
            </p:nvCxnSpPr>
            <p:spPr>
              <a:xfrm>
                <a:off x="-435240" y="3265560"/>
                <a:ext cx="252360" cy="360"/>
              </a:xfrm>
              <a:prstGeom prst="straightConnector1">
                <a:avLst/>
              </a:prstGeom>
              <a:ln w="6480">
                <a:solidFill>
                  <a:srgbClr val="a8a8a8"/>
                </a:solidFill>
                <a:miter/>
              </a:ln>
            </p:spPr>
          </p:cxnSp>
          <p:cxnSp>
            <p:nvCxnSpPr>
              <p:cNvPr id="21761" name="Straight Connector 193"/>
              <p:cNvCxnSpPr/>
              <p:nvPr/>
            </p:nvCxnSpPr>
            <p:spPr>
              <a:xfrm>
                <a:off x="-435240" y="4245120"/>
                <a:ext cx="252360" cy="360"/>
              </a:xfrm>
              <a:prstGeom prst="straightConnector1">
                <a:avLst/>
              </a:prstGeom>
              <a:ln w="6480">
                <a:solidFill>
                  <a:srgbClr val="a8a8a8"/>
                </a:solidFill>
                <a:miter/>
              </a:ln>
            </p:spPr>
          </p:cxnSp>
          <p:cxnSp>
            <p:nvCxnSpPr>
              <p:cNvPr id="21762" name="Straight Connector 194"/>
              <p:cNvCxnSpPr/>
              <p:nvPr/>
            </p:nvCxnSpPr>
            <p:spPr>
              <a:xfrm>
                <a:off x="-435240" y="3918600"/>
                <a:ext cx="252360" cy="360"/>
              </a:xfrm>
              <a:prstGeom prst="straightConnector1">
                <a:avLst/>
              </a:prstGeom>
              <a:ln w="6480">
                <a:solidFill>
                  <a:srgbClr val="a8a8a8"/>
                </a:solidFill>
                <a:miter/>
              </a:ln>
            </p:spPr>
          </p:cxnSp>
          <p:cxnSp>
            <p:nvCxnSpPr>
              <p:cNvPr id="21763" name="Straight Connector 195"/>
              <p:cNvCxnSpPr/>
              <p:nvPr/>
            </p:nvCxnSpPr>
            <p:spPr>
              <a:xfrm>
                <a:off x="-435240" y="4898520"/>
                <a:ext cx="252360" cy="360"/>
              </a:xfrm>
              <a:prstGeom prst="straightConnector1">
                <a:avLst/>
              </a:prstGeom>
              <a:ln w="6480">
                <a:solidFill>
                  <a:srgbClr val="a8a8a8"/>
                </a:solidFill>
                <a:miter/>
              </a:ln>
            </p:spPr>
          </p:cxnSp>
          <p:cxnSp>
            <p:nvCxnSpPr>
              <p:cNvPr id="21764" name="Straight Connector 196"/>
              <p:cNvCxnSpPr/>
              <p:nvPr/>
            </p:nvCxnSpPr>
            <p:spPr>
              <a:xfrm>
                <a:off x="-435240" y="4571640"/>
                <a:ext cx="252360" cy="360"/>
              </a:xfrm>
              <a:prstGeom prst="straightConnector1">
                <a:avLst/>
              </a:prstGeom>
              <a:ln w="6480">
                <a:solidFill>
                  <a:srgbClr val="a8a8a8"/>
                </a:solidFill>
                <a:miter/>
              </a:ln>
            </p:spPr>
          </p:cxnSp>
          <p:cxnSp>
            <p:nvCxnSpPr>
              <p:cNvPr id="21765" name="Straight Connector 197"/>
              <p:cNvCxnSpPr/>
              <p:nvPr/>
            </p:nvCxnSpPr>
            <p:spPr>
              <a:xfrm>
                <a:off x="-435240" y="5551560"/>
                <a:ext cx="252360" cy="360"/>
              </a:xfrm>
              <a:prstGeom prst="straightConnector1">
                <a:avLst/>
              </a:prstGeom>
              <a:ln w="6480">
                <a:solidFill>
                  <a:srgbClr val="a8a8a8"/>
                </a:solidFill>
                <a:miter/>
              </a:ln>
            </p:spPr>
          </p:cxnSp>
          <p:cxnSp>
            <p:nvCxnSpPr>
              <p:cNvPr id="21766" name="Straight Connector 198"/>
              <p:cNvCxnSpPr/>
              <p:nvPr/>
            </p:nvCxnSpPr>
            <p:spPr>
              <a:xfrm>
                <a:off x="-435240" y="5225040"/>
                <a:ext cx="252360" cy="360"/>
              </a:xfrm>
              <a:prstGeom prst="straightConnector1">
                <a:avLst/>
              </a:prstGeom>
              <a:ln w="6480">
                <a:solidFill>
                  <a:srgbClr val="a8a8a8"/>
                </a:solidFill>
                <a:miter/>
              </a:ln>
            </p:spPr>
          </p:cxnSp>
          <p:cxnSp>
            <p:nvCxnSpPr>
              <p:cNvPr id="21767" name="Straight Connector 199"/>
              <p:cNvCxnSpPr/>
              <p:nvPr/>
            </p:nvCxnSpPr>
            <p:spPr>
              <a:xfrm>
                <a:off x="-435240" y="6204600"/>
                <a:ext cx="252360" cy="360"/>
              </a:xfrm>
              <a:prstGeom prst="straightConnector1">
                <a:avLst/>
              </a:prstGeom>
              <a:ln w="6480">
                <a:solidFill>
                  <a:srgbClr val="a8a8a8"/>
                </a:solidFill>
                <a:miter/>
              </a:ln>
            </p:spPr>
          </p:cxnSp>
          <p:cxnSp>
            <p:nvCxnSpPr>
              <p:cNvPr id="21768" name="Straight Connector 200"/>
              <p:cNvCxnSpPr/>
              <p:nvPr/>
            </p:nvCxnSpPr>
            <p:spPr>
              <a:xfrm>
                <a:off x="-435240" y="5878080"/>
                <a:ext cx="252360" cy="360"/>
              </a:xfrm>
              <a:prstGeom prst="straightConnector1">
                <a:avLst/>
              </a:prstGeom>
              <a:ln w="6480">
                <a:solidFill>
                  <a:srgbClr val="a8a8a8"/>
                </a:solidFill>
                <a:miter/>
              </a:ln>
            </p:spPr>
          </p:cxnSp>
          <p:cxnSp>
            <p:nvCxnSpPr>
              <p:cNvPr id="21769" name="Straight Connector 201"/>
              <p:cNvCxnSpPr/>
              <p:nvPr/>
            </p:nvCxnSpPr>
            <p:spPr>
              <a:xfrm>
                <a:off x="-435240" y="6857640"/>
                <a:ext cx="252360" cy="360"/>
              </a:xfrm>
              <a:prstGeom prst="straightConnector1">
                <a:avLst/>
              </a:prstGeom>
              <a:ln w="6480">
                <a:solidFill>
                  <a:srgbClr val="a8a8a8"/>
                </a:solidFill>
                <a:miter/>
              </a:ln>
            </p:spPr>
          </p:cxnSp>
          <p:cxnSp>
            <p:nvCxnSpPr>
              <p:cNvPr id="21770" name="Straight Connector 202"/>
              <p:cNvCxnSpPr/>
              <p:nvPr/>
            </p:nvCxnSpPr>
            <p:spPr>
              <a:xfrm>
                <a:off x="-435240" y="6531120"/>
                <a:ext cx="252360" cy="360"/>
              </a:xfrm>
              <a:prstGeom prst="straightConnector1">
                <a:avLst/>
              </a:prstGeom>
              <a:ln w="6480">
                <a:solidFill>
                  <a:srgbClr val="a8a8a8"/>
                </a:solidFill>
                <a:miter/>
              </a:ln>
            </p:spPr>
          </p:cxnSp>
          <p:cxnSp>
            <p:nvCxnSpPr>
              <p:cNvPr id="21771" name="Straight Connector 806"/>
              <p:cNvCxnSpPr/>
              <p:nvPr/>
            </p:nvCxnSpPr>
            <p:spPr>
              <a:xfrm flipV="1">
                <a:off x="11862360" y="-435240"/>
                <a:ext cx="360" cy="252360"/>
              </a:xfrm>
              <a:prstGeom prst="straightConnector1">
                <a:avLst/>
              </a:prstGeom>
              <a:ln w="6480">
                <a:solidFill>
                  <a:srgbClr val="a8a8a8"/>
                </a:solidFill>
                <a:miter/>
              </a:ln>
            </p:spPr>
          </p:cxnSp>
          <p:cxnSp>
            <p:nvCxnSpPr>
              <p:cNvPr id="21772" name="Straight Connector 807"/>
              <p:cNvCxnSpPr/>
              <p:nvPr/>
            </p:nvCxnSpPr>
            <p:spPr>
              <a:xfrm flipV="1">
                <a:off x="12191760" y="-435240"/>
                <a:ext cx="360" cy="252360"/>
              </a:xfrm>
              <a:prstGeom prst="straightConnector1">
                <a:avLst/>
              </a:prstGeom>
              <a:ln w="6480">
                <a:solidFill>
                  <a:srgbClr val="a8a8a8"/>
                </a:solidFill>
                <a:miter/>
              </a:ln>
            </p:spPr>
          </p:cxnSp>
          <p:cxnSp>
            <p:nvCxnSpPr>
              <p:cNvPr id="21773" name="Straight Connector 808"/>
              <p:cNvCxnSpPr/>
              <p:nvPr/>
            </p:nvCxnSpPr>
            <p:spPr>
              <a:xfrm flipV="1">
                <a:off x="11203200" y="-435240"/>
                <a:ext cx="360" cy="252360"/>
              </a:xfrm>
              <a:prstGeom prst="straightConnector1">
                <a:avLst/>
              </a:prstGeom>
              <a:ln w="6480">
                <a:solidFill>
                  <a:srgbClr val="a8a8a8"/>
                </a:solidFill>
                <a:miter/>
              </a:ln>
            </p:spPr>
          </p:cxnSp>
          <p:cxnSp>
            <p:nvCxnSpPr>
              <p:cNvPr id="21774" name="Straight Connector 809"/>
              <p:cNvCxnSpPr/>
              <p:nvPr/>
            </p:nvCxnSpPr>
            <p:spPr>
              <a:xfrm flipV="1">
                <a:off x="11532960" y="-435240"/>
                <a:ext cx="360" cy="252360"/>
              </a:xfrm>
              <a:prstGeom prst="straightConnector1">
                <a:avLst/>
              </a:prstGeom>
              <a:ln w="6480">
                <a:solidFill>
                  <a:srgbClr val="a8a8a8"/>
                </a:solidFill>
                <a:miter/>
              </a:ln>
            </p:spPr>
          </p:cxnSp>
          <p:cxnSp>
            <p:nvCxnSpPr>
              <p:cNvPr id="21775" name="Straight Connector 810"/>
              <p:cNvCxnSpPr/>
              <p:nvPr/>
            </p:nvCxnSpPr>
            <p:spPr>
              <a:xfrm flipV="1">
                <a:off x="10544400" y="-435240"/>
                <a:ext cx="360" cy="252360"/>
              </a:xfrm>
              <a:prstGeom prst="straightConnector1">
                <a:avLst/>
              </a:prstGeom>
              <a:ln w="6480">
                <a:solidFill>
                  <a:srgbClr val="a8a8a8"/>
                </a:solidFill>
                <a:miter/>
              </a:ln>
            </p:spPr>
          </p:cxnSp>
          <p:cxnSp>
            <p:nvCxnSpPr>
              <p:cNvPr id="21776" name="Straight Connector 811"/>
              <p:cNvCxnSpPr/>
              <p:nvPr/>
            </p:nvCxnSpPr>
            <p:spPr>
              <a:xfrm flipV="1">
                <a:off x="10873800" y="-435240"/>
                <a:ext cx="360" cy="252360"/>
              </a:xfrm>
              <a:prstGeom prst="straightConnector1">
                <a:avLst/>
              </a:prstGeom>
              <a:ln w="6480">
                <a:solidFill>
                  <a:srgbClr val="a8a8a8"/>
                </a:solidFill>
                <a:miter/>
              </a:ln>
            </p:spPr>
          </p:cxnSp>
          <p:cxnSp>
            <p:nvCxnSpPr>
              <p:cNvPr id="21777" name="Straight Connector 812"/>
              <p:cNvCxnSpPr/>
              <p:nvPr/>
            </p:nvCxnSpPr>
            <p:spPr>
              <a:xfrm flipV="1">
                <a:off x="9885240" y="-435240"/>
                <a:ext cx="360" cy="252360"/>
              </a:xfrm>
              <a:prstGeom prst="straightConnector1">
                <a:avLst/>
              </a:prstGeom>
              <a:ln w="6480">
                <a:solidFill>
                  <a:srgbClr val="a8a8a8"/>
                </a:solidFill>
                <a:miter/>
              </a:ln>
            </p:spPr>
          </p:cxnSp>
          <p:cxnSp>
            <p:nvCxnSpPr>
              <p:cNvPr id="21778" name="Straight Connector 813"/>
              <p:cNvCxnSpPr/>
              <p:nvPr/>
            </p:nvCxnSpPr>
            <p:spPr>
              <a:xfrm flipV="1">
                <a:off x="10214640" y="-435240"/>
                <a:ext cx="360" cy="252360"/>
              </a:xfrm>
              <a:prstGeom prst="straightConnector1">
                <a:avLst/>
              </a:prstGeom>
              <a:ln w="6480">
                <a:solidFill>
                  <a:srgbClr val="a8a8a8"/>
                </a:solidFill>
                <a:miter/>
              </a:ln>
            </p:spPr>
          </p:cxnSp>
          <p:cxnSp>
            <p:nvCxnSpPr>
              <p:cNvPr id="21779" name="Straight Connector 814"/>
              <p:cNvCxnSpPr/>
              <p:nvPr/>
            </p:nvCxnSpPr>
            <p:spPr>
              <a:xfrm flipV="1">
                <a:off x="9226080" y="-435240"/>
                <a:ext cx="360" cy="252360"/>
              </a:xfrm>
              <a:prstGeom prst="straightConnector1">
                <a:avLst/>
              </a:prstGeom>
              <a:ln w="6480">
                <a:solidFill>
                  <a:srgbClr val="a8a8a8"/>
                </a:solidFill>
                <a:miter/>
              </a:ln>
            </p:spPr>
          </p:cxnSp>
          <p:cxnSp>
            <p:nvCxnSpPr>
              <p:cNvPr id="21780" name="Straight Connector 815"/>
              <p:cNvCxnSpPr/>
              <p:nvPr/>
            </p:nvCxnSpPr>
            <p:spPr>
              <a:xfrm flipV="1">
                <a:off x="9555840" y="-435240"/>
                <a:ext cx="360" cy="252360"/>
              </a:xfrm>
              <a:prstGeom prst="straightConnector1">
                <a:avLst/>
              </a:prstGeom>
              <a:ln w="6480">
                <a:solidFill>
                  <a:srgbClr val="a8a8a8"/>
                </a:solidFill>
                <a:miter/>
              </a:ln>
            </p:spPr>
          </p:cxnSp>
          <p:cxnSp>
            <p:nvCxnSpPr>
              <p:cNvPr id="21781" name="Straight Connector 816"/>
              <p:cNvCxnSpPr/>
              <p:nvPr/>
            </p:nvCxnSpPr>
            <p:spPr>
              <a:xfrm flipV="1">
                <a:off x="8567280" y="-435240"/>
                <a:ext cx="360" cy="252360"/>
              </a:xfrm>
              <a:prstGeom prst="straightConnector1">
                <a:avLst/>
              </a:prstGeom>
              <a:ln w="6480">
                <a:solidFill>
                  <a:srgbClr val="a8a8a8"/>
                </a:solidFill>
                <a:miter/>
              </a:ln>
            </p:spPr>
          </p:cxnSp>
          <p:cxnSp>
            <p:nvCxnSpPr>
              <p:cNvPr id="21782" name="Straight Connector 817"/>
              <p:cNvCxnSpPr/>
              <p:nvPr/>
            </p:nvCxnSpPr>
            <p:spPr>
              <a:xfrm flipV="1">
                <a:off x="8896680" y="-435240"/>
                <a:ext cx="360" cy="252360"/>
              </a:xfrm>
              <a:prstGeom prst="straightConnector1">
                <a:avLst/>
              </a:prstGeom>
              <a:ln w="6480">
                <a:solidFill>
                  <a:srgbClr val="a8a8a8"/>
                </a:solidFill>
                <a:miter/>
              </a:ln>
            </p:spPr>
          </p:cxnSp>
          <p:cxnSp>
            <p:nvCxnSpPr>
              <p:cNvPr id="21783" name="Straight Connector 818"/>
              <p:cNvCxnSpPr/>
              <p:nvPr/>
            </p:nvCxnSpPr>
            <p:spPr>
              <a:xfrm flipV="1">
                <a:off x="7908120" y="-435240"/>
                <a:ext cx="360" cy="252360"/>
              </a:xfrm>
              <a:prstGeom prst="straightConnector1">
                <a:avLst/>
              </a:prstGeom>
              <a:ln w="6480">
                <a:solidFill>
                  <a:srgbClr val="a8a8a8"/>
                </a:solidFill>
                <a:miter/>
              </a:ln>
            </p:spPr>
          </p:cxnSp>
          <p:cxnSp>
            <p:nvCxnSpPr>
              <p:cNvPr id="21784" name="Straight Connector 819"/>
              <p:cNvCxnSpPr/>
              <p:nvPr/>
            </p:nvCxnSpPr>
            <p:spPr>
              <a:xfrm flipV="1">
                <a:off x="8237520" y="-435240"/>
                <a:ext cx="360" cy="252360"/>
              </a:xfrm>
              <a:prstGeom prst="straightConnector1">
                <a:avLst/>
              </a:prstGeom>
              <a:ln w="6480">
                <a:solidFill>
                  <a:srgbClr val="a8a8a8"/>
                </a:solidFill>
                <a:miter/>
              </a:ln>
            </p:spPr>
          </p:cxnSp>
          <p:cxnSp>
            <p:nvCxnSpPr>
              <p:cNvPr id="21785" name="Straight Connector 820"/>
              <p:cNvCxnSpPr/>
              <p:nvPr/>
            </p:nvCxnSpPr>
            <p:spPr>
              <a:xfrm flipV="1">
                <a:off x="7248960" y="-435240"/>
                <a:ext cx="360" cy="252360"/>
              </a:xfrm>
              <a:prstGeom prst="straightConnector1">
                <a:avLst/>
              </a:prstGeom>
              <a:ln w="6480">
                <a:solidFill>
                  <a:srgbClr val="a8a8a8"/>
                </a:solidFill>
                <a:miter/>
              </a:ln>
            </p:spPr>
          </p:cxnSp>
          <p:cxnSp>
            <p:nvCxnSpPr>
              <p:cNvPr id="21786" name="Straight Connector 821"/>
              <p:cNvCxnSpPr/>
              <p:nvPr/>
            </p:nvCxnSpPr>
            <p:spPr>
              <a:xfrm flipV="1">
                <a:off x="7578720" y="-435240"/>
                <a:ext cx="360" cy="252360"/>
              </a:xfrm>
              <a:prstGeom prst="straightConnector1">
                <a:avLst/>
              </a:prstGeom>
              <a:ln w="6480">
                <a:solidFill>
                  <a:srgbClr val="a8a8a8"/>
                </a:solidFill>
                <a:miter/>
              </a:ln>
            </p:spPr>
          </p:cxnSp>
          <p:cxnSp>
            <p:nvCxnSpPr>
              <p:cNvPr id="21787" name="Straight Connector 822"/>
              <p:cNvCxnSpPr/>
              <p:nvPr/>
            </p:nvCxnSpPr>
            <p:spPr>
              <a:xfrm flipV="1">
                <a:off x="6590160" y="-435240"/>
                <a:ext cx="360" cy="252360"/>
              </a:xfrm>
              <a:prstGeom prst="straightConnector1">
                <a:avLst/>
              </a:prstGeom>
              <a:ln w="6480">
                <a:solidFill>
                  <a:srgbClr val="a8a8a8"/>
                </a:solidFill>
                <a:miter/>
              </a:ln>
            </p:spPr>
          </p:cxnSp>
          <p:cxnSp>
            <p:nvCxnSpPr>
              <p:cNvPr id="21788" name="Straight Connector 823"/>
              <p:cNvCxnSpPr/>
              <p:nvPr/>
            </p:nvCxnSpPr>
            <p:spPr>
              <a:xfrm flipV="1">
                <a:off x="6919560" y="-435240"/>
                <a:ext cx="360" cy="252360"/>
              </a:xfrm>
              <a:prstGeom prst="straightConnector1">
                <a:avLst/>
              </a:prstGeom>
              <a:ln w="6480">
                <a:solidFill>
                  <a:srgbClr val="a8a8a8"/>
                </a:solidFill>
                <a:miter/>
              </a:ln>
            </p:spPr>
          </p:cxnSp>
          <p:cxnSp>
            <p:nvCxnSpPr>
              <p:cNvPr id="21789" name="Straight Connector 824"/>
              <p:cNvCxnSpPr/>
              <p:nvPr/>
            </p:nvCxnSpPr>
            <p:spPr>
              <a:xfrm flipV="1">
                <a:off x="5931000" y="-435240"/>
                <a:ext cx="360" cy="252360"/>
              </a:xfrm>
              <a:prstGeom prst="straightConnector1">
                <a:avLst/>
              </a:prstGeom>
              <a:ln w="6480">
                <a:solidFill>
                  <a:srgbClr val="a8a8a8"/>
                </a:solidFill>
                <a:miter/>
              </a:ln>
            </p:spPr>
          </p:cxnSp>
          <p:cxnSp>
            <p:nvCxnSpPr>
              <p:cNvPr id="21790" name="Straight Connector 825"/>
              <p:cNvCxnSpPr/>
              <p:nvPr/>
            </p:nvCxnSpPr>
            <p:spPr>
              <a:xfrm flipV="1">
                <a:off x="6260760" y="-435240"/>
                <a:ext cx="360" cy="252360"/>
              </a:xfrm>
              <a:prstGeom prst="straightConnector1">
                <a:avLst/>
              </a:prstGeom>
              <a:ln w="6480">
                <a:solidFill>
                  <a:srgbClr val="a8a8a8"/>
                </a:solidFill>
                <a:miter/>
              </a:ln>
            </p:spPr>
          </p:cxnSp>
          <p:cxnSp>
            <p:nvCxnSpPr>
              <p:cNvPr id="21791" name="Straight Connector 826"/>
              <p:cNvCxnSpPr/>
              <p:nvPr/>
            </p:nvCxnSpPr>
            <p:spPr>
              <a:xfrm flipV="1">
                <a:off x="5272200" y="-435240"/>
                <a:ext cx="360" cy="252360"/>
              </a:xfrm>
              <a:prstGeom prst="straightConnector1">
                <a:avLst/>
              </a:prstGeom>
              <a:ln w="6480">
                <a:solidFill>
                  <a:srgbClr val="a8a8a8"/>
                </a:solidFill>
                <a:miter/>
              </a:ln>
            </p:spPr>
          </p:cxnSp>
          <p:cxnSp>
            <p:nvCxnSpPr>
              <p:cNvPr id="21792" name="Straight Connector 827"/>
              <p:cNvCxnSpPr/>
              <p:nvPr/>
            </p:nvCxnSpPr>
            <p:spPr>
              <a:xfrm flipV="1">
                <a:off x="5601600" y="-435240"/>
                <a:ext cx="360" cy="252360"/>
              </a:xfrm>
              <a:prstGeom prst="straightConnector1">
                <a:avLst/>
              </a:prstGeom>
              <a:ln w="6480">
                <a:solidFill>
                  <a:srgbClr val="a8a8a8"/>
                </a:solidFill>
                <a:miter/>
              </a:ln>
            </p:spPr>
          </p:cxnSp>
          <p:cxnSp>
            <p:nvCxnSpPr>
              <p:cNvPr id="21793" name="Straight Connector 828"/>
              <p:cNvCxnSpPr/>
              <p:nvPr/>
            </p:nvCxnSpPr>
            <p:spPr>
              <a:xfrm flipV="1">
                <a:off x="4613040" y="-435240"/>
                <a:ext cx="360" cy="252360"/>
              </a:xfrm>
              <a:prstGeom prst="straightConnector1">
                <a:avLst/>
              </a:prstGeom>
              <a:ln w="6480">
                <a:solidFill>
                  <a:srgbClr val="a8a8a8"/>
                </a:solidFill>
                <a:miter/>
              </a:ln>
            </p:spPr>
          </p:cxnSp>
          <p:cxnSp>
            <p:nvCxnSpPr>
              <p:cNvPr id="21794" name="Straight Connector 829"/>
              <p:cNvCxnSpPr/>
              <p:nvPr/>
            </p:nvCxnSpPr>
            <p:spPr>
              <a:xfrm flipV="1">
                <a:off x="4942440" y="-435240"/>
                <a:ext cx="360" cy="252360"/>
              </a:xfrm>
              <a:prstGeom prst="straightConnector1">
                <a:avLst/>
              </a:prstGeom>
              <a:ln w="6480">
                <a:solidFill>
                  <a:srgbClr val="a8a8a8"/>
                </a:solidFill>
                <a:miter/>
              </a:ln>
            </p:spPr>
          </p:cxnSp>
          <p:cxnSp>
            <p:nvCxnSpPr>
              <p:cNvPr id="21795" name="Straight Connector 830"/>
              <p:cNvCxnSpPr/>
              <p:nvPr/>
            </p:nvCxnSpPr>
            <p:spPr>
              <a:xfrm flipV="1">
                <a:off x="3953880" y="-435240"/>
                <a:ext cx="360" cy="252360"/>
              </a:xfrm>
              <a:prstGeom prst="straightConnector1">
                <a:avLst/>
              </a:prstGeom>
              <a:ln w="6480">
                <a:solidFill>
                  <a:srgbClr val="a8a8a8"/>
                </a:solidFill>
                <a:miter/>
              </a:ln>
            </p:spPr>
          </p:cxnSp>
          <p:cxnSp>
            <p:nvCxnSpPr>
              <p:cNvPr id="21796" name="Straight Connector 831"/>
              <p:cNvCxnSpPr/>
              <p:nvPr/>
            </p:nvCxnSpPr>
            <p:spPr>
              <a:xfrm flipV="1">
                <a:off x="4283640" y="-435240"/>
                <a:ext cx="360" cy="252360"/>
              </a:xfrm>
              <a:prstGeom prst="straightConnector1">
                <a:avLst/>
              </a:prstGeom>
              <a:ln w="6480">
                <a:solidFill>
                  <a:srgbClr val="a8a8a8"/>
                </a:solidFill>
                <a:miter/>
              </a:ln>
            </p:spPr>
          </p:cxnSp>
          <p:cxnSp>
            <p:nvCxnSpPr>
              <p:cNvPr id="21797" name="Straight Connector 832"/>
              <p:cNvCxnSpPr/>
              <p:nvPr/>
            </p:nvCxnSpPr>
            <p:spPr>
              <a:xfrm flipV="1">
                <a:off x="3295080" y="-435240"/>
                <a:ext cx="360" cy="252360"/>
              </a:xfrm>
              <a:prstGeom prst="straightConnector1">
                <a:avLst/>
              </a:prstGeom>
              <a:ln w="6480">
                <a:solidFill>
                  <a:srgbClr val="a8a8a8"/>
                </a:solidFill>
                <a:miter/>
              </a:ln>
            </p:spPr>
          </p:cxnSp>
          <p:cxnSp>
            <p:nvCxnSpPr>
              <p:cNvPr id="21798" name="Straight Connector 833"/>
              <p:cNvCxnSpPr/>
              <p:nvPr/>
            </p:nvCxnSpPr>
            <p:spPr>
              <a:xfrm flipV="1">
                <a:off x="3624480" y="-435240"/>
                <a:ext cx="360" cy="252360"/>
              </a:xfrm>
              <a:prstGeom prst="straightConnector1">
                <a:avLst/>
              </a:prstGeom>
              <a:ln w="6480">
                <a:solidFill>
                  <a:srgbClr val="a8a8a8"/>
                </a:solidFill>
                <a:miter/>
              </a:ln>
            </p:spPr>
          </p:cxnSp>
          <p:cxnSp>
            <p:nvCxnSpPr>
              <p:cNvPr id="21799" name="Straight Connector 834"/>
              <p:cNvCxnSpPr/>
              <p:nvPr/>
            </p:nvCxnSpPr>
            <p:spPr>
              <a:xfrm flipV="1">
                <a:off x="2635920" y="-435240"/>
                <a:ext cx="360" cy="252360"/>
              </a:xfrm>
              <a:prstGeom prst="straightConnector1">
                <a:avLst/>
              </a:prstGeom>
              <a:ln w="6480">
                <a:solidFill>
                  <a:srgbClr val="a8a8a8"/>
                </a:solidFill>
                <a:miter/>
              </a:ln>
            </p:spPr>
          </p:cxnSp>
          <p:cxnSp>
            <p:nvCxnSpPr>
              <p:cNvPr id="21800" name="Straight Connector 835"/>
              <p:cNvCxnSpPr/>
              <p:nvPr/>
            </p:nvCxnSpPr>
            <p:spPr>
              <a:xfrm flipV="1">
                <a:off x="2965320" y="-435240"/>
                <a:ext cx="360" cy="252360"/>
              </a:xfrm>
              <a:prstGeom prst="straightConnector1">
                <a:avLst/>
              </a:prstGeom>
              <a:ln w="6480">
                <a:solidFill>
                  <a:srgbClr val="a8a8a8"/>
                </a:solidFill>
                <a:miter/>
              </a:ln>
            </p:spPr>
          </p:cxnSp>
          <p:cxnSp>
            <p:nvCxnSpPr>
              <p:cNvPr id="21801" name="Straight Connector 836"/>
              <p:cNvCxnSpPr/>
              <p:nvPr/>
            </p:nvCxnSpPr>
            <p:spPr>
              <a:xfrm flipV="1">
                <a:off x="1976760" y="-435240"/>
                <a:ext cx="360" cy="252360"/>
              </a:xfrm>
              <a:prstGeom prst="straightConnector1">
                <a:avLst/>
              </a:prstGeom>
              <a:ln w="6480">
                <a:solidFill>
                  <a:srgbClr val="a8a8a8"/>
                </a:solidFill>
                <a:miter/>
              </a:ln>
            </p:spPr>
          </p:cxnSp>
          <p:cxnSp>
            <p:nvCxnSpPr>
              <p:cNvPr id="21802" name="Straight Connector 837"/>
              <p:cNvCxnSpPr/>
              <p:nvPr/>
            </p:nvCxnSpPr>
            <p:spPr>
              <a:xfrm flipV="1">
                <a:off x="2306520" y="-435240"/>
                <a:ext cx="360" cy="252360"/>
              </a:xfrm>
              <a:prstGeom prst="straightConnector1">
                <a:avLst/>
              </a:prstGeom>
              <a:ln w="6480">
                <a:solidFill>
                  <a:srgbClr val="a8a8a8"/>
                </a:solidFill>
                <a:miter/>
              </a:ln>
            </p:spPr>
          </p:cxnSp>
          <p:cxnSp>
            <p:nvCxnSpPr>
              <p:cNvPr id="21803" name="Straight Connector 838"/>
              <p:cNvCxnSpPr/>
              <p:nvPr/>
            </p:nvCxnSpPr>
            <p:spPr>
              <a:xfrm flipV="1">
                <a:off x="1317960" y="-435240"/>
                <a:ext cx="360" cy="252360"/>
              </a:xfrm>
              <a:prstGeom prst="straightConnector1">
                <a:avLst/>
              </a:prstGeom>
              <a:ln w="6480">
                <a:solidFill>
                  <a:srgbClr val="a8a8a8"/>
                </a:solidFill>
                <a:miter/>
              </a:ln>
            </p:spPr>
          </p:cxnSp>
          <p:cxnSp>
            <p:nvCxnSpPr>
              <p:cNvPr id="21804" name="Straight Connector 839"/>
              <p:cNvCxnSpPr/>
              <p:nvPr/>
            </p:nvCxnSpPr>
            <p:spPr>
              <a:xfrm flipV="1">
                <a:off x="1647360" y="-435240"/>
                <a:ext cx="360" cy="252360"/>
              </a:xfrm>
              <a:prstGeom prst="straightConnector1">
                <a:avLst/>
              </a:prstGeom>
              <a:ln w="6480">
                <a:solidFill>
                  <a:srgbClr val="a8a8a8"/>
                </a:solidFill>
                <a:miter/>
              </a:ln>
            </p:spPr>
          </p:cxnSp>
          <p:cxnSp>
            <p:nvCxnSpPr>
              <p:cNvPr id="21805" name="Straight Connector 840"/>
              <p:cNvCxnSpPr/>
              <p:nvPr/>
            </p:nvCxnSpPr>
            <p:spPr>
              <a:xfrm flipV="1">
                <a:off x="658800" y="-435240"/>
                <a:ext cx="360" cy="252360"/>
              </a:xfrm>
              <a:prstGeom prst="straightConnector1">
                <a:avLst/>
              </a:prstGeom>
              <a:ln w="6480">
                <a:solidFill>
                  <a:srgbClr val="a8a8a8"/>
                </a:solidFill>
                <a:miter/>
              </a:ln>
            </p:spPr>
          </p:cxnSp>
          <p:cxnSp>
            <p:nvCxnSpPr>
              <p:cNvPr id="21806" name="Straight Connector 841"/>
              <p:cNvCxnSpPr/>
              <p:nvPr/>
            </p:nvCxnSpPr>
            <p:spPr>
              <a:xfrm flipV="1">
                <a:off x="988200" y="-435240"/>
                <a:ext cx="360" cy="252360"/>
              </a:xfrm>
              <a:prstGeom prst="straightConnector1">
                <a:avLst/>
              </a:prstGeom>
              <a:ln w="6480">
                <a:solidFill>
                  <a:srgbClr val="a8a8a8"/>
                </a:solidFill>
                <a:miter/>
              </a:ln>
            </p:spPr>
          </p:cxnSp>
          <p:cxnSp>
            <p:nvCxnSpPr>
              <p:cNvPr id="21807" name="Straight Connector 842"/>
              <p:cNvCxnSpPr/>
              <p:nvPr/>
            </p:nvCxnSpPr>
            <p:spPr>
              <a:xfrm flipV="1">
                <a:off x="0" y="-435240"/>
                <a:ext cx="360" cy="252360"/>
              </a:xfrm>
              <a:prstGeom prst="straightConnector1">
                <a:avLst/>
              </a:prstGeom>
              <a:ln w="6480">
                <a:solidFill>
                  <a:srgbClr val="a8a8a8"/>
                </a:solidFill>
                <a:miter/>
              </a:ln>
            </p:spPr>
          </p:cxnSp>
          <p:cxnSp>
            <p:nvCxnSpPr>
              <p:cNvPr id="21808" name="Straight Connector 843"/>
              <p:cNvCxnSpPr/>
              <p:nvPr/>
            </p:nvCxnSpPr>
            <p:spPr>
              <a:xfrm flipV="1">
                <a:off x="329400" y="-435240"/>
                <a:ext cx="360" cy="252360"/>
              </a:xfrm>
              <a:prstGeom prst="straightConnector1">
                <a:avLst/>
              </a:prstGeom>
              <a:ln w="6480">
                <a:solidFill>
                  <a:srgbClr val="a8a8a8"/>
                </a:solidFill>
                <a:miter/>
              </a:ln>
            </p:spPr>
          </p:cxnSp>
          <p:cxnSp>
            <p:nvCxnSpPr>
              <p:cNvPr id="21809" name="Straight Connector 1883"/>
              <p:cNvCxnSpPr/>
              <p:nvPr/>
            </p:nvCxnSpPr>
            <p:spPr>
              <a:xfrm>
                <a:off x="12355560" y="326520"/>
                <a:ext cx="252360" cy="360"/>
              </a:xfrm>
              <a:prstGeom prst="straightConnector1">
                <a:avLst/>
              </a:prstGeom>
              <a:ln w="6480">
                <a:solidFill>
                  <a:srgbClr val="a8a8a8"/>
                </a:solidFill>
                <a:miter/>
              </a:ln>
            </p:spPr>
          </p:cxnSp>
          <p:cxnSp>
            <p:nvCxnSpPr>
              <p:cNvPr id="21810" name="Straight Connector 1884"/>
              <p:cNvCxnSpPr/>
              <p:nvPr/>
            </p:nvCxnSpPr>
            <p:spPr>
              <a:xfrm>
                <a:off x="12355560" y="0"/>
                <a:ext cx="252360" cy="360"/>
              </a:xfrm>
              <a:prstGeom prst="straightConnector1">
                <a:avLst/>
              </a:prstGeom>
              <a:ln w="6480">
                <a:solidFill>
                  <a:srgbClr val="a8a8a8"/>
                </a:solidFill>
                <a:miter/>
              </a:ln>
            </p:spPr>
          </p:cxnSp>
          <p:cxnSp>
            <p:nvCxnSpPr>
              <p:cNvPr id="21811" name="Straight Connector 1885"/>
              <p:cNvCxnSpPr/>
              <p:nvPr/>
            </p:nvCxnSpPr>
            <p:spPr>
              <a:xfrm>
                <a:off x="12355560" y="979560"/>
                <a:ext cx="252360" cy="360"/>
              </a:xfrm>
              <a:prstGeom prst="straightConnector1">
                <a:avLst/>
              </a:prstGeom>
              <a:ln w="6480">
                <a:solidFill>
                  <a:srgbClr val="a8a8a8"/>
                </a:solidFill>
                <a:miter/>
              </a:ln>
            </p:spPr>
          </p:cxnSp>
          <p:cxnSp>
            <p:nvCxnSpPr>
              <p:cNvPr id="21812" name="Straight Connector 1886"/>
              <p:cNvCxnSpPr/>
              <p:nvPr/>
            </p:nvCxnSpPr>
            <p:spPr>
              <a:xfrm>
                <a:off x="12355560" y="653040"/>
                <a:ext cx="252360" cy="360"/>
              </a:xfrm>
              <a:prstGeom prst="straightConnector1">
                <a:avLst/>
              </a:prstGeom>
              <a:ln w="6480">
                <a:solidFill>
                  <a:srgbClr val="a8a8a8"/>
                </a:solidFill>
                <a:miter/>
              </a:ln>
            </p:spPr>
          </p:cxnSp>
          <p:cxnSp>
            <p:nvCxnSpPr>
              <p:cNvPr id="21813" name="Straight Connector 1887"/>
              <p:cNvCxnSpPr/>
              <p:nvPr/>
            </p:nvCxnSpPr>
            <p:spPr>
              <a:xfrm>
                <a:off x="12355560" y="1632600"/>
                <a:ext cx="252360" cy="360"/>
              </a:xfrm>
              <a:prstGeom prst="straightConnector1">
                <a:avLst/>
              </a:prstGeom>
              <a:ln w="6480">
                <a:solidFill>
                  <a:srgbClr val="a8a8a8"/>
                </a:solidFill>
                <a:miter/>
              </a:ln>
            </p:spPr>
          </p:cxnSp>
          <p:cxnSp>
            <p:nvCxnSpPr>
              <p:cNvPr id="21814" name="Straight Connector 1888"/>
              <p:cNvCxnSpPr/>
              <p:nvPr/>
            </p:nvCxnSpPr>
            <p:spPr>
              <a:xfrm>
                <a:off x="12355560" y="1306080"/>
                <a:ext cx="252360" cy="360"/>
              </a:xfrm>
              <a:prstGeom prst="straightConnector1">
                <a:avLst/>
              </a:prstGeom>
              <a:ln w="6480">
                <a:solidFill>
                  <a:srgbClr val="a8a8a8"/>
                </a:solidFill>
                <a:miter/>
              </a:ln>
            </p:spPr>
          </p:cxnSp>
          <p:cxnSp>
            <p:nvCxnSpPr>
              <p:cNvPr id="21815" name="Straight Connector 1889"/>
              <p:cNvCxnSpPr/>
              <p:nvPr/>
            </p:nvCxnSpPr>
            <p:spPr>
              <a:xfrm>
                <a:off x="12355560" y="2285640"/>
                <a:ext cx="252360" cy="360"/>
              </a:xfrm>
              <a:prstGeom prst="straightConnector1">
                <a:avLst/>
              </a:prstGeom>
              <a:ln w="6480">
                <a:solidFill>
                  <a:srgbClr val="a8a8a8"/>
                </a:solidFill>
                <a:miter/>
              </a:ln>
            </p:spPr>
          </p:cxnSp>
          <p:cxnSp>
            <p:nvCxnSpPr>
              <p:cNvPr id="21816" name="Straight Connector 1890"/>
              <p:cNvCxnSpPr/>
              <p:nvPr/>
            </p:nvCxnSpPr>
            <p:spPr>
              <a:xfrm>
                <a:off x="12355560" y="1959120"/>
                <a:ext cx="252360" cy="360"/>
              </a:xfrm>
              <a:prstGeom prst="straightConnector1">
                <a:avLst/>
              </a:prstGeom>
              <a:ln w="6480">
                <a:solidFill>
                  <a:srgbClr val="a8a8a8"/>
                </a:solidFill>
                <a:miter/>
              </a:ln>
            </p:spPr>
          </p:cxnSp>
          <p:cxnSp>
            <p:nvCxnSpPr>
              <p:cNvPr id="21817" name="Straight Connector 1891"/>
              <p:cNvCxnSpPr/>
              <p:nvPr/>
            </p:nvCxnSpPr>
            <p:spPr>
              <a:xfrm>
                <a:off x="12355560" y="2939040"/>
                <a:ext cx="252360" cy="360"/>
              </a:xfrm>
              <a:prstGeom prst="straightConnector1">
                <a:avLst/>
              </a:prstGeom>
              <a:ln w="6480">
                <a:solidFill>
                  <a:srgbClr val="a8a8a8"/>
                </a:solidFill>
                <a:miter/>
              </a:ln>
            </p:spPr>
          </p:cxnSp>
          <p:cxnSp>
            <p:nvCxnSpPr>
              <p:cNvPr id="21818" name="Straight Connector 1892"/>
              <p:cNvCxnSpPr/>
              <p:nvPr/>
            </p:nvCxnSpPr>
            <p:spPr>
              <a:xfrm>
                <a:off x="12355560" y="2612520"/>
                <a:ext cx="252360" cy="360"/>
              </a:xfrm>
              <a:prstGeom prst="straightConnector1">
                <a:avLst/>
              </a:prstGeom>
              <a:ln w="6480">
                <a:solidFill>
                  <a:srgbClr val="a8a8a8"/>
                </a:solidFill>
                <a:miter/>
              </a:ln>
            </p:spPr>
          </p:cxnSp>
          <p:cxnSp>
            <p:nvCxnSpPr>
              <p:cNvPr id="21819" name="Straight Connector 1893"/>
              <p:cNvCxnSpPr/>
              <p:nvPr/>
            </p:nvCxnSpPr>
            <p:spPr>
              <a:xfrm>
                <a:off x="12355560" y="3592080"/>
                <a:ext cx="252360" cy="360"/>
              </a:xfrm>
              <a:prstGeom prst="straightConnector1">
                <a:avLst/>
              </a:prstGeom>
              <a:ln w="6480">
                <a:solidFill>
                  <a:srgbClr val="a8a8a8"/>
                </a:solidFill>
                <a:miter/>
              </a:ln>
            </p:spPr>
          </p:cxnSp>
          <p:cxnSp>
            <p:nvCxnSpPr>
              <p:cNvPr id="21820" name="Straight Connector 1894"/>
              <p:cNvCxnSpPr/>
              <p:nvPr/>
            </p:nvCxnSpPr>
            <p:spPr>
              <a:xfrm>
                <a:off x="12355560" y="3265560"/>
                <a:ext cx="252360" cy="360"/>
              </a:xfrm>
              <a:prstGeom prst="straightConnector1">
                <a:avLst/>
              </a:prstGeom>
              <a:ln w="6480">
                <a:solidFill>
                  <a:srgbClr val="a8a8a8"/>
                </a:solidFill>
                <a:miter/>
              </a:ln>
            </p:spPr>
          </p:cxnSp>
          <p:cxnSp>
            <p:nvCxnSpPr>
              <p:cNvPr id="21821" name="Straight Connector 1895"/>
              <p:cNvCxnSpPr/>
              <p:nvPr/>
            </p:nvCxnSpPr>
            <p:spPr>
              <a:xfrm>
                <a:off x="12355560" y="4245120"/>
                <a:ext cx="252360" cy="360"/>
              </a:xfrm>
              <a:prstGeom prst="straightConnector1">
                <a:avLst/>
              </a:prstGeom>
              <a:ln w="6480">
                <a:solidFill>
                  <a:srgbClr val="a8a8a8"/>
                </a:solidFill>
                <a:miter/>
              </a:ln>
            </p:spPr>
          </p:cxnSp>
          <p:cxnSp>
            <p:nvCxnSpPr>
              <p:cNvPr id="21822" name="Straight Connector 1896"/>
              <p:cNvCxnSpPr/>
              <p:nvPr/>
            </p:nvCxnSpPr>
            <p:spPr>
              <a:xfrm>
                <a:off x="12355560" y="3918600"/>
                <a:ext cx="252360" cy="360"/>
              </a:xfrm>
              <a:prstGeom prst="straightConnector1">
                <a:avLst/>
              </a:prstGeom>
              <a:ln w="6480">
                <a:solidFill>
                  <a:srgbClr val="a8a8a8"/>
                </a:solidFill>
                <a:miter/>
              </a:ln>
            </p:spPr>
          </p:cxnSp>
          <p:cxnSp>
            <p:nvCxnSpPr>
              <p:cNvPr id="21823" name="Straight Connector 1898"/>
              <p:cNvCxnSpPr/>
              <p:nvPr/>
            </p:nvCxnSpPr>
            <p:spPr>
              <a:xfrm>
                <a:off x="12355560" y="4571640"/>
                <a:ext cx="252360" cy="360"/>
              </a:xfrm>
              <a:prstGeom prst="straightConnector1">
                <a:avLst/>
              </a:prstGeom>
              <a:ln w="6480">
                <a:solidFill>
                  <a:srgbClr val="a8a8a8"/>
                </a:solidFill>
                <a:miter/>
              </a:ln>
            </p:spPr>
          </p:cxnSp>
          <p:cxnSp>
            <p:nvCxnSpPr>
              <p:cNvPr id="21824" name="Straight Connector 1899"/>
              <p:cNvCxnSpPr/>
              <p:nvPr/>
            </p:nvCxnSpPr>
            <p:spPr>
              <a:xfrm>
                <a:off x="12355560" y="5551560"/>
                <a:ext cx="252360" cy="360"/>
              </a:xfrm>
              <a:prstGeom prst="straightConnector1">
                <a:avLst/>
              </a:prstGeom>
              <a:ln w="6480">
                <a:solidFill>
                  <a:srgbClr val="a8a8a8"/>
                </a:solidFill>
                <a:miter/>
              </a:ln>
            </p:spPr>
          </p:cxnSp>
          <p:cxnSp>
            <p:nvCxnSpPr>
              <p:cNvPr id="21825" name="Straight Connector 1900"/>
              <p:cNvCxnSpPr/>
              <p:nvPr/>
            </p:nvCxnSpPr>
            <p:spPr>
              <a:xfrm>
                <a:off x="12355560" y="5225040"/>
                <a:ext cx="252360" cy="360"/>
              </a:xfrm>
              <a:prstGeom prst="straightConnector1">
                <a:avLst/>
              </a:prstGeom>
              <a:ln w="6480">
                <a:solidFill>
                  <a:srgbClr val="a8a8a8"/>
                </a:solidFill>
                <a:miter/>
              </a:ln>
            </p:spPr>
          </p:cxnSp>
          <p:cxnSp>
            <p:nvCxnSpPr>
              <p:cNvPr id="21826" name="Straight Connector 1901"/>
              <p:cNvCxnSpPr/>
              <p:nvPr/>
            </p:nvCxnSpPr>
            <p:spPr>
              <a:xfrm>
                <a:off x="12355560" y="6204600"/>
                <a:ext cx="252360" cy="360"/>
              </a:xfrm>
              <a:prstGeom prst="straightConnector1">
                <a:avLst/>
              </a:prstGeom>
              <a:ln w="6480">
                <a:solidFill>
                  <a:srgbClr val="a8a8a8"/>
                </a:solidFill>
                <a:miter/>
              </a:ln>
            </p:spPr>
          </p:cxnSp>
          <p:cxnSp>
            <p:nvCxnSpPr>
              <p:cNvPr id="21827" name="Straight Connector 1902"/>
              <p:cNvCxnSpPr/>
              <p:nvPr/>
            </p:nvCxnSpPr>
            <p:spPr>
              <a:xfrm>
                <a:off x="12355560" y="5878080"/>
                <a:ext cx="252360" cy="360"/>
              </a:xfrm>
              <a:prstGeom prst="straightConnector1">
                <a:avLst/>
              </a:prstGeom>
              <a:ln w="6480">
                <a:solidFill>
                  <a:srgbClr val="a8a8a8"/>
                </a:solidFill>
                <a:miter/>
              </a:ln>
            </p:spPr>
          </p:cxnSp>
          <p:cxnSp>
            <p:nvCxnSpPr>
              <p:cNvPr id="21828" name="Straight Connector 1903"/>
              <p:cNvCxnSpPr/>
              <p:nvPr/>
            </p:nvCxnSpPr>
            <p:spPr>
              <a:xfrm>
                <a:off x="12355560" y="6857640"/>
                <a:ext cx="252360" cy="360"/>
              </a:xfrm>
              <a:prstGeom prst="straightConnector1">
                <a:avLst/>
              </a:prstGeom>
              <a:ln w="6480">
                <a:solidFill>
                  <a:srgbClr val="a8a8a8"/>
                </a:solidFill>
                <a:miter/>
              </a:ln>
            </p:spPr>
          </p:cxnSp>
          <p:cxnSp>
            <p:nvCxnSpPr>
              <p:cNvPr id="21829" name="Straight Connector 1904"/>
              <p:cNvCxnSpPr/>
              <p:nvPr/>
            </p:nvCxnSpPr>
            <p:spPr>
              <a:xfrm>
                <a:off x="12355560" y="6531120"/>
                <a:ext cx="252360" cy="360"/>
              </a:xfrm>
              <a:prstGeom prst="straightConnector1">
                <a:avLst/>
              </a:prstGeom>
              <a:ln w="6480">
                <a:solidFill>
                  <a:srgbClr val="a8a8a8"/>
                </a:solidFill>
                <a:miter/>
              </a:ln>
            </p:spPr>
          </p:cxnSp>
          <p:cxnSp>
            <p:nvCxnSpPr>
              <p:cNvPr id="2183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183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183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183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183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183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1836" name="Straight Connector 2097"/>
              <p:cNvCxnSpPr/>
              <p:nvPr/>
            </p:nvCxnSpPr>
            <p:spPr>
              <a:xfrm flipV="1">
                <a:off x="9885240" y="7041240"/>
                <a:ext cx="360" cy="252360"/>
              </a:xfrm>
              <a:prstGeom prst="straightConnector1">
                <a:avLst/>
              </a:prstGeom>
              <a:ln w="6480">
                <a:solidFill>
                  <a:srgbClr val="a8a8a8"/>
                </a:solidFill>
                <a:miter/>
              </a:ln>
            </p:spPr>
          </p:cxnSp>
          <p:cxnSp>
            <p:nvCxnSpPr>
              <p:cNvPr id="2183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1838" name="Straight Connector 2099"/>
              <p:cNvCxnSpPr/>
              <p:nvPr/>
            </p:nvCxnSpPr>
            <p:spPr>
              <a:xfrm flipV="1">
                <a:off x="9226080" y="7041240"/>
                <a:ext cx="360" cy="252360"/>
              </a:xfrm>
              <a:prstGeom prst="straightConnector1">
                <a:avLst/>
              </a:prstGeom>
              <a:ln w="6480">
                <a:solidFill>
                  <a:srgbClr val="a8a8a8"/>
                </a:solidFill>
                <a:miter/>
              </a:ln>
            </p:spPr>
          </p:cxnSp>
          <p:cxnSp>
            <p:nvCxnSpPr>
              <p:cNvPr id="21839" name="Straight Connector 2100"/>
              <p:cNvCxnSpPr/>
              <p:nvPr/>
            </p:nvCxnSpPr>
            <p:spPr>
              <a:xfrm flipV="1">
                <a:off x="9555840" y="7041240"/>
                <a:ext cx="360" cy="252360"/>
              </a:xfrm>
              <a:prstGeom prst="straightConnector1">
                <a:avLst/>
              </a:prstGeom>
              <a:ln w="6480">
                <a:solidFill>
                  <a:srgbClr val="a8a8a8"/>
                </a:solidFill>
                <a:miter/>
              </a:ln>
            </p:spPr>
          </p:cxnSp>
          <p:cxnSp>
            <p:nvCxnSpPr>
              <p:cNvPr id="21840" name="Straight Connector 2101"/>
              <p:cNvCxnSpPr/>
              <p:nvPr/>
            </p:nvCxnSpPr>
            <p:spPr>
              <a:xfrm flipV="1">
                <a:off x="8567280" y="7041240"/>
                <a:ext cx="360" cy="252360"/>
              </a:xfrm>
              <a:prstGeom prst="straightConnector1">
                <a:avLst/>
              </a:prstGeom>
              <a:ln w="6480">
                <a:solidFill>
                  <a:srgbClr val="a8a8a8"/>
                </a:solidFill>
                <a:miter/>
              </a:ln>
            </p:spPr>
          </p:cxnSp>
          <p:cxnSp>
            <p:nvCxnSpPr>
              <p:cNvPr id="21841" name="Straight Connector 2102"/>
              <p:cNvCxnSpPr/>
              <p:nvPr/>
            </p:nvCxnSpPr>
            <p:spPr>
              <a:xfrm flipV="1">
                <a:off x="8896680" y="7041240"/>
                <a:ext cx="360" cy="252360"/>
              </a:xfrm>
              <a:prstGeom prst="straightConnector1">
                <a:avLst/>
              </a:prstGeom>
              <a:ln w="6480">
                <a:solidFill>
                  <a:srgbClr val="a8a8a8"/>
                </a:solidFill>
                <a:miter/>
              </a:ln>
            </p:spPr>
          </p:cxnSp>
          <p:cxnSp>
            <p:nvCxnSpPr>
              <p:cNvPr id="21842" name="Straight Connector 2103"/>
              <p:cNvCxnSpPr/>
              <p:nvPr/>
            </p:nvCxnSpPr>
            <p:spPr>
              <a:xfrm flipV="1">
                <a:off x="7908120" y="7041240"/>
                <a:ext cx="360" cy="252360"/>
              </a:xfrm>
              <a:prstGeom prst="straightConnector1">
                <a:avLst/>
              </a:prstGeom>
              <a:ln w="6480">
                <a:solidFill>
                  <a:srgbClr val="a8a8a8"/>
                </a:solidFill>
                <a:miter/>
              </a:ln>
            </p:spPr>
          </p:cxnSp>
          <p:cxnSp>
            <p:nvCxnSpPr>
              <p:cNvPr id="21843" name="Straight Connector 2104"/>
              <p:cNvCxnSpPr/>
              <p:nvPr/>
            </p:nvCxnSpPr>
            <p:spPr>
              <a:xfrm flipV="1">
                <a:off x="8237520" y="7041240"/>
                <a:ext cx="360" cy="252360"/>
              </a:xfrm>
              <a:prstGeom prst="straightConnector1">
                <a:avLst/>
              </a:prstGeom>
              <a:ln w="6480">
                <a:solidFill>
                  <a:srgbClr val="a8a8a8"/>
                </a:solidFill>
                <a:miter/>
              </a:ln>
            </p:spPr>
          </p:cxnSp>
          <p:cxnSp>
            <p:nvCxnSpPr>
              <p:cNvPr id="21844" name="Straight Connector 2105"/>
              <p:cNvCxnSpPr/>
              <p:nvPr/>
            </p:nvCxnSpPr>
            <p:spPr>
              <a:xfrm flipV="1">
                <a:off x="7248960" y="7041240"/>
                <a:ext cx="360" cy="252360"/>
              </a:xfrm>
              <a:prstGeom prst="straightConnector1">
                <a:avLst/>
              </a:prstGeom>
              <a:ln w="6480">
                <a:solidFill>
                  <a:srgbClr val="a8a8a8"/>
                </a:solidFill>
                <a:miter/>
              </a:ln>
            </p:spPr>
          </p:cxnSp>
          <p:cxnSp>
            <p:nvCxnSpPr>
              <p:cNvPr id="21845" name="Straight Connector 2106"/>
              <p:cNvCxnSpPr/>
              <p:nvPr/>
            </p:nvCxnSpPr>
            <p:spPr>
              <a:xfrm flipV="1">
                <a:off x="7578720" y="7041240"/>
                <a:ext cx="360" cy="252360"/>
              </a:xfrm>
              <a:prstGeom prst="straightConnector1">
                <a:avLst/>
              </a:prstGeom>
              <a:ln w="6480">
                <a:solidFill>
                  <a:srgbClr val="a8a8a8"/>
                </a:solidFill>
                <a:miter/>
              </a:ln>
            </p:spPr>
          </p:cxnSp>
          <p:cxnSp>
            <p:nvCxnSpPr>
              <p:cNvPr id="21846" name="Straight Connector 2107"/>
              <p:cNvCxnSpPr/>
              <p:nvPr/>
            </p:nvCxnSpPr>
            <p:spPr>
              <a:xfrm flipV="1">
                <a:off x="6590160" y="7041240"/>
                <a:ext cx="360" cy="252360"/>
              </a:xfrm>
              <a:prstGeom prst="straightConnector1">
                <a:avLst/>
              </a:prstGeom>
              <a:ln w="6480">
                <a:solidFill>
                  <a:srgbClr val="a8a8a8"/>
                </a:solidFill>
                <a:miter/>
              </a:ln>
            </p:spPr>
          </p:cxnSp>
          <p:cxnSp>
            <p:nvCxnSpPr>
              <p:cNvPr id="21847" name="Straight Connector 2108"/>
              <p:cNvCxnSpPr/>
              <p:nvPr/>
            </p:nvCxnSpPr>
            <p:spPr>
              <a:xfrm flipV="1">
                <a:off x="6919560" y="7041240"/>
                <a:ext cx="360" cy="252360"/>
              </a:xfrm>
              <a:prstGeom prst="straightConnector1">
                <a:avLst/>
              </a:prstGeom>
              <a:ln w="6480">
                <a:solidFill>
                  <a:srgbClr val="a8a8a8"/>
                </a:solidFill>
                <a:miter/>
              </a:ln>
            </p:spPr>
          </p:cxnSp>
          <p:cxnSp>
            <p:nvCxnSpPr>
              <p:cNvPr id="21848" name="Straight Connector 2109"/>
              <p:cNvCxnSpPr/>
              <p:nvPr/>
            </p:nvCxnSpPr>
            <p:spPr>
              <a:xfrm flipV="1">
                <a:off x="5931000" y="7041240"/>
                <a:ext cx="360" cy="252360"/>
              </a:xfrm>
              <a:prstGeom prst="straightConnector1">
                <a:avLst/>
              </a:prstGeom>
              <a:ln w="6480">
                <a:solidFill>
                  <a:srgbClr val="a8a8a8"/>
                </a:solidFill>
                <a:miter/>
              </a:ln>
            </p:spPr>
          </p:cxnSp>
          <p:cxnSp>
            <p:nvCxnSpPr>
              <p:cNvPr id="21849" name="Straight Connector 2110"/>
              <p:cNvCxnSpPr/>
              <p:nvPr/>
            </p:nvCxnSpPr>
            <p:spPr>
              <a:xfrm flipV="1">
                <a:off x="6260760" y="7041240"/>
                <a:ext cx="360" cy="252360"/>
              </a:xfrm>
              <a:prstGeom prst="straightConnector1">
                <a:avLst/>
              </a:prstGeom>
              <a:ln w="6480">
                <a:solidFill>
                  <a:srgbClr val="a8a8a8"/>
                </a:solidFill>
                <a:miter/>
              </a:ln>
            </p:spPr>
          </p:cxnSp>
          <p:cxnSp>
            <p:nvCxnSpPr>
              <p:cNvPr id="21850" name="Straight Connector 2111"/>
              <p:cNvCxnSpPr/>
              <p:nvPr/>
            </p:nvCxnSpPr>
            <p:spPr>
              <a:xfrm flipV="1">
                <a:off x="5272200" y="7041240"/>
                <a:ext cx="360" cy="252360"/>
              </a:xfrm>
              <a:prstGeom prst="straightConnector1">
                <a:avLst/>
              </a:prstGeom>
              <a:ln w="6480">
                <a:solidFill>
                  <a:srgbClr val="a8a8a8"/>
                </a:solidFill>
                <a:miter/>
              </a:ln>
            </p:spPr>
          </p:cxnSp>
          <p:cxnSp>
            <p:nvCxnSpPr>
              <p:cNvPr id="21851" name="Straight Connector 2112"/>
              <p:cNvCxnSpPr/>
              <p:nvPr/>
            </p:nvCxnSpPr>
            <p:spPr>
              <a:xfrm flipV="1">
                <a:off x="5601600" y="7041240"/>
                <a:ext cx="360" cy="252360"/>
              </a:xfrm>
              <a:prstGeom prst="straightConnector1">
                <a:avLst/>
              </a:prstGeom>
              <a:ln w="6480">
                <a:solidFill>
                  <a:srgbClr val="a8a8a8"/>
                </a:solidFill>
                <a:miter/>
              </a:ln>
            </p:spPr>
          </p:cxnSp>
          <p:cxnSp>
            <p:nvCxnSpPr>
              <p:cNvPr id="21852" name="Straight Connector 2113"/>
              <p:cNvCxnSpPr/>
              <p:nvPr/>
            </p:nvCxnSpPr>
            <p:spPr>
              <a:xfrm flipV="1">
                <a:off x="4613040" y="7041240"/>
                <a:ext cx="360" cy="252360"/>
              </a:xfrm>
              <a:prstGeom prst="straightConnector1">
                <a:avLst/>
              </a:prstGeom>
              <a:ln w="6480">
                <a:solidFill>
                  <a:srgbClr val="a8a8a8"/>
                </a:solidFill>
                <a:miter/>
              </a:ln>
            </p:spPr>
          </p:cxnSp>
          <p:cxnSp>
            <p:nvCxnSpPr>
              <p:cNvPr id="21853" name="Straight Connector 2114"/>
              <p:cNvCxnSpPr/>
              <p:nvPr/>
            </p:nvCxnSpPr>
            <p:spPr>
              <a:xfrm flipV="1">
                <a:off x="4942440" y="7041240"/>
                <a:ext cx="360" cy="252360"/>
              </a:xfrm>
              <a:prstGeom prst="straightConnector1">
                <a:avLst/>
              </a:prstGeom>
              <a:ln w="6480">
                <a:solidFill>
                  <a:srgbClr val="a8a8a8"/>
                </a:solidFill>
                <a:miter/>
              </a:ln>
            </p:spPr>
          </p:cxnSp>
          <p:cxnSp>
            <p:nvCxnSpPr>
              <p:cNvPr id="21854" name="Straight Connector 2115"/>
              <p:cNvCxnSpPr/>
              <p:nvPr/>
            </p:nvCxnSpPr>
            <p:spPr>
              <a:xfrm flipV="1">
                <a:off x="3953880" y="7041240"/>
                <a:ext cx="360" cy="252360"/>
              </a:xfrm>
              <a:prstGeom prst="straightConnector1">
                <a:avLst/>
              </a:prstGeom>
              <a:ln w="6480">
                <a:solidFill>
                  <a:srgbClr val="a8a8a8"/>
                </a:solidFill>
                <a:miter/>
              </a:ln>
            </p:spPr>
          </p:cxnSp>
          <p:cxnSp>
            <p:nvCxnSpPr>
              <p:cNvPr id="21855" name="Straight Connector 2116"/>
              <p:cNvCxnSpPr/>
              <p:nvPr/>
            </p:nvCxnSpPr>
            <p:spPr>
              <a:xfrm flipV="1">
                <a:off x="4283640" y="7041240"/>
                <a:ext cx="360" cy="252360"/>
              </a:xfrm>
              <a:prstGeom prst="straightConnector1">
                <a:avLst/>
              </a:prstGeom>
              <a:ln w="6480">
                <a:solidFill>
                  <a:srgbClr val="a8a8a8"/>
                </a:solidFill>
                <a:miter/>
              </a:ln>
            </p:spPr>
          </p:cxnSp>
          <p:cxnSp>
            <p:nvCxnSpPr>
              <p:cNvPr id="21856" name="Straight Connector 2117"/>
              <p:cNvCxnSpPr/>
              <p:nvPr/>
            </p:nvCxnSpPr>
            <p:spPr>
              <a:xfrm flipV="1">
                <a:off x="3295080" y="7041240"/>
                <a:ext cx="360" cy="252360"/>
              </a:xfrm>
              <a:prstGeom prst="straightConnector1">
                <a:avLst/>
              </a:prstGeom>
              <a:ln w="6480">
                <a:solidFill>
                  <a:srgbClr val="a8a8a8"/>
                </a:solidFill>
                <a:miter/>
              </a:ln>
            </p:spPr>
          </p:cxnSp>
          <p:cxnSp>
            <p:nvCxnSpPr>
              <p:cNvPr id="21857" name="Straight Connector 2118"/>
              <p:cNvCxnSpPr/>
              <p:nvPr/>
            </p:nvCxnSpPr>
            <p:spPr>
              <a:xfrm flipV="1">
                <a:off x="3624480" y="7041240"/>
                <a:ext cx="360" cy="252360"/>
              </a:xfrm>
              <a:prstGeom prst="straightConnector1">
                <a:avLst/>
              </a:prstGeom>
              <a:ln w="6480">
                <a:solidFill>
                  <a:srgbClr val="a8a8a8"/>
                </a:solidFill>
                <a:miter/>
              </a:ln>
            </p:spPr>
          </p:cxnSp>
          <p:cxnSp>
            <p:nvCxnSpPr>
              <p:cNvPr id="21858" name="Straight Connector 2119"/>
              <p:cNvCxnSpPr/>
              <p:nvPr/>
            </p:nvCxnSpPr>
            <p:spPr>
              <a:xfrm flipV="1">
                <a:off x="2635920" y="7041240"/>
                <a:ext cx="360" cy="252360"/>
              </a:xfrm>
              <a:prstGeom prst="straightConnector1">
                <a:avLst/>
              </a:prstGeom>
              <a:ln w="6480">
                <a:solidFill>
                  <a:srgbClr val="a8a8a8"/>
                </a:solidFill>
                <a:miter/>
              </a:ln>
            </p:spPr>
          </p:cxnSp>
          <p:cxnSp>
            <p:nvCxnSpPr>
              <p:cNvPr id="21859" name="Straight Connector 2120"/>
              <p:cNvCxnSpPr/>
              <p:nvPr/>
            </p:nvCxnSpPr>
            <p:spPr>
              <a:xfrm flipV="1">
                <a:off x="2965320" y="7041240"/>
                <a:ext cx="360" cy="252360"/>
              </a:xfrm>
              <a:prstGeom prst="straightConnector1">
                <a:avLst/>
              </a:prstGeom>
              <a:ln w="6480">
                <a:solidFill>
                  <a:srgbClr val="a8a8a8"/>
                </a:solidFill>
                <a:miter/>
              </a:ln>
            </p:spPr>
          </p:cxnSp>
          <p:cxnSp>
            <p:nvCxnSpPr>
              <p:cNvPr id="21860" name="Straight Connector 2121"/>
              <p:cNvCxnSpPr/>
              <p:nvPr/>
            </p:nvCxnSpPr>
            <p:spPr>
              <a:xfrm flipV="1">
                <a:off x="1976760" y="7041240"/>
                <a:ext cx="360" cy="252360"/>
              </a:xfrm>
              <a:prstGeom prst="straightConnector1">
                <a:avLst/>
              </a:prstGeom>
              <a:ln w="6480">
                <a:solidFill>
                  <a:srgbClr val="a8a8a8"/>
                </a:solidFill>
                <a:miter/>
              </a:ln>
            </p:spPr>
          </p:cxnSp>
          <p:cxnSp>
            <p:nvCxnSpPr>
              <p:cNvPr id="21861" name="Straight Connector 2122"/>
              <p:cNvCxnSpPr/>
              <p:nvPr/>
            </p:nvCxnSpPr>
            <p:spPr>
              <a:xfrm flipV="1">
                <a:off x="2306520" y="7041240"/>
                <a:ext cx="360" cy="252360"/>
              </a:xfrm>
              <a:prstGeom prst="straightConnector1">
                <a:avLst/>
              </a:prstGeom>
              <a:ln w="6480">
                <a:solidFill>
                  <a:srgbClr val="a8a8a8"/>
                </a:solidFill>
                <a:miter/>
              </a:ln>
            </p:spPr>
          </p:cxnSp>
          <p:cxnSp>
            <p:nvCxnSpPr>
              <p:cNvPr id="21862" name="Straight Connector 2123"/>
              <p:cNvCxnSpPr/>
              <p:nvPr/>
            </p:nvCxnSpPr>
            <p:spPr>
              <a:xfrm flipV="1">
                <a:off x="1317960" y="7041240"/>
                <a:ext cx="360" cy="252360"/>
              </a:xfrm>
              <a:prstGeom prst="straightConnector1">
                <a:avLst/>
              </a:prstGeom>
              <a:ln w="6480">
                <a:solidFill>
                  <a:srgbClr val="a8a8a8"/>
                </a:solidFill>
                <a:miter/>
              </a:ln>
            </p:spPr>
          </p:cxnSp>
          <p:cxnSp>
            <p:nvCxnSpPr>
              <p:cNvPr id="21863" name="Straight Connector 2124"/>
              <p:cNvCxnSpPr/>
              <p:nvPr/>
            </p:nvCxnSpPr>
            <p:spPr>
              <a:xfrm flipV="1">
                <a:off x="1647360" y="7041240"/>
                <a:ext cx="360" cy="252360"/>
              </a:xfrm>
              <a:prstGeom prst="straightConnector1">
                <a:avLst/>
              </a:prstGeom>
              <a:ln w="6480">
                <a:solidFill>
                  <a:srgbClr val="a8a8a8"/>
                </a:solidFill>
                <a:miter/>
              </a:ln>
            </p:spPr>
          </p:cxnSp>
          <p:cxnSp>
            <p:nvCxnSpPr>
              <p:cNvPr id="21864" name="Straight Connector 2125"/>
              <p:cNvCxnSpPr/>
              <p:nvPr/>
            </p:nvCxnSpPr>
            <p:spPr>
              <a:xfrm flipV="1">
                <a:off x="658800" y="7041240"/>
                <a:ext cx="360" cy="252360"/>
              </a:xfrm>
              <a:prstGeom prst="straightConnector1">
                <a:avLst/>
              </a:prstGeom>
              <a:ln w="6480">
                <a:solidFill>
                  <a:srgbClr val="a8a8a8"/>
                </a:solidFill>
                <a:miter/>
              </a:ln>
            </p:spPr>
          </p:cxnSp>
          <p:cxnSp>
            <p:nvCxnSpPr>
              <p:cNvPr id="21865" name="Straight Connector 2126"/>
              <p:cNvCxnSpPr/>
              <p:nvPr/>
            </p:nvCxnSpPr>
            <p:spPr>
              <a:xfrm flipV="1">
                <a:off x="988200" y="7041240"/>
                <a:ext cx="360" cy="252360"/>
              </a:xfrm>
              <a:prstGeom prst="straightConnector1">
                <a:avLst/>
              </a:prstGeom>
              <a:ln w="6480">
                <a:solidFill>
                  <a:srgbClr val="a8a8a8"/>
                </a:solidFill>
                <a:miter/>
              </a:ln>
            </p:spPr>
          </p:cxnSp>
          <p:cxnSp>
            <p:nvCxnSpPr>
              <p:cNvPr id="21866" name="Straight Connector 2127"/>
              <p:cNvCxnSpPr/>
              <p:nvPr/>
            </p:nvCxnSpPr>
            <p:spPr>
              <a:xfrm flipV="1">
                <a:off x="0" y="7041240"/>
                <a:ext cx="360" cy="252360"/>
              </a:xfrm>
              <a:prstGeom prst="straightConnector1">
                <a:avLst/>
              </a:prstGeom>
              <a:ln w="6480">
                <a:solidFill>
                  <a:srgbClr val="a8a8a8"/>
                </a:solidFill>
                <a:miter/>
              </a:ln>
            </p:spPr>
          </p:cxnSp>
          <p:cxnSp>
            <p:nvCxnSpPr>
              <p:cNvPr id="2186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1868" name="PlaceHolder 1"/>
          <p:cNvSpPr>
            <a:spLocks noGrp="1"/>
          </p:cNvSpPr>
          <p:nvPr>
            <p:ph type="sldNum" idx="5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CC6A726F-09C4-4136-9D92-03E3D262D9B9}"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1869" name="PlaceHolder 2"/>
          <p:cNvSpPr>
            <a:spLocks noGrp="1"/>
          </p:cNvSpPr>
          <p:nvPr>
            <p:ph type="body"/>
          </p:nvPr>
        </p:nvSpPr>
        <p:spPr>
          <a:xfrm>
            <a:off x="6267960" y="1141920"/>
            <a:ext cx="5266440" cy="23972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870" name="PlaceHolder 3"/>
          <p:cNvSpPr>
            <a:spLocks noGrp="1"/>
          </p:cNvSpPr>
          <p:nvPr>
            <p:ph type="body"/>
          </p:nvPr>
        </p:nvSpPr>
        <p:spPr>
          <a:xfrm>
            <a:off x="659160" y="1141920"/>
            <a:ext cx="52664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871" name="PlaceHolder 4"/>
          <p:cNvSpPr>
            <a:spLocks noGrp="1"/>
          </p:cNvSpPr>
          <p:nvPr>
            <p:ph type="body"/>
          </p:nvPr>
        </p:nvSpPr>
        <p:spPr>
          <a:xfrm>
            <a:off x="6267960" y="3802320"/>
            <a:ext cx="5266440" cy="23976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872" name="PlaceHolder 5"/>
          <p:cNvSpPr>
            <a:spLocks noGrp="1"/>
          </p:cNvSpPr>
          <p:nvPr>
            <p:ph type="body"/>
          </p:nvPr>
        </p:nvSpPr>
        <p:spPr>
          <a:xfrm>
            <a:off x="659160" y="3802320"/>
            <a:ext cx="5266440" cy="23976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13"/>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1873" name="PlaceHolder 6"/>
          <p:cNvSpPr>
            <a:spLocks noGrp="1"/>
          </p:cNvSpPr>
          <p:nvPr>
            <p:ph type="ftr" idx="58"/>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874"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21875" name="Group 17"/>
          <p:cNvGrpSpPr/>
          <p:nvPr/>
        </p:nvGrpSpPr>
        <p:grpSpPr>
          <a:xfrm>
            <a:off x="-2368440" y="0"/>
            <a:ext cx="1871640" cy="4379040"/>
            <a:chOff x="-2368440" y="0"/>
            <a:chExt cx="1871640" cy="4379040"/>
          </a:xfrm>
        </p:grpSpPr>
        <p:grpSp>
          <p:nvGrpSpPr>
            <p:cNvPr id="21876" name="Group 18"/>
            <p:cNvGrpSpPr/>
            <p:nvPr/>
          </p:nvGrpSpPr>
          <p:grpSpPr>
            <a:xfrm>
              <a:off x="-2368440" y="0"/>
              <a:ext cx="1871640" cy="4379040"/>
              <a:chOff x="-2368440" y="0"/>
              <a:chExt cx="1871640" cy="4379040"/>
            </a:xfrm>
          </p:grpSpPr>
          <p:grpSp>
            <p:nvGrpSpPr>
              <p:cNvPr id="21877" name="Group 20"/>
              <p:cNvGrpSpPr/>
              <p:nvPr/>
            </p:nvGrpSpPr>
            <p:grpSpPr>
              <a:xfrm>
                <a:off x="-2368440" y="0"/>
                <a:ext cx="1871640" cy="4379040"/>
                <a:chOff x="-2368440" y="0"/>
                <a:chExt cx="1871640" cy="4379040"/>
              </a:xfrm>
            </p:grpSpPr>
            <p:grpSp>
              <p:nvGrpSpPr>
                <p:cNvPr id="21878" name="Group 26"/>
                <p:cNvGrpSpPr/>
                <p:nvPr/>
              </p:nvGrpSpPr>
              <p:grpSpPr>
                <a:xfrm>
                  <a:off x="-2368440" y="0"/>
                  <a:ext cx="1871640" cy="4379040"/>
                  <a:chOff x="-2368440" y="0"/>
                  <a:chExt cx="1871640" cy="4379040"/>
                </a:xfrm>
              </p:grpSpPr>
              <p:sp>
                <p:nvSpPr>
                  <p:cNvPr id="2187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188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188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1882" name="Picture 21" descr=""/>
              <p:cNvPicPr/>
              <p:nvPr/>
            </p:nvPicPr>
            <p:blipFill>
              <a:blip r:embed="rId14"/>
              <a:stretch/>
            </p:blipFill>
            <p:spPr>
              <a:xfrm>
                <a:off x="-2236680" y="1755000"/>
                <a:ext cx="1045800" cy="788760"/>
              </a:xfrm>
              <a:prstGeom prst="rect">
                <a:avLst/>
              </a:prstGeom>
              <a:ln w="0">
                <a:noFill/>
              </a:ln>
            </p:spPr>
          </p:pic>
        </p:grpSp>
        <p:sp>
          <p:nvSpPr>
            <p:cNvPr id="21883" name="Rectangle 1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2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1921" name="Master Grid"/>
          <p:cNvGrpSpPr/>
          <p:nvPr/>
        </p:nvGrpSpPr>
        <p:grpSpPr>
          <a:xfrm>
            <a:off x="0" y="0"/>
            <a:ext cx="12191760" cy="6858000"/>
            <a:chOff x="0" y="0"/>
            <a:chExt cx="12191760" cy="6858000"/>
          </a:xfrm>
        </p:grpSpPr>
        <p:grpSp>
          <p:nvGrpSpPr>
            <p:cNvPr id="21922" name="GRID"/>
            <p:cNvGrpSpPr/>
            <p:nvPr/>
          </p:nvGrpSpPr>
          <p:grpSpPr>
            <a:xfrm>
              <a:off x="0" y="0"/>
              <a:ext cx="12191760" cy="6858000"/>
              <a:chOff x="0" y="0"/>
              <a:chExt cx="12191760" cy="6858000"/>
            </a:xfrm>
          </p:grpSpPr>
          <p:grpSp>
            <p:nvGrpSpPr>
              <p:cNvPr id="21923" name="Group 454"/>
              <p:cNvGrpSpPr/>
              <p:nvPr/>
            </p:nvGrpSpPr>
            <p:grpSpPr>
              <a:xfrm>
                <a:off x="0" y="0"/>
                <a:ext cx="12191760" cy="6858000"/>
                <a:chOff x="0" y="0"/>
                <a:chExt cx="12191760" cy="6858000"/>
              </a:xfrm>
            </p:grpSpPr>
            <p:cxnSp>
              <p:nvCxnSpPr>
                <p:cNvPr id="2192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192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192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192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192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192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193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193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193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193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193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193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193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193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193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193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194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194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194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194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194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194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194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194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194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194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195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195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195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195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195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195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195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195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195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195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196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196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1962" name="Group 455"/>
              <p:cNvGrpSpPr/>
              <p:nvPr/>
            </p:nvGrpSpPr>
            <p:grpSpPr>
              <a:xfrm>
                <a:off x="0" y="0"/>
                <a:ext cx="12191760" cy="6857640"/>
                <a:chOff x="0" y="0"/>
                <a:chExt cx="12191760" cy="6857640"/>
              </a:xfrm>
            </p:grpSpPr>
            <p:cxnSp>
              <p:nvCxnSpPr>
                <p:cNvPr id="2196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196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196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196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196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196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196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197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197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197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197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197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197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197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197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197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197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198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198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198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198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198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1985" name="Group 396"/>
            <p:cNvGrpSpPr/>
            <p:nvPr/>
          </p:nvGrpSpPr>
          <p:grpSpPr>
            <a:xfrm>
              <a:off x="329400" y="326520"/>
              <a:ext cx="11532960" cy="5878800"/>
              <a:chOff x="329400" y="326520"/>
              <a:chExt cx="11532960" cy="5878800"/>
            </a:xfrm>
          </p:grpSpPr>
          <p:grpSp>
            <p:nvGrpSpPr>
              <p:cNvPr id="21986" name="Group 397"/>
              <p:cNvGrpSpPr/>
              <p:nvPr/>
            </p:nvGrpSpPr>
            <p:grpSpPr>
              <a:xfrm>
                <a:off x="329400" y="326520"/>
                <a:ext cx="11532960" cy="5878800"/>
                <a:chOff x="329400" y="326520"/>
                <a:chExt cx="11532960" cy="5878800"/>
              </a:xfrm>
            </p:grpSpPr>
            <p:cxnSp>
              <p:nvCxnSpPr>
                <p:cNvPr id="2198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198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198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199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199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199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199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199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199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199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199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199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199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200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200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200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200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200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200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200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200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200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200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201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201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201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201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201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201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201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201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201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201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202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202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202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2023" name="Group 398"/>
              <p:cNvGrpSpPr/>
              <p:nvPr/>
            </p:nvGrpSpPr>
            <p:grpSpPr>
              <a:xfrm>
                <a:off x="329400" y="326520"/>
                <a:ext cx="11532960" cy="5878080"/>
                <a:chOff x="329400" y="326520"/>
                <a:chExt cx="11532960" cy="5878080"/>
              </a:xfrm>
            </p:grpSpPr>
            <p:cxnSp>
              <p:nvCxnSpPr>
                <p:cNvPr id="2202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202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202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202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202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202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203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203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203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203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203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203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203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203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203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203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204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204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204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2043" name="Master Grid Edge"/>
          <p:cNvGrpSpPr/>
          <p:nvPr/>
        </p:nvGrpSpPr>
        <p:grpSpPr>
          <a:xfrm>
            <a:off x="-435240" y="-435240"/>
            <a:ext cx="13042800" cy="7728480"/>
            <a:chOff x="-435240" y="-435240"/>
            <a:chExt cx="13042800" cy="7728480"/>
          </a:xfrm>
        </p:grpSpPr>
        <p:grpSp>
          <p:nvGrpSpPr>
            <p:cNvPr id="22044" name="Group 27"/>
            <p:cNvGrpSpPr/>
            <p:nvPr/>
          </p:nvGrpSpPr>
          <p:grpSpPr>
            <a:xfrm>
              <a:off x="-435240" y="-435240"/>
              <a:ext cx="13042800" cy="7728480"/>
              <a:chOff x="-435240" y="-435240"/>
              <a:chExt cx="13042800" cy="7728480"/>
            </a:xfrm>
          </p:grpSpPr>
          <p:cxnSp>
            <p:nvCxnSpPr>
              <p:cNvPr id="22045" name="Straight Connector 1371"/>
              <p:cNvCxnSpPr/>
              <p:nvPr/>
            </p:nvCxnSpPr>
            <p:spPr>
              <a:xfrm>
                <a:off x="-435240" y="489600"/>
                <a:ext cx="126360" cy="360"/>
              </a:xfrm>
              <a:prstGeom prst="straightConnector1">
                <a:avLst/>
              </a:prstGeom>
              <a:ln w="6480">
                <a:solidFill>
                  <a:srgbClr val="a8a8a8"/>
                </a:solidFill>
                <a:miter/>
              </a:ln>
            </p:spPr>
          </p:cxnSp>
          <p:cxnSp>
            <p:nvCxnSpPr>
              <p:cNvPr id="22046" name="Straight Connector 1372"/>
              <p:cNvCxnSpPr/>
              <p:nvPr/>
            </p:nvCxnSpPr>
            <p:spPr>
              <a:xfrm>
                <a:off x="-435240" y="326520"/>
                <a:ext cx="126360" cy="360"/>
              </a:xfrm>
              <a:prstGeom prst="straightConnector1">
                <a:avLst/>
              </a:prstGeom>
              <a:ln w="6480">
                <a:solidFill>
                  <a:srgbClr val="a8a8a8"/>
                </a:solidFill>
                <a:miter/>
              </a:ln>
            </p:spPr>
          </p:cxnSp>
          <p:cxnSp>
            <p:nvCxnSpPr>
              <p:cNvPr id="22047" name="Straight Connector 1373"/>
              <p:cNvCxnSpPr/>
              <p:nvPr/>
            </p:nvCxnSpPr>
            <p:spPr>
              <a:xfrm>
                <a:off x="-435240" y="816120"/>
                <a:ext cx="126360" cy="360"/>
              </a:xfrm>
              <a:prstGeom prst="straightConnector1">
                <a:avLst/>
              </a:prstGeom>
              <a:ln w="6480">
                <a:solidFill>
                  <a:srgbClr val="a8a8a8"/>
                </a:solidFill>
                <a:miter/>
              </a:ln>
            </p:spPr>
          </p:cxnSp>
          <p:cxnSp>
            <p:nvCxnSpPr>
              <p:cNvPr id="22048" name="Straight Connector 1374"/>
              <p:cNvCxnSpPr/>
              <p:nvPr/>
            </p:nvCxnSpPr>
            <p:spPr>
              <a:xfrm>
                <a:off x="-435240" y="653040"/>
                <a:ext cx="126360" cy="360"/>
              </a:xfrm>
              <a:prstGeom prst="straightConnector1">
                <a:avLst/>
              </a:prstGeom>
              <a:ln w="6480">
                <a:solidFill>
                  <a:srgbClr val="a8a8a8"/>
                </a:solidFill>
                <a:miter/>
              </a:ln>
            </p:spPr>
          </p:cxnSp>
          <p:cxnSp>
            <p:nvCxnSpPr>
              <p:cNvPr id="22049" name="Straight Connector 1375"/>
              <p:cNvCxnSpPr/>
              <p:nvPr/>
            </p:nvCxnSpPr>
            <p:spPr>
              <a:xfrm>
                <a:off x="-435240" y="1142640"/>
                <a:ext cx="126360" cy="360"/>
              </a:xfrm>
              <a:prstGeom prst="straightConnector1">
                <a:avLst/>
              </a:prstGeom>
              <a:ln w="6480">
                <a:solidFill>
                  <a:srgbClr val="a8a8a8"/>
                </a:solidFill>
                <a:miter/>
              </a:ln>
            </p:spPr>
          </p:cxnSp>
          <p:cxnSp>
            <p:nvCxnSpPr>
              <p:cNvPr id="22050" name="Straight Connector 1376"/>
              <p:cNvCxnSpPr/>
              <p:nvPr/>
            </p:nvCxnSpPr>
            <p:spPr>
              <a:xfrm>
                <a:off x="-435240" y="979560"/>
                <a:ext cx="126360" cy="360"/>
              </a:xfrm>
              <a:prstGeom prst="straightConnector1">
                <a:avLst/>
              </a:prstGeom>
              <a:ln w="6480">
                <a:solidFill>
                  <a:srgbClr val="a8a8a8"/>
                </a:solidFill>
                <a:miter/>
              </a:ln>
            </p:spPr>
          </p:cxnSp>
          <p:cxnSp>
            <p:nvCxnSpPr>
              <p:cNvPr id="22051" name="Straight Connector 1377"/>
              <p:cNvCxnSpPr/>
              <p:nvPr/>
            </p:nvCxnSpPr>
            <p:spPr>
              <a:xfrm>
                <a:off x="-435240" y="1469520"/>
                <a:ext cx="126360" cy="360"/>
              </a:xfrm>
              <a:prstGeom prst="straightConnector1">
                <a:avLst/>
              </a:prstGeom>
              <a:ln w="6480">
                <a:solidFill>
                  <a:srgbClr val="a8a8a8"/>
                </a:solidFill>
                <a:miter/>
              </a:ln>
            </p:spPr>
          </p:cxnSp>
          <p:cxnSp>
            <p:nvCxnSpPr>
              <p:cNvPr id="22052" name="Straight Connector 1378"/>
              <p:cNvCxnSpPr/>
              <p:nvPr/>
            </p:nvCxnSpPr>
            <p:spPr>
              <a:xfrm>
                <a:off x="-435240" y="1306080"/>
                <a:ext cx="126360" cy="360"/>
              </a:xfrm>
              <a:prstGeom prst="straightConnector1">
                <a:avLst/>
              </a:prstGeom>
              <a:ln w="6480">
                <a:solidFill>
                  <a:srgbClr val="a8a8a8"/>
                </a:solidFill>
                <a:miter/>
              </a:ln>
            </p:spPr>
          </p:cxnSp>
          <p:cxnSp>
            <p:nvCxnSpPr>
              <p:cNvPr id="22053" name="Straight Connector 1379"/>
              <p:cNvCxnSpPr/>
              <p:nvPr/>
            </p:nvCxnSpPr>
            <p:spPr>
              <a:xfrm>
                <a:off x="-435240" y="1796040"/>
                <a:ext cx="126360" cy="360"/>
              </a:xfrm>
              <a:prstGeom prst="straightConnector1">
                <a:avLst/>
              </a:prstGeom>
              <a:ln w="6480">
                <a:solidFill>
                  <a:srgbClr val="a8a8a8"/>
                </a:solidFill>
                <a:miter/>
              </a:ln>
            </p:spPr>
          </p:cxnSp>
          <p:cxnSp>
            <p:nvCxnSpPr>
              <p:cNvPr id="22054" name="Straight Connector 1380"/>
              <p:cNvCxnSpPr/>
              <p:nvPr/>
            </p:nvCxnSpPr>
            <p:spPr>
              <a:xfrm>
                <a:off x="-435240" y="1632600"/>
                <a:ext cx="126360" cy="360"/>
              </a:xfrm>
              <a:prstGeom prst="straightConnector1">
                <a:avLst/>
              </a:prstGeom>
              <a:ln w="6480">
                <a:solidFill>
                  <a:srgbClr val="a8a8a8"/>
                </a:solidFill>
                <a:miter/>
              </a:ln>
            </p:spPr>
          </p:cxnSp>
          <p:cxnSp>
            <p:nvCxnSpPr>
              <p:cNvPr id="22055" name="Straight Connector 1381"/>
              <p:cNvCxnSpPr/>
              <p:nvPr/>
            </p:nvCxnSpPr>
            <p:spPr>
              <a:xfrm>
                <a:off x="-435240" y="2122560"/>
                <a:ext cx="126360" cy="360"/>
              </a:xfrm>
              <a:prstGeom prst="straightConnector1">
                <a:avLst/>
              </a:prstGeom>
              <a:ln w="6480">
                <a:solidFill>
                  <a:srgbClr val="a8a8a8"/>
                </a:solidFill>
                <a:miter/>
              </a:ln>
            </p:spPr>
          </p:cxnSp>
          <p:cxnSp>
            <p:nvCxnSpPr>
              <p:cNvPr id="22056" name="Straight Connector 1382"/>
              <p:cNvCxnSpPr/>
              <p:nvPr/>
            </p:nvCxnSpPr>
            <p:spPr>
              <a:xfrm>
                <a:off x="-435240" y="1959120"/>
                <a:ext cx="126360" cy="360"/>
              </a:xfrm>
              <a:prstGeom prst="straightConnector1">
                <a:avLst/>
              </a:prstGeom>
              <a:ln w="6480">
                <a:solidFill>
                  <a:srgbClr val="a8a8a8"/>
                </a:solidFill>
                <a:miter/>
              </a:ln>
            </p:spPr>
          </p:cxnSp>
          <p:cxnSp>
            <p:nvCxnSpPr>
              <p:cNvPr id="22057" name="Straight Connector 1383"/>
              <p:cNvCxnSpPr/>
              <p:nvPr/>
            </p:nvCxnSpPr>
            <p:spPr>
              <a:xfrm>
                <a:off x="-435240" y="2449080"/>
                <a:ext cx="126360" cy="360"/>
              </a:xfrm>
              <a:prstGeom prst="straightConnector1">
                <a:avLst/>
              </a:prstGeom>
              <a:ln w="6480">
                <a:solidFill>
                  <a:srgbClr val="a8a8a8"/>
                </a:solidFill>
                <a:miter/>
              </a:ln>
            </p:spPr>
          </p:cxnSp>
          <p:cxnSp>
            <p:nvCxnSpPr>
              <p:cNvPr id="22058" name="Straight Connector 1384"/>
              <p:cNvCxnSpPr/>
              <p:nvPr/>
            </p:nvCxnSpPr>
            <p:spPr>
              <a:xfrm>
                <a:off x="-435240" y="2285640"/>
                <a:ext cx="126360" cy="360"/>
              </a:xfrm>
              <a:prstGeom prst="straightConnector1">
                <a:avLst/>
              </a:prstGeom>
              <a:ln w="6480">
                <a:solidFill>
                  <a:srgbClr val="a8a8a8"/>
                </a:solidFill>
                <a:miter/>
              </a:ln>
            </p:spPr>
          </p:cxnSp>
          <p:cxnSp>
            <p:nvCxnSpPr>
              <p:cNvPr id="22059" name="Straight Connector 1385"/>
              <p:cNvCxnSpPr/>
              <p:nvPr/>
            </p:nvCxnSpPr>
            <p:spPr>
              <a:xfrm>
                <a:off x="-435240" y="2775600"/>
                <a:ext cx="126360" cy="360"/>
              </a:xfrm>
              <a:prstGeom prst="straightConnector1">
                <a:avLst/>
              </a:prstGeom>
              <a:ln w="6480">
                <a:solidFill>
                  <a:srgbClr val="a8a8a8"/>
                </a:solidFill>
                <a:miter/>
              </a:ln>
            </p:spPr>
          </p:cxnSp>
          <p:cxnSp>
            <p:nvCxnSpPr>
              <p:cNvPr id="22060" name="Straight Connector 1386"/>
              <p:cNvCxnSpPr/>
              <p:nvPr/>
            </p:nvCxnSpPr>
            <p:spPr>
              <a:xfrm>
                <a:off x="-435240" y="2612520"/>
                <a:ext cx="126360" cy="360"/>
              </a:xfrm>
              <a:prstGeom prst="straightConnector1">
                <a:avLst/>
              </a:prstGeom>
              <a:ln w="6480">
                <a:solidFill>
                  <a:srgbClr val="a8a8a8"/>
                </a:solidFill>
                <a:miter/>
              </a:ln>
            </p:spPr>
          </p:cxnSp>
          <p:cxnSp>
            <p:nvCxnSpPr>
              <p:cNvPr id="22061" name="Straight Connector 1387"/>
              <p:cNvCxnSpPr/>
              <p:nvPr/>
            </p:nvCxnSpPr>
            <p:spPr>
              <a:xfrm>
                <a:off x="-435240" y="3102120"/>
                <a:ext cx="126360" cy="360"/>
              </a:xfrm>
              <a:prstGeom prst="straightConnector1">
                <a:avLst/>
              </a:prstGeom>
              <a:ln w="6480">
                <a:solidFill>
                  <a:srgbClr val="a8a8a8"/>
                </a:solidFill>
                <a:miter/>
              </a:ln>
            </p:spPr>
          </p:cxnSp>
          <p:cxnSp>
            <p:nvCxnSpPr>
              <p:cNvPr id="22062" name="Straight Connector 1388"/>
              <p:cNvCxnSpPr/>
              <p:nvPr/>
            </p:nvCxnSpPr>
            <p:spPr>
              <a:xfrm>
                <a:off x="-435240" y="2939040"/>
                <a:ext cx="126360" cy="360"/>
              </a:xfrm>
              <a:prstGeom prst="straightConnector1">
                <a:avLst/>
              </a:prstGeom>
              <a:ln w="6480">
                <a:solidFill>
                  <a:srgbClr val="a8a8a8"/>
                </a:solidFill>
                <a:miter/>
              </a:ln>
            </p:spPr>
          </p:cxnSp>
          <p:cxnSp>
            <p:nvCxnSpPr>
              <p:cNvPr id="22063" name="Straight Connector 1389"/>
              <p:cNvCxnSpPr/>
              <p:nvPr/>
            </p:nvCxnSpPr>
            <p:spPr>
              <a:xfrm>
                <a:off x="-435240" y="3428640"/>
                <a:ext cx="126360" cy="360"/>
              </a:xfrm>
              <a:prstGeom prst="straightConnector1">
                <a:avLst/>
              </a:prstGeom>
              <a:ln w="6480">
                <a:solidFill>
                  <a:srgbClr val="a8a8a8"/>
                </a:solidFill>
                <a:miter/>
              </a:ln>
            </p:spPr>
          </p:cxnSp>
          <p:cxnSp>
            <p:nvCxnSpPr>
              <p:cNvPr id="22064" name="Straight Connector 1390"/>
              <p:cNvCxnSpPr/>
              <p:nvPr/>
            </p:nvCxnSpPr>
            <p:spPr>
              <a:xfrm>
                <a:off x="-435240" y="3265560"/>
                <a:ext cx="126360" cy="360"/>
              </a:xfrm>
              <a:prstGeom prst="straightConnector1">
                <a:avLst/>
              </a:prstGeom>
              <a:ln w="6480">
                <a:solidFill>
                  <a:srgbClr val="a8a8a8"/>
                </a:solidFill>
                <a:miter/>
              </a:ln>
            </p:spPr>
          </p:cxnSp>
          <p:cxnSp>
            <p:nvCxnSpPr>
              <p:cNvPr id="22065" name="Straight Connector 1391"/>
              <p:cNvCxnSpPr/>
              <p:nvPr/>
            </p:nvCxnSpPr>
            <p:spPr>
              <a:xfrm>
                <a:off x="-435240" y="3755520"/>
                <a:ext cx="126360" cy="360"/>
              </a:xfrm>
              <a:prstGeom prst="straightConnector1">
                <a:avLst/>
              </a:prstGeom>
              <a:ln w="6480">
                <a:solidFill>
                  <a:srgbClr val="a8a8a8"/>
                </a:solidFill>
                <a:miter/>
              </a:ln>
            </p:spPr>
          </p:cxnSp>
          <p:cxnSp>
            <p:nvCxnSpPr>
              <p:cNvPr id="22066" name="Straight Connector 1392"/>
              <p:cNvCxnSpPr/>
              <p:nvPr/>
            </p:nvCxnSpPr>
            <p:spPr>
              <a:xfrm>
                <a:off x="-435240" y="3592080"/>
                <a:ext cx="126360" cy="360"/>
              </a:xfrm>
              <a:prstGeom prst="straightConnector1">
                <a:avLst/>
              </a:prstGeom>
              <a:ln w="6480">
                <a:solidFill>
                  <a:srgbClr val="a8a8a8"/>
                </a:solidFill>
                <a:miter/>
              </a:ln>
            </p:spPr>
          </p:cxnSp>
          <p:cxnSp>
            <p:nvCxnSpPr>
              <p:cNvPr id="22067" name="Straight Connector 1438"/>
              <p:cNvCxnSpPr/>
              <p:nvPr/>
            </p:nvCxnSpPr>
            <p:spPr>
              <a:xfrm>
                <a:off x="-435240" y="4081680"/>
                <a:ext cx="126360" cy="360"/>
              </a:xfrm>
              <a:prstGeom prst="straightConnector1">
                <a:avLst/>
              </a:prstGeom>
              <a:ln w="6480">
                <a:solidFill>
                  <a:srgbClr val="a8a8a8"/>
                </a:solidFill>
                <a:miter/>
              </a:ln>
            </p:spPr>
          </p:cxnSp>
          <p:cxnSp>
            <p:nvCxnSpPr>
              <p:cNvPr id="22068" name="Straight Connector 1439"/>
              <p:cNvCxnSpPr/>
              <p:nvPr/>
            </p:nvCxnSpPr>
            <p:spPr>
              <a:xfrm>
                <a:off x="-435240" y="3918240"/>
                <a:ext cx="126360" cy="360"/>
              </a:xfrm>
              <a:prstGeom prst="straightConnector1">
                <a:avLst/>
              </a:prstGeom>
              <a:ln w="6480">
                <a:solidFill>
                  <a:srgbClr val="a8a8a8"/>
                </a:solidFill>
                <a:miter/>
              </a:ln>
            </p:spPr>
          </p:cxnSp>
          <p:cxnSp>
            <p:nvCxnSpPr>
              <p:cNvPr id="22069" name="Straight Connector 1440"/>
              <p:cNvCxnSpPr/>
              <p:nvPr/>
            </p:nvCxnSpPr>
            <p:spPr>
              <a:xfrm>
                <a:off x="-435240" y="4408200"/>
                <a:ext cx="126360" cy="360"/>
              </a:xfrm>
              <a:prstGeom prst="straightConnector1">
                <a:avLst/>
              </a:prstGeom>
              <a:ln w="6480">
                <a:solidFill>
                  <a:srgbClr val="a8a8a8"/>
                </a:solidFill>
                <a:miter/>
              </a:ln>
            </p:spPr>
          </p:cxnSp>
          <p:cxnSp>
            <p:nvCxnSpPr>
              <p:cNvPr id="22070" name="Straight Connector 1441"/>
              <p:cNvCxnSpPr/>
              <p:nvPr/>
            </p:nvCxnSpPr>
            <p:spPr>
              <a:xfrm>
                <a:off x="-435240" y="4244760"/>
                <a:ext cx="126360" cy="360"/>
              </a:xfrm>
              <a:prstGeom prst="straightConnector1">
                <a:avLst/>
              </a:prstGeom>
              <a:ln w="6480">
                <a:solidFill>
                  <a:srgbClr val="a8a8a8"/>
                </a:solidFill>
                <a:miter/>
              </a:ln>
            </p:spPr>
          </p:cxnSp>
          <p:cxnSp>
            <p:nvCxnSpPr>
              <p:cNvPr id="22071" name="Straight Connector 1442"/>
              <p:cNvCxnSpPr/>
              <p:nvPr/>
            </p:nvCxnSpPr>
            <p:spPr>
              <a:xfrm>
                <a:off x="-435240" y="4734720"/>
                <a:ext cx="126360" cy="360"/>
              </a:xfrm>
              <a:prstGeom prst="straightConnector1">
                <a:avLst/>
              </a:prstGeom>
              <a:ln w="6480">
                <a:solidFill>
                  <a:srgbClr val="a8a8a8"/>
                </a:solidFill>
                <a:miter/>
              </a:ln>
            </p:spPr>
          </p:cxnSp>
          <p:cxnSp>
            <p:nvCxnSpPr>
              <p:cNvPr id="22072" name="Straight Connector 1443"/>
              <p:cNvCxnSpPr/>
              <p:nvPr/>
            </p:nvCxnSpPr>
            <p:spPr>
              <a:xfrm>
                <a:off x="-435240" y="4571280"/>
                <a:ext cx="126360" cy="360"/>
              </a:xfrm>
              <a:prstGeom prst="straightConnector1">
                <a:avLst/>
              </a:prstGeom>
              <a:ln w="6480">
                <a:solidFill>
                  <a:srgbClr val="a8a8a8"/>
                </a:solidFill>
                <a:miter/>
              </a:ln>
            </p:spPr>
          </p:cxnSp>
          <p:cxnSp>
            <p:nvCxnSpPr>
              <p:cNvPr id="22073" name="Straight Connector 1444"/>
              <p:cNvCxnSpPr/>
              <p:nvPr/>
            </p:nvCxnSpPr>
            <p:spPr>
              <a:xfrm>
                <a:off x="-435240" y="5061240"/>
                <a:ext cx="126360" cy="360"/>
              </a:xfrm>
              <a:prstGeom prst="straightConnector1">
                <a:avLst/>
              </a:prstGeom>
              <a:ln w="6480">
                <a:solidFill>
                  <a:srgbClr val="a8a8a8"/>
                </a:solidFill>
                <a:miter/>
              </a:ln>
            </p:spPr>
          </p:cxnSp>
          <p:cxnSp>
            <p:nvCxnSpPr>
              <p:cNvPr id="22074" name="Straight Connector 1446"/>
              <p:cNvCxnSpPr/>
              <p:nvPr/>
            </p:nvCxnSpPr>
            <p:spPr>
              <a:xfrm>
                <a:off x="-435240" y="5387760"/>
                <a:ext cx="126360" cy="360"/>
              </a:xfrm>
              <a:prstGeom prst="straightConnector1">
                <a:avLst/>
              </a:prstGeom>
              <a:ln w="6480">
                <a:solidFill>
                  <a:srgbClr val="a8a8a8"/>
                </a:solidFill>
                <a:miter/>
              </a:ln>
            </p:spPr>
          </p:cxnSp>
          <p:cxnSp>
            <p:nvCxnSpPr>
              <p:cNvPr id="22075" name="Straight Connector 1447"/>
              <p:cNvCxnSpPr/>
              <p:nvPr/>
            </p:nvCxnSpPr>
            <p:spPr>
              <a:xfrm>
                <a:off x="-435240" y="5224680"/>
                <a:ext cx="126360" cy="360"/>
              </a:xfrm>
              <a:prstGeom prst="straightConnector1">
                <a:avLst/>
              </a:prstGeom>
              <a:ln w="6480">
                <a:solidFill>
                  <a:srgbClr val="a8a8a8"/>
                </a:solidFill>
                <a:miter/>
              </a:ln>
            </p:spPr>
          </p:cxnSp>
          <p:cxnSp>
            <p:nvCxnSpPr>
              <p:cNvPr id="22076" name="Straight Connector 1448"/>
              <p:cNvCxnSpPr/>
              <p:nvPr/>
            </p:nvCxnSpPr>
            <p:spPr>
              <a:xfrm>
                <a:off x="-435240" y="5714280"/>
                <a:ext cx="126360" cy="360"/>
              </a:xfrm>
              <a:prstGeom prst="straightConnector1">
                <a:avLst/>
              </a:prstGeom>
              <a:ln w="6480">
                <a:solidFill>
                  <a:srgbClr val="a8a8a8"/>
                </a:solidFill>
                <a:miter/>
              </a:ln>
            </p:spPr>
          </p:cxnSp>
          <p:cxnSp>
            <p:nvCxnSpPr>
              <p:cNvPr id="22077" name="Straight Connector 1449"/>
              <p:cNvCxnSpPr/>
              <p:nvPr/>
            </p:nvCxnSpPr>
            <p:spPr>
              <a:xfrm>
                <a:off x="-435240" y="5551200"/>
                <a:ext cx="126360" cy="360"/>
              </a:xfrm>
              <a:prstGeom prst="straightConnector1">
                <a:avLst/>
              </a:prstGeom>
              <a:ln w="6480">
                <a:solidFill>
                  <a:srgbClr val="a8a8a8"/>
                </a:solidFill>
                <a:miter/>
              </a:ln>
            </p:spPr>
          </p:cxnSp>
          <p:cxnSp>
            <p:nvCxnSpPr>
              <p:cNvPr id="22078" name="Straight Connector 1450"/>
              <p:cNvCxnSpPr/>
              <p:nvPr/>
            </p:nvCxnSpPr>
            <p:spPr>
              <a:xfrm>
                <a:off x="-435240" y="6041160"/>
                <a:ext cx="126360" cy="360"/>
              </a:xfrm>
              <a:prstGeom prst="straightConnector1">
                <a:avLst/>
              </a:prstGeom>
              <a:ln w="6480">
                <a:solidFill>
                  <a:srgbClr val="a8a8a8"/>
                </a:solidFill>
                <a:miter/>
              </a:ln>
            </p:spPr>
          </p:cxnSp>
          <p:cxnSp>
            <p:nvCxnSpPr>
              <p:cNvPr id="22079" name="Straight Connector 1451"/>
              <p:cNvCxnSpPr/>
              <p:nvPr/>
            </p:nvCxnSpPr>
            <p:spPr>
              <a:xfrm>
                <a:off x="-435240" y="5877720"/>
                <a:ext cx="126360" cy="360"/>
              </a:xfrm>
              <a:prstGeom prst="straightConnector1">
                <a:avLst/>
              </a:prstGeom>
              <a:ln w="6480">
                <a:solidFill>
                  <a:srgbClr val="a8a8a8"/>
                </a:solidFill>
                <a:miter/>
              </a:ln>
            </p:spPr>
          </p:cxnSp>
          <p:cxnSp>
            <p:nvCxnSpPr>
              <p:cNvPr id="22080" name="Straight Connector 1452"/>
              <p:cNvCxnSpPr/>
              <p:nvPr/>
            </p:nvCxnSpPr>
            <p:spPr>
              <a:xfrm>
                <a:off x="-435240" y="6367680"/>
                <a:ext cx="126360" cy="360"/>
              </a:xfrm>
              <a:prstGeom prst="straightConnector1">
                <a:avLst/>
              </a:prstGeom>
              <a:ln w="6480">
                <a:solidFill>
                  <a:srgbClr val="a8a8a8"/>
                </a:solidFill>
                <a:miter/>
              </a:ln>
            </p:spPr>
          </p:cxnSp>
          <p:cxnSp>
            <p:nvCxnSpPr>
              <p:cNvPr id="22081" name="Straight Connector 1453"/>
              <p:cNvCxnSpPr/>
              <p:nvPr/>
            </p:nvCxnSpPr>
            <p:spPr>
              <a:xfrm>
                <a:off x="-435240" y="6204240"/>
                <a:ext cx="126360" cy="360"/>
              </a:xfrm>
              <a:prstGeom prst="straightConnector1">
                <a:avLst/>
              </a:prstGeom>
              <a:ln w="6480">
                <a:solidFill>
                  <a:srgbClr val="a8a8a8"/>
                </a:solidFill>
                <a:miter/>
              </a:ln>
            </p:spPr>
          </p:cxnSp>
          <p:cxnSp>
            <p:nvCxnSpPr>
              <p:cNvPr id="22082" name="Straight Connector 1083"/>
              <p:cNvCxnSpPr/>
              <p:nvPr/>
            </p:nvCxnSpPr>
            <p:spPr>
              <a:xfrm>
                <a:off x="493920" y="-435240"/>
                <a:ext cx="360" cy="126360"/>
              </a:xfrm>
              <a:prstGeom prst="straightConnector1">
                <a:avLst/>
              </a:prstGeom>
              <a:ln w="6480">
                <a:solidFill>
                  <a:srgbClr val="a8a8a8"/>
                </a:solidFill>
                <a:miter/>
              </a:ln>
            </p:spPr>
          </p:cxnSp>
          <p:cxnSp>
            <p:nvCxnSpPr>
              <p:cNvPr id="22083" name="Straight Connector 1084"/>
              <p:cNvCxnSpPr/>
              <p:nvPr/>
            </p:nvCxnSpPr>
            <p:spPr>
              <a:xfrm>
                <a:off x="329400" y="-435240"/>
                <a:ext cx="360" cy="126360"/>
              </a:xfrm>
              <a:prstGeom prst="straightConnector1">
                <a:avLst/>
              </a:prstGeom>
              <a:ln w="6480">
                <a:solidFill>
                  <a:srgbClr val="a8a8a8"/>
                </a:solidFill>
                <a:miter/>
              </a:ln>
            </p:spPr>
          </p:cxnSp>
          <p:cxnSp>
            <p:nvCxnSpPr>
              <p:cNvPr id="22084" name="Straight Connector 1085"/>
              <p:cNvCxnSpPr/>
              <p:nvPr/>
            </p:nvCxnSpPr>
            <p:spPr>
              <a:xfrm>
                <a:off x="823680" y="-435240"/>
                <a:ext cx="360" cy="126360"/>
              </a:xfrm>
              <a:prstGeom prst="straightConnector1">
                <a:avLst/>
              </a:prstGeom>
              <a:ln w="6480">
                <a:solidFill>
                  <a:srgbClr val="a8a8a8"/>
                </a:solidFill>
                <a:miter/>
              </a:ln>
            </p:spPr>
          </p:cxnSp>
          <p:cxnSp>
            <p:nvCxnSpPr>
              <p:cNvPr id="22085" name="Straight Connector 1086"/>
              <p:cNvCxnSpPr/>
              <p:nvPr/>
            </p:nvCxnSpPr>
            <p:spPr>
              <a:xfrm>
                <a:off x="658800" y="-435240"/>
                <a:ext cx="360" cy="126360"/>
              </a:xfrm>
              <a:prstGeom prst="straightConnector1">
                <a:avLst/>
              </a:prstGeom>
              <a:ln w="6480">
                <a:solidFill>
                  <a:srgbClr val="a8a8a8"/>
                </a:solidFill>
                <a:miter/>
              </a:ln>
            </p:spPr>
          </p:cxnSp>
          <p:cxnSp>
            <p:nvCxnSpPr>
              <p:cNvPr id="22086" name="Straight Connector 1087"/>
              <p:cNvCxnSpPr/>
              <p:nvPr/>
            </p:nvCxnSpPr>
            <p:spPr>
              <a:xfrm>
                <a:off x="1153080" y="-435240"/>
                <a:ext cx="360" cy="126360"/>
              </a:xfrm>
              <a:prstGeom prst="straightConnector1">
                <a:avLst/>
              </a:prstGeom>
              <a:ln w="6480">
                <a:solidFill>
                  <a:srgbClr val="a8a8a8"/>
                </a:solidFill>
                <a:miter/>
              </a:ln>
            </p:spPr>
          </p:cxnSp>
          <p:cxnSp>
            <p:nvCxnSpPr>
              <p:cNvPr id="22087" name="Straight Connector 1088"/>
              <p:cNvCxnSpPr/>
              <p:nvPr/>
            </p:nvCxnSpPr>
            <p:spPr>
              <a:xfrm>
                <a:off x="988200" y="-435240"/>
                <a:ext cx="360" cy="126360"/>
              </a:xfrm>
              <a:prstGeom prst="straightConnector1">
                <a:avLst/>
              </a:prstGeom>
              <a:ln w="6480">
                <a:solidFill>
                  <a:srgbClr val="a8a8a8"/>
                </a:solidFill>
                <a:miter/>
              </a:ln>
            </p:spPr>
          </p:cxnSp>
          <p:cxnSp>
            <p:nvCxnSpPr>
              <p:cNvPr id="22088" name="Straight Connector 1089"/>
              <p:cNvCxnSpPr/>
              <p:nvPr/>
            </p:nvCxnSpPr>
            <p:spPr>
              <a:xfrm>
                <a:off x="1482480" y="-435240"/>
                <a:ext cx="360" cy="126360"/>
              </a:xfrm>
              <a:prstGeom prst="straightConnector1">
                <a:avLst/>
              </a:prstGeom>
              <a:ln w="6480">
                <a:solidFill>
                  <a:srgbClr val="a8a8a8"/>
                </a:solidFill>
                <a:miter/>
              </a:ln>
            </p:spPr>
          </p:cxnSp>
          <p:cxnSp>
            <p:nvCxnSpPr>
              <p:cNvPr id="22089" name="Straight Connector 1090"/>
              <p:cNvCxnSpPr/>
              <p:nvPr/>
            </p:nvCxnSpPr>
            <p:spPr>
              <a:xfrm>
                <a:off x="1317960" y="-435240"/>
                <a:ext cx="360" cy="126360"/>
              </a:xfrm>
              <a:prstGeom prst="straightConnector1">
                <a:avLst/>
              </a:prstGeom>
              <a:ln w="6480">
                <a:solidFill>
                  <a:srgbClr val="a8a8a8"/>
                </a:solidFill>
                <a:miter/>
              </a:ln>
            </p:spPr>
          </p:cxnSp>
          <p:cxnSp>
            <p:nvCxnSpPr>
              <p:cNvPr id="22090" name="Straight Connector 1091"/>
              <p:cNvCxnSpPr/>
              <p:nvPr/>
            </p:nvCxnSpPr>
            <p:spPr>
              <a:xfrm>
                <a:off x="1812240" y="-435240"/>
                <a:ext cx="360" cy="126360"/>
              </a:xfrm>
              <a:prstGeom prst="straightConnector1">
                <a:avLst/>
              </a:prstGeom>
              <a:ln w="6480">
                <a:solidFill>
                  <a:srgbClr val="a8a8a8"/>
                </a:solidFill>
                <a:miter/>
              </a:ln>
            </p:spPr>
          </p:cxnSp>
          <p:cxnSp>
            <p:nvCxnSpPr>
              <p:cNvPr id="22091" name="Straight Connector 1092"/>
              <p:cNvCxnSpPr/>
              <p:nvPr/>
            </p:nvCxnSpPr>
            <p:spPr>
              <a:xfrm>
                <a:off x="1647360" y="-435240"/>
                <a:ext cx="360" cy="126360"/>
              </a:xfrm>
              <a:prstGeom prst="straightConnector1">
                <a:avLst/>
              </a:prstGeom>
              <a:ln w="6480">
                <a:solidFill>
                  <a:srgbClr val="a8a8a8"/>
                </a:solidFill>
                <a:miter/>
              </a:ln>
            </p:spPr>
          </p:cxnSp>
          <p:cxnSp>
            <p:nvCxnSpPr>
              <p:cNvPr id="22092" name="Straight Connector 1093"/>
              <p:cNvCxnSpPr/>
              <p:nvPr/>
            </p:nvCxnSpPr>
            <p:spPr>
              <a:xfrm>
                <a:off x="2141640" y="-435240"/>
                <a:ext cx="360" cy="126360"/>
              </a:xfrm>
              <a:prstGeom prst="straightConnector1">
                <a:avLst/>
              </a:prstGeom>
              <a:ln w="6480">
                <a:solidFill>
                  <a:srgbClr val="a8a8a8"/>
                </a:solidFill>
                <a:miter/>
              </a:ln>
            </p:spPr>
          </p:cxnSp>
          <p:cxnSp>
            <p:nvCxnSpPr>
              <p:cNvPr id="22093" name="Straight Connector 1094"/>
              <p:cNvCxnSpPr/>
              <p:nvPr/>
            </p:nvCxnSpPr>
            <p:spPr>
              <a:xfrm>
                <a:off x="1976760" y="-435240"/>
                <a:ext cx="360" cy="126360"/>
              </a:xfrm>
              <a:prstGeom prst="straightConnector1">
                <a:avLst/>
              </a:prstGeom>
              <a:ln w="6480">
                <a:solidFill>
                  <a:srgbClr val="a8a8a8"/>
                </a:solidFill>
                <a:miter/>
              </a:ln>
            </p:spPr>
          </p:cxnSp>
          <p:cxnSp>
            <p:nvCxnSpPr>
              <p:cNvPr id="22094" name="Straight Connector 1095"/>
              <p:cNvCxnSpPr/>
              <p:nvPr/>
            </p:nvCxnSpPr>
            <p:spPr>
              <a:xfrm>
                <a:off x="2471040" y="-435240"/>
                <a:ext cx="360" cy="126360"/>
              </a:xfrm>
              <a:prstGeom prst="straightConnector1">
                <a:avLst/>
              </a:prstGeom>
              <a:ln w="6480">
                <a:solidFill>
                  <a:srgbClr val="a8a8a8"/>
                </a:solidFill>
                <a:miter/>
              </a:ln>
            </p:spPr>
          </p:cxnSp>
          <p:cxnSp>
            <p:nvCxnSpPr>
              <p:cNvPr id="22095" name="Straight Connector 1096"/>
              <p:cNvCxnSpPr/>
              <p:nvPr/>
            </p:nvCxnSpPr>
            <p:spPr>
              <a:xfrm>
                <a:off x="2306520" y="-435240"/>
                <a:ext cx="360" cy="126360"/>
              </a:xfrm>
              <a:prstGeom prst="straightConnector1">
                <a:avLst/>
              </a:prstGeom>
              <a:ln w="6480">
                <a:solidFill>
                  <a:srgbClr val="a8a8a8"/>
                </a:solidFill>
                <a:miter/>
              </a:ln>
            </p:spPr>
          </p:cxnSp>
          <p:cxnSp>
            <p:nvCxnSpPr>
              <p:cNvPr id="22096" name="Straight Connector 1097"/>
              <p:cNvCxnSpPr/>
              <p:nvPr/>
            </p:nvCxnSpPr>
            <p:spPr>
              <a:xfrm>
                <a:off x="2800800" y="-435240"/>
                <a:ext cx="360" cy="126360"/>
              </a:xfrm>
              <a:prstGeom prst="straightConnector1">
                <a:avLst/>
              </a:prstGeom>
              <a:ln w="6480">
                <a:solidFill>
                  <a:srgbClr val="a8a8a8"/>
                </a:solidFill>
                <a:miter/>
              </a:ln>
            </p:spPr>
          </p:cxnSp>
          <p:cxnSp>
            <p:nvCxnSpPr>
              <p:cNvPr id="22097" name="Straight Connector 1098"/>
              <p:cNvCxnSpPr/>
              <p:nvPr/>
            </p:nvCxnSpPr>
            <p:spPr>
              <a:xfrm>
                <a:off x="2635920" y="-435240"/>
                <a:ext cx="360" cy="126360"/>
              </a:xfrm>
              <a:prstGeom prst="straightConnector1">
                <a:avLst/>
              </a:prstGeom>
              <a:ln w="6480">
                <a:solidFill>
                  <a:srgbClr val="a8a8a8"/>
                </a:solidFill>
                <a:miter/>
              </a:ln>
            </p:spPr>
          </p:cxnSp>
          <p:cxnSp>
            <p:nvCxnSpPr>
              <p:cNvPr id="22098" name="Straight Connector 1099"/>
              <p:cNvCxnSpPr/>
              <p:nvPr/>
            </p:nvCxnSpPr>
            <p:spPr>
              <a:xfrm>
                <a:off x="3130200" y="-435240"/>
                <a:ext cx="360" cy="126360"/>
              </a:xfrm>
              <a:prstGeom prst="straightConnector1">
                <a:avLst/>
              </a:prstGeom>
              <a:ln w="6480">
                <a:solidFill>
                  <a:srgbClr val="a8a8a8"/>
                </a:solidFill>
                <a:miter/>
              </a:ln>
            </p:spPr>
          </p:cxnSp>
          <p:cxnSp>
            <p:nvCxnSpPr>
              <p:cNvPr id="22099" name="Straight Connector 1100"/>
              <p:cNvCxnSpPr/>
              <p:nvPr/>
            </p:nvCxnSpPr>
            <p:spPr>
              <a:xfrm>
                <a:off x="2965320" y="-435240"/>
                <a:ext cx="360" cy="126360"/>
              </a:xfrm>
              <a:prstGeom prst="straightConnector1">
                <a:avLst/>
              </a:prstGeom>
              <a:ln w="6480">
                <a:solidFill>
                  <a:srgbClr val="a8a8a8"/>
                </a:solidFill>
                <a:miter/>
              </a:ln>
            </p:spPr>
          </p:cxnSp>
          <p:cxnSp>
            <p:nvCxnSpPr>
              <p:cNvPr id="22100" name="Straight Connector 1101"/>
              <p:cNvCxnSpPr/>
              <p:nvPr/>
            </p:nvCxnSpPr>
            <p:spPr>
              <a:xfrm>
                <a:off x="3459600" y="-435240"/>
                <a:ext cx="360" cy="126360"/>
              </a:xfrm>
              <a:prstGeom prst="straightConnector1">
                <a:avLst/>
              </a:prstGeom>
              <a:ln w="6480">
                <a:solidFill>
                  <a:srgbClr val="a8a8a8"/>
                </a:solidFill>
                <a:miter/>
              </a:ln>
            </p:spPr>
          </p:cxnSp>
          <p:cxnSp>
            <p:nvCxnSpPr>
              <p:cNvPr id="22101" name="Straight Connector 1102"/>
              <p:cNvCxnSpPr/>
              <p:nvPr/>
            </p:nvCxnSpPr>
            <p:spPr>
              <a:xfrm>
                <a:off x="3295080" y="-435240"/>
                <a:ext cx="360" cy="126360"/>
              </a:xfrm>
              <a:prstGeom prst="straightConnector1">
                <a:avLst/>
              </a:prstGeom>
              <a:ln w="6480">
                <a:solidFill>
                  <a:srgbClr val="a8a8a8"/>
                </a:solidFill>
                <a:miter/>
              </a:ln>
            </p:spPr>
          </p:cxnSp>
          <p:cxnSp>
            <p:nvCxnSpPr>
              <p:cNvPr id="22102" name="Straight Connector 1103"/>
              <p:cNvCxnSpPr/>
              <p:nvPr/>
            </p:nvCxnSpPr>
            <p:spPr>
              <a:xfrm>
                <a:off x="3789360" y="-435240"/>
                <a:ext cx="360" cy="126360"/>
              </a:xfrm>
              <a:prstGeom prst="straightConnector1">
                <a:avLst/>
              </a:prstGeom>
              <a:ln w="6480">
                <a:solidFill>
                  <a:srgbClr val="a8a8a8"/>
                </a:solidFill>
                <a:miter/>
              </a:ln>
            </p:spPr>
          </p:cxnSp>
          <p:cxnSp>
            <p:nvCxnSpPr>
              <p:cNvPr id="22103" name="Straight Connector 1104"/>
              <p:cNvCxnSpPr/>
              <p:nvPr/>
            </p:nvCxnSpPr>
            <p:spPr>
              <a:xfrm>
                <a:off x="3624480" y="-435240"/>
                <a:ext cx="360" cy="126360"/>
              </a:xfrm>
              <a:prstGeom prst="straightConnector1">
                <a:avLst/>
              </a:prstGeom>
              <a:ln w="6480">
                <a:solidFill>
                  <a:srgbClr val="a8a8a8"/>
                </a:solidFill>
                <a:miter/>
              </a:ln>
            </p:spPr>
          </p:cxnSp>
          <p:cxnSp>
            <p:nvCxnSpPr>
              <p:cNvPr id="22104" name="Straight Connector 1105"/>
              <p:cNvCxnSpPr/>
              <p:nvPr/>
            </p:nvCxnSpPr>
            <p:spPr>
              <a:xfrm>
                <a:off x="4118760" y="-435240"/>
                <a:ext cx="360" cy="126360"/>
              </a:xfrm>
              <a:prstGeom prst="straightConnector1">
                <a:avLst/>
              </a:prstGeom>
              <a:ln w="6480">
                <a:solidFill>
                  <a:srgbClr val="a8a8a8"/>
                </a:solidFill>
                <a:miter/>
              </a:ln>
            </p:spPr>
          </p:cxnSp>
          <p:cxnSp>
            <p:nvCxnSpPr>
              <p:cNvPr id="22105" name="Straight Connector 1106"/>
              <p:cNvCxnSpPr/>
              <p:nvPr/>
            </p:nvCxnSpPr>
            <p:spPr>
              <a:xfrm>
                <a:off x="3953880" y="-435240"/>
                <a:ext cx="360" cy="126360"/>
              </a:xfrm>
              <a:prstGeom prst="straightConnector1">
                <a:avLst/>
              </a:prstGeom>
              <a:ln w="6480">
                <a:solidFill>
                  <a:srgbClr val="a8a8a8"/>
                </a:solidFill>
                <a:miter/>
              </a:ln>
            </p:spPr>
          </p:cxnSp>
          <p:cxnSp>
            <p:nvCxnSpPr>
              <p:cNvPr id="22106" name="Straight Connector 1107"/>
              <p:cNvCxnSpPr/>
              <p:nvPr/>
            </p:nvCxnSpPr>
            <p:spPr>
              <a:xfrm>
                <a:off x="4448160" y="-435240"/>
                <a:ext cx="360" cy="126360"/>
              </a:xfrm>
              <a:prstGeom prst="straightConnector1">
                <a:avLst/>
              </a:prstGeom>
              <a:ln w="6480">
                <a:solidFill>
                  <a:srgbClr val="a8a8a8"/>
                </a:solidFill>
                <a:miter/>
              </a:ln>
            </p:spPr>
          </p:cxnSp>
          <p:cxnSp>
            <p:nvCxnSpPr>
              <p:cNvPr id="22107" name="Straight Connector 1108"/>
              <p:cNvCxnSpPr/>
              <p:nvPr/>
            </p:nvCxnSpPr>
            <p:spPr>
              <a:xfrm>
                <a:off x="4283640" y="-435240"/>
                <a:ext cx="360" cy="126360"/>
              </a:xfrm>
              <a:prstGeom prst="straightConnector1">
                <a:avLst/>
              </a:prstGeom>
              <a:ln w="6480">
                <a:solidFill>
                  <a:srgbClr val="a8a8a8"/>
                </a:solidFill>
                <a:miter/>
              </a:ln>
            </p:spPr>
          </p:cxnSp>
          <p:cxnSp>
            <p:nvCxnSpPr>
              <p:cNvPr id="22108" name="Straight Connector 1109"/>
              <p:cNvCxnSpPr/>
              <p:nvPr/>
            </p:nvCxnSpPr>
            <p:spPr>
              <a:xfrm>
                <a:off x="4777920" y="-435240"/>
                <a:ext cx="360" cy="126360"/>
              </a:xfrm>
              <a:prstGeom prst="straightConnector1">
                <a:avLst/>
              </a:prstGeom>
              <a:ln w="6480">
                <a:solidFill>
                  <a:srgbClr val="a8a8a8"/>
                </a:solidFill>
                <a:miter/>
              </a:ln>
            </p:spPr>
          </p:cxnSp>
          <p:cxnSp>
            <p:nvCxnSpPr>
              <p:cNvPr id="22109" name="Straight Connector 1110"/>
              <p:cNvCxnSpPr/>
              <p:nvPr/>
            </p:nvCxnSpPr>
            <p:spPr>
              <a:xfrm>
                <a:off x="4613040" y="-435240"/>
                <a:ext cx="360" cy="126360"/>
              </a:xfrm>
              <a:prstGeom prst="straightConnector1">
                <a:avLst/>
              </a:prstGeom>
              <a:ln w="6480">
                <a:solidFill>
                  <a:srgbClr val="a8a8a8"/>
                </a:solidFill>
                <a:miter/>
              </a:ln>
            </p:spPr>
          </p:cxnSp>
          <p:cxnSp>
            <p:nvCxnSpPr>
              <p:cNvPr id="22110" name="Straight Connector 1111"/>
              <p:cNvCxnSpPr/>
              <p:nvPr/>
            </p:nvCxnSpPr>
            <p:spPr>
              <a:xfrm>
                <a:off x="5107320" y="-435240"/>
                <a:ext cx="360" cy="126360"/>
              </a:xfrm>
              <a:prstGeom prst="straightConnector1">
                <a:avLst/>
              </a:prstGeom>
              <a:ln w="6480">
                <a:solidFill>
                  <a:srgbClr val="a8a8a8"/>
                </a:solidFill>
                <a:miter/>
              </a:ln>
            </p:spPr>
          </p:cxnSp>
          <p:cxnSp>
            <p:nvCxnSpPr>
              <p:cNvPr id="22111" name="Straight Connector 1112"/>
              <p:cNvCxnSpPr/>
              <p:nvPr/>
            </p:nvCxnSpPr>
            <p:spPr>
              <a:xfrm>
                <a:off x="4942440" y="-435240"/>
                <a:ext cx="360" cy="126360"/>
              </a:xfrm>
              <a:prstGeom prst="straightConnector1">
                <a:avLst/>
              </a:prstGeom>
              <a:ln w="6480">
                <a:solidFill>
                  <a:srgbClr val="a8a8a8"/>
                </a:solidFill>
                <a:miter/>
              </a:ln>
            </p:spPr>
          </p:cxnSp>
          <p:cxnSp>
            <p:nvCxnSpPr>
              <p:cNvPr id="22112" name="Straight Connector 1113"/>
              <p:cNvCxnSpPr/>
              <p:nvPr/>
            </p:nvCxnSpPr>
            <p:spPr>
              <a:xfrm>
                <a:off x="5436720" y="-435240"/>
                <a:ext cx="360" cy="126360"/>
              </a:xfrm>
              <a:prstGeom prst="straightConnector1">
                <a:avLst/>
              </a:prstGeom>
              <a:ln w="6480">
                <a:solidFill>
                  <a:srgbClr val="a8a8a8"/>
                </a:solidFill>
                <a:miter/>
              </a:ln>
            </p:spPr>
          </p:cxnSp>
          <p:cxnSp>
            <p:nvCxnSpPr>
              <p:cNvPr id="22113" name="Straight Connector 1114"/>
              <p:cNvCxnSpPr/>
              <p:nvPr/>
            </p:nvCxnSpPr>
            <p:spPr>
              <a:xfrm>
                <a:off x="5272200" y="-435240"/>
                <a:ext cx="360" cy="126360"/>
              </a:xfrm>
              <a:prstGeom prst="straightConnector1">
                <a:avLst/>
              </a:prstGeom>
              <a:ln w="6480">
                <a:solidFill>
                  <a:srgbClr val="a8a8a8"/>
                </a:solidFill>
                <a:miter/>
              </a:ln>
            </p:spPr>
          </p:cxnSp>
          <p:cxnSp>
            <p:nvCxnSpPr>
              <p:cNvPr id="22114" name="Straight Connector 1115"/>
              <p:cNvCxnSpPr/>
              <p:nvPr/>
            </p:nvCxnSpPr>
            <p:spPr>
              <a:xfrm>
                <a:off x="5766480" y="-435240"/>
                <a:ext cx="360" cy="126360"/>
              </a:xfrm>
              <a:prstGeom prst="straightConnector1">
                <a:avLst/>
              </a:prstGeom>
              <a:ln w="6480">
                <a:solidFill>
                  <a:srgbClr val="a8a8a8"/>
                </a:solidFill>
                <a:miter/>
              </a:ln>
            </p:spPr>
          </p:cxnSp>
          <p:cxnSp>
            <p:nvCxnSpPr>
              <p:cNvPr id="22115" name="Straight Connector 1116"/>
              <p:cNvCxnSpPr/>
              <p:nvPr/>
            </p:nvCxnSpPr>
            <p:spPr>
              <a:xfrm>
                <a:off x="5601600" y="-435240"/>
                <a:ext cx="360" cy="126360"/>
              </a:xfrm>
              <a:prstGeom prst="straightConnector1">
                <a:avLst/>
              </a:prstGeom>
              <a:ln w="6480">
                <a:solidFill>
                  <a:srgbClr val="a8a8a8"/>
                </a:solidFill>
                <a:miter/>
              </a:ln>
            </p:spPr>
          </p:cxnSp>
          <p:cxnSp>
            <p:nvCxnSpPr>
              <p:cNvPr id="22116" name="Straight Connector 1117"/>
              <p:cNvCxnSpPr/>
              <p:nvPr/>
            </p:nvCxnSpPr>
            <p:spPr>
              <a:xfrm>
                <a:off x="6095880" y="-435240"/>
                <a:ext cx="360" cy="126360"/>
              </a:xfrm>
              <a:prstGeom prst="straightConnector1">
                <a:avLst/>
              </a:prstGeom>
              <a:ln w="6480">
                <a:solidFill>
                  <a:srgbClr val="a8a8a8"/>
                </a:solidFill>
                <a:miter/>
              </a:ln>
            </p:spPr>
          </p:cxnSp>
          <p:cxnSp>
            <p:nvCxnSpPr>
              <p:cNvPr id="22117" name="Straight Connector 1118"/>
              <p:cNvCxnSpPr/>
              <p:nvPr/>
            </p:nvCxnSpPr>
            <p:spPr>
              <a:xfrm>
                <a:off x="5931000" y="-435240"/>
                <a:ext cx="360" cy="126360"/>
              </a:xfrm>
              <a:prstGeom prst="straightConnector1">
                <a:avLst/>
              </a:prstGeom>
              <a:ln w="6480">
                <a:solidFill>
                  <a:srgbClr val="a8a8a8"/>
                </a:solidFill>
                <a:miter/>
              </a:ln>
            </p:spPr>
          </p:cxnSp>
          <p:cxnSp>
            <p:nvCxnSpPr>
              <p:cNvPr id="22118" name="Straight Connector 1119"/>
              <p:cNvCxnSpPr/>
              <p:nvPr/>
            </p:nvCxnSpPr>
            <p:spPr>
              <a:xfrm>
                <a:off x="6425280" y="-435240"/>
                <a:ext cx="360" cy="126360"/>
              </a:xfrm>
              <a:prstGeom prst="straightConnector1">
                <a:avLst/>
              </a:prstGeom>
              <a:ln w="6480">
                <a:solidFill>
                  <a:srgbClr val="a8a8a8"/>
                </a:solidFill>
                <a:miter/>
              </a:ln>
            </p:spPr>
          </p:cxnSp>
          <p:cxnSp>
            <p:nvCxnSpPr>
              <p:cNvPr id="22119" name="Straight Connector 1120"/>
              <p:cNvCxnSpPr/>
              <p:nvPr/>
            </p:nvCxnSpPr>
            <p:spPr>
              <a:xfrm>
                <a:off x="6260760" y="-435240"/>
                <a:ext cx="360" cy="126360"/>
              </a:xfrm>
              <a:prstGeom prst="straightConnector1">
                <a:avLst/>
              </a:prstGeom>
              <a:ln w="6480">
                <a:solidFill>
                  <a:srgbClr val="a8a8a8"/>
                </a:solidFill>
                <a:miter/>
              </a:ln>
            </p:spPr>
          </p:cxnSp>
          <p:cxnSp>
            <p:nvCxnSpPr>
              <p:cNvPr id="22120" name="Straight Connector 1126"/>
              <p:cNvCxnSpPr/>
              <p:nvPr/>
            </p:nvCxnSpPr>
            <p:spPr>
              <a:xfrm>
                <a:off x="6590160" y="-435240"/>
                <a:ext cx="360" cy="126360"/>
              </a:xfrm>
              <a:prstGeom prst="straightConnector1">
                <a:avLst/>
              </a:prstGeom>
              <a:ln w="6480">
                <a:solidFill>
                  <a:srgbClr val="a8a8a8"/>
                </a:solidFill>
                <a:miter/>
              </a:ln>
            </p:spPr>
          </p:cxnSp>
          <p:cxnSp>
            <p:nvCxnSpPr>
              <p:cNvPr id="22121" name="Straight Connector 1128"/>
              <p:cNvCxnSpPr/>
              <p:nvPr/>
            </p:nvCxnSpPr>
            <p:spPr>
              <a:xfrm>
                <a:off x="6919560" y="-435240"/>
                <a:ext cx="360" cy="126360"/>
              </a:xfrm>
              <a:prstGeom prst="straightConnector1">
                <a:avLst/>
              </a:prstGeom>
              <a:ln w="6480">
                <a:solidFill>
                  <a:srgbClr val="a8a8a8"/>
                </a:solidFill>
                <a:miter/>
              </a:ln>
            </p:spPr>
          </p:cxnSp>
          <p:cxnSp>
            <p:nvCxnSpPr>
              <p:cNvPr id="22122" name="Straight Connector 1129"/>
              <p:cNvCxnSpPr/>
              <p:nvPr/>
            </p:nvCxnSpPr>
            <p:spPr>
              <a:xfrm>
                <a:off x="6754680" y="-435240"/>
                <a:ext cx="360" cy="126360"/>
              </a:xfrm>
              <a:prstGeom prst="straightConnector1">
                <a:avLst/>
              </a:prstGeom>
              <a:ln w="6480">
                <a:solidFill>
                  <a:srgbClr val="a8a8a8"/>
                </a:solidFill>
                <a:miter/>
              </a:ln>
            </p:spPr>
          </p:cxnSp>
          <p:cxnSp>
            <p:nvCxnSpPr>
              <p:cNvPr id="22123" name="Straight Connector 1130"/>
              <p:cNvCxnSpPr/>
              <p:nvPr/>
            </p:nvCxnSpPr>
            <p:spPr>
              <a:xfrm>
                <a:off x="7248960" y="-435240"/>
                <a:ext cx="360" cy="126360"/>
              </a:xfrm>
              <a:prstGeom prst="straightConnector1">
                <a:avLst/>
              </a:prstGeom>
              <a:ln w="6480">
                <a:solidFill>
                  <a:srgbClr val="a8a8a8"/>
                </a:solidFill>
                <a:miter/>
              </a:ln>
            </p:spPr>
          </p:cxnSp>
          <p:cxnSp>
            <p:nvCxnSpPr>
              <p:cNvPr id="22124" name="Straight Connector 1131"/>
              <p:cNvCxnSpPr/>
              <p:nvPr/>
            </p:nvCxnSpPr>
            <p:spPr>
              <a:xfrm>
                <a:off x="7084440" y="-435240"/>
                <a:ext cx="360" cy="126360"/>
              </a:xfrm>
              <a:prstGeom prst="straightConnector1">
                <a:avLst/>
              </a:prstGeom>
              <a:ln w="6480">
                <a:solidFill>
                  <a:srgbClr val="a8a8a8"/>
                </a:solidFill>
                <a:miter/>
              </a:ln>
            </p:spPr>
          </p:cxnSp>
          <p:cxnSp>
            <p:nvCxnSpPr>
              <p:cNvPr id="22125" name="Straight Connector 1132"/>
              <p:cNvCxnSpPr/>
              <p:nvPr/>
            </p:nvCxnSpPr>
            <p:spPr>
              <a:xfrm>
                <a:off x="7578720" y="-435240"/>
                <a:ext cx="360" cy="126360"/>
              </a:xfrm>
              <a:prstGeom prst="straightConnector1">
                <a:avLst/>
              </a:prstGeom>
              <a:ln w="6480">
                <a:solidFill>
                  <a:srgbClr val="a8a8a8"/>
                </a:solidFill>
                <a:miter/>
              </a:ln>
            </p:spPr>
          </p:cxnSp>
          <p:cxnSp>
            <p:nvCxnSpPr>
              <p:cNvPr id="22126" name="Straight Connector 1133"/>
              <p:cNvCxnSpPr/>
              <p:nvPr/>
            </p:nvCxnSpPr>
            <p:spPr>
              <a:xfrm>
                <a:off x="7413840" y="-435240"/>
                <a:ext cx="360" cy="126360"/>
              </a:xfrm>
              <a:prstGeom prst="straightConnector1">
                <a:avLst/>
              </a:prstGeom>
              <a:ln w="6480">
                <a:solidFill>
                  <a:srgbClr val="a8a8a8"/>
                </a:solidFill>
                <a:miter/>
              </a:ln>
            </p:spPr>
          </p:cxnSp>
          <p:cxnSp>
            <p:nvCxnSpPr>
              <p:cNvPr id="22127" name="Straight Connector 1134"/>
              <p:cNvCxnSpPr/>
              <p:nvPr/>
            </p:nvCxnSpPr>
            <p:spPr>
              <a:xfrm>
                <a:off x="7908120" y="-435240"/>
                <a:ext cx="360" cy="126360"/>
              </a:xfrm>
              <a:prstGeom prst="straightConnector1">
                <a:avLst/>
              </a:prstGeom>
              <a:ln w="6480">
                <a:solidFill>
                  <a:srgbClr val="a8a8a8"/>
                </a:solidFill>
                <a:miter/>
              </a:ln>
            </p:spPr>
          </p:cxnSp>
          <p:cxnSp>
            <p:nvCxnSpPr>
              <p:cNvPr id="22128" name="Straight Connector 1135"/>
              <p:cNvCxnSpPr/>
              <p:nvPr/>
            </p:nvCxnSpPr>
            <p:spPr>
              <a:xfrm>
                <a:off x="7743240" y="-435240"/>
                <a:ext cx="360" cy="126360"/>
              </a:xfrm>
              <a:prstGeom prst="straightConnector1">
                <a:avLst/>
              </a:prstGeom>
              <a:ln w="6480">
                <a:solidFill>
                  <a:srgbClr val="a8a8a8"/>
                </a:solidFill>
                <a:miter/>
              </a:ln>
            </p:spPr>
          </p:cxnSp>
          <p:cxnSp>
            <p:nvCxnSpPr>
              <p:cNvPr id="22129" name="Straight Connector 1136"/>
              <p:cNvCxnSpPr/>
              <p:nvPr/>
            </p:nvCxnSpPr>
            <p:spPr>
              <a:xfrm>
                <a:off x="8237520" y="-435240"/>
                <a:ext cx="360" cy="126360"/>
              </a:xfrm>
              <a:prstGeom prst="straightConnector1">
                <a:avLst/>
              </a:prstGeom>
              <a:ln w="6480">
                <a:solidFill>
                  <a:srgbClr val="a8a8a8"/>
                </a:solidFill>
                <a:miter/>
              </a:ln>
            </p:spPr>
          </p:cxnSp>
          <p:cxnSp>
            <p:nvCxnSpPr>
              <p:cNvPr id="22130" name="Straight Connector 1137"/>
              <p:cNvCxnSpPr/>
              <p:nvPr/>
            </p:nvCxnSpPr>
            <p:spPr>
              <a:xfrm>
                <a:off x="8073000" y="-435240"/>
                <a:ext cx="360" cy="126360"/>
              </a:xfrm>
              <a:prstGeom prst="straightConnector1">
                <a:avLst/>
              </a:prstGeom>
              <a:ln w="6480">
                <a:solidFill>
                  <a:srgbClr val="a8a8a8"/>
                </a:solidFill>
                <a:miter/>
              </a:ln>
            </p:spPr>
          </p:cxnSp>
          <p:cxnSp>
            <p:nvCxnSpPr>
              <p:cNvPr id="22131" name="Straight Connector 1138"/>
              <p:cNvCxnSpPr/>
              <p:nvPr/>
            </p:nvCxnSpPr>
            <p:spPr>
              <a:xfrm>
                <a:off x="8567280" y="-435240"/>
                <a:ext cx="360" cy="126360"/>
              </a:xfrm>
              <a:prstGeom prst="straightConnector1">
                <a:avLst/>
              </a:prstGeom>
              <a:ln w="6480">
                <a:solidFill>
                  <a:srgbClr val="a8a8a8"/>
                </a:solidFill>
                <a:miter/>
              </a:ln>
            </p:spPr>
          </p:cxnSp>
          <p:cxnSp>
            <p:nvCxnSpPr>
              <p:cNvPr id="22132" name="Straight Connector 1139"/>
              <p:cNvCxnSpPr/>
              <p:nvPr/>
            </p:nvCxnSpPr>
            <p:spPr>
              <a:xfrm>
                <a:off x="8402400" y="-435240"/>
                <a:ext cx="360" cy="126360"/>
              </a:xfrm>
              <a:prstGeom prst="straightConnector1">
                <a:avLst/>
              </a:prstGeom>
              <a:ln w="6480">
                <a:solidFill>
                  <a:srgbClr val="a8a8a8"/>
                </a:solidFill>
                <a:miter/>
              </a:ln>
            </p:spPr>
          </p:cxnSp>
          <p:cxnSp>
            <p:nvCxnSpPr>
              <p:cNvPr id="22133" name="Straight Connector 1140"/>
              <p:cNvCxnSpPr/>
              <p:nvPr/>
            </p:nvCxnSpPr>
            <p:spPr>
              <a:xfrm>
                <a:off x="8896680" y="-435240"/>
                <a:ext cx="360" cy="126360"/>
              </a:xfrm>
              <a:prstGeom prst="straightConnector1">
                <a:avLst/>
              </a:prstGeom>
              <a:ln w="6480">
                <a:solidFill>
                  <a:srgbClr val="a8a8a8"/>
                </a:solidFill>
                <a:miter/>
              </a:ln>
            </p:spPr>
          </p:cxnSp>
          <p:cxnSp>
            <p:nvCxnSpPr>
              <p:cNvPr id="22134" name="Straight Connector 1141"/>
              <p:cNvCxnSpPr/>
              <p:nvPr/>
            </p:nvCxnSpPr>
            <p:spPr>
              <a:xfrm>
                <a:off x="8731800" y="-435240"/>
                <a:ext cx="360" cy="126360"/>
              </a:xfrm>
              <a:prstGeom prst="straightConnector1">
                <a:avLst/>
              </a:prstGeom>
              <a:ln w="6480">
                <a:solidFill>
                  <a:srgbClr val="a8a8a8"/>
                </a:solidFill>
                <a:miter/>
              </a:ln>
            </p:spPr>
          </p:cxnSp>
          <p:cxnSp>
            <p:nvCxnSpPr>
              <p:cNvPr id="22135" name="Straight Connector 1142"/>
              <p:cNvCxnSpPr/>
              <p:nvPr/>
            </p:nvCxnSpPr>
            <p:spPr>
              <a:xfrm>
                <a:off x="9226080" y="-435240"/>
                <a:ext cx="360" cy="126360"/>
              </a:xfrm>
              <a:prstGeom prst="straightConnector1">
                <a:avLst/>
              </a:prstGeom>
              <a:ln w="6480">
                <a:solidFill>
                  <a:srgbClr val="a8a8a8"/>
                </a:solidFill>
                <a:miter/>
              </a:ln>
            </p:spPr>
          </p:cxnSp>
          <p:cxnSp>
            <p:nvCxnSpPr>
              <p:cNvPr id="22136" name="Straight Connector 1143"/>
              <p:cNvCxnSpPr/>
              <p:nvPr/>
            </p:nvCxnSpPr>
            <p:spPr>
              <a:xfrm>
                <a:off x="9061560" y="-435240"/>
                <a:ext cx="360" cy="126360"/>
              </a:xfrm>
              <a:prstGeom prst="straightConnector1">
                <a:avLst/>
              </a:prstGeom>
              <a:ln w="6480">
                <a:solidFill>
                  <a:srgbClr val="a8a8a8"/>
                </a:solidFill>
                <a:miter/>
              </a:ln>
            </p:spPr>
          </p:cxnSp>
          <p:cxnSp>
            <p:nvCxnSpPr>
              <p:cNvPr id="22137" name="Straight Connector 1144"/>
              <p:cNvCxnSpPr/>
              <p:nvPr/>
            </p:nvCxnSpPr>
            <p:spPr>
              <a:xfrm>
                <a:off x="9555840" y="-435240"/>
                <a:ext cx="360" cy="126360"/>
              </a:xfrm>
              <a:prstGeom prst="straightConnector1">
                <a:avLst/>
              </a:prstGeom>
              <a:ln w="6480">
                <a:solidFill>
                  <a:srgbClr val="a8a8a8"/>
                </a:solidFill>
                <a:miter/>
              </a:ln>
            </p:spPr>
          </p:cxnSp>
          <p:cxnSp>
            <p:nvCxnSpPr>
              <p:cNvPr id="22138" name="Straight Connector 1145"/>
              <p:cNvCxnSpPr/>
              <p:nvPr/>
            </p:nvCxnSpPr>
            <p:spPr>
              <a:xfrm>
                <a:off x="9390960" y="-435240"/>
                <a:ext cx="360" cy="126360"/>
              </a:xfrm>
              <a:prstGeom prst="straightConnector1">
                <a:avLst/>
              </a:prstGeom>
              <a:ln w="6480">
                <a:solidFill>
                  <a:srgbClr val="a8a8a8"/>
                </a:solidFill>
                <a:miter/>
              </a:ln>
            </p:spPr>
          </p:cxnSp>
          <p:cxnSp>
            <p:nvCxnSpPr>
              <p:cNvPr id="22139" name="Straight Connector 1146"/>
              <p:cNvCxnSpPr/>
              <p:nvPr/>
            </p:nvCxnSpPr>
            <p:spPr>
              <a:xfrm>
                <a:off x="9885240" y="-435240"/>
                <a:ext cx="360" cy="126360"/>
              </a:xfrm>
              <a:prstGeom prst="straightConnector1">
                <a:avLst/>
              </a:prstGeom>
              <a:ln w="6480">
                <a:solidFill>
                  <a:srgbClr val="a8a8a8"/>
                </a:solidFill>
                <a:miter/>
              </a:ln>
            </p:spPr>
          </p:cxnSp>
          <p:cxnSp>
            <p:nvCxnSpPr>
              <p:cNvPr id="22140" name="Straight Connector 1147"/>
              <p:cNvCxnSpPr/>
              <p:nvPr/>
            </p:nvCxnSpPr>
            <p:spPr>
              <a:xfrm>
                <a:off x="9720360" y="-435240"/>
                <a:ext cx="360" cy="126360"/>
              </a:xfrm>
              <a:prstGeom prst="straightConnector1">
                <a:avLst/>
              </a:prstGeom>
              <a:ln w="6480">
                <a:solidFill>
                  <a:srgbClr val="a8a8a8"/>
                </a:solidFill>
                <a:miter/>
              </a:ln>
            </p:spPr>
          </p:cxnSp>
          <p:cxnSp>
            <p:nvCxnSpPr>
              <p:cNvPr id="22141" name="Straight Connector 1148"/>
              <p:cNvCxnSpPr/>
              <p:nvPr/>
            </p:nvCxnSpPr>
            <p:spPr>
              <a:xfrm>
                <a:off x="10214640" y="-435240"/>
                <a:ext cx="360" cy="126360"/>
              </a:xfrm>
              <a:prstGeom prst="straightConnector1">
                <a:avLst/>
              </a:prstGeom>
              <a:ln w="6480">
                <a:solidFill>
                  <a:srgbClr val="a8a8a8"/>
                </a:solidFill>
                <a:miter/>
              </a:ln>
            </p:spPr>
          </p:cxnSp>
          <p:cxnSp>
            <p:nvCxnSpPr>
              <p:cNvPr id="22142" name="Straight Connector 1149"/>
              <p:cNvCxnSpPr/>
              <p:nvPr/>
            </p:nvCxnSpPr>
            <p:spPr>
              <a:xfrm>
                <a:off x="10050120" y="-435240"/>
                <a:ext cx="360" cy="126360"/>
              </a:xfrm>
              <a:prstGeom prst="straightConnector1">
                <a:avLst/>
              </a:prstGeom>
              <a:ln w="6480">
                <a:solidFill>
                  <a:srgbClr val="a8a8a8"/>
                </a:solidFill>
                <a:miter/>
              </a:ln>
            </p:spPr>
          </p:cxnSp>
          <p:cxnSp>
            <p:nvCxnSpPr>
              <p:cNvPr id="22143" name="Straight Connector 1150"/>
              <p:cNvCxnSpPr/>
              <p:nvPr/>
            </p:nvCxnSpPr>
            <p:spPr>
              <a:xfrm>
                <a:off x="10544400" y="-435240"/>
                <a:ext cx="360" cy="126360"/>
              </a:xfrm>
              <a:prstGeom prst="straightConnector1">
                <a:avLst/>
              </a:prstGeom>
              <a:ln w="6480">
                <a:solidFill>
                  <a:srgbClr val="a8a8a8"/>
                </a:solidFill>
                <a:miter/>
              </a:ln>
            </p:spPr>
          </p:cxnSp>
          <p:cxnSp>
            <p:nvCxnSpPr>
              <p:cNvPr id="22144" name="Straight Connector 1151"/>
              <p:cNvCxnSpPr/>
              <p:nvPr/>
            </p:nvCxnSpPr>
            <p:spPr>
              <a:xfrm>
                <a:off x="10379520" y="-435240"/>
                <a:ext cx="360" cy="126360"/>
              </a:xfrm>
              <a:prstGeom prst="straightConnector1">
                <a:avLst/>
              </a:prstGeom>
              <a:ln w="6480">
                <a:solidFill>
                  <a:srgbClr val="a8a8a8"/>
                </a:solidFill>
                <a:miter/>
              </a:ln>
            </p:spPr>
          </p:cxnSp>
          <p:cxnSp>
            <p:nvCxnSpPr>
              <p:cNvPr id="22145" name="Straight Connector 1152"/>
              <p:cNvCxnSpPr/>
              <p:nvPr/>
            </p:nvCxnSpPr>
            <p:spPr>
              <a:xfrm>
                <a:off x="10873800" y="-435240"/>
                <a:ext cx="360" cy="126360"/>
              </a:xfrm>
              <a:prstGeom prst="straightConnector1">
                <a:avLst/>
              </a:prstGeom>
              <a:ln w="6480">
                <a:solidFill>
                  <a:srgbClr val="a8a8a8"/>
                </a:solidFill>
                <a:miter/>
              </a:ln>
            </p:spPr>
          </p:cxnSp>
          <p:cxnSp>
            <p:nvCxnSpPr>
              <p:cNvPr id="22146" name="Straight Connector 1153"/>
              <p:cNvCxnSpPr/>
              <p:nvPr/>
            </p:nvCxnSpPr>
            <p:spPr>
              <a:xfrm>
                <a:off x="10708920" y="-435240"/>
                <a:ext cx="360" cy="126360"/>
              </a:xfrm>
              <a:prstGeom prst="straightConnector1">
                <a:avLst/>
              </a:prstGeom>
              <a:ln w="6480">
                <a:solidFill>
                  <a:srgbClr val="a8a8a8"/>
                </a:solidFill>
                <a:miter/>
              </a:ln>
            </p:spPr>
          </p:cxnSp>
          <p:cxnSp>
            <p:nvCxnSpPr>
              <p:cNvPr id="22147" name="Straight Connector 1154"/>
              <p:cNvCxnSpPr/>
              <p:nvPr/>
            </p:nvCxnSpPr>
            <p:spPr>
              <a:xfrm>
                <a:off x="11203200" y="-435240"/>
                <a:ext cx="360" cy="126360"/>
              </a:xfrm>
              <a:prstGeom prst="straightConnector1">
                <a:avLst/>
              </a:prstGeom>
              <a:ln w="6480">
                <a:solidFill>
                  <a:srgbClr val="a8a8a8"/>
                </a:solidFill>
                <a:miter/>
              </a:ln>
            </p:spPr>
          </p:cxnSp>
          <p:cxnSp>
            <p:nvCxnSpPr>
              <p:cNvPr id="22148" name="Straight Connector 1155"/>
              <p:cNvCxnSpPr/>
              <p:nvPr/>
            </p:nvCxnSpPr>
            <p:spPr>
              <a:xfrm>
                <a:off x="11038680" y="-435240"/>
                <a:ext cx="360" cy="126360"/>
              </a:xfrm>
              <a:prstGeom prst="straightConnector1">
                <a:avLst/>
              </a:prstGeom>
              <a:ln w="6480">
                <a:solidFill>
                  <a:srgbClr val="a8a8a8"/>
                </a:solidFill>
                <a:miter/>
              </a:ln>
            </p:spPr>
          </p:cxnSp>
          <p:cxnSp>
            <p:nvCxnSpPr>
              <p:cNvPr id="22149" name="Straight Connector 1156"/>
              <p:cNvCxnSpPr/>
              <p:nvPr/>
            </p:nvCxnSpPr>
            <p:spPr>
              <a:xfrm>
                <a:off x="11532960" y="-435240"/>
                <a:ext cx="360" cy="126360"/>
              </a:xfrm>
              <a:prstGeom prst="straightConnector1">
                <a:avLst/>
              </a:prstGeom>
              <a:ln w="6480">
                <a:solidFill>
                  <a:srgbClr val="a8a8a8"/>
                </a:solidFill>
                <a:miter/>
              </a:ln>
            </p:spPr>
          </p:cxnSp>
          <p:cxnSp>
            <p:nvCxnSpPr>
              <p:cNvPr id="22150" name="Straight Connector 1157"/>
              <p:cNvCxnSpPr/>
              <p:nvPr/>
            </p:nvCxnSpPr>
            <p:spPr>
              <a:xfrm>
                <a:off x="11368080" y="-435240"/>
                <a:ext cx="360" cy="126360"/>
              </a:xfrm>
              <a:prstGeom prst="straightConnector1">
                <a:avLst/>
              </a:prstGeom>
              <a:ln w="6480">
                <a:solidFill>
                  <a:srgbClr val="a8a8a8"/>
                </a:solidFill>
                <a:miter/>
              </a:ln>
            </p:spPr>
          </p:cxnSp>
          <p:cxnSp>
            <p:nvCxnSpPr>
              <p:cNvPr id="22151" name="Straight Connector 1158"/>
              <p:cNvCxnSpPr/>
              <p:nvPr/>
            </p:nvCxnSpPr>
            <p:spPr>
              <a:xfrm>
                <a:off x="11862360" y="-435240"/>
                <a:ext cx="360" cy="126360"/>
              </a:xfrm>
              <a:prstGeom prst="straightConnector1">
                <a:avLst/>
              </a:prstGeom>
              <a:ln w="6480">
                <a:solidFill>
                  <a:srgbClr val="a8a8a8"/>
                </a:solidFill>
                <a:miter/>
              </a:ln>
            </p:spPr>
          </p:cxnSp>
          <p:cxnSp>
            <p:nvCxnSpPr>
              <p:cNvPr id="22152" name="Straight Connector 1159"/>
              <p:cNvCxnSpPr/>
              <p:nvPr/>
            </p:nvCxnSpPr>
            <p:spPr>
              <a:xfrm>
                <a:off x="11697480" y="-435240"/>
                <a:ext cx="360" cy="126360"/>
              </a:xfrm>
              <a:prstGeom prst="straightConnector1">
                <a:avLst/>
              </a:prstGeom>
              <a:ln w="6480">
                <a:solidFill>
                  <a:srgbClr val="a8a8a8"/>
                </a:solidFill>
                <a:miter/>
              </a:ln>
            </p:spPr>
          </p:cxnSp>
          <p:cxnSp>
            <p:nvCxnSpPr>
              <p:cNvPr id="22153" name="Straight Connector 1845"/>
              <p:cNvCxnSpPr/>
              <p:nvPr/>
            </p:nvCxnSpPr>
            <p:spPr>
              <a:xfrm>
                <a:off x="12481560" y="489600"/>
                <a:ext cx="126360" cy="360"/>
              </a:xfrm>
              <a:prstGeom prst="straightConnector1">
                <a:avLst/>
              </a:prstGeom>
              <a:ln w="6480">
                <a:solidFill>
                  <a:srgbClr val="a8a8a8"/>
                </a:solidFill>
                <a:miter/>
              </a:ln>
            </p:spPr>
          </p:cxnSp>
          <p:cxnSp>
            <p:nvCxnSpPr>
              <p:cNvPr id="22154" name="Straight Connector 1846"/>
              <p:cNvCxnSpPr/>
              <p:nvPr/>
            </p:nvCxnSpPr>
            <p:spPr>
              <a:xfrm>
                <a:off x="12481560" y="326520"/>
                <a:ext cx="126360" cy="360"/>
              </a:xfrm>
              <a:prstGeom prst="straightConnector1">
                <a:avLst/>
              </a:prstGeom>
              <a:ln w="6480">
                <a:solidFill>
                  <a:srgbClr val="a8a8a8"/>
                </a:solidFill>
                <a:miter/>
              </a:ln>
            </p:spPr>
          </p:cxnSp>
          <p:cxnSp>
            <p:nvCxnSpPr>
              <p:cNvPr id="22155" name="Straight Connector 1847"/>
              <p:cNvCxnSpPr/>
              <p:nvPr/>
            </p:nvCxnSpPr>
            <p:spPr>
              <a:xfrm>
                <a:off x="12481560" y="816120"/>
                <a:ext cx="126360" cy="360"/>
              </a:xfrm>
              <a:prstGeom prst="straightConnector1">
                <a:avLst/>
              </a:prstGeom>
              <a:ln w="6480">
                <a:solidFill>
                  <a:srgbClr val="a8a8a8"/>
                </a:solidFill>
                <a:miter/>
              </a:ln>
            </p:spPr>
          </p:cxnSp>
          <p:cxnSp>
            <p:nvCxnSpPr>
              <p:cNvPr id="22156" name="Straight Connector 1848"/>
              <p:cNvCxnSpPr/>
              <p:nvPr/>
            </p:nvCxnSpPr>
            <p:spPr>
              <a:xfrm>
                <a:off x="12481560" y="653040"/>
                <a:ext cx="126360" cy="360"/>
              </a:xfrm>
              <a:prstGeom prst="straightConnector1">
                <a:avLst/>
              </a:prstGeom>
              <a:ln w="6480">
                <a:solidFill>
                  <a:srgbClr val="a8a8a8"/>
                </a:solidFill>
                <a:miter/>
              </a:ln>
            </p:spPr>
          </p:cxnSp>
          <p:cxnSp>
            <p:nvCxnSpPr>
              <p:cNvPr id="22157" name="Straight Connector 1849"/>
              <p:cNvCxnSpPr/>
              <p:nvPr/>
            </p:nvCxnSpPr>
            <p:spPr>
              <a:xfrm>
                <a:off x="12481560" y="1142640"/>
                <a:ext cx="126360" cy="360"/>
              </a:xfrm>
              <a:prstGeom prst="straightConnector1">
                <a:avLst/>
              </a:prstGeom>
              <a:ln w="6480">
                <a:solidFill>
                  <a:srgbClr val="a8a8a8"/>
                </a:solidFill>
                <a:miter/>
              </a:ln>
            </p:spPr>
          </p:cxnSp>
          <p:cxnSp>
            <p:nvCxnSpPr>
              <p:cNvPr id="22158" name="Straight Connector 1850"/>
              <p:cNvCxnSpPr/>
              <p:nvPr/>
            </p:nvCxnSpPr>
            <p:spPr>
              <a:xfrm>
                <a:off x="12481560" y="979560"/>
                <a:ext cx="126360" cy="360"/>
              </a:xfrm>
              <a:prstGeom prst="straightConnector1">
                <a:avLst/>
              </a:prstGeom>
              <a:ln w="6480">
                <a:solidFill>
                  <a:srgbClr val="a8a8a8"/>
                </a:solidFill>
                <a:miter/>
              </a:ln>
            </p:spPr>
          </p:cxnSp>
          <p:cxnSp>
            <p:nvCxnSpPr>
              <p:cNvPr id="22159" name="Straight Connector 1851"/>
              <p:cNvCxnSpPr/>
              <p:nvPr/>
            </p:nvCxnSpPr>
            <p:spPr>
              <a:xfrm>
                <a:off x="12481560" y="1469520"/>
                <a:ext cx="126360" cy="360"/>
              </a:xfrm>
              <a:prstGeom prst="straightConnector1">
                <a:avLst/>
              </a:prstGeom>
              <a:ln w="6480">
                <a:solidFill>
                  <a:srgbClr val="a8a8a8"/>
                </a:solidFill>
                <a:miter/>
              </a:ln>
            </p:spPr>
          </p:cxnSp>
          <p:cxnSp>
            <p:nvCxnSpPr>
              <p:cNvPr id="22160" name="Straight Connector 1852"/>
              <p:cNvCxnSpPr/>
              <p:nvPr/>
            </p:nvCxnSpPr>
            <p:spPr>
              <a:xfrm>
                <a:off x="12481560" y="1306080"/>
                <a:ext cx="126360" cy="360"/>
              </a:xfrm>
              <a:prstGeom prst="straightConnector1">
                <a:avLst/>
              </a:prstGeom>
              <a:ln w="6480">
                <a:solidFill>
                  <a:srgbClr val="a8a8a8"/>
                </a:solidFill>
                <a:miter/>
              </a:ln>
            </p:spPr>
          </p:cxnSp>
          <p:cxnSp>
            <p:nvCxnSpPr>
              <p:cNvPr id="22161" name="Straight Connector 1853"/>
              <p:cNvCxnSpPr/>
              <p:nvPr/>
            </p:nvCxnSpPr>
            <p:spPr>
              <a:xfrm>
                <a:off x="12481560" y="1796040"/>
                <a:ext cx="126360" cy="360"/>
              </a:xfrm>
              <a:prstGeom prst="straightConnector1">
                <a:avLst/>
              </a:prstGeom>
              <a:ln w="6480">
                <a:solidFill>
                  <a:srgbClr val="a8a8a8"/>
                </a:solidFill>
                <a:miter/>
              </a:ln>
            </p:spPr>
          </p:cxnSp>
          <p:cxnSp>
            <p:nvCxnSpPr>
              <p:cNvPr id="22162" name="Straight Connector 1854"/>
              <p:cNvCxnSpPr/>
              <p:nvPr/>
            </p:nvCxnSpPr>
            <p:spPr>
              <a:xfrm>
                <a:off x="12481560" y="1632600"/>
                <a:ext cx="126360" cy="360"/>
              </a:xfrm>
              <a:prstGeom prst="straightConnector1">
                <a:avLst/>
              </a:prstGeom>
              <a:ln w="6480">
                <a:solidFill>
                  <a:srgbClr val="a8a8a8"/>
                </a:solidFill>
                <a:miter/>
              </a:ln>
            </p:spPr>
          </p:cxnSp>
          <p:cxnSp>
            <p:nvCxnSpPr>
              <p:cNvPr id="22163" name="Straight Connector 1855"/>
              <p:cNvCxnSpPr/>
              <p:nvPr/>
            </p:nvCxnSpPr>
            <p:spPr>
              <a:xfrm>
                <a:off x="12481560" y="2122560"/>
                <a:ext cx="126360" cy="360"/>
              </a:xfrm>
              <a:prstGeom prst="straightConnector1">
                <a:avLst/>
              </a:prstGeom>
              <a:ln w="6480">
                <a:solidFill>
                  <a:srgbClr val="a8a8a8"/>
                </a:solidFill>
                <a:miter/>
              </a:ln>
            </p:spPr>
          </p:cxnSp>
          <p:cxnSp>
            <p:nvCxnSpPr>
              <p:cNvPr id="22164" name="Straight Connector 1856"/>
              <p:cNvCxnSpPr/>
              <p:nvPr/>
            </p:nvCxnSpPr>
            <p:spPr>
              <a:xfrm>
                <a:off x="12481560" y="1959120"/>
                <a:ext cx="126360" cy="360"/>
              </a:xfrm>
              <a:prstGeom prst="straightConnector1">
                <a:avLst/>
              </a:prstGeom>
              <a:ln w="6480">
                <a:solidFill>
                  <a:srgbClr val="a8a8a8"/>
                </a:solidFill>
                <a:miter/>
              </a:ln>
            </p:spPr>
          </p:cxnSp>
          <p:cxnSp>
            <p:nvCxnSpPr>
              <p:cNvPr id="22165" name="Straight Connector 1857"/>
              <p:cNvCxnSpPr/>
              <p:nvPr/>
            </p:nvCxnSpPr>
            <p:spPr>
              <a:xfrm>
                <a:off x="12481560" y="2449080"/>
                <a:ext cx="126360" cy="360"/>
              </a:xfrm>
              <a:prstGeom prst="straightConnector1">
                <a:avLst/>
              </a:prstGeom>
              <a:ln w="6480">
                <a:solidFill>
                  <a:srgbClr val="a8a8a8"/>
                </a:solidFill>
                <a:miter/>
              </a:ln>
            </p:spPr>
          </p:cxnSp>
          <p:cxnSp>
            <p:nvCxnSpPr>
              <p:cNvPr id="22166" name="Straight Connector 1858"/>
              <p:cNvCxnSpPr/>
              <p:nvPr/>
            </p:nvCxnSpPr>
            <p:spPr>
              <a:xfrm>
                <a:off x="12481560" y="2285640"/>
                <a:ext cx="126360" cy="360"/>
              </a:xfrm>
              <a:prstGeom prst="straightConnector1">
                <a:avLst/>
              </a:prstGeom>
              <a:ln w="6480">
                <a:solidFill>
                  <a:srgbClr val="a8a8a8"/>
                </a:solidFill>
                <a:miter/>
              </a:ln>
            </p:spPr>
          </p:cxnSp>
          <p:cxnSp>
            <p:nvCxnSpPr>
              <p:cNvPr id="22167" name="Straight Connector 1859"/>
              <p:cNvCxnSpPr/>
              <p:nvPr/>
            </p:nvCxnSpPr>
            <p:spPr>
              <a:xfrm>
                <a:off x="12481560" y="2775600"/>
                <a:ext cx="126360" cy="360"/>
              </a:xfrm>
              <a:prstGeom prst="straightConnector1">
                <a:avLst/>
              </a:prstGeom>
              <a:ln w="6480">
                <a:solidFill>
                  <a:srgbClr val="a8a8a8"/>
                </a:solidFill>
                <a:miter/>
              </a:ln>
            </p:spPr>
          </p:cxnSp>
          <p:cxnSp>
            <p:nvCxnSpPr>
              <p:cNvPr id="22168" name="Straight Connector 1860"/>
              <p:cNvCxnSpPr/>
              <p:nvPr/>
            </p:nvCxnSpPr>
            <p:spPr>
              <a:xfrm>
                <a:off x="12481560" y="2612520"/>
                <a:ext cx="126360" cy="360"/>
              </a:xfrm>
              <a:prstGeom prst="straightConnector1">
                <a:avLst/>
              </a:prstGeom>
              <a:ln w="6480">
                <a:solidFill>
                  <a:srgbClr val="a8a8a8"/>
                </a:solidFill>
                <a:miter/>
              </a:ln>
            </p:spPr>
          </p:cxnSp>
          <p:cxnSp>
            <p:nvCxnSpPr>
              <p:cNvPr id="22169" name="Straight Connector 1861"/>
              <p:cNvCxnSpPr/>
              <p:nvPr/>
            </p:nvCxnSpPr>
            <p:spPr>
              <a:xfrm>
                <a:off x="12481560" y="3102120"/>
                <a:ext cx="126360" cy="360"/>
              </a:xfrm>
              <a:prstGeom prst="straightConnector1">
                <a:avLst/>
              </a:prstGeom>
              <a:ln w="6480">
                <a:solidFill>
                  <a:srgbClr val="a8a8a8"/>
                </a:solidFill>
                <a:miter/>
              </a:ln>
            </p:spPr>
          </p:cxnSp>
          <p:cxnSp>
            <p:nvCxnSpPr>
              <p:cNvPr id="22170" name="Straight Connector 1862"/>
              <p:cNvCxnSpPr/>
              <p:nvPr/>
            </p:nvCxnSpPr>
            <p:spPr>
              <a:xfrm>
                <a:off x="12481560" y="2939040"/>
                <a:ext cx="126360" cy="360"/>
              </a:xfrm>
              <a:prstGeom prst="straightConnector1">
                <a:avLst/>
              </a:prstGeom>
              <a:ln w="6480">
                <a:solidFill>
                  <a:srgbClr val="a8a8a8"/>
                </a:solidFill>
                <a:miter/>
              </a:ln>
            </p:spPr>
          </p:cxnSp>
          <p:cxnSp>
            <p:nvCxnSpPr>
              <p:cNvPr id="22171" name="Straight Connector 1863"/>
              <p:cNvCxnSpPr/>
              <p:nvPr/>
            </p:nvCxnSpPr>
            <p:spPr>
              <a:xfrm>
                <a:off x="12481560" y="3428640"/>
                <a:ext cx="126360" cy="360"/>
              </a:xfrm>
              <a:prstGeom prst="straightConnector1">
                <a:avLst/>
              </a:prstGeom>
              <a:ln w="6480">
                <a:solidFill>
                  <a:srgbClr val="a8a8a8"/>
                </a:solidFill>
                <a:miter/>
              </a:ln>
            </p:spPr>
          </p:cxnSp>
          <p:cxnSp>
            <p:nvCxnSpPr>
              <p:cNvPr id="22172" name="Straight Connector 1864"/>
              <p:cNvCxnSpPr/>
              <p:nvPr/>
            </p:nvCxnSpPr>
            <p:spPr>
              <a:xfrm>
                <a:off x="12481560" y="3265560"/>
                <a:ext cx="126360" cy="360"/>
              </a:xfrm>
              <a:prstGeom prst="straightConnector1">
                <a:avLst/>
              </a:prstGeom>
              <a:ln w="6480">
                <a:solidFill>
                  <a:srgbClr val="a8a8a8"/>
                </a:solidFill>
                <a:miter/>
              </a:ln>
            </p:spPr>
          </p:cxnSp>
          <p:cxnSp>
            <p:nvCxnSpPr>
              <p:cNvPr id="22173" name="Straight Connector 1865"/>
              <p:cNvCxnSpPr/>
              <p:nvPr/>
            </p:nvCxnSpPr>
            <p:spPr>
              <a:xfrm>
                <a:off x="12481560" y="3755520"/>
                <a:ext cx="126360" cy="360"/>
              </a:xfrm>
              <a:prstGeom prst="straightConnector1">
                <a:avLst/>
              </a:prstGeom>
              <a:ln w="6480">
                <a:solidFill>
                  <a:srgbClr val="a8a8a8"/>
                </a:solidFill>
                <a:miter/>
              </a:ln>
            </p:spPr>
          </p:cxnSp>
          <p:cxnSp>
            <p:nvCxnSpPr>
              <p:cNvPr id="22174" name="Straight Connector 1866"/>
              <p:cNvCxnSpPr/>
              <p:nvPr/>
            </p:nvCxnSpPr>
            <p:spPr>
              <a:xfrm>
                <a:off x="12481560" y="3592080"/>
                <a:ext cx="126360" cy="360"/>
              </a:xfrm>
              <a:prstGeom prst="straightConnector1">
                <a:avLst/>
              </a:prstGeom>
              <a:ln w="6480">
                <a:solidFill>
                  <a:srgbClr val="a8a8a8"/>
                </a:solidFill>
                <a:miter/>
              </a:ln>
            </p:spPr>
          </p:cxnSp>
          <p:cxnSp>
            <p:nvCxnSpPr>
              <p:cNvPr id="22175" name="Straight Connector 1867"/>
              <p:cNvCxnSpPr/>
              <p:nvPr/>
            </p:nvCxnSpPr>
            <p:spPr>
              <a:xfrm>
                <a:off x="12481560" y="4081680"/>
                <a:ext cx="126360" cy="360"/>
              </a:xfrm>
              <a:prstGeom prst="straightConnector1">
                <a:avLst/>
              </a:prstGeom>
              <a:ln w="6480">
                <a:solidFill>
                  <a:srgbClr val="a8a8a8"/>
                </a:solidFill>
                <a:miter/>
              </a:ln>
            </p:spPr>
          </p:cxnSp>
          <p:cxnSp>
            <p:nvCxnSpPr>
              <p:cNvPr id="22176" name="Straight Connector 1868"/>
              <p:cNvCxnSpPr/>
              <p:nvPr/>
            </p:nvCxnSpPr>
            <p:spPr>
              <a:xfrm>
                <a:off x="12481560" y="3918240"/>
                <a:ext cx="126360" cy="360"/>
              </a:xfrm>
              <a:prstGeom prst="straightConnector1">
                <a:avLst/>
              </a:prstGeom>
              <a:ln w="6480">
                <a:solidFill>
                  <a:srgbClr val="a8a8a8"/>
                </a:solidFill>
                <a:miter/>
              </a:ln>
            </p:spPr>
          </p:cxnSp>
          <p:cxnSp>
            <p:nvCxnSpPr>
              <p:cNvPr id="22177" name="Straight Connector 1869"/>
              <p:cNvCxnSpPr/>
              <p:nvPr/>
            </p:nvCxnSpPr>
            <p:spPr>
              <a:xfrm>
                <a:off x="12481560" y="4408200"/>
                <a:ext cx="126360" cy="360"/>
              </a:xfrm>
              <a:prstGeom prst="straightConnector1">
                <a:avLst/>
              </a:prstGeom>
              <a:ln w="6480">
                <a:solidFill>
                  <a:srgbClr val="a8a8a8"/>
                </a:solidFill>
                <a:miter/>
              </a:ln>
            </p:spPr>
          </p:cxnSp>
          <p:cxnSp>
            <p:nvCxnSpPr>
              <p:cNvPr id="22178" name="Straight Connector 1870"/>
              <p:cNvCxnSpPr/>
              <p:nvPr/>
            </p:nvCxnSpPr>
            <p:spPr>
              <a:xfrm>
                <a:off x="12481560" y="4244760"/>
                <a:ext cx="126360" cy="360"/>
              </a:xfrm>
              <a:prstGeom prst="straightConnector1">
                <a:avLst/>
              </a:prstGeom>
              <a:ln w="6480">
                <a:solidFill>
                  <a:srgbClr val="a8a8a8"/>
                </a:solidFill>
                <a:miter/>
              </a:ln>
            </p:spPr>
          </p:cxnSp>
          <p:cxnSp>
            <p:nvCxnSpPr>
              <p:cNvPr id="22179" name="Straight Connector 1871"/>
              <p:cNvCxnSpPr/>
              <p:nvPr/>
            </p:nvCxnSpPr>
            <p:spPr>
              <a:xfrm>
                <a:off x="12481560" y="4734720"/>
                <a:ext cx="126360" cy="360"/>
              </a:xfrm>
              <a:prstGeom prst="straightConnector1">
                <a:avLst/>
              </a:prstGeom>
              <a:ln w="6480">
                <a:solidFill>
                  <a:srgbClr val="a8a8a8"/>
                </a:solidFill>
                <a:miter/>
              </a:ln>
            </p:spPr>
          </p:cxnSp>
          <p:cxnSp>
            <p:nvCxnSpPr>
              <p:cNvPr id="22180" name="Straight Connector 1872"/>
              <p:cNvCxnSpPr/>
              <p:nvPr/>
            </p:nvCxnSpPr>
            <p:spPr>
              <a:xfrm>
                <a:off x="12481560" y="4571280"/>
                <a:ext cx="126360" cy="360"/>
              </a:xfrm>
              <a:prstGeom prst="straightConnector1">
                <a:avLst/>
              </a:prstGeom>
              <a:ln w="6480">
                <a:solidFill>
                  <a:srgbClr val="a8a8a8"/>
                </a:solidFill>
                <a:miter/>
              </a:ln>
            </p:spPr>
          </p:cxnSp>
          <p:cxnSp>
            <p:nvCxnSpPr>
              <p:cNvPr id="22181" name="Straight Connector 1873"/>
              <p:cNvCxnSpPr/>
              <p:nvPr/>
            </p:nvCxnSpPr>
            <p:spPr>
              <a:xfrm>
                <a:off x="12481560" y="5061240"/>
                <a:ext cx="126360" cy="360"/>
              </a:xfrm>
              <a:prstGeom prst="straightConnector1">
                <a:avLst/>
              </a:prstGeom>
              <a:ln w="6480">
                <a:solidFill>
                  <a:srgbClr val="a8a8a8"/>
                </a:solidFill>
                <a:miter/>
              </a:ln>
            </p:spPr>
          </p:cxnSp>
          <p:cxnSp>
            <p:nvCxnSpPr>
              <p:cNvPr id="22182" name="Straight Connector 1875"/>
              <p:cNvCxnSpPr/>
              <p:nvPr/>
            </p:nvCxnSpPr>
            <p:spPr>
              <a:xfrm>
                <a:off x="12481560" y="5387760"/>
                <a:ext cx="126360" cy="360"/>
              </a:xfrm>
              <a:prstGeom prst="straightConnector1">
                <a:avLst/>
              </a:prstGeom>
              <a:ln w="6480">
                <a:solidFill>
                  <a:srgbClr val="a8a8a8"/>
                </a:solidFill>
                <a:miter/>
              </a:ln>
            </p:spPr>
          </p:cxnSp>
          <p:cxnSp>
            <p:nvCxnSpPr>
              <p:cNvPr id="22183" name="Straight Connector 1876"/>
              <p:cNvCxnSpPr/>
              <p:nvPr/>
            </p:nvCxnSpPr>
            <p:spPr>
              <a:xfrm>
                <a:off x="12481560" y="5224680"/>
                <a:ext cx="126360" cy="360"/>
              </a:xfrm>
              <a:prstGeom prst="straightConnector1">
                <a:avLst/>
              </a:prstGeom>
              <a:ln w="6480">
                <a:solidFill>
                  <a:srgbClr val="a8a8a8"/>
                </a:solidFill>
                <a:miter/>
              </a:ln>
            </p:spPr>
          </p:cxnSp>
          <p:cxnSp>
            <p:nvCxnSpPr>
              <p:cNvPr id="22184" name="Straight Connector 1877"/>
              <p:cNvCxnSpPr/>
              <p:nvPr/>
            </p:nvCxnSpPr>
            <p:spPr>
              <a:xfrm>
                <a:off x="12481560" y="5714280"/>
                <a:ext cx="126360" cy="360"/>
              </a:xfrm>
              <a:prstGeom prst="straightConnector1">
                <a:avLst/>
              </a:prstGeom>
              <a:ln w="6480">
                <a:solidFill>
                  <a:srgbClr val="a8a8a8"/>
                </a:solidFill>
                <a:miter/>
              </a:ln>
            </p:spPr>
          </p:cxnSp>
          <p:cxnSp>
            <p:nvCxnSpPr>
              <p:cNvPr id="22185" name="Straight Connector 1878"/>
              <p:cNvCxnSpPr/>
              <p:nvPr/>
            </p:nvCxnSpPr>
            <p:spPr>
              <a:xfrm>
                <a:off x="12481560" y="5551200"/>
                <a:ext cx="126360" cy="360"/>
              </a:xfrm>
              <a:prstGeom prst="straightConnector1">
                <a:avLst/>
              </a:prstGeom>
              <a:ln w="6480">
                <a:solidFill>
                  <a:srgbClr val="a8a8a8"/>
                </a:solidFill>
                <a:miter/>
              </a:ln>
            </p:spPr>
          </p:cxnSp>
          <p:cxnSp>
            <p:nvCxnSpPr>
              <p:cNvPr id="22186" name="Straight Connector 1879"/>
              <p:cNvCxnSpPr/>
              <p:nvPr/>
            </p:nvCxnSpPr>
            <p:spPr>
              <a:xfrm>
                <a:off x="12481560" y="6041160"/>
                <a:ext cx="126360" cy="360"/>
              </a:xfrm>
              <a:prstGeom prst="straightConnector1">
                <a:avLst/>
              </a:prstGeom>
              <a:ln w="6480">
                <a:solidFill>
                  <a:srgbClr val="a8a8a8"/>
                </a:solidFill>
                <a:miter/>
              </a:ln>
            </p:spPr>
          </p:cxnSp>
          <p:cxnSp>
            <p:nvCxnSpPr>
              <p:cNvPr id="22187" name="Straight Connector 1880"/>
              <p:cNvCxnSpPr/>
              <p:nvPr/>
            </p:nvCxnSpPr>
            <p:spPr>
              <a:xfrm>
                <a:off x="12481560" y="5877720"/>
                <a:ext cx="126360" cy="360"/>
              </a:xfrm>
              <a:prstGeom prst="straightConnector1">
                <a:avLst/>
              </a:prstGeom>
              <a:ln w="6480">
                <a:solidFill>
                  <a:srgbClr val="a8a8a8"/>
                </a:solidFill>
                <a:miter/>
              </a:ln>
            </p:spPr>
          </p:cxnSp>
          <p:cxnSp>
            <p:nvCxnSpPr>
              <p:cNvPr id="22188" name="Straight Connector 1881"/>
              <p:cNvCxnSpPr/>
              <p:nvPr/>
            </p:nvCxnSpPr>
            <p:spPr>
              <a:xfrm>
                <a:off x="12481560" y="6367680"/>
                <a:ext cx="126360" cy="360"/>
              </a:xfrm>
              <a:prstGeom prst="straightConnector1">
                <a:avLst/>
              </a:prstGeom>
              <a:ln w="6480">
                <a:solidFill>
                  <a:srgbClr val="a8a8a8"/>
                </a:solidFill>
                <a:miter/>
              </a:ln>
            </p:spPr>
          </p:cxnSp>
          <p:cxnSp>
            <p:nvCxnSpPr>
              <p:cNvPr id="22189" name="Straight Connector 1882"/>
              <p:cNvCxnSpPr/>
              <p:nvPr/>
            </p:nvCxnSpPr>
            <p:spPr>
              <a:xfrm>
                <a:off x="12481560" y="6204240"/>
                <a:ext cx="126360" cy="360"/>
              </a:xfrm>
              <a:prstGeom prst="straightConnector1">
                <a:avLst/>
              </a:prstGeom>
              <a:ln w="6480">
                <a:solidFill>
                  <a:srgbClr val="a8a8a8"/>
                </a:solidFill>
                <a:miter/>
              </a:ln>
            </p:spPr>
          </p:cxnSp>
          <p:cxnSp>
            <p:nvCxnSpPr>
              <p:cNvPr id="22190" name="Straight Connector 2020"/>
              <p:cNvCxnSpPr/>
              <p:nvPr/>
            </p:nvCxnSpPr>
            <p:spPr>
              <a:xfrm>
                <a:off x="493920" y="7167240"/>
                <a:ext cx="360" cy="126360"/>
              </a:xfrm>
              <a:prstGeom prst="straightConnector1">
                <a:avLst/>
              </a:prstGeom>
              <a:ln w="6480">
                <a:solidFill>
                  <a:srgbClr val="a8a8a8"/>
                </a:solidFill>
                <a:miter/>
              </a:ln>
            </p:spPr>
          </p:cxnSp>
          <p:cxnSp>
            <p:nvCxnSpPr>
              <p:cNvPr id="22191" name="Straight Connector 2021"/>
              <p:cNvCxnSpPr/>
              <p:nvPr/>
            </p:nvCxnSpPr>
            <p:spPr>
              <a:xfrm>
                <a:off x="329400" y="7167240"/>
                <a:ext cx="360" cy="126360"/>
              </a:xfrm>
              <a:prstGeom prst="straightConnector1">
                <a:avLst/>
              </a:prstGeom>
              <a:ln w="6480">
                <a:solidFill>
                  <a:srgbClr val="a8a8a8"/>
                </a:solidFill>
                <a:miter/>
              </a:ln>
            </p:spPr>
          </p:cxnSp>
          <p:cxnSp>
            <p:nvCxnSpPr>
              <p:cNvPr id="22192" name="Straight Connector 2022"/>
              <p:cNvCxnSpPr/>
              <p:nvPr/>
            </p:nvCxnSpPr>
            <p:spPr>
              <a:xfrm>
                <a:off x="823680" y="7167240"/>
                <a:ext cx="360" cy="126360"/>
              </a:xfrm>
              <a:prstGeom prst="straightConnector1">
                <a:avLst/>
              </a:prstGeom>
              <a:ln w="6480">
                <a:solidFill>
                  <a:srgbClr val="a8a8a8"/>
                </a:solidFill>
                <a:miter/>
              </a:ln>
            </p:spPr>
          </p:cxnSp>
          <p:cxnSp>
            <p:nvCxnSpPr>
              <p:cNvPr id="22193" name="Straight Connector 2023"/>
              <p:cNvCxnSpPr/>
              <p:nvPr/>
            </p:nvCxnSpPr>
            <p:spPr>
              <a:xfrm>
                <a:off x="658800" y="7167240"/>
                <a:ext cx="360" cy="126360"/>
              </a:xfrm>
              <a:prstGeom prst="straightConnector1">
                <a:avLst/>
              </a:prstGeom>
              <a:ln w="6480">
                <a:solidFill>
                  <a:srgbClr val="a8a8a8"/>
                </a:solidFill>
                <a:miter/>
              </a:ln>
            </p:spPr>
          </p:cxnSp>
          <p:cxnSp>
            <p:nvCxnSpPr>
              <p:cNvPr id="22194" name="Straight Connector 2024"/>
              <p:cNvCxnSpPr/>
              <p:nvPr/>
            </p:nvCxnSpPr>
            <p:spPr>
              <a:xfrm>
                <a:off x="1153080" y="7167240"/>
                <a:ext cx="360" cy="126360"/>
              </a:xfrm>
              <a:prstGeom prst="straightConnector1">
                <a:avLst/>
              </a:prstGeom>
              <a:ln w="6480">
                <a:solidFill>
                  <a:srgbClr val="a8a8a8"/>
                </a:solidFill>
                <a:miter/>
              </a:ln>
            </p:spPr>
          </p:cxnSp>
          <p:cxnSp>
            <p:nvCxnSpPr>
              <p:cNvPr id="22195" name="Straight Connector 2025"/>
              <p:cNvCxnSpPr/>
              <p:nvPr/>
            </p:nvCxnSpPr>
            <p:spPr>
              <a:xfrm>
                <a:off x="988200" y="7167240"/>
                <a:ext cx="360" cy="126360"/>
              </a:xfrm>
              <a:prstGeom prst="straightConnector1">
                <a:avLst/>
              </a:prstGeom>
              <a:ln w="6480">
                <a:solidFill>
                  <a:srgbClr val="a8a8a8"/>
                </a:solidFill>
                <a:miter/>
              </a:ln>
            </p:spPr>
          </p:cxnSp>
          <p:cxnSp>
            <p:nvCxnSpPr>
              <p:cNvPr id="22196" name="Straight Connector 2026"/>
              <p:cNvCxnSpPr/>
              <p:nvPr/>
            </p:nvCxnSpPr>
            <p:spPr>
              <a:xfrm>
                <a:off x="1482480" y="7167240"/>
                <a:ext cx="360" cy="126360"/>
              </a:xfrm>
              <a:prstGeom prst="straightConnector1">
                <a:avLst/>
              </a:prstGeom>
              <a:ln w="6480">
                <a:solidFill>
                  <a:srgbClr val="a8a8a8"/>
                </a:solidFill>
                <a:miter/>
              </a:ln>
            </p:spPr>
          </p:cxnSp>
          <p:cxnSp>
            <p:nvCxnSpPr>
              <p:cNvPr id="22197" name="Straight Connector 2027"/>
              <p:cNvCxnSpPr/>
              <p:nvPr/>
            </p:nvCxnSpPr>
            <p:spPr>
              <a:xfrm>
                <a:off x="1317960" y="7167240"/>
                <a:ext cx="360" cy="126360"/>
              </a:xfrm>
              <a:prstGeom prst="straightConnector1">
                <a:avLst/>
              </a:prstGeom>
              <a:ln w="6480">
                <a:solidFill>
                  <a:srgbClr val="a8a8a8"/>
                </a:solidFill>
                <a:miter/>
              </a:ln>
            </p:spPr>
          </p:cxnSp>
          <p:cxnSp>
            <p:nvCxnSpPr>
              <p:cNvPr id="22198" name="Straight Connector 2028"/>
              <p:cNvCxnSpPr/>
              <p:nvPr/>
            </p:nvCxnSpPr>
            <p:spPr>
              <a:xfrm>
                <a:off x="1812240" y="7167240"/>
                <a:ext cx="360" cy="126360"/>
              </a:xfrm>
              <a:prstGeom prst="straightConnector1">
                <a:avLst/>
              </a:prstGeom>
              <a:ln w="6480">
                <a:solidFill>
                  <a:srgbClr val="a8a8a8"/>
                </a:solidFill>
                <a:miter/>
              </a:ln>
            </p:spPr>
          </p:cxnSp>
          <p:cxnSp>
            <p:nvCxnSpPr>
              <p:cNvPr id="22199" name="Straight Connector 2029"/>
              <p:cNvCxnSpPr/>
              <p:nvPr/>
            </p:nvCxnSpPr>
            <p:spPr>
              <a:xfrm>
                <a:off x="1647360" y="7167240"/>
                <a:ext cx="360" cy="126360"/>
              </a:xfrm>
              <a:prstGeom prst="straightConnector1">
                <a:avLst/>
              </a:prstGeom>
              <a:ln w="6480">
                <a:solidFill>
                  <a:srgbClr val="a8a8a8"/>
                </a:solidFill>
                <a:miter/>
              </a:ln>
            </p:spPr>
          </p:cxnSp>
          <p:cxnSp>
            <p:nvCxnSpPr>
              <p:cNvPr id="22200" name="Straight Connector 2030"/>
              <p:cNvCxnSpPr/>
              <p:nvPr/>
            </p:nvCxnSpPr>
            <p:spPr>
              <a:xfrm>
                <a:off x="2141640" y="7167240"/>
                <a:ext cx="360" cy="126360"/>
              </a:xfrm>
              <a:prstGeom prst="straightConnector1">
                <a:avLst/>
              </a:prstGeom>
              <a:ln w="6480">
                <a:solidFill>
                  <a:srgbClr val="a8a8a8"/>
                </a:solidFill>
                <a:miter/>
              </a:ln>
            </p:spPr>
          </p:cxnSp>
          <p:cxnSp>
            <p:nvCxnSpPr>
              <p:cNvPr id="22201" name="Straight Connector 2031"/>
              <p:cNvCxnSpPr/>
              <p:nvPr/>
            </p:nvCxnSpPr>
            <p:spPr>
              <a:xfrm>
                <a:off x="1976760" y="7167240"/>
                <a:ext cx="360" cy="126360"/>
              </a:xfrm>
              <a:prstGeom prst="straightConnector1">
                <a:avLst/>
              </a:prstGeom>
              <a:ln w="6480">
                <a:solidFill>
                  <a:srgbClr val="a8a8a8"/>
                </a:solidFill>
                <a:miter/>
              </a:ln>
            </p:spPr>
          </p:cxnSp>
          <p:cxnSp>
            <p:nvCxnSpPr>
              <p:cNvPr id="22202" name="Straight Connector 2032"/>
              <p:cNvCxnSpPr/>
              <p:nvPr/>
            </p:nvCxnSpPr>
            <p:spPr>
              <a:xfrm>
                <a:off x="2471040" y="7167240"/>
                <a:ext cx="360" cy="126360"/>
              </a:xfrm>
              <a:prstGeom prst="straightConnector1">
                <a:avLst/>
              </a:prstGeom>
              <a:ln w="6480">
                <a:solidFill>
                  <a:srgbClr val="a8a8a8"/>
                </a:solidFill>
                <a:miter/>
              </a:ln>
            </p:spPr>
          </p:cxnSp>
          <p:cxnSp>
            <p:nvCxnSpPr>
              <p:cNvPr id="22203" name="Straight Connector 2033"/>
              <p:cNvCxnSpPr/>
              <p:nvPr/>
            </p:nvCxnSpPr>
            <p:spPr>
              <a:xfrm>
                <a:off x="2306520" y="7167240"/>
                <a:ext cx="360" cy="126360"/>
              </a:xfrm>
              <a:prstGeom prst="straightConnector1">
                <a:avLst/>
              </a:prstGeom>
              <a:ln w="6480">
                <a:solidFill>
                  <a:srgbClr val="a8a8a8"/>
                </a:solidFill>
                <a:miter/>
              </a:ln>
            </p:spPr>
          </p:cxnSp>
          <p:cxnSp>
            <p:nvCxnSpPr>
              <p:cNvPr id="22204" name="Straight Connector 2034"/>
              <p:cNvCxnSpPr/>
              <p:nvPr/>
            </p:nvCxnSpPr>
            <p:spPr>
              <a:xfrm>
                <a:off x="2800800" y="7167240"/>
                <a:ext cx="360" cy="126360"/>
              </a:xfrm>
              <a:prstGeom prst="straightConnector1">
                <a:avLst/>
              </a:prstGeom>
              <a:ln w="6480">
                <a:solidFill>
                  <a:srgbClr val="a8a8a8"/>
                </a:solidFill>
                <a:miter/>
              </a:ln>
            </p:spPr>
          </p:cxnSp>
          <p:cxnSp>
            <p:nvCxnSpPr>
              <p:cNvPr id="22205" name="Straight Connector 2035"/>
              <p:cNvCxnSpPr/>
              <p:nvPr/>
            </p:nvCxnSpPr>
            <p:spPr>
              <a:xfrm>
                <a:off x="2635920" y="7167240"/>
                <a:ext cx="360" cy="126360"/>
              </a:xfrm>
              <a:prstGeom prst="straightConnector1">
                <a:avLst/>
              </a:prstGeom>
              <a:ln w="6480">
                <a:solidFill>
                  <a:srgbClr val="a8a8a8"/>
                </a:solidFill>
                <a:miter/>
              </a:ln>
            </p:spPr>
          </p:cxnSp>
          <p:cxnSp>
            <p:nvCxnSpPr>
              <p:cNvPr id="22206" name="Straight Connector 2036"/>
              <p:cNvCxnSpPr/>
              <p:nvPr/>
            </p:nvCxnSpPr>
            <p:spPr>
              <a:xfrm>
                <a:off x="3130200" y="7167240"/>
                <a:ext cx="360" cy="126360"/>
              </a:xfrm>
              <a:prstGeom prst="straightConnector1">
                <a:avLst/>
              </a:prstGeom>
              <a:ln w="6480">
                <a:solidFill>
                  <a:srgbClr val="a8a8a8"/>
                </a:solidFill>
                <a:miter/>
              </a:ln>
            </p:spPr>
          </p:cxnSp>
          <p:cxnSp>
            <p:nvCxnSpPr>
              <p:cNvPr id="22207" name="Straight Connector 2037"/>
              <p:cNvCxnSpPr/>
              <p:nvPr/>
            </p:nvCxnSpPr>
            <p:spPr>
              <a:xfrm>
                <a:off x="2965320" y="7167240"/>
                <a:ext cx="360" cy="126360"/>
              </a:xfrm>
              <a:prstGeom prst="straightConnector1">
                <a:avLst/>
              </a:prstGeom>
              <a:ln w="6480">
                <a:solidFill>
                  <a:srgbClr val="a8a8a8"/>
                </a:solidFill>
                <a:miter/>
              </a:ln>
            </p:spPr>
          </p:cxnSp>
          <p:cxnSp>
            <p:nvCxnSpPr>
              <p:cNvPr id="22208" name="Straight Connector 2038"/>
              <p:cNvCxnSpPr/>
              <p:nvPr/>
            </p:nvCxnSpPr>
            <p:spPr>
              <a:xfrm>
                <a:off x="3459600" y="7167240"/>
                <a:ext cx="360" cy="126360"/>
              </a:xfrm>
              <a:prstGeom prst="straightConnector1">
                <a:avLst/>
              </a:prstGeom>
              <a:ln w="6480">
                <a:solidFill>
                  <a:srgbClr val="a8a8a8"/>
                </a:solidFill>
                <a:miter/>
              </a:ln>
            </p:spPr>
          </p:cxnSp>
          <p:cxnSp>
            <p:nvCxnSpPr>
              <p:cNvPr id="22209" name="Straight Connector 2039"/>
              <p:cNvCxnSpPr/>
              <p:nvPr/>
            </p:nvCxnSpPr>
            <p:spPr>
              <a:xfrm>
                <a:off x="3295080" y="7167240"/>
                <a:ext cx="360" cy="126360"/>
              </a:xfrm>
              <a:prstGeom prst="straightConnector1">
                <a:avLst/>
              </a:prstGeom>
              <a:ln w="6480">
                <a:solidFill>
                  <a:srgbClr val="a8a8a8"/>
                </a:solidFill>
                <a:miter/>
              </a:ln>
            </p:spPr>
          </p:cxnSp>
          <p:cxnSp>
            <p:nvCxnSpPr>
              <p:cNvPr id="22210" name="Straight Connector 2040"/>
              <p:cNvCxnSpPr/>
              <p:nvPr/>
            </p:nvCxnSpPr>
            <p:spPr>
              <a:xfrm>
                <a:off x="3789360" y="7167240"/>
                <a:ext cx="360" cy="126360"/>
              </a:xfrm>
              <a:prstGeom prst="straightConnector1">
                <a:avLst/>
              </a:prstGeom>
              <a:ln w="6480">
                <a:solidFill>
                  <a:srgbClr val="a8a8a8"/>
                </a:solidFill>
                <a:miter/>
              </a:ln>
            </p:spPr>
          </p:cxnSp>
          <p:cxnSp>
            <p:nvCxnSpPr>
              <p:cNvPr id="22211" name="Straight Connector 2041"/>
              <p:cNvCxnSpPr/>
              <p:nvPr/>
            </p:nvCxnSpPr>
            <p:spPr>
              <a:xfrm>
                <a:off x="3624480" y="7167240"/>
                <a:ext cx="360" cy="126360"/>
              </a:xfrm>
              <a:prstGeom prst="straightConnector1">
                <a:avLst/>
              </a:prstGeom>
              <a:ln w="6480">
                <a:solidFill>
                  <a:srgbClr val="a8a8a8"/>
                </a:solidFill>
                <a:miter/>
              </a:ln>
            </p:spPr>
          </p:cxnSp>
          <p:cxnSp>
            <p:nvCxnSpPr>
              <p:cNvPr id="22212" name="Straight Connector 2042"/>
              <p:cNvCxnSpPr/>
              <p:nvPr/>
            </p:nvCxnSpPr>
            <p:spPr>
              <a:xfrm>
                <a:off x="4118760" y="7167240"/>
                <a:ext cx="360" cy="126360"/>
              </a:xfrm>
              <a:prstGeom prst="straightConnector1">
                <a:avLst/>
              </a:prstGeom>
              <a:ln w="6480">
                <a:solidFill>
                  <a:srgbClr val="a8a8a8"/>
                </a:solidFill>
                <a:miter/>
              </a:ln>
            </p:spPr>
          </p:cxnSp>
          <p:cxnSp>
            <p:nvCxnSpPr>
              <p:cNvPr id="22213" name="Straight Connector 2043"/>
              <p:cNvCxnSpPr/>
              <p:nvPr/>
            </p:nvCxnSpPr>
            <p:spPr>
              <a:xfrm>
                <a:off x="3953880" y="7167240"/>
                <a:ext cx="360" cy="126360"/>
              </a:xfrm>
              <a:prstGeom prst="straightConnector1">
                <a:avLst/>
              </a:prstGeom>
              <a:ln w="6480">
                <a:solidFill>
                  <a:srgbClr val="a8a8a8"/>
                </a:solidFill>
                <a:miter/>
              </a:ln>
            </p:spPr>
          </p:cxnSp>
          <p:cxnSp>
            <p:nvCxnSpPr>
              <p:cNvPr id="22214" name="Straight Connector 2044"/>
              <p:cNvCxnSpPr/>
              <p:nvPr/>
            </p:nvCxnSpPr>
            <p:spPr>
              <a:xfrm>
                <a:off x="4448160" y="7167240"/>
                <a:ext cx="360" cy="126360"/>
              </a:xfrm>
              <a:prstGeom prst="straightConnector1">
                <a:avLst/>
              </a:prstGeom>
              <a:ln w="6480">
                <a:solidFill>
                  <a:srgbClr val="a8a8a8"/>
                </a:solidFill>
                <a:miter/>
              </a:ln>
            </p:spPr>
          </p:cxnSp>
          <p:cxnSp>
            <p:nvCxnSpPr>
              <p:cNvPr id="22215" name="Straight Connector 2045"/>
              <p:cNvCxnSpPr/>
              <p:nvPr/>
            </p:nvCxnSpPr>
            <p:spPr>
              <a:xfrm>
                <a:off x="4283640" y="7167240"/>
                <a:ext cx="360" cy="126360"/>
              </a:xfrm>
              <a:prstGeom prst="straightConnector1">
                <a:avLst/>
              </a:prstGeom>
              <a:ln w="6480">
                <a:solidFill>
                  <a:srgbClr val="a8a8a8"/>
                </a:solidFill>
                <a:miter/>
              </a:ln>
            </p:spPr>
          </p:cxnSp>
          <p:cxnSp>
            <p:nvCxnSpPr>
              <p:cNvPr id="22216" name="Straight Connector 2046"/>
              <p:cNvCxnSpPr/>
              <p:nvPr/>
            </p:nvCxnSpPr>
            <p:spPr>
              <a:xfrm>
                <a:off x="4777920" y="7167240"/>
                <a:ext cx="360" cy="126360"/>
              </a:xfrm>
              <a:prstGeom prst="straightConnector1">
                <a:avLst/>
              </a:prstGeom>
              <a:ln w="6480">
                <a:solidFill>
                  <a:srgbClr val="a8a8a8"/>
                </a:solidFill>
                <a:miter/>
              </a:ln>
            </p:spPr>
          </p:cxnSp>
          <p:cxnSp>
            <p:nvCxnSpPr>
              <p:cNvPr id="22217" name="Straight Connector 2047"/>
              <p:cNvCxnSpPr/>
              <p:nvPr/>
            </p:nvCxnSpPr>
            <p:spPr>
              <a:xfrm>
                <a:off x="4613040" y="7167240"/>
                <a:ext cx="360" cy="126360"/>
              </a:xfrm>
              <a:prstGeom prst="straightConnector1">
                <a:avLst/>
              </a:prstGeom>
              <a:ln w="6480">
                <a:solidFill>
                  <a:srgbClr val="a8a8a8"/>
                </a:solidFill>
                <a:miter/>
              </a:ln>
            </p:spPr>
          </p:cxnSp>
          <p:cxnSp>
            <p:nvCxnSpPr>
              <p:cNvPr id="22218" name="Straight Connector 2048"/>
              <p:cNvCxnSpPr/>
              <p:nvPr/>
            </p:nvCxnSpPr>
            <p:spPr>
              <a:xfrm>
                <a:off x="5107320" y="7167240"/>
                <a:ext cx="360" cy="126360"/>
              </a:xfrm>
              <a:prstGeom prst="straightConnector1">
                <a:avLst/>
              </a:prstGeom>
              <a:ln w="6480">
                <a:solidFill>
                  <a:srgbClr val="a8a8a8"/>
                </a:solidFill>
                <a:miter/>
              </a:ln>
            </p:spPr>
          </p:cxnSp>
          <p:cxnSp>
            <p:nvCxnSpPr>
              <p:cNvPr id="22219" name="Straight Connector 2049"/>
              <p:cNvCxnSpPr/>
              <p:nvPr/>
            </p:nvCxnSpPr>
            <p:spPr>
              <a:xfrm>
                <a:off x="4942440" y="7167240"/>
                <a:ext cx="360" cy="126360"/>
              </a:xfrm>
              <a:prstGeom prst="straightConnector1">
                <a:avLst/>
              </a:prstGeom>
              <a:ln w="6480">
                <a:solidFill>
                  <a:srgbClr val="a8a8a8"/>
                </a:solidFill>
                <a:miter/>
              </a:ln>
            </p:spPr>
          </p:cxnSp>
          <p:cxnSp>
            <p:nvCxnSpPr>
              <p:cNvPr id="22220" name="Straight Connector 2050"/>
              <p:cNvCxnSpPr/>
              <p:nvPr/>
            </p:nvCxnSpPr>
            <p:spPr>
              <a:xfrm>
                <a:off x="5436720" y="7167240"/>
                <a:ext cx="360" cy="126360"/>
              </a:xfrm>
              <a:prstGeom prst="straightConnector1">
                <a:avLst/>
              </a:prstGeom>
              <a:ln w="6480">
                <a:solidFill>
                  <a:srgbClr val="a8a8a8"/>
                </a:solidFill>
                <a:miter/>
              </a:ln>
            </p:spPr>
          </p:cxnSp>
          <p:cxnSp>
            <p:nvCxnSpPr>
              <p:cNvPr id="22221" name="Straight Connector 2051"/>
              <p:cNvCxnSpPr/>
              <p:nvPr/>
            </p:nvCxnSpPr>
            <p:spPr>
              <a:xfrm>
                <a:off x="5272200" y="7167240"/>
                <a:ext cx="360" cy="126360"/>
              </a:xfrm>
              <a:prstGeom prst="straightConnector1">
                <a:avLst/>
              </a:prstGeom>
              <a:ln w="6480">
                <a:solidFill>
                  <a:srgbClr val="a8a8a8"/>
                </a:solidFill>
                <a:miter/>
              </a:ln>
            </p:spPr>
          </p:cxnSp>
          <p:cxnSp>
            <p:nvCxnSpPr>
              <p:cNvPr id="22222" name="Straight Connector 2052"/>
              <p:cNvCxnSpPr/>
              <p:nvPr/>
            </p:nvCxnSpPr>
            <p:spPr>
              <a:xfrm>
                <a:off x="5766480" y="7167240"/>
                <a:ext cx="360" cy="126360"/>
              </a:xfrm>
              <a:prstGeom prst="straightConnector1">
                <a:avLst/>
              </a:prstGeom>
              <a:ln w="6480">
                <a:solidFill>
                  <a:srgbClr val="a8a8a8"/>
                </a:solidFill>
                <a:miter/>
              </a:ln>
            </p:spPr>
          </p:cxnSp>
          <p:cxnSp>
            <p:nvCxnSpPr>
              <p:cNvPr id="22223" name="Straight Connector 2053"/>
              <p:cNvCxnSpPr/>
              <p:nvPr/>
            </p:nvCxnSpPr>
            <p:spPr>
              <a:xfrm>
                <a:off x="5601600" y="7167240"/>
                <a:ext cx="360" cy="126360"/>
              </a:xfrm>
              <a:prstGeom prst="straightConnector1">
                <a:avLst/>
              </a:prstGeom>
              <a:ln w="6480">
                <a:solidFill>
                  <a:srgbClr val="a8a8a8"/>
                </a:solidFill>
                <a:miter/>
              </a:ln>
            </p:spPr>
          </p:cxnSp>
          <p:cxnSp>
            <p:nvCxnSpPr>
              <p:cNvPr id="22224" name="Straight Connector 2054"/>
              <p:cNvCxnSpPr/>
              <p:nvPr/>
            </p:nvCxnSpPr>
            <p:spPr>
              <a:xfrm>
                <a:off x="6095880" y="7167240"/>
                <a:ext cx="360" cy="126360"/>
              </a:xfrm>
              <a:prstGeom prst="straightConnector1">
                <a:avLst/>
              </a:prstGeom>
              <a:ln w="6480">
                <a:solidFill>
                  <a:srgbClr val="a8a8a8"/>
                </a:solidFill>
                <a:miter/>
              </a:ln>
            </p:spPr>
          </p:cxnSp>
          <p:cxnSp>
            <p:nvCxnSpPr>
              <p:cNvPr id="22225" name="Straight Connector 2055"/>
              <p:cNvCxnSpPr/>
              <p:nvPr/>
            </p:nvCxnSpPr>
            <p:spPr>
              <a:xfrm>
                <a:off x="5931000" y="7167240"/>
                <a:ext cx="360" cy="126360"/>
              </a:xfrm>
              <a:prstGeom prst="straightConnector1">
                <a:avLst/>
              </a:prstGeom>
              <a:ln w="6480">
                <a:solidFill>
                  <a:srgbClr val="a8a8a8"/>
                </a:solidFill>
                <a:miter/>
              </a:ln>
            </p:spPr>
          </p:cxnSp>
          <p:cxnSp>
            <p:nvCxnSpPr>
              <p:cNvPr id="22226" name="Straight Connector 2056"/>
              <p:cNvCxnSpPr/>
              <p:nvPr/>
            </p:nvCxnSpPr>
            <p:spPr>
              <a:xfrm>
                <a:off x="6425280" y="7167240"/>
                <a:ext cx="360" cy="126360"/>
              </a:xfrm>
              <a:prstGeom prst="straightConnector1">
                <a:avLst/>
              </a:prstGeom>
              <a:ln w="6480">
                <a:solidFill>
                  <a:srgbClr val="a8a8a8"/>
                </a:solidFill>
                <a:miter/>
              </a:ln>
            </p:spPr>
          </p:cxnSp>
          <p:cxnSp>
            <p:nvCxnSpPr>
              <p:cNvPr id="22227" name="Straight Connector 2057"/>
              <p:cNvCxnSpPr/>
              <p:nvPr/>
            </p:nvCxnSpPr>
            <p:spPr>
              <a:xfrm>
                <a:off x="6260760" y="7167240"/>
                <a:ext cx="360" cy="126360"/>
              </a:xfrm>
              <a:prstGeom prst="straightConnector1">
                <a:avLst/>
              </a:prstGeom>
              <a:ln w="6480">
                <a:solidFill>
                  <a:srgbClr val="a8a8a8"/>
                </a:solidFill>
                <a:miter/>
              </a:ln>
            </p:spPr>
          </p:cxnSp>
          <p:cxnSp>
            <p:nvCxnSpPr>
              <p:cNvPr id="22228" name="Straight Connector 2058"/>
              <p:cNvCxnSpPr/>
              <p:nvPr/>
            </p:nvCxnSpPr>
            <p:spPr>
              <a:xfrm>
                <a:off x="6590160" y="7167240"/>
                <a:ext cx="360" cy="126360"/>
              </a:xfrm>
              <a:prstGeom prst="straightConnector1">
                <a:avLst/>
              </a:prstGeom>
              <a:ln w="6480">
                <a:solidFill>
                  <a:srgbClr val="a8a8a8"/>
                </a:solidFill>
                <a:miter/>
              </a:ln>
            </p:spPr>
          </p:cxnSp>
          <p:cxnSp>
            <p:nvCxnSpPr>
              <p:cNvPr id="22229" name="Straight Connector 2059"/>
              <p:cNvCxnSpPr/>
              <p:nvPr/>
            </p:nvCxnSpPr>
            <p:spPr>
              <a:xfrm>
                <a:off x="6919560" y="7167240"/>
                <a:ext cx="360" cy="126360"/>
              </a:xfrm>
              <a:prstGeom prst="straightConnector1">
                <a:avLst/>
              </a:prstGeom>
              <a:ln w="6480">
                <a:solidFill>
                  <a:srgbClr val="a8a8a8"/>
                </a:solidFill>
                <a:miter/>
              </a:ln>
            </p:spPr>
          </p:cxnSp>
          <p:cxnSp>
            <p:nvCxnSpPr>
              <p:cNvPr id="22230" name="Straight Connector 2060"/>
              <p:cNvCxnSpPr/>
              <p:nvPr/>
            </p:nvCxnSpPr>
            <p:spPr>
              <a:xfrm>
                <a:off x="6754680" y="7167240"/>
                <a:ext cx="360" cy="126360"/>
              </a:xfrm>
              <a:prstGeom prst="straightConnector1">
                <a:avLst/>
              </a:prstGeom>
              <a:ln w="6480">
                <a:solidFill>
                  <a:srgbClr val="a8a8a8"/>
                </a:solidFill>
                <a:miter/>
              </a:ln>
            </p:spPr>
          </p:cxnSp>
          <p:cxnSp>
            <p:nvCxnSpPr>
              <p:cNvPr id="22231" name="Straight Connector 2061"/>
              <p:cNvCxnSpPr/>
              <p:nvPr/>
            </p:nvCxnSpPr>
            <p:spPr>
              <a:xfrm>
                <a:off x="7248960" y="7167240"/>
                <a:ext cx="360" cy="126360"/>
              </a:xfrm>
              <a:prstGeom prst="straightConnector1">
                <a:avLst/>
              </a:prstGeom>
              <a:ln w="6480">
                <a:solidFill>
                  <a:srgbClr val="a8a8a8"/>
                </a:solidFill>
                <a:miter/>
              </a:ln>
            </p:spPr>
          </p:cxnSp>
          <p:cxnSp>
            <p:nvCxnSpPr>
              <p:cNvPr id="22232" name="Straight Connector 2062"/>
              <p:cNvCxnSpPr/>
              <p:nvPr/>
            </p:nvCxnSpPr>
            <p:spPr>
              <a:xfrm>
                <a:off x="7084440" y="7167240"/>
                <a:ext cx="360" cy="126360"/>
              </a:xfrm>
              <a:prstGeom prst="straightConnector1">
                <a:avLst/>
              </a:prstGeom>
              <a:ln w="6480">
                <a:solidFill>
                  <a:srgbClr val="a8a8a8"/>
                </a:solidFill>
                <a:miter/>
              </a:ln>
            </p:spPr>
          </p:cxnSp>
          <p:cxnSp>
            <p:nvCxnSpPr>
              <p:cNvPr id="22233" name="Straight Connector 2063"/>
              <p:cNvCxnSpPr/>
              <p:nvPr/>
            </p:nvCxnSpPr>
            <p:spPr>
              <a:xfrm>
                <a:off x="7578720" y="7167240"/>
                <a:ext cx="360" cy="126360"/>
              </a:xfrm>
              <a:prstGeom prst="straightConnector1">
                <a:avLst/>
              </a:prstGeom>
              <a:ln w="6480">
                <a:solidFill>
                  <a:srgbClr val="a8a8a8"/>
                </a:solidFill>
                <a:miter/>
              </a:ln>
            </p:spPr>
          </p:cxnSp>
          <p:cxnSp>
            <p:nvCxnSpPr>
              <p:cNvPr id="22234" name="Straight Connector 2064"/>
              <p:cNvCxnSpPr/>
              <p:nvPr/>
            </p:nvCxnSpPr>
            <p:spPr>
              <a:xfrm>
                <a:off x="7413840" y="7167240"/>
                <a:ext cx="360" cy="126360"/>
              </a:xfrm>
              <a:prstGeom prst="straightConnector1">
                <a:avLst/>
              </a:prstGeom>
              <a:ln w="6480">
                <a:solidFill>
                  <a:srgbClr val="a8a8a8"/>
                </a:solidFill>
                <a:miter/>
              </a:ln>
            </p:spPr>
          </p:cxnSp>
          <p:cxnSp>
            <p:nvCxnSpPr>
              <p:cNvPr id="22235" name="Straight Connector 2065"/>
              <p:cNvCxnSpPr/>
              <p:nvPr/>
            </p:nvCxnSpPr>
            <p:spPr>
              <a:xfrm>
                <a:off x="7908120" y="7167240"/>
                <a:ext cx="360" cy="126360"/>
              </a:xfrm>
              <a:prstGeom prst="straightConnector1">
                <a:avLst/>
              </a:prstGeom>
              <a:ln w="6480">
                <a:solidFill>
                  <a:srgbClr val="a8a8a8"/>
                </a:solidFill>
                <a:miter/>
              </a:ln>
            </p:spPr>
          </p:cxnSp>
          <p:cxnSp>
            <p:nvCxnSpPr>
              <p:cNvPr id="22236" name="Straight Connector 2066"/>
              <p:cNvCxnSpPr/>
              <p:nvPr/>
            </p:nvCxnSpPr>
            <p:spPr>
              <a:xfrm>
                <a:off x="7743240" y="7167240"/>
                <a:ext cx="360" cy="126360"/>
              </a:xfrm>
              <a:prstGeom prst="straightConnector1">
                <a:avLst/>
              </a:prstGeom>
              <a:ln w="6480">
                <a:solidFill>
                  <a:srgbClr val="a8a8a8"/>
                </a:solidFill>
                <a:miter/>
              </a:ln>
            </p:spPr>
          </p:cxnSp>
          <p:cxnSp>
            <p:nvCxnSpPr>
              <p:cNvPr id="22237" name="Straight Connector 2067"/>
              <p:cNvCxnSpPr/>
              <p:nvPr/>
            </p:nvCxnSpPr>
            <p:spPr>
              <a:xfrm>
                <a:off x="8237520" y="7167240"/>
                <a:ext cx="360" cy="126360"/>
              </a:xfrm>
              <a:prstGeom prst="straightConnector1">
                <a:avLst/>
              </a:prstGeom>
              <a:ln w="6480">
                <a:solidFill>
                  <a:srgbClr val="a8a8a8"/>
                </a:solidFill>
                <a:miter/>
              </a:ln>
            </p:spPr>
          </p:cxnSp>
          <p:cxnSp>
            <p:nvCxnSpPr>
              <p:cNvPr id="22238" name="Straight Connector 2068"/>
              <p:cNvCxnSpPr/>
              <p:nvPr/>
            </p:nvCxnSpPr>
            <p:spPr>
              <a:xfrm>
                <a:off x="8073000" y="7167240"/>
                <a:ext cx="360" cy="126360"/>
              </a:xfrm>
              <a:prstGeom prst="straightConnector1">
                <a:avLst/>
              </a:prstGeom>
              <a:ln w="6480">
                <a:solidFill>
                  <a:srgbClr val="a8a8a8"/>
                </a:solidFill>
                <a:miter/>
              </a:ln>
            </p:spPr>
          </p:cxnSp>
          <p:cxnSp>
            <p:nvCxnSpPr>
              <p:cNvPr id="22239" name="Straight Connector 2069"/>
              <p:cNvCxnSpPr/>
              <p:nvPr/>
            </p:nvCxnSpPr>
            <p:spPr>
              <a:xfrm>
                <a:off x="8567280" y="7167240"/>
                <a:ext cx="360" cy="126360"/>
              </a:xfrm>
              <a:prstGeom prst="straightConnector1">
                <a:avLst/>
              </a:prstGeom>
              <a:ln w="6480">
                <a:solidFill>
                  <a:srgbClr val="a8a8a8"/>
                </a:solidFill>
                <a:miter/>
              </a:ln>
            </p:spPr>
          </p:cxnSp>
          <p:cxnSp>
            <p:nvCxnSpPr>
              <p:cNvPr id="22240" name="Straight Connector 2070"/>
              <p:cNvCxnSpPr/>
              <p:nvPr/>
            </p:nvCxnSpPr>
            <p:spPr>
              <a:xfrm>
                <a:off x="8402400" y="7167240"/>
                <a:ext cx="360" cy="126360"/>
              </a:xfrm>
              <a:prstGeom prst="straightConnector1">
                <a:avLst/>
              </a:prstGeom>
              <a:ln w="6480">
                <a:solidFill>
                  <a:srgbClr val="a8a8a8"/>
                </a:solidFill>
                <a:miter/>
              </a:ln>
            </p:spPr>
          </p:cxnSp>
          <p:cxnSp>
            <p:nvCxnSpPr>
              <p:cNvPr id="22241" name="Straight Connector 2071"/>
              <p:cNvCxnSpPr/>
              <p:nvPr/>
            </p:nvCxnSpPr>
            <p:spPr>
              <a:xfrm>
                <a:off x="8896680" y="7167240"/>
                <a:ext cx="360" cy="126360"/>
              </a:xfrm>
              <a:prstGeom prst="straightConnector1">
                <a:avLst/>
              </a:prstGeom>
              <a:ln w="6480">
                <a:solidFill>
                  <a:srgbClr val="a8a8a8"/>
                </a:solidFill>
                <a:miter/>
              </a:ln>
            </p:spPr>
          </p:cxnSp>
          <p:cxnSp>
            <p:nvCxnSpPr>
              <p:cNvPr id="22242" name="Straight Connector 2072"/>
              <p:cNvCxnSpPr/>
              <p:nvPr/>
            </p:nvCxnSpPr>
            <p:spPr>
              <a:xfrm>
                <a:off x="8731800" y="7167240"/>
                <a:ext cx="360" cy="126360"/>
              </a:xfrm>
              <a:prstGeom prst="straightConnector1">
                <a:avLst/>
              </a:prstGeom>
              <a:ln w="6480">
                <a:solidFill>
                  <a:srgbClr val="a8a8a8"/>
                </a:solidFill>
                <a:miter/>
              </a:ln>
            </p:spPr>
          </p:cxnSp>
          <p:cxnSp>
            <p:nvCxnSpPr>
              <p:cNvPr id="22243" name="Straight Connector 2073"/>
              <p:cNvCxnSpPr/>
              <p:nvPr/>
            </p:nvCxnSpPr>
            <p:spPr>
              <a:xfrm>
                <a:off x="9226080" y="7167240"/>
                <a:ext cx="360" cy="126360"/>
              </a:xfrm>
              <a:prstGeom prst="straightConnector1">
                <a:avLst/>
              </a:prstGeom>
              <a:ln w="6480">
                <a:solidFill>
                  <a:srgbClr val="a8a8a8"/>
                </a:solidFill>
                <a:miter/>
              </a:ln>
            </p:spPr>
          </p:cxnSp>
          <p:cxnSp>
            <p:nvCxnSpPr>
              <p:cNvPr id="22244" name="Straight Connector 2074"/>
              <p:cNvCxnSpPr/>
              <p:nvPr/>
            </p:nvCxnSpPr>
            <p:spPr>
              <a:xfrm>
                <a:off x="9061560" y="7167240"/>
                <a:ext cx="360" cy="126360"/>
              </a:xfrm>
              <a:prstGeom prst="straightConnector1">
                <a:avLst/>
              </a:prstGeom>
              <a:ln w="6480">
                <a:solidFill>
                  <a:srgbClr val="a8a8a8"/>
                </a:solidFill>
                <a:miter/>
              </a:ln>
            </p:spPr>
          </p:cxnSp>
          <p:cxnSp>
            <p:nvCxnSpPr>
              <p:cNvPr id="22245" name="Straight Connector 2075"/>
              <p:cNvCxnSpPr/>
              <p:nvPr/>
            </p:nvCxnSpPr>
            <p:spPr>
              <a:xfrm>
                <a:off x="9555840" y="7167240"/>
                <a:ext cx="360" cy="126360"/>
              </a:xfrm>
              <a:prstGeom prst="straightConnector1">
                <a:avLst/>
              </a:prstGeom>
              <a:ln w="6480">
                <a:solidFill>
                  <a:srgbClr val="a8a8a8"/>
                </a:solidFill>
                <a:miter/>
              </a:ln>
            </p:spPr>
          </p:cxnSp>
          <p:cxnSp>
            <p:nvCxnSpPr>
              <p:cNvPr id="22246" name="Straight Connector 2076"/>
              <p:cNvCxnSpPr/>
              <p:nvPr/>
            </p:nvCxnSpPr>
            <p:spPr>
              <a:xfrm>
                <a:off x="9390960" y="7167240"/>
                <a:ext cx="360" cy="126360"/>
              </a:xfrm>
              <a:prstGeom prst="straightConnector1">
                <a:avLst/>
              </a:prstGeom>
              <a:ln w="6480">
                <a:solidFill>
                  <a:srgbClr val="a8a8a8"/>
                </a:solidFill>
                <a:miter/>
              </a:ln>
            </p:spPr>
          </p:cxnSp>
          <p:cxnSp>
            <p:nvCxnSpPr>
              <p:cNvPr id="22247" name="Straight Connector 2077"/>
              <p:cNvCxnSpPr/>
              <p:nvPr/>
            </p:nvCxnSpPr>
            <p:spPr>
              <a:xfrm>
                <a:off x="9885240" y="7167240"/>
                <a:ext cx="360" cy="126360"/>
              </a:xfrm>
              <a:prstGeom prst="straightConnector1">
                <a:avLst/>
              </a:prstGeom>
              <a:ln w="6480">
                <a:solidFill>
                  <a:srgbClr val="a8a8a8"/>
                </a:solidFill>
                <a:miter/>
              </a:ln>
            </p:spPr>
          </p:cxnSp>
          <p:cxnSp>
            <p:nvCxnSpPr>
              <p:cNvPr id="22248" name="Straight Connector 2078"/>
              <p:cNvCxnSpPr/>
              <p:nvPr/>
            </p:nvCxnSpPr>
            <p:spPr>
              <a:xfrm>
                <a:off x="9720360" y="7167240"/>
                <a:ext cx="360" cy="126360"/>
              </a:xfrm>
              <a:prstGeom prst="straightConnector1">
                <a:avLst/>
              </a:prstGeom>
              <a:ln w="6480">
                <a:solidFill>
                  <a:srgbClr val="a8a8a8"/>
                </a:solidFill>
                <a:miter/>
              </a:ln>
            </p:spPr>
          </p:cxnSp>
          <p:cxnSp>
            <p:nvCxnSpPr>
              <p:cNvPr id="22249" name="Straight Connector 2079"/>
              <p:cNvCxnSpPr/>
              <p:nvPr/>
            </p:nvCxnSpPr>
            <p:spPr>
              <a:xfrm>
                <a:off x="10214640" y="7167240"/>
                <a:ext cx="360" cy="126360"/>
              </a:xfrm>
              <a:prstGeom prst="straightConnector1">
                <a:avLst/>
              </a:prstGeom>
              <a:ln w="6480">
                <a:solidFill>
                  <a:srgbClr val="a8a8a8"/>
                </a:solidFill>
                <a:miter/>
              </a:ln>
            </p:spPr>
          </p:cxnSp>
          <p:cxnSp>
            <p:nvCxnSpPr>
              <p:cNvPr id="22250" name="Straight Connector 2080"/>
              <p:cNvCxnSpPr/>
              <p:nvPr/>
            </p:nvCxnSpPr>
            <p:spPr>
              <a:xfrm>
                <a:off x="10050120" y="7167240"/>
                <a:ext cx="360" cy="126360"/>
              </a:xfrm>
              <a:prstGeom prst="straightConnector1">
                <a:avLst/>
              </a:prstGeom>
              <a:ln w="6480">
                <a:solidFill>
                  <a:srgbClr val="a8a8a8"/>
                </a:solidFill>
                <a:miter/>
              </a:ln>
            </p:spPr>
          </p:cxnSp>
          <p:cxnSp>
            <p:nvCxnSpPr>
              <p:cNvPr id="22251" name="Straight Connector 2081"/>
              <p:cNvCxnSpPr/>
              <p:nvPr/>
            </p:nvCxnSpPr>
            <p:spPr>
              <a:xfrm>
                <a:off x="10544400" y="7167240"/>
                <a:ext cx="360" cy="126360"/>
              </a:xfrm>
              <a:prstGeom prst="straightConnector1">
                <a:avLst/>
              </a:prstGeom>
              <a:ln w="6480">
                <a:solidFill>
                  <a:srgbClr val="a8a8a8"/>
                </a:solidFill>
                <a:miter/>
              </a:ln>
            </p:spPr>
          </p:cxnSp>
          <p:cxnSp>
            <p:nvCxnSpPr>
              <p:cNvPr id="22252" name="Straight Connector 2082"/>
              <p:cNvCxnSpPr/>
              <p:nvPr/>
            </p:nvCxnSpPr>
            <p:spPr>
              <a:xfrm>
                <a:off x="10379520" y="7167240"/>
                <a:ext cx="360" cy="126360"/>
              </a:xfrm>
              <a:prstGeom prst="straightConnector1">
                <a:avLst/>
              </a:prstGeom>
              <a:ln w="6480">
                <a:solidFill>
                  <a:srgbClr val="a8a8a8"/>
                </a:solidFill>
                <a:miter/>
              </a:ln>
            </p:spPr>
          </p:cxnSp>
          <p:cxnSp>
            <p:nvCxnSpPr>
              <p:cNvPr id="22253" name="Straight Connector 2083"/>
              <p:cNvCxnSpPr/>
              <p:nvPr/>
            </p:nvCxnSpPr>
            <p:spPr>
              <a:xfrm>
                <a:off x="10873800" y="7167240"/>
                <a:ext cx="360" cy="126360"/>
              </a:xfrm>
              <a:prstGeom prst="straightConnector1">
                <a:avLst/>
              </a:prstGeom>
              <a:ln w="6480">
                <a:solidFill>
                  <a:srgbClr val="a8a8a8"/>
                </a:solidFill>
                <a:miter/>
              </a:ln>
            </p:spPr>
          </p:cxnSp>
          <p:cxnSp>
            <p:nvCxnSpPr>
              <p:cNvPr id="22254" name="Straight Connector 2084"/>
              <p:cNvCxnSpPr/>
              <p:nvPr/>
            </p:nvCxnSpPr>
            <p:spPr>
              <a:xfrm>
                <a:off x="10708920" y="7167240"/>
                <a:ext cx="360" cy="126360"/>
              </a:xfrm>
              <a:prstGeom prst="straightConnector1">
                <a:avLst/>
              </a:prstGeom>
              <a:ln w="6480">
                <a:solidFill>
                  <a:srgbClr val="a8a8a8"/>
                </a:solidFill>
                <a:miter/>
              </a:ln>
            </p:spPr>
          </p:cxnSp>
          <p:cxnSp>
            <p:nvCxnSpPr>
              <p:cNvPr id="22255" name="Straight Connector 2085"/>
              <p:cNvCxnSpPr/>
              <p:nvPr/>
            </p:nvCxnSpPr>
            <p:spPr>
              <a:xfrm>
                <a:off x="11203200" y="7167240"/>
                <a:ext cx="360" cy="126360"/>
              </a:xfrm>
              <a:prstGeom prst="straightConnector1">
                <a:avLst/>
              </a:prstGeom>
              <a:ln w="6480">
                <a:solidFill>
                  <a:srgbClr val="a8a8a8"/>
                </a:solidFill>
                <a:miter/>
              </a:ln>
            </p:spPr>
          </p:cxnSp>
          <p:cxnSp>
            <p:nvCxnSpPr>
              <p:cNvPr id="22256" name="Straight Connector 2086"/>
              <p:cNvCxnSpPr/>
              <p:nvPr/>
            </p:nvCxnSpPr>
            <p:spPr>
              <a:xfrm>
                <a:off x="11038680" y="7167240"/>
                <a:ext cx="360" cy="126360"/>
              </a:xfrm>
              <a:prstGeom prst="straightConnector1">
                <a:avLst/>
              </a:prstGeom>
              <a:ln w="6480">
                <a:solidFill>
                  <a:srgbClr val="a8a8a8"/>
                </a:solidFill>
                <a:miter/>
              </a:ln>
            </p:spPr>
          </p:cxnSp>
          <p:cxnSp>
            <p:nvCxnSpPr>
              <p:cNvPr id="22257" name="Straight Connector 2087"/>
              <p:cNvCxnSpPr/>
              <p:nvPr/>
            </p:nvCxnSpPr>
            <p:spPr>
              <a:xfrm>
                <a:off x="11532960" y="7167240"/>
                <a:ext cx="360" cy="126360"/>
              </a:xfrm>
              <a:prstGeom prst="straightConnector1">
                <a:avLst/>
              </a:prstGeom>
              <a:ln w="6480">
                <a:solidFill>
                  <a:srgbClr val="a8a8a8"/>
                </a:solidFill>
                <a:miter/>
              </a:ln>
            </p:spPr>
          </p:cxnSp>
          <p:cxnSp>
            <p:nvCxnSpPr>
              <p:cNvPr id="22258" name="Straight Connector 2088"/>
              <p:cNvCxnSpPr/>
              <p:nvPr/>
            </p:nvCxnSpPr>
            <p:spPr>
              <a:xfrm>
                <a:off x="11368080" y="7167240"/>
                <a:ext cx="360" cy="126360"/>
              </a:xfrm>
              <a:prstGeom prst="straightConnector1">
                <a:avLst/>
              </a:prstGeom>
              <a:ln w="6480">
                <a:solidFill>
                  <a:srgbClr val="a8a8a8"/>
                </a:solidFill>
                <a:miter/>
              </a:ln>
            </p:spPr>
          </p:cxnSp>
          <p:cxnSp>
            <p:nvCxnSpPr>
              <p:cNvPr id="22259" name="Straight Connector 2089"/>
              <p:cNvCxnSpPr/>
              <p:nvPr/>
            </p:nvCxnSpPr>
            <p:spPr>
              <a:xfrm>
                <a:off x="11862360" y="7167240"/>
                <a:ext cx="360" cy="126360"/>
              </a:xfrm>
              <a:prstGeom prst="straightConnector1">
                <a:avLst/>
              </a:prstGeom>
              <a:ln w="6480">
                <a:solidFill>
                  <a:srgbClr val="a8a8a8"/>
                </a:solidFill>
                <a:miter/>
              </a:ln>
            </p:spPr>
          </p:cxnSp>
          <p:cxnSp>
            <p:nvCxnSpPr>
              <p:cNvPr id="2226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2261" name="Group 28"/>
            <p:cNvGrpSpPr/>
            <p:nvPr/>
          </p:nvGrpSpPr>
          <p:grpSpPr>
            <a:xfrm>
              <a:off x="-435240" y="-435240"/>
              <a:ext cx="13042800" cy="7728480"/>
              <a:chOff x="-435240" y="-435240"/>
              <a:chExt cx="13042800" cy="7728480"/>
            </a:xfrm>
          </p:grpSpPr>
          <p:cxnSp>
            <p:nvCxnSpPr>
              <p:cNvPr id="22262" name="Straight Connector 1897"/>
              <p:cNvCxnSpPr/>
              <p:nvPr/>
            </p:nvCxnSpPr>
            <p:spPr>
              <a:xfrm>
                <a:off x="12355560" y="4898520"/>
                <a:ext cx="252360" cy="360"/>
              </a:xfrm>
              <a:prstGeom prst="straightConnector1">
                <a:avLst/>
              </a:prstGeom>
              <a:ln w="6480">
                <a:solidFill>
                  <a:srgbClr val="a8a8a8"/>
                </a:solidFill>
                <a:miter/>
              </a:ln>
            </p:spPr>
          </p:cxnSp>
          <p:cxnSp>
            <p:nvCxnSpPr>
              <p:cNvPr id="22263" name="Straight Connector 181"/>
              <p:cNvCxnSpPr/>
              <p:nvPr/>
            </p:nvCxnSpPr>
            <p:spPr>
              <a:xfrm>
                <a:off x="-435240" y="326520"/>
                <a:ext cx="252360" cy="360"/>
              </a:xfrm>
              <a:prstGeom prst="straightConnector1">
                <a:avLst/>
              </a:prstGeom>
              <a:ln w="6480">
                <a:solidFill>
                  <a:srgbClr val="a8a8a8"/>
                </a:solidFill>
                <a:miter/>
              </a:ln>
            </p:spPr>
          </p:cxnSp>
          <p:cxnSp>
            <p:nvCxnSpPr>
              <p:cNvPr id="22264" name="Straight Connector 182"/>
              <p:cNvCxnSpPr/>
              <p:nvPr/>
            </p:nvCxnSpPr>
            <p:spPr>
              <a:xfrm>
                <a:off x="-435240" y="0"/>
                <a:ext cx="252360" cy="360"/>
              </a:xfrm>
              <a:prstGeom prst="straightConnector1">
                <a:avLst/>
              </a:prstGeom>
              <a:ln w="6480">
                <a:solidFill>
                  <a:srgbClr val="a8a8a8"/>
                </a:solidFill>
                <a:miter/>
              </a:ln>
            </p:spPr>
          </p:cxnSp>
          <p:cxnSp>
            <p:nvCxnSpPr>
              <p:cNvPr id="22265" name="Straight Connector 183"/>
              <p:cNvCxnSpPr/>
              <p:nvPr/>
            </p:nvCxnSpPr>
            <p:spPr>
              <a:xfrm>
                <a:off x="-435240" y="979560"/>
                <a:ext cx="252360" cy="360"/>
              </a:xfrm>
              <a:prstGeom prst="straightConnector1">
                <a:avLst/>
              </a:prstGeom>
              <a:ln w="6480">
                <a:solidFill>
                  <a:srgbClr val="a8a8a8"/>
                </a:solidFill>
                <a:miter/>
              </a:ln>
            </p:spPr>
          </p:cxnSp>
          <p:cxnSp>
            <p:nvCxnSpPr>
              <p:cNvPr id="22266" name="Straight Connector 184"/>
              <p:cNvCxnSpPr/>
              <p:nvPr/>
            </p:nvCxnSpPr>
            <p:spPr>
              <a:xfrm>
                <a:off x="-435240" y="653040"/>
                <a:ext cx="252360" cy="360"/>
              </a:xfrm>
              <a:prstGeom prst="straightConnector1">
                <a:avLst/>
              </a:prstGeom>
              <a:ln w="6480">
                <a:solidFill>
                  <a:srgbClr val="a8a8a8"/>
                </a:solidFill>
                <a:miter/>
              </a:ln>
            </p:spPr>
          </p:cxnSp>
          <p:cxnSp>
            <p:nvCxnSpPr>
              <p:cNvPr id="22267" name="Straight Connector 185"/>
              <p:cNvCxnSpPr/>
              <p:nvPr/>
            </p:nvCxnSpPr>
            <p:spPr>
              <a:xfrm>
                <a:off x="-435240" y="1632600"/>
                <a:ext cx="252360" cy="360"/>
              </a:xfrm>
              <a:prstGeom prst="straightConnector1">
                <a:avLst/>
              </a:prstGeom>
              <a:ln w="6480">
                <a:solidFill>
                  <a:srgbClr val="a8a8a8"/>
                </a:solidFill>
                <a:miter/>
              </a:ln>
            </p:spPr>
          </p:cxnSp>
          <p:cxnSp>
            <p:nvCxnSpPr>
              <p:cNvPr id="22268" name="Straight Connector 186"/>
              <p:cNvCxnSpPr/>
              <p:nvPr/>
            </p:nvCxnSpPr>
            <p:spPr>
              <a:xfrm>
                <a:off x="-435240" y="1306080"/>
                <a:ext cx="252360" cy="360"/>
              </a:xfrm>
              <a:prstGeom prst="straightConnector1">
                <a:avLst/>
              </a:prstGeom>
              <a:ln w="6480">
                <a:solidFill>
                  <a:srgbClr val="a8a8a8"/>
                </a:solidFill>
                <a:miter/>
              </a:ln>
            </p:spPr>
          </p:cxnSp>
          <p:cxnSp>
            <p:nvCxnSpPr>
              <p:cNvPr id="22269" name="Straight Connector 187"/>
              <p:cNvCxnSpPr/>
              <p:nvPr/>
            </p:nvCxnSpPr>
            <p:spPr>
              <a:xfrm>
                <a:off x="-435240" y="2285640"/>
                <a:ext cx="252360" cy="360"/>
              </a:xfrm>
              <a:prstGeom prst="straightConnector1">
                <a:avLst/>
              </a:prstGeom>
              <a:ln w="6480">
                <a:solidFill>
                  <a:srgbClr val="a8a8a8"/>
                </a:solidFill>
                <a:miter/>
              </a:ln>
            </p:spPr>
          </p:cxnSp>
          <p:cxnSp>
            <p:nvCxnSpPr>
              <p:cNvPr id="22270" name="Straight Connector 188"/>
              <p:cNvCxnSpPr/>
              <p:nvPr/>
            </p:nvCxnSpPr>
            <p:spPr>
              <a:xfrm>
                <a:off x="-435240" y="1959120"/>
                <a:ext cx="252360" cy="360"/>
              </a:xfrm>
              <a:prstGeom prst="straightConnector1">
                <a:avLst/>
              </a:prstGeom>
              <a:ln w="6480">
                <a:solidFill>
                  <a:srgbClr val="a8a8a8"/>
                </a:solidFill>
                <a:miter/>
              </a:ln>
            </p:spPr>
          </p:cxnSp>
          <p:cxnSp>
            <p:nvCxnSpPr>
              <p:cNvPr id="22271" name="Straight Connector 189"/>
              <p:cNvCxnSpPr/>
              <p:nvPr/>
            </p:nvCxnSpPr>
            <p:spPr>
              <a:xfrm>
                <a:off x="-435240" y="2939040"/>
                <a:ext cx="252360" cy="360"/>
              </a:xfrm>
              <a:prstGeom prst="straightConnector1">
                <a:avLst/>
              </a:prstGeom>
              <a:ln w="6480">
                <a:solidFill>
                  <a:srgbClr val="a8a8a8"/>
                </a:solidFill>
                <a:miter/>
              </a:ln>
            </p:spPr>
          </p:cxnSp>
          <p:cxnSp>
            <p:nvCxnSpPr>
              <p:cNvPr id="22272" name="Straight Connector 190"/>
              <p:cNvCxnSpPr/>
              <p:nvPr/>
            </p:nvCxnSpPr>
            <p:spPr>
              <a:xfrm>
                <a:off x="-435240" y="2612520"/>
                <a:ext cx="252360" cy="360"/>
              </a:xfrm>
              <a:prstGeom prst="straightConnector1">
                <a:avLst/>
              </a:prstGeom>
              <a:ln w="6480">
                <a:solidFill>
                  <a:srgbClr val="a8a8a8"/>
                </a:solidFill>
                <a:miter/>
              </a:ln>
            </p:spPr>
          </p:cxnSp>
          <p:cxnSp>
            <p:nvCxnSpPr>
              <p:cNvPr id="22273" name="Straight Connector 191"/>
              <p:cNvCxnSpPr/>
              <p:nvPr/>
            </p:nvCxnSpPr>
            <p:spPr>
              <a:xfrm>
                <a:off x="-435240" y="3592080"/>
                <a:ext cx="252360" cy="360"/>
              </a:xfrm>
              <a:prstGeom prst="straightConnector1">
                <a:avLst/>
              </a:prstGeom>
              <a:ln w="6480">
                <a:solidFill>
                  <a:srgbClr val="a8a8a8"/>
                </a:solidFill>
                <a:miter/>
              </a:ln>
            </p:spPr>
          </p:cxnSp>
          <p:cxnSp>
            <p:nvCxnSpPr>
              <p:cNvPr id="22274" name="Straight Connector 192"/>
              <p:cNvCxnSpPr/>
              <p:nvPr/>
            </p:nvCxnSpPr>
            <p:spPr>
              <a:xfrm>
                <a:off x="-435240" y="3265560"/>
                <a:ext cx="252360" cy="360"/>
              </a:xfrm>
              <a:prstGeom prst="straightConnector1">
                <a:avLst/>
              </a:prstGeom>
              <a:ln w="6480">
                <a:solidFill>
                  <a:srgbClr val="a8a8a8"/>
                </a:solidFill>
                <a:miter/>
              </a:ln>
            </p:spPr>
          </p:cxnSp>
          <p:cxnSp>
            <p:nvCxnSpPr>
              <p:cNvPr id="22275" name="Straight Connector 193"/>
              <p:cNvCxnSpPr/>
              <p:nvPr/>
            </p:nvCxnSpPr>
            <p:spPr>
              <a:xfrm>
                <a:off x="-435240" y="4245120"/>
                <a:ext cx="252360" cy="360"/>
              </a:xfrm>
              <a:prstGeom prst="straightConnector1">
                <a:avLst/>
              </a:prstGeom>
              <a:ln w="6480">
                <a:solidFill>
                  <a:srgbClr val="a8a8a8"/>
                </a:solidFill>
                <a:miter/>
              </a:ln>
            </p:spPr>
          </p:cxnSp>
          <p:cxnSp>
            <p:nvCxnSpPr>
              <p:cNvPr id="22276" name="Straight Connector 194"/>
              <p:cNvCxnSpPr/>
              <p:nvPr/>
            </p:nvCxnSpPr>
            <p:spPr>
              <a:xfrm>
                <a:off x="-435240" y="3918600"/>
                <a:ext cx="252360" cy="360"/>
              </a:xfrm>
              <a:prstGeom prst="straightConnector1">
                <a:avLst/>
              </a:prstGeom>
              <a:ln w="6480">
                <a:solidFill>
                  <a:srgbClr val="a8a8a8"/>
                </a:solidFill>
                <a:miter/>
              </a:ln>
            </p:spPr>
          </p:cxnSp>
          <p:cxnSp>
            <p:nvCxnSpPr>
              <p:cNvPr id="22277" name="Straight Connector 195"/>
              <p:cNvCxnSpPr/>
              <p:nvPr/>
            </p:nvCxnSpPr>
            <p:spPr>
              <a:xfrm>
                <a:off x="-435240" y="4898520"/>
                <a:ext cx="252360" cy="360"/>
              </a:xfrm>
              <a:prstGeom prst="straightConnector1">
                <a:avLst/>
              </a:prstGeom>
              <a:ln w="6480">
                <a:solidFill>
                  <a:srgbClr val="a8a8a8"/>
                </a:solidFill>
                <a:miter/>
              </a:ln>
            </p:spPr>
          </p:cxnSp>
          <p:cxnSp>
            <p:nvCxnSpPr>
              <p:cNvPr id="22278" name="Straight Connector 196"/>
              <p:cNvCxnSpPr/>
              <p:nvPr/>
            </p:nvCxnSpPr>
            <p:spPr>
              <a:xfrm>
                <a:off x="-435240" y="4571640"/>
                <a:ext cx="252360" cy="360"/>
              </a:xfrm>
              <a:prstGeom prst="straightConnector1">
                <a:avLst/>
              </a:prstGeom>
              <a:ln w="6480">
                <a:solidFill>
                  <a:srgbClr val="a8a8a8"/>
                </a:solidFill>
                <a:miter/>
              </a:ln>
            </p:spPr>
          </p:cxnSp>
          <p:cxnSp>
            <p:nvCxnSpPr>
              <p:cNvPr id="22279" name="Straight Connector 197"/>
              <p:cNvCxnSpPr/>
              <p:nvPr/>
            </p:nvCxnSpPr>
            <p:spPr>
              <a:xfrm>
                <a:off x="-435240" y="5551560"/>
                <a:ext cx="252360" cy="360"/>
              </a:xfrm>
              <a:prstGeom prst="straightConnector1">
                <a:avLst/>
              </a:prstGeom>
              <a:ln w="6480">
                <a:solidFill>
                  <a:srgbClr val="a8a8a8"/>
                </a:solidFill>
                <a:miter/>
              </a:ln>
            </p:spPr>
          </p:cxnSp>
          <p:cxnSp>
            <p:nvCxnSpPr>
              <p:cNvPr id="22280" name="Straight Connector 198"/>
              <p:cNvCxnSpPr/>
              <p:nvPr/>
            </p:nvCxnSpPr>
            <p:spPr>
              <a:xfrm>
                <a:off x="-435240" y="5225040"/>
                <a:ext cx="252360" cy="360"/>
              </a:xfrm>
              <a:prstGeom prst="straightConnector1">
                <a:avLst/>
              </a:prstGeom>
              <a:ln w="6480">
                <a:solidFill>
                  <a:srgbClr val="a8a8a8"/>
                </a:solidFill>
                <a:miter/>
              </a:ln>
            </p:spPr>
          </p:cxnSp>
          <p:cxnSp>
            <p:nvCxnSpPr>
              <p:cNvPr id="22281" name="Straight Connector 199"/>
              <p:cNvCxnSpPr/>
              <p:nvPr/>
            </p:nvCxnSpPr>
            <p:spPr>
              <a:xfrm>
                <a:off x="-435240" y="6204600"/>
                <a:ext cx="252360" cy="360"/>
              </a:xfrm>
              <a:prstGeom prst="straightConnector1">
                <a:avLst/>
              </a:prstGeom>
              <a:ln w="6480">
                <a:solidFill>
                  <a:srgbClr val="a8a8a8"/>
                </a:solidFill>
                <a:miter/>
              </a:ln>
            </p:spPr>
          </p:cxnSp>
          <p:cxnSp>
            <p:nvCxnSpPr>
              <p:cNvPr id="22282" name="Straight Connector 200"/>
              <p:cNvCxnSpPr/>
              <p:nvPr/>
            </p:nvCxnSpPr>
            <p:spPr>
              <a:xfrm>
                <a:off x="-435240" y="5878080"/>
                <a:ext cx="252360" cy="360"/>
              </a:xfrm>
              <a:prstGeom prst="straightConnector1">
                <a:avLst/>
              </a:prstGeom>
              <a:ln w="6480">
                <a:solidFill>
                  <a:srgbClr val="a8a8a8"/>
                </a:solidFill>
                <a:miter/>
              </a:ln>
            </p:spPr>
          </p:cxnSp>
          <p:cxnSp>
            <p:nvCxnSpPr>
              <p:cNvPr id="22283" name="Straight Connector 201"/>
              <p:cNvCxnSpPr/>
              <p:nvPr/>
            </p:nvCxnSpPr>
            <p:spPr>
              <a:xfrm>
                <a:off x="-435240" y="6857640"/>
                <a:ext cx="252360" cy="360"/>
              </a:xfrm>
              <a:prstGeom prst="straightConnector1">
                <a:avLst/>
              </a:prstGeom>
              <a:ln w="6480">
                <a:solidFill>
                  <a:srgbClr val="a8a8a8"/>
                </a:solidFill>
                <a:miter/>
              </a:ln>
            </p:spPr>
          </p:cxnSp>
          <p:cxnSp>
            <p:nvCxnSpPr>
              <p:cNvPr id="22284" name="Straight Connector 202"/>
              <p:cNvCxnSpPr/>
              <p:nvPr/>
            </p:nvCxnSpPr>
            <p:spPr>
              <a:xfrm>
                <a:off x="-435240" y="6531120"/>
                <a:ext cx="252360" cy="360"/>
              </a:xfrm>
              <a:prstGeom prst="straightConnector1">
                <a:avLst/>
              </a:prstGeom>
              <a:ln w="6480">
                <a:solidFill>
                  <a:srgbClr val="a8a8a8"/>
                </a:solidFill>
                <a:miter/>
              </a:ln>
            </p:spPr>
          </p:cxnSp>
          <p:cxnSp>
            <p:nvCxnSpPr>
              <p:cNvPr id="22285" name="Straight Connector 806"/>
              <p:cNvCxnSpPr/>
              <p:nvPr/>
            </p:nvCxnSpPr>
            <p:spPr>
              <a:xfrm flipV="1">
                <a:off x="11862360" y="-435240"/>
                <a:ext cx="360" cy="252360"/>
              </a:xfrm>
              <a:prstGeom prst="straightConnector1">
                <a:avLst/>
              </a:prstGeom>
              <a:ln w="6480">
                <a:solidFill>
                  <a:srgbClr val="a8a8a8"/>
                </a:solidFill>
                <a:miter/>
              </a:ln>
            </p:spPr>
          </p:cxnSp>
          <p:cxnSp>
            <p:nvCxnSpPr>
              <p:cNvPr id="22286" name="Straight Connector 807"/>
              <p:cNvCxnSpPr/>
              <p:nvPr/>
            </p:nvCxnSpPr>
            <p:spPr>
              <a:xfrm flipV="1">
                <a:off x="12191760" y="-435240"/>
                <a:ext cx="360" cy="252360"/>
              </a:xfrm>
              <a:prstGeom prst="straightConnector1">
                <a:avLst/>
              </a:prstGeom>
              <a:ln w="6480">
                <a:solidFill>
                  <a:srgbClr val="a8a8a8"/>
                </a:solidFill>
                <a:miter/>
              </a:ln>
            </p:spPr>
          </p:cxnSp>
          <p:cxnSp>
            <p:nvCxnSpPr>
              <p:cNvPr id="22287" name="Straight Connector 808"/>
              <p:cNvCxnSpPr/>
              <p:nvPr/>
            </p:nvCxnSpPr>
            <p:spPr>
              <a:xfrm flipV="1">
                <a:off x="11203200" y="-435240"/>
                <a:ext cx="360" cy="252360"/>
              </a:xfrm>
              <a:prstGeom prst="straightConnector1">
                <a:avLst/>
              </a:prstGeom>
              <a:ln w="6480">
                <a:solidFill>
                  <a:srgbClr val="a8a8a8"/>
                </a:solidFill>
                <a:miter/>
              </a:ln>
            </p:spPr>
          </p:cxnSp>
          <p:cxnSp>
            <p:nvCxnSpPr>
              <p:cNvPr id="22288" name="Straight Connector 809"/>
              <p:cNvCxnSpPr/>
              <p:nvPr/>
            </p:nvCxnSpPr>
            <p:spPr>
              <a:xfrm flipV="1">
                <a:off x="11532960" y="-435240"/>
                <a:ext cx="360" cy="252360"/>
              </a:xfrm>
              <a:prstGeom prst="straightConnector1">
                <a:avLst/>
              </a:prstGeom>
              <a:ln w="6480">
                <a:solidFill>
                  <a:srgbClr val="a8a8a8"/>
                </a:solidFill>
                <a:miter/>
              </a:ln>
            </p:spPr>
          </p:cxnSp>
          <p:cxnSp>
            <p:nvCxnSpPr>
              <p:cNvPr id="22289" name="Straight Connector 810"/>
              <p:cNvCxnSpPr/>
              <p:nvPr/>
            </p:nvCxnSpPr>
            <p:spPr>
              <a:xfrm flipV="1">
                <a:off x="10544400" y="-435240"/>
                <a:ext cx="360" cy="252360"/>
              </a:xfrm>
              <a:prstGeom prst="straightConnector1">
                <a:avLst/>
              </a:prstGeom>
              <a:ln w="6480">
                <a:solidFill>
                  <a:srgbClr val="a8a8a8"/>
                </a:solidFill>
                <a:miter/>
              </a:ln>
            </p:spPr>
          </p:cxnSp>
          <p:cxnSp>
            <p:nvCxnSpPr>
              <p:cNvPr id="22290" name="Straight Connector 811"/>
              <p:cNvCxnSpPr/>
              <p:nvPr/>
            </p:nvCxnSpPr>
            <p:spPr>
              <a:xfrm flipV="1">
                <a:off x="10873800" y="-435240"/>
                <a:ext cx="360" cy="252360"/>
              </a:xfrm>
              <a:prstGeom prst="straightConnector1">
                <a:avLst/>
              </a:prstGeom>
              <a:ln w="6480">
                <a:solidFill>
                  <a:srgbClr val="a8a8a8"/>
                </a:solidFill>
                <a:miter/>
              </a:ln>
            </p:spPr>
          </p:cxnSp>
          <p:cxnSp>
            <p:nvCxnSpPr>
              <p:cNvPr id="22291" name="Straight Connector 812"/>
              <p:cNvCxnSpPr/>
              <p:nvPr/>
            </p:nvCxnSpPr>
            <p:spPr>
              <a:xfrm flipV="1">
                <a:off x="9885240" y="-435240"/>
                <a:ext cx="360" cy="252360"/>
              </a:xfrm>
              <a:prstGeom prst="straightConnector1">
                <a:avLst/>
              </a:prstGeom>
              <a:ln w="6480">
                <a:solidFill>
                  <a:srgbClr val="a8a8a8"/>
                </a:solidFill>
                <a:miter/>
              </a:ln>
            </p:spPr>
          </p:cxnSp>
          <p:cxnSp>
            <p:nvCxnSpPr>
              <p:cNvPr id="22292" name="Straight Connector 813"/>
              <p:cNvCxnSpPr/>
              <p:nvPr/>
            </p:nvCxnSpPr>
            <p:spPr>
              <a:xfrm flipV="1">
                <a:off x="10214640" y="-435240"/>
                <a:ext cx="360" cy="252360"/>
              </a:xfrm>
              <a:prstGeom prst="straightConnector1">
                <a:avLst/>
              </a:prstGeom>
              <a:ln w="6480">
                <a:solidFill>
                  <a:srgbClr val="a8a8a8"/>
                </a:solidFill>
                <a:miter/>
              </a:ln>
            </p:spPr>
          </p:cxnSp>
          <p:cxnSp>
            <p:nvCxnSpPr>
              <p:cNvPr id="22293" name="Straight Connector 814"/>
              <p:cNvCxnSpPr/>
              <p:nvPr/>
            </p:nvCxnSpPr>
            <p:spPr>
              <a:xfrm flipV="1">
                <a:off x="9226080" y="-435240"/>
                <a:ext cx="360" cy="252360"/>
              </a:xfrm>
              <a:prstGeom prst="straightConnector1">
                <a:avLst/>
              </a:prstGeom>
              <a:ln w="6480">
                <a:solidFill>
                  <a:srgbClr val="a8a8a8"/>
                </a:solidFill>
                <a:miter/>
              </a:ln>
            </p:spPr>
          </p:cxnSp>
          <p:cxnSp>
            <p:nvCxnSpPr>
              <p:cNvPr id="22294" name="Straight Connector 815"/>
              <p:cNvCxnSpPr/>
              <p:nvPr/>
            </p:nvCxnSpPr>
            <p:spPr>
              <a:xfrm flipV="1">
                <a:off x="9555840" y="-435240"/>
                <a:ext cx="360" cy="252360"/>
              </a:xfrm>
              <a:prstGeom prst="straightConnector1">
                <a:avLst/>
              </a:prstGeom>
              <a:ln w="6480">
                <a:solidFill>
                  <a:srgbClr val="a8a8a8"/>
                </a:solidFill>
                <a:miter/>
              </a:ln>
            </p:spPr>
          </p:cxnSp>
          <p:cxnSp>
            <p:nvCxnSpPr>
              <p:cNvPr id="22295" name="Straight Connector 816"/>
              <p:cNvCxnSpPr/>
              <p:nvPr/>
            </p:nvCxnSpPr>
            <p:spPr>
              <a:xfrm flipV="1">
                <a:off x="8567280" y="-435240"/>
                <a:ext cx="360" cy="252360"/>
              </a:xfrm>
              <a:prstGeom prst="straightConnector1">
                <a:avLst/>
              </a:prstGeom>
              <a:ln w="6480">
                <a:solidFill>
                  <a:srgbClr val="a8a8a8"/>
                </a:solidFill>
                <a:miter/>
              </a:ln>
            </p:spPr>
          </p:cxnSp>
          <p:cxnSp>
            <p:nvCxnSpPr>
              <p:cNvPr id="22296" name="Straight Connector 817"/>
              <p:cNvCxnSpPr/>
              <p:nvPr/>
            </p:nvCxnSpPr>
            <p:spPr>
              <a:xfrm flipV="1">
                <a:off x="8896680" y="-435240"/>
                <a:ext cx="360" cy="252360"/>
              </a:xfrm>
              <a:prstGeom prst="straightConnector1">
                <a:avLst/>
              </a:prstGeom>
              <a:ln w="6480">
                <a:solidFill>
                  <a:srgbClr val="a8a8a8"/>
                </a:solidFill>
                <a:miter/>
              </a:ln>
            </p:spPr>
          </p:cxnSp>
          <p:cxnSp>
            <p:nvCxnSpPr>
              <p:cNvPr id="22297" name="Straight Connector 818"/>
              <p:cNvCxnSpPr/>
              <p:nvPr/>
            </p:nvCxnSpPr>
            <p:spPr>
              <a:xfrm flipV="1">
                <a:off x="7908120" y="-435240"/>
                <a:ext cx="360" cy="252360"/>
              </a:xfrm>
              <a:prstGeom prst="straightConnector1">
                <a:avLst/>
              </a:prstGeom>
              <a:ln w="6480">
                <a:solidFill>
                  <a:srgbClr val="a8a8a8"/>
                </a:solidFill>
                <a:miter/>
              </a:ln>
            </p:spPr>
          </p:cxnSp>
          <p:cxnSp>
            <p:nvCxnSpPr>
              <p:cNvPr id="22298" name="Straight Connector 819"/>
              <p:cNvCxnSpPr/>
              <p:nvPr/>
            </p:nvCxnSpPr>
            <p:spPr>
              <a:xfrm flipV="1">
                <a:off x="8237520" y="-435240"/>
                <a:ext cx="360" cy="252360"/>
              </a:xfrm>
              <a:prstGeom prst="straightConnector1">
                <a:avLst/>
              </a:prstGeom>
              <a:ln w="6480">
                <a:solidFill>
                  <a:srgbClr val="a8a8a8"/>
                </a:solidFill>
                <a:miter/>
              </a:ln>
            </p:spPr>
          </p:cxnSp>
          <p:cxnSp>
            <p:nvCxnSpPr>
              <p:cNvPr id="22299" name="Straight Connector 820"/>
              <p:cNvCxnSpPr/>
              <p:nvPr/>
            </p:nvCxnSpPr>
            <p:spPr>
              <a:xfrm flipV="1">
                <a:off x="7248960" y="-435240"/>
                <a:ext cx="360" cy="252360"/>
              </a:xfrm>
              <a:prstGeom prst="straightConnector1">
                <a:avLst/>
              </a:prstGeom>
              <a:ln w="6480">
                <a:solidFill>
                  <a:srgbClr val="a8a8a8"/>
                </a:solidFill>
                <a:miter/>
              </a:ln>
            </p:spPr>
          </p:cxnSp>
          <p:cxnSp>
            <p:nvCxnSpPr>
              <p:cNvPr id="22300" name="Straight Connector 821"/>
              <p:cNvCxnSpPr/>
              <p:nvPr/>
            </p:nvCxnSpPr>
            <p:spPr>
              <a:xfrm flipV="1">
                <a:off x="7578720" y="-435240"/>
                <a:ext cx="360" cy="252360"/>
              </a:xfrm>
              <a:prstGeom prst="straightConnector1">
                <a:avLst/>
              </a:prstGeom>
              <a:ln w="6480">
                <a:solidFill>
                  <a:srgbClr val="a8a8a8"/>
                </a:solidFill>
                <a:miter/>
              </a:ln>
            </p:spPr>
          </p:cxnSp>
          <p:cxnSp>
            <p:nvCxnSpPr>
              <p:cNvPr id="22301" name="Straight Connector 822"/>
              <p:cNvCxnSpPr/>
              <p:nvPr/>
            </p:nvCxnSpPr>
            <p:spPr>
              <a:xfrm flipV="1">
                <a:off x="6590160" y="-435240"/>
                <a:ext cx="360" cy="252360"/>
              </a:xfrm>
              <a:prstGeom prst="straightConnector1">
                <a:avLst/>
              </a:prstGeom>
              <a:ln w="6480">
                <a:solidFill>
                  <a:srgbClr val="a8a8a8"/>
                </a:solidFill>
                <a:miter/>
              </a:ln>
            </p:spPr>
          </p:cxnSp>
          <p:cxnSp>
            <p:nvCxnSpPr>
              <p:cNvPr id="22302" name="Straight Connector 823"/>
              <p:cNvCxnSpPr/>
              <p:nvPr/>
            </p:nvCxnSpPr>
            <p:spPr>
              <a:xfrm flipV="1">
                <a:off x="6919560" y="-435240"/>
                <a:ext cx="360" cy="252360"/>
              </a:xfrm>
              <a:prstGeom prst="straightConnector1">
                <a:avLst/>
              </a:prstGeom>
              <a:ln w="6480">
                <a:solidFill>
                  <a:srgbClr val="a8a8a8"/>
                </a:solidFill>
                <a:miter/>
              </a:ln>
            </p:spPr>
          </p:cxnSp>
          <p:cxnSp>
            <p:nvCxnSpPr>
              <p:cNvPr id="22303" name="Straight Connector 824"/>
              <p:cNvCxnSpPr/>
              <p:nvPr/>
            </p:nvCxnSpPr>
            <p:spPr>
              <a:xfrm flipV="1">
                <a:off x="5931000" y="-435240"/>
                <a:ext cx="360" cy="252360"/>
              </a:xfrm>
              <a:prstGeom prst="straightConnector1">
                <a:avLst/>
              </a:prstGeom>
              <a:ln w="6480">
                <a:solidFill>
                  <a:srgbClr val="a8a8a8"/>
                </a:solidFill>
                <a:miter/>
              </a:ln>
            </p:spPr>
          </p:cxnSp>
          <p:cxnSp>
            <p:nvCxnSpPr>
              <p:cNvPr id="22304" name="Straight Connector 825"/>
              <p:cNvCxnSpPr/>
              <p:nvPr/>
            </p:nvCxnSpPr>
            <p:spPr>
              <a:xfrm flipV="1">
                <a:off x="6260760" y="-435240"/>
                <a:ext cx="360" cy="252360"/>
              </a:xfrm>
              <a:prstGeom prst="straightConnector1">
                <a:avLst/>
              </a:prstGeom>
              <a:ln w="6480">
                <a:solidFill>
                  <a:srgbClr val="a8a8a8"/>
                </a:solidFill>
                <a:miter/>
              </a:ln>
            </p:spPr>
          </p:cxnSp>
          <p:cxnSp>
            <p:nvCxnSpPr>
              <p:cNvPr id="22305" name="Straight Connector 826"/>
              <p:cNvCxnSpPr/>
              <p:nvPr/>
            </p:nvCxnSpPr>
            <p:spPr>
              <a:xfrm flipV="1">
                <a:off x="5272200" y="-435240"/>
                <a:ext cx="360" cy="252360"/>
              </a:xfrm>
              <a:prstGeom prst="straightConnector1">
                <a:avLst/>
              </a:prstGeom>
              <a:ln w="6480">
                <a:solidFill>
                  <a:srgbClr val="a8a8a8"/>
                </a:solidFill>
                <a:miter/>
              </a:ln>
            </p:spPr>
          </p:cxnSp>
          <p:cxnSp>
            <p:nvCxnSpPr>
              <p:cNvPr id="22306" name="Straight Connector 827"/>
              <p:cNvCxnSpPr/>
              <p:nvPr/>
            </p:nvCxnSpPr>
            <p:spPr>
              <a:xfrm flipV="1">
                <a:off x="5601600" y="-435240"/>
                <a:ext cx="360" cy="252360"/>
              </a:xfrm>
              <a:prstGeom prst="straightConnector1">
                <a:avLst/>
              </a:prstGeom>
              <a:ln w="6480">
                <a:solidFill>
                  <a:srgbClr val="a8a8a8"/>
                </a:solidFill>
                <a:miter/>
              </a:ln>
            </p:spPr>
          </p:cxnSp>
          <p:cxnSp>
            <p:nvCxnSpPr>
              <p:cNvPr id="22307" name="Straight Connector 828"/>
              <p:cNvCxnSpPr/>
              <p:nvPr/>
            </p:nvCxnSpPr>
            <p:spPr>
              <a:xfrm flipV="1">
                <a:off x="4613040" y="-435240"/>
                <a:ext cx="360" cy="252360"/>
              </a:xfrm>
              <a:prstGeom prst="straightConnector1">
                <a:avLst/>
              </a:prstGeom>
              <a:ln w="6480">
                <a:solidFill>
                  <a:srgbClr val="a8a8a8"/>
                </a:solidFill>
                <a:miter/>
              </a:ln>
            </p:spPr>
          </p:cxnSp>
          <p:cxnSp>
            <p:nvCxnSpPr>
              <p:cNvPr id="22308" name="Straight Connector 829"/>
              <p:cNvCxnSpPr/>
              <p:nvPr/>
            </p:nvCxnSpPr>
            <p:spPr>
              <a:xfrm flipV="1">
                <a:off x="4942440" y="-435240"/>
                <a:ext cx="360" cy="252360"/>
              </a:xfrm>
              <a:prstGeom prst="straightConnector1">
                <a:avLst/>
              </a:prstGeom>
              <a:ln w="6480">
                <a:solidFill>
                  <a:srgbClr val="a8a8a8"/>
                </a:solidFill>
                <a:miter/>
              </a:ln>
            </p:spPr>
          </p:cxnSp>
          <p:cxnSp>
            <p:nvCxnSpPr>
              <p:cNvPr id="22309" name="Straight Connector 830"/>
              <p:cNvCxnSpPr/>
              <p:nvPr/>
            </p:nvCxnSpPr>
            <p:spPr>
              <a:xfrm flipV="1">
                <a:off x="3953880" y="-435240"/>
                <a:ext cx="360" cy="252360"/>
              </a:xfrm>
              <a:prstGeom prst="straightConnector1">
                <a:avLst/>
              </a:prstGeom>
              <a:ln w="6480">
                <a:solidFill>
                  <a:srgbClr val="a8a8a8"/>
                </a:solidFill>
                <a:miter/>
              </a:ln>
            </p:spPr>
          </p:cxnSp>
          <p:cxnSp>
            <p:nvCxnSpPr>
              <p:cNvPr id="22310" name="Straight Connector 831"/>
              <p:cNvCxnSpPr/>
              <p:nvPr/>
            </p:nvCxnSpPr>
            <p:spPr>
              <a:xfrm flipV="1">
                <a:off x="4283640" y="-435240"/>
                <a:ext cx="360" cy="252360"/>
              </a:xfrm>
              <a:prstGeom prst="straightConnector1">
                <a:avLst/>
              </a:prstGeom>
              <a:ln w="6480">
                <a:solidFill>
                  <a:srgbClr val="a8a8a8"/>
                </a:solidFill>
                <a:miter/>
              </a:ln>
            </p:spPr>
          </p:cxnSp>
          <p:cxnSp>
            <p:nvCxnSpPr>
              <p:cNvPr id="22311" name="Straight Connector 832"/>
              <p:cNvCxnSpPr/>
              <p:nvPr/>
            </p:nvCxnSpPr>
            <p:spPr>
              <a:xfrm flipV="1">
                <a:off x="3295080" y="-435240"/>
                <a:ext cx="360" cy="252360"/>
              </a:xfrm>
              <a:prstGeom prst="straightConnector1">
                <a:avLst/>
              </a:prstGeom>
              <a:ln w="6480">
                <a:solidFill>
                  <a:srgbClr val="a8a8a8"/>
                </a:solidFill>
                <a:miter/>
              </a:ln>
            </p:spPr>
          </p:cxnSp>
          <p:cxnSp>
            <p:nvCxnSpPr>
              <p:cNvPr id="22312" name="Straight Connector 833"/>
              <p:cNvCxnSpPr/>
              <p:nvPr/>
            </p:nvCxnSpPr>
            <p:spPr>
              <a:xfrm flipV="1">
                <a:off x="3624480" y="-435240"/>
                <a:ext cx="360" cy="252360"/>
              </a:xfrm>
              <a:prstGeom prst="straightConnector1">
                <a:avLst/>
              </a:prstGeom>
              <a:ln w="6480">
                <a:solidFill>
                  <a:srgbClr val="a8a8a8"/>
                </a:solidFill>
                <a:miter/>
              </a:ln>
            </p:spPr>
          </p:cxnSp>
          <p:cxnSp>
            <p:nvCxnSpPr>
              <p:cNvPr id="22313" name="Straight Connector 834"/>
              <p:cNvCxnSpPr/>
              <p:nvPr/>
            </p:nvCxnSpPr>
            <p:spPr>
              <a:xfrm flipV="1">
                <a:off x="2635920" y="-435240"/>
                <a:ext cx="360" cy="252360"/>
              </a:xfrm>
              <a:prstGeom prst="straightConnector1">
                <a:avLst/>
              </a:prstGeom>
              <a:ln w="6480">
                <a:solidFill>
                  <a:srgbClr val="a8a8a8"/>
                </a:solidFill>
                <a:miter/>
              </a:ln>
            </p:spPr>
          </p:cxnSp>
          <p:cxnSp>
            <p:nvCxnSpPr>
              <p:cNvPr id="22314" name="Straight Connector 835"/>
              <p:cNvCxnSpPr/>
              <p:nvPr/>
            </p:nvCxnSpPr>
            <p:spPr>
              <a:xfrm flipV="1">
                <a:off x="2965320" y="-435240"/>
                <a:ext cx="360" cy="252360"/>
              </a:xfrm>
              <a:prstGeom prst="straightConnector1">
                <a:avLst/>
              </a:prstGeom>
              <a:ln w="6480">
                <a:solidFill>
                  <a:srgbClr val="a8a8a8"/>
                </a:solidFill>
                <a:miter/>
              </a:ln>
            </p:spPr>
          </p:cxnSp>
          <p:cxnSp>
            <p:nvCxnSpPr>
              <p:cNvPr id="22315" name="Straight Connector 836"/>
              <p:cNvCxnSpPr/>
              <p:nvPr/>
            </p:nvCxnSpPr>
            <p:spPr>
              <a:xfrm flipV="1">
                <a:off x="1976760" y="-435240"/>
                <a:ext cx="360" cy="252360"/>
              </a:xfrm>
              <a:prstGeom prst="straightConnector1">
                <a:avLst/>
              </a:prstGeom>
              <a:ln w="6480">
                <a:solidFill>
                  <a:srgbClr val="a8a8a8"/>
                </a:solidFill>
                <a:miter/>
              </a:ln>
            </p:spPr>
          </p:cxnSp>
          <p:cxnSp>
            <p:nvCxnSpPr>
              <p:cNvPr id="22316" name="Straight Connector 837"/>
              <p:cNvCxnSpPr/>
              <p:nvPr/>
            </p:nvCxnSpPr>
            <p:spPr>
              <a:xfrm flipV="1">
                <a:off x="2306520" y="-435240"/>
                <a:ext cx="360" cy="252360"/>
              </a:xfrm>
              <a:prstGeom prst="straightConnector1">
                <a:avLst/>
              </a:prstGeom>
              <a:ln w="6480">
                <a:solidFill>
                  <a:srgbClr val="a8a8a8"/>
                </a:solidFill>
                <a:miter/>
              </a:ln>
            </p:spPr>
          </p:cxnSp>
          <p:cxnSp>
            <p:nvCxnSpPr>
              <p:cNvPr id="22317" name="Straight Connector 838"/>
              <p:cNvCxnSpPr/>
              <p:nvPr/>
            </p:nvCxnSpPr>
            <p:spPr>
              <a:xfrm flipV="1">
                <a:off x="1317960" y="-435240"/>
                <a:ext cx="360" cy="252360"/>
              </a:xfrm>
              <a:prstGeom prst="straightConnector1">
                <a:avLst/>
              </a:prstGeom>
              <a:ln w="6480">
                <a:solidFill>
                  <a:srgbClr val="a8a8a8"/>
                </a:solidFill>
                <a:miter/>
              </a:ln>
            </p:spPr>
          </p:cxnSp>
          <p:cxnSp>
            <p:nvCxnSpPr>
              <p:cNvPr id="22318" name="Straight Connector 839"/>
              <p:cNvCxnSpPr/>
              <p:nvPr/>
            </p:nvCxnSpPr>
            <p:spPr>
              <a:xfrm flipV="1">
                <a:off x="1647360" y="-435240"/>
                <a:ext cx="360" cy="252360"/>
              </a:xfrm>
              <a:prstGeom prst="straightConnector1">
                <a:avLst/>
              </a:prstGeom>
              <a:ln w="6480">
                <a:solidFill>
                  <a:srgbClr val="a8a8a8"/>
                </a:solidFill>
                <a:miter/>
              </a:ln>
            </p:spPr>
          </p:cxnSp>
          <p:cxnSp>
            <p:nvCxnSpPr>
              <p:cNvPr id="22319" name="Straight Connector 840"/>
              <p:cNvCxnSpPr/>
              <p:nvPr/>
            </p:nvCxnSpPr>
            <p:spPr>
              <a:xfrm flipV="1">
                <a:off x="658800" y="-435240"/>
                <a:ext cx="360" cy="252360"/>
              </a:xfrm>
              <a:prstGeom prst="straightConnector1">
                <a:avLst/>
              </a:prstGeom>
              <a:ln w="6480">
                <a:solidFill>
                  <a:srgbClr val="a8a8a8"/>
                </a:solidFill>
                <a:miter/>
              </a:ln>
            </p:spPr>
          </p:cxnSp>
          <p:cxnSp>
            <p:nvCxnSpPr>
              <p:cNvPr id="22320" name="Straight Connector 841"/>
              <p:cNvCxnSpPr/>
              <p:nvPr/>
            </p:nvCxnSpPr>
            <p:spPr>
              <a:xfrm flipV="1">
                <a:off x="988200" y="-435240"/>
                <a:ext cx="360" cy="252360"/>
              </a:xfrm>
              <a:prstGeom prst="straightConnector1">
                <a:avLst/>
              </a:prstGeom>
              <a:ln w="6480">
                <a:solidFill>
                  <a:srgbClr val="a8a8a8"/>
                </a:solidFill>
                <a:miter/>
              </a:ln>
            </p:spPr>
          </p:cxnSp>
          <p:cxnSp>
            <p:nvCxnSpPr>
              <p:cNvPr id="22321" name="Straight Connector 842"/>
              <p:cNvCxnSpPr/>
              <p:nvPr/>
            </p:nvCxnSpPr>
            <p:spPr>
              <a:xfrm flipV="1">
                <a:off x="0" y="-435240"/>
                <a:ext cx="360" cy="252360"/>
              </a:xfrm>
              <a:prstGeom prst="straightConnector1">
                <a:avLst/>
              </a:prstGeom>
              <a:ln w="6480">
                <a:solidFill>
                  <a:srgbClr val="a8a8a8"/>
                </a:solidFill>
                <a:miter/>
              </a:ln>
            </p:spPr>
          </p:cxnSp>
          <p:cxnSp>
            <p:nvCxnSpPr>
              <p:cNvPr id="22322" name="Straight Connector 843"/>
              <p:cNvCxnSpPr/>
              <p:nvPr/>
            </p:nvCxnSpPr>
            <p:spPr>
              <a:xfrm flipV="1">
                <a:off x="329400" y="-435240"/>
                <a:ext cx="360" cy="252360"/>
              </a:xfrm>
              <a:prstGeom prst="straightConnector1">
                <a:avLst/>
              </a:prstGeom>
              <a:ln w="6480">
                <a:solidFill>
                  <a:srgbClr val="a8a8a8"/>
                </a:solidFill>
                <a:miter/>
              </a:ln>
            </p:spPr>
          </p:cxnSp>
          <p:cxnSp>
            <p:nvCxnSpPr>
              <p:cNvPr id="22323" name="Straight Connector 1883"/>
              <p:cNvCxnSpPr/>
              <p:nvPr/>
            </p:nvCxnSpPr>
            <p:spPr>
              <a:xfrm>
                <a:off x="12355560" y="326520"/>
                <a:ext cx="252360" cy="360"/>
              </a:xfrm>
              <a:prstGeom prst="straightConnector1">
                <a:avLst/>
              </a:prstGeom>
              <a:ln w="6480">
                <a:solidFill>
                  <a:srgbClr val="a8a8a8"/>
                </a:solidFill>
                <a:miter/>
              </a:ln>
            </p:spPr>
          </p:cxnSp>
          <p:cxnSp>
            <p:nvCxnSpPr>
              <p:cNvPr id="22324" name="Straight Connector 1884"/>
              <p:cNvCxnSpPr/>
              <p:nvPr/>
            </p:nvCxnSpPr>
            <p:spPr>
              <a:xfrm>
                <a:off x="12355560" y="0"/>
                <a:ext cx="252360" cy="360"/>
              </a:xfrm>
              <a:prstGeom prst="straightConnector1">
                <a:avLst/>
              </a:prstGeom>
              <a:ln w="6480">
                <a:solidFill>
                  <a:srgbClr val="a8a8a8"/>
                </a:solidFill>
                <a:miter/>
              </a:ln>
            </p:spPr>
          </p:cxnSp>
          <p:cxnSp>
            <p:nvCxnSpPr>
              <p:cNvPr id="22325" name="Straight Connector 1885"/>
              <p:cNvCxnSpPr/>
              <p:nvPr/>
            </p:nvCxnSpPr>
            <p:spPr>
              <a:xfrm>
                <a:off x="12355560" y="979560"/>
                <a:ext cx="252360" cy="360"/>
              </a:xfrm>
              <a:prstGeom prst="straightConnector1">
                <a:avLst/>
              </a:prstGeom>
              <a:ln w="6480">
                <a:solidFill>
                  <a:srgbClr val="a8a8a8"/>
                </a:solidFill>
                <a:miter/>
              </a:ln>
            </p:spPr>
          </p:cxnSp>
          <p:cxnSp>
            <p:nvCxnSpPr>
              <p:cNvPr id="22326" name="Straight Connector 1886"/>
              <p:cNvCxnSpPr/>
              <p:nvPr/>
            </p:nvCxnSpPr>
            <p:spPr>
              <a:xfrm>
                <a:off x="12355560" y="653040"/>
                <a:ext cx="252360" cy="360"/>
              </a:xfrm>
              <a:prstGeom prst="straightConnector1">
                <a:avLst/>
              </a:prstGeom>
              <a:ln w="6480">
                <a:solidFill>
                  <a:srgbClr val="a8a8a8"/>
                </a:solidFill>
                <a:miter/>
              </a:ln>
            </p:spPr>
          </p:cxnSp>
          <p:cxnSp>
            <p:nvCxnSpPr>
              <p:cNvPr id="22327" name="Straight Connector 1887"/>
              <p:cNvCxnSpPr/>
              <p:nvPr/>
            </p:nvCxnSpPr>
            <p:spPr>
              <a:xfrm>
                <a:off x="12355560" y="1632600"/>
                <a:ext cx="252360" cy="360"/>
              </a:xfrm>
              <a:prstGeom prst="straightConnector1">
                <a:avLst/>
              </a:prstGeom>
              <a:ln w="6480">
                <a:solidFill>
                  <a:srgbClr val="a8a8a8"/>
                </a:solidFill>
                <a:miter/>
              </a:ln>
            </p:spPr>
          </p:cxnSp>
          <p:cxnSp>
            <p:nvCxnSpPr>
              <p:cNvPr id="22328" name="Straight Connector 1888"/>
              <p:cNvCxnSpPr/>
              <p:nvPr/>
            </p:nvCxnSpPr>
            <p:spPr>
              <a:xfrm>
                <a:off x="12355560" y="1306080"/>
                <a:ext cx="252360" cy="360"/>
              </a:xfrm>
              <a:prstGeom prst="straightConnector1">
                <a:avLst/>
              </a:prstGeom>
              <a:ln w="6480">
                <a:solidFill>
                  <a:srgbClr val="a8a8a8"/>
                </a:solidFill>
                <a:miter/>
              </a:ln>
            </p:spPr>
          </p:cxnSp>
          <p:cxnSp>
            <p:nvCxnSpPr>
              <p:cNvPr id="22329" name="Straight Connector 1889"/>
              <p:cNvCxnSpPr/>
              <p:nvPr/>
            </p:nvCxnSpPr>
            <p:spPr>
              <a:xfrm>
                <a:off x="12355560" y="2285640"/>
                <a:ext cx="252360" cy="360"/>
              </a:xfrm>
              <a:prstGeom prst="straightConnector1">
                <a:avLst/>
              </a:prstGeom>
              <a:ln w="6480">
                <a:solidFill>
                  <a:srgbClr val="a8a8a8"/>
                </a:solidFill>
                <a:miter/>
              </a:ln>
            </p:spPr>
          </p:cxnSp>
          <p:cxnSp>
            <p:nvCxnSpPr>
              <p:cNvPr id="22330" name="Straight Connector 1890"/>
              <p:cNvCxnSpPr/>
              <p:nvPr/>
            </p:nvCxnSpPr>
            <p:spPr>
              <a:xfrm>
                <a:off x="12355560" y="1959120"/>
                <a:ext cx="252360" cy="360"/>
              </a:xfrm>
              <a:prstGeom prst="straightConnector1">
                <a:avLst/>
              </a:prstGeom>
              <a:ln w="6480">
                <a:solidFill>
                  <a:srgbClr val="a8a8a8"/>
                </a:solidFill>
                <a:miter/>
              </a:ln>
            </p:spPr>
          </p:cxnSp>
          <p:cxnSp>
            <p:nvCxnSpPr>
              <p:cNvPr id="22331" name="Straight Connector 1891"/>
              <p:cNvCxnSpPr/>
              <p:nvPr/>
            </p:nvCxnSpPr>
            <p:spPr>
              <a:xfrm>
                <a:off x="12355560" y="2939040"/>
                <a:ext cx="252360" cy="360"/>
              </a:xfrm>
              <a:prstGeom prst="straightConnector1">
                <a:avLst/>
              </a:prstGeom>
              <a:ln w="6480">
                <a:solidFill>
                  <a:srgbClr val="a8a8a8"/>
                </a:solidFill>
                <a:miter/>
              </a:ln>
            </p:spPr>
          </p:cxnSp>
          <p:cxnSp>
            <p:nvCxnSpPr>
              <p:cNvPr id="22332" name="Straight Connector 1892"/>
              <p:cNvCxnSpPr/>
              <p:nvPr/>
            </p:nvCxnSpPr>
            <p:spPr>
              <a:xfrm>
                <a:off x="12355560" y="2612520"/>
                <a:ext cx="252360" cy="360"/>
              </a:xfrm>
              <a:prstGeom prst="straightConnector1">
                <a:avLst/>
              </a:prstGeom>
              <a:ln w="6480">
                <a:solidFill>
                  <a:srgbClr val="a8a8a8"/>
                </a:solidFill>
                <a:miter/>
              </a:ln>
            </p:spPr>
          </p:cxnSp>
          <p:cxnSp>
            <p:nvCxnSpPr>
              <p:cNvPr id="22333" name="Straight Connector 1893"/>
              <p:cNvCxnSpPr/>
              <p:nvPr/>
            </p:nvCxnSpPr>
            <p:spPr>
              <a:xfrm>
                <a:off x="12355560" y="3592080"/>
                <a:ext cx="252360" cy="360"/>
              </a:xfrm>
              <a:prstGeom prst="straightConnector1">
                <a:avLst/>
              </a:prstGeom>
              <a:ln w="6480">
                <a:solidFill>
                  <a:srgbClr val="a8a8a8"/>
                </a:solidFill>
                <a:miter/>
              </a:ln>
            </p:spPr>
          </p:cxnSp>
          <p:cxnSp>
            <p:nvCxnSpPr>
              <p:cNvPr id="22334" name="Straight Connector 1894"/>
              <p:cNvCxnSpPr/>
              <p:nvPr/>
            </p:nvCxnSpPr>
            <p:spPr>
              <a:xfrm>
                <a:off x="12355560" y="3265560"/>
                <a:ext cx="252360" cy="360"/>
              </a:xfrm>
              <a:prstGeom prst="straightConnector1">
                <a:avLst/>
              </a:prstGeom>
              <a:ln w="6480">
                <a:solidFill>
                  <a:srgbClr val="a8a8a8"/>
                </a:solidFill>
                <a:miter/>
              </a:ln>
            </p:spPr>
          </p:cxnSp>
          <p:cxnSp>
            <p:nvCxnSpPr>
              <p:cNvPr id="22335" name="Straight Connector 1895"/>
              <p:cNvCxnSpPr/>
              <p:nvPr/>
            </p:nvCxnSpPr>
            <p:spPr>
              <a:xfrm>
                <a:off x="12355560" y="4245120"/>
                <a:ext cx="252360" cy="360"/>
              </a:xfrm>
              <a:prstGeom prst="straightConnector1">
                <a:avLst/>
              </a:prstGeom>
              <a:ln w="6480">
                <a:solidFill>
                  <a:srgbClr val="a8a8a8"/>
                </a:solidFill>
                <a:miter/>
              </a:ln>
            </p:spPr>
          </p:cxnSp>
          <p:cxnSp>
            <p:nvCxnSpPr>
              <p:cNvPr id="22336" name="Straight Connector 1896"/>
              <p:cNvCxnSpPr/>
              <p:nvPr/>
            </p:nvCxnSpPr>
            <p:spPr>
              <a:xfrm>
                <a:off x="12355560" y="3918600"/>
                <a:ext cx="252360" cy="360"/>
              </a:xfrm>
              <a:prstGeom prst="straightConnector1">
                <a:avLst/>
              </a:prstGeom>
              <a:ln w="6480">
                <a:solidFill>
                  <a:srgbClr val="a8a8a8"/>
                </a:solidFill>
                <a:miter/>
              </a:ln>
            </p:spPr>
          </p:cxnSp>
          <p:cxnSp>
            <p:nvCxnSpPr>
              <p:cNvPr id="22337" name="Straight Connector 1898"/>
              <p:cNvCxnSpPr/>
              <p:nvPr/>
            </p:nvCxnSpPr>
            <p:spPr>
              <a:xfrm>
                <a:off x="12355560" y="4571640"/>
                <a:ext cx="252360" cy="360"/>
              </a:xfrm>
              <a:prstGeom prst="straightConnector1">
                <a:avLst/>
              </a:prstGeom>
              <a:ln w="6480">
                <a:solidFill>
                  <a:srgbClr val="a8a8a8"/>
                </a:solidFill>
                <a:miter/>
              </a:ln>
            </p:spPr>
          </p:cxnSp>
          <p:cxnSp>
            <p:nvCxnSpPr>
              <p:cNvPr id="22338" name="Straight Connector 1899"/>
              <p:cNvCxnSpPr/>
              <p:nvPr/>
            </p:nvCxnSpPr>
            <p:spPr>
              <a:xfrm>
                <a:off x="12355560" y="5551560"/>
                <a:ext cx="252360" cy="360"/>
              </a:xfrm>
              <a:prstGeom prst="straightConnector1">
                <a:avLst/>
              </a:prstGeom>
              <a:ln w="6480">
                <a:solidFill>
                  <a:srgbClr val="a8a8a8"/>
                </a:solidFill>
                <a:miter/>
              </a:ln>
            </p:spPr>
          </p:cxnSp>
          <p:cxnSp>
            <p:nvCxnSpPr>
              <p:cNvPr id="22339" name="Straight Connector 1900"/>
              <p:cNvCxnSpPr/>
              <p:nvPr/>
            </p:nvCxnSpPr>
            <p:spPr>
              <a:xfrm>
                <a:off x="12355560" y="5225040"/>
                <a:ext cx="252360" cy="360"/>
              </a:xfrm>
              <a:prstGeom prst="straightConnector1">
                <a:avLst/>
              </a:prstGeom>
              <a:ln w="6480">
                <a:solidFill>
                  <a:srgbClr val="a8a8a8"/>
                </a:solidFill>
                <a:miter/>
              </a:ln>
            </p:spPr>
          </p:cxnSp>
          <p:cxnSp>
            <p:nvCxnSpPr>
              <p:cNvPr id="22340" name="Straight Connector 1901"/>
              <p:cNvCxnSpPr/>
              <p:nvPr/>
            </p:nvCxnSpPr>
            <p:spPr>
              <a:xfrm>
                <a:off x="12355560" y="6204600"/>
                <a:ext cx="252360" cy="360"/>
              </a:xfrm>
              <a:prstGeom prst="straightConnector1">
                <a:avLst/>
              </a:prstGeom>
              <a:ln w="6480">
                <a:solidFill>
                  <a:srgbClr val="a8a8a8"/>
                </a:solidFill>
                <a:miter/>
              </a:ln>
            </p:spPr>
          </p:cxnSp>
          <p:cxnSp>
            <p:nvCxnSpPr>
              <p:cNvPr id="22341" name="Straight Connector 1902"/>
              <p:cNvCxnSpPr/>
              <p:nvPr/>
            </p:nvCxnSpPr>
            <p:spPr>
              <a:xfrm>
                <a:off x="12355560" y="5878080"/>
                <a:ext cx="252360" cy="360"/>
              </a:xfrm>
              <a:prstGeom prst="straightConnector1">
                <a:avLst/>
              </a:prstGeom>
              <a:ln w="6480">
                <a:solidFill>
                  <a:srgbClr val="a8a8a8"/>
                </a:solidFill>
                <a:miter/>
              </a:ln>
            </p:spPr>
          </p:cxnSp>
          <p:cxnSp>
            <p:nvCxnSpPr>
              <p:cNvPr id="22342" name="Straight Connector 1903"/>
              <p:cNvCxnSpPr/>
              <p:nvPr/>
            </p:nvCxnSpPr>
            <p:spPr>
              <a:xfrm>
                <a:off x="12355560" y="6857640"/>
                <a:ext cx="252360" cy="360"/>
              </a:xfrm>
              <a:prstGeom prst="straightConnector1">
                <a:avLst/>
              </a:prstGeom>
              <a:ln w="6480">
                <a:solidFill>
                  <a:srgbClr val="a8a8a8"/>
                </a:solidFill>
                <a:miter/>
              </a:ln>
            </p:spPr>
          </p:cxnSp>
          <p:cxnSp>
            <p:nvCxnSpPr>
              <p:cNvPr id="22343" name="Straight Connector 1904"/>
              <p:cNvCxnSpPr/>
              <p:nvPr/>
            </p:nvCxnSpPr>
            <p:spPr>
              <a:xfrm>
                <a:off x="12355560" y="6531120"/>
                <a:ext cx="252360" cy="360"/>
              </a:xfrm>
              <a:prstGeom prst="straightConnector1">
                <a:avLst/>
              </a:prstGeom>
              <a:ln w="6480">
                <a:solidFill>
                  <a:srgbClr val="a8a8a8"/>
                </a:solidFill>
                <a:miter/>
              </a:ln>
            </p:spPr>
          </p:cxnSp>
          <p:cxnSp>
            <p:nvCxnSpPr>
              <p:cNvPr id="2234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234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234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234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234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234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2350" name="Straight Connector 2097"/>
              <p:cNvCxnSpPr/>
              <p:nvPr/>
            </p:nvCxnSpPr>
            <p:spPr>
              <a:xfrm flipV="1">
                <a:off x="9885240" y="7041240"/>
                <a:ext cx="360" cy="252360"/>
              </a:xfrm>
              <a:prstGeom prst="straightConnector1">
                <a:avLst/>
              </a:prstGeom>
              <a:ln w="6480">
                <a:solidFill>
                  <a:srgbClr val="a8a8a8"/>
                </a:solidFill>
                <a:miter/>
              </a:ln>
            </p:spPr>
          </p:cxnSp>
          <p:cxnSp>
            <p:nvCxnSpPr>
              <p:cNvPr id="2235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2352" name="Straight Connector 2099"/>
              <p:cNvCxnSpPr/>
              <p:nvPr/>
            </p:nvCxnSpPr>
            <p:spPr>
              <a:xfrm flipV="1">
                <a:off x="9226080" y="7041240"/>
                <a:ext cx="360" cy="252360"/>
              </a:xfrm>
              <a:prstGeom prst="straightConnector1">
                <a:avLst/>
              </a:prstGeom>
              <a:ln w="6480">
                <a:solidFill>
                  <a:srgbClr val="a8a8a8"/>
                </a:solidFill>
                <a:miter/>
              </a:ln>
            </p:spPr>
          </p:cxnSp>
          <p:cxnSp>
            <p:nvCxnSpPr>
              <p:cNvPr id="22353" name="Straight Connector 2100"/>
              <p:cNvCxnSpPr/>
              <p:nvPr/>
            </p:nvCxnSpPr>
            <p:spPr>
              <a:xfrm flipV="1">
                <a:off x="9555840" y="7041240"/>
                <a:ext cx="360" cy="252360"/>
              </a:xfrm>
              <a:prstGeom prst="straightConnector1">
                <a:avLst/>
              </a:prstGeom>
              <a:ln w="6480">
                <a:solidFill>
                  <a:srgbClr val="a8a8a8"/>
                </a:solidFill>
                <a:miter/>
              </a:ln>
            </p:spPr>
          </p:cxnSp>
          <p:cxnSp>
            <p:nvCxnSpPr>
              <p:cNvPr id="22354" name="Straight Connector 2101"/>
              <p:cNvCxnSpPr/>
              <p:nvPr/>
            </p:nvCxnSpPr>
            <p:spPr>
              <a:xfrm flipV="1">
                <a:off x="8567280" y="7041240"/>
                <a:ext cx="360" cy="252360"/>
              </a:xfrm>
              <a:prstGeom prst="straightConnector1">
                <a:avLst/>
              </a:prstGeom>
              <a:ln w="6480">
                <a:solidFill>
                  <a:srgbClr val="a8a8a8"/>
                </a:solidFill>
                <a:miter/>
              </a:ln>
            </p:spPr>
          </p:cxnSp>
          <p:cxnSp>
            <p:nvCxnSpPr>
              <p:cNvPr id="22355" name="Straight Connector 2102"/>
              <p:cNvCxnSpPr/>
              <p:nvPr/>
            </p:nvCxnSpPr>
            <p:spPr>
              <a:xfrm flipV="1">
                <a:off x="8896680" y="7041240"/>
                <a:ext cx="360" cy="252360"/>
              </a:xfrm>
              <a:prstGeom prst="straightConnector1">
                <a:avLst/>
              </a:prstGeom>
              <a:ln w="6480">
                <a:solidFill>
                  <a:srgbClr val="a8a8a8"/>
                </a:solidFill>
                <a:miter/>
              </a:ln>
            </p:spPr>
          </p:cxnSp>
          <p:cxnSp>
            <p:nvCxnSpPr>
              <p:cNvPr id="22356" name="Straight Connector 2103"/>
              <p:cNvCxnSpPr/>
              <p:nvPr/>
            </p:nvCxnSpPr>
            <p:spPr>
              <a:xfrm flipV="1">
                <a:off x="7908120" y="7041240"/>
                <a:ext cx="360" cy="252360"/>
              </a:xfrm>
              <a:prstGeom prst="straightConnector1">
                <a:avLst/>
              </a:prstGeom>
              <a:ln w="6480">
                <a:solidFill>
                  <a:srgbClr val="a8a8a8"/>
                </a:solidFill>
                <a:miter/>
              </a:ln>
            </p:spPr>
          </p:cxnSp>
          <p:cxnSp>
            <p:nvCxnSpPr>
              <p:cNvPr id="22357" name="Straight Connector 2104"/>
              <p:cNvCxnSpPr/>
              <p:nvPr/>
            </p:nvCxnSpPr>
            <p:spPr>
              <a:xfrm flipV="1">
                <a:off x="8237520" y="7041240"/>
                <a:ext cx="360" cy="252360"/>
              </a:xfrm>
              <a:prstGeom prst="straightConnector1">
                <a:avLst/>
              </a:prstGeom>
              <a:ln w="6480">
                <a:solidFill>
                  <a:srgbClr val="a8a8a8"/>
                </a:solidFill>
                <a:miter/>
              </a:ln>
            </p:spPr>
          </p:cxnSp>
          <p:cxnSp>
            <p:nvCxnSpPr>
              <p:cNvPr id="22358" name="Straight Connector 2105"/>
              <p:cNvCxnSpPr/>
              <p:nvPr/>
            </p:nvCxnSpPr>
            <p:spPr>
              <a:xfrm flipV="1">
                <a:off x="7248960" y="7041240"/>
                <a:ext cx="360" cy="252360"/>
              </a:xfrm>
              <a:prstGeom prst="straightConnector1">
                <a:avLst/>
              </a:prstGeom>
              <a:ln w="6480">
                <a:solidFill>
                  <a:srgbClr val="a8a8a8"/>
                </a:solidFill>
                <a:miter/>
              </a:ln>
            </p:spPr>
          </p:cxnSp>
          <p:cxnSp>
            <p:nvCxnSpPr>
              <p:cNvPr id="22359" name="Straight Connector 2106"/>
              <p:cNvCxnSpPr/>
              <p:nvPr/>
            </p:nvCxnSpPr>
            <p:spPr>
              <a:xfrm flipV="1">
                <a:off x="7578720" y="7041240"/>
                <a:ext cx="360" cy="252360"/>
              </a:xfrm>
              <a:prstGeom prst="straightConnector1">
                <a:avLst/>
              </a:prstGeom>
              <a:ln w="6480">
                <a:solidFill>
                  <a:srgbClr val="a8a8a8"/>
                </a:solidFill>
                <a:miter/>
              </a:ln>
            </p:spPr>
          </p:cxnSp>
          <p:cxnSp>
            <p:nvCxnSpPr>
              <p:cNvPr id="22360" name="Straight Connector 2107"/>
              <p:cNvCxnSpPr/>
              <p:nvPr/>
            </p:nvCxnSpPr>
            <p:spPr>
              <a:xfrm flipV="1">
                <a:off x="6590160" y="7041240"/>
                <a:ext cx="360" cy="252360"/>
              </a:xfrm>
              <a:prstGeom prst="straightConnector1">
                <a:avLst/>
              </a:prstGeom>
              <a:ln w="6480">
                <a:solidFill>
                  <a:srgbClr val="a8a8a8"/>
                </a:solidFill>
                <a:miter/>
              </a:ln>
            </p:spPr>
          </p:cxnSp>
          <p:cxnSp>
            <p:nvCxnSpPr>
              <p:cNvPr id="22361" name="Straight Connector 2108"/>
              <p:cNvCxnSpPr/>
              <p:nvPr/>
            </p:nvCxnSpPr>
            <p:spPr>
              <a:xfrm flipV="1">
                <a:off x="6919560" y="7041240"/>
                <a:ext cx="360" cy="252360"/>
              </a:xfrm>
              <a:prstGeom prst="straightConnector1">
                <a:avLst/>
              </a:prstGeom>
              <a:ln w="6480">
                <a:solidFill>
                  <a:srgbClr val="a8a8a8"/>
                </a:solidFill>
                <a:miter/>
              </a:ln>
            </p:spPr>
          </p:cxnSp>
          <p:cxnSp>
            <p:nvCxnSpPr>
              <p:cNvPr id="22362" name="Straight Connector 2109"/>
              <p:cNvCxnSpPr/>
              <p:nvPr/>
            </p:nvCxnSpPr>
            <p:spPr>
              <a:xfrm flipV="1">
                <a:off x="5931000" y="7041240"/>
                <a:ext cx="360" cy="252360"/>
              </a:xfrm>
              <a:prstGeom prst="straightConnector1">
                <a:avLst/>
              </a:prstGeom>
              <a:ln w="6480">
                <a:solidFill>
                  <a:srgbClr val="a8a8a8"/>
                </a:solidFill>
                <a:miter/>
              </a:ln>
            </p:spPr>
          </p:cxnSp>
          <p:cxnSp>
            <p:nvCxnSpPr>
              <p:cNvPr id="22363" name="Straight Connector 2110"/>
              <p:cNvCxnSpPr/>
              <p:nvPr/>
            </p:nvCxnSpPr>
            <p:spPr>
              <a:xfrm flipV="1">
                <a:off x="6260760" y="7041240"/>
                <a:ext cx="360" cy="252360"/>
              </a:xfrm>
              <a:prstGeom prst="straightConnector1">
                <a:avLst/>
              </a:prstGeom>
              <a:ln w="6480">
                <a:solidFill>
                  <a:srgbClr val="a8a8a8"/>
                </a:solidFill>
                <a:miter/>
              </a:ln>
            </p:spPr>
          </p:cxnSp>
          <p:cxnSp>
            <p:nvCxnSpPr>
              <p:cNvPr id="22364" name="Straight Connector 2111"/>
              <p:cNvCxnSpPr/>
              <p:nvPr/>
            </p:nvCxnSpPr>
            <p:spPr>
              <a:xfrm flipV="1">
                <a:off x="5272200" y="7041240"/>
                <a:ext cx="360" cy="252360"/>
              </a:xfrm>
              <a:prstGeom prst="straightConnector1">
                <a:avLst/>
              </a:prstGeom>
              <a:ln w="6480">
                <a:solidFill>
                  <a:srgbClr val="a8a8a8"/>
                </a:solidFill>
                <a:miter/>
              </a:ln>
            </p:spPr>
          </p:cxnSp>
          <p:cxnSp>
            <p:nvCxnSpPr>
              <p:cNvPr id="22365" name="Straight Connector 2112"/>
              <p:cNvCxnSpPr/>
              <p:nvPr/>
            </p:nvCxnSpPr>
            <p:spPr>
              <a:xfrm flipV="1">
                <a:off x="5601600" y="7041240"/>
                <a:ext cx="360" cy="252360"/>
              </a:xfrm>
              <a:prstGeom prst="straightConnector1">
                <a:avLst/>
              </a:prstGeom>
              <a:ln w="6480">
                <a:solidFill>
                  <a:srgbClr val="a8a8a8"/>
                </a:solidFill>
                <a:miter/>
              </a:ln>
            </p:spPr>
          </p:cxnSp>
          <p:cxnSp>
            <p:nvCxnSpPr>
              <p:cNvPr id="22366" name="Straight Connector 2113"/>
              <p:cNvCxnSpPr/>
              <p:nvPr/>
            </p:nvCxnSpPr>
            <p:spPr>
              <a:xfrm flipV="1">
                <a:off x="4613040" y="7041240"/>
                <a:ext cx="360" cy="252360"/>
              </a:xfrm>
              <a:prstGeom prst="straightConnector1">
                <a:avLst/>
              </a:prstGeom>
              <a:ln w="6480">
                <a:solidFill>
                  <a:srgbClr val="a8a8a8"/>
                </a:solidFill>
                <a:miter/>
              </a:ln>
            </p:spPr>
          </p:cxnSp>
          <p:cxnSp>
            <p:nvCxnSpPr>
              <p:cNvPr id="22367" name="Straight Connector 2114"/>
              <p:cNvCxnSpPr/>
              <p:nvPr/>
            </p:nvCxnSpPr>
            <p:spPr>
              <a:xfrm flipV="1">
                <a:off x="4942440" y="7041240"/>
                <a:ext cx="360" cy="252360"/>
              </a:xfrm>
              <a:prstGeom prst="straightConnector1">
                <a:avLst/>
              </a:prstGeom>
              <a:ln w="6480">
                <a:solidFill>
                  <a:srgbClr val="a8a8a8"/>
                </a:solidFill>
                <a:miter/>
              </a:ln>
            </p:spPr>
          </p:cxnSp>
          <p:cxnSp>
            <p:nvCxnSpPr>
              <p:cNvPr id="22368" name="Straight Connector 2115"/>
              <p:cNvCxnSpPr/>
              <p:nvPr/>
            </p:nvCxnSpPr>
            <p:spPr>
              <a:xfrm flipV="1">
                <a:off x="3953880" y="7041240"/>
                <a:ext cx="360" cy="252360"/>
              </a:xfrm>
              <a:prstGeom prst="straightConnector1">
                <a:avLst/>
              </a:prstGeom>
              <a:ln w="6480">
                <a:solidFill>
                  <a:srgbClr val="a8a8a8"/>
                </a:solidFill>
                <a:miter/>
              </a:ln>
            </p:spPr>
          </p:cxnSp>
          <p:cxnSp>
            <p:nvCxnSpPr>
              <p:cNvPr id="22369" name="Straight Connector 2116"/>
              <p:cNvCxnSpPr/>
              <p:nvPr/>
            </p:nvCxnSpPr>
            <p:spPr>
              <a:xfrm flipV="1">
                <a:off x="4283640" y="7041240"/>
                <a:ext cx="360" cy="252360"/>
              </a:xfrm>
              <a:prstGeom prst="straightConnector1">
                <a:avLst/>
              </a:prstGeom>
              <a:ln w="6480">
                <a:solidFill>
                  <a:srgbClr val="a8a8a8"/>
                </a:solidFill>
                <a:miter/>
              </a:ln>
            </p:spPr>
          </p:cxnSp>
          <p:cxnSp>
            <p:nvCxnSpPr>
              <p:cNvPr id="22370" name="Straight Connector 2117"/>
              <p:cNvCxnSpPr/>
              <p:nvPr/>
            </p:nvCxnSpPr>
            <p:spPr>
              <a:xfrm flipV="1">
                <a:off x="3295080" y="7041240"/>
                <a:ext cx="360" cy="252360"/>
              </a:xfrm>
              <a:prstGeom prst="straightConnector1">
                <a:avLst/>
              </a:prstGeom>
              <a:ln w="6480">
                <a:solidFill>
                  <a:srgbClr val="a8a8a8"/>
                </a:solidFill>
                <a:miter/>
              </a:ln>
            </p:spPr>
          </p:cxnSp>
          <p:cxnSp>
            <p:nvCxnSpPr>
              <p:cNvPr id="22371" name="Straight Connector 2118"/>
              <p:cNvCxnSpPr/>
              <p:nvPr/>
            </p:nvCxnSpPr>
            <p:spPr>
              <a:xfrm flipV="1">
                <a:off x="3624480" y="7041240"/>
                <a:ext cx="360" cy="252360"/>
              </a:xfrm>
              <a:prstGeom prst="straightConnector1">
                <a:avLst/>
              </a:prstGeom>
              <a:ln w="6480">
                <a:solidFill>
                  <a:srgbClr val="a8a8a8"/>
                </a:solidFill>
                <a:miter/>
              </a:ln>
            </p:spPr>
          </p:cxnSp>
          <p:cxnSp>
            <p:nvCxnSpPr>
              <p:cNvPr id="22372" name="Straight Connector 2119"/>
              <p:cNvCxnSpPr/>
              <p:nvPr/>
            </p:nvCxnSpPr>
            <p:spPr>
              <a:xfrm flipV="1">
                <a:off x="2635920" y="7041240"/>
                <a:ext cx="360" cy="252360"/>
              </a:xfrm>
              <a:prstGeom prst="straightConnector1">
                <a:avLst/>
              </a:prstGeom>
              <a:ln w="6480">
                <a:solidFill>
                  <a:srgbClr val="a8a8a8"/>
                </a:solidFill>
                <a:miter/>
              </a:ln>
            </p:spPr>
          </p:cxnSp>
          <p:cxnSp>
            <p:nvCxnSpPr>
              <p:cNvPr id="22373" name="Straight Connector 2120"/>
              <p:cNvCxnSpPr/>
              <p:nvPr/>
            </p:nvCxnSpPr>
            <p:spPr>
              <a:xfrm flipV="1">
                <a:off x="2965320" y="7041240"/>
                <a:ext cx="360" cy="252360"/>
              </a:xfrm>
              <a:prstGeom prst="straightConnector1">
                <a:avLst/>
              </a:prstGeom>
              <a:ln w="6480">
                <a:solidFill>
                  <a:srgbClr val="a8a8a8"/>
                </a:solidFill>
                <a:miter/>
              </a:ln>
            </p:spPr>
          </p:cxnSp>
          <p:cxnSp>
            <p:nvCxnSpPr>
              <p:cNvPr id="22374" name="Straight Connector 2121"/>
              <p:cNvCxnSpPr/>
              <p:nvPr/>
            </p:nvCxnSpPr>
            <p:spPr>
              <a:xfrm flipV="1">
                <a:off x="1976760" y="7041240"/>
                <a:ext cx="360" cy="252360"/>
              </a:xfrm>
              <a:prstGeom prst="straightConnector1">
                <a:avLst/>
              </a:prstGeom>
              <a:ln w="6480">
                <a:solidFill>
                  <a:srgbClr val="a8a8a8"/>
                </a:solidFill>
                <a:miter/>
              </a:ln>
            </p:spPr>
          </p:cxnSp>
          <p:cxnSp>
            <p:nvCxnSpPr>
              <p:cNvPr id="22375" name="Straight Connector 2122"/>
              <p:cNvCxnSpPr/>
              <p:nvPr/>
            </p:nvCxnSpPr>
            <p:spPr>
              <a:xfrm flipV="1">
                <a:off x="2306520" y="7041240"/>
                <a:ext cx="360" cy="252360"/>
              </a:xfrm>
              <a:prstGeom prst="straightConnector1">
                <a:avLst/>
              </a:prstGeom>
              <a:ln w="6480">
                <a:solidFill>
                  <a:srgbClr val="a8a8a8"/>
                </a:solidFill>
                <a:miter/>
              </a:ln>
            </p:spPr>
          </p:cxnSp>
          <p:cxnSp>
            <p:nvCxnSpPr>
              <p:cNvPr id="22376" name="Straight Connector 2123"/>
              <p:cNvCxnSpPr/>
              <p:nvPr/>
            </p:nvCxnSpPr>
            <p:spPr>
              <a:xfrm flipV="1">
                <a:off x="1317960" y="7041240"/>
                <a:ext cx="360" cy="252360"/>
              </a:xfrm>
              <a:prstGeom prst="straightConnector1">
                <a:avLst/>
              </a:prstGeom>
              <a:ln w="6480">
                <a:solidFill>
                  <a:srgbClr val="a8a8a8"/>
                </a:solidFill>
                <a:miter/>
              </a:ln>
            </p:spPr>
          </p:cxnSp>
          <p:cxnSp>
            <p:nvCxnSpPr>
              <p:cNvPr id="22377" name="Straight Connector 2124"/>
              <p:cNvCxnSpPr/>
              <p:nvPr/>
            </p:nvCxnSpPr>
            <p:spPr>
              <a:xfrm flipV="1">
                <a:off x="1647360" y="7041240"/>
                <a:ext cx="360" cy="252360"/>
              </a:xfrm>
              <a:prstGeom prst="straightConnector1">
                <a:avLst/>
              </a:prstGeom>
              <a:ln w="6480">
                <a:solidFill>
                  <a:srgbClr val="a8a8a8"/>
                </a:solidFill>
                <a:miter/>
              </a:ln>
            </p:spPr>
          </p:cxnSp>
          <p:cxnSp>
            <p:nvCxnSpPr>
              <p:cNvPr id="22378" name="Straight Connector 2125"/>
              <p:cNvCxnSpPr/>
              <p:nvPr/>
            </p:nvCxnSpPr>
            <p:spPr>
              <a:xfrm flipV="1">
                <a:off x="658800" y="7041240"/>
                <a:ext cx="360" cy="252360"/>
              </a:xfrm>
              <a:prstGeom prst="straightConnector1">
                <a:avLst/>
              </a:prstGeom>
              <a:ln w="6480">
                <a:solidFill>
                  <a:srgbClr val="a8a8a8"/>
                </a:solidFill>
                <a:miter/>
              </a:ln>
            </p:spPr>
          </p:cxnSp>
          <p:cxnSp>
            <p:nvCxnSpPr>
              <p:cNvPr id="22379" name="Straight Connector 2126"/>
              <p:cNvCxnSpPr/>
              <p:nvPr/>
            </p:nvCxnSpPr>
            <p:spPr>
              <a:xfrm flipV="1">
                <a:off x="988200" y="7041240"/>
                <a:ext cx="360" cy="252360"/>
              </a:xfrm>
              <a:prstGeom prst="straightConnector1">
                <a:avLst/>
              </a:prstGeom>
              <a:ln w="6480">
                <a:solidFill>
                  <a:srgbClr val="a8a8a8"/>
                </a:solidFill>
                <a:miter/>
              </a:ln>
            </p:spPr>
          </p:cxnSp>
          <p:cxnSp>
            <p:nvCxnSpPr>
              <p:cNvPr id="22380" name="Straight Connector 2127"/>
              <p:cNvCxnSpPr/>
              <p:nvPr/>
            </p:nvCxnSpPr>
            <p:spPr>
              <a:xfrm flipV="1">
                <a:off x="0" y="7041240"/>
                <a:ext cx="360" cy="252360"/>
              </a:xfrm>
              <a:prstGeom prst="straightConnector1">
                <a:avLst/>
              </a:prstGeom>
              <a:ln w="6480">
                <a:solidFill>
                  <a:srgbClr val="a8a8a8"/>
                </a:solidFill>
                <a:miter/>
              </a:ln>
            </p:spPr>
          </p:cxnSp>
          <p:cxnSp>
            <p:nvCxnSpPr>
              <p:cNvPr id="2238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2382" name="PlaceHolder 1"/>
          <p:cNvSpPr>
            <a:spLocks noGrp="1"/>
          </p:cNvSpPr>
          <p:nvPr>
            <p:ph type="sldNum" idx="59"/>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ABD92B02-6AC2-48D0-8CCD-E099EB29F748}"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2383" name="PlaceHolder 2"/>
          <p:cNvSpPr>
            <a:spLocks noGrp="1"/>
          </p:cNvSpPr>
          <p:nvPr>
            <p:ph type="ftr" idx="60"/>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384" name="PlaceHolder 3"/>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22385" name="Group 14"/>
          <p:cNvGrpSpPr/>
          <p:nvPr/>
        </p:nvGrpSpPr>
        <p:grpSpPr>
          <a:xfrm>
            <a:off x="-2368440" y="0"/>
            <a:ext cx="1871640" cy="4379040"/>
            <a:chOff x="-2368440" y="0"/>
            <a:chExt cx="1871640" cy="4379040"/>
          </a:xfrm>
        </p:grpSpPr>
        <p:grpSp>
          <p:nvGrpSpPr>
            <p:cNvPr id="22386" name="Group 15"/>
            <p:cNvGrpSpPr/>
            <p:nvPr/>
          </p:nvGrpSpPr>
          <p:grpSpPr>
            <a:xfrm>
              <a:off x="-2368440" y="0"/>
              <a:ext cx="1871640" cy="4379040"/>
              <a:chOff x="-2368440" y="0"/>
              <a:chExt cx="1871640" cy="4379040"/>
            </a:xfrm>
          </p:grpSpPr>
          <p:grpSp>
            <p:nvGrpSpPr>
              <p:cNvPr id="22387" name="Group 17"/>
              <p:cNvGrpSpPr/>
              <p:nvPr/>
            </p:nvGrpSpPr>
            <p:grpSpPr>
              <a:xfrm>
                <a:off x="-2368440" y="0"/>
                <a:ext cx="1871640" cy="4379040"/>
                <a:chOff x="-2368440" y="0"/>
                <a:chExt cx="1871640" cy="4379040"/>
              </a:xfrm>
            </p:grpSpPr>
            <p:grpSp>
              <p:nvGrpSpPr>
                <p:cNvPr id="22388" name="Group 28"/>
                <p:cNvGrpSpPr/>
                <p:nvPr/>
              </p:nvGrpSpPr>
              <p:grpSpPr>
                <a:xfrm>
                  <a:off x="-2368440" y="0"/>
                  <a:ext cx="1871640" cy="4379040"/>
                  <a:chOff x="-2368440" y="0"/>
                  <a:chExt cx="1871640" cy="4379040"/>
                </a:xfrm>
              </p:grpSpPr>
              <p:sp>
                <p:nvSpPr>
                  <p:cNvPr id="2238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239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239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2392" name="Picture 27" descr=""/>
              <p:cNvPicPr/>
              <p:nvPr/>
            </p:nvPicPr>
            <p:blipFill>
              <a:blip r:embed="rId2"/>
              <a:stretch/>
            </p:blipFill>
            <p:spPr>
              <a:xfrm>
                <a:off x="-2236680" y="1755000"/>
                <a:ext cx="1045800" cy="788760"/>
              </a:xfrm>
              <a:prstGeom prst="rect">
                <a:avLst/>
              </a:prstGeom>
              <a:ln w="0">
                <a:noFill/>
              </a:ln>
            </p:spPr>
          </p:pic>
        </p:grpSp>
        <p:sp>
          <p:nvSpPr>
            <p:cNvPr id="22393" name="Rectangle 16"/>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
        <p:nvSpPr>
          <p:cNvPr id="22394" name="PlaceHolder 4"/>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31"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2432" name="Master Grid"/>
          <p:cNvGrpSpPr/>
          <p:nvPr/>
        </p:nvGrpSpPr>
        <p:grpSpPr>
          <a:xfrm>
            <a:off x="0" y="0"/>
            <a:ext cx="12191760" cy="6858000"/>
            <a:chOff x="0" y="0"/>
            <a:chExt cx="12191760" cy="6858000"/>
          </a:xfrm>
        </p:grpSpPr>
        <p:grpSp>
          <p:nvGrpSpPr>
            <p:cNvPr id="22433" name="GRID"/>
            <p:cNvGrpSpPr/>
            <p:nvPr/>
          </p:nvGrpSpPr>
          <p:grpSpPr>
            <a:xfrm>
              <a:off x="0" y="0"/>
              <a:ext cx="12191760" cy="6858000"/>
              <a:chOff x="0" y="0"/>
              <a:chExt cx="12191760" cy="6858000"/>
            </a:xfrm>
          </p:grpSpPr>
          <p:grpSp>
            <p:nvGrpSpPr>
              <p:cNvPr id="22434" name="Group 454"/>
              <p:cNvGrpSpPr/>
              <p:nvPr/>
            </p:nvGrpSpPr>
            <p:grpSpPr>
              <a:xfrm>
                <a:off x="0" y="0"/>
                <a:ext cx="12191760" cy="6858000"/>
                <a:chOff x="0" y="0"/>
                <a:chExt cx="12191760" cy="6858000"/>
              </a:xfrm>
            </p:grpSpPr>
            <p:cxnSp>
              <p:nvCxnSpPr>
                <p:cNvPr id="22435"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2436"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2437"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2438"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2439"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2440"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2441"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2442"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2443"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2444"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2445"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2446"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2447"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2448"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2449"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2450"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2451"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2452"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2453"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2454"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2455"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2456"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2457"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2458"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2459"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2460"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2461"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2462"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2463"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2464"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2465"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2466"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2467"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2468"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2469"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2470"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2471"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2472"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2473" name="Group 455"/>
              <p:cNvGrpSpPr/>
              <p:nvPr/>
            </p:nvGrpSpPr>
            <p:grpSpPr>
              <a:xfrm>
                <a:off x="0" y="0"/>
                <a:ext cx="12191760" cy="6857640"/>
                <a:chOff x="0" y="0"/>
                <a:chExt cx="12191760" cy="6857640"/>
              </a:xfrm>
            </p:grpSpPr>
            <p:cxnSp>
              <p:nvCxnSpPr>
                <p:cNvPr id="22474"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2475"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2476"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2477"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2478"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2479"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2480"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2481"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2482"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2483"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2484"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2485"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2486"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2487"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2488"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2489"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2490"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2491"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2492"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2493"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2494"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2495"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2496" name="Group 396"/>
            <p:cNvGrpSpPr/>
            <p:nvPr/>
          </p:nvGrpSpPr>
          <p:grpSpPr>
            <a:xfrm>
              <a:off x="329400" y="326520"/>
              <a:ext cx="11532960" cy="5878800"/>
              <a:chOff x="329400" y="326520"/>
              <a:chExt cx="11532960" cy="5878800"/>
            </a:xfrm>
          </p:grpSpPr>
          <p:grpSp>
            <p:nvGrpSpPr>
              <p:cNvPr id="22497" name="Group 397"/>
              <p:cNvGrpSpPr/>
              <p:nvPr/>
            </p:nvGrpSpPr>
            <p:grpSpPr>
              <a:xfrm>
                <a:off x="329400" y="326520"/>
                <a:ext cx="11532960" cy="5878800"/>
                <a:chOff x="329400" y="326520"/>
                <a:chExt cx="11532960" cy="5878800"/>
              </a:xfrm>
            </p:grpSpPr>
            <p:cxnSp>
              <p:nvCxnSpPr>
                <p:cNvPr id="22498"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2499"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2500"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2501"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2502"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2503"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2504"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2505"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2506"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2507"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2508"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2509"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2510"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2511"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2512"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2513"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2514"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2515"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2516"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2517"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2518"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2519"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2520"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2521"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2522"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2523"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2524"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2525"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2526"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2527"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2528"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2529"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2530"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2531"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2532"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2533"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2534" name="Group 398"/>
              <p:cNvGrpSpPr/>
              <p:nvPr/>
            </p:nvGrpSpPr>
            <p:grpSpPr>
              <a:xfrm>
                <a:off x="329400" y="326520"/>
                <a:ext cx="11532960" cy="5878080"/>
                <a:chOff x="329400" y="326520"/>
                <a:chExt cx="11532960" cy="5878080"/>
              </a:xfrm>
            </p:grpSpPr>
            <p:cxnSp>
              <p:nvCxnSpPr>
                <p:cNvPr id="22535"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2536"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2537"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2538"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2539"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2540"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2541"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2542"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2543"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2544"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2545"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2546"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2547"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2548"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2549"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2550"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2551"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2552"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2553"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2554" name="Master Grid Edge"/>
          <p:cNvGrpSpPr/>
          <p:nvPr/>
        </p:nvGrpSpPr>
        <p:grpSpPr>
          <a:xfrm>
            <a:off x="-435240" y="-435240"/>
            <a:ext cx="13042800" cy="7728480"/>
            <a:chOff x="-435240" y="-435240"/>
            <a:chExt cx="13042800" cy="7728480"/>
          </a:xfrm>
        </p:grpSpPr>
        <p:grpSp>
          <p:nvGrpSpPr>
            <p:cNvPr id="22555" name="Group 27"/>
            <p:cNvGrpSpPr/>
            <p:nvPr/>
          </p:nvGrpSpPr>
          <p:grpSpPr>
            <a:xfrm>
              <a:off x="-435240" y="-435240"/>
              <a:ext cx="13042800" cy="7728480"/>
              <a:chOff x="-435240" y="-435240"/>
              <a:chExt cx="13042800" cy="7728480"/>
            </a:xfrm>
          </p:grpSpPr>
          <p:cxnSp>
            <p:nvCxnSpPr>
              <p:cNvPr id="22556" name="Straight Connector 1371"/>
              <p:cNvCxnSpPr/>
              <p:nvPr/>
            </p:nvCxnSpPr>
            <p:spPr>
              <a:xfrm>
                <a:off x="-435240" y="489600"/>
                <a:ext cx="126360" cy="360"/>
              </a:xfrm>
              <a:prstGeom prst="straightConnector1">
                <a:avLst/>
              </a:prstGeom>
              <a:ln w="6480">
                <a:solidFill>
                  <a:srgbClr val="a8a8a8"/>
                </a:solidFill>
                <a:miter/>
              </a:ln>
            </p:spPr>
          </p:cxnSp>
          <p:cxnSp>
            <p:nvCxnSpPr>
              <p:cNvPr id="22557" name="Straight Connector 1372"/>
              <p:cNvCxnSpPr/>
              <p:nvPr/>
            </p:nvCxnSpPr>
            <p:spPr>
              <a:xfrm>
                <a:off x="-435240" y="326520"/>
                <a:ext cx="126360" cy="360"/>
              </a:xfrm>
              <a:prstGeom prst="straightConnector1">
                <a:avLst/>
              </a:prstGeom>
              <a:ln w="6480">
                <a:solidFill>
                  <a:srgbClr val="a8a8a8"/>
                </a:solidFill>
                <a:miter/>
              </a:ln>
            </p:spPr>
          </p:cxnSp>
          <p:cxnSp>
            <p:nvCxnSpPr>
              <p:cNvPr id="22558" name="Straight Connector 1373"/>
              <p:cNvCxnSpPr/>
              <p:nvPr/>
            </p:nvCxnSpPr>
            <p:spPr>
              <a:xfrm>
                <a:off x="-435240" y="816120"/>
                <a:ext cx="126360" cy="360"/>
              </a:xfrm>
              <a:prstGeom prst="straightConnector1">
                <a:avLst/>
              </a:prstGeom>
              <a:ln w="6480">
                <a:solidFill>
                  <a:srgbClr val="a8a8a8"/>
                </a:solidFill>
                <a:miter/>
              </a:ln>
            </p:spPr>
          </p:cxnSp>
          <p:cxnSp>
            <p:nvCxnSpPr>
              <p:cNvPr id="22559" name="Straight Connector 1374"/>
              <p:cNvCxnSpPr/>
              <p:nvPr/>
            </p:nvCxnSpPr>
            <p:spPr>
              <a:xfrm>
                <a:off x="-435240" y="653040"/>
                <a:ext cx="126360" cy="360"/>
              </a:xfrm>
              <a:prstGeom prst="straightConnector1">
                <a:avLst/>
              </a:prstGeom>
              <a:ln w="6480">
                <a:solidFill>
                  <a:srgbClr val="a8a8a8"/>
                </a:solidFill>
                <a:miter/>
              </a:ln>
            </p:spPr>
          </p:cxnSp>
          <p:cxnSp>
            <p:nvCxnSpPr>
              <p:cNvPr id="22560" name="Straight Connector 1375"/>
              <p:cNvCxnSpPr/>
              <p:nvPr/>
            </p:nvCxnSpPr>
            <p:spPr>
              <a:xfrm>
                <a:off x="-435240" y="1142640"/>
                <a:ext cx="126360" cy="360"/>
              </a:xfrm>
              <a:prstGeom prst="straightConnector1">
                <a:avLst/>
              </a:prstGeom>
              <a:ln w="6480">
                <a:solidFill>
                  <a:srgbClr val="a8a8a8"/>
                </a:solidFill>
                <a:miter/>
              </a:ln>
            </p:spPr>
          </p:cxnSp>
          <p:cxnSp>
            <p:nvCxnSpPr>
              <p:cNvPr id="22561" name="Straight Connector 1376"/>
              <p:cNvCxnSpPr/>
              <p:nvPr/>
            </p:nvCxnSpPr>
            <p:spPr>
              <a:xfrm>
                <a:off x="-435240" y="979560"/>
                <a:ext cx="126360" cy="360"/>
              </a:xfrm>
              <a:prstGeom prst="straightConnector1">
                <a:avLst/>
              </a:prstGeom>
              <a:ln w="6480">
                <a:solidFill>
                  <a:srgbClr val="a8a8a8"/>
                </a:solidFill>
                <a:miter/>
              </a:ln>
            </p:spPr>
          </p:cxnSp>
          <p:cxnSp>
            <p:nvCxnSpPr>
              <p:cNvPr id="22562" name="Straight Connector 1377"/>
              <p:cNvCxnSpPr/>
              <p:nvPr/>
            </p:nvCxnSpPr>
            <p:spPr>
              <a:xfrm>
                <a:off x="-435240" y="1469520"/>
                <a:ext cx="126360" cy="360"/>
              </a:xfrm>
              <a:prstGeom prst="straightConnector1">
                <a:avLst/>
              </a:prstGeom>
              <a:ln w="6480">
                <a:solidFill>
                  <a:srgbClr val="a8a8a8"/>
                </a:solidFill>
                <a:miter/>
              </a:ln>
            </p:spPr>
          </p:cxnSp>
          <p:cxnSp>
            <p:nvCxnSpPr>
              <p:cNvPr id="22563" name="Straight Connector 1378"/>
              <p:cNvCxnSpPr/>
              <p:nvPr/>
            </p:nvCxnSpPr>
            <p:spPr>
              <a:xfrm>
                <a:off x="-435240" y="1306080"/>
                <a:ext cx="126360" cy="360"/>
              </a:xfrm>
              <a:prstGeom prst="straightConnector1">
                <a:avLst/>
              </a:prstGeom>
              <a:ln w="6480">
                <a:solidFill>
                  <a:srgbClr val="a8a8a8"/>
                </a:solidFill>
                <a:miter/>
              </a:ln>
            </p:spPr>
          </p:cxnSp>
          <p:cxnSp>
            <p:nvCxnSpPr>
              <p:cNvPr id="22564" name="Straight Connector 1379"/>
              <p:cNvCxnSpPr/>
              <p:nvPr/>
            </p:nvCxnSpPr>
            <p:spPr>
              <a:xfrm>
                <a:off x="-435240" y="1796040"/>
                <a:ext cx="126360" cy="360"/>
              </a:xfrm>
              <a:prstGeom prst="straightConnector1">
                <a:avLst/>
              </a:prstGeom>
              <a:ln w="6480">
                <a:solidFill>
                  <a:srgbClr val="a8a8a8"/>
                </a:solidFill>
                <a:miter/>
              </a:ln>
            </p:spPr>
          </p:cxnSp>
          <p:cxnSp>
            <p:nvCxnSpPr>
              <p:cNvPr id="22565" name="Straight Connector 1380"/>
              <p:cNvCxnSpPr/>
              <p:nvPr/>
            </p:nvCxnSpPr>
            <p:spPr>
              <a:xfrm>
                <a:off x="-435240" y="1632600"/>
                <a:ext cx="126360" cy="360"/>
              </a:xfrm>
              <a:prstGeom prst="straightConnector1">
                <a:avLst/>
              </a:prstGeom>
              <a:ln w="6480">
                <a:solidFill>
                  <a:srgbClr val="a8a8a8"/>
                </a:solidFill>
                <a:miter/>
              </a:ln>
            </p:spPr>
          </p:cxnSp>
          <p:cxnSp>
            <p:nvCxnSpPr>
              <p:cNvPr id="22566" name="Straight Connector 1381"/>
              <p:cNvCxnSpPr/>
              <p:nvPr/>
            </p:nvCxnSpPr>
            <p:spPr>
              <a:xfrm>
                <a:off x="-435240" y="2122560"/>
                <a:ext cx="126360" cy="360"/>
              </a:xfrm>
              <a:prstGeom prst="straightConnector1">
                <a:avLst/>
              </a:prstGeom>
              <a:ln w="6480">
                <a:solidFill>
                  <a:srgbClr val="a8a8a8"/>
                </a:solidFill>
                <a:miter/>
              </a:ln>
            </p:spPr>
          </p:cxnSp>
          <p:cxnSp>
            <p:nvCxnSpPr>
              <p:cNvPr id="22567" name="Straight Connector 1382"/>
              <p:cNvCxnSpPr/>
              <p:nvPr/>
            </p:nvCxnSpPr>
            <p:spPr>
              <a:xfrm>
                <a:off x="-435240" y="1959120"/>
                <a:ext cx="126360" cy="360"/>
              </a:xfrm>
              <a:prstGeom prst="straightConnector1">
                <a:avLst/>
              </a:prstGeom>
              <a:ln w="6480">
                <a:solidFill>
                  <a:srgbClr val="a8a8a8"/>
                </a:solidFill>
                <a:miter/>
              </a:ln>
            </p:spPr>
          </p:cxnSp>
          <p:cxnSp>
            <p:nvCxnSpPr>
              <p:cNvPr id="22568" name="Straight Connector 1383"/>
              <p:cNvCxnSpPr/>
              <p:nvPr/>
            </p:nvCxnSpPr>
            <p:spPr>
              <a:xfrm>
                <a:off x="-435240" y="2449080"/>
                <a:ext cx="126360" cy="360"/>
              </a:xfrm>
              <a:prstGeom prst="straightConnector1">
                <a:avLst/>
              </a:prstGeom>
              <a:ln w="6480">
                <a:solidFill>
                  <a:srgbClr val="a8a8a8"/>
                </a:solidFill>
                <a:miter/>
              </a:ln>
            </p:spPr>
          </p:cxnSp>
          <p:cxnSp>
            <p:nvCxnSpPr>
              <p:cNvPr id="22569" name="Straight Connector 1384"/>
              <p:cNvCxnSpPr/>
              <p:nvPr/>
            </p:nvCxnSpPr>
            <p:spPr>
              <a:xfrm>
                <a:off x="-435240" y="2285640"/>
                <a:ext cx="126360" cy="360"/>
              </a:xfrm>
              <a:prstGeom prst="straightConnector1">
                <a:avLst/>
              </a:prstGeom>
              <a:ln w="6480">
                <a:solidFill>
                  <a:srgbClr val="a8a8a8"/>
                </a:solidFill>
                <a:miter/>
              </a:ln>
            </p:spPr>
          </p:cxnSp>
          <p:cxnSp>
            <p:nvCxnSpPr>
              <p:cNvPr id="22570" name="Straight Connector 1385"/>
              <p:cNvCxnSpPr/>
              <p:nvPr/>
            </p:nvCxnSpPr>
            <p:spPr>
              <a:xfrm>
                <a:off x="-435240" y="2775600"/>
                <a:ext cx="126360" cy="360"/>
              </a:xfrm>
              <a:prstGeom prst="straightConnector1">
                <a:avLst/>
              </a:prstGeom>
              <a:ln w="6480">
                <a:solidFill>
                  <a:srgbClr val="a8a8a8"/>
                </a:solidFill>
                <a:miter/>
              </a:ln>
            </p:spPr>
          </p:cxnSp>
          <p:cxnSp>
            <p:nvCxnSpPr>
              <p:cNvPr id="22571" name="Straight Connector 1386"/>
              <p:cNvCxnSpPr/>
              <p:nvPr/>
            </p:nvCxnSpPr>
            <p:spPr>
              <a:xfrm>
                <a:off x="-435240" y="2612520"/>
                <a:ext cx="126360" cy="360"/>
              </a:xfrm>
              <a:prstGeom prst="straightConnector1">
                <a:avLst/>
              </a:prstGeom>
              <a:ln w="6480">
                <a:solidFill>
                  <a:srgbClr val="a8a8a8"/>
                </a:solidFill>
                <a:miter/>
              </a:ln>
            </p:spPr>
          </p:cxnSp>
          <p:cxnSp>
            <p:nvCxnSpPr>
              <p:cNvPr id="22572" name="Straight Connector 1387"/>
              <p:cNvCxnSpPr/>
              <p:nvPr/>
            </p:nvCxnSpPr>
            <p:spPr>
              <a:xfrm>
                <a:off x="-435240" y="3102120"/>
                <a:ext cx="126360" cy="360"/>
              </a:xfrm>
              <a:prstGeom prst="straightConnector1">
                <a:avLst/>
              </a:prstGeom>
              <a:ln w="6480">
                <a:solidFill>
                  <a:srgbClr val="a8a8a8"/>
                </a:solidFill>
                <a:miter/>
              </a:ln>
            </p:spPr>
          </p:cxnSp>
          <p:cxnSp>
            <p:nvCxnSpPr>
              <p:cNvPr id="22573" name="Straight Connector 1388"/>
              <p:cNvCxnSpPr/>
              <p:nvPr/>
            </p:nvCxnSpPr>
            <p:spPr>
              <a:xfrm>
                <a:off x="-435240" y="2939040"/>
                <a:ext cx="126360" cy="360"/>
              </a:xfrm>
              <a:prstGeom prst="straightConnector1">
                <a:avLst/>
              </a:prstGeom>
              <a:ln w="6480">
                <a:solidFill>
                  <a:srgbClr val="a8a8a8"/>
                </a:solidFill>
                <a:miter/>
              </a:ln>
            </p:spPr>
          </p:cxnSp>
          <p:cxnSp>
            <p:nvCxnSpPr>
              <p:cNvPr id="22574" name="Straight Connector 1389"/>
              <p:cNvCxnSpPr/>
              <p:nvPr/>
            </p:nvCxnSpPr>
            <p:spPr>
              <a:xfrm>
                <a:off x="-435240" y="3428640"/>
                <a:ext cx="126360" cy="360"/>
              </a:xfrm>
              <a:prstGeom prst="straightConnector1">
                <a:avLst/>
              </a:prstGeom>
              <a:ln w="6480">
                <a:solidFill>
                  <a:srgbClr val="a8a8a8"/>
                </a:solidFill>
                <a:miter/>
              </a:ln>
            </p:spPr>
          </p:cxnSp>
          <p:cxnSp>
            <p:nvCxnSpPr>
              <p:cNvPr id="22575" name="Straight Connector 1390"/>
              <p:cNvCxnSpPr/>
              <p:nvPr/>
            </p:nvCxnSpPr>
            <p:spPr>
              <a:xfrm>
                <a:off x="-435240" y="3265560"/>
                <a:ext cx="126360" cy="360"/>
              </a:xfrm>
              <a:prstGeom prst="straightConnector1">
                <a:avLst/>
              </a:prstGeom>
              <a:ln w="6480">
                <a:solidFill>
                  <a:srgbClr val="a8a8a8"/>
                </a:solidFill>
                <a:miter/>
              </a:ln>
            </p:spPr>
          </p:cxnSp>
          <p:cxnSp>
            <p:nvCxnSpPr>
              <p:cNvPr id="22576" name="Straight Connector 1391"/>
              <p:cNvCxnSpPr/>
              <p:nvPr/>
            </p:nvCxnSpPr>
            <p:spPr>
              <a:xfrm>
                <a:off x="-435240" y="3755520"/>
                <a:ext cx="126360" cy="360"/>
              </a:xfrm>
              <a:prstGeom prst="straightConnector1">
                <a:avLst/>
              </a:prstGeom>
              <a:ln w="6480">
                <a:solidFill>
                  <a:srgbClr val="a8a8a8"/>
                </a:solidFill>
                <a:miter/>
              </a:ln>
            </p:spPr>
          </p:cxnSp>
          <p:cxnSp>
            <p:nvCxnSpPr>
              <p:cNvPr id="22577" name="Straight Connector 1392"/>
              <p:cNvCxnSpPr/>
              <p:nvPr/>
            </p:nvCxnSpPr>
            <p:spPr>
              <a:xfrm>
                <a:off x="-435240" y="3592080"/>
                <a:ext cx="126360" cy="360"/>
              </a:xfrm>
              <a:prstGeom prst="straightConnector1">
                <a:avLst/>
              </a:prstGeom>
              <a:ln w="6480">
                <a:solidFill>
                  <a:srgbClr val="a8a8a8"/>
                </a:solidFill>
                <a:miter/>
              </a:ln>
            </p:spPr>
          </p:cxnSp>
          <p:cxnSp>
            <p:nvCxnSpPr>
              <p:cNvPr id="22578" name="Straight Connector 1438"/>
              <p:cNvCxnSpPr/>
              <p:nvPr/>
            </p:nvCxnSpPr>
            <p:spPr>
              <a:xfrm>
                <a:off x="-435240" y="4081680"/>
                <a:ext cx="126360" cy="360"/>
              </a:xfrm>
              <a:prstGeom prst="straightConnector1">
                <a:avLst/>
              </a:prstGeom>
              <a:ln w="6480">
                <a:solidFill>
                  <a:srgbClr val="a8a8a8"/>
                </a:solidFill>
                <a:miter/>
              </a:ln>
            </p:spPr>
          </p:cxnSp>
          <p:cxnSp>
            <p:nvCxnSpPr>
              <p:cNvPr id="22579" name="Straight Connector 1439"/>
              <p:cNvCxnSpPr/>
              <p:nvPr/>
            </p:nvCxnSpPr>
            <p:spPr>
              <a:xfrm>
                <a:off x="-435240" y="3918240"/>
                <a:ext cx="126360" cy="360"/>
              </a:xfrm>
              <a:prstGeom prst="straightConnector1">
                <a:avLst/>
              </a:prstGeom>
              <a:ln w="6480">
                <a:solidFill>
                  <a:srgbClr val="a8a8a8"/>
                </a:solidFill>
                <a:miter/>
              </a:ln>
            </p:spPr>
          </p:cxnSp>
          <p:cxnSp>
            <p:nvCxnSpPr>
              <p:cNvPr id="22580" name="Straight Connector 1440"/>
              <p:cNvCxnSpPr/>
              <p:nvPr/>
            </p:nvCxnSpPr>
            <p:spPr>
              <a:xfrm>
                <a:off x="-435240" y="4408200"/>
                <a:ext cx="126360" cy="360"/>
              </a:xfrm>
              <a:prstGeom prst="straightConnector1">
                <a:avLst/>
              </a:prstGeom>
              <a:ln w="6480">
                <a:solidFill>
                  <a:srgbClr val="a8a8a8"/>
                </a:solidFill>
                <a:miter/>
              </a:ln>
            </p:spPr>
          </p:cxnSp>
          <p:cxnSp>
            <p:nvCxnSpPr>
              <p:cNvPr id="22581" name="Straight Connector 1441"/>
              <p:cNvCxnSpPr/>
              <p:nvPr/>
            </p:nvCxnSpPr>
            <p:spPr>
              <a:xfrm>
                <a:off x="-435240" y="4244760"/>
                <a:ext cx="126360" cy="360"/>
              </a:xfrm>
              <a:prstGeom prst="straightConnector1">
                <a:avLst/>
              </a:prstGeom>
              <a:ln w="6480">
                <a:solidFill>
                  <a:srgbClr val="a8a8a8"/>
                </a:solidFill>
                <a:miter/>
              </a:ln>
            </p:spPr>
          </p:cxnSp>
          <p:cxnSp>
            <p:nvCxnSpPr>
              <p:cNvPr id="22582" name="Straight Connector 1442"/>
              <p:cNvCxnSpPr/>
              <p:nvPr/>
            </p:nvCxnSpPr>
            <p:spPr>
              <a:xfrm>
                <a:off x="-435240" y="4734720"/>
                <a:ext cx="126360" cy="360"/>
              </a:xfrm>
              <a:prstGeom prst="straightConnector1">
                <a:avLst/>
              </a:prstGeom>
              <a:ln w="6480">
                <a:solidFill>
                  <a:srgbClr val="a8a8a8"/>
                </a:solidFill>
                <a:miter/>
              </a:ln>
            </p:spPr>
          </p:cxnSp>
          <p:cxnSp>
            <p:nvCxnSpPr>
              <p:cNvPr id="22583" name="Straight Connector 1443"/>
              <p:cNvCxnSpPr/>
              <p:nvPr/>
            </p:nvCxnSpPr>
            <p:spPr>
              <a:xfrm>
                <a:off x="-435240" y="4571280"/>
                <a:ext cx="126360" cy="360"/>
              </a:xfrm>
              <a:prstGeom prst="straightConnector1">
                <a:avLst/>
              </a:prstGeom>
              <a:ln w="6480">
                <a:solidFill>
                  <a:srgbClr val="a8a8a8"/>
                </a:solidFill>
                <a:miter/>
              </a:ln>
            </p:spPr>
          </p:cxnSp>
          <p:cxnSp>
            <p:nvCxnSpPr>
              <p:cNvPr id="22584" name="Straight Connector 1444"/>
              <p:cNvCxnSpPr/>
              <p:nvPr/>
            </p:nvCxnSpPr>
            <p:spPr>
              <a:xfrm>
                <a:off x="-435240" y="5061240"/>
                <a:ext cx="126360" cy="360"/>
              </a:xfrm>
              <a:prstGeom prst="straightConnector1">
                <a:avLst/>
              </a:prstGeom>
              <a:ln w="6480">
                <a:solidFill>
                  <a:srgbClr val="a8a8a8"/>
                </a:solidFill>
                <a:miter/>
              </a:ln>
            </p:spPr>
          </p:cxnSp>
          <p:cxnSp>
            <p:nvCxnSpPr>
              <p:cNvPr id="22585" name="Straight Connector 1446"/>
              <p:cNvCxnSpPr/>
              <p:nvPr/>
            </p:nvCxnSpPr>
            <p:spPr>
              <a:xfrm>
                <a:off x="-435240" y="5387760"/>
                <a:ext cx="126360" cy="360"/>
              </a:xfrm>
              <a:prstGeom prst="straightConnector1">
                <a:avLst/>
              </a:prstGeom>
              <a:ln w="6480">
                <a:solidFill>
                  <a:srgbClr val="a8a8a8"/>
                </a:solidFill>
                <a:miter/>
              </a:ln>
            </p:spPr>
          </p:cxnSp>
          <p:cxnSp>
            <p:nvCxnSpPr>
              <p:cNvPr id="22586" name="Straight Connector 1447"/>
              <p:cNvCxnSpPr/>
              <p:nvPr/>
            </p:nvCxnSpPr>
            <p:spPr>
              <a:xfrm>
                <a:off x="-435240" y="5224680"/>
                <a:ext cx="126360" cy="360"/>
              </a:xfrm>
              <a:prstGeom prst="straightConnector1">
                <a:avLst/>
              </a:prstGeom>
              <a:ln w="6480">
                <a:solidFill>
                  <a:srgbClr val="a8a8a8"/>
                </a:solidFill>
                <a:miter/>
              </a:ln>
            </p:spPr>
          </p:cxnSp>
          <p:cxnSp>
            <p:nvCxnSpPr>
              <p:cNvPr id="22587" name="Straight Connector 1448"/>
              <p:cNvCxnSpPr/>
              <p:nvPr/>
            </p:nvCxnSpPr>
            <p:spPr>
              <a:xfrm>
                <a:off x="-435240" y="5714280"/>
                <a:ext cx="126360" cy="360"/>
              </a:xfrm>
              <a:prstGeom prst="straightConnector1">
                <a:avLst/>
              </a:prstGeom>
              <a:ln w="6480">
                <a:solidFill>
                  <a:srgbClr val="a8a8a8"/>
                </a:solidFill>
                <a:miter/>
              </a:ln>
            </p:spPr>
          </p:cxnSp>
          <p:cxnSp>
            <p:nvCxnSpPr>
              <p:cNvPr id="22588" name="Straight Connector 1449"/>
              <p:cNvCxnSpPr/>
              <p:nvPr/>
            </p:nvCxnSpPr>
            <p:spPr>
              <a:xfrm>
                <a:off x="-435240" y="5551200"/>
                <a:ext cx="126360" cy="360"/>
              </a:xfrm>
              <a:prstGeom prst="straightConnector1">
                <a:avLst/>
              </a:prstGeom>
              <a:ln w="6480">
                <a:solidFill>
                  <a:srgbClr val="a8a8a8"/>
                </a:solidFill>
                <a:miter/>
              </a:ln>
            </p:spPr>
          </p:cxnSp>
          <p:cxnSp>
            <p:nvCxnSpPr>
              <p:cNvPr id="22589" name="Straight Connector 1450"/>
              <p:cNvCxnSpPr/>
              <p:nvPr/>
            </p:nvCxnSpPr>
            <p:spPr>
              <a:xfrm>
                <a:off x="-435240" y="6041160"/>
                <a:ext cx="126360" cy="360"/>
              </a:xfrm>
              <a:prstGeom prst="straightConnector1">
                <a:avLst/>
              </a:prstGeom>
              <a:ln w="6480">
                <a:solidFill>
                  <a:srgbClr val="a8a8a8"/>
                </a:solidFill>
                <a:miter/>
              </a:ln>
            </p:spPr>
          </p:cxnSp>
          <p:cxnSp>
            <p:nvCxnSpPr>
              <p:cNvPr id="22590" name="Straight Connector 1451"/>
              <p:cNvCxnSpPr/>
              <p:nvPr/>
            </p:nvCxnSpPr>
            <p:spPr>
              <a:xfrm>
                <a:off x="-435240" y="5877720"/>
                <a:ext cx="126360" cy="360"/>
              </a:xfrm>
              <a:prstGeom prst="straightConnector1">
                <a:avLst/>
              </a:prstGeom>
              <a:ln w="6480">
                <a:solidFill>
                  <a:srgbClr val="a8a8a8"/>
                </a:solidFill>
                <a:miter/>
              </a:ln>
            </p:spPr>
          </p:cxnSp>
          <p:cxnSp>
            <p:nvCxnSpPr>
              <p:cNvPr id="22591" name="Straight Connector 1452"/>
              <p:cNvCxnSpPr/>
              <p:nvPr/>
            </p:nvCxnSpPr>
            <p:spPr>
              <a:xfrm>
                <a:off x="-435240" y="6367680"/>
                <a:ext cx="126360" cy="360"/>
              </a:xfrm>
              <a:prstGeom prst="straightConnector1">
                <a:avLst/>
              </a:prstGeom>
              <a:ln w="6480">
                <a:solidFill>
                  <a:srgbClr val="a8a8a8"/>
                </a:solidFill>
                <a:miter/>
              </a:ln>
            </p:spPr>
          </p:cxnSp>
          <p:cxnSp>
            <p:nvCxnSpPr>
              <p:cNvPr id="22592" name="Straight Connector 1453"/>
              <p:cNvCxnSpPr/>
              <p:nvPr/>
            </p:nvCxnSpPr>
            <p:spPr>
              <a:xfrm>
                <a:off x="-435240" y="6204240"/>
                <a:ext cx="126360" cy="360"/>
              </a:xfrm>
              <a:prstGeom prst="straightConnector1">
                <a:avLst/>
              </a:prstGeom>
              <a:ln w="6480">
                <a:solidFill>
                  <a:srgbClr val="a8a8a8"/>
                </a:solidFill>
                <a:miter/>
              </a:ln>
            </p:spPr>
          </p:cxnSp>
          <p:cxnSp>
            <p:nvCxnSpPr>
              <p:cNvPr id="22593" name="Straight Connector 1083"/>
              <p:cNvCxnSpPr/>
              <p:nvPr/>
            </p:nvCxnSpPr>
            <p:spPr>
              <a:xfrm>
                <a:off x="493920" y="-435240"/>
                <a:ext cx="360" cy="126360"/>
              </a:xfrm>
              <a:prstGeom prst="straightConnector1">
                <a:avLst/>
              </a:prstGeom>
              <a:ln w="6480">
                <a:solidFill>
                  <a:srgbClr val="a8a8a8"/>
                </a:solidFill>
                <a:miter/>
              </a:ln>
            </p:spPr>
          </p:cxnSp>
          <p:cxnSp>
            <p:nvCxnSpPr>
              <p:cNvPr id="22594" name="Straight Connector 1084"/>
              <p:cNvCxnSpPr/>
              <p:nvPr/>
            </p:nvCxnSpPr>
            <p:spPr>
              <a:xfrm>
                <a:off x="329400" y="-435240"/>
                <a:ext cx="360" cy="126360"/>
              </a:xfrm>
              <a:prstGeom prst="straightConnector1">
                <a:avLst/>
              </a:prstGeom>
              <a:ln w="6480">
                <a:solidFill>
                  <a:srgbClr val="a8a8a8"/>
                </a:solidFill>
                <a:miter/>
              </a:ln>
            </p:spPr>
          </p:cxnSp>
          <p:cxnSp>
            <p:nvCxnSpPr>
              <p:cNvPr id="22595" name="Straight Connector 1085"/>
              <p:cNvCxnSpPr/>
              <p:nvPr/>
            </p:nvCxnSpPr>
            <p:spPr>
              <a:xfrm>
                <a:off x="823680" y="-435240"/>
                <a:ext cx="360" cy="126360"/>
              </a:xfrm>
              <a:prstGeom prst="straightConnector1">
                <a:avLst/>
              </a:prstGeom>
              <a:ln w="6480">
                <a:solidFill>
                  <a:srgbClr val="a8a8a8"/>
                </a:solidFill>
                <a:miter/>
              </a:ln>
            </p:spPr>
          </p:cxnSp>
          <p:cxnSp>
            <p:nvCxnSpPr>
              <p:cNvPr id="22596" name="Straight Connector 1086"/>
              <p:cNvCxnSpPr/>
              <p:nvPr/>
            </p:nvCxnSpPr>
            <p:spPr>
              <a:xfrm>
                <a:off x="658800" y="-435240"/>
                <a:ext cx="360" cy="126360"/>
              </a:xfrm>
              <a:prstGeom prst="straightConnector1">
                <a:avLst/>
              </a:prstGeom>
              <a:ln w="6480">
                <a:solidFill>
                  <a:srgbClr val="a8a8a8"/>
                </a:solidFill>
                <a:miter/>
              </a:ln>
            </p:spPr>
          </p:cxnSp>
          <p:cxnSp>
            <p:nvCxnSpPr>
              <p:cNvPr id="22597" name="Straight Connector 1087"/>
              <p:cNvCxnSpPr/>
              <p:nvPr/>
            </p:nvCxnSpPr>
            <p:spPr>
              <a:xfrm>
                <a:off x="1153080" y="-435240"/>
                <a:ext cx="360" cy="126360"/>
              </a:xfrm>
              <a:prstGeom prst="straightConnector1">
                <a:avLst/>
              </a:prstGeom>
              <a:ln w="6480">
                <a:solidFill>
                  <a:srgbClr val="a8a8a8"/>
                </a:solidFill>
                <a:miter/>
              </a:ln>
            </p:spPr>
          </p:cxnSp>
          <p:cxnSp>
            <p:nvCxnSpPr>
              <p:cNvPr id="22598" name="Straight Connector 1088"/>
              <p:cNvCxnSpPr/>
              <p:nvPr/>
            </p:nvCxnSpPr>
            <p:spPr>
              <a:xfrm>
                <a:off x="988200" y="-435240"/>
                <a:ext cx="360" cy="126360"/>
              </a:xfrm>
              <a:prstGeom prst="straightConnector1">
                <a:avLst/>
              </a:prstGeom>
              <a:ln w="6480">
                <a:solidFill>
                  <a:srgbClr val="a8a8a8"/>
                </a:solidFill>
                <a:miter/>
              </a:ln>
            </p:spPr>
          </p:cxnSp>
          <p:cxnSp>
            <p:nvCxnSpPr>
              <p:cNvPr id="22599" name="Straight Connector 1089"/>
              <p:cNvCxnSpPr/>
              <p:nvPr/>
            </p:nvCxnSpPr>
            <p:spPr>
              <a:xfrm>
                <a:off x="1482480" y="-435240"/>
                <a:ext cx="360" cy="126360"/>
              </a:xfrm>
              <a:prstGeom prst="straightConnector1">
                <a:avLst/>
              </a:prstGeom>
              <a:ln w="6480">
                <a:solidFill>
                  <a:srgbClr val="a8a8a8"/>
                </a:solidFill>
                <a:miter/>
              </a:ln>
            </p:spPr>
          </p:cxnSp>
          <p:cxnSp>
            <p:nvCxnSpPr>
              <p:cNvPr id="22600" name="Straight Connector 1090"/>
              <p:cNvCxnSpPr/>
              <p:nvPr/>
            </p:nvCxnSpPr>
            <p:spPr>
              <a:xfrm>
                <a:off x="1317960" y="-435240"/>
                <a:ext cx="360" cy="126360"/>
              </a:xfrm>
              <a:prstGeom prst="straightConnector1">
                <a:avLst/>
              </a:prstGeom>
              <a:ln w="6480">
                <a:solidFill>
                  <a:srgbClr val="a8a8a8"/>
                </a:solidFill>
                <a:miter/>
              </a:ln>
            </p:spPr>
          </p:cxnSp>
          <p:cxnSp>
            <p:nvCxnSpPr>
              <p:cNvPr id="22601" name="Straight Connector 1091"/>
              <p:cNvCxnSpPr/>
              <p:nvPr/>
            </p:nvCxnSpPr>
            <p:spPr>
              <a:xfrm>
                <a:off x="1812240" y="-435240"/>
                <a:ext cx="360" cy="126360"/>
              </a:xfrm>
              <a:prstGeom prst="straightConnector1">
                <a:avLst/>
              </a:prstGeom>
              <a:ln w="6480">
                <a:solidFill>
                  <a:srgbClr val="a8a8a8"/>
                </a:solidFill>
                <a:miter/>
              </a:ln>
            </p:spPr>
          </p:cxnSp>
          <p:cxnSp>
            <p:nvCxnSpPr>
              <p:cNvPr id="22602" name="Straight Connector 1092"/>
              <p:cNvCxnSpPr/>
              <p:nvPr/>
            </p:nvCxnSpPr>
            <p:spPr>
              <a:xfrm>
                <a:off x="1647360" y="-435240"/>
                <a:ext cx="360" cy="126360"/>
              </a:xfrm>
              <a:prstGeom prst="straightConnector1">
                <a:avLst/>
              </a:prstGeom>
              <a:ln w="6480">
                <a:solidFill>
                  <a:srgbClr val="a8a8a8"/>
                </a:solidFill>
                <a:miter/>
              </a:ln>
            </p:spPr>
          </p:cxnSp>
          <p:cxnSp>
            <p:nvCxnSpPr>
              <p:cNvPr id="22603" name="Straight Connector 1093"/>
              <p:cNvCxnSpPr/>
              <p:nvPr/>
            </p:nvCxnSpPr>
            <p:spPr>
              <a:xfrm>
                <a:off x="2141640" y="-435240"/>
                <a:ext cx="360" cy="126360"/>
              </a:xfrm>
              <a:prstGeom prst="straightConnector1">
                <a:avLst/>
              </a:prstGeom>
              <a:ln w="6480">
                <a:solidFill>
                  <a:srgbClr val="a8a8a8"/>
                </a:solidFill>
                <a:miter/>
              </a:ln>
            </p:spPr>
          </p:cxnSp>
          <p:cxnSp>
            <p:nvCxnSpPr>
              <p:cNvPr id="22604" name="Straight Connector 1094"/>
              <p:cNvCxnSpPr/>
              <p:nvPr/>
            </p:nvCxnSpPr>
            <p:spPr>
              <a:xfrm>
                <a:off x="1976760" y="-435240"/>
                <a:ext cx="360" cy="126360"/>
              </a:xfrm>
              <a:prstGeom prst="straightConnector1">
                <a:avLst/>
              </a:prstGeom>
              <a:ln w="6480">
                <a:solidFill>
                  <a:srgbClr val="a8a8a8"/>
                </a:solidFill>
                <a:miter/>
              </a:ln>
            </p:spPr>
          </p:cxnSp>
          <p:cxnSp>
            <p:nvCxnSpPr>
              <p:cNvPr id="22605" name="Straight Connector 1095"/>
              <p:cNvCxnSpPr/>
              <p:nvPr/>
            </p:nvCxnSpPr>
            <p:spPr>
              <a:xfrm>
                <a:off x="2471040" y="-435240"/>
                <a:ext cx="360" cy="126360"/>
              </a:xfrm>
              <a:prstGeom prst="straightConnector1">
                <a:avLst/>
              </a:prstGeom>
              <a:ln w="6480">
                <a:solidFill>
                  <a:srgbClr val="a8a8a8"/>
                </a:solidFill>
                <a:miter/>
              </a:ln>
            </p:spPr>
          </p:cxnSp>
          <p:cxnSp>
            <p:nvCxnSpPr>
              <p:cNvPr id="22606" name="Straight Connector 1096"/>
              <p:cNvCxnSpPr/>
              <p:nvPr/>
            </p:nvCxnSpPr>
            <p:spPr>
              <a:xfrm>
                <a:off x="2306520" y="-435240"/>
                <a:ext cx="360" cy="126360"/>
              </a:xfrm>
              <a:prstGeom prst="straightConnector1">
                <a:avLst/>
              </a:prstGeom>
              <a:ln w="6480">
                <a:solidFill>
                  <a:srgbClr val="a8a8a8"/>
                </a:solidFill>
                <a:miter/>
              </a:ln>
            </p:spPr>
          </p:cxnSp>
          <p:cxnSp>
            <p:nvCxnSpPr>
              <p:cNvPr id="22607" name="Straight Connector 1097"/>
              <p:cNvCxnSpPr/>
              <p:nvPr/>
            </p:nvCxnSpPr>
            <p:spPr>
              <a:xfrm>
                <a:off x="2800800" y="-435240"/>
                <a:ext cx="360" cy="126360"/>
              </a:xfrm>
              <a:prstGeom prst="straightConnector1">
                <a:avLst/>
              </a:prstGeom>
              <a:ln w="6480">
                <a:solidFill>
                  <a:srgbClr val="a8a8a8"/>
                </a:solidFill>
                <a:miter/>
              </a:ln>
            </p:spPr>
          </p:cxnSp>
          <p:cxnSp>
            <p:nvCxnSpPr>
              <p:cNvPr id="22608" name="Straight Connector 1098"/>
              <p:cNvCxnSpPr/>
              <p:nvPr/>
            </p:nvCxnSpPr>
            <p:spPr>
              <a:xfrm>
                <a:off x="2635920" y="-435240"/>
                <a:ext cx="360" cy="126360"/>
              </a:xfrm>
              <a:prstGeom prst="straightConnector1">
                <a:avLst/>
              </a:prstGeom>
              <a:ln w="6480">
                <a:solidFill>
                  <a:srgbClr val="a8a8a8"/>
                </a:solidFill>
                <a:miter/>
              </a:ln>
            </p:spPr>
          </p:cxnSp>
          <p:cxnSp>
            <p:nvCxnSpPr>
              <p:cNvPr id="22609" name="Straight Connector 1099"/>
              <p:cNvCxnSpPr/>
              <p:nvPr/>
            </p:nvCxnSpPr>
            <p:spPr>
              <a:xfrm>
                <a:off x="3130200" y="-435240"/>
                <a:ext cx="360" cy="126360"/>
              </a:xfrm>
              <a:prstGeom prst="straightConnector1">
                <a:avLst/>
              </a:prstGeom>
              <a:ln w="6480">
                <a:solidFill>
                  <a:srgbClr val="a8a8a8"/>
                </a:solidFill>
                <a:miter/>
              </a:ln>
            </p:spPr>
          </p:cxnSp>
          <p:cxnSp>
            <p:nvCxnSpPr>
              <p:cNvPr id="22610" name="Straight Connector 1100"/>
              <p:cNvCxnSpPr/>
              <p:nvPr/>
            </p:nvCxnSpPr>
            <p:spPr>
              <a:xfrm>
                <a:off x="2965320" y="-435240"/>
                <a:ext cx="360" cy="126360"/>
              </a:xfrm>
              <a:prstGeom prst="straightConnector1">
                <a:avLst/>
              </a:prstGeom>
              <a:ln w="6480">
                <a:solidFill>
                  <a:srgbClr val="a8a8a8"/>
                </a:solidFill>
                <a:miter/>
              </a:ln>
            </p:spPr>
          </p:cxnSp>
          <p:cxnSp>
            <p:nvCxnSpPr>
              <p:cNvPr id="22611" name="Straight Connector 1101"/>
              <p:cNvCxnSpPr/>
              <p:nvPr/>
            </p:nvCxnSpPr>
            <p:spPr>
              <a:xfrm>
                <a:off x="3459600" y="-435240"/>
                <a:ext cx="360" cy="126360"/>
              </a:xfrm>
              <a:prstGeom prst="straightConnector1">
                <a:avLst/>
              </a:prstGeom>
              <a:ln w="6480">
                <a:solidFill>
                  <a:srgbClr val="a8a8a8"/>
                </a:solidFill>
                <a:miter/>
              </a:ln>
            </p:spPr>
          </p:cxnSp>
          <p:cxnSp>
            <p:nvCxnSpPr>
              <p:cNvPr id="22612" name="Straight Connector 1102"/>
              <p:cNvCxnSpPr/>
              <p:nvPr/>
            </p:nvCxnSpPr>
            <p:spPr>
              <a:xfrm>
                <a:off x="3295080" y="-435240"/>
                <a:ext cx="360" cy="126360"/>
              </a:xfrm>
              <a:prstGeom prst="straightConnector1">
                <a:avLst/>
              </a:prstGeom>
              <a:ln w="6480">
                <a:solidFill>
                  <a:srgbClr val="a8a8a8"/>
                </a:solidFill>
                <a:miter/>
              </a:ln>
            </p:spPr>
          </p:cxnSp>
          <p:cxnSp>
            <p:nvCxnSpPr>
              <p:cNvPr id="22613" name="Straight Connector 1103"/>
              <p:cNvCxnSpPr/>
              <p:nvPr/>
            </p:nvCxnSpPr>
            <p:spPr>
              <a:xfrm>
                <a:off x="3789360" y="-435240"/>
                <a:ext cx="360" cy="126360"/>
              </a:xfrm>
              <a:prstGeom prst="straightConnector1">
                <a:avLst/>
              </a:prstGeom>
              <a:ln w="6480">
                <a:solidFill>
                  <a:srgbClr val="a8a8a8"/>
                </a:solidFill>
                <a:miter/>
              </a:ln>
            </p:spPr>
          </p:cxnSp>
          <p:cxnSp>
            <p:nvCxnSpPr>
              <p:cNvPr id="22614" name="Straight Connector 1104"/>
              <p:cNvCxnSpPr/>
              <p:nvPr/>
            </p:nvCxnSpPr>
            <p:spPr>
              <a:xfrm>
                <a:off x="3624480" y="-435240"/>
                <a:ext cx="360" cy="126360"/>
              </a:xfrm>
              <a:prstGeom prst="straightConnector1">
                <a:avLst/>
              </a:prstGeom>
              <a:ln w="6480">
                <a:solidFill>
                  <a:srgbClr val="a8a8a8"/>
                </a:solidFill>
                <a:miter/>
              </a:ln>
            </p:spPr>
          </p:cxnSp>
          <p:cxnSp>
            <p:nvCxnSpPr>
              <p:cNvPr id="22615" name="Straight Connector 1105"/>
              <p:cNvCxnSpPr/>
              <p:nvPr/>
            </p:nvCxnSpPr>
            <p:spPr>
              <a:xfrm>
                <a:off x="4118760" y="-435240"/>
                <a:ext cx="360" cy="126360"/>
              </a:xfrm>
              <a:prstGeom prst="straightConnector1">
                <a:avLst/>
              </a:prstGeom>
              <a:ln w="6480">
                <a:solidFill>
                  <a:srgbClr val="a8a8a8"/>
                </a:solidFill>
                <a:miter/>
              </a:ln>
            </p:spPr>
          </p:cxnSp>
          <p:cxnSp>
            <p:nvCxnSpPr>
              <p:cNvPr id="22616" name="Straight Connector 1106"/>
              <p:cNvCxnSpPr/>
              <p:nvPr/>
            </p:nvCxnSpPr>
            <p:spPr>
              <a:xfrm>
                <a:off x="3953880" y="-435240"/>
                <a:ext cx="360" cy="126360"/>
              </a:xfrm>
              <a:prstGeom prst="straightConnector1">
                <a:avLst/>
              </a:prstGeom>
              <a:ln w="6480">
                <a:solidFill>
                  <a:srgbClr val="a8a8a8"/>
                </a:solidFill>
                <a:miter/>
              </a:ln>
            </p:spPr>
          </p:cxnSp>
          <p:cxnSp>
            <p:nvCxnSpPr>
              <p:cNvPr id="22617" name="Straight Connector 1107"/>
              <p:cNvCxnSpPr/>
              <p:nvPr/>
            </p:nvCxnSpPr>
            <p:spPr>
              <a:xfrm>
                <a:off x="4448160" y="-435240"/>
                <a:ext cx="360" cy="126360"/>
              </a:xfrm>
              <a:prstGeom prst="straightConnector1">
                <a:avLst/>
              </a:prstGeom>
              <a:ln w="6480">
                <a:solidFill>
                  <a:srgbClr val="a8a8a8"/>
                </a:solidFill>
                <a:miter/>
              </a:ln>
            </p:spPr>
          </p:cxnSp>
          <p:cxnSp>
            <p:nvCxnSpPr>
              <p:cNvPr id="22618" name="Straight Connector 1108"/>
              <p:cNvCxnSpPr/>
              <p:nvPr/>
            </p:nvCxnSpPr>
            <p:spPr>
              <a:xfrm>
                <a:off x="4283640" y="-435240"/>
                <a:ext cx="360" cy="126360"/>
              </a:xfrm>
              <a:prstGeom prst="straightConnector1">
                <a:avLst/>
              </a:prstGeom>
              <a:ln w="6480">
                <a:solidFill>
                  <a:srgbClr val="a8a8a8"/>
                </a:solidFill>
                <a:miter/>
              </a:ln>
            </p:spPr>
          </p:cxnSp>
          <p:cxnSp>
            <p:nvCxnSpPr>
              <p:cNvPr id="22619" name="Straight Connector 1109"/>
              <p:cNvCxnSpPr/>
              <p:nvPr/>
            </p:nvCxnSpPr>
            <p:spPr>
              <a:xfrm>
                <a:off x="4777920" y="-435240"/>
                <a:ext cx="360" cy="126360"/>
              </a:xfrm>
              <a:prstGeom prst="straightConnector1">
                <a:avLst/>
              </a:prstGeom>
              <a:ln w="6480">
                <a:solidFill>
                  <a:srgbClr val="a8a8a8"/>
                </a:solidFill>
                <a:miter/>
              </a:ln>
            </p:spPr>
          </p:cxnSp>
          <p:cxnSp>
            <p:nvCxnSpPr>
              <p:cNvPr id="22620" name="Straight Connector 1110"/>
              <p:cNvCxnSpPr/>
              <p:nvPr/>
            </p:nvCxnSpPr>
            <p:spPr>
              <a:xfrm>
                <a:off x="4613040" y="-435240"/>
                <a:ext cx="360" cy="126360"/>
              </a:xfrm>
              <a:prstGeom prst="straightConnector1">
                <a:avLst/>
              </a:prstGeom>
              <a:ln w="6480">
                <a:solidFill>
                  <a:srgbClr val="a8a8a8"/>
                </a:solidFill>
                <a:miter/>
              </a:ln>
            </p:spPr>
          </p:cxnSp>
          <p:cxnSp>
            <p:nvCxnSpPr>
              <p:cNvPr id="22621" name="Straight Connector 1111"/>
              <p:cNvCxnSpPr/>
              <p:nvPr/>
            </p:nvCxnSpPr>
            <p:spPr>
              <a:xfrm>
                <a:off x="5107320" y="-435240"/>
                <a:ext cx="360" cy="126360"/>
              </a:xfrm>
              <a:prstGeom prst="straightConnector1">
                <a:avLst/>
              </a:prstGeom>
              <a:ln w="6480">
                <a:solidFill>
                  <a:srgbClr val="a8a8a8"/>
                </a:solidFill>
                <a:miter/>
              </a:ln>
            </p:spPr>
          </p:cxnSp>
          <p:cxnSp>
            <p:nvCxnSpPr>
              <p:cNvPr id="22622" name="Straight Connector 1112"/>
              <p:cNvCxnSpPr/>
              <p:nvPr/>
            </p:nvCxnSpPr>
            <p:spPr>
              <a:xfrm>
                <a:off x="4942440" y="-435240"/>
                <a:ext cx="360" cy="126360"/>
              </a:xfrm>
              <a:prstGeom prst="straightConnector1">
                <a:avLst/>
              </a:prstGeom>
              <a:ln w="6480">
                <a:solidFill>
                  <a:srgbClr val="a8a8a8"/>
                </a:solidFill>
                <a:miter/>
              </a:ln>
            </p:spPr>
          </p:cxnSp>
          <p:cxnSp>
            <p:nvCxnSpPr>
              <p:cNvPr id="22623" name="Straight Connector 1113"/>
              <p:cNvCxnSpPr/>
              <p:nvPr/>
            </p:nvCxnSpPr>
            <p:spPr>
              <a:xfrm>
                <a:off x="5436720" y="-435240"/>
                <a:ext cx="360" cy="126360"/>
              </a:xfrm>
              <a:prstGeom prst="straightConnector1">
                <a:avLst/>
              </a:prstGeom>
              <a:ln w="6480">
                <a:solidFill>
                  <a:srgbClr val="a8a8a8"/>
                </a:solidFill>
                <a:miter/>
              </a:ln>
            </p:spPr>
          </p:cxnSp>
          <p:cxnSp>
            <p:nvCxnSpPr>
              <p:cNvPr id="22624" name="Straight Connector 1114"/>
              <p:cNvCxnSpPr/>
              <p:nvPr/>
            </p:nvCxnSpPr>
            <p:spPr>
              <a:xfrm>
                <a:off x="5272200" y="-435240"/>
                <a:ext cx="360" cy="126360"/>
              </a:xfrm>
              <a:prstGeom prst="straightConnector1">
                <a:avLst/>
              </a:prstGeom>
              <a:ln w="6480">
                <a:solidFill>
                  <a:srgbClr val="a8a8a8"/>
                </a:solidFill>
                <a:miter/>
              </a:ln>
            </p:spPr>
          </p:cxnSp>
          <p:cxnSp>
            <p:nvCxnSpPr>
              <p:cNvPr id="22625" name="Straight Connector 1115"/>
              <p:cNvCxnSpPr/>
              <p:nvPr/>
            </p:nvCxnSpPr>
            <p:spPr>
              <a:xfrm>
                <a:off x="5766480" y="-435240"/>
                <a:ext cx="360" cy="126360"/>
              </a:xfrm>
              <a:prstGeom prst="straightConnector1">
                <a:avLst/>
              </a:prstGeom>
              <a:ln w="6480">
                <a:solidFill>
                  <a:srgbClr val="a8a8a8"/>
                </a:solidFill>
                <a:miter/>
              </a:ln>
            </p:spPr>
          </p:cxnSp>
          <p:cxnSp>
            <p:nvCxnSpPr>
              <p:cNvPr id="22626" name="Straight Connector 1116"/>
              <p:cNvCxnSpPr/>
              <p:nvPr/>
            </p:nvCxnSpPr>
            <p:spPr>
              <a:xfrm>
                <a:off x="5601600" y="-435240"/>
                <a:ext cx="360" cy="126360"/>
              </a:xfrm>
              <a:prstGeom prst="straightConnector1">
                <a:avLst/>
              </a:prstGeom>
              <a:ln w="6480">
                <a:solidFill>
                  <a:srgbClr val="a8a8a8"/>
                </a:solidFill>
                <a:miter/>
              </a:ln>
            </p:spPr>
          </p:cxnSp>
          <p:cxnSp>
            <p:nvCxnSpPr>
              <p:cNvPr id="22627" name="Straight Connector 1117"/>
              <p:cNvCxnSpPr/>
              <p:nvPr/>
            </p:nvCxnSpPr>
            <p:spPr>
              <a:xfrm>
                <a:off x="6095880" y="-435240"/>
                <a:ext cx="360" cy="126360"/>
              </a:xfrm>
              <a:prstGeom prst="straightConnector1">
                <a:avLst/>
              </a:prstGeom>
              <a:ln w="6480">
                <a:solidFill>
                  <a:srgbClr val="a8a8a8"/>
                </a:solidFill>
                <a:miter/>
              </a:ln>
            </p:spPr>
          </p:cxnSp>
          <p:cxnSp>
            <p:nvCxnSpPr>
              <p:cNvPr id="22628" name="Straight Connector 1118"/>
              <p:cNvCxnSpPr/>
              <p:nvPr/>
            </p:nvCxnSpPr>
            <p:spPr>
              <a:xfrm>
                <a:off x="5931000" y="-435240"/>
                <a:ext cx="360" cy="126360"/>
              </a:xfrm>
              <a:prstGeom prst="straightConnector1">
                <a:avLst/>
              </a:prstGeom>
              <a:ln w="6480">
                <a:solidFill>
                  <a:srgbClr val="a8a8a8"/>
                </a:solidFill>
                <a:miter/>
              </a:ln>
            </p:spPr>
          </p:cxnSp>
          <p:cxnSp>
            <p:nvCxnSpPr>
              <p:cNvPr id="22629" name="Straight Connector 1119"/>
              <p:cNvCxnSpPr/>
              <p:nvPr/>
            </p:nvCxnSpPr>
            <p:spPr>
              <a:xfrm>
                <a:off x="6425280" y="-435240"/>
                <a:ext cx="360" cy="126360"/>
              </a:xfrm>
              <a:prstGeom prst="straightConnector1">
                <a:avLst/>
              </a:prstGeom>
              <a:ln w="6480">
                <a:solidFill>
                  <a:srgbClr val="a8a8a8"/>
                </a:solidFill>
                <a:miter/>
              </a:ln>
            </p:spPr>
          </p:cxnSp>
          <p:cxnSp>
            <p:nvCxnSpPr>
              <p:cNvPr id="22630" name="Straight Connector 1120"/>
              <p:cNvCxnSpPr/>
              <p:nvPr/>
            </p:nvCxnSpPr>
            <p:spPr>
              <a:xfrm>
                <a:off x="6260760" y="-435240"/>
                <a:ext cx="360" cy="126360"/>
              </a:xfrm>
              <a:prstGeom prst="straightConnector1">
                <a:avLst/>
              </a:prstGeom>
              <a:ln w="6480">
                <a:solidFill>
                  <a:srgbClr val="a8a8a8"/>
                </a:solidFill>
                <a:miter/>
              </a:ln>
            </p:spPr>
          </p:cxnSp>
          <p:cxnSp>
            <p:nvCxnSpPr>
              <p:cNvPr id="22631" name="Straight Connector 1126"/>
              <p:cNvCxnSpPr/>
              <p:nvPr/>
            </p:nvCxnSpPr>
            <p:spPr>
              <a:xfrm>
                <a:off x="6590160" y="-435240"/>
                <a:ext cx="360" cy="126360"/>
              </a:xfrm>
              <a:prstGeom prst="straightConnector1">
                <a:avLst/>
              </a:prstGeom>
              <a:ln w="6480">
                <a:solidFill>
                  <a:srgbClr val="a8a8a8"/>
                </a:solidFill>
                <a:miter/>
              </a:ln>
            </p:spPr>
          </p:cxnSp>
          <p:cxnSp>
            <p:nvCxnSpPr>
              <p:cNvPr id="22632" name="Straight Connector 1128"/>
              <p:cNvCxnSpPr/>
              <p:nvPr/>
            </p:nvCxnSpPr>
            <p:spPr>
              <a:xfrm>
                <a:off x="6919560" y="-435240"/>
                <a:ext cx="360" cy="126360"/>
              </a:xfrm>
              <a:prstGeom prst="straightConnector1">
                <a:avLst/>
              </a:prstGeom>
              <a:ln w="6480">
                <a:solidFill>
                  <a:srgbClr val="a8a8a8"/>
                </a:solidFill>
                <a:miter/>
              </a:ln>
            </p:spPr>
          </p:cxnSp>
          <p:cxnSp>
            <p:nvCxnSpPr>
              <p:cNvPr id="22633" name="Straight Connector 1129"/>
              <p:cNvCxnSpPr/>
              <p:nvPr/>
            </p:nvCxnSpPr>
            <p:spPr>
              <a:xfrm>
                <a:off x="6754680" y="-435240"/>
                <a:ext cx="360" cy="126360"/>
              </a:xfrm>
              <a:prstGeom prst="straightConnector1">
                <a:avLst/>
              </a:prstGeom>
              <a:ln w="6480">
                <a:solidFill>
                  <a:srgbClr val="a8a8a8"/>
                </a:solidFill>
                <a:miter/>
              </a:ln>
            </p:spPr>
          </p:cxnSp>
          <p:cxnSp>
            <p:nvCxnSpPr>
              <p:cNvPr id="22634" name="Straight Connector 1130"/>
              <p:cNvCxnSpPr/>
              <p:nvPr/>
            </p:nvCxnSpPr>
            <p:spPr>
              <a:xfrm>
                <a:off x="7248960" y="-435240"/>
                <a:ext cx="360" cy="126360"/>
              </a:xfrm>
              <a:prstGeom prst="straightConnector1">
                <a:avLst/>
              </a:prstGeom>
              <a:ln w="6480">
                <a:solidFill>
                  <a:srgbClr val="a8a8a8"/>
                </a:solidFill>
                <a:miter/>
              </a:ln>
            </p:spPr>
          </p:cxnSp>
          <p:cxnSp>
            <p:nvCxnSpPr>
              <p:cNvPr id="22635" name="Straight Connector 1131"/>
              <p:cNvCxnSpPr/>
              <p:nvPr/>
            </p:nvCxnSpPr>
            <p:spPr>
              <a:xfrm>
                <a:off x="7084440" y="-435240"/>
                <a:ext cx="360" cy="126360"/>
              </a:xfrm>
              <a:prstGeom prst="straightConnector1">
                <a:avLst/>
              </a:prstGeom>
              <a:ln w="6480">
                <a:solidFill>
                  <a:srgbClr val="a8a8a8"/>
                </a:solidFill>
                <a:miter/>
              </a:ln>
            </p:spPr>
          </p:cxnSp>
          <p:cxnSp>
            <p:nvCxnSpPr>
              <p:cNvPr id="22636" name="Straight Connector 1132"/>
              <p:cNvCxnSpPr/>
              <p:nvPr/>
            </p:nvCxnSpPr>
            <p:spPr>
              <a:xfrm>
                <a:off x="7578720" y="-435240"/>
                <a:ext cx="360" cy="126360"/>
              </a:xfrm>
              <a:prstGeom prst="straightConnector1">
                <a:avLst/>
              </a:prstGeom>
              <a:ln w="6480">
                <a:solidFill>
                  <a:srgbClr val="a8a8a8"/>
                </a:solidFill>
                <a:miter/>
              </a:ln>
            </p:spPr>
          </p:cxnSp>
          <p:cxnSp>
            <p:nvCxnSpPr>
              <p:cNvPr id="22637" name="Straight Connector 1133"/>
              <p:cNvCxnSpPr/>
              <p:nvPr/>
            </p:nvCxnSpPr>
            <p:spPr>
              <a:xfrm>
                <a:off x="7413840" y="-435240"/>
                <a:ext cx="360" cy="126360"/>
              </a:xfrm>
              <a:prstGeom prst="straightConnector1">
                <a:avLst/>
              </a:prstGeom>
              <a:ln w="6480">
                <a:solidFill>
                  <a:srgbClr val="a8a8a8"/>
                </a:solidFill>
                <a:miter/>
              </a:ln>
            </p:spPr>
          </p:cxnSp>
          <p:cxnSp>
            <p:nvCxnSpPr>
              <p:cNvPr id="22638" name="Straight Connector 1134"/>
              <p:cNvCxnSpPr/>
              <p:nvPr/>
            </p:nvCxnSpPr>
            <p:spPr>
              <a:xfrm>
                <a:off x="7908120" y="-435240"/>
                <a:ext cx="360" cy="126360"/>
              </a:xfrm>
              <a:prstGeom prst="straightConnector1">
                <a:avLst/>
              </a:prstGeom>
              <a:ln w="6480">
                <a:solidFill>
                  <a:srgbClr val="a8a8a8"/>
                </a:solidFill>
                <a:miter/>
              </a:ln>
            </p:spPr>
          </p:cxnSp>
          <p:cxnSp>
            <p:nvCxnSpPr>
              <p:cNvPr id="22639" name="Straight Connector 1135"/>
              <p:cNvCxnSpPr/>
              <p:nvPr/>
            </p:nvCxnSpPr>
            <p:spPr>
              <a:xfrm>
                <a:off x="7743240" y="-435240"/>
                <a:ext cx="360" cy="126360"/>
              </a:xfrm>
              <a:prstGeom prst="straightConnector1">
                <a:avLst/>
              </a:prstGeom>
              <a:ln w="6480">
                <a:solidFill>
                  <a:srgbClr val="a8a8a8"/>
                </a:solidFill>
                <a:miter/>
              </a:ln>
            </p:spPr>
          </p:cxnSp>
          <p:cxnSp>
            <p:nvCxnSpPr>
              <p:cNvPr id="22640" name="Straight Connector 1136"/>
              <p:cNvCxnSpPr/>
              <p:nvPr/>
            </p:nvCxnSpPr>
            <p:spPr>
              <a:xfrm>
                <a:off x="8237520" y="-435240"/>
                <a:ext cx="360" cy="126360"/>
              </a:xfrm>
              <a:prstGeom prst="straightConnector1">
                <a:avLst/>
              </a:prstGeom>
              <a:ln w="6480">
                <a:solidFill>
                  <a:srgbClr val="a8a8a8"/>
                </a:solidFill>
                <a:miter/>
              </a:ln>
            </p:spPr>
          </p:cxnSp>
          <p:cxnSp>
            <p:nvCxnSpPr>
              <p:cNvPr id="22641" name="Straight Connector 1137"/>
              <p:cNvCxnSpPr/>
              <p:nvPr/>
            </p:nvCxnSpPr>
            <p:spPr>
              <a:xfrm>
                <a:off x="8073000" y="-435240"/>
                <a:ext cx="360" cy="126360"/>
              </a:xfrm>
              <a:prstGeom prst="straightConnector1">
                <a:avLst/>
              </a:prstGeom>
              <a:ln w="6480">
                <a:solidFill>
                  <a:srgbClr val="a8a8a8"/>
                </a:solidFill>
                <a:miter/>
              </a:ln>
            </p:spPr>
          </p:cxnSp>
          <p:cxnSp>
            <p:nvCxnSpPr>
              <p:cNvPr id="22642" name="Straight Connector 1138"/>
              <p:cNvCxnSpPr/>
              <p:nvPr/>
            </p:nvCxnSpPr>
            <p:spPr>
              <a:xfrm>
                <a:off x="8567280" y="-435240"/>
                <a:ext cx="360" cy="126360"/>
              </a:xfrm>
              <a:prstGeom prst="straightConnector1">
                <a:avLst/>
              </a:prstGeom>
              <a:ln w="6480">
                <a:solidFill>
                  <a:srgbClr val="a8a8a8"/>
                </a:solidFill>
                <a:miter/>
              </a:ln>
            </p:spPr>
          </p:cxnSp>
          <p:cxnSp>
            <p:nvCxnSpPr>
              <p:cNvPr id="22643" name="Straight Connector 1139"/>
              <p:cNvCxnSpPr/>
              <p:nvPr/>
            </p:nvCxnSpPr>
            <p:spPr>
              <a:xfrm>
                <a:off x="8402400" y="-435240"/>
                <a:ext cx="360" cy="126360"/>
              </a:xfrm>
              <a:prstGeom prst="straightConnector1">
                <a:avLst/>
              </a:prstGeom>
              <a:ln w="6480">
                <a:solidFill>
                  <a:srgbClr val="a8a8a8"/>
                </a:solidFill>
                <a:miter/>
              </a:ln>
            </p:spPr>
          </p:cxnSp>
          <p:cxnSp>
            <p:nvCxnSpPr>
              <p:cNvPr id="22644" name="Straight Connector 1140"/>
              <p:cNvCxnSpPr/>
              <p:nvPr/>
            </p:nvCxnSpPr>
            <p:spPr>
              <a:xfrm>
                <a:off x="8896680" y="-435240"/>
                <a:ext cx="360" cy="126360"/>
              </a:xfrm>
              <a:prstGeom prst="straightConnector1">
                <a:avLst/>
              </a:prstGeom>
              <a:ln w="6480">
                <a:solidFill>
                  <a:srgbClr val="a8a8a8"/>
                </a:solidFill>
                <a:miter/>
              </a:ln>
            </p:spPr>
          </p:cxnSp>
          <p:cxnSp>
            <p:nvCxnSpPr>
              <p:cNvPr id="22645" name="Straight Connector 1141"/>
              <p:cNvCxnSpPr/>
              <p:nvPr/>
            </p:nvCxnSpPr>
            <p:spPr>
              <a:xfrm>
                <a:off x="8731800" y="-435240"/>
                <a:ext cx="360" cy="126360"/>
              </a:xfrm>
              <a:prstGeom prst="straightConnector1">
                <a:avLst/>
              </a:prstGeom>
              <a:ln w="6480">
                <a:solidFill>
                  <a:srgbClr val="a8a8a8"/>
                </a:solidFill>
                <a:miter/>
              </a:ln>
            </p:spPr>
          </p:cxnSp>
          <p:cxnSp>
            <p:nvCxnSpPr>
              <p:cNvPr id="22646" name="Straight Connector 1142"/>
              <p:cNvCxnSpPr/>
              <p:nvPr/>
            </p:nvCxnSpPr>
            <p:spPr>
              <a:xfrm>
                <a:off x="9226080" y="-435240"/>
                <a:ext cx="360" cy="126360"/>
              </a:xfrm>
              <a:prstGeom prst="straightConnector1">
                <a:avLst/>
              </a:prstGeom>
              <a:ln w="6480">
                <a:solidFill>
                  <a:srgbClr val="a8a8a8"/>
                </a:solidFill>
                <a:miter/>
              </a:ln>
            </p:spPr>
          </p:cxnSp>
          <p:cxnSp>
            <p:nvCxnSpPr>
              <p:cNvPr id="22647" name="Straight Connector 1143"/>
              <p:cNvCxnSpPr/>
              <p:nvPr/>
            </p:nvCxnSpPr>
            <p:spPr>
              <a:xfrm>
                <a:off x="9061560" y="-435240"/>
                <a:ext cx="360" cy="126360"/>
              </a:xfrm>
              <a:prstGeom prst="straightConnector1">
                <a:avLst/>
              </a:prstGeom>
              <a:ln w="6480">
                <a:solidFill>
                  <a:srgbClr val="a8a8a8"/>
                </a:solidFill>
                <a:miter/>
              </a:ln>
            </p:spPr>
          </p:cxnSp>
          <p:cxnSp>
            <p:nvCxnSpPr>
              <p:cNvPr id="22648" name="Straight Connector 1144"/>
              <p:cNvCxnSpPr/>
              <p:nvPr/>
            </p:nvCxnSpPr>
            <p:spPr>
              <a:xfrm>
                <a:off x="9555840" y="-435240"/>
                <a:ext cx="360" cy="126360"/>
              </a:xfrm>
              <a:prstGeom prst="straightConnector1">
                <a:avLst/>
              </a:prstGeom>
              <a:ln w="6480">
                <a:solidFill>
                  <a:srgbClr val="a8a8a8"/>
                </a:solidFill>
                <a:miter/>
              </a:ln>
            </p:spPr>
          </p:cxnSp>
          <p:cxnSp>
            <p:nvCxnSpPr>
              <p:cNvPr id="22649" name="Straight Connector 1145"/>
              <p:cNvCxnSpPr/>
              <p:nvPr/>
            </p:nvCxnSpPr>
            <p:spPr>
              <a:xfrm>
                <a:off x="9390960" y="-435240"/>
                <a:ext cx="360" cy="126360"/>
              </a:xfrm>
              <a:prstGeom prst="straightConnector1">
                <a:avLst/>
              </a:prstGeom>
              <a:ln w="6480">
                <a:solidFill>
                  <a:srgbClr val="a8a8a8"/>
                </a:solidFill>
                <a:miter/>
              </a:ln>
            </p:spPr>
          </p:cxnSp>
          <p:cxnSp>
            <p:nvCxnSpPr>
              <p:cNvPr id="22650" name="Straight Connector 1146"/>
              <p:cNvCxnSpPr/>
              <p:nvPr/>
            </p:nvCxnSpPr>
            <p:spPr>
              <a:xfrm>
                <a:off x="9885240" y="-435240"/>
                <a:ext cx="360" cy="126360"/>
              </a:xfrm>
              <a:prstGeom prst="straightConnector1">
                <a:avLst/>
              </a:prstGeom>
              <a:ln w="6480">
                <a:solidFill>
                  <a:srgbClr val="a8a8a8"/>
                </a:solidFill>
                <a:miter/>
              </a:ln>
            </p:spPr>
          </p:cxnSp>
          <p:cxnSp>
            <p:nvCxnSpPr>
              <p:cNvPr id="22651" name="Straight Connector 1147"/>
              <p:cNvCxnSpPr/>
              <p:nvPr/>
            </p:nvCxnSpPr>
            <p:spPr>
              <a:xfrm>
                <a:off x="9720360" y="-435240"/>
                <a:ext cx="360" cy="126360"/>
              </a:xfrm>
              <a:prstGeom prst="straightConnector1">
                <a:avLst/>
              </a:prstGeom>
              <a:ln w="6480">
                <a:solidFill>
                  <a:srgbClr val="a8a8a8"/>
                </a:solidFill>
                <a:miter/>
              </a:ln>
            </p:spPr>
          </p:cxnSp>
          <p:cxnSp>
            <p:nvCxnSpPr>
              <p:cNvPr id="22652" name="Straight Connector 1148"/>
              <p:cNvCxnSpPr/>
              <p:nvPr/>
            </p:nvCxnSpPr>
            <p:spPr>
              <a:xfrm>
                <a:off x="10214640" y="-435240"/>
                <a:ext cx="360" cy="126360"/>
              </a:xfrm>
              <a:prstGeom prst="straightConnector1">
                <a:avLst/>
              </a:prstGeom>
              <a:ln w="6480">
                <a:solidFill>
                  <a:srgbClr val="a8a8a8"/>
                </a:solidFill>
                <a:miter/>
              </a:ln>
            </p:spPr>
          </p:cxnSp>
          <p:cxnSp>
            <p:nvCxnSpPr>
              <p:cNvPr id="22653" name="Straight Connector 1149"/>
              <p:cNvCxnSpPr/>
              <p:nvPr/>
            </p:nvCxnSpPr>
            <p:spPr>
              <a:xfrm>
                <a:off x="10050120" y="-435240"/>
                <a:ext cx="360" cy="126360"/>
              </a:xfrm>
              <a:prstGeom prst="straightConnector1">
                <a:avLst/>
              </a:prstGeom>
              <a:ln w="6480">
                <a:solidFill>
                  <a:srgbClr val="a8a8a8"/>
                </a:solidFill>
                <a:miter/>
              </a:ln>
            </p:spPr>
          </p:cxnSp>
          <p:cxnSp>
            <p:nvCxnSpPr>
              <p:cNvPr id="22654" name="Straight Connector 1150"/>
              <p:cNvCxnSpPr/>
              <p:nvPr/>
            </p:nvCxnSpPr>
            <p:spPr>
              <a:xfrm>
                <a:off x="10544400" y="-435240"/>
                <a:ext cx="360" cy="126360"/>
              </a:xfrm>
              <a:prstGeom prst="straightConnector1">
                <a:avLst/>
              </a:prstGeom>
              <a:ln w="6480">
                <a:solidFill>
                  <a:srgbClr val="a8a8a8"/>
                </a:solidFill>
                <a:miter/>
              </a:ln>
            </p:spPr>
          </p:cxnSp>
          <p:cxnSp>
            <p:nvCxnSpPr>
              <p:cNvPr id="22655" name="Straight Connector 1151"/>
              <p:cNvCxnSpPr/>
              <p:nvPr/>
            </p:nvCxnSpPr>
            <p:spPr>
              <a:xfrm>
                <a:off x="10379520" y="-435240"/>
                <a:ext cx="360" cy="126360"/>
              </a:xfrm>
              <a:prstGeom prst="straightConnector1">
                <a:avLst/>
              </a:prstGeom>
              <a:ln w="6480">
                <a:solidFill>
                  <a:srgbClr val="a8a8a8"/>
                </a:solidFill>
                <a:miter/>
              </a:ln>
            </p:spPr>
          </p:cxnSp>
          <p:cxnSp>
            <p:nvCxnSpPr>
              <p:cNvPr id="22656" name="Straight Connector 1152"/>
              <p:cNvCxnSpPr/>
              <p:nvPr/>
            </p:nvCxnSpPr>
            <p:spPr>
              <a:xfrm>
                <a:off x="10873800" y="-435240"/>
                <a:ext cx="360" cy="126360"/>
              </a:xfrm>
              <a:prstGeom prst="straightConnector1">
                <a:avLst/>
              </a:prstGeom>
              <a:ln w="6480">
                <a:solidFill>
                  <a:srgbClr val="a8a8a8"/>
                </a:solidFill>
                <a:miter/>
              </a:ln>
            </p:spPr>
          </p:cxnSp>
          <p:cxnSp>
            <p:nvCxnSpPr>
              <p:cNvPr id="22657" name="Straight Connector 1153"/>
              <p:cNvCxnSpPr/>
              <p:nvPr/>
            </p:nvCxnSpPr>
            <p:spPr>
              <a:xfrm>
                <a:off x="10708920" y="-435240"/>
                <a:ext cx="360" cy="126360"/>
              </a:xfrm>
              <a:prstGeom prst="straightConnector1">
                <a:avLst/>
              </a:prstGeom>
              <a:ln w="6480">
                <a:solidFill>
                  <a:srgbClr val="a8a8a8"/>
                </a:solidFill>
                <a:miter/>
              </a:ln>
            </p:spPr>
          </p:cxnSp>
          <p:cxnSp>
            <p:nvCxnSpPr>
              <p:cNvPr id="22658" name="Straight Connector 1154"/>
              <p:cNvCxnSpPr/>
              <p:nvPr/>
            </p:nvCxnSpPr>
            <p:spPr>
              <a:xfrm>
                <a:off x="11203200" y="-435240"/>
                <a:ext cx="360" cy="126360"/>
              </a:xfrm>
              <a:prstGeom prst="straightConnector1">
                <a:avLst/>
              </a:prstGeom>
              <a:ln w="6480">
                <a:solidFill>
                  <a:srgbClr val="a8a8a8"/>
                </a:solidFill>
                <a:miter/>
              </a:ln>
            </p:spPr>
          </p:cxnSp>
          <p:cxnSp>
            <p:nvCxnSpPr>
              <p:cNvPr id="22659" name="Straight Connector 1155"/>
              <p:cNvCxnSpPr/>
              <p:nvPr/>
            </p:nvCxnSpPr>
            <p:spPr>
              <a:xfrm>
                <a:off x="11038680" y="-435240"/>
                <a:ext cx="360" cy="126360"/>
              </a:xfrm>
              <a:prstGeom prst="straightConnector1">
                <a:avLst/>
              </a:prstGeom>
              <a:ln w="6480">
                <a:solidFill>
                  <a:srgbClr val="a8a8a8"/>
                </a:solidFill>
                <a:miter/>
              </a:ln>
            </p:spPr>
          </p:cxnSp>
          <p:cxnSp>
            <p:nvCxnSpPr>
              <p:cNvPr id="22660" name="Straight Connector 1156"/>
              <p:cNvCxnSpPr/>
              <p:nvPr/>
            </p:nvCxnSpPr>
            <p:spPr>
              <a:xfrm>
                <a:off x="11532960" y="-435240"/>
                <a:ext cx="360" cy="126360"/>
              </a:xfrm>
              <a:prstGeom prst="straightConnector1">
                <a:avLst/>
              </a:prstGeom>
              <a:ln w="6480">
                <a:solidFill>
                  <a:srgbClr val="a8a8a8"/>
                </a:solidFill>
                <a:miter/>
              </a:ln>
            </p:spPr>
          </p:cxnSp>
          <p:cxnSp>
            <p:nvCxnSpPr>
              <p:cNvPr id="22661" name="Straight Connector 1157"/>
              <p:cNvCxnSpPr/>
              <p:nvPr/>
            </p:nvCxnSpPr>
            <p:spPr>
              <a:xfrm>
                <a:off x="11368080" y="-435240"/>
                <a:ext cx="360" cy="126360"/>
              </a:xfrm>
              <a:prstGeom prst="straightConnector1">
                <a:avLst/>
              </a:prstGeom>
              <a:ln w="6480">
                <a:solidFill>
                  <a:srgbClr val="a8a8a8"/>
                </a:solidFill>
                <a:miter/>
              </a:ln>
            </p:spPr>
          </p:cxnSp>
          <p:cxnSp>
            <p:nvCxnSpPr>
              <p:cNvPr id="22662" name="Straight Connector 1158"/>
              <p:cNvCxnSpPr/>
              <p:nvPr/>
            </p:nvCxnSpPr>
            <p:spPr>
              <a:xfrm>
                <a:off x="11862360" y="-435240"/>
                <a:ext cx="360" cy="126360"/>
              </a:xfrm>
              <a:prstGeom prst="straightConnector1">
                <a:avLst/>
              </a:prstGeom>
              <a:ln w="6480">
                <a:solidFill>
                  <a:srgbClr val="a8a8a8"/>
                </a:solidFill>
                <a:miter/>
              </a:ln>
            </p:spPr>
          </p:cxnSp>
          <p:cxnSp>
            <p:nvCxnSpPr>
              <p:cNvPr id="22663" name="Straight Connector 1159"/>
              <p:cNvCxnSpPr/>
              <p:nvPr/>
            </p:nvCxnSpPr>
            <p:spPr>
              <a:xfrm>
                <a:off x="11697480" y="-435240"/>
                <a:ext cx="360" cy="126360"/>
              </a:xfrm>
              <a:prstGeom prst="straightConnector1">
                <a:avLst/>
              </a:prstGeom>
              <a:ln w="6480">
                <a:solidFill>
                  <a:srgbClr val="a8a8a8"/>
                </a:solidFill>
                <a:miter/>
              </a:ln>
            </p:spPr>
          </p:cxnSp>
          <p:cxnSp>
            <p:nvCxnSpPr>
              <p:cNvPr id="22664" name="Straight Connector 1845"/>
              <p:cNvCxnSpPr/>
              <p:nvPr/>
            </p:nvCxnSpPr>
            <p:spPr>
              <a:xfrm>
                <a:off x="12481560" y="489600"/>
                <a:ext cx="126360" cy="360"/>
              </a:xfrm>
              <a:prstGeom prst="straightConnector1">
                <a:avLst/>
              </a:prstGeom>
              <a:ln w="6480">
                <a:solidFill>
                  <a:srgbClr val="a8a8a8"/>
                </a:solidFill>
                <a:miter/>
              </a:ln>
            </p:spPr>
          </p:cxnSp>
          <p:cxnSp>
            <p:nvCxnSpPr>
              <p:cNvPr id="22665" name="Straight Connector 1846"/>
              <p:cNvCxnSpPr/>
              <p:nvPr/>
            </p:nvCxnSpPr>
            <p:spPr>
              <a:xfrm>
                <a:off x="12481560" y="326520"/>
                <a:ext cx="126360" cy="360"/>
              </a:xfrm>
              <a:prstGeom prst="straightConnector1">
                <a:avLst/>
              </a:prstGeom>
              <a:ln w="6480">
                <a:solidFill>
                  <a:srgbClr val="a8a8a8"/>
                </a:solidFill>
                <a:miter/>
              </a:ln>
            </p:spPr>
          </p:cxnSp>
          <p:cxnSp>
            <p:nvCxnSpPr>
              <p:cNvPr id="22666" name="Straight Connector 1847"/>
              <p:cNvCxnSpPr/>
              <p:nvPr/>
            </p:nvCxnSpPr>
            <p:spPr>
              <a:xfrm>
                <a:off x="12481560" y="816120"/>
                <a:ext cx="126360" cy="360"/>
              </a:xfrm>
              <a:prstGeom prst="straightConnector1">
                <a:avLst/>
              </a:prstGeom>
              <a:ln w="6480">
                <a:solidFill>
                  <a:srgbClr val="a8a8a8"/>
                </a:solidFill>
                <a:miter/>
              </a:ln>
            </p:spPr>
          </p:cxnSp>
          <p:cxnSp>
            <p:nvCxnSpPr>
              <p:cNvPr id="22667" name="Straight Connector 1848"/>
              <p:cNvCxnSpPr/>
              <p:nvPr/>
            </p:nvCxnSpPr>
            <p:spPr>
              <a:xfrm>
                <a:off x="12481560" y="653040"/>
                <a:ext cx="126360" cy="360"/>
              </a:xfrm>
              <a:prstGeom prst="straightConnector1">
                <a:avLst/>
              </a:prstGeom>
              <a:ln w="6480">
                <a:solidFill>
                  <a:srgbClr val="a8a8a8"/>
                </a:solidFill>
                <a:miter/>
              </a:ln>
            </p:spPr>
          </p:cxnSp>
          <p:cxnSp>
            <p:nvCxnSpPr>
              <p:cNvPr id="22668" name="Straight Connector 1849"/>
              <p:cNvCxnSpPr/>
              <p:nvPr/>
            </p:nvCxnSpPr>
            <p:spPr>
              <a:xfrm>
                <a:off x="12481560" y="1142640"/>
                <a:ext cx="126360" cy="360"/>
              </a:xfrm>
              <a:prstGeom prst="straightConnector1">
                <a:avLst/>
              </a:prstGeom>
              <a:ln w="6480">
                <a:solidFill>
                  <a:srgbClr val="a8a8a8"/>
                </a:solidFill>
                <a:miter/>
              </a:ln>
            </p:spPr>
          </p:cxnSp>
          <p:cxnSp>
            <p:nvCxnSpPr>
              <p:cNvPr id="22669" name="Straight Connector 1850"/>
              <p:cNvCxnSpPr/>
              <p:nvPr/>
            </p:nvCxnSpPr>
            <p:spPr>
              <a:xfrm>
                <a:off x="12481560" y="979560"/>
                <a:ext cx="126360" cy="360"/>
              </a:xfrm>
              <a:prstGeom prst="straightConnector1">
                <a:avLst/>
              </a:prstGeom>
              <a:ln w="6480">
                <a:solidFill>
                  <a:srgbClr val="a8a8a8"/>
                </a:solidFill>
                <a:miter/>
              </a:ln>
            </p:spPr>
          </p:cxnSp>
          <p:cxnSp>
            <p:nvCxnSpPr>
              <p:cNvPr id="22670" name="Straight Connector 1851"/>
              <p:cNvCxnSpPr/>
              <p:nvPr/>
            </p:nvCxnSpPr>
            <p:spPr>
              <a:xfrm>
                <a:off x="12481560" y="1469520"/>
                <a:ext cx="126360" cy="360"/>
              </a:xfrm>
              <a:prstGeom prst="straightConnector1">
                <a:avLst/>
              </a:prstGeom>
              <a:ln w="6480">
                <a:solidFill>
                  <a:srgbClr val="a8a8a8"/>
                </a:solidFill>
                <a:miter/>
              </a:ln>
            </p:spPr>
          </p:cxnSp>
          <p:cxnSp>
            <p:nvCxnSpPr>
              <p:cNvPr id="22671" name="Straight Connector 1852"/>
              <p:cNvCxnSpPr/>
              <p:nvPr/>
            </p:nvCxnSpPr>
            <p:spPr>
              <a:xfrm>
                <a:off x="12481560" y="1306080"/>
                <a:ext cx="126360" cy="360"/>
              </a:xfrm>
              <a:prstGeom prst="straightConnector1">
                <a:avLst/>
              </a:prstGeom>
              <a:ln w="6480">
                <a:solidFill>
                  <a:srgbClr val="a8a8a8"/>
                </a:solidFill>
                <a:miter/>
              </a:ln>
            </p:spPr>
          </p:cxnSp>
          <p:cxnSp>
            <p:nvCxnSpPr>
              <p:cNvPr id="22672" name="Straight Connector 1853"/>
              <p:cNvCxnSpPr/>
              <p:nvPr/>
            </p:nvCxnSpPr>
            <p:spPr>
              <a:xfrm>
                <a:off x="12481560" y="1796040"/>
                <a:ext cx="126360" cy="360"/>
              </a:xfrm>
              <a:prstGeom prst="straightConnector1">
                <a:avLst/>
              </a:prstGeom>
              <a:ln w="6480">
                <a:solidFill>
                  <a:srgbClr val="a8a8a8"/>
                </a:solidFill>
                <a:miter/>
              </a:ln>
            </p:spPr>
          </p:cxnSp>
          <p:cxnSp>
            <p:nvCxnSpPr>
              <p:cNvPr id="22673" name="Straight Connector 1854"/>
              <p:cNvCxnSpPr/>
              <p:nvPr/>
            </p:nvCxnSpPr>
            <p:spPr>
              <a:xfrm>
                <a:off x="12481560" y="1632600"/>
                <a:ext cx="126360" cy="360"/>
              </a:xfrm>
              <a:prstGeom prst="straightConnector1">
                <a:avLst/>
              </a:prstGeom>
              <a:ln w="6480">
                <a:solidFill>
                  <a:srgbClr val="a8a8a8"/>
                </a:solidFill>
                <a:miter/>
              </a:ln>
            </p:spPr>
          </p:cxnSp>
          <p:cxnSp>
            <p:nvCxnSpPr>
              <p:cNvPr id="22674" name="Straight Connector 1855"/>
              <p:cNvCxnSpPr/>
              <p:nvPr/>
            </p:nvCxnSpPr>
            <p:spPr>
              <a:xfrm>
                <a:off x="12481560" y="2122560"/>
                <a:ext cx="126360" cy="360"/>
              </a:xfrm>
              <a:prstGeom prst="straightConnector1">
                <a:avLst/>
              </a:prstGeom>
              <a:ln w="6480">
                <a:solidFill>
                  <a:srgbClr val="a8a8a8"/>
                </a:solidFill>
                <a:miter/>
              </a:ln>
            </p:spPr>
          </p:cxnSp>
          <p:cxnSp>
            <p:nvCxnSpPr>
              <p:cNvPr id="22675" name="Straight Connector 1856"/>
              <p:cNvCxnSpPr/>
              <p:nvPr/>
            </p:nvCxnSpPr>
            <p:spPr>
              <a:xfrm>
                <a:off x="12481560" y="1959120"/>
                <a:ext cx="126360" cy="360"/>
              </a:xfrm>
              <a:prstGeom prst="straightConnector1">
                <a:avLst/>
              </a:prstGeom>
              <a:ln w="6480">
                <a:solidFill>
                  <a:srgbClr val="a8a8a8"/>
                </a:solidFill>
                <a:miter/>
              </a:ln>
            </p:spPr>
          </p:cxnSp>
          <p:cxnSp>
            <p:nvCxnSpPr>
              <p:cNvPr id="22676" name="Straight Connector 1857"/>
              <p:cNvCxnSpPr/>
              <p:nvPr/>
            </p:nvCxnSpPr>
            <p:spPr>
              <a:xfrm>
                <a:off x="12481560" y="2449080"/>
                <a:ext cx="126360" cy="360"/>
              </a:xfrm>
              <a:prstGeom prst="straightConnector1">
                <a:avLst/>
              </a:prstGeom>
              <a:ln w="6480">
                <a:solidFill>
                  <a:srgbClr val="a8a8a8"/>
                </a:solidFill>
                <a:miter/>
              </a:ln>
            </p:spPr>
          </p:cxnSp>
          <p:cxnSp>
            <p:nvCxnSpPr>
              <p:cNvPr id="22677" name="Straight Connector 1858"/>
              <p:cNvCxnSpPr/>
              <p:nvPr/>
            </p:nvCxnSpPr>
            <p:spPr>
              <a:xfrm>
                <a:off x="12481560" y="2285640"/>
                <a:ext cx="126360" cy="360"/>
              </a:xfrm>
              <a:prstGeom prst="straightConnector1">
                <a:avLst/>
              </a:prstGeom>
              <a:ln w="6480">
                <a:solidFill>
                  <a:srgbClr val="a8a8a8"/>
                </a:solidFill>
                <a:miter/>
              </a:ln>
            </p:spPr>
          </p:cxnSp>
          <p:cxnSp>
            <p:nvCxnSpPr>
              <p:cNvPr id="22678" name="Straight Connector 1859"/>
              <p:cNvCxnSpPr/>
              <p:nvPr/>
            </p:nvCxnSpPr>
            <p:spPr>
              <a:xfrm>
                <a:off x="12481560" y="2775600"/>
                <a:ext cx="126360" cy="360"/>
              </a:xfrm>
              <a:prstGeom prst="straightConnector1">
                <a:avLst/>
              </a:prstGeom>
              <a:ln w="6480">
                <a:solidFill>
                  <a:srgbClr val="a8a8a8"/>
                </a:solidFill>
                <a:miter/>
              </a:ln>
            </p:spPr>
          </p:cxnSp>
          <p:cxnSp>
            <p:nvCxnSpPr>
              <p:cNvPr id="22679" name="Straight Connector 1860"/>
              <p:cNvCxnSpPr/>
              <p:nvPr/>
            </p:nvCxnSpPr>
            <p:spPr>
              <a:xfrm>
                <a:off x="12481560" y="2612520"/>
                <a:ext cx="126360" cy="360"/>
              </a:xfrm>
              <a:prstGeom prst="straightConnector1">
                <a:avLst/>
              </a:prstGeom>
              <a:ln w="6480">
                <a:solidFill>
                  <a:srgbClr val="a8a8a8"/>
                </a:solidFill>
                <a:miter/>
              </a:ln>
            </p:spPr>
          </p:cxnSp>
          <p:cxnSp>
            <p:nvCxnSpPr>
              <p:cNvPr id="22680" name="Straight Connector 1861"/>
              <p:cNvCxnSpPr/>
              <p:nvPr/>
            </p:nvCxnSpPr>
            <p:spPr>
              <a:xfrm>
                <a:off x="12481560" y="3102120"/>
                <a:ext cx="126360" cy="360"/>
              </a:xfrm>
              <a:prstGeom prst="straightConnector1">
                <a:avLst/>
              </a:prstGeom>
              <a:ln w="6480">
                <a:solidFill>
                  <a:srgbClr val="a8a8a8"/>
                </a:solidFill>
                <a:miter/>
              </a:ln>
            </p:spPr>
          </p:cxnSp>
          <p:cxnSp>
            <p:nvCxnSpPr>
              <p:cNvPr id="22681" name="Straight Connector 1862"/>
              <p:cNvCxnSpPr/>
              <p:nvPr/>
            </p:nvCxnSpPr>
            <p:spPr>
              <a:xfrm>
                <a:off x="12481560" y="2939040"/>
                <a:ext cx="126360" cy="360"/>
              </a:xfrm>
              <a:prstGeom prst="straightConnector1">
                <a:avLst/>
              </a:prstGeom>
              <a:ln w="6480">
                <a:solidFill>
                  <a:srgbClr val="a8a8a8"/>
                </a:solidFill>
                <a:miter/>
              </a:ln>
            </p:spPr>
          </p:cxnSp>
          <p:cxnSp>
            <p:nvCxnSpPr>
              <p:cNvPr id="22682" name="Straight Connector 1863"/>
              <p:cNvCxnSpPr/>
              <p:nvPr/>
            </p:nvCxnSpPr>
            <p:spPr>
              <a:xfrm>
                <a:off x="12481560" y="3428640"/>
                <a:ext cx="126360" cy="360"/>
              </a:xfrm>
              <a:prstGeom prst="straightConnector1">
                <a:avLst/>
              </a:prstGeom>
              <a:ln w="6480">
                <a:solidFill>
                  <a:srgbClr val="a8a8a8"/>
                </a:solidFill>
                <a:miter/>
              </a:ln>
            </p:spPr>
          </p:cxnSp>
          <p:cxnSp>
            <p:nvCxnSpPr>
              <p:cNvPr id="22683" name="Straight Connector 1864"/>
              <p:cNvCxnSpPr/>
              <p:nvPr/>
            </p:nvCxnSpPr>
            <p:spPr>
              <a:xfrm>
                <a:off x="12481560" y="3265560"/>
                <a:ext cx="126360" cy="360"/>
              </a:xfrm>
              <a:prstGeom prst="straightConnector1">
                <a:avLst/>
              </a:prstGeom>
              <a:ln w="6480">
                <a:solidFill>
                  <a:srgbClr val="a8a8a8"/>
                </a:solidFill>
                <a:miter/>
              </a:ln>
            </p:spPr>
          </p:cxnSp>
          <p:cxnSp>
            <p:nvCxnSpPr>
              <p:cNvPr id="22684" name="Straight Connector 1865"/>
              <p:cNvCxnSpPr/>
              <p:nvPr/>
            </p:nvCxnSpPr>
            <p:spPr>
              <a:xfrm>
                <a:off x="12481560" y="3755520"/>
                <a:ext cx="126360" cy="360"/>
              </a:xfrm>
              <a:prstGeom prst="straightConnector1">
                <a:avLst/>
              </a:prstGeom>
              <a:ln w="6480">
                <a:solidFill>
                  <a:srgbClr val="a8a8a8"/>
                </a:solidFill>
                <a:miter/>
              </a:ln>
            </p:spPr>
          </p:cxnSp>
          <p:cxnSp>
            <p:nvCxnSpPr>
              <p:cNvPr id="22685" name="Straight Connector 1866"/>
              <p:cNvCxnSpPr/>
              <p:nvPr/>
            </p:nvCxnSpPr>
            <p:spPr>
              <a:xfrm>
                <a:off x="12481560" y="3592080"/>
                <a:ext cx="126360" cy="360"/>
              </a:xfrm>
              <a:prstGeom prst="straightConnector1">
                <a:avLst/>
              </a:prstGeom>
              <a:ln w="6480">
                <a:solidFill>
                  <a:srgbClr val="a8a8a8"/>
                </a:solidFill>
                <a:miter/>
              </a:ln>
            </p:spPr>
          </p:cxnSp>
          <p:cxnSp>
            <p:nvCxnSpPr>
              <p:cNvPr id="22686" name="Straight Connector 1867"/>
              <p:cNvCxnSpPr/>
              <p:nvPr/>
            </p:nvCxnSpPr>
            <p:spPr>
              <a:xfrm>
                <a:off x="12481560" y="4081680"/>
                <a:ext cx="126360" cy="360"/>
              </a:xfrm>
              <a:prstGeom prst="straightConnector1">
                <a:avLst/>
              </a:prstGeom>
              <a:ln w="6480">
                <a:solidFill>
                  <a:srgbClr val="a8a8a8"/>
                </a:solidFill>
                <a:miter/>
              </a:ln>
            </p:spPr>
          </p:cxnSp>
          <p:cxnSp>
            <p:nvCxnSpPr>
              <p:cNvPr id="22687" name="Straight Connector 1868"/>
              <p:cNvCxnSpPr/>
              <p:nvPr/>
            </p:nvCxnSpPr>
            <p:spPr>
              <a:xfrm>
                <a:off x="12481560" y="3918240"/>
                <a:ext cx="126360" cy="360"/>
              </a:xfrm>
              <a:prstGeom prst="straightConnector1">
                <a:avLst/>
              </a:prstGeom>
              <a:ln w="6480">
                <a:solidFill>
                  <a:srgbClr val="a8a8a8"/>
                </a:solidFill>
                <a:miter/>
              </a:ln>
            </p:spPr>
          </p:cxnSp>
          <p:cxnSp>
            <p:nvCxnSpPr>
              <p:cNvPr id="22688" name="Straight Connector 1869"/>
              <p:cNvCxnSpPr/>
              <p:nvPr/>
            </p:nvCxnSpPr>
            <p:spPr>
              <a:xfrm>
                <a:off x="12481560" y="4408200"/>
                <a:ext cx="126360" cy="360"/>
              </a:xfrm>
              <a:prstGeom prst="straightConnector1">
                <a:avLst/>
              </a:prstGeom>
              <a:ln w="6480">
                <a:solidFill>
                  <a:srgbClr val="a8a8a8"/>
                </a:solidFill>
                <a:miter/>
              </a:ln>
            </p:spPr>
          </p:cxnSp>
          <p:cxnSp>
            <p:nvCxnSpPr>
              <p:cNvPr id="22689" name="Straight Connector 1870"/>
              <p:cNvCxnSpPr/>
              <p:nvPr/>
            </p:nvCxnSpPr>
            <p:spPr>
              <a:xfrm>
                <a:off x="12481560" y="4244760"/>
                <a:ext cx="126360" cy="360"/>
              </a:xfrm>
              <a:prstGeom prst="straightConnector1">
                <a:avLst/>
              </a:prstGeom>
              <a:ln w="6480">
                <a:solidFill>
                  <a:srgbClr val="a8a8a8"/>
                </a:solidFill>
                <a:miter/>
              </a:ln>
            </p:spPr>
          </p:cxnSp>
          <p:cxnSp>
            <p:nvCxnSpPr>
              <p:cNvPr id="22690" name="Straight Connector 1871"/>
              <p:cNvCxnSpPr/>
              <p:nvPr/>
            </p:nvCxnSpPr>
            <p:spPr>
              <a:xfrm>
                <a:off x="12481560" y="4734720"/>
                <a:ext cx="126360" cy="360"/>
              </a:xfrm>
              <a:prstGeom prst="straightConnector1">
                <a:avLst/>
              </a:prstGeom>
              <a:ln w="6480">
                <a:solidFill>
                  <a:srgbClr val="a8a8a8"/>
                </a:solidFill>
                <a:miter/>
              </a:ln>
            </p:spPr>
          </p:cxnSp>
          <p:cxnSp>
            <p:nvCxnSpPr>
              <p:cNvPr id="22691" name="Straight Connector 1872"/>
              <p:cNvCxnSpPr/>
              <p:nvPr/>
            </p:nvCxnSpPr>
            <p:spPr>
              <a:xfrm>
                <a:off x="12481560" y="4571280"/>
                <a:ext cx="126360" cy="360"/>
              </a:xfrm>
              <a:prstGeom prst="straightConnector1">
                <a:avLst/>
              </a:prstGeom>
              <a:ln w="6480">
                <a:solidFill>
                  <a:srgbClr val="a8a8a8"/>
                </a:solidFill>
                <a:miter/>
              </a:ln>
            </p:spPr>
          </p:cxnSp>
          <p:cxnSp>
            <p:nvCxnSpPr>
              <p:cNvPr id="22692" name="Straight Connector 1873"/>
              <p:cNvCxnSpPr/>
              <p:nvPr/>
            </p:nvCxnSpPr>
            <p:spPr>
              <a:xfrm>
                <a:off x="12481560" y="5061240"/>
                <a:ext cx="126360" cy="360"/>
              </a:xfrm>
              <a:prstGeom prst="straightConnector1">
                <a:avLst/>
              </a:prstGeom>
              <a:ln w="6480">
                <a:solidFill>
                  <a:srgbClr val="a8a8a8"/>
                </a:solidFill>
                <a:miter/>
              </a:ln>
            </p:spPr>
          </p:cxnSp>
          <p:cxnSp>
            <p:nvCxnSpPr>
              <p:cNvPr id="22693" name="Straight Connector 1875"/>
              <p:cNvCxnSpPr/>
              <p:nvPr/>
            </p:nvCxnSpPr>
            <p:spPr>
              <a:xfrm>
                <a:off x="12481560" y="5387760"/>
                <a:ext cx="126360" cy="360"/>
              </a:xfrm>
              <a:prstGeom prst="straightConnector1">
                <a:avLst/>
              </a:prstGeom>
              <a:ln w="6480">
                <a:solidFill>
                  <a:srgbClr val="a8a8a8"/>
                </a:solidFill>
                <a:miter/>
              </a:ln>
            </p:spPr>
          </p:cxnSp>
          <p:cxnSp>
            <p:nvCxnSpPr>
              <p:cNvPr id="22694" name="Straight Connector 1876"/>
              <p:cNvCxnSpPr/>
              <p:nvPr/>
            </p:nvCxnSpPr>
            <p:spPr>
              <a:xfrm>
                <a:off x="12481560" y="5224680"/>
                <a:ext cx="126360" cy="360"/>
              </a:xfrm>
              <a:prstGeom prst="straightConnector1">
                <a:avLst/>
              </a:prstGeom>
              <a:ln w="6480">
                <a:solidFill>
                  <a:srgbClr val="a8a8a8"/>
                </a:solidFill>
                <a:miter/>
              </a:ln>
            </p:spPr>
          </p:cxnSp>
          <p:cxnSp>
            <p:nvCxnSpPr>
              <p:cNvPr id="22695" name="Straight Connector 1877"/>
              <p:cNvCxnSpPr/>
              <p:nvPr/>
            </p:nvCxnSpPr>
            <p:spPr>
              <a:xfrm>
                <a:off x="12481560" y="5714280"/>
                <a:ext cx="126360" cy="360"/>
              </a:xfrm>
              <a:prstGeom prst="straightConnector1">
                <a:avLst/>
              </a:prstGeom>
              <a:ln w="6480">
                <a:solidFill>
                  <a:srgbClr val="a8a8a8"/>
                </a:solidFill>
                <a:miter/>
              </a:ln>
            </p:spPr>
          </p:cxnSp>
          <p:cxnSp>
            <p:nvCxnSpPr>
              <p:cNvPr id="22696" name="Straight Connector 1878"/>
              <p:cNvCxnSpPr/>
              <p:nvPr/>
            </p:nvCxnSpPr>
            <p:spPr>
              <a:xfrm>
                <a:off x="12481560" y="5551200"/>
                <a:ext cx="126360" cy="360"/>
              </a:xfrm>
              <a:prstGeom prst="straightConnector1">
                <a:avLst/>
              </a:prstGeom>
              <a:ln w="6480">
                <a:solidFill>
                  <a:srgbClr val="a8a8a8"/>
                </a:solidFill>
                <a:miter/>
              </a:ln>
            </p:spPr>
          </p:cxnSp>
          <p:cxnSp>
            <p:nvCxnSpPr>
              <p:cNvPr id="22697" name="Straight Connector 1879"/>
              <p:cNvCxnSpPr/>
              <p:nvPr/>
            </p:nvCxnSpPr>
            <p:spPr>
              <a:xfrm>
                <a:off x="12481560" y="6041160"/>
                <a:ext cx="126360" cy="360"/>
              </a:xfrm>
              <a:prstGeom prst="straightConnector1">
                <a:avLst/>
              </a:prstGeom>
              <a:ln w="6480">
                <a:solidFill>
                  <a:srgbClr val="a8a8a8"/>
                </a:solidFill>
                <a:miter/>
              </a:ln>
            </p:spPr>
          </p:cxnSp>
          <p:cxnSp>
            <p:nvCxnSpPr>
              <p:cNvPr id="22698" name="Straight Connector 1880"/>
              <p:cNvCxnSpPr/>
              <p:nvPr/>
            </p:nvCxnSpPr>
            <p:spPr>
              <a:xfrm>
                <a:off x="12481560" y="5877720"/>
                <a:ext cx="126360" cy="360"/>
              </a:xfrm>
              <a:prstGeom prst="straightConnector1">
                <a:avLst/>
              </a:prstGeom>
              <a:ln w="6480">
                <a:solidFill>
                  <a:srgbClr val="a8a8a8"/>
                </a:solidFill>
                <a:miter/>
              </a:ln>
            </p:spPr>
          </p:cxnSp>
          <p:cxnSp>
            <p:nvCxnSpPr>
              <p:cNvPr id="22699" name="Straight Connector 1881"/>
              <p:cNvCxnSpPr/>
              <p:nvPr/>
            </p:nvCxnSpPr>
            <p:spPr>
              <a:xfrm>
                <a:off x="12481560" y="6367680"/>
                <a:ext cx="126360" cy="360"/>
              </a:xfrm>
              <a:prstGeom prst="straightConnector1">
                <a:avLst/>
              </a:prstGeom>
              <a:ln w="6480">
                <a:solidFill>
                  <a:srgbClr val="a8a8a8"/>
                </a:solidFill>
                <a:miter/>
              </a:ln>
            </p:spPr>
          </p:cxnSp>
          <p:cxnSp>
            <p:nvCxnSpPr>
              <p:cNvPr id="22700" name="Straight Connector 1882"/>
              <p:cNvCxnSpPr/>
              <p:nvPr/>
            </p:nvCxnSpPr>
            <p:spPr>
              <a:xfrm>
                <a:off x="12481560" y="6204240"/>
                <a:ext cx="126360" cy="360"/>
              </a:xfrm>
              <a:prstGeom prst="straightConnector1">
                <a:avLst/>
              </a:prstGeom>
              <a:ln w="6480">
                <a:solidFill>
                  <a:srgbClr val="a8a8a8"/>
                </a:solidFill>
                <a:miter/>
              </a:ln>
            </p:spPr>
          </p:cxnSp>
          <p:cxnSp>
            <p:nvCxnSpPr>
              <p:cNvPr id="22701" name="Straight Connector 2020"/>
              <p:cNvCxnSpPr/>
              <p:nvPr/>
            </p:nvCxnSpPr>
            <p:spPr>
              <a:xfrm>
                <a:off x="493920" y="7167240"/>
                <a:ext cx="360" cy="126360"/>
              </a:xfrm>
              <a:prstGeom prst="straightConnector1">
                <a:avLst/>
              </a:prstGeom>
              <a:ln w="6480">
                <a:solidFill>
                  <a:srgbClr val="a8a8a8"/>
                </a:solidFill>
                <a:miter/>
              </a:ln>
            </p:spPr>
          </p:cxnSp>
          <p:cxnSp>
            <p:nvCxnSpPr>
              <p:cNvPr id="22702" name="Straight Connector 2021"/>
              <p:cNvCxnSpPr/>
              <p:nvPr/>
            </p:nvCxnSpPr>
            <p:spPr>
              <a:xfrm>
                <a:off x="329400" y="7167240"/>
                <a:ext cx="360" cy="126360"/>
              </a:xfrm>
              <a:prstGeom prst="straightConnector1">
                <a:avLst/>
              </a:prstGeom>
              <a:ln w="6480">
                <a:solidFill>
                  <a:srgbClr val="a8a8a8"/>
                </a:solidFill>
                <a:miter/>
              </a:ln>
            </p:spPr>
          </p:cxnSp>
          <p:cxnSp>
            <p:nvCxnSpPr>
              <p:cNvPr id="22703" name="Straight Connector 2022"/>
              <p:cNvCxnSpPr/>
              <p:nvPr/>
            </p:nvCxnSpPr>
            <p:spPr>
              <a:xfrm>
                <a:off x="823680" y="7167240"/>
                <a:ext cx="360" cy="126360"/>
              </a:xfrm>
              <a:prstGeom prst="straightConnector1">
                <a:avLst/>
              </a:prstGeom>
              <a:ln w="6480">
                <a:solidFill>
                  <a:srgbClr val="a8a8a8"/>
                </a:solidFill>
                <a:miter/>
              </a:ln>
            </p:spPr>
          </p:cxnSp>
          <p:cxnSp>
            <p:nvCxnSpPr>
              <p:cNvPr id="22704" name="Straight Connector 2023"/>
              <p:cNvCxnSpPr/>
              <p:nvPr/>
            </p:nvCxnSpPr>
            <p:spPr>
              <a:xfrm>
                <a:off x="658800" y="7167240"/>
                <a:ext cx="360" cy="126360"/>
              </a:xfrm>
              <a:prstGeom prst="straightConnector1">
                <a:avLst/>
              </a:prstGeom>
              <a:ln w="6480">
                <a:solidFill>
                  <a:srgbClr val="a8a8a8"/>
                </a:solidFill>
                <a:miter/>
              </a:ln>
            </p:spPr>
          </p:cxnSp>
          <p:cxnSp>
            <p:nvCxnSpPr>
              <p:cNvPr id="22705" name="Straight Connector 2024"/>
              <p:cNvCxnSpPr/>
              <p:nvPr/>
            </p:nvCxnSpPr>
            <p:spPr>
              <a:xfrm>
                <a:off x="1153080" y="7167240"/>
                <a:ext cx="360" cy="126360"/>
              </a:xfrm>
              <a:prstGeom prst="straightConnector1">
                <a:avLst/>
              </a:prstGeom>
              <a:ln w="6480">
                <a:solidFill>
                  <a:srgbClr val="a8a8a8"/>
                </a:solidFill>
                <a:miter/>
              </a:ln>
            </p:spPr>
          </p:cxnSp>
          <p:cxnSp>
            <p:nvCxnSpPr>
              <p:cNvPr id="22706" name="Straight Connector 2025"/>
              <p:cNvCxnSpPr/>
              <p:nvPr/>
            </p:nvCxnSpPr>
            <p:spPr>
              <a:xfrm>
                <a:off x="988200" y="7167240"/>
                <a:ext cx="360" cy="126360"/>
              </a:xfrm>
              <a:prstGeom prst="straightConnector1">
                <a:avLst/>
              </a:prstGeom>
              <a:ln w="6480">
                <a:solidFill>
                  <a:srgbClr val="a8a8a8"/>
                </a:solidFill>
                <a:miter/>
              </a:ln>
            </p:spPr>
          </p:cxnSp>
          <p:cxnSp>
            <p:nvCxnSpPr>
              <p:cNvPr id="22707" name="Straight Connector 2026"/>
              <p:cNvCxnSpPr/>
              <p:nvPr/>
            </p:nvCxnSpPr>
            <p:spPr>
              <a:xfrm>
                <a:off x="1482480" y="7167240"/>
                <a:ext cx="360" cy="126360"/>
              </a:xfrm>
              <a:prstGeom prst="straightConnector1">
                <a:avLst/>
              </a:prstGeom>
              <a:ln w="6480">
                <a:solidFill>
                  <a:srgbClr val="a8a8a8"/>
                </a:solidFill>
                <a:miter/>
              </a:ln>
            </p:spPr>
          </p:cxnSp>
          <p:cxnSp>
            <p:nvCxnSpPr>
              <p:cNvPr id="22708" name="Straight Connector 2027"/>
              <p:cNvCxnSpPr/>
              <p:nvPr/>
            </p:nvCxnSpPr>
            <p:spPr>
              <a:xfrm>
                <a:off x="1317960" y="7167240"/>
                <a:ext cx="360" cy="126360"/>
              </a:xfrm>
              <a:prstGeom prst="straightConnector1">
                <a:avLst/>
              </a:prstGeom>
              <a:ln w="6480">
                <a:solidFill>
                  <a:srgbClr val="a8a8a8"/>
                </a:solidFill>
                <a:miter/>
              </a:ln>
            </p:spPr>
          </p:cxnSp>
          <p:cxnSp>
            <p:nvCxnSpPr>
              <p:cNvPr id="22709" name="Straight Connector 2028"/>
              <p:cNvCxnSpPr/>
              <p:nvPr/>
            </p:nvCxnSpPr>
            <p:spPr>
              <a:xfrm>
                <a:off x="1812240" y="7167240"/>
                <a:ext cx="360" cy="126360"/>
              </a:xfrm>
              <a:prstGeom prst="straightConnector1">
                <a:avLst/>
              </a:prstGeom>
              <a:ln w="6480">
                <a:solidFill>
                  <a:srgbClr val="a8a8a8"/>
                </a:solidFill>
                <a:miter/>
              </a:ln>
            </p:spPr>
          </p:cxnSp>
          <p:cxnSp>
            <p:nvCxnSpPr>
              <p:cNvPr id="22710" name="Straight Connector 2029"/>
              <p:cNvCxnSpPr/>
              <p:nvPr/>
            </p:nvCxnSpPr>
            <p:spPr>
              <a:xfrm>
                <a:off x="1647360" y="7167240"/>
                <a:ext cx="360" cy="126360"/>
              </a:xfrm>
              <a:prstGeom prst="straightConnector1">
                <a:avLst/>
              </a:prstGeom>
              <a:ln w="6480">
                <a:solidFill>
                  <a:srgbClr val="a8a8a8"/>
                </a:solidFill>
                <a:miter/>
              </a:ln>
            </p:spPr>
          </p:cxnSp>
          <p:cxnSp>
            <p:nvCxnSpPr>
              <p:cNvPr id="22711" name="Straight Connector 2030"/>
              <p:cNvCxnSpPr/>
              <p:nvPr/>
            </p:nvCxnSpPr>
            <p:spPr>
              <a:xfrm>
                <a:off x="2141640" y="7167240"/>
                <a:ext cx="360" cy="126360"/>
              </a:xfrm>
              <a:prstGeom prst="straightConnector1">
                <a:avLst/>
              </a:prstGeom>
              <a:ln w="6480">
                <a:solidFill>
                  <a:srgbClr val="a8a8a8"/>
                </a:solidFill>
                <a:miter/>
              </a:ln>
            </p:spPr>
          </p:cxnSp>
          <p:cxnSp>
            <p:nvCxnSpPr>
              <p:cNvPr id="22712" name="Straight Connector 2031"/>
              <p:cNvCxnSpPr/>
              <p:nvPr/>
            </p:nvCxnSpPr>
            <p:spPr>
              <a:xfrm>
                <a:off x="1976760" y="7167240"/>
                <a:ext cx="360" cy="126360"/>
              </a:xfrm>
              <a:prstGeom prst="straightConnector1">
                <a:avLst/>
              </a:prstGeom>
              <a:ln w="6480">
                <a:solidFill>
                  <a:srgbClr val="a8a8a8"/>
                </a:solidFill>
                <a:miter/>
              </a:ln>
            </p:spPr>
          </p:cxnSp>
          <p:cxnSp>
            <p:nvCxnSpPr>
              <p:cNvPr id="22713" name="Straight Connector 2032"/>
              <p:cNvCxnSpPr/>
              <p:nvPr/>
            </p:nvCxnSpPr>
            <p:spPr>
              <a:xfrm>
                <a:off x="2471040" y="7167240"/>
                <a:ext cx="360" cy="126360"/>
              </a:xfrm>
              <a:prstGeom prst="straightConnector1">
                <a:avLst/>
              </a:prstGeom>
              <a:ln w="6480">
                <a:solidFill>
                  <a:srgbClr val="a8a8a8"/>
                </a:solidFill>
                <a:miter/>
              </a:ln>
            </p:spPr>
          </p:cxnSp>
          <p:cxnSp>
            <p:nvCxnSpPr>
              <p:cNvPr id="22714" name="Straight Connector 2033"/>
              <p:cNvCxnSpPr/>
              <p:nvPr/>
            </p:nvCxnSpPr>
            <p:spPr>
              <a:xfrm>
                <a:off x="2306520" y="7167240"/>
                <a:ext cx="360" cy="126360"/>
              </a:xfrm>
              <a:prstGeom prst="straightConnector1">
                <a:avLst/>
              </a:prstGeom>
              <a:ln w="6480">
                <a:solidFill>
                  <a:srgbClr val="a8a8a8"/>
                </a:solidFill>
                <a:miter/>
              </a:ln>
            </p:spPr>
          </p:cxnSp>
          <p:cxnSp>
            <p:nvCxnSpPr>
              <p:cNvPr id="22715" name="Straight Connector 2034"/>
              <p:cNvCxnSpPr/>
              <p:nvPr/>
            </p:nvCxnSpPr>
            <p:spPr>
              <a:xfrm>
                <a:off x="2800800" y="7167240"/>
                <a:ext cx="360" cy="126360"/>
              </a:xfrm>
              <a:prstGeom prst="straightConnector1">
                <a:avLst/>
              </a:prstGeom>
              <a:ln w="6480">
                <a:solidFill>
                  <a:srgbClr val="a8a8a8"/>
                </a:solidFill>
                <a:miter/>
              </a:ln>
            </p:spPr>
          </p:cxnSp>
          <p:cxnSp>
            <p:nvCxnSpPr>
              <p:cNvPr id="22716" name="Straight Connector 2035"/>
              <p:cNvCxnSpPr/>
              <p:nvPr/>
            </p:nvCxnSpPr>
            <p:spPr>
              <a:xfrm>
                <a:off x="2635920" y="7167240"/>
                <a:ext cx="360" cy="126360"/>
              </a:xfrm>
              <a:prstGeom prst="straightConnector1">
                <a:avLst/>
              </a:prstGeom>
              <a:ln w="6480">
                <a:solidFill>
                  <a:srgbClr val="a8a8a8"/>
                </a:solidFill>
                <a:miter/>
              </a:ln>
            </p:spPr>
          </p:cxnSp>
          <p:cxnSp>
            <p:nvCxnSpPr>
              <p:cNvPr id="22717" name="Straight Connector 2036"/>
              <p:cNvCxnSpPr/>
              <p:nvPr/>
            </p:nvCxnSpPr>
            <p:spPr>
              <a:xfrm>
                <a:off x="3130200" y="7167240"/>
                <a:ext cx="360" cy="126360"/>
              </a:xfrm>
              <a:prstGeom prst="straightConnector1">
                <a:avLst/>
              </a:prstGeom>
              <a:ln w="6480">
                <a:solidFill>
                  <a:srgbClr val="a8a8a8"/>
                </a:solidFill>
                <a:miter/>
              </a:ln>
            </p:spPr>
          </p:cxnSp>
          <p:cxnSp>
            <p:nvCxnSpPr>
              <p:cNvPr id="22718" name="Straight Connector 2037"/>
              <p:cNvCxnSpPr/>
              <p:nvPr/>
            </p:nvCxnSpPr>
            <p:spPr>
              <a:xfrm>
                <a:off x="2965320" y="7167240"/>
                <a:ext cx="360" cy="126360"/>
              </a:xfrm>
              <a:prstGeom prst="straightConnector1">
                <a:avLst/>
              </a:prstGeom>
              <a:ln w="6480">
                <a:solidFill>
                  <a:srgbClr val="a8a8a8"/>
                </a:solidFill>
                <a:miter/>
              </a:ln>
            </p:spPr>
          </p:cxnSp>
          <p:cxnSp>
            <p:nvCxnSpPr>
              <p:cNvPr id="22719" name="Straight Connector 2038"/>
              <p:cNvCxnSpPr/>
              <p:nvPr/>
            </p:nvCxnSpPr>
            <p:spPr>
              <a:xfrm>
                <a:off x="3459600" y="7167240"/>
                <a:ext cx="360" cy="126360"/>
              </a:xfrm>
              <a:prstGeom prst="straightConnector1">
                <a:avLst/>
              </a:prstGeom>
              <a:ln w="6480">
                <a:solidFill>
                  <a:srgbClr val="a8a8a8"/>
                </a:solidFill>
                <a:miter/>
              </a:ln>
            </p:spPr>
          </p:cxnSp>
          <p:cxnSp>
            <p:nvCxnSpPr>
              <p:cNvPr id="22720" name="Straight Connector 2039"/>
              <p:cNvCxnSpPr/>
              <p:nvPr/>
            </p:nvCxnSpPr>
            <p:spPr>
              <a:xfrm>
                <a:off x="3295080" y="7167240"/>
                <a:ext cx="360" cy="126360"/>
              </a:xfrm>
              <a:prstGeom prst="straightConnector1">
                <a:avLst/>
              </a:prstGeom>
              <a:ln w="6480">
                <a:solidFill>
                  <a:srgbClr val="a8a8a8"/>
                </a:solidFill>
                <a:miter/>
              </a:ln>
            </p:spPr>
          </p:cxnSp>
          <p:cxnSp>
            <p:nvCxnSpPr>
              <p:cNvPr id="22721" name="Straight Connector 2040"/>
              <p:cNvCxnSpPr/>
              <p:nvPr/>
            </p:nvCxnSpPr>
            <p:spPr>
              <a:xfrm>
                <a:off x="3789360" y="7167240"/>
                <a:ext cx="360" cy="126360"/>
              </a:xfrm>
              <a:prstGeom prst="straightConnector1">
                <a:avLst/>
              </a:prstGeom>
              <a:ln w="6480">
                <a:solidFill>
                  <a:srgbClr val="a8a8a8"/>
                </a:solidFill>
                <a:miter/>
              </a:ln>
            </p:spPr>
          </p:cxnSp>
          <p:cxnSp>
            <p:nvCxnSpPr>
              <p:cNvPr id="22722" name="Straight Connector 2041"/>
              <p:cNvCxnSpPr/>
              <p:nvPr/>
            </p:nvCxnSpPr>
            <p:spPr>
              <a:xfrm>
                <a:off x="3624480" y="7167240"/>
                <a:ext cx="360" cy="126360"/>
              </a:xfrm>
              <a:prstGeom prst="straightConnector1">
                <a:avLst/>
              </a:prstGeom>
              <a:ln w="6480">
                <a:solidFill>
                  <a:srgbClr val="a8a8a8"/>
                </a:solidFill>
                <a:miter/>
              </a:ln>
            </p:spPr>
          </p:cxnSp>
          <p:cxnSp>
            <p:nvCxnSpPr>
              <p:cNvPr id="22723" name="Straight Connector 2042"/>
              <p:cNvCxnSpPr/>
              <p:nvPr/>
            </p:nvCxnSpPr>
            <p:spPr>
              <a:xfrm>
                <a:off x="4118760" y="7167240"/>
                <a:ext cx="360" cy="126360"/>
              </a:xfrm>
              <a:prstGeom prst="straightConnector1">
                <a:avLst/>
              </a:prstGeom>
              <a:ln w="6480">
                <a:solidFill>
                  <a:srgbClr val="a8a8a8"/>
                </a:solidFill>
                <a:miter/>
              </a:ln>
            </p:spPr>
          </p:cxnSp>
          <p:cxnSp>
            <p:nvCxnSpPr>
              <p:cNvPr id="22724" name="Straight Connector 2043"/>
              <p:cNvCxnSpPr/>
              <p:nvPr/>
            </p:nvCxnSpPr>
            <p:spPr>
              <a:xfrm>
                <a:off x="3953880" y="7167240"/>
                <a:ext cx="360" cy="126360"/>
              </a:xfrm>
              <a:prstGeom prst="straightConnector1">
                <a:avLst/>
              </a:prstGeom>
              <a:ln w="6480">
                <a:solidFill>
                  <a:srgbClr val="a8a8a8"/>
                </a:solidFill>
                <a:miter/>
              </a:ln>
            </p:spPr>
          </p:cxnSp>
          <p:cxnSp>
            <p:nvCxnSpPr>
              <p:cNvPr id="22725" name="Straight Connector 2044"/>
              <p:cNvCxnSpPr/>
              <p:nvPr/>
            </p:nvCxnSpPr>
            <p:spPr>
              <a:xfrm>
                <a:off x="4448160" y="7167240"/>
                <a:ext cx="360" cy="126360"/>
              </a:xfrm>
              <a:prstGeom prst="straightConnector1">
                <a:avLst/>
              </a:prstGeom>
              <a:ln w="6480">
                <a:solidFill>
                  <a:srgbClr val="a8a8a8"/>
                </a:solidFill>
                <a:miter/>
              </a:ln>
            </p:spPr>
          </p:cxnSp>
          <p:cxnSp>
            <p:nvCxnSpPr>
              <p:cNvPr id="22726" name="Straight Connector 2045"/>
              <p:cNvCxnSpPr/>
              <p:nvPr/>
            </p:nvCxnSpPr>
            <p:spPr>
              <a:xfrm>
                <a:off x="4283640" y="7167240"/>
                <a:ext cx="360" cy="126360"/>
              </a:xfrm>
              <a:prstGeom prst="straightConnector1">
                <a:avLst/>
              </a:prstGeom>
              <a:ln w="6480">
                <a:solidFill>
                  <a:srgbClr val="a8a8a8"/>
                </a:solidFill>
                <a:miter/>
              </a:ln>
            </p:spPr>
          </p:cxnSp>
          <p:cxnSp>
            <p:nvCxnSpPr>
              <p:cNvPr id="22727" name="Straight Connector 2046"/>
              <p:cNvCxnSpPr/>
              <p:nvPr/>
            </p:nvCxnSpPr>
            <p:spPr>
              <a:xfrm>
                <a:off x="4777920" y="7167240"/>
                <a:ext cx="360" cy="126360"/>
              </a:xfrm>
              <a:prstGeom prst="straightConnector1">
                <a:avLst/>
              </a:prstGeom>
              <a:ln w="6480">
                <a:solidFill>
                  <a:srgbClr val="a8a8a8"/>
                </a:solidFill>
                <a:miter/>
              </a:ln>
            </p:spPr>
          </p:cxnSp>
          <p:cxnSp>
            <p:nvCxnSpPr>
              <p:cNvPr id="22728" name="Straight Connector 2047"/>
              <p:cNvCxnSpPr/>
              <p:nvPr/>
            </p:nvCxnSpPr>
            <p:spPr>
              <a:xfrm>
                <a:off x="4613040" y="7167240"/>
                <a:ext cx="360" cy="126360"/>
              </a:xfrm>
              <a:prstGeom prst="straightConnector1">
                <a:avLst/>
              </a:prstGeom>
              <a:ln w="6480">
                <a:solidFill>
                  <a:srgbClr val="a8a8a8"/>
                </a:solidFill>
                <a:miter/>
              </a:ln>
            </p:spPr>
          </p:cxnSp>
          <p:cxnSp>
            <p:nvCxnSpPr>
              <p:cNvPr id="22729" name="Straight Connector 2048"/>
              <p:cNvCxnSpPr/>
              <p:nvPr/>
            </p:nvCxnSpPr>
            <p:spPr>
              <a:xfrm>
                <a:off x="5107320" y="7167240"/>
                <a:ext cx="360" cy="126360"/>
              </a:xfrm>
              <a:prstGeom prst="straightConnector1">
                <a:avLst/>
              </a:prstGeom>
              <a:ln w="6480">
                <a:solidFill>
                  <a:srgbClr val="a8a8a8"/>
                </a:solidFill>
                <a:miter/>
              </a:ln>
            </p:spPr>
          </p:cxnSp>
          <p:cxnSp>
            <p:nvCxnSpPr>
              <p:cNvPr id="22730" name="Straight Connector 2049"/>
              <p:cNvCxnSpPr/>
              <p:nvPr/>
            </p:nvCxnSpPr>
            <p:spPr>
              <a:xfrm>
                <a:off x="4942440" y="7167240"/>
                <a:ext cx="360" cy="126360"/>
              </a:xfrm>
              <a:prstGeom prst="straightConnector1">
                <a:avLst/>
              </a:prstGeom>
              <a:ln w="6480">
                <a:solidFill>
                  <a:srgbClr val="a8a8a8"/>
                </a:solidFill>
                <a:miter/>
              </a:ln>
            </p:spPr>
          </p:cxnSp>
          <p:cxnSp>
            <p:nvCxnSpPr>
              <p:cNvPr id="22731" name="Straight Connector 2050"/>
              <p:cNvCxnSpPr/>
              <p:nvPr/>
            </p:nvCxnSpPr>
            <p:spPr>
              <a:xfrm>
                <a:off x="5436720" y="7167240"/>
                <a:ext cx="360" cy="126360"/>
              </a:xfrm>
              <a:prstGeom prst="straightConnector1">
                <a:avLst/>
              </a:prstGeom>
              <a:ln w="6480">
                <a:solidFill>
                  <a:srgbClr val="a8a8a8"/>
                </a:solidFill>
                <a:miter/>
              </a:ln>
            </p:spPr>
          </p:cxnSp>
          <p:cxnSp>
            <p:nvCxnSpPr>
              <p:cNvPr id="22732" name="Straight Connector 2051"/>
              <p:cNvCxnSpPr/>
              <p:nvPr/>
            </p:nvCxnSpPr>
            <p:spPr>
              <a:xfrm>
                <a:off x="5272200" y="7167240"/>
                <a:ext cx="360" cy="126360"/>
              </a:xfrm>
              <a:prstGeom prst="straightConnector1">
                <a:avLst/>
              </a:prstGeom>
              <a:ln w="6480">
                <a:solidFill>
                  <a:srgbClr val="a8a8a8"/>
                </a:solidFill>
                <a:miter/>
              </a:ln>
            </p:spPr>
          </p:cxnSp>
          <p:cxnSp>
            <p:nvCxnSpPr>
              <p:cNvPr id="22733" name="Straight Connector 2052"/>
              <p:cNvCxnSpPr/>
              <p:nvPr/>
            </p:nvCxnSpPr>
            <p:spPr>
              <a:xfrm>
                <a:off x="5766480" y="7167240"/>
                <a:ext cx="360" cy="126360"/>
              </a:xfrm>
              <a:prstGeom prst="straightConnector1">
                <a:avLst/>
              </a:prstGeom>
              <a:ln w="6480">
                <a:solidFill>
                  <a:srgbClr val="a8a8a8"/>
                </a:solidFill>
                <a:miter/>
              </a:ln>
            </p:spPr>
          </p:cxnSp>
          <p:cxnSp>
            <p:nvCxnSpPr>
              <p:cNvPr id="22734" name="Straight Connector 2053"/>
              <p:cNvCxnSpPr/>
              <p:nvPr/>
            </p:nvCxnSpPr>
            <p:spPr>
              <a:xfrm>
                <a:off x="5601600" y="7167240"/>
                <a:ext cx="360" cy="126360"/>
              </a:xfrm>
              <a:prstGeom prst="straightConnector1">
                <a:avLst/>
              </a:prstGeom>
              <a:ln w="6480">
                <a:solidFill>
                  <a:srgbClr val="a8a8a8"/>
                </a:solidFill>
                <a:miter/>
              </a:ln>
            </p:spPr>
          </p:cxnSp>
          <p:cxnSp>
            <p:nvCxnSpPr>
              <p:cNvPr id="22735" name="Straight Connector 2054"/>
              <p:cNvCxnSpPr/>
              <p:nvPr/>
            </p:nvCxnSpPr>
            <p:spPr>
              <a:xfrm>
                <a:off x="6095880" y="7167240"/>
                <a:ext cx="360" cy="126360"/>
              </a:xfrm>
              <a:prstGeom prst="straightConnector1">
                <a:avLst/>
              </a:prstGeom>
              <a:ln w="6480">
                <a:solidFill>
                  <a:srgbClr val="a8a8a8"/>
                </a:solidFill>
                <a:miter/>
              </a:ln>
            </p:spPr>
          </p:cxnSp>
          <p:cxnSp>
            <p:nvCxnSpPr>
              <p:cNvPr id="22736" name="Straight Connector 2055"/>
              <p:cNvCxnSpPr/>
              <p:nvPr/>
            </p:nvCxnSpPr>
            <p:spPr>
              <a:xfrm>
                <a:off x="5931000" y="7167240"/>
                <a:ext cx="360" cy="126360"/>
              </a:xfrm>
              <a:prstGeom prst="straightConnector1">
                <a:avLst/>
              </a:prstGeom>
              <a:ln w="6480">
                <a:solidFill>
                  <a:srgbClr val="a8a8a8"/>
                </a:solidFill>
                <a:miter/>
              </a:ln>
            </p:spPr>
          </p:cxnSp>
          <p:cxnSp>
            <p:nvCxnSpPr>
              <p:cNvPr id="22737" name="Straight Connector 2056"/>
              <p:cNvCxnSpPr/>
              <p:nvPr/>
            </p:nvCxnSpPr>
            <p:spPr>
              <a:xfrm>
                <a:off x="6425280" y="7167240"/>
                <a:ext cx="360" cy="126360"/>
              </a:xfrm>
              <a:prstGeom prst="straightConnector1">
                <a:avLst/>
              </a:prstGeom>
              <a:ln w="6480">
                <a:solidFill>
                  <a:srgbClr val="a8a8a8"/>
                </a:solidFill>
                <a:miter/>
              </a:ln>
            </p:spPr>
          </p:cxnSp>
          <p:cxnSp>
            <p:nvCxnSpPr>
              <p:cNvPr id="22738" name="Straight Connector 2057"/>
              <p:cNvCxnSpPr/>
              <p:nvPr/>
            </p:nvCxnSpPr>
            <p:spPr>
              <a:xfrm>
                <a:off x="6260760" y="7167240"/>
                <a:ext cx="360" cy="126360"/>
              </a:xfrm>
              <a:prstGeom prst="straightConnector1">
                <a:avLst/>
              </a:prstGeom>
              <a:ln w="6480">
                <a:solidFill>
                  <a:srgbClr val="a8a8a8"/>
                </a:solidFill>
                <a:miter/>
              </a:ln>
            </p:spPr>
          </p:cxnSp>
          <p:cxnSp>
            <p:nvCxnSpPr>
              <p:cNvPr id="22739" name="Straight Connector 2058"/>
              <p:cNvCxnSpPr/>
              <p:nvPr/>
            </p:nvCxnSpPr>
            <p:spPr>
              <a:xfrm>
                <a:off x="6590160" y="7167240"/>
                <a:ext cx="360" cy="126360"/>
              </a:xfrm>
              <a:prstGeom prst="straightConnector1">
                <a:avLst/>
              </a:prstGeom>
              <a:ln w="6480">
                <a:solidFill>
                  <a:srgbClr val="a8a8a8"/>
                </a:solidFill>
                <a:miter/>
              </a:ln>
            </p:spPr>
          </p:cxnSp>
          <p:cxnSp>
            <p:nvCxnSpPr>
              <p:cNvPr id="22740" name="Straight Connector 2059"/>
              <p:cNvCxnSpPr/>
              <p:nvPr/>
            </p:nvCxnSpPr>
            <p:spPr>
              <a:xfrm>
                <a:off x="6919560" y="7167240"/>
                <a:ext cx="360" cy="126360"/>
              </a:xfrm>
              <a:prstGeom prst="straightConnector1">
                <a:avLst/>
              </a:prstGeom>
              <a:ln w="6480">
                <a:solidFill>
                  <a:srgbClr val="a8a8a8"/>
                </a:solidFill>
                <a:miter/>
              </a:ln>
            </p:spPr>
          </p:cxnSp>
          <p:cxnSp>
            <p:nvCxnSpPr>
              <p:cNvPr id="22741" name="Straight Connector 2060"/>
              <p:cNvCxnSpPr/>
              <p:nvPr/>
            </p:nvCxnSpPr>
            <p:spPr>
              <a:xfrm>
                <a:off x="6754680" y="7167240"/>
                <a:ext cx="360" cy="126360"/>
              </a:xfrm>
              <a:prstGeom prst="straightConnector1">
                <a:avLst/>
              </a:prstGeom>
              <a:ln w="6480">
                <a:solidFill>
                  <a:srgbClr val="a8a8a8"/>
                </a:solidFill>
                <a:miter/>
              </a:ln>
            </p:spPr>
          </p:cxnSp>
          <p:cxnSp>
            <p:nvCxnSpPr>
              <p:cNvPr id="22742" name="Straight Connector 2061"/>
              <p:cNvCxnSpPr/>
              <p:nvPr/>
            </p:nvCxnSpPr>
            <p:spPr>
              <a:xfrm>
                <a:off x="7248960" y="7167240"/>
                <a:ext cx="360" cy="126360"/>
              </a:xfrm>
              <a:prstGeom prst="straightConnector1">
                <a:avLst/>
              </a:prstGeom>
              <a:ln w="6480">
                <a:solidFill>
                  <a:srgbClr val="a8a8a8"/>
                </a:solidFill>
                <a:miter/>
              </a:ln>
            </p:spPr>
          </p:cxnSp>
          <p:cxnSp>
            <p:nvCxnSpPr>
              <p:cNvPr id="22743" name="Straight Connector 2062"/>
              <p:cNvCxnSpPr/>
              <p:nvPr/>
            </p:nvCxnSpPr>
            <p:spPr>
              <a:xfrm>
                <a:off x="7084440" y="7167240"/>
                <a:ext cx="360" cy="126360"/>
              </a:xfrm>
              <a:prstGeom prst="straightConnector1">
                <a:avLst/>
              </a:prstGeom>
              <a:ln w="6480">
                <a:solidFill>
                  <a:srgbClr val="a8a8a8"/>
                </a:solidFill>
                <a:miter/>
              </a:ln>
            </p:spPr>
          </p:cxnSp>
          <p:cxnSp>
            <p:nvCxnSpPr>
              <p:cNvPr id="22744" name="Straight Connector 2063"/>
              <p:cNvCxnSpPr/>
              <p:nvPr/>
            </p:nvCxnSpPr>
            <p:spPr>
              <a:xfrm>
                <a:off x="7578720" y="7167240"/>
                <a:ext cx="360" cy="126360"/>
              </a:xfrm>
              <a:prstGeom prst="straightConnector1">
                <a:avLst/>
              </a:prstGeom>
              <a:ln w="6480">
                <a:solidFill>
                  <a:srgbClr val="a8a8a8"/>
                </a:solidFill>
                <a:miter/>
              </a:ln>
            </p:spPr>
          </p:cxnSp>
          <p:cxnSp>
            <p:nvCxnSpPr>
              <p:cNvPr id="22745" name="Straight Connector 2064"/>
              <p:cNvCxnSpPr/>
              <p:nvPr/>
            </p:nvCxnSpPr>
            <p:spPr>
              <a:xfrm>
                <a:off x="7413840" y="7167240"/>
                <a:ext cx="360" cy="126360"/>
              </a:xfrm>
              <a:prstGeom prst="straightConnector1">
                <a:avLst/>
              </a:prstGeom>
              <a:ln w="6480">
                <a:solidFill>
                  <a:srgbClr val="a8a8a8"/>
                </a:solidFill>
                <a:miter/>
              </a:ln>
            </p:spPr>
          </p:cxnSp>
          <p:cxnSp>
            <p:nvCxnSpPr>
              <p:cNvPr id="22746" name="Straight Connector 2065"/>
              <p:cNvCxnSpPr/>
              <p:nvPr/>
            </p:nvCxnSpPr>
            <p:spPr>
              <a:xfrm>
                <a:off x="7908120" y="7167240"/>
                <a:ext cx="360" cy="126360"/>
              </a:xfrm>
              <a:prstGeom prst="straightConnector1">
                <a:avLst/>
              </a:prstGeom>
              <a:ln w="6480">
                <a:solidFill>
                  <a:srgbClr val="a8a8a8"/>
                </a:solidFill>
                <a:miter/>
              </a:ln>
            </p:spPr>
          </p:cxnSp>
          <p:cxnSp>
            <p:nvCxnSpPr>
              <p:cNvPr id="22747" name="Straight Connector 2066"/>
              <p:cNvCxnSpPr/>
              <p:nvPr/>
            </p:nvCxnSpPr>
            <p:spPr>
              <a:xfrm>
                <a:off x="7743240" y="7167240"/>
                <a:ext cx="360" cy="126360"/>
              </a:xfrm>
              <a:prstGeom prst="straightConnector1">
                <a:avLst/>
              </a:prstGeom>
              <a:ln w="6480">
                <a:solidFill>
                  <a:srgbClr val="a8a8a8"/>
                </a:solidFill>
                <a:miter/>
              </a:ln>
            </p:spPr>
          </p:cxnSp>
          <p:cxnSp>
            <p:nvCxnSpPr>
              <p:cNvPr id="22748" name="Straight Connector 2067"/>
              <p:cNvCxnSpPr/>
              <p:nvPr/>
            </p:nvCxnSpPr>
            <p:spPr>
              <a:xfrm>
                <a:off x="8237520" y="7167240"/>
                <a:ext cx="360" cy="126360"/>
              </a:xfrm>
              <a:prstGeom prst="straightConnector1">
                <a:avLst/>
              </a:prstGeom>
              <a:ln w="6480">
                <a:solidFill>
                  <a:srgbClr val="a8a8a8"/>
                </a:solidFill>
                <a:miter/>
              </a:ln>
            </p:spPr>
          </p:cxnSp>
          <p:cxnSp>
            <p:nvCxnSpPr>
              <p:cNvPr id="22749" name="Straight Connector 2068"/>
              <p:cNvCxnSpPr/>
              <p:nvPr/>
            </p:nvCxnSpPr>
            <p:spPr>
              <a:xfrm>
                <a:off x="8073000" y="7167240"/>
                <a:ext cx="360" cy="126360"/>
              </a:xfrm>
              <a:prstGeom prst="straightConnector1">
                <a:avLst/>
              </a:prstGeom>
              <a:ln w="6480">
                <a:solidFill>
                  <a:srgbClr val="a8a8a8"/>
                </a:solidFill>
                <a:miter/>
              </a:ln>
            </p:spPr>
          </p:cxnSp>
          <p:cxnSp>
            <p:nvCxnSpPr>
              <p:cNvPr id="22750" name="Straight Connector 2069"/>
              <p:cNvCxnSpPr/>
              <p:nvPr/>
            </p:nvCxnSpPr>
            <p:spPr>
              <a:xfrm>
                <a:off x="8567280" y="7167240"/>
                <a:ext cx="360" cy="126360"/>
              </a:xfrm>
              <a:prstGeom prst="straightConnector1">
                <a:avLst/>
              </a:prstGeom>
              <a:ln w="6480">
                <a:solidFill>
                  <a:srgbClr val="a8a8a8"/>
                </a:solidFill>
                <a:miter/>
              </a:ln>
            </p:spPr>
          </p:cxnSp>
          <p:cxnSp>
            <p:nvCxnSpPr>
              <p:cNvPr id="22751" name="Straight Connector 2070"/>
              <p:cNvCxnSpPr/>
              <p:nvPr/>
            </p:nvCxnSpPr>
            <p:spPr>
              <a:xfrm>
                <a:off x="8402400" y="7167240"/>
                <a:ext cx="360" cy="126360"/>
              </a:xfrm>
              <a:prstGeom prst="straightConnector1">
                <a:avLst/>
              </a:prstGeom>
              <a:ln w="6480">
                <a:solidFill>
                  <a:srgbClr val="a8a8a8"/>
                </a:solidFill>
                <a:miter/>
              </a:ln>
            </p:spPr>
          </p:cxnSp>
          <p:cxnSp>
            <p:nvCxnSpPr>
              <p:cNvPr id="22752" name="Straight Connector 2071"/>
              <p:cNvCxnSpPr/>
              <p:nvPr/>
            </p:nvCxnSpPr>
            <p:spPr>
              <a:xfrm>
                <a:off x="8896680" y="7167240"/>
                <a:ext cx="360" cy="126360"/>
              </a:xfrm>
              <a:prstGeom prst="straightConnector1">
                <a:avLst/>
              </a:prstGeom>
              <a:ln w="6480">
                <a:solidFill>
                  <a:srgbClr val="a8a8a8"/>
                </a:solidFill>
                <a:miter/>
              </a:ln>
            </p:spPr>
          </p:cxnSp>
          <p:cxnSp>
            <p:nvCxnSpPr>
              <p:cNvPr id="22753" name="Straight Connector 2072"/>
              <p:cNvCxnSpPr/>
              <p:nvPr/>
            </p:nvCxnSpPr>
            <p:spPr>
              <a:xfrm>
                <a:off x="8731800" y="7167240"/>
                <a:ext cx="360" cy="126360"/>
              </a:xfrm>
              <a:prstGeom prst="straightConnector1">
                <a:avLst/>
              </a:prstGeom>
              <a:ln w="6480">
                <a:solidFill>
                  <a:srgbClr val="a8a8a8"/>
                </a:solidFill>
                <a:miter/>
              </a:ln>
            </p:spPr>
          </p:cxnSp>
          <p:cxnSp>
            <p:nvCxnSpPr>
              <p:cNvPr id="22754" name="Straight Connector 2073"/>
              <p:cNvCxnSpPr/>
              <p:nvPr/>
            </p:nvCxnSpPr>
            <p:spPr>
              <a:xfrm>
                <a:off x="9226080" y="7167240"/>
                <a:ext cx="360" cy="126360"/>
              </a:xfrm>
              <a:prstGeom prst="straightConnector1">
                <a:avLst/>
              </a:prstGeom>
              <a:ln w="6480">
                <a:solidFill>
                  <a:srgbClr val="a8a8a8"/>
                </a:solidFill>
                <a:miter/>
              </a:ln>
            </p:spPr>
          </p:cxnSp>
          <p:cxnSp>
            <p:nvCxnSpPr>
              <p:cNvPr id="22755" name="Straight Connector 2074"/>
              <p:cNvCxnSpPr/>
              <p:nvPr/>
            </p:nvCxnSpPr>
            <p:spPr>
              <a:xfrm>
                <a:off x="9061560" y="7167240"/>
                <a:ext cx="360" cy="126360"/>
              </a:xfrm>
              <a:prstGeom prst="straightConnector1">
                <a:avLst/>
              </a:prstGeom>
              <a:ln w="6480">
                <a:solidFill>
                  <a:srgbClr val="a8a8a8"/>
                </a:solidFill>
                <a:miter/>
              </a:ln>
            </p:spPr>
          </p:cxnSp>
          <p:cxnSp>
            <p:nvCxnSpPr>
              <p:cNvPr id="22756" name="Straight Connector 2075"/>
              <p:cNvCxnSpPr/>
              <p:nvPr/>
            </p:nvCxnSpPr>
            <p:spPr>
              <a:xfrm>
                <a:off x="9555840" y="7167240"/>
                <a:ext cx="360" cy="126360"/>
              </a:xfrm>
              <a:prstGeom prst="straightConnector1">
                <a:avLst/>
              </a:prstGeom>
              <a:ln w="6480">
                <a:solidFill>
                  <a:srgbClr val="a8a8a8"/>
                </a:solidFill>
                <a:miter/>
              </a:ln>
            </p:spPr>
          </p:cxnSp>
          <p:cxnSp>
            <p:nvCxnSpPr>
              <p:cNvPr id="22757" name="Straight Connector 2076"/>
              <p:cNvCxnSpPr/>
              <p:nvPr/>
            </p:nvCxnSpPr>
            <p:spPr>
              <a:xfrm>
                <a:off x="9390960" y="7167240"/>
                <a:ext cx="360" cy="126360"/>
              </a:xfrm>
              <a:prstGeom prst="straightConnector1">
                <a:avLst/>
              </a:prstGeom>
              <a:ln w="6480">
                <a:solidFill>
                  <a:srgbClr val="a8a8a8"/>
                </a:solidFill>
                <a:miter/>
              </a:ln>
            </p:spPr>
          </p:cxnSp>
          <p:cxnSp>
            <p:nvCxnSpPr>
              <p:cNvPr id="22758" name="Straight Connector 2077"/>
              <p:cNvCxnSpPr/>
              <p:nvPr/>
            </p:nvCxnSpPr>
            <p:spPr>
              <a:xfrm>
                <a:off x="9885240" y="7167240"/>
                <a:ext cx="360" cy="126360"/>
              </a:xfrm>
              <a:prstGeom prst="straightConnector1">
                <a:avLst/>
              </a:prstGeom>
              <a:ln w="6480">
                <a:solidFill>
                  <a:srgbClr val="a8a8a8"/>
                </a:solidFill>
                <a:miter/>
              </a:ln>
            </p:spPr>
          </p:cxnSp>
          <p:cxnSp>
            <p:nvCxnSpPr>
              <p:cNvPr id="22759" name="Straight Connector 2078"/>
              <p:cNvCxnSpPr/>
              <p:nvPr/>
            </p:nvCxnSpPr>
            <p:spPr>
              <a:xfrm>
                <a:off x="9720360" y="7167240"/>
                <a:ext cx="360" cy="126360"/>
              </a:xfrm>
              <a:prstGeom prst="straightConnector1">
                <a:avLst/>
              </a:prstGeom>
              <a:ln w="6480">
                <a:solidFill>
                  <a:srgbClr val="a8a8a8"/>
                </a:solidFill>
                <a:miter/>
              </a:ln>
            </p:spPr>
          </p:cxnSp>
          <p:cxnSp>
            <p:nvCxnSpPr>
              <p:cNvPr id="22760" name="Straight Connector 2079"/>
              <p:cNvCxnSpPr/>
              <p:nvPr/>
            </p:nvCxnSpPr>
            <p:spPr>
              <a:xfrm>
                <a:off x="10214640" y="7167240"/>
                <a:ext cx="360" cy="126360"/>
              </a:xfrm>
              <a:prstGeom prst="straightConnector1">
                <a:avLst/>
              </a:prstGeom>
              <a:ln w="6480">
                <a:solidFill>
                  <a:srgbClr val="a8a8a8"/>
                </a:solidFill>
                <a:miter/>
              </a:ln>
            </p:spPr>
          </p:cxnSp>
          <p:cxnSp>
            <p:nvCxnSpPr>
              <p:cNvPr id="22761" name="Straight Connector 2080"/>
              <p:cNvCxnSpPr/>
              <p:nvPr/>
            </p:nvCxnSpPr>
            <p:spPr>
              <a:xfrm>
                <a:off x="10050120" y="7167240"/>
                <a:ext cx="360" cy="126360"/>
              </a:xfrm>
              <a:prstGeom prst="straightConnector1">
                <a:avLst/>
              </a:prstGeom>
              <a:ln w="6480">
                <a:solidFill>
                  <a:srgbClr val="a8a8a8"/>
                </a:solidFill>
                <a:miter/>
              </a:ln>
            </p:spPr>
          </p:cxnSp>
          <p:cxnSp>
            <p:nvCxnSpPr>
              <p:cNvPr id="22762" name="Straight Connector 2081"/>
              <p:cNvCxnSpPr/>
              <p:nvPr/>
            </p:nvCxnSpPr>
            <p:spPr>
              <a:xfrm>
                <a:off x="10544400" y="7167240"/>
                <a:ext cx="360" cy="126360"/>
              </a:xfrm>
              <a:prstGeom prst="straightConnector1">
                <a:avLst/>
              </a:prstGeom>
              <a:ln w="6480">
                <a:solidFill>
                  <a:srgbClr val="a8a8a8"/>
                </a:solidFill>
                <a:miter/>
              </a:ln>
            </p:spPr>
          </p:cxnSp>
          <p:cxnSp>
            <p:nvCxnSpPr>
              <p:cNvPr id="22763" name="Straight Connector 2082"/>
              <p:cNvCxnSpPr/>
              <p:nvPr/>
            </p:nvCxnSpPr>
            <p:spPr>
              <a:xfrm>
                <a:off x="10379520" y="7167240"/>
                <a:ext cx="360" cy="126360"/>
              </a:xfrm>
              <a:prstGeom prst="straightConnector1">
                <a:avLst/>
              </a:prstGeom>
              <a:ln w="6480">
                <a:solidFill>
                  <a:srgbClr val="a8a8a8"/>
                </a:solidFill>
                <a:miter/>
              </a:ln>
            </p:spPr>
          </p:cxnSp>
          <p:cxnSp>
            <p:nvCxnSpPr>
              <p:cNvPr id="22764" name="Straight Connector 2083"/>
              <p:cNvCxnSpPr/>
              <p:nvPr/>
            </p:nvCxnSpPr>
            <p:spPr>
              <a:xfrm>
                <a:off x="10873800" y="7167240"/>
                <a:ext cx="360" cy="126360"/>
              </a:xfrm>
              <a:prstGeom prst="straightConnector1">
                <a:avLst/>
              </a:prstGeom>
              <a:ln w="6480">
                <a:solidFill>
                  <a:srgbClr val="a8a8a8"/>
                </a:solidFill>
                <a:miter/>
              </a:ln>
            </p:spPr>
          </p:cxnSp>
          <p:cxnSp>
            <p:nvCxnSpPr>
              <p:cNvPr id="22765" name="Straight Connector 2084"/>
              <p:cNvCxnSpPr/>
              <p:nvPr/>
            </p:nvCxnSpPr>
            <p:spPr>
              <a:xfrm>
                <a:off x="10708920" y="7167240"/>
                <a:ext cx="360" cy="126360"/>
              </a:xfrm>
              <a:prstGeom prst="straightConnector1">
                <a:avLst/>
              </a:prstGeom>
              <a:ln w="6480">
                <a:solidFill>
                  <a:srgbClr val="a8a8a8"/>
                </a:solidFill>
                <a:miter/>
              </a:ln>
            </p:spPr>
          </p:cxnSp>
          <p:cxnSp>
            <p:nvCxnSpPr>
              <p:cNvPr id="22766" name="Straight Connector 2085"/>
              <p:cNvCxnSpPr/>
              <p:nvPr/>
            </p:nvCxnSpPr>
            <p:spPr>
              <a:xfrm>
                <a:off x="11203200" y="7167240"/>
                <a:ext cx="360" cy="126360"/>
              </a:xfrm>
              <a:prstGeom prst="straightConnector1">
                <a:avLst/>
              </a:prstGeom>
              <a:ln w="6480">
                <a:solidFill>
                  <a:srgbClr val="a8a8a8"/>
                </a:solidFill>
                <a:miter/>
              </a:ln>
            </p:spPr>
          </p:cxnSp>
          <p:cxnSp>
            <p:nvCxnSpPr>
              <p:cNvPr id="22767" name="Straight Connector 2086"/>
              <p:cNvCxnSpPr/>
              <p:nvPr/>
            </p:nvCxnSpPr>
            <p:spPr>
              <a:xfrm>
                <a:off x="11038680" y="7167240"/>
                <a:ext cx="360" cy="126360"/>
              </a:xfrm>
              <a:prstGeom prst="straightConnector1">
                <a:avLst/>
              </a:prstGeom>
              <a:ln w="6480">
                <a:solidFill>
                  <a:srgbClr val="a8a8a8"/>
                </a:solidFill>
                <a:miter/>
              </a:ln>
            </p:spPr>
          </p:cxnSp>
          <p:cxnSp>
            <p:nvCxnSpPr>
              <p:cNvPr id="22768" name="Straight Connector 2087"/>
              <p:cNvCxnSpPr/>
              <p:nvPr/>
            </p:nvCxnSpPr>
            <p:spPr>
              <a:xfrm>
                <a:off x="11532960" y="7167240"/>
                <a:ext cx="360" cy="126360"/>
              </a:xfrm>
              <a:prstGeom prst="straightConnector1">
                <a:avLst/>
              </a:prstGeom>
              <a:ln w="6480">
                <a:solidFill>
                  <a:srgbClr val="a8a8a8"/>
                </a:solidFill>
                <a:miter/>
              </a:ln>
            </p:spPr>
          </p:cxnSp>
          <p:cxnSp>
            <p:nvCxnSpPr>
              <p:cNvPr id="22769" name="Straight Connector 2088"/>
              <p:cNvCxnSpPr/>
              <p:nvPr/>
            </p:nvCxnSpPr>
            <p:spPr>
              <a:xfrm>
                <a:off x="11368080" y="7167240"/>
                <a:ext cx="360" cy="126360"/>
              </a:xfrm>
              <a:prstGeom prst="straightConnector1">
                <a:avLst/>
              </a:prstGeom>
              <a:ln w="6480">
                <a:solidFill>
                  <a:srgbClr val="a8a8a8"/>
                </a:solidFill>
                <a:miter/>
              </a:ln>
            </p:spPr>
          </p:cxnSp>
          <p:cxnSp>
            <p:nvCxnSpPr>
              <p:cNvPr id="22770" name="Straight Connector 2089"/>
              <p:cNvCxnSpPr/>
              <p:nvPr/>
            </p:nvCxnSpPr>
            <p:spPr>
              <a:xfrm>
                <a:off x="11862360" y="7167240"/>
                <a:ext cx="360" cy="126360"/>
              </a:xfrm>
              <a:prstGeom prst="straightConnector1">
                <a:avLst/>
              </a:prstGeom>
              <a:ln w="6480">
                <a:solidFill>
                  <a:srgbClr val="a8a8a8"/>
                </a:solidFill>
                <a:miter/>
              </a:ln>
            </p:spPr>
          </p:cxnSp>
          <p:cxnSp>
            <p:nvCxnSpPr>
              <p:cNvPr id="22771"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2772" name="Group 28"/>
            <p:cNvGrpSpPr/>
            <p:nvPr/>
          </p:nvGrpSpPr>
          <p:grpSpPr>
            <a:xfrm>
              <a:off x="-435240" y="-435240"/>
              <a:ext cx="13042800" cy="7728480"/>
              <a:chOff x="-435240" y="-435240"/>
              <a:chExt cx="13042800" cy="7728480"/>
            </a:xfrm>
          </p:grpSpPr>
          <p:cxnSp>
            <p:nvCxnSpPr>
              <p:cNvPr id="22773" name="Straight Connector 1897"/>
              <p:cNvCxnSpPr/>
              <p:nvPr/>
            </p:nvCxnSpPr>
            <p:spPr>
              <a:xfrm>
                <a:off x="12355560" y="4898520"/>
                <a:ext cx="252360" cy="360"/>
              </a:xfrm>
              <a:prstGeom prst="straightConnector1">
                <a:avLst/>
              </a:prstGeom>
              <a:ln w="6480">
                <a:solidFill>
                  <a:srgbClr val="a8a8a8"/>
                </a:solidFill>
                <a:miter/>
              </a:ln>
            </p:spPr>
          </p:cxnSp>
          <p:cxnSp>
            <p:nvCxnSpPr>
              <p:cNvPr id="22774" name="Straight Connector 181"/>
              <p:cNvCxnSpPr/>
              <p:nvPr/>
            </p:nvCxnSpPr>
            <p:spPr>
              <a:xfrm>
                <a:off x="-435240" y="326520"/>
                <a:ext cx="252360" cy="360"/>
              </a:xfrm>
              <a:prstGeom prst="straightConnector1">
                <a:avLst/>
              </a:prstGeom>
              <a:ln w="6480">
                <a:solidFill>
                  <a:srgbClr val="a8a8a8"/>
                </a:solidFill>
                <a:miter/>
              </a:ln>
            </p:spPr>
          </p:cxnSp>
          <p:cxnSp>
            <p:nvCxnSpPr>
              <p:cNvPr id="22775" name="Straight Connector 182"/>
              <p:cNvCxnSpPr/>
              <p:nvPr/>
            </p:nvCxnSpPr>
            <p:spPr>
              <a:xfrm>
                <a:off x="-435240" y="0"/>
                <a:ext cx="252360" cy="360"/>
              </a:xfrm>
              <a:prstGeom prst="straightConnector1">
                <a:avLst/>
              </a:prstGeom>
              <a:ln w="6480">
                <a:solidFill>
                  <a:srgbClr val="a8a8a8"/>
                </a:solidFill>
                <a:miter/>
              </a:ln>
            </p:spPr>
          </p:cxnSp>
          <p:cxnSp>
            <p:nvCxnSpPr>
              <p:cNvPr id="22776" name="Straight Connector 183"/>
              <p:cNvCxnSpPr/>
              <p:nvPr/>
            </p:nvCxnSpPr>
            <p:spPr>
              <a:xfrm>
                <a:off x="-435240" y="979560"/>
                <a:ext cx="252360" cy="360"/>
              </a:xfrm>
              <a:prstGeom prst="straightConnector1">
                <a:avLst/>
              </a:prstGeom>
              <a:ln w="6480">
                <a:solidFill>
                  <a:srgbClr val="a8a8a8"/>
                </a:solidFill>
                <a:miter/>
              </a:ln>
            </p:spPr>
          </p:cxnSp>
          <p:cxnSp>
            <p:nvCxnSpPr>
              <p:cNvPr id="22777" name="Straight Connector 184"/>
              <p:cNvCxnSpPr/>
              <p:nvPr/>
            </p:nvCxnSpPr>
            <p:spPr>
              <a:xfrm>
                <a:off x="-435240" y="653040"/>
                <a:ext cx="252360" cy="360"/>
              </a:xfrm>
              <a:prstGeom prst="straightConnector1">
                <a:avLst/>
              </a:prstGeom>
              <a:ln w="6480">
                <a:solidFill>
                  <a:srgbClr val="a8a8a8"/>
                </a:solidFill>
                <a:miter/>
              </a:ln>
            </p:spPr>
          </p:cxnSp>
          <p:cxnSp>
            <p:nvCxnSpPr>
              <p:cNvPr id="22778" name="Straight Connector 185"/>
              <p:cNvCxnSpPr/>
              <p:nvPr/>
            </p:nvCxnSpPr>
            <p:spPr>
              <a:xfrm>
                <a:off x="-435240" y="1632600"/>
                <a:ext cx="252360" cy="360"/>
              </a:xfrm>
              <a:prstGeom prst="straightConnector1">
                <a:avLst/>
              </a:prstGeom>
              <a:ln w="6480">
                <a:solidFill>
                  <a:srgbClr val="a8a8a8"/>
                </a:solidFill>
                <a:miter/>
              </a:ln>
            </p:spPr>
          </p:cxnSp>
          <p:cxnSp>
            <p:nvCxnSpPr>
              <p:cNvPr id="22779" name="Straight Connector 186"/>
              <p:cNvCxnSpPr/>
              <p:nvPr/>
            </p:nvCxnSpPr>
            <p:spPr>
              <a:xfrm>
                <a:off x="-435240" y="1306080"/>
                <a:ext cx="252360" cy="360"/>
              </a:xfrm>
              <a:prstGeom prst="straightConnector1">
                <a:avLst/>
              </a:prstGeom>
              <a:ln w="6480">
                <a:solidFill>
                  <a:srgbClr val="a8a8a8"/>
                </a:solidFill>
                <a:miter/>
              </a:ln>
            </p:spPr>
          </p:cxnSp>
          <p:cxnSp>
            <p:nvCxnSpPr>
              <p:cNvPr id="22780" name="Straight Connector 187"/>
              <p:cNvCxnSpPr/>
              <p:nvPr/>
            </p:nvCxnSpPr>
            <p:spPr>
              <a:xfrm>
                <a:off x="-435240" y="2285640"/>
                <a:ext cx="252360" cy="360"/>
              </a:xfrm>
              <a:prstGeom prst="straightConnector1">
                <a:avLst/>
              </a:prstGeom>
              <a:ln w="6480">
                <a:solidFill>
                  <a:srgbClr val="a8a8a8"/>
                </a:solidFill>
                <a:miter/>
              </a:ln>
            </p:spPr>
          </p:cxnSp>
          <p:cxnSp>
            <p:nvCxnSpPr>
              <p:cNvPr id="22781" name="Straight Connector 188"/>
              <p:cNvCxnSpPr/>
              <p:nvPr/>
            </p:nvCxnSpPr>
            <p:spPr>
              <a:xfrm>
                <a:off x="-435240" y="1959120"/>
                <a:ext cx="252360" cy="360"/>
              </a:xfrm>
              <a:prstGeom prst="straightConnector1">
                <a:avLst/>
              </a:prstGeom>
              <a:ln w="6480">
                <a:solidFill>
                  <a:srgbClr val="a8a8a8"/>
                </a:solidFill>
                <a:miter/>
              </a:ln>
            </p:spPr>
          </p:cxnSp>
          <p:cxnSp>
            <p:nvCxnSpPr>
              <p:cNvPr id="22782" name="Straight Connector 189"/>
              <p:cNvCxnSpPr/>
              <p:nvPr/>
            </p:nvCxnSpPr>
            <p:spPr>
              <a:xfrm>
                <a:off x="-435240" y="2939040"/>
                <a:ext cx="252360" cy="360"/>
              </a:xfrm>
              <a:prstGeom prst="straightConnector1">
                <a:avLst/>
              </a:prstGeom>
              <a:ln w="6480">
                <a:solidFill>
                  <a:srgbClr val="a8a8a8"/>
                </a:solidFill>
                <a:miter/>
              </a:ln>
            </p:spPr>
          </p:cxnSp>
          <p:cxnSp>
            <p:nvCxnSpPr>
              <p:cNvPr id="22783" name="Straight Connector 190"/>
              <p:cNvCxnSpPr/>
              <p:nvPr/>
            </p:nvCxnSpPr>
            <p:spPr>
              <a:xfrm>
                <a:off x="-435240" y="2612520"/>
                <a:ext cx="252360" cy="360"/>
              </a:xfrm>
              <a:prstGeom prst="straightConnector1">
                <a:avLst/>
              </a:prstGeom>
              <a:ln w="6480">
                <a:solidFill>
                  <a:srgbClr val="a8a8a8"/>
                </a:solidFill>
                <a:miter/>
              </a:ln>
            </p:spPr>
          </p:cxnSp>
          <p:cxnSp>
            <p:nvCxnSpPr>
              <p:cNvPr id="22784" name="Straight Connector 191"/>
              <p:cNvCxnSpPr/>
              <p:nvPr/>
            </p:nvCxnSpPr>
            <p:spPr>
              <a:xfrm>
                <a:off x="-435240" y="3592080"/>
                <a:ext cx="252360" cy="360"/>
              </a:xfrm>
              <a:prstGeom prst="straightConnector1">
                <a:avLst/>
              </a:prstGeom>
              <a:ln w="6480">
                <a:solidFill>
                  <a:srgbClr val="a8a8a8"/>
                </a:solidFill>
                <a:miter/>
              </a:ln>
            </p:spPr>
          </p:cxnSp>
          <p:cxnSp>
            <p:nvCxnSpPr>
              <p:cNvPr id="22785" name="Straight Connector 192"/>
              <p:cNvCxnSpPr/>
              <p:nvPr/>
            </p:nvCxnSpPr>
            <p:spPr>
              <a:xfrm>
                <a:off x="-435240" y="3265560"/>
                <a:ext cx="252360" cy="360"/>
              </a:xfrm>
              <a:prstGeom prst="straightConnector1">
                <a:avLst/>
              </a:prstGeom>
              <a:ln w="6480">
                <a:solidFill>
                  <a:srgbClr val="a8a8a8"/>
                </a:solidFill>
                <a:miter/>
              </a:ln>
            </p:spPr>
          </p:cxnSp>
          <p:cxnSp>
            <p:nvCxnSpPr>
              <p:cNvPr id="22786" name="Straight Connector 193"/>
              <p:cNvCxnSpPr/>
              <p:nvPr/>
            </p:nvCxnSpPr>
            <p:spPr>
              <a:xfrm>
                <a:off x="-435240" y="4245120"/>
                <a:ext cx="252360" cy="360"/>
              </a:xfrm>
              <a:prstGeom prst="straightConnector1">
                <a:avLst/>
              </a:prstGeom>
              <a:ln w="6480">
                <a:solidFill>
                  <a:srgbClr val="a8a8a8"/>
                </a:solidFill>
                <a:miter/>
              </a:ln>
            </p:spPr>
          </p:cxnSp>
          <p:cxnSp>
            <p:nvCxnSpPr>
              <p:cNvPr id="22787" name="Straight Connector 194"/>
              <p:cNvCxnSpPr/>
              <p:nvPr/>
            </p:nvCxnSpPr>
            <p:spPr>
              <a:xfrm>
                <a:off x="-435240" y="3918600"/>
                <a:ext cx="252360" cy="360"/>
              </a:xfrm>
              <a:prstGeom prst="straightConnector1">
                <a:avLst/>
              </a:prstGeom>
              <a:ln w="6480">
                <a:solidFill>
                  <a:srgbClr val="a8a8a8"/>
                </a:solidFill>
                <a:miter/>
              </a:ln>
            </p:spPr>
          </p:cxnSp>
          <p:cxnSp>
            <p:nvCxnSpPr>
              <p:cNvPr id="22788" name="Straight Connector 195"/>
              <p:cNvCxnSpPr/>
              <p:nvPr/>
            </p:nvCxnSpPr>
            <p:spPr>
              <a:xfrm>
                <a:off x="-435240" y="4898520"/>
                <a:ext cx="252360" cy="360"/>
              </a:xfrm>
              <a:prstGeom prst="straightConnector1">
                <a:avLst/>
              </a:prstGeom>
              <a:ln w="6480">
                <a:solidFill>
                  <a:srgbClr val="a8a8a8"/>
                </a:solidFill>
                <a:miter/>
              </a:ln>
            </p:spPr>
          </p:cxnSp>
          <p:cxnSp>
            <p:nvCxnSpPr>
              <p:cNvPr id="22789" name="Straight Connector 196"/>
              <p:cNvCxnSpPr/>
              <p:nvPr/>
            </p:nvCxnSpPr>
            <p:spPr>
              <a:xfrm>
                <a:off x="-435240" y="4571640"/>
                <a:ext cx="252360" cy="360"/>
              </a:xfrm>
              <a:prstGeom prst="straightConnector1">
                <a:avLst/>
              </a:prstGeom>
              <a:ln w="6480">
                <a:solidFill>
                  <a:srgbClr val="a8a8a8"/>
                </a:solidFill>
                <a:miter/>
              </a:ln>
            </p:spPr>
          </p:cxnSp>
          <p:cxnSp>
            <p:nvCxnSpPr>
              <p:cNvPr id="22790" name="Straight Connector 197"/>
              <p:cNvCxnSpPr/>
              <p:nvPr/>
            </p:nvCxnSpPr>
            <p:spPr>
              <a:xfrm>
                <a:off x="-435240" y="5551560"/>
                <a:ext cx="252360" cy="360"/>
              </a:xfrm>
              <a:prstGeom prst="straightConnector1">
                <a:avLst/>
              </a:prstGeom>
              <a:ln w="6480">
                <a:solidFill>
                  <a:srgbClr val="a8a8a8"/>
                </a:solidFill>
                <a:miter/>
              </a:ln>
            </p:spPr>
          </p:cxnSp>
          <p:cxnSp>
            <p:nvCxnSpPr>
              <p:cNvPr id="22791" name="Straight Connector 198"/>
              <p:cNvCxnSpPr/>
              <p:nvPr/>
            </p:nvCxnSpPr>
            <p:spPr>
              <a:xfrm>
                <a:off x="-435240" y="5225040"/>
                <a:ext cx="252360" cy="360"/>
              </a:xfrm>
              <a:prstGeom prst="straightConnector1">
                <a:avLst/>
              </a:prstGeom>
              <a:ln w="6480">
                <a:solidFill>
                  <a:srgbClr val="a8a8a8"/>
                </a:solidFill>
                <a:miter/>
              </a:ln>
            </p:spPr>
          </p:cxnSp>
          <p:cxnSp>
            <p:nvCxnSpPr>
              <p:cNvPr id="22792" name="Straight Connector 199"/>
              <p:cNvCxnSpPr/>
              <p:nvPr/>
            </p:nvCxnSpPr>
            <p:spPr>
              <a:xfrm>
                <a:off x="-435240" y="6204600"/>
                <a:ext cx="252360" cy="360"/>
              </a:xfrm>
              <a:prstGeom prst="straightConnector1">
                <a:avLst/>
              </a:prstGeom>
              <a:ln w="6480">
                <a:solidFill>
                  <a:srgbClr val="a8a8a8"/>
                </a:solidFill>
                <a:miter/>
              </a:ln>
            </p:spPr>
          </p:cxnSp>
          <p:cxnSp>
            <p:nvCxnSpPr>
              <p:cNvPr id="22793" name="Straight Connector 200"/>
              <p:cNvCxnSpPr/>
              <p:nvPr/>
            </p:nvCxnSpPr>
            <p:spPr>
              <a:xfrm>
                <a:off x="-435240" y="5878080"/>
                <a:ext cx="252360" cy="360"/>
              </a:xfrm>
              <a:prstGeom prst="straightConnector1">
                <a:avLst/>
              </a:prstGeom>
              <a:ln w="6480">
                <a:solidFill>
                  <a:srgbClr val="a8a8a8"/>
                </a:solidFill>
                <a:miter/>
              </a:ln>
            </p:spPr>
          </p:cxnSp>
          <p:cxnSp>
            <p:nvCxnSpPr>
              <p:cNvPr id="22794" name="Straight Connector 201"/>
              <p:cNvCxnSpPr/>
              <p:nvPr/>
            </p:nvCxnSpPr>
            <p:spPr>
              <a:xfrm>
                <a:off x="-435240" y="6857640"/>
                <a:ext cx="252360" cy="360"/>
              </a:xfrm>
              <a:prstGeom prst="straightConnector1">
                <a:avLst/>
              </a:prstGeom>
              <a:ln w="6480">
                <a:solidFill>
                  <a:srgbClr val="a8a8a8"/>
                </a:solidFill>
                <a:miter/>
              </a:ln>
            </p:spPr>
          </p:cxnSp>
          <p:cxnSp>
            <p:nvCxnSpPr>
              <p:cNvPr id="22795" name="Straight Connector 202"/>
              <p:cNvCxnSpPr/>
              <p:nvPr/>
            </p:nvCxnSpPr>
            <p:spPr>
              <a:xfrm>
                <a:off x="-435240" y="6531120"/>
                <a:ext cx="252360" cy="360"/>
              </a:xfrm>
              <a:prstGeom prst="straightConnector1">
                <a:avLst/>
              </a:prstGeom>
              <a:ln w="6480">
                <a:solidFill>
                  <a:srgbClr val="a8a8a8"/>
                </a:solidFill>
                <a:miter/>
              </a:ln>
            </p:spPr>
          </p:cxnSp>
          <p:cxnSp>
            <p:nvCxnSpPr>
              <p:cNvPr id="22796" name="Straight Connector 806"/>
              <p:cNvCxnSpPr/>
              <p:nvPr/>
            </p:nvCxnSpPr>
            <p:spPr>
              <a:xfrm flipV="1">
                <a:off x="11862360" y="-435240"/>
                <a:ext cx="360" cy="252360"/>
              </a:xfrm>
              <a:prstGeom prst="straightConnector1">
                <a:avLst/>
              </a:prstGeom>
              <a:ln w="6480">
                <a:solidFill>
                  <a:srgbClr val="a8a8a8"/>
                </a:solidFill>
                <a:miter/>
              </a:ln>
            </p:spPr>
          </p:cxnSp>
          <p:cxnSp>
            <p:nvCxnSpPr>
              <p:cNvPr id="22797" name="Straight Connector 807"/>
              <p:cNvCxnSpPr/>
              <p:nvPr/>
            </p:nvCxnSpPr>
            <p:spPr>
              <a:xfrm flipV="1">
                <a:off x="12191760" y="-435240"/>
                <a:ext cx="360" cy="252360"/>
              </a:xfrm>
              <a:prstGeom prst="straightConnector1">
                <a:avLst/>
              </a:prstGeom>
              <a:ln w="6480">
                <a:solidFill>
                  <a:srgbClr val="a8a8a8"/>
                </a:solidFill>
                <a:miter/>
              </a:ln>
            </p:spPr>
          </p:cxnSp>
          <p:cxnSp>
            <p:nvCxnSpPr>
              <p:cNvPr id="22798" name="Straight Connector 808"/>
              <p:cNvCxnSpPr/>
              <p:nvPr/>
            </p:nvCxnSpPr>
            <p:spPr>
              <a:xfrm flipV="1">
                <a:off x="11203200" y="-435240"/>
                <a:ext cx="360" cy="252360"/>
              </a:xfrm>
              <a:prstGeom prst="straightConnector1">
                <a:avLst/>
              </a:prstGeom>
              <a:ln w="6480">
                <a:solidFill>
                  <a:srgbClr val="a8a8a8"/>
                </a:solidFill>
                <a:miter/>
              </a:ln>
            </p:spPr>
          </p:cxnSp>
          <p:cxnSp>
            <p:nvCxnSpPr>
              <p:cNvPr id="22799" name="Straight Connector 809"/>
              <p:cNvCxnSpPr/>
              <p:nvPr/>
            </p:nvCxnSpPr>
            <p:spPr>
              <a:xfrm flipV="1">
                <a:off x="11532960" y="-435240"/>
                <a:ext cx="360" cy="252360"/>
              </a:xfrm>
              <a:prstGeom prst="straightConnector1">
                <a:avLst/>
              </a:prstGeom>
              <a:ln w="6480">
                <a:solidFill>
                  <a:srgbClr val="a8a8a8"/>
                </a:solidFill>
                <a:miter/>
              </a:ln>
            </p:spPr>
          </p:cxnSp>
          <p:cxnSp>
            <p:nvCxnSpPr>
              <p:cNvPr id="22800" name="Straight Connector 810"/>
              <p:cNvCxnSpPr/>
              <p:nvPr/>
            </p:nvCxnSpPr>
            <p:spPr>
              <a:xfrm flipV="1">
                <a:off x="10544400" y="-435240"/>
                <a:ext cx="360" cy="252360"/>
              </a:xfrm>
              <a:prstGeom prst="straightConnector1">
                <a:avLst/>
              </a:prstGeom>
              <a:ln w="6480">
                <a:solidFill>
                  <a:srgbClr val="a8a8a8"/>
                </a:solidFill>
                <a:miter/>
              </a:ln>
            </p:spPr>
          </p:cxnSp>
          <p:cxnSp>
            <p:nvCxnSpPr>
              <p:cNvPr id="22801" name="Straight Connector 811"/>
              <p:cNvCxnSpPr/>
              <p:nvPr/>
            </p:nvCxnSpPr>
            <p:spPr>
              <a:xfrm flipV="1">
                <a:off x="10873800" y="-435240"/>
                <a:ext cx="360" cy="252360"/>
              </a:xfrm>
              <a:prstGeom prst="straightConnector1">
                <a:avLst/>
              </a:prstGeom>
              <a:ln w="6480">
                <a:solidFill>
                  <a:srgbClr val="a8a8a8"/>
                </a:solidFill>
                <a:miter/>
              </a:ln>
            </p:spPr>
          </p:cxnSp>
          <p:cxnSp>
            <p:nvCxnSpPr>
              <p:cNvPr id="22802" name="Straight Connector 812"/>
              <p:cNvCxnSpPr/>
              <p:nvPr/>
            </p:nvCxnSpPr>
            <p:spPr>
              <a:xfrm flipV="1">
                <a:off x="9885240" y="-435240"/>
                <a:ext cx="360" cy="252360"/>
              </a:xfrm>
              <a:prstGeom prst="straightConnector1">
                <a:avLst/>
              </a:prstGeom>
              <a:ln w="6480">
                <a:solidFill>
                  <a:srgbClr val="a8a8a8"/>
                </a:solidFill>
                <a:miter/>
              </a:ln>
            </p:spPr>
          </p:cxnSp>
          <p:cxnSp>
            <p:nvCxnSpPr>
              <p:cNvPr id="22803" name="Straight Connector 813"/>
              <p:cNvCxnSpPr/>
              <p:nvPr/>
            </p:nvCxnSpPr>
            <p:spPr>
              <a:xfrm flipV="1">
                <a:off x="10214640" y="-435240"/>
                <a:ext cx="360" cy="252360"/>
              </a:xfrm>
              <a:prstGeom prst="straightConnector1">
                <a:avLst/>
              </a:prstGeom>
              <a:ln w="6480">
                <a:solidFill>
                  <a:srgbClr val="a8a8a8"/>
                </a:solidFill>
                <a:miter/>
              </a:ln>
            </p:spPr>
          </p:cxnSp>
          <p:cxnSp>
            <p:nvCxnSpPr>
              <p:cNvPr id="22804" name="Straight Connector 814"/>
              <p:cNvCxnSpPr/>
              <p:nvPr/>
            </p:nvCxnSpPr>
            <p:spPr>
              <a:xfrm flipV="1">
                <a:off x="9226080" y="-435240"/>
                <a:ext cx="360" cy="252360"/>
              </a:xfrm>
              <a:prstGeom prst="straightConnector1">
                <a:avLst/>
              </a:prstGeom>
              <a:ln w="6480">
                <a:solidFill>
                  <a:srgbClr val="a8a8a8"/>
                </a:solidFill>
                <a:miter/>
              </a:ln>
            </p:spPr>
          </p:cxnSp>
          <p:cxnSp>
            <p:nvCxnSpPr>
              <p:cNvPr id="22805" name="Straight Connector 815"/>
              <p:cNvCxnSpPr/>
              <p:nvPr/>
            </p:nvCxnSpPr>
            <p:spPr>
              <a:xfrm flipV="1">
                <a:off x="9555840" y="-435240"/>
                <a:ext cx="360" cy="252360"/>
              </a:xfrm>
              <a:prstGeom prst="straightConnector1">
                <a:avLst/>
              </a:prstGeom>
              <a:ln w="6480">
                <a:solidFill>
                  <a:srgbClr val="a8a8a8"/>
                </a:solidFill>
                <a:miter/>
              </a:ln>
            </p:spPr>
          </p:cxnSp>
          <p:cxnSp>
            <p:nvCxnSpPr>
              <p:cNvPr id="22806" name="Straight Connector 816"/>
              <p:cNvCxnSpPr/>
              <p:nvPr/>
            </p:nvCxnSpPr>
            <p:spPr>
              <a:xfrm flipV="1">
                <a:off x="8567280" y="-435240"/>
                <a:ext cx="360" cy="252360"/>
              </a:xfrm>
              <a:prstGeom prst="straightConnector1">
                <a:avLst/>
              </a:prstGeom>
              <a:ln w="6480">
                <a:solidFill>
                  <a:srgbClr val="a8a8a8"/>
                </a:solidFill>
                <a:miter/>
              </a:ln>
            </p:spPr>
          </p:cxnSp>
          <p:cxnSp>
            <p:nvCxnSpPr>
              <p:cNvPr id="22807" name="Straight Connector 817"/>
              <p:cNvCxnSpPr/>
              <p:nvPr/>
            </p:nvCxnSpPr>
            <p:spPr>
              <a:xfrm flipV="1">
                <a:off x="8896680" y="-435240"/>
                <a:ext cx="360" cy="252360"/>
              </a:xfrm>
              <a:prstGeom prst="straightConnector1">
                <a:avLst/>
              </a:prstGeom>
              <a:ln w="6480">
                <a:solidFill>
                  <a:srgbClr val="a8a8a8"/>
                </a:solidFill>
                <a:miter/>
              </a:ln>
            </p:spPr>
          </p:cxnSp>
          <p:cxnSp>
            <p:nvCxnSpPr>
              <p:cNvPr id="22808" name="Straight Connector 818"/>
              <p:cNvCxnSpPr/>
              <p:nvPr/>
            </p:nvCxnSpPr>
            <p:spPr>
              <a:xfrm flipV="1">
                <a:off x="7908120" y="-435240"/>
                <a:ext cx="360" cy="252360"/>
              </a:xfrm>
              <a:prstGeom prst="straightConnector1">
                <a:avLst/>
              </a:prstGeom>
              <a:ln w="6480">
                <a:solidFill>
                  <a:srgbClr val="a8a8a8"/>
                </a:solidFill>
                <a:miter/>
              </a:ln>
            </p:spPr>
          </p:cxnSp>
          <p:cxnSp>
            <p:nvCxnSpPr>
              <p:cNvPr id="22809" name="Straight Connector 819"/>
              <p:cNvCxnSpPr/>
              <p:nvPr/>
            </p:nvCxnSpPr>
            <p:spPr>
              <a:xfrm flipV="1">
                <a:off x="8237520" y="-435240"/>
                <a:ext cx="360" cy="252360"/>
              </a:xfrm>
              <a:prstGeom prst="straightConnector1">
                <a:avLst/>
              </a:prstGeom>
              <a:ln w="6480">
                <a:solidFill>
                  <a:srgbClr val="a8a8a8"/>
                </a:solidFill>
                <a:miter/>
              </a:ln>
            </p:spPr>
          </p:cxnSp>
          <p:cxnSp>
            <p:nvCxnSpPr>
              <p:cNvPr id="22810" name="Straight Connector 820"/>
              <p:cNvCxnSpPr/>
              <p:nvPr/>
            </p:nvCxnSpPr>
            <p:spPr>
              <a:xfrm flipV="1">
                <a:off x="7248960" y="-435240"/>
                <a:ext cx="360" cy="252360"/>
              </a:xfrm>
              <a:prstGeom prst="straightConnector1">
                <a:avLst/>
              </a:prstGeom>
              <a:ln w="6480">
                <a:solidFill>
                  <a:srgbClr val="a8a8a8"/>
                </a:solidFill>
                <a:miter/>
              </a:ln>
            </p:spPr>
          </p:cxnSp>
          <p:cxnSp>
            <p:nvCxnSpPr>
              <p:cNvPr id="22811" name="Straight Connector 821"/>
              <p:cNvCxnSpPr/>
              <p:nvPr/>
            </p:nvCxnSpPr>
            <p:spPr>
              <a:xfrm flipV="1">
                <a:off x="7578720" y="-435240"/>
                <a:ext cx="360" cy="252360"/>
              </a:xfrm>
              <a:prstGeom prst="straightConnector1">
                <a:avLst/>
              </a:prstGeom>
              <a:ln w="6480">
                <a:solidFill>
                  <a:srgbClr val="a8a8a8"/>
                </a:solidFill>
                <a:miter/>
              </a:ln>
            </p:spPr>
          </p:cxnSp>
          <p:cxnSp>
            <p:nvCxnSpPr>
              <p:cNvPr id="22812" name="Straight Connector 822"/>
              <p:cNvCxnSpPr/>
              <p:nvPr/>
            </p:nvCxnSpPr>
            <p:spPr>
              <a:xfrm flipV="1">
                <a:off x="6590160" y="-435240"/>
                <a:ext cx="360" cy="252360"/>
              </a:xfrm>
              <a:prstGeom prst="straightConnector1">
                <a:avLst/>
              </a:prstGeom>
              <a:ln w="6480">
                <a:solidFill>
                  <a:srgbClr val="a8a8a8"/>
                </a:solidFill>
                <a:miter/>
              </a:ln>
            </p:spPr>
          </p:cxnSp>
          <p:cxnSp>
            <p:nvCxnSpPr>
              <p:cNvPr id="22813" name="Straight Connector 823"/>
              <p:cNvCxnSpPr/>
              <p:nvPr/>
            </p:nvCxnSpPr>
            <p:spPr>
              <a:xfrm flipV="1">
                <a:off x="6919560" y="-435240"/>
                <a:ext cx="360" cy="252360"/>
              </a:xfrm>
              <a:prstGeom prst="straightConnector1">
                <a:avLst/>
              </a:prstGeom>
              <a:ln w="6480">
                <a:solidFill>
                  <a:srgbClr val="a8a8a8"/>
                </a:solidFill>
                <a:miter/>
              </a:ln>
            </p:spPr>
          </p:cxnSp>
          <p:cxnSp>
            <p:nvCxnSpPr>
              <p:cNvPr id="22814" name="Straight Connector 824"/>
              <p:cNvCxnSpPr/>
              <p:nvPr/>
            </p:nvCxnSpPr>
            <p:spPr>
              <a:xfrm flipV="1">
                <a:off x="5931000" y="-435240"/>
                <a:ext cx="360" cy="252360"/>
              </a:xfrm>
              <a:prstGeom prst="straightConnector1">
                <a:avLst/>
              </a:prstGeom>
              <a:ln w="6480">
                <a:solidFill>
                  <a:srgbClr val="a8a8a8"/>
                </a:solidFill>
                <a:miter/>
              </a:ln>
            </p:spPr>
          </p:cxnSp>
          <p:cxnSp>
            <p:nvCxnSpPr>
              <p:cNvPr id="22815" name="Straight Connector 825"/>
              <p:cNvCxnSpPr/>
              <p:nvPr/>
            </p:nvCxnSpPr>
            <p:spPr>
              <a:xfrm flipV="1">
                <a:off x="6260760" y="-435240"/>
                <a:ext cx="360" cy="252360"/>
              </a:xfrm>
              <a:prstGeom prst="straightConnector1">
                <a:avLst/>
              </a:prstGeom>
              <a:ln w="6480">
                <a:solidFill>
                  <a:srgbClr val="a8a8a8"/>
                </a:solidFill>
                <a:miter/>
              </a:ln>
            </p:spPr>
          </p:cxnSp>
          <p:cxnSp>
            <p:nvCxnSpPr>
              <p:cNvPr id="22816" name="Straight Connector 826"/>
              <p:cNvCxnSpPr/>
              <p:nvPr/>
            </p:nvCxnSpPr>
            <p:spPr>
              <a:xfrm flipV="1">
                <a:off x="5272200" y="-435240"/>
                <a:ext cx="360" cy="252360"/>
              </a:xfrm>
              <a:prstGeom prst="straightConnector1">
                <a:avLst/>
              </a:prstGeom>
              <a:ln w="6480">
                <a:solidFill>
                  <a:srgbClr val="a8a8a8"/>
                </a:solidFill>
                <a:miter/>
              </a:ln>
            </p:spPr>
          </p:cxnSp>
          <p:cxnSp>
            <p:nvCxnSpPr>
              <p:cNvPr id="22817" name="Straight Connector 827"/>
              <p:cNvCxnSpPr/>
              <p:nvPr/>
            </p:nvCxnSpPr>
            <p:spPr>
              <a:xfrm flipV="1">
                <a:off x="5601600" y="-435240"/>
                <a:ext cx="360" cy="252360"/>
              </a:xfrm>
              <a:prstGeom prst="straightConnector1">
                <a:avLst/>
              </a:prstGeom>
              <a:ln w="6480">
                <a:solidFill>
                  <a:srgbClr val="a8a8a8"/>
                </a:solidFill>
                <a:miter/>
              </a:ln>
            </p:spPr>
          </p:cxnSp>
          <p:cxnSp>
            <p:nvCxnSpPr>
              <p:cNvPr id="22818" name="Straight Connector 828"/>
              <p:cNvCxnSpPr/>
              <p:nvPr/>
            </p:nvCxnSpPr>
            <p:spPr>
              <a:xfrm flipV="1">
                <a:off x="4613040" y="-435240"/>
                <a:ext cx="360" cy="252360"/>
              </a:xfrm>
              <a:prstGeom prst="straightConnector1">
                <a:avLst/>
              </a:prstGeom>
              <a:ln w="6480">
                <a:solidFill>
                  <a:srgbClr val="a8a8a8"/>
                </a:solidFill>
                <a:miter/>
              </a:ln>
            </p:spPr>
          </p:cxnSp>
          <p:cxnSp>
            <p:nvCxnSpPr>
              <p:cNvPr id="22819" name="Straight Connector 829"/>
              <p:cNvCxnSpPr/>
              <p:nvPr/>
            </p:nvCxnSpPr>
            <p:spPr>
              <a:xfrm flipV="1">
                <a:off x="4942440" y="-435240"/>
                <a:ext cx="360" cy="252360"/>
              </a:xfrm>
              <a:prstGeom prst="straightConnector1">
                <a:avLst/>
              </a:prstGeom>
              <a:ln w="6480">
                <a:solidFill>
                  <a:srgbClr val="a8a8a8"/>
                </a:solidFill>
                <a:miter/>
              </a:ln>
            </p:spPr>
          </p:cxnSp>
          <p:cxnSp>
            <p:nvCxnSpPr>
              <p:cNvPr id="22820" name="Straight Connector 830"/>
              <p:cNvCxnSpPr/>
              <p:nvPr/>
            </p:nvCxnSpPr>
            <p:spPr>
              <a:xfrm flipV="1">
                <a:off x="3953880" y="-435240"/>
                <a:ext cx="360" cy="252360"/>
              </a:xfrm>
              <a:prstGeom prst="straightConnector1">
                <a:avLst/>
              </a:prstGeom>
              <a:ln w="6480">
                <a:solidFill>
                  <a:srgbClr val="a8a8a8"/>
                </a:solidFill>
                <a:miter/>
              </a:ln>
            </p:spPr>
          </p:cxnSp>
          <p:cxnSp>
            <p:nvCxnSpPr>
              <p:cNvPr id="22821" name="Straight Connector 831"/>
              <p:cNvCxnSpPr/>
              <p:nvPr/>
            </p:nvCxnSpPr>
            <p:spPr>
              <a:xfrm flipV="1">
                <a:off x="4283640" y="-435240"/>
                <a:ext cx="360" cy="252360"/>
              </a:xfrm>
              <a:prstGeom prst="straightConnector1">
                <a:avLst/>
              </a:prstGeom>
              <a:ln w="6480">
                <a:solidFill>
                  <a:srgbClr val="a8a8a8"/>
                </a:solidFill>
                <a:miter/>
              </a:ln>
            </p:spPr>
          </p:cxnSp>
          <p:cxnSp>
            <p:nvCxnSpPr>
              <p:cNvPr id="22822" name="Straight Connector 832"/>
              <p:cNvCxnSpPr/>
              <p:nvPr/>
            </p:nvCxnSpPr>
            <p:spPr>
              <a:xfrm flipV="1">
                <a:off x="3295080" y="-435240"/>
                <a:ext cx="360" cy="252360"/>
              </a:xfrm>
              <a:prstGeom prst="straightConnector1">
                <a:avLst/>
              </a:prstGeom>
              <a:ln w="6480">
                <a:solidFill>
                  <a:srgbClr val="a8a8a8"/>
                </a:solidFill>
                <a:miter/>
              </a:ln>
            </p:spPr>
          </p:cxnSp>
          <p:cxnSp>
            <p:nvCxnSpPr>
              <p:cNvPr id="22823" name="Straight Connector 833"/>
              <p:cNvCxnSpPr/>
              <p:nvPr/>
            </p:nvCxnSpPr>
            <p:spPr>
              <a:xfrm flipV="1">
                <a:off x="3624480" y="-435240"/>
                <a:ext cx="360" cy="252360"/>
              </a:xfrm>
              <a:prstGeom prst="straightConnector1">
                <a:avLst/>
              </a:prstGeom>
              <a:ln w="6480">
                <a:solidFill>
                  <a:srgbClr val="a8a8a8"/>
                </a:solidFill>
                <a:miter/>
              </a:ln>
            </p:spPr>
          </p:cxnSp>
          <p:cxnSp>
            <p:nvCxnSpPr>
              <p:cNvPr id="22824" name="Straight Connector 834"/>
              <p:cNvCxnSpPr/>
              <p:nvPr/>
            </p:nvCxnSpPr>
            <p:spPr>
              <a:xfrm flipV="1">
                <a:off x="2635920" y="-435240"/>
                <a:ext cx="360" cy="252360"/>
              </a:xfrm>
              <a:prstGeom prst="straightConnector1">
                <a:avLst/>
              </a:prstGeom>
              <a:ln w="6480">
                <a:solidFill>
                  <a:srgbClr val="a8a8a8"/>
                </a:solidFill>
                <a:miter/>
              </a:ln>
            </p:spPr>
          </p:cxnSp>
          <p:cxnSp>
            <p:nvCxnSpPr>
              <p:cNvPr id="22825" name="Straight Connector 835"/>
              <p:cNvCxnSpPr/>
              <p:nvPr/>
            </p:nvCxnSpPr>
            <p:spPr>
              <a:xfrm flipV="1">
                <a:off x="2965320" y="-435240"/>
                <a:ext cx="360" cy="252360"/>
              </a:xfrm>
              <a:prstGeom prst="straightConnector1">
                <a:avLst/>
              </a:prstGeom>
              <a:ln w="6480">
                <a:solidFill>
                  <a:srgbClr val="a8a8a8"/>
                </a:solidFill>
                <a:miter/>
              </a:ln>
            </p:spPr>
          </p:cxnSp>
          <p:cxnSp>
            <p:nvCxnSpPr>
              <p:cNvPr id="22826" name="Straight Connector 836"/>
              <p:cNvCxnSpPr/>
              <p:nvPr/>
            </p:nvCxnSpPr>
            <p:spPr>
              <a:xfrm flipV="1">
                <a:off x="1976760" y="-435240"/>
                <a:ext cx="360" cy="252360"/>
              </a:xfrm>
              <a:prstGeom prst="straightConnector1">
                <a:avLst/>
              </a:prstGeom>
              <a:ln w="6480">
                <a:solidFill>
                  <a:srgbClr val="a8a8a8"/>
                </a:solidFill>
                <a:miter/>
              </a:ln>
            </p:spPr>
          </p:cxnSp>
          <p:cxnSp>
            <p:nvCxnSpPr>
              <p:cNvPr id="22827" name="Straight Connector 837"/>
              <p:cNvCxnSpPr/>
              <p:nvPr/>
            </p:nvCxnSpPr>
            <p:spPr>
              <a:xfrm flipV="1">
                <a:off x="2306520" y="-435240"/>
                <a:ext cx="360" cy="252360"/>
              </a:xfrm>
              <a:prstGeom prst="straightConnector1">
                <a:avLst/>
              </a:prstGeom>
              <a:ln w="6480">
                <a:solidFill>
                  <a:srgbClr val="a8a8a8"/>
                </a:solidFill>
                <a:miter/>
              </a:ln>
            </p:spPr>
          </p:cxnSp>
          <p:cxnSp>
            <p:nvCxnSpPr>
              <p:cNvPr id="22828" name="Straight Connector 838"/>
              <p:cNvCxnSpPr/>
              <p:nvPr/>
            </p:nvCxnSpPr>
            <p:spPr>
              <a:xfrm flipV="1">
                <a:off x="1317960" y="-435240"/>
                <a:ext cx="360" cy="252360"/>
              </a:xfrm>
              <a:prstGeom prst="straightConnector1">
                <a:avLst/>
              </a:prstGeom>
              <a:ln w="6480">
                <a:solidFill>
                  <a:srgbClr val="a8a8a8"/>
                </a:solidFill>
                <a:miter/>
              </a:ln>
            </p:spPr>
          </p:cxnSp>
          <p:cxnSp>
            <p:nvCxnSpPr>
              <p:cNvPr id="22829" name="Straight Connector 839"/>
              <p:cNvCxnSpPr/>
              <p:nvPr/>
            </p:nvCxnSpPr>
            <p:spPr>
              <a:xfrm flipV="1">
                <a:off x="1647360" y="-435240"/>
                <a:ext cx="360" cy="252360"/>
              </a:xfrm>
              <a:prstGeom prst="straightConnector1">
                <a:avLst/>
              </a:prstGeom>
              <a:ln w="6480">
                <a:solidFill>
                  <a:srgbClr val="a8a8a8"/>
                </a:solidFill>
                <a:miter/>
              </a:ln>
            </p:spPr>
          </p:cxnSp>
          <p:cxnSp>
            <p:nvCxnSpPr>
              <p:cNvPr id="22830" name="Straight Connector 840"/>
              <p:cNvCxnSpPr/>
              <p:nvPr/>
            </p:nvCxnSpPr>
            <p:spPr>
              <a:xfrm flipV="1">
                <a:off x="658800" y="-435240"/>
                <a:ext cx="360" cy="252360"/>
              </a:xfrm>
              <a:prstGeom prst="straightConnector1">
                <a:avLst/>
              </a:prstGeom>
              <a:ln w="6480">
                <a:solidFill>
                  <a:srgbClr val="a8a8a8"/>
                </a:solidFill>
                <a:miter/>
              </a:ln>
            </p:spPr>
          </p:cxnSp>
          <p:cxnSp>
            <p:nvCxnSpPr>
              <p:cNvPr id="22831" name="Straight Connector 841"/>
              <p:cNvCxnSpPr/>
              <p:nvPr/>
            </p:nvCxnSpPr>
            <p:spPr>
              <a:xfrm flipV="1">
                <a:off x="988200" y="-435240"/>
                <a:ext cx="360" cy="252360"/>
              </a:xfrm>
              <a:prstGeom prst="straightConnector1">
                <a:avLst/>
              </a:prstGeom>
              <a:ln w="6480">
                <a:solidFill>
                  <a:srgbClr val="a8a8a8"/>
                </a:solidFill>
                <a:miter/>
              </a:ln>
            </p:spPr>
          </p:cxnSp>
          <p:cxnSp>
            <p:nvCxnSpPr>
              <p:cNvPr id="22832" name="Straight Connector 842"/>
              <p:cNvCxnSpPr/>
              <p:nvPr/>
            </p:nvCxnSpPr>
            <p:spPr>
              <a:xfrm flipV="1">
                <a:off x="0" y="-435240"/>
                <a:ext cx="360" cy="252360"/>
              </a:xfrm>
              <a:prstGeom prst="straightConnector1">
                <a:avLst/>
              </a:prstGeom>
              <a:ln w="6480">
                <a:solidFill>
                  <a:srgbClr val="a8a8a8"/>
                </a:solidFill>
                <a:miter/>
              </a:ln>
            </p:spPr>
          </p:cxnSp>
          <p:cxnSp>
            <p:nvCxnSpPr>
              <p:cNvPr id="22833" name="Straight Connector 843"/>
              <p:cNvCxnSpPr/>
              <p:nvPr/>
            </p:nvCxnSpPr>
            <p:spPr>
              <a:xfrm flipV="1">
                <a:off x="329400" y="-435240"/>
                <a:ext cx="360" cy="252360"/>
              </a:xfrm>
              <a:prstGeom prst="straightConnector1">
                <a:avLst/>
              </a:prstGeom>
              <a:ln w="6480">
                <a:solidFill>
                  <a:srgbClr val="a8a8a8"/>
                </a:solidFill>
                <a:miter/>
              </a:ln>
            </p:spPr>
          </p:cxnSp>
          <p:cxnSp>
            <p:nvCxnSpPr>
              <p:cNvPr id="22834" name="Straight Connector 1883"/>
              <p:cNvCxnSpPr/>
              <p:nvPr/>
            </p:nvCxnSpPr>
            <p:spPr>
              <a:xfrm>
                <a:off x="12355560" y="326520"/>
                <a:ext cx="252360" cy="360"/>
              </a:xfrm>
              <a:prstGeom prst="straightConnector1">
                <a:avLst/>
              </a:prstGeom>
              <a:ln w="6480">
                <a:solidFill>
                  <a:srgbClr val="a8a8a8"/>
                </a:solidFill>
                <a:miter/>
              </a:ln>
            </p:spPr>
          </p:cxnSp>
          <p:cxnSp>
            <p:nvCxnSpPr>
              <p:cNvPr id="22835" name="Straight Connector 1884"/>
              <p:cNvCxnSpPr/>
              <p:nvPr/>
            </p:nvCxnSpPr>
            <p:spPr>
              <a:xfrm>
                <a:off x="12355560" y="0"/>
                <a:ext cx="252360" cy="360"/>
              </a:xfrm>
              <a:prstGeom prst="straightConnector1">
                <a:avLst/>
              </a:prstGeom>
              <a:ln w="6480">
                <a:solidFill>
                  <a:srgbClr val="a8a8a8"/>
                </a:solidFill>
                <a:miter/>
              </a:ln>
            </p:spPr>
          </p:cxnSp>
          <p:cxnSp>
            <p:nvCxnSpPr>
              <p:cNvPr id="22836" name="Straight Connector 1885"/>
              <p:cNvCxnSpPr/>
              <p:nvPr/>
            </p:nvCxnSpPr>
            <p:spPr>
              <a:xfrm>
                <a:off x="12355560" y="979560"/>
                <a:ext cx="252360" cy="360"/>
              </a:xfrm>
              <a:prstGeom prst="straightConnector1">
                <a:avLst/>
              </a:prstGeom>
              <a:ln w="6480">
                <a:solidFill>
                  <a:srgbClr val="a8a8a8"/>
                </a:solidFill>
                <a:miter/>
              </a:ln>
            </p:spPr>
          </p:cxnSp>
          <p:cxnSp>
            <p:nvCxnSpPr>
              <p:cNvPr id="22837" name="Straight Connector 1886"/>
              <p:cNvCxnSpPr/>
              <p:nvPr/>
            </p:nvCxnSpPr>
            <p:spPr>
              <a:xfrm>
                <a:off x="12355560" y="653040"/>
                <a:ext cx="252360" cy="360"/>
              </a:xfrm>
              <a:prstGeom prst="straightConnector1">
                <a:avLst/>
              </a:prstGeom>
              <a:ln w="6480">
                <a:solidFill>
                  <a:srgbClr val="a8a8a8"/>
                </a:solidFill>
                <a:miter/>
              </a:ln>
            </p:spPr>
          </p:cxnSp>
          <p:cxnSp>
            <p:nvCxnSpPr>
              <p:cNvPr id="22838" name="Straight Connector 1887"/>
              <p:cNvCxnSpPr/>
              <p:nvPr/>
            </p:nvCxnSpPr>
            <p:spPr>
              <a:xfrm>
                <a:off x="12355560" y="1632600"/>
                <a:ext cx="252360" cy="360"/>
              </a:xfrm>
              <a:prstGeom prst="straightConnector1">
                <a:avLst/>
              </a:prstGeom>
              <a:ln w="6480">
                <a:solidFill>
                  <a:srgbClr val="a8a8a8"/>
                </a:solidFill>
                <a:miter/>
              </a:ln>
            </p:spPr>
          </p:cxnSp>
          <p:cxnSp>
            <p:nvCxnSpPr>
              <p:cNvPr id="22839" name="Straight Connector 1888"/>
              <p:cNvCxnSpPr/>
              <p:nvPr/>
            </p:nvCxnSpPr>
            <p:spPr>
              <a:xfrm>
                <a:off x="12355560" y="1306080"/>
                <a:ext cx="252360" cy="360"/>
              </a:xfrm>
              <a:prstGeom prst="straightConnector1">
                <a:avLst/>
              </a:prstGeom>
              <a:ln w="6480">
                <a:solidFill>
                  <a:srgbClr val="a8a8a8"/>
                </a:solidFill>
                <a:miter/>
              </a:ln>
            </p:spPr>
          </p:cxnSp>
          <p:cxnSp>
            <p:nvCxnSpPr>
              <p:cNvPr id="22840" name="Straight Connector 1889"/>
              <p:cNvCxnSpPr/>
              <p:nvPr/>
            </p:nvCxnSpPr>
            <p:spPr>
              <a:xfrm>
                <a:off x="12355560" y="2285640"/>
                <a:ext cx="252360" cy="360"/>
              </a:xfrm>
              <a:prstGeom prst="straightConnector1">
                <a:avLst/>
              </a:prstGeom>
              <a:ln w="6480">
                <a:solidFill>
                  <a:srgbClr val="a8a8a8"/>
                </a:solidFill>
                <a:miter/>
              </a:ln>
            </p:spPr>
          </p:cxnSp>
          <p:cxnSp>
            <p:nvCxnSpPr>
              <p:cNvPr id="22841" name="Straight Connector 1890"/>
              <p:cNvCxnSpPr/>
              <p:nvPr/>
            </p:nvCxnSpPr>
            <p:spPr>
              <a:xfrm>
                <a:off x="12355560" y="1959120"/>
                <a:ext cx="252360" cy="360"/>
              </a:xfrm>
              <a:prstGeom prst="straightConnector1">
                <a:avLst/>
              </a:prstGeom>
              <a:ln w="6480">
                <a:solidFill>
                  <a:srgbClr val="a8a8a8"/>
                </a:solidFill>
                <a:miter/>
              </a:ln>
            </p:spPr>
          </p:cxnSp>
          <p:cxnSp>
            <p:nvCxnSpPr>
              <p:cNvPr id="22842" name="Straight Connector 1891"/>
              <p:cNvCxnSpPr/>
              <p:nvPr/>
            </p:nvCxnSpPr>
            <p:spPr>
              <a:xfrm>
                <a:off x="12355560" y="2939040"/>
                <a:ext cx="252360" cy="360"/>
              </a:xfrm>
              <a:prstGeom prst="straightConnector1">
                <a:avLst/>
              </a:prstGeom>
              <a:ln w="6480">
                <a:solidFill>
                  <a:srgbClr val="a8a8a8"/>
                </a:solidFill>
                <a:miter/>
              </a:ln>
            </p:spPr>
          </p:cxnSp>
          <p:cxnSp>
            <p:nvCxnSpPr>
              <p:cNvPr id="22843" name="Straight Connector 1892"/>
              <p:cNvCxnSpPr/>
              <p:nvPr/>
            </p:nvCxnSpPr>
            <p:spPr>
              <a:xfrm>
                <a:off x="12355560" y="2612520"/>
                <a:ext cx="252360" cy="360"/>
              </a:xfrm>
              <a:prstGeom prst="straightConnector1">
                <a:avLst/>
              </a:prstGeom>
              <a:ln w="6480">
                <a:solidFill>
                  <a:srgbClr val="a8a8a8"/>
                </a:solidFill>
                <a:miter/>
              </a:ln>
            </p:spPr>
          </p:cxnSp>
          <p:cxnSp>
            <p:nvCxnSpPr>
              <p:cNvPr id="22844" name="Straight Connector 1893"/>
              <p:cNvCxnSpPr/>
              <p:nvPr/>
            </p:nvCxnSpPr>
            <p:spPr>
              <a:xfrm>
                <a:off x="12355560" y="3592080"/>
                <a:ext cx="252360" cy="360"/>
              </a:xfrm>
              <a:prstGeom prst="straightConnector1">
                <a:avLst/>
              </a:prstGeom>
              <a:ln w="6480">
                <a:solidFill>
                  <a:srgbClr val="a8a8a8"/>
                </a:solidFill>
                <a:miter/>
              </a:ln>
            </p:spPr>
          </p:cxnSp>
          <p:cxnSp>
            <p:nvCxnSpPr>
              <p:cNvPr id="22845" name="Straight Connector 1894"/>
              <p:cNvCxnSpPr/>
              <p:nvPr/>
            </p:nvCxnSpPr>
            <p:spPr>
              <a:xfrm>
                <a:off x="12355560" y="3265560"/>
                <a:ext cx="252360" cy="360"/>
              </a:xfrm>
              <a:prstGeom prst="straightConnector1">
                <a:avLst/>
              </a:prstGeom>
              <a:ln w="6480">
                <a:solidFill>
                  <a:srgbClr val="a8a8a8"/>
                </a:solidFill>
                <a:miter/>
              </a:ln>
            </p:spPr>
          </p:cxnSp>
          <p:cxnSp>
            <p:nvCxnSpPr>
              <p:cNvPr id="22846" name="Straight Connector 1895"/>
              <p:cNvCxnSpPr/>
              <p:nvPr/>
            </p:nvCxnSpPr>
            <p:spPr>
              <a:xfrm>
                <a:off x="12355560" y="4245120"/>
                <a:ext cx="252360" cy="360"/>
              </a:xfrm>
              <a:prstGeom prst="straightConnector1">
                <a:avLst/>
              </a:prstGeom>
              <a:ln w="6480">
                <a:solidFill>
                  <a:srgbClr val="a8a8a8"/>
                </a:solidFill>
                <a:miter/>
              </a:ln>
            </p:spPr>
          </p:cxnSp>
          <p:cxnSp>
            <p:nvCxnSpPr>
              <p:cNvPr id="22847" name="Straight Connector 1896"/>
              <p:cNvCxnSpPr/>
              <p:nvPr/>
            </p:nvCxnSpPr>
            <p:spPr>
              <a:xfrm>
                <a:off x="12355560" y="3918600"/>
                <a:ext cx="252360" cy="360"/>
              </a:xfrm>
              <a:prstGeom prst="straightConnector1">
                <a:avLst/>
              </a:prstGeom>
              <a:ln w="6480">
                <a:solidFill>
                  <a:srgbClr val="a8a8a8"/>
                </a:solidFill>
                <a:miter/>
              </a:ln>
            </p:spPr>
          </p:cxnSp>
          <p:cxnSp>
            <p:nvCxnSpPr>
              <p:cNvPr id="22848" name="Straight Connector 1898"/>
              <p:cNvCxnSpPr/>
              <p:nvPr/>
            </p:nvCxnSpPr>
            <p:spPr>
              <a:xfrm>
                <a:off x="12355560" y="4571640"/>
                <a:ext cx="252360" cy="360"/>
              </a:xfrm>
              <a:prstGeom prst="straightConnector1">
                <a:avLst/>
              </a:prstGeom>
              <a:ln w="6480">
                <a:solidFill>
                  <a:srgbClr val="a8a8a8"/>
                </a:solidFill>
                <a:miter/>
              </a:ln>
            </p:spPr>
          </p:cxnSp>
          <p:cxnSp>
            <p:nvCxnSpPr>
              <p:cNvPr id="22849" name="Straight Connector 1899"/>
              <p:cNvCxnSpPr/>
              <p:nvPr/>
            </p:nvCxnSpPr>
            <p:spPr>
              <a:xfrm>
                <a:off x="12355560" y="5551560"/>
                <a:ext cx="252360" cy="360"/>
              </a:xfrm>
              <a:prstGeom prst="straightConnector1">
                <a:avLst/>
              </a:prstGeom>
              <a:ln w="6480">
                <a:solidFill>
                  <a:srgbClr val="a8a8a8"/>
                </a:solidFill>
                <a:miter/>
              </a:ln>
            </p:spPr>
          </p:cxnSp>
          <p:cxnSp>
            <p:nvCxnSpPr>
              <p:cNvPr id="22850" name="Straight Connector 1900"/>
              <p:cNvCxnSpPr/>
              <p:nvPr/>
            </p:nvCxnSpPr>
            <p:spPr>
              <a:xfrm>
                <a:off x="12355560" y="5225040"/>
                <a:ext cx="252360" cy="360"/>
              </a:xfrm>
              <a:prstGeom prst="straightConnector1">
                <a:avLst/>
              </a:prstGeom>
              <a:ln w="6480">
                <a:solidFill>
                  <a:srgbClr val="a8a8a8"/>
                </a:solidFill>
                <a:miter/>
              </a:ln>
            </p:spPr>
          </p:cxnSp>
          <p:cxnSp>
            <p:nvCxnSpPr>
              <p:cNvPr id="22851" name="Straight Connector 1901"/>
              <p:cNvCxnSpPr/>
              <p:nvPr/>
            </p:nvCxnSpPr>
            <p:spPr>
              <a:xfrm>
                <a:off x="12355560" y="6204600"/>
                <a:ext cx="252360" cy="360"/>
              </a:xfrm>
              <a:prstGeom prst="straightConnector1">
                <a:avLst/>
              </a:prstGeom>
              <a:ln w="6480">
                <a:solidFill>
                  <a:srgbClr val="a8a8a8"/>
                </a:solidFill>
                <a:miter/>
              </a:ln>
            </p:spPr>
          </p:cxnSp>
          <p:cxnSp>
            <p:nvCxnSpPr>
              <p:cNvPr id="22852" name="Straight Connector 1902"/>
              <p:cNvCxnSpPr/>
              <p:nvPr/>
            </p:nvCxnSpPr>
            <p:spPr>
              <a:xfrm>
                <a:off x="12355560" y="5878080"/>
                <a:ext cx="252360" cy="360"/>
              </a:xfrm>
              <a:prstGeom prst="straightConnector1">
                <a:avLst/>
              </a:prstGeom>
              <a:ln w="6480">
                <a:solidFill>
                  <a:srgbClr val="a8a8a8"/>
                </a:solidFill>
                <a:miter/>
              </a:ln>
            </p:spPr>
          </p:cxnSp>
          <p:cxnSp>
            <p:nvCxnSpPr>
              <p:cNvPr id="22853" name="Straight Connector 1903"/>
              <p:cNvCxnSpPr/>
              <p:nvPr/>
            </p:nvCxnSpPr>
            <p:spPr>
              <a:xfrm>
                <a:off x="12355560" y="6857640"/>
                <a:ext cx="252360" cy="360"/>
              </a:xfrm>
              <a:prstGeom prst="straightConnector1">
                <a:avLst/>
              </a:prstGeom>
              <a:ln w="6480">
                <a:solidFill>
                  <a:srgbClr val="a8a8a8"/>
                </a:solidFill>
                <a:miter/>
              </a:ln>
            </p:spPr>
          </p:cxnSp>
          <p:cxnSp>
            <p:nvCxnSpPr>
              <p:cNvPr id="22854" name="Straight Connector 1904"/>
              <p:cNvCxnSpPr/>
              <p:nvPr/>
            </p:nvCxnSpPr>
            <p:spPr>
              <a:xfrm>
                <a:off x="12355560" y="6531120"/>
                <a:ext cx="252360" cy="360"/>
              </a:xfrm>
              <a:prstGeom prst="straightConnector1">
                <a:avLst/>
              </a:prstGeom>
              <a:ln w="6480">
                <a:solidFill>
                  <a:srgbClr val="a8a8a8"/>
                </a:solidFill>
                <a:miter/>
              </a:ln>
            </p:spPr>
          </p:cxnSp>
          <p:cxnSp>
            <p:nvCxnSpPr>
              <p:cNvPr id="22855"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2856"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2857"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2858"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2859"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2860"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2861" name="Straight Connector 2097"/>
              <p:cNvCxnSpPr/>
              <p:nvPr/>
            </p:nvCxnSpPr>
            <p:spPr>
              <a:xfrm flipV="1">
                <a:off x="9885240" y="7041240"/>
                <a:ext cx="360" cy="252360"/>
              </a:xfrm>
              <a:prstGeom prst="straightConnector1">
                <a:avLst/>
              </a:prstGeom>
              <a:ln w="6480">
                <a:solidFill>
                  <a:srgbClr val="a8a8a8"/>
                </a:solidFill>
                <a:miter/>
              </a:ln>
            </p:spPr>
          </p:cxnSp>
          <p:cxnSp>
            <p:nvCxnSpPr>
              <p:cNvPr id="22862"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2863" name="Straight Connector 2099"/>
              <p:cNvCxnSpPr/>
              <p:nvPr/>
            </p:nvCxnSpPr>
            <p:spPr>
              <a:xfrm flipV="1">
                <a:off x="9226080" y="7041240"/>
                <a:ext cx="360" cy="252360"/>
              </a:xfrm>
              <a:prstGeom prst="straightConnector1">
                <a:avLst/>
              </a:prstGeom>
              <a:ln w="6480">
                <a:solidFill>
                  <a:srgbClr val="a8a8a8"/>
                </a:solidFill>
                <a:miter/>
              </a:ln>
            </p:spPr>
          </p:cxnSp>
          <p:cxnSp>
            <p:nvCxnSpPr>
              <p:cNvPr id="22864" name="Straight Connector 2100"/>
              <p:cNvCxnSpPr/>
              <p:nvPr/>
            </p:nvCxnSpPr>
            <p:spPr>
              <a:xfrm flipV="1">
                <a:off x="9555840" y="7041240"/>
                <a:ext cx="360" cy="252360"/>
              </a:xfrm>
              <a:prstGeom prst="straightConnector1">
                <a:avLst/>
              </a:prstGeom>
              <a:ln w="6480">
                <a:solidFill>
                  <a:srgbClr val="a8a8a8"/>
                </a:solidFill>
                <a:miter/>
              </a:ln>
            </p:spPr>
          </p:cxnSp>
          <p:cxnSp>
            <p:nvCxnSpPr>
              <p:cNvPr id="22865" name="Straight Connector 2101"/>
              <p:cNvCxnSpPr/>
              <p:nvPr/>
            </p:nvCxnSpPr>
            <p:spPr>
              <a:xfrm flipV="1">
                <a:off x="8567280" y="7041240"/>
                <a:ext cx="360" cy="252360"/>
              </a:xfrm>
              <a:prstGeom prst="straightConnector1">
                <a:avLst/>
              </a:prstGeom>
              <a:ln w="6480">
                <a:solidFill>
                  <a:srgbClr val="a8a8a8"/>
                </a:solidFill>
                <a:miter/>
              </a:ln>
            </p:spPr>
          </p:cxnSp>
          <p:cxnSp>
            <p:nvCxnSpPr>
              <p:cNvPr id="22866" name="Straight Connector 2102"/>
              <p:cNvCxnSpPr/>
              <p:nvPr/>
            </p:nvCxnSpPr>
            <p:spPr>
              <a:xfrm flipV="1">
                <a:off x="8896680" y="7041240"/>
                <a:ext cx="360" cy="252360"/>
              </a:xfrm>
              <a:prstGeom prst="straightConnector1">
                <a:avLst/>
              </a:prstGeom>
              <a:ln w="6480">
                <a:solidFill>
                  <a:srgbClr val="a8a8a8"/>
                </a:solidFill>
                <a:miter/>
              </a:ln>
            </p:spPr>
          </p:cxnSp>
          <p:cxnSp>
            <p:nvCxnSpPr>
              <p:cNvPr id="22867" name="Straight Connector 2103"/>
              <p:cNvCxnSpPr/>
              <p:nvPr/>
            </p:nvCxnSpPr>
            <p:spPr>
              <a:xfrm flipV="1">
                <a:off x="7908120" y="7041240"/>
                <a:ext cx="360" cy="252360"/>
              </a:xfrm>
              <a:prstGeom prst="straightConnector1">
                <a:avLst/>
              </a:prstGeom>
              <a:ln w="6480">
                <a:solidFill>
                  <a:srgbClr val="a8a8a8"/>
                </a:solidFill>
                <a:miter/>
              </a:ln>
            </p:spPr>
          </p:cxnSp>
          <p:cxnSp>
            <p:nvCxnSpPr>
              <p:cNvPr id="22868" name="Straight Connector 2104"/>
              <p:cNvCxnSpPr/>
              <p:nvPr/>
            </p:nvCxnSpPr>
            <p:spPr>
              <a:xfrm flipV="1">
                <a:off x="8237520" y="7041240"/>
                <a:ext cx="360" cy="252360"/>
              </a:xfrm>
              <a:prstGeom prst="straightConnector1">
                <a:avLst/>
              </a:prstGeom>
              <a:ln w="6480">
                <a:solidFill>
                  <a:srgbClr val="a8a8a8"/>
                </a:solidFill>
                <a:miter/>
              </a:ln>
            </p:spPr>
          </p:cxnSp>
          <p:cxnSp>
            <p:nvCxnSpPr>
              <p:cNvPr id="22869" name="Straight Connector 2105"/>
              <p:cNvCxnSpPr/>
              <p:nvPr/>
            </p:nvCxnSpPr>
            <p:spPr>
              <a:xfrm flipV="1">
                <a:off x="7248960" y="7041240"/>
                <a:ext cx="360" cy="252360"/>
              </a:xfrm>
              <a:prstGeom prst="straightConnector1">
                <a:avLst/>
              </a:prstGeom>
              <a:ln w="6480">
                <a:solidFill>
                  <a:srgbClr val="a8a8a8"/>
                </a:solidFill>
                <a:miter/>
              </a:ln>
            </p:spPr>
          </p:cxnSp>
          <p:cxnSp>
            <p:nvCxnSpPr>
              <p:cNvPr id="22870" name="Straight Connector 2106"/>
              <p:cNvCxnSpPr/>
              <p:nvPr/>
            </p:nvCxnSpPr>
            <p:spPr>
              <a:xfrm flipV="1">
                <a:off x="7578720" y="7041240"/>
                <a:ext cx="360" cy="252360"/>
              </a:xfrm>
              <a:prstGeom prst="straightConnector1">
                <a:avLst/>
              </a:prstGeom>
              <a:ln w="6480">
                <a:solidFill>
                  <a:srgbClr val="a8a8a8"/>
                </a:solidFill>
                <a:miter/>
              </a:ln>
            </p:spPr>
          </p:cxnSp>
          <p:cxnSp>
            <p:nvCxnSpPr>
              <p:cNvPr id="22871" name="Straight Connector 2107"/>
              <p:cNvCxnSpPr/>
              <p:nvPr/>
            </p:nvCxnSpPr>
            <p:spPr>
              <a:xfrm flipV="1">
                <a:off x="6590160" y="7041240"/>
                <a:ext cx="360" cy="252360"/>
              </a:xfrm>
              <a:prstGeom prst="straightConnector1">
                <a:avLst/>
              </a:prstGeom>
              <a:ln w="6480">
                <a:solidFill>
                  <a:srgbClr val="a8a8a8"/>
                </a:solidFill>
                <a:miter/>
              </a:ln>
            </p:spPr>
          </p:cxnSp>
          <p:cxnSp>
            <p:nvCxnSpPr>
              <p:cNvPr id="22872" name="Straight Connector 2108"/>
              <p:cNvCxnSpPr/>
              <p:nvPr/>
            </p:nvCxnSpPr>
            <p:spPr>
              <a:xfrm flipV="1">
                <a:off x="6919560" y="7041240"/>
                <a:ext cx="360" cy="252360"/>
              </a:xfrm>
              <a:prstGeom prst="straightConnector1">
                <a:avLst/>
              </a:prstGeom>
              <a:ln w="6480">
                <a:solidFill>
                  <a:srgbClr val="a8a8a8"/>
                </a:solidFill>
                <a:miter/>
              </a:ln>
            </p:spPr>
          </p:cxnSp>
          <p:cxnSp>
            <p:nvCxnSpPr>
              <p:cNvPr id="22873" name="Straight Connector 2109"/>
              <p:cNvCxnSpPr/>
              <p:nvPr/>
            </p:nvCxnSpPr>
            <p:spPr>
              <a:xfrm flipV="1">
                <a:off x="5931000" y="7041240"/>
                <a:ext cx="360" cy="252360"/>
              </a:xfrm>
              <a:prstGeom prst="straightConnector1">
                <a:avLst/>
              </a:prstGeom>
              <a:ln w="6480">
                <a:solidFill>
                  <a:srgbClr val="a8a8a8"/>
                </a:solidFill>
                <a:miter/>
              </a:ln>
            </p:spPr>
          </p:cxnSp>
          <p:cxnSp>
            <p:nvCxnSpPr>
              <p:cNvPr id="22874" name="Straight Connector 2110"/>
              <p:cNvCxnSpPr/>
              <p:nvPr/>
            </p:nvCxnSpPr>
            <p:spPr>
              <a:xfrm flipV="1">
                <a:off x="6260760" y="7041240"/>
                <a:ext cx="360" cy="252360"/>
              </a:xfrm>
              <a:prstGeom prst="straightConnector1">
                <a:avLst/>
              </a:prstGeom>
              <a:ln w="6480">
                <a:solidFill>
                  <a:srgbClr val="a8a8a8"/>
                </a:solidFill>
                <a:miter/>
              </a:ln>
            </p:spPr>
          </p:cxnSp>
          <p:cxnSp>
            <p:nvCxnSpPr>
              <p:cNvPr id="22875" name="Straight Connector 2111"/>
              <p:cNvCxnSpPr/>
              <p:nvPr/>
            </p:nvCxnSpPr>
            <p:spPr>
              <a:xfrm flipV="1">
                <a:off x="5272200" y="7041240"/>
                <a:ext cx="360" cy="252360"/>
              </a:xfrm>
              <a:prstGeom prst="straightConnector1">
                <a:avLst/>
              </a:prstGeom>
              <a:ln w="6480">
                <a:solidFill>
                  <a:srgbClr val="a8a8a8"/>
                </a:solidFill>
                <a:miter/>
              </a:ln>
            </p:spPr>
          </p:cxnSp>
          <p:cxnSp>
            <p:nvCxnSpPr>
              <p:cNvPr id="22876" name="Straight Connector 2112"/>
              <p:cNvCxnSpPr/>
              <p:nvPr/>
            </p:nvCxnSpPr>
            <p:spPr>
              <a:xfrm flipV="1">
                <a:off x="5601600" y="7041240"/>
                <a:ext cx="360" cy="252360"/>
              </a:xfrm>
              <a:prstGeom prst="straightConnector1">
                <a:avLst/>
              </a:prstGeom>
              <a:ln w="6480">
                <a:solidFill>
                  <a:srgbClr val="a8a8a8"/>
                </a:solidFill>
                <a:miter/>
              </a:ln>
            </p:spPr>
          </p:cxnSp>
          <p:cxnSp>
            <p:nvCxnSpPr>
              <p:cNvPr id="22877" name="Straight Connector 2113"/>
              <p:cNvCxnSpPr/>
              <p:nvPr/>
            </p:nvCxnSpPr>
            <p:spPr>
              <a:xfrm flipV="1">
                <a:off x="4613040" y="7041240"/>
                <a:ext cx="360" cy="252360"/>
              </a:xfrm>
              <a:prstGeom prst="straightConnector1">
                <a:avLst/>
              </a:prstGeom>
              <a:ln w="6480">
                <a:solidFill>
                  <a:srgbClr val="a8a8a8"/>
                </a:solidFill>
                <a:miter/>
              </a:ln>
            </p:spPr>
          </p:cxnSp>
          <p:cxnSp>
            <p:nvCxnSpPr>
              <p:cNvPr id="22878" name="Straight Connector 2114"/>
              <p:cNvCxnSpPr/>
              <p:nvPr/>
            </p:nvCxnSpPr>
            <p:spPr>
              <a:xfrm flipV="1">
                <a:off x="4942440" y="7041240"/>
                <a:ext cx="360" cy="252360"/>
              </a:xfrm>
              <a:prstGeom prst="straightConnector1">
                <a:avLst/>
              </a:prstGeom>
              <a:ln w="6480">
                <a:solidFill>
                  <a:srgbClr val="a8a8a8"/>
                </a:solidFill>
                <a:miter/>
              </a:ln>
            </p:spPr>
          </p:cxnSp>
          <p:cxnSp>
            <p:nvCxnSpPr>
              <p:cNvPr id="22879" name="Straight Connector 2115"/>
              <p:cNvCxnSpPr/>
              <p:nvPr/>
            </p:nvCxnSpPr>
            <p:spPr>
              <a:xfrm flipV="1">
                <a:off x="3953880" y="7041240"/>
                <a:ext cx="360" cy="252360"/>
              </a:xfrm>
              <a:prstGeom prst="straightConnector1">
                <a:avLst/>
              </a:prstGeom>
              <a:ln w="6480">
                <a:solidFill>
                  <a:srgbClr val="a8a8a8"/>
                </a:solidFill>
                <a:miter/>
              </a:ln>
            </p:spPr>
          </p:cxnSp>
          <p:cxnSp>
            <p:nvCxnSpPr>
              <p:cNvPr id="22880" name="Straight Connector 2116"/>
              <p:cNvCxnSpPr/>
              <p:nvPr/>
            </p:nvCxnSpPr>
            <p:spPr>
              <a:xfrm flipV="1">
                <a:off x="4283640" y="7041240"/>
                <a:ext cx="360" cy="252360"/>
              </a:xfrm>
              <a:prstGeom prst="straightConnector1">
                <a:avLst/>
              </a:prstGeom>
              <a:ln w="6480">
                <a:solidFill>
                  <a:srgbClr val="a8a8a8"/>
                </a:solidFill>
                <a:miter/>
              </a:ln>
            </p:spPr>
          </p:cxnSp>
          <p:cxnSp>
            <p:nvCxnSpPr>
              <p:cNvPr id="22881" name="Straight Connector 2117"/>
              <p:cNvCxnSpPr/>
              <p:nvPr/>
            </p:nvCxnSpPr>
            <p:spPr>
              <a:xfrm flipV="1">
                <a:off x="3295080" y="7041240"/>
                <a:ext cx="360" cy="252360"/>
              </a:xfrm>
              <a:prstGeom prst="straightConnector1">
                <a:avLst/>
              </a:prstGeom>
              <a:ln w="6480">
                <a:solidFill>
                  <a:srgbClr val="a8a8a8"/>
                </a:solidFill>
                <a:miter/>
              </a:ln>
            </p:spPr>
          </p:cxnSp>
          <p:cxnSp>
            <p:nvCxnSpPr>
              <p:cNvPr id="22882" name="Straight Connector 2118"/>
              <p:cNvCxnSpPr/>
              <p:nvPr/>
            </p:nvCxnSpPr>
            <p:spPr>
              <a:xfrm flipV="1">
                <a:off x="3624480" y="7041240"/>
                <a:ext cx="360" cy="252360"/>
              </a:xfrm>
              <a:prstGeom prst="straightConnector1">
                <a:avLst/>
              </a:prstGeom>
              <a:ln w="6480">
                <a:solidFill>
                  <a:srgbClr val="a8a8a8"/>
                </a:solidFill>
                <a:miter/>
              </a:ln>
            </p:spPr>
          </p:cxnSp>
          <p:cxnSp>
            <p:nvCxnSpPr>
              <p:cNvPr id="22883" name="Straight Connector 2119"/>
              <p:cNvCxnSpPr/>
              <p:nvPr/>
            </p:nvCxnSpPr>
            <p:spPr>
              <a:xfrm flipV="1">
                <a:off x="2635920" y="7041240"/>
                <a:ext cx="360" cy="252360"/>
              </a:xfrm>
              <a:prstGeom prst="straightConnector1">
                <a:avLst/>
              </a:prstGeom>
              <a:ln w="6480">
                <a:solidFill>
                  <a:srgbClr val="a8a8a8"/>
                </a:solidFill>
                <a:miter/>
              </a:ln>
            </p:spPr>
          </p:cxnSp>
          <p:cxnSp>
            <p:nvCxnSpPr>
              <p:cNvPr id="22884" name="Straight Connector 2120"/>
              <p:cNvCxnSpPr/>
              <p:nvPr/>
            </p:nvCxnSpPr>
            <p:spPr>
              <a:xfrm flipV="1">
                <a:off x="2965320" y="7041240"/>
                <a:ext cx="360" cy="252360"/>
              </a:xfrm>
              <a:prstGeom prst="straightConnector1">
                <a:avLst/>
              </a:prstGeom>
              <a:ln w="6480">
                <a:solidFill>
                  <a:srgbClr val="a8a8a8"/>
                </a:solidFill>
                <a:miter/>
              </a:ln>
            </p:spPr>
          </p:cxnSp>
          <p:cxnSp>
            <p:nvCxnSpPr>
              <p:cNvPr id="22885" name="Straight Connector 2121"/>
              <p:cNvCxnSpPr/>
              <p:nvPr/>
            </p:nvCxnSpPr>
            <p:spPr>
              <a:xfrm flipV="1">
                <a:off x="1976760" y="7041240"/>
                <a:ext cx="360" cy="252360"/>
              </a:xfrm>
              <a:prstGeom prst="straightConnector1">
                <a:avLst/>
              </a:prstGeom>
              <a:ln w="6480">
                <a:solidFill>
                  <a:srgbClr val="a8a8a8"/>
                </a:solidFill>
                <a:miter/>
              </a:ln>
            </p:spPr>
          </p:cxnSp>
          <p:cxnSp>
            <p:nvCxnSpPr>
              <p:cNvPr id="22886" name="Straight Connector 2122"/>
              <p:cNvCxnSpPr/>
              <p:nvPr/>
            </p:nvCxnSpPr>
            <p:spPr>
              <a:xfrm flipV="1">
                <a:off x="2306520" y="7041240"/>
                <a:ext cx="360" cy="252360"/>
              </a:xfrm>
              <a:prstGeom prst="straightConnector1">
                <a:avLst/>
              </a:prstGeom>
              <a:ln w="6480">
                <a:solidFill>
                  <a:srgbClr val="a8a8a8"/>
                </a:solidFill>
                <a:miter/>
              </a:ln>
            </p:spPr>
          </p:cxnSp>
          <p:cxnSp>
            <p:nvCxnSpPr>
              <p:cNvPr id="22887" name="Straight Connector 2123"/>
              <p:cNvCxnSpPr/>
              <p:nvPr/>
            </p:nvCxnSpPr>
            <p:spPr>
              <a:xfrm flipV="1">
                <a:off x="1317960" y="7041240"/>
                <a:ext cx="360" cy="252360"/>
              </a:xfrm>
              <a:prstGeom prst="straightConnector1">
                <a:avLst/>
              </a:prstGeom>
              <a:ln w="6480">
                <a:solidFill>
                  <a:srgbClr val="a8a8a8"/>
                </a:solidFill>
                <a:miter/>
              </a:ln>
            </p:spPr>
          </p:cxnSp>
          <p:cxnSp>
            <p:nvCxnSpPr>
              <p:cNvPr id="22888" name="Straight Connector 2124"/>
              <p:cNvCxnSpPr/>
              <p:nvPr/>
            </p:nvCxnSpPr>
            <p:spPr>
              <a:xfrm flipV="1">
                <a:off x="1647360" y="7041240"/>
                <a:ext cx="360" cy="252360"/>
              </a:xfrm>
              <a:prstGeom prst="straightConnector1">
                <a:avLst/>
              </a:prstGeom>
              <a:ln w="6480">
                <a:solidFill>
                  <a:srgbClr val="a8a8a8"/>
                </a:solidFill>
                <a:miter/>
              </a:ln>
            </p:spPr>
          </p:cxnSp>
          <p:cxnSp>
            <p:nvCxnSpPr>
              <p:cNvPr id="22889" name="Straight Connector 2125"/>
              <p:cNvCxnSpPr/>
              <p:nvPr/>
            </p:nvCxnSpPr>
            <p:spPr>
              <a:xfrm flipV="1">
                <a:off x="658800" y="7041240"/>
                <a:ext cx="360" cy="252360"/>
              </a:xfrm>
              <a:prstGeom prst="straightConnector1">
                <a:avLst/>
              </a:prstGeom>
              <a:ln w="6480">
                <a:solidFill>
                  <a:srgbClr val="a8a8a8"/>
                </a:solidFill>
                <a:miter/>
              </a:ln>
            </p:spPr>
          </p:cxnSp>
          <p:cxnSp>
            <p:nvCxnSpPr>
              <p:cNvPr id="22890" name="Straight Connector 2126"/>
              <p:cNvCxnSpPr/>
              <p:nvPr/>
            </p:nvCxnSpPr>
            <p:spPr>
              <a:xfrm flipV="1">
                <a:off x="988200" y="7041240"/>
                <a:ext cx="360" cy="252360"/>
              </a:xfrm>
              <a:prstGeom prst="straightConnector1">
                <a:avLst/>
              </a:prstGeom>
              <a:ln w="6480">
                <a:solidFill>
                  <a:srgbClr val="a8a8a8"/>
                </a:solidFill>
                <a:miter/>
              </a:ln>
            </p:spPr>
          </p:cxnSp>
          <p:cxnSp>
            <p:nvCxnSpPr>
              <p:cNvPr id="22891" name="Straight Connector 2127"/>
              <p:cNvCxnSpPr/>
              <p:nvPr/>
            </p:nvCxnSpPr>
            <p:spPr>
              <a:xfrm flipV="1">
                <a:off x="0" y="7041240"/>
                <a:ext cx="360" cy="252360"/>
              </a:xfrm>
              <a:prstGeom prst="straightConnector1">
                <a:avLst/>
              </a:prstGeom>
              <a:ln w="6480">
                <a:solidFill>
                  <a:srgbClr val="a8a8a8"/>
                </a:solidFill>
                <a:miter/>
              </a:ln>
            </p:spPr>
          </p:cxnSp>
          <p:cxnSp>
            <p:nvCxnSpPr>
              <p:cNvPr id="22892"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2893" name="PlaceHolder 1"/>
          <p:cNvSpPr>
            <a:spLocks noGrp="1"/>
          </p:cNvSpPr>
          <p:nvPr>
            <p:ph type="body"/>
          </p:nvPr>
        </p:nvSpPr>
        <p:spPr>
          <a:xfrm>
            <a:off x="659160" y="1141920"/>
            <a:ext cx="3401280" cy="23972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2894" name="PlaceHolder 2"/>
          <p:cNvSpPr>
            <a:spLocks noGrp="1"/>
          </p:cNvSpPr>
          <p:nvPr>
            <p:ph type="body"/>
          </p:nvPr>
        </p:nvSpPr>
        <p:spPr>
          <a:xfrm>
            <a:off x="4395600" y="11419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2895" name="PlaceHolder 3"/>
          <p:cNvSpPr>
            <a:spLocks noGrp="1"/>
          </p:cNvSpPr>
          <p:nvPr>
            <p:ph type="body"/>
          </p:nvPr>
        </p:nvSpPr>
        <p:spPr>
          <a:xfrm>
            <a:off x="8132760" y="11419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2896" name="PlaceHolder 4"/>
          <p:cNvSpPr>
            <a:spLocks noGrp="1"/>
          </p:cNvSpPr>
          <p:nvPr>
            <p:ph type="sldNum" idx="6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689E5619-EC48-4D00-8B8E-B287B249F71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2897" name="PlaceHolder 5"/>
          <p:cNvSpPr>
            <a:spLocks noGrp="1"/>
          </p:cNvSpPr>
          <p:nvPr>
            <p:ph type="ftr" idx="62"/>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898" name="PlaceHolder 6"/>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2899" name="PlaceHolder 7"/>
          <p:cNvSpPr>
            <a:spLocks noGrp="1"/>
          </p:cNvSpPr>
          <p:nvPr>
            <p:ph type="body"/>
          </p:nvPr>
        </p:nvSpPr>
        <p:spPr>
          <a:xfrm>
            <a:off x="8132760" y="38023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22900" name="PlaceHolder 8"/>
          <p:cNvSpPr>
            <a:spLocks noGrp="1"/>
          </p:cNvSpPr>
          <p:nvPr>
            <p:ph type="body"/>
          </p:nvPr>
        </p:nvSpPr>
        <p:spPr>
          <a:xfrm>
            <a:off x="4395600" y="3802320"/>
            <a:ext cx="340164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22901" name="PlaceHolder 9"/>
          <p:cNvSpPr>
            <a:spLocks noGrp="1"/>
          </p:cNvSpPr>
          <p:nvPr>
            <p:ph type="body"/>
          </p:nvPr>
        </p:nvSpPr>
        <p:spPr>
          <a:xfrm>
            <a:off x="659160" y="3802320"/>
            <a:ext cx="3401280" cy="23972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grpSp>
        <p:nvGrpSpPr>
          <p:cNvPr id="22902" name="Group 38"/>
          <p:cNvGrpSpPr/>
          <p:nvPr/>
        </p:nvGrpSpPr>
        <p:grpSpPr>
          <a:xfrm>
            <a:off x="-2368440" y="0"/>
            <a:ext cx="1871640" cy="4379040"/>
            <a:chOff x="-2368440" y="0"/>
            <a:chExt cx="1871640" cy="4379040"/>
          </a:xfrm>
        </p:grpSpPr>
        <p:grpSp>
          <p:nvGrpSpPr>
            <p:cNvPr id="22903" name="Group 39"/>
            <p:cNvGrpSpPr/>
            <p:nvPr/>
          </p:nvGrpSpPr>
          <p:grpSpPr>
            <a:xfrm>
              <a:off x="-2368440" y="0"/>
              <a:ext cx="1871640" cy="4379040"/>
              <a:chOff x="-2368440" y="0"/>
              <a:chExt cx="1871640" cy="4379040"/>
            </a:xfrm>
          </p:grpSpPr>
          <p:grpSp>
            <p:nvGrpSpPr>
              <p:cNvPr id="22904" name="Group 41"/>
              <p:cNvGrpSpPr/>
              <p:nvPr/>
            </p:nvGrpSpPr>
            <p:grpSpPr>
              <a:xfrm>
                <a:off x="-2368440" y="0"/>
                <a:ext cx="1871640" cy="4379040"/>
                <a:chOff x="-2368440" y="0"/>
                <a:chExt cx="1871640" cy="4379040"/>
              </a:xfrm>
            </p:grpSpPr>
            <p:grpSp>
              <p:nvGrpSpPr>
                <p:cNvPr id="22905" name="Group 43"/>
                <p:cNvGrpSpPr/>
                <p:nvPr/>
              </p:nvGrpSpPr>
              <p:grpSpPr>
                <a:xfrm>
                  <a:off x="-2368440" y="0"/>
                  <a:ext cx="1871640" cy="4379040"/>
                  <a:chOff x="-2368440" y="0"/>
                  <a:chExt cx="1871640" cy="4379040"/>
                </a:xfrm>
              </p:grpSpPr>
              <p:sp>
                <p:nvSpPr>
                  <p:cNvPr id="2290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290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290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2909" name="Picture 42" descr=""/>
              <p:cNvPicPr/>
              <p:nvPr/>
            </p:nvPicPr>
            <p:blipFill>
              <a:blip r:embed="rId13"/>
              <a:stretch/>
            </p:blipFill>
            <p:spPr>
              <a:xfrm>
                <a:off x="-2236680" y="1755000"/>
                <a:ext cx="1045800" cy="788760"/>
              </a:xfrm>
              <a:prstGeom prst="rect">
                <a:avLst/>
              </a:prstGeom>
              <a:ln w="0">
                <a:noFill/>
              </a:ln>
            </p:spPr>
          </p:pic>
        </p:grpSp>
        <p:sp>
          <p:nvSpPr>
            <p:cNvPr id="22910" name="Rectangle 40"/>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47"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2948" name="Master Grid"/>
          <p:cNvGrpSpPr/>
          <p:nvPr/>
        </p:nvGrpSpPr>
        <p:grpSpPr>
          <a:xfrm>
            <a:off x="0" y="0"/>
            <a:ext cx="12191760" cy="6858000"/>
            <a:chOff x="0" y="0"/>
            <a:chExt cx="12191760" cy="6858000"/>
          </a:xfrm>
        </p:grpSpPr>
        <p:grpSp>
          <p:nvGrpSpPr>
            <p:cNvPr id="22949" name="GRID"/>
            <p:cNvGrpSpPr/>
            <p:nvPr/>
          </p:nvGrpSpPr>
          <p:grpSpPr>
            <a:xfrm>
              <a:off x="0" y="0"/>
              <a:ext cx="12191760" cy="6858000"/>
              <a:chOff x="0" y="0"/>
              <a:chExt cx="12191760" cy="6858000"/>
            </a:xfrm>
          </p:grpSpPr>
          <p:grpSp>
            <p:nvGrpSpPr>
              <p:cNvPr id="22950" name="Group 454"/>
              <p:cNvGrpSpPr/>
              <p:nvPr/>
            </p:nvGrpSpPr>
            <p:grpSpPr>
              <a:xfrm>
                <a:off x="0" y="0"/>
                <a:ext cx="12191760" cy="6858000"/>
                <a:chOff x="0" y="0"/>
                <a:chExt cx="12191760" cy="6858000"/>
              </a:xfrm>
            </p:grpSpPr>
            <p:cxnSp>
              <p:nvCxnSpPr>
                <p:cNvPr id="22951"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2952"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2953"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2954"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2955"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2956"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2957"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2958"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2959"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2960"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2961"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2962"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2963"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2964"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2965"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2966"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2967"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2968"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2969"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2970"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2971"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2972"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2973"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2974"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2975"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2976"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2977"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2978"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2979"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2980"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2981"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2982"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2983"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2984"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2985"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2986"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2987"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2988"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2989" name="Group 455"/>
              <p:cNvGrpSpPr/>
              <p:nvPr/>
            </p:nvGrpSpPr>
            <p:grpSpPr>
              <a:xfrm>
                <a:off x="0" y="0"/>
                <a:ext cx="12191760" cy="6857640"/>
                <a:chOff x="0" y="0"/>
                <a:chExt cx="12191760" cy="6857640"/>
              </a:xfrm>
            </p:grpSpPr>
            <p:cxnSp>
              <p:nvCxnSpPr>
                <p:cNvPr id="22990"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2991"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2992"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2993"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2994"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2995"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2996"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2997"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2998"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2999"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3000"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3001"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3002"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3003"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3004"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3005"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3006"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3007"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3008"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3009"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3010"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3011"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3012" name="Group 396"/>
            <p:cNvGrpSpPr/>
            <p:nvPr/>
          </p:nvGrpSpPr>
          <p:grpSpPr>
            <a:xfrm>
              <a:off x="329400" y="326520"/>
              <a:ext cx="11532960" cy="5878800"/>
              <a:chOff x="329400" y="326520"/>
              <a:chExt cx="11532960" cy="5878800"/>
            </a:xfrm>
          </p:grpSpPr>
          <p:grpSp>
            <p:nvGrpSpPr>
              <p:cNvPr id="23013" name="Group 397"/>
              <p:cNvGrpSpPr/>
              <p:nvPr/>
            </p:nvGrpSpPr>
            <p:grpSpPr>
              <a:xfrm>
                <a:off x="329400" y="326520"/>
                <a:ext cx="11532960" cy="5878800"/>
                <a:chOff x="329400" y="326520"/>
                <a:chExt cx="11532960" cy="5878800"/>
              </a:xfrm>
            </p:grpSpPr>
            <p:cxnSp>
              <p:nvCxnSpPr>
                <p:cNvPr id="23014"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3015"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3016"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3017"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3018"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3019"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3020"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3021"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3022"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3023"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3024"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3025"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3026"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3027"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3028"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3029"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3030"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3031"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3032"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3033"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3034"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3035"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3036"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3037"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3038"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3039"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3040"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3041"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3042"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3043"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3044"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3045"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3046"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3047"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3048"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3049"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3050" name="Group 398"/>
              <p:cNvGrpSpPr/>
              <p:nvPr/>
            </p:nvGrpSpPr>
            <p:grpSpPr>
              <a:xfrm>
                <a:off x="329400" y="326520"/>
                <a:ext cx="11532960" cy="5878080"/>
                <a:chOff x="329400" y="326520"/>
                <a:chExt cx="11532960" cy="5878080"/>
              </a:xfrm>
            </p:grpSpPr>
            <p:cxnSp>
              <p:nvCxnSpPr>
                <p:cNvPr id="23051"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3052"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3053"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3054"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3055"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3056"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3057"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3058"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3059"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3060"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3061"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3062"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3063"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3064"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3065"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3066"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3067"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3068"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3069"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3070" name="Master Grid Edge"/>
          <p:cNvGrpSpPr/>
          <p:nvPr/>
        </p:nvGrpSpPr>
        <p:grpSpPr>
          <a:xfrm>
            <a:off x="-435240" y="-435240"/>
            <a:ext cx="13042800" cy="7728480"/>
            <a:chOff x="-435240" y="-435240"/>
            <a:chExt cx="13042800" cy="7728480"/>
          </a:xfrm>
        </p:grpSpPr>
        <p:grpSp>
          <p:nvGrpSpPr>
            <p:cNvPr id="23071" name="Group 27"/>
            <p:cNvGrpSpPr/>
            <p:nvPr/>
          </p:nvGrpSpPr>
          <p:grpSpPr>
            <a:xfrm>
              <a:off x="-435240" y="-435240"/>
              <a:ext cx="13042800" cy="7728480"/>
              <a:chOff x="-435240" y="-435240"/>
              <a:chExt cx="13042800" cy="7728480"/>
            </a:xfrm>
          </p:grpSpPr>
          <p:cxnSp>
            <p:nvCxnSpPr>
              <p:cNvPr id="23072" name="Straight Connector 1371"/>
              <p:cNvCxnSpPr/>
              <p:nvPr/>
            </p:nvCxnSpPr>
            <p:spPr>
              <a:xfrm>
                <a:off x="-435240" y="489600"/>
                <a:ext cx="126360" cy="360"/>
              </a:xfrm>
              <a:prstGeom prst="straightConnector1">
                <a:avLst/>
              </a:prstGeom>
              <a:ln w="6480">
                <a:solidFill>
                  <a:srgbClr val="a8a8a8"/>
                </a:solidFill>
                <a:miter/>
              </a:ln>
            </p:spPr>
          </p:cxnSp>
          <p:cxnSp>
            <p:nvCxnSpPr>
              <p:cNvPr id="23073" name="Straight Connector 1372"/>
              <p:cNvCxnSpPr/>
              <p:nvPr/>
            </p:nvCxnSpPr>
            <p:spPr>
              <a:xfrm>
                <a:off x="-435240" y="326520"/>
                <a:ext cx="126360" cy="360"/>
              </a:xfrm>
              <a:prstGeom prst="straightConnector1">
                <a:avLst/>
              </a:prstGeom>
              <a:ln w="6480">
                <a:solidFill>
                  <a:srgbClr val="a8a8a8"/>
                </a:solidFill>
                <a:miter/>
              </a:ln>
            </p:spPr>
          </p:cxnSp>
          <p:cxnSp>
            <p:nvCxnSpPr>
              <p:cNvPr id="23074" name="Straight Connector 1373"/>
              <p:cNvCxnSpPr/>
              <p:nvPr/>
            </p:nvCxnSpPr>
            <p:spPr>
              <a:xfrm>
                <a:off x="-435240" y="816120"/>
                <a:ext cx="126360" cy="360"/>
              </a:xfrm>
              <a:prstGeom prst="straightConnector1">
                <a:avLst/>
              </a:prstGeom>
              <a:ln w="6480">
                <a:solidFill>
                  <a:srgbClr val="a8a8a8"/>
                </a:solidFill>
                <a:miter/>
              </a:ln>
            </p:spPr>
          </p:cxnSp>
          <p:cxnSp>
            <p:nvCxnSpPr>
              <p:cNvPr id="23075" name="Straight Connector 1374"/>
              <p:cNvCxnSpPr/>
              <p:nvPr/>
            </p:nvCxnSpPr>
            <p:spPr>
              <a:xfrm>
                <a:off x="-435240" y="653040"/>
                <a:ext cx="126360" cy="360"/>
              </a:xfrm>
              <a:prstGeom prst="straightConnector1">
                <a:avLst/>
              </a:prstGeom>
              <a:ln w="6480">
                <a:solidFill>
                  <a:srgbClr val="a8a8a8"/>
                </a:solidFill>
                <a:miter/>
              </a:ln>
            </p:spPr>
          </p:cxnSp>
          <p:cxnSp>
            <p:nvCxnSpPr>
              <p:cNvPr id="23076" name="Straight Connector 1375"/>
              <p:cNvCxnSpPr/>
              <p:nvPr/>
            </p:nvCxnSpPr>
            <p:spPr>
              <a:xfrm>
                <a:off x="-435240" y="1142640"/>
                <a:ext cx="126360" cy="360"/>
              </a:xfrm>
              <a:prstGeom prst="straightConnector1">
                <a:avLst/>
              </a:prstGeom>
              <a:ln w="6480">
                <a:solidFill>
                  <a:srgbClr val="a8a8a8"/>
                </a:solidFill>
                <a:miter/>
              </a:ln>
            </p:spPr>
          </p:cxnSp>
          <p:cxnSp>
            <p:nvCxnSpPr>
              <p:cNvPr id="23077" name="Straight Connector 1376"/>
              <p:cNvCxnSpPr/>
              <p:nvPr/>
            </p:nvCxnSpPr>
            <p:spPr>
              <a:xfrm>
                <a:off x="-435240" y="979560"/>
                <a:ext cx="126360" cy="360"/>
              </a:xfrm>
              <a:prstGeom prst="straightConnector1">
                <a:avLst/>
              </a:prstGeom>
              <a:ln w="6480">
                <a:solidFill>
                  <a:srgbClr val="a8a8a8"/>
                </a:solidFill>
                <a:miter/>
              </a:ln>
            </p:spPr>
          </p:cxnSp>
          <p:cxnSp>
            <p:nvCxnSpPr>
              <p:cNvPr id="23078" name="Straight Connector 1377"/>
              <p:cNvCxnSpPr/>
              <p:nvPr/>
            </p:nvCxnSpPr>
            <p:spPr>
              <a:xfrm>
                <a:off x="-435240" y="1469520"/>
                <a:ext cx="126360" cy="360"/>
              </a:xfrm>
              <a:prstGeom prst="straightConnector1">
                <a:avLst/>
              </a:prstGeom>
              <a:ln w="6480">
                <a:solidFill>
                  <a:srgbClr val="a8a8a8"/>
                </a:solidFill>
                <a:miter/>
              </a:ln>
            </p:spPr>
          </p:cxnSp>
          <p:cxnSp>
            <p:nvCxnSpPr>
              <p:cNvPr id="23079" name="Straight Connector 1378"/>
              <p:cNvCxnSpPr/>
              <p:nvPr/>
            </p:nvCxnSpPr>
            <p:spPr>
              <a:xfrm>
                <a:off x="-435240" y="1306080"/>
                <a:ext cx="126360" cy="360"/>
              </a:xfrm>
              <a:prstGeom prst="straightConnector1">
                <a:avLst/>
              </a:prstGeom>
              <a:ln w="6480">
                <a:solidFill>
                  <a:srgbClr val="a8a8a8"/>
                </a:solidFill>
                <a:miter/>
              </a:ln>
            </p:spPr>
          </p:cxnSp>
          <p:cxnSp>
            <p:nvCxnSpPr>
              <p:cNvPr id="23080" name="Straight Connector 1379"/>
              <p:cNvCxnSpPr/>
              <p:nvPr/>
            </p:nvCxnSpPr>
            <p:spPr>
              <a:xfrm>
                <a:off x="-435240" y="1796040"/>
                <a:ext cx="126360" cy="360"/>
              </a:xfrm>
              <a:prstGeom prst="straightConnector1">
                <a:avLst/>
              </a:prstGeom>
              <a:ln w="6480">
                <a:solidFill>
                  <a:srgbClr val="a8a8a8"/>
                </a:solidFill>
                <a:miter/>
              </a:ln>
            </p:spPr>
          </p:cxnSp>
          <p:cxnSp>
            <p:nvCxnSpPr>
              <p:cNvPr id="23081" name="Straight Connector 1380"/>
              <p:cNvCxnSpPr/>
              <p:nvPr/>
            </p:nvCxnSpPr>
            <p:spPr>
              <a:xfrm>
                <a:off x="-435240" y="1632600"/>
                <a:ext cx="126360" cy="360"/>
              </a:xfrm>
              <a:prstGeom prst="straightConnector1">
                <a:avLst/>
              </a:prstGeom>
              <a:ln w="6480">
                <a:solidFill>
                  <a:srgbClr val="a8a8a8"/>
                </a:solidFill>
                <a:miter/>
              </a:ln>
            </p:spPr>
          </p:cxnSp>
          <p:cxnSp>
            <p:nvCxnSpPr>
              <p:cNvPr id="23082" name="Straight Connector 1381"/>
              <p:cNvCxnSpPr/>
              <p:nvPr/>
            </p:nvCxnSpPr>
            <p:spPr>
              <a:xfrm>
                <a:off x="-435240" y="2122560"/>
                <a:ext cx="126360" cy="360"/>
              </a:xfrm>
              <a:prstGeom prst="straightConnector1">
                <a:avLst/>
              </a:prstGeom>
              <a:ln w="6480">
                <a:solidFill>
                  <a:srgbClr val="a8a8a8"/>
                </a:solidFill>
                <a:miter/>
              </a:ln>
            </p:spPr>
          </p:cxnSp>
          <p:cxnSp>
            <p:nvCxnSpPr>
              <p:cNvPr id="23083" name="Straight Connector 1382"/>
              <p:cNvCxnSpPr/>
              <p:nvPr/>
            </p:nvCxnSpPr>
            <p:spPr>
              <a:xfrm>
                <a:off x="-435240" y="1959120"/>
                <a:ext cx="126360" cy="360"/>
              </a:xfrm>
              <a:prstGeom prst="straightConnector1">
                <a:avLst/>
              </a:prstGeom>
              <a:ln w="6480">
                <a:solidFill>
                  <a:srgbClr val="a8a8a8"/>
                </a:solidFill>
                <a:miter/>
              </a:ln>
            </p:spPr>
          </p:cxnSp>
          <p:cxnSp>
            <p:nvCxnSpPr>
              <p:cNvPr id="23084" name="Straight Connector 1383"/>
              <p:cNvCxnSpPr/>
              <p:nvPr/>
            </p:nvCxnSpPr>
            <p:spPr>
              <a:xfrm>
                <a:off x="-435240" y="2449080"/>
                <a:ext cx="126360" cy="360"/>
              </a:xfrm>
              <a:prstGeom prst="straightConnector1">
                <a:avLst/>
              </a:prstGeom>
              <a:ln w="6480">
                <a:solidFill>
                  <a:srgbClr val="a8a8a8"/>
                </a:solidFill>
                <a:miter/>
              </a:ln>
            </p:spPr>
          </p:cxnSp>
          <p:cxnSp>
            <p:nvCxnSpPr>
              <p:cNvPr id="23085" name="Straight Connector 1384"/>
              <p:cNvCxnSpPr/>
              <p:nvPr/>
            </p:nvCxnSpPr>
            <p:spPr>
              <a:xfrm>
                <a:off x="-435240" y="2285640"/>
                <a:ext cx="126360" cy="360"/>
              </a:xfrm>
              <a:prstGeom prst="straightConnector1">
                <a:avLst/>
              </a:prstGeom>
              <a:ln w="6480">
                <a:solidFill>
                  <a:srgbClr val="a8a8a8"/>
                </a:solidFill>
                <a:miter/>
              </a:ln>
            </p:spPr>
          </p:cxnSp>
          <p:cxnSp>
            <p:nvCxnSpPr>
              <p:cNvPr id="23086" name="Straight Connector 1385"/>
              <p:cNvCxnSpPr/>
              <p:nvPr/>
            </p:nvCxnSpPr>
            <p:spPr>
              <a:xfrm>
                <a:off x="-435240" y="2775600"/>
                <a:ext cx="126360" cy="360"/>
              </a:xfrm>
              <a:prstGeom prst="straightConnector1">
                <a:avLst/>
              </a:prstGeom>
              <a:ln w="6480">
                <a:solidFill>
                  <a:srgbClr val="a8a8a8"/>
                </a:solidFill>
                <a:miter/>
              </a:ln>
            </p:spPr>
          </p:cxnSp>
          <p:cxnSp>
            <p:nvCxnSpPr>
              <p:cNvPr id="23087" name="Straight Connector 1386"/>
              <p:cNvCxnSpPr/>
              <p:nvPr/>
            </p:nvCxnSpPr>
            <p:spPr>
              <a:xfrm>
                <a:off x="-435240" y="2612520"/>
                <a:ext cx="126360" cy="360"/>
              </a:xfrm>
              <a:prstGeom prst="straightConnector1">
                <a:avLst/>
              </a:prstGeom>
              <a:ln w="6480">
                <a:solidFill>
                  <a:srgbClr val="a8a8a8"/>
                </a:solidFill>
                <a:miter/>
              </a:ln>
            </p:spPr>
          </p:cxnSp>
          <p:cxnSp>
            <p:nvCxnSpPr>
              <p:cNvPr id="23088" name="Straight Connector 1387"/>
              <p:cNvCxnSpPr/>
              <p:nvPr/>
            </p:nvCxnSpPr>
            <p:spPr>
              <a:xfrm>
                <a:off x="-435240" y="3102120"/>
                <a:ext cx="126360" cy="360"/>
              </a:xfrm>
              <a:prstGeom prst="straightConnector1">
                <a:avLst/>
              </a:prstGeom>
              <a:ln w="6480">
                <a:solidFill>
                  <a:srgbClr val="a8a8a8"/>
                </a:solidFill>
                <a:miter/>
              </a:ln>
            </p:spPr>
          </p:cxnSp>
          <p:cxnSp>
            <p:nvCxnSpPr>
              <p:cNvPr id="23089" name="Straight Connector 1388"/>
              <p:cNvCxnSpPr/>
              <p:nvPr/>
            </p:nvCxnSpPr>
            <p:spPr>
              <a:xfrm>
                <a:off x="-435240" y="2939040"/>
                <a:ext cx="126360" cy="360"/>
              </a:xfrm>
              <a:prstGeom prst="straightConnector1">
                <a:avLst/>
              </a:prstGeom>
              <a:ln w="6480">
                <a:solidFill>
                  <a:srgbClr val="a8a8a8"/>
                </a:solidFill>
                <a:miter/>
              </a:ln>
            </p:spPr>
          </p:cxnSp>
          <p:cxnSp>
            <p:nvCxnSpPr>
              <p:cNvPr id="23090" name="Straight Connector 1389"/>
              <p:cNvCxnSpPr/>
              <p:nvPr/>
            </p:nvCxnSpPr>
            <p:spPr>
              <a:xfrm>
                <a:off x="-435240" y="3428640"/>
                <a:ext cx="126360" cy="360"/>
              </a:xfrm>
              <a:prstGeom prst="straightConnector1">
                <a:avLst/>
              </a:prstGeom>
              <a:ln w="6480">
                <a:solidFill>
                  <a:srgbClr val="a8a8a8"/>
                </a:solidFill>
                <a:miter/>
              </a:ln>
            </p:spPr>
          </p:cxnSp>
          <p:cxnSp>
            <p:nvCxnSpPr>
              <p:cNvPr id="23091" name="Straight Connector 1390"/>
              <p:cNvCxnSpPr/>
              <p:nvPr/>
            </p:nvCxnSpPr>
            <p:spPr>
              <a:xfrm>
                <a:off x="-435240" y="3265560"/>
                <a:ext cx="126360" cy="360"/>
              </a:xfrm>
              <a:prstGeom prst="straightConnector1">
                <a:avLst/>
              </a:prstGeom>
              <a:ln w="6480">
                <a:solidFill>
                  <a:srgbClr val="a8a8a8"/>
                </a:solidFill>
                <a:miter/>
              </a:ln>
            </p:spPr>
          </p:cxnSp>
          <p:cxnSp>
            <p:nvCxnSpPr>
              <p:cNvPr id="23092" name="Straight Connector 1391"/>
              <p:cNvCxnSpPr/>
              <p:nvPr/>
            </p:nvCxnSpPr>
            <p:spPr>
              <a:xfrm>
                <a:off x="-435240" y="3755520"/>
                <a:ext cx="126360" cy="360"/>
              </a:xfrm>
              <a:prstGeom prst="straightConnector1">
                <a:avLst/>
              </a:prstGeom>
              <a:ln w="6480">
                <a:solidFill>
                  <a:srgbClr val="a8a8a8"/>
                </a:solidFill>
                <a:miter/>
              </a:ln>
            </p:spPr>
          </p:cxnSp>
          <p:cxnSp>
            <p:nvCxnSpPr>
              <p:cNvPr id="23093" name="Straight Connector 1392"/>
              <p:cNvCxnSpPr/>
              <p:nvPr/>
            </p:nvCxnSpPr>
            <p:spPr>
              <a:xfrm>
                <a:off x="-435240" y="3592080"/>
                <a:ext cx="126360" cy="360"/>
              </a:xfrm>
              <a:prstGeom prst="straightConnector1">
                <a:avLst/>
              </a:prstGeom>
              <a:ln w="6480">
                <a:solidFill>
                  <a:srgbClr val="a8a8a8"/>
                </a:solidFill>
                <a:miter/>
              </a:ln>
            </p:spPr>
          </p:cxnSp>
          <p:cxnSp>
            <p:nvCxnSpPr>
              <p:cNvPr id="23094" name="Straight Connector 1438"/>
              <p:cNvCxnSpPr/>
              <p:nvPr/>
            </p:nvCxnSpPr>
            <p:spPr>
              <a:xfrm>
                <a:off x="-435240" y="4081680"/>
                <a:ext cx="126360" cy="360"/>
              </a:xfrm>
              <a:prstGeom prst="straightConnector1">
                <a:avLst/>
              </a:prstGeom>
              <a:ln w="6480">
                <a:solidFill>
                  <a:srgbClr val="a8a8a8"/>
                </a:solidFill>
                <a:miter/>
              </a:ln>
            </p:spPr>
          </p:cxnSp>
          <p:cxnSp>
            <p:nvCxnSpPr>
              <p:cNvPr id="23095" name="Straight Connector 1439"/>
              <p:cNvCxnSpPr/>
              <p:nvPr/>
            </p:nvCxnSpPr>
            <p:spPr>
              <a:xfrm>
                <a:off x="-435240" y="3918240"/>
                <a:ext cx="126360" cy="360"/>
              </a:xfrm>
              <a:prstGeom prst="straightConnector1">
                <a:avLst/>
              </a:prstGeom>
              <a:ln w="6480">
                <a:solidFill>
                  <a:srgbClr val="a8a8a8"/>
                </a:solidFill>
                <a:miter/>
              </a:ln>
            </p:spPr>
          </p:cxnSp>
          <p:cxnSp>
            <p:nvCxnSpPr>
              <p:cNvPr id="23096" name="Straight Connector 1440"/>
              <p:cNvCxnSpPr/>
              <p:nvPr/>
            </p:nvCxnSpPr>
            <p:spPr>
              <a:xfrm>
                <a:off x="-435240" y="4408200"/>
                <a:ext cx="126360" cy="360"/>
              </a:xfrm>
              <a:prstGeom prst="straightConnector1">
                <a:avLst/>
              </a:prstGeom>
              <a:ln w="6480">
                <a:solidFill>
                  <a:srgbClr val="a8a8a8"/>
                </a:solidFill>
                <a:miter/>
              </a:ln>
            </p:spPr>
          </p:cxnSp>
          <p:cxnSp>
            <p:nvCxnSpPr>
              <p:cNvPr id="23097" name="Straight Connector 1441"/>
              <p:cNvCxnSpPr/>
              <p:nvPr/>
            </p:nvCxnSpPr>
            <p:spPr>
              <a:xfrm>
                <a:off x="-435240" y="4244760"/>
                <a:ext cx="126360" cy="360"/>
              </a:xfrm>
              <a:prstGeom prst="straightConnector1">
                <a:avLst/>
              </a:prstGeom>
              <a:ln w="6480">
                <a:solidFill>
                  <a:srgbClr val="a8a8a8"/>
                </a:solidFill>
                <a:miter/>
              </a:ln>
            </p:spPr>
          </p:cxnSp>
          <p:cxnSp>
            <p:nvCxnSpPr>
              <p:cNvPr id="23098" name="Straight Connector 1442"/>
              <p:cNvCxnSpPr/>
              <p:nvPr/>
            </p:nvCxnSpPr>
            <p:spPr>
              <a:xfrm>
                <a:off x="-435240" y="4734720"/>
                <a:ext cx="126360" cy="360"/>
              </a:xfrm>
              <a:prstGeom prst="straightConnector1">
                <a:avLst/>
              </a:prstGeom>
              <a:ln w="6480">
                <a:solidFill>
                  <a:srgbClr val="a8a8a8"/>
                </a:solidFill>
                <a:miter/>
              </a:ln>
            </p:spPr>
          </p:cxnSp>
          <p:cxnSp>
            <p:nvCxnSpPr>
              <p:cNvPr id="23099" name="Straight Connector 1443"/>
              <p:cNvCxnSpPr/>
              <p:nvPr/>
            </p:nvCxnSpPr>
            <p:spPr>
              <a:xfrm>
                <a:off x="-435240" y="4571280"/>
                <a:ext cx="126360" cy="360"/>
              </a:xfrm>
              <a:prstGeom prst="straightConnector1">
                <a:avLst/>
              </a:prstGeom>
              <a:ln w="6480">
                <a:solidFill>
                  <a:srgbClr val="a8a8a8"/>
                </a:solidFill>
                <a:miter/>
              </a:ln>
            </p:spPr>
          </p:cxnSp>
          <p:cxnSp>
            <p:nvCxnSpPr>
              <p:cNvPr id="23100" name="Straight Connector 1444"/>
              <p:cNvCxnSpPr/>
              <p:nvPr/>
            </p:nvCxnSpPr>
            <p:spPr>
              <a:xfrm>
                <a:off x="-435240" y="5061240"/>
                <a:ext cx="126360" cy="360"/>
              </a:xfrm>
              <a:prstGeom prst="straightConnector1">
                <a:avLst/>
              </a:prstGeom>
              <a:ln w="6480">
                <a:solidFill>
                  <a:srgbClr val="a8a8a8"/>
                </a:solidFill>
                <a:miter/>
              </a:ln>
            </p:spPr>
          </p:cxnSp>
          <p:cxnSp>
            <p:nvCxnSpPr>
              <p:cNvPr id="23101" name="Straight Connector 1446"/>
              <p:cNvCxnSpPr/>
              <p:nvPr/>
            </p:nvCxnSpPr>
            <p:spPr>
              <a:xfrm>
                <a:off x="-435240" y="5387760"/>
                <a:ext cx="126360" cy="360"/>
              </a:xfrm>
              <a:prstGeom prst="straightConnector1">
                <a:avLst/>
              </a:prstGeom>
              <a:ln w="6480">
                <a:solidFill>
                  <a:srgbClr val="a8a8a8"/>
                </a:solidFill>
                <a:miter/>
              </a:ln>
            </p:spPr>
          </p:cxnSp>
          <p:cxnSp>
            <p:nvCxnSpPr>
              <p:cNvPr id="23102" name="Straight Connector 1447"/>
              <p:cNvCxnSpPr/>
              <p:nvPr/>
            </p:nvCxnSpPr>
            <p:spPr>
              <a:xfrm>
                <a:off x="-435240" y="5224680"/>
                <a:ext cx="126360" cy="360"/>
              </a:xfrm>
              <a:prstGeom prst="straightConnector1">
                <a:avLst/>
              </a:prstGeom>
              <a:ln w="6480">
                <a:solidFill>
                  <a:srgbClr val="a8a8a8"/>
                </a:solidFill>
                <a:miter/>
              </a:ln>
            </p:spPr>
          </p:cxnSp>
          <p:cxnSp>
            <p:nvCxnSpPr>
              <p:cNvPr id="23103" name="Straight Connector 1448"/>
              <p:cNvCxnSpPr/>
              <p:nvPr/>
            </p:nvCxnSpPr>
            <p:spPr>
              <a:xfrm>
                <a:off x="-435240" y="5714280"/>
                <a:ext cx="126360" cy="360"/>
              </a:xfrm>
              <a:prstGeom prst="straightConnector1">
                <a:avLst/>
              </a:prstGeom>
              <a:ln w="6480">
                <a:solidFill>
                  <a:srgbClr val="a8a8a8"/>
                </a:solidFill>
                <a:miter/>
              </a:ln>
            </p:spPr>
          </p:cxnSp>
          <p:cxnSp>
            <p:nvCxnSpPr>
              <p:cNvPr id="23104" name="Straight Connector 1449"/>
              <p:cNvCxnSpPr/>
              <p:nvPr/>
            </p:nvCxnSpPr>
            <p:spPr>
              <a:xfrm>
                <a:off x="-435240" y="5551200"/>
                <a:ext cx="126360" cy="360"/>
              </a:xfrm>
              <a:prstGeom prst="straightConnector1">
                <a:avLst/>
              </a:prstGeom>
              <a:ln w="6480">
                <a:solidFill>
                  <a:srgbClr val="a8a8a8"/>
                </a:solidFill>
                <a:miter/>
              </a:ln>
            </p:spPr>
          </p:cxnSp>
          <p:cxnSp>
            <p:nvCxnSpPr>
              <p:cNvPr id="23105" name="Straight Connector 1450"/>
              <p:cNvCxnSpPr/>
              <p:nvPr/>
            </p:nvCxnSpPr>
            <p:spPr>
              <a:xfrm>
                <a:off x="-435240" y="6041160"/>
                <a:ext cx="126360" cy="360"/>
              </a:xfrm>
              <a:prstGeom prst="straightConnector1">
                <a:avLst/>
              </a:prstGeom>
              <a:ln w="6480">
                <a:solidFill>
                  <a:srgbClr val="a8a8a8"/>
                </a:solidFill>
                <a:miter/>
              </a:ln>
            </p:spPr>
          </p:cxnSp>
          <p:cxnSp>
            <p:nvCxnSpPr>
              <p:cNvPr id="23106" name="Straight Connector 1451"/>
              <p:cNvCxnSpPr/>
              <p:nvPr/>
            </p:nvCxnSpPr>
            <p:spPr>
              <a:xfrm>
                <a:off x="-435240" y="5877720"/>
                <a:ext cx="126360" cy="360"/>
              </a:xfrm>
              <a:prstGeom prst="straightConnector1">
                <a:avLst/>
              </a:prstGeom>
              <a:ln w="6480">
                <a:solidFill>
                  <a:srgbClr val="a8a8a8"/>
                </a:solidFill>
                <a:miter/>
              </a:ln>
            </p:spPr>
          </p:cxnSp>
          <p:cxnSp>
            <p:nvCxnSpPr>
              <p:cNvPr id="23107" name="Straight Connector 1452"/>
              <p:cNvCxnSpPr/>
              <p:nvPr/>
            </p:nvCxnSpPr>
            <p:spPr>
              <a:xfrm>
                <a:off x="-435240" y="6367680"/>
                <a:ext cx="126360" cy="360"/>
              </a:xfrm>
              <a:prstGeom prst="straightConnector1">
                <a:avLst/>
              </a:prstGeom>
              <a:ln w="6480">
                <a:solidFill>
                  <a:srgbClr val="a8a8a8"/>
                </a:solidFill>
                <a:miter/>
              </a:ln>
            </p:spPr>
          </p:cxnSp>
          <p:cxnSp>
            <p:nvCxnSpPr>
              <p:cNvPr id="23108" name="Straight Connector 1453"/>
              <p:cNvCxnSpPr/>
              <p:nvPr/>
            </p:nvCxnSpPr>
            <p:spPr>
              <a:xfrm>
                <a:off x="-435240" y="6204240"/>
                <a:ext cx="126360" cy="360"/>
              </a:xfrm>
              <a:prstGeom prst="straightConnector1">
                <a:avLst/>
              </a:prstGeom>
              <a:ln w="6480">
                <a:solidFill>
                  <a:srgbClr val="a8a8a8"/>
                </a:solidFill>
                <a:miter/>
              </a:ln>
            </p:spPr>
          </p:cxnSp>
          <p:cxnSp>
            <p:nvCxnSpPr>
              <p:cNvPr id="23109" name="Straight Connector 1083"/>
              <p:cNvCxnSpPr/>
              <p:nvPr/>
            </p:nvCxnSpPr>
            <p:spPr>
              <a:xfrm>
                <a:off x="493920" y="-435240"/>
                <a:ext cx="360" cy="126360"/>
              </a:xfrm>
              <a:prstGeom prst="straightConnector1">
                <a:avLst/>
              </a:prstGeom>
              <a:ln w="6480">
                <a:solidFill>
                  <a:srgbClr val="a8a8a8"/>
                </a:solidFill>
                <a:miter/>
              </a:ln>
            </p:spPr>
          </p:cxnSp>
          <p:cxnSp>
            <p:nvCxnSpPr>
              <p:cNvPr id="23110" name="Straight Connector 1084"/>
              <p:cNvCxnSpPr/>
              <p:nvPr/>
            </p:nvCxnSpPr>
            <p:spPr>
              <a:xfrm>
                <a:off x="329400" y="-435240"/>
                <a:ext cx="360" cy="126360"/>
              </a:xfrm>
              <a:prstGeom prst="straightConnector1">
                <a:avLst/>
              </a:prstGeom>
              <a:ln w="6480">
                <a:solidFill>
                  <a:srgbClr val="a8a8a8"/>
                </a:solidFill>
                <a:miter/>
              </a:ln>
            </p:spPr>
          </p:cxnSp>
          <p:cxnSp>
            <p:nvCxnSpPr>
              <p:cNvPr id="23111" name="Straight Connector 1085"/>
              <p:cNvCxnSpPr/>
              <p:nvPr/>
            </p:nvCxnSpPr>
            <p:spPr>
              <a:xfrm>
                <a:off x="823680" y="-435240"/>
                <a:ext cx="360" cy="126360"/>
              </a:xfrm>
              <a:prstGeom prst="straightConnector1">
                <a:avLst/>
              </a:prstGeom>
              <a:ln w="6480">
                <a:solidFill>
                  <a:srgbClr val="a8a8a8"/>
                </a:solidFill>
                <a:miter/>
              </a:ln>
            </p:spPr>
          </p:cxnSp>
          <p:cxnSp>
            <p:nvCxnSpPr>
              <p:cNvPr id="23112" name="Straight Connector 1086"/>
              <p:cNvCxnSpPr/>
              <p:nvPr/>
            </p:nvCxnSpPr>
            <p:spPr>
              <a:xfrm>
                <a:off x="658800" y="-435240"/>
                <a:ext cx="360" cy="126360"/>
              </a:xfrm>
              <a:prstGeom prst="straightConnector1">
                <a:avLst/>
              </a:prstGeom>
              <a:ln w="6480">
                <a:solidFill>
                  <a:srgbClr val="a8a8a8"/>
                </a:solidFill>
                <a:miter/>
              </a:ln>
            </p:spPr>
          </p:cxnSp>
          <p:cxnSp>
            <p:nvCxnSpPr>
              <p:cNvPr id="23113" name="Straight Connector 1087"/>
              <p:cNvCxnSpPr/>
              <p:nvPr/>
            </p:nvCxnSpPr>
            <p:spPr>
              <a:xfrm>
                <a:off x="1153080" y="-435240"/>
                <a:ext cx="360" cy="126360"/>
              </a:xfrm>
              <a:prstGeom prst="straightConnector1">
                <a:avLst/>
              </a:prstGeom>
              <a:ln w="6480">
                <a:solidFill>
                  <a:srgbClr val="a8a8a8"/>
                </a:solidFill>
                <a:miter/>
              </a:ln>
            </p:spPr>
          </p:cxnSp>
          <p:cxnSp>
            <p:nvCxnSpPr>
              <p:cNvPr id="23114" name="Straight Connector 1088"/>
              <p:cNvCxnSpPr/>
              <p:nvPr/>
            </p:nvCxnSpPr>
            <p:spPr>
              <a:xfrm>
                <a:off x="988200" y="-435240"/>
                <a:ext cx="360" cy="126360"/>
              </a:xfrm>
              <a:prstGeom prst="straightConnector1">
                <a:avLst/>
              </a:prstGeom>
              <a:ln w="6480">
                <a:solidFill>
                  <a:srgbClr val="a8a8a8"/>
                </a:solidFill>
                <a:miter/>
              </a:ln>
            </p:spPr>
          </p:cxnSp>
          <p:cxnSp>
            <p:nvCxnSpPr>
              <p:cNvPr id="23115" name="Straight Connector 1089"/>
              <p:cNvCxnSpPr/>
              <p:nvPr/>
            </p:nvCxnSpPr>
            <p:spPr>
              <a:xfrm>
                <a:off x="1482480" y="-435240"/>
                <a:ext cx="360" cy="126360"/>
              </a:xfrm>
              <a:prstGeom prst="straightConnector1">
                <a:avLst/>
              </a:prstGeom>
              <a:ln w="6480">
                <a:solidFill>
                  <a:srgbClr val="a8a8a8"/>
                </a:solidFill>
                <a:miter/>
              </a:ln>
            </p:spPr>
          </p:cxnSp>
          <p:cxnSp>
            <p:nvCxnSpPr>
              <p:cNvPr id="23116" name="Straight Connector 1090"/>
              <p:cNvCxnSpPr/>
              <p:nvPr/>
            </p:nvCxnSpPr>
            <p:spPr>
              <a:xfrm>
                <a:off x="1317960" y="-435240"/>
                <a:ext cx="360" cy="126360"/>
              </a:xfrm>
              <a:prstGeom prst="straightConnector1">
                <a:avLst/>
              </a:prstGeom>
              <a:ln w="6480">
                <a:solidFill>
                  <a:srgbClr val="a8a8a8"/>
                </a:solidFill>
                <a:miter/>
              </a:ln>
            </p:spPr>
          </p:cxnSp>
          <p:cxnSp>
            <p:nvCxnSpPr>
              <p:cNvPr id="23117" name="Straight Connector 1091"/>
              <p:cNvCxnSpPr/>
              <p:nvPr/>
            </p:nvCxnSpPr>
            <p:spPr>
              <a:xfrm>
                <a:off x="1812240" y="-435240"/>
                <a:ext cx="360" cy="126360"/>
              </a:xfrm>
              <a:prstGeom prst="straightConnector1">
                <a:avLst/>
              </a:prstGeom>
              <a:ln w="6480">
                <a:solidFill>
                  <a:srgbClr val="a8a8a8"/>
                </a:solidFill>
                <a:miter/>
              </a:ln>
            </p:spPr>
          </p:cxnSp>
          <p:cxnSp>
            <p:nvCxnSpPr>
              <p:cNvPr id="23118" name="Straight Connector 1092"/>
              <p:cNvCxnSpPr/>
              <p:nvPr/>
            </p:nvCxnSpPr>
            <p:spPr>
              <a:xfrm>
                <a:off x="1647360" y="-435240"/>
                <a:ext cx="360" cy="126360"/>
              </a:xfrm>
              <a:prstGeom prst="straightConnector1">
                <a:avLst/>
              </a:prstGeom>
              <a:ln w="6480">
                <a:solidFill>
                  <a:srgbClr val="a8a8a8"/>
                </a:solidFill>
                <a:miter/>
              </a:ln>
            </p:spPr>
          </p:cxnSp>
          <p:cxnSp>
            <p:nvCxnSpPr>
              <p:cNvPr id="23119" name="Straight Connector 1093"/>
              <p:cNvCxnSpPr/>
              <p:nvPr/>
            </p:nvCxnSpPr>
            <p:spPr>
              <a:xfrm>
                <a:off x="2141640" y="-435240"/>
                <a:ext cx="360" cy="126360"/>
              </a:xfrm>
              <a:prstGeom prst="straightConnector1">
                <a:avLst/>
              </a:prstGeom>
              <a:ln w="6480">
                <a:solidFill>
                  <a:srgbClr val="a8a8a8"/>
                </a:solidFill>
                <a:miter/>
              </a:ln>
            </p:spPr>
          </p:cxnSp>
          <p:cxnSp>
            <p:nvCxnSpPr>
              <p:cNvPr id="23120" name="Straight Connector 1094"/>
              <p:cNvCxnSpPr/>
              <p:nvPr/>
            </p:nvCxnSpPr>
            <p:spPr>
              <a:xfrm>
                <a:off x="1976760" y="-435240"/>
                <a:ext cx="360" cy="126360"/>
              </a:xfrm>
              <a:prstGeom prst="straightConnector1">
                <a:avLst/>
              </a:prstGeom>
              <a:ln w="6480">
                <a:solidFill>
                  <a:srgbClr val="a8a8a8"/>
                </a:solidFill>
                <a:miter/>
              </a:ln>
            </p:spPr>
          </p:cxnSp>
          <p:cxnSp>
            <p:nvCxnSpPr>
              <p:cNvPr id="23121" name="Straight Connector 1095"/>
              <p:cNvCxnSpPr/>
              <p:nvPr/>
            </p:nvCxnSpPr>
            <p:spPr>
              <a:xfrm>
                <a:off x="2471040" y="-435240"/>
                <a:ext cx="360" cy="126360"/>
              </a:xfrm>
              <a:prstGeom prst="straightConnector1">
                <a:avLst/>
              </a:prstGeom>
              <a:ln w="6480">
                <a:solidFill>
                  <a:srgbClr val="a8a8a8"/>
                </a:solidFill>
                <a:miter/>
              </a:ln>
            </p:spPr>
          </p:cxnSp>
          <p:cxnSp>
            <p:nvCxnSpPr>
              <p:cNvPr id="23122" name="Straight Connector 1096"/>
              <p:cNvCxnSpPr/>
              <p:nvPr/>
            </p:nvCxnSpPr>
            <p:spPr>
              <a:xfrm>
                <a:off x="2306520" y="-435240"/>
                <a:ext cx="360" cy="126360"/>
              </a:xfrm>
              <a:prstGeom prst="straightConnector1">
                <a:avLst/>
              </a:prstGeom>
              <a:ln w="6480">
                <a:solidFill>
                  <a:srgbClr val="a8a8a8"/>
                </a:solidFill>
                <a:miter/>
              </a:ln>
            </p:spPr>
          </p:cxnSp>
          <p:cxnSp>
            <p:nvCxnSpPr>
              <p:cNvPr id="23123" name="Straight Connector 1097"/>
              <p:cNvCxnSpPr/>
              <p:nvPr/>
            </p:nvCxnSpPr>
            <p:spPr>
              <a:xfrm>
                <a:off x="2800800" y="-435240"/>
                <a:ext cx="360" cy="126360"/>
              </a:xfrm>
              <a:prstGeom prst="straightConnector1">
                <a:avLst/>
              </a:prstGeom>
              <a:ln w="6480">
                <a:solidFill>
                  <a:srgbClr val="a8a8a8"/>
                </a:solidFill>
                <a:miter/>
              </a:ln>
            </p:spPr>
          </p:cxnSp>
          <p:cxnSp>
            <p:nvCxnSpPr>
              <p:cNvPr id="23124" name="Straight Connector 1098"/>
              <p:cNvCxnSpPr/>
              <p:nvPr/>
            </p:nvCxnSpPr>
            <p:spPr>
              <a:xfrm>
                <a:off x="2635920" y="-435240"/>
                <a:ext cx="360" cy="126360"/>
              </a:xfrm>
              <a:prstGeom prst="straightConnector1">
                <a:avLst/>
              </a:prstGeom>
              <a:ln w="6480">
                <a:solidFill>
                  <a:srgbClr val="a8a8a8"/>
                </a:solidFill>
                <a:miter/>
              </a:ln>
            </p:spPr>
          </p:cxnSp>
          <p:cxnSp>
            <p:nvCxnSpPr>
              <p:cNvPr id="23125" name="Straight Connector 1099"/>
              <p:cNvCxnSpPr/>
              <p:nvPr/>
            </p:nvCxnSpPr>
            <p:spPr>
              <a:xfrm>
                <a:off x="3130200" y="-435240"/>
                <a:ext cx="360" cy="126360"/>
              </a:xfrm>
              <a:prstGeom prst="straightConnector1">
                <a:avLst/>
              </a:prstGeom>
              <a:ln w="6480">
                <a:solidFill>
                  <a:srgbClr val="a8a8a8"/>
                </a:solidFill>
                <a:miter/>
              </a:ln>
            </p:spPr>
          </p:cxnSp>
          <p:cxnSp>
            <p:nvCxnSpPr>
              <p:cNvPr id="23126" name="Straight Connector 1100"/>
              <p:cNvCxnSpPr/>
              <p:nvPr/>
            </p:nvCxnSpPr>
            <p:spPr>
              <a:xfrm>
                <a:off x="2965320" y="-435240"/>
                <a:ext cx="360" cy="126360"/>
              </a:xfrm>
              <a:prstGeom prst="straightConnector1">
                <a:avLst/>
              </a:prstGeom>
              <a:ln w="6480">
                <a:solidFill>
                  <a:srgbClr val="a8a8a8"/>
                </a:solidFill>
                <a:miter/>
              </a:ln>
            </p:spPr>
          </p:cxnSp>
          <p:cxnSp>
            <p:nvCxnSpPr>
              <p:cNvPr id="23127" name="Straight Connector 1101"/>
              <p:cNvCxnSpPr/>
              <p:nvPr/>
            </p:nvCxnSpPr>
            <p:spPr>
              <a:xfrm>
                <a:off x="3459600" y="-435240"/>
                <a:ext cx="360" cy="126360"/>
              </a:xfrm>
              <a:prstGeom prst="straightConnector1">
                <a:avLst/>
              </a:prstGeom>
              <a:ln w="6480">
                <a:solidFill>
                  <a:srgbClr val="a8a8a8"/>
                </a:solidFill>
                <a:miter/>
              </a:ln>
            </p:spPr>
          </p:cxnSp>
          <p:cxnSp>
            <p:nvCxnSpPr>
              <p:cNvPr id="23128" name="Straight Connector 1102"/>
              <p:cNvCxnSpPr/>
              <p:nvPr/>
            </p:nvCxnSpPr>
            <p:spPr>
              <a:xfrm>
                <a:off x="3295080" y="-435240"/>
                <a:ext cx="360" cy="126360"/>
              </a:xfrm>
              <a:prstGeom prst="straightConnector1">
                <a:avLst/>
              </a:prstGeom>
              <a:ln w="6480">
                <a:solidFill>
                  <a:srgbClr val="a8a8a8"/>
                </a:solidFill>
                <a:miter/>
              </a:ln>
            </p:spPr>
          </p:cxnSp>
          <p:cxnSp>
            <p:nvCxnSpPr>
              <p:cNvPr id="23129" name="Straight Connector 1103"/>
              <p:cNvCxnSpPr/>
              <p:nvPr/>
            </p:nvCxnSpPr>
            <p:spPr>
              <a:xfrm>
                <a:off x="3789360" y="-435240"/>
                <a:ext cx="360" cy="126360"/>
              </a:xfrm>
              <a:prstGeom prst="straightConnector1">
                <a:avLst/>
              </a:prstGeom>
              <a:ln w="6480">
                <a:solidFill>
                  <a:srgbClr val="a8a8a8"/>
                </a:solidFill>
                <a:miter/>
              </a:ln>
            </p:spPr>
          </p:cxnSp>
          <p:cxnSp>
            <p:nvCxnSpPr>
              <p:cNvPr id="23130" name="Straight Connector 1104"/>
              <p:cNvCxnSpPr/>
              <p:nvPr/>
            </p:nvCxnSpPr>
            <p:spPr>
              <a:xfrm>
                <a:off x="3624480" y="-435240"/>
                <a:ext cx="360" cy="126360"/>
              </a:xfrm>
              <a:prstGeom prst="straightConnector1">
                <a:avLst/>
              </a:prstGeom>
              <a:ln w="6480">
                <a:solidFill>
                  <a:srgbClr val="a8a8a8"/>
                </a:solidFill>
                <a:miter/>
              </a:ln>
            </p:spPr>
          </p:cxnSp>
          <p:cxnSp>
            <p:nvCxnSpPr>
              <p:cNvPr id="23131" name="Straight Connector 1105"/>
              <p:cNvCxnSpPr/>
              <p:nvPr/>
            </p:nvCxnSpPr>
            <p:spPr>
              <a:xfrm>
                <a:off x="4118760" y="-435240"/>
                <a:ext cx="360" cy="126360"/>
              </a:xfrm>
              <a:prstGeom prst="straightConnector1">
                <a:avLst/>
              </a:prstGeom>
              <a:ln w="6480">
                <a:solidFill>
                  <a:srgbClr val="a8a8a8"/>
                </a:solidFill>
                <a:miter/>
              </a:ln>
            </p:spPr>
          </p:cxnSp>
          <p:cxnSp>
            <p:nvCxnSpPr>
              <p:cNvPr id="23132" name="Straight Connector 1106"/>
              <p:cNvCxnSpPr/>
              <p:nvPr/>
            </p:nvCxnSpPr>
            <p:spPr>
              <a:xfrm>
                <a:off x="3953880" y="-435240"/>
                <a:ext cx="360" cy="126360"/>
              </a:xfrm>
              <a:prstGeom prst="straightConnector1">
                <a:avLst/>
              </a:prstGeom>
              <a:ln w="6480">
                <a:solidFill>
                  <a:srgbClr val="a8a8a8"/>
                </a:solidFill>
                <a:miter/>
              </a:ln>
            </p:spPr>
          </p:cxnSp>
          <p:cxnSp>
            <p:nvCxnSpPr>
              <p:cNvPr id="23133" name="Straight Connector 1107"/>
              <p:cNvCxnSpPr/>
              <p:nvPr/>
            </p:nvCxnSpPr>
            <p:spPr>
              <a:xfrm>
                <a:off x="4448160" y="-435240"/>
                <a:ext cx="360" cy="126360"/>
              </a:xfrm>
              <a:prstGeom prst="straightConnector1">
                <a:avLst/>
              </a:prstGeom>
              <a:ln w="6480">
                <a:solidFill>
                  <a:srgbClr val="a8a8a8"/>
                </a:solidFill>
                <a:miter/>
              </a:ln>
            </p:spPr>
          </p:cxnSp>
          <p:cxnSp>
            <p:nvCxnSpPr>
              <p:cNvPr id="23134" name="Straight Connector 1108"/>
              <p:cNvCxnSpPr/>
              <p:nvPr/>
            </p:nvCxnSpPr>
            <p:spPr>
              <a:xfrm>
                <a:off x="4283640" y="-435240"/>
                <a:ext cx="360" cy="126360"/>
              </a:xfrm>
              <a:prstGeom prst="straightConnector1">
                <a:avLst/>
              </a:prstGeom>
              <a:ln w="6480">
                <a:solidFill>
                  <a:srgbClr val="a8a8a8"/>
                </a:solidFill>
                <a:miter/>
              </a:ln>
            </p:spPr>
          </p:cxnSp>
          <p:cxnSp>
            <p:nvCxnSpPr>
              <p:cNvPr id="23135" name="Straight Connector 1109"/>
              <p:cNvCxnSpPr/>
              <p:nvPr/>
            </p:nvCxnSpPr>
            <p:spPr>
              <a:xfrm>
                <a:off x="4777920" y="-435240"/>
                <a:ext cx="360" cy="126360"/>
              </a:xfrm>
              <a:prstGeom prst="straightConnector1">
                <a:avLst/>
              </a:prstGeom>
              <a:ln w="6480">
                <a:solidFill>
                  <a:srgbClr val="a8a8a8"/>
                </a:solidFill>
                <a:miter/>
              </a:ln>
            </p:spPr>
          </p:cxnSp>
          <p:cxnSp>
            <p:nvCxnSpPr>
              <p:cNvPr id="23136" name="Straight Connector 1110"/>
              <p:cNvCxnSpPr/>
              <p:nvPr/>
            </p:nvCxnSpPr>
            <p:spPr>
              <a:xfrm>
                <a:off x="4613040" y="-435240"/>
                <a:ext cx="360" cy="126360"/>
              </a:xfrm>
              <a:prstGeom prst="straightConnector1">
                <a:avLst/>
              </a:prstGeom>
              <a:ln w="6480">
                <a:solidFill>
                  <a:srgbClr val="a8a8a8"/>
                </a:solidFill>
                <a:miter/>
              </a:ln>
            </p:spPr>
          </p:cxnSp>
          <p:cxnSp>
            <p:nvCxnSpPr>
              <p:cNvPr id="23137" name="Straight Connector 1111"/>
              <p:cNvCxnSpPr/>
              <p:nvPr/>
            </p:nvCxnSpPr>
            <p:spPr>
              <a:xfrm>
                <a:off x="5107320" y="-435240"/>
                <a:ext cx="360" cy="126360"/>
              </a:xfrm>
              <a:prstGeom prst="straightConnector1">
                <a:avLst/>
              </a:prstGeom>
              <a:ln w="6480">
                <a:solidFill>
                  <a:srgbClr val="a8a8a8"/>
                </a:solidFill>
                <a:miter/>
              </a:ln>
            </p:spPr>
          </p:cxnSp>
          <p:cxnSp>
            <p:nvCxnSpPr>
              <p:cNvPr id="23138" name="Straight Connector 1112"/>
              <p:cNvCxnSpPr/>
              <p:nvPr/>
            </p:nvCxnSpPr>
            <p:spPr>
              <a:xfrm>
                <a:off x="4942440" y="-435240"/>
                <a:ext cx="360" cy="126360"/>
              </a:xfrm>
              <a:prstGeom prst="straightConnector1">
                <a:avLst/>
              </a:prstGeom>
              <a:ln w="6480">
                <a:solidFill>
                  <a:srgbClr val="a8a8a8"/>
                </a:solidFill>
                <a:miter/>
              </a:ln>
            </p:spPr>
          </p:cxnSp>
          <p:cxnSp>
            <p:nvCxnSpPr>
              <p:cNvPr id="23139" name="Straight Connector 1113"/>
              <p:cNvCxnSpPr/>
              <p:nvPr/>
            </p:nvCxnSpPr>
            <p:spPr>
              <a:xfrm>
                <a:off x="5436720" y="-435240"/>
                <a:ext cx="360" cy="126360"/>
              </a:xfrm>
              <a:prstGeom prst="straightConnector1">
                <a:avLst/>
              </a:prstGeom>
              <a:ln w="6480">
                <a:solidFill>
                  <a:srgbClr val="a8a8a8"/>
                </a:solidFill>
                <a:miter/>
              </a:ln>
            </p:spPr>
          </p:cxnSp>
          <p:cxnSp>
            <p:nvCxnSpPr>
              <p:cNvPr id="23140" name="Straight Connector 1114"/>
              <p:cNvCxnSpPr/>
              <p:nvPr/>
            </p:nvCxnSpPr>
            <p:spPr>
              <a:xfrm>
                <a:off x="5272200" y="-435240"/>
                <a:ext cx="360" cy="126360"/>
              </a:xfrm>
              <a:prstGeom prst="straightConnector1">
                <a:avLst/>
              </a:prstGeom>
              <a:ln w="6480">
                <a:solidFill>
                  <a:srgbClr val="a8a8a8"/>
                </a:solidFill>
                <a:miter/>
              </a:ln>
            </p:spPr>
          </p:cxnSp>
          <p:cxnSp>
            <p:nvCxnSpPr>
              <p:cNvPr id="23141" name="Straight Connector 1115"/>
              <p:cNvCxnSpPr/>
              <p:nvPr/>
            </p:nvCxnSpPr>
            <p:spPr>
              <a:xfrm>
                <a:off x="5766480" y="-435240"/>
                <a:ext cx="360" cy="126360"/>
              </a:xfrm>
              <a:prstGeom prst="straightConnector1">
                <a:avLst/>
              </a:prstGeom>
              <a:ln w="6480">
                <a:solidFill>
                  <a:srgbClr val="a8a8a8"/>
                </a:solidFill>
                <a:miter/>
              </a:ln>
            </p:spPr>
          </p:cxnSp>
          <p:cxnSp>
            <p:nvCxnSpPr>
              <p:cNvPr id="23142" name="Straight Connector 1116"/>
              <p:cNvCxnSpPr/>
              <p:nvPr/>
            </p:nvCxnSpPr>
            <p:spPr>
              <a:xfrm>
                <a:off x="5601600" y="-435240"/>
                <a:ext cx="360" cy="126360"/>
              </a:xfrm>
              <a:prstGeom prst="straightConnector1">
                <a:avLst/>
              </a:prstGeom>
              <a:ln w="6480">
                <a:solidFill>
                  <a:srgbClr val="a8a8a8"/>
                </a:solidFill>
                <a:miter/>
              </a:ln>
            </p:spPr>
          </p:cxnSp>
          <p:cxnSp>
            <p:nvCxnSpPr>
              <p:cNvPr id="23143" name="Straight Connector 1117"/>
              <p:cNvCxnSpPr/>
              <p:nvPr/>
            </p:nvCxnSpPr>
            <p:spPr>
              <a:xfrm>
                <a:off x="6095880" y="-435240"/>
                <a:ext cx="360" cy="126360"/>
              </a:xfrm>
              <a:prstGeom prst="straightConnector1">
                <a:avLst/>
              </a:prstGeom>
              <a:ln w="6480">
                <a:solidFill>
                  <a:srgbClr val="a8a8a8"/>
                </a:solidFill>
                <a:miter/>
              </a:ln>
            </p:spPr>
          </p:cxnSp>
          <p:cxnSp>
            <p:nvCxnSpPr>
              <p:cNvPr id="23144" name="Straight Connector 1118"/>
              <p:cNvCxnSpPr/>
              <p:nvPr/>
            </p:nvCxnSpPr>
            <p:spPr>
              <a:xfrm>
                <a:off x="5931000" y="-435240"/>
                <a:ext cx="360" cy="126360"/>
              </a:xfrm>
              <a:prstGeom prst="straightConnector1">
                <a:avLst/>
              </a:prstGeom>
              <a:ln w="6480">
                <a:solidFill>
                  <a:srgbClr val="a8a8a8"/>
                </a:solidFill>
                <a:miter/>
              </a:ln>
            </p:spPr>
          </p:cxnSp>
          <p:cxnSp>
            <p:nvCxnSpPr>
              <p:cNvPr id="23145" name="Straight Connector 1119"/>
              <p:cNvCxnSpPr/>
              <p:nvPr/>
            </p:nvCxnSpPr>
            <p:spPr>
              <a:xfrm>
                <a:off x="6425280" y="-435240"/>
                <a:ext cx="360" cy="126360"/>
              </a:xfrm>
              <a:prstGeom prst="straightConnector1">
                <a:avLst/>
              </a:prstGeom>
              <a:ln w="6480">
                <a:solidFill>
                  <a:srgbClr val="a8a8a8"/>
                </a:solidFill>
                <a:miter/>
              </a:ln>
            </p:spPr>
          </p:cxnSp>
          <p:cxnSp>
            <p:nvCxnSpPr>
              <p:cNvPr id="23146" name="Straight Connector 1120"/>
              <p:cNvCxnSpPr/>
              <p:nvPr/>
            </p:nvCxnSpPr>
            <p:spPr>
              <a:xfrm>
                <a:off x="6260760" y="-435240"/>
                <a:ext cx="360" cy="126360"/>
              </a:xfrm>
              <a:prstGeom prst="straightConnector1">
                <a:avLst/>
              </a:prstGeom>
              <a:ln w="6480">
                <a:solidFill>
                  <a:srgbClr val="a8a8a8"/>
                </a:solidFill>
                <a:miter/>
              </a:ln>
            </p:spPr>
          </p:cxnSp>
          <p:cxnSp>
            <p:nvCxnSpPr>
              <p:cNvPr id="23147" name="Straight Connector 1126"/>
              <p:cNvCxnSpPr/>
              <p:nvPr/>
            </p:nvCxnSpPr>
            <p:spPr>
              <a:xfrm>
                <a:off x="6590160" y="-435240"/>
                <a:ext cx="360" cy="126360"/>
              </a:xfrm>
              <a:prstGeom prst="straightConnector1">
                <a:avLst/>
              </a:prstGeom>
              <a:ln w="6480">
                <a:solidFill>
                  <a:srgbClr val="a8a8a8"/>
                </a:solidFill>
                <a:miter/>
              </a:ln>
            </p:spPr>
          </p:cxnSp>
          <p:cxnSp>
            <p:nvCxnSpPr>
              <p:cNvPr id="23148" name="Straight Connector 1128"/>
              <p:cNvCxnSpPr/>
              <p:nvPr/>
            </p:nvCxnSpPr>
            <p:spPr>
              <a:xfrm>
                <a:off x="6919560" y="-435240"/>
                <a:ext cx="360" cy="126360"/>
              </a:xfrm>
              <a:prstGeom prst="straightConnector1">
                <a:avLst/>
              </a:prstGeom>
              <a:ln w="6480">
                <a:solidFill>
                  <a:srgbClr val="a8a8a8"/>
                </a:solidFill>
                <a:miter/>
              </a:ln>
            </p:spPr>
          </p:cxnSp>
          <p:cxnSp>
            <p:nvCxnSpPr>
              <p:cNvPr id="23149" name="Straight Connector 1129"/>
              <p:cNvCxnSpPr/>
              <p:nvPr/>
            </p:nvCxnSpPr>
            <p:spPr>
              <a:xfrm>
                <a:off x="6754680" y="-435240"/>
                <a:ext cx="360" cy="126360"/>
              </a:xfrm>
              <a:prstGeom prst="straightConnector1">
                <a:avLst/>
              </a:prstGeom>
              <a:ln w="6480">
                <a:solidFill>
                  <a:srgbClr val="a8a8a8"/>
                </a:solidFill>
                <a:miter/>
              </a:ln>
            </p:spPr>
          </p:cxnSp>
          <p:cxnSp>
            <p:nvCxnSpPr>
              <p:cNvPr id="23150" name="Straight Connector 1130"/>
              <p:cNvCxnSpPr/>
              <p:nvPr/>
            </p:nvCxnSpPr>
            <p:spPr>
              <a:xfrm>
                <a:off x="7248960" y="-435240"/>
                <a:ext cx="360" cy="126360"/>
              </a:xfrm>
              <a:prstGeom prst="straightConnector1">
                <a:avLst/>
              </a:prstGeom>
              <a:ln w="6480">
                <a:solidFill>
                  <a:srgbClr val="a8a8a8"/>
                </a:solidFill>
                <a:miter/>
              </a:ln>
            </p:spPr>
          </p:cxnSp>
          <p:cxnSp>
            <p:nvCxnSpPr>
              <p:cNvPr id="23151" name="Straight Connector 1131"/>
              <p:cNvCxnSpPr/>
              <p:nvPr/>
            </p:nvCxnSpPr>
            <p:spPr>
              <a:xfrm>
                <a:off x="7084440" y="-435240"/>
                <a:ext cx="360" cy="126360"/>
              </a:xfrm>
              <a:prstGeom prst="straightConnector1">
                <a:avLst/>
              </a:prstGeom>
              <a:ln w="6480">
                <a:solidFill>
                  <a:srgbClr val="a8a8a8"/>
                </a:solidFill>
                <a:miter/>
              </a:ln>
            </p:spPr>
          </p:cxnSp>
          <p:cxnSp>
            <p:nvCxnSpPr>
              <p:cNvPr id="23152" name="Straight Connector 1132"/>
              <p:cNvCxnSpPr/>
              <p:nvPr/>
            </p:nvCxnSpPr>
            <p:spPr>
              <a:xfrm>
                <a:off x="7578720" y="-435240"/>
                <a:ext cx="360" cy="126360"/>
              </a:xfrm>
              <a:prstGeom prst="straightConnector1">
                <a:avLst/>
              </a:prstGeom>
              <a:ln w="6480">
                <a:solidFill>
                  <a:srgbClr val="a8a8a8"/>
                </a:solidFill>
                <a:miter/>
              </a:ln>
            </p:spPr>
          </p:cxnSp>
          <p:cxnSp>
            <p:nvCxnSpPr>
              <p:cNvPr id="23153" name="Straight Connector 1133"/>
              <p:cNvCxnSpPr/>
              <p:nvPr/>
            </p:nvCxnSpPr>
            <p:spPr>
              <a:xfrm>
                <a:off x="7413840" y="-435240"/>
                <a:ext cx="360" cy="126360"/>
              </a:xfrm>
              <a:prstGeom prst="straightConnector1">
                <a:avLst/>
              </a:prstGeom>
              <a:ln w="6480">
                <a:solidFill>
                  <a:srgbClr val="a8a8a8"/>
                </a:solidFill>
                <a:miter/>
              </a:ln>
            </p:spPr>
          </p:cxnSp>
          <p:cxnSp>
            <p:nvCxnSpPr>
              <p:cNvPr id="23154" name="Straight Connector 1134"/>
              <p:cNvCxnSpPr/>
              <p:nvPr/>
            </p:nvCxnSpPr>
            <p:spPr>
              <a:xfrm>
                <a:off x="7908120" y="-435240"/>
                <a:ext cx="360" cy="126360"/>
              </a:xfrm>
              <a:prstGeom prst="straightConnector1">
                <a:avLst/>
              </a:prstGeom>
              <a:ln w="6480">
                <a:solidFill>
                  <a:srgbClr val="a8a8a8"/>
                </a:solidFill>
                <a:miter/>
              </a:ln>
            </p:spPr>
          </p:cxnSp>
          <p:cxnSp>
            <p:nvCxnSpPr>
              <p:cNvPr id="23155" name="Straight Connector 1135"/>
              <p:cNvCxnSpPr/>
              <p:nvPr/>
            </p:nvCxnSpPr>
            <p:spPr>
              <a:xfrm>
                <a:off x="7743240" y="-435240"/>
                <a:ext cx="360" cy="126360"/>
              </a:xfrm>
              <a:prstGeom prst="straightConnector1">
                <a:avLst/>
              </a:prstGeom>
              <a:ln w="6480">
                <a:solidFill>
                  <a:srgbClr val="a8a8a8"/>
                </a:solidFill>
                <a:miter/>
              </a:ln>
            </p:spPr>
          </p:cxnSp>
          <p:cxnSp>
            <p:nvCxnSpPr>
              <p:cNvPr id="23156" name="Straight Connector 1136"/>
              <p:cNvCxnSpPr/>
              <p:nvPr/>
            </p:nvCxnSpPr>
            <p:spPr>
              <a:xfrm>
                <a:off x="8237520" y="-435240"/>
                <a:ext cx="360" cy="126360"/>
              </a:xfrm>
              <a:prstGeom prst="straightConnector1">
                <a:avLst/>
              </a:prstGeom>
              <a:ln w="6480">
                <a:solidFill>
                  <a:srgbClr val="a8a8a8"/>
                </a:solidFill>
                <a:miter/>
              </a:ln>
            </p:spPr>
          </p:cxnSp>
          <p:cxnSp>
            <p:nvCxnSpPr>
              <p:cNvPr id="23157" name="Straight Connector 1137"/>
              <p:cNvCxnSpPr/>
              <p:nvPr/>
            </p:nvCxnSpPr>
            <p:spPr>
              <a:xfrm>
                <a:off x="8073000" y="-435240"/>
                <a:ext cx="360" cy="126360"/>
              </a:xfrm>
              <a:prstGeom prst="straightConnector1">
                <a:avLst/>
              </a:prstGeom>
              <a:ln w="6480">
                <a:solidFill>
                  <a:srgbClr val="a8a8a8"/>
                </a:solidFill>
                <a:miter/>
              </a:ln>
            </p:spPr>
          </p:cxnSp>
          <p:cxnSp>
            <p:nvCxnSpPr>
              <p:cNvPr id="23158" name="Straight Connector 1138"/>
              <p:cNvCxnSpPr/>
              <p:nvPr/>
            </p:nvCxnSpPr>
            <p:spPr>
              <a:xfrm>
                <a:off x="8567280" y="-435240"/>
                <a:ext cx="360" cy="126360"/>
              </a:xfrm>
              <a:prstGeom prst="straightConnector1">
                <a:avLst/>
              </a:prstGeom>
              <a:ln w="6480">
                <a:solidFill>
                  <a:srgbClr val="a8a8a8"/>
                </a:solidFill>
                <a:miter/>
              </a:ln>
            </p:spPr>
          </p:cxnSp>
          <p:cxnSp>
            <p:nvCxnSpPr>
              <p:cNvPr id="23159" name="Straight Connector 1139"/>
              <p:cNvCxnSpPr/>
              <p:nvPr/>
            </p:nvCxnSpPr>
            <p:spPr>
              <a:xfrm>
                <a:off x="8402400" y="-435240"/>
                <a:ext cx="360" cy="126360"/>
              </a:xfrm>
              <a:prstGeom prst="straightConnector1">
                <a:avLst/>
              </a:prstGeom>
              <a:ln w="6480">
                <a:solidFill>
                  <a:srgbClr val="a8a8a8"/>
                </a:solidFill>
                <a:miter/>
              </a:ln>
            </p:spPr>
          </p:cxnSp>
          <p:cxnSp>
            <p:nvCxnSpPr>
              <p:cNvPr id="23160" name="Straight Connector 1140"/>
              <p:cNvCxnSpPr/>
              <p:nvPr/>
            </p:nvCxnSpPr>
            <p:spPr>
              <a:xfrm>
                <a:off x="8896680" y="-435240"/>
                <a:ext cx="360" cy="126360"/>
              </a:xfrm>
              <a:prstGeom prst="straightConnector1">
                <a:avLst/>
              </a:prstGeom>
              <a:ln w="6480">
                <a:solidFill>
                  <a:srgbClr val="a8a8a8"/>
                </a:solidFill>
                <a:miter/>
              </a:ln>
            </p:spPr>
          </p:cxnSp>
          <p:cxnSp>
            <p:nvCxnSpPr>
              <p:cNvPr id="23161" name="Straight Connector 1141"/>
              <p:cNvCxnSpPr/>
              <p:nvPr/>
            </p:nvCxnSpPr>
            <p:spPr>
              <a:xfrm>
                <a:off x="8731800" y="-435240"/>
                <a:ext cx="360" cy="126360"/>
              </a:xfrm>
              <a:prstGeom prst="straightConnector1">
                <a:avLst/>
              </a:prstGeom>
              <a:ln w="6480">
                <a:solidFill>
                  <a:srgbClr val="a8a8a8"/>
                </a:solidFill>
                <a:miter/>
              </a:ln>
            </p:spPr>
          </p:cxnSp>
          <p:cxnSp>
            <p:nvCxnSpPr>
              <p:cNvPr id="23162" name="Straight Connector 1142"/>
              <p:cNvCxnSpPr/>
              <p:nvPr/>
            </p:nvCxnSpPr>
            <p:spPr>
              <a:xfrm>
                <a:off x="9226080" y="-435240"/>
                <a:ext cx="360" cy="126360"/>
              </a:xfrm>
              <a:prstGeom prst="straightConnector1">
                <a:avLst/>
              </a:prstGeom>
              <a:ln w="6480">
                <a:solidFill>
                  <a:srgbClr val="a8a8a8"/>
                </a:solidFill>
                <a:miter/>
              </a:ln>
            </p:spPr>
          </p:cxnSp>
          <p:cxnSp>
            <p:nvCxnSpPr>
              <p:cNvPr id="23163" name="Straight Connector 1143"/>
              <p:cNvCxnSpPr/>
              <p:nvPr/>
            </p:nvCxnSpPr>
            <p:spPr>
              <a:xfrm>
                <a:off x="9061560" y="-435240"/>
                <a:ext cx="360" cy="126360"/>
              </a:xfrm>
              <a:prstGeom prst="straightConnector1">
                <a:avLst/>
              </a:prstGeom>
              <a:ln w="6480">
                <a:solidFill>
                  <a:srgbClr val="a8a8a8"/>
                </a:solidFill>
                <a:miter/>
              </a:ln>
            </p:spPr>
          </p:cxnSp>
          <p:cxnSp>
            <p:nvCxnSpPr>
              <p:cNvPr id="23164" name="Straight Connector 1144"/>
              <p:cNvCxnSpPr/>
              <p:nvPr/>
            </p:nvCxnSpPr>
            <p:spPr>
              <a:xfrm>
                <a:off x="9555840" y="-435240"/>
                <a:ext cx="360" cy="126360"/>
              </a:xfrm>
              <a:prstGeom prst="straightConnector1">
                <a:avLst/>
              </a:prstGeom>
              <a:ln w="6480">
                <a:solidFill>
                  <a:srgbClr val="a8a8a8"/>
                </a:solidFill>
                <a:miter/>
              </a:ln>
            </p:spPr>
          </p:cxnSp>
          <p:cxnSp>
            <p:nvCxnSpPr>
              <p:cNvPr id="23165" name="Straight Connector 1145"/>
              <p:cNvCxnSpPr/>
              <p:nvPr/>
            </p:nvCxnSpPr>
            <p:spPr>
              <a:xfrm>
                <a:off x="9390960" y="-435240"/>
                <a:ext cx="360" cy="126360"/>
              </a:xfrm>
              <a:prstGeom prst="straightConnector1">
                <a:avLst/>
              </a:prstGeom>
              <a:ln w="6480">
                <a:solidFill>
                  <a:srgbClr val="a8a8a8"/>
                </a:solidFill>
                <a:miter/>
              </a:ln>
            </p:spPr>
          </p:cxnSp>
          <p:cxnSp>
            <p:nvCxnSpPr>
              <p:cNvPr id="23166" name="Straight Connector 1146"/>
              <p:cNvCxnSpPr/>
              <p:nvPr/>
            </p:nvCxnSpPr>
            <p:spPr>
              <a:xfrm>
                <a:off x="9885240" y="-435240"/>
                <a:ext cx="360" cy="126360"/>
              </a:xfrm>
              <a:prstGeom prst="straightConnector1">
                <a:avLst/>
              </a:prstGeom>
              <a:ln w="6480">
                <a:solidFill>
                  <a:srgbClr val="a8a8a8"/>
                </a:solidFill>
                <a:miter/>
              </a:ln>
            </p:spPr>
          </p:cxnSp>
          <p:cxnSp>
            <p:nvCxnSpPr>
              <p:cNvPr id="23167" name="Straight Connector 1147"/>
              <p:cNvCxnSpPr/>
              <p:nvPr/>
            </p:nvCxnSpPr>
            <p:spPr>
              <a:xfrm>
                <a:off x="9720360" y="-435240"/>
                <a:ext cx="360" cy="126360"/>
              </a:xfrm>
              <a:prstGeom prst="straightConnector1">
                <a:avLst/>
              </a:prstGeom>
              <a:ln w="6480">
                <a:solidFill>
                  <a:srgbClr val="a8a8a8"/>
                </a:solidFill>
                <a:miter/>
              </a:ln>
            </p:spPr>
          </p:cxnSp>
          <p:cxnSp>
            <p:nvCxnSpPr>
              <p:cNvPr id="23168" name="Straight Connector 1148"/>
              <p:cNvCxnSpPr/>
              <p:nvPr/>
            </p:nvCxnSpPr>
            <p:spPr>
              <a:xfrm>
                <a:off x="10214640" y="-435240"/>
                <a:ext cx="360" cy="126360"/>
              </a:xfrm>
              <a:prstGeom prst="straightConnector1">
                <a:avLst/>
              </a:prstGeom>
              <a:ln w="6480">
                <a:solidFill>
                  <a:srgbClr val="a8a8a8"/>
                </a:solidFill>
                <a:miter/>
              </a:ln>
            </p:spPr>
          </p:cxnSp>
          <p:cxnSp>
            <p:nvCxnSpPr>
              <p:cNvPr id="23169" name="Straight Connector 1149"/>
              <p:cNvCxnSpPr/>
              <p:nvPr/>
            </p:nvCxnSpPr>
            <p:spPr>
              <a:xfrm>
                <a:off x="10050120" y="-435240"/>
                <a:ext cx="360" cy="126360"/>
              </a:xfrm>
              <a:prstGeom prst="straightConnector1">
                <a:avLst/>
              </a:prstGeom>
              <a:ln w="6480">
                <a:solidFill>
                  <a:srgbClr val="a8a8a8"/>
                </a:solidFill>
                <a:miter/>
              </a:ln>
            </p:spPr>
          </p:cxnSp>
          <p:cxnSp>
            <p:nvCxnSpPr>
              <p:cNvPr id="23170" name="Straight Connector 1150"/>
              <p:cNvCxnSpPr/>
              <p:nvPr/>
            </p:nvCxnSpPr>
            <p:spPr>
              <a:xfrm>
                <a:off x="10544400" y="-435240"/>
                <a:ext cx="360" cy="126360"/>
              </a:xfrm>
              <a:prstGeom prst="straightConnector1">
                <a:avLst/>
              </a:prstGeom>
              <a:ln w="6480">
                <a:solidFill>
                  <a:srgbClr val="a8a8a8"/>
                </a:solidFill>
                <a:miter/>
              </a:ln>
            </p:spPr>
          </p:cxnSp>
          <p:cxnSp>
            <p:nvCxnSpPr>
              <p:cNvPr id="23171" name="Straight Connector 1151"/>
              <p:cNvCxnSpPr/>
              <p:nvPr/>
            </p:nvCxnSpPr>
            <p:spPr>
              <a:xfrm>
                <a:off x="10379520" y="-435240"/>
                <a:ext cx="360" cy="126360"/>
              </a:xfrm>
              <a:prstGeom prst="straightConnector1">
                <a:avLst/>
              </a:prstGeom>
              <a:ln w="6480">
                <a:solidFill>
                  <a:srgbClr val="a8a8a8"/>
                </a:solidFill>
                <a:miter/>
              </a:ln>
            </p:spPr>
          </p:cxnSp>
          <p:cxnSp>
            <p:nvCxnSpPr>
              <p:cNvPr id="23172" name="Straight Connector 1152"/>
              <p:cNvCxnSpPr/>
              <p:nvPr/>
            </p:nvCxnSpPr>
            <p:spPr>
              <a:xfrm>
                <a:off x="10873800" y="-435240"/>
                <a:ext cx="360" cy="126360"/>
              </a:xfrm>
              <a:prstGeom prst="straightConnector1">
                <a:avLst/>
              </a:prstGeom>
              <a:ln w="6480">
                <a:solidFill>
                  <a:srgbClr val="a8a8a8"/>
                </a:solidFill>
                <a:miter/>
              </a:ln>
            </p:spPr>
          </p:cxnSp>
          <p:cxnSp>
            <p:nvCxnSpPr>
              <p:cNvPr id="23173" name="Straight Connector 1153"/>
              <p:cNvCxnSpPr/>
              <p:nvPr/>
            </p:nvCxnSpPr>
            <p:spPr>
              <a:xfrm>
                <a:off x="10708920" y="-435240"/>
                <a:ext cx="360" cy="126360"/>
              </a:xfrm>
              <a:prstGeom prst="straightConnector1">
                <a:avLst/>
              </a:prstGeom>
              <a:ln w="6480">
                <a:solidFill>
                  <a:srgbClr val="a8a8a8"/>
                </a:solidFill>
                <a:miter/>
              </a:ln>
            </p:spPr>
          </p:cxnSp>
          <p:cxnSp>
            <p:nvCxnSpPr>
              <p:cNvPr id="23174" name="Straight Connector 1154"/>
              <p:cNvCxnSpPr/>
              <p:nvPr/>
            </p:nvCxnSpPr>
            <p:spPr>
              <a:xfrm>
                <a:off x="11203200" y="-435240"/>
                <a:ext cx="360" cy="126360"/>
              </a:xfrm>
              <a:prstGeom prst="straightConnector1">
                <a:avLst/>
              </a:prstGeom>
              <a:ln w="6480">
                <a:solidFill>
                  <a:srgbClr val="a8a8a8"/>
                </a:solidFill>
                <a:miter/>
              </a:ln>
            </p:spPr>
          </p:cxnSp>
          <p:cxnSp>
            <p:nvCxnSpPr>
              <p:cNvPr id="23175" name="Straight Connector 1155"/>
              <p:cNvCxnSpPr/>
              <p:nvPr/>
            </p:nvCxnSpPr>
            <p:spPr>
              <a:xfrm>
                <a:off x="11038680" y="-435240"/>
                <a:ext cx="360" cy="126360"/>
              </a:xfrm>
              <a:prstGeom prst="straightConnector1">
                <a:avLst/>
              </a:prstGeom>
              <a:ln w="6480">
                <a:solidFill>
                  <a:srgbClr val="a8a8a8"/>
                </a:solidFill>
                <a:miter/>
              </a:ln>
            </p:spPr>
          </p:cxnSp>
          <p:cxnSp>
            <p:nvCxnSpPr>
              <p:cNvPr id="23176" name="Straight Connector 1156"/>
              <p:cNvCxnSpPr/>
              <p:nvPr/>
            </p:nvCxnSpPr>
            <p:spPr>
              <a:xfrm>
                <a:off x="11532960" y="-435240"/>
                <a:ext cx="360" cy="126360"/>
              </a:xfrm>
              <a:prstGeom prst="straightConnector1">
                <a:avLst/>
              </a:prstGeom>
              <a:ln w="6480">
                <a:solidFill>
                  <a:srgbClr val="a8a8a8"/>
                </a:solidFill>
                <a:miter/>
              </a:ln>
            </p:spPr>
          </p:cxnSp>
          <p:cxnSp>
            <p:nvCxnSpPr>
              <p:cNvPr id="23177" name="Straight Connector 1157"/>
              <p:cNvCxnSpPr/>
              <p:nvPr/>
            </p:nvCxnSpPr>
            <p:spPr>
              <a:xfrm>
                <a:off x="11368080" y="-435240"/>
                <a:ext cx="360" cy="126360"/>
              </a:xfrm>
              <a:prstGeom prst="straightConnector1">
                <a:avLst/>
              </a:prstGeom>
              <a:ln w="6480">
                <a:solidFill>
                  <a:srgbClr val="a8a8a8"/>
                </a:solidFill>
                <a:miter/>
              </a:ln>
            </p:spPr>
          </p:cxnSp>
          <p:cxnSp>
            <p:nvCxnSpPr>
              <p:cNvPr id="23178" name="Straight Connector 1158"/>
              <p:cNvCxnSpPr/>
              <p:nvPr/>
            </p:nvCxnSpPr>
            <p:spPr>
              <a:xfrm>
                <a:off x="11862360" y="-435240"/>
                <a:ext cx="360" cy="126360"/>
              </a:xfrm>
              <a:prstGeom prst="straightConnector1">
                <a:avLst/>
              </a:prstGeom>
              <a:ln w="6480">
                <a:solidFill>
                  <a:srgbClr val="a8a8a8"/>
                </a:solidFill>
                <a:miter/>
              </a:ln>
            </p:spPr>
          </p:cxnSp>
          <p:cxnSp>
            <p:nvCxnSpPr>
              <p:cNvPr id="23179" name="Straight Connector 1159"/>
              <p:cNvCxnSpPr/>
              <p:nvPr/>
            </p:nvCxnSpPr>
            <p:spPr>
              <a:xfrm>
                <a:off x="11697480" y="-435240"/>
                <a:ext cx="360" cy="126360"/>
              </a:xfrm>
              <a:prstGeom prst="straightConnector1">
                <a:avLst/>
              </a:prstGeom>
              <a:ln w="6480">
                <a:solidFill>
                  <a:srgbClr val="a8a8a8"/>
                </a:solidFill>
                <a:miter/>
              </a:ln>
            </p:spPr>
          </p:cxnSp>
          <p:cxnSp>
            <p:nvCxnSpPr>
              <p:cNvPr id="23180" name="Straight Connector 1845"/>
              <p:cNvCxnSpPr/>
              <p:nvPr/>
            </p:nvCxnSpPr>
            <p:spPr>
              <a:xfrm>
                <a:off x="12481560" y="489600"/>
                <a:ext cx="126360" cy="360"/>
              </a:xfrm>
              <a:prstGeom prst="straightConnector1">
                <a:avLst/>
              </a:prstGeom>
              <a:ln w="6480">
                <a:solidFill>
                  <a:srgbClr val="a8a8a8"/>
                </a:solidFill>
                <a:miter/>
              </a:ln>
            </p:spPr>
          </p:cxnSp>
          <p:cxnSp>
            <p:nvCxnSpPr>
              <p:cNvPr id="23181" name="Straight Connector 1846"/>
              <p:cNvCxnSpPr/>
              <p:nvPr/>
            </p:nvCxnSpPr>
            <p:spPr>
              <a:xfrm>
                <a:off x="12481560" y="326520"/>
                <a:ext cx="126360" cy="360"/>
              </a:xfrm>
              <a:prstGeom prst="straightConnector1">
                <a:avLst/>
              </a:prstGeom>
              <a:ln w="6480">
                <a:solidFill>
                  <a:srgbClr val="a8a8a8"/>
                </a:solidFill>
                <a:miter/>
              </a:ln>
            </p:spPr>
          </p:cxnSp>
          <p:cxnSp>
            <p:nvCxnSpPr>
              <p:cNvPr id="23182" name="Straight Connector 1847"/>
              <p:cNvCxnSpPr/>
              <p:nvPr/>
            </p:nvCxnSpPr>
            <p:spPr>
              <a:xfrm>
                <a:off x="12481560" y="816120"/>
                <a:ext cx="126360" cy="360"/>
              </a:xfrm>
              <a:prstGeom prst="straightConnector1">
                <a:avLst/>
              </a:prstGeom>
              <a:ln w="6480">
                <a:solidFill>
                  <a:srgbClr val="a8a8a8"/>
                </a:solidFill>
                <a:miter/>
              </a:ln>
            </p:spPr>
          </p:cxnSp>
          <p:cxnSp>
            <p:nvCxnSpPr>
              <p:cNvPr id="23183" name="Straight Connector 1848"/>
              <p:cNvCxnSpPr/>
              <p:nvPr/>
            </p:nvCxnSpPr>
            <p:spPr>
              <a:xfrm>
                <a:off x="12481560" y="653040"/>
                <a:ext cx="126360" cy="360"/>
              </a:xfrm>
              <a:prstGeom prst="straightConnector1">
                <a:avLst/>
              </a:prstGeom>
              <a:ln w="6480">
                <a:solidFill>
                  <a:srgbClr val="a8a8a8"/>
                </a:solidFill>
                <a:miter/>
              </a:ln>
            </p:spPr>
          </p:cxnSp>
          <p:cxnSp>
            <p:nvCxnSpPr>
              <p:cNvPr id="23184" name="Straight Connector 1849"/>
              <p:cNvCxnSpPr/>
              <p:nvPr/>
            </p:nvCxnSpPr>
            <p:spPr>
              <a:xfrm>
                <a:off x="12481560" y="1142640"/>
                <a:ext cx="126360" cy="360"/>
              </a:xfrm>
              <a:prstGeom prst="straightConnector1">
                <a:avLst/>
              </a:prstGeom>
              <a:ln w="6480">
                <a:solidFill>
                  <a:srgbClr val="a8a8a8"/>
                </a:solidFill>
                <a:miter/>
              </a:ln>
            </p:spPr>
          </p:cxnSp>
          <p:cxnSp>
            <p:nvCxnSpPr>
              <p:cNvPr id="23185" name="Straight Connector 1850"/>
              <p:cNvCxnSpPr/>
              <p:nvPr/>
            </p:nvCxnSpPr>
            <p:spPr>
              <a:xfrm>
                <a:off x="12481560" y="979560"/>
                <a:ext cx="126360" cy="360"/>
              </a:xfrm>
              <a:prstGeom prst="straightConnector1">
                <a:avLst/>
              </a:prstGeom>
              <a:ln w="6480">
                <a:solidFill>
                  <a:srgbClr val="a8a8a8"/>
                </a:solidFill>
                <a:miter/>
              </a:ln>
            </p:spPr>
          </p:cxnSp>
          <p:cxnSp>
            <p:nvCxnSpPr>
              <p:cNvPr id="23186" name="Straight Connector 1851"/>
              <p:cNvCxnSpPr/>
              <p:nvPr/>
            </p:nvCxnSpPr>
            <p:spPr>
              <a:xfrm>
                <a:off x="12481560" y="1469520"/>
                <a:ext cx="126360" cy="360"/>
              </a:xfrm>
              <a:prstGeom prst="straightConnector1">
                <a:avLst/>
              </a:prstGeom>
              <a:ln w="6480">
                <a:solidFill>
                  <a:srgbClr val="a8a8a8"/>
                </a:solidFill>
                <a:miter/>
              </a:ln>
            </p:spPr>
          </p:cxnSp>
          <p:cxnSp>
            <p:nvCxnSpPr>
              <p:cNvPr id="23187" name="Straight Connector 1852"/>
              <p:cNvCxnSpPr/>
              <p:nvPr/>
            </p:nvCxnSpPr>
            <p:spPr>
              <a:xfrm>
                <a:off x="12481560" y="1306080"/>
                <a:ext cx="126360" cy="360"/>
              </a:xfrm>
              <a:prstGeom prst="straightConnector1">
                <a:avLst/>
              </a:prstGeom>
              <a:ln w="6480">
                <a:solidFill>
                  <a:srgbClr val="a8a8a8"/>
                </a:solidFill>
                <a:miter/>
              </a:ln>
            </p:spPr>
          </p:cxnSp>
          <p:cxnSp>
            <p:nvCxnSpPr>
              <p:cNvPr id="23188" name="Straight Connector 1853"/>
              <p:cNvCxnSpPr/>
              <p:nvPr/>
            </p:nvCxnSpPr>
            <p:spPr>
              <a:xfrm>
                <a:off x="12481560" y="1796040"/>
                <a:ext cx="126360" cy="360"/>
              </a:xfrm>
              <a:prstGeom prst="straightConnector1">
                <a:avLst/>
              </a:prstGeom>
              <a:ln w="6480">
                <a:solidFill>
                  <a:srgbClr val="a8a8a8"/>
                </a:solidFill>
                <a:miter/>
              </a:ln>
            </p:spPr>
          </p:cxnSp>
          <p:cxnSp>
            <p:nvCxnSpPr>
              <p:cNvPr id="23189" name="Straight Connector 1854"/>
              <p:cNvCxnSpPr/>
              <p:nvPr/>
            </p:nvCxnSpPr>
            <p:spPr>
              <a:xfrm>
                <a:off x="12481560" y="1632600"/>
                <a:ext cx="126360" cy="360"/>
              </a:xfrm>
              <a:prstGeom prst="straightConnector1">
                <a:avLst/>
              </a:prstGeom>
              <a:ln w="6480">
                <a:solidFill>
                  <a:srgbClr val="a8a8a8"/>
                </a:solidFill>
                <a:miter/>
              </a:ln>
            </p:spPr>
          </p:cxnSp>
          <p:cxnSp>
            <p:nvCxnSpPr>
              <p:cNvPr id="23190" name="Straight Connector 1855"/>
              <p:cNvCxnSpPr/>
              <p:nvPr/>
            </p:nvCxnSpPr>
            <p:spPr>
              <a:xfrm>
                <a:off x="12481560" y="2122560"/>
                <a:ext cx="126360" cy="360"/>
              </a:xfrm>
              <a:prstGeom prst="straightConnector1">
                <a:avLst/>
              </a:prstGeom>
              <a:ln w="6480">
                <a:solidFill>
                  <a:srgbClr val="a8a8a8"/>
                </a:solidFill>
                <a:miter/>
              </a:ln>
            </p:spPr>
          </p:cxnSp>
          <p:cxnSp>
            <p:nvCxnSpPr>
              <p:cNvPr id="23191" name="Straight Connector 1856"/>
              <p:cNvCxnSpPr/>
              <p:nvPr/>
            </p:nvCxnSpPr>
            <p:spPr>
              <a:xfrm>
                <a:off x="12481560" y="1959120"/>
                <a:ext cx="126360" cy="360"/>
              </a:xfrm>
              <a:prstGeom prst="straightConnector1">
                <a:avLst/>
              </a:prstGeom>
              <a:ln w="6480">
                <a:solidFill>
                  <a:srgbClr val="a8a8a8"/>
                </a:solidFill>
                <a:miter/>
              </a:ln>
            </p:spPr>
          </p:cxnSp>
          <p:cxnSp>
            <p:nvCxnSpPr>
              <p:cNvPr id="23192" name="Straight Connector 1857"/>
              <p:cNvCxnSpPr/>
              <p:nvPr/>
            </p:nvCxnSpPr>
            <p:spPr>
              <a:xfrm>
                <a:off x="12481560" y="2449080"/>
                <a:ext cx="126360" cy="360"/>
              </a:xfrm>
              <a:prstGeom prst="straightConnector1">
                <a:avLst/>
              </a:prstGeom>
              <a:ln w="6480">
                <a:solidFill>
                  <a:srgbClr val="a8a8a8"/>
                </a:solidFill>
                <a:miter/>
              </a:ln>
            </p:spPr>
          </p:cxnSp>
          <p:cxnSp>
            <p:nvCxnSpPr>
              <p:cNvPr id="23193" name="Straight Connector 1858"/>
              <p:cNvCxnSpPr/>
              <p:nvPr/>
            </p:nvCxnSpPr>
            <p:spPr>
              <a:xfrm>
                <a:off x="12481560" y="2285640"/>
                <a:ext cx="126360" cy="360"/>
              </a:xfrm>
              <a:prstGeom prst="straightConnector1">
                <a:avLst/>
              </a:prstGeom>
              <a:ln w="6480">
                <a:solidFill>
                  <a:srgbClr val="a8a8a8"/>
                </a:solidFill>
                <a:miter/>
              </a:ln>
            </p:spPr>
          </p:cxnSp>
          <p:cxnSp>
            <p:nvCxnSpPr>
              <p:cNvPr id="23194" name="Straight Connector 1859"/>
              <p:cNvCxnSpPr/>
              <p:nvPr/>
            </p:nvCxnSpPr>
            <p:spPr>
              <a:xfrm>
                <a:off x="12481560" y="2775600"/>
                <a:ext cx="126360" cy="360"/>
              </a:xfrm>
              <a:prstGeom prst="straightConnector1">
                <a:avLst/>
              </a:prstGeom>
              <a:ln w="6480">
                <a:solidFill>
                  <a:srgbClr val="a8a8a8"/>
                </a:solidFill>
                <a:miter/>
              </a:ln>
            </p:spPr>
          </p:cxnSp>
          <p:cxnSp>
            <p:nvCxnSpPr>
              <p:cNvPr id="23195" name="Straight Connector 1860"/>
              <p:cNvCxnSpPr/>
              <p:nvPr/>
            </p:nvCxnSpPr>
            <p:spPr>
              <a:xfrm>
                <a:off x="12481560" y="2612520"/>
                <a:ext cx="126360" cy="360"/>
              </a:xfrm>
              <a:prstGeom prst="straightConnector1">
                <a:avLst/>
              </a:prstGeom>
              <a:ln w="6480">
                <a:solidFill>
                  <a:srgbClr val="a8a8a8"/>
                </a:solidFill>
                <a:miter/>
              </a:ln>
            </p:spPr>
          </p:cxnSp>
          <p:cxnSp>
            <p:nvCxnSpPr>
              <p:cNvPr id="23196" name="Straight Connector 1861"/>
              <p:cNvCxnSpPr/>
              <p:nvPr/>
            </p:nvCxnSpPr>
            <p:spPr>
              <a:xfrm>
                <a:off x="12481560" y="3102120"/>
                <a:ext cx="126360" cy="360"/>
              </a:xfrm>
              <a:prstGeom prst="straightConnector1">
                <a:avLst/>
              </a:prstGeom>
              <a:ln w="6480">
                <a:solidFill>
                  <a:srgbClr val="a8a8a8"/>
                </a:solidFill>
                <a:miter/>
              </a:ln>
            </p:spPr>
          </p:cxnSp>
          <p:cxnSp>
            <p:nvCxnSpPr>
              <p:cNvPr id="23197" name="Straight Connector 1862"/>
              <p:cNvCxnSpPr/>
              <p:nvPr/>
            </p:nvCxnSpPr>
            <p:spPr>
              <a:xfrm>
                <a:off x="12481560" y="2939040"/>
                <a:ext cx="126360" cy="360"/>
              </a:xfrm>
              <a:prstGeom prst="straightConnector1">
                <a:avLst/>
              </a:prstGeom>
              <a:ln w="6480">
                <a:solidFill>
                  <a:srgbClr val="a8a8a8"/>
                </a:solidFill>
                <a:miter/>
              </a:ln>
            </p:spPr>
          </p:cxnSp>
          <p:cxnSp>
            <p:nvCxnSpPr>
              <p:cNvPr id="23198" name="Straight Connector 1863"/>
              <p:cNvCxnSpPr/>
              <p:nvPr/>
            </p:nvCxnSpPr>
            <p:spPr>
              <a:xfrm>
                <a:off x="12481560" y="3428640"/>
                <a:ext cx="126360" cy="360"/>
              </a:xfrm>
              <a:prstGeom prst="straightConnector1">
                <a:avLst/>
              </a:prstGeom>
              <a:ln w="6480">
                <a:solidFill>
                  <a:srgbClr val="a8a8a8"/>
                </a:solidFill>
                <a:miter/>
              </a:ln>
            </p:spPr>
          </p:cxnSp>
          <p:cxnSp>
            <p:nvCxnSpPr>
              <p:cNvPr id="23199" name="Straight Connector 1864"/>
              <p:cNvCxnSpPr/>
              <p:nvPr/>
            </p:nvCxnSpPr>
            <p:spPr>
              <a:xfrm>
                <a:off x="12481560" y="3265560"/>
                <a:ext cx="126360" cy="360"/>
              </a:xfrm>
              <a:prstGeom prst="straightConnector1">
                <a:avLst/>
              </a:prstGeom>
              <a:ln w="6480">
                <a:solidFill>
                  <a:srgbClr val="a8a8a8"/>
                </a:solidFill>
                <a:miter/>
              </a:ln>
            </p:spPr>
          </p:cxnSp>
          <p:cxnSp>
            <p:nvCxnSpPr>
              <p:cNvPr id="23200" name="Straight Connector 1865"/>
              <p:cNvCxnSpPr/>
              <p:nvPr/>
            </p:nvCxnSpPr>
            <p:spPr>
              <a:xfrm>
                <a:off x="12481560" y="3755520"/>
                <a:ext cx="126360" cy="360"/>
              </a:xfrm>
              <a:prstGeom prst="straightConnector1">
                <a:avLst/>
              </a:prstGeom>
              <a:ln w="6480">
                <a:solidFill>
                  <a:srgbClr val="a8a8a8"/>
                </a:solidFill>
                <a:miter/>
              </a:ln>
            </p:spPr>
          </p:cxnSp>
          <p:cxnSp>
            <p:nvCxnSpPr>
              <p:cNvPr id="23201" name="Straight Connector 1866"/>
              <p:cNvCxnSpPr/>
              <p:nvPr/>
            </p:nvCxnSpPr>
            <p:spPr>
              <a:xfrm>
                <a:off x="12481560" y="3592080"/>
                <a:ext cx="126360" cy="360"/>
              </a:xfrm>
              <a:prstGeom prst="straightConnector1">
                <a:avLst/>
              </a:prstGeom>
              <a:ln w="6480">
                <a:solidFill>
                  <a:srgbClr val="a8a8a8"/>
                </a:solidFill>
                <a:miter/>
              </a:ln>
            </p:spPr>
          </p:cxnSp>
          <p:cxnSp>
            <p:nvCxnSpPr>
              <p:cNvPr id="23202" name="Straight Connector 1867"/>
              <p:cNvCxnSpPr/>
              <p:nvPr/>
            </p:nvCxnSpPr>
            <p:spPr>
              <a:xfrm>
                <a:off x="12481560" y="4081680"/>
                <a:ext cx="126360" cy="360"/>
              </a:xfrm>
              <a:prstGeom prst="straightConnector1">
                <a:avLst/>
              </a:prstGeom>
              <a:ln w="6480">
                <a:solidFill>
                  <a:srgbClr val="a8a8a8"/>
                </a:solidFill>
                <a:miter/>
              </a:ln>
            </p:spPr>
          </p:cxnSp>
          <p:cxnSp>
            <p:nvCxnSpPr>
              <p:cNvPr id="23203" name="Straight Connector 1868"/>
              <p:cNvCxnSpPr/>
              <p:nvPr/>
            </p:nvCxnSpPr>
            <p:spPr>
              <a:xfrm>
                <a:off x="12481560" y="3918240"/>
                <a:ext cx="126360" cy="360"/>
              </a:xfrm>
              <a:prstGeom prst="straightConnector1">
                <a:avLst/>
              </a:prstGeom>
              <a:ln w="6480">
                <a:solidFill>
                  <a:srgbClr val="a8a8a8"/>
                </a:solidFill>
                <a:miter/>
              </a:ln>
            </p:spPr>
          </p:cxnSp>
          <p:cxnSp>
            <p:nvCxnSpPr>
              <p:cNvPr id="23204" name="Straight Connector 1869"/>
              <p:cNvCxnSpPr/>
              <p:nvPr/>
            </p:nvCxnSpPr>
            <p:spPr>
              <a:xfrm>
                <a:off x="12481560" y="4408200"/>
                <a:ext cx="126360" cy="360"/>
              </a:xfrm>
              <a:prstGeom prst="straightConnector1">
                <a:avLst/>
              </a:prstGeom>
              <a:ln w="6480">
                <a:solidFill>
                  <a:srgbClr val="a8a8a8"/>
                </a:solidFill>
                <a:miter/>
              </a:ln>
            </p:spPr>
          </p:cxnSp>
          <p:cxnSp>
            <p:nvCxnSpPr>
              <p:cNvPr id="23205" name="Straight Connector 1870"/>
              <p:cNvCxnSpPr/>
              <p:nvPr/>
            </p:nvCxnSpPr>
            <p:spPr>
              <a:xfrm>
                <a:off x="12481560" y="4244760"/>
                <a:ext cx="126360" cy="360"/>
              </a:xfrm>
              <a:prstGeom prst="straightConnector1">
                <a:avLst/>
              </a:prstGeom>
              <a:ln w="6480">
                <a:solidFill>
                  <a:srgbClr val="a8a8a8"/>
                </a:solidFill>
                <a:miter/>
              </a:ln>
            </p:spPr>
          </p:cxnSp>
          <p:cxnSp>
            <p:nvCxnSpPr>
              <p:cNvPr id="23206" name="Straight Connector 1871"/>
              <p:cNvCxnSpPr/>
              <p:nvPr/>
            </p:nvCxnSpPr>
            <p:spPr>
              <a:xfrm>
                <a:off x="12481560" y="4734720"/>
                <a:ext cx="126360" cy="360"/>
              </a:xfrm>
              <a:prstGeom prst="straightConnector1">
                <a:avLst/>
              </a:prstGeom>
              <a:ln w="6480">
                <a:solidFill>
                  <a:srgbClr val="a8a8a8"/>
                </a:solidFill>
                <a:miter/>
              </a:ln>
            </p:spPr>
          </p:cxnSp>
          <p:cxnSp>
            <p:nvCxnSpPr>
              <p:cNvPr id="23207" name="Straight Connector 1872"/>
              <p:cNvCxnSpPr/>
              <p:nvPr/>
            </p:nvCxnSpPr>
            <p:spPr>
              <a:xfrm>
                <a:off x="12481560" y="4571280"/>
                <a:ext cx="126360" cy="360"/>
              </a:xfrm>
              <a:prstGeom prst="straightConnector1">
                <a:avLst/>
              </a:prstGeom>
              <a:ln w="6480">
                <a:solidFill>
                  <a:srgbClr val="a8a8a8"/>
                </a:solidFill>
                <a:miter/>
              </a:ln>
            </p:spPr>
          </p:cxnSp>
          <p:cxnSp>
            <p:nvCxnSpPr>
              <p:cNvPr id="23208" name="Straight Connector 1873"/>
              <p:cNvCxnSpPr/>
              <p:nvPr/>
            </p:nvCxnSpPr>
            <p:spPr>
              <a:xfrm>
                <a:off x="12481560" y="5061240"/>
                <a:ext cx="126360" cy="360"/>
              </a:xfrm>
              <a:prstGeom prst="straightConnector1">
                <a:avLst/>
              </a:prstGeom>
              <a:ln w="6480">
                <a:solidFill>
                  <a:srgbClr val="a8a8a8"/>
                </a:solidFill>
                <a:miter/>
              </a:ln>
            </p:spPr>
          </p:cxnSp>
          <p:cxnSp>
            <p:nvCxnSpPr>
              <p:cNvPr id="23209" name="Straight Connector 1875"/>
              <p:cNvCxnSpPr/>
              <p:nvPr/>
            </p:nvCxnSpPr>
            <p:spPr>
              <a:xfrm>
                <a:off x="12481560" y="5387760"/>
                <a:ext cx="126360" cy="360"/>
              </a:xfrm>
              <a:prstGeom prst="straightConnector1">
                <a:avLst/>
              </a:prstGeom>
              <a:ln w="6480">
                <a:solidFill>
                  <a:srgbClr val="a8a8a8"/>
                </a:solidFill>
                <a:miter/>
              </a:ln>
            </p:spPr>
          </p:cxnSp>
          <p:cxnSp>
            <p:nvCxnSpPr>
              <p:cNvPr id="23210" name="Straight Connector 1876"/>
              <p:cNvCxnSpPr/>
              <p:nvPr/>
            </p:nvCxnSpPr>
            <p:spPr>
              <a:xfrm>
                <a:off x="12481560" y="5224680"/>
                <a:ext cx="126360" cy="360"/>
              </a:xfrm>
              <a:prstGeom prst="straightConnector1">
                <a:avLst/>
              </a:prstGeom>
              <a:ln w="6480">
                <a:solidFill>
                  <a:srgbClr val="a8a8a8"/>
                </a:solidFill>
                <a:miter/>
              </a:ln>
            </p:spPr>
          </p:cxnSp>
          <p:cxnSp>
            <p:nvCxnSpPr>
              <p:cNvPr id="23211" name="Straight Connector 1877"/>
              <p:cNvCxnSpPr/>
              <p:nvPr/>
            </p:nvCxnSpPr>
            <p:spPr>
              <a:xfrm>
                <a:off x="12481560" y="5714280"/>
                <a:ext cx="126360" cy="360"/>
              </a:xfrm>
              <a:prstGeom prst="straightConnector1">
                <a:avLst/>
              </a:prstGeom>
              <a:ln w="6480">
                <a:solidFill>
                  <a:srgbClr val="a8a8a8"/>
                </a:solidFill>
                <a:miter/>
              </a:ln>
            </p:spPr>
          </p:cxnSp>
          <p:cxnSp>
            <p:nvCxnSpPr>
              <p:cNvPr id="23212" name="Straight Connector 1878"/>
              <p:cNvCxnSpPr/>
              <p:nvPr/>
            </p:nvCxnSpPr>
            <p:spPr>
              <a:xfrm>
                <a:off x="12481560" y="5551200"/>
                <a:ext cx="126360" cy="360"/>
              </a:xfrm>
              <a:prstGeom prst="straightConnector1">
                <a:avLst/>
              </a:prstGeom>
              <a:ln w="6480">
                <a:solidFill>
                  <a:srgbClr val="a8a8a8"/>
                </a:solidFill>
                <a:miter/>
              </a:ln>
            </p:spPr>
          </p:cxnSp>
          <p:cxnSp>
            <p:nvCxnSpPr>
              <p:cNvPr id="23213" name="Straight Connector 1879"/>
              <p:cNvCxnSpPr/>
              <p:nvPr/>
            </p:nvCxnSpPr>
            <p:spPr>
              <a:xfrm>
                <a:off x="12481560" y="6041160"/>
                <a:ext cx="126360" cy="360"/>
              </a:xfrm>
              <a:prstGeom prst="straightConnector1">
                <a:avLst/>
              </a:prstGeom>
              <a:ln w="6480">
                <a:solidFill>
                  <a:srgbClr val="a8a8a8"/>
                </a:solidFill>
                <a:miter/>
              </a:ln>
            </p:spPr>
          </p:cxnSp>
          <p:cxnSp>
            <p:nvCxnSpPr>
              <p:cNvPr id="23214" name="Straight Connector 1880"/>
              <p:cNvCxnSpPr/>
              <p:nvPr/>
            </p:nvCxnSpPr>
            <p:spPr>
              <a:xfrm>
                <a:off x="12481560" y="5877720"/>
                <a:ext cx="126360" cy="360"/>
              </a:xfrm>
              <a:prstGeom prst="straightConnector1">
                <a:avLst/>
              </a:prstGeom>
              <a:ln w="6480">
                <a:solidFill>
                  <a:srgbClr val="a8a8a8"/>
                </a:solidFill>
                <a:miter/>
              </a:ln>
            </p:spPr>
          </p:cxnSp>
          <p:cxnSp>
            <p:nvCxnSpPr>
              <p:cNvPr id="23215" name="Straight Connector 1881"/>
              <p:cNvCxnSpPr/>
              <p:nvPr/>
            </p:nvCxnSpPr>
            <p:spPr>
              <a:xfrm>
                <a:off x="12481560" y="6367680"/>
                <a:ext cx="126360" cy="360"/>
              </a:xfrm>
              <a:prstGeom prst="straightConnector1">
                <a:avLst/>
              </a:prstGeom>
              <a:ln w="6480">
                <a:solidFill>
                  <a:srgbClr val="a8a8a8"/>
                </a:solidFill>
                <a:miter/>
              </a:ln>
            </p:spPr>
          </p:cxnSp>
          <p:cxnSp>
            <p:nvCxnSpPr>
              <p:cNvPr id="23216" name="Straight Connector 1882"/>
              <p:cNvCxnSpPr/>
              <p:nvPr/>
            </p:nvCxnSpPr>
            <p:spPr>
              <a:xfrm>
                <a:off x="12481560" y="6204240"/>
                <a:ext cx="126360" cy="360"/>
              </a:xfrm>
              <a:prstGeom prst="straightConnector1">
                <a:avLst/>
              </a:prstGeom>
              <a:ln w="6480">
                <a:solidFill>
                  <a:srgbClr val="a8a8a8"/>
                </a:solidFill>
                <a:miter/>
              </a:ln>
            </p:spPr>
          </p:cxnSp>
          <p:cxnSp>
            <p:nvCxnSpPr>
              <p:cNvPr id="23217" name="Straight Connector 2020"/>
              <p:cNvCxnSpPr/>
              <p:nvPr/>
            </p:nvCxnSpPr>
            <p:spPr>
              <a:xfrm>
                <a:off x="493920" y="7167240"/>
                <a:ext cx="360" cy="126360"/>
              </a:xfrm>
              <a:prstGeom prst="straightConnector1">
                <a:avLst/>
              </a:prstGeom>
              <a:ln w="6480">
                <a:solidFill>
                  <a:srgbClr val="a8a8a8"/>
                </a:solidFill>
                <a:miter/>
              </a:ln>
            </p:spPr>
          </p:cxnSp>
          <p:cxnSp>
            <p:nvCxnSpPr>
              <p:cNvPr id="23218" name="Straight Connector 2021"/>
              <p:cNvCxnSpPr/>
              <p:nvPr/>
            </p:nvCxnSpPr>
            <p:spPr>
              <a:xfrm>
                <a:off x="329400" y="7167240"/>
                <a:ext cx="360" cy="126360"/>
              </a:xfrm>
              <a:prstGeom prst="straightConnector1">
                <a:avLst/>
              </a:prstGeom>
              <a:ln w="6480">
                <a:solidFill>
                  <a:srgbClr val="a8a8a8"/>
                </a:solidFill>
                <a:miter/>
              </a:ln>
            </p:spPr>
          </p:cxnSp>
          <p:cxnSp>
            <p:nvCxnSpPr>
              <p:cNvPr id="23219" name="Straight Connector 2022"/>
              <p:cNvCxnSpPr/>
              <p:nvPr/>
            </p:nvCxnSpPr>
            <p:spPr>
              <a:xfrm>
                <a:off x="823680" y="7167240"/>
                <a:ext cx="360" cy="126360"/>
              </a:xfrm>
              <a:prstGeom prst="straightConnector1">
                <a:avLst/>
              </a:prstGeom>
              <a:ln w="6480">
                <a:solidFill>
                  <a:srgbClr val="a8a8a8"/>
                </a:solidFill>
                <a:miter/>
              </a:ln>
            </p:spPr>
          </p:cxnSp>
          <p:cxnSp>
            <p:nvCxnSpPr>
              <p:cNvPr id="23220" name="Straight Connector 2023"/>
              <p:cNvCxnSpPr/>
              <p:nvPr/>
            </p:nvCxnSpPr>
            <p:spPr>
              <a:xfrm>
                <a:off x="658800" y="7167240"/>
                <a:ext cx="360" cy="126360"/>
              </a:xfrm>
              <a:prstGeom prst="straightConnector1">
                <a:avLst/>
              </a:prstGeom>
              <a:ln w="6480">
                <a:solidFill>
                  <a:srgbClr val="a8a8a8"/>
                </a:solidFill>
                <a:miter/>
              </a:ln>
            </p:spPr>
          </p:cxnSp>
          <p:cxnSp>
            <p:nvCxnSpPr>
              <p:cNvPr id="23221" name="Straight Connector 2024"/>
              <p:cNvCxnSpPr/>
              <p:nvPr/>
            </p:nvCxnSpPr>
            <p:spPr>
              <a:xfrm>
                <a:off x="1153080" y="7167240"/>
                <a:ext cx="360" cy="126360"/>
              </a:xfrm>
              <a:prstGeom prst="straightConnector1">
                <a:avLst/>
              </a:prstGeom>
              <a:ln w="6480">
                <a:solidFill>
                  <a:srgbClr val="a8a8a8"/>
                </a:solidFill>
                <a:miter/>
              </a:ln>
            </p:spPr>
          </p:cxnSp>
          <p:cxnSp>
            <p:nvCxnSpPr>
              <p:cNvPr id="23222" name="Straight Connector 2025"/>
              <p:cNvCxnSpPr/>
              <p:nvPr/>
            </p:nvCxnSpPr>
            <p:spPr>
              <a:xfrm>
                <a:off x="988200" y="7167240"/>
                <a:ext cx="360" cy="126360"/>
              </a:xfrm>
              <a:prstGeom prst="straightConnector1">
                <a:avLst/>
              </a:prstGeom>
              <a:ln w="6480">
                <a:solidFill>
                  <a:srgbClr val="a8a8a8"/>
                </a:solidFill>
                <a:miter/>
              </a:ln>
            </p:spPr>
          </p:cxnSp>
          <p:cxnSp>
            <p:nvCxnSpPr>
              <p:cNvPr id="23223" name="Straight Connector 2026"/>
              <p:cNvCxnSpPr/>
              <p:nvPr/>
            </p:nvCxnSpPr>
            <p:spPr>
              <a:xfrm>
                <a:off x="1482480" y="7167240"/>
                <a:ext cx="360" cy="126360"/>
              </a:xfrm>
              <a:prstGeom prst="straightConnector1">
                <a:avLst/>
              </a:prstGeom>
              <a:ln w="6480">
                <a:solidFill>
                  <a:srgbClr val="a8a8a8"/>
                </a:solidFill>
                <a:miter/>
              </a:ln>
            </p:spPr>
          </p:cxnSp>
          <p:cxnSp>
            <p:nvCxnSpPr>
              <p:cNvPr id="23224" name="Straight Connector 2027"/>
              <p:cNvCxnSpPr/>
              <p:nvPr/>
            </p:nvCxnSpPr>
            <p:spPr>
              <a:xfrm>
                <a:off x="1317960" y="7167240"/>
                <a:ext cx="360" cy="126360"/>
              </a:xfrm>
              <a:prstGeom prst="straightConnector1">
                <a:avLst/>
              </a:prstGeom>
              <a:ln w="6480">
                <a:solidFill>
                  <a:srgbClr val="a8a8a8"/>
                </a:solidFill>
                <a:miter/>
              </a:ln>
            </p:spPr>
          </p:cxnSp>
          <p:cxnSp>
            <p:nvCxnSpPr>
              <p:cNvPr id="23225" name="Straight Connector 2028"/>
              <p:cNvCxnSpPr/>
              <p:nvPr/>
            </p:nvCxnSpPr>
            <p:spPr>
              <a:xfrm>
                <a:off x="1812240" y="7167240"/>
                <a:ext cx="360" cy="126360"/>
              </a:xfrm>
              <a:prstGeom prst="straightConnector1">
                <a:avLst/>
              </a:prstGeom>
              <a:ln w="6480">
                <a:solidFill>
                  <a:srgbClr val="a8a8a8"/>
                </a:solidFill>
                <a:miter/>
              </a:ln>
            </p:spPr>
          </p:cxnSp>
          <p:cxnSp>
            <p:nvCxnSpPr>
              <p:cNvPr id="23226" name="Straight Connector 2029"/>
              <p:cNvCxnSpPr/>
              <p:nvPr/>
            </p:nvCxnSpPr>
            <p:spPr>
              <a:xfrm>
                <a:off x="1647360" y="7167240"/>
                <a:ext cx="360" cy="126360"/>
              </a:xfrm>
              <a:prstGeom prst="straightConnector1">
                <a:avLst/>
              </a:prstGeom>
              <a:ln w="6480">
                <a:solidFill>
                  <a:srgbClr val="a8a8a8"/>
                </a:solidFill>
                <a:miter/>
              </a:ln>
            </p:spPr>
          </p:cxnSp>
          <p:cxnSp>
            <p:nvCxnSpPr>
              <p:cNvPr id="23227" name="Straight Connector 2030"/>
              <p:cNvCxnSpPr/>
              <p:nvPr/>
            </p:nvCxnSpPr>
            <p:spPr>
              <a:xfrm>
                <a:off x="2141640" y="7167240"/>
                <a:ext cx="360" cy="126360"/>
              </a:xfrm>
              <a:prstGeom prst="straightConnector1">
                <a:avLst/>
              </a:prstGeom>
              <a:ln w="6480">
                <a:solidFill>
                  <a:srgbClr val="a8a8a8"/>
                </a:solidFill>
                <a:miter/>
              </a:ln>
            </p:spPr>
          </p:cxnSp>
          <p:cxnSp>
            <p:nvCxnSpPr>
              <p:cNvPr id="23228" name="Straight Connector 2031"/>
              <p:cNvCxnSpPr/>
              <p:nvPr/>
            </p:nvCxnSpPr>
            <p:spPr>
              <a:xfrm>
                <a:off x="1976760" y="7167240"/>
                <a:ext cx="360" cy="126360"/>
              </a:xfrm>
              <a:prstGeom prst="straightConnector1">
                <a:avLst/>
              </a:prstGeom>
              <a:ln w="6480">
                <a:solidFill>
                  <a:srgbClr val="a8a8a8"/>
                </a:solidFill>
                <a:miter/>
              </a:ln>
            </p:spPr>
          </p:cxnSp>
          <p:cxnSp>
            <p:nvCxnSpPr>
              <p:cNvPr id="23229" name="Straight Connector 2032"/>
              <p:cNvCxnSpPr/>
              <p:nvPr/>
            </p:nvCxnSpPr>
            <p:spPr>
              <a:xfrm>
                <a:off x="2471040" y="7167240"/>
                <a:ext cx="360" cy="126360"/>
              </a:xfrm>
              <a:prstGeom prst="straightConnector1">
                <a:avLst/>
              </a:prstGeom>
              <a:ln w="6480">
                <a:solidFill>
                  <a:srgbClr val="a8a8a8"/>
                </a:solidFill>
                <a:miter/>
              </a:ln>
            </p:spPr>
          </p:cxnSp>
          <p:cxnSp>
            <p:nvCxnSpPr>
              <p:cNvPr id="23230" name="Straight Connector 2033"/>
              <p:cNvCxnSpPr/>
              <p:nvPr/>
            </p:nvCxnSpPr>
            <p:spPr>
              <a:xfrm>
                <a:off x="2306520" y="7167240"/>
                <a:ext cx="360" cy="126360"/>
              </a:xfrm>
              <a:prstGeom prst="straightConnector1">
                <a:avLst/>
              </a:prstGeom>
              <a:ln w="6480">
                <a:solidFill>
                  <a:srgbClr val="a8a8a8"/>
                </a:solidFill>
                <a:miter/>
              </a:ln>
            </p:spPr>
          </p:cxnSp>
          <p:cxnSp>
            <p:nvCxnSpPr>
              <p:cNvPr id="23231" name="Straight Connector 2034"/>
              <p:cNvCxnSpPr/>
              <p:nvPr/>
            </p:nvCxnSpPr>
            <p:spPr>
              <a:xfrm>
                <a:off x="2800800" y="7167240"/>
                <a:ext cx="360" cy="126360"/>
              </a:xfrm>
              <a:prstGeom prst="straightConnector1">
                <a:avLst/>
              </a:prstGeom>
              <a:ln w="6480">
                <a:solidFill>
                  <a:srgbClr val="a8a8a8"/>
                </a:solidFill>
                <a:miter/>
              </a:ln>
            </p:spPr>
          </p:cxnSp>
          <p:cxnSp>
            <p:nvCxnSpPr>
              <p:cNvPr id="23232" name="Straight Connector 2035"/>
              <p:cNvCxnSpPr/>
              <p:nvPr/>
            </p:nvCxnSpPr>
            <p:spPr>
              <a:xfrm>
                <a:off x="2635920" y="7167240"/>
                <a:ext cx="360" cy="126360"/>
              </a:xfrm>
              <a:prstGeom prst="straightConnector1">
                <a:avLst/>
              </a:prstGeom>
              <a:ln w="6480">
                <a:solidFill>
                  <a:srgbClr val="a8a8a8"/>
                </a:solidFill>
                <a:miter/>
              </a:ln>
            </p:spPr>
          </p:cxnSp>
          <p:cxnSp>
            <p:nvCxnSpPr>
              <p:cNvPr id="23233" name="Straight Connector 2036"/>
              <p:cNvCxnSpPr/>
              <p:nvPr/>
            </p:nvCxnSpPr>
            <p:spPr>
              <a:xfrm>
                <a:off x="3130200" y="7167240"/>
                <a:ext cx="360" cy="126360"/>
              </a:xfrm>
              <a:prstGeom prst="straightConnector1">
                <a:avLst/>
              </a:prstGeom>
              <a:ln w="6480">
                <a:solidFill>
                  <a:srgbClr val="a8a8a8"/>
                </a:solidFill>
                <a:miter/>
              </a:ln>
            </p:spPr>
          </p:cxnSp>
          <p:cxnSp>
            <p:nvCxnSpPr>
              <p:cNvPr id="23234" name="Straight Connector 2037"/>
              <p:cNvCxnSpPr/>
              <p:nvPr/>
            </p:nvCxnSpPr>
            <p:spPr>
              <a:xfrm>
                <a:off x="2965320" y="7167240"/>
                <a:ext cx="360" cy="126360"/>
              </a:xfrm>
              <a:prstGeom prst="straightConnector1">
                <a:avLst/>
              </a:prstGeom>
              <a:ln w="6480">
                <a:solidFill>
                  <a:srgbClr val="a8a8a8"/>
                </a:solidFill>
                <a:miter/>
              </a:ln>
            </p:spPr>
          </p:cxnSp>
          <p:cxnSp>
            <p:nvCxnSpPr>
              <p:cNvPr id="23235" name="Straight Connector 2038"/>
              <p:cNvCxnSpPr/>
              <p:nvPr/>
            </p:nvCxnSpPr>
            <p:spPr>
              <a:xfrm>
                <a:off x="3459600" y="7167240"/>
                <a:ext cx="360" cy="126360"/>
              </a:xfrm>
              <a:prstGeom prst="straightConnector1">
                <a:avLst/>
              </a:prstGeom>
              <a:ln w="6480">
                <a:solidFill>
                  <a:srgbClr val="a8a8a8"/>
                </a:solidFill>
                <a:miter/>
              </a:ln>
            </p:spPr>
          </p:cxnSp>
          <p:cxnSp>
            <p:nvCxnSpPr>
              <p:cNvPr id="23236" name="Straight Connector 2039"/>
              <p:cNvCxnSpPr/>
              <p:nvPr/>
            </p:nvCxnSpPr>
            <p:spPr>
              <a:xfrm>
                <a:off x="3295080" y="7167240"/>
                <a:ext cx="360" cy="126360"/>
              </a:xfrm>
              <a:prstGeom prst="straightConnector1">
                <a:avLst/>
              </a:prstGeom>
              <a:ln w="6480">
                <a:solidFill>
                  <a:srgbClr val="a8a8a8"/>
                </a:solidFill>
                <a:miter/>
              </a:ln>
            </p:spPr>
          </p:cxnSp>
          <p:cxnSp>
            <p:nvCxnSpPr>
              <p:cNvPr id="23237" name="Straight Connector 2040"/>
              <p:cNvCxnSpPr/>
              <p:nvPr/>
            </p:nvCxnSpPr>
            <p:spPr>
              <a:xfrm>
                <a:off x="3789360" y="7167240"/>
                <a:ext cx="360" cy="126360"/>
              </a:xfrm>
              <a:prstGeom prst="straightConnector1">
                <a:avLst/>
              </a:prstGeom>
              <a:ln w="6480">
                <a:solidFill>
                  <a:srgbClr val="a8a8a8"/>
                </a:solidFill>
                <a:miter/>
              </a:ln>
            </p:spPr>
          </p:cxnSp>
          <p:cxnSp>
            <p:nvCxnSpPr>
              <p:cNvPr id="23238" name="Straight Connector 2041"/>
              <p:cNvCxnSpPr/>
              <p:nvPr/>
            </p:nvCxnSpPr>
            <p:spPr>
              <a:xfrm>
                <a:off x="3624480" y="7167240"/>
                <a:ext cx="360" cy="126360"/>
              </a:xfrm>
              <a:prstGeom prst="straightConnector1">
                <a:avLst/>
              </a:prstGeom>
              <a:ln w="6480">
                <a:solidFill>
                  <a:srgbClr val="a8a8a8"/>
                </a:solidFill>
                <a:miter/>
              </a:ln>
            </p:spPr>
          </p:cxnSp>
          <p:cxnSp>
            <p:nvCxnSpPr>
              <p:cNvPr id="23239" name="Straight Connector 2042"/>
              <p:cNvCxnSpPr/>
              <p:nvPr/>
            </p:nvCxnSpPr>
            <p:spPr>
              <a:xfrm>
                <a:off x="4118760" y="7167240"/>
                <a:ext cx="360" cy="126360"/>
              </a:xfrm>
              <a:prstGeom prst="straightConnector1">
                <a:avLst/>
              </a:prstGeom>
              <a:ln w="6480">
                <a:solidFill>
                  <a:srgbClr val="a8a8a8"/>
                </a:solidFill>
                <a:miter/>
              </a:ln>
            </p:spPr>
          </p:cxnSp>
          <p:cxnSp>
            <p:nvCxnSpPr>
              <p:cNvPr id="23240" name="Straight Connector 2043"/>
              <p:cNvCxnSpPr/>
              <p:nvPr/>
            </p:nvCxnSpPr>
            <p:spPr>
              <a:xfrm>
                <a:off x="3953880" y="7167240"/>
                <a:ext cx="360" cy="126360"/>
              </a:xfrm>
              <a:prstGeom prst="straightConnector1">
                <a:avLst/>
              </a:prstGeom>
              <a:ln w="6480">
                <a:solidFill>
                  <a:srgbClr val="a8a8a8"/>
                </a:solidFill>
                <a:miter/>
              </a:ln>
            </p:spPr>
          </p:cxnSp>
          <p:cxnSp>
            <p:nvCxnSpPr>
              <p:cNvPr id="23241" name="Straight Connector 2044"/>
              <p:cNvCxnSpPr/>
              <p:nvPr/>
            </p:nvCxnSpPr>
            <p:spPr>
              <a:xfrm>
                <a:off x="4448160" y="7167240"/>
                <a:ext cx="360" cy="126360"/>
              </a:xfrm>
              <a:prstGeom prst="straightConnector1">
                <a:avLst/>
              </a:prstGeom>
              <a:ln w="6480">
                <a:solidFill>
                  <a:srgbClr val="a8a8a8"/>
                </a:solidFill>
                <a:miter/>
              </a:ln>
            </p:spPr>
          </p:cxnSp>
          <p:cxnSp>
            <p:nvCxnSpPr>
              <p:cNvPr id="23242" name="Straight Connector 2045"/>
              <p:cNvCxnSpPr/>
              <p:nvPr/>
            </p:nvCxnSpPr>
            <p:spPr>
              <a:xfrm>
                <a:off x="4283640" y="7167240"/>
                <a:ext cx="360" cy="126360"/>
              </a:xfrm>
              <a:prstGeom prst="straightConnector1">
                <a:avLst/>
              </a:prstGeom>
              <a:ln w="6480">
                <a:solidFill>
                  <a:srgbClr val="a8a8a8"/>
                </a:solidFill>
                <a:miter/>
              </a:ln>
            </p:spPr>
          </p:cxnSp>
          <p:cxnSp>
            <p:nvCxnSpPr>
              <p:cNvPr id="23243" name="Straight Connector 2046"/>
              <p:cNvCxnSpPr/>
              <p:nvPr/>
            </p:nvCxnSpPr>
            <p:spPr>
              <a:xfrm>
                <a:off x="4777920" y="7167240"/>
                <a:ext cx="360" cy="126360"/>
              </a:xfrm>
              <a:prstGeom prst="straightConnector1">
                <a:avLst/>
              </a:prstGeom>
              <a:ln w="6480">
                <a:solidFill>
                  <a:srgbClr val="a8a8a8"/>
                </a:solidFill>
                <a:miter/>
              </a:ln>
            </p:spPr>
          </p:cxnSp>
          <p:cxnSp>
            <p:nvCxnSpPr>
              <p:cNvPr id="23244" name="Straight Connector 2047"/>
              <p:cNvCxnSpPr/>
              <p:nvPr/>
            </p:nvCxnSpPr>
            <p:spPr>
              <a:xfrm>
                <a:off x="4613040" y="7167240"/>
                <a:ext cx="360" cy="126360"/>
              </a:xfrm>
              <a:prstGeom prst="straightConnector1">
                <a:avLst/>
              </a:prstGeom>
              <a:ln w="6480">
                <a:solidFill>
                  <a:srgbClr val="a8a8a8"/>
                </a:solidFill>
                <a:miter/>
              </a:ln>
            </p:spPr>
          </p:cxnSp>
          <p:cxnSp>
            <p:nvCxnSpPr>
              <p:cNvPr id="23245" name="Straight Connector 2048"/>
              <p:cNvCxnSpPr/>
              <p:nvPr/>
            </p:nvCxnSpPr>
            <p:spPr>
              <a:xfrm>
                <a:off x="5107320" y="7167240"/>
                <a:ext cx="360" cy="126360"/>
              </a:xfrm>
              <a:prstGeom prst="straightConnector1">
                <a:avLst/>
              </a:prstGeom>
              <a:ln w="6480">
                <a:solidFill>
                  <a:srgbClr val="a8a8a8"/>
                </a:solidFill>
                <a:miter/>
              </a:ln>
            </p:spPr>
          </p:cxnSp>
          <p:cxnSp>
            <p:nvCxnSpPr>
              <p:cNvPr id="23246" name="Straight Connector 2049"/>
              <p:cNvCxnSpPr/>
              <p:nvPr/>
            </p:nvCxnSpPr>
            <p:spPr>
              <a:xfrm>
                <a:off x="4942440" y="7167240"/>
                <a:ext cx="360" cy="126360"/>
              </a:xfrm>
              <a:prstGeom prst="straightConnector1">
                <a:avLst/>
              </a:prstGeom>
              <a:ln w="6480">
                <a:solidFill>
                  <a:srgbClr val="a8a8a8"/>
                </a:solidFill>
                <a:miter/>
              </a:ln>
            </p:spPr>
          </p:cxnSp>
          <p:cxnSp>
            <p:nvCxnSpPr>
              <p:cNvPr id="23247" name="Straight Connector 2050"/>
              <p:cNvCxnSpPr/>
              <p:nvPr/>
            </p:nvCxnSpPr>
            <p:spPr>
              <a:xfrm>
                <a:off x="5436720" y="7167240"/>
                <a:ext cx="360" cy="126360"/>
              </a:xfrm>
              <a:prstGeom prst="straightConnector1">
                <a:avLst/>
              </a:prstGeom>
              <a:ln w="6480">
                <a:solidFill>
                  <a:srgbClr val="a8a8a8"/>
                </a:solidFill>
                <a:miter/>
              </a:ln>
            </p:spPr>
          </p:cxnSp>
          <p:cxnSp>
            <p:nvCxnSpPr>
              <p:cNvPr id="23248" name="Straight Connector 2051"/>
              <p:cNvCxnSpPr/>
              <p:nvPr/>
            </p:nvCxnSpPr>
            <p:spPr>
              <a:xfrm>
                <a:off x="5272200" y="7167240"/>
                <a:ext cx="360" cy="126360"/>
              </a:xfrm>
              <a:prstGeom prst="straightConnector1">
                <a:avLst/>
              </a:prstGeom>
              <a:ln w="6480">
                <a:solidFill>
                  <a:srgbClr val="a8a8a8"/>
                </a:solidFill>
                <a:miter/>
              </a:ln>
            </p:spPr>
          </p:cxnSp>
          <p:cxnSp>
            <p:nvCxnSpPr>
              <p:cNvPr id="23249" name="Straight Connector 2052"/>
              <p:cNvCxnSpPr/>
              <p:nvPr/>
            </p:nvCxnSpPr>
            <p:spPr>
              <a:xfrm>
                <a:off x="5766480" y="7167240"/>
                <a:ext cx="360" cy="126360"/>
              </a:xfrm>
              <a:prstGeom prst="straightConnector1">
                <a:avLst/>
              </a:prstGeom>
              <a:ln w="6480">
                <a:solidFill>
                  <a:srgbClr val="a8a8a8"/>
                </a:solidFill>
                <a:miter/>
              </a:ln>
            </p:spPr>
          </p:cxnSp>
          <p:cxnSp>
            <p:nvCxnSpPr>
              <p:cNvPr id="23250" name="Straight Connector 2053"/>
              <p:cNvCxnSpPr/>
              <p:nvPr/>
            </p:nvCxnSpPr>
            <p:spPr>
              <a:xfrm>
                <a:off x="5601600" y="7167240"/>
                <a:ext cx="360" cy="126360"/>
              </a:xfrm>
              <a:prstGeom prst="straightConnector1">
                <a:avLst/>
              </a:prstGeom>
              <a:ln w="6480">
                <a:solidFill>
                  <a:srgbClr val="a8a8a8"/>
                </a:solidFill>
                <a:miter/>
              </a:ln>
            </p:spPr>
          </p:cxnSp>
          <p:cxnSp>
            <p:nvCxnSpPr>
              <p:cNvPr id="23251" name="Straight Connector 2054"/>
              <p:cNvCxnSpPr/>
              <p:nvPr/>
            </p:nvCxnSpPr>
            <p:spPr>
              <a:xfrm>
                <a:off x="6095880" y="7167240"/>
                <a:ext cx="360" cy="126360"/>
              </a:xfrm>
              <a:prstGeom prst="straightConnector1">
                <a:avLst/>
              </a:prstGeom>
              <a:ln w="6480">
                <a:solidFill>
                  <a:srgbClr val="a8a8a8"/>
                </a:solidFill>
                <a:miter/>
              </a:ln>
            </p:spPr>
          </p:cxnSp>
          <p:cxnSp>
            <p:nvCxnSpPr>
              <p:cNvPr id="23252" name="Straight Connector 2055"/>
              <p:cNvCxnSpPr/>
              <p:nvPr/>
            </p:nvCxnSpPr>
            <p:spPr>
              <a:xfrm>
                <a:off x="5931000" y="7167240"/>
                <a:ext cx="360" cy="126360"/>
              </a:xfrm>
              <a:prstGeom prst="straightConnector1">
                <a:avLst/>
              </a:prstGeom>
              <a:ln w="6480">
                <a:solidFill>
                  <a:srgbClr val="a8a8a8"/>
                </a:solidFill>
                <a:miter/>
              </a:ln>
            </p:spPr>
          </p:cxnSp>
          <p:cxnSp>
            <p:nvCxnSpPr>
              <p:cNvPr id="23253" name="Straight Connector 2056"/>
              <p:cNvCxnSpPr/>
              <p:nvPr/>
            </p:nvCxnSpPr>
            <p:spPr>
              <a:xfrm>
                <a:off x="6425280" y="7167240"/>
                <a:ext cx="360" cy="126360"/>
              </a:xfrm>
              <a:prstGeom prst="straightConnector1">
                <a:avLst/>
              </a:prstGeom>
              <a:ln w="6480">
                <a:solidFill>
                  <a:srgbClr val="a8a8a8"/>
                </a:solidFill>
                <a:miter/>
              </a:ln>
            </p:spPr>
          </p:cxnSp>
          <p:cxnSp>
            <p:nvCxnSpPr>
              <p:cNvPr id="23254" name="Straight Connector 2057"/>
              <p:cNvCxnSpPr/>
              <p:nvPr/>
            </p:nvCxnSpPr>
            <p:spPr>
              <a:xfrm>
                <a:off x="6260760" y="7167240"/>
                <a:ext cx="360" cy="126360"/>
              </a:xfrm>
              <a:prstGeom prst="straightConnector1">
                <a:avLst/>
              </a:prstGeom>
              <a:ln w="6480">
                <a:solidFill>
                  <a:srgbClr val="a8a8a8"/>
                </a:solidFill>
                <a:miter/>
              </a:ln>
            </p:spPr>
          </p:cxnSp>
          <p:cxnSp>
            <p:nvCxnSpPr>
              <p:cNvPr id="23255" name="Straight Connector 2058"/>
              <p:cNvCxnSpPr/>
              <p:nvPr/>
            </p:nvCxnSpPr>
            <p:spPr>
              <a:xfrm>
                <a:off x="6590160" y="7167240"/>
                <a:ext cx="360" cy="126360"/>
              </a:xfrm>
              <a:prstGeom prst="straightConnector1">
                <a:avLst/>
              </a:prstGeom>
              <a:ln w="6480">
                <a:solidFill>
                  <a:srgbClr val="a8a8a8"/>
                </a:solidFill>
                <a:miter/>
              </a:ln>
            </p:spPr>
          </p:cxnSp>
          <p:cxnSp>
            <p:nvCxnSpPr>
              <p:cNvPr id="23256" name="Straight Connector 2059"/>
              <p:cNvCxnSpPr/>
              <p:nvPr/>
            </p:nvCxnSpPr>
            <p:spPr>
              <a:xfrm>
                <a:off x="6919560" y="7167240"/>
                <a:ext cx="360" cy="126360"/>
              </a:xfrm>
              <a:prstGeom prst="straightConnector1">
                <a:avLst/>
              </a:prstGeom>
              <a:ln w="6480">
                <a:solidFill>
                  <a:srgbClr val="a8a8a8"/>
                </a:solidFill>
                <a:miter/>
              </a:ln>
            </p:spPr>
          </p:cxnSp>
          <p:cxnSp>
            <p:nvCxnSpPr>
              <p:cNvPr id="23257" name="Straight Connector 2060"/>
              <p:cNvCxnSpPr/>
              <p:nvPr/>
            </p:nvCxnSpPr>
            <p:spPr>
              <a:xfrm>
                <a:off x="6754680" y="7167240"/>
                <a:ext cx="360" cy="126360"/>
              </a:xfrm>
              <a:prstGeom prst="straightConnector1">
                <a:avLst/>
              </a:prstGeom>
              <a:ln w="6480">
                <a:solidFill>
                  <a:srgbClr val="a8a8a8"/>
                </a:solidFill>
                <a:miter/>
              </a:ln>
            </p:spPr>
          </p:cxnSp>
          <p:cxnSp>
            <p:nvCxnSpPr>
              <p:cNvPr id="23258" name="Straight Connector 2061"/>
              <p:cNvCxnSpPr/>
              <p:nvPr/>
            </p:nvCxnSpPr>
            <p:spPr>
              <a:xfrm>
                <a:off x="7248960" y="7167240"/>
                <a:ext cx="360" cy="126360"/>
              </a:xfrm>
              <a:prstGeom prst="straightConnector1">
                <a:avLst/>
              </a:prstGeom>
              <a:ln w="6480">
                <a:solidFill>
                  <a:srgbClr val="a8a8a8"/>
                </a:solidFill>
                <a:miter/>
              </a:ln>
            </p:spPr>
          </p:cxnSp>
          <p:cxnSp>
            <p:nvCxnSpPr>
              <p:cNvPr id="23259" name="Straight Connector 2062"/>
              <p:cNvCxnSpPr/>
              <p:nvPr/>
            </p:nvCxnSpPr>
            <p:spPr>
              <a:xfrm>
                <a:off x="7084440" y="7167240"/>
                <a:ext cx="360" cy="126360"/>
              </a:xfrm>
              <a:prstGeom prst="straightConnector1">
                <a:avLst/>
              </a:prstGeom>
              <a:ln w="6480">
                <a:solidFill>
                  <a:srgbClr val="a8a8a8"/>
                </a:solidFill>
                <a:miter/>
              </a:ln>
            </p:spPr>
          </p:cxnSp>
          <p:cxnSp>
            <p:nvCxnSpPr>
              <p:cNvPr id="23260" name="Straight Connector 2063"/>
              <p:cNvCxnSpPr/>
              <p:nvPr/>
            </p:nvCxnSpPr>
            <p:spPr>
              <a:xfrm>
                <a:off x="7578720" y="7167240"/>
                <a:ext cx="360" cy="126360"/>
              </a:xfrm>
              <a:prstGeom prst="straightConnector1">
                <a:avLst/>
              </a:prstGeom>
              <a:ln w="6480">
                <a:solidFill>
                  <a:srgbClr val="a8a8a8"/>
                </a:solidFill>
                <a:miter/>
              </a:ln>
            </p:spPr>
          </p:cxnSp>
          <p:cxnSp>
            <p:nvCxnSpPr>
              <p:cNvPr id="23261" name="Straight Connector 2064"/>
              <p:cNvCxnSpPr/>
              <p:nvPr/>
            </p:nvCxnSpPr>
            <p:spPr>
              <a:xfrm>
                <a:off x="7413840" y="7167240"/>
                <a:ext cx="360" cy="126360"/>
              </a:xfrm>
              <a:prstGeom prst="straightConnector1">
                <a:avLst/>
              </a:prstGeom>
              <a:ln w="6480">
                <a:solidFill>
                  <a:srgbClr val="a8a8a8"/>
                </a:solidFill>
                <a:miter/>
              </a:ln>
            </p:spPr>
          </p:cxnSp>
          <p:cxnSp>
            <p:nvCxnSpPr>
              <p:cNvPr id="23262" name="Straight Connector 2065"/>
              <p:cNvCxnSpPr/>
              <p:nvPr/>
            </p:nvCxnSpPr>
            <p:spPr>
              <a:xfrm>
                <a:off x="7908120" y="7167240"/>
                <a:ext cx="360" cy="126360"/>
              </a:xfrm>
              <a:prstGeom prst="straightConnector1">
                <a:avLst/>
              </a:prstGeom>
              <a:ln w="6480">
                <a:solidFill>
                  <a:srgbClr val="a8a8a8"/>
                </a:solidFill>
                <a:miter/>
              </a:ln>
            </p:spPr>
          </p:cxnSp>
          <p:cxnSp>
            <p:nvCxnSpPr>
              <p:cNvPr id="23263" name="Straight Connector 2066"/>
              <p:cNvCxnSpPr/>
              <p:nvPr/>
            </p:nvCxnSpPr>
            <p:spPr>
              <a:xfrm>
                <a:off x="7743240" y="7167240"/>
                <a:ext cx="360" cy="126360"/>
              </a:xfrm>
              <a:prstGeom prst="straightConnector1">
                <a:avLst/>
              </a:prstGeom>
              <a:ln w="6480">
                <a:solidFill>
                  <a:srgbClr val="a8a8a8"/>
                </a:solidFill>
                <a:miter/>
              </a:ln>
            </p:spPr>
          </p:cxnSp>
          <p:cxnSp>
            <p:nvCxnSpPr>
              <p:cNvPr id="23264" name="Straight Connector 2067"/>
              <p:cNvCxnSpPr/>
              <p:nvPr/>
            </p:nvCxnSpPr>
            <p:spPr>
              <a:xfrm>
                <a:off x="8237520" y="7167240"/>
                <a:ext cx="360" cy="126360"/>
              </a:xfrm>
              <a:prstGeom prst="straightConnector1">
                <a:avLst/>
              </a:prstGeom>
              <a:ln w="6480">
                <a:solidFill>
                  <a:srgbClr val="a8a8a8"/>
                </a:solidFill>
                <a:miter/>
              </a:ln>
            </p:spPr>
          </p:cxnSp>
          <p:cxnSp>
            <p:nvCxnSpPr>
              <p:cNvPr id="23265" name="Straight Connector 2068"/>
              <p:cNvCxnSpPr/>
              <p:nvPr/>
            </p:nvCxnSpPr>
            <p:spPr>
              <a:xfrm>
                <a:off x="8073000" y="7167240"/>
                <a:ext cx="360" cy="126360"/>
              </a:xfrm>
              <a:prstGeom prst="straightConnector1">
                <a:avLst/>
              </a:prstGeom>
              <a:ln w="6480">
                <a:solidFill>
                  <a:srgbClr val="a8a8a8"/>
                </a:solidFill>
                <a:miter/>
              </a:ln>
            </p:spPr>
          </p:cxnSp>
          <p:cxnSp>
            <p:nvCxnSpPr>
              <p:cNvPr id="23266" name="Straight Connector 2069"/>
              <p:cNvCxnSpPr/>
              <p:nvPr/>
            </p:nvCxnSpPr>
            <p:spPr>
              <a:xfrm>
                <a:off x="8567280" y="7167240"/>
                <a:ext cx="360" cy="126360"/>
              </a:xfrm>
              <a:prstGeom prst="straightConnector1">
                <a:avLst/>
              </a:prstGeom>
              <a:ln w="6480">
                <a:solidFill>
                  <a:srgbClr val="a8a8a8"/>
                </a:solidFill>
                <a:miter/>
              </a:ln>
            </p:spPr>
          </p:cxnSp>
          <p:cxnSp>
            <p:nvCxnSpPr>
              <p:cNvPr id="23267" name="Straight Connector 2070"/>
              <p:cNvCxnSpPr/>
              <p:nvPr/>
            </p:nvCxnSpPr>
            <p:spPr>
              <a:xfrm>
                <a:off x="8402400" y="7167240"/>
                <a:ext cx="360" cy="126360"/>
              </a:xfrm>
              <a:prstGeom prst="straightConnector1">
                <a:avLst/>
              </a:prstGeom>
              <a:ln w="6480">
                <a:solidFill>
                  <a:srgbClr val="a8a8a8"/>
                </a:solidFill>
                <a:miter/>
              </a:ln>
            </p:spPr>
          </p:cxnSp>
          <p:cxnSp>
            <p:nvCxnSpPr>
              <p:cNvPr id="23268" name="Straight Connector 2071"/>
              <p:cNvCxnSpPr/>
              <p:nvPr/>
            </p:nvCxnSpPr>
            <p:spPr>
              <a:xfrm>
                <a:off x="8896680" y="7167240"/>
                <a:ext cx="360" cy="126360"/>
              </a:xfrm>
              <a:prstGeom prst="straightConnector1">
                <a:avLst/>
              </a:prstGeom>
              <a:ln w="6480">
                <a:solidFill>
                  <a:srgbClr val="a8a8a8"/>
                </a:solidFill>
                <a:miter/>
              </a:ln>
            </p:spPr>
          </p:cxnSp>
          <p:cxnSp>
            <p:nvCxnSpPr>
              <p:cNvPr id="23269" name="Straight Connector 2072"/>
              <p:cNvCxnSpPr/>
              <p:nvPr/>
            </p:nvCxnSpPr>
            <p:spPr>
              <a:xfrm>
                <a:off x="8731800" y="7167240"/>
                <a:ext cx="360" cy="126360"/>
              </a:xfrm>
              <a:prstGeom prst="straightConnector1">
                <a:avLst/>
              </a:prstGeom>
              <a:ln w="6480">
                <a:solidFill>
                  <a:srgbClr val="a8a8a8"/>
                </a:solidFill>
                <a:miter/>
              </a:ln>
            </p:spPr>
          </p:cxnSp>
          <p:cxnSp>
            <p:nvCxnSpPr>
              <p:cNvPr id="23270" name="Straight Connector 2073"/>
              <p:cNvCxnSpPr/>
              <p:nvPr/>
            </p:nvCxnSpPr>
            <p:spPr>
              <a:xfrm>
                <a:off x="9226080" y="7167240"/>
                <a:ext cx="360" cy="126360"/>
              </a:xfrm>
              <a:prstGeom prst="straightConnector1">
                <a:avLst/>
              </a:prstGeom>
              <a:ln w="6480">
                <a:solidFill>
                  <a:srgbClr val="a8a8a8"/>
                </a:solidFill>
                <a:miter/>
              </a:ln>
            </p:spPr>
          </p:cxnSp>
          <p:cxnSp>
            <p:nvCxnSpPr>
              <p:cNvPr id="23271" name="Straight Connector 2074"/>
              <p:cNvCxnSpPr/>
              <p:nvPr/>
            </p:nvCxnSpPr>
            <p:spPr>
              <a:xfrm>
                <a:off x="9061560" y="7167240"/>
                <a:ext cx="360" cy="126360"/>
              </a:xfrm>
              <a:prstGeom prst="straightConnector1">
                <a:avLst/>
              </a:prstGeom>
              <a:ln w="6480">
                <a:solidFill>
                  <a:srgbClr val="a8a8a8"/>
                </a:solidFill>
                <a:miter/>
              </a:ln>
            </p:spPr>
          </p:cxnSp>
          <p:cxnSp>
            <p:nvCxnSpPr>
              <p:cNvPr id="23272" name="Straight Connector 2075"/>
              <p:cNvCxnSpPr/>
              <p:nvPr/>
            </p:nvCxnSpPr>
            <p:spPr>
              <a:xfrm>
                <a:off x="9555840" y="7167240"/>
                <a:ext cx="360" cy="126360"/>
              </a:xfrm>
              <a:prstGeom prst="straightConnector1">
                <a:avLst/>
              </a:prstGeom>
              <a:ln w="6480">
                <a:solidFill>
                  <a:srgbClr val="a8a8a8"/>
                </a:solidFill>
                <a:miter/>
              </a:ln>
            </p:spPr>
          </p:cxnSp>
          <p:cxnSp>
            <p:nvCxnSpPr>
              <p:cNvPr id="23273" name="Straight Connector 2076"/>
              <p:cNvCxnSpPr/>
              <p:nvPr/>
            </p:nvCxnSpPr>
            <p:spPr>
              <a:xfrm>
                <a:off x="9390960" y="7167240"/>
                <a:ext cx="360" cy="126360"/>
              </a:xfrm>
              <a:prstGeom prst="straightConnector1">
                <a:avLst/>
              </a:prstGeom>
              <a:ln w="6480">
                <a:solidFill>
                  <a:srgbClr val="a8a8a8"/>
                </a:solidFill>
                <a:miter/>
              </a:ln>
            </p:spPr>
          </p:cxnSp>
          <p:cxnSp>
            <p:nvCxnSpPr>
              <p:cNvPr id="23274" name="Straight Connector 2077"/>
              <p:cNvCxnSpPr/>
              <p:nvPr/>
            </p:nvCxnSpPr>
            <p:spPr>
              <a:xfrm>
                <a:off x="9885240" y="7167240"/>
                <a:ext cx="360" cy="126360"/>
              </a:xfrm>
              <a:prstGeom prst="straightConnector1">
                <a:avLst/>
              </a:prstGeom>
              <a:ln w="6480">
                <a:solidFill>
                  <a:srgbClr val="a8a8a8"/>
                </a:solidFill>
                <a:miter/>
              </a:ln>
            </p:spPr>
          </p:cxnSp>
          <p:cxnSp>
            <p:nvCxnSpPr>
              <p:cNvPr id="23275" name="Straight Connector 2078"/>
              <p:cNvCxnSpPr/>
              <p:nvPr/>
            </p:nvCxnSpPr>
            <p:spPr>
              <a:xfrm>
                <a:off x="9720360" y="7167240"/>
                <a:ext cx="360" cy="126360"/>
              </a:xfrm>
              <a:prstGeom prst="straightConnector1">
                <a:avLst/>
              </a:prstGeom>
              <a:ln w="6480">
                <a:solidFill>
                  <a:srgbClr val="a8a8a8"/>
                </a:solidFill>
                <a:miter/>
              </a:ln>
            </p:spPr>
          </p:cxnSp>
          <p:cxnSp>
            <p:nvCxnSpPr>
              <p:cNvPr id="23276" name="Straight Connector 2079"/>
              <p:cNvCxnSpPr/>
              <p:nvPr/>
            </p:nvCxnSpPr>
            <p:spPr>
              <a:xfrm>
                <a:off x="10214640" y="7167240"/>
                <a:ext cx="360" cy="126360"/>
              </a:xfrm>
              <a:prstGeom prst="straightConnector1">
                <a:avLst/>
              </a:prstGeom>
              <a:ln w="6480">
                <a:solidFill>
                  <a:srgbClr val="a8a8a8"/>
                </a:solidFill>
                <a:miter/>
              </a:ln>
            </p:spPr>
          </p:cxnSp>
          <p:cxnSp>
            <p:nvCxnSpPr>
              <p:cNvPr id="23277" name="Straight Connector 2080"/>
              <p:cNvCxnSpPr/>
              <p:nvPr/>
            </p:nvCxnSpPr>
            <p:spPr>
              <a:xfrm>
                <a:off x="10050120" y="7167240"/>
                <a:ext cx="360" cy="126360"/>
              </a:xfrm>
              <a:prstGeom prst="straightConnector1">
                <a:avLst/>
              </a:prstGeom>
              <a:ln w="6480">
                <a:solidFill>
                  <a:srgbClr val="a8a8a8"/>
                </a:solidFill>
                <a:miter/>
              </a:ln>
            </p:spPr>
          </p:cxnSp>
          <p:cxnSp>
            <p:nvCxnSpPr>
              <p:cNvPr id="23278" name="Straight Connector 2081"/>
              <p:cNvCxnSpPr/>
              <p:nvPr/>
            </p:nvCxnSpPr>
            <p:spPr>
              <a:xfrm>
                <a:off x="10544400" y="7167240"/>
                <a:ext cx="360" cy="126360"/>
              </a:xfrm>
              <a:prstGeom prst="straightConnector1">
                <a:avLst/>
              </a:prstGeom>
              <a:ln w="6480">
                <a:solidFill>
                  <a:srgbClr val="a8a8a8"/>
                </a:solidFill>
                <a:miter/>
              </a:ln>
            </p:spPr>
          </p:cxnSp>
          <p:cxnSp>
            <p:nvCxnSpPr>
              <p:cNvPr id="23279" name="Straight Connector 2082"/>
              <p:cNvCxnSpPr/>
              <p:nvPr/>
            </p:nvCxnSpPr>
            <p:spPr>
              <a:xfrm>
                <a:off x="10379520" y="7167240"/>
                <a:ext cx="360" cy="126360"/>
              </a:xfrm>
              <a:prstGeom prst="straightConnector1">
                <a:avLst/>
              </a:prstGeom>
              <a:ln w="6480">
                <a:solidFill>
                  <a:srgbClr val="a8a8a8"/>
                </a:solidFill>
                <a:miter/>
              </a:ln>
            </p:spPr>
          </p:cxnSp>
          <p:cxnSp>
            <p:nvCxnSpPr>
              <p:cNvPr id="23280" name="Straight Connector 2083"/>
              <p:cNvCxnSpPr/>
              <p:nvPr/>
            </p:nvCxnSpPr>
            <p:spPr>
              <a:xfrm>
                <a:off x="10873800" y="7167240"/>
                <a:ext cx="360" cy="126360"/>
              </a:xfrm>
              <a:prstGeom prst="straightConnector1">
                <a:avLst/>
              </a:prstGeom>
              <a:ln w="6480">
                <a:solidFill>
                  <a:srgbClr val="a8a8a8"/>
                </a:solidFill>
                <a:miter/>
              </a:ln>
            </p:spPr>
          </p:cxnSp>
          <p:cxnSp>
            <p:nvCxnSpPr>
              <p:cNvPr id="23281" name="Straight Connector 2084"/>
              <p:cNvCxnSpPr/>
              <p:nvPr/>
            </p:nvCxnSpPr>
            <p:spPr>
              <a:xfrm>
                <a:off x="10708920" y="7167240"/>
                <a:ext cx="360" cy="126360"/>
              </a:xfrm>
              <a:prstGeom prst="straightConnector1">
                <a:avLst/>
              </a:prstGeom>
              <a:ln w="6480">
                <a:solidFill>
                  <a:srgbClr val="a8a8a8"/>
                </a:solidFill>
                <a:miter/>
              </a:ln>
            </p:spPr>
          </p:cxnSp>
          <p:cxnSp>
            <p:nvCxnSpPr>
              <p:cNvPr id="23282" name="Straight Connector 2085"/>
              <p:cNvCxnSpPr/>
              <p:nvPr/>
            </p:nvCxnSpPr>
            <p:spPr>
              <a:xfrm>
                <a:off x="11203200" y="7167240"/>
                <a:ext cx="360" cy="126360"/>
              </a:xfrm>
              <a:prstGeom prst="straightConnector1">
                <a:avLst/>
              </a:prstGeom>
              <a:ln w="6480">
                <a:solidFill>
                  <a:srgbClr val="a8a8a8"/>
                </a:solidFill>
                <a:miter/>
              </a:ln>
            </p:spPr>
          </p:cxnSp>
          <p:cxnSp>
            <p:nvCxnSpPr>
              <p:cNvPr id="23283" name="Straight Connector 2086"/>
              <p:cNvCxnSpPr/>
              <p:nvPr/>
            </p:nvCxnSpPr>
            <p:spPr>
              <a:xfrm>
                <a:off x="11038680" y="7167240"/>
                <a:ext cx="360" cy="126360"/>
              </a:xfrm>
              <a:prstGeom prst="straightConnector1">
                <a:avLst/>
              </a:prstGeom>
              <a:ln w="6480">
                <a:solidFill>
                  <a:srgbClr val="a8a8a8"/>
                </a:solidFill>
                <a:miter/>
              </a:ln>
            </p:spPr>
          </p:cxnSp>
          <p:cxnSp>
            <p:nvCxnSpPr>
              <p:cNvPr id="23284" name="Straight Connector 2087"/>
              <p:cNvCxnSpPr/>
              <p:nvPr/>
            </p:nvCxnSpPr>
            <p:spPr>
              <a:xfrm>
                <a:off x="11532960" y="7167240"/>
                <a:ext cx="360" cy="126360"/>
              </a:xfrm>
              <a:prstGeom prst="straightConnector1">
                <a:avLst/>
              </a:prstGeom>
              <a:ln w="6480">
                <a:solidFill>
                  <a:srgbClr val="a8a8a8"/>
                </a:solidFill>
                <a:miter/>
              </a:ln>
            </p:spPr>
          </p:cxnSp>
          <p:cxnSp>
            <p:nvCxnSpPr>
              <p:cNvPr id="23285" name="Straight Connector 2088"/>
              <p:cNvCxnSpPr/>
              <p:nvPr/>
            </p:nvCxnSpPr>
            <p:spPr>
              <a:xfrm>
                <a:off x="11368080" y="7167240"/>
                <a:ext cx="360" cy="126360"/>
              </a:xfrm>
              <a:prstGeom prst="straightConnector1">
                <a:avLst/>
              </a:prstGeom>
              <a:ln w="6480">
                <a:solidFill>
                  <a:srgbClr val="a8a8a8"/>
                </a:solidFill>
                <a:miter/>
              </a:ln>
            </p:spPr>
          </p:cxnSp>
          <p:cxnSp>
            <p:nvCxnSpPr>
              <p:cNvPr id="23286" name="Straight Connector 2089"/>
              <p:cNvCxnSpPr/>
              <p:nvPr/>
            </p:nvCxnSpPr>
            <p:spPr>
              <a:xfrm>
                <a:off x="11862360" y="7167240"/>
                <a:ext cx="360" cy="126360"/>
              </a:xfrm>
              <a:prstGeom prst="straightConnector1">
                <a:avLst/>
              </a:prstGeom>
              <a:ln w="6480">
                <a:solidFill>
                  <a:srgbClr val="a8a8a8"/>
                </a:solidFill>
                <a:miter/>
              </a:ln>
            </p:spPr>
          </p:cxnSp>
          <p:cxnSp>
            <p:nvCxnSpPr>
              <p:cNvPr id="23287"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3288" name="Group 28"/>
            <p:cNvGrpSpPr/>
            <p:nvPr/>
          </p:nvGrpSpPr>
          <p:grpSpPr>
            <a:xfrm>
              <a:off x="-435240" y="-435240"/>
              <a:ext cx="13042800" cy="7728480"/>
              <a:chOff x="-435240" y="-435240"/>
              <a:chExt cx="13042800" cy="7728480"/>
            </a:xfrm>
          </p:grpSpPr>
          <p:cxnSp>
            <p:nvCxnSpPr>
              <p:cNvPr id="23289" name="Straight Connector 1897"/>
              <p:cNvCxnSpPr/>
              <p:nvPr/>
            </p:nvCxnSpPr>
            <p:spPr>
              <a:xfrm>
                <a:off x="12355560" y="4898520"/>
                <a:ext cx="252360" cy="360"/>
              </a:xfrm>
              <a:prstGeom prst="straightConnector1">
                <a:avLst/>
              </a:prstGeom>
              <a:ln w="6480">
                <a:solidFill>
                  <a:srgbClr val="a8a8a8"/>
                </a:solidFill>
                <a:miter/>
              </a:ln>
            </p:spPr>
          </p:cxnSp>
          <p:cxnSp>
            <p:nvCxnSpPr>
              <p:cNvPr id="23290" name="Straight Connector 181"/>
              <p:cNvCxnSpPr/>
              <p:nvPr/>
            </p:nvCxnSpPr>
            <p:spPr>
              <a:xfrm>
                <a:off x="-435240" y="326520"/>
                <a:ext cx="252360" cy="360"/>
              </a:xfrm>
              <a:prstGeom prst="straightConnector1">
                <a:avLst/>
              </a:prstGeom>
              <a:ln w="6480">
                <a:solidFill>
                  <a:srgbClr val="a8a8a8"/>
                </a:solidFill>
                <a:miter/>
              </a:ln>
            </p:spPr>
          </p:cxnSp>
          <p:cxnSp>
            <p:nvCxnSpPr>
              <p:cNvPr id="23291" name="Straight Connector 182"/>
              <p:cNvCxnSpPr/>
              <p:nvPr/>
            </p:nvCxnSpPr>
            <p:spPr>
              <a:xfrm>
                <a:off x="-435240" y="0"/>
                <a:ext cx="252360" cy="360"/>
              </a:xfrm>
              <a:prstGeom prst="straightConnector1">
                <a:avLst/>
              </a:prstGeom>
              <a:ln w="6480">
                <a:solidFill>
                  <a:srgbClr val="a8a8a8"/>
                </a:solidFill>
                <a:miter/>
              </a:ln>
            </p:spPr>
          </p:cxnSp>
          <p:cxnSp>
            <p:nvCxnSpPr>
              <p:cNvPr id="23292" name="Straight Connector 183"/>
              <p:cNvCxnSpPr/>
              <p:nvPr/>
            </p:nvCxnSpPr>
            <p:spPr>
              <a:xfrm>
                <a:off x="-435240" y="979560"/>
                <a:ext cx="252360" cy="360"/>
              </a:xfrm>
              <a:prstGeom prst="straightConnector1">
                <a:avLst/>
              </a:prstGeom>
              <a:ln w="6480">
                <a:solidFill>
                  <a:srgbClr val="a8a8a8"/>
                </a:solidFill>
                <a:miter/>
              </a:ln>
            </p:spPr>
          </p:cxnSp>
          <p:cxnSp>
            <p:nvCxnSpPr>
              <p:cNvPr id="23293" name="Straight Connector 184"/>
              <p:cNvCxnSpPr/>
              <p:nvPr/>
            </p:nvCxnSpPr>
            <p:spPr>
              <a:xfrm>
                <a:off x="-435240" y="653040"/>
                <a:ext cx="252360" cy="360"/>
              </a:xfrm>
              <a:prstGeom prst="straightConnector1">
                <a:avLst/>
              </a:prstGeom>
              <a:ln w="6480">
                <a:solidFill>
                  <a:srgbClr val="a8a8a8"/>
                </a:solidFill>
                <a:miter/>
              </a:ln>
            </p:spPr>
          </p:cxnSp>
          <p:cxnSp>
            <p:nvCxnSpPr>
              <p:cNvPr id="23294" name="Straight Connector 185"/>
              <p:cNvCxnSpPr/>
              <p:nvPr/>
            </p:nvCxnSpPr>
            <p:spPr>
              <a:xfrm>
                <a:off x="-435240" y="1632600"/>
                <a:ext cx="252360" cy="360"/>
              </a:xfrm>
              <a:prstGeom prst="straightConnector1">
                <a:avLst/>
              </a:prstGeom>
              <a:ln w="6480">
                <a:solidFill>
                  <a:srgbClr val="a8a8a8"/>
                </a:solidFill>
                <a:miter/>
              </a:ln>
            </p:spPr>
          </p:cxnSp>
          <p:cxnSp>
            <p:nvCxnSpPr>
              <p:cNvPr id="23295" name="Straight Connector 186"/>
              <p:cNvCxnSpPr/>
              <p:nvPr/>
            </p:nvCxnSpPr>
            <p:spPr>
              <a:xfrm>
                <a:off x="-435240" y="1306080"/>
                <a:ext cx="252360" cy="360"/>
              </a:xfrm>
              <a:prstGeom prst="straightConnector1">
                <a:avLst/>
              </a:prstGeom>
              <a:ln w="6480">
                <a:solidFill>
                  <a:srgbClr val="a8a8a8"/>
                </a:solidFill>
                <a:miter/>
              </a:ln>
            </p:spPr>
          </p:cxnSp>
          <p:cxnSp>
            <p:nvCxnSpPr>
              <p:cNvPr id="23296" name="Straight Connector 187"/>
              <p:cNvCxnSpPr/>
              <p:nvPr/>
            </p:nvCxnSpPr>
            <p:spPr>
              <a:xfrm>
                <a:off x="-435240" y="2285640"/>
                <a:ext cx="252360" cy="360"/>
              </a:xfrm>
              <a:prstGeom prst="straightConnector1">
                <a:avLst/>
              </a:prstGeom>
              <a:ln w="6480">
                <a:solidFill>
                  <a:srgbClr val="a8a8a8"/>
                </a:solidFill>
                <a:miter/>
              </a:ln>
            </p:spPr>
          </p:cxnSp>
          <p:cxnSp>
            <p:nvCxnSpPr>
              <p:cNvPr id="23297" name="Straight Connector 188"/>
              <p:cNvCxnSpPr/>
              <p:nvPr/>
            </p:nvCxnSpPr>
            <p:spPr>
              <a:xfrm>
                <a:off x="-435240" y="1959120"/>
                <a:ext cx="252360" cy="360"/>
              </a:xfrm>
              <a:prstGeom prst="straightConnector1">
                <a:avLst/>
              </a:prstGeom>
              <a:ln w="6480">
                <a:solidFill>
                  <a:srgbClr val="a8a8a8"/>
                </a:solidFill>
                <a:miter/>
              </a:ln>
            </p:spPr>
          </p:cxnSp>
          <p:cxnSp>
            <p:nvCxnSpPr>
              <p:cNvPr id="23298" name="Straight Connector 189"/>
              <p:cNvCxnSpPr/>
              <p:nvPr/>
            </p:nvCxnSpPr>
            <p:spPr>
              <a:xfrm>
                <a:off x="-435240" y="2939040"/>
                <a:ext cx="252360" cy="360"/>
              </a:xfrm>
              <a:prstGeom prst="straightConnector1">
                <a:avLst/>
              </a:prstGeom>
              <a:ln w="6480">
                <a:solidFill>
                  <a:srgbClr val="a8a8a8"/>
                </a:solidFill>
                <a:miter/>
              </a:ln>
            </p:spPr>
          </p:cxnSp>
          <p:cxnSp>
            <p:nvCxnSpPr>
              <p:cNvPr id="23299" name="Straight Connector 190"/>
              <p:cNvCxnSpPr/>
              <p:nvPr/>
            </p:nvCxnSpPr>
            <p:spPr>
              <a:xfrm>
                <a:off x="-435240" y="2612520"/>
                <a:ext cx="252360" cy="360"/>
              </a:xfrm>
              <a:prstGeom prst="straightConnector1">
                <a:avLst/>
              </a:prstGeom>
              <a:ln w="6480">
                <a:solidFill>
                  <a:srgbClr val="a8a8a8"/>
                </a:solidFill>
                <a:miter/>
              </a:ln>
            </p:spPr>
          </p:cxnSp>
          <p:cxnSp>
            <p:nvCxnSpPr>
              <p:cNvPr id="23300" name="Straight Connector 191"/>
              <p:cNvCxnSpPr/>
              <p:nvPr/>
            </p:nvCxnSpPr>
            <p:spPr>
              <a:xfrm>
                <a:off x="-435240" y="3592080"/>
                <a:ext cx="252360" cy="360"/>
              </a:xfrm>
              <a:prstGeom prst="straightConnector1">
                <a:avLst/>
              </a:prstGeom>
              <a:ln w="6480">
                <a:solidFill>
                  <a:srgbClr val="a8a8a8"/>
                </a:solidFill>
                <a:miter/>
              </a:ln>
            </p:spPr>
          </p:cxnSp>
          <p:cxnSp>
            <p:nvCxnSpPr>
              <p:cNvPr id="23301" name="Straight Connector 192"/>
              <p:cNvCxnSpPr/>
              <p:nvPr/>
            </p:nvCxnSpPr>
            <p:spPr>
              <a:xfrm>
                <a:off x="-435240" y="3265560"/>
                <a:ext cx="252360" cy="360"/>
              </a:xfrm>
              <a:prstGeom prst="straightConnector1">
                <a:avLst/>
              </a:prstGeom>
              <a:ln w="6480">
                <a:solidFill>
                  <a:srgbClr val="a8a8a8"/>
                </a:solidFill>
                <a:miter/>
              </a:ln>
            </p:spPr>
          </p:cxnSp>
          <p:cxnSp>
            <p:nvCxnSpPr>
              <p:cNvPr id="23302" name="Straight Connector 193"/>
              <p:cNvCxnSpPr/>
              <p:nvPr/>
            </p:nvCxnSpPr>
            <p:spPr>
              <a:xfrm>
                <a:off x="-435240" y="4245120"/>
                <a:ext cx="252360" cy="360"/>
              </a:xfrm>
              <a:prstGeom prst="straightConnector1">
                <a:avLst/>
              </a:prstGeom>
              <a:ln w="6480">
                <a:solidFill>
                  <a:srgbClr val="a8a8a8"/>
                </a:solidFill>
                <a:miter/>
              </a:ln>
            </p:spPr>
          </p:cxnSp>
          <p:cxnSp>
            <p:nvCxnSpPr>
              <p:cNvPr id="23303" name="Straight Connector 194"/>
              <p:cNvCxnSpPr/>
              <p:nvPr/>
            </p:nvCxnSpPr>
            <p:spPr>
              <a:xfrm>
                <a:off x="-435240" y="3918600"/>
                <a:ext cx="252360" cy="360"/>
              </a:xfrm>
              <a:prstGeom prst="straightConnector1">
                <a:avLst/>
              </a:prstGeom>
              <a:ln w="6480">
                <a:solidFill>
                  <a:srgbClr val="a8a8a8"/>
                </a:solidFill>
                <a:miter/>
              </a:ln>
            </p:spPr>
          </p:cxnSp>
          <p:cxnSp>
            <p:nvCxnSpPr>
              <p:cNvPr id="23304" name="Straight Connector 195"/>
              <p:cNvCxnSpPr/>
              <p:nvPr/>
            </p:nvCxnSpPr>
            <p:spPr>
              <a:xfrm>
                <a:off x="-435240" y="4898520"/>
                <a:ext cx="252360" cy="360"/>
              </a:xfrm>
              <a:prstGeom prst="straightConnector1">
                <a:avLst/>
              </a:prstGeom>
              <a:ln w="6480">
                <a:solidFill>
                  <a:srgbClr val="a8a8a8"/>
                </a:solidFill>
                <a:miter/>
              </a:ln>
            </p:spPr>
          </p:cxnSp>
          <p:cxnSp>
            <p:nvCxnSpPr>
              <p:cNvPr id="23305" name="Straight Connector 196"/>
              <p:cNvCxnSpPr/>
              <p:nvPr/>
            </p:nvCxnSpPr>
            <p:spPr>
              <a:xfrm>
                <a:off x="-435240" y="4571640"/>
                <a:ext cx="252360" cy="360"/>
              </a:xfrm>
              <a:prstGeom prst="straightConnector1">
                <a:avLst/>
              </a:prstGeom>
              <a:ln w="6480">
                <a:solidFill>
                  <a:srgbClr val="a8a8a8"/>
                </a:solidFill>
                <a:miter/>
              </a:ln>
            </p:spPr>
          </p:cxnSp>
          <p:cxnSp>
            <p:nvCxnSpPr>
              <p:cNvPr id="23306" name="Straight Connector 197"/>
              <p:cNvCxnSpPr/>
              <p:nvPr/>
            </p:nvCxnSpPr>
            <p:spPr>
              <a:xfrm>
                <a:off x="-435240" y="5551560"/>
                <a:ext cx="252360" cy="360"/>
              </a:xfrm>
              <a:prstGeom prst="straightConnector1">
                <a:avLst/>
              </a:prstGeom>
              <a:ln w="6480">
                <a:solidFill>
                  <a:srgbClr val="a8a8a8"/>
                </a:solidFill>
                <a:miter/>
              </a:ln>
            </p:spPr>
          </p:cxnSp>
          <p:cxnSp>
            <p:nvCxnSpPr>
              <p:cNvPr id="23307" name="Straight Connector 198"/>
              <p:cNvCxnSpPr/>
              <p:nvPr/>
            </p:nvCxnSpPr>
            <p:spPr>
              <a:xfrm>
                <a:off x="-435240" y="5225040"/>
                <a:ext cx="252360" cy="360"/>
              </a:xfrm>
              <a:prstGeom prst="straightConnector1">
                <a:avLst/>
              </a:prstGeom>
              <a:ln w="6480">
                <a:solidFill>
                  <a:srgbClr val="a8a8a8"/>
                </a:solidFill>
                <a:miter/>
              </a:ln>
            </p:spPr>
          </p:cxnSp>
          <p:cxnSp>
            <p:nvCxnSpPr>
              <p:cNvPr id="23308" name="Straight Connector 199"/>
              <p:cNvCxnSpPr/>
              <p:nvPr/>
            </p:nvCxnSpPr>
            <p:spPr>
              <a:xfrm>
                <a:off x="-435240" y="6204600"/>
                <a:ext cx="252360" cy="360"/>
              </a:xfrm>
              <a:prstGeom prst="straightConnector1">
                <a:avLst/>
              </a:prstGeom>
              <a:ln w="6480">
                <a:solidFill>
                  <a:srgbClr val="a8a8a8"/>
                </a:solidFill>
                <a:miter/>
              </a:ln>
            </p:spPr>
          </p:cxnSp>
          <p:cxnSp>
            <p:nvCxnSpPr>
              <p:cNvPr id="23309" name="Straight Connector 200"/>
              <p:cNvCxnSpPr/>
              <p:nvPr/>
            </p:nvCxnSpPr>
            <p:spPr>
              <a:xfrm>
                <a:off x="-435240" y="5878080"/>
                <a:ext cx="252360" cy="360"/>
              </a:xfrm>
              <a:prstGeom prst="straightConnector1">
                <a:avLst/>
              </a:prstGeom>
              <a:ln w="6480">
                <a:solidFill>
                  <a:srgbClr val="a8a8a8"/>
                </a:solidFill>
                <a:miter/>
              </a:ln>
            </p:spPr>
          </p:cxnSp>
          <p:cxnSp>
            <p:nvCxnSpPr>
              <p:cNvPr id="23310" name="Straight Connector 201"/>
              <p:cNvCxnSpPr/>
              <p:nvPr/>
            </p:nvCxnSpPr>
            <p:spPr>
              <a:xfrm>
                <a:off x="-435240" y="6857640"/>
                <a:ext cx="252360" cy="360"/>
              </a:xfrm>
              <a:prstGeom prst="straightConnector1">
                <a:avLst/>
              </a:prstGeom>
              <a:ln w="6480">
                <a:solidFill>
                  <a:srgbClr val="a8a8a8"/>
                </a:solidFill>
                <a:miter/>
              </a:ln>
            </p:spPr>
          </p:cxnSp>
          <p:cxnSp>
            <p:nvCxnSpPr>
              <p:cNvPr id="23311" name="Straight Connector 202"/>
              <p:cNvCxnSpPr/>
              <p:nvPr/>
            </p:nvCxnSpPr>
            <p:spPr>
              <a:xfrm>
                <a:off x="-435240" y="6531120"/>
                <a:ext cx="252360" cy="360"/>
              </a:xfrm>
              <a:prstGeom prst="straightConnector1">
                <a:avLst/>
              </a:prstGeom>
              <a:ln w="6480">
                <a:solidFill>
                  <a:srgbClr val="a8a8a8"/>
                </a:solidFill>
                <a:miter/>
              </a:ln>
            </p:spPr>
          </p:cxnSp>
          <p:cxnSp>
            <p:nvCxnSpPr>
              <p:cNvPr id="23312" name="Straight Connector 806"/>
              <p:cNvCxnSpPr/>
              <p:nvPr/>
            </p:nvCxnSpPr>
            <p:spPr>
              <a:xfrm flipV="1">
                <a:off x="11862360" y="-435240"/>
                <a:ext cx="360" cy="252360"/>
              </a:xfrm>
              <a:prstGeom prst="straightConnector1">
                <a:avLst/>
              </a:prstGeom>
              <a:ln w="6480">
                <a:solidFill>
                  <a:srgbClr val="a8a8a8"/>
                </a:solidFill>
                <a:miter/>
              </a:ln>
            </p:spPr>
          </p:cxnSp>
          <p:cxnSp>
            <p:nvCxnSpPr>
              <p:cNvPr id="23313" name="Straight Connector 807"/>
              <p:cNvCxnSpPr/>
              <p:nvPr/>
            </p:nvCxnSpPr>
            <p:spPr>
              <a:xfrm flipV="1">
                <a:off x="12191760" y="-435240"/>
                <a:ext cx="360" cy="252360"/>
              </a:xfrm>
              <a:prstGeom prst="straightConnector1">
                <a:avLst/>
              </a:prstGeom>
              <a:ln w="6480">
                <a:solidFill>
                  <a:srgbClr val="a8a8a8"/>
                </a:solidFill>
                <a:miter/>
              </a:ln>
            </p:spPr>
          </p:cxnSp>
          <p:cxnSp>
            <p:nvCxnSpPr>
              <p:cNvPr id="23314" name="Straight Connector 808"/>
              <p:cNvCxnSpPr/>
              <p:nvPr/>
            </p:nvCxnSpPr>
            <p:spPr>
              <a:xfrm flipV="1">
                <a:off x="11203200" y="-435240"/>
                <a:ext cx="360" cy="252360"/>
              </a:xfrm>
              <a:prstGeom prst="straightConnector1">
                <a:avLst/>
              </a:prstGeom>
              <a:ln w="6480">
                <a:solidFill>
                  <a:srgbClr val="a8a8a8"/>
                </a:solidFill>
                <a:miter/>
              </a:ln>
            </p:spPr>
          </p:cxnSp>
          <p:cxnSp>
            <p:nvCxnSpPr>
              <p:cNvPr id="23315" name="Straight Connector 809"/>
              <p:cNvCxnSpPr/>
              <p:nvPr/>
            </p:nvCxnSpPr>
            <p:spPr>
              <a:xfrm flipV="1">
                <a:off x="11532960" y="-435240"/>
                <a:ext cx="360" cy="252360"/>
              </a:xfrm>
              <a:prstGeom prst="straightConnector1">
                <a:avLst/>
              </a:prstGeom>
              <a:ln w="6480">
                <a:solidFill>
                  <a:srgbClr val="a8a8a8"/>
                </a:solidFill>
                <a:miter/>
              </a:ln>
            </p:spPr>
          </p:cxnSp>
          <p:cxnSp>
            <p:nvCxnSpPr>
              <p:cNvPr id="23316" name="Straight Connector 810"/>
              <p:cNvCxnSpPr/>
              <p:nvPr/>
            </p:nvCxnSpPr>
            <p:spPr>
              <a:xfrm flipV="1">
                <a:off x="10544400" y="-435240"/>
                <a:ext cx="360" cy="252360"/>
              </a:xfrm>
              <a:prstGeom prst="straightConnector1">
                <a:avLst/>
              </a:prstGeom>
              <a:ln w="6480">
                <a:solidFill>
                  <a:srgbClr val="a8a8a8"/>
                </a:solidFill>
                <a:miter/>
              </a:ln>
            </p:spPr>
          </p:cxnSp>
          <p:cxnSp>
            <p:nvCxnSpPr>
              <p:cNvPr id="23317" name="Straight Connector 811"/>
              <p:cNvCxnSpPr/>
              <p:nvPr/>
            </p:nvCxnSpPr>
            <p:spPr>
              <a:xfrm flipV="1">
                <a:off x="10873800" y="-435240"/>
                <a:ext cx="360" cy="252360"/>
              </a:xfrm>
              <a:prstGeom prst="straightConnector1">
                <a:avLst/>
              </a:prstGeom>
              <a:ln w="6480">
                <a:solidFill>
                  <a:srgbClr val="a8a8a8"/>
                </a:solidFill>
                <a:miter/>
              </a:ln>
            </p:spPr>
          </p:cxnSp>
          <p:cxnSp>
            <p:nvCxnSpPr>
              <p:cNvPr id="23318" name="Straight Connector 812"/>
              <p:cNvCxnSpPr/>
              <p:nvPr/>
            </p:nvCxnSpPr>
            <p:spPr>
              <a:xfrm flipV="1">
                <a:off x="9885240" y="-435240"/>
                <a:ext cx="360" cy="252360"/>
              </a:xfrm>
              <a:prstGeom prst="straightConnector1">
                <a:avLst/>
              </a:prstGeom>
              <a:ln w="6480">
                <a:solidFill>
                  <a:srgbClr val="a8a8a8"/>
                </a:solidFill>
                <a:miter/>
              </a:ln>
            </p:spPr>
          </p:cxnSp>
          <p:cxnSp>
            <p:nvCxnSpPr>
              <p:cNvPr id="23319" name="Straight Connector 813"/>
              <p:cNvCxnSpPr/>
              <p:nvPr/>
            </p:nvCxnSpPr>
            <p:spPr>
              <a:xfrm flipV="1">
                <a:off x="10214640" y="-435240"/>
                <a:ext cx="360" cy="252360"/>
              </a:xfrm>
              <a:prstGeom prst="straightConnector1">
                <a:avLst/>
              </a:prstGeom>
              <a:ln w="6480">
                <a:solidFill>
                  <a:srgbClr val="a8a8a8"/>
                </a:solidFill>
                <a:miter/>
              </a:ln>
            </p:spPr>
          </p:cxnSp>
          <p:cxnSp>
            <p:nvCxnSpPr>
              <p:cNvPr id="23320" name="Straight Connector 814"/>
              <p:cNvCxnSpPr/>
              <p:nvPr/>
            </p:nvCxnSpPr>
            <p:spPr>
              <a:xfrm flipV="1">
                <a:off x="9226080" y="-435240"/>
                <a:ext cx="360" cy="252360"/>
              </a:xfrm>
              <a:prstGeom prst="straightConnector1">
                <a:avLst/>
              </a:prstGeom>
              <a:ln w="6480">
                <a:solidFill>
                  <a:srgbClr val="a8a8a8"/>
                </a:solidFill>
                <a:miter/>
              </a:ln>
            </p:spPr>
          </p:cxnSp>
          <p:cxnSp>
            <p:nvCxnSpPr>
              <p:cNvPr id="23321" name="Straight Connector 815"/>
              <p:cNvCxnSpPr/>
              <p:nvPr/>
            </p:nvCxnSpPr>
            <p:spPr>
              <a:xfrm flipV="1">
                <a:off x="9555840" y="-435240"/>
                <a:ext cx="360" cy="252360"/>
              </a:xfrm>
              <a:prstGeom prst="straightConnector1">
                <a:avLst/>
              </a:prstGeom>
              <a:ln w="6480">
                <a:solidFill>
                  <a:srgbClr val="a8a8a8"/>
                </a:solidFill>
                <a:miter/>
              </a:ln>
            </p:spPr>
          </p:cxnSp>
          <p:cxnSp>
            <p:nvCxnSpPr>
              <p:cNvPr id="23322" name="Straight Connector 816"/>
              <p:cNvCxnSpPr/>
              <p:nvPr/>
            </p:nvCxnSpPr>
            <p:spPr>
              <a:xfrm flipV="1">
                <a:off x="8567280" y="-435240"/>
                <a:ext cx="360" cy="252360"/>
              </a:xfrm>
              <a:prstGeom prst="straightConnector1">
                <a:avLst/>
              </a:prstGeom>
              <a:ln w="6480">
                <a:solidFill>
                  <a:srgbClr val="a8a8a8"/>
                </a:solidFill>
                <a:miter/>
              </a:ln>
            </p:spPr>
          </p:cxnSp>
          <p:cxnSp>
            <p:nvCxnSpPr>
              <p:cNvPr id="23323" name="Straight Connector 817"/>
              <p:cNvCxnSpPr/>
              <p:nvPr/>
            </p:nvCxnSpPr>
            <p:spPr>
              <a:xfrm flipV="1">
                <a:off x="8896680" y="-435240"/>
                <a:ext cx="360" cy="252360"/>
              </a:xfrm>
              <a:prstGeom prst="straightConnector1">
                <a:avLst/>
              </a:prstGeom>
              <a:ln w="6480">
                <a:solidFill>
                  <a:srgbClr val="a8a8a8"/>
                </a:solidFill>
                <a:miter/>
              </a:ln>
            </p:spPr>
          </p:cxnSp>
          <p:cxnSp>
            <p:nvCxnSpPr>
              <p:cNvPr id="23324" name="Straight Connector 818"/>
              <p:cNvCxnSpPr/>
              <p:nvPr/>
            </p:nvCxnSpPr>
            <p:spPr>
              <a:xfrm flipV="1">
                <a:off x="7908120" y="-435240"/>
                <a:ext cx="360" cy="252360"/>
              </a:xfrm>
              <a:prstGeom prst="straightConnector1">
                <a:avLst/>
              </a:prstGeom>
              <a:ln w="6480">
                <a:solidFill>
                  <a:srgbClr val="a8a8a8"/>
                </a:solidFill>
                <a:miter/>
              </a:ln>
            </p:spPr>
          </p:cxnSp>
          <p:cxnSp>
            <p:nvCxnSpPr>
              <p:cNvPr id="23325" name="Straight Connector 819"/>
              <p:cNvCxnSpPr/>
              <p:nvPr/>
            </p:nvCxnSpPr>
            <p:spPr>
              <a:xfrm flipV="1">
                <a:off x="8237520" y="-435240"/>
                <a:ext cx="360" cy="252360"/>
              </a:xfrm>
              <a:prstGeom prst="straightConnector1">
                <a:avLst/>
              </a:prstGeom>
              <a:ln w="6480">
                <a:solidFill>
                  <a:srgbClr val="a8a8a8"/>
                </a:solidFill>
                <a:miter/>
              </a:ln>
            </p:spPr>
          </p:cxnSp>
          <p:cxnSp>
            <p:nvCxnSpPr>
              <p:cNvPr id="23326" name="Straight Connector 820"/>
              <p:cNvCxnSpPr/>
              <p:nvPr/>
            </p:nvCxnSpPr>
            <p:spPr>
              <a:xfrm flipV="1">
                <a:off x="7248960" y="-435240"/>
                <a:ext cx="360" cy="252360"/>
              </a:xfrm>
              <a:prstGeom prst="straightConnector1">
                <a:avLst/>
              </a:prstGeom>
              <a:ln w="6480">
                <a:solidFill>
                  <a:srgbClr val="a8a8a8"/>
                </a:solidFill>
                <a:miter/>
              </a:ln>
            </p:spPr>
          </p:cxnSp>
          <p:cxnSp>
            <p:nvCxnSpPr>
              <p:cNvPr id="23327" name="Straight Connector 821"/>
              <p:cNvCxnSpPr/>
              <p:nvPr/>
            </p:nvCxnSpPr>
            <p:spPr>
              <a:xfrm flipV="1">
                <a:off x="7578720" y="-435240"/>
                <a:ext cx="360" cy="252360"/>
              </a:xfrm>
              <a:prstGeom prst="straightConnector1">
                <a:avLst/>
              </a:prstGeom>
              <a:ln w="6480">
                <a:solidFill>
                  <a:srgbClr val="a8a8a8"/>
                </a:solidFill>
                <a:miter/>
              </a:ln>
            </p:spPr>
          </p:cxnSp>
          <p:cxnSp>
            <p:nvCxnSpPr>
              <p:cNvPr id="23328" name="Straight Connector 822"/>
              <p:cNvCxnSpPr/>
              <p:nvPr/>
            </p:nvCxnSpPr>
            <p:spPr>
              <a:xfrm flipV="1">
                <a:off x="6590160" y="-435240"/>
                <a:ext cx="360" cy="252360"/>
              </a:xfrm>
              <a:prstGeom prst="straightConnector1">
                <a:avLst/>
              </a:prstGeom>
              <a:ln w="6480">
                <a:solidFill>
                  <a:srgbClr val="a8a8a8"/>
                </a:solidFill>
                <a:miter/>
              </a:ln>
            </p:spPr>
          </p:cxnSp>
          <p:cxnSp>
            <p:nvCxnSpPr>
              <p:cNvPr id="23329" name="Straight Connector 823"/>
              <p:cNvCxnSpPr/>
              <p:nvPr/>
            </p:nvCxnSpPr>
            <p:spPr>
              <a:xfrm flipV="1">
                <a:off x="6919560" y="-435240"/>
                <a:ext cx="360" cy="252360"/>
              </a:xfrm>
              <a:prstGeom prst="straightConnector1">
                <a:avLst/>
              </a:prstGeom>
              <a:ln w="6480">
                <a:solidFill>
                  <a:srgbClr val="a8a8a8"/>
                </a:solidFill>
                <a:miter/>
              </a:ln>
            </p:spPr>
          </p:cxnSp>
          <p:cxnSp>
            <p:nvCxnSpPr>
              <p:cNvPr id="23330" name="Straight Connector 824"/>
              <p:cNvCxnSpPr/>
              <p:nvPr/>
            </p:nvCxnSpPr>
            <p:spPr>
              <a:xfrm flipV="1">
                <a:off x="5931000" y="-435240"/>
                <a:ext cx="360" cy="252360"/>
              </a:xfrm>
              <a:prstGeom prst="straightConnector1">
                <a:avLst/>
              </a:prstGeom>
              <a:ln w="6480">
                <a:solidFill>
                  <a:srgbClr val="a8a8a8"/>
                </a:solidFill>
                <a:miter/>
              </a:ln>
            </p:spPr>
          </p:cxnSp>
          <p:cxnSp>
            <p:nvCxnSpPr>
              <p:cNvPr id="23331" name="Straight Connector 825"/>
              <p:cNvCxnSpPr/>
              <p:nvPr/>
            </p:nvCxnSpPr>
            <p:spPr>
              <a:xfrm flipV="1">
                <a:off x="6260760" y="-435240"/>
                <a:ext cx="360" cy="252360"/>
              </a:xfrm>
              <a:prstGeom prst="straightConnector1">
                <a:avLst/>
              </a:prstGeom>
              <a:ln w="6480">
                <a:solidFill>
                  <a:srgbClr val="a8a8a8"/>
                </a:solidFill>
                <a:miter/>
              </a:ln>
            </p:spPr>
          </p:cxnSp>
          <p:cxnSp>
            <p:nvCxnSpPr>
              <p:cNvPr id="23332" name="Straight Connector 826"/>
              <p:cNvCxnSpPr/>
              <p:nvPr/>
            </p:nvCxnSpPr>
            <p:spPr>
              <a:xfrm flipV="1">
                <a:off x="5272200" y="-435240"/>
                <a:ext cx="360" cy="252360"/>
              </a:xfrm>
              <a:prstGeom prst="straightConnector1">
                <a:avLst/>
              </a:prstGeom>
              <a:ln w="6480">
                <a:solidFill>
                  <a:srgbClr val="a8a8a8"/>
                </a:solidFill>
                <a:miter/>
              </a:ln>
            </p:spPr>
          </p:cxnSp>
          <p:cxnSp>
            <p:nvCxnSpPr>
              <p:cNvPr id="23333" name="Straight Connector 827"/>
              <p:cNvCxnSpPr/>
              <p:nvPr/>
            </p:nvCxnSpPr>
            <p:spPr>
              <a:xfrm flipV="1">
                <a:off x="5601600" y="-435240"/>
                <a:ext cx="360" cy="252360"/>
              </a:xfrm>
              <a:prstGeom prst="straightConnector1">
                <a:avLst/>
              </a:prstGeom>
              <a:ln w="6480">
                <a:solidFill>
                  <a:srgbClr val="a8a8a8"/>
                </a:solidFill>
                <a:miter/>
              </a:ln>
            </p:spPr>
          </p:cxnSp>
          <p:cxnSp>
            <p:nvCxnSpPr>
              <p:cNvPr id="23334" name="Straight Connector 828"/>
              <p:cNvCxnSpPr/>
              <p:nvPr/>
            </p:nvCxnSpPr>
            <p:spPr>
              <a:xfrm flipV="1">
                <a:off x="4613040" y="-435240"/>
                <a:ext cx="360" cy="252360"/>
              </a:xfrm>
              <a:prstGeom prst="straightConnector1">
                <a:avLst/>
              </a:prstGeom>
              <a:ln w="6480">
                <a:solidFill>
                  <a:srgbClr val="a8a8a8"/>
                </a:solidFill>
                <a:miter/>
              </a:ln>
            </p:spPr>
          </p:cxnSp>
          <p:cxnSp>
            <p:nvCxnSpPr>
              <p:cNvPr id="23335" name="Straight Connector 829"/>
              <p:cNvCxnSpPr/>
              <p:nvPr/>
            </p:nvCxnSpPr>
            <p:spPr>
              <a:xfrm flipV="1">
                <a:off x="4942440" y="-435240"/>
                <a:ext cx="360" cy="252360"/>
              </a:xfrm>
              <a:prstGeom prst="straightConnector1">
                <a:avLst/>
              </a:prstGeom>
              <a:ln w="6480">
                <a:solidFill>
                  <a:srgbClr val="a8a8a8"/>
                </a:solidFill>
                <a:miter/>
              </a:ln>
            </p:spPr>
          </p:cxnSp>
          <p:cxnSp>
            <p:nvCxnSpPr>
              <p:cNvPr id="23336" name="Straight Connector 830"/>
              <p:cNvCxnSpPr/>
              <p:nvPr/>
            </p:nvCxnSpPr>
            <p:spPr>
              <a:xfrm flipV="1">
                <a:off x="3953880" y="-435240"/>
                <a:ext cx="360" cy="252360"/>
              </a:xfrm>
              <a:prstGeom prst="straightConnector1">
                <a:avLst/>
              </a:prstGeom>
              <a:ln w="6480">
                <a:solidFill>
                  <a:srgbClr val="a8a8a8"/>
                </a:solidFill>
                <a:miter/>
              </a:ln>
            </p:spPr>
          </p:cxnSp>
          <p:cxnSp>
            <p:nvCxnSpPr>
              <p:cNvPr id="23337" name="Straight Connector 831"/>
              <p:cNvCxnSpPr/>
              <p:nvPr/>
            </p:nvCxnSpPr>
            <p:spPr>
              <a:xfrm flipV="1">
                <a:off x="4283640" y="-435240"/>
                <a:ext cx="360" cy="252360"/>
              </a:xfrm>
              <a:prstGeom prst="straightConnector1">
                <a:avLst/>
              </a:prstGeom>
              <a:ln w="6480">
                <a:solidFill>
                  <a:srgbClr val="a8a8a8"/>
                </a:solidFill>
                <a:miter/>
              </a:ln>
            </p:spPr>
          </p:cxnSp>
          <p:cxnSp>
            <p:nvCxnSpPr>
              <p:cNvPr id="23338" name="Straight Connector 832"/>
              <p:cNvCxnSpPr/>
              <p:nvPr/>
            </p:nvCxnSpPr>
            <p:spPr>
              <a:xfrm flipV="1">
                <a:off x="3295080" y="-435240"/>
                <a:ext cx="360" cy="252360"/>
              </a:xfrm>
              <a:prstGeom prst="straightConnector1">
                <a:avLst/>
              </a:prstGeom>
              <a:ln w="6480">
                <a:solidFill>
                  <a:srgbClr val="a8a8a8"/>
                </a:solidFill>
                <a:miter/>
              </a:ln>
            </p:spPr>
          </p:cxnSp>
          <p:cxnSp>
            <p:nvCxnSpPr>
              <p:cNvPr id="23339" name="Straight Connector 833"/>
              <p:cNvCxnSpPr/>
              <p:nvPr/>
            </p:nvCxnSpPr>
            <p:spPr>
              <a:xfrm flipV="1">
                <a:off x="3624480" y="-435240"/>
                <a:ext cx="360" cy="252360"/>
              </a:xfrm>
              <a:prstGeom prst="straightConnector1">
                <a:avLst/>
              </a:prstGeom>
              <a:ln w="6480">
                <a:solidFill>
                  <a:srgbClr val="a8a8a8"/>
                </a:solidFill>
                <a:miter/>
              </a:ln>
            </p:spPr>
          </p:cxnSp>
          <p:cxnSp>
            <p:nvCxnSpPr>
              <p:cNvPr id="23340" name="Straight Connector 834"/>
              <p:cNvCxnSpPr/>
              <p:nvPr/>
            </p:nvCxnSpPr>
            <p:spPr>
              <a:xfrm flipV="1">
                <a:off x="2635920" y="-435240"/>
                <a:ext cx="360" cy="252360"/>
              </a:xfrm>
              <a:prstGeom prst="straightConnector1">
                <a:avLst/>
              </a:prstGeom>
              <a:ln w="6480">
                <a:solidFill>
                  <a:srgbClr val="a8a8a8"/>
                </a:solidFill>
                <a:miter/>
              </a:ln>
            </p:spPr>
          </p:cxnSp>
          <p:cxnSp>
            <p:nvCxnSpPr>
              <p:cNvPr id="23341" name="Straight Connector 835"/>
              <p:cNvCxnSpPr/>
              <p:nvPr/>
            </p:nvCxnSpPr>
            <p:spPr>
              <a:xfrm flipV="1">
                <a:off x="2965320" y="-435240"/>
                <a:ext cx="360" cy="252360"/>
              </a:xfrm>
              <a:prstGeom prst="straightConnector1">
                <a:avLst/>
              </a:prstGeom>
              <a:ln w="6480">
                <a:solidFill>
                  <a:srgbClr val="a8a8a8"/>
                </a:solidFill>
                <a:miter/>
              </a:ln>
            </p:spPr>
          </p:cxnSp>
          <p:cxnSp>
            <p:nvCxnSpPr>
              <p:cNvPr id="23342" name="Straight Connector 836"/>
              <p:cNvCxnSpPr/>
              <p:nvPr/>
            </p:nvCxnSpPr>
            <p:spPr>
              <a:xfrm flipV="1">
                <a:off x="1976760" y="-435240"/>
                <a:ext cx="360" cy="252360"/>
              </a:xfrm>
              <a:prstGeom prst="straightConnector1">
                <a:avLst/>
              </a:prstGeom>
              <a:ln w="6480">
                <a:solidFill>
                  <a:srgbClr val="a8a8a8"/>
                </a:solidFill>
                <a:miter/>
              </a:ln>
            </p:spPr>
          </p:cxnSp>
          <p:cxnSp>
            <p:nvCxnSpPr>
              <p:cNvPr id="23343" name="Straight Connector 837"/>
              <p:cNvCxnSpPr/>
              <p:nvPr/>
            </p:nvCxnSpPr>
            <p:spPr>
              <a:xfrm flipV="1">
                <a:off x="2306520" y="-435240"/>
                <a:ext cx="360" cy="252360"/>
              </a:xfrm>
              <a:prstGeom prst="straightConnector1">
                <a:avLst/>
              </a:prstGeom>
              <a:ln w="6480">
                <a:solidFill>
                  <a:srgbClr val="a8a8a8"/>
                </a:solidFill>
                <a:miter/>
              </a:ln>
            </p:spPr>
          </p:cxnSp>
          <p:cxnSp>
            <p:nvCxnSpPr>
              <p:cNvPr id="23344" name="Straight Connector 838"/>
              <p:cNvCxnSpPr/>
              <p:nvPr/>
            </p:nvCxnSpPr>
            <p:spPr>
              <a:xfrm flipV="1">
                <a:off x="1317960" y="-435240"/>
                <a:ext cx="360" cy="252360"/>
              </a:xfrm>
              <a:prstGeom prst="straightConnector1">
                <a:avLst/>
              </a:prstGeom>
              <a:ln w="6480">
                <a:solidFill>
                  <a:srgbClr val="a8a8a8"/>
                </a:solidFill>
                <a:miter/>
              </a:ln>
            </p:spPr>
          </p:cxnSp>
          <p:cxnSp>
            <p:nvCxnSpPr>
              <p:cNvPr id="23345" name="Straight Connector 839"/>
              <p:cNvCxnSpPr/>
              <p:nvPr/>
            </p:nvCxnSpPr>
            <p:spPr>
              <a:xfrm flipV="1">
                <a:off x="1647360" y="-435240"/>
                <a:ext cx="360" cy="252360"/>
              </a:xfrm>
              <a:prstGeom prst="straightConnector1">
                <a:avLst/>
              </a:prstGeom>
              <a:ln w="6480">
                <a:solidFill>
                  <a:srgbClr val="a8a8a8"/>
                </a:solidFill>
                <a:miter/>
              </a:ln>
            </p:spPr>
          </p:cxnSp>
          <p:cxnSp>
            <p:nvCxnSpPr>
              <p:cNvPr id="23346" name="Straight Connector 840"/>
              <p:cNvCxnSpPr/>
              <p:nvPr/>
            </p:nvCxnSpPr>
            <p:spPr>
              <a:xfrm flipV="1">
                <a:off x="658800" y="-435240"/>
                <a:ext cx="360" cy="252360"/>
              </a:xfrm>
              <a:prstGeom prst="straightConnector1">
                <a:avLst/>
              </a:prstGeom>
              <a:ln w="6480">
                <a:solidFill>
                  <a:srgbClr val="a8a8a8"/>
                </a:solidFill>
                <a:miter/>
              </a:ln>
            </p:spPr>
          </p:cxnSp>
          <p:cxnSp>
            <p:nvCxnSpPr>
              <p:cNvPr id="23347" name="Straight Connector 841"/>
              <p:cNvCxnSpPr/>
              <p:nvPr/>
            </p:nvCxnSpPr>
            <p:spPr>
              <a:xfrm flipV="1">
                <a:off x="988200" y="-435240"/>
                <a:ext cx="360" cy="252360"/>
              </a:xfrm>
              <a:prstGeom prst="straightConnector1">
                <a:avLst/>
              </a:prstGeom>
              <a:ln w="6480">
                <a:solidFill>
                  <a:srgbClr val="a8a8a8"/>
                </a:solidFill>
                <a:miter/>
              </a:ln>
            </p:spPr>
          </p:cxnSp>
          <p:cxnSp>
            <p:nvCxnSpPr>
              <p:cNvPr id="23348" name="Straight Connector 842"/>
              <p:cNvCxnSpPr/>
              <p:nvPr/>
            </p:nvCxnSpPr>
            <p:spPr>
              <a:xfrm flipV="1">
                <a:off x="0" y="-435240"/>
                <a:ext cx="360" cy="252360"/>
              </a:xfrm>
              <a:prstGeom prst="straightConnector1">
                <a:avLst/>
              </a:prstGeom>
              <a:ln w="6480">
                <a:solidFill>
                  <a:srgbClr val="a8a8a8"/>
                </a:solidFill>
                <a:miter/>
              </a:ln>
            </p:spPr>
          </p:cxnSp>
          <p:cxnSp>
            <p:nvCxnSpPr>
              <p:cNvPr id="23349" name="Straight Connector 843"/>
              <p:cNvCxnSpPr/>
              <p:nvPr/>
            </p:nvCxnSpPr>
            <p:spPr>
              <a:xfrm flipV="1">
                <a:off x="329400" y="-435240"/>
                <a:ext cx="360" cy="252360"/>
              </a:xfrm>
              <a:prstGeom prst="straightConnector1">
                <a:avLst/>
              </a:prstGeom>
              <a:ln w="6480">
                <a:solidFill>
                  <a:srgbClr val="a8a8a8"/>
                </a:solidFill>
                <a:miter/>
              </a:ln>
            </p:spPr>
          </p:cxnSp>
          <p:cxnSp>
            <p:nvCxnSpPr>
              <p:cNvPr id="23350" name="Straight Connector 1883"/>
              <p:cNvCxnSpPr/>
              <p:nvPr/>
            </p:nvCxnSpPr>
            <p:spPr>
              <a:xfrm>
                <a:off x="12355560" y="326520"/>
                <a:ext cx="252360" cy="360"/>
              </a:xfrm>
              <a:prstGeom prst="straightConnector1">
                <a:avLst/>
              </a:prstGeom>
              <a:ln w="6480">
                <a:solidFill>
                  <a:srgbClr val="a8a8a8"/>
                </a:solidFill>
                <a:miter/>
              </a:ln>
            </p:spPr>
          </p:cxnSp>
          <p:cxnSp>
            <p:nvCxnSpPr>
              <p:cNvPr id="23351" name="Straight Connector 1884"/>
              <p:cNvCxnSpPr/>
              <p:nvPr/>
            </p:nvCxnSpPr>
            <p:spPr>
              <a:xfrm>
                <a:off x="12355560" y="0"/>
                <a:ext cx="252360" cy="360"/>
              </a:xfrm>
              <a:prstGeom prst="straightConnector1">
                <a:avLst/>
              </a:prstGeom>
              <a:ln w="6480">
                <a:solidFill>
                  <a:srgbClr val="a8a8a8"/>
                </a:solidFill>
                <a:miter/>
              </a:ln>
            </p:spPr>
          </p:cxnSp>
          <p:cxnSp>
            <p:nvCxnSpPr>
              <p:cNvPr id="23352" name="Straight Connector 1885"/>
              <p:cNvCxnSpPr/>
              <p:nvPr/>
            </p:nvCxnSpPr>
            <p:spPr>
              <a:xfrm>
                <a:off x="12355560" y="979560"/>
                <a:ext cx="252360" cy="360"/>
              </a:xfrm>
              <a:prstGeom prst="straightConnector1">
                <a:avLst/>
              </a:prstGeom>
              <a:ln w="6480">
                <a:solidFill>
                  <a:srgbClr val="a8a8a8"/>
                </a:solidFill>
                <a:miter/>
              </a:ln>
            </p:spPr>
          </p:cxnSp>
          <p:cxnSp>
            <p:nvCxnSpPr>
              <p:cNvPr id="23353" name="Straight Connector 1886"/>
              <p:cNvCxnSpPr/>
              <p:nvPr/>
            </p:nvCxnSpPr>
            <p:spPr>
              <a:xfrm>
                <a:off x="12355560" y="653040"/>
                <a:ext cx="252360" cy="360"/>
              </a:xfrm>
              <a:prstGeom prst="straightConnector1">
                <a:avLst/>
              </a:prstGeom>
              <a:ln w="6480">
                <a:solidFill>
                  <a:srgbClr val="a8a8a8"/>
                </a:solidFill>
                <a:miter/>
              </a:ln>
            </p:spPr>
          </p:cxnSp>
          <p:cxnSp>
            <p:nvCxnSpPr>
              <p:cNvPr id="23354" name="Straight Connector 1887"/>
              <p:cNvCxnSpPr/>
              <p:nvPr/>
            </p:nvCxnSpPr>
            <p:spPr>
              <a:xfrm>
                <a:off x="12355560" y="1632600"/>
                <a:ext cx="252360" cy="360"/>
              </a:xfrm>
              <a:prstGeom prst="straightConnector1">
                <a:avLst/>
              </a:prstGeom>
              <a:ln w="6480">
                <a:solidFill>
                  <a:srgbClr val="a8a8a8"/>
                </a:solidFill>
                <a:miter/>
              </a:ln>
            </p:spPr>
          </p:cxnSp>
          <p:cxnSp>
            <p:nvCxnSpPr>
              <p:cNvPr id="23355" name="Straight Connector 1888"/>
              <p:cNvCxnSpPr/>
              <p:nvPr/>
            </p:nvCxnSpPr>
            <p:spPr>
              <a:xfrm>
                <a:off x="12355560" y="1306080"/>
                <a:ext cx="252360" cy="360"/>
              </a:xfrm>
              <a:prstGeom prst="straightConnector1">
                <a:avLst/>
              </a:prstGeom>
              <a:ln w="6480">
                <a:solidFill>
                  <a:srgbClr val="a8a8a8"/>
                </a:solidFill>
                <a:miter/>
              </a:ln>
            </p:spPr>
          </p:cxnSp>
          <p:cxnSp>
            <p:nvCxnSpPr>
              <p:cNvPr id="23356" name="Straight Connector 1889"/>
              <p:cNvCxnSpPr/>
              <p:nvPr/>
            </p:nvCxnSpPr>
            <p:spPr>
              <a:xfrm>
                <a:off x="12355560" y="2285640"/>
                <a:ext cx="252360" cy="360"/>
              </a:xfrm>
              <a:prstGeom prst="straightConnector1">
                <a:avLst/>
              </a:prstGeom>
              <a:ln w="6480">
                <a:solidFill>
                  <a:srgbClr val="a8a8a8"/>
                </a:solidFill>
                <a:miter/>
              </a:ln>
            </p:spPr>
          </p:cxnSp>
          <p:cxnSp>
            <p:nvCxnSpPr>
              <p:cNvPr id="23357" name="Straight Connector 1890"/>
              <p:cNvCxnSpPr/>
              <p:nvPr/>
            </p:nvCxnSpPr>
            <p:spPr>
              <a:xfrm>
                <a:off x="12355560" y="1959120"/>
                <a:ext cx="252360" cy="360"/>
              </a:xfrm>
              <a:prstGeom prst="straightConnector1">
                <a:avLst/>
              </a:prstGeom>
              <a:ln w="6480">
                <a:solidFill>
                  <a:srgbClr val="a8a8a8"/>
                </a:solidFill>
                <a:miter/>
              </a:ln>
            </p:spPr>
          </p:cxnSp>
          <p:cxnSp>
            <p:nvCxnSpPr>
              <p:cNvPr id="23358" name="Straight Connector 1891"/>
              <p:cNvCxnSpPr/>
              <p:nvPr/>
            </p:nvCxnSpPr>
            <p:spPr>
              <a:xfrm>
                <a:off x="12355560" y="2939040"/>
                <a:ext cx="252360" cy="360"/>
              </a:xfrm>
              <a:prstGeom prst="straightConnector1">
                <a:avLst/>
              </a:prstGeom>
              <a:ln w="6480">
                <a:solidFill>
                  <a:srgbClr val="a8a8a8"/>
                </a:solidFill>
                <a:miter/>
              </a:ln>
            </p:spPr>
          </p:cxnSp>
          <p:cxnSp>
            <p:nvCxnSpPr>
              <p:cNvPr id="23359" name="Straight Connector 1892"/>
              <p:cNvCxnSpPr/>
              <p:nvPr/>
            </p:nvCxnSpPr>
            <p:spPr>
              <a:xfrm>
                <a:off x="12355560" y="2612520"/>
                <a:ext cx="252360" cy="360"/>
              </a:xfrm>
              <a:prstGeom prst="straightConnector1">
                <a:avLst/>
              </a:prstGeom>
              <a:ln w="6480">
                <a:solidFill>
                  <a:srgbClr val="a8a8a8"/>
                </a:solidFill>
                <a:miter/>
              </a:ln>
            </p:spPr>
          </p:cxnSp>
          <p:cxnSp>
            <p:nvCxnSpPr>
              <p:cNvPr id="23360" name="Straight Connector 1893"/>
              <p:cNvCxnSpPr/>
              <p:nvPr/>
            </p:nvCxnSpPr>
            <p:spPr>
              <a:xfrm>
                <a:off x="12355560" y="3592080"/>
                <a:ext cx="252360" cy="360"/>
              </a:xfrm>
              <a:prstGeom prst="straightConnector1">
                <a:avLst/>
              </a:prstGeom>
              <a:ln w="6480">
                <a:solidFill>
                  <a:srgbClr val="a8a8a8"/>
                </a:solidFill>
                <a:miter/>
              </a:ln>
            </p:spPr>
          </p:cxnSp>
          <p:cxnSp>
            <p:nvCxnSpPr>
              <p:cNvPr id="23361" name="Straight Connector 1894"/>
              <p:cNvCxnSpPr/>
              <p:nvPr/>
            </p:nvCxnSpPr>
            <p:spPr>
              <a:xfrm>
                <a:off x="12355560" y="3265560"/>
                <a:ext cx="252360" cy="360"/>
              </a:xfrm>
              <a:prstGeom prst="straightConnector1">
                <a:avLst/>
              </a:prstGeom>
              <a:ln w="6480">
                <a:solidFill>
                  <a:srgbClr val="a8a8a8"/>
                </a:solidFill>
                <a:miter/>
              </a:ln>
            </p:spPr>
          </p:cxnSp>
          <p:cxnSp>
            <p:nvCxnSpPr>
              <p:cNvPr id="23362" name="Straight Connector 1895"/>
              <p:cNvCxnSpPr/>
              <p:nvPr/>
            </p:nvCxnSpPr>
            <p:spPr>
              <a:xfrm>
                <a:off x="12355560" y="4245120"/>
                <a:ext cx="252360" cy="360"/>
              </a:xfrm>
              <a:prstGeom prst="straightConnector1">
                <a:avLst/>
              </a:prstGeom>
              <a:ln w="6480">
                <a:solidFill>
                  <a:srgbClr val="a8a8a8"/>
                </a:solidFill>
                <a:miter/>
              </a:ln>
            </p:spPr>
          </p:cxnSp>
          <p:cxnSp>
            <p:nvCxnSpPr>
              <p:cNvPr id="23363" name="Straight Connector 1896"/>
              <p:cNvCxnSpPr/>
              <p:nvPr/>
            </p:nvCxnSpPr>
            <p:spPr>
              <a:xfrm>
                <a:off x="12355560" y="3918600"/>
                <a:ext cx="252360" cy="360"/>
              </a:xfrm>
              <a:prstGeom prst="straightConnector1">
                <a:avLst/>
              </a:prstGeom>
              <a:ln w="6480">
                <a:solidFill>
                  <a:srgbClr val="a8a8a8"/>
                </a:solidFill>
                <a:miter/>
              </a:ln>
            </p:spPr>
          </p:cxnSp>
          <p:cxnSp>
            <p:nvCxnSpPr>
              <p:cNvPr id="23364" name="Straight Connector 1898"/>
              <p:cNvCxnSpPr/>
              <p:nvPr/>
            </p:nvCxnSpPr>
            <p:spPr>
              <a:xfrm>
                <a:off x="12355560" y="4571640"/>
                <a:ext cx="252360" cy="360"/>
              </a:xfrm>
              <a:prstGeom prst="straightConnector1">
                <a:avLst/>
              </a:prstGeom>
              <a:ln w="6480">
                <a:solidFill>
                  <a:srgbClr val="a8a8a8"/>
                </a:solidFill>
                <a:miter/>
              </a:ln>
            </p:spPr>
          </p:cxnSp>
          <p:cxnSp>
            <p:nvCxnSpPr>
              <p:cNvPr id="23365" name="Straight Connector 1899"/>
              <p:cNvCxnSpPr/>
              <p:nvPr/>
            </p:nvCxnSpPr>
            <p:spPr>
              <a:xfrm>
                <a:off x="12355560" y="5551560"/>
                <a:ext cx="252360" cy="360"/>
              </a:xfrm>
              <a:prstGeom prst="straightConnector1">
                <a:avLst/>
              </a:prstGeom>
              <a:ln w="6480">
                <a:solidFill>
                  <a:srgbClr val="a8a8a8"/>
                </a:solidFill>
                <a:miter/>
              </a:ln>
            </p:spPr>
          </p:cxnSp>
          <p:cxnSp>
            <p:nvCxnSpPr>
              <p:cNvPr id="23366" name="Straight Connector 1900"/>
              <p:cNvCxnSpPr/>
              <p:nvPr/>
            </p:nvCxnSpPr>
            <p:spPr>
              <a:xfrm>
                <a:off x="12355560" y="5225040"/>
                <a:ext cx="252360" cy="360"/>
              </a:xfrm>
              <a:prstGeom prst="straightConnector1">
                <a:avLst/>
              </a:prstGeom>
              <a:ln w="6480">
                <a:solidFill>
                  <a:srgbClr val="a8a8a8"/>
                </a:solidFill>
                <a:miter/>
              </a:ln>
            </p:spPr>
          </p:cxnSp>
          <p:cxnSp>
            <p:nvCxnSpPr>
              <p:cNvPr id="23367" name="Straight Connector 1901"/>
              <p:cNvCxnSpPr/>
              <p:nvPr/>
            </p:nvCxnSpPr>
            <p:spPr>
              <a:xfrm>
                <a:off x="12355560" y="6204600"/>
                <a:ext cx="252360" cy="360"/>
              </a:xfrm>
              <a:prstGeom prst="straightConnector1">
                <a:avLst/>
              </a:prstGeom>
              <a:ln w="6480">
                <a:solidFill>
                  <a:srgbClr val="a8a8a8"/>
                </a:solidFill>
                <a:miter/>
              </a:ln>
            </p:spPr>
          </p:cxnSp>
          <p:cxnSp>
            <p:nvCxnSpPr>
              <p:cNvPr id="23368" name="Straight Connector 1902"/>
              <p:cNvCxnSpPr/>
              <p:nvPr/>
            </p:nvCxnSpPr>
            <p:spPr>
              <a:xfrm>
                <a:off x="12355560" y="5878080"/>
                <a:ext cx="252360" cy="360"/>
              </a:xfrm>
              <a:prstGeom prst="straightConnector1">
                <a:avLst/>
              </a:prstGeom>
              <a:ln w="6480">
                <a:solidFill>
                  <a:srgbClr val="a8a8a8"/>
                </a:solidFill>
                <a:miter/>
              </a:ln>
            </p:spPr>
          </p:cxnSp>
          <p:cxnSp>
            <p:nvCxnSpPr>
              <p:cNvPr id="23369" name="Straight Connector 1903"/>
              <p:cNvCxnSpPr/>
              <p:nvPr/>
            </p:nvCxnSpPr>
            <p:spPr>
              <a:xfrm>
                <a:off x="12355560" y="6857640"/>
                <a:ext cx="252360" cy="360"/>
              </a:xfrm>
              <a:prstGeom prst="straightConnector1">
                <a:avLst/>
              </a:prstGeom>
              <a:ln w="6480">
                <a:solidFill>
                  <a:srgbClr val="a8a8a8"/>
                </a:solidFill>
                <a:miter/>
              </a:ln>
            </p:spPr>
          </p:cxnSp>
          <p:cxnSp>
            <p:nvCxnSpPr>
              <p:cNvPr id="23370" name="Straight Connector 1904"/>
              <p:cNvCxnSpPr/>
              <p:nvPr/>
            </p:nvCxnSpPr>
            <p:spPr>
              <a:xfrm>
                <a:off x="12355560" y="6531120"/>
                <a:ext cx="252360" cy="360"/>
              </a:xfrm>
              <a:prstGeom prst="straightConnector1">
                <a:avLst/>
              </a:prstGeom>
              <a:ln w="6480">
                <a:solidFill>
                  <a:srgbClr val="a8a8a8"/>
                </a:solidFill>
                <a:miter/>
              </a:ln>
            </p:spPr>
          </p:cxnSp>
          <p:cxnSp>
            <p:nvCxnSpPr>
              <p:cNvPr id="23371"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3372"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3373"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3374"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3375"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3376"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3377" name="Straight Connector 2097"/>
              <p:cNvCxnSpPr/>
              <p:nvPr/>
            </p:nvCxnSpPr>
            <p:spPr>
              <a:xfrm flipV="1">
                <a:off x="9885240" y="7041240"/>
                <a:ext cx="360" cy="252360"/>
              </a:xfrm>
              <a:prstGeom prst="straightConnector1">
                <a:avLst/>
              </a:prstGeom>
              <a:ln w="6480">
                <a:solidFill>
                  <a:srgbClr val="a8a8a8"/>
                </a:solidFill>
                <a:miter/>
              </a:ln>
            </p:spPr>
          </p:cxnSp>
          <p:cxnSp>
            <p:nvCxnSpPr>
              <p:cNvPr id="23378"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3379" name="Straight Connector 2099"/>
              <p:cNvCxnSpPr/>
              <p:nvPr/>
            </p:nvCxnSpPr>
            <p:spPr>
              <a:xfrm flipV="1">
                <a:off x="9226080" y="7041240"/>
                <a:ext cx="360" cy="252360"/>
              </a:xfrm>
              <a:prstGeom prst="straightConnector1">
                <a:avLst/>
              </a:prstGeom>
              <a:ln w="6480">
                <a:solidFill>
                  <a:srgbClr val="a8a8a8"/>
                </a:solidFill>
                <a:miter/>
              </a:ln>
            </p:spPr>
          </p:cxnSp>
          <p:cxnSp>
            <p:nvCxnSpPr>
              <p:cNvPr id="23380" name="Straight Connector 2100"/>
              <p:cNvCxnSpPr/>
              <p:nvPr/>
            </p:nvCxnSpPr>
            <p:spPr>
              <a:xfrm flipV="1">
                <a:off x="9555840" y="7041240"/>
                <a:ext cx="360" cy="252360"/>
              </a:xfrm>
              <a:prstGeom prst="straightConnector1">
                <a:avLst/>
              </a:prstGeom>
              <a:ln w="6480">
                <a:solidFill>
                  <a:srgbClr val="a8a8a8"/>
                </a:solidFill>
                <a:miter/>
              </a:ln>
            </p:spPr>
          </p:cxnSp>
          <p:cxnSp>
            <p:nvCxnSpPr>
              <p:cNvPr id="23381" name="Straight Connector 2101"/>
              <p:cNvCxnSpPr/>
              <p:nvPr/>
            </p:nvCxnSpPr>
            <p:spPr>
              <a:xfrm flipV="1">
                <a:off x="8567280" y="7041240"/>
                <a:ext cx="360" cy="252360"/>
              </a:xfrm>
              <a:prstGeom prst="straightConnector1">
                <a:avLst/>
              </a:prstGeom>
              <a:ln w="6480">
                <a:solidFill>
                  <a:srgbClr val="a8a8a8"/>
                </a:solidFill>
                <a:miter/>
              </a:ln>
            </p:spPr>
          </p:cxnSp>
          <p:cxnSp>
            <p:nvCxnSpPr>
              <p:cNvPr id="23382" name="Straight Connector 2102"/>
              <p:cNvCxnSpPr/>
              <p:nvPr/>
            </p:nvCxnSpPr>
            <p:spPr>
              <a:xfrm flipV="1">
                <a:off x="8896680" y="7041240"/>
                <a:ext cx="360" cy="252360"/>
              </a:xfrm>
              <a:prstGeom prst="straightConnector1">
                <a:avLst/>
              </a:prstGeom>
              <a:ln w="6480">
                <a:solidFill>
                  <a:srgbClr val="a8a8a8"/>
                </a:solidFill>
                <a:miter/>
              </a:ln>
            </p:spPr>
          </p:cxnSp>
          <p:cxnSp>
            <p:nvCxnSpPr>
              <p:cNvPr id="23383" name="Straight Connector 2103"/>
              <p:cNvCxnSpPr/>
              <p:nvPr/>
            </p:nvCxnSpPr>
            <p:spPr>
              <a:xfrm flipV="1">
                <a:off x="7908120" y="7041240"/>
                <a:ext cx="360" cy="252360"/>
              </a:xfrm>
              <a:prstGeom prst="straightConnector1">
                <a:avLst/>
              </a:prstGeom>
              <a:ln w="6480">
                <a:solidFill>
                  <a:srgbClr val="a8a8a8"/>
                </a:solidFill>
                <a:miter/>
              </a:ln>
            </p:spPr>
          </p:cxnSp>
          <p:cxnSp>
            <p:nvCxnSpPr>
              <p:cNvPr id="23384" name="Straight Connector 2104"/>
              <p:cNvCxnSpPr/>
              <p:nvPr/>
            </p:nvCxnSpPr>
            <p:spPr>
              <a:xfrm flipV="1">
                <a:off x="8237520" y="7041240"/>
                <a:ext cx="360" cy="252360"/>
              </a:xfrm>
              <a:prstGeom prst="straightConnector1">
                <a:avLst/>
              </a:prstGeom>
              <a:ln w="6480">
                <a:solidFill>
                  <a:srgbClr val="a8a8a8"/>
                </a:solidFill>
                <a:miter/>
              </a:ln>
            </p:spPr>
          </p:cxnSp>
          <p:cxnSp>
            <p:nvCxnSpPr>
              <p:cNvPr id="23385" name="Straight Connector 2105"/>
              <p:cNvCxnSpPr/>
              <p:nvPr/>
            </p:nvCxnSpPr>
            <p:spPr>
              <a:xfrm flipV="1">
                <a:off x="7248960" y="7041240"/>
                <a:ext cx="360" cy="252360"/>
              </a:xfrm>
              <a:prstGeom prst="straightConnector1">
                <a:avLst/>
              </a:prstGeom>
              <a:ln w="6480">
                <a:solidFill>
                  <a:srgbClr val="a8a8a8"/>
                </a:solidFill>
                <a:miter/>
              </a:ln>
            </p:spPr>
          </p:cxnSp>
          <p:cxnSp>
            <p:nvCxnSpPr>
              <p:cNvPr id="23386" name="Straight Connector 2106"/>
              <p:cNvCxnSpPr/>
              <p:nvPr/>
            </p:nvCxnSpPr>
            <p:spPr>
              <a:xfrm flipV="1">
                <a:off x="7578720" y="7041240"/>
                <a:ext cx="360" cy="252360"/>
              </a:xfrm>
              <a:prstGeom prst="straightConnector1">
                <a:avLst/>
              </a:prstGeom>
              <a:ln w="6480">
                <a:solidFill>
                  <a:srgbClr val="a8a8a8"/>
                </a:solidFill>
                <a:miter/>
              </a:ln>
            </p:spPr>
          </p:cxnSp>
          <p:cxnSp>
            <p:nvCxnSpPr>
              <p:cNvPr id="23387" name="Straight Connector 2107"/>
              <p:cNvCxnSpPr/>
              <p:nvPr/>
            </p:nvCxnSpPr>
            <p:spPr>
              <a:xfrm flipV="1">
                <a:off x="6590160" y="7041240"/>
                <a:ext cx="360" cy="252360"/>
              </a:xfrm>
              <a:prstGeom prst="straightConnector1">
                <a:avLst/>
              </a:prstGeom>
              <a:ln w="6480">
                <a:solidFill>
                  <a:srgbClr val="a8a8a8"/>
                </a:solidFill>
                <a:miter/>
              </a:ln>
            </p:spPr>
          </p:cxnSp>
          <p:cxnSp>
            <p:nvCxnSpPr>
              <p:cNvPr id="23388" name="Straight Connector 2108"/>
              <p:cNvCxnSpPr/>
              <p:nvPr/>
            </p:nvCxnSpPr>
            <p:spPr>
              <a:xfrm flipV="1">
                <a:off x="6919560" y="7041240"/>
                <a:ext cx="360" cy="252360"/>
              </a:xfrm>
              <a:prstGeom prst="straightConnector1">
                <a:avLst/>
              </a:prstGeom>
              <a:ln w="6480">
                <a:solidFill>
                  <a:srgbClr val="a8a8a8"/>
                </a:solidFill>
                <a:miter/>
              </a:ln>
            </p:spPr>
          </p:cxnSp>
          <p:cxnSp>
            <p:nvCxnSpPr>
              <p:cNvPr id="23389" name="Straight Connector 2109"/>
              <p:cNvCxnSpPr/>
              <p:nvPr/>
            </p:nvCxnSpPr>
            <p:spPr>
              <a:xfrm flipV="1">
                <a:off x="5931000" y="7041240"/>
                <a:ext cx="360" cy="252360"/>
              </a:xfrm>
              <a:prstGeom prst="straightConnector1">
                <a:avLst/>
              </a:prstGeom>
              <a:ln w="6480">
                <a:solidFill>
                  <a:srgbClr val="a8a8a8"/>
                </a:solidFill>
                <a:miter/>
              </a:ln>
            </p:spPr>
          </p:cxnSp>
          <p:cxnSp>
            <p:nvCxnSpPr>
              <p:cNvPr id="23390" name="Straight Connector 2110"/>
              <p:cNvCxnSpPr/>
              <p:nvPr/>
            </p:nvCxnSpPr>
            <p:spPr>
              <a:xfrm flipV="1">
                <a:off x="6260760" y="7041240"/>
                <a:ext cx="360" cy="252360"/>
              </a:xfrm>
              <a:prstGeom prst="straightConnector1">
                <a:avLst/>
              </a:prstGeom>
              <a:ln w="6480">
                <a:solidFill>
                  <a:srgbClr val="a8a8a8"/>
                </a:solidFill>
                <a:miter/>
              </a:ln>
            </p:spPr>
          </p:cxnSp>
          <p:cxnSp>
            <p:nvCxnSpPr>
              <p:cNvPr id="23391" name="Straight Connector 2111"/>
              <p:cNvCxnSpPr/>
              <p:nvPr/>
            </p:nvCxnSpPr>
            <p:spPr>
              <a:xfrm flipV="1">
                <a:off x="5272200" y="7041240"/>
                <a:ext cx="360" cy="252360"/>
              </a:xfrm>
              <a:prstGeom prst="straightConnector1">
                <a:avLst/>
              </a:prstGeom>
              <a:ln w="6480">
                <a:solidFill>
                  <a:srgbClr val="a8a8a8"/>
                </a:solidFill>
                <a:miter/>
              </a:ln>
            </p:spPr>
          </p:cxnSp>
          <p:cxnSp>
            <p:nvCxnSpPr>
              <p:cNvPr id="23392" name="Straight Connector 2112"/>
              <p:cNvCxnSpPr/>
              <p:nvPr/>
            </p:nvCxnSpPr>
            <p:spPr>
              <a:xfrm flipV="1">
                <a:off x="5601600" y="7041240"/>
                <a:ext cx="360" cy="252360"/>
              </a:xfrm>
              <a:prstGeom prst="straightConnector1">
                <a:avLst/>
              </a:prstGeom>
              <a:ln w="6480">
                <a:solidFill>
                  <a:srgbClr val="a8a8a8"/>
                </a:solidFill>
                <a:miter/>
              </a:ln>
            </p:spPr>
          </p:cxnSp>
          <p:cxnSp>
            <p:nvCxnSpPr>
              <p:cNvPr id="23393" name="Straight Connector 2113"/>
              <p:cNvCxnSpPr/>
              <p:nvPr/>
            </p:nvCxnSpPr>
            <p:spPr>
              <a:xfrm flipV="1">
                <a:off x="4613040" y="7041240"/>
                <a:ext cx="360" cy="252360"/>
              </a:xfrm>
              <a:prstGeom prst="straightConnector1">
                <a:avLst/>
              </a:prstGeom>
              <a:ln w="6480">
                <a:solidFill>
                  <a:srgbClr val="a8a8a8"/>
                </a:solidFill>
                <a:miter/>
              </a:ln>
            </p:spPr>
          </p:cxnSp>
          <p:cxnSp>
            <p:nvCxnSpPr>
              <p:cNvPr id="23394" name="Straight Connector 2114"/>
              <p:cNvCxnSpPr/>
              <p:nvPr/>
            </p:nvCxnSpPr>
            <p:spPr>
              <a:xfrm flipV="1">
                <a:off x="4942440" y="7041240"/>
                <a:ext cx="360" cy="252360"/>
              </a:xfrm>
              <a:prstGeom prst="straightConnector1">
                <a:avLst/>
              </a:prstGeom>
              <a:ln w="6480">
                <a:solidFill>
                  <a:srgbClr val="a8a8a8"/>
                </a:solidFill>
                <a:miter/>
              </a:ln>
            </p:spPr>
          </p:cxnSp>
          <p:cxnSp>
            <p:nvCxnSpPr>
              <p:cNvPr id="23395" name="Straight Connector 2115"/>
              <p:cNvCxnSpPr/>
              <p:nvPr/>
            </p:nvCxnSpPr>
            <p:spPr>
              <a:xfrm flipV="1">
                <a:off x="3953880" y="7041240"/>
                <a:ext cx="360" cy="252360"/>
              </a:xfrm>
              <a:prstGeom prst="straightConnector1">
                <a:avLst/>
              </a:prstGeom>
              <a:ln w="6480">
                <a:solidFill>
                  <a:srgbClr val="a8a8a8"/>
                </a:solidFill>
                <a:miter/>
              </a:ln>
            </p:spPr>
          </p:cxnSp>
          <p:cxnSp>
            <p:nvCxnSpPr>
              <p:cNvPr id="23396" name="Straight Connector 2116"/>
              <p:cNvCxnSpPr/>
              <p:nvPr/>
            </p:nvCxnSpPr>
            <p:spPr>
              <a:xfrm flipV="1">
                <a:off x="4283640" y="7041240"/>
                <a:ext cx="360" cy="252360"/>
              </a:xfrm>
              <a:prstGeom prst="straightConnector1">
                <a:avLst/>
              </a:prstGeom>
              <a:ln w="6480">
                <a:solidFill>
                  <a:srgbClr val="a8a8a8"/>
                </a:solidFill>
                <a:miter/>
              </a:ln>
            </p:spPr>
          </p:cxnSp>
          <p:cxnSp>
            <p:nvCxnSpPr>
              <p:cNvPr id="23397" name="Straight Connector 2117"/>
              <p:cNvCxnSpPr/>
              <p:nvPr/>
            </p:nvCxnSpPr>
            <p:spPr>
              <a:xfrm flipV="1">
                <a:off x="3295080" y="7041240"/>
                <a:ext cx="360" cy="252360"/>
              </a:xfrm>
              <a:prstGeom prst="straightConnector1">
                <a:avLst/>
              </a:prstGeom>
              <a:ln w="6480">
                <a:solidFill>
                  <a:srgbClr val="a8a8a8"/>
                </a:solidFill>
                <a:miter/>
              </a:ln>
            </p:spPr>
          </p:cxnSp>
          <p:cxnSp>
            <p:nvCxnSpPr>
              <p:cNvPr id="23398" name="Straight Connector 2118"/>
              <p:cNvCxnSpPr/>
              <p:nvPr/>
            </p:nvCxnSpPr>
            <p:spPr>
              <a:xfrm flipV="1">
                <a:off x="3624480" y="7041240"/>
                <a:ext cx="360" cy="252360"/>
              </a:xfrm>
              <a:prstGeom prst="straightConnector1">
                <a:avLst/>
              </a:prstGeom>
              <a:ln w="6480">
                <a:solidFill>
                  <a:srgbClr val="a8a8a8"/>
                </a:solidFill>
                <a:miter/>
              </a:ln>
            </p:spPr>
          </p:cxnSp>
          <p:cxnSp>
            <p:nvCxnSpPr>
              <p:cNvPr id="23399" name="Straight Connector 2119"/>
              <p:cNvCxnSpPr/>
              <p:nvPr/>
            </p:nvCxnSpPr>
            <p:spPr>
              <a:xfrm flipV="1">
                <a:off x="2635920" y="7041240"/>
                <a:ext cx="360" cy="252360"/>
              </a:xfrm>
              <a:prstGeom prst="straightConnector1">
                <a:avLst/>
              </a:prstGeom>
              <a:ln w="6480">
                <a:solidFill>
                  <a:srgbClr val="a8a8a8"/>
                </a:solidFill>
                <a:miter/>
              </a:ln>
            </p:spPr>
          </p:cxnSp>
          <p:cxnSp>
            <p:nvCxnSpPr>
              <p:cNvPr id="23400" name="Straight Connector 2120"/>
              <p:cNvCxnSpPr/>
              <p:nvPr/>
            </p:nvCxnSpPr>
            <p:spPr>
              <a:xfrm flipV="1">
                <a:off x="2965320" y="7041240"/>
                <a:ext cx="360" cy="252360"/>
              </a:xfrm>
              <a:prstGeom prst="straightConnector1">
                <a:avLst/>
              </a:prstGeom>
              <a:ln w="6480">
                <a:solidFill>
                  <a:srgbClr val="a8a8a8"/>
                </a:solidFill>
                <a:miter/>
              </a:ln>
            </p:spPr>
          </p:cxnSp>
          <p:cxnSp>
            <p:nvCxnSpPr>
              <p:cNvPr id="23401" name="Straight Connector 2121"/>
              <p:cNvCxnSpPr/>
              <p:nvPr/>
            </p:nvCxnSpPr>
            <p:spPr>
              <a:xfrm flipV="1">
                <a:off x="1976760" y="7041240"/>
                <a:ext cx="360" cy="252360"/>
              </a:xfrm>
              <a:prstGeom prst="straightConnector1">
                <a:avLst/>
              </a:prstGeom>
              <a:ln w="6480">
                <a:solidFill>
                  <a:srgbClr val="a8a8a8"/>
                </a:solidFill>
                <a:miter/>
              </a:ln>
            </p:spPr>
          </p:cxnSp>
          <p:cxnSp>
            <p:nvCxnSpPr>
              <p:cNvPr id="23402" name="Straight Connector 2122"/>
              <p:cNvCxnSpPr/>
              <p:nvPr/>
            </p:nvCxnSpPr>
            <p:spPr>
              <a:xfrm flipV="1">
                <a:off x="2306520" y="7041240"/>
                <a:ext cx="360" cy="252360"/>
              </a:xfrm>
              <a:prstGeom prst="straightConnector1">
                <a:avLst/>
              </a:prstGeom>
              <a:ln w="6480">
                <a:solidFill>
                  <a:srgbClr val="a8a8a8"/>
                </a:solidFill>
                <a:miter/>
              </a:ln>
            </p:spPr>
          </p:cxnSp>
          <p:cxnSp>
            <p:nvCxnSpPr>
              <p:cNvPr id="23403" name="Straight Connector 2123"/>
              <p:cNvCxnSpPr/>
              <p:nvPr/>
            </p:nvCxnSpPr>
            <p:spPr>
              <a:xfrm flipV="1">
                <a:off x="1317960" y="7041240"/>
                <a:ext cx="360" cy="252360"/>
              </a:xfrm>
              <a:prstGeom prst="straightConnector1">
                <a:avLst/>
              </a:prstGeom>
              <a:ln w="6480">
                <a:solidFill>
                  <a:srgbClr val="a8a8a8"/>
                </a:solidFill>
                <a:miter/>
              </a:ln>
            </p:spPr>
          </p:cxnSp>
          <p:cxnSp>
            <p:nvCxnSpPr>
              <p:cNvPr id="23404" name="Straight Connector 2124"/>
              <p:cNvCxnSpPr/>
              <p:nvPr/>
            </p:nvCxnSpPr>
            <p:spPr>
              <a:xfrm flipV="1">
                <a:off x="1647360" y="7041240"/>
                <a:ext cx="360" cy="252360"/>
              </a:xfrm>
              <a:prstGeom prst="straightConnector1">
                <a:avLst/>
              </a:prstGeom>
              <a:ln w="6480">
                <a:solidFill>
                  <a:srgbClr val="a8a8a8"/>
                </a:solidFill>
                <a:miter/>
              </a:ln>
            </p:spPr>
          </p:cxnSp>
          <p:cxnSp>
            <p:nvCxnSpPr>
              <p:cNvPr id="23405" name="Straight Connector 2125"/>
              <p:cNvCxnSpPr/>
              <p:nvPr/>
            </p:nvCxnSpPr>
            <p:spPr>
              <a:xfrm flipV="1">
                <a:off x="658800" y="7041240"/>
                <a:ext cx="360" cy="252360"/>
              </a:xfrm>
              <a:prstGeom prst="straightConnector1">
                <a:avLst/>
              </a:prstGeom>
              <a:ln w="6480">
                <a:solidFill>
                  <a:srgbClr val="a8a8a8"/>
                </a:solidFill>
                <a:miter/>
              </a:ln>
            </p:spPr>
          </p:cxnSp>
          <p:cxnSp>
            <p:nvCxnSpPr>
              <p:cNvPr id="23406" name="Straight Connector 2126"/>
              <p:cNvCxnSpPr/>
              <p:nvPr/>
            </p:nvCxnSpPr>
            <p:spPr>
              <a:xfrm flipV="1">
                <a:off x="988200" y="7041240"/>
                <a:ext cx="360" cy="252360"/>
              </a:xfrm>
              <a:prstGeom prst="straightConnector1">
                <a:avLst/>
              </a:prstGeom>
              <a:ln w="6480">
                <a:solidFill>
                  <a:srgbClr val="a8a8a8"/>
                </a:solidFill>
                <a:miter/>
              </a:ln>
            </p:spPr>
          </p:cxnSp>
          <p:cxnSp>
            <p:nvCxnSpPr>
              <p:cNvPr id="23407" name="Straight Connector 2127"/>
              <p:cNvCxnSpPr/>
              <p:nvPr/>
            </p:nvCxnSpPr>
            <p:spPr>
              <a:xfrm flipV="1">
                <a:off x="0" y="7041240"/>
                <a:ext cx="360" cy="252360"/>
              </a:xfrm>
              <a:prstGeom prst="straightConnector1">
                <a:avLst/>
              </a:prstGeom>
              <a:ln w="6480">
                <a:solidFill>
                  <a:srgbClr val="a8a8a8"/>
                </a:solidFill>
                <a:miter/>
              </a:ln>
            </p:spPr>
          </p:cxnSp>
          <p:cxnSp>
            <p:nvCxnSpPr>
              <p:cNvPr id="23408"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3409" name="PlaceHolder 1"/>
          <p:cNvSpPr>
            <a:spLocks noGrp="1"/>
          </p:cNvSpPr>
          <p:nvPr>
            <p:ph type="body"/>
          </p:nvPr>
        </p:nvSpPr>
        <p:spPr>
          <a:xfrm>
            <a:off x="659160" y="1795680"/>
            <a:ext cx="3401640" cy="269676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3410" name="PlaceHolder 2"/>
          <p:cNvSpPr>
            <a:spLocks noGrp="1"/>
          </p:cNvSpPr>
          <p:nvPr>
            <p:ph type="body"/>
          </p:nvPr>
        </p:nvSpPr>
        <p:spPr>
          <a:xfrm>
            <a:off x="4395600" y="1795680"/>
            <a:ext cx="3401640" cy="269676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3411" name="PlaceHolder 3"/>
          <p:cNvSpPr>
            <a:spLocks noGrp="1"/>
          </p:cNvSpPr>
          <p:nvPr>
            <p:ph type="body"/>
          </p:nvPr>
        </p:nvSpPr>
        <p:spPr>
          <a:xfrm>
            <a:off x="8132760" y="1795680"/>
            <a:ext cx="3401640" cy="269676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7"/>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8"/>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9"/>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3412" name="PlaceHolder 4"/>
          <p:cNvSpPr>
            <a:spLocks noGrp="1"/>
          </p:cNvSpPr>
          <p:nvPr>
            <p:ph type="sldNum" idx="63"/>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B5119D27-67B9-4211-B568-54DCED8BCE0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3413" name="PlaceHolder 5"/>
          <p:cNvSpPr>
            <a:spLocks noGrp="1"/>
          </p:cNvSpPr>
          <p:nvPr>
            <p:ph type="body"/>
          </p:nvPr>
        </p:nvSpPr>
        <p:spPr>
          <a:xfrm>
            <a:off x="6591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3414" name="PlaceHolder 6"/>
          <p:cNvSpPr>
            <a:spLocks noGrp="1"/>
          </p:cNvSpPr>
          <p:nvPr>
            <p:ph type="body"/>
          </p:nvPr>
        </p:nvSpPr>
        <p:spPr>
          <a:xfrm>
            <a:off x="439560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3415" name="PlaceHolder 7"/>
          <p:cNvSpPr>
            <a:spLocks noGrp="1"/>
          </p:cNvSpPr>
          <p:nvPr>
            <p:ph type="body"/>
          </p:nvPr>
        </p:nvSpPr>
        <p:spPr>
          <a:xfrm>
            <a:off x="81327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3416" name="PlaceHolder 8"/>
          <p:cNvSpPr>
            <a:spLocks noGrp="1"/>
          </p:cNvSpPr>
          <p:nvPr>
            <p:ph type="ftr" idx="64"/>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417" name="PlaceHolder 9"/>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3418" name="PlaceHolder 10"/>
          <p:cNvSpPr>
            <a:spLocks noGrp="1"/>
          </p:cNvSpPr>
          <p:nvPr>
            <p:ph type="body"/>
          </p:nvPr>
        </p:nvSpPr>
        <p:spPr>
          <a:xfrm>
            <a:off x="65916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0"/>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23419" name="PlaceHolder 11"/>
          <p:cNvSpPr>
            <a:spLocks noGrp="1"/>
          </p:cNvSpPr>
          <p:nvPr>
            <p:ph type="body"/>
          </p:nvPr>
        </p:nvSpPr>
        <p:spPr>
          <a:xfrm>
            <a:off x="439560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1"/>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sp>
        <p:nvSpPr>
          <p:cNvPr id="23420" name="PlaceHolder 12"/>
          <p:cNvSpPr>
            <a:spLocks noGrp="1"/>
          </p:cNvSpPr>
          <p:nvPr>
            <p:ph type="body"/>
          </p:nvPr>
        </p:nvSpPr>
        <p:spPr>
          <a:xfrm>
            <a:off x="8132760" y="4760640"/>
            <a:ext cx="3401640" cy="1439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p:txBody>
      </p:sp>
      <p:grpSp>
        <p:nvGrpSpPr>
          <p:cNvPr id="23421" name="Group 22"/>
          <p:cNvGrpSpPr/>
          <p:nvPr/>
        </p:nvGrpSpPr>
        <p:grpSpPr>
          <a:xfrm>
            <a:off x="-2368440" y="0"/>
            <a:ext cx="1871640" cy="4379040"/>
            <a:chOff x="-2368440" y="0"/>
            <a:chExt cx="1871640" cy="4379040"/>
          </a:xfrm>
        </p:grpSpPr>
        <p:grpSp>
          <p:nvGrpSpPr>
            <p:cNvPr id="23422" name="Group 23"/>
            <p:cNvGrpSpPr/>
            <p:nvPr/>
          </p:nvGrpSpPr>
          <p:grpSpPr>
            <a:xfrm>
              <a:off x="-2368440" y="0"/>
              <a:ext cx="1871640" cy="4379040"/>
              <a:chOff x="-2368440" y="0"/>
              <a:chExt cx="1871640" cy="4379040"/>
            </a:xfrm>
          </p:grpSpPr>
          <p:grpSp>
            <p:nvGrpSpPr>
              <p:cNvPr id="23423" name="Group 25"/>
              <p:cNvGrpSpPr/>
              <p:nvPr/>
            </p:nvGrpSpPr>
            <p:grpSpPr>
              <a:xfrm>
                <a:off x="-2368440" y="0"/>
                <a:ext cx="1871640" cy="4379040"/>
                <a:chOff x="-2368440" y="0"/>
                <a:chExt cx="1871640" cy="4379040"/>
              </a:xfrm>
            </p:grpSpPr>
            <p:grpSp>
              <p:nvGrpSpPr>
                <p:cNvPr id="23424" name="Group 27"/>
                <p:cNvGrpSpPr/>
                <p:nvPr/>
              </p:nvGrpSpPr>
              <p:grpSpPr>
                <a:xfrm>
                  <a:off x="-2368440" y="0"/>
                  <a:ext cx="1871640" cy="4379040"/>
                  <a:chOff x="-2368440" y="0"/>
                  <a:chExt cx="1871640" cy="4379040"/>
                </a:xfrm>
              </p:grpSpPr>
              <p:sp>
                <p:nvSpPr>
                  <p:cNvPr id="23425"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3426"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3427"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3428" name="Picture 26" descr=""/>
              <p:cNvPicPr/>
              <p:nvPr/>
            </p:nvPicPr>
            <p:blipFill>
              <a:blip r:embed="rId13"/>
              <a:stretch/>
            </p:blipFill>
            <p:spPr>
              <a:xfrm>
                <a:off x="-2236680" y="1755000"/>
                <a:ext cx="1045800" cy="788760"/>
              </a:xfrm>
              <a:prstGeom prst="rect">
                <a:avLst/>
              </a:prstGeom>
              <a:ln w="0">
                <a:noFill/>
              </a:ln>
            </p:spPr>
          </p:pic>
        </p:grpSp>
        <p:sp>
          <p:nvSpPr>
            <p:cNvPr id="23429" name="Rectangle 24"/>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234" r:id="rId14"/>
    <p:sldLayoutId id="2147484235" r:id="rId15"/>
    <p:sldLayoutId id="2147484236" r:id="rId16"/>
    <p:sldLayoutId id="2147484237" r:id="rId17"/>
    <p:sldLayoutId id="2147484238" r:id="rId18"/>
    <p:sldLayoutId id="2147484239" r:id="rId19"/>
    <p:sldLayoutId id="2147484240" r:id="rId20"/>
    <p:sldLayoutId id="2147484241" r:id="rId21"/>
    <p:sldLayoutId id="2147484242" r:id="rId22"/>
    <p:sldLayoutId id="2147484243" r:id="rId23"/>
    <p:sldLayoutId id="2147484244" r:id="rId24"/>
    <p:sldLayoutId id="2147484245" r:id="rId2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6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3467" name="Master Grid"/>
          <p:cNvGrpSpPr/>
          <p:nvPr/>
        </p:nvGrpSpPr>
        <p:grpSpPr>
          <a:xfrm>
            <a:off x="0" y="0"/>
            <a:ext cx="12191760" cy="6858000"/>
            <a:chOff x="0" y="0"/>
            <a:chExt cx="12191760" cy="6858000"/>
          </a:xfrm>
        </p:grpSpPr>
        <p:grpSp>
          <p:nvGrpSpPr>
            <p:cNvPr id="23468" name="GRID"/>
            <p:cNvGrpSpPr/>
            <p:nvPr/>
          </p:nvGrpSpPr>
          <p:grpSpPr>
            <a:xfrm>
              <a:off x="0" y="0"/>
              <a:ext cx="12191760" cy="6858000"/>
              <a:chOff x="0" y="0"/>
              <a:chExt cx="12191760" cy="6858000"/>
            </a:xfrm>
          </p:grpSpPr>
          <p:grpSp>
            <p:nvGrpSpPr>
              <p:cNvPr id="23469" name="Group 454"/>
              <p:cNvGrpSpPr/>
              <p:nvPr/>
            </p:nvGrpSpPr>
            <p:grpSpPr>
              <a:xfrm>
                <a:off x="0" y="0"/>
                <a:ext cx="12191760" cy="6858000"/>
                <a:chOff x="0" y="0"/>
                <a:chExt cx="12191760" cy="6858000"/>
              </a:xfrm>
            </p:grpSpPr>
            <p:cxnSp>
              <p:nvCxnSpPr>
                <p:cNvPr id="2347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347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347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347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347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347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347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347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347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347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348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348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348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348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348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348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348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348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348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348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349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349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349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349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349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349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349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349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349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349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350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350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350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350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350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350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350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350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3508" name="Group 455"/>
              <p:cNvGrpSpPr/>
              <p:nvPr/>
            </p:nvGrpSpPr>
            <p:grpSpPr>
              <a:xfrm>
                <a:off x="0" y="0"/>
                <a:ext cx="12191760" cy="6857640"/>
                <a:chOff x="0" y="0"/>
                <a:chExt cx="12191760" cy="6857640"/>
              </a:xfrm>
            </p:grpSpPr>
            <p:cxnSp>
              <p:nvCxnSpPr>
                <p:cNvPr id="2350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351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351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351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351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351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351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351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351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351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351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352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352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352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352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352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352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352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352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352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352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353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3531" name="Group 396"/>
            <p:cNvGrpSpPr/>
            <p:nvPr/>
          </p:nvGrpSpPr>
          <p:grpSpPr>
            <a:xfrm>
              <a:off x="329400" y="326520"/>
              <a:ext cx="11532960" cy="5878800"/>
              <a:chOff x="329400" y="326520"/>
              <a:chExt cx="11532960" cy="5878800"/>
            </a:xfrm>
          </p:grpSpPr>
          <p:grpSp>
            <p:nvGrpSpPr>
              <p:cNvPr id="23532" name="Group 397"/>
              <p:cNvGrpSpPr/>
              <p:nvPr/>
            </p:nvGrpSpPr>
            <p:grpSpPr>
              <a:xfrm>
                <a:off x="329400" y="326520"/>
                <a:ext cx="11532960" cy="5878800"/>
                <a:chOff x="329400" y="326520"/>
                <a:chExt cx="11532960" cy="5878800"/>
              </a:xfrm>
            </p:grpSpPr>
            <p:cxnSp>
              <p:nvCxnSpPr>
                <p:cNvPr id="2353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353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353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353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353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353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353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354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354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354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354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354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354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354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354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354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354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355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355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355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355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355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355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355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355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355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355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356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356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356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356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356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356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356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356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356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3569" name="Group 398"/>
              <p:cNvGrpSpPr/>
              <p:nvPr/>
            </p:nvGrpSpPr>
            <p:grpSpPr>
              <a:xfrm>
                <a:off x="329400" y="326520"/>
                <a:ext cx="11532960" cy="5878080"/>
                <a:chOff x="329400" y="326520"/>
                <a:chExt cx="11532960" cy="5878080"/>
              </a:xfrm>
            </p:grpSpPr>
            <p:cxnSp>
              <p:nvCxnSpPr>
                <p:cNvPr id="2357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357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357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357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357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357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357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357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357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357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358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358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358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358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358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358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358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358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358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3589" name="Master Grid Edge"/>
          <p:cNvGrpSpPr/>
          <p:nvPr/>
        </p:nvGrpSpPr>
        <p:grpSpPr>
          <a:xfrm>
            <a:off x="-435240" y="-435240"/>
            <a:ext cx="13042800" cy="7728480"/>
            <a:chOff x="-435240" y="-435240"/>
            <a:chExt cx="13042800" cy="7728480"/>
          </a:xfrm>
        </p:grpSpPr>
        <p:grpSp>
          <p:nvGrpSpPr>
            <p:cNvPr id="23590" name="Group 27"/>
            <p:cNvGrpSpPr/>
            <p:nvPr/>
          </p:nvGrpSpPr>
          <p:grpSpPr>
            <a:xfrm>
              <a:off x="-435240" y="-435240"/>
              <a:ext cx="13042800" cy="7728480"/>
              <a:chOff x="-435240" y="-435240"/>
              <a:chExt cx="13042800" cy="7728480"/>
            </a:xfrm>
          </p:grpSpPr>
          <p:cxnSp>
            <p:nvCxnSpPr>
              <p:cNvPr id="23591" name="Straight Connector 1371"/>
              <p:cNvCxnSpPr/>
              <p:nvPr/>
            </p:nvCxnSpPr>
            <p:spPr>
              <a:xfrm>
                <a:off x="-435240" y="489600"/>
                <a:ext cx="126360" cy="360"/>
              </a:xfrm>
              <a:prstGeom prst="straightConnector1">
                <a:avLst/>
              </a:prstGeom>
              <a:ln w="6480">
                <a:solidFill>
                  <a:srgbClr val="a8a8a8"/>
                </a:solidFill>
                <a:miter/>
              </a:ln>
            </p:spPr>
          </p:cxnSp>
          <p:cxnSp>
            <p:nvCxnSpPr>
              <p:cNvPr id="23592" name="Straight Connector 1372"/>
              <p:cNvCxnSpPr/>
              <p:nvPr/>
            </p:nvCxnSpPr>
            <p:spPr>
              <a:xfrm>
                <a:off x="-435240" y="326520"/>
                <a:ext cx="126360" cy="360"/>
              </a:xfrm>
              <a:prstGeom prst="straightConnector1">
                <a:avLst/>
              </a:prstGeom>
              <a:ln w="6480">
                <a:solidFill>
                  <a:srgbClr val="a8a8a8"/>
                </a:solidFill>
                <a:miter/>
              </a:ln>
            </p:spPr>
          </p:cxnSp>
          <p:cxnSp>
            <p:nvCxnSpPr>
              <p:cNvPr id="23593" name="Straight Connector 1373"/>
              <p:cNvCxnSpPr/>
              <p:nvPr/>
            </p:nvCxnSpPr>
            <p:spPr>
              <a:xfrm>
                <a:off x="-435240" y="816120"/>
                <a:ext cx="126360" cy="360"/>
              </a:xfrm>
              <a:prstGeom prst="straightConnector1">
                <a:avLst/>
              </a:prstGeom>
              <a:ln w="6480">
                <a:solidFill>
                  <a:srgbClr val="a8a8a8"/>
                </a:solidFill>
                <a:miter/>
              </a:ln>
            </p:spPr>
          </p:cxnSp>
          <p:cxnSp>
            <p:nvCxnSpPr>
              <p:cNvPr id="23594" name="Straight Connector 1374"/>
              <p:cNvCxnSpPr/>
              <p:nvPr/>
            </p:nvCxnSpPr>
            <p:spPr>
              <a:xfrm>
                <a:off x="-435240" y="653040"/>
                <a:ext cx="126360" cy="360"/>
              </a:xfrm>
              <a:prstGeom prst="straightConnector1">
                <a:avLst/>
              </a:prstGeom>
              <a:ln w="6480">
                <a:solidFill>
                  <a:srgbClr val="a8a8a8"/>
                </a:solidFill>
                <a:miter/>
              </a:ln>
            </p:spPr>
          </p:cxnSp>
          <p:cxnSp>
            <p:nvCxnSpPr>
              <p:cNvPr id="23595" name="Straight Connector 1375"/>
              <p:cNvCxnSpPr/>
              <p:nvPr/>
            </p:nvCxnSpPr>
            <p:spPr>
              <a:xfrm>
                <a:off x="-435240" y="1142640"/>
                <a:ext cx="126360" cy="360"/>
              </a:xfrm>
              <a:prstGeom prst="straightConnector1">
                <a:avLst/>
              </a:prstGeom>
              <a:ln w="6480">
                <a:solidFill>
                  <a:srgbClr val="a8a8a8"/>
                </a:solidFill>
                <a:miter/>
              </a:ln>
            </p:spPr>
          </p:cxnSp>
          <p:cxnSp>
            <p:nvCxnSpPr>
              <p:cNvPr id="23596" name="Straight Connector 1376"/>
              <p:cNvCxnSpPr/>
              <p:nvPr/>
            </p:nvCxnSpPr>
            <p:spPr>
              <a:xfrm>
                <a:off x="-435240" y="979560"/>
                <a:ext cx="126360" cy="360"/>
              </a:xfrm>
              <a:prstGeom prst="straightConnector1">
                <a:avLst/>
              </a:prstGeom>
              <a:ln w="6480">
                <a:solidFill>
                  <a:srgbClr val="a8a8a8"/>
                </a:solidFill>
                <a:miter/>
              </a:ln>
            </p:spPr>
          </p:cxnSp>
          <p:cxnSp>
            <p:nvCxnSpPr>
              <p:cNvPr id="23597" name="Straight Connector 1377"/>
              <p:cNvCxnSpPr/>
              <p:nvPr/>
            </p:nvCxnSpPr>
            <p:spPr>
              <a:xfrm>
                <a:off x="-435240" y="1469520"/>
                <a:ext cx="126360" cy="360"/>
              </a:xfrm>
              <a:prstGeom prst="straightConnector1">
                <a:avLst/>
              </a:prstGeom>
              <a:ln w="6480">
                <a:solidFill>
                  <a:srgbClr val="a8a8a8"/>
                </a:solidFill>
                <a:miter/>
              </a:ln>
            </p:spPr>
          </p:cxnSp>
          <p:cxnSp>
            <p:nvCxnSpPr>
              <p:cNvPr id="23598" name="Straight Connector 1378"/>
              <p:cNvCxnSpPr/>
              <p:nvPr/>
            </p:nvCxnSpPr>
            <p:spPr>
              <a:xfrm>
                <a:off x="-435240" y="1306080"/>
                <a:ext cx="126360" cy="360"/>
              </a:xfrm>
              <a:prstGeom prst="straightConnector1">
                <a:avLst/>
              </a:prstGeom>
              <a:ln w="6480">
                <a:solidFill>
                  <a:srgbClr val="a8a8a8"/>
                </a:solidFill>
                <a:miter/>
              </a:ln>
            </p:spPr>
          </p:cxnSp>
          <p:cxnSp>
            <p:nvCxnSpPr>
              <p:cNvPr id="23599" name="Straight Connector 1379"/>
              <p:cNvCxnSpPr/>
              <p:nvPr/>
            </p:nvCxnSpPr>
            <p:spPr>
              <a:xfrm>
                <a:off x="-435240" y="1796040"/>
                <a:ext cx="126360" cy="360"/>
              </a:xfrm>
              <a:prstGeom prst="straightConnector1">
                <a:avLst/>
              </a:prstGeom>
              <a:ln w="6480">
                <a:solidFill>
                  <a:srgbClr val="a8a8a8"/>
                </a:solidFill>
                <a:miter/>
              </a:ln>
            </p:spPr>
          </p:cxnSp>
          <p:cxnSp>
            <p:nvCxnSpPr>
              <p:cNvPr id="23600" name="Straight Connector 1380"/>
              <p:cNvCxnSpPr/>
              <p:nvPr/>
            </p:nvCxnSpPr>
            <p:spPr>
              <a:xfrm>
                <a:off x="-435240" y="1632600"/>
                <a:ext cx="126360" cy="360"/>
              </a:xfrm>
              <a:prstGeom prst="straightConnector1">
                <a:avLst/>
              </a:prstGeom>
              <a:ln w="6480">
                <a:solidFill>
                  <a:srgbClr val="a8a8a8"/>
                </a:solidFill>
                <a:miter/>
              </a:ln>
            </p:spPr>
          </p:cxnSp>
          <p:cxnSp>
            <p:nvCxnSpPr>
              <p:cNvPr id="23601" name="Straight Connector 1381"/>
              <p:cNvCxnSpPr/>
              <p:nvPr/>
            </p:nvCxnSpPr>
            <p:spPr>
              <a:xfrm>
                <a:off x="-435240" y="2122560"/>
                <a:ext cx="126360" cy="360"/>
              </a:xfrm>
              <a:prstGeom prst="straightConnector1">
                <a:avLst/>
              </a:prstGeom>
              <a:ln w="6480">
                <a:solidFill>
                  <a:srgbClr val="a8a8a8"/>
                </a:solidFill>
                <a:miter/>
              </a:ln>
            </p:spPr>
          </p:cxnSp>
          <p:cxnSp>
            <p:nvCxnSpPr>
              <p:cNvPr id="23602" name="Straight Connector 1382"/>
              <p:cNvCxnSpPr/>
              <p:nvPr/>
            </p:nvCxnSpPr>
            <p:spPr>
              <a:xfrm>
                <a:off x="-435240" y="1959120"/>
                <a:ext cx="126360" cy="360"/>
              </a:xfrm>
              <a:prstGeom prst="straightConnector1">
                <a:avLst/>
              </a:prstGeom>
              <a:ln w="6480">
                <a:solidFill>
                  <a:srgbClr val="a8a8a8"/>
                </a:solidFill>
                <a:miter/>
              </a:ln>
            </p:spPr>
          </p:cxnSp>
          <p:cxnSp>
            <p:nvCxnSpPr>
              <p:cNvPr id="23603" name="Straight Connector 1383"/>
              <p:cNvCxnSpPr/>
              <p:nvPr/>
            </p:nvCxnSpPr>
            <p:spPr>
              <a:xfrm>
                <a:off x="-435240" y="2449080"/>
                <a:ext cx="126360" cy="360"/>
              </a:xfrm>
              <a:prstGeom prst="straightConnector1">
                <a:avLst/>
              </a:prstGeom>
              <a:ln w="6480">
                <a:solidFill>
                  <a:srgbClr val="a8a8a8"/>
                </a:solidFill>
                <a:miter/>
              </a:ln>
            </p:spPr>
          </p:cxnSp>
          <p:cxnSp>
            <p:nvCxnSpPr>
              <p:cNvPr id="23604" name="Straight Connector 1384"/>
              <p:cNvCxnSpPr/>
              <p:nvPr/>
            </p:nvCxnSpPr>
            <p:spPr>
              <a:xfrm>
                <a:off x="-435240" y="2285640"/>
                <a:ext cx="126360" cy="360"/>
              </a:xfrm>
              <a:prstGeom prst="straightConnector1">
                <a:avLst/>
              </a:prstGeom>
              <a:ln w="6480">
                <a:solidFill>
                  <a:srgbClr val="a8a8a8"/>
                </a:solidFill>
                <a:miter/>
              </a:ln>
            </p:spPr>
          </p:cxnSp>
          <p:cxnSp>
            <p:nvCxnSpPr>
              <p:cNvPr id="23605" name="Straight Connector 1385"/>
              <p:cNvCxnSpPr/>
              <p:nvPr/>
            </p:nvCxnSpPr>
            <p:spPr>
              <a:xfrm>
                <a:off x="-435240" y="2775600"/>
                <a:ext cx="126360" cy="360"/>
              </a:xfrm>
              <a:prstGeom prst="straightConnector1">
                <a:avLst/>
              </a:prstGeom>
              <a:ln w="6480">
                <a:solidFill>
                  <a:srgbClr val="a8a8a8"/>
                </a:solidFill>
                <a:miter/>
              </a:ln>
            </p:spPr>
          </p:cxnSp>
          <p:cxnSp>
            <p:nvCxnSpPr>
              <p:cNvPr id="23606" name="Straight Connector 1386"/>
              <p:cNvCxnSpPr/>
              <p:nvPr/>
            </p:nvCxnSpPr>
            <p:spPr>
              <a:xfrm>
                <a:off x="-435240" y="2612520"/>
                <a:ext cx="126360" cy="360"/>
              </a:xfrm>
              <a:prstGeom prst="straightConnector1">
                <a:avLst/>
              </a:prstGeom>
              <a:ln w="6480">
                <a:solidFill>
                  <a:srgbClr val="a8a8a8"/>
                </a:solidFill>
                <a:miter/>
              </a:ln>
            </p:spPr>
          </p:cxnSp>
          <p:cxnSp>
            <p:nvCxnSpPr>
              <p:cNvPr id="23607" name="Straight Connector 1387"/>
              <p:cNvCxnSpPr/>
              <p:nvPr/>
            </p:nvCxnSpPr>
            <p:spPr>
              <a:xfrm>
                <a:off x="-435240" y="3102120"/>
                <a:ext cx="126360" cy="360"/>
              </a:xfrm>
              <a:prstGeom prst="straightConnector1">
                <a:avLst/>
              </a:prstGeom>
              <a:ln w="6480">
                <a:solidFill>
                  <a:srgbClr val="a8a8a8"/>
                </a:solidFill>
                <a:miter/>
              </a:ln>
            </p:spPr>
          </p:cxnSp>
          <p:cxnSp>
            <p:nvCxnSpPr>
              <p:cNvPr id="23608" name="Straight Connector 1388"/>
              <p:cNvCxnSpPr/>
              <p:nvPr/>
            </p:nvCxnSpPr>
            <p:spPr>
              <a:xfrm>
                <a:off x="-435240" y="2939040"/>
                <a:ext cx="126360" cy="360"/>
              </a:xfrm>
              <a:prstGeom prst="straightConnector1">
                <a:avLst/>
              </a:prstGeom>
              <a:ln w="6480">
                <a:solidFill>
                  <a:srgbClr val="a8a8a8"/>
                </a:solidFill>
                <a:miter/>
              </a:ln>
            </p:spPr>
          </p:cxnSp>
          <p:cxnSp>
            <p:nvCxnSpPr>
              <p:cNvPr id="23609" name="Straight Connector 1389"/>
              <p:cNvCxnSpPr/>
              <p:nvPr/>
            </p:nvCxnSpPr>
            <p:spPr>
              <a:xfrm>
                <a:off x="-435240" y="3428640"/>
                <a:ext cx="126360" cy="360"/>
              </a:xfrm>
              <a:prstGeom prst="straightConnector1">
                <a:avLst/>
              </a:prstGeom>
              <a:ln w="6480">
                <a:solidFill>
                  <a:srgbClr val="a8a8a8"/>
                </a:solidFill>
                <a:miter/>
              </a:ln>
            </p:spPr>
          </p:cxnSp>
          <p:cxnSp>
            <p:nvCxnSpPr>
              <p:cNvPr id="23610" name="Straight Connector 1390"/>
              <p:cNvCxnSpPr/>
              <p:nvPr/>
            </p:nvCxnSpPr>
            <p:spPr>
              <a:xfrm>
                <a:off x="-435240" y="3265560"/>
                <a:ext cx="126360" cy="360"/>
              </a:xfrm>
              <a:prstGeom prst="straightConnector1">
                <a:avLst/>
              </a:prstGeom>
              <a:ln w="6480">
                <a:solidFill>
                  <a:srgbClr val="a8a8a8"/>
                </a:solidFill>
                <a:miter/>
              </a:ln>
            </p:spPr>
          </p:cxnSp>
          <p:cxnSp>
            <p:nvCxnSpPr>
              <p:cNvPr id="23611" name="Straight Connector 1391"/>
              <p:cNvCxnSpPr/>
              <p:nvPr/>
            </p:nvCxnSpPr>
            <p:spPr>
              <a:xfrm>
                <a:off x="-435240" y="3755520"/>
                <a:ext cx="126360" cy="360"/>
              </a:xfrm>
              <a:prstGeom prst="straightConnector1">
                <a:avLst/>
              </a:prstGeom>
              <a:ln w="6480">
                <a:solidFill>
                  <a:srgbClr val="a8a8a8"/>
                </a:solidFill>
                <a:miter/>
              </a:ln>
            </p:spPr>
          </p:cxnSp>
          <p:cxnSp>
            <p:nvCxnSpPr>
              <p:cNvPr id="23612" name="Straight Connector 1392"/>
              <p:cNvCxnSpPr/>
              <p:nvPr/>
            </p:nvCxnSpPr>
            <p:spPr>
              <a:xfrm>
                <a:off x="-435240" y="3592080"/>
                <a:ext cx="126360" cy="360"/>
              </a:xfrm>
              <a:prstGeom prst="straightConnector1">
                <a:avLst/>
              </a:prstGeom>
              <a:ln w="6480">
                <a:solidFill>
                  <a:srgbClr val="a8a8a8"/>
                </a:solidFill>
                <a:miter/>
              </a:ln>
            </p:spPr>
          </p:cxnSp>
          <p:cxnSp>
            <p:nvCxnSpPr>
              <p:cNvPr id="23613" name="Straight Connector 1438"/>
              <p:cNvCxnSpPr/>
              <p:nvPr/>
            </p:nvCxnSpPr>
            <p:spPr>
              <a:xfrm>
                <a:off x="-435240" y="4081680"/>
                <a:ext cx="126360" cy="360"/>
              </a:xfrm>
              <a:prstGeom prst="straightConnector1">
                <a:avLst/>
              </a:prstGeom>
              <a:ln w="6480">
                <a:solidFill>
                  <a:srgbClr val="a8a8a8"/>
                </a:solidFill>
                <a:miter/>
              </a:ln>
            </p:spPr>
          </p:cxnSp>
          <p:cxnSp>
            <p:nvCxnSpPr>
              <p:cNvPr id="23614" name="Straight Connector 1439"/>
              <p:cNvCxnSpPr/>
              <p:nvPr/>
            </p:nvCxnSpPr>
            <p:spPr>
              <a:xfrm>
                <a:off x="-435240" y="3918240"/>
                <a:ext cx="126360" cy="360"/>
              </a:xfrm>
              <a:prstGeom prst="straightConnector1">
                <a:avLst/>
              </a:prstGeom>
              <a:ln w="6480">
                <a:solidFill>
                  <a:srgbClr val="a8a8a8"/>
                </a:solidFill>
                <a:miter/>
              </a:ln>
            </p:spPr>
          </p:cxnSp>
          <p:cxnSp>
            <p:nvCxnSpPr>
              <p:cNvPr id="23615" name="Straight Connector 1440"/>
              <p:cNvCxnSpPr/>
              <p:nvPr/>
            </p:nvCxnSpPr>
            <p:spPr>
              <a:xfrm>
                <a:off x="-435240" y="4408200"/>
                <a:ext cx="126360" cy="360"/>
              </a:xfrm>
              <a:prstGeom prst="straightConnector1">
                <a:avLst/>
              </a:prstGeom>
              <a:ln w="6480">
                <a:solidFill>
                  <a:srgbClr val="a8a8a8"/>
                </a:solidFill>
                <a:miter/>
              </a:ln>
            </p:spPr>
          </p:cxnSp>
          <p:cxnSp>
            <p:nvCxnSpPr>
              <p:cNvPr id="23616" name="Straight Connector 1441"/>
              <p:cNvCxnSpPr/>
              <p:nvPr/>
            </p:nvCxnSpPr>
            <p:spPr>
              <a:xfrm>
                <a:off x="-435240" y="4244760"/>
                <a:ext cx="126360" cy="360"/>
              </a:xfrm>
              <a:prstGeom prst="straightConnector1">
                <a:avLst/>
              </a:prstGeom>
              <a:ln w="6480">
                <a:solidFill>
                  <a:srgbClr val="a8a8a8"/>
                </a:solidFill>
                <a:miter/>
              </a:ln>
            </p:spPr>
          </p:cxnSp>
          <p:cxnSp>
            <p:nvCxnSpPr>
              <p:cNvPr id="23617" name="Straight Connector 1442"/>
              <p:cNvCxnSpPr/>
              <p:nvPr/>
            </p:nvCxnSpPr>
            <p:spPr>
              <a:xfrm>
                <a:off x="-435240" y="4734720"/>
                <a:ext cx="126360" cy="360"/>
              </a:xfrm>
              <a:prstGeom prst="straightConnector1">
                <a:avLst/>
              </a:prstGeom>
              <a:ln w="6480">
                <a:solidFill>
                  <a:srgbClr val="a8a8a8"/>
                </a:solidFill>
                <a:miter/>
              </a:ln>
            </p:spPr>
          </p:cxnSp>
          <p:cxnSp>
            <p:nvCxnSpPr>
              <p:cNvPr id="23618" name="Straight Connector 1443"/>
              <p:cNvCxnSpPr/>
              <p:nvPr/>
            </p:nvCxnSpPr>
            <p:spPr>
              <a:xfrm>
                <a:off x="-435240" y="4571280"/>
                <a:ext cx="126360" cy="360"/>
              </a:xfrm>
              <a:prstGeom prst="straightConnector1">
                <a:avLst/>
              </a:prstGeom>
              <a:ln w="6480">
                <a:solidFill>
                  <a:srgbClr val="a8a8a8"/>
                </a:solidFill>
                <a:miter/>
              </a:ln>
            </p:spPr>
          </p:cxnSp>
          <p:cxnSp>
            <p:nvCxnSpPr>
              <p:cNvPr id="23619" name="Straight Connector 1444"/>
              <p:cNvCxnSpPr/>
              <p:nvPr/>
            </p:nvCxnSpPr>
            <p:spPr>
              <a:xfrm>
                <a:off x="-435240" y="5061240"/>
                <a:ext cx="126360" cy="360"/>
              </a:xfrm>
              <a:prstGeom prst="straightConnector1">
                <a:avLst/>
              </a:prstGeom>
              <a:ln w="6480">
                <a:solidFill>
                  <a:srgbClr val="a8a8a8"/>
                </a:solidFill>
                <a:miter/>
              </a:ln>
            </p:spPr>
          </p:cxnSp>
          <p:cxnSp>
            <p:nvCxnSpPr>
              <p:cNvPr id="23620" name="Straight Connector 1446"/>
              <p:cNvCxnSpPr/>
              <p:nvPr/>
            </p:nvCxnSpPr>
            <p:spPr>
              <a:xfrm>
                <a:off x="-435240" y="5387760"/>
                <a:ext cx="126360" cy="360"/>
              </a:xfrm>
              <a:prstGeom prst="straightConnector1">
                <a:avLst/>
              </a:prstGeom>
              <a:ln w="6480">
                <a:solidFill>
                  <a:srgbClr val="a8a8a8"/>
                </a:solidFill>
                <a:miter/>
              </a:ln>
            </p:spPr>
          </p:cxnSp>
          <p:cxnSp>
            <p:nvCxnSpPr>
              <p:cNvPr id="23621" name="Straight Connector 1447"/>
              <p:cNvCxnSpPr/>
              <p:nvPr/>
            </p:nvCxnSpPr>
            <p:spPr>
              <a:xfrm>
                <a:off x="-435240" y="5224680"/>
                <a:ext cx="126360" cy="360"/>
              </a:xfrm>
              <a:prstGeom prst="straightConnector1">
                <a:avLst/>
              </a:prstGeom>
              <a:ln w="6480">
                <a:solidFill>
                  <a:srgbClr val="a8a8a8"/>
                </a:solidFill>
                <a:miter/>
              </a:ln>
            </p:spPr>
          </p:cxnSp>
          <p:cxnSp>
            <p:nvCxnSpPr>
              <p:cNvPr id="23622" name="Straight Connector 1448"/>
              <p:cNvCxnSpPr/>
              <p:nvPr/>
            </p:nvCxnSpPr>
            <p:spPr>
              <a:xfrm>
                <a:off x="-435240" y="5714280"/>
                <a:ext cx="126360" cy="360"/>
              </a:xfrm>
              <a:prstGeom prst="straightConnector1">
                <a:avLst/>
              </a:prstGeom>
              <a:ln w="6480">
                <a:solidFill>
                  <a:srgbClr val="a8a8a8"/>
                </a:solidFill>
                <a:miter/>
              </a:ln>
            </p:spPr>
          </p:cxnSp>
          <p:cxnSp>
            <p:nvCxnSpPr>
              <p:cNvPr id="23623" name="Straight Connector 1449"/>
              <p:cNvCxnSpPr/>
              <p:nvPr/>
            </p:nvCxnSpPr>
            <p:spPr>
              <a:xfrm>
                <a:off x="-435240" y="5551200"/>
                <a:ext cx="126360" cy="360"/>
              </a:xfrm>
              <a:prstGeom prst="straightConnector1">
                <a:avLst/>
              </a:prstGeom>
              <a:ln w="6480">
                <a:solidFill>
                  <a:srgbClr val="a8a8a8"/>
                </a:solidFill>
                <a:miter/>
              </a:ln>
            </p:spPr>
          </p:cxnSp>
          <p:cxnSp>
            <p:nvCxnSpPr>
              <p:cNvPr id="23624" name="Straight Connector 1450"/>
              <p:cNvCxnSpPr/>
              <p:nvPr/>
            </p:nvCxnSpPr>
            <p:spPr>
              <a:xfrm>
                <a:off x="-435240" y="6041160"/>
                <a:ext cx="126360" cy="360"/>
              </a:xfrm>
              <a:prstGeom prst="straightConnector1">
                <a:avLst/>
              </a:prstGeom>
              <a:ln w="6480">
                <a:solidFill>
                  <a:srgbClr val="a8a8a8"/>
                </a:solidFill>
                <a:miter/>
              </a:ln>
            </p:spPr>
          </p:cxnSp>
          <p:cxnSp>
            <p:nvCxnSpPr>
              <p:cNvPr id="23625" name="Straight Connector 1451"/>
              <p:cNvCxnSpPr/>
              <p:nvPr/>
            </p:nvCxnSpPr>
            <p:spPr>
              <a:xfrm>
                <a:off x="-435240" y="5877720"/>
                <a:ext cx="126360" cy="360"/>
              </a:xfrm>
              <a:prstGeom prst="straightConnector1">
                <a:avLst/>
              </a:prstGeom>
              <a:ln w="6480">
                <a:solidFill>
                  <a:srgbClr val="a8a8a8"/>
                </a:solidFill>
                <a:miter/>
              </a:ln>
            </p:spPr>
          </p:cxnSp>
          <p:cxnSp>
            <p:nvCxnSpPr>
              <p:cNvPr id="23626" name="Straight Connector 1452"/>
              <p:cNvCxnSpPr/>
              <p:nvPr/>
            </p:nvCxnSpPr>
            <p:spPr>
              <a:xfrm>
                <a:off x="-435240" y="6367680"/>
                <a:ext cx="126360" cy="360"/>
              </a:xfrm>
              <a:prstGeom prst="straightConnector1">
                <a:avLst/>
              </a:prstGeom>
              <a:ln w="6480">
                <a:solidFill>
                  <a:srgbClr val="a8a8a8"/>
                </a:solidFill>
                <a:miter/>
              </a:ln>
            </p:spPr>
          </p:cxnSp>
          <p:cxnSp>
            <p:nvCxnSpPr>
              <p:cNvPr id="23627" name="Straight Connector 1453"/>
              <p:cNvCxnSpPr/>
              <p:nvPr/>
            </p:nvCxnSpPr>
            <p:spPr>
              <a:xfrm>
                <a:off x="-435240" y="6204240"/>
                <a:ext cx="126360" cy="360"/>
              </a:xfrm>
              <a:prstGeom prst="straightConnector1">
                <a:avLst/>
              </a:prstGeom>
              <a:ln w="6480">
                <a:solidFill>
                  <a:srgbClr val="a8a8a8"/>
                </a:solidFill>
                <a:miter/>
              </a:ln>
            </p:spPr>
          </p:cxnSp>
          <p:cxnSp>
            <p:nvCxnSpPr>
              <p:cNvPr id="23628" name="Straight Connector 1083"/>
              <p:cNvCxnSpPr/>
              <p:nvPr/>
            </p:nvCxnSpPr>
            <p:spPr>
              <a:xfrm>
                <a:off x="493920" y="-435240"/>
                <a:ext cx="360" cy="126360"/>
              </a:xfrm>
              <a:prstGeom prst="straightConnector1">
                <a:avLst/>
              </a:prstGeom>
              <a:ln w="6480">
                <a:solidFill>
                  <a:srgbClr val="a8a8a8"/>
                </a:solidFill>
                <a:miter/>
              </a:ln>
            </p:spPr>
          </p:cxnSp>
          <p:cxnSp>
            <p:nvCxnSpPr>
              <p:cNvPr id="23629" name="Straight Connector 1084"/>
              <p:cNvCxnSpPr/>
              <p:nvPr/>
            </p:nvCxnSpPr>
            <p:spPr>
              <a:xfrm>
                <a:off x="329400" y="-435240"/>
                <a:ext cx="360" cy="126360"/>
              </a:xfrm>
              <a:prstGeom prst="straightConnector1">
                <a:avLst/>
              </a:prstGeom>
              <a:ln w="6480">
                <a:solidFill>
                  <a:srgbClr val="a8a8a8"/>
                </a:solidFill>
                <a:miter/>
              </a:ln>
            </p:spPr>
          </p:cxnSp>
          <p:cxnSp>
            <p:nvCxnSpPr>
              <p:cNvPr id="23630" name="Straight Connector 1085"/>
              <p:cNvCxnSpPr/>
              <p:nvPr/>
            </p:nvCxnSpPr>
            <p:spPr>
              <a:xfrm>
                <a:off x="823680" y="-435240"/>
                <a:ext cx="360" cy="126360"/>
              </a:xfrm>
              <a:prstGeom prst="straightConnector1">
                <a:avLst/>
              </a:prstGeom>
              <a:ln w="6480">
                <a:solidFill>
                  <a:srgbClr val="a8a8a8"/>
                </a:solidFill>
                <a:miter/>
              </a:ln>
            </p:spPr>
          </p:cxnSp>
          <p:cxnSp>
            <p:nvCxnSpPr>
              <p:cNvPr id="23631" name="Straight Connector 1086"/>
              <p:cNvCxnSpPr/>
              <p:nvPr/>
            </p:nvCxnSpPr>
            <p:spPr>
              <a:xfrm>
                <a:off x="658800" y="-435240"/>
                <a:ext cx="360" cy="126360"/>
              </a:xfrm>
              <a:prstGeom prst="straightConnector1">
                <a:avLst/>
              </a:prstGeom>
              <a:ln w="6480">
                <a:solidFill>
                  <a:srgbClr val="a8a8a8"/>
                </a:solidFill>
                <a:miter/>
              </a:ln>
            </p:spPr>
          </p:cxnSp>
          <p:cxnSp>
            <p:nvCxnSpPr>
              <p:cNvPr id="23632" name="Straight Connector 1087"/>
              <p:cNvCxnSpPr/>
              <p:nvPr/>
            </p:nvCxnSpPr>
            <p:spPr>
              <a:xfrm>
                <a:off x="1153080" y="-435240"/>
                <a:ext cx="360" cy="126360"/>
              </a:xfrm>
              <a:prstGeom prst="straightConnector1">
                <a:avLst/>
              </a:prstGeom>
              <a:ln w="6480">
                <a:solidFill>
                  <a:srgbClr val="a8a8a8"/>
                </a:solidFill>
                <a:miter/>
              </a:ln>
            </p:spPr>
          </p:cxnSp>
          <p:cxnSp>
            <p:nvCxnSpPr>
              <p:cNvPr id="23633" name="Straight Connector 1088"/>
              <p:cNvCxnSpPr/>
              <p:nvPr/>
            </p:nvCxnSpPr>
            <p:spPr>
              <a:xfrm>
                <a:off x="988200" y="-435240"/>
                <a:ext cx="360" cy="126360"/>
              </a:xfrm>
              <a:prstGeom prst="straightConnector1">
                <a:avLst/>
              </a:prstGeom>
              <a:ln w="6480">
                <a:solidFill>
                  <a:srgbClr val="a8a8a8"/>
                </a:solidFill>
                <a:miter/>
              </a:ln>
            </p:spPr>
          </p:cxnSp>
          <p:cxnSp>
            <p:nvCxnSpPr>
              <p:cNvPr id="23634" name="Straight Connector 1089"/>
              <p:cNvCxnSpPr/>
              <p:nvPr/>
            </p:nvCxnSpPr>
            <p:spPr>
              <a:xfrm>
                <a:off x="1482480" y="-435240"/>
                <a:ext cx="360" cy="126360"/>
              </a:xfrm>
              <a:prstGeom prst="straightConnector1">
                <a:avLst/>
              </a:prstGeom>
              <a:ln w="6480">
                <a:solidFill>
                  <a:srgbClr val="a8a8a8"/>
                </a:solidFill>
                <a:miter/>
              </a:ln>
            </p:spPr>
          </p:cxnSp>
          <p:cxnSp>
            <p:nvCxnSpPr>
              <p:cNvPr id="23635" name="Straight Connector 1090"/>
              <p:cNvCxnSpPr/>
              <p:nvPr/>
            </p:nvCxnSpPr>
            <p:spPr>
              <a:xfrm>
                <a:off x="1317960" y="-435240"/>
                <a:ext cx="360" cy="126360"/>
              </a:xfrm>
              <a:prstGeom prst="straightConnector1">
                <a:avLst/>
              </a:prstGeom>
              <a:ln w="6480">
                <a:solidFill>
                  <a:srgbClr val="a8a8a8"/>
                </a:solidFill>
                <a:miter/>
              </a:ln>
            </p:spPr>
          </p:cxnSp>
          <p:cxnSp>
            <p:nvCxnSpPr>
              <p:cNvPr id="23636" name="Straight Connector 1091"/>
              <p:cNvCxnSpPr/>
              <p:nvPr/>
            </p:nvCxnSpPr>
            <p:spPr>
              <a:xfrm>
                <a:off x="1812240" y="-435240"/>
                <a:ext cx="360" cy="126360"/>
              </a:xfrm>
              <a:prstGeom prst="straightConnector1">
                <a:avLst/>
              </a:prstGeom>
              <a:ln w="6480">
                <a:solidFill>
                  <a:srgbClr val="a8a8a8"/>
                </a:solidFill>
                <a:miter/>
              </a:ln>
            </p:spPr>
          </p:cxnSp>
          <p:cxnSp>
            <p:nvCxnSpPr>
              <p:cNvPr id="23637" name="Straight Connector 1092"/>
              <p:cNvCxnSpPr/>
              <p:nvPr/>
            </p:nvCxnSpPr>
            <p:spPr>
              <a:xfrm>
                <a:off x="1647360" y="-435240"/>
                <a:ext cx="360" cy="126360"/>
              </a:xfrm>
              <a:prstGeom prst="straightConnector1">
                <a:avLst/>
              </a:prstGeom>
              <a:ln w="6480">
                <a:solidFill>
                  <a:srgbClr val="a8a8a8"/>
                </a:solidFill>
                <a:miter/>
              </a:ln>
            </p:spPr>
          </p:cxnSp>
          <p:cxnSp>
            <p:nvCxnSpPr>
              <p:cNvPr id="23638" name="Straight Connector 1093"/>
              <p:cNvCxnSpPr/>
              <p:nvPr/>
            </p:nvCxnSpPr>
            <p:spPr>
              <a:xfrm>
                <a:off x="2141640" y="-435240"/>
                <a:ext cx="360" cy="126360"/>
              </a:xfrm>
              <a:prstGeom prst="straightConnector1">
                <a:avLst/>
              </a:prstGeom>
              <a:ln w="6480">
                <a:solidFill>
                  <a:srgbClr val="a8a8a8"/>
                </a:solidFill>
                <a:miter/>
              </a:ln>
            </p:spPr>
          </p:cxnSp>
          <p:cxnSp>
            <p:nvCxnSpPr>
              <p:cNvPr id="23639" name="Straight Connector 1094"/>
              <p:cNvCxnSpPr/>
              <p:nvPr/>
            </p:nvCxnSpPr>
            <p:spPr>
              <a:xfrm>
                <a:off x="1976760" y="-435240"/>
                <a:ext cx="360" cy="126360"/>
              </a:xfrm>
              <a:prstGeom prst="straightConnector1">
                <a:avLst/>
              </a:prstGeom>
              <a:ln w="6480">
                <a:solidFill>
                  <a:srgbClr val="a8a8a8"/>
                </a:solidFill>
                <a:miter/>
              </a:ln>
            </p:spPr>
          </p:cxnSp>
          <p:cxnSp>
            <p:nvCxnSpPr>
              <p:cNvPr id="23640" name="Straight Connector 1095"/>
              <p:cNvCxnSpPr/>
              <p:nvPr/>
            </p:nvCxnSpPr>
            <p:spPr>
              <a:xfrm>
                <a:off x="2471040" y="-435240"/>
                <a:ext cx="360" cy="126360"/>
              </a:xfrm>
              <a:prstGeom prst="straightConnector1">
                <a:avLst/>
              </a:prstGeom>
              <a:ln w="6480">
                <a:solidFill>
                  <a:srgbClr val="a8a8a8"/>
                </a:solidFill>
                <a:miter/>
              </a:ln>
            </p:spPr>
          </p:cxnSp>
          <p:cxnSp>
            <p:nvCxnSpPr>
              <p:cNvPr id="23641" name="Straight Connector 1096"/>
              <p:cNvCxnSpPr/>
              <p:nvPr/>
            </p:nvCxnSpPr>
            <p:spPr>
              <a:xfrm>
                <a:off x="2306520" y="-435240"/>
                <a:ext cx="360" cy="126360"/>
              </a:xfrm>
              <a:prstGeom prst="straightConnector1">
                <a:avLst/>
              </a:prstGeom>
              <a:ln w="6480">
                <a:solidFill>
                  <a:srgbClr val="a8a8a8"/>
                </a:solidFill>
                <a:miter/>
              </a:ln>
            </p:spPr>
          </p:cxnSp>
          <p:cxnSp>
            <p:nvCxnSpPr>
              <p:cNvPr id="23642" name="Straight Connector 1097"/>
              <p:cNvCxnSpPr/>
              <p:nvPr/>
            </p:nvCxnSpPr>
            <p:spPr>
              <a:xfrm>
                <a:off x="2800800" y="-435240"/>
                <a:ext cx="360" cy="126360"/>
              </a:xfrm>
              <a:prstGeom prst="straightConnector1">
                <a:avLst/>
              </a:prstGeom>
              <a:ln w="6480">
                <a:solidFill>
                  <a:srgbClr val="a8a8a8"/>
                </a:solidFill>
                <a:miter/>
              </a:ln>
            </p:spPr>
          </p:cxnSp>
          <p:cxnSp>
            <p:nvCxnSpPr>
              <p:cNvPr id="23643" name="Straight Connector 1098"/>
              <p:cNvCxnSpPr/>
              <p:nvPr/>
            </p:nvCxnSpPr>
            <p:spPr>
              <a:xfrm>
                <a:off x="2635920" y="-435240"/>
                <a:ext cx="360" cy="126360"/>
              </a:xfrm>
              <a:prstGeom prst="straightConnector1">
                <a:avLst/>
              </a:prstGeom>
              <a:ln w="6480">
                <a:solidFill>
                  <a:srgbClr val="a8a8a8"/>
                </a:solidFill>
                <a:miter/>
              </a:ln>
            </p:spPr>
          </p:cxnSp>
          <p:cxnSp>
            <p:nvCxnSpPr>
              <p:cNvPr id="23644" name="Straight Connector 1099"/>
              <p:cNvCxnSpPr/>
              <p:nvPr/>
            </p:nvCxnSpPr>
            <p:spPr>
              <a:xfrm>
                <a:off x="3130200" y="-435240"/>
                <a:ext cx="360" cy="126360"/>
              </a:xfrm>
              <a:prstGeom prst="straightConnector1">
                <a:avLst/>
              </a:prstGeom>
              <a:ln w="6480">
                <a:solidFill>
                  <a:srgbClr val="a8a8a8"/>
                </a:solidFill>
                <a:miter/>
              </a:ln>
            </p:spPr>
          </p:cxnSp>
          <p:cxnSp>
            <p:nvCxnSpPr>
              <p:cNvPr id="23645" name="Straight Connector 1100"/>
              <p:cNvCxnSpPr/>
              <p:nvPr/>
            </p:nvCxnSpPr>
            <p:spPr>
              <a:xfrm>
                <a:off x="2965320" y="-435240"/>
                <a:ext cx="360" cy="126360"/>
              </a:xfrm>
              <a:prstGeom prst="straightConnector1">
                <a:avLst/>
              </a:prstGeom>
              <a:ln w="6480">
                <a:solidFill>
                  <a:srgbClr val="a8a8a8"/>
                </a:solidFill>
                <a:miter/>
              </a:ln>
            </p:spPr>
          </p:cxnSp>
          <p:cxnSp>
            <p:nvCxnSpPr>
              <p:cNvPr id="23646" name="Straight Connector 1101"/>
              <p:cNvCxnSpPr/>
              <p:nvPr/>
            </p:nvCxnSpPr>
            <p:spPr>
              <a:xfrm>
                <a:off x="3459600" y="-435240"/>
                <a:ext cx="360" cy="126360"/>
              </a:xfrm>
              <a:prstGeom prst="straightConnector1">
                <a:avLst/>
              </a:prstGeom>
              <a:ln w="6480">
                <a:solidFill>
                  <a:srgbClr val="a8a8a8"/>
                </a:solidFill>
                <a:miter/>
              </a:ln>
            </p:spPr>
          </p:cxnSp>
          <p:cxnSp>
            <p:nvCxnSpPr>
              <p:cNvPr id="23647" name="Straight Connector 1102"/>
              <p:cNvCxnSpPr/>
              <p:nvPr/>
            </p:nvCxnSpPr>
            <p:spPr>
              <a:xfrm>
                <a:off x="3295080" y="-435240"/>
                <a:ext cx="360" cy="126360"/>
              </a:xfrm>
              <a:prstGeom prst="straightConnector1">
                <a:avLst/>
              </a:prstGeom>
              <a:ln w="6480">
                <a:solidFill>
                  <a:srgbClr val="a8a8a8"/>
                </a:solidFill>
                <a:miter/>
              </a:ln>
            </p:spPr>
          </p:cxnSp>
          <p:cxnSp>
            <p:nvCxnSpPr>
              <p:cNvPr id="23648" name="Straight Connector 1103"/>
              <p:cNvCxnSpPr/>
              <p:nvPr/>
            </p:nvCxnSpPr>
            <p:spPr>
              <a:xfrm>
                <a:off x="3789360" y="-435240"/>
                <a:ext cx="360" cy="126360"/>
              </a:xfrm>
              <a:prstGeom prst="straightConnector1">
                <a:avLst/>
              </a:prstGeom>
              <a:ln w="6480">
                <a:solidFill>
                  <a:srgbClr val="a8a8a8"/>
                </a:solidFill>
                <a:miter/>
              </a:ln>
            </p:spPr>
          </p:cxnSp>
          <p:cxnSp>
            <p:nvCxnSpPr>
              <p:cNvPr id="23649" name="Straight Connector 1104"/>
              <p:cNvCxnSpPr/>
              <p:nvPr/>
            </p:nvCxnSpPr>
            <p:spPr>
              <a:xfrm>
                <a:off x="3624480" y="-435240"/>
                <a:ext cx="360" cy="126360"/>
              </a:xfrm>
              <a:prstGeom prst="straightConnector1">
                <a:avLst/>
              </a:prstGeom>
              <a:ln w="6480">
                <a:solidFill>
                  <a:srgbClr val="a8a8a8"/>
                </a:solidFill>
                <a:miter/>
              </a:ln>
            </p:spPr>
          </p:cxnSp>
          <p:cxnSp>
            <p:nvCxnSpPr>
              <p:cNvPr id="23650" name="Straight Connector 1105"/>
              <p:cNvCxnSpPr/>
              <p:nvPr/>
            </p:nvCxnSpPr>
            <p:spPr>
              <a:xfrm>
                <a:off x="4118760" y="-435240"/>
                <a:ext cx="360" cy="126360"/>
              </a:xfrm>
              <a:prstGeom prst="straightConnector1">
                <a:avLst/>
              </a:prstGeom>
              <a:ln w="6480">
                <a:solidFill>
                  <a:srgbClr val="a8a8a8"/>
                </a:solidFill>
                <a:miter/>
              </a:ln>
            </p:spPr>
          </p:cxnSp>
          <p:cxnSp>
            <p:nvCxnSpPr>
              <p:cNvPr id="23651" name="Straight Connector 1106"/>
              <p:cNvCxnSpPr/>
              <p:nvPr/>
            </p:nvCxnSpPr>
            <p:spPr>
              <a:xfrm>
                <a:off x="3953880" y="-435240"/>
                <a:ext cx="360" cy="126360"/>
              </a:xfrm>
              <a:prstGeom prst="straightConnector1">
                <a:avLst/>
              </a:prstGeom>
              <a:ln w="6480">
                <a:solidFill>
                  <a:srgbClr val="a8a8a8"/>
                </a:solidFill>
                <a:miter/>
              </a:ln>
            </p:spPr>
          </p:cxnSp>
          <p:cxnSp>
            <p:nvCxnSpPr>
              <p:cNvPr id="23652" name="Straight Connector 1107"/>
              <p:cNvCxnSpPr/>
              <p:nvPr/>
            </p:nvCxnSpPr>
            <p:spPr>
              <a:xfrm>
                <a:off x="4448160" y="-435240"/>
                <a:ext cx="360" cy="126360"/>
              </a:xfrm>
              <a:prstGeom prst="straightConnector1">
                <a:avLst/>
              </a:prstGeom>
              <a:ln w="6480">
                <a:solidFill>
                  <a:srgbClr val="a8a8a8"/>
                </a:solidFill>
                <a:miter/>
              </a:ln>
            </p:spPr>
          </p:cxnSp>
          <p:cxnSp>
            <p:nvCxnSpPr>
              <p:cNvPr id="23653" name="Straight Connector 1108"/>
              <p:cNvCxnSpPr/>
              <p:nvPr/>
            </p:nvCxnSpPr>
            <p:spPr>
              <a:xfrm>
                <a:off x="4283640" y="-435240"/>
                <a:ext cx="360" cy="126360"/>
              </a:xfrm>
              <a:prstGeom prst="straightConnector1">
                <a:avLst/>
              </a:prstGeom>
              <a:ln w="6480">
                <a:solidFill>
                  <a:srgbClr val="a8a8a8"/>
                </a:solidFill>
                <a:miter/>
              </a:ln>
            </p:spPr>
          </p:cxnSp>
          <p:cxnSp>
            <p:nvCxnSpPr>
              <p:cNvPr id="23654" name="Straight Connector 1109"/>
              <p:cNvCxnSpPr/>
              <p:nvPr/>
            </p:nvCxnSpPr>
            <p:spPr>
              <a:xfrm>
                <a:off x="4777920" y="-435240"/>
                <a:ext cx="360" cy="126360"/>
              </a:xfrm>
              <a:prstGeom prst="straightConnector1">
                <a:avLst/>
              </a:prstGeom>
              <a:ln w="6480">
                <a:solidFill>
                  <a:srgbClr val="a8a8a8"/>
                </a:solidFill>
                <a:miter/>
              </a:ln>
            </p:spPr>
          </p:cxnSp>
          <p:cxnSp>
            <p:nvCxnSpPr>
              <p:cNvPr id="23655" name="Straight Connector 1110"/>
              <p:cNvCxnSpPr/>
              <p:nvPr/>
            </p:nvCxnSpPr>
            <p:spPr>
              <a:xfrm>
                <a:off x="4613040" y="-435240"/>
                <a:ext cx="360" cy="126360"/>
              </a:xfrm>
              <a:prstGeom prst="straightConnector1">
                <a:avLst/>
              </a:prstGeom>
              <a:ln w="6480">
                <a:solidFill>
                  <a:srgbClr val="a8a8a8"/>
                </a:solidFill>
                <a:miter/>
              </a:ln>
            </p:spPr>
          </p:cxnSp>
          <p:cxnSp>
            <p:nvCxnSpPr>
              <p:cNvPr id="23656" name="Straight Connector 1111"/>
              <p:cNvCxnSpPr/>
              <p:nvPr/>
            </p:nvCxnSpPr>
            <p:spPr>
              <a:xfrm>
                <a:off x="5107320" y="-435240"/>
                <a:ext cx="360" cy="126360"/>
              </a:xfrm>
              <a:prstGeom prst="straightConnector1">
                <a:avLst/>
              </a:prstGeom>
              <a:ln w="6480">
                <a:solidFill>
                  <a:srgbClr val="a8a8a8"/>
                </a:solidFill>
                <a:miter/>
              </a:ln>
            </p:spPr>
          </p:cxnSp>
          <p:cxnSp>
            <p:nvCxnSpPr>
              <p:cNvPr id="23657" name="Straight Connector 1112"/>
              <p:cNvCxnSpPr/>
              <p:nvPr/>
            </p:nvCxnSpPr>
            <p:spPr>
              <a:xfrm>
                <a:off x="4942440" y="-435240"/>
                <a:ext cx="360" cy="126360"/>
              </a:xfrm>
              <a:prstGeom prst="straightConnector1">
                <a:avLst/>
              </a:prstGeom>
              <a:ln w="6480">
                <a:solidFill>
                  <a:srgbClr val="a8a8a8"/>
                </a:solidFill>
                <a:miter/>
              </a:ln>
            </p:spPr>
          </p:cxnSp>
          <p:cxnSp>
            <p:nvCxnSpPr>
              <p:cNvPr id="23658" name="Straight Connector 1113"/>
              <p:cNvCxnSpPr/>
              <p:nvPr/>
            </p:nvCxnSpPr>
            <p:spPr>
              <a:xfrm>
                <a:off x="5436720" y="-435240"/>
                <a:ext cx="360" cy="126360"/>
              </a:xfrm>
              <a:prstGeom prst="straightConnector1">
                <a:avLst/>
              </a:prstGeom>
              <a:ln w="6480">
                <a:solidFill>
                  <a:srgbClr val="a8a8a8"/>
                </a:solidFill>
                <a:miter/>
              </a:ln>
            </p:spPr>
          </p:cxnSp>
          <p:cxnSp>
            <p:nvCxnSpPr>
              <p:cNvPr id="23659" name="Straight Connector 1114"/>
              <p:cNvCxnSpPr/>
              <p:nvPr/>
            </p:nvCxnSpPr>
            <p:spPr>
              <a:xfrm>
                <a:off x="5272200" y="-435240"/>
                <a:ext cx="360" cy="126360"/>
              </a:xfrm>
              <a:prstGeom prst="straightConnector1">
                <a:avLst/>
              </a:prstGeom>
              <a:ln w="6480">
                <a:solidFill>
                  <a:srgbClr val="a8a8a8"/>
                </a:solidFill>
                <a:miter/>
              </a:ln>
            </p:spPr>
          </p:cxnSp>
          <p:cxnSp>
            <p:nvCxnSpPr>
              <p:cNvPr id="23660" name="Straight Connector 1115"/>
              <p:cNvCxnSpPr/>
              <p:nvPr/>
            </p:nvCxnSpPr>
            <p:spPr>
              <a:xfrm>
                <a:off x="5766480" y="-435240"/>
                <a:ext cx="360" cy="126360"/>
              </a:xfrm>
              <a:prstGeom prst="straightConnector1">
                <a:avLst/>
              </a:prstGeom>
              <a:ln w="6480">
                <a:solidFill>
                  <a:srgbClr val="a8a8a8"/>
                </a:solidFill>
                <a:miter/>
              </a:ln>
            </p:spPr>
          </p:cxnSp>
          <p:cxnSp>
            <p:nvCxnSpPr>
              <p:cNvPr id="23661" name="Straight Connector 1116"/>
              <p:cNvCxnSpPr/>
              <p:nvPr/>
            </p:nvCxnSpPr>
            <p:spPr>
              <a:xfrm>
                <a:off x="5601600" y="-435240"/>
                <a:ext cx="360" cy="126360"/>
              </a:xfrm>
              <a:prstGeom prst="straightConnector1">
                <a:avLst/>
              </a:prstGeom>
              <a:ln w="6480">
                <a:solidFill>
                  <a:srgbClr val="a8a8a8"/>
                </a:solidFill>
                <a:miter/>
              </a:ln>
            </p:spPr>
          </p:cxnSp>
          <p:cxnSp>
            <p:nvCxnSpPr>
              <p:cNvPr id="23662" name="Straight Connector 1117"/>
              <p:cNvCxnSpPr/>
              <p:nvPr/>
            </p:nvCxnSpPr>
            <p:spPr>
              <a:xfrm>
                <a:off x="6095880" y="-435240"/>
                <a:ext cx="360" cy="126360"/>
              </a:xfrm>
              <a:prstGeom prst="straightConnector1">
                <a:avLst/>
              </a:prstGeom>
              <a:ln w="6480">
                <a:solidFill>
                  <a:srgbClr val="a8a8a8"/>
                </a:solidFill>
                <a:miter/>
              </a:ln>
            </p:spPr>
          </p:cxnSp>
          <p:cxnSp>
            <p:nvCxnSpPr>
              <p:cNvPr id="23663" name="Straight Connector 1118"/>
              <p:cNvCxnSpPr/>
              <p:nvPr/>
            </p:nvCxnSpPr>
            <p:spPr>
              <a:xfrm>
                <a:off x="5931000" y="-435240"/>
                <a:ext cx="360" cy="126360"/>
              </a:xfrm>
              <a:prstGeom prst="straightConnector1">
                <a:avLst/>
              </a:prstGeom>
              <a:ln w="6480">
                <a:solidFill>
                  <a:srgbClr val="a8a8a8"/>
                </a:solidFill>
                <a:miter/>
              </a:ln>
            </p:spPr>
          </p:cxnSp>
          <p:cxnSp>
            <p:nvCxnSpPr>
              <p:cNvPr id="23664" name="Straight Connector 1119"/>
              <p:cNvCxnSpPr/>
              <p:nvPr/>
            </p:nvCxnSpPr>
            <p:spPr>
              <a:xfrm>
                <a:off x="6425280" y="-435240"/>
                <a:ext cx="360" cy="126360"/>
              </a:xfrm>
              <a:prstGeom prst="straightConnector1">
                <a:avLst/>
              </a:prstGeom>
              <a:ln w="6480">
                <a:solidFill>
                  <a:srgbClr val="a8a8a8"/>
                </a:solidFill>
                <a:miter/>
              </a:ln>
            </p:spPr>
          </p:cxnSp>
          <p:cxnSp>
            <p:nvCxnSpPr>
              <p:cNvPr id="23665" name="Straight Connector 1120"/>
              <p:cNvCxnSpPr/>
              <p:nvPr/>
            </p:nvCxnSpPr>
            <p:spPr>
              <a:xfrm>
                <a:off x="6260760" y="-435240"/>
                <a:ext cx="360" cy="126360"/>
              </a:xfrm>
              <a:prstGeom prst="straightConnector1">
                <a:avLst/>
              </a:prstGeom>
              <a:ln w="6480">
                <a:solidFill>
                  <a:srgbClr val="a8a8a8"/>
                </a:solidFill>
                <a:miter/>
              </a:ln>
            </p:spPr>
          </p:cxnSp>
          <p:cxnSp>
            <p:nvCxnSpPr>
              <p:cNvPr id="23666" name="Straight Connector 1126"/>
              <p:cNvCxnSpPr/>
              <p:nvPr/>
            </p:nvCxnSpPr>
            <p:spPr>
              <a:xfrm>
                <a:off x="6590160" y="-435240"/>
                <a:ext cx="360" cy="126360"/>
              </a:xfrm>
              <a:prstGeom prst="straightConnector1">
                <a:avLst/>
              </a:prstGeom>
              <a:ln w="6480">
                <a:solidFill>
                  <a:srgbClr val="a8a8a8"/>
                </a:solidFill>
                <a:miter/>
              </a:ln>
            </p:spPr>
          </p:cxnSp>
          <p:cxnSp>
            <p:nvCxnSpPr>
              <p:cNvPr id="23667" name="Straight Connector 1128"/>
              <p:cNvCxnSpPr/>
              <p:nvPr/>
            </p:nvCxnSpPr>
            <p:spPr>
              <a:xfrm>
                <a:off x="6919560" y="-435240"/>
                <a:ext cx="360" cy="126360"/>
              </a:xfrm>
              <a:prstGeom prst="straightConnector1">
                <a:avLst/>
              </a:prstGeom>
              <a:ln w="6480">
                <a:solidFill>
                  <a:srgbClr val="a8a8a8"/>
                </a:solidFill>
                <a:miter/>
              </a:ln>
            </p:spPr>
          </p:cxnSp>
          <p:cxnSp>
            <p:nvCxnSpPr>
              <p:cNvPr id="23668" name="Straight Connector 1129"/>
              <p:cNvCxnSpPr/>
              <p:nvPr/>
            </p:nvCxnSpPr>
            <p:spPr>
              <a:xfrm>
                <a:off x="6754680" y="-435240"/>
                <a:ext cx="360" cy="126360"/>
              </a:xfrm>
              <a:prstGeom prst="straightConnector1">
                <a:avLst/>
              </a:prstGeom>
              <a:ln w="6480">
                <a:solidFill>
                  <a:srgbClr val="a8a8a8"/>
                </a:solidFill>
                <a:miter/>
              </a:ln>
            </p:spPr>
          </p:cxnSp>
          <p:cxnSp>
            <p:nvCxnSpPr>
              <p:cNvPr id="23669" name="Straight Connector 1130"/>
              <p:cNvCxnSpPr/>
              <p:nvPr/>
            </p:nvCxnSpPr>
            <p:spPr>
              <a:xfrm>
                <a:off x="7248960" y="-435240"/>
                <a:ext cx="360" cy="126360"/>
              </a:xfrm>
              <a:prstGeom prst="straightConnector1">
                <a:avLst/>
              </a:prstGeom>
              <a:ln w="6480">
                <a:solidFill>
                  <a:srgbClr val="a8a8a8"/>
                </a:solidFill>
                <a:miter/>
              </a:ln>
            </p:spPr>
          </p:cxnSp>
          <p:cxnSp>
            <p:nvCxnSpPr>
              <p:cNvPr id="23670" name="Straight Connector 1131"/>
              <p:cNvCxnSpPr/>
              <p:nvPr/>
            </p:nvCxnSpPr>
            <p:spPr>
              <a:xfrm>
                <a:off x="7084440" y="-435240"/>
                <a:ext cx="360" cy="126360"/>
              </a:xfrm>
              <a:prstGeom prst="straightConnector1">
                <a:avLst/>
              </a:prstGeom>
              <a:ln w="6480">
                <a:solidFill>
                  <a:srgbClr val="a8a8a8"/>
                </a:solidFill>
                <a:miter/>
              </a:ln>
            </p:spPr>
          </p:cxnSp>
          <p:cxnSp>
            <p:nvCxnSpPr>
              <p:cNvPr id="23671" name="Straight Connector 1132"/>
              <p:cNvCxnSpPr/>
              <p:nvPr/>
            </p:nvCxnSpPr>
            <p:spPr>
              <a:xfrm>
                <a:off x="7578720" y="-435240"/>
                <a:ext cx="360" cy="126360"/>
              </a:xfrm>
              <a:prstGeom prst="straightConnector1">
                <a:avLst/>
              </a:prstGeom>
              <a:ln w="6480">
                <a:solidFill>
                  <a:srgbClr val="a8a8a8"/>
                </a:solidFill>
                <a:miter/>
              </a:ln>
            </p:spPr>
          </p:cxnSp>
          <p:cxnSp>
            <p:nvCxnSpPr>
              <p:cNvPr id="23672" name="Straight Connector 1133"/>
              <p:cNvCxnSpPr/>
              <p:nvPr/>
            </p:nvCxnSpPr>
            <p:spPr>
              <a:xfrm>
                <a:off x="7413840" y="-435240"/>
                <a:ext cx="360" cy="126360"/>
              </a:xfrm>
              <a:prstGeom prst="straightConnector1">
                <a:avLst/>
              </a:prstGeom>
              <a:ln w="6480">
                <a:solidFill>
                  <a:srgbClr val="a8a8a8"/>
                </a:solidFill>
                <a:miter/>
              </a:ln>
            </p:spPr>
          </p:cxnSp>
          <p:cxnSp>
            <p:nvCxnSpPr>
              <p:cNvPr id="23673" name="Straight Connector 1134"/>
              <p:cNvCxnSpPr/>
              <p:nvPr/>
            </p:nvCxnSpPr>
            <p:spPr>
              <a:xfrm>
                <a:off x="7908120" y="-435240"/>
                <a:ext cx="360" cy="126360"/>
              </a:xfrm>
              <a:prstGeom prst="straightConnector1">
                <a:avLst/>
              </a:prstGeom>
              <a:ln w="6480">
                <a:solidFill>
                  <a:srgbClr val="a8a8a8"/>
                </a:solidFill>
                <a:miter/>
              </a:ln>
            </p:spPr>
          </p:cxnSp>
          <p:cxnSp>
            <p:nvCxnSpPr>
              <p:cNvPr id="23674" name="Straight Connector 1135"/>
              <p:cNvCxnSpPr/>
              <p:nvPr/>
            </p:nvCxnSpPr>
            <p:spPr>
              <a:xfrm>
                <a:off x="7743240" y="-435240"/>
                <a:ext cx="360" cy="126360"/>
              </a:xfrm>
              <a:prstGeom prst="straightConnector1">
                <a:avLst/>
              </a:prstGeom>
              <a:ln w="6480">
                <a:solidFill>
                  <a:srgbClr val="a8a8a8"/>
                </a:solidFill>
                <a:miter/>
              </a:ln>
            </p:spPr>
          </p:cxnSp>
          <p:cxnSp>
            <p:nvCxnSpPr>
              <p:cNvPr id="23675" name="Straight Connector 1136"/>
              <p:cNvCxnSpPr/>
              <p:nvPr/>
            </p:nvCxnSpPr>
            <p:spPr>
              <a:xfrm>
                <a:off x="8237520" y="-435240"/>
                <a:ext cx="360" cy="126360"/>
              </a:xfrm>
              <a:prstGeom prst="straightConnector1">
                <a:avLst/>
              </a:prstGeom>
              <a:ln w="6480">
                <a:solidFill>
                  <a:srgbClr val="a8a8a8"/>
                </a:solidFill>
                <a:miter/>
              </a:ln>
            </p:spPr>
          </p:cxnSp>
          <p:cxnSp>
            <p:nvCxnSpPr>
              <p:cNvPr id="23676" name="Straight Connector 1137"/>
              <p:cNvCxnSpPr/>
              <p:nvPr/>
            </p:nvCxnSpPr>
            <p:spPr>
              <a:xfrm>
                <a:off x="8073000" y="-435240"/>
                <a:ext cx="360" cy="126360"/>
              </a:xfrm>
              <a:prstGeom prst="straightConnector1">
                <a:avLst/>
              </a:prstGeom>
              <a:ln w="6480">
                <a:solidFill>
                  <a:srgbClr val="a8a8a8"/>
                </a:solidFill>
                <a:miter/>
              </a:ln>
            </p:spPr>
          </p:cxnSp>
          <p:cxnSp>
            <p:nvCxnSpPr>
              <p:cNvPr id="23677" name="Straight Connector 1138"/>
              <p:cNvCxnSpPr/>
              <p:nvPr/>
            </p:nvCxnSpPr>
            <p:spPr>
              <a:xfrm>
                <a:off x="8567280" y="-435240"/>
                <a:ext cx="360" cy="126360"/>
              </a:xfrm>
              <a:prstGeom prst="straightConnector1">
                <a:avLst/>
              </a:prstGeom>
              <a:ln w="6480">
                <a:solidFill>
                  <a:srgbClr val="a8a8a8"/>
                </a:solidFill>
                <a:miter/>
              </a:ln>
            </p:spPr>
          </p:cxnSp>
          <p:cxnSp>
            <p:nvCxnSpPr>
              <p:cNvPr id="23678" name="Straight Connector 1139"/>
              <p:cNvCxnSpPr/>
              <p:nvPr/>
            </p:nvCxnSpPr>
            <p:spPr>
              <a:xfrm>
                <a:off x="8402400" y="-435240"/>
                <a:ext cx="360" cy="126360"/>
              </a:xfrm>
              <a:prstGeom prst="straightConnector1">
                <a:avLst/>
              </a:prstGeom>
              <a:ln w="6480">
                <a:solidFill>
                  <a:srgbClr val="a8a8a8"/>
                </a:solidFill>
                <a:miter/>
              </a:ln>
            </p:spPr>
          </p:cxnSp>
          <p:cxnSp>
            <p:nvCxnSpPr>
              <p:cNvPr id="23679" name="Straight Connector 1140"/>
              <p:cNvCxnSpPr/>
              <p:nvPr/>
            </p:nvCxnSpPr>
            <p:spPr>
              <a:xfrm>
                <a:off x="8896680" y="-435240"/>
                <a:ext cx="360" cy="126360"/>
              </a:xfrm>
              <a:prstGeom prst="straightConnector1">
                <a:avLst/>
              </a:prstGeom>
              <a:ln w="6480">
                <a:solidFill>
                  <a:srgbClr val="a8a8a8"/>
                </a:solidFill>
                <a:miter/>
              </a:ln>
            </p:spPr>
          </p:cxnSp>
          <p:cxnSp>
            <p:nvCxnSpPr>
              <p:cNvPr id="23680" name="Straight Connector 1141"/>
              <p:cNvCxnSpPr/>
              <p:nvPr/>
            </p:nvCxnSpPr>
            <p:spPr>
              <a:xfrm>
                <a:off x="8731800" y="-435240"/>
                <a:ext cx="360" cy="126360"/>
              </a:xfrm>
              <a:prstGeom prst="straightConnector1">
                <a:avLst/>
              </a:prstGeom>
              <a:ln w="6480">
                <a:solidFill>
                  <a:srgbClr val="a8a8a8"/>
                </a:solidFill>
                <a:miter/>
              </a:ln>
            </p:spPr>
          </p:cxnSp>
          <p:cxnSp>
            <p:nvCxnSpPr>
              <p:cNvPr id="23681" name="Straight Connector 1142"/>
              <p:cNvCxnSpPr/>
              <p:nvPr/>
            </p:nvCxnSpPr>
            <p:spPr>
              <a:xfrm>
                <a:off x="9226080" y="-435240"/>
                <a:ext cx="360" cy="126360"/>
              </a:xfrm>
              <a:prstGeom prst="straightConnector1">
                <a:avLst/>
              </a:prstGeom>
              <a:ln w="6480">
                <a:solidFill>
                  <a:srgbClr val="a8a8a8"/>
                </a:solidFill>
                <a:miter/>
              </a:ln>
            </p:spPr>
          </p:cxnSp>
          <p:cxnSp>
            <p:nvCxnSpPr>
              <p:cNvPr id="23682" name="Straight Connector 1143"/>
              <p:cNvCxnSpPr/>
              <p:nvPr/>
            </p:nvCxnSpPr>
            <p:spPr>
              <a:xfrm>
                <a:off x="9061560" y="-435240"/>
                <a:ext cx="360" cy="126360"/>
              </a:xfrm>
              <a:prstGeom prst="straightConnector1">
                <a:avLst/>
              </a:prstGeom>
              <a:ln w="6480">
                <a:solidFill>
                  <a:srgbClr val="a8a8a8"/>
                </a:solidFill>
                <a:miter/>
              </a:ln>
            </p:spPr>
          </p:cxnSp>
          <p:cxnSp>
            <p:nvCxnSpPr>
              <p:cNvPr id="23683" name="Straight Connector 1144"/>
              <p:cNvCxnSpPr/>
              <p:nvPr/>
            </p:nvCxnSpPr>
            <p:spPr>
              <a:xfrm>
                <a:off x="9555840" y="-435240"/>
                <a:ext cx="360" cy="126360"/>
              </a:xfrm>
              <a:prstGeom prst="straightConnector1">
                <a:avLst/>
              </a:prstGeom>
              <a:ln w="6480">
                <a:solidFill>
                  <a:srgbClr val="a8a8a8"/>
                </a:solidFill>
                <a:miter/>
              </a:ln>
            </p:spPr>
          </p:cxnSp>
          <p:cxnSp>
            <p:nvCxnSpPr>
              <p:cNvPr id="23684" name="Straight Connector 1145"/>
              <p:cNvCxnSpPr/>
              <p:nvPr/>
            </p:nvCxnSpPr>
            <p:spPr>
              <a:xfrm>
                <a:off x="9390960" y="-435240"/>
                <a:ext cx="360" cy="126360"/>
              </a:xfrm>
              <a:prstGeom prst="straightConnector1">
                <a:avLst/>
              </a:prstGeom>
              <a:ln w="6480">
                <a:solidFill>
                  <a:srgbClr val="a8a8a8"/>
                </a:solidFill>
                <a:miter/>
              </a:ln>
            </p:spPr>
          </p:cxnSp>
          <p:cxnSp>
            <p:nvCxnSpPr>
              <p:cNvPr id="23685" name="Straight Connector 1146"/>
              <p:cNvCxnSpPr/>
              <p:nvPr/>
            </p:nvCxnSpPr>
            <p:spPr>
              <a:xfrm>
                <a:off x="9885240" y="-435240"/>
                <a:ext cx="360" cy="126360"/>
              </a:xfrm>
              <a:prstGeom prst="straightConnector1">
                <a:avLst/>
              </a:prstGeom>
              <a:ln w="6480">
                <a:solidFill>
                  <a:srgbClr val="a8a8a8"/>
                </a:solidFill>
                <a:miter/>
              </a:ln>
            </p:spPr>
          </p:cxnSp>
          <p:cxnSp>
            <p:nvCxnSpPr>
              <p:cNvPr id="23686" name="Straight Connector 1147"/>
              <p:cNvCxnSpPr/>
              <p:nvPr/>
            </p:nvCxnSpPr>
            <p:spPr>
              <a:xfrm>
                <a:off x="9720360" y="-435240"/>
                <a:ext cx="360" cy="126360"/>
              </a:xfrm>
              <a:prstGeom prst="straightConnector1">
                <a:avLst/>
              </a:prstGeom>
              <a:ln w="6480">
                <a:solidFill>
                  <a:srgbClr val="a8a8a8"/>
                </a:solidFill>
                <a:miter/>
              </a:ln>
            </p:spPr>
          </p:cxnSp>
          <p:cxnSp>
            <p:nvCxnSpPr>
              <p:cNvPr id="23687" name="Straight Connector 1148"/>
              <p:cNvCxnSpPr/>
              <p:nvPr/>
            </p:nvCxnSpPr>
            <p:spPr>
              <a:xfrm>
                <a:off x="10214640" y="-435240"/>
                <a:ext cx="360" cy="126360"/>
              </a:xfrm>
              <a:prstGeom prst="straightConnector1">
                <a:avLst/>
              </a:prstGeom>
              <a:ln w="6480">
                <a:solidFill>
                  <a:srgbClr val="a8a8a8"/>
                </a:solidFill>
                <a:miter/>
              </a:ln>
            </p:spPr>
          </p:cxnSp>
          <p:cxnSp>
            <p:nvCxnSpPr>
              <p:cNvPr id="23688" name="Straight Connector 1149"/>
              <p:cNvCxnSpPr/>
              <p:nvPr/>
            </p:nvCxnSpPr>
            <p:spPr>
              <a:xfrm>
                <a:off x="10050120" y="-435240"/>
                <a:ext cx="360" cy="126360"/>
              </a:xfrm>
              <a:prstGeom prst="straightConnector1">
                <a:avLst/>
              </a:prstGeom>
              <a:ln w="6480">
                <a:solidFill>
                  <a:srgbClr val="a8a8a8"/>
                </a:solidFill>
                <a:miter/>
              </a:ln>
            </p:spPr>
          </p:cxnSp>
          <p:cxnSp>
            <p:nvCxnSpPr>
              <p:cNvPr id="23689" name="Straight Connector 1150"/>
              <p:cNvCxnSpPr/>
              <p:nvPr/>
            </p:nvCxnSpPr>
            <p:spPr>
              <a:xfrm>
                <a:off x="10544400" y="-435240"/>
                <a:ext cx="360" cy="126360"/>
              </a:xfrm>
              <a:prstGeom prst="straightConnector1">
                <a:avLst/>
              </a:prstGeom>
              <a:ln w="6480">
                <a:solidFill>
                  <a:srgbClr val="a8a8a8"/>
                </a:solidFill>
                <a:miter/>
              </a:ln>
            </p:spPr>
          </p:cxnSp>
          <p:cxnSp>
            <p:nvCxnSpPr>
              <p:cNvPr id="23690" name="Straight Connector 1151"/>
              <p:cNvCxnSpPr/>
              <p:nvPr/>
            </p:nvCxnSpPr>
            <p:spPr>
              <a:xfrm>
                <a:off x="10379520" y="-435240"/>
                <a:ext cx="360" cy="126360"/>
              </a:xfrm>
              <a:prstGeom prst="straightConnector1">
                <a:avLst/>
              </a:prstGeom>
              <a:ln w="6480">
                <a:solidFill>
                  <a:srgbClr val="a8a8a8"/>
                </a:solidFill>
                <a:miter/>
              </a:ln>
            </p:spPr>
          </p:cxnSp>
          <p:cxnSp>
            <p:nvCxnSpPr>
              <p:cNvPr id="23691" name="Straight Connector 1152"/>
              <p:cNvCxnSpPr/>
              <p:nvPr/>
            </p:nvCxnSpPr>
            <p:spPr>
              <a:xfrm>
                <a:off x="10873800" y="-435240"/>
                <a:ext cx="360" cy="126360"/>
              </a:xfrm>
              <a:prstGeom prst="straightConnector1">
                <a:avLst/>
              </a:prstGeom>
              <a:ln w="6480">
                <a:solidFill>
                  <a:srgbClr val="a8a8a8"/>
                </a:solidFill>
                <a:miter/>
              </a:ln>
            </p:spPr>
          </p:cxnSp>
          <p:cxnSp>
            <p:nvCxnSpPr>
              <p:cNvPr id="23692" name="Straight Connector 1153"/>
              <p:cNvCxnSpPr/>
              <p:nvPr/>
            </p:nvCxnSpPr>
            <p:spPr>
              <a:xfrm>
                <a:off x="10708920" y="-435240"/>
                <a:ext cx="360" cy="126360"/>
              </a:xfrm>
              <a:prstGeom prst="straightConnector1">
                <a:avLst/>
              </a:prstGeom>
              <a:ln w="6480">
                <a:solidFill>
                  <a:srgbClr val="a8a8a8"/>
                </a:solidFill>
                <a:miter/>
              </a:ln>
            </p:spPr>
          </p:cxnSp>
          <p:cxnSp>
            <p:nvCxnSpPr>
              <p:cNvPr id="23693" name="Straight Connector 1154"/>
              <p:cNvCxnSpPr/>
              <p:nvPr/>
            </p:nvCxnSpPr>
            <p:spPr>
              <a:xfrm>
                <a:off x="11203200" y="-435240"/>
                <a:ext cx="360" cy="126360"/>
              </a:xfrm>
              <a:prstGeom prst="straightConnector1">
                <a:avLst/>
              </a:prstGeom>
              <a:ln w="6480">
                <a:solidFill>
                  <a:srgbClr val="a8a8a8"/>
                </a:solidFill>
                <a:miter/>
              </a:ln>
            </p:spPr>
          </p:cxnSp>
          <p:cxnSp>
            <p:nvCxnSpPr>
              <p:cNvPr id="23694" name="Straight Connector 1155"/>
              <p:cNvCxnSpPr/>
              <p:nvPr/>
            </p:nvCxnSpPr>
            <p:spPr>
              <a:xfrm>
                <a:off x="11038680" y="-435240"/>
                <a:ext cx="360" cy="126360"/>
              </a:xfrm>
              <a:prstGeom prst="straightConnector1">
                <a:avLst/>
              </a:prstGeom>
              <a:ln w="6480">
                <a:solidFill>
                  <a:srgbClr val="a8a8a8"/>
                </a:solidFill>
                <a:miter/>
              </a:ln>
            </p:spPr>
          </p:cxnSp>
          <p:cxnSp>
            <p:nvCxnSpPr>
              <p:cNvPr id="23695" name="Straight Connector 1156"/>
              <p:cNvCxnSpPr/>
              <p:nvPr/>
            </p:nvCxnSpPr>
            <p:spPr>
              <a:xfrm>
                <a:off x="11532960" y="-435240"/>
                <a:ext cx="360" cy="126360"/>
              </a:xfrm>
              <a:prstGeom prst="straightConnector1">
                <a:avLst/>
              </a:prstGeom>
              <a:ln w="6480">
                <a:solidFill>
                  <a:srgbClr val="a8a8a8"/>
                </a:solidFill>
                <a:miter/>
              </a:ln>
            </p:spPr>
          </p:cxnSp>
          <p:cxnSp>
            <p:nvCxnSpPr>
              <p:cNvPr id="23696" name="Straight Connector 1157"/>
              <p:cNvCxnSpPr/>
              <p:nvPr/>
            </p:nvCxnSpPr>
            <p:spPr>
              <a:xfrm>
                <a:off x="11368080" y="-435240"/>
                <a:ext cx="360" cy="126360"/>
              </a:xfrm>
              <a:prstGeom prst="straightConnector1">
                <a:avLst/>
              </a:prstGeom>
              <a:ln w="6480">
                <a:solidFill>
                  <a:srgbClr val="a8a8a8"/>
                </a:solidFill>
                <a:miter/>
              </a:ln>
            </p:spPr>
          </p:cxnSp>
          <p:cxnSp>
            <p:nvCxnSpPr>
              <p:cNvPr id="23697" name="Straight Connector 1158"/>
              <p:cNvCxnSpPr/>
              <p:nvPr/>
            </p:nvCxnSpPr>
            <p:spPr>
              <a:xfrm>
                <a:off x="11862360" y="-435240"/>
                <a:ext cx="360" cy="126360"/>
              </a:xfrm>
              <a:prstGeom prst="straightConnector1">
                <a:avLst/>
              </a:prstGeom>
              <a:ln w="6480">
                <a:solidFill>
                  <a:srgbClr val="a8a8a8"/>
                </a:solidFill>
                <a:miter/>
              </a:ln>
            </p:spPr>
          </p:cxnSp>
          <p:cxnSp>
            <p:nvCxnSpPr>
              <p:cNvPr id="23698" name="Straight Connector 1159"/>
              <p:cNvCxnSpPr/>
              <p:nvPr/>
            </p:nvCxnSpPr>
            <p:spPr>
              <a:xfrm>
                <a:off x="11697480" y="-435240"/>
                <a:ext cx="360" cy="126360"/>
              </a:xfrm>
              <a:prstGeom prst="straightConnector1">
                <a:avLst/>
              </a:prstGeom>
              <a:ln w="6480">
                <a:solidFill>
                  <a:srgbClr val="a8a8a8"/>
                </a:solidFill>
                <a:miter/>
              </a:ln>
            </p:spPr>
          </p:cxnSp>
          <p:cxnSp>
            <p:nvCxnSpPr>
              <p:cNvPr id="23699" name="Straight Connector 1845"/>
              <p:cNvCxnSpPr/>
              <p:nvPr/>
            </p:nvCxnSpPr>
            <p:spPr>
              <a:xfrm>
                <a:off x="12481560" y="489600"/>
                <a:ext cx="126360" cy="360"/>
              </a:xfrm>
              <a:prstGeom prst="straightConnector1">
                <a:avLst/>
              </a:prstGeom>
              <a:ln w="6480">
                <a:solidFill>
                  <a:srgbClr val="a8a8a8"/>
                </a:solidFill>
                <a:miter/>
              </a:ln>
            </p:spPr>
          </p:cxnSp>
          <p:cxnSp>
            <p:nvCxnSpPr>
              <p:cNvPr id="23700" name="Straight Connector 1846"/>
              <p:cNvCxnSpPr/>
              <p:nvPr/>
            </p:nvCxnSpPr>
            <p:spPr>
              <a:xfrm>
                <a:off x="12481560" y="326520"/>
                <a:ext cx="126360" cy="360"/>
              </a:xfrm>
              <a:prstGeom prst="straightConnector1">
                <a:avLst/>
              </a:prstGeom>
              <a:ln w="6480">
                <a:solidFill>
                  <a:srgbClr val="a8a8a8"/>
                </a:solidFill>
                <a:miter/>
              </a:ln>
            </p:spPr>
          </p:cxnSp>
          <p:cxnSp>
            <p:nvCxnSpPr>
              <p:cNvPr id="23701" name="Straight Connector 1847"/>
              <p:cNvCxnSpPr/>
              <p:nvPr/>
            </p:nvCxnSpPr>
            <p:spPr>
              <a:xfrm>
                <a:off x="12481560" y="816120"/>
                <a:ext cx="126360" cy="360"/>
              </a:xfrm>
              <a:prstGeom prst="straightConnector1">
                <a:avLst/>
              </a:prstGeom>
              <a:ln w="6480">
                <a:solidFill>
                  <a:srgbClr val="a8a8a8"/>
                </a:solidFill>
                <a:miter/>
              </a:ln>
            </p:spPr>
          </p:cxnSp>
          <p:cxnSp>
            <p:nvCxnSpPr>
              <p:cNvPr id="23702" name="Straight Connector 1848"/>
              <p:cNvCxnSpPr/>
              <p:nvPr/>
            </p:nvCxnSpPr>
            <p:spPr>
              <a:xfrm>
                <a:off x="12481560" y="653040"/>
                <a:ext cx="126360" cy="360"/>
              </a:xfrm>
              <a:prstGeom prst="straightConnector1">
                <a:avLst/>
              </a:prstGeom>
              <a:ln w="6480">
                <a:solidFill>
                  <a:srgbClr val="a8a8a8"/>
                </a:solidFill>
                <a:miter/>
              </a:ln>
            </p:spPr>
          </p:cxnSp>
          <p:cxnSp>
            <p:nvCxnSpPr>
              <p:cNvPr id="23703" name="Straight Connector 1849"/>
              <p:cNvCxnSpPr/>
              <p:nvPr/>
            </p:nvCxnSpPr>
            <p:spPr>
              <a:xfrm>
                <a:off x="12481560" y="1142640"/>
                <a:ext cx="126360" cy="360"/>
              </a:xfrm>
              <a:prstGeom prst="straightConnector1">
                <a:avLst/>
              </a:prstGeom>
              <a:ln w="6480">
                <a:solidFill>
                  <a:srgbClr val="a8a8a8"/>
                </a:solidFill>
                <a:miter/>
              </a:ln>
            </p:spPr>
          </p:cxnSp>
          <p:cxnSp>
            <p:nvCxnSpPr>
              <p:cNvPr id="23704" name="Straight Connector 1850"/>
              <p:cNvCxnSpPr/>
              <p:nvPr/>
            </p:nvCxnSpPr>
            <p:spPr>
              <a:xfrm>
                <a:off x="12481560" y="979560"/>
                <a:ext cx="126360" cy="360"/>
              </a:xfrm>
              <a:prstGeom prst="straightConnector1">
                <a:avLst/>
              </a:prstGeom>
              <a:ln w="6480">
                <a:solidFill>
                  <a:srgbClr val="a8a8a8"/>
                </a:solidFill>
                <a:miter/>
              </a:ln>
            </p:spPr>
          </p:cxnSp>
          <p:cxnSp>
            <p:nvCxnSpPr>
              <p:cNvPr id="23705" name="Straight Connector 1851"/>
              <p:cNvCxnSpPr/>
              <p:nvPr/>
            </p:nvCxnSpPr>
            <p:spPr>
              <a:xfrm>
                <a:off x="12481560" y="1469520"/>
                <a:ext cx="126360" cy="360"/>
              </a:xfrm>
              <a:prstGeom prst="straightConnector1">
                <a:avLst/>
              </a:prstGeom>
              <a:ln w="6480">
                <a:solidFill>
                  <a:srgbClr val="a8a8a8"/>
                </a:solidFill>
                <a:miter/>
              </a:ln>
            </p:spPr>
          </p:cxnSp>
          <p:cxnSp>
            <p:nvCxnSpPr>
              <p:cNvPr id="23706" name="Straight Connector 1852"/>
              <p:cNvCxnSpPr/>
              <p:nvPr/>
            </p:nvCxnSpPr>
            <p:spPr>
              <a:xfrm>
                <a:off x="12481560" y="1306080"/>
                <a:ext cx="126360" cy="360"/>
              </a:xfrm>
              <a:prstGeom prst="straightConnector1">
                <a:avLst/>
              </a:prstGeom>
              <a:ln w="6480">
                <a:solidFill>
                  <a:srgbClr val="a8a8a8"/>
                </a:solidFill>
                <a:miter/>
              </a:ln>
            </p:spPr>
          </p:cxnSp>
          <p:cxnSp>
            <p:nvCxnSpPr>
              <p:cNvPr id="23707" name="Straight Connector 1853"/>
              <p:cNvCxnSpPr/>
              <p:nvPr/>
            </p:nvCxnSpPr>
            <p:spPr>
              <a:xfrm>
                <a:off x="12481560" y="1796040"/>
                <a:ext cx="126360" cy="360"/>
              </a:xfrm>
              <a:prstGeom prst="straightConnector1">
                <a:avLst/>
              </a:prstGeom>
              <a:ln w="6480">
                <a:solidFill>
                  <a:srgbClr val="a8a8a8"/>
                </a:solidFill>
                <a:miter/>
              </a:ln>
            </p:spPr>
          </p:cxnSp>
          <p:cxnSp>
            <p:nvCxnSpPr>
              <p:cNvPr id="23708" name="Straight Connector 1854"/>
              <p:cNvCxnSpPr/>
              <p:nvPr/>
            </p:nvCxnSpPr>
            <p:spPr>
              <a:xfrm>
                <a:off x="12481560" y="1632600"/>
                <a:ext cx="126360" cy="360"/>
              </a:xfrm>
              <a:prstGeom prst="straightConnector1">
                <a:avLst/>
              </a:prstGeom>
              <a:ln w="6480">
                <a:solidFill>
                  <a:srgbClr val="a8a8a8"/>
                </a:solidFill>
                <a:miter/>
              </a:ln>
            </p:spPr>
          </p:cxnSp>
          <p:cxnSp>
            <p:nvCxnSpPr>
              <p:cNvPr id="23709" name="Straight Connector 1855"/>
              <p:cNvCxnSpPr/>
              <p:nvPr/>
            </p:nvCxnSpPr>
            <p:spPr>
              <a:xfrm>
                <a:off x="12481560" y="2122560"/>
                <a:ext cx="126360" cy="360"/>
              </a:xfrm>
              <a:prstGeom prst="straightConnector1">
                <a:avLst/>
              </a:prstGeom>
              <a:ln w="6480">
                <a:solidFill>
                  <a:srgbClr val="a8a8a8"/>
                </a:solidFill>
                <a:miter/>
              </a:ln>
            </p:spPr>
          </p:cxnSp>
          <p:cxnSp>
            <p:nvCxnSpPr>
              <p:cNvPr id="23710" name="Straight Connector 1856"/>
              <p:cNvCxnSpPr/>
              <p:nvPr/>
            </p:nvCxnSpPr>
            <p:spPr>
              <a:xfrm>
                <a:off x="12481560" y="1959120"/>
                <a:ext cx="126360" cy="360"/>
              </a:xfrm>
              <a:prstGeom prst="straightConnector1">
                <a:avLst/>
              </a:prstGeom>
              <a:ln w="6480">
                <a:solidFill>
                  <a:srgbClr val="a8a8a8"/>
                </a:solidFill>
                <a:miter/>
              </a:ln>
            </p:spPr>
          </p:cxnSp>
          <p:cxnSp>
            <p:nvCxnSpPr>
              <p:cNvPr id="23711" name="Straight Connector 1857"/>
              <p:cNvCxnSpPr/>
              <p:nvPr/>
            </p:nvCxnSpPr>
            <p:spPr>
              <a:xfrm>
                <a:off x="12481560" y="2449080"/>
                <a:ext cx="126360" cy="360"/>
              </a:xfrm>
              <a:prstGeom prst="straightConnector1">
                <a:avLst/>
              </a:prstGeom>
              <a:ln w="6480">
                <a:solidFill>
                  <a:srgbClr val="a8a8a8"/>
                </a:solidFill>
                <a:miter/>
              </a:ln>
            </p:spPr>
          </p:cxnSp>
          <p:cxnSp>
            <p:nvCxnSpPr>
              <p:cNvPr id="23712" name="Straight Connector 1858"/>
              <p:cNvCxnSpPr/>
              <p:nvPr/>
            </p:nvCxnSpPr>
            <p:spPr>
              <a:xfrm>
                <a:off x="12481560" y="2285640"/>
                <a:ext cx="126360" cy="360"/>
              </a:xfrm>
              <a:prstGeom prst="straightConnector1">
                <a:avLst/>
              </a:prstGeom>
              <a:ln w="6480">
                <a:solidFill>
                  <a:srgbClr val="a8a8a8"/>
                </a:solidFill>
                <a:miter/>
              </a:ln>
            </p:spPr>
          </p:cxnSp>
          <p:cxnSp>
            <p:nvCxnSpPr>
              <p:cNvPr id="23713" name="Straight Connector 1859"/>
              <p:cNvCxnSpPr/>
              <p:nvPr/>
            </p:nvCxnSpPr>
            <p:spPr>
              <a:xfrm>
                <a:off x="12481560" y="2775600"/>
                <a:ext cx="126360" cy="360"/>
              </a:xfrm>
              <a:prstGeom prst="straightConnector1">
                <a:avLst/>
              </a:prstGeom>
              <a:ln w="6480">
                <a:solidFill>
                  <a:srgbClr val="a8a8a8"/>
                </a:solidFill>
                <a:miter/>
              </a:ln>
            </p:spPr>
          </p:cxnSp>
          <p:cxnSp>
            <p:nvCxnSpPr>
              <p:cNvPr id="23714" name="Straight Connector 1860"/>
              <p:cNvCxnSpPr/>
              <p:nvPr/>
            </p:nvCxnSpPr>
            <p:spPr>
              <a:xfrm>
                <a:off x="12481560" y="2612520"/>
                <a:ext cx="126360" cy="360"/>
              </a:xfrm>
              <a:prstGeom prst="straightConnector1">
                <a:avLst/>
              </a:prstGeom>
              <a:ln w="6480">
                <a:solidFill>
                  <a:srgbClr val="a8a8a8"/>
                </a:solidFill>
                <a:miter/>
              </a:ln>
            </p:spPr>
          </p:cxnSp>
          <p:cxnSp>
            <p:nvCxnSpPr>
              <p:cNvPr id="23715" name="Straight Connector 1861"/>
              <p:cNvCxnSpPr/>
              <p:nvPr/>
            </p:nvCxnSpPr>
            <p:spPr>
              <a:xfrm>
                <a:off x="12481560" y="3102120"/>
                <a:ext cx="126360" cy="360"/>
              </a:xfrm>
              <a:prstGeom prst="straightConnector1">
                <a:avLst/>
              </a:prstGeom>
              <a:ln w="6480">
                <a:solidFill>
                  <a:srgbClr val="a8a8a8"/>
                </a:solidFill>
                <a:miter/>
              </a:ln>
            </p:spPr>
          </p:cxnSp>
          <p:cxnSp>
            <p:nvCxnSpPr>
              <p:cNvPr id="23716" name="Straight Connector 1862"/>
              <p:cNvCxnSpPr/>
              <p:nvPr/>
            </p:nvCxnSpPr>
            <p:spPr>
              <a:xfrm>
                <a:off x="12481560" y="2939040"/>
                <a:ext cx="126360" cy="360"/>
              </a:xfrm>
              <a:prstGeom prst="straightConnector1">
                <a:avLst/>
              </a:prstGeom>
              <a:ln w="6480">
                <a:solidFill>
                  <a:srgbClr val="a8a8a8"/>
                </a:solidFill>
                <a:miter/>
              </a:ln>
            </p:spPr>
          </p:cxnSp>
          <p:cxnSp>
            <p:nvCxnSpPr>
              <p:cNvPr id="23717" name="Straight Connector 1863"/>
              <p:cNvCxnSpPr/>
              <p:nvPr/>
            </p:nvCxnSpPr>
            <p:spPr>
              <a:xfrm>
                <a:off x="12481560" y="3428640"/>
                <a:ext cx="126360" cy="360"/>
              </a:xfrm>
              <a:prstGeom prst="straightConnector1">
                <a:avLst/>
              </a:prstGeom>
              <a:ln w="6480">
                <a:solidFill>
                  <a:srgbClr val="a8a8a8"/>
                </a:solidFill>
                <a:miter/>
              </a:ln>
            </p:spPr>
          </p:cxnSp>
          <p:cxnSp>
            <p:nvCxnSpPr>
              <p:cNvPr id="23718" name="Straight Connector 1864"/>
              <p:cNvCxnSpPr/>
              <p:nvPr/>
            </p:nvCxnSpPr>
            <p:spPr>
              <a:xfrm>
                <a:off x="12481560" y="3265560"/>
                <a:ext cx="126360" cy="360"/>
              </a:xfrm>
              <a:prstGeom prst="straightConnector1">
                <a:avLst/>
              </a:prstGeom>
              <a:ln w="6480">
                <a:solidFill>
                  <a:srgbClr val="a8a8a8"/>
                </a:solidFill>
                <a:miter/>
              </a:ln>
            </p:spPr>
          </p:cxnSp>
          <p:cxnSp>
            <p:nvCxnSpPr>
              <p:cNvPr id="23719" name="Straight Connector 1865"/>
              <p:cNvCxnSpPr/>
              <p:nvPr/>
            </p:nvCxnSpPr>
            <p:spPr>
              <a:xfrm>
                <a:off x="12481560" y="3755520"/>
                <a:ext cx="126360" cy="360"/>
              </a:xfrm>
              <a:prstGeom prst="straightConnector1">
                <a:avLst/>
              </a:prstGeom>
              <a:ln w="6480">
                <a:solidFill>
                  <a:srgbClr val="a8a8a8"/>
                </a:solidFill>
                <a:miter/>
              </a:ln>
            </p:spPr>
          </p:cxnSp>
          <p:cxnSp>
            <p:nvCxnSpPr>
              <p:cNvPr id="23720" name="Straight Connector 1866"/>
              <p:cNvCxnSpPr/>
              <p:nvPr/>
            </p:nvCxnSpPr>
            <p:spPr>
              <a:xfrm>
                <a:off x="12481560" y="3592080"/>
                <a:ext cx="126360" cy="360"/>
              </a:xfrm>
              <a:prstGeom prst="straightConnector1">
                <a:avLst/>
              </a:prstGeom>
              <a:ln w="6480">
                <a:solidFill>
                  <a:srgbClr val="a8a8a8"/>
                </a:solidFill>
                <a:miter/>
              </a:ln>
            </p:spPr>
          </p:cxnSp>
          <p:cxnSp>
            <p:nvCxnSpPr>
              <p:cNvPr id="23721" name="Straight Connector 1867"/>
              <p:cNvCxnSpPr/>
              <p:nvPr/>
            </p:nvCxnSpPr>
            <p:spPr>
              <a:xfrm>
                <a:off x="12481560" y="4081680"/>
                <a:ext cx="126360" cy="360"/>
              </a:xfrm>
              <a:prstGeom prst="straightConnector1">
                <a:avLst/>
              </a:prstGeom>
              <a:ln w="6480">
                <a:solidFill>
                  <a:srgbClr val="a8a8a8"/>
                </a:solidFill>
                <a:miter/>
              </a:ln>
            </p:spPr>
          </p:cxnSp>
          <p:cxnSp>
            <p:nvCxnSpPr>
              <p:cNvPr id="23722" name="Straight Connector 1868"/>
              <p:cNvCxnSpPr/>
              <p:nvPr/>
            </p:nvCxnSpPr>
            <p:spPr>
              <a:xfrm>
                <a:off x="12481560" y="3918240"/>
                <a:ext cx="126360" cy="360"/>
              </a:xfrm>
              <a:prstGeom prst="straightConnector1">
                <a:avLst/>
              </a:prstGeom>
              <a:ln w="6480">
                <a:solidFill>
                  <a:srgbClr val="a8a8a8"/>
                </a:solidFill>
                <a:miter/>
              </a:ln>
            </p:spPr>
          </p:cxnSp>
          <p:cxnSp>
            <p:nvCxnSpPr>
              <p:cNvPr id="23723" name="Straight Connector 1869"/>
              <p:cNvCxnSpPr/>
              <p:nvPr/>
            </p:nvCxnSpPr>
            <p:spPr>
              <a:xfrm>
                <a:off x="12481560" y="4408200"/>
                <a:ext cx="126360" cy="360"/>
              </a:xfrm>
              <a:prstGeom prst="straightConnector1">
                <a:avLst/>
              </a:prstGeom>
              <a:ln w="6480">
                <a:solidFill>
                  <a:srgbClr val="a8a8a8"/>
                </a:solidFill>
                <a:miter/>
              </a:ln>
            </p:spPr>
          </p:cxnSp>
          <p:cxnSp>
            <p:nvCxnSpPr>
              <p:cNvPr id="23724" name="Straight Connector 1870"/>
              <p:cNvCxnSpPr/>
              <p:nvPr/>
            </p:nvCxnSpPr>
            <p:spPr>
              <a:xfrm>
                <a:off x="12481560" y="4244760"/>
                <a:ext cx="126360" cy="360"/>
              </a:xfrm>
              <a:prstGeom prst="straightConnector1">
                <a:avLst/>
              </a:prstGeom>
              <a:ln w="6480">
                <a:solidFill>
                  <a:srgbClr val="a8a8a8"/>
                </a:solidFill>
                <a:miter/>
              </a:ln>
            </p:spPr>
          </p:cxnSp>
          <p:cxnSp>
            <p:nvCxnSpPr>
              <p:cNvPr id="23725" name="Straight Connector 1871"/>
              <p:cNvCxnSpPr/>
              <p:nvPr/>
            </p:nvCxnSpPr>
            <p:spPr>
              <a:xfrm>
                <a:off x="12481560" y="4734720"/>
                <a:ext cx="126360" cy="360"/>
              </a:xfrm>
              <a:prstGeom prst="straightConnector1">
                <a:avLst/>
              </a:prstGeom>
              <a:ln w="6480">
                <a:solidFill>
                  <a:srgbClr val="a8a8a8"/>
                </a:solidFill>
                <a:miter/>
              </a:ln>
            </p:spPr>
          </p:cxnSp>
          <p:cxnSp>
            <p:nvCxnSpPr>
              <p:cNvPr id="23726" name="Straight Connector 1872"/>
              <p:cNvCxnSpPr/>
              <p:nvPr/>
            </p:nvCxnSpPr>
            <p:spPr>
              <a:xfrm>
                <a:off x="12481560" y="4571280"/>
                <a:ext cx="126360" cy="360"/>
              </a:xfrm>
              <a:prstGeom prst="straightConnector1">
                <a:avLst/>
              </a:prstGeom>
              <a:ln w="6480">
                <a:solidFill>
                  <a:srgbClr val="a8a8a8"/>
                </a:solidFill>
                <a:miter/>
              </a:ln>
            </p:spPr>
          </p:cxnSp>
          <p:cxnSp>
            <p:nvCxnSpPr>
              <p:cNvPr id="23727" name="Straight Connector 1873"/>
              <p:cNvCxnSpPr/>
              <p:nvPr/>
            </p:nvCxnSpPr>
            <p:spPr>
              <a:xfrm>
                <a:off x="12481560" y="5061240"/>
                <a:ext cx="126360" cy="360"/>
              </a:xfrm>
              <a:prstGeom prst="straightConnector1">
                <a:avLst/>
              </a:prstGeom>
              <a:ln w="6480">
                <a:solidFill>
                  <a:srgbClr val="a8a8a8"/>
                </a:solidFill>
                <a:miter/>
              </a:ln>
            </p:spPr>
          </p:cxnSp>
          <p:cxnSp>
            <p:nvCxnSpPr>
              <p:cNvPr id="23728" name="Straight Connector 1875"/>
              <p:cNvCxnSpPr/>
              <p:nvPr/>
            </p:nvCxnSpPr>
            <p:spPr>
              <a:xfrm>
                <a:off x="12481560" y="5387760"/>
                <a:ext cx="126360" cy="360"/>
              </a:xfrm>
              <a:prstGeom prst="straightConnector1">
                <a:avLst/>
              </a:prstGeom>
              <a:ln w="6480">
                <a:solidFill>
                  <a:srgbClr val="a8a8a8"/>
                </a:solidFill>
                <a:miter/>
              </a:ln>
            </p:spPr>
          </p:cxnSp>
          <p:cxnSp>
            <p:nvCxnSpPr>
              <p:cNvPr id="23729" name="Straight Connector 1876"/>
              <p:cNvCxnSpPr/>
              <p:nvPr/>
            </p:nvCxnSpPr>
            <p:spPr>
              <a:xfrm>
                <a:off x="12481560" y="5224680"/>
                <a:ext cx="126360" cy="360"/>
              </a:xfrm>
              <a:prstGeom prst="straightConnector1">
                <a:avLst/>
              </a:prstGeom>
              <a:ln w="6480">
                <a:solidFill>
                  <a:srgbClr val="a8a8a8"/>
                </a:solidFill>
                <a:miter/>
              </a:ln>
            </p:spPr>
          </p:cxnSp>
          <p:cxnSp>
            <p:nvCxnSpPr>
              <p:cNvPr id="23730" name="Straight Connector 1877"/>
              <p:cNvCxnSpPr/>
              <p:nvPr/>
            </p:nvCxnSpPr>
            <p:spPr>
              <a:xfrm>
                <a:off x="12481560" y="5714280"/>
                <a:ext cx="126360" cy="360"/>
              </a:xfrm>
              <a:prstGeom prst="straightConnector1">
                <a:avLst/>
              </a:prstGeom>
              <a:ln w="6480">
                <a:solidFill>
                  <a:srgbClr val="a8a8a8"/>
                </a:solidFill>
                <a:miter/>
              </a:ln>
            </p:spPr>
          </p:cxnSp>
          <p:cxnSp>
            <p:nvCxnSpPr>
              <p:cNvPr id="23731" name="Straight Connector 1878"/>
              <p:cNvCxnSpPr/>
              <p:nvPr/>
            </p:nvCxnSpPr>
            <p:spPr>
              <a:xfrm>
                <a:off x="12481560" y="5551200"/>
                <a:ext cx="126360" cy="360"/>
              </a:xfrm>
              <a:prstGeom prst="straightConnector1">
                <a:avLst/>
              </a:prstGeom>
              <a:ln w="6480">
                <a:solidFill>
                  <a:srgbClr val="a8a8a8"/>
                </a:solidFill>
                <a:miter/>
              </a:ln>
            </p:spPr>
          </p:cxnSp>
          <p:cxnSp>
            <p:nvCxnSpPr>
              <p:cNvPr id="23732" name="Straight Connector 1879"/>
              <p:cNvCxnSpPr/>
              <p:nvPr/>
            </p:nvCxnSpPr>
            <p:spPr>
              <a:xfrm>
                <a:off x="12481560" y="6041160"/>
                <a:ext cx="126360" cy="360"/>
              </a:xfrm>
              <a:prstGeom prst="straightConnector1">
                <a:avLst/>
              </a:prstGeom>
              <a:ln w="6480">
                <a:solidFill>
                  <a:srgbClr val="a8a8a8"/>
                </a:solidFill>
                <a:miter/>
              </a:ln>
            </p:spPr>
          </p:cxnSp>
          <p:cxnSp>
            <p:nvCxnSpPr>
              <p:cNvPr id="23733" name="Straight Connector 1880"/>
              <p:cNvCxnSpPr/>
              <p:nvPr/>
            </p:nvCxnSpPr>
            <p:spPr>
              <a:xfrm>
                <a:off x="12481560" y="5877720"/>
                <a:ext cx="126360" cy="360"/>
              </a:xfrm>
              <a:prstGeom prst="straightConnector1">
                <a:avLst/>
              </a:prstGeom>
              <a:ln w="6480">
                <a:solidFill>
                  <a:srgbClr val="a8a8a8"/>
                </a:solidFill>
                <a:miter/>
              </a:ln>
            </p:spPr>
          </p:cxnSp>
          <p:cxnSp>
            <p:nvCxnSpPr>
              <p:cNvPr id="23734" name="Straight Connector 1881"/>
              <p:cNvCxnSpPr/>
              <p:nvPr/>
            </p:nvCxnSpPr>
            <p:spPr>
              <a:xfrm>
                <a:off x="12481560" y="6367680"/>
                <a:ext cx="126360" cy="360"/>
              </a:xfrm>
              <a:prstGeom prst="straightConnector1">
                <a:avLst/>
              </a:prstGeom>
              <a:ln w="6480">
                <a:solidFill>
                  <a:srgbClr val="a8a8a8"/>
                </a:solidFill>
                <a:miter/>
              </a:ln>
            </p:spPr>
          </p:cxnSp>
          <p:cxnSp>
            <p:nvCxnSpPr>
              <p:cNvPr id="23735" name="Straight Connector 1882"/>
              <p:cNvCxnSpPr/>
              <p:nvPr/>
            </p:nvCxnSpPr>
            <p:spPr>
              <a:xfrm>
                <a:off x="12481560" y="6204240"/>
                <a:ext cx="126360" cy="360"/>
              </a:xfrm>
              <a:prstGeom prst="straightConnector1">
                <a:avLst/>
              </a:prstGeom>
              <a:ln w="6480">
                <a:solidFill>
                  <a:srgbClr val="a8a8a8"/>
                </a:solidFill>
                <a:miter/>
              </a:ln>
            </p:spPr>
          </p:cxnSp>
          <p:cxnSp>
            <p:nvCxnSpPr>
              <p:cNvPr id="23736" name="Straight Connector 2020"/>
              <p:cNvCxnSpPr/>
              <p:nvPr/>
            </p:nvCxnSpPr>
            <p:spPr>
              <a:xfrm>
                <a:off x="493920" y="7167240"/>
                <a:ext cx="360" cy="126360"/>
              </a:xfrm>
              <a:prstGeom prst="straightConnector1">
                <a:avLst/>
              </a:prstGeom>
              <a:ln w="6480">
                <a:solidFill>
                  <a:srgbClr val="a8a8a8"/>
                </a:solidFill>
                <a:miter/>
              </a:ln>
            </p:spPr>
          </p:cxnSp>
          <p:cxnSp>
            <p:nvCxnSpPr>
              <p:cNvPr id="23737" name="Straight Connector 2021"/>
              <p:cNvCxnSpPr/>
              <p:nvPr/>
            </p:nvCxnSpPr>
            <p:spPr>
              <a:xfrm>
                <a:off x="329400" y="7167240"/>
                <a:ext cx="360" cy="126360"/>
              </a:xfrm>
              <a:prstGeom prst="straightConnector1">
                <a:avLst/>
              </a:prstGeom>
              <a:ln w="6480">
                <a:solidFill>
                  <a:srgbClr val="a8a8a8"/>
                </a:solidFill>
                <a:miter/>
              </a:ln>
            </p:spPr>
          </p:cxnSp>
          <p:cxnSp>
            <p:nvCxnSpPr>
              <p:cNvPr id="23738" name="Straight Connector 2022"/>
              <p:cNvCxnSpPr/>
              <p:nvPr/>
            </p:nvCxnSpPr>
            <p:spPr>
              <a:xfrm>
                <a:off x="823680" y="7167240"/>
                <a:ext cx="360" cy="126360"/>
              </a:xfrm>
              <a:prstGeom prst="straightConnector1">
                <a:avLst/>
              </a:prstGeom>
              <a:ln w="6480">
                <a:solidFill>
                  <a:srgbClr val="a8a8a8"/>
                </a:solidFill>
                <a:miter/>
              </a:ln>
            </p:spPr>
          </p:cxnSp>
          <p:cxnSp>
            <p:nvCxnSpPr>
              <p:cNvPr id="23739" name="Straight Connector 2023"/>
              <p:cNvCxnSpPr/>
              <p:nvPr/>
            </p:nvCxnSpPr>
            <p:spPr>
              <a:xfrm>
                <a:off x="658800" y="7167240"/>
                <a:ext cx="360" cy="126360"/>
              </a:xfrm>
              <a:prstGeom prst="straightConnector1">
                <a:avLst/>
              </a:prstGeom>
              <a:ln w="6480">
                <a:solidFill>
                  <a:srgbClr val="a8a8a8"/>
                </a:solidFill>
                <a:miter/>
              </a:ln>
            </p:spPr>
          </p:cxnSp>
          <p:cxnSp>
            <p:nvCxnSpPr>
              <p:cNvPr id="23740" name="Straight Connector 2024"/>
              <p:cNvCxnSpPr/>
              <p:nvPr/>
            </p:nvCxnSpPr>
            <p:spPr>
              <a:xfrm>
                <a:off x="1153080" y="7167240"/>
                <a:ext cx="360" cy="126360"/>
              </a:xfrm>
              <a:prstGeom prst="straightConnector1">
                <a:avLst/>
              </a:prstGeom>
              <a:ln w="6480">
                <a:solidFill>
                  <a:srgbClr val="a8a8a8"/>
                </a:solidFill>
                <a:miter/>
              </a:ln>
            </p:spPr>
          </p:cxnSp>
          <p:cxnSp>
            <p:nvCxnSpPr>
              <p:cNvPr id="23741" name="Straight Connector 2025"/>
              <p:cNvCxnSpPr/>
              <p:nvPr/>
            </p:nvCxnSpPr>
            <p:spPr>
              <a:xfrm>
                <a:off x="988200" y="7167240"/>
                <a:ext cx="360" cy="126360"/>
              </a:xfrm>
              <a:prstGeom prst="straightConnector1">
                <a:avLst/>
              </a:prstGeom>
              <a:ln w="6480">
                <a:solidFill>
                  <a:srgbClr val="a8a8a8"/>
                </a:solidFill>
                <a:miter/>
              </a:ln>
            </p:spPr>
          </p:cxnSp>
          <p:cxnSp>
            <p:nvCxnSpPr>
              <p:cNvPr id="23742" name="Straight Connector 2026"/>
              <p:cNvCxnSpPr/>
              <p:nvPr/>
            </p:nvCxnSpPr>
            <p:spPr>
              <a:xfrm>
                <a:off x="1482480" y="7167240"/>
                <a:ext cx="360" cy="126360"/>
              </a:xfrm>
              <a:prstGeom prst="straightConnector1">
                <a:avLst/>
              </a:prstGeom>
              <a:ln w="6480">
                <a:solidFill>
                  <a:srgbClr val="a8a8a8"/>
                </a:solidFill>
                <a:miter/>
              </a:ln>
            </p:spPr>
          </p:cxnSp>
          <p:cxnSp>
            <p:nvCxnSpPr>
              <p:cNvPr id="23743" name="Straight Connector 2027"/>
              <p:cNvCxnSpPr/>
              <p:nvPr/>
            </p:nvCxnSpPr>
            <p:spPr>
              <a:xfrm>
                <a:off x="1317960" y="7167240"/>
                <a:ext cx="360" cy="126360"/>
              </a:xfrm>
              <a:prstGeom prst="straightConnector1">
                <a:avLst/>
              </a:prstGeom>
              <a:ln w="6480">
                <a:solidFill>
                  <a:srgbClr val="a8a8a8"/>
                </a:solidFill>
                <a:miter/>
              </a:ln>
            </p:spPr>
          </p:cxnSp>
          <p:cxnSp>
            <p:nvCxnSpPr>
              <p:cNvPr id="23744" name="Straight Connector 2028"/>
              <p:cNvCxnSpPr/>
              <p:nvPr/>
            </p:nvCxnSpPr>
            <p:spPr>
              <a:xfrm>
                <a:off x="1812240" y="7167240"/>
                <a:ext cx="360" cy="126360"/>
              </a:xfrm>
              <a:prstGeom prst="straightConnector1">
                <a:avLst/>
              </a:prstGeom>
              <a:ln w="6480">
                <a:solidFill>
                  <a:srgbClr val="a8a8a8"/>
                </a:solidFill>
                <a:miter/>
              </a:ln>
            </p:spPr>
          </p:cxnSp>
          <p:cxnSp>
            <p:nvCxnSpPr>
              <p:cNvPr id="23745" name="Straight Connector 2029"/>
              <p:cNvCxnSpPr/>
              <p:nvPr/>
            </p:nvCxnSpPr>
            <p:spPr>
              <a:xfrm>
                <a:off x="1647360" y="7167240"/>
                <a:ext cx="360" cy="126360"/>
              </a:xfrm>
              <a:prstGeom prst="straightConnector1">
                <a:avLst/>
              </a:prstGeom>
              <a:ln w="6480">
                <a:solidFill>
                  <a:srgbClr val="a8a8a8"/>
                </a:solidFill>
                <a:miter/>
              </a:ln>
            </p:spPr>
          </p:cxnSp>
          <p:cxnSp>
            <p:nvCxnSpPr>
              <p:cNvPr id="23746" name="Straight Connector 2030"/>
              <p:cNvCxnSpPr/>
              <p:nvPr/>
            </p:nvCxnSpPr>
            <p:spPr>
              <a:xfrm>
                <a:off x="2141640" y="7167240"/>
                <a:ext cx="360" cy="126360"/>
              </a:xfrm>
              <a:prstGeom prst="straightConnector1">
                <a:avLst/>
              </a:prstGeom>
              <a:ln w="6480">
                <a:solidFill>
                  <a:srgbClr val="a8a8a8"/>
                </a:solidFill>
                <a:miter/>
              </a:ln>
            </p:spPr>
          </p:cxnSp>
          <p:cxnSp>
            <p:nvCxnSpPr>
              <p:cNvPr id="23747" name="Straight Connector 2031"/>
              <p:cNvCxnSpPr/>
              <p:nvPr/>
            </p:nvCxnSpPr>
            <p:spPr>
              <a:xfrm>
                <a:off x="1976760" y="7167240"/>
                <a:ext cx="360" cy="126360"/>
              </a:xfrm>
              <a:prstGeom prst="straightConnector1">
                <a:avLst/>
              </a:prstGeom>
              <a:ln w="6480">
                <a:solidFill>
                  <a:srgbClr val="a8a8a8"/>
                </a:solidFill>
                <a:miter/>
              </a:ln>
            </p:spPr>
          </p:cxnSp>
          <p:cxnSp>
            <p:nvCxnSpPr>
              <p:cNvPr id="23748" name="Straight Connector 2032"/>
              <p:cNvCxnSpPr/>
              <p:nvPr/>
            </p:nvCxnSpPr>
            <p:spPr>
              <a:xfrm>
                <a:off x="2471040" y="7167240"/>
                <a:ext cx="360" cy="126360"/>
              </a:xfrm>
              <a:prstGeom prst="straightConnector1">
                <a:avLst/>
              </a:prstGeom>
              <a:ln w="6480">
                <a:solidFill>
                  <a:srgbClr val="a8a8a8"/>
                </a:solidFill>
                <a:miter/>
              </a:ln>
            </p:spPr>
          </p:cxnSp>
          <p:cxnSp>
            <p:nvCxnSpPr>
              <p:cNvPr id="23749" name="Straight Connector 2033"/>
              <p:cNvCxnSpPr/>
              <p:nvPr/>
            </p:nvCxnSpPr>
            <p:spPr>
              <a:xfrm>
                <a:off x="2306520" y="7167240"/>
                <a:ext cx="360" cy="126360"/>
              </a:xfrm>
              <a:prstGeom prst="straightConnector1">
                <a:avLst/>
              </a:prstGeom>
              <a:ln w="6480">
                <a:solidFill>
                  <a:srgbClr val="a8a8a8"/>
                </a:solidFill>
                <a:miter/>
              </a:ln>
            </p:spPr>
          </p:cxnSp>
          <p:cxnSp>
            <p:nvCxnSpPr>
              <p:cNvPr id="23750" name="Straight Connector 2034"/>
              <p:cNvCxnSpPr/>
              <p:nvPr/>
            </p:nvCxnSpPr>
            <p:spPr>
              <a:xfrm>
                <a:off x="2800800" y="7167240"/>
                <a:ext cx="360" cy="126360"/>
              </a:xfrm>
              <a:prstGeom prst="straightConnector1">
                <a:avLst/>
              </a:prstGeom>
              <a:ln w="6480">
                <a:solidFill>
                  <a:srgbClr val="a8a8a8"/>
                </a:solidFill>
                <a:miter/>
              </a:ln>
            </p:spPr>
          </p:cxnSp>
          <p:cxnSp>
            <p:nvCxnSpPr>
              <p:cNvPr id="23751" name="Straight Connector 2035"/>
              <p:cNvCxnSpPr/>
              <p:nvPr/>
            </p:nvCxnSpPr>
            <p:spPr>
              <a:xfrm>
                <a:off x="2635920" y="7167240"/>
                <a:ext cx="360" cy="126360"/>
              </a:xfrm>
              <a:prstGeom prst="straightConnector1">
                <a:avLst/>
              </a:prstGeom>
              <a:ln w="6480">
                <a:solidFill>
                  <a:srgbClr val="a8a8a8"/>
                </a:solidFill>
                <a:miter/>
              </a:ln>
            </p:spPr>
          </p:cxnSp>
          <p:cxnSp>
            <p:nvCxnSpPr>
              <p:cNvPr id="23752" name="Straight Connector 2036"/>
              <p:cNvCxnSpPr/>
              <p:nvPr/>
            </p:nvCxnSpPr>
            <p:spPr>
              <a:xfrm>
                <a:off x="3130200" y="7167240"/>
                <a:ext cx="360" cy="126360"/>
              </a:xfrm>
              <a:prstGeom prst="straightConnector1">
                <a:avLst/>
              </a:prstGeom>
              <a:ln w="6480">
                <a:solidFill>
                  <a:srgbClr val="a8a8a8"/>
                </a:solidFill>
                <a:miter/>
              </a:ln>
            </p:spPr>
          </p:cxnSp>
          <p:cxnSp>
            <p:nvCxnSpPr>
              <p:cNvPr id="23753" name="Straight Connector 2037"/>
              <p:cNvCxnSpPr/>
              <p:nvPr/>
            </p:nvCxnSpPr>
            <p:spPr>
              <a:xfrm>
                <a:off x="2965320" y="7167240"/>
                <a:ext cx="360" cy="126360"/>
              </a:xfrm>
              <a:prstGeom prst="straightConnector1">
                <a:avLst/>
              </a:prstGeom>
              <a:ln w="6480">
                <a:solidFill>
                  <a:srgbClr val="a8a8a8"/>
                </a:solidFill>
                <a:miter/>
              </a:ln>
            </p:spPr>
          </p:cxnSp>
          <p:cxnSp>
            <p:nvCxnSpPr>
              <p:cNvPr id="23754" name="Straight Connector 2038"/>
              <p:cNvCxnSpPr/>
              <p:nvPr/>
            </p:nvCxnSpPr>
            <p:spPr>
              <a:xfrm>
                <a:off x="3459600" y="7167240"/>
                <a:ext cx="360" cy="126360"/>
              </a:xfrm>
              <a:prstGeom prst="straightConnector1">
                <a:avLst/>
              </a:prstGeom>
              <a:ln w="6480">
                <a:solidFill>
                  <a:srgbClr val="a8a8a8"/>
                </a:solidFill>
                <a:miter/>
              </a:ln>
            </p:spPr>
          </p:cxnSp>
          <p:cxnSp>
            <p:nvCxnSpPr>
              <p:cNvPr id="23755" name="Straight Connector 2039"/>
              <p:cNvCxnSpPr/>
              <p:nvPr/>
            </p:nvCxnSpPr>
            <p:spPr>
              <a:xfrm>
                <a:off x="3295080" y="7167240"/>
                <a:ext cx="360" cy="126360"/>
              </a:xfrm>
              <a:prstGeom prst="straightConnector1">
                <a:avLst/>
              </a:prstGeom>
              <a:ln w="6480">
                <a:solidFill>
                  <a:srgbClr val="a8a8a8"/>
                </a:solidFill>
                <a:miter/>
              </a:ln>
            </p:spPr>
          </p:cxnSp>
          <p:cxnSp>
            <p:nvCxnSpPr>
              <p:cNvPr id="23756" name="Straight Connector 2040"/>
              <p:cNvCxnSpPr/>
              <p:nvPr/>
            </p:nvCxnSpPr>
            <p:spPr>
              <a:xfrm>
                <a:off x="3789360" y="7167240"/>
                <a:ext cx="360" cy="126360"/>
              </a:xfrm>
              <a:prstGeom prst="straightConnector1">
                <a:avLst/>
              </a:prstGeom>
              <a:ln w="6480">
                <a:solidFill>
                  <a:srgbClr val="a8a8a8"/>
                </a:solidFill>
                <a:miter/>
              </a:ln>
            </p:spPr>
          </p:cxnSp>
          <p:cxnSp>
            <p:nvCxnSpPr>
              <p:cNvPr id="23757" name="Straight Connector 2041"/>
              <p:cNvCxnSpPr/>
              <p:nvPr/>
            </p:nvCxnSpPr>
            <p:spPr>
              <a:xfrm>
                <a:off x="3624480" y="7167240"/>
                <a:ext cx="360" cy="126360"/>
              </a:xfrm>
              <a:prstGeom prst="straightConnector1">
                <a:avLst/>
              </a:prstGeom>
              <a:ln w="6480">
                <a:solidFill>
                  <a:srgbClr val="a8a8a8"/>
                </a:solidFill>
                <a:miter/>
              </a:ln>
            </p:spPr>
          </p:cxnSp>
          <p:cxnSp>
            <p:nvCxnSpPr>
              <p:cNvPr id="23758" name="Straight Connector 2042"/>
              <p:cNvCxnSpPr/>
              <p:nvPr/>
            </p:nvCxnSpPr>
            <p:spPr>
              <a:xfrm>
                <a:off x="4118760" y="7167240"/>
                <a:ext cx="360" cy="126360"/>
              </a:xfrm>
              <a:prstGeom prst="straightConnector1">
                <a:avLst/>
              </a:prstGeom>
              <a:ln w="6480">
                <a:solidFill>
                  <a:srgbClr val="a8a8a8"/>
                </a:solidFill>
                <a:miter/>
              </a:ln>
            </p:spPr>
          </p:cxnSp>
          <p:cxnSp>
            <p:nvCxnSpPr>
              <p:cNvPr id="23759" name="Straight Connector 2043"/>
              <p:cNvCxnSpPr/>
              <p:nvPr/>
            </p:nvCxnSpPr>
            <p:spPr>
              <a:xfrm>
                <a:off x="3953880" y="7167240"/>
                <a:ext cx="360" cy="126360"/>
              </a:xfrm>
              <a:prstGeom prst="straightConnector1">
                <a:avLst/>
              </a:prstGeom>
              <a:ln w="6480">
                <a:solidFill>
                  <a:srgbClr val="a8a8a8"/>
                </a:solidFill>
                <a:miter/>
              </a:ln>
            </p:spPr>
          </p:cxnSp>
          <p:cxnSp>
            <p:nvCxnSpPr>
              <p:cNvPr id="23760" name="Straight Connector 2044"/>
              <p:cNvCxnSpPr/>
              <p:nvPr/>
            </p:nvCxnSpPr>
            <p:spPr>
              <a:xfrm>
                <a:off x="4448160" y="7167240"/>
                <a:ext cx="360" cy="126360"/>
              </a:xfrm>
              <a:prstGeom prst="straightConnector1">
                <a:avLst/>
              </a:prstGeom>
              <a:ln w="6480">
                <a:solidFill>
                  <a:srgbClr val="a8a8a8"/>
                </a:solidFill>
                <a:miter/>
              </a:ln>
            </p:spPr>
          </p:cxnSp>
          <p:cxnSp>
            <p:nvCxnSpPr>
              <p:cNvPr id="23761" name="Straight Connector 2045"/>
              <p:cNvCxnSpPr/>
              <p:nvPr/>
            </p:nvCxnSpPr>
            <p:spPr>
              <a:xfrm>
                <a:off x="4283640" y="7167240"/>
                <a:ext cx="360" cy="126360"/>
              </a:xfrm>
              <a:prstGeom prst="straightConnector1">
                <a:avLst/>
              </a:prstGeom>
              <a:ln w="6480">
                <a:solidFill>
                  <a:srgbClr val="a8a8a8"/>
                </a:solidFill>
                <a:miter/>
              </a:ln>
            </p:spPr>
          </p:cxnSp>
          <p:cxnSp>
            <p:nvCxnSpPr>
              <p:cNvPr id="23762" name="Straight Connector 2046"/>
              <p:cNvCxnSpPr/>
              <p:nvPr/>
            </p:nvCxnSpPr>
            <p:spPr>
              <a:xfrm>
                <a:off x="4777920" y="7167240"/>
                <a:ext cx="360" cy="126360"/>
              </a:xfrm>
              <a:prstGeom prst="straightConnector1">
                <a:avLst/>
              </a:prstGeom>
              <a:ln w="6480">
                <a:solidFill>
                  <a:srgbClr val="a8a8a8"/>
                </a:solidFill>
                <a:miter/>
              </a:ln>
            </p:spPr>
          </p:cxnSp>
          <p:cxnSp>
            <p:nvCxnSpPr>
              <p:cNvPr id="23763" name="Straight Connector 2047"/>
              <p:cNvCxnSpPr/>
              <p:nvPr/>
            </p:nvCxnSpPr>
            <p:spPr>
              <a:xfrm>
                <a:off x="4613040" y="7167240"/>
                <a:ext cx="360" cy="126360"/>
              </a:xfrm>
              <a:prstGeom prst="straightConnector1">
                <a:avLst/>
              </a:prstGeom>
              <a:ln w="6480">
                <a:solidFill>
                  <a:srgbClr val="a8a8a8"/>
                </a:solidFill>
                <a:miter/>
              </a:ln>
            </p:spPr>
          </p:cxnSp>
          <p:cxnSp>
            <p:nvCxnSpPr>
              <p:cNvPr id="23764" name="Straight Connector 2048"/>
              <p:cNvCxnSpPr/>
              <p:nvPr/>
            </p:nvCxnSpPr>
            <p:spPr>
              <a:xfrm>
                <a:off x="5107320" y="7167240"/>
                <a:ext cx="360" cy="126360"/>
              </a:xfrm>
              <a:prstGeom prst="straightConnector1">
                <a:avLst/>
              </a:prstGeom>
              <a:ln w="6480">
                <a:solidFill>
                  <a:srgbClr val="a8a8a8"/>
                </a:solidFill>
                <a:miter/>
              </a:ln>
            </p:spPr>
          </p:cxnSp>
          <p:cxnSp>
            <p:nvCxnSpPr>
              <p:cNvPr id="23765" name="Straight Connector 2049"/>
              <p:cNvCxnSpPr/>
              <p:nvPr/>
            </p:nvCxnSpPr>
            <p:spPr>
              <a:xfrm>
                <a:off x="4942440" y="7167240"/>
                <a:ext cx="360" cy="126360"/>
              </a:xfrm>
              <a:prstGeom prst="straightConnector1">
                <a:avLst/>
              </a:prstGeom>
              <a:ln w="6480">
                <a:solidFill>
                  <a:srgbClr val="a8a8a8"/>
                </a:solidFill>
                <a:miter/>
              </a:ln>
            </p:spPr>
          </p:cxnSp>
          <p:cxnSp>
            <p:nvCxnSpPr>
              <p:cNvPr id="23766" name="Straight Connector 2050"/>
              <p:cNvCxnSpPr/>
              <p:nvPr/>
            </p:nvCxnSpPr>
            <p:spPr>
              <a:xfrm>
                <a:off x="5436720" y="7167240"/>
                <a:ext cx="360" cy="126360"/>
              </a:xfrm>
              <a:prstGeom prst="straightConnector1">
                <a:avLst/>
              </a:prstGeom>
              <a:ln w="6480">
                <a:solidFill>
                  <a:srgbClr val="a8a8a8"/>
                </a:solidFill>
                <a:miter/>
              </a:ln>
            </p:spPr>
          </p:cxnSp>
          <p:cxnSp>
            <p:nvCxnSpPr>
              <p:cNvPr id="23767" name="Straight Connector 2051"/>
              <p:cNvCxnSpPr/>
              <p:nvPr/>
            </p:nvCxnSpPr>
            <p:spPr>
              <a:xfrm>
                <a:off x="5272200" y="7167240"/>
                <a:ext cx="360" cy="126360"/>
              </a:xfrm>
              <a:prstGeom prst="straightConnector1">
                <a:avLst/>
              </a:prstGeom>
              <a:ln w="6480">
                <a:solidFill>
                  <a:srgbClr val="a8a8a8"/>
                </a:solidFill>
                <a:miter/>
              </a:ln>
            </p:spPr>
          </p:cxnSp>
          <p:cxnSp>
            <p:nvCxnSpPr>
              <p:cNvPr id="23768" name="Straight Connector 2052"/>
              <p:cNvCxnSpPr/>
              <p:nvPr/>
            </p:nvCxnSpPr>
            <p:spPr>
              <a:xfrm>
                <a:off x="5766480" y="7167240"/>
                <a:ext cx="360" cy="126360"/>
              </a:xfrm>
              <a:prstGeom prst="straightConnector1">
                <a:avLst/>
              </a:prstGeom>
              <a:ln w="6480">
                <a:solidFill>
                  <a:srgbClr val="a8a8a8"/>
                </a:solidFill>
                <a:miter/>
              </a:ln>
            </p:spPr>
          </p:cxnSp>
          <p:cxnSp>
            <p:nvCxnSpPr>
              <p:cNvPr id="23769" name="Straight Connector 2053"/>
              <p:cNvCxnSpPr/>
              <p:nvPr/>
            </p:nvCxnSpPr>
            <p:spPr>
              <a:xfrm>
                <a:off x="5601600" y="7167240"/>
                <a:ext cx="360" cy="126360"/>
              </a:xfrm>
              <a:prstGeom prst="straightConnector1">
                <a:avLst/>
              </a:prstGeom>
              <a:ln w="6480">
                <a:solidFill>
                  <a:srgbClr val="a8a8a8"/>
                </a:solidFill>
                <a:miter/>
              </a:ln>
            </p:spPr>
          </p:cxnSp>
          <p:cxnSp>
            <p:nvCxnSpPr>
              <p:cNvPr id="23770" name="Straight Connector 2054"/>
              <p:cNvCxnSpPr/>
              <p:nvPr/>
            </p:nvCxnSpPr>
            <p:spPr>
              <a:xfrm>
                <a:off x="6095880" y="7167240"/>
                <a:ext cx="360" cy="126360"/>
              </a:xfrm>
              <a:prstGeom prst="straightConnector1">
                <a:avLst/>
              </a:prstGeom>
              <a:ln w="6480">
                <a:solidFill>
                  <a:srgbClr val="a8a8a8"/>
                </a:solidFill>
                <a:miter/>
              </a:ln>
            </p:spPr>
          </p:cxnSp>
          <p:cxnSp>
            <p:nvCxnSpPr>
              <p:cNvPr id="23771" name="Straight Connector 2055"/>
              <p:cNvCxnSpPr/>
              <p:nvPr/>
            </p:nvCxnSpPr>
            <p:spPr>
              <a:xfrm>
                <a:off x="5931000" y="7167240"/>
                <a:ext cx="360" cy="126360"/>
              </a:xfrm>
              <a:prstGeom prst="straightConnector1">
                <a:avLst/>
              </a:prstGeom>
              <a:ln w="6480">
                <a:solidFill>
                  <a:srgbClr val="a8a8a8"/>
                </a:solidFill>
                <a:miter/>
              </a:ln>
            </p:spPr>
          </p:cxnSp>
          <p:cxnSp>
            <p:nvCxnSpPr>
              <p:cNvPr id="23772" name="Straight Connector 2056"/>
              <p:cNvCxnSpPr/>
              <p:nvPr/>
            </p:nvCxnSpPr>
            <p:spPr>
              <a:xfrm>
                <a:off x="6425280" y="7167240"/>
                <a:ext cx="360" cy="126360"/>
              </a:xfrm>
              <a:prstGeom prst="straightConnector1">
                <a:avLst/>
              </a:prstGeom>
              <a:ln w="6480">
                <a:solidFill>
                  <a:srgbClr val="a8a8a8"/>
                </a:solidFill>
                <a:miter/>
              </a:ln>
            </p:spPr>
          </p:cxnSp>
          <p:cxnSp>
            <p:nvCxnSpPr>
              <p:cNvPr id="23773" name="Straight Connector 2057"/>
              <p:cNvCxnSpPr/>
              <p:nvPr/>
            </p:nvCxnSpPr>
            <p:spPr>
              <a:xfrm>
                <a:off x="6260760" y="7167240"/>
                <a:ext cx="360" cy="126360"/>
              </a:xfrm>
              <a:prstGeom prst="straightConnector1">
                <a:avLst/>
              </a:prstGeom>
              <a:ln w="6480">
                <a:solidFill>
                  <a:srgbClr val="a8a8a8"/>
                </a:solidFill>
                <a:miter/>
              </a:ln>
            </p:spPr>
          </p:cxnSp>
          <p:cxnSp>
            <p:nvCxnSpPr>
              <p:cNvPr id="23774" name="Straight Connector 2058"/>
              <p:cNvCxnSpPr/>
              <p:nvPr/>
            </p:nvCxnSpPr>
            <p:spPr>
              <a:xfrm>
                <a:off x="6590160" y="7167240"/>
                <a:ext cx="360" cy="126360"/>
              </a:xfrm>
              <a:prstGeom prst="straightConnector1">
                <a:avLst/>
              </a:prstGeom>
              <a:ln w="6480">
                <a:solidFill>
                  <a:srgbClr val="a8a8a8"/>
                </a:solidFill>
                <a:miter/>
              </a:ln>
            </p:spPr>
          </p:cxnSp>
          <p:cxnSp>
            <p:nvCxnSpPr>
              <p:cNvPr id="23775" name="Straight Connector 2059"/>
              <p:cNvCxnSpPr/>
              <p:nvPr/>
            </p:nvCxnSpPr>
            <p:spPr>
              <a:xfrm>
                <a:off x="6919560" y="7167240"/>
                <a:ext cx="360" cy="126360"/>
              </a:xfrm>
              <a:prstGeom prst="straightConnector1">
                <a:avLst/>
              </a:prstGeom>
              <a:ln w="6480">
                <a:solidFill>
                  <a:srgbClr val="a8a8a8"/>
                </a:solidFill>
                <a:miter/>
              </a:ln>
            </p:spPr>
          </p:cxnSp>
          <p:cxnSp>
            <p:nvCxnSpPr>
              <p:cNvPr id="23776" name="Straight Connector 2060"/>
              <p:cNvCxnSpPr/>
              <p:nvPr/>
            </p:nvCxnSpPr>
            <p:spPr>
              <a:xfrm>
                <a:off x="6754680" y="7167240"/>
                <a:ext cx="360" cy="126360"/>
              </a:xfrm>
              <a:prstGeom prst="straightConnector1">
                <a:avLst/>
              </a:prstGeom>
              <a:ln w="6480">
                <a:solidFill>
                  <a:srgbClr val="a8a8a8"/>
                </a:solidFill>
                <a:miter/>
              </a:ln>
            </p:spPr>
          </p:cxnSp>
          <p:cxnSp>
            <p:nvCxnSpPr>
              <p:cNvPr id="23777" name="Straight Connector 2061"/>
              <p:cNvCxnSpPr/>
              <p:nvPr/>
            </p:nvCxnSpPr>
            <p:spPr>
              <a:xfrm>
                <a:off x="7248960" y="7167240"/>
                <a:ext cx="360" cy="126360"/>
              </a:xfrm>
              <a:prstGeom prst="straightConnector1">
                <a:avLst/>
              </a:prstGeom>
              <a:ln w="6480">
                <a:solidFill>
                  <a:srgbClr val="a8a8a8"/>
                </a:solidFill>
                <a:miter/>
              </a:ln>
            </p:spPr>
          </p:cxnSp>
          <p:cxnSp>
            <p:nvCxnSpPr>
              <p:cNvPr id="23778" name="Straight Connector 2062"/>
              <p:cNvCxnSpPr/>
              <p:nvPr/>
            </p:nvCxnSpPr>
            <p:spPr>
              <a:xfrm>
                <a:off x="7084440" y="7167240"/>
                <a:ext cx="360" cy="126360"/>
              </a:xfrm>
              <a:prstGeom prst="straightConnector1">
                <a:avLst/>
              </a:prstGeom>
              <a:ln w="6480">
                <a:solidFill>
                  <a:srgbClr val="a8a8a8"/>
                </a:solidFill>
                <a:miter/>
              </a:ln>
            </p:spPr>
          </p:cxnSp>
          <p:cxnSp>
            <p:nvCxnSpPr>
              <p:cNvPr id="23779" name="Straight Connector 2063"/>
              <p:cNvCxnSpPr/>
              <p:nvPr/>
            </p:nvCxnSpPr>
            <p:spPr>
              <a:xfrm>
                <a:off x="7578720" y="7167240"/>
                <a:ext cx="360" cy="126360"/>
              </a:xfrm>
              <a:prstGeom prst="straightConnector1">
                <a:avLst/>
              </a:prstGeom>
              <a:ln w="6480">
                <a:solidFill>
                  <a:srgbClr val="a8a8a8"/>
                </a:solidFill>
                <a:miter/>
              </a:ln>
            </p:spPr>
          </p:cxnSp>
          <p:cxnSp>
            <p:nvCxnSpPr>
              <p:cNvPr id="23780" name="Straight Connector 2064"/>
              <p:cNvCxnSpPr/>
              <p:nvPr/>
            </p:nvCxnSpPr>
            <p:spPr>
              <a:xfrm>
                <a:off x="7413840" y="7167240"/>
                <a:ext cx="360" cy="126360"/>
              </a:xfrm>
              <a:prstGeom prst="straightConnector1">
                <a:avLst/>
              </a:prstGeom>
              <a:ln w="6480">
                <a:solidFill>
                  <a:srgbClr val="a8a8a8"/>
                </a:solidFill>
                <a:miter/>
              </a:ln>
            </p:spPr>
          </p:cxnSp>
          <p:cxnSp>
            <p:nvCxnSpPr>
              <p:cNvPr id="23781" name="Straight Connector 2065"/>
              <p:cNvCxnSpPr/>
              <p:nvPr/>
            </p:nvCxnSpPr>
            <p:spPr>
              <a:xfrm>
                <a:off x="7908120" y="7167240"/>
                <a:ext cx="360" cy="126360"/>
              </a:xfrm>
              <a:prstGeom prst="straightConnector1">
                <a:avLst/>
              </a:prstGeom>
              <a:ln w="6480">
                <a:solidFill>
                  <a:srgbClr val="a8a8a8"/>
                </a:solidFill>
                <a:miter/>
              </a:ln>
            </p:spPr>
          </p:cxnSp>
          <p:cxnSp>
            <p:nvCxnSpPr>
              <p:cNvPr id="23782" name="Straight Connector 2066"/>
              <p:cNvCxnSpPr/>
              <p:nvPr/>
            </p:nvCxnSpPr>
            <p:spPr>
              <a:xfrm>
                <a:off x="7743240" y="7167240"/>
                <a:ext cx="360" cy="126360"/>
              </a:xfrm>
              <a:prstGeom prst="straightConnector1">
                <a:avLst/>
              </a:prstGeom>
              <a:ln w="6480">
                <a:solidFill>
                  <a:srgbClr val="a8a8a8"/>
                </a:solidFill>
                <a:miter/>
              </a:ln>
            </p:spPr>
          </p:cxnSp>
          <p:cxnSp>
            <p:nvCxnSpPr>
              <p:cNvPr id="23783" name="Straight Connector 2067"/>
              <p:cNvCxnSpPr/>
              <p:nvPr/>
            </p:nvCxnSpPr>
            <p:spPr>
              <a:xfrm>
                <a:off x="8237520" y="7167240"/>
                <a:ext cx="360" cy="126360"/>
              </a:xfrm>
              <a:prstGeom prst="straightConnector1">
                <a:avLst/>
              </a:prstGeom>
              <a:ln w="6480">
                <a:solidFill>
                  <a:srgbClr val="a8a8a8"/>
                </a:solidFill>
                <a:miter/>
              </a:ln>
            </p:spPr>
          </p:cxnSp>
          <p:cxnSp>
            <p:nvCxnSpPr>
              <p:cNvPr id="23784" name="Straight Connector 2068"/>
              <p:cNvCxnSpPr/>
              <p:nvPr/>
            </p:nvCxnSpPr>
            <p:spPr>
              <a:xfrm>
                <a:off x="8073000" y="7167240"/>
                <a:ext cx="360" cy="126360"/>
              </a:xfrm>
              <a:prstGeom prst="straightConnector1">
                <a:avLst/>
              </a:prstGeom>
              <a:ln w="6480">
                <a:solidFill>
                  <a:srgbClr val="a8a8a8"/>
                </a:solidFill>
                <a:miter/>
              </a:ln>
            </p:spPr>
          </p:cxnSp>
          <p:cxnSp>
            <p:nvCxnSpPr>
              <p:cNvPr id="23785" name="Straight Connector 2069"/>
              <p:cNvCxnSpPr/>
              <p:nvPr/>
            </p:nvCxnSpPr>
            <p:spPr>
              <a:xfrm>
                <a:off x="8567280" y="7167240"/>
                <a:ext cx="360" cy="126360"/>
              </a:xfrm>
              <a:prstGeom prst="straightConnector1">
                <a:avLst/>
              </a:prstGeom>
              <a:ln w="6480">
                <a:solidFill>
                  <a:srgbClr val="a8a8a8"/>
                </a:solidFill>
                <a:miter/>
              </a:ln>
            </p:spPr>
          </p:cxnSp>
          <p:cxnSp>
            <p:nvCxnSpPr>
              <p:cNvPr id="23786" name="Straight Connector 2070"/>
              <p:cNvCxnSpPr/>
              <p:nvPr/>
            </p:nvCxnSpPr>
            <p:spPr>
              <a:xfrm>
                <a:off x="8402400" y="7167240"/>
                <a:ext cx="360" cy="126360"/>
              </a:xfrm>
              <a:prstGeom prst="straightConnector1">
                <a:avLst/>
              </a:prstGeom>
              <a:ln w="6480">
                <a:solidFill>
                  <a:srgbClr val="a8a8a8"/>
                </a:solidFill>
                <a:miter/>
              </a:ln>
            </p:spPr>
          </p:cxnSp>
          <p:cxnSp>
            <p:nvCxnSpPr>
              <p:cNvPr id="23787" name="Straight Connector 2071"/>
              <p:cNvCxnSpPr/>
              <p:nvPr/>
            </p:nvCxnSpPr>
            <p:spPr>
              <a:xfrm>
                <a:off x="8896680" y="7167240"/>
                <a:ext cx="360" cy="126360"/>
              </a:xfrm>
              <a:prstGeom prst="straightConnector1">
                <a:avLst/>
              </a:prstGeom>
              <a:ln w="6480">
                <a:solidFill>
                  <a:srgbClr val="a8a8a8"/>
                </a:solidFill>
                <a:miter/>
              </a:ln>
            </p:spPr>
          </p:cxnSp>
          <p:cxnSp>
            <p:nvCxnSpPr>
              <p:cNvPr id="23788" name="Straight Connector 2072"/>
              <p:cNvCxnSpPr/>
              <p:nvPr/>
            </p:nvCxnSpPr>
            <p:spPr>
              <a:xfrm>
                <a:off x="8731800" y="7167240"/>
                <a:ext cx="360" cy="126360"/>
              </a:xfrm>
              <a:prstGeom prst="straightConnector1">
                <a:avLst/>
              </a:prstGeom>
              <a:ln w="6480">
                <a:solidFill>
                  <a:srgbClr val="a8a8a8"/>
                </a:solidFill>
                <a:miter/>
              </a:ln>
            </p:spPr>
          </p:cxnSp>
          <p:cxnSp>
            <p:nvCxnSpPr>
              <p:cNvPr id="23789" name="Straight Connector 2073"/>
              <p:cNvCxnSpPr/>
              <p:nvPr/>
            </p:nvCxnSpPr>
            <p:spPr>
              <a:xfrm>
                <a:off x="9226080" y="7167240"/>
                <a:ext cx="360" cy="126360"/>
              </a:xfrm>
              <a:prstGeom prst="straightConnector1">
                <a:avLst/>
              </a:prstGeom>
              <a:ln w="6480">
                <a:solidFill>
                  <a:srgbClr val="a8a8a8"/>
                </a:solidFill>
                <a:miter/>
              </a:ln>
            </p:spPr>
          </p:cxnSp>
          <p:cxnSp>
            <p:nvCxnSpPr>
              <p:cNvPr id="23790" name="Straight Connector 2074"/>
              <p:cNvCxnSpPr/>
              <p:nvPr/>
            </p:nvCxnSpPr>
            <p:spPr>
              <a:xfrm>
                <a:off x="9061560" y="7167240"/>
                <a:ext cx="360" cy="126360"/>
              </a:xfrm>
              <a:prstGeom prst="straightConnector1">
                <a:avLst/>
              </a:prstGeom>
              <a:ln w="6480">
                <a:solidFill>
                  <a:srgbClr val="a8a8a8"/>
                </a:solidFill>
                <a:miter/>
              </a:ln>
            </p:spPr>
          </p:cxnSp>
          <p:cxnSp>
            <p:nvCxnSpPr>
              <p:cNvPr id="23791" name="Straight Connector 2075"/>
              <p:cNvCxnSpPr/>
              <p:nvPr/>
            </p:nvCxnSpPr>
            <p:spPr>
              <a:xfrm>
                <a:off x="9555840" y="7167240"/>
                <a:ext cx="360" cy="126360"/>
              </a:xfrm>
              <a:prstGeom prst="straightConnector1">
                <a:avLst/>
              </a:prstGeom>
              <a:ln w="6480">
                <a:solidFill>
                  <a:srgbClr val="a8a8a8"/>
                </a:solidFill>
                <a:miter/>
              </a:ln>
            </p:spPr>
          </p:cxnSp>
          <p:cxnSp>
            <p:nvCxnSpPr>
              <p:cNvPr id="23792" name="Straight Connector 2076"/>
              <p:cNvCxnSpPr/>
              <p:nvPr/>
            </p:nvCxnSpPr>
            <p:spPr>
              <a:xfrm>
                <a:off x="9390960" y="7167240"/>
                <a:ext cx="360" cy="126360"/>
              </a:xfrm>
              <a:prstGeom prst="straightConnector1">
                <a:avLst/>
              </a:prstGeom>
              <a:ln w="6480">
                <a:solidFill>
                  <a:srgbClr val="a8a8a8"/>
                </a:solidFill>
                <a:miter/>
              </a:ln>
            </p:spPr>
          </p:cxnSp>
          <p:cxnSp>
            <p:nvCxnSpPr>
              <p:cNvPr id="23793" name="Straight Connector 2077"/>
              <p:cNvCxnSpPr/>
              <p:nvPr/>
            </p:nvCxnSpPr>
            <p:spPr>
              <a:xfrm>
                <a:off x="9885240" y="7167240"/>
                <a:ext cx="360" cy="126360"/>
              </a:xfrm>
              <a:prstGeom prst="straightConnector1">
                <a:avLst/>
              </a:prstGeom>
              <a:ln w="6480">
                <a:solidFill>
                  <a:srgbClr val="a8a8a8"/>
                </a:solidFill>
                <a:miter/>
              </a:ln>
            </p:spPr>
          </p:cxnSp>
          <p:cxnSp>
            <p:nvCxnSpPr>
              <p:cNvPr id="23794" name="Straight Connector 2078"/>
              <p:cNvCxnSpPr/>
              <p:nvPr/>
            </p:nvCxnSpPr>
            <p:spPr>
              <a:xfrm>
                <a:off x="9720360" y="7167240"/>
                <a:ext cx="360" cy="126360"/>
              </a:xfrm>
              <a:prstGeom prst="straightConnector1">
                <a:avLst/>
              </a:prstGeom>
              <a:ln w="6480">
                <a:solidFill>
                  <a:srgbClr val="a8a8a8"/>
                </a:solidFill>
                <a:miter/>
              </a:ln>
            </p:spPr>
          </p:cxnSp>
          <p:cxnSp>
            <p:nvCxnSpPr>
              <p:cNvPr id="23795" name="Straight Connector 2079"/>
              <p:cNvCxnSpPr/>
              <p:nvPr/>
            </p:nvCxnSpPr>
            <p:spPr>
              <a:xfrm>
                <a:off x="10214640" y="7167240"/>
                <a:ext cx="360" cy="126360"/>
              </a:xfrm>
              <a:prstGeom prst="straightConnector1">
                <a:avLst/>
              </a:prstGeom>
              <a:ln w="6480">
                <a:solidFill>
                  <a:srgbClr val="a8a8a8"/>
                </a:solidFill>
                <a:miter/>
              </a:ln>
            </p:spPr>
          </p:cxnSp>
          <p:cxnSp>
            <p:nvCxnSpPr>
              <p:cNvPr id="23796" name="Straight Connector 2080"/>
              <p:cNvCxnSpPr/>
              <p:nvPr/>
            </p:nvCxnSpPr>
            <p:spPr>
              <a:xfrm>
                <a:off x="10050120" y="7167240"/>
                <a:ext cx="360" cy="126360"/>
              </a:xfrm>
              <a:prstGeom prst="straightConnector1">
                <a:avLst/>
              </a:prstGeom>
              <a:ln w="6480">
                <a:solidFill>
                  <a:srgbClr val="a8a8a8"/>
                </a:solidFill>
                <a:miter/>
              </a:ln>
            </p:spPr>
          </p:cxnSp>
          <p:cxnSp>
            <p:nvCxnSpPr>
              <p:cNvPr id="23797" name="Straight Connector 2081"/>
              <p:cNvCxnSpPr/>
              <p:nvPr/>
            </p:nvCxnSpPr>
            <p:spPr>
              <a:xfrm>
                <a:off x="10544400" y="7167240"/>
                <a:ext cx="360" cy="126360"/>
              </a:xfrm>
              <a:prstGeom prst="straightConnector1">
                <a:avLst/>
              </a:prstGeom>
              <a:ln w="6480">
                <a:solidFill>
                  <a:srgbClr val="a8a8a8"/>
                </a:solidFill>
                <a:miter/>
              </a:ln>
            </p:spPr>
          </p:cxnSp>
          <p:cxnSp>
            <p:nvCxnSpPr>
              <p:cNvPr id="23798" name="Straight Connector 2082"/>
              <p:cNvCxnSpPr/>
              <p:nvPr/>
            </p:nvCxnSpPr>
            <p:spPr>
              <a:xfrm>
                <a:off x="10379520" y="7167240"/>
                <a:ext cx="360" cy="126360"/>
              </a:xfrm>
              <a:prstGeom prst="straightConnector1">
                <a:avLst/>
              </a:prstGeom>
              <a:ln w="6480">
                <a:solidFill>
                  <a:srgbClr val="a8a8a8"/>
                </a:solidFill>
                <a:miter/>
              </a:ln>
            </p:spPr>
          </p:cxnSp>
          <p:cxnSp>
            <p:nvCxnSpPr>
              <p:cNvPr id="23799" name="Straight Connector 2083"/>
              <p:cNvCxnSpPr/>
              <p:nvPr/>
            </p:nvCxnSpPr>
            <p:spPr>
              <a:xfrm>
                <a:off x="10873800" y="7167240"/>
                <a:ext cx="360" cy="126360"/>
              </a:xfrm>
              <a:prstGeom prst="straightConnector1">
                <a:avLst/>
              </a:prstGeom>
              <a:ln w="6480">
                <a:solidFill>
                  <a:srgbClr val="a8a8a8"/>
                </a:solidFill>
                <a:miter/>
              </a:ln>
            </p:spPr>
          </p:cxnSp>
          <p:cxnSp>
            <p:nvCxnSpPr>
              <p:cNvPr id="23800" name="Straight Connector 2084"/>
              <p:cNvCxnSpPr/>
              <p:nvPr/>
            </p:nvCxnSpPr>
            <p:spPr>
              <a:xfrm>
                <a:off x="10708920" y="7167240"/>
                <a:ext cx="360" cy="126360"/>
              </a:xfrm>
              <a:prstGeom prst="straightConnector1">
                <a:avLst/>
              </a:prstGeom>
              <a:ln w="6480">
                <a:solidFill>
                  <a:srgbClr val="a8a8a8"/>
                </a:solidFill>
                <a:miter/>
              </a:ln>
            </p:spPr>
          </p:cxnSp>
          <p:cxnSp>
            <p:nvCxnSpPr>
              <p:cNvPr id="23801" name="Straight Connector 2085"/>
              <p:cNvCxnSpPr/>
              <p:nvPr/>
            </p:nvCxnSpPr>
            <p:spPr>
              <a:xfrm>
                <a:off x="11203200" y="7167240"/>
                <a:ext cx="360" cy="126360"/>
              </a:xfrm>
              <a:prstGeom prst="straightConnector1">
                <a:avLst/>
              </a:prstGeom>
              <a:ln w="6480">
                <a:solidFill>
                  <a:srgbClr val="a8a8a8"/>
                </a:solidFill>
                <a:miter/>
              </a:ln>
            </p:spPr>
          </p:cxnSp>
          <p:cxnSp>
            <p:nvCxnSpPr>
              <p:cNvPr id="23802" name="Straight Connector 2086"/>
              <p:cNvCxnSpPr/>
              <p:nvPr/>
            </p:nvCxnSpPr>
            <p:spPr>
              <a:xfrm>
                <a:off x="11038680" y="7167240"/>
                <a:ext cx="360" cy="126360"/>
              </a:xfrm>
              <a:prstGeom prst="straightConnector1">
                <a:avLst/>
              </a:prstGeom>
              <a:ln w="6480">
                <a:solidFill>
                  <a:srgbClr val="a8a8a8"/>
                </a:solidFill>
                <a:miter/>
              </a:ln>
            </p:spPr>
          </p:cxnSp>
          <p:cxnSp>
            <p:nvCxnSpPr>
              <p:cNvPr id="23803" name="Straight Connector 2087"/>
              <p:cNvCxnSpPr/>
              <p:nvPr/>
            </p:nvCxnSpPr>
            <p:spPr>
              <a:xfrm>
                <a:off x="11532960" y="7167240"/>
                <a:ext cx="360" cy="126360"/>
              </a:xfrm>
              <a:prstGeom prst="straightConnector1">
                <a:avLst/>
              </a:prstGeom>
              <a:ln w="6480">
                <a:solidFill>
                  <a:srgbClr val="a8a8a8"/>
                </a:solidFill>
                <a:miter/>
              </a:ln>
            </p:spPr>
          </p:cxnSp>
          <p:cxnSp>
            <p:nvCxnSpPr>
              <p:cNvPr id="23804" name="Straight Connector 2088"/>
              <p:cNvCxnSpPr/>
              <p:nvPr/>
            </p:nvCxnSpPr>
            <p:spPr>
              <a:xfrm>
                <a:off x="11368080" y="7167240"/>
                <a:ext cx="360" cy="126360"/>
              </a:xfrm>
              <a:prstGeom prst="straightConnector1">
                <a:avLst/>
              </a:prstGeom>
              <a:ln w="6480">
                <a:solidFill>
                  <a:srgbClr val="a8a8a8"/>
                </a:solidFill>
                <a:miter/>
              </a:ln>
            </p:spPr>
          </p:cxnSp>
          <p:cxnSp>
            <p:nvCxnSpPr>
              <p:cNvPr id="23805" name="Straight Connector 2089"/>
              <p:cNvCxnSpPr/>
              <p:nvPr/>
            </p:nvCxnSpPr>
            <p:spPr>
              <a:xfrm>
                <a:off x="11862360" y="7167240"/>
                <a:ext cx="360" cy="126360"/>
              </a:xfrm>
              <a:prstGeom prst="straightConnector1">
                <a:avLst/>
              </a:prstGeom>
              <a:ln w="6480">
                <a:solidFill>
                  <a:srgbClr val="a8a8a8"/>
                </a:solidFill>
                <a:miter/>
              </a:ln>
            </p:spPr>
          </p:cxnSp>
          <p:cxnSp>
            <p:nvCxnSpPr>
              <p:cNvPr id="2380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3807" name="Group 28"/>
            <p:cNvGrpSpPr/>
            <p:nvPr/>
          </p:nvGrpSpPr>
          <p:grpSpPr>
            <a:xfrm>
              <a:off x="-435240" y="-435240"/>
              <a:ext cx="13042800" cy="7728480"/>
              <a:chOff x="-435240" y="-435240"/>
              <a:chExt cx="13042800" cy="7728480"/>
            </a:xfrm>
          </p:grpSpPr>
          <p:cxnSp>
            <p:nvCxnSpPr>
              <p:cNvPr id="23808" name="Straight Connector 1897"/>
              <p:cNvCxnSpPr/>
              <p:nvPr/>
            </p:nvCxnSpPr>
            <p:spPr>
              <a:xfrm>
                <a:off x="12355560" y="4898520"/>
                <a:ext cx="252360" cy="360"/>
              </a:xfrm>
              <a:prstGeom prst="straightConnector1">
                <a:avLst/>
              </a:prstGeom>
              <a:ln w="6480">
                <a:solidFill>
                  <a:srgbClr val="a8a8a8"/>
                </a:solidFill>
                <a:miter/>
              </a:ln>
            </p:spPr>
          </p:cxnSp>
          <p:cxnSp>
            <p:nvCxnSpPr>
              <p:cNvPr id="23809" name="Straight Connector 181"/>
              <p:cNvCxnSpPr/>
              <p:nvPr/>
            </p:nvCxnSpPr>
            <p:spPr>
              <a:xfrm>
                <a:off x="-435240" y="326520"/>
                <a:ext cx="252360" cy="360"/>
              </a:xfrm>
              <a:prstGeom prst="straightConnector1">
                <a:avLst/>
              </a:prstGeom>
              <a:ln w="6480">
                <a:solidFill>
                  <a:srgbClr val="a8a8a8"/>
                </a:solidFill>
                <a:miter/>
              </a:ln>
            </p:spPr>
          </p:cxnSp>
          <p:cxnSp>
            <p:nvCxnSpPr>
              <p:cNvPr id="23810" name="Straight Connector 182"/>
              <p:cNvCxnSpPr/>
              <p:nvPr/>
            </p:nvCxnSpPr>
            <p:spPr>
              <a:xfrm>
                <a:off x="-435240" y="0"/>
                <a:ext cx="252360" cy="360"/>
              </a:xfrm>
              <a:prstGeom prst="straightConnector1">
                <a:avLst/>
              </a:prstGeom>
              <a:ln w="6480">
                <a:solidFill>
                  <a:srgbClr val="a8a8a8"/>
                </a:solidFill>
                <a:miter/>
              </a:ln>
            </p:spPr>
          </p:cxnSp>
          <p:cxnSp>
            <p:nvCxnSpPr>
              <p:cNvPr id="23811" name="Straight Connector 183"/>
              <p:cNvCxnSpPr/>
              <p:nvPr/>
            </p:nvCxnSpPr>
            <p:spPr>
              <a:xfrm>
                <a:off x="-435240" y="979560"/>
                <a:ext cx="252360" cy="360"/>
              </a:xfrm>
              <a:prstGeom prst="straightConnector1">
                <a:avLst/>
              </a:prstGeom>
              <a:ln w="6480">
                <a:solidFill>
                  <a:srgbClr val="a8a8a8"/>
                </a:solidFill>
                <a:miter/>
              </a:ln>
            </p:spPr>
          </p:cxnSp>
          <p:cxnSp>
            <p:nvCxnSpPr>
              <p:cNvPr id="23812" name="Straight Connector 184"/>
              <p:cNvCxnSpPr/>
              <p:nvPr/>
            </p:nvCxnSpPr>
            <p:spPr>
              <a:xfrm>
                <a:off x="-435240" y="653040"/>
                <a:ext cx="252360" cy="360"/>
              </a:xfrm>
              <a:prstGeom prst="straightConnector1">
                <a:avLst/>
              </a:prstGeom>
              <a:ln w="6480">
                <a:solidFill>
                  <a:srgbClr val="a8a8a8"/>
                </a:solidFill>
                <a:miter/>
              </a:ln>
            </p:spPr>
          </p:cxnSp>
          <p:cxnSp>
            <p:nvCxnSpPr>
              <p:cNvPr id="23813" name="Straight Connector 185"/>
              <p:cNvCxnSpPr/>
              <p:nvPr/>
            </p:nvCxnSpPr>
            <p:spPr>
              <a:xfrm>
                <a:off x="-435240" y="1632600"/>
                <a:ext cx="252360" cy="360"/>
              </a:xfrm>
              <a:prstGeom prst="straightConnector1">
                <a:avLst/>
              </a:prstGeom>
              <a:ln w="6480">
                <a:solidFill>
                  <a:srgbClr val="a8a8a8"/>
                </a:solidFill>
                <a:miter/>
              </a:ln>
            </p:spPr>
          </p:cxnSp>
          <p:cxnSp>
            <p:nvCxnSpPr>
              <p:cNvPr id="23814" name="Straight Connector 186"/>
              <p:cNvCxnSpPr/>
              <p:nvPr/>
            </p:nvCxnSpPr>
            <p:spPr>
              <a:xfrm>
                <a:off x="-435240" y="1306080"/>
                <a:ext cx="252360" cy="360"/>
              </a:xfrm>
              <a:prstGeom prst="straightConnector1">
                <a:avLst/>
              </a:prstGeom>
              <a:ln w="6480">
                <a:solidFill>
                  <a:srgbClr val="a8a8a8"/>
                </a:solidFill>
                <a:miter/>
              </a:ln>
            </p:spPr>
          </p:cxnSp>
          <p:cxnSp>
            <p:nvCxnSpPr>
              <p:cNvPr id="23815" name="Straight Connector 187"/>
              <p:cNvCxnSpPr/>
              <p:nvPr/>
            </p:nvCxnSpPr>
            <p:spPr>
              <a:xfrm>
                <a:off x="-435240" y="2285640"/>
                <a:ext cx="252360" cy="360"/>
              </a:xfrm>
              <a:prstGeom prst="straightConnector1">
                <a:avLst/>
              </a:prstGeom>
              <a:ln w="6480">
                <a:solidFill>
                  <a:srgbClr val="a8a8a8"/>
                </a:solidFill>
                <a:miter/>
              </a:ln>
            </p:spPr>
          </p:cxnSp>
          <p:cxnSp>
            <p:nvCxnSpPr>
              <p:cNvPr id="23816" name="Straight Connector 188"/>
              <p:cNvCxnSpPr/>
              <p:nvPr/>
            </p:nvCxnSpPr>
            <p:spPr>
              <a:xfrm>
                <a:off x="-435240" y="1959120"/>
                <a:ext cx="252360" cy="360"/>
              </a:xfrm>
              <a:prstGeom prst="straightConnector1">
                <a:avLst/>
              </a:prstGeom>
              <a:ln w="6480">
                <a:solidFill>
                  <a:srgbClr val="a8a8a8"/>
                </a:solidFill>
                <a:miter/>
              </a:ln>
            </p:spPr>
          </p:cxnSp>
          <p:cxnSp>
            <p:nvCxnSpPr>
              <p:cNvPr id="23817" name="Straight Connector 189"/>
              <p:cNvCxnSpPr/>
              <p:nvPr/>
            </p:nvCxnSpPr>
            <p:spPr>
              <a:xfrm>
                <a:off x="-435240" y="2939040"/>
                <a:ext cx="252360" cy="360"/>
              </a:xfrm>
              <a:prstGeom prst="straightConnector1">
                <a:avLst/>
              </a:prstGeom>
              <a:ln w="6480">
                <a:solidFill>
                  <a:srgbClr val="a8a8a8"/>
                </a:solidFill>
                <a:miter/>
              </a:ln>
            </p:spPr>
          </p:cxnSp>
          <p:cxnSp>
            <p:nvCxnSpPr>
              <p:cNvPr id="23818" name="Straight Connector 190"/>
              <p:cNvCxnSpPr/>
              <p:nvPr/>
            </p:nvCxnSpPr>
            <p:spPr>
              <a:xfrm>
                <a:off x="-435240" y="2612520"/>
                <a:ext cx="252360" cy="360"/>
              </a:xfrm>
              <a:prstGeom prst="straightConnector1">
                <a:avLst/>
              </a:prstGeom>
              <a:ln w="6480">
                <a:solidFill>
                  <a:srgbClr val="a8a8a8"/>
                </a:solidFill>
                <a:miter/>
              </a:ln>
            </p:spPr>
          </p:cxnSp>
          <p:cxnSp>
            <p:nvCxnSpPr>
              <p:cNvPr id="23819" name="Straight Connector 191"/>
              <p:cNvCxnSpPr/>
              <p:nvPr/>
            </p:nvCxnSpPr>
            <p:spPr>
              <a:xfrm>
                <a:off x="-435240" y="3592080"/>
                <a:ext cx="252360" cy="360"/>
              </a:xfrm>
              <a:prstGeom prst="straightConnector1">
                <a:avLst/>
              </a:prstGeom>
              <a:ln w="6480">
                <a:solidFill>
                  <a:srgbClr val="a8a8a8"/>
                </a:solidFill>
                <a:miter/>
              </a:ln>
            </p:spPr>
          </p:cxnSp>
          <p:cxnSp>
            <p:nvCxnSpPr>
              <p:cNvPr id="23820" name="Straight Connector 192"/>
              <p:cNvCxnSpPr/>
              <p:nvPr/>
            </p:nvCxnSpPr>
            <p:spPr>
              <a:xfrm>
                <a:off x="-435240" y="3265560"/>
                <a:ext cx="252360" cy="360"/>
              </a:xfrm>
              <a:prstGeom prst="straightConnector1">
                <a:avLst/>
              </a:prstGeom>
              <a:ln w="6480">
                <a:solidFill>
                  <a:srgbClr val="a8a8a8"/>
                </a:solidFill>
                <a:miter/>
              </a:ln>
            </p:spPr>
          </p:cxnSp>
          <p:cxnSp>
            <p:nvCxnSpPr>
              <p:cNvPr id="23821" name="Straight Connector 193"/>
              <p:cNvCxnSpPr/>
              <p:nvPr/>
            </p:nvCxnSpPr>
            <p:spPr>
              <a:xfrm>
                <a:off x="-435240" y="4245120"/>
                <a:ext cx="252360" cy="360"/>
              </a:xfrm>
              <a:prstGeom prst="straightConnector1">
                <a:avLst/>
              </a:prstGeom>
              <a:ln w="6480">
                <a:solidFill>
                  <a:srgbClr val="a8a8a8"/>
                </a:solidFill>
                <a:miter/>
              </a:ln>
            </p:spPr>
          </p:cxnSp>
          <p:cxnSp>
            <p:nvCxnSpPr>
              <p:cNvPr id="23822" name="Straight Connector 194"/>
              <p:cNvCxnSpPr/>
              <p:nvPr/>
            </p:nvCxnSpPr>
            <p:spPr>
              <a:xfrm>
                <a:off x="-435240" y="3918600"/>
                <a:ext cx="252360" cy="360"/>
              </a:xfrm>
              <a:prstGeom prst="straightConnector1">
                <a:avLst/>
              </a:prstGeom>
              <a:ln w="6480">
                <a:solidFill>
                  <a:srgbClr val="a8a8a8"/>
                </a:solidFill>
                <a:miter/>
              </a:ln>
            </p:spPr>
          </p:cxnSp>
          <p:cxnSp>
            <p:nvCxnSpPr>
              <p:cNvPr id="23823" name="Straight Connector 195"/>
              <p:cNvCxnSpPr/>
              <p:nvPr/>
            </p:nvCxnSpPr>
            <p:spPr>
              <a:xfrm>
                <a:off x="-435240" y="4898520"/>
                <a:ext cx="252360" cy="360"/>
              </a:xfrm>
              <a:prstGeom prst="straightConnector1">
                <a:avLst/>
              </a:prstGeom>
              <a:ln w="6480">
                <a:solidFill>
                  <a:srgbClr val="a8a8a8"/>
                </a:solidFill>
                <a:miter/>
              </a:ln>
            </p:spPr>
          </p:cxnSp>
          <p:cxnSp>
            <p:nvCxnSpPr>
              <p:cNvPr id="23824" name="Straight Connector 196"/>
              <p:cNvCxnSpPr/>
              <p:nvPr/>
            </p:nvCxnSpPr>
            <p:spPr>
              <a:xfrm>
                <a:off x="-435240" y="4571640"/>
                <a:ext cx="252360" cy="360"/>
              </a:xfrm>
              <a:prstGeom prst="straightConnector1">
                <a:avLst/>
              </a:prstGeom>
              <a:ln w="6480">
                <a:solidFill>
                  <a:srgbClr val="a8a8a8"/>
                </a:solidFill>
                <a:miter/>
              </a:ln>
            </p:spPr>
          </p:cxnSp>
          <p:cxnSp>
            <p:nvCxnSpPr>
              <p:cNvPr id="23825" name="Straight Connector 197"/>
              <p:cNvCxnSpPr/>
              <p:nvPr/>
            </p:nvCxnSpPr>
            <p:spPr>
              <a:xfrm>
                <a:off x="-435240" y="5551560"/>
                <a:ext cx="252360" cy="360"/>
              </a:xfrm>
              <a:prstGeom prst="straightConnector1">
                <a:avLst/>
              </a:prstGeom>
              <a:ln w="6480">
                <a:solidFill>
                  <a:srgbClr val="a8a8a8"/>
                </a:solidFill>
                <a:miter/>
              </a:ln>
            </p:spPr>
          </p:cxnSp>
          <p:cxnSp>
            <p:nvCxnSpPr>
              <p:cNvPr id="23826" name="Straight Connector 198"/>
              <p:cNvCxnSpPr/>
              <p:nvPr/>
            </p:nvCxnSpPr>
            <p:spPr>
              <a:xfrm>
                <a:off x="-435240" y="5225040"/>
                <a:ext cx="252360" cy="360"/>
              </a:xfrm>
              <a:prstGeom prst="straightConnector1">
                <a:avLst/>
              </a:prstGeom>
              <a:ln w="6480">
                <a:solidFill>
                  <a:srgbClr val="a8a8a8"/>
                </a:solidFill>
                <a:miter/>
              </a:ln>
            </p:spPr>
          </p:cxnSp>
          <p:cxnSp>
            <p:nvCxnSpPr>
              <p:cNvPr id="23827" name="Straight Connector 199"/>
              <p:cNvCxnSpPr/>
              <p:nvPr/>
            </p:nvCxnSpPr>
            <p:spPr>
              <a:xfrm>
                <a:off x="-435240" y="6204600"/>
                <a:ext cx="252360" cy="360"/>
              </a:xfrm>
              <a:prstGeom prst="straightConnector1">
                <a:avLst/>
              </a:prstGeom>
              <a:ln w="6480">
                <a:solidFill>
                  <a:srgbClr val="a8a8a8"/>
                </a:solidFill>
                <a:miter/>
              </a:ln>
            </p:spPr>
          </p:cxnSp>
          <p:cxnSp>
            <p:nvCxnSpPr>
              <p:cNvPr id="23828" name="Straight Connector 200"/>
              <p:cNvCxnSpPr/>
              <p:nvPr/>
            </p:nvCxnSpPr>
            <p:spPr>
              <a:xfrm>
                <a:off x="-435240" y="5878080"/>
                <a:ext cx="252360" cy="360"/>
              </a:xfrm>
              <a:prstGeom prst="straightConnector1">
                <a:avLst/>
              </a:prstGeom>
              <a:ln w="6480">
                <a:solidFill>
                  <a:srgbClr val="a8a8a8"/>
                </a:solidFill>
                <a:miter/>
              </a:ln>
            </p:spPr>
          </p:cxnSp>
          <p:cxnSp>
            <p:nvCxnSpPr>
              <p:cNvPr id="23829" name="Straight Connector 201"/>
              <p:cNvCxnSpPr/>
              <p:nvPr/>
            </p:nvCxnSpPr>
            <p:spPr>
              <a:xfrm>
                <a:off x="-435240" y="6857640"/>
                <a:ext cx="252360" cy="360"/>
              </a:xfrm>
              <a:prstGeom prst="straightConnector1">
                <a:avLst/>
              </a:prstGeom>
              <a:ln w="6480">
                <a:solidFill>
                  <a:srgbClr val="a8a8a8"/>
                </a:solidFill>
                <a:miter/>
              </a:ln>
            </p:spPr>
          </p:cxnSp>
          <p:cxnSp>
            <p:nvCxnSpPr>
              <p:cNvPr id="23830" name="Straight Connector 202"/>
              <p:cNvCxnSpPr/>
              <p:nvPr/>
            </p:nvCxnSpPr>
            <p:spPr>
              <a:xfrm>
                <a:off x="-435240" y="6531120"/>
                <a:ext cx="252360" cy="360"/>
              </a:xfrm>
              <a:prstGeom prst="straightConnector1">
                <a:avLst/>
              </a:prstGeom>
              <a:ln w="6480">
                <a:solidFill>
                  <a:srgbClr val="a8a8a8"/>
                </a:solidFill>
                <a:miter/>
              </a:ln>
            </p:spPr>
          </p:cxnSp>
          <p:cxnSp>
            <p:nvCxnSpPr>
              <p:cNvPr id="23831" name="Straight Connector 806"/>
              <p:cNvCxnSpPr/>
              <p:nvPr/>
            </p:nvCxnSpPr>
            <p:spPr>
              <a:xfrm flipV="1">
                <a:off x="11862360" y="-435240"/>
                <a:ext cx="360" cy="252360"/>
              </a:xfrm>
              <a:prstGeom prst="straightConnector1">
                <a:avLst/>
              </a:prstGeom>
              <a:ln w="6480">
                <a:solidFill>
                  <a:srgbClr val="a8a8a8"/>
                </a:solidFill>
                <a:miter/>
              </a:ln>
            </p:spPr>
          </p:cxnSp>
          <p:cxnSp>
            <p:nvCxnSpPr>
              <p:cNvPr id="23832" name="Straight Connector 807"/>
              <p:cNvCxnSpPr/>
              <p:nvPr/>
            </p:nvCxnSpPr>
            <p:spPr>
              <a:xfrm flipV="1">
                <a:off x="12191760" y="-435240"/>
                <a:ext cx="360" cy="252360"/>
              </a:xfrm>
              <a:prstGeom prst="straightConnector1">
                <a:avLst/>
              </a:prstGeom>
              <a:ln w="6480">
                <a:solidFill>
                  <a:srgbClr val="a8a8a8"/>
                </a:solidFill>
                <a:miter/>
              </a:ln>
            </p:spPr>
          </p:cxnSp>
          <p:cxnSp>
            <p:nvCxnSpPr>
              <p:cNvPr id="23833" name="Straight Connector 808"/>
              <p:cNvCxnSpPr/>
              <p:nvPr/>
            </p:nvCxnSpPr>
            <p:spPr>
              <a:xfrm flipV="1">
                <a:off x="11203200" y="-435240"/>
                <a:ext cx="360" cy="252360"/>
              </a:xfrm>
              <a:prstGeom prst="straightConnector1">
                <a:avLst/>
              </a:prstGeom>
              <a:ln w="6480">
                <a:solidFill>
                  <a:srgbClr val="a8a8a8"/>
                </a:solidFill>
                <a:miter/>
              </a:ln>
            </p:spPr>
          </p:cxnSp>
          <p:cxnSp>
            <p:nvCxnSpPr>
              <p:cNvPr id="23834" name="Straight Connector 809"/>
              <p:cNvCxnSpPr/>
              <p:nvPr/>
            </p:nvCxnSpPr>
            <p:spPr>
              <a:xfrm flipV="1">
                <a:off x="11532960" y="-435240"/>
                <a:ext cx="360" cy="252360"/>
              </a:xfrm>
              <a:prstGeom prst="straightConnector1">
                <a:avLst/>
              </a:prstGeom>
              <a:ln w="6480">
                <a:solidFill>
                  <a:srgbClr val="a8a8a8"/>
                </a:solidFill>
                <a:miter/>
              </a:ln>
            </p:spPr>
          </p:cxnSp>
          <p:cxnSp>
            <p:nvCxnSpPr>
              <p:cNvPr id="23835" name="Straight Connector 810"/>
              <p:cNvCxnSpPr/>
              <p:nvPr/>
            </p:nvCxnSpPr>
            <p:spPr>
              <a:xfrm flipV="1">
                <a:off x="10544400" y="-435240"/>
                <a:ext cx="360" cy="252360"/>
              </a:xfrm>
              <a:prstGeom prst="straightConnector1">
                <a:avLst/>
              </a:prstGeom>
              <a:ln w="6480">
                <a:solidFill>
                  <a:srgbClr val="a8a8a8"/>
                </a:solidFill>
                <a:miter/>
              </a:ln>
            </p:spPr>
          </p:cxnSp>
          <p:cxnSp>
            <p:nvCxnSpPr>
              <p:cNvPr id="23836" name="Straight Connector 811"/>
              <p:cNvCxnSpPr/>
              <p:nvPr/>
            </p:nvCxnSpPr>
            <p:spPr>
              <a:xfrm flipV="1">
                <a:off x="10873800" y="-435240"/>
                <a:ext cx="360" cy="252360"/>
              </a:xfrm>
              <a:prstGeom prst="straightConnector1">
                <a:avLst/>
              </a:prstGeom>
              <a:ln w="6480">
                <a:solidFill>
                  <a:srgbClr val="a8a8a8"/>
                </a:solidFill>
                <a:miter/>
              </a:ln>
            </p:spPr>
          </p:cxnSp>
          <p:cxnSp>
            <p:nvCxnSpPr>
              <p:cNvPr id="23837" name="Straight Connector 812"/>
              <p:cNvCxnSpPr/>
              <p:nvPr/>
            </p:nvCxnSpPr>
            <p:spPr>
              <a:xfrm flipV="1">
                <a:off x="9885240" y="-435240"/>
                <a:ext cx="360" cy="252360"/>
              </a:xfrm>
              <a:prstGeom prst="straightConnector1">
                <a:avLst/>
              </a:prstGeom>
              <a:ln w="6480">
                <a:solidFill>
                  <a:srgbClr val="a8a8a8"/>
                </a:solidFill>
                <a:miter/>
              </a:ln>
            </p:spPr>
          </p:cxnSp>
          <p:cxnSp>
            <p:nvCxnSpPr>
              <p:cNvPr id="23838" name="Straight Connector 813"/>
              <p:cNvCxnSpPr/>
              <p:nvPr/>
            </p:nvCxnSpPr>
            <p:spPr>
              <a:xfrm flipV="1">
                <a:off x="10214640" y="-435240"/>
                <a:ext cx="360" cy="252360"/>
              </a:xfrm>
              <a:prstGeom prst="straightConnector1">
                <a:avLst/>
              </a:prstGeom>
              <a:ln w="6480">
                <a:solidFill>
                  <a:srgbClr val="a8a8a8"/>
                </a:solidFill>
                <a:miter/>
              </a:ln>
            </p:spPr>
          </p:cxnSp>
          <p:cxnSp>
            <p:nvCxnSpPr>
              <p:cNvPr id="23839" name="Straight Connector 814"/>
              <p:cNvCxnSpPr/>
              <p:nvPr/>
            </p:nvCxnSpPr>
            <p:spPr>
              <a:xfrm flipV="1">
                <a:off x="9226080" y="-435240"/>
                <a:ext cx="360" cy="252360"/>
              </a:xfrm>
              <a:prstGeom prst="straightConnector1">
                <a:avLst/>
              </a:prstGeom>
              <a:ln w="6480">
                <a:solidFill>
                  <a:srgbClr val="a8a8a8"/>
                </a:solidFill>
                <a:miter/>
              </a:ln>
            </p:spPr>
          </p:cxnSp>
          <p:cxnSp>
            <p:nvCxnSpPr>
              <p:cNvPr id="23840" name="Straight Connector 815"/>
              <p:cNvCxnSpPr/>
              <p:nvPr/>
            </p:nvCxnSpPr>
            <p:spPr>
              <a:xfrm flipV="1">
                <a:off x="9555840" y="-435240"/>
                <a:ext cx="360" cy="252360"/>
              </a:xfrm>
              <a:prstGeom prst="straightConnector1">
                <a:avLst/>
              </a:prstGeom>
              <a:ln w="6480">
                <a:solidFill>
                  <a:srgbClr val="a8a8a8"/>
                </a:solidFill>
                <a:miter/>
              </a:ln>
            </p:spPr>
          </p:cxnSp>
          <p:cxnSp>
            <p:nvCxnSpPr>
              <p:cNvPr id="23841" name="Straight Connector 816"/>
              <p:cNvCxnSpPr/>
              <p:nvPr/>
            </p:nvCxnSpPr>
            <p:spPr>
              <a:xfrm flipV="1">
                <a:off x="8567280" y="-435240"/>
                <a:ext cx="360" cy="252360"/>
              </a:xfrm>
              <a:prstGeom prst="straightConnector1">
                <a:avLst/>
              </a:prstGeom>
              <a:ln w="6480">
                <a:solidFill>
                  <a:srgbClr val="a8a8a8"/>
                </a:solidFill>
                <a:miter/>
              </a:ln>
            </p:spPr>
          </p:cxnSp>
          <p:cxnSp>
            <p:nvCxnSpPr>
              <p:cNvPr id="23842" name="Straight Connector 817"/>
              <p:cNvCxnSpPr/>
              <p:nvPr/>
            </p:nvCxnSpPr>
            <p:spPr>
              <a:xfrm flipV="1">
                <a:off x="8896680" y="-435240"/>
                <a:ext cx="360" cy="252360"/>
              </a:xfrm>
              <a:prstGeom prst="straightConnector1">
                <a:avLst/>
              </a:prstGeom>
              <a:ln w="6480">
                <a:solidFill>
                  <a:srgbClr val="a8a8a8"/>
                </a:solidFill>
                <a:miter/>
              </a:ln>
            </p:spPr>
          </p:cxnSp>
          <p:cxnSp>
            <p:nvCxnSpPr>
              <p:cNvPr id="23843" name="Straight Connector 818"/>
              <p:cNvCxnSpPr/>
              <p:nvPr/>
            </p:nvCxnSpPr>
            <p:spPr>
              <a:xfrm flipV="1">
                <a:off x="7908120" y="-435240"/>
                <a:ext cx="360" cy="252360"/>
              </a:xfrm>
              <a:prstGeom prst="straightConnector1">
                <a:avLst/>
              </a:prstGeom>
              <a:ln w="6480">
                <a:solidFill>
                  <a:srgbClr val="a8a8a8"/>
                </a:solidFill>
                <a:miter/>
              </a:ln>
            </p:spPr>
          </p:cxnSp>
          <p:cxnSp>
            <p:nvCxnSpPr>
              <p:cNvPr id="23844" name="Straight Connector 819"/>
              <p:cNvCxnSpPr/>
              <p:nvPr/>
            </p:nvCxnSpPr>
            <p:spPr>
              <a:xfrm flipV="1">
                <a:off x="8237520" y="-435240"/>
                <a:ext cx="360" cy="252360"/>
              </a:xfrm>
              <a:prstGeom prst="straightConnector1">
                <a:avLst/>
              </a:prstGeom>
              <a:ln w="6480">
                <a:solidFill>
                  <a:srgbClr val="a8a8a8"/>
                </a:solidFill>
                <a:miter/>
              </a:ln>
            </p:spPr>
          </p:cxnSp>
          <p:cxnSp>
            <p:nvCxnSpPr>
              <p:cNvPr id="23845" name="Straight Connector 820"/>
              <p:cNvCxnSpPr/>
              <p:nvPr/>
            </p:nvCxnSpPr>
            <p:spPr>
              <a:xfrm flipV="1">
                <a:off x="7248960" y="-435240"/>
                <a:ext cx="360" cy="252360"/>
              </a:xfrm>
              <a:prstGeom prst="straightConnector1">
                <a:avLst/>
              </a:prstGeom>
              <a:ln w="6480">
                <a:solidFill>
                  <a:srgbClr val="a8a8a8"/>
                </a:solidFill>
                <a:miter/>
              </a:ln>
            </p:spPr>
          </p:cxnSp>
          <p:cxnSp>
            <p:nvCxnSpPr>
              <p:cNvPr id="23846" name="Straight Connector 821"/>
              <p:cNvCxnSpPr/>
              <p:nvPr/>
            </p:nvCxnSpPr>
            <p:spPr>
              <a:xfrm flipV="1">
                <a:off x="7578720" y="-435240"/>
                <a:ext cx="360" cy="252360"/>
              </a:xfrm>
              <a:prstGeom prst="straightConnector1">
                <a:avLst/>
              </a:prstGeom>
              <a:ln w="6480">
                <a:solidFill>
                  <a:srgbClr val="a8a8a8"/>
                </a:solidFill>
                <a:miter/>
              </a:ln>
            </p:spPr>
          </p:cxnSp>
          <p:cxnSp>
            <p:nvCxnSpPr>
              <p:cNvPr id="23847" name="Straight Connector 822"/>
              <p:cNvCxnSpPr/>
              <p:nvPr/>
            </p:nvCxnSpPr>
            <p:spPr>
              <a:xfrm flipV="1">
                <a:off x="6590160" y="-435240"/>
                <a:ext cx="360" cy="252360"/>
              </a:xfrm>
              <a:prstGeom prst="straightConnector1">
                <a:avLst/>
              </a:prstGeom>
              <a:ln w="6480">
                <a:solidFill>
                  <a:srgbClr val="a8a8a8"/>
                </a:solidFill>
                <a:miter/>
              </a:ln>
            </p:spPr>
          </p:cxnSp>
          <p:cxnSp>
            <p:nvCxnSpPr>
              <p:cNvPr id="23848" name="Straight Connector 823"/>
              <p:cNvCxnSpPr/>
              <p:nvPr/>
            </p:nvCxnSpPr>
            <p:spPr>
              <a:xfrm flipV="1">
                <a:off x="6919560" y="-435240"/>
                <a:ext cx="360" cy="252360"/>
              </a:xfrm>
              <a:prstGeom prst="straightConnector1">
                <a:avLst/>
              </a:prstGeom>
              <a:ln w="6480">
                <a:solidFill>
                  <a:srgbClr val="a8a8a8"/>
                </a:solidFill>
                <a:miter/>
              </a:ln>
            </p:spPr>
          </p:cxnSp>
          <p:cxnSp>
            <p:nvCxnSpPr>
              <p:cNvPr id="23849" name="Straight Connector 824"/>
              <p:cNvCxnSpPr/>
              <p:nvPr/>
            </p:nvCxnSpPr>
            <p:spPr>
              <a:xfrm flipV="1">
                <a:off x="5931000" y="-435240"/>
                <a:ext cx="360" cy="252360"/>
              </a:xfrm>
              <a:prstGeom prst="straightConnector1">
                <a:avLst/>
              </a:prstGeom>
              <a:ln w="6480">
                <a:solidFill>
                  <a:srgbClr val="a8a8a8"/>
                </a:solidFill>
                <a:miter/>
              </a:ln>
            </p:spPr>
          </p:cxnSp>
          <p:cxnSp>
            <p:nvCxnSpPr>
              <p:cNvPr id="23850" name="Straight Connector 825"/>
              <p:cNvCxnSpPr/>
              <p:nvPr/>
            </p:nvCxnSpPr>
            <p:spPr>
              <a:xfrm flipV="1">
                <a:off x="6260760" y="-435240"/>
                <a:ext cx="360" cy="252360"/>
              </a:xfrm>
              <a:prstGeom prst="straightConnector1">
                <a:avLst/>
              </a:prstGeom>
              <a:ln w="6480">
                <a:solidFill>
                  <a:srgbClr val="a8a8a8"/>
                </a:solidFill>
                <a:miter/>
              </a:ln>
            </p:spPr>
          </p:cxnSp>
          <p:cxnSp>
            <p:nvCxnSpPr>
              <p:cNvPr id="23851" name="Straight Connector 826"/>
              <p:cNvCxnSpPr/>
              <p:nvPr/>
            </p:nvCxnSpPr>
            <p:spPr>
              <a:xfrm flipV="1">
                <a:off x="5272200" y="-435240"/>
                <a:ext cx="360" cy="252360"/>
              </a:xfrm>
              <a:prstGeom prst="straightConnector1">
                <a:avLst/>
              </a:prstGeom>
              <a:ln w="6480">
                <a:solidFill>
                  <a:srgbClr val="a8a8a8"/>
                </a:solidFill>
                <a:miter/>
              </a:ln>
            </p:spPr>
          </p:cxnSp>
          <p:cxnSp>
            <p:nvCxnSpPr>
              <p:cNvPr id="23852" name="Straight Connector 827"/>
              <p:cNvCxnSpPr/>
              <p:nvPr/>
            </p:nvCxnSpPr>
            <p:spPr>
              <a:xfrm flipV="1">
                <a:off x="5601600" y="-435240"/>
                <a:ext cx="360" cy="252360"/>
              </a:xfrm>
              <a:prstGeom prst="straightConnector1">
                <a:avLst/>
              </a:prstGeom>
              <a:ln w="6480">
                <a:solidFill>
                  <a:srgbClr val="a8a8a8"/>
                </a:solidFill>
                <a:miter/>
              </a:ln>
            </p:spPr>
          </p:cxnSp>
          <p:cxnSp>
            <p:nvCxnSpPr>
              <p:cNvPr id="23853" name="Straight Connector 828"/>
              <p:cNvCxnSpPr/>
              <p:nvPr/>
            </p:nvCxnSpPr>
            <p:spPr>
              <a:xfrm flipV="1">
                <a:off x="4613040" y="-435240"/>
                <a:ext cx="360" cy="252360"/>
              </a:xfrm>
              <a:prstGeom prst="straightConnector1">
                <a:avLst/>
              </a:prstGeom>
              <a:ln w="6480">
                <a:solidFill>
                  <a:srgbClr val="a8a8a8"/>
                </a:solidFill>
                <a:miter/>
              </a:ln>
            </p:spPr>
          </p:cxnSp>
          <p:cxnSp>
            <p:nvCxnSpPr>
              <p:cNvPr id="23854" name="Straight Connector 829"/>
              <p:cNvCxnSpPr/>
              <p:nvPr/>
            </p:nvCxnSpPr>
            <p:spPr>
              <a:xfrm flipV="1">
                <a:off x="4942440" y="-435240"/>
                <a:ext cx="360" cy="252360"/>
              </a:xfrm>
              <a:prstGeom prst="straightConnector1">
                <a:avLst/>
              </a:prstGeom>
              <a:ln w="6480">
                <a:solidFill>
                  <a:srgbClr val="a8a8a8"/>
                </a:solidFill>
                <a:miter/>
              </a:ln>
            </p:spPr>
          </p:cxnSp>
          <p:cxnSp>
            <p:nvCxnSpPr>
              <p:cNvPr id="23855" name="Straight Connector 830"/>
              <p:cNvCxnSpPr/>
              <p:nvPr/>
            </p:nvCxnSpPr>
            <p:spPr>
              <a:xfrm flipV="1">
                <a:off x="3953880" y="-435240"/>
                <a:ext cx="360" cy="252360"/>
              </a:xfrm>
              <a:prstGeom prst="straightConnector1">
                <a:avLst/>
              </a:prstGeom>
              <a:ln w="6480">
                <a:solidFill>
                  <a:srgbClr val="a8a8a8"/>
                </a:solidFill>
                <a:miter/>
              </a:ln>
            </p:spPr>
          </p:cxnSp>
          <p:cxnSp>
            <p:nvCxnSpPr>
              <p:cNvPr id="23856" name="Straight Connector 831"/>
              <p:cNvCxnSpPr/>
              <p:nvPr/>
            </p:nvCxnSpPr>
            <p:spPr>
              <a:xfrm flipV="1">
                <a:off x="4283640" y="-435240"/>
                <a:ext cx="360" cy="252360"/>
              </a:xfrm>
              <a:prstGeom prst="straightConnector1">
                <a:avLst/>
              </a:prstGeom>
              <a:ln w="6480">
                <a:solidFill>
                  <a:srgbClr val="a8a8a8"/>
                </a:solidFill>
                <a:miter/>
              </a:ln>
            </p:spPr>
          </p:cxnSp>
          <p:cxnSp>
            <p:nvCxnSpPr>
              <p:cNvPr id="23857" name="Straight Connector 832"/>
              <p:cNvCxnSpPr/>
              <p:nvPr/>
            </p:nvCxnSpPr>
            <p:spPr>
              <a:xfrm flipV="1">
                <a:off x="3295080" y="-435240"/>
                <a:ext cx="360" cy="252360"/>
              </a:xfrm>
              <a:prstGeom prst="straightConnector1">
                <a:avLst/>
              </a:prstGeom>
              <a:ln w="6480">
                <a:solidFill>
                  <a:srgbClr val="a8a8a8"/>
                </a:solidFill>
                <a:miter/>
              </a:ln>
            </p:spPr>
          </p:cxnSp>
          <p:cxnSp>
            <p:nvCxnSpPr>
              <p:cNvPr id="23858" name="Straight Connector 833"/>
              <p:cNvCxnSpPr/>
              <p:nvPr/>
            </p:nvCxnSpPr>
            <p:spPr>
              <a:xfrm flipV="1">
                <a:off x="3624480" y="-435240"/>
                <a:ext cx="360" cy="252360"/>
              </a:xfrm>
              <a:prstGeom prst="straightConnector1">
                <a:avLst/>
              </a:prstGeom>
              <a:ln w="6480">
                <a:solidFill>
                  <a:srgbClr val="a8a8a8"/>
                </a:solidFill>
                <a:miter/>
              </a:ln>
            </p:spPr>
          </p:cxnSp>
          <p:cxnSp>
            <p:nvCxnSpPr>
              <p:cNvPr id="23859" name="Straight Connector 834"/>
              <p:cNvCxnSpPr/>
              <p:nvPr/>
            </p:nvCxnSpPr>
            <p:spPr>
              <a:xfrm flipV="1">
                <a:off x="2635920" y="-435240"/>
                <a:ext cx="360" cy="252360"/>
              </a:xfrm>
              <a:prstGeom prst="straightConnector1">
                <a:avLst/>
              </a:prstGeom>
              <a:ln w="6480">
                <a:solidFill>
                  <a:srgbClr val="a8a8a8"/>
                </a:solidFill>
                <a:miter/>
              </a:ln>
            </p:spPr>
          </p:cxnSp>
          <p:cxnSp>
            <p:nvCxnSpPr>
              <p:cNvPr id="23860" name="Straight Connector 835"/>
              <p:cNvCxnSpPr/>
              <p:nvPr/>
            </p:nvCxnSpPr>
            <p:spPr>
              <a:xfrm flipV="1">
                <a:off x="2965320" y="-435240"/>
                <a:ext cx="360" cy="252360"/>
              </a:xfrm>
              <a:prstGeom prst="straightConnector1">
                <a:avLst/>
              </a:prstGeom>
              <a:ln w="6480">
                <a:solidFill>
                  <a:srgbClr val="a8a8a8"/>
                </a:solidFill>
                <a:miter/>
              </a:ln>
            </p:spPr>
          </p:cxnSp>
          <p:cxnSp>
            <p:nvCxnSpPr>
              <p:cNvPr id="23861" name="Straight Connector 836"/>
              <p:cNvCxnSpPr/>
              <p:nvPr/>
            </p:nvCxnSpPr>
            <p:spPr>
              <a:xfrm flipV="1">
                <a:off x="1976760" y="-435240"/>
                <a:ext cx="360" cy="252360"/>
              </a:xfrm>
              <a:prstGeom prst="straightConnector1">
                <a:avLst/>
              </a:prstGeom>
              <a:ln w="6480">
                <a:solidFill>
                  <a:srgbClr val="a8a8a8"/>
                </a:solidFill>
                <a:miter/>
              </a:ln>
            </p:spPr>
          </p:cxnSp>
          <p:cxnSp>
            <p:nvCxnSpPr>
              <p:cNvPr id="23862" name="Straight Connector 837"/>
              <p:cNvCxnSpPr/>
              <p:nvPr/>
            </p:nvCxnSpPr>
            <p:spPr>
              <a:xfrm flipV="1">
                <a:off x="2306520" y="-435240"/>
                <a:ext cx="360" cy="252360"/>
              </a:xfrm>
              <a:prstGeom prst="straightConnector1">
                <a:avLst/>
              </a:prstGeom>
              <a:ln w="6480">
                <a:solidFill>
                  <a:srgbClr val="a8a8a8"/>
                </a:solidFill>
                <a:miter/>
              </a:ln>
            </p:spPr>
          </p:cxnSp>
          <p:cxnSp>
            <p:nvCxnSpPr>
              <p:cNvPr id="23863" name="Straight Connector 838"/>
              <p:cNvCxnSpPr/>
              <p:nvPr/>
            </p:nvCxnSpPr>
            <p:spPr>
              <a:xfrm flipV="1">
                <a:off x="1317960" y="-435240"/>
                <a:ext cx="360" cy="252360"/>
              </a:xfrm>
              <a:prstGeom prst="straightConnector1">
                <a:avLst/>
              </a:prstGeom>
              <a:ln w="6480">
                <a:solidFill>
                  <a:srgbClr val="a8a8a8"/>
                </a:solidFill>
                <a:miter/>
              </a:ln>
            </p:spPr>
          </p:cxnSp>
          <p:cxnSp>
            <p:nvCxnSpPr>
              <p:cNvPr id="23864" name="Straight Connector 839"/>
              <p:cNvCxnSpPr/>
              <p:nvPr/>
            </p:nvCxnSpPr>
            <p:spPr>
              <a:xfrm flipV="1">
                <a:off x="1647360" y="-435240"/>
                <a:ext cx="360" cy="252360"/>
              </a:xfrm>
              <a:prstGeom prst="straightConnector1">
                <a:avLst/>
              </a:prstGeom>
              <a:ln w="6480">
                <a:solidFill>
                  <a:srgbClr val="a8a8a8"/>
                </a:solidFill>
                <a:miter/>
              </a:ln>
            </p:spPr>
          </p:cxnSp>
          <p:cxnSp>
            <p:nvCxnSpPr>
              <p:cNvPr id="23865" name="Straight Connector 840"/>
              <p:cNvCxnSpPr/>
              <p:nvPr/>
            </p:nvCxnSpPr>
            <p:spPr>
              <a:xfrm flipV="1">
                <a:off x="658800" y="-435240"/>
                <a:ext cx="360" cy="252360"/>
              </a:xfrm>
              <a:prstGeom prst="straightConnector1">
                <a:avLst/>
              </a:prstGeom>
              <a:ln w="6480">
                <a:solidFill>
                  <a:srgbClr val="a8a8a8"/>
                </a:solidFill>
                <a:miter/>
              </a:ln>
            </p:spPr>
          </p:cxnSp>
          <p:cxnSp>
            <p:nvCxnSpPr>
              <p:cNvPr id="23866" name="Straight Connector 841"/>
              <p:cNvCxnSpPr/>
              <p:nvPr/>
            </p:nvCxnSpPr>
            <p:spPr>
              <a:xfrm flipV="1">
                <a:off x="988200" y="-435240"/>
                <a:ext cx="360" cy="252360"/>
              </a:xfrm>
              <a:prstGeom prst="straightConnector1">
                <a:avLst/>
              </a:prstGeom>
              <a:ln w="6480">
                <a:solidFill>
                  <a:srgbClr val="a8a8a8"/>
                </a:solidFill>
                <a:miter/>
              </a:ln>
            </p:spPr>
          </p:cxnSp>
          <p:cxnSp>
            <p:nvCxnSpPr>
              <p:cNvPr id="23867" name="Straight Connector 842"/>
              <p:cNvCxnSpPr/>
              <p:nvPr/>
            </p:nvCxnSpPr>
            <p:spPr>
              <a:xfrm flipV="1">
                <a:off x="0" y="-435240"/>
                <a:ext cx="360" cy="252360"/>
              </a:xfrm>
              <a:prstGeom prst="straightConnector1">
                <a:avLst/>
              </a:prstGeom>
              <a:ln w="6480">
                <a:solidFill>
                  <a:srgbClr val="a8a8a8"/>
                </a:solidFill>
                <a:miter/>
              </a:ln>
            </p:spPr>
          </p:cxnSp>
          <p:cxnSp>
            <p:nvCxnSpPr>
              <p:cNvPr id="23868" name="Straight Connector 843"/>
              <p:cNvCxnSpPr/>
              <p:nvPr/>
            </p:nvCxnSpPr>
            <p:spPr>
              <a:xfrm flipV="1">
                <a:off x="329400" y="-435240"/>
                <a:ext cx="360" cy="252360"/>
              </a:xfrm>
              <a:prstGeom prst="straightConnector1">
                <a:avLst/>
              </a:prstGeom>
              <a:ln w="6480">
                <a:solidFill>
                  <a:srgbClr val="a8a8a8"/>
                </a:solidFill>
                <a:miter/>
              </a:ln>
            </p:spPr>
          </p:cxnSp>
          <p:cxnSp>
            <p:nvCxnSpPr>
              <p:cNvPr id="23869" name="Straight Connector 1883"/>
              <p:cNvCxnSpPr/>
              <p:nvPr/>
            </p:nvCxnSpPr>
            <p:spPr>
              <a:xfrm>
                <a:off x="12355560" y="326520"/>
                <a:ext cx="252360" cy="360"/>
              </a:xfrm>
              <a:prstGeom prst="straightConnector1">
                <a:avLst/>
              </a:prstGeom>
              <a:ln w="6480">
                <a:solidFill>
                  <a:srgbClr val="a8a8a8"/>
                </a:solidFill>
                <a:miter/>
              </a:ln>
            </p:spPr>
          </p:cxnSp>
          <p:cxnSp>
            <p:nvCxnSpPr>
              <p:cNvPr id="23870" name="Straight Connector 1884"/>
              <p:cNvCxnSpPr/>
              <p:nvPr/>
            </p:nvCxnSpPr>
            <p:spPr>
              <a:xfrm>
                <a:off x="12355560" y="0"/>
                <a:ext cx="252360" cy="360"/>
              </a:xfrm>
              <a:prstGeom prst="straightConnector1">
                <a:avLst/>
              </a:prstGeom>
              <a:ln w="6480">
                <a:solidFill>
                  <a:srgbClr val="a8a8a8"/>
                </a:solidFill>
                <a:miter/>
              </a:ln>
            </p:spPr>
          </p:cxnSp>
          <p:cxnSp>
            <p:nvCxnSpPr>
              <p:cNvPr id="23871" name="Straight Connector 1885"/>
              <p:cNvCxnSpPr/>
              <p:nvPr/>
            </p:nvCxnSpPr>
            <p:spPr>
              <a:xfrm>
                <a:off x="12355560" y="979560"/>
                <a:ext cx="252360" cy="360"/>
              </a:xfrm>
              <a:prstGeom prst="straightConnector1">
                <a:avLst/>
              </a:prstGeom>
              <a:ln w="6480">
                <a:solidFill>
                  <a:srgbClr val="a8a8a8"/>
                </a:solidFill>
                <a:miter/>
              </a:ln>
            </p:spPr>
          </p:cxnSp>
          <p:cxnSp>
            <p:nvCxnSpPr>
              <p:cNvPr id="23872" name="Straight Connector 1886"/>
              <p:cNvCxnSpPr/>
              <p:nvPr/>
            </p:nvCxnSpPr>
            <p:spPr>
              <a:xfrm>
                <a:off x="12355560" y="653040"/>
                <a:ext cx="252360" cy="360"/>
              </a:xfrm>
              <a:prstGeom prst="straightConnector1">
                <a:avLst/>
              </a:prstGeom>
              <a:ln w="6480">
                <a:solidFill>
                  <a:srgbClr val="a8a8a8"/>
                </a:solidFill>
                <a:miter/>
              </a:ln>
            </p:spPr>
          </p:cxnSp>
          <p:cxnSp>
            <p:nvCxnSpPr>
              <p:cNvPr id="23873" name="Straight Connector 1887"/>
              <p:cNvCxnSpPr/>
              <p:nvPr/>
            </p:nvCxnSpPr>
            <p:spPr>
              <a:xfrm>
                <a:off x="12355560" y="1632600"/>
                <a:ext cx="252360" cy="360"/>
              </a:xfrm>
              <a:prstGeom prst="straightConnector1">
                <a:avLst/>
              </a:prstGeom>
              <a:ln w="6480">
                <a:solidFill>
                  <a:srgbClr val="a8a8a8"/>
                </a:solidFill>
                <a:miter/>
              </a:ln>
            </p:spPr>
          </p:cxnSp>
          <p:cxnSp>
            <p:nvCxnSpPr>
              <p:cNvPr id="23874" name="Straight Connector 1888"/>
              <p:cNvCxnSpPr/>
              <p:nvPr/>
            </p:nvCxnSpPr>
            <p:spPr>
              <a:xfrm>
                <a:off x="12355560" y="1306080"/>
                <a:ext cx="252360" cy="360"/>
              </a:xfrm>
              <a:prstGeom prst="straightConnector1">
                <a:avLst/>
              </a:prstGeom>
              <a:ln w="6480">
                <a:solidFill>
                  <a:srgbClr val="a8a8a8"/>
                </a:solidFill>
                <a:miter/>
              </a:ln>
            </p:spPr>
          </p:cxnSp>
          <p:cxnSp>
            <p:nvCxnSpPr>
              <p:cNvPr id="23875" name="Straight Connector 1889"/>
              <p:cNvCxnSpPr/>
              <p:nvPr/>
            </p:nvCxnSpPr>
            <p:spPr>
              <a:xfrm>
                <a:off x="12355560" y="2285640"/>
                <a:ext cx="252360" cy="360"/>
              </a:xfrm>
              <a:prstGeom prst="straightConnector1">
                <a:avLst/>
              </a:prstGeom>
              <a:ln w="6480">
                <a:solidFill>
                  <a:srgbClr val="a8a8a8"/>
                </a:solidFill>
                <a:miter/>
              </a:ln>
            </p:spPr>
          </p:cxnSp>
          <p:cxnSp>
            <p:nvCxnSpPr>
              <p:cNvPr id="23876" name="Straight Connector 1890"/>
              <p:cNvCxnSpPr/>
              <p:nvPr/>
            </p:nvCxnSpPr>
            <p:spPr>
              <a:xfrm>
                <a:off x="12355560" y="1959120"/>
                <a:ext cx="252360" cy="360"/>
              </a:xfrm>
              <a:prstGeom prst="straightConnector1">
                <a:avLst/>
              </a:prstGeom>
              <a:ln w="6480">
                <a:solidFill>
                  <a:srgbClr val="a8a8a8"/>
                </a:solidFill>
                <a:miter/>
              </a:ln>
            </p:spPr>
          </p:cxnSp>
          <p:cxnSp>
            <p:nvCxnSpPr>
              <p:cNvPr id="23877" name="Straight Connector 1891"/>
              <p:cNvCxnSpPr/>
              <p:nvPr/>
            </p:nvCxnSpPr>
            <p:spPr>
              <a:xfrm>
                <a:off x="12355560" y="2939040"/>
                <a:ext cx="252360" cy="360"/>
              </a:xfrm>
              <a:prstGeom prst="straightConnector1">
                <a:avLst/>
              </a:prstGeom>
              <a:ln w="6480">
                <a:solidFill>
                  <a:srgbClr val="a8a8a8"/>
                </a:solidFill>
                <a:miter/>
              </a:ln>
            </p:spPr>
          </p:cxnSp>
          <p:cxnSp>
            <p:nvCxnSpPr>
              <p:cNvPr id="23878" name="Straight Connector 1892"/>
              <p:cNvCxnSpPr/>
              <p:nvPr/>
            </p:nvCxnSpPr>
            <p:spPr>
              <a:xfrm>
                <a:off x="12355560" y="2612520"/>
                <a:ext cx="252360" cy="360"/>
              </a:xfrm>
              <a:prstGeom prst="straightConnector1">
                <a:avLst/>
              </a:prstGeom>
              <a:ln w="6480">
                <a:solidFill>
                  <a:srgbClr val="a8a8a8"/>
                </a:solidFill>
                <a:miter/>
              </a:ln>
            </p:spPr>
          </p:cxnSp>
          <p:cxnSp>
            <p:nvCxnSpPr>
              <p:cNvPr id="23879" name="Straight Connector 1893"/>
              <p:cNvCxnSpPr/>
              <p:nvPr/>
            </p:nvCxnSpPr>
            <p:spPr>
              <a:xfrm>
                <a:off x="12355560" y="3592080"/>
                <a:ext cx="252360" cy="360"/>
              </a:xfrm>
              <a:prstGeom prst="straightConnector1">
                <a:avLst/>
              </a:prstGeom>
              <a:ln w="6480">
                <a:solidFill>
                  <a:srgbClr val="a8a8a8"/>
                </a:solidFill>
                <a:miter/>
              </a:ln>
            </p:spPr>
          </p:cxnSp>
          <p:cxnSp>
            <p:nvCxnSpPr>
              <p:cNvPr id="23880" name="Straight Connector 1894"/>
              <p:cNvCxnSpPr/>
              <p:nvPr/>
            </p:nvCxnSpPr>
            <p:spPr>
              <a:xfrm>
                <a:off x="12355560" y="3265560"/>
                <a:ext cx="252360" cy="360"/>
              </a:xfrm>
              <a:prstGeom prst="straightConnector1">
                <a:avLst/>
              </a:prstGeom>
              <a:ln w="6480">
                <a:solidFill>
                  <a:srgbClr val="a8a8a8"/>
                </a:solidFill>
                <a:miter/>
              </a:ln>
            </p:spPr>
          </p:cxnSp>
          <p:cxnSp>
            <p:nvCxnSpPr>
              <p:cNvPr id="23881" name="Straight Connector 1895"/>
              <p:cNvCxnSpPr/>
              <p:nvPr/>
            </p:nvCxnSpPr>
            <p:spPr>
              <a:xfrm>
                <a:off x="12355560" y="4245120"/>
                <a:ext cx="252360" cy="360"/>
              </a:xfrm>
              <a:prstGeom prst="straightConnector1">
                <a:avLst/>
              </a:prstGeom>
              <a:ln w="6480">
                <a:solidFill>
                  <a:srgbClr val="a8a8a8"/>
                </a:solidFill>
                <a:miter/>
              </a:ln>
            </p:spPr>
          </p:cxnSp>
          <p:cxnSp>
            <p:nvCxnSpPr>
              <p:cNvPr id="23882" name="Straight Connector 1896"/>
              <p:cNvCxnSpPr/>
              <p:nvPr/>
            </p:nvCxnSpPr>
            <p:spPr>
              <a:xfrm>
                <a:off x="12355560" y="3918600"/>
                <a:ext cx="252360" cy="360"/>
              </a:xfrm>
              <a:prstGeom prst="straightConnector1">
                <a:avLst/>
              </a:prstGeom>
              <a:ln w="6480">
                <a:solidFill>
                  <a:srgbClr val="a8a8a8"/>
                </a:solidFill>
                <a:miter/>
              </a:ln>
            </p:spPr>
          </p:cxnSp>
          <p:cxnSp>
            <p:nvCxnSpPr>
              <p:cNvPr id="23883" name="Straight Connector 1898"/>
              <p:cNvCxnSpPr/>
              <p:nvPr/>
            </p:nvCxnSpPr>
            <p:spPr>
              <a:xfrm>
                <a:off x="12355560" y="4571640"/>
                <a:ext cx="252360" cy="360"/>
              </a:xfrm>
              <a:prstGeom prst="straightConnector1">
                <a:avLst/>
              </a:prstGeom>
              <a:ln w="6480">
                <a:solidFill>
                  <a:srgbClr val="a8a8a8"/>
                </a:solidFill>
                <a:miter/>
              </a:ln>
            </p:spPr>
          </p:cxnSp>
          <p:cxnSp>
            <p:nvCxnSpPr>
              <p:cNvPr id="23884" name="Straight Connector 1899"/>
              <p:cNvCxnSpPr/>
              <p:nvPr/>
            </p:nvCxnSpPr>
            <p:spPr>
              <a:xfrm>
                <a:off x="12355560" y="5551560"/>
                <a:ext cx="252360" cy="360"/>
              </a:xfrm>
              <a:prstGeom prst="straightConnector1">
                <a:avLst/>
              </a:prstGeom>
              <a:ln w="6480">
                <a:solidFill>
                  <a:srgbClr val="a8a8a8"/>
                </a:solidFill>
                <a:miter/>
              </a:ln>
            </p:spPr>
          </p:cxnSp>
          <p:cxnSp>
            <p:nvCxnSpPr>
              <p:cNvPr id="23885" name="Straight Connector 1900"/>
              <p:cNvCxnSpPr/>
              <p:nvPr/>
            </p:nvCxnSpPr>
            <p:spPr>
              <a:xfrm>
                <a:off x="12355560" y="5225040"/>
                <a:ext cx="252360" cy="360"/>
              </a:xfrm>
              <a:prstGeom prst="straightConnector1">
                <a:avLst/>
              </a:prstGeom>
              <a:ln w="6480">
                <a:solidFill>
                  <a:srgbClr val="a8a8a8"/>
                </a:solidFill>
                <a:miter/>
              </a:ln>
            </p:spPr>
          </p:cxnSp>
          <p:cxnSp>
            <p:nvCxnSpPr>
              <p:cNvPr id="23886" name="Straight Connector 1901"/>
              <p:cNvCxnSpPr/>
              <p:nvPr/>
            </p:nvCxnSpPr>
            <p:spPr>
              <a:xfrm>
                <a:off x="12355560" y="6204600"/>
                <a:ext cx="252360" cy="360"/>
              </a:xfrm>
              <a:prstGeom prst="straightConnector1">
                <a:avLst/>
              </a:prstGeom>
              <a:ln w="6480">
                <a:solidFill>
                  <a:srgbClr val="a8a8a8"/>
                </a:solidFill>
                <a:miter/>
              </a:ln>
            </p:spPr>
          </p:cxnSp>
          <p:cxnSp>
            <p:nvCxnSpPr>
              <p:cNvPr id="23887" name="Straight Connector 1902"/>
              <p:cNvCxnSpPr/>
              <p:nvPr/>
            </p:nvCxnSpPr>
            <p:spPr>
              <a:xfrm>
                <a:off x="12355560" y="5878080"/>
                <a:ext cx="252360" cy="360"/>
              </a:xfrm>
              <a:prstGeom prst="straightConnector1">
                <a:avLst/>
              </a:prstGeom>
              <a:ln w="6480">
                <a:solidFill>
                  <a:srgbClr val="a8a8a8"/>
                </a:solidFill>
                <a:miter/>
              </a:ln>
            </p:spPr>
          </p:cxnSp>
          <p:cxnSp>
            <p:nvCxnSpPr>
              <p:cNvPr id="23888" name="Straight Connector 1903"/>
              <p:cNvCxnSpPr/>
              <p:nvPr/>
            </p:nvCxnSpPr>
            <p:spPr>
              <a:xfrm>
                <a:off x="12355560" y="6857640"/>
                <a:ext cx="252360" cy="360"/>
              </a:xfrm>
              <a:prstGeom prst="straightConnector1">
                <a:avLst/>
              </a:prstGeom>
              <a:ln w="6480">
                <a:solidFill>
                  <a:srgbClr val="a8a8a8"/>
                </a:solidFill>
                <a:miter/>
              </a:ln>
            </p:spPr>
          </p:cxnSp>
          <p:cxnSp>
            <p:nvCxnSpPr>
              <p:cNvPr id="23889" name="Straight Connector 1904"/>
              <p:cNvCxnSpPr/>
              <p:nvPr/>
            </p:nvCxnSpPr>
            <p:spPr>
              <a:xfrm>
                <a:off x="12355560" y="6531120"/>
                <a:ext cx="252360" cy="360"/>
              </a:xfrm>
              <a:prstGeom prst="straightConnector1">
                <a:avLst/>
              </a:prstGeom>
              <a:ln w="6480">
                <a:solidFill>
                  <a:srgbClr val="a8a8a8"/>
                </a:solidFill>
                <a:miter/>
              </a:ln>
            </p:spPr>
          </p:cxnSp>
          <p:cxnSp>
            <p:nvCxnSpPr>
              <p:cNvPr id="2389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389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389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389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389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389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3896" name="Straight Connector 2097"/>
              <p:cNvCxnSpPr/>
              <p:nvPr/>
            </p:nvCxnSpPr>
            <p:spPr>
              <a:xfrm flipV="1">
                <a:off x="9885240" y="7041240"/>
                <a:ext cx="360" cy="252360"/>
              </a:xfrm>
              <a:prstGeom prst="straightConnector1">
                <a:avLst/>
              </a:prstGeom>
              <a:ln w="6480">
                <a:solidFill>
                  <a:srgbClr val="a8a8a8"/>
                </a:solidFill>
                <a:miter/>
              </a:ln>
            </p:spPr>
          </p:cxnSp>
          <p:cxnSp>
            <p:nvCxnSpPr>
              <p:cNvPr id="2389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3898" name="Straight Connector 2099"/>
              <p:cNvCxnSpPr/>
              <p:nvPr/>
            </p:nvCxnSpPr>
            <p:spPr>
              <a:xfrm flipV="1">
                <a:off x="9226080" y="7041240"/>
                <a:ext cx="360" cy="252360"/>
              </a:xfrm>
              <a:prstGeom prst="straightConnector1">
                <a:avLst/>
              </a:prstGeom>
              <a:ln w="6480">
                <a:solidFill>
                  <a:srgbClr val="a8a8a8"/>
                </a:solidFill>
                <a:miter/>
              </a:ln>
            </p:spPr>
          </p:cxnSp>
          <p:cxnSp>
            <p:nvCxnSpPr>
              <p:cNvPr id="23899" name="Straight Connector 2100"/>
              <p:cNvCxnSpPr/>
              <p:nvPr/>
            </p:nvCxnSpPr>
            <p:spPr>
              <a:xfrm flipV="1">
                <a:off x="9555840" y="7041240"/>
                <a:ext cx="360" cy="252360"/>
              </a:xfrm>
              <a:prstGeom prst="straightConnector1">
                <a:avLst/>
              </a:prstGeom>
              <a:ln w="6480">
                <a:solidFill>
                  <a:srgbClr val="a8a8a8"/>
                </a:solidFill>
                <a:miter/>
              </a:ln>
            </p:spPr>
          </p:cxnSp>
          <p:cxnSp>
            <p:nvCxnSpPr>
              <p:cNvPr id="23900" name="Straight Connector 2101"/>
              <p:cNvCxnSpPr/>
              <p:nvPr/>
            </p:nvCxnSpPr>
            <p:spPr>
              <a:xfrm flipV="1">
                <a:off x="8567280" y="7041240"/>
                <a:ext cx="360" cy="252360"/>
              </a:xfrm>
              <a:prstGeom prst="straightConnector1">
                <a:avLst/>
              </a:prstGeom>
              <a:ln w="6480">
                <a:solidFill>
                  <a:srgbClr val="a8a8a8"/>
                </a:solidFill>
                <a:miter/>
              </a:ln>
            </p:spPr>
          </p:cxnSp>
          <p:cxnSp>
            <p:nvCxnSpPr>
              <p:cNvPr id="23901" name="Straight Connector 2102"/>
              <p:cNvCxnSpPr/>
              <p:nvPr/>
            </p:nvCxnSpPr>
            <p:spPr>
              <a:xfrm flipV="1">
                <a:off x="8896680" y="7041240"/>
                <a:ext cx="360" cy="252360"/>
              </a:xfrm>
              <a:prstGeom prst="straightConnector1">
                <a:avLst/>
              </a:prstGeom>
              <a:ln w="6480">
                <a:solidFill>
                  <a:srgbClr val="a8a8a8"/>
                </a:solidFill>
                <a:miter/>
              </a:ln>
            </p:spPr>
          </p:cxnSp>
          <p:cxnSp>
            <p:nvCxnSpPr>
              <p:cNvPr id="23902" name="Straight Connector 2103"/>
              <p:cNvCxnSpPr/>
              <p:nvPr/>
            </p:nvCxnSpPr>
            <p:spPr>
              <a:xfrm flipV="1">
                <a:off x="7908120" y="7041240"/>
                <a:ext cx="360" cy="252360"/>
              </a:xfrm>
              <a:prstGeom prst="straightConnector1">
                <a:avLst/>
              </a:prstGeom>
              <a:ln w="6480">
                <a:solidFill>
                  <a:srgbClr val="a8a8a8"/>
                </a:solidFill>
                <a:miter/>
              </a:ln>
            </p:spPr>
          </p:cxnSp>
          <p:cxnSp>
            <p:nvCxnSpPr>
              <p:cNvPr id="23903" name="Straight Connector 2104"/>
              <p:cNvCxnSpPr/>
              <p:nvPr/>
            </p:nvCxnSpPr>
            <p:spPr>
              <a:xfrm flipV="1">
                <a:off x="8237520" y="7041240"/>
                <a:ext cx="360" cy="252360"/>
              </a:xfrm>
              <a:prstGeom prst="straightConnector1">
                <a:avLst/>
              </a:prstGeom>
              <a:ln w="6480">
                <a:solidFill>
                  <a:srgbClr val="a8a8a8"/>
                </a:solidFill>
                <a:miter/>
              </a:ln>
            </p:spPr>
          </p:cxnSp>
          <p:cxnSp>
            <p:nvCxnSpPr>
              <p:cNvPr id="23904" name="Straight Connector 2105"/>
              <p:cNvCxnSpPr/>
              <p:nvPr/>
            </p:nvCxnSpPr>
            <p:spPr>
              <a:xfrm flipV="1">
                <a:off x="7248960" y="7041240"/>
                <a:ext cx="360" cy="252360"/>
              </a:xfrm>
              <a:prstGeom prst="straightConnector1">
                <a:avLst/>
              </a:prstGeom>
              <a:ln w="6480">
                <a:solidFill>
                  <a:srgbClr val="a8a8a8"/>
                </a:solidFill>
                <a:miter/>
              </a:ln>
            </p:spPr>
          </p:cxnSp>
          <p:cxnSp>
            <p:nvCxnSpPr>
              <p:cNvPr id="23905" name="Straight Connector 2106"/>
              <p:cNvCxnSpPr/>
              <p:nvPr/>
            </p:nvCxnSpPr>
            <p:spPr>
              <a:xfrm flipV="1">
                <a:off x="7578720" y="7041240"/>
                <a:ext cx="360" cy="252360"/>
              </a:xfrm>
              <a:prstGeom prst="straightConnector1">
                <a:avLst/>
              </a:prstGeom>
              <a:ln w="6480">
                <a:solidFill>
                  <a:srgbClr val="a8a8a8"/>
                </a:solidFill>
                <a:miter/>
              </a:ln>
            </p:spPr>
          </p:cxnSp>
          <p:cxnSp>
            <p:nvCxnSpPr>
              <p:cNvPr id="23906" name="Straight Connector 2107"/>
              <p:cNvCxnSpPr/>
              <p:nvPr/>
            </p:nvCxnSpPr>
            <p:spPr>
              <a:xfrm flipV="1">
                <a:off x="6590160" y="7041240"/>
                <a:ext cx="360" cy="252360"/>
              </a:xfrm>
              <a:prstGeom prst="straightConnector1">
                <a:avLst/>
              </a:prstGeom>
              <a:ln w="6480">
                <a:solidFill>
                  <a:srgbClr val="a8a8a8"/>
                </a:solidFill>
                <a:miter/>
              </a:ln>
            </p:spPr>
          </p:cxnSp>
          <p:cxnSp>
            <p:nvCxnSpPr>
              <p:cNvPr id="23907" name="Straight Connector 2108"/>
              <p:cNvCxnSpPr/>
              <p:nvPr/>
            </p:nvCxnSpPr>
            <p:spPr>
              <a:xfrm flipV="1">
                <a:off x="6919560" y="7041240"/>
                <a:ext cx="360" cy="252360"/>
              </a:xfrm>
              <a:prstGeom prst="straightConnector1">
                <a:avLst/>
              </a:prstGeom>
              <a:ln w="6480">
                <a:solidFill>
                  <a:srgbClr val="a8a8a8"/>
                </a:solidFill>
                <a:miter/>
              </a:ln>
            </p:spPr>
          </p:cxnSp>
          <p:cxnSp>
            <p:nvCxnSpPr>
              <p:cNvPr id="23908" name="Straight Connector 2109"/>
              <p:cNvCxnSpPr/>
              <p:nvPr/>
            </p:nvCxnSpPr>
            <p:spPr>
              <a:xfrm flipV="1">
                <a:off x="5931000" y="7041240"/>
                <a:ext cx="360" cy="252360"/>
              </a:xfrm>
              <a:prstGeom prst="straightConnector1">
                <a:avLst/>
              </a:prstGeom>
              <a:ln w="6480">
                <a:solidFill>
                  <a:srgbClr val="a8a8a8"/>
                </a:solidFill>
                <a:miter/>
              </a:ln>
            </p:spPr>
          </p:cxnSp>
          <p:cxnSp>
            <p:nvCxnSpPr>
              <p:cNvPr id="23909" name="Straight Connector 2110"/>
              <p:cNvCxnSpPr/>
              <p:nvPr/>
            </p:nvCxnSpPr>
            <p:spPr>
              <a:xfrm flipV="1">
                <a:off x="6260760" y="7041240"/>
                <a:ext cx="360" cy="252360"/>
              </a:xfrm>
              <a:prstGeom prst="straightConnector1">
                <a:avLst/>
              </a:prstGeom>
              <a:ln w="6480">
                <a:solidFill>
                  <a:srgbClr val="a8a8a8"/>
                </a:solidFill>
                <a:miter/>
              </a:ln>
            </p:spPr>
          </p:cxnSp>
          <p:cxnSp>
            <p:nvCxnSpPr>
              <p:cNvPr id="23910" name="Straight Connector 2111"/>
              <p:cNvCxnSpPr/>
              <p:nvPr/>
            </p:nvCxnSpPr>
            <p:spPr>
              <a:xfrm flipV="1">
                <a:off x="5272200" y="7041240"/>
                <a:ext cx="360" cy="252360"/>
              </a:xfrm>
              <a:prstGeom prst="straightConnector1">
                <a:avLst/>
              </a:prstGeom>
              <a:ln w="6480">
                <a:solidFill>
                  <a:srgbClr val="a8a8a8"/>
                </a:solidFill>
                <a:miter/>
              </a:ln>
            </p:spPr>
          </p:cxnSp>
          <p:cxnSp>
            <p:nvCxnSpPr>
              <p:cNvPr id="23911" name="Straight Connector 2112"/>
              <p:cNvCxnSpPr/>
              <p:nvPr/>
            </p:nvCxnSpPr>
            <p:spPr>
              <a:xfrm flipV="1">
                <a:off x="5601600" y="7041240"/>
                <a:ext cx="360" cy="252360"/>
              </a:xfrm>
              <a:prstGeom prst="straightConnector1">
                <a:avLst/>
              </a:prstGeom>
              <a:ln w="6480">
                <a:solidFill>
                  <a:srgbClr val="a8a8a8"/>
                </a:solidFill>
                <a:miter/>
              </a:ln>
            </p:spPr>
          </p:cxnSp>
          <p:cxnSp>
            <p:nvCxnSpPr>
              <p:cNvPr id="23912" name="Straight Connector 2113"/>
              <p:cNvCxnSpPr/>
              <p:nvPr/>
            </p:nvCxnSpPr>
            <p:spPr>
              <a:xfrm flipV="1">
                <a:off x="4613040" y="7041240"/>
                <a:ext cx="360" cy="252360"/>
              </a:xfrm>
              <a:prstGeom prst="straightConnector1">
                <a:avLst/>
              </a:prstGeom>
              <a:ln w="6480">
                <a:solidFill>
                  <a:srgbClr val="a8a8a8"/>
                </a:solidFill>
                <a:miter/>
              </a:ln>
            </p:spPr>
          </p:cxnSp>
          <p:cxnSp>
            <p:nvCxnSpPr>
              <p:cNvPr id="23913" name="Straight Connector 2114"/>
              <p:cNvCxnSpPr/>
              <p:nvPr/>
            </p:nvCxnSpPr>
            <p:spPr>
              <a:xfrm flipV="1">
                <a:off x="4942440" y="7041240"/>
                <a:ext cx="360" cy="252360"/>
              </a:xfrm>
              <a:prstGeom prst="straightConnector1">
                <a:avLst/>
              </a:prstGeom>
              <a:ln w="6480">
                <a:solidFill>
                  <a:srgbClr val="a8a8a8"/>
                </a:solidFill>
                <a:miter/>
              </a:ln>
            </p:spPr>
          </p:cxnSp>
          <p:cxnSp>
            <p:nvCxnSpPr>
              <p:cNvPr id="23914" name="Straight Connector 2115"/>
              <p:cNvCxnSpPr/>
              <p:nvPr/>
            </p:nvCxnSpPr>
            <p:spPr>
              <a:xfrm flipV="1">
                <a:off x="3953880" y="7041240"/>
                <a:ext cx="360" cy="252360"/>
              </a:xfrm>
              <a:prstGeom prst="straightConnector1">
                <a:avLst/>
              </a:prstGeom>
              <a:ln w="6480">
                <a:solidFill>
                  <a:srgbClr val="a8a8a8"/>
                </a:solidFill>
                <a:miter/>
              </a:ln>
            </p:spPr>
          </p:cxnSp>
          <p:cxnSp>
            <p:nvCxnSpPr>
              <p:cNvPr id="23915" name="Straight Connector 2116"/>
              <p:cNvCxnSpPr/>
              <p:nvPr/>
            </p:nvCxnSpPr>
            <p:spPr>
              <a:xfrm flipV="1">
                <a:off x="4283640" y="7041240"/>
                <a:ext cx="360" cy="252360"/>
              </a:xfrm>
              <a:prstGeom prst="straightConnector1">
                <a:avLst/>
              </a:prstGeom>
              <a:ln w="6480">
                <a:solidFill>
                  <a:srgbClr val="a8a8a8"/>
                </a:solidFill>
                <a:miter/>
              </a:ln>
            </p:spPr>
          </p:cxnSp>
          <p:cxnSp>
            <p:nvCxnSpPr>
              <p:cNvPr id="23916" name="Straight Connector 2117"/>
              <p:cNvCxnSpPr/>
              <p:nvPr/>
            </p:nvCxnSpPr>
            <p:spPr>
              <a:xfrm flipV="1">
                <a:off x="3295080" y="7041240"/>
                <a:ext cx="360" cy="252360"/>
              </a:xfrm>
              <a:prstGeom prst="straightConnector1">
                <a:avLst/>
              </a:prstGeom>
              <a:ln w="6480">
                <a:solidFill>
                  <a:srgbClr val="a8a8a8"/>
                </a:solidFill>
                <a:miter/>
              </a:ln>
            </p:spPr>
          </p:cxnSp>
          <p:cxnSp>
            <p:nvCxnSpPr>
              <p:cNvPr id="23917" name="Straight Connector 2118"/>
              <p:cNvCxnSpPr/>
              <p:nvPr/>
            </p:nvCxnSpPr>
            <p:spPr>
              <a:xfrm flipV="1">
                <a:off x="3624480" y="7041240"/>
                <a:ext cx="360" cy="252360"/>
              </a:xfrm>
              <a:prstGeom prst="straightConnector1">
                <a:avLst/>
              </a:prstGeom>
              <a:ln w="6480">
                <a:solidFill>
                  <a:srgbClr val="a8a8a8"/>
                </a:solidFill>
                <a:miter/>
              </a:ln>
            </p:spPr>
          </p:cxnSp>
          <p:cxnSp>
            <p:nvCxnSpPr>
              <p:cNvPr id="23918" name="Straight Connector 2119"/>
              <p:cNvCxnSpPr/>
              <p:nvPr/>
            </p:nvCxnSpPr>
            <p:spPr>
              <a:xfrm flipV="1">
                <a:off x="2635920" y="7041240"/>
                <a:ext cx="360" cy="252360"/>
              </a:xfrm>
              <a:prstGeom prst="straightConnector1">
                <a:avLst/>
              </a:prstGeom>
              <a:ln w="6480">
                <a:solidFill>
                  <a:srgbClr val="a8a8a8"/>
                </a:solidFill>
                <a:miter/>
              </a:ln>
            </p:spPr>
          </p:cxnSp>
          <p:cxnSp>
            <p:nvCxnSpPr>
              <p:cNvPr id="23919" name="Straight Connector 2120"/>
              <p:cNvCxnSpPr/>
              <p:nvPr/>
            </p:nvCxnSpPr>
            <p:spPr>
              <a:xfrm flipV="1">
                <a:off x="2965320" y="7041240"/>
                <a:ext cx="360" cy="252360"/>
              </a:xfrm>
              <a:prstGeom prst="straightConnector1">
                <a:avLst/>
              </a:prstGeom>
              <a:ln w="6480">
                <a:solidFill>
                  <a:srgbClr val="a8a8a8"/>
                </a:solidFill>
                <a:miter/>
              </a:ln>
            </p:spPr>
          </p:cxnSp>
          <p:cxnSp>
            <p:nvCxnSpPr>
              <p:cNvPr id="23920" name="Straight Connector 2121"/>
              <p:cNvCxnSpPr/>
              <p:nvPr/>
            </p:nvCxnSpPr>
            <p:spPr>
              <a:xfrm flipV="1">
                <a:off x="1976760" y="7041240"/>
                <a:ext cx="360" cy="252360"/>
              </a:xfrm>
              <a:prstGeom prst="straightConnector1">
                <a:avLst/>
              </a:prstGeom>
              <a:ln w="6480">
                <a:solidFill>
                  <a:srgbClr val="a8a8a8"/>
                </a:solidFill>
                <a:miter/>
              </a:ln>
            </p:spPr>
          </p:cxnSp>
          <p:cxnSp>
            <p:nvCxnSpPr>
              <p:cNvPr id="23921" name="Straight Connector 2122"/>
              <p:cNvCxnSpPr/>
              <p:nvPr/>
            </p:nvCxnSpPr>
            <p:spPr>
              <a:xfrm flipV="1">
                <a:off x="2306520" y="7041240"/>
                <a:ext cx="360" cy="252360"/>
              </a:xfrm>
              <a:prstGeom prst="straightConnector1">
                <a:avLst/>
              </a:prstGeom>
              <a:ln w="6480">
                <a:solidFill>
                  <a:srgbClr val="a8a8a8"/>
                </a:solidFill>
                <a:miter/>
              </a:ln>
            </p:spPr>
          </p:cxnSp>
          <p:cxnSp>
            <p:nvCxnSpPr>
              <p:cNvPr id="23922" name="Straight Connector 2123"/>
              <p:cNvCxnSpPr/>
              <p:nvPr/>
            </p:nvCxnSpPr>
            <p:spPr>
              <a:xfrm flipV="1">
                <a:off x="1317960" y="7041240"/>
                <a:ext cx="360" cy="252360"/>
              </a:xfrm>
              <a:prstGeom prst="straightConnector1">
                <a:avLst/>
              </a:prstGeom>
              <a:ln w="6480">
                <a:solidFill>
                  <a:srgbClr val="a8a8a8"/>
                </a:solidFill>
                <a:miter/>
              </a:ln>
            </p:spPr>
          </p:cxnSp>
          <p:cxnSp>
            <p:nvCxnSpPr>
              <p:cNvPr id="23923" name="Straight Connector 2124"/>
              <p:cNvCxnSpPr/>
              <p:nvPr/>
            </p:nvCxnSpPr>
            <p:spPr>
              <a:xfrm flipV="1">
                <a:off x="1647360" y="7041240"/>
                <a:ext cx="360" cy="252360"/>
              </a:xfrm>
              <a:prstGeom prst="straightConnector1">
                <a:avLst/>
              </a:prstGeom>
              <a:ln w="6480">
                <a:solidFill>
                  <a:srgbClr val="a8a8a8"/>
                </a:solidFill>
                <a:miter/>
              </a:ln>
            </p:spPr>
          </p:cxnSp>
          <p:cxnSp>
            <p:nvCxnSpPr>
              <p:cNvPr id="23924" name="Straight Connector 2125"/>
              <p:cNvCxnSpPr/>
              <p:nvPr/>
            </p:nvCxnSpPr>
            <p:spPr>
              <a:xfrm flipV="1">
                <a:off x="658800" y="7041240"/>
                <a:ext cx="360" cy="252360"/>
              </a:xfrm>
              <a:prstGeom prst="straightConnector1">
                <a:avLst/>
              </a:prstGeom>
              <a:ln w="6480">
                <a:solidFill>
                  <a:srgbClr val="a8a8a8"/>
                </a:solidFill>
                <a:miter/>
              </a:ln>
            </p:spPr>
          </p:cxnSp>
          <p:cxnSp>
            <p:nvCxnSpPr>
              <p:cNvPr id="23925" name="Straight Connector 2126"/>
              <p:cNvCxnSpPr/>
              <p:nvPr/>
            </p:nvCxnSpPr>
            <p:spPr>
              <a:xfrm flipV="1">
                <a:off x="988200" y="7041240"/>
                <a:ext cx="360" cy="252360"/>
              </a:xfrm>
              <a:prstGeom prst="straightConnector1">
                <a:avLst/>
              </a:prstGeom>
              <a:ln w="6480">
                <a:solidFill>
                  <a:srgbClr val="a8a8a8"/>
                </a:solidFill>
                <a:miter/>
              </a:ln>
            </p:spPr>
          </p:cxnSp>
          <p:cxnSp>
            <p:nvCxnSpPr>
              <p:cNvPr id="23926" name="Straight Connector 2127"/>
              <p:cNvCxnSpPr/>
              <p:nvPr/>
            </p:nvCxnSpPr>
            <p:spPr>
              <a:xfrm flipV="1">
                <a:off x="0" y="7041240"/>
                <a:ext cx="360" cy="252360"/>
              </a:xfrm>
              <a:prstGeom prst="straightConnector1">
                <a:avLst/>
              </a:prstGeom>
              <a:ln w="6480">
                <a:solidFill>
                  <a:srgbClr val="a8a8a8"/>
                </a:solidFill>
                <a:miter/>
              </a:ln>
            </p:spPr>
          </p:cxnSp>
          <p:cxnSp>
            <p:nvCxnSpPr>
              <p:cNvPr id="2392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3928" name="PlaceHolder 1"/>
          <p:cNvSpPr>
            <a:spLocks noGrp="1"/>
          </p:cNvSpPr>
          <p:nvPr>
            <p:ph type="body"/>
          </p:nvPr>
        </p:nvSpPr>
        <p:spPr>
          <a:xfrm>
            <a:off x="659160" y="1754640"/>
            <a:ext cx="5266440" cy="18536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3929" name="PlaceHolder 2"/>
          <p:cNvSpPr>
            <a:spLocks noGrp="1"/>
          </p:cNvSpPr>
          <p:nvPr>
            <p:ph type="body"/>
          </p:nvPr>
        </p:nvSpPr>
        <p:spPr>
          <a:xfrm>
            <a:off x="659160" y="4346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3930" name="Straight Connector 8"/>
          <p:cNvCxnSpPr/>
          <p:nvPr/>
        </p:nvCxnSpPr>
        <p:spPr>
          <a:xfrm>
            <a:off x="658800" y="1682640"/>
            <a:ext cx="5267160" cy="360"/>
          </a:xfrm>
          <a:prstGeom prst="straightConnector1">
            <a:avLst/>
          </a:prstGeom>
          <a:ln w="9360">
            <a:solidFill>
              <a:srgbClr val="a8a8a8"/>
            </a:solidFill>
            <a:miter/>
          </a:ln>
        </p:spPr>
      </p:cxnSp>
      <p:cxnSp>
        <p:nvCxnSpPr>
          <p:cNvPr id="23931" name="Straight Connector 9"/>
          <p:cNvCxnSpPr/>
          <p:nvPr/>
        </p:nvCxnSpPr>
        <p:spPr>
          <a:xfrm>
            <a:off x="658800" y="4278600"/>
            <a:ext cx="5267160" cy="360"/>
          </a:xfrm>
          <a:prstGeom prst="straightConnector1">
            <a:avLst/>
          </a:prstGeom>
          <a:ln w="9360">
            <a:solidFill>
              <a:srgbClr val="a8a8a8"/>
            </a:solidFill>
            <a:miter/>
          </a:ln>
        </p:spPr>
      </p:cxnSp>
      <p:sp>
        <p:nvSpPr>
          <p:cNvPr id="23932" name="PlaceHolder 3"/>
          <p:cNvSpPr>
            <a:spLocks noGrp="1"/>
          </p:cNvSpPr>
          <p:nvPr>
            <p:ph type="body"/>
          </p:nvPr>
        </p:nvSpPr>
        <p:spPr>
          <a:xfrm>
            <a:off x="6267960" y="1754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3933" name="PlaceHolder 4"/>
          <p:cNvSpPr>
            <a:spLocks noGrp="1"/>
          </p:cNvSpPr>
          <p:nvPr>
            <p:ph type="body"/>
          </p:nvPr>
        </p:nvSpPr>
        <p:spPr>
          <a:xfrm>
            <a:off x="6267960" y="4346640"/>
            <a:ext cx="5266440" cy="18536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3934" name="Straight Connector 18"/>
          <p:cNvCxnSpPr/>
          <p:nvPr/>
        </p:nvCxnSpPr>
        <p:spPr>
          <a:xfrm>
            <a:off x="6267600" y="1682640"/>
            <a:ext cx="5267160" cy="360"/>
          </a:xfrm>
          <a:prstGeom prst="straightConnector1">
            <a:avLst/>
          </a:prstGeom>
          <a:ln w="9360">
            <a:solidFill>
              <a:srgbClr val="a8a8a8"/>
            </a:solidFill>
            <a:miter/>
          </a:ln>
        </p:spPr>
      </p:cxnSp>
      <p:cxnSp>
        <p:nvCxnSpPr>
          <p:cNvPr id="23935" name="Straight Connector 19"/>
          <p:cNvCxnSpPr/>
          <p:nvPr/>
        </p:nvCxnSpPr>
        <p:spPr>
          <a:xfrm>
            <a:off x="6267600" y="4278600"/>
            <a:ext cx="5267160" cy="360"/>
          </a:xfrm>
          <a:prstGeom prst="straightConnector1">
            <a:avLst/>
          </a:prstGeom>
          <a:ln w="9360">
            <a:solidFill>
              <a:srgbClr val="a8a8a8"/>
            </a:solidFill>
            <a:miter/>
          </a:ln>
        </p:spPr>
      </p:cxnSp>
      <p:sp>
        <p:nvSpPr>
          <p:cNvPr id="23936" name="PlaceHolder 5"/>
          <p:cNvSpPr>
            <a:spLocks noGrp="1"/>
          </p:cNvSpPr>
          <p:nvPr>
            <p:ph type="sldNum" idx="65"/>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7D0A5331-4956-43D3-B2FE-5817A301F995}"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3937" name="PlaceHolder 6"/>
          <p:cNvSpPr>
            <a:spLocks noGrp="1"/>
          </p:cNvSpPr>
          <p:nvPr>
            <p:ph type="ftr" idx="66"/>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938"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3939" name="PlaceHolder 8"/>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3940" name="PlaceHolder 9"/>
          <p:cNvSpPr>
            <a:spLocks noGrp="1"/>
          </p:cNvSpPr>
          <p:nvPr>
            <p:ph type="body"/>
          </p:nvPr>
        </p:nvSpPr>
        <p:spPr>
          <a:xfrm>
            <a:off x="659160" y="373356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3941" name="PlaceHolder 10"/>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3942" name="PlaceHolder 11"/>
          <p:cNvSpPr>
            <a:spLocks noGrp="1"/>
          </p:cNvSpPr>
          <p:nvPr>
            <p:ph type="body"/>
          </p:nvPr>
        </p:nvSpPr>
        <p:spPr>
          <a:xfrm>
            <a:off x="6267960" y="373356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23943" name="Group 29"/>
          <p:cNvGrpSpPr/>
          <p:nvPr/>
        </p:nvGrpSpPr>
        <p:grpSpPr>
          <a:xfrm>
            <a:off x="-2368440" y="0"/>
            <a:ext cx="1871640" cy="4379040"/>
            <a:chOff x="-2368440" y="0"/>
            <a:chExt cx="1871640" cy="4379040"/>
          </a:xfrm>
        </p:grpSpPr>
        <p:grpSp>
          <p:nvGrpSpPr>
            <p:cNvPr id="23944" name="Group 30"/>
            <p:cNvGrpSpPr/>
            <p:nvPr/>
          </p:nvGrpSpPr>
          <p:grpSpPr>
            <a:xfrm>
              <a:off x="-2368440" y="0"/>
              <a:ext cx="1871640" cy="4379040"/>
              <a:chOff x="-2368440" y="0"/>
              <a:chExt cx="1871640" cy="4379040"/>
            </a:xfrm>
          </p:grpSpPr>
          <p:grpSp>
            <p:nvGrpSpPr>
              <p:cNvPr id="23945" name="Group 32"/>
              <p:cNvGrpSpPr/>
              <p:nvPr/>
            </p:nvGrpSpPr>
            <p:grpSpPr>
              <a:xfrm>
                <a:off x="-2368440" y="0"/>
                <a:ext cx="1871640" cy="4379040"/>
                <a:chOff x="-2368440" y="0"/>
                <a:chExt cx="1871640" cy="4379040"/>
              </a:xfrm>
            </p:grpSpPr>
            <p:grpSp>
              <p:nvGrpSpPr>
                <p:cNvPr id="23946" name="Group 34"/>
                <p:cNvGrpSpPr/>
                <p:nvPr/>
              </p:nvGrpSpPr>
              <p:grpSpPr>
                <a:xfrm>
                  <a:off x="-2368440" y="0"/>
                  <a:ext cx="1871640" cy="4379040"/>
                  <a:chOff x="-2368440" y="0"/>
                  <a:chExt cx="1871640" cy="4379040"/>
                </a:xfrm>
              </p:grpSpPr>
              <p:sp>
                <p:nvSpPr>
                  <p:cNvPr id="23947"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3948"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3949"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3950" name="Picture 33" descr=""/>
              <p:cNvPicPr/>
              <p:nvPr/>
            </p:nvPicPr>
            <p:blipFill>
              <a:blip r:embed="rId5"/>
              <a:stretch/>
            </p:blipFill>
            <p:spPr>
              <a:xfrm>
                <a:off x="-2236680" y="1755000"/>
                <a:ext cx="1045800" cy="788760"/>
              </a:xfrm>
              <a:prstGeom prst="rect">
                <a:avLst/>
              </a:prstGeom>
              <a:ln w="0">
                <a:noFill/>
              </a:ln>
            </p:spPr>
          </p:pic>
        </p:grpSp>
        <p:sp>
          <p:nvSpPr>
            <p:cNvPr id="23951" name="Rectangle 31"/>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98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3989" name="Master Grid"/>
          <p:cNvGrpSpPr/>
          <p:nvPr/>
        </p:nvGrpSpPr>
        <p:grpSpPr>
          <a:xfrm>
            <a:off x="0" y="0"/>
            <a:ext cx="12191760" cy="6858000"/>
            <a:chOff x="0" y="0"/>
            <a:chExt cx="12191760" cy="6858000"/>
          </a:xfrm>
        </p:grpSpPr>
        <p:grpSp>
          <p:nvGrpSpPr>
            <p:cNvPr id="23990" name="GRID"/>
            <p:cNvGrpSpPr/>
            <p:nvPr/>
          </p:nvGrpSpPr>
          <p:grpSpPr>
            <a:xfrm>
              <a:off x="0" y="0"/>
              <a:ext cx="12191760" cy="6858000"/>
              <a:chOff x="0" y="0"/>
              <a:chExt cx="12191760" cy="6858000"/>
            </a:xfrm>
          </p:grpSpPr>
          <p:grpSp>
            <p:nvGrpSpPr>
              <p:cNvPr id="23991" name="Group 454"/>
              <p:cNvGrpSpPr/>
              <p:nvPr/>
            </p:nvGrpSpPr>
            <p:grpSpPr>
              <a:xfrm>
                <a:off x="0" y="0"/>
                <a:ext cx="12191760" cy="6858000"/>
                <a:chOff x="0" y="0"/>
                <a:chExt cx="12191760" cy="6858000"/>
              </a:xfrm>
            </p:grpSpPr>
            <p:cxnSp>
              <p:nvCxnSpPr>
                <p:cNvPr id="2399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399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399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399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399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399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399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399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400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400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400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400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400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400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400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400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400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400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401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401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401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401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401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401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401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401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401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401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402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402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402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402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402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402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402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402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402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402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4030" name="Group 455"/>
              <p:cNvGrpSpPr/>
              <p:nvPr/>
            </p:nvGrpSpPr>
            <p:grpSpPr>
              <a:xfrm>
                <a:off x="0" y="0"/>
                <a:ext cx="12191760" cy="6857640"/>
                <a:chOff x="0" y="0"/>
                <a:chExt cx="12191760" cy="6857640"/>
              </a:xfrm>
            </p:grpSpPr>
            <p:cxnSp>
              <p:nvCxnSpPr>
                <p:cNvPr id="2403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403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403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403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403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403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403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403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403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404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404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404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404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404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404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404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404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404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404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405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405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405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4053" name="Group 396"/>
            <p:cNvGrpSpPr/>
            <p:nvPr/>
          </p:nvGrpSpPr>
          <p:grpSpPr>
            <a:xfrm>
              <a:off x="329400" y="326520"/>
              <a:ext cx="11532960" cy="5878800"/>
              <a:chOff x="329400" y="326520"/>
              <a:chExt cx="11532960" cy="5878800"/>
            </a:xfrm>
          </p:grpSpPr>
          <p:grpSp>
            <p:nvGrpSpPr>
              <p:cNvPr id="24054" name="Group 397"/>
              <p:cNvGrpSpPr/>
              <p:nvPr/>
            </p:nvGrpSpPr>
            <p:grpSpPr>
              <a:xfrm>
                <a:off x="329400" y="326520"/>
                <a:ext cx="11532960" cy="5878800"/>
                <a:chOff x="329400" y="326520"/>
                <a:chExt cx="11532960" cy="5878800"/>
              </a:xfrm>
            </p:grpSpPr>
            <p:cxnSp>
              <p:nvCxnSpPr>
                <p:cNvPr id="2405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405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405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405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405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406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406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406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406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406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406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406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406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406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406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407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407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407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407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407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407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407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407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407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407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408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408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408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408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408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408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408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408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408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408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409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4091" name="Group 398"/>
              <p:cNvGrpSpPr/>
              <p:nvPr/>
            </p:nvGrpSpPr>
            <p:grpSpPr>
              <a:xfrm>
                <a:off x="329400" y="326520"/>
                <a:ext cx="11532960" cy="5878080"/>
                <a:chOff x="329400" y="326520"/>
                <a:chExt cx="11532960" cy="5878080"/>
              </a:xfrm>
            </p:grpSpPr>
            <p:cxnSp>
              <p:nvCxnSpPr>
                <p:cNvPr id="2409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409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409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409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409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409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409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409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410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410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410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410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410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410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410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410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410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410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411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4111" name="Master Grid Edge"/>
          <p:cNvGrpSpPr/>
          <p:nvPr/>
        </p:nvGrpSpPr>
        <p:grpSpPr>
          <a:xfrm>
            <a:off x="-435240" y="-435240"/>
            <a:ext cx="13042800" cy="7728480"/>
            <a:chOff x="-435240" y="-435240"/>
            <a:chExt cx="13042800" cy="7728480"/>
          </a:xfrm>
        </p:grpSpPr>
        <p:grpSp>
          <p:nvGrpSpPr>
            <p:cNvPr id="24112" name="Group 27"/>
            <p:cNvGrpSpPr/>
            <p:nvPr/>
          </p:nvGrpSpPr>
          <p:grpSpPr>
            <a:xfrm>
              <a:off x="-435240" y="-435240"/>
              <a:ext cx="13042800" cy="7728480"/>
              <a:chOff x="-435240" y="-435240"/>
              <a:chExt cx="13042800" cy="7728480"/>
            </a:xfrm>
          </p:grpSpPr>
          <p:cxnSp>
            <p:nvCxnSpPr>
              <p:cNvPr id="24113" name="Straight Connector 1371"/>
              <p:cNvCxnSpPr/>
              <p:nvPr/>
            </p:nvCxnSpPr>
            <p:spPr>
              <a:xfrm>
                <a:off x="-435240" y="489600"/>
                <a:ext cx="126360" cy="360"/>
              </a:xfrm>
              <a:prstGeom prst="straightConnector1">
                <a:avLst/>
              </a:prstGeom>
              <a:ln w="6480">
                <a:solidFill>
                  <a:srgbClr val="a8a8a8"/>
                </a:solidFill>
                <a:miter/>
              </a:ln>
            </p:spPr>
          </p:cxnSp>
          <p:cxnSp>
            <p:nvCxnSpPr>
              <p:cNvPr id="24114" name="Straight Connector 1372"/>
              <p:cNvCxnSpPr/>
              <p:nvPr/>
            </p:nvCxnSpPr>
            <p:spPr>
              <a:xfrm>
                <a:off x="-435240" y="326520"/>
                <a:ext cx="126360" cy="360"/>
              </a:xfrm>
              <a:prstGeom prst="straightConnector1">
                <a:avLst/>
              </a:prstGeom>
              <a:ln w="6480">
                <a:solidFill>
                  <a:srgbClr val="a8a8a8"/>
                </a:solidFill>
                <a:miter/>
              </a:ln>
            </p:spPr>
          </p:cxnSp>
          <p:cxnSp>
            <p:nvCxnSpPr>
              <p:cNvPr id="24115" name="Straight Connector 1373"/>
              <p:cNvCxnSpPr/>
              <p:nvPr/>
            </p:nvCxnSpPr>
            <p:spPr>
              <a:xfrm>
                <a:off x="-435240" y="816120"/>
                <a:ext cx="126360" cy="360"/>
              </a:xfrm>
              <a:prstGeom prst="straightConnector1">
                <a:avLst/>
              </a:prstGeom>
              <a:ln w="6480">
                <a:solidFill>
                  <a:srgbClr val="a8a8a8"/>
                </a:solidFill>
                <a:miter/>
              </a:ln>
            </p:spPr>
          </p:cxnSp>
          <p:cxnSp>
            <p:nvCxnSpPr>
              <p:cNvPr id="24116" name="Straight Connector 1374"/>
              <p:cNvCxnSpPr/>
              <p:nvPr/>
            </p:nvCxnSpPr>
            <p:spPr>
              <a:xfrm>
                <a:off x="-435240" y="653040"/>
                <a:ext cx="126360" cy="360"/>
              </a:xfrm>
              <a:prstGeom prst="straightConnector1">
                <a:avLst/>
              </a:prstGeom>
              <a:ln w="6480">
                <a:solidFill>
                  <a:srgbClr val="a8a8a8"/>
                </a:solidFill>
                <a:miter/>
              </a:ln>
            </p:spPr>
          </p:cxnSp>
          <p:cxnSp>
            <p:nvCxnSpPr>
              <p:cNvPr id="24117" name="Straight Connector 1375"/>
              <p:cNvCxnSpPr/>
              <p:nvPr/>
            </p:nvCxnSpPr>
            <p:spPr>
              <a:xfrm>
                <a:off x="-435240" y="1142640"/>
                <a:ext cx="126360" cy="360"/>
              </a:xfrm>
              <a:prstGeom prst="straightConnector1">
                <a:avLst/>
              </a:prstGeom>
              <a:ln w="6480">
                <a:solidFill>
                  <a:srgbClr val="a8a8a8"/>
                </a:solidFill>
                <a:miter/>
              </a:ln>
            </p:spPr>
          </p:cxnSp>
          <p:cxnSp>
            <p:nvCxnSpPr>
              <p:cNvPr id="24118" name="Straight Connector 1376"/>
              <p:cNvCxnSpPr/>
              <p:nvPr/>
            </p:nvCxnSpPr>
            <p:spPr>
              <a:xfrm>
                <a:off x="-435240" y="979560"/>
                <a:ext cx="126360" cy="360"/>
              </a:xfrm>
              <a:prstGeom prst="straightConnector1">
                <a:avLst/>
              </a:prstGeom>
              <a:ln w="6480">
                <a:solidFill>
                  <a:srgbClr val="a8a8a8"/>
                </a:solidFill>
                <a:miter/>
              </a:ln>
            </p:spPr>
          </p:cxnSp>
          <p:cxnSp>
            <p:nvCxnSpPr>
              <p:cNvPr id="24119" name="Straight Connector 1377"/>
              <p:cNvCxnSpPr/>
              <p:nvPr/>
            </p:nvCxnSpPr>
            <p:spPr>
              <a:xfrm>
                <a:off x="-435240" y="1469520"/>
                <a:ext cx="126360" cy="360"/>
              </a:xfrm>
              <a:prstGeom prst="straightConnector1">
                <a:avLst/>
              </a:prstGeom>
              <a:ln w="6480">
                <a:solidFill>
                  <a:srgbClr val="a8a8a8"/>
                </a:solidFill>
                <a:miter/>
              </a:ln>
            </p:spPr>
          </p:cxnSp>
          <p:cxnSp>
            <p:nvCxnSpPr>
              <p:cNvPr id="24120" name="Straight Connector 1378"/>
              <p:cNvCxnSpPr/>
              <p:nvPr/>
            </p:nvCxnSpPr>
            <p:spPr>
              <a:xfrm>
                <a:off x="-435240" y="1306080"/>
                <a:ext cx="126360" cy="360"/>
              </a:xfrm>
              <a:prstGeom prst="straightConnector1">
                <a:avLst/>
              </a:prstGeom>
              <a:ln w="6480">
                <a:solidFill>
                  <a:srgbClr val="a8a8a8"/>
                </a:solidFill>
                <a:miter/>
              </a:ln>
            </p:spPr>
          </p:cxnSp>
          <p:cxnSp>
            <p:nvCxnSpPr>
              <p:cNvPr id="24121" name="Straight Connector 1379"/>
              <p:cNvCxnSpPr/>
              <p:nvPr/>
            </p:nvCxnSpPr>
            <p:spPr>
              <a:xfrm>
                <a:off x="-435240" y="1796040"/>
                <a:ext cx="126360" cy="360"/>
              </a:xfrm>
              <a:prstGeom prst="straightConnector1">
                <a:avLst/>
              </a:prstGeom>
              <a:ln w="6480">
                <a:solidFill>
                  <a:srgbClr val="a8a8a8"/>
                </a:solidFill>
                <a:miter/>
              </a:ln>
            </p:spPr>
          </p:cxnSp>
          <p:cxnSp>
            <p:nvCxnSpPr>
              <p:cNvPr id="24122" name="Straight Connector 1380"/>
              <p:cNvCxnSpPr/>
              <p:nvPr/>
            </p:nvCxnSpPr>
            <p:spPr>
              <a:xfrm>
                <a:off x="-435240" y="1632600"/>
                <a:ext cx="126360" cy="360"/>
              </a:xfrm>
              <a:prstGeom prst="straightConnector1">
                <a:avLst/>
              </a:prstGeom>
              <a:ln w="6480">
                <a:solidFill>
                  <a:srgbClr val="a8a8a8"/>
                </a:solidFill>
                <a:miter/>
              </a:ln>
            </p:spPr>
          </p:cxnSp>
          <p:cxnSp>
            <p:nvCxnSpPr>
              <p:cNvPr id="24123" name="Straight Connector 1381"/>
              <p:cNvCxnSpPr/>
              <p:nvPr/>
            </p:nvCxnSpPr>
            <p:spPr>
              <a:xfrm>
                <a:off x="-435240" y="2122560"/>
                <a:ext cx="126360" cy="360"/>
              </a:xfrm>
              <a:prstGeom prst="straightConnector1">
                <a:avLst/>
              </a:prstGeom>
              <a:ln w="6480">
                <a:solidFill>
                  <a:srgbClr val="a8a8a8"/>
                </a:solidFill>
                <a:miter/>
              </a:ln>
            </p:spPr>
          </p:cxnSp>
          <p:cxnSp>
            <p:nvCxnSpPr>
              <p:cNvPr id="24124" name="Straight Connector 1382"/>
              <p:cNvCxnSpPr/>
              <p:nvPr/>
            </p:nvCxnSpPr>
            <p:spPr>
              <a:xfrm>
                <a:off x="-435240" y="1959120"/>
                <a:ext cx="126360" cy="360"/>
              </a:xfrm>
              <a:prstGeom prst="straightConnector1">
                <a:avLst/>
              </a:prstGeom>
              <a:ln w="6480">
                <a:solidFill>
                  <a:srgbClr val="a8a8a8"/>
                </a:solidFill>
                <a:miter/>
              </a:ln>
            </p:spPr>
          </p:cxnSp>
          <p:cxnSp>
            <p:nvCxnSpPr>
              <p:cNvPr id="24125" name="Straight Connector 1383"/>
              <p:cNvCxnSpPr/>
              <p:nvPr/>
            </p:nvCxnSpPr>
            <p:spPr>
              <a:xfrm>
                <a:off x="-435240" y="2449080"/>
                <a:ext cx="126360" cy="360"/>
              </a:xfrm>
              <a:prstGeom prst="straightConnector1">
                <a:avLst/>
              </a:prstGeom>
              <a:ln w="6480">
                <a:solidFill>
                  <a:srgbClr val="a8a8a8"/>
                </a:solidFill>
                <a:miter/>
              </a:ln>
            </p:spPr>
          </p:cxnSp>
          <p:cxnSp>
            <p:nvCxnSpPr>
              <p:cNvPr id="24126" name="Straight Connector 1384"/>
              <p:cNvCxnSpPr/>
              <p:nvPr/>
            </p:nvCxnSpPr>
            <p:spPr>
              <a:xfrm>
                <a:off x="-435240" y="2285640"/>
                <a:ext cx="126360" cy="360"/>
              </a:xfrm>
              <a:prstGeom prst="straightConnector1">
                <a:avLst/>
              </a:prstGeom>
              <a:ln w="6480">
                <a:solidFill>
                  <a:srgbClr val="a8a8a8"/>
                </a:solidFill>
                <a:miter/>
              </a:ln>
            </p:spPr>
          </p:cxnSp>
          <p:cxnSp>
            <p:nvCxnSpPr>
              <p:cNvPr id="24127" name="Straight Connector 1385"/>
              <p:cNvCxnSpPr/>
              <p:nvPr/>
            </p:nvCxnSpPr>
            <p:spPr>
              <a:xfrm>
                <a:off x="-435240" y="2775600"/>
                <a:ext cx="126360" cy="360"/>
              </a:xfrm>
              <a:prstGeom prst="straightConnector1">
                <a:avLst/>
              </a:prstGeom>
              <a:ln w="6480">
                <a:solidFill>
                  <a:srgbClr val="a8a8a8"/>
                </a:solidFill>
                <a:miter/>
              </a:ln>
            </p:spPr>
          </p:cxnSp>
          <p:cxnSp>
            <p:nvCxnSpPr>
              <p:cNvPr id="24128" name="Straight Connector 1386"/>
              <p:cNvCxnSpPr/>
              <p:nvPr/>
            </p:nvCxnSpPr>
            <p:spPr>
              <a:xfrm>
                <a:off x="-435240" y="2612520"/>
                <a:ext cx="126360" cy="360"/>
              </a:xfrm>
              <a:prstGeom prst="straightConnector1">
                <a:avLst/>
              </a:prstGeom>
              <a:ln w="6480">
                <a:solidFill>
                  <a:srgbClr val="a8a8a8"/>
                </a:solidFill>
                <a:miter/>
              </a:ln>
            </p:spPr>
          </p:cxnSp>
          <p:cxnSp>
            <p:nvCxnSpPr>
              <p:cNvPr id="24129" name="Straight Connector 1387"/>
              <p:cNvCxnSpPr/>
              <p:nvPr/>
            </p:nvCxnSpPr>
            <p:spPr>
              <a:xfrm>
                <a:off x="-435240" y="3102120"/>
                <a:ext cx="126360" cy="360"/>
              </a:xfrm>
              <a:prstGeom prst="straightConnector1">
                <a:avLst/>
              </a:prstGeom>
              <a:ln w="6480">
                <a:solidFill>
                  <a:srgbClr val="a8a8a8"/>
                </a:solidFill>
                <a:miter/>
              </a:ln>
            </p:spPr>
          </p:cxnSp>
          <p:cxnSp>
            <p:nvCxnSpPr>
              <p:cNvPr id="24130" name="Straight Connector 1388"/>
              <p:cNvCxnSpPr/>
              <p:nvPr/>
            </p:nvCxnSpPr>
            <p:spPr>
              <a:xfrm>
                <a:off x="-435240" y="2939040"/>
                <a:ext cx="126360" cy="360"/>
              </a:xfrm>
              <a:prstGeom prst="straightConnector1">
                <a:avLst/>
              </a:prstGeom>
              <a:ln w="6480">
                <a:solidFill>
                  <a:srgbClr val="a8a8a8"/>
                </a:solidFill>
                <a:miter/>
              </a:ln>
            </p:spPr>
          </p:cxnSp>
          <p:cxnSp>
            <p:nvCxnSpPr>
              <p:cNvPr id="24131" name="Straight Connector 1389"/>
              <p:cNvCxnSpPr/>
              <p:nvPr/>
            </p:nvCxnSpPr>
            <p:spPr>
              <a:xfrm>
                <a:off x="-435240" y="3428640"/>
                <a:ext cx="126360" cy="360"/>
              </a:xfrm>
              <a:prstGeom prst="straightConnector1">
                <a:avLst/>
              </a:prstGeom>
              <a:ln w="6480">
                <a:solidFill>
                  <a:srgbClr val="a8a8a8"/>
                </a:solidFill>
                <a:miter/>
              </a:ln>
            </p:spPr>
          </p:cxnSp>
          <p:cxnSp>
            <p:nvCxnSpPr>
              <p:cNvPr id="24132" name="Straight Connector 1390"/>
              <p:cNvCxnSpPr/>
              <p:nvPr/>
            </p:nvCxnSpPr>
            <p:spPr>
              <a:xfrm>
                <a:off x="-435240" y="3265560"/>
                <a:ext cx="126360" cy="360"/>
              </a:xfrm>
              <a:prstGeom prst="straightConnector1">
                <a:avLst/>
              </a:prstGeom>
              <a:ln w="6480">
                <a:solidFill>
                  <a:srgbClr val="a8a8a8"/>
                </a:solidFill>
                <a:miter/>
              </a:ln>
            </p:spPr>
          </p:cxnSp>
          <p:cxnSp>
            <p:nvCxnSpPr>
              <p:cNvPr id="24133" name="Straight Connector 1391"/>
              <p:cNvCxnSpPr/>
              <p:nvPr/>
            </p:nvCxnSpPr>
            <p:spPr>
              <a:xfrm>
                <a:off x="-435240" y="3755520"/>
                <a:ext cx="126360" cy="360"/>
              </a:xfrm>
              <a:prstGeom prst="straightConnector1">
                <a:avLst/>
              </a:prstGeom>
              <a:ln w="6480">
                <a:solidFill>
                  <a:srgbClr val="a8a8a8"/>
                </a:solidFill>
                <a:miter/>
              </a:ln>
            </p:spPr>
          </p:cxnSp>
          <p:cxnSp>
            <p:nvCxnSpPr>
              <p:cNvPr id="24134" name="Straight Connector 1392"/>
              <p:cNvCxnSpPr/>
              <p:nvPr/>
            </p:nvCxnSpPr>
            <p:spPr>
              <a:xfrm>
                <a:off x="-435240" y="3592080"/>
                <a:ext cx="126360" cy="360"/>
              </a:xfrm>
              <a:prstGeom prst="straightConnector1">
                <a:avLst/>
              </a:prstGeom>
              <a:ln w="6480">
                <a:solidFill>
                  <a:srgbClr val="a8a8a8"/>
                </a:solidFill>
                <a:miter/>
              </a:ln>
            </p:spPr>
          </p:cxnSp>
          <p:cxnSp>
            <p:nvCxnSpPr>
              <p:cNvPr id="24135" name="Straight Connector 1438"/>
              <p:cNvCxnSpPr/>
              <p:nvPr/>
            </p:nvCxnSpPr>
            <p:spPr>
              <a:xfrm>
                <a:off x="-435240" y="4081680"/>
                <a:ext cx="126360" cy="360"/>
              </a:xfrm>
              <a:prstGeom prst="straightConnector1">
                <a:avLst/>
              </a:prstGeom>
              <a:ln w="6480">
                <a:solidFill>
                  <a:srgbClr val="a8a8a8"/>
                </a:solidFill>
                <a:miter/>
              </a:ln>
            </p:spPr>
          </p:cxnSp>
          <p:cxnSp>
            <p:nvCxnSpPr>
              <p:cNvPr id="24136" name="Straight Connector 1439"/>
              <p:cNvCxnSpPr/>
              <p:nvPr/>
            </p:nvCxnSpPr>
            <p:spPr>
              <a:xfrm>
                <a:off x="-435240" y="3918240"/>
                <a:ext cx="126360" cy="360"/>
              </a:xfrm>
              <a:prstGeom prst="straightConnector1">
                <a:avLst/>
              </a:prstGeom>
              <a:ln w="6480">
                <a:solidFill>
                  <a:srgbClr val="a8a8a8"/>
                </a:solidFill>
                <a:miter/>
              </a:ln>
            </p:spPr>
          </p:cxnSp>
          <p:cxnSp>
            <p:nvCxnSpPr>
              <p:cNvPr id="24137" name="Straight Connector 1440"/>
              <p:cNvCxnSpPr/>
              <p:nvPr/>
            </p:nvCxnSpPr>
            <p:spPr>
              <a:xfrm>
                <a:off x="-435240" y="4408200"/>
                <a:ext cx="126360" cy="360"/>
              </a:xfrm>
              <a:prstGeom prst="straightConnector1">
                <a:avLst/>
              </a:prstGeom>
              <a:ln w="6480">
                <a:solidFill>
                  <a:srgbClr val="a8a8a8"/>
                </a:solidFill>
                <a:miter/>
              </a:ln>
            </p:spPr>
          </p:cxnSp>
          <p:cxnSp>
            <p:nvCxnSpPr>
              <p:cNvPr id="24138" name="Straight Connector 1441"/>
              <p:cNvCxnSpPr/>
              <p:nvPr/>
            </p:nvCxnSpPr>
            <p:spPr>
              <a:xfrm>
                <a:off x="-435240" y="4244760"/>
                <a:ext cx="126360" cy="360"/>
              </a:xfrm>
              <a:prstGeom prst="straightConnector1">
                <a:avLst/>
              </a:prstGeom>
              <a:ln w="6480">
                <a:solidFill>
                  <a:srgbClr val="a8a8a8"/>
                </a:solidFill>
                <a:miter/>
              </a:ln>
            </p:spPr>
          </p:cxnSp>
          <p:cxnSp>
            <p:nvCxnSpPr>
              <p:cNvPr id="24139" name="Straight Connector 1442"/>
              <p:cNvCxnSpPr/>
              <p:nvPr/>
            </p:nvCxnSpPr>
            <p:spPr>
              <a:xfrm>
                <a:off x="-435240" y="4734720"/>
                <a:ext cx="126360" cy="360"/>
              </a:xfrm>
              <a:prstGeom prst="straightConnector1">
                <a:avLst/>
              </a:prstGeom>
              <a:ln w="6480">
                <a:solidFill>
                  <a:srgbClr val="a8a8a8"/>
                </a:solidFill>
                <a:miter/>
              </a:ln>
            </p:spPr>
          </p:cxnSp>
          <p:cxnSp>
            <p:nvCxnSpPr>
              <p:cNvPr id="24140" name="Straight Connector 1443"/>
              <p:cNvCxnSpPr/>
              <p:nvPr/>
            </p:nvCxnSpPr>
            <p:spPr>
              <a:xfrm>
                <a:off x="-435240" y="4571280"/>
                <a:ext cx="126360" cy="360"/>
              </a:xfrm>
              <a:prstGeom prst="straightConnector1">
                <a:avLst/>
              </a:prstGeom>
              <a:ln w="6480">
                <a:solidFill>
                  <a:srgbClr val="a8a8a8"/>
                </a:solidFill>
                <a:miter/>
              </a:ln>
            </p:spPr>
          </p:cxnSp>
          <p:cxnSp>
            <p:nvCxnSpPr>
              <p:cNvPr id="24141" name="Straight Connector 1444"/>
              <p:cNvCxnSpPr/>
              <p:nvPr/>
            </p:nvCxnSpPr>
            <p:spPr>
              <a:xfrm>
                <a:off x="-435240" y="5061240"/>
                <a:ext cx="126360" cy="360"/>
              </a:xfrm>
              <a:prstGeom prst="straightConnector1">
                <a:avLst/>
              </a:prstGeom>
              <a:ln w="6480">
                <a:solidFill>
                  <a:srgbClr val="a8a8a8"/>
                </a:solidFill>
                <a:miter/>
              </a:ln>
            </p:spPr>
          </p:cxnSp>
          <p:cxnSp>
            <p:nvCxnSpPr>
              <p:cNvPr id="24142" name="Straight Connector 1446"/>
              <p:cNvCxnSpPr/>
              <p:nvPr/>
            </p:nvCxnSpPr>
            <p:spPr>
              <a:xfrm>
                <a:off x="-435240" y="5387760"/>
                <a:ext cx="126360" cy="360"/>
              </a:xfrm>
              <a:prstGeom prst="straightConnector1">
                <a:avLst/>
              </a:prstGeom>
              <a:ln w="6480">
                <a:solidFill>
                  <a:srgbClr val="a8a8a8"/>
                </a:solidFill>
                <a:miter/>
              </a:ln>
            </p:spPr>
          </p:cxnSp>
          <p:cxnSp>
            <p:nvCxnSpPr>
              <p:cNvPr id="24143" name="Straight Connector 1447"/>
              <p:cNvCxnSpPr/>
              <p:nvPr/>
            </p:nvCxnSpPr>
            <p:spPr>
              <a:xfrm>
                <a:off x="-435240" y="5224680"/>
                <a:ext cx="126360" cy="360"/>
              </a:xfrm>
              <a:prstGeom prst="straightConnector1">
                <a:avLst/>
              </a:prstGeom>
              <a:ln w="6480">
                <a:solidFill>
                  <a:srgbClr val="a8a8a8"/>
                </a:solidFill>
                <a:miter/>
              </a:ln>
            </p:spPr>
          </p:cxnSp>
          <p:cxnSp>
            <p:nvCxnSpPr>
              <p:cNvPr id="24144" name="Straight Connector 1448"/>
              <p:cNvCxnSpPr/>
              <p:nvPr/>
            </p:nvCxnSpPr>
            <p:spPr>
              <a:xfrm>
                <a:off x="-435240" y="5714280"/>
                <a:ext cx="126360" cy="360"/>
              </a:xfrm>
              <a:prstGeom prst="straightConnector1">
                <a:avLst/>
              </a:prstGeom>
              <a:ln w="6480">
                <a:solidFill>
                  <a:srgbClr val="a8a8a8"/>
                </a:solidFill>
                <a:miter/>
              </a:ln>
            </p:spPr>
          </p:cxnSp>
          <p:cxnSp>
            <p:nvCxnSpPr>
              <p:cNvPr id="24145" name="Straight Connector 1449"/>
              <p:cNvCxnSpPr/>
              <p:nvPr/>
            </p:nvCxnSpPr>
            <p:spPr>
              <a:xfrm>
                <a:off x="-435240" y="5551200"/>
                <a:ext cx="126360" cy="360"/>
              </a:xfrm>
              <a:prstGeom prst="straightConnector1">
                <a:avLst/>
              </a:prstGeom>
              <a:ln w="6480">
                <a:solidFill>
                  <a:srgbClr val="a8a8a8"/>
                </a:solidFill>
                <a:miter/>
              </a:ln>
            </p:spPr>
          </p:cxnSp>
          <p:cxnSp>
            <p:nvCxnSpPr>
              <p:cNvPr id="24146" name="Straight Connector 1450"/>
              <p:cNvCxnSpPr/>
              <p:nvPr/>
            </p:nvCxnSpPr>
            <p:spPr>
              <a:xfrm>
                <a:off x="-435240" y="6041160"/>
                <a:ext cx="126360" cy="360"/>
              </a:xfrm>
              <a:prstGeom prst="straightConnector1">
                <a:avLst/>
              </a:prstGeom>
              <a:ln w="6480">
                <a:solidFill>
                  <a:srgbClr val="a8a8a8"/>
                </a:solidFill>
                <a:miter/>
              </a:ln>
            </p:spPr>
          </p:cxnSp>
          <p:cxnSp>
            <p:nvCxnSpPr>
              <p:cNvPr id="24147" name="Straight Connector 1451"/>
              <p:cNvCxnSpPr/>
              <p:nvPr/>
            </p:nvCxnSpPr>
            <p:spPr>
              <a:xfrm>
                <a:off x="-435240" y="5877720"/>
                <a:ext cx="126360" cy="360"/>
              </a:xfrm>
              <a:prstGeom prst="straightConnector1">
                <a:avLst/>
              </a:prstGeom>
              <a:ln w="6480">
                <a:solidFill>
                  <a:srgbClr val="a8a8a8"/>
                </a:solidFill>
                <a:miter/>
              </a:ln>
            </p:spPr>
          </p:cxnSp>
          <p:cxnSp>
            <p:nvCxnSpPr>
              <p:cNvPr id="24148" name="Straight Connector 1452"/>
              <p:cNvCxnSpPr/>
              <p:nvPr/>
            </p:nvCxnSpPr>
            <p:spPr>
              <a:xfrm>
                <a:off x="-435240" y="6367680"/>
                <a:ext cx="126360" cy="360"/>
              </a:xfrm>
              <a:prstGeom prst="straightConnector1">
                <a:avLst/>
              </a:prstGeom>
              <a:ln w="6480">
                <a:solidFill>
                  <a:srgbClr val="a8a8a8"/>
                </a:solidFill>
                <a:miter/>
              </a:ln>
            </p:spPr>
          </p:cxnSp>
          <p:cxnSp>
            <p:nvCxnSpPr>
              <p:cNvPr id="24149" name="Straight Connector 1453"/>
              <p:cNvCxnSpPr/>
              <p:nvPr/>
            </p:nvCxnSpPr>
            <p:spPr>
              <a:xfrm>
                <a:off x="-435240" y="6204240"/>
                <a:ext cx="126360" cy="360"/>
              </a:xfrm>
              <a:prstGeom prst="straightConnector1">
                <a:avLst/>
              </a:prstGeom>
              <a:ln w="6480">
                <a:solidFill>
                  <a:srgbClr val="a8a8a8"/>
                </a:solidFill>
                <a:miter/>
              </a:ln>
            </p:spPr>
          </p:cxnSp>
          <p:cxnSp>
            <p:nvCxnSpPr>
              <p:cNvPr id="24150" name="Straight Connector 1083"/>
              <p:cNvCxnSpPr/>
              <p:nvPr/>
            </p:nvCxnSpPr>
            <p:spPr>
              <a:xfrm>
                <a:off x="493920" y="-435240"/>
                <a:ext cx="360" cy="126360"/>
              </a:xfrm>
              <a:prstGeom prst="straightConnector1">
                <a:avLst/>
              </a:prstGeom>
              <a:ln w="6480">
                <a:solidFill>
                  <a:srgbClr val="a8a8a8"/>
                </a:solidFill>
                <a:miter/>
              </a:ln>
            </p:spPr>
          </p:cxnSp>
          <p:cxnSp>
            <p:nvCxnSpPr>
              <p:cNvPr id="24151" name="Straight Connector 1084"/>
              <p:cNvCxnSpPr/>
              <p:nvPr/>
            </p:nvCxnSpPr>
            <p:spPr>
              <a:xfrm>
                <a:off x="329400" y="-435240"/>
                <a:ext cx="360" cy="126360"/>
              </a:xfrm>
              <a:prstGeom prst="straightConnector1">
                <a:avLst/>
              </a:prstGeom>
              <a:ln w="6480">
                <a:solidFill>
                  <a:srgbClr val="a8a8a8"/>
                </a:solidFill>
                <a:miter/>
              </a:ln>
            </p:spPr>
          </p:cxnSp>
          <p:cxnSp>
            <p:nvCxnSpPr>
              <p:cNvPr id="24152" name="Straight Connector 1085"/>
              <p:cNvCxnSpPr/>
              <p:nvPr/>
            </p:nvCxnSpPr>
            <p:spPr>
              <a:xfrm>
                <a:off x="823680" y="-435240"/>
                <a:ext cx="360" cy="126360"/>
              </a:xfrm>
              <a:prstGeom prst="straightConnector1">
                <a:avLst/>
              </a:prstGeom>
              <a:ln w="6480">
                <a:solidFill>
                  <a:srgbClr val="a8a8a8"/>
                </a:solidFill>
                <a:miter/>
              </a:ln>
            </p:spPr>
          </p:cxnSp>
          <p:cxnSp>
            <p:nvCxnSpPr>
              <p:cNvPr id="24153" name="Straight Connector 1086"/>
              <p:cNvCxnSpPr/>
              <p:nvPr/>
            </p:nvCxnSpPr>
            <p:spPr>
              <a:xfrm>
                <a:off x="658800" y="-435240"/>
                <a:ext cx="360" cy="126360"/>
              </a:xfrm>
              <a:prstGeom prst="straightConnector1">
                <a:avLst/>
              </a:prstGeom>
              <a:ln w="6480">
                <a:solidFill>
                  <a:srgbClr val="a8a8a8"/>
                </a:solidFill>
                <a:miter/>
              </a:ln>
            </p:spPr>
          </p:cxnSp>
          <p:cxnSp>
            <p:nvCxnSpPr>
              <p:cNvPr id="24154" name="Straight Connector 1087"/>
              <p:cNvCxnSpPr/>
              <p:nvPr/>
            </p:nvCxnSpPr>
            <p:spPr>
              <a:xfrm>
                <a:off x="1153080" y="-435240"/>
                <a:ext cx="360" cy="126360"/>
              </a:xfrm>
              <a:prstGeom prst="straightConnector1">
                <a:avLst/>
              </a:prstGeom>
              <a:ln w="6480">
                <a:solidFill>
                  <a:srgbClr val="a8a8a8"/>
                </a:solidFill>
                <a:miter/>
              </a:ln>
            </p:spPr>
          </p:cxnSp>
          <p:cxnSp>
            <p:nvCxnSpPr>
              <p:cNvPr id="24155" name="Straight Connector 1088"/>
              <p:cNvCxnSpPr/>
              <p:nvPr/>
            </p:nvCxnSpPr>
            <p:spPr>
              <a:xfrm>
                <a:off x="988200" y="-435240"/>
                <a:ext cx="360" cy="126360"/>
              </a:xfrm>
              <a:prstGeom prst="straightConnector1">
                <a:avLst/>
              </a:prstGeom>
              <a:ln w="6480">
                <a:solidFill>
                  <a:srgbClr val="a8a8a8"/>
                </a:solidFill>
                <a:miter/>
              </a:ln>
            </p:spPr>
          </p:cxnSp>
          <p:cxnSp>
            <p:nvCxnSpPr>
              <p:cNvPr id="24156" name="Straight Connector 1089"/>
              <p:cNvCxnSpPr/>
              <p:nvPr/>
            </p:nvCxnSpPr>
            <p:spPr>
              <a:xfrm>
                <a:off x="1482480" y="-435240"/>
                <a:ext cx="360" cy="126360"/>
              </a:xfrm>
              <a:prstGeom prst="straightConnector1">
                <a:avLst/>
              </a:prstGeom>
              <a:ln w="6480">
                <a:solidFill>
                  <a:srgbClr val="a8a8a8"/>
                </a:solidFill>
                <a:miter/>
              </a:ln>
            </p:spPr>
          </p:cxnSp>
          <p:cxnSp>
            <p:nvCxnSpPr>
              <p:cNvPr id="24157" name="Straight Connector 1090"/>
              <p:cNvCxnSpPr/>
              <p:nvPr/>
            </p:nvCxnSpPr>
            <p:spPr>
              <a:xfrm>
                <a:off x="1317960" y="-435240"/>
                <a:ext cx="360" cy="126360"/>
              </a:xfrm>
              <a:prstGeom prst="straightConnector1">
                <a:avLst/>
              </a:prstGeom>
              <a:ln w="6480">
                <a:solidFill>
                  <a:srgbClr val="a8a8a8"/>
                </a:solidFill>
                <a:miter/>
              </a:ln>
            </p:spPr>
          </p:cxnSp>
          <p:cxnSp>
            <p:nvCxnSpPr>
              <p:cNvPr id="24158" name="Straight Connector 1091"/>
              <p:cNvCxnSpPr/>
              <p:nvPr/>
            </p:nvCxnSpPr>
            <p:spPr>
              <a:xfrm>
                <a:off x="1812240" y="-435240"/>
                <a:ext cx="360" cy="126360"/>
              </a:xfrm>
              <a:prstGeom prst="straightConnector1">
                <a:avLst/>
              </a:prstGeom>
              <a:ln w="6480">
                <a:solidFill>
                  <a:srgbClr val="a8a8a8"/>
                </a:solidFill>
                <a:miter/>
              </a:ln>
            </p:spPr>
          </p:cxnSp>
          <p:cxnSp>
            <p:nvCxnSpPr>
              <p:cNvPr id="24159" name="Straight Connector 1092"/>
              <p:cNvCxnSpPr/>
              <p:nvPr/>
            </p:nvCxnSpPr>
            <p:spPr>
              <a:xfrm>
                <a:off x="1647360" y="-435240"/>
                <a:ext cx="360" cy="126360"/>
              </a:xfrm>
              <a:prstGeom prst="straightConnector1">
                <a:avLst/>
              </a:prstGeom>
              <a:ln w="6480">
                <a:solidFill>
                  <a:srgbClr val="a8a8a8"/>
                </a:solidFill>
                <a:miter/>
              </a:ln>
            </p:spPr>
          </p:cxnSp>
          <p:cxnSp>
            <p:nvCxnSpPr>
              <p:cNvPr id="24160" name="Straight Connector 1093"/>
              <p:cNvCxnSpPr/>
              <p:nvPr/>
            </p:nvCxnSpPr>
            <p:spPr>
              <a:xfrm>
                <a:off x="2141640" y="-435240"/>
                <a:ext cx="360" cy="126360"/>
              </a:xfrm>
              <a:prstGeom prst="straightConnector1">
                <a:avLst/>
              </a:prstGeom>
              <a:ln w="6480">
                <a:solidFill>
                  <a:srgbClr val="a8a8a8"/>
                </a:solidFill>
                <a:miter/>
              </a:ln>
            </p:spPr>
          </p:cxnSp>
          <p:cxnSp>
            <p:nvCxnSpPr>
              <p:cNvPr id="24161" name="Straight Connector 1094"/>
              <p:cNvCxnSpPr/>
              <p:nvPr/>
            </p:nvCxnSpPr>
            <p:spPr>
              <a:xfrm>
                <a:off x="1976760" y="-435240"/>
                <a:ext cx="360" cy="126360"/>
              </a:xfrm>
              <a:prstGeom prst="straightConnector1">
                <a:avLst/>
              </a:prstGeom>
              <a:ln w="6480">
                <a:solidFill>
                  <a:srgbClr val="a8a8a8"/>
                </a:solidFill>
                <a:miter/>
              </a:ln>
            </p:spPr>
          </p:cxnSp>
          <p:cxnSp>
            <p:nvCxnSpPr>
              <p:cNvPr id="24162" name="Straight Connector 1095"/>
              <p:cNvCxnSpPr/>
              <p:nvPr/>
            </p:nvCxnSpPr>
            <p:spPr>
              <a:xfrm>
                <a:off x="2471040" y="-435240"/>
                <a:ext cx="360" cy="126360"/>
              </a:xfrm>
              <a:prstGeom prst="straightConnector1">
                <a:avLst/>
              </a:prstGeom>
              <a:ln w="6480">
                <a:solidFill>
                  <a:srgbClr val="a8a8a8"/>
                </a:solidFill>
                <a:miter/>
              </a:ln>
            </p:spPr>
          </p:cxnSp>
          <p:cxnSp>
            <p:nvCxnSpPr>
              <p:cNvPr id="24163" name="Straight Connector 1096"/>
              <p:cNvCxnSpPr/>
              <p:nvPr/>
            </p:nvCxnSpPr>
            <p:spPr>
              <a:xfrm>
                <a:off x="2306520" y="-435240"/>
                <a:ext cx="360" cy="126360"/>
              </a:xfrm>
              <a:prstGeom prst="straightConnector1">
                <a:avLst/>
              </a:prstGeom>
              <a:ln w="6480">
                <a:solidFill>
                  <a:srgbClr val="a8a8a8"/>
                </a:solidFill>
                <a:miter/>
              </a:ln>
            </p:spPr>
          </p:cxnSp>
          <p:cxnSp>
            <p:nvCxnSpPr>
              <p:cNvPr id="24164" name="Straight Connector 1097"/>
              <p:cNvCxnSpPr/>
              <p:nvPr/>
            </p:nvCxnSpPr>
            <p:spPr>
              <a:xfrm>
                <a:off x="2800800" y="-435240"/>
                <a:ext cx="360" cy="126360"/>
              </a:xfrm>
              <a:prstGeom prst="straightConnector1">
                <a:avLst/>
              </a:prstGeom>
              <a:ln w="6480">
                <a:solidFill>
                  <a:srgbClr val="a8a8a8"/>
                </a:solidFill>
                <a:miter/>
              </a:ln>
            </p:spPr>
          </p:cxnSp>
          <p:cxnSp>
            <p:nvCxnSpPr>
              <p:cNvPr id="24165" name="Straight Connector 1098"/>
              <p:cNvCxnSpPr/>
              <p:nvPr/>
            </p:nvCxnSpPr>
            <p:spPr>
              <a:xfrm>
                <a:off x="2635920" y="-435240"/>
                <a:ext cx="360" cy="126360"/>
              </a:xfrm>
              <a:prstGeom prst="straightConnector1">
                <a:avLst/>
              </a:prstGeom>
              <a:ln w="6480">
                <a:solidFill>
                  <a:srgbClr val="a8a8a8"/>
                </a:solidFill>
                <a:miter/>
              </a:ln>
            </p:spPr>
          </p:cxnSp>
          <p:cxnSp>
            <p:nvCxnSpPr>
              <p:cNvPr id="24166" name="Straight Connector 1099"/>
              <p:cNvCxnSpPr/>
              <p:nvPr/>
            </p:nvCxnSpPr>
            <p:spPr>
              <a:xfrm>
                <a:off x="3130200" y="-435240"/>
                <a:ext cx="360" cy="126360"/>
              </a:xfrm>
              <a:prstGeom prst="straightConnector1">
                <a:avLst/>
              </a:prstGeom>
              <a:ln w="6480">
                <a:solidFill>
                  <a:srgbClr val="a8a8a8"/>
                </a:solidFill>
                <a:miter/>
              </a:ln>
            </p:spPr>
          </p:cxnSp>
          <p:cxnSp>
            <p:nvCxnSpPr>
              <p:cNvPr id="24167" name="Straight Connector 1100"/>
              <p:cNvCxnSpPr/>
              <p:nvPr/>
            </p:nvCxnSpPr>
            <p:spPr>
              <a:xfrm>
                <a:off x="2965320" y="-435240"/>
                <a:ext cx="360" cy="126360"/>
              </a:xfrm>
              <a:prstGeom prst="straightConnector1">
                <a:avLst/>
              </a:prstGeom>
              <a:ln w="6480">
                <a:solidFill>
                  <a:srgbClr val="a8a8a8"/>
                </a:solidFill>
                <a:miter/>
              </a:ln>
            </p:spPr>
          </p:cxnSp>
          <p:cxnSp>
            <p:nvCxnSpPr>
              <p:cNvPr id="24168" name="Straight Connector 1101"/>
              <p:cNvCxnSpPr/>
              <p:nvPr/>
            </p:nvCxnSpPr>
            <p:spPr>
              <a:xfrm>
                <a:off x="3459600" y="-435240"/>
                <a:ext cx="360" cy="126360"/>
              </a:xfrm>
              <a:prstGeom prst="straightConnector1">
                <a:avLst/>
              </a:prstGeom>
              <a:ln w="6480">
                <a:solidFill>
                  <a:srgbClr val="a8a8a8"/>
                </a:solidFill>
                <a:miter/>
              </a:ln>
            </p:spPr>
          </p:cxnSp>
          <p:cxnSp>
            <p:nvCxnSpPr>
              <p:cNvPr id="24169" name="Straight Connector 1102"/>
              <p:cNvCxnSpPr/>
              <p:nvPr/>
            </p:nvCxnSpPr>
            <p:spPr>
              <a:xfrm>
                <a:off x="3295080" y="-435240"/>
                <a:ext cx="360" cy="126360"/>
              </a:xfrm>
              <a:prstGeom prst="straightConnector1">
                <a:avLst/>
              </a:prstGeom>
              <a:ln w="6480">
                <a:solidFill>
                  <a:srgbClr val="a8a8a8"/>
                </a:solidFill>
                <a:miter/>
              </a:ln>
            </p:spPr>
          </p:cxnSp>
          <p:cxnSp>
            <p:nvCxnSpPr>
              <p:cNvPr id="24170" name="Straight Connector 1103"/>
              <p:cNvCxnSpPr/>
              <p:nvPr/>
            </p:nvCxnSpPr>
            <p:spPr>
              <a:xfrm>
                <a:off x="3789360" y="-435240"/>
                <a:ext cx="360" cy="126360"/>
              </a:xfrm>
              <a:prstGeom prst="straightConnector1">
                <a:avLst/>
              </a:prstGeom>
              <a:ln w="6480">
                <a:solidFill>
                  <a:srgbClr val="a8a8a8"/>
                </a:solidFill>
                <a:miter/>
              </a:ln>
            </p:spPr>
          </p:cxnSp>
          <p:cxnSp>
            <p:nvCxnSpPr>
              <p:cNvPr id="24171" name="Straight Connector 1104"/>
              <p:cNvCxnSpPr/>
              <p:nvPr/>
            </p:nvCxnSpPr>
            <p:spPr>
              <a:xfrm>
                <a:off x="3624480" y="-435240"/>
                <a:ext cx="360" cy="126360"/>
              </a:xfrm>
              <a:prstGeom prst="straightConnector1">
                <a:avLst/>
              </a:prstGeom>
              <a:ln w="6480">
                <a:solidFill>
                  <a:srgbClr val="a8a8a8"/>
                </a:solidFill>
                <a:miter/>
              </a:ln>
            </p:spPr>
          </p:cxnSp>
          <p:cxnSp>
            <p:nvCxnSpPr>
              <p:cNvPr id="24172" name="Straight Connector 1105"/>
              <p:cNvCxnSpPr/>
              <p:nvPr/>
            </p:nvCxnSpPr>
            <p:spPr>
              <a:xfrm>
                <a:off x="4118760" y="-435240"/>
                <a:ext cx="360" cy="126360"/>
              </a:xfrm>
              <a:prstGeom prst="straightConnector1">
                <a:avLst/>
              </a:prstGeom>
              <a:ln w="6480">
                <a:solidFill>
                  <a:srgbClr val="a8a8a8"/>
                </a:solidFill>
                <a:miter/>
              </a:ln>
            </p:spPr>
          </p:cxnSp>
          <p:cxnSp>
            <p:nvCxnSpPr>
              <p:cNvPr id="24173" name="Straight Connector 1106"/>
              <p:cNvCxnSpPr/>
              <p:nvPr/>
            </p:nvCxnSpPr>
            <p:spPr>
              <a:xfrm>
                <a:off x="3953880" y="-435240"/>
                <a:ext cx="360" cy="126360"/>
              </a:xfrm>
              <a:prstGeom prst="straightConnector1">
                <a:avLst/>
              </a:prstGeom>
              <a:ln w="6480">
                <a:solidFill>
                  <a:srgbClr val="a8a8a8"/>
                </a:solidFill>
                <a:miter/>
              </a:ln>
            </p:spPr>
          </p:cxnSp>
          <p:cxnSp>
            <p:nvCxnSpPr>
              <p:cNvPr id="24174" name="Straight Connector 1107"/>
              <p:cNvCxnSpPr/>
              <p:nvPr/>
            </p:nvCxnSpPr>
            <p:spPr>
              <a:xfrm>
                <a:off x="4448160" y="-435240"/>
                <a:ext cx="360" cy="126360"/>
              </a:xfrm>
              <a:prstGeom prst="straightConnector1">
                <a:avLst/>
              </a:prstGeom>
              <a:ln w="6480">
                <a:solidFill>
                  <a:srgbClr val="a8a8a8"/>
                </a:solidFill>
                <a:miter/>
              </a:ln>
            </p:spPr>
          </p:cxnSp>
          <p:cxnSp>
            <p:nvCxnSpPr>
              <p:cNvPr id="24175" name="Straight Connector 1108"/>
              <p:cNvCxnSpPr/>
              <p:nvPr/>
            </p:nvCxnSpPr>
            <p:spPr>
              <a:xfrm>
                <a:off x="4283640" y="-435240"/>
                <a:ext cx="360" cy="126360"/>
              </a:xfrm>
              <a:prstGeom prst="straightConnector1">
                <a:avLst/>
              </a:prstGeom>
              <a:ln w="6480">
                <a:solidFill>
                  <a:srgbClr val="a8a8a8"/>
                </a:solidFill>
                <a:miter/>
              </a:ln>
            </p:spPr>
          </p:cxnSp>
          <p:cxnSp>
            <p:nvCxnSpPr>
              <p:cNvPr id="24176" name="Straight Connector 1109"/>
              <p:cNvCxnSpPr/>
              <p:nvPr/>
            </p:nvCxnSpPr>
            <p:spPr>
              <a:xfrm>
                <a:off x="4777920" y="-435240"/>
                <a:ext cx="360" cy="126360"/>
              </a:xfrm>
              <a:prstGeom prst="straightConnector1">
                <a:avLst/>
              </a:prstGeom>
              <a:ln w="6480">
                <a:solidFill>
                  <a:srgbClr val="a8a8a8"/>
                </a:solidFill>
                <a:miter/>
              </a:ln>
            </p:spPr>
          </p:cxnSp>
          <p:cxnSp>
            <p:nvCxnSpPr>
              <p:cNvPr id="24177" name="Straight Connector 1110"/>
              <p:cNvCxnSpPr/>
              <p:nvPr/>
            </p:nvCxnSpPr>
            <p:spPr>
              <a:xfrm>
                <a:off x="4613040" y="-435240"/>
                <a:ext cx="360" cy="126360"/>
              </a:xfrm>
              <a:prstGeom prst="straightConnector1">
                <a:avLst/>
              </a:prstGeom>
              <a:ln w="6480">
                <a:solidFill>
                  <a:srgbClr val="a8a8a8"/>
                </a:solidFill>
                <a:miter/>
              </a:ln>
            </p:spPr>
          </p:cxnSp>
          <p:cxnSp>
            <p:nvCxnSpPr>
              <p:cNvPr id="24178" name="Straight Connector 1111"/>
              <p:cNvCxnSpPr/>
              <p:nvPr/>
            </p:nvCxnSpPr>
            <p:spPr>
              <a:xfrm>
                <a:off x="5107320" y="-435240"/>
                <a:ext cx="360" cy="126360"/>
              </a:xfrm>
              <a:prstGeom prst="straightConnector1">
                <a:avLst/>
              </a:prstGeom>
              <a:ln w="6480">
                <a:solidFill>
                  <a:srgbClr val="a8a8a8"/>
                </a:solidFill>
                <a:miter/>
              </a:ln>
            </p:spPr>
          </p:cxnSp>
          <p:cxnSp>
            <p:nvCxnSpPr>
              <p:cNvPr id="24179" name="Straight Connector 1112"/>
              <p:cNvCxnSpPr/>
              <p:nvPr/>
            </p:nvCxnSpPr>
            <p:spPr>
              <a:xfrm>
                <a:off x="4942440" y="-435240"/>
                <a:ext cx="360" cy="126360"/>
              </a:xfrm>
              <a:prstGeom prst="straightConnector1">
                <a:avLst/>
              </a:prstGeom>
              <a:ln w="6480">
                <a:solidFill>
                  <a:srgbClr val="a8a8a8"/>
                </a:solidFill>
                <a:miter/>
              </a:ln>
            </p:spPr>
          </p:cxnSp>
          <p:cxnSp>
            <p:nvCxnSpPr>
              <p:cNvPr id="24180" name="Straight Connector 1113"/>
              <p:cNvCxnSpPr/>
              <p:nvPr/>
            </p:nvCxnSpPr>
            <p:spPr>
              <a:xfrm>
                <a:off x="5436720" y="-435240"/>
                <a:ext cx="360" cy="126360"/>
              </a:xfrm>
              <a:prstGeom prst="straightConnector1">
                <a:avLst/>
              </a:prstGeom>
              <a:ln w="6480">
                <a:solidFill>
                  <a:srgbClr val="a8a8a8"/>
                </a:solidFill>
                <a:miter/>
              </a:ln>
            </p:spPr>
          </p:cxnSp>
          <p:cxnSp>
            <p:nvCxnSpPr>
              <p:cNvPr id="24181" name="Straight Connector 1114"/>
              <p:cNvCxnSpPr/>
              <p:nvPr/>
            </p:nvCxnSpPr>
            <p:spPr>
              <a:xfrm>
                <a:off x="5272200" y="-435240"/>
                <a:ext cx="360" cy="126360"/>
              </a:xfrm>
              <a:prstGeom prst="straightConnector1">
                <a:avLst/>
              </a:prstGeom>
              <a:ln w="6480">
                <a:solidFill>
                  <a:srgbClr val="a8a8a8"/>
                </a:solidFill>
                <a:miter/>
              </a:ln>
            </p:spPr>
          </p:cxnSp>
          <p:cxnSp>
            <p:nvCxnSpPr>
              <p:cNvPr id="24182" name="Straight Connector 1115"/>
              <p:cNvCxnSpPr/>
              <p:nvPr/>
            </p:nvCxnSpPr>
            <p:spPr>
              <a:xfrm>
                <a:off x="5766480" y="-435240"/>
                <a:ext cx="360" cy="126360"/>
              </a:xfrm>
              <a:prstGeom prst="straightConnector1">
                <a:avLst/>
              </a:prstGeom>
              <a:ln w="6480">
                <a:solidFill>
                  <a:srgbClr val="a8a8a8"/>
                </a:solidFill>
                <a:miter/>
              </a:ln>
            </p:spPr>
          </p:cxnSp>
          <p:cxnSp>
            <p:nvCxnSpPr>
              <p:cNvPr id="24183" name="Straight Connector 1116"/>
              <p:cNvCxnSpPr/>
              <p:nvPr/>
            </p:nvCxnSpPr>
            <p:spPr>
              <a:xfrm>
                <a:off x="5601600" y="-435240"/>
                <a:ext cx="360" cy="126360"/>
              </a:xfrm>
              <a:prstGeom prst="straightConnector1">
                <a:avLst/>
              </a:prstGeom>
              <a:ln w="6480">
                <a:solidFill>
                  <a:srgbClr val="a8a8a8"/>
                </a:solidFill>
                <a:miter/>
              </a:ln>
            </p:spPr>
          </p:cxnSp>
          <p:cxnSp>
            <p:nvCxnSpPr>
              <p:cNvPr id="24184" name="Straight Connector 1117"/>
              <p:cNvCxnSpPr/>
              <p:nvPr/>
            </p:nvCxnSpPr>
            <p:spPr>
              <a:xfrm>
                <a:off x="6095880" y="-435240"/>
                <a:ext cx="360" cy="126360"/>
              </a:xfrm>
              <a:prstGeom prst="straightConnector1">
                <a:avLst/>
              </a:prstGeom>
              <a:ln w="6480">
                <a:solidFill>
                  <a:srgbClr val="a8a8a8"/>
                </a:solidFill>
                <a:miter/>
              </a:ln>
            </p:spPr>
          </p:cxnSp>
          <p:cxnSp>
            <p:nvCxnSpPr>
              <p:cNvPr id="24185" name="Straight Connector 1118"/>
              <p:cNvCxnSpPr/>
              <p:nvPr/>
            </p:nvCxnSpPr>
            <p:spPr>
              <a:xfrm>
                <a:off x="5931000" y="-435240"/>
                <a:ext cx="360" cy="126360"/>
              </a:xfrm>
              <a:prstGeom prst="straightConnector1">
                <a:avLst/>
              </a:prstGeom>
              <a:ln w="6480">
                <a:solidFill>
                  <a:srgbClr val="a8a8a8"/>
                </a:solidFill>
                <a:miter/>
              </a:ln>
            </p:spPr>
          </p:cxnSp>
          <p:cxnSp>
            <p:nvCxnSpPr>
              <p:cNvPr id="24186" name="Straight Connector 1119"/>
              <p:cNvCxnSpPr/>
              <p:nvPr/>
            </p:nvCxnSpPr>
            <p:spPr>
              <a:xfrm>
                <a:off x="6425280" y="-435240"/>
                <a:ext cx="360" cy="126360"/>
              </a:xfrm>
              <a:prstGeom prst="straightConnector1">
                <a:avLst/>
              </a:prstGeom>
              <a:ln w="6480">
                <a:solidFill>
                  <a:srgbClr val="a8a8a8"/>
                </a:solidFill>
                <a:miter/>
              </a:ln>
            </p:spPr>
          </p:cxnSp>
          <p:cxnSp>
            <p:nvCxnSpPr>
              <p:cNvPr id="24187" name="Straight Connector 1120"/>
              <p:cNvCxnSpPr/>
              <p:nvPr/>
            </p:nvCxnSpPr>
            <p:spPr>
              <a:xfrm>
                <a:off x="6260760" y="-435240"/>
                <a:ext cx="360" cy="126360"/>
              </a:xfrm>
              <a:prstGeom prst="straightConnector1">
                <a:avLst/>
              </a:prstGeom>
              <a:ln w="6480">
                <a:solidFill>
                  <a:srgbClr val="a8a8a8"/>
                </a:solidFill>
                <a:miter/>
              </a:ln>
            </p:spPr>
          </p:cxnSp>
          <p:cxnSp>
            <p:nvCxnSpPr>
              <p:cNvPr id="24188" name="Straight Connector 1126"/>
              <p:cNvCxnSpPr/>
              <p:nvPr/>
            </p:nvCxnSpPr>
            <p:spPr>
              <a:xfrm>
                <a:off x="6590160" y="-435240"/>
                <a:ext cx="360" cy="126360"/>
              </a:xfrm>
              <a:prstGeom prst="straightConnector1">
                <a:avLst/>
              </a:prstGeom>
              <a:ln w="6480">
                <a:solidFill>
                  <a:srgbClr val="a8a8a8"/>
                </a:solidFill>
                <a:miter/>
              </a:ln>
            </p:spPr>
          </p:cxnSp>
          <p:cxnSp>
            <p:nvCxnSpPr>
              <p:cNvPr id="24189" name="Straight Connector 1128"/>
              <p:cNvCxnSpPr/>
              <p:nvPr/>
            </p:nvCxnSpPr>
            <p:spPr>
              <a:xfrm>
                <a:off x="6919560" y="-435240"/>
                <a:ext cx="360" cy="126360"/>
              </a:xfrm>
              <a:prstGeom prst="straightConnector1">
                <a:avLst/>
              </a:prstGeom>
              <a:ln w="6480">
                <a:solidFill>
                  <a:srgbClr val="a8a8a8"/>
                </a:solidFill>
                <a:miter/>
              </a:ln>
            </p:spPr>
          </p:cxnSp>
          <p:cxnSp>
            <p:nvCxnSpPr>
              <p:cNvPr id="24190" name="Straight Connector 1129"/>
              <p:cNvCxnSpPr/>
              <p:nvPr/>
            </p:nvCxnSpPr>
            <p:spPr>
              <a:xfrm>
                <a:off x="6754680" y="-435240"/>
                <a:ext cx="360" cy="126360"/>
              </a:xfrm>
              <a:prstGeom prst="straightConnector1">
                <a:avLst/>
              </a:prstGeom>
              <a:ln w="6480">
                <a:solidFill>
                  <a:srgbClr val="a8a8a8"/>
                </a:solidFill>
                <a:miter/>
              </a:ln>
            </p:spPr>
          </p:cxnSp>
          <p:cxnSp>
            <p:nvCxnSpPr>
              <p:cNvPr id="24191" name="Straight Connector 1130"/>
              <p:cNvCxnSpPr/>
              <p:nvPr/>
            </p:nvCxnSpPr>
            <p:spPr>
              <a:xfrm>
                <a:off x="7248960" y="-435240"/>
                <a:ext cx="360" cy="126360"/>
              </a:xfrm>
              <a:prstGeom prst="straightConnector1">
                <a:avLst/>
              </a:prstGeom>
              <a:ln w="6480">
                <a:solidFill>
                  <a:srgbClr val="a8a8a8"/>
                </a:solidFill>
                <a:miter/>
              </a:ln>
            </p:spPr>
          </p:cxnSp>
          <p:cxnSp>
            <p:nvCxnSpPr>
              <p:cNvPr id="24192" name="Straight Connector 1131"/>
              <p:cNvCxnSpPr/>
              <p:nvPr/>
            </p:nvCxnSpPr>
            <p:spPr>
              <a:xfrm>
                <a:off x="7084440" y="-435240"/>
                <a:ext cx="360" cy="126360"/>
              </a:xfrm>
              <a:prstGeom prst="straightConnector1">
                <a:avLst/>
              </a:prstGeom>
              <a:ln w="6480">
                <a:solidFill>
                  <a:srgbClr val="a8a8a8"/>
                </a:solidFill>
                <a:miter/>
              </a:ln>
            </p:spPr>
          </p:cxnSp>
          <p:cxnSp>
            <p:nvCxnSpPr>
              <p:cNvPr id="24193" name="Straight Connector 1132"/>
              <p:cNvCxnSpPr/>
              <p:nvPr/>
            </p:nvCxnSpPr>
            <p:spPr>
              <a:xfrm>
                <a:off x="7578720" y="-435240"/>
                <a:ext cx="360" cy="126360"/>
              </a:xfrm>
              <a:prstGeom prst="straightConnector1">
                <a:avLst/>
              </a:prstGeom>
              <a:ln w="6480">
                <a:solidFill>
                  <a:srgbClr val="a8a8a8"/>
                </a:solidFill>
                <a:miter/>
              </a:ln>
            </p:spPr>
          </p:cxnSp>
          <p:cxnSp>
            <p:nvCxnSpPr>
              <p:cNvPr id="24194" name="Straight Connector 1133"/>
              <p:cNvCxnSpPr/>
              <p:nvPr/>
            </p:nvCxnSpPr>
            <p:spPr>
              <a:xfrm>
                <a:off x="7413840" y="-435240"/>
                <a:ext cx="360" cy="126360"/>
              </a:xfrm>
              <a:prstGeom prst="straightConnector1">
                <a:avLst/>
              </a:prstGeom>
              <a:ln w="6480">
                <a:solidFill>
                  <a:srgbClr val="a8a8a8"/>
                </a:solidFill>
                <a:miter/>
              </a:ln>
            </p:spPr>
          </p:cxnSp>
          <p:cxnSp>
            <p:nvCxnSpPr>
              <p:cNvPr id="24195" name="Straight Connector 1134"/>
              <p:cNvCxnSpPr/>
              <p:nvPr/>
            </p:nvCxnSpPr>
            <p:spPr>
              <a:xfrm>
                <a:off x="7908120" y="-435240"/>
                <a:ext cx="360" cy="126360"/>
              </a:xfrm>
              <a:prstGeom prst="straightConnector1">
                <a:avLst/>
              </a:prstGeom>
              <a:ln w="6480">
                <a:solidFill>
                  <a:srgbClr val="a8a8a8"/>
                </a:solidFill>
                <a:miter/>
              </a:ln>
            </p:spPr>
          </p:cxnSp>
          <p:cxnSp>
            <p:nvCxnSpPr>
              <p:cNvPr id="24196" name="Straight Connector 1135"/>
              <p:cNvCxnSpPr/>
              <p:nvPr/>
            </p:nvCxnSpPr>
            <p:spPr>
              <a:xfrm>
                <a:off x="7743240" y="-435240"/>
                <a:ext cx="360" cy="126360"/>
              </a:xfrm>
              <a:prstGeom prst="straightConnector1">
                <a:avLst/>
              </a:prstGeom>
              <a:ln w="6480">
                <a:solidFill>
                  <a:srgbClr val="a8a8a8"/>
                </a:solidFill>
                <a:miter/>
              </a:ln>
            </p:spPr>
          </p:cxnSp>
          <p:cxnSp>
            <p:nvCxnSpPr>
              <p:cNvPr id="24197" name="Straight Connector 1136"/>
              <p:cNvCxnSpPr/>
              <p:nvPr/>
            </p:nvCxnSpPr>
            <p:spPr>
              <a:xfrm>
                <a:off x="8237520" y="-435240"/>
                <a:ext cx="360" cy="126360"/>
              </a:xfrm>
              <a:prstGeom prst="straightConnector1">
                <a:avLst/>
              </a:prstGeom>
              <a:ln w="6480">
                <a:solidFill>
                  <a:srgbClr val="a8a8a8"/>
                </a:solidFill>
                <a:miter/>
              </a:ln>
            </p:spPr>
          </p:cxnSp>
          <p:cxnSp>
            <p:nvCxnSpPr>
              <p:cNvPr id="24198" name="Straight Connector 1137"/>
              <p:cNvCxnSpPr/>
              <p:nvPr/>
            </p:nvCxnSpPr>
            <p:spPr>
              <a:xfrm>
                <a:off x="8073000" y="-435240"/>
                <a:ext cx="360" cy="126360"/>
              </a:xfrm>
              <a:prstGeom prst="straightConnector1">
                <a:avLst/>
              </a:prstGeom>
              <a:ln w="6480">
                <a:solidFill>
                  <a:srgbClr val="a8a8a8"/>
                </a:solidFill>
                <a:miter/>
              </a:ln>
            </p:spPr>
          </p:cxnSp>
          <p:cxnSp>
            <p:nvCxnSpPr>
              <p:cNvPr id="24199" name="Straight Connector 1138"/>
              <p:cNvCxnSpPr/>
              <p:nvPr/>
            </p:nvCxnSpPr>
            <p:spPr>
              <a:xfrm>
                <a:off x="8567280" y="-435240"/>
                <a:ext cx="360" cy="126360"/>
              </a:xfrm>
              <a:prstGeom prst="straightConnector1">
                <a:avLst/>
              </a:prstGeom>
              <a:ln w="6480">
                <a:solidFill>
                  <a:srgbClr val="a8a8a8"/>
                </a:solidFill>
                <a:miter/>
              </a:ln>
            </p:spPr>
          </p:cxnSp>
          <p:cxnSp>
            <p:nvCxnSpPr>
              <p:cNvPr id="24200" name="Straight Connector 1139"/>
              <p:cNvCxnSpPr/>
              <p:nvPr/>
            </p:nvCxnSpPr>
            <p:spPr>
              <a:xfrm>
                <a:off x="8402400" y="-435240"/>
                <a:ext cx="360" cy="126360"/>
              </a:xfrm>
              <a:prstGeom prst="straightConnector1">
                <a:avLst/>
              </a:prstGeom>
              <a:ln w="6480">
                <a:solidFill>
                  <a:srgbClr val="a8a8a8"/>
                </a:solidFill>
                <a:miter/>
              </a:ln>
            </p:spPr>
          </p:cxnSp>
          <p:cxnSp>
            <p:nvCxnSpPr>
              <p:cNvPr id="24201" name="Straight Connector 1140"/>
              <p:cNvCxnSpPr/>
              <p:nvPr/>
            </p:nvCxnSpPr>
            <p:spPr>
              <a:xfrm>
                <a:off x="8896680" y="-435240"/>
                <a:ext cx="360" cy="126360"/>
              </a:xfrm>
              <a:prstGeom prst="straightConnector1">
                <a:avLst/>
              </a:prstGeom>
              <a:ln w="6480">
                <a:solidFill>
                  <a:srgbClr val="a8a8a8"/>
                </a:solidFill>
                <a:miter/>
              </a:ln>
            </p:spPr>
          </p:cxnSp>
          <p:cxnSp>
            <p:nvCxnSpPr>
              <p:cNvPr id="24202" name="Straight Connector 1141"/>
              <p:cNvCxnSpPr/>
              <p:nvPr/>
            </p:nvCxnSpPr>
            <p:spPr>
              <a:xfrm>
                <a:off x="8731800" y="-435240"/>
                <a:ext cx="360" cy="126360"/>
              </a:xfrm>
              <a:prstGeom prst="straightConnector1">
                <a:avLst/>
              </a:prstGeom>
              <a:ln w="6480">
                <a:solidFill>
                  <a:srgbClr val="a8a8a8"/>
                </a:solidFill>
                <a:miter/>
              </a:ln>
            </p:spPr>
          </p:cxnSp>
          <p:cxnSp>
            <p:nvCxnSpPr>
              <p:cNvPr id="24203" name="Straight Connector 1142"/>
              <p:cNvCxnSpPr/>
              <p:nvPr/>
            </p:nvCxnSpPr>
            <p:spPr>
              <a:xfrm>
                <a:off x="9226080" y="-435240"/>
                <a:ext cx="360" cy="126360"/>
              </a:xfrm>
              <a:prstGeom prst="straightConnector1">
                <a:avLst/>
              </a:prstGeom>
              <a:ln w="6480">
                <a:solidFill>
                  <a:srgbClr val="a8a8a8"/>
                </a:solidFill>
                <a:miter/>
              </a:ln>
            </p:spPr>
          </p:cxnSp>
          <p:cxnSp>
            <p:nvCxnSpPr>
              <p:cNvPr id="24204" name="Straight Connector 1143"/>
              <p:cNvCxnSpPr/>
              <p:nvPr/>
            </p:nvCxnSpPr>
            <p:spPr>
              <a:xfrm>
                <a:off x="9061560" y="-435240"/>
                <a:ext cx="360" cy="126360"/>
              </a:xfrm>
              <a:prstGeom prst="straightConnector1">
                <a:avLst/>
              </a:prstGeom>
              <a:ln w="6480">
                <a:solidFill>
                  <a:srgbClr val="a8a8a8"/>
                </a:solidFill>
                <a:miter/>
              </a:ln>
            </p:spPr>
          </p:cxnSp>
          <p:cxnSp>
            <p:nvCxnSpPr>
              <p:cNvPr id="24205" name="Straight Connector 1144"/>
              <p:cNvCxnSpPr/>
              <p:nvPr/>
            </p:nvCxnSpPr>
            <p:spPr>
              <a:xfrm>
                <a:off x="9555840" y="-435240"/>
                <a:ext cx="360" cy="126360"/>
              </a:xfrm>
              <a:prstGeom prst="straightConnector1">
                <a:avLst/>
              </a:prstGeom>
              <a:ln w="6480">
                <a:solidFill>
                  <a:srgbClr val="a8a8a8"/>
                </a:solidFill>
                <a:miter/>
              </a:ln>
            </p:spPr>
          </p:cxnSp>
          <p:cxnSp>
            <p:nvCxnSpPr>
              <p:cNvPr id="24206" name="Straight Connector 1145"/>
              <p:cNvCxnSpPr/>
              <p:nvPr/>
            </p:nvCxnSpPr>
            <p:spPr>
              <a:xfrm>
                <a:off x="9390960" y="-435240"/>
                <a:ext cx="360" cy="126360"/>
              </a:xfrm>
              <a:prstGeom prst="straightConnector1">
                <a:avLst/>
              </a:prstGeom>
              <a:ln w="6480">
                <a:solidFill>
                  <a:srgbClr val="a8a8a8"/>
                </a:solidFill>
                <a:miter/>
              </a:ln>
            </p:spPr>
          </p:cxnSp>
          <p:cxnSp>
            <p:nvCxnSpPr>
              <p:cNvPr id="24207" name="Straight Connector 1146"/>
              <p:cNvCxnSpPr/>
              <p:nvPr/>
            </p:nvCxnSpPr>
            <p:spPr>
              <a:xfrm>
                <a:off x="9885240" y="-435240"/>
                <a:ext cx="360" cy="126360"/>
              </a:xfrm>
              <a:prstGeom prst="straightConnector1">
                <a:avLst/>
              </a:prstGeom>
              <a:ln w="6480">
                <a:solidFill>
                  <a:srgbClr val="a8a8a8"/>
                </a:solidFill>
                <a:miter/>
              </a:ln>
            </p:spPr>
          </p:cxnSp>
          <p:cxnSp>
            <p:nvCxnSpPr>
              <p:cNvPr id="24208" name="Straight Connector 1147"/>
              <p:cNvCxnSpPr/>
              <p:nvPr/>
            </p:nvCxnSpPr>
            <p:spPr>
              <a:xfrm>
                <a:off x="9720360" y="-435240"/>
                <a:ext cx="360" cy="126360"/>
              </a:xfrm>
              <a:prstGeom prst="straightConnector1">
                <a:avLst/>
              </a:prstGeom>
              <a:ln w="6480">
                <a:solidFill>
                  <a:srgbClr val="a8a8a8"/>
                </a:solidFill>
                <a:miter/>
              </a:ln>
            </p:spPr>
          </p:cxnSp>
          <p:cxnSp>
            <p:nvCxnSpPr>
              <p:cNvPr id="24209" name="Straight Connector 1148"/>
              <p:cNvCxnSpPr/>
              <p:nvPr/>
            </p:nvCxnSpPr>
            <p:spPr>
              <a:xfrm>
                <a:off x="10214640" y="-435240"/>
                <a:ext cx="360" cy="126360"/>
              </a:xfrm>
              <a:prstGeom prst="straightConnector1">
                <a:avLst/>
              </a:prstGeom>
              <a:ln w="6480">
                <a:solidFill>
                  <a:srgbClr val="a8a8a8"/>
                </a:solidFill>
                <a:miter/>
              </a:ln>
            </p:spPr>
          </p:cxnSp>
          <p:cxnSp>
            <p:nvCxnSpPr>
              <p:cNvPr id="24210" name="Straight Connector 1149"/>
              <p:cNvCxnSpPr/>
              <p:nvPr/>
            </p:nvCxnSpPr>
            <p:spPr>
              <a:xfrm>
                <a:off x="10050120" y="-435240"/>
                <a:ext cx="360" cy="126360"/>
              </a:xfrm>
              <a:prstGeom prst="straightConnector1">
                <a:avLst/>
              </a:prstGeom>
              <a:ln w="6480">
                <a:solidFill>
                  <a:srgbClr val="a8a8a8"/>
                </a:solidFill>
                <a:miter/>
              </a:ln>
            </p:spPr>
          </p:cxnSp>
          <p:cxnSp>
            <p:nvCxnSpPr>
              <p:cNvPr id="24211" name="Straight Connector 1150"/>
              <p:cNvCxnSpPr/>
              <p:nvPr/>
            </p:nvCxnSpPr>
            <p:spPr>
              <a:xfrm>
                <a:off x="10544400" y="-435240"/>
                <a:ext cx="360" cy="126360"/>
              </a:xfrm>
              <a:prstGeom prst="straightConnector1">
                <a:avLst/>
              </a:prstGeom>
              <a:ln w="6480">
                <a:solidFill>
                  <a:srgbClr val="a8a8a8"/>
                </a:solidFill>
                <a:miter/>
              </a:ln>
            </p:spPr>
          </p:cxnSp>
          <p:cxnSp>
            <p:nvCxnSpPr>
              <p:cNvPr id="24212" name="Straight Connector 1151"/>
              <p:cNvCxnSpPr/>
              <p:nvPr/>
            </p:nvCxnSpPr>
            <p:spPr>
              <a:xfrm>
                <a:off x="10379520" y="-435240"/>
                <a:ext cx="360" cy="126360"/>
              </a:xfrm>
              <a:prstGeom prst="straightConnector1">
                <a:avLst/>
              </a:prstGeom>
              <a:ln w="6480">
                <a:solidFill>
                  <a:srgbClr val="a8a8a8"/>
                </a:solidFill>
                <a:miter/>
              </a:ln>
            </p:spPr>
          </p:cxnSp>
          <p:cxnSp>
            <p:nvCxnSpPr>
              <p:cNvPr id="24213" name="Straight Connector 1152"/>
              <p:cNvCxnSpPr/>
              <p:nvPr/>
            </p:nvCxnSpPr>
            <p:spPr>
              <a:xfrm>
                <a:off x="10873800" y="-435240"/>
                <a:ext cx="360" cy="126360"/>
              </a:xfrm>
              <a:prstGeom prst="straightConnector1">
                <a:avLst/>
              </a:prstGeom>
              <a:ln w="6480">
                <a:solidFill>
                  <a:srgbClr val="a8a8a8"/>
                </a:solidFill>
                <a:miter/>
              </a:ln>
            </p:spPr>
          </p:cxnSp>
          <p:cxnSp>
            <p:nvCxnSpPr>
              <p:cNvPr id="24214" name="Straight Connector 1153"/>
              <p:cNvCxnSpPr/>
              <p:nvPr/>
            </p:nvCxnSpPr>
            <p:spPr>
              <a:xfrm>
                <a:off x="10708920" y="-435240"/>
                <a:ext cx="360" cy="126360"/>
              </a:xfrm>
              <a:prstGeom prst="straightConnector1">
                <a:avLst/>
              </a:prstGeom>
              <a:ln w="6480">
                <a:solidFill>
                  <a:srgbClr val="a8a8a8"/>
                </a:solidFill>
                <a:miter/>
              </a:ln>
            </p:spPr>
          </p:cxnSp>
          <p:cxnSp>
            <p:nvCxnSpPr>
              <p:cNvPr id="24215" name="Straight Connector 1154"/>
              <p:cNvCxnSpPr/>
              <p:nvPr/>
            </p:nvCxnSpPr>
            <p:spPr>
              <a:xfrm>
                <a:off x="11203200" y="-435240"/>
                <a:ext cx="360" cy="126360"/>
              </a:xfrm>
              <a:prstGeom prst="straightConnector1">
                <a:avLst/>
              </a:prstGeom>
              <a:ln w="6480">
                <a:solidFill>
                  <a:srgbClr val="a8a8a8"/>
                </a:solidFill>
                <a:miter/>
              </a:ln>
            </p:spPr>
          </p:cxnSp>
          <p:cxnSp>
            <p:nvCxnSpPr>
              <p:cNvPr id="24216" name="Straight Connector 1155"/>
              <p:cNvCxnSpPr/>
              <p:nvPr/>
            </p:nvCxnSpPr>
            <p:spPr>
              <a:xfrm>
                <a:off x="11038680" y="-435240"/>
                <a:ext cx="360" cy="126360"/>
              </a:xfrm>
              <a:prstGeom prst="straightConnector1">
                <a:avLst/>
              </a:prstGeom>
              <a:ln w="6480">
                <a:solidFill>
                  <a:srgbClr val="a8a8a8"/>
                </a:solidFill>
                <a:miter/>
              </a:ln>
            </p:spPr>
          </p:cxnSp>
          <p:cxnSp>
            <p:nvCxnSpPr>
              <p:cNvPr id="24217" name="Straight Connector 1156"/>
              <p:cNvCxnSpPr/>
              <p:nvPr/>
            </p:nvCxnSpPr>
            <p:spPr>
              <a:xfrm>
                <a:off x="11532960" y="-435240"/>
                <a:ext cx="360" cy="126360"/>
              </a:xfrm>
              <a:prstGeom prst="straightConnector1">
                <a:avLst/>
              </a:prstGeom>
              <a:ln w="6480">
                <a:solidFill>
                  <a:srgbClr val="a8a8a8"/>
                </a:solidFill>
                <a:miter/>
              </a:ln>
            </p:spPr>
          </p:cxnSp>
          <p:cxnSp>
            <p:nvCxnSpPr>
              <p:cNvPr id="24218" name="Straight Connector 1157"/>
              <p:cNvCxnSpPr/>
              <p:nvPr/>
            </p:nvCxnSpPr>
            <p:spPr>
              <a:xfrm>
                <a:off x="11368080" y="-435240"/>
                <a:ext cx="360" cy="126360"/>
              </a:xfrm>
              <a:prstGeom prst="straightConnector1">
                <a:avLst/>
              </a:prstGeom>
              <a:ln w="6480">
                <a:solidFill>
                  <a:srgbClr val="a8a8a8"/>
                </a:solidFill>
                <a:miter/>
              </a:ln>
            </p:spPr>
          </p:cxnSp>
          <p:cxnSp>
            <p:nvCxnSpPr>
              <p:cNvPr id="24219" name="Straight Connector 1158"/>
              <p:cNvCxnSpPr/>
              <p:nvPr/>
            </p:nvCxnSpPr>
            <p:spPr>
              <a:xfrm>
                <a:off x="11862360" y="-435240"/>
                <a:ext cx="360" cy="126360"/>
              </a:xfrm>
              <a:prstGeom prst="straightConnector1">
                <a:avLst/>
              </a:prstGeom>
              <a:ln w="6480">
                <a:solidFill>
                  <a:srgbClr val="a8a8a8"/>
                </a:solidFill>
                <a:miter/>
              </a:ln>
            </p:spPr>
          </p:cxnSp>
          <p:cxnSp>
            <p:nvCxnSpPr>
              <p:cNvPr id="24220" name="Straight Connector 1159"/>
              <p:cNvCxnSpPr/>
              <p:nvPr/>
            </p:nvCxnSpPr>
            <p:spPr>
              <a:xfrm>
                <a:off x="11697480" y="-435240"/>
                <a:ext cx="360" cy="126360"/>
              </a:xfrm>
              <a:prstGeom prst="straightConnector1">
                <a:avLst/>
              </a:prstGeom>
              <a:ln w="6480">
                <a:solidFill>
                  <a:srgbClr val="a8a8a8"/>
                </a:solidFill>
                <a:miter/>
              </a:ln>
            </p:spPr>
          </p:cxnSp>
          <p:cxnSp>
            <p:nvCxnSpPr>
              <p:cNvPr id="24221" name="Straight Connector 1845"/>
              <p:cNvCxnSpPr/>
              <p:nvPr/>
            </p:nvCxnSpPr>
            <p:spPr>
              <a:xfrm>
                <a:off x="12481560" y="489600"/>
                <a:ext cx="126360" cy="360"/>
              </a:xfrm>
              <a:prstGeom prst="straightConnector1">
                <a:avLst/>
              </a:prstGeom>
              <a:ln w="6480">
                <a:solidFill>
                  <a:srgbClr val="a8a8a8"/>
                </a:solidFill>
                <a:miter/>
              </a:ln>
            </p:spPr>
          </p:cxnSp>
          <p:cxnSp>
            <p:nvCxnSpPr>
              <p:cNvPr id="24222" name="Straight Connector 1846"/>
              <p:cNvCxnSpPr/>
              <p:nvPr/>
            </p:nvCxnSpPr>
            <p:spPr>
              <a:xfrm>
                <a:off x="12481560" y="326520"/>
                <a:ext cx="126360" cy="360"/>
              </a:xfrm>
              <a:prstGeom prst="straightConnector1">
                <a:avLst/>
              </a:prstGeom>
              <a:ln w="6480">
                <a:solidFill>
                  <a:srgbClr val="a8a8a8"/>
                </a:solidFill>
                <a:miter/>
              </a:ln>
            </p:spPr>
          </p:cxnSp>
          <p:cxnSp>
            <p:nvCxnSpPr>
              <p:cNvPr id="24223" name="Straight Connector 1847"/>
              <p:cNvCxnSpPr/>
              <p:nvPr/>
            </p:nvCxnSpPr>
            <p:spPr>
              <a:xfrm>
                <a:off x="12481560" y="816120"/>
                <a:ext cx="126360" cy="360"/>
              </a:xfrm>
              <a:prstGeom prst="straightConnector1">
                <a:avLst/>
              </a:prstGeom>
              <a:ln w="6480">
                <a:solidFill>
                  <a:srgbClr val="a8a8a8"/>
                </a:solidFill>
                <a:miter/>
              </a:ln>
            </p:spPr>
          </p:cxnSp>
          <p:cxnSp>
            <p:nvCxnSpPr>
              <p:cNvPr id="24224" name="Straight Connector 1848"/>
              <p:cNvCxnSpPr/>
              <p:nvPr/>
            </p:nvCxnSpPr>
            <p:spPr>
              <a:xfrm>
                <a:off x="12481560" y="653040"/>
                <a:ext cx="126360" cy="360"/>
              </a:xfrm>
              <a:prstGeom prst="straightConnector1">
                <a:avLst/>
              </a:prstGeom>
              <a:ln w="6480">
                <a:solidFill>
                  <a:srgbClr val="a8a8a8"/>
                </a:solidFill>
                <a:miter/>
              </a:ln>
            </p:spPr>
          </p:cxnSp>
          <p:cxnSp>
            <p:nvCxnSpPr>
              <p:cNvPr id="24225" name="Straight Connector 1849"/>
              <p:cNvCxnSpPr/>
              <p:nvPr/>
            </p:nvCxnSpPr>
            <p:spPr>
              <a:xfrm>
                <a:off x="12481560" y="1142640"/>
                <a:ext cx="126360" cy="360"/>
              </a:xfrm>
              <a:prstGeom prst="straightConnector1">
                <a:avLst/>
              </a:prstGeom>
              <a:ln w="6480">
                <a:solidFill>
                  <a:srgbClr val="a8a8a8"/>
                </a:solidFill>
                <a:miter/>
              </a:ln>
            </p:spPr>
          </p:cxnSp>
          <p:cxnSp>
            <p:nvCxnSpPr>
              <p:cNvPr id="24226" name="Straight Connector 1850"/>
              <p:cNvCxnSpPr/>
              <p:nvPr/>
            </p:nvCxnSpPr>
            <p:spPr>
              <a:xfrm>
                <a:off x="12481560" y="979560"/>
                <a:ext cx="126360" cy="360"/>
              </a:xfrm>
              <a:prstGeom prst="straightConnector1">
                <a:avLst/>
              </a:prstGeom>
              <a:ln w="6480">
                <a:solidFill>
                  <a:srgbClr val="a8a8a8"/>
                </a:solidFill>
                <a:miter/>
              </a:ln>
            </p:spPr>
          </p:cxnSp>
          <p:cxnSp>
            <p:nvCxnSpPr>
              <p:cNvPr id="24227" name="Straight Connector 1851"/>
              <p:cNvCxnSpPr/>
              <p:nvPr/>
            </p:nvCxnSpPr>
            <p:spPr>
              <a:xfrm>
                <a:off x="12481560" y="1469520"/>
                <a:ext cx="126360" cy="360"/>
              </a:xfrm>
              <a:prstGeom prst="straightConnector1">
                <a:avLst/>
              </a:prstGeom>
              <a:ln w="6480">
                <a:solidFill>
                  <a:srgbClr val="a8a8a8"/>
                </a:solidFill>
                <a:miter/>
              </a:ln>
            </p:spPr>
          </p:cxnSp>
          <p:cxnSp>
            <p:nvCxnSpPr>
              <p:cNvPr id="24228" name="Straight Connector 1852"/>
              <p:cNvCxnSpPr/>
              <p:nvPr/>
            </p:nvCxnSpPr>
            <p:spPr>
              <a:xfrm>
                <a:off x="12481560" y="1306080"/>
                <a:ext cx="126360" cy="360"/>
              </a:xfrm>
              <a:prstGeom prst="straightConnector1">
                <a:avLst/>
              </a:prstGeom>
              <a:ln w="6480">
                <a:solidFill>
                  <a:srgbClr val="a8a8a8"/>
                </a:solidFill>
                <a:miter/>
              </a:ln>
            </p:spPr>
          </p:cxnSp>
          <p:cxnSp>
            <p:nvCxnSpPr>
              <p:cNvPr id="24229" name="Straight Connector 1853"/>
              <p:cNvCxnSpPr/>
              <p:nvPr/>
            </p:nvCxnSpPr>
            <p:spPr>
              <a:xfrm>
                <a:off x="12481560" y="1796040"/>
                <a:ext cx="126360" cy="360"/>
              </a:xfrm>
              <a:prstGeom prst="straightConnector1">
                <a:avLst/>
              </a:prstGeom>
              <a:ln w="6480">
                <a:solidFill>
                  <a:srgbClr val="a8a8a8"/>
                </a:solidFill>
                <a:miter/>
              </a:ln>
            </p:spPr>
          </p:cxnSp>
          <p:cxnSp>
            <p:nvCxnSpPr>
              <p:cNvPr id="24230" name="Straight Connector 1854"/>
              <p:cNvCxnSpPr/>
              <p:nvPr/>
            </p:nvCxnSpPr>
            <p:spPr>
              <a:xfrm>
                <a:off x="12481560" y="1632600"/>
                <a:ext cx="126360" cy="360"/>
              </a:xfrm>
              <a:prstGeom prst="straightConnector1">
                <a:avLst/>
              </a:prstGeom>
              <a:ln w="6480">
                <a:solidFill>
                  <a:srgbClr val="a8a8a8"/>
                </a:solidFill>
                <a:miter/>
              </a:ln>
            </p:spPr>
          </p:cxnSp>
          <p:cxnSp>
            <p:nvCxnSpPr>
              <p:cNvPr id="24231" name="Straight Connector 1855"/>
              <p:cNvCxnSpPr/>
              <p:nvPr/>
            </p:nvCxnSpPr>
            <p:spPr>
              <a:xfrm>
                <a:off x="12481560" y="2122560"/>
                <a:ext cx="126360" cy="360"/>
              </a:xfrm>
              <a:prstGeom prst="straightConnector1">
                <a:avLst/>
              </a:prstGeom>
              <a:ln w="6480">
                <a:solidFill>
                  <a:srgbClr val="a8a8a8"/>
                </a:solidFill>
                <a:miter/>
              </a:ln>
            </p:spPr>
          </p:cxnSp>
          <p:cxnSp>
            <p:nvCxnSpPr>
              <p:cNvPr id="24232" name="Straight Connector 1856"/>
              <p:cNvCxnSpPr/>
              <p:nvPr/>
            </p:nvCxnSpPr>
            <p:spPr>
              <a:xfrm>
                <a:off x="12481560" y="1959120"/>
                <a:ext cx="126360" cy="360"/>
              </a:xfrm>
              <a:prstGeom prst="straightConnector1">
                <a:avLst/>
              </a:prstGeom>
              <a:ln w="6480">
                <a:solidFill>
                  <a:srgbClr val="a8a8a8"/>
                </a:solidFill>
                <a:miter/>
              </a:ln>
            </p:spPr>
          </p:cxnSp>
          <p:cxnSp>
            <p:nvCxnSpPr>
              <p:cNvPr id="24233" name="Straight Connector 1857"/>
              <p:cNvCxnSpPr/>
              <p:nvPr/>
            </p:nvCxnSpPr>
            <p:spPr>
              <a:xfrm>
                <a:off x="12481560" y="2449080"/>
                <a:ext cx="126360" cy="360"/>
              </a:xfrm>
              <a:prstGeom prst="straightConnector1">
                <a:avLst/>
              </a:prstGeom>
              <a:ln w="6480">
                <a:solidFill>
                  <a:srgbClr val="a8a8a8"/>
                </a:solidFill>
                <a:miter/>
              </a:ln>
            </p:spPr>
          </p:cxnSp>
          <p:cxnSp>
            <p:nvCxnSpPr>
              <p:cNvPr id="24234" name="Straight Connector 1858"/>
              <p:cNvCxnSpPr/>
              <p:nvPr/>
            </p:nvCxnSpPr>
            <p:spPr>
              <a:xfrm>
                <a:off x="12481560" y="2285640"/>
                <a:ext cx="126360" cy="360"/>
              </a:xfrm>
              <a:prstGeom prst="straightConnector1">
                <a:avLst/>
              </a:prstGeom>
              <a:ln w="6480">
                <a:solidFill>
                  <a:srgbClr val="a8a8a8"/>
                </a:solidFill>
                <a:miter/>
              </a:ln>
            </p:spPr>
          </p:cxnSp>
          <p:cxnSp>
            <p:nvCxnSpPr>
              <p:cNvPr id="24235" name="Straight Connector 1859"/>
              <p:cNvCxnSpPr/>
              <p:nvPr/>
            </p:nvCxnSpPr>
            <p:spPr>
              <a:xfrm>
                <a:off x="12481560" y="2775600"/>
                <a:ext cx="126360" cy="360"/>
              </a:xfrm>
              <a:prstGeom prst="straightConnector1">
                <a:avLst/>
              </a:prstGeom>
              <a:ln w="6480">
                <a:solidFill>
                  <a:srgbClr val="a8a8a8"/>
                </a:solidFill>
                <a:miter/>
              </a:ln>
            </p:spPr>
          </p:cxnSp>
          <p:cxnSp>
            <p:nvCxnSpPr>
              <p:cNvPr id="24236" name="Straight Connector 1860"/>
              <p:cNvCxnSpPr/>
              <p:nvPr/>
            </p:nvCxnSpPr>
            <p:spPr>
              <a:xfrm>
                <a:off x="12481560" y="2612520"/>
                <a:ext cx="126360" cy="360"/>
              </a:xfrm>
              <a:prstGeom prst="straightConnector1">
                <a:avLst/>
              </a:prstGeom>
              <a:ln w="6480">
                <a:solidFill>
                  <a:srgbClr val="a8a8a8"/>
                </a:solidFill>
                <a:miter/>
              </a:ln>
            </p:spPr>
          </p:cxnSp>
          <p:cxnSp>
            <p:nvCxnSpPr>
              <p:cNvPr id="24237" name="Straight Connector 1861"/>
              <p:cNvCxnSpPr/>
              <p:nvPr/>
            </p:nvCxnSpPr>
            <p:spPr>
              <a:xfrm>
                <a:off x="12481560" y="3102120"/>
                <a:ext cx="126360" cy="360"/>
              </a:xfrm>
              <a:prstGeom prst="straightConnector1">
                <a:avLst/>
              </a:prstGeom>
              <a:ln w="6480">
                <a:solidFill>
                  <a:srgbClr val="a8a8a8"/>
                </a:solidFill>
                <a:miter/>
              </a:ln>
            </p:spPr>
          </p:cxnSp>
          <p:cxnSp>
            <p:nvCxnSpPr>
              <p:cNvPr id="24238" name="Straight Connector 1862"/>
              <p:cNvCxnSpPr/>
              <p:nvPr/>
            </p:nvCxnSpPr>
            <p:spPr>
              <a:xfrm>
                <a:off x="12481560" y="2939040"/>
                <a:ext cx="126360" cy="360"/>
              </a:xfrm>
              <a:prstGeom prst="straightConnector1">
                <a:avLst/>
              </a:prstGeom>
              <a:ln w="6480">
                <a:solidFill>
                  <a:srgbClr val="a8a8a8"/>
                </a:solidFill>
                <a:miter/>
              </a:ln>
            </p:spPr>
          </p:cxnSp>
          <p:cxnSp>
            <p:nvCxnSpPr>
              <p:cNvPr id="24239" name="Straight Connector 1863"/>
              <p:cNvCxnSpPr/>
              <p:nvPr/>
            </p:nvCxnSpPr>
            <p:spPr>
              <a:xfrm>
                <a:off x="12481560" y="3428640"/>
                <a:ext cx="126360" cy="360"/>
              </a:xfrm>
              <a:prstGeom prst="straightConnector1">
                <a:avLst/>
              </a:prstGeom>
              <a:ln w="6480">
                <a:solidFill>
                  <a:srgbClr val="a8a8a8"/>
                </a:solidFill>
                <a:miter/>
              </a:ln>
            </p:spPr>
          </p:cxnSp>
          <p:cxnSp>
            <p:nvCxnSpPr>
              <p:cNvPr id="24240" name="Straight Connector 1864"/>
              <p:cNvCxnSpPr/>
              <p:nvPr/>
            </p:nvCxnSpPr>
            <p:spPr>
              <a:xfrm>
                <a:off x="12481560" y="3265560"/>
                <a:ext cx="126360" cy="360"/>
              </a:xfrm>
              <a:prstGeom prst="straightConnector1">
                <a:avLst/>
              </a:prstGeom>
              <a:ln w="6480">
                <a:solidFill>
                  <a:srgbClr val="a8a8a8"/>
                </a:solidFill>
                <a:miter/>
              </a:ln>
            </p:spPr>
          </p:cxnSp>
          <p:cxnSp>
            <p:nvCxnSpPr>
              <p:cNvPr id="24241" name="Straight Connector 1865"/>
              <p:cNvCxnSpPr/>
              <p:nvPr/>
            </p:nvCxnSpPr>
            <p:spPr>
              <a:xfrm>
                <a:off x="12481560" y="3755520"/>
                <a:ext cx="126360" cy="360"/>
              </a:xfrm>
              <a:prstGeom prst="straightConnector1">
                <a:avLst/>
              </a:prstGeom>
              <a:ln w="6480">
                <a:solidFill>
                  <a:srgbClr val="a8a8a8"/>
                </a:solidFill>
                <a:miter/>
              </a:ln>
            </p:spPr>
          </p:cxnSp>
          <p:cxnSp>
            <p:nvCxnSpPr>
              <p:cNvPr id="24242" name="Straight Connector 1866"/>
              <p:cNvCxnSpPr/>
              <p:nvPr/>
            </p:nvCxnSpPr>
            <p:spPr>
              <a:xfrm>
                <a:off x="12481560" y="3592080"/>
                <a:ext cx="126360" cy="360"/>
              </a:xfrm>
              <a:prstGeom prst="straightConnector1">
                <a:avLst/>
              </a:prstGeom>
              <a:ln w="6480">
                <a:solidFill>
                  <a:srgbClr val="a8a8a8"/>
                </a:solidFill>
                <a:miter/>
              </a:ln>
            </p:spPr>
          </p:cxnSp>
          <p:cxnSp>
            <p:nvCxnSpPr>
              <p:cNvPr id="24243" name="Straight Connector 1867"/>
              <p:cNvCxnSpPr/>
              <p:nvPr/>
            </p:nvCxnSpPr>
            <p:spPr>
              <a:xfrm>
                <a:off x="12481560" y="4081680"/>
                <a:ext cx="126360" cy="360"/>
              </a:xfrm>
              <a:prstGeom prst="straightConnector1">
                <a:avLst/>
              </a:prstGeom>
              <a:ln w="6480">
                <a:solidFill>
                  <a:srgbClr val="a8a8a8"/>
                </a:solidFill>
                <a:miter/>
              </a:ln>
            </p:spPr>
          </p:cxnSp>
          <p:cxnSp>
            <p:nvCxnSpPr>
              <p:cNvPr id="24244" name="Straight Connector 1868"/>
              <p:cNvCxnSpPr/>
              <p:nvPr/>
            </p:nvCxnSpPr>
            <p:spPr>
              <a:xfrm>
                <a:off x="12481560" y="3918240"/>
                <a:ext cx="126360" cy="360"/>
              </a:xfrm>
              <a:prstGeom prst="straightConnector1">
                <a:avLst/>
              </a:prstGeom>
              <a:ln w="6480">
                <a:solidFill>
                  <a:srgbClr val="a8a8a8"/>
                </a:solidFill>
                <a:miter/>
              </a:ln>
            </p:spPr>
          </p:cxnSp>
          <p:cxnSp>
            <p:nvCxnSpPr>
              <p:cNvPr id="24245" name="Straight Connector 1869"/>
              <p:cNvCxnSpPr/>
              <p:nvPr/>
            </p:nvCxnSpPr>
            <p:spPr>
              <a:xfrm>
                <a:off x="12481560" y="4408200"/>
                <a:ext cx="126360" cy="360"/>
              </a:xfrm>
              <a:prstGeom prst="straightConnector1">
                <a:avLst/>
              </a:prstGeom>
              <a:ln w="6480">
                <a:solidFill>
                  <a:srgbClr val="a8a8a8"/>
                </a:solidFill>
                <a:miter/>
              </a:ln>
            </p:spPr>
          </p:cxnSp>
          <p:cxnSp>
            <p:nvCxnSpPr>
              <p:cNvPr id="24246" name="Straight Connector 1870"/>
              <p:cNvCxnSpPr/>
              <p:nvPr/>
            </p:nvCxnSpPr>
            <p:spPr>
              <a:xfrm>
                <a:off x="12481560" y="4244760"/>
                <a:ext cx="126360" cy="360"/>
              </a:xfrm>
              <a:prstGeom prst="straightConnector1">
                <a:avLst/>
              </a:prstGeom>
              <a:ln w="6480">
                <a:solidFill>
                  <a:srgbClr val="a8a8a8"/>
                </a:solidFill>
                <a:miter/>
              </a:ln>
            </p:spPr>
          </p:cxnSp>
          <p:cxnSp>
            <p:nvCxnSpPr>
              <p:cNvPr id="24247" name="Straight Connector 1871"/>
              <p:cNvCxnSpPr/>
              <p:nvPr/>
            </p:nvCxnSpPr>
            <p:spPr>
              <a:xfrm>
                <a:off x="12481560" y="4734720"/>
                <a:ext cx="126360" cy="360"/>
              </a:xfrm>
              <a:prstGeom prst="straightConnector1">
                <a:avLst/>
              </a:prstGeom>
              <a:ln w="6480">
                <a:solidFill>
                  <a:srgbClr val="a8a8a8"/>
                </a:solidFill>
                <a:miter/>
              </a:ln>
            </p:spPr>
          </p:cxnSp>
          <p:cxnSp>
            <p:nvCxnSpPr>
              <p:cNvPr id="24248" name="Straight Connector 1872"/>
              <p:cNvCxnSpPr/>
              <p:nvPr/>
            </p:nvCxnSpPr>
            <p:spPr>
              <a:xfrm>
                <a:off x="12481560" y="4571280"/>
                <a:ext cx="126360" cy="360"/>
              </a:xfrm>
              <a:prstGeom prst="straightConnector1">
                <a:avLst/>
              </a:prstGeom>
              <a:ln w="6480">
                <a:solidFill>
                  <a:srgbClr val="a8a8a8"/>
                </a:solidFill>
                <a:miter/>
              </a:ln>
            </p:spPr>
          </p:cxnSp>
          <p:cxnSp>
            <p:nvCxnSpPr>
              <p:cNvPr id="24249" name="Straight Connector 1873"/>
              <p:cNvCxnSpPr/>
              <p:nvPr/>
            </p:nvCxnSpPr>
            <p:spPr>
              <a:xfrm>
                <a:off x="12481560" y="5061240"/>
                <a:ext cx="126360" cy="360"/>
              </a:xfrm>
              <a:prstGeom prst="straightConnector1">
                <a:avLst/>
              </a:prstGeom>
              <a:ln w="6480">
                <a:solidFill>
                  <a:srgbClr val="a8a8a8"/>
                </a:solidFill>
                <a:miter/>
              </a:ln>
            </p:spPr>
          </p:cxnSp>
          <p:cxnSp>
            <p:nvCxnSpPr>
              <p:cNvPr id="24250" name="Straight Connector 1875"/>
              <p:cNvCxnSpPr/>
              <p:nvPr/>
            </p:nvCxnSpPr>
            <p:spPr>
              <a:xfrm>
                <a:off x="12481560" y="5387760"/>
                <a:ext cx="126360" cy="360"/>
              </a:xfrm>
              <a:prstGeom prst="straightConnector1">
                <a:avLst/>
              </a:prstGeom>
              <a:ln w="6480">
                <a:solidFill>
                  <a:srgbClr val="a8a8a8"/>
                </a:solidFill>
                <a:miter/>
              </a:ln>
            </p:spPr>
          </p:cxnSp>
          <p:cxnSp>
            <p:nvCxnSpPr>
              <p:cNvPr id="24251" name="Straight Connector 1876"/>
              <p:cNvCxnSpPr/>
              <p:nvPr/>
            </p:nvCxnSpPr>
            <p:spPr>
              <a:xfrm>
                <a:off x="12481560" y="5224680"/>
                <a:ext cx="126360" cy="360"/>
              </a:xfrm>
              <a:prstGeom prst="straightConnector1">
                <a:avLst/>
              </a:prstGeom>
              <a:ln w="6480">
                <a:solidFill>
                  <a:srgbClr val="a8a8a8"/>
                </a:solidFill>
                <a:miter/>
              </a:ln>
            </p:spPr>
          </p:cxnSp>
          <p:cxnSp>
            <p:nvCxnSpPr>
              <p:cNvPr id="24252" name="Straight Connector 1877"/>
              <p:cNvCxnSpPr/>
              <p:nvPr/>
            </p:nvCxnSpPr>
            <p:spPr>
              <a:xfrm>
                <a:off x="12481560" y="5714280"/>
                <a:ext cx="126360" cy="360"/>
              </a:xfrm>
              <a:prstGeom prst="straightConnector1">
                <a:avLst/>
              </a:prstGeom>
              <a:ln w="6480">
                <a:solidFill>
                  <a:srgbClr val="a8a8a8"/>
                </a:solidFill>
                <a:miter/>
              </a:ln>
            </p:spPr>
          </p:cxnSp>
          <p:cxnSp>
            <p:nvCxnSpPr>
              <p:cNvPr id="24253" name="Straight Connector 1878"/>
              <p:cNvCxnSpPr/>
              <p:nvPr/>
            </p:nvCxnSpPr>
            <p:spPr>
              <a:xfrm>
                <a:off x="12481560" y="5551200"/>
                <a:ext cx="126360" cy="360"/>
              </a:xfrm>
              <a:prstGeom prst="straightConnector1">
                <a:avLst/>
              </a:prstGeom>
              <a:ln w="6480">
                <a:solidFill>
                  <a:srgbClr val="a8a8a8"/>
                </a:solidFill>
                <a:miter/>
              </a:ln>
            </p:spPr>
          </p:cxnSp>
          <p:cxnSp>
            <p:nvCxnSpPr>
              <p:cNvPr id="24254" name="Straight Connector 1879"/>
              <p:cNvCxnSpPr/>
              <p:nvPr/>
            </p:nvCxnSpPr>
            <p:spPr>
              <a:xfrm>
                <a:off x="12481560" y="6041160"/>
                <a:ext cx="126360" cy="360"/>
              </a:xfrm>
              <a:prstGeom prst="straightConnector1">
                <a:avLst/>
              </a:prstGeom>
              <a:ln w="6480">
                <a:solidFill>
                  <a:srgbClr val="a8a8a8"/>
                </a:solidFill>
                <a:miter/>
              </a:ln>
            </p:spPr>
          </p:cxnSp>
          <p:cxnSp>
            <p:nvCxnSpPr>
              <p:cNvPr id="24255" name="Straight Connector 1880"/>
              <p:cNvCxnSpPr/>
              <p:nvPr/>
            </p:nvCxnSpPr>
            <p:spPr>
              <a:xfrm>
                <a:off x="12481560" y="5877720"/>
                <a:ext cx="126360" cy="360"/>
              </a:xfrm>
              <a:prstGeom prst="straightConnector1">
                <a:avLst/>
              </a:prstGeom>
              <a:ln w="6480">
                <a:solidFill>
                  <a:srgbClr val="a8a8a8"/>
                </a:solidFill>
                <a:miter/>
              </a:ln>
            </p:spPr>
          </p:cxnSp>
          <p:cxnSp>
            <p:nvCxnSpPr>
              <p:cNvPr id="24256" name="Straight Connector 1881"/>
              <p:cNvCxnSpPr/>
              <p:nvPr/>
            </p:nvCxnSpPr>
            <p:spPr>
              <a:xfrm>
                <a:off x="12481560" y="6367680"/>
                <a:ext cx="126360" cy="360"/>
              </a:xfrm>
              <a:prstGeom prst="straightConnector1">
                <a:avLst/>
              </a:prstGeom>
              <a:ln w="6480">
                <a:solidFill>
                  <a:srgbClr val="a8a8a8"/>
                </a:solidFill>
                <a:miter/>
              </a:ln>
            </p:spPr>
          </p:cxnSp>
          <p:cxnSp>
            <p:nvCxnSpPr>
              <p:cNvPr id="24257" name="Straight Connector 1882"/>
              <p:cNvCxnSpPr/>
              <p:nvPr/>
            </p:nvCxnSpPr>
            <p:spPr>
              <a:xfrm>
                <a:off x="12481560" y="6204240"/>
                <a:ext cx="126360" cy="360"/>
              </a:xfrm>
              <a:prstGeom prst="straightConnector1">
                <a:avLst/>
              </a:prstGeom>
              <a:ln w="6480">
                <a:solidFill>
                  <a:srgbClr val="a8a8a8"/>
                </a:solidFill>
                <a:miter/>
              </a:ln>
            </p:spPr>
          </p:cxnSp>
          <p:cxnSp>
            <p:nvCxnSpPr>
              <p:cNvPr id="24258" name="Straight Connector 2020"/>
              <p:cNvCxnSpPr/>
              <p:nvPr/>
            </p:nvCxnSpPr>
            <p:spPr>
              <a:xfrm>
                <a:off x="493920" y="7167240"/>
                <a:ext cx="360" cy="126360"/>
              </a:xfrm>
              <a:prstGeom prst="straightConnector1">
                <a:avLst/>
              </a:prstGeom>
              <a:ln w="6480">
                <a:solidFill>
                  <a:srgbClr val="a8a8a8"/>
                </a:solidFill>
                <a:miter/>
              </a:ln>
            </p:spPr>
          </p:cxnSp>
          <p:cxnSp>
            <p:nvCxnSpPr>
              <p:cNvPr id="24259" name="Straight Connector 2021"/>
              <p:cNvCxnSpPr/>
              <p:nvPr/>
            </p:nvCxnSpPr>
            <p:spPr>
              <a:xfrm>
                <a:off x="329400" y="7167240"/>
                <a:ext cx="360" cy="126360"/>
              </a:xfrm>
              <a:prstGeom prst="straightConnector1">
                <a:avLst/>
              </a:prstGeom>
              <a:ln w="6480">
                <a:solidFill>
                  <a:srgbClr val="a8a8a8"/>
                </a:solidFill>
                <a:miter/>
              </a:ln>
            </p:spPr>
          </p:cxnSp>
          <p:cxnSp>
            <p:nvCxnSpPr>
              <p:cNvPr id="24260" name="Straight Connector 2022"/>
              <p:cNvCxnSpPr/>
              <p:nvPr/>
            </p:nvCxnSpPr>
            <p:spPr>
              <a:xfrm>
                <a:off x="823680" y="7167240"/>
                <a:ext cx="360" cy="126360"/>
              </a:xfrm>
              <a:prstGeom prst="straightConnector1">
                <a:avLst/>
              </a:prstGeom>
              <a:ln w="6480">
                <a:solidFill>
                  <a:srgbClr val="a8a8a8"/>
                </a:solidFill>
                <a:miter/>
              </a:ln>
            </p:spPr>
          </p:cxnSp>
          <p:cxnSp>
            <p:nvCxnSpPr>
              <p:cNvPr id="24261" name="Straight Connector 2023"/>
              <p:cNvCxnSpPr/>
              <p:nvPr/>
            </p:nvCxnSpPr>
            <p:spPr>
              <a:xfrm>
                <a:off x="658800" y="7167240"/>
                <a:ext cx="360" cy="126360"/>
              </a:xfrm>
              <a:prstGeom prst="straightConnector1">
                <a:avLst/>
              </a:prstGeom>
              <a:ln w="6480">
                <a:solidFill>
                  <a:srgbClr val="a8a8a8"/>
                </a:solidFill>
                <a:miter/>
              </a:ln>
            </p:spPr>
          </p:cxnSp>
          <p:cxnSp>
            <p:nvCxnSpPr>
              <p:cNvPr id="24262" name="Straight Connector 2024"/>
              <p:cNvCxnSpPr/>
              <p:nvPr/>
            </p:nvCxnSpPr>
            <p:spPr>
              <a:xfrm>
                <a:off x="1153080" y="7167240"/>
                <a:ext cx="360" cy="126360"/>
              </a:xfrm>
              <a:prstGeom prst="straightConnector1">
                <a:avLst/>
              </a:prstGeom>
              <a:ln w="6480">
                <a:solidFill>
                  <a:srgbClr val="a8a8a8"/>
                </a:solidFill>
                <a:miter/>
              </a:ln>
            </p:spPr>
          </p:cxnSp>
          <p:cxnSp>
            <p:nvCxnSpPr>
              <p:cNvPr id="24263" name="Straight Connector 2025"/>
              <p:cNvCxnSpPr/>
              <p:nvPr/>
            </p:nvCxnSpPr>
            <p:spPr>
              <a:xfrm>
                <a:off x="988200" y="7167240"/>
                <a:ext cx="360" cy="126360"/>
              </a:xfrm>
              <a:prstGeom prst="straightConnector1">
                <a:avLst/>
              </a:prstGeom>
              <a:ln w="6480">
                <a:solidFill>
                  <a:srgbClr val="a8a8a8"/>
                </a:solidFill>
                <a:miter/>
              </a:ln>
            </p:spPr>
          </p:cxnSp>
          <p:cxnSp>
            <p:nvCxnSpPr>
              <p:cNvPr id="24264" name="Straight Connector 2026"/>
              <p:cNvCxnSpPr/>
              <p:nvPr/>
            </p:nvCxnSpPr>
            <p:spPr>
              <a:xfrm>
                <a:off x="1482480" y="7167240"/>
                <a:ext cx="360" cy="126360"/>
              </a:xfrm>
              <a:prstGeom prst="straightConnector1">
                <a:avLst/>
              </a:prstGeom>
              <a:ln w="6480">
                <a:solidFill>
                  <a:srgbClr val="a8a8a8"/>
                </a:solidFill>
                <a:miter/>
              </a:ln>
            </p:spPr>
          </p:cxnSp>
          <p:cxnSp>
            <p:nvCxnSpPr>
              <p:cNvPr id="24265" name="Straight Connector 2027"/>
              <p:cNvCxnSpPr/>
              <p:nvPr/>
            </p:nvCxnSpPr>
            <p:spPr>
              <a:xfrm>
                <a:off x="1317960" y="7167240"/>
                <a:ext cx="360" cy="126360"/>
              </a:xfrm>
              <a:prstGeom prst="straightConnector1">
                <a:avLst/>
              </a:prstGeom>
              <a:ln w="6480">
                <a:solidFill>
                  <a:srgbClr val="a8a8a8"/>
                </a:solidFill>
                <a:miter/>
              </a:ln>
            </p:spPr>
          </p:cxnSp>
          <p:cxnSp>
            <p:nvCxnSpPr>
              <p:cNvPr id="24266" name="Straight Connector 2028"/>
              <p:cNvCxnSpPr/>
              <p:nvPr/>
            </p:nvCxnSpPr>
            <p:spPr>
              <a:xfrm>
                <a:off x="1812240" y="7167240"/>
                <a:ext cx="360" cy="126360"/>
              </a:xfrm>
              <a:prstGeom prst="straightConnector1">
                <a:avLst/>
              </a:prstGeom>
              <a:ln w="6480">
                <a:solidFill>
                  <a:srgbClr val="a8a8a8"/>
                </a:solidFill>
                <a:miter/>
              </a:ln>
            </p:spPr>
          </p:cxnSp>
          <p:cxnSp>
            <p:nvCxnSpPr>
              <p:cNvPr id="24267" name="Straight Connector 2029"/>
              <p:cNvCxnSpPr/>
              <p:nvPr/>
            </p:nvCxnSpPr>
            <p:spPr>
              <a:xfrm>
                <a:off x="1647360" y="7167240"/>
                <a:ext cx="360" cy="126360"/>
              </a:xfrm>
              <a:prstGeom prst="straightConnector1">
                <a:avLst/>
              </a:prstGeom>
              <a:ln w="6480">
                <a:solidFill>
                  <a:srgbClr val="a8a8a8"/>
                </a:solidFill>
                <a:miter/>
              </a:ln>
            </p:spPr>
          </p:cxnSp>
          <p:cxnSp>
            <p:nvCxnSpPr>
              <p:cNvPr id="24268" name="Straight Connector 2030"/>
              <p:cNvCxnSpPr/>
              <p:nvPr/>
            </p:nvCxnSpPr>
            <p:spPr>
              <a:xfrm>
                <a:off x="2141640" y="7167240"/>
                <a:ext cx="360" cy="126360"/>
              </a:xfrm>
              <a:prstGeom prst="straightConnector1">
                <a:avLst/>
              </a:prstGeom>
              <a:ln w="6480">
                <a:solidFill>
                  <a:srgbClr val="a8a8a8"/>
                </a:solidFill>
                <a:miter/>
              </a:ln>
            </p:spPr>
          </p:cxnSp>
          <p:cxnSp>
            <p:nvCxnSpPr>
              <p:cNvPr id="24269" name="Straight Connector 2031"/>
              <p:cNvCxnSpPr/>
              <p:nvPr/>
            </p:nvCxnSpPr>
            <p:spPr>
              <a:xfrm>
                <a:off x="1976760" y="7167240"/>
                <a:ext cx="360" cy="126360"/>
              </a:xfrm>
              <a:prstGeom prst="straightConnector1">
                <a:avLst/>
              </a:prstGeom>
              <a:ln w="6480">
                <a:solidFill>
                  <a:srgbClr val="a8a8a8"/>
                </a:solidFill>
                <a:miter/>
              </a:ln>
            </p:spPr>
          </p:cxnSp>
          <p:cxnSp>
            <p:nvCxnSpPr>
              <p:cNvPr id="24270" name="Straight Connector 2032"/>
              <p:cNvCxnSpPr/>
              <p:nvPr/>
            </p:nvCxnSpPr>
            <p:spPr>
              <a:xfrm>
                <a:off x="2471040" y="7167240"/>
                <a:ext cx="360" cy="126360"/>
              </a:xfrm>
              <a:prstGeom prst="straightConnector1">
                <a:avLst/>
              </a:prstGeom>
              <a:ln w="6480">
                <a:solidFill>
                  <a:srgbClr val="a8a8a8"/>
                </a:solidFill>
                <a:miter/>
              </a:ln>
            </p:spPr>
          </p:cxnSp>
          <p:cxnSp>
            <p:nvCxnSpPr>
              <p:cNvPr id="24271" name="Straight Connector 2033"/>
              <p:cNvCxnSpPr/>
              <p:nvPr/>
            </p:nvCxnSpPr>
            <p:spPr>
              <a:xfrm>
                <a:off x="2306520" y="7167240"/>
                <a:ext cx="360" cy="126360"/>
              </a:xfrm>
              <a:prstGeom prst="straightConnector1">
                <a:avLst/>
              </a:prstGeom>
              <a:ln w="6480">
                <a:solidFill>
                  <a:srgbClr val="a8a8a8"/>
                </a:solidFill>
                <a:miter/>
              </a:ln>
            </p:spPr>
          </p:cxnSp>
          <p:cxnSp>
            <p:nvCxnSpPr>
              <p:cNvPr id="24272" name="Straight Connector 2034"/>
              <p:cNvCxnSpPr/>
              <p:nvPr/>
            </p:nvCxnSpPr>
            <p:spPr>
              <a:xfrm>
                <a:off x="2800800" y="7167240"/>
                <a:ext cx="360" cy="126360"/>
              </a:xfrm>
              <a:prstGeom prst="straightConnector1">
                <a:avLst/>
              </a:prstGeom>
              <a:ln w="6480">
                <a:solidFill>
                  <a:srgbClr val="a8a8a8"/>
                </a:solidFill>
                <a:miter/>
              </a:ln>
            </p:spPr>
          </p:cxnSp>
          <p:cxnSp>
            <p:nvCxnSpPr>
              <p:cNvPr id="24273" name="Straight Connector 2035"/>
              <p:cNvCxnSpPr/>
              <p:nvPr/>
            </p:nvCxnSpPr>
            <p:spPr>
              <a:xfrm>
                <a:off x="2635920" y="7167240"/>
                <a:ext cx="360" cy="126360"/>
              </a:xfrm>
              <a:prstGeom prst="straightConnector1">
                <a:avLst/>
              </a:prstGeom>
              <a:ln w="6480">
                <a:solidFill>
                  <a:srgbClr val="a8a8a8"/>
                </a:solidFill>
                <a:miter/>
              </a:ln>
            </p:spPr>
          </p:cxnSp>
          <p:cxnSp>
            <p:nvCxnSpPr>
              <p:cNvPr id="24274" name="Straight Connector 2036"/>
              <p:cNvCxnSpPr/>
              <p:nvPr/>
            </p:nvCxnSpPr>
            <p:spPr>
              <a:xfrm>
                <a:off x="3130200" y="7167240"/>
                <a:ext cx="360" cy="126360"/>
              </a:xfrm>
              <a:prstGeom prst="straightConnector1">
                <a:avLst/>
              </a:prstGeom>
              <a:ln w="6480">
                <a:solidFill>
                  <a:srgbClr val="a8a8a8"/>
                </a:solidFill>
                <a:miter/>
              </a:ln>
            </p:spPr>
          </p:cxnSp>
          <p:cxnSp>
            <p:nvCxnSpPr>
              <p:cNvPr id="24275" name="Straight Connector 2037"/>
              <p:cNvCxnSpPr/>
              <p:nvPr/>
            </p:nvCxnSpPr>
            <p:spPr>
              <a:xfrm>
                <a:off x="2965320" y="7167240"/>
                <a:ext cx="360" cy="126360"/>
              </a:xfrm>
              <a:prstGeom prst="straightConnector1">
                <a:avLst/>
              </a:prstGeom>
              <a:ln w="6480">
                <a:solidFill>
                  <a:srgbClr val="a8a8a8"/>
                </a:solidFill>
                <a:miter/>
              </a:ln>
            </p:spPr>
          </p:cxnSp>
          <p:cxnSp>
            <p:nvCxnSpPr>
              <p:cNvPr id="24276" name="Straight Connector 2038"/>
              <p:cNvCxnSpPr/>
              <p:nvPr/>
            </p:nvCxnSpPr>
            <p:spPr>
              <a:xfrm>
                <a:off x="3459600" y="7167240"/>
                <a:ext cx="360" cy="126360"/>
              </a:xfrm>
              <a:prstGeom prst="straightConnector1">
                <a:avLst/>
              </a:prstGeom>
              <a:ln w="6480">
                <a:solidFill>
                  <a:srgbClr val="a8a8a8"/>
                </a:solidFill>
                <a:miter/>
              </a:ln>
            </p:spPr>
          </p:cxnSp>
          <p:cxnSp>
            <p:nvCxnSpPr>
              <p:cNvPr id="24277" name="Straight Connector 2039"/>
              <p:cNvCxnSpPr/>
              <p:nvPr/>
            </p:nvCxnSpPr>
            <p:spPr>
              <a:xfrm>
                <a:off x="3295080" y="7167240"/>
                <a:ext cx="360" cy="126360"/>
              </a:xfrm>
              <a:prstGeom prst="straightConnector1">
                <a:avLst/>
              </a:prstGeom>
              <a:ln w="6480">
                <a:solidFill>
                  <a:srgbClr val="a8a8a8"/>
                </a:solidFill>
                <a:miter/>
              </a:ln>
            </p:spPr>
          </p:cxnSp>
          <p:cxnSp>
            <p:nvCxnSpPr>
              <p:cNvPr id="24278" name="Straight Connector 2040"/>
              <p:cNvCxnSpPr/>
              <p:nvPr/>
            </p:nvCxnSpPr>
            <p:spPr>
              <a:xfrm>
                <a:off x="3789360" y="7167240"/>
                <a:ext cx="360" cy="126360"/>
              </a:xfrm>
              <a:prstGeom prst="straightConnector1">
                <a:avLst/>
              </a:prstGeom>
              <a:ln w="6480">
                <a:solidFill>
                  <a:srgbClr val="a8a8a8"/>
                </a:solidFill>
                <a:miter/>
              </a:ln>
            </p:spPr>
          </p:cxnSp>
          <p:cxnSp>
            <p:nvCxnSpPr>
              <p:cNvPr id="24279" name="Straight Connector 2041"/>
              <p:cNvCxnSpPr/>
              <p:nvPr/>
            </p:nvCxnSpPr>
            <p:spPr>
              <a:xfrm>
                <a:off x="3624480" y="7167240"/>
                <a:ext cx="360" cy="126360"/>
              </a:xfrm>
              <a:prstGeom prst="straightConnector1">
                <a:avLst/>
              </a:prstGeom>
              <a:ln w="6480">
                <a:solidFill>
                  <a:srgbClr val="a8a8a8"/>
                </a:solidFill>
                <a:miter/>
              </a:ln>
            </p:spPr>
          </p:cxnSp>
          <p:cxnSp>
            <p:nvCxnSpPr>
              <p:cNvPr id="24280" name="Straight Connector 2042"/>
              <p:cNvCxnSpPr/>
              <p:nvPr/>
            </p:nvCxnSpPr>
            <p:spPr>
              <a:xfrm>
                <a:off x="4118760" y="7167240"/>
                <a:ext cx="360" cy="126360"/>
              </a:xfrm>
              <a:prstGeom prst="straightConnector1">
                <a:avLst/>
              </a:prstGeom>
              <a:ln w="6480">
                <a:solidFill>
                  <a:srgbClr val="a8a8a8"/>
                </a:solidFill>
                <a:miter/>
              </a:ln>
            </p:spPr>
          </p:cxnSp>
          <p:cxnSp>
            <p:nvCxnSpPr>
              <p:cNvPr id="24281" name="Straight Connector 2043"/>
              <p:cNvCxnSpPr/>
              <p:nvPr/>
            </p:nvCxnSpPr>
            <p:spPr>
              <a:xfrm>
                <a:off x="3953880" y="7167240"/>
                <a:ext cx="360" cy="126360"/>
              </a:xfrm>
              <a:prstGeom prst="straightConnector1">
                <a:avLst/>
              </a:prstGeom>
              <a:ln w="6480">
                <a:solidFill>
                  <a:srgbClr val="a8a8a8"/>
                </a:solidFill>
                <a:miter/>
              </a:ln>
            </p:spPr>
          </p:cxnSp>
          <p:cxnSp>
            <p:nvCxnSpPr>
              <p:cNvPr id="24282" name="Straight Connector 2044"/>
              <p:cNvCxnSpPr/>
              <p:nvPr/>
            </p:nvCxnSpPr>
            <p:spPr>
              <a:xfrm>
                <a:off x="4448160" y="7167240"/>
                <a:ext cx="360" cy="126360"/>
              </a:xfrm>
              <a:prstGeom prst="straightConnector1">
                <a:avLst/>
              </a:prstGeom>
              <a:ln w="6480">
                <a:solidFill>
                  <a:srgbClr val="a8a8a8"/>
                </a:solidFill>
                <a:miter/>
              </a:ln>
            </p:spPr>
          </p:cxnSp>
          <p:cxnSp>
            <p:nvCxnSpPr>
              <p:cNvPr id="24283" name="Straight Connector 2045"/>
              <p:cNvCxnSpPr/>
              <p:nvPr/>
            </p:nvCxnSpPr>
            <p:spPr>
              <a:xfrm>
                <a:off x="4283640" y="7167240"/>
                <a:ext cx="360" cy="126360"/>
              </a:xfrm>
              <a:prstGeom prst="straightConnector1">
                <a:avLst/>
              </a:prstGeom>
              <a:ln w="6480">
                <a:solidFill>
                  <a:srgbClr val="a8a8a8"/>
                </a:solidFill>
                <a:miter/>
              </a:ln>
            </p:spPr>
          </p:cxnSp>
          <p:cxnSp>
            <p:nvCxnSpPr>
              <p:cNvPr id="24284" name="Straight Connector 2046"/>
              <p:cNvCxnSpPr/>
              <p:nvPr/>
            </p:nvCxnSpPr>
            <p:spPr>
              <a:xfrm>
                <a:off x="4777920" y="7167240"/>
                <a:ext cx="360" cy="126360"/>
              </a:xfrm>
              <a:prstGeom prst="straightConnector1">
                <a:avLst/>
              </a:prstGeom>
              <a:ln w="6480">
                <a:solidFill>
                  <a:srgbClr val="a8a8a8"/>
                </a:solidFill>
                <a:miter/>
              </a:ln>
            </p:spPr>
          </p:cxnSp>
          <p:cxnSp>
            <p:nvCxnSpPr>
              <p:cNvPr id="24285" name="Straight Connector 2047"/>
              <p:cNvCxnSpPr/>
              <p:nvPr/>
            </p:nvCxnSpPr>
            <p:spPr>
              <a:xfrm>
                <a:off x="4613040" y="7167240"/>
                <a:ext cx="360" cy="126360"/>
              </a:xfrm>
              <a:prstGeom prst="straightConnector1">
                <a:avLst/>
              </a:prstGeom>
              <a:ln w="6480">
                <a:solidFill>
                  <a:srgbClr val="a8a8a8"/>
                </a:solidFill>
                <a:miter/>
              </a:ln>
            </p:spPr>
          </p:cxnSp>
          <p:cxnSp>
            <p:nvCxnSpPr>
              <p:cNvPr id="24286" name="Straight Connector 2048"/>
              <p:cNvCxnSpPr/>
              <p:nvPr/>
            </p:nvCxnSpPr>
            <p:spPr>
              <a:xfrm>
                <a:off x="5107320" y="7167240"/>
                <a:ext cx="360" cy="126360"/>
              </a:xfrm>
              <a:prstGeom prst="straightConnector1">
                <a:avLst/>
              </a:prstGeom>
              <a:ln w="6480">
                <a:solidFill>
                  <a:srgbClr val="a8a8a8"/>
                </a:solidFill>
                <a:miter/>
              </a:ln>
            </p:spPr>
          </p:cxnSp>
          <p:cxnSp>
            <p:nvCxnSpPr>
              <p:cNvPr id="24287" name="Straight Connector 2049"/>
              <p:cNvCxnSpPr/>
              <p:nvPr/>
            </p:nvCxnSpPr>
            <p:spPr>
              <a:xfrm>
                <a:off x="4942440" y="7167240"/>
                <a:ext cx="360" cy="126360"/>
              </a:xfrm>
              <a:prstGeom prst="straightConnector1">
                <a:avLst/>
              </a:prstGeom>
              <a:ln w="6480">
                <a:solidFill>
                  <a:srgbClr val="a8a8a8"/>
                </a:solidFill>
                <a:miter/>
              </a:ln>
            </p:spPr>
          </p:cxnSp>
          <p:cxnSp>
            <p:nvCxnSpPr>
              <p:cNvPr id="24288" name="Straight Connector 2050"/>
              <p:cNvCxnSpPr/>
              <p:nvPr/>
            </p:nvCxnSpPr>
            <p:spPr>
              <a:xfrm>
                <a:off x="5436720" y="7167240"/>
                <a:ext cx="360" cy="126360"/>
              </a:xfrm>
              <a:prstGeom prst="straightConnector1">
                <a:avLst/>
              </a:prstGeom>
              <a:ln w="6480">
                <a:solidFill>
                  <a:srgbClr val="a8a8a8"/>
                </a:solidFill>
                <a:miter/>
              </a:ln>
            </p:spPr>
          </p:cxnSp>
          <p:cxnSp>
            <p:nvCxnSpPr>
              <p:cNvPr id="24289" name="Straight Connector 2051"/>
              <p:cNvCxnSpPr/>
              <p:nvPr/>
            </p:nvCxnSpPr>
            <p:spPr>
              <a:xfrm>
                <a:off x="5272200" y="7167240"/>
                <a:ext cx="360" cy="126360"/>
              </a:xfrm>
              <a:prstGeom prst="straightConnector1">
                <a:avLst/>
              </a:prstGeom>
              <a:ln w="6480">
                <a:solidFill>
                  <a:srgbClr val="a8a8a8"/>
                </a:solidFill>
                <a:miter/>
              </a:ln>
            </p:spPr>
          </p:cxnSp>
          <p:cxnSp>
            <p:nvCxnSpPr>
              <p:cNvPr id="24290" name="Straight Connector 2052"/>
              <p:cNvCxnSpPr/>
              <p:nvPr/>
            </p:nvCxnSpPr>
            <p:spPr>
              <a:xfrm>
                <a:off x="5766480" y="7167240"/>
                <a:ext cx="360" cy="126360"/>
              </a:xfrm>
              <a:prstGeom prst="straightConnector1">
                <a:avLst/>
              </a:prstGeom>
              <a:ln w="6480">
                <a:solidFill>
                  <a:srgbClr val="a8a8a8"/>
                </a:solidFill>
                <a:miter/>
              </a:ln>
            </p:spPr>
          </p:cxnSp>
          <p:cxnSp>
            <p:nvCxnSpPr>
              <p:cNvPr id="24291" name="Straight Connector 2053"/>
              <p:cNvCxnSpPr/>
              <p:nvPr/>
            </p:nvCxnSpPr>
            <p:spPr>
              <a:xfrm>
                <a:off x="5601600" y="7167240"/>
                <a:ext cx="360" cy="126360"/>
              </a:xfrm>
              <a:prstGeom prst="straightConnector1">
                <a:avLst/>
              </a:prstGeom>
              <a:ln w="6480">
                <a:solidFill>
                  <a:srgbClr val="a8a8a8"/>
                </a:solidFill>
                <a:miter/>
              </a:ln>
            </p:spPr>
          </p:cxnSp>
          <p:cxnSp>
            <p:nvCxnSpPr>
              <p:cNvPr id="24292" name="Straight Connector 2054"/>
              <p:cNvCxnSpPr/>
              <p:nvPr/>
            </p:nvCxnSpPr>
            <p:spPr>
              <a:xfrm>
                <a:off x="6095880" y="7167240"/>
                <a:ext cx="360" cy="126360"/>
              </a:xfrm>
              <a:prstGeom prst="straightConnector1">
                <a:avLst/>
              </a:prstGeom>
              <a:ln w="6480">
                <a:solidFill>
                  <a:srgbClr val="a8a8a8"/>
                </a:solidFill>
                <a:miter/>
              </a:ln>
            </p:spPr>
          </p:cxnSp>
          <p:cxnSp>
            <p:nvCxnSpPr>
              <p:cNvPr id="24293" name="Straight Connector 2055"/>
              <p:cNvCxnSpPr/>
              <p:nvPr/>
            </p:nvCxnSpPr>
            <p:spPr>
              <a:xfrm>
                <a:off x="5931000" y="7167240"/>
                <a:ext cx="360" cy="126360"/>
              </a:xfrm>
              <a:prstGeom prst="straightConnector1">
                <a:avLst/>
              </a:prstGeom>
              <a:ln w="6480">
                <a:solidFill>
                  <a:srgbClr val="a8a8a8"/>
                </a:solidFill>
                <a:miter/>
              </a:ln>
            </p:spPr>
          </p:cxnSp>
          <p:cxnSp>
            <p:nvCxnSpPr>
              <p:cNvPr id="24294" name="Straight Connector 2056"/>
              <p:cNvCxnSpPr/>
              <p:nvPr/>
            </p:nvCxnSpPr>
            <p:spPr>
              <a:xfrm>
                <a:off x="6425280" y="7167240"/>
                <a:ext cx="360" cy="126360"/>
              </a:xfrm>
              <a:prstGeom prst="straightConnector1">
                <a:avLst/>
              </a:prstGeom>
              <a:ln w="6480">
                <a:solidFill>
                  <a:srgbClr val="a8a8a8"/>
                </a:solidFill>
                <a:miter/>
              </a:ln>
            </p:spPr>
          </p:cxnSp>
          <p:cxnSp>
            <p:nvCxnSpPr>
              <p:cNvPr id="24295" name="Straight Connector 2057"/>
              <p:cNvCxnSpPr/>
              <p:nvPr/>
            </p:nvCxnSpPr>
            <p:spPr>
              <a:xfrm>
                <a:off x="6260760" y="7167240"/>
                <a:ext cx="360" cy="126360"/>
              </a:xfrm>
              <a:prstGeom prst="straightConnector1">
                <a:avLst/>
              </a:prstGeom>
              <a:ln w="6480">
                <a:solidFill>
                  <a:srgbClr val="a8a8a8"/>
                </a:solidFill>
                <a:miter/>
              </a:ln>
            </p:spPr>
          </p:cxnSp>
          <p:cxnSp>
            <p:nvCxnSpPr>
              <p:cNvPr id="24296" name="Straight Connector 2058"/>
              <p:cNvCxnSpPr/>
              <p:nvPr/>
            </p:nvCxnSpPr>
            <p:spPr>
              <a:xfrm>
                <a:off x="6590160" y="7167240"/>
                <a:ext cx="360" cy="126360"/>
              </a:xfrm>
              <a:prstGeom prst="straightConnector1">
                <a:avLst/>
              </a:prstGeom>
              <a:ln w="6480">
                <a:solidFill>
                  <a:srgbClr val="a8a8a8"/>
                </a:solidFill>
                <a:miter/>
              </a:ln>
            </p:spPr>
          </p:cxnSp>
          <p:cxnSp>
            <p:nvCxnSpPr>
              <p:cNvPr id="24297" name="Straight Connector 2059"/>
              <p:cNvCxnSpPr/>
              <p:nvPr/>
            </p:nvCxnSpPr>
            <p:spPr>
              <a:xfrm>
                <a:off x="6919560" y="7167240"/>
                <a:ext cx="360" cy="126360"/>
              </a:xfrm>
              <a:prstGeom prst="straightConnector1">
                <a:avLst/>
              </a:prstGeom>
              <a:ln w="6480">
                <a:solidFill>
                  <a:srgbClr val="a8a8a8"/>
                </a:solidFill>
                <a:miter/>
              </a:ln>
            </p:spPr>
          </p:cxnSp>
          <p:cxnSp>
            <p:nvCxnSpPr>
              <p:cNvPr id="24298" name="Straight Connector 2060"/>
              <p:cNvCxnSpPr/>
              <p:nvPr/>
            </p:nvCxnSpPr>
            <p:spPr>
              <a:xfrm>
                <a:off x="6754680" y="7167240"/>
                <a:ext cx="360" cy="126360"/>
              </a:xfrm>
              <a:prstGeom prst="straightConnector1">
                <a:avLst/>
              </a:prstGeom>
              <a:ln w="6480">
                <a:solidFill>
                  <a:srgbClr val="a8a8a8"/>
                </a:solidFill>
                <a:miter/>
              </a:ln>
            </p:spPr>
          </p:cxnSp>
          <p:cxnSp>
            <p:nvCxnSpPr>
              <p:cNvPr id="24299" name="Straight Connector 2061"/>
              <p:cNvCxnSpPr/>
              <p:nvPr/>
            </p:nvCxnSpPr>
            <p:spPr>
              <a:xfrm>
                <a:off x="7248960" y="7167240"/>
                <a:ext cx="360" cy="126360"/>
              </a:xfrm>
              <a:prstGeom prst="straightConnector1">
                <a:avLst/>
              </a:prstGeom>
              <a:ln w="6480">
                <a:solidFill>
                  <a:srgbClr val="a8a8a8"/>
                </a:solidFill>
                <a:miter/>
              </a:ln>
            </p:spPr>
          </p:cxnSp>
          <p:cxnSp>
            <p:nvCxnSpPr>
              <p:cNvPr id="24300" name="Straight Connector 2062"/>
              <p:cNvCxnSpPr/>
              <p:nvPr/>
            </p:nvCxnSpPr>
            <p:spPr>
              <a:xfrm>
                <a:off x="7084440" y="7167240"/>
                <a:ext cx="360" cy="126360"/>
              </a:xfrm>
              <a:prstGeom prst="straightConnector1">
                <a:avLst/>
              </a:prstGeom>
              <a:ln w="6480">
                <a:solidFill>
                  <a:srgbClr val="a8a8a8"/>
                </a:solidFill>
                <a:miter/>
              </a:ln>
            </p:spPr>
          </p:cxnSp>
          <p:cxnSp>
            <p:nvCxnSpPr>
              <p:cNvPr id="24301" name="Straight Connector 2063"/>
              <p:cNvCxnSpPr/>
              <p:nvPr/>
            </p:nvCxnSpPr>
            <p:spPr>
              <a:xfrm>
                <a:off x="7578720" y="7167240"/>
                <a:ext cx="360" cy="126360"/>
              </a:xfrm>
              <a:prstGeom prst="straightConnector1">
                <a:avLst/>
              </a:prstGeom>
              <a:ln w="6480">
                <a:solidFill>
                  <a:srgbClr val="a8a8a8"/>
                </a:solidFill>
                <a:miter/>
              </a:ln>
            </p:spPr>
          </p:cxnSp>
          <p:cxnSp>
            <p:nvCxnSpPr>
              <p:cNvPr id="24302" name="Straight Connector 2064"/>
              <p:cNvCxnSpPr/>
              <p:nvPr/>
            </p:nvCxnSpPr>
            <p:spPr>
              <a:xfrm>
                <a:off x="7413840" y="7167240"/>
                <a:ext cx="360" cy="126360"/>
              </a:xfrm>
              <a:prstGeom prst="straightConnector1">
                <a:avLst/>
              </a:prstGeom>
              <a:ln w="6480">
                <a:solidFill>
                  <a:srgbClr val="a8a8a8"/>
                </a:solidFill>
                <a:miter/>
              </a:ln>
            </p:spPr>
          </p:cxnSp>
          <p:cxnSp>
            <p:nvCxnSpPr>
              <p:cNvPr id="24303" name="Straight Connector 2065"/>
              <p:cNvCxnSpPr/>
              <p:nvPr/>
            </p:nvCxnSpPr>
            <p:spPr>
              <a:xfrm>
                <a:off x="7908120" y="7167240"/>
                <a:ext cx="360" cy="126360"/>
              </a:xfrm>
              <a:prstGeom prst="straightConnector1">
                <a:avLst/>
              </a:prstGeom>
              <a:ln w="6480">
                <a:solidFill>
                  <a:srgbClr val="a8a8a8"/>
                </a:solidFill>
                <a:miter/>
              </a:ln>
            </p:spPr>
          </p:cxnSp>
          <p:cxnSp>
            <p:nvCxnSpPr>
              <p:cNvPr id="24304" name="Straight Connector 2066"/>
              <p:cNvCxnSpPr/>
              <p:nvPr/>
            </p:nvCxnSpPr>
            <p:spPr>
              <a:xfrm>
                <a:off x="7743240" y="7167240"/>
                <a:ext cx="360" cy="126360"/>
              </a:xfrm>
              <a:prstGeom prst="straightConnector1">
                <a:avLst/>
              </a:prstGeom>
              <a:ln w="6480">
                <a:solidFill>
                  <a:srgbClr val="a8a8a8"/>
                </a:solidFill>
                <a:miter/>
              </a:ln>
            </p:spPr>
          </p:cxnSp>
          <p:cxnSp>
            <p:nvCxnSpPr>
              <p:cNvPr id="24305" name="Straight Connector 2067"/>
              <p:cNvCxnSpPr/>
              <p:nvPr/>
            </p:nvCxnSpPr>
            <p:spPr>
              <a:xfrm>
                <a:off x="8237520" y="7167240"/>
                <a:ext cx="360" cy="126360"/>
              </a:xfrm>
              <a:prstGeom prst="straightConnector1">
                <a:avLst/>
              </a:prstGeom>
              <a:ln w="6480">
                <a:solidFill>
                  <a:srgbClr val="a8a8a8"/>
                </a:solidFill>
                <a:miter/>
              </a:ln>
            </p:spPr>
          </p:cxnSp>
          <p:cxnSp>
            <p:nvCxnSpPr>
              <p:cNvPr id="24306" name="Straight Connector 2068"/>
              <p:cNvCxnSpPr/>
              <p:nvPr/>
            </p:nvCxnSpPr>
            <p:spPr>
              <a:xfrm>
                <a:off x="8073000" y="7167240"/>
                <a:ext cx="360" cy="126360"/>
              </a:xfrm>
              <a:prstGeom prst="straightConnector1">
                <a:avLst/>
              </a:prstGeom>
              <a:ln w="6480">
                <a:solidFill>
                  <a:srgbClr val="a8a8a8"/>
                </a:solidFill>
                <a:miter/>
              </a:ln>
            </p:spPr>
          </p:cxnSp>
          <p:cxnSp>
            <p:nvCxnSpPr>
              <p:cNvPr id="24307" name="Straight Connector 2069"/>
              <p:cNvCxnSpPr/>
              <p:nvPr/>
            </p:nvCxnSpPr>
            <p:spPr>
              <a:xfrm>
                <a:off x="8567280" y="7167240"/>
                <a:ext cx="360" cy="126360"/>
              </a:xfrm>
              <a:prstGeom prst="straightConnector1">
                <a:avLst/>
              </a:prstGeom>
              <a:ln w="6480">
                <a:solidFill>
                  <a:srgbClr val="a8a8a8"/>
                </a:solidFill>
                <a:miter/>
              </a:ln>
            </p:spPr>
          </p:cxnSp>
          <p:cxnSp>
            <p:nvCxnSpPr>
              <p:cNvPr id="24308" name="Straight Connector 2070"/>
              <p:cNvCxnSpPr/>
              <p:nvPr/>
            </p:nvCxnSpPr>
            <p:spPr>
              <a:xfrm>
                <a:off x="8402400" y="7167240"/>
                <a:ext cx="360" cy="126360"/>
              </a:xfrm>
              <a:prstGeom prst="straightConnector1">
                <a:avLst/>
              </a:prstGeom>
              <a:ln w="6480">
                <a:solidFill>
                  <a:srgbClr val="a8a8a8"/>
                </a:solidFill>
                <a:miter/>
              </a:ln>
            </p:spPr>
          </p:cxnSp>
          <p:cxnSp>
            <p:nvCxnSpPr>
              <p:cNvPr id="24309" name="Straight Connector 2071"/>
              <p:cNvCxnSpPr/>
              <p:nvPr/>
            </p:nvCxnSpPr>
            <p:spPr>
              <a:xfrm>
                <a:off x="8896680" y="7167240"/>
                <a:ext cx="360" cy="126360"/>
              </a:xfrm>
              <a:prstGeom prst="straightConnector1">
                <a:avLst/>
              </a:prstGeom>
              <a:ln w="6480">
                <a:solidFill>
                  <a:srgbClr val="a8a8a8"/>
                </a:solidFill>
                <a:miter/>
              </a:ln>
            </p:spPr>
          </p:cxnSp>
          <p:cxnSp>
            <p:nvCxnSpPr>
              <p:cNvPr id="24310" name="Straight Connector 2072"/>
              <p:cNvCxnSpPr/>
              <p:nvPr/>
            </p:nvCxnSpPr>
            <p:spPr>
              <a:xfrm>
                <a:off x="8731800" y="7167240"/>
                <a:ext cx="360" cy="126360"/>
              </a:xfrm>
              <a:prstGeom prst="straightConnector1">
                <a:avLst/>
              </a:prstGeom>
              <a:ln w="6480">
                <a:solidFill>
                  <a:srgbClr val="a8a8a8"/>
                </a:solidFill>
                <a:miter/>
              </a:ln>
            </p:spPr>
          </p:cxnSp>
          <p:cxnSp>
            <p:nvCxnSpPr>
              <p:cNvPr id="24311" name="Straight Connector 2073"/>
              <p:cNvCxnSpPr/>
              <p:nvPr/>
            </p:nvCxnSpPr>
            <p:spPr>
              <a:xfrm>
                <a:off x="9226080" y="7167240"/>
                <a:ext cx="360" cy="126360"/>
              </a:xfrm>
              <a:prstGeom prst="straightConnector1">
                <a:avLst/>
              </a:prstGeom>
              <a:ln w="6480">
                <a:solidFill>
                  <a:srgbClr val="a8a8a8"/>
                </a:solidFill>
                <a:miter/>
              </a:ln>
            </p:spPr>
          </p:cxnSp>
          <p:cxnSp>
            <p:nvCxnSpPr>
              <p:cNvPr id="24312" name="Straight Connector 2074"/>
              <p:cNvCxnSpPr/>
              <p:nvPr/>
            </p:nvCxnSpPr>
            <p:spPr>
              <a:xfrm>
                <a:off x="9061560" y="7167240"/>
                <a:ext cx="360" cy="126360"/>
              </a:xfrm>
              <a:prstGeom prst="straightConnector1">
                <a:avLst/>
              </a:prstGeom>
              <a:ln w="6480">
                <a:solidFill>
                  <a:srgbClr val="a8a8a8"/>
                </a:solidFill>
                <a:miter/>
              </a:ln>
            </p:spPr>
          </p:cxnSp>
          <p:cxnSp>
            <p:nvCxnSpPr>
              <p:cNvPr id="24313" name="Straight Connector 2075"/>
              <p:cNvCxnSpPr/>
              <p:nvPr/>
            </p:nvCxnSpPr>
            <p:spPr>
              <a:xfrm>
                <a:off x="9555840" y="7167240"/>
                <a:ext cx="360" cy="126360"/>
              </a:xfrm>
              <a:prstGeom prst="straightConnector1">
                <a:avLst/>
              </a:prstGeom>
              <a:ln w="6480">
                <a:solidFill>
                  <a:srgbClr val="a8a8a8"/>
                </a:solidFill>
                <a:miter/>
              </a:ln>
            </p:spPr>
          </p:cxnSp>
          <p:cxnSp>
            <p:nvCxnSpPr>
              <p:cNvPr id="24314" name="Straight Connector 2076"/>
              <p:cNvCxnSpPr/>
              <p:nvPr/>
            </p:nvCxnSpPr>
            <p:spPr>
              <a:xfrm>
                <a:off x="9390960" y="7167240"/>
                <a:ext cx="360" cy="126360"/>
              </a:xfrm>
              <a:prstGeom prst="straightConnector1">
                <a:avLst/>
              </a:prstGeom>
              <a:ln w="6480">
                <a:solidFill>
                  <a:srgbClr val="a8a8a8"/>
                </a:solidFill>
                <a:miter/>
              </a:ln>
            </p:spPr>
          </p:cxnSp>
          <p:cxnSp>
            <p:nvCxnSpPr>
              <p:cNvPr id="24315" name="Straight Connector 2077"/>
              <p:cNvCxnSpPr/>
              <p:nvPr/>
            </p:nvCxnSpPr>
            <p:spPr>
              <a:xfrm>
                <a:off x="9885240" y="7167240"/>
                <a:ext cx="360" cy="126360"/>
              </a:xfrm>
              <a:prstGeom prst="straightConnector1">
                <a:avLst/>
              </a:prstGeom>
              <a:ln w="6480">
                <a:solidFill>
                  <a:srgbClr val="a8a8a8"/>
                </a:solidFill>
                <a:miter/>
              </a:ln>
            </p:spPr>
          </p:cxnSp>
          <p:cxnSp>
            <p:nvCxnSpPr>
              <p:cNvPr id="24316" name="Straight Connector 2078"/>
              <p:cNvCxnSpPr/>
              <p:nvPr/>
            </p:nvCxnSpPr>
            <p:spPr>
              <a:xfrm>
                <a:off x="9720360" y="7167240"/>
                <a:ext cx="360" cy="126360"/>
              </a:xfrm>
              <a:prstGeom prst="straightConnector1">
                <a:avLst/>
              </a:prstGeom>
              <a:ln w="6480">
                <a:solidFill>
                  <a:srgbClr val="a8a8a8"/>
                </a:solidFill>
                <a:miter/>
              </a:ln>
            </p:spPr>
          </p:cxnSp>
          <p:cxnSp>
            <p:nvCxnSpPr>
              <p:cNvPr id="24317" name="Straight Connector 2079"/>
              <p:cNvCxnSpPr/>
              <p:nvPr/>
            </p:nvCxnSpPr>
            <p:spPr>
              <a:xfrm>
                <a:off x="10214640" y="7167240"/>
                <a:ext cx="360" cy="126360"/>
              </a:xfrm>
              <a:prstGeom prst="straightConnector1">
                <a:avLst/>
              </a:prstGeom>
              <a:ln w="6480">
                <a:solidFill>
                  <a:srgbClr val="a8a8a8"/>
                </a:solidFill>
                <a:miter/>
              </a:ln>
            </p:spPr>
          </p:cxnSp>
          <p:cxnSp>
            <p:nvCxnSpPr>
              <p:cNvPr id="24318" name="Straight Connector 2080"/>
              <p:cNvCxnSpPr/>
              <p:nvPr/>
            </p:nvCxnSpPr>
            <p:spPr>
              <a:xfrm>
                <a:off x="10050120" y="7167240"/>
                <a:ext cx="360" cy="126360"/>
              </a:xfrm>
              <a:prstGeom prst="straightConnector1">
                <a:avLst/>
              </a:prstGeom>
              <a:ln w="6480">
                <a:solidFill>
                  <a:srgbClr val="a8a8a8"/>
                </a:solidFill>
                <a:miter/>
              </a:ln>
            </p:spPr>
          </p:cxnSp>
          <p:cxnSp>
            <p:nvCxnSpPr>
              <p:cNvPr id="24319" name="Straight Connector 2081"/>
              <p:cNvCxnSpPr/>
              <p:nvPr/>
            </p:nvCxnSpPr>
            <p:spPr>
              <a:xfrm>
                <a:off x="10544400" y="7167240"/>
                <a:ext cx="360" cy="126360"/>
              </a:xfrm>
              <a:prstGeom prst="straightConnector1">
                <a:avLst/>
              </a:prstGeom>
              <a:ln w="6480">
                <a:solidFill>
                  <a:srgbClr val="a8a8a8"/>
                </a:solidFill>
                <a:miter/>
              </a:ln>
            </p:spPr>
          </p:cxnSp>
          <p:cxnSp>
            <p:nvCxnSpPr>
              <p:cNvPr id="24320" name="Straight Connector 2082"/>
              <p:cNvCxnSpPr/>
              <p:nvPr/>
            </p:nvCxnSpPr>
            <p:spPr>
              <a:xfrm>
                <a:off x="10379520" y="7167240"/>
                <a:ext cx="360" cy="126360"/>
              </a:xfrm>
              <a:prstGeom prst="straightConnector1">
                <a:avLst/>
              </a:prstGeom>
              <a:ln w="6480">
                <a:solidFill>
                  <a:srgbClr val="a8a8a8"/>
                </a:solidFill>
                <a:miter/>
              </a:ln>
            </p:spPr>
          </p:cxnSp>
          <p:cxnSp>
            <p:nvCxnSpPr>
              <p:cNvPr id="24321" name="Straight Connector 2083"/>
              <p:cNvCxnSpPr/>
              <p:nvPr/>
            </p:nvCxnSpPr>
            <p:spPr>
              <a:xfrm>
                <a:off x="10873800" y="7167240"/>
                <a:ext cx="360" cy="126360"/>
              </a:xfrm>
              <a:prstGeom prst="straightConnector1">
                <a:avLst/>
              </a:prstGeom>
              <a:ln w="6480">
                <a:solidFill>
                  <a:srgbClr val="a8a8a8"/>
                </a:solidFill>
                <a:miter/>
              </a:ln>
            </p:spPr>
          </p:cxnSp>
          <p:cxnSp>
            <p:nvCxnSpPr>
              <p:cNvPr id="24322" name="Straight Connector 2084"/>
              <p:cNvCxnSpPr/>
              <p:nvPr/>
            </p:nvCxnSpPr>
            <p:spPr>
              <a:xfrm>
                <a:off x="10708920" y="7167240"/>
                <a:ext cx="360" cy="126360"/>
              </a:xfrm>
              <a:prstGeom prst="straightConnector1">
                <a:avLst/>
              </a:prstGeom>
              <a:ln w="6480">
                <a:solidFill>
                  <a:srgbClr val="a8a8a8"/>
                </a:solidFill>
                <a:miter/>
              </a:ln>
            </p:spPr>
          </p:cxnSp>
          <p:cxnSp>
            <p:nvCxnSpPr>
              <p:cNvPr id="24323" name="Straight Connector 2085"/>
              <p:cNvCxnSpPr/>
              <p:nvPr/>
            </p:nvCxnSpPr>
            <p:spPr>
              <a:xfrm>
                <a:off x="11203200" y="7167240"/>
                <a:ext cx="360" cy="126360"/>
              </a:xfrm>
              <a:prstGeom prst="straightConnector1">
                <a:avLst/>
              </a:prstGeom>
              <a:ln w="6480">
                <a:solidFill>
                  <a:srgbClr val="a8a8a8"/>
                </a:solidFill>
                <a:miter/>
              </a:ln>
            </p:spPr>
          </p:cxnSp>
          <p:cxnSp>
            <p:nvCxnSpPr>
              <p:cNvPr id="24324" name="Straight Connector 2086"/>
              <p:cNvCxnSpPr/>
              <p:nvPr/>
            </p:nvCxnSpPr>
            <p:spPr>
              <a:xfrm>
                <a:off x="11038680" y="7167240"/>
                <a:ext cx="360" cy="126360"/>
              </a:xfrm>
              <a:prstGeom prst="straightConnector1">
                <a:avLst/>
              </a:prstGeom>
              <a:ln w="6480">
                <a:solidFill>
                  <a:srgbClr val="a8a8a8"/>
                </a:solidFill>
                <a:miter/>
              </a:ln>
            </p:spPr>
          </p:cxnSp>
          <p:cxnSp>
            <p:nvCxnSpPr>
              <p:cNvPr id="24325" name="Straight Connector 2087"/>
              <p:cNvCxnSpPr/>
              <p:nvPr/>
            </p:nvCxnSpPr>
            <p:spPr>
              <a:xfrm>
                <a:off x="11532960" y="7167240"/>
                <a:ext cx="360" cy="126360"/>
              </a:xfrm>
              <a:prstGeom prst="straightConnector1">
                <a:avLst/>
              </a:prstGeom>
              <a:ln w="6480">
                <a:solidFill>
                  <a:srgbClr val="a8a8a8"/>
                </a:solidFill>
                <a:miter/>
              </a:ln>
            </p:spPr>
          </p:cxnSp>
          <p:cxnSp>
            <p:nvCxnSpPr>
              <p:cNvPr id="24326" name="Straight Connector 2088"/>
              <p:cNvCxnSpPr/>
              <p:nvPr/>
            </p:nvCxnSpPr>
            <p:spPr>
              <a:xfrm>
                <a:off x="11368080" y="7167240"/>
                <a:ext cx="360" cy="126360"/>
              </a:xfrm>
              <a:prstGeom prst="straightConnector1">
                <a:avLst/>
              </a:prstGeom>
              <a:ln w="6480">
                <a:solidFill>
                  <a:srgbClr val="a8a8a8"/>
                </a:solidFill>
                <a:miter/>
              </a:ln>
            </p:spPr>
          </p:cxnSp>
          <p:cxnSp>
            <p:nvCxnSpPr>
              <p:cNvPr id="24327" name="Straight Connector 2089"/>
              <p:cNvCxnSpPr/>
              <p:nvPr/>
            </p:nvCxnSpPr>
            <p:spPr>
              <a:xfrm>
                <a:off x="11862360" y="7167240"/>
                <a:ext cx="360" cy="126360"/>
              </a:xfrm>
              <a:prstGeom prst="straightConnector1">
                <a:avLst/>
              </a:prstGeom>
              <a:ln w="6480">
                <a:solidFill>
                  <a:srgbClr val="a8a8a8"/>
                </a:solidFill>
                <a:miter/>
              </a:ln>
            </p:spPr>
          </p:cxnSp>
          <p:cxnSp>
            <p:nvCxnSpPr>
              <p:cNvPr id="2432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4329" name="Group 28"/>
            <p:cNvGrpSpPr/>
            <p:nvPr/>
          </p:nvGrpSpPr>
          <p:grpSpPr>
            <a:xfrm>
              <a:off x="-435240" y="-435240"/>
              <a:ext cx="13042800" cy="7728480"/>
              <a:chOff x="-435240" y="-435240"/>
              <a:chExt cx="13042800" cy="7728480"/>
            </a:xfrm>
          </p:grpSpPr>
          <p:cxnSp>
            <p:nvCxnSpPr>
              <p:cNvPr id="24330" name="Straight Connector 1897"/>
              <p:cNvCxnSpPr/>
              <p:nvPr/>
            </p:nvCxnSpPr>
            <p:spPr>
              <a:xfrm>
                <a:off x="12355560" y="4898520"/>
                <a:ext cx="252360" cy="360"/>
              </a:xfrm>
              <a:prstGeom prst="straightConnector1">
                <a:avLst/>
              </a:prstGeom>
              <a:ln w="6480">
                <a:solidFill>
                  <a:srgbClr val="a8a8a8"/>
                </a:solidFill>
                <a:miter/>
              </a:ln>
            </p:spPr>
          </p:cxnSp>
          <p:cxnSp>
            <p:nvCxnSpPr>
              <p:cNvPr id="24331" name="Straight Connector 181"/>
              <p:cNvCxnSpPr/>
              <p:nvPr/>
            </p:nvCxnSpPr>
            <p:spPr>
              <a:xfrm>
                <a:off x="-435240" y="326520"/>
                <a:ext cx="252360" cy="360"/>
              </a:xfrm>
              <a:prstGeom prst="straightConnector1">
                <a:avLst/>
              </a:prstGeom>
              <a:ln w="6480">
                <a:solidFill>
                  <a:srgbClr val="a8a8a8"/>
                </a:solidFill>
                <a:miter/>
              </a:ln>
            </p:spPr>
          </p:cxnSp>
          <p:cxnSp>
            <p:nvCxnSpPr>
              <p:cNvPr id="24332" name="Straight Connector 182"/>
              <p:cNvCxnSpPr/>
              <p:nvPr/>
            </p:nvCxnSpPr>
            <p:spPr>
              <a:xfrm>
                <a:off x="-435240" y="0"/>
                <a:ext cx="252360" cy="360"/>
              </a:xfrm>
              <a:prstGeom prst="straightConnector1">
                <a:avLst/>
              </a:prstGeom>
              <a:ln w="6480">
                <a:solidFill>
                  <a:srgbClr val="a8a8a8"/>
                </a:solidFill>
                <a:miter/>
              </a:ln>
            </p:spPr>
          </p:cxnSp>
          <p:cxnSp>
            <p:nvCxnSpPr>
              <p:cNvPr id="24333" name="Straight Connector 183"/>
              <p:cNvCxnSpPr/>
              <p:nvPr/>
            </p:nvCxnSpPr>
            <p:spPr>
              <a:xfrm>
                <a:off x="-435240" y="979560"/>
                <a:ext cx="252360" cy="360"/>
              </a:xfrm>
              <a:prstGeom prst="straightConnector1">
                <a:avLst/>
              </a:prstGeom>
              <a:ln w="6480">
                <a:solidFill>
                  <a:srgbClr val="a8a8a8"/>
                </a:solidFill>
                <a:miter/>
              </a:ln>
            </p:spPr>
          </p:cxnSp>
          <p:cxnSp>
            <p:nvCxnSpPr>
              <p:cNvPr id="24334" name="Straight Connector 184"/>
              <p:cNvCxnSpPr/>
              <p:nvPr/>
            </p:nvCxnSpPr>
            <p:spPr>
              <a:xfrm>
                <a:off x="-435240" y="653040"/>
                <a:ext cx="252360" cy="360"/>
              </a:xfrm>
              <a:prstGeom prst="straightConnector1">
                <a:avLst/>
              </a:prstGeom>
              <a:ln w="6480">
                <a:solidFill>
                  <a:srgbClr val="a8a8a8"/>
                </a:solidFill>
                <a:miter/>
              </a:ln>
            </p:spPr>
          </p:cxnSp>
          <p:cxnSp>
            <p:nvCxnSpPr>
              <p:cNvPr id="24335" name="Straight Connector 185"/>
              <p:cNvCxnSpPr/>
              <p:nvPr/>
            </p:nvCxnSpPr>
            <p:spPr>
              <a:xfrm>
                <a:off x="-435240" y="1632600"/>
                <a:ext cx="252360" cy="360"/>
              </a:xfrm>
              <a:prstGeom prst="straightConnector1">
                <a:avLst/>
              </a:prstGeom>
              <a:ln w="6480">
                <a:solidFill>
                  <a:srgbClr val="a8a8a8"/>
                </a:solidFill>
                <a:miter/>
              </a:ln>
            </p:spPr>
          </p:cxnSp>
          <p:cxnSp>
            <p:nvCxnSpPr>
              <p:cNvPr id="24336" name="Straight Connector 186"/>
              <p:cNvCxnSpPr/>
              <p:nvPr/>
            </p:nvCxnSpPr>
            <p:spPr>
              <a:xfrm>
                <a:off x="-435240" y="1306080"/>
                <a:ext cx="252360" cy="360"/>
              </a:xfrm>
              <a:prstGeom prst="straightConnector1">
                <a:avLst/>
              </a:prstGeom>
              <a:ln w="6480">
                <a:solidFill>
                  <a:srgbClr val="a8a8a8"/>
                </a:solidFill>
                <a:miter/>
              </a:ln>
            </p:spPr>
          </p:cxnSp>
          <p:cxnSp>
            <p:nvCxnSpPr>
              <p:cNvPr id="24337" name="Straight Connector 187"/>
              <p:cNvCxnSpPr/>
              <p:nvPr/>
            </p:nvCxnSpPr>
            <p:spPr>
              <a:xfrm>
                <a:off x="-435240" y="2285640"/>
                <a:ext cx="252360" cy="360"/>
              </a:xfrm>
              <a:prstGeom prst="straightConnector1">
                <a:avLst/>
              </a:prstGeom>
              <a:ln w="6480">
                <a:solidFill>
                  <a:srgbClr val="a8a8a8"/>
                </a:solidFill>
                <a:miter/>
              </a:ln>
            </p:spPr>
          </p:cxnSp>
          <p:cxnSp>
            <p:nvCxnSpPr>
              <p:cNvPr id="24338" name="Straight Connector 188"/>
              <p:cNvCxnSpPr/>
              <p:nvPr/>
            </p:nvCxnSpPr>
            <p:spPr>
              <a:xfrm>
                <a:off x="-435240" y="1959120"/>
                <a:ext cx="252360" cy="360"/>
              </a:xfrm>
              <a:prstGeom prst="straightConnector1">
                <a:avLst/>
              </a:prstGeom>
              <a:ln w="6480">
                <a:solidFill>
                  <a:srgbClr val="a8a8a8"/>
                </a:solidFill>
                <a:miter/>
              </a:ln>
            </p:spPr>
          </p:cxnSp>
          <p:cxnSp>
            <p:nvCxnSpPr>
              <p:cNvPr id="24339" name="Straight Connector 189"/>
              <p:cNvCxnSpPr/>
              <p:nvPr/>
            </p:nvCxnSpPr>
            <p:spPr>
              <a:xfrm>
                <a:off x="-435240" y="2939040"/>
                <a:ext cx="252360" cy="360"/>
              </a:xfrm>
              <a:prstGeom prst="straightConnector1">
                <a:avLst/>
              </a:prstGeom>
              <a:ln w="6480">
                <a:solidFill>
                  <a:srgbClr val="a8a8a8"/>
                </a:solidFill>
                <a:miter/>
              </a:ln>
            </p:spPr>
          </p:cxnSp>
          <p:cxnSp>
            <p:nvCxnSpPr>
              <p:cNvPr id="24340" name="Straight Connector 190"/>
              <p:cNvCxnSpPr/>
              <p:nvPr/>
            </p:nvCxnSpPr>
            <p:spPr>
              <a:xfrm>
                <a:off x="-435240" y="2612520"/>
                <a:ext cx="252360" cy="360"/>
              </a:xfrm>
              <a:prstGeom prst="straightConnector1">
                <a:avLst/>
              </a:prstGeom>
              <a:ln w="6480">
                <a:solidFill>
                  <a:srgbClr val="a8a8a8"/>
                </a:solidFill>
                <a:miter/>
              </a:ln>
            </p:spPr>
          </p:cxnSp>
          <p:cxnSp>
            <p:nvCxnSpPr>
              <p:cNvPr id="24341" name="Straight Connector 191"/>
              <p:cNvCxnSpPr/>
              <p:nvPr/>
            </p:nvCxnSpPr>
            <p:spPr>
              <a:xfrm>
                <a:off x="-435240" y="3592080"/>
                <a:ext cx="252360" cy="360"/>
              </a:xfrm>
              <a:prstGeom prst="straightConnector1">
                <a:avLst/>
              </a:prstGeom>
              <a:ln w="6480">
                <a:solidFill>
                  <a:srgbClr val="a8a8a8"/>
                </a:solidFill>
                <a:miter/>
              </a:ln>
            </p:spPr>
          </p:cxnSp>
          <p:cxnSp>
            <p:nvCxnSpPr>
              <p:cNvPr id="24342" name="Straight Connector 192"/>
              <p:cNvCxnSpPr/>
              <p:nvPr/>
            </p:nvCxnSpPr>
            <p:spPr>
              <a:xfrm>
                <a:off x="-435240" y="3265560"/>
                <a:ext cx="252360" cy="360"/>
              </a:xfrm>
              <a:prstGeom prst="straightConnector1">
                <a:avLst/>
              </a:prstGeom>
              <a:ln w="6480">
                <a:solidFill>
                  <a:srgbClr val="a8a8a8"/>
                </a:solidFill>
                <a:miter/>
              </a:ln>
            </p:spPr>
          </p:cxnSp>
          <p:cxnSp>
            <p:nvCxnSpPr>
              <p:cNvPr id="24343" name="Straight Connector 193"/>
              <p:cNvCxnSpPr/>
              <p:nvPr/>
            </p:nvCxnSpPr>
            <p:spPr>
              <a:xfrm>
                <a:off x="-435240" y="4245120"/>
                <a:ext cx="252360" cy="360"/>
              </a:xfrm>
              <a:prstGeom prst="straightConnector1">
                <a:avLst/>
              </a:prstGeom>
              <a:ln w="6480">
                <a:solidFill>
                  <a:srgbClr val="a8a8a8"/>
                </a:solidFill>
                <a:miter/>
              </a:ln>
            </p:spPr>
          </p:cxnSp>
          <p:cxnSp>
            <p:nvCxnSpPr>
              <p:cNvPr id="24344" name="Straight Connector 194"/>
              <p:cNvCxnSpPr/>
              <p:nvPr/>
            </p:nvCxnSpPr>
            <p:spPr>
              <a:xfrm>
                <a:off x="-435240" y="3918600"/>
                <a:ext cx="252360" cy="360"/>
              </a:xfrm>
              <a:prstGeom prst="straightConnector1">
                <a:avLst/>
              </a:prstGeom>
              <a:ln w="6480">
                <a:solidFill>
                  <a:srgbClr val="a8a8a8"/>
                </a:solidFill>
                <a:miter/>
              </a:ln>
            </p:spPr>
          </p:cxnSp>
          <p:cxnSp>
            <p:nvCxnSpPr>
              <p:cNvPr id="24345" name="Straight Connector 195"/>
              <p:cNvCxnSpPr/>
              <p:nvPr/>
            </p:nvCxnSpPr>
            <p:spPr>
              <a:xfrm>
                <a:off x="-435240" y="4898520"/>
                <a:ext cx="252360" cy="360"/>
              </a:xfrm>
              <a:prstGeom prst="straightConnector1">
                <a:avLst/>
              </a:prstGeom>
              <a:ln w="6480">
                <a:solidFill>
                  <a:srgbClr val="a8a8a8"/>
                </a:solidFill>
                <a:miter/>
              </a:ln>
            </p:spPr>
          </p:cxnSp>
          <p:cxnSp>
            <p:nvCxnSpPr>
              <p:cNvPr id="24346" name="Straight Connector 196"/>
              <p:cNvCxnSpPr/>
              <p:nvPr/>
            </p:nvCxnSpPr>
            <p:spPr>
              <a:xfrm>
                <a:off x="-435240" y="4571640"/>
                <a:ext cx="252360" cy="360"/>
              </a:xfrm>
              <a:prstGeom prst="straightConnector1">
                <a:avLst/>
              </a:prstGeom>
              <a:ln w="6480">
                <a:solidFill>
                  <a:srgbClr val="a8a8a8"/>
                </a:solidFill>
                <a:miter/>
              </a:ln>
            </p:spPr>
          </p:cxnSp>
          <p:cxnSp>
            <p:nvCxnSpPr>
              <p:cNvPr id="24347" name="Straight Connector 197"/>
              <p:cNvCxnSpPr/>
              <p:nvPr/>
            </p:nvCxnSpPr>
            <p:spPr>
              <a:xfrm>
                <a:off x="-435240" y="5551560"/>
                <a:ext cx="252360" cy="360"/>
              </a:xfrm>
              <a:prstGeom prst="straightConnector1">
                <a:avLst/>
              </a:prstGeom>
              <a:ln w="6480">
                <a:solidFill>
                  <a:srgbClr val="a8a8a8"/>
                </a:solidFill>
                <a:miter/>
              </a:ln>
            </p:spPr>
          </p:cxnSp>
          <p:cxnSp>
            <p:nvCxnSpPr>
              <p:cNvPr id="24348" name="Straight Connector 198"/>
              <p:cNvCxnSpPr/>
              <p:nvPr/>
            </p:nvCxnSpPr>
            <p:spPr>
              <a:xfrm>
                <a:off x="-435240" y="5225040"/>
                <a:ext cx="252360" cy="360"/>
              </a:xfrm>
              <a:prstGeom prst="straightConnector1">
                <a:avLst/>
              </a:prstGeom>
              <a:ln w="6480">
                <a:solidFill>
                  <a:srgbClr val="a8a8a8"/>
                </a:solidFill>
                <a:miter/>
              </a:ln>
            </p:spPr>
          </p:cxnSp>
          <p:cxnSp>
            <p:nvCxnSpPr>
              <p:cNvPr id="24349" name="Straight Connector 199"/>
              <p:cNvCxnSpPr/>
              <p:nvPr/>
            </p:nvCxnSpPr>
            <p:spPr>
              <a:xfrm>
                <a:off x="-435240" y="6204600"/>
                <a:ext cx="252360" cy="360"/>
              </a:xfrm>
              <a:prstGeom prst="straightConnector1">
                <a:avLst/>
              </a:prstGeom>
              <a:ln w="6480">
                <a:solidFill>
                  <a:srgbClr val="a8a8a8"/>
                </a:solidFill>
                <a:miter/>
              </a:ln>
            </p:spPr>
          </p:cxnSp>
          <p:cxnSp>
            <p:nvCxnSpPr>
              <p:cNvPr id="24350" name="Straight Connector 200"/>
              <p:cNvCxnSpPr/>
              <p:nvPr/>
            </p:nvCxnSpPr>
            <p:spPr>
              <a:xfrm>
                <a:off x="-435240" y="5878080"/>
                <a:ext cx="252360" cy="360"/>
              </a:xfrm>
              <a:prstGeom prst="straightConnector1">
                <a:avLst/>
              </a:prstGeom>
              <a:ln w="6480">
                <a:solidFill>
                  <a:srgbClr val="a8a8a8"/>
                </a:solidFill>
                <a:miter/>
              </a:ln>
            </p:spPr>
          </p:cxnSp>
          <p:cxnSp>
            <p:nvCxnSpPr>
              <p:cNvPr id="24351" name="Straight Connector 201"/>
              <p:cNvCxnSpPr/>
              <p:nvPr/>
            </p:nvCxnSpPr>
            <p:spPr>
              <a:xfrm>
                <a:off x="-435240" y="6857640"/>
                <a:ext cx="252360" cy="360"/>
              </a:xfrm>
              <a:prstGeom prst="straightConnector1">
                <a:avLst/>
              </a:prstGeom>
              <a:ln w="6480">
                <a:solidFill>
                  <a:srgbClr val="a8a8a8"/>
                </a:solidFill>
                <a:miter/>
              </a:ln>
            </p:spPr>
          </p:cxnSp>
          <p:cxnSp>
            <p:nvCxnSpPr>
              <p:cNvPr id="24352" name="Straight Connector 202"/>
              <p:cNvCxnSpPr/>
              <p:nvPr/>
            </p:nvCxnSpPr>
            <p:spPr>
              <a:xfrm>
                <a:off x="-435240" y="6531120"/>
                <a:ext cx="252360" cy="360"/>
              </a:xfrm>
              <a:prstGeom prst="straightConnector1">
                <a:avLst/>
              </a:prstGeom>
              <a:ln w="6480">
                <a:solidFill>
                  <a:srgbClr val="a8a8a8"/>
                </a:solidFill>
                <a:miter/>
              </a:ln>
            </p:spPr>
          </p:cxnSp>
          <p:cxnSp>
            <p:nvCxnSpPr>
              <p:cNvPr id="24353" name="Straight Connector 806"/>
              <p:cNvCxnSpPr/>
              <p:nvPr/>
            </p:nvCxnSpPr>
            <p:spPr>
              <a:xfrm flipV="1">
                <a:off x="11862360" y="-435240"/>
                <a:ext cx="360" cy="252360"/>
              </a:xfrm>
              <a:prstGeom prst="straightConnector1">
                <a:avLst/>
              </a:prstGeom>
              <a:ln w="6480">
                <a:solidFill>
                  <a:srgbClr val="a8a8a8"/>
                </a:solidFill>
                <a:miter/>
              </a:ln>
            </p:spPr>
          </p:cxnSp>
          <p:cxnSp>
            <p:nvCxnSpPr>
              <p:cNvPr id="24354" name="Straight Connector 807"/>
              <p:cNvCxnSpPr/>
              <p:nvPr/>
            </p:nvCxnSpPr>
            <p:spPr>
              <a:xfrm flipV="1">
                <a:off x="12191760" y="-435240"/>
                <a:ext cx="360" cy="252360"/>
              </a:xfrm>
              <a:prstGeom prst="straightConnector1">
                <a:avLst/>
              </a:prstGeom>
              <a:ln w="6480">
                <a:solidFill>
                  <a:srgbClr val="a8a8a8"/>
                </a:solidFill>
                <a:miter/>
              </a:ln>
            </p:spPr>
          </p:cxnSp>
          <p:cxnSp>
            <p:nvCxnSpPr>
              <p:cNvPr id="24355" name="Straight Connector 808"/>
              <p:cNvCxnSpPr/>
              <p:nvPr/>
            </p:nvCxnSpPr>
            <p:spPr>
              <a:xfrm flipV="1">
                <a:off x="11203200" y="-435240"/>
                <a:ext cx="360" cy="252360"/>
              </a:xfrm>
              <a:prstGeom prst="straightConnector1">
                <a:avLst/>
              </a:prstGeom>
              <a:ln w="6480">
                <a:solidFill>
                  <a:srgbClr val="a8a8a8"/>
                </a:solidFill>
                <a:miter/>
              </a:ln>
            </p:spPr>
          </p:cxnSp>
          <p:cxnSp>
            <p:nvCxnSpPr>
              <p:cNvPr id="24356" name="Straight Connector 809"/>
              <p:cNvCxnSpPr/>
              <p:nvPr/>
            </p:nvCxnSpPr>
            <p:spPr>
              <a:xfrm flipV="1">
                <a:off x="11532960" y="-435240"/>
                <a:ext cx="360" cy="252360"/>
              </a:xfrm>
              <a:prstGeom prst="straightConnector1">
                <a:avLst/>
              </a:prstGeom>
              <a:ln w="6480">
                <a:solidFill>
                  <a:srgbClr val="a8a8a8"/>
                </a:solidFill>
                <a:miter/>
              </a:ln>
            </p:spPr>
          </p:cxnSp>
          <p:cxnSp>
            <p:nvCxnSpPr>
              <p:cNvPr id="24357" name="Straight Connector 810"/>
              <p:cNvCxnSpPr/>
              <p:nvPr/>
            </p:nvCxnSpPr>
            <p:spPr>
              <a:xfrm flipV="1">
                <a:off x="10544400" y="-435240"/>
                <a:ext cx="360" cy="252360"/>
              </a:xfrm>
              <a:prstGeom prst="straightConnector1">
                <a:avLst/>
              </a:prstGeom>
              <a:ln w="6480">
                <a:solidFill>
                  <a:srgbClr val="a8a8a8"/>
                </a:solidFill>
                <a:miter/>
              </a:ln>
            </p:spPr>
          </p:cxnSp>
          <p:cxnSp>
            <p:nvCxnSpPr>
              <p:cNvPr id="24358" name="Straight Connector 811"/>
              <p:cNvCxnSpPr/>
              <p:nvPr/>
            </p:nvCxnSpPr>
            <p:spPr>
              <a:xfrm flipV="1">
                <a:off x="10873800" y="-435240"/>
                <a:ext cx="360" cy="252360"/>
              </a:xfrm>
              <a:prstGeom prst="straightConnector1">
                <a:avLst/>
              </a:prstGeom>
              <a:ln w="6480">
                <a:solidFill>
                  <a:srgbClr val="a8a8a8"/>
                </a:solidFill>
                <a:miter/>
              </a:ln>
            </p:spPr>
          </p:cxnSp>
          <p:cxnSp>
            <p:nvCxnSpPr>
              <p:cNvPr id="24359" name="Straight Connector 812"/>
              <p:cNvCxnSpPr/>
              <p:nvPr/>
            </p:nvCxnSpPr>
            <p:spPr>
              <a:xfrm flipV="1">
                <a:off x="9885240" y="-435240"/>
                <a:ext cx="360" cy="252360"/>
              </a:xfrm>
              <a:prstGeom prst="straightConnector1">
                <a:avLst/>
              </a:prstGeom>
              <a:ln w="6480">
                <a:solidFill>
                  <a:srgbClr val="a8a8a8"/>
                </a:solidFill>
                <a:miter/>
              </a:ln>
            </p:spPr>
          </p:cxnSp>
          <p:cxnSp>
            <p:nvCxnSpPr>
              <p:cNvPr id="24360" name="Straight Connector 813"/>
              <p:cNvCxnSpPr/>
              <p:nvPr/>
            </p:nvCxnSpPr>
            <p:spPr>
              <a:xfrm flipV="1">
                <a:off x="10214640" y="-435240"/>
                <a:ext cx="360" cy="252360"/>
              </a:xfrm>
              <a:prstGeom prst="straightConnector1">
                <a:avLst/>
              </a:prstGeom>
              <a:ln w="6480">
                <a:solidFill>
                  <a:srgbClr val="a8a8a8"/>
                </a:solidFill>
                <a:miter/>
              </a:ln>
            </p:spPr>
          </p:cxnSp>
          <p:cxnSp>
            <p:nvCxnSpPr>
              <p:cNvPr id="24361" name="Straight Connector 814"/>
              <p:cNvCxnSpPr/>
              <p:nvPr/>
            </p:nvCxnSpPr>
            <p:spPr>
              <a:xfrm flipV="1">
                <a:off x="9226080" y="-435240"/>
                <a:ext cx="360" cy="252360"/>
              </a:xfrm>
              <a:prstGeom prst="straightConnector1">
                <a:avLst/>
              </a:prstGeom>
              <a:ln w="6480">
                <a:solidFill>
                  <a:srgbClr val="a8a8a8"/>
                </a:solidFill>
                <a:miter/>
              </a:ln>
            </p:spPr>
          </p:cxnSp>
          <p:cxnSp>
            <p:nvCxnSpPr>
              <p:cNvPr id="24362" name="Straight Connector 815"/>
              <p:cNvCxnSpPr/>
              <p:nvPr/>
            </p:nvCxnSpPr>
            <p:spPr>
              <a:xfrm flipV="1">
                <a:off x="9555840" y="-435240"/>
                <a:ext cx="360" cy="252360"/>
              </a:xfrm>
              <a:prstGeom prst="straightConnector1">
                <a:avLst/>
              </a:prstGeom>
              <a:ln w="6480">
                <a:solidFill>
                  <a:srgbClr val="a8a8a8"/>
                </a:solidFill>
                <a:miter/>
              </a:ln>
            </p:spPr>
          </p:cxnSp>
          <p:cxnSp>
            <p:nvCxnSpPr>
              <p:cNvPr id="24363" name="Straight Connector 816"/>
              <p:cNvCxnSpPr/>
              <p:nvPr/>
            </p:nvCxnSpPr>
            <p:spPr>
              <a:xfrm flipV="1">
                <a:off x="8567280" y="-435240"/>
                <a:ext cx="360" cy="252360"/>
              </a:xfrm>
              <a:prstGeom prst="straightConnector1">
                <a:avLst/>
              </a:prstGeom>
              <a:ln w="6480">
                <a:solidFill>
                  <a:srgbClr val="a8a8a8"/>
                </a:solidFill>
                <a:miter/>
              </a:ln>
            </p:spPr>
          </p:cxnSp>
          <p:cxnSp>
            <p:nvCxnSpPr>
              <p:cNvPr id="24364" name="Straight Connector 817"/>
              <p:cNvCxnSpPr/>
              <p:nvPr/>
            </p:nvCxnSpPr>
            <p:spPr>
              <a:xfrm flipV="1">
                <a:off x="8896680" y="-435240"/>
                <a:ext cx="360" cy="252360"/>
              </a:xfrm>
              <a:prstGeom prst="straightConnector1">
                <a:avLst/>
              </a:prstGeom>
              <a:ln w="6480">
                <a:solidFill>
                  <a:srgbClr val="a8a8a8"/>
                </a:solidFill>
                <a:miter/>
              </a:ln>
            </p:spPr>
          </p:cxnSp>
          <p:cxnSp>
            <p:nvCxnSpPr>
              <p:cNvPr id="24365" name="Straight Connector 818"/>
              <p:cNvCxnSpPr/>
              <p:nvPr/>
            </p:nvCxnSpPr>
            <p:spPr>
              <a:xfrm flipV="1">
                <a:off x="7908120" y="-435240"/>
                <a:ext cx="360" cy="252360"/>
              </a:xfrm>
              <a:prstGeom prst="straightConnector1">
                <a:avLst/>
              </a:prstGeom>
              <a:ln w="6480">
                <a:solidFill>
                  <a:srgbClr val="a8a8a8"/>
                </a:solidFill>
                <a:miter/>
              </a:ln>
            </p:spPr>
          </p:cxnSp>
          <p:cxnSp>
            <p:nvCxnSpPr>
              <p:cNvPr id="24366" name="Straight Connector 819"/>
              <p:cNvCxnSpPr/>
              <p:nvPr/>
            </p:nvCxnSpPr>
            <p:spPr>
              <a:xfrm flipV="1">
                <a:off x="8237520" y="-435240"/>
                <a:ext cx="360" cy="252360"/>
              </a:xfrm>
              <a:prstGeom prst="straightConnector1">
                <a:avLst/>
              </a:prstGeom>
              <a:ln w="6480">
                <a:solidFill>
                  <a:srgbClr val="a8a8a8"/>
                </a:solidFill>
                <a:miter/>
              </a:ln>
            </p:spPr>
          </p:cxnSp>
          <p:cxnSp>
            <p:nvCxnSpPr>
              <p:cNvPr id="24367" name="Straight Connector 820"/>
              <p:cNvCxnSpPr/>
              <p:nvPr/>
            </p:nvCxnSpPr>
            <p:spPr>
              <a:xfrm flipV="1">
                <a:off x="7248960" y="-435240"/>
                <a:ext cx="360" cy="252360"/>
              </a:xfrm>
              <a:prstGeom prst="straightConnector1">
                <a:avLst/>
              </a:prstGeom>
              <a:ln w="6480">
                <a:solidFill>
                  <a:srgbClr val="a8a8a8"/>
                </a:solidFill>
                <a:miter/>
              </a:ln>
            </p:spPr>
          </p:cxnSp>
          <p:cxnSp>
            <p:nvCxnSpPr>
              <p:cNvPr id="24368" name="Straight Connector 821"/>
              <p:cNvCxnSpPr/>
              <p:nvPr/>
            </p:nvCxnSpPr>
            <p:spPr>
              <a:xfrm flipV="1">
                <a:off x="7578720" y="-435240"/>
                <a:ext cx="360" cy="252360"/>
              </a:xfrm>
              <a:prstGeom prst="straightConnector1">
                <a:avLst/>
              </a:prstGeom>
              <a:ln w="6480">
                <a:solidFill>
                  <a:srgbClr val="a8a8a8"/>
                </a:solidFill>
                <a:miter/>
              </a:ln>
            </p:spPr>
          </p:cxnSp>
          <p:cxnSp>
            <p:nvCxnSpPr>
              <p:cNvPr id="24369" name="Straight Connector 822"/>
              <p:cNvCxnSpPr/>
              <p:nvPr/>
            </p:nvCxnSpPr>
            <p:spPr>
              <a:xfrm flipV="1">
                <a:off x="6590160" y="-435240"/>
                <a:ext cx="360" cy="252360"/>
              </a:xfrm>
              <a:prstGeom prst="straightConnector1">
                <a:avLst/>
              </a:prstGeom>
              <a:ln w="6480">
                <a:solidFill>
                  <a:srgbClr val="a8a8a8"/>
                </a:solidFill>
                <a:miter/>
              </a:ln>
            </p:spPr>
          </p:cxnSp>
          <p:cxnSp>
            <p:nvCxnSpPr>
              <p:cNvPr id="24370" name="Straight Connector 823"/>
              <p:cNvCxnSpPr/>
              <p:nvPr/>
            </p:nvCxnSpPr>
            <p:spPr>
              <a:xfrm flipV="1">
                <a:off x="6919560" y="-435240"/>
                <a:ext cx="360" cy="252360"/>
              </a:xfrm>
              <a:prstGeom prst="straightConnector1">
                <a:avLst/>
              </a:prstGeom>
              <a:ln w="6480">
                <a:solidFill>
                  <a:srgbClr val="a8a8a8"/>
                </a:solidFill>
                <a:miter/>
              </a:ln>
            </p:spPr>
          </p:cxnSp>
          <p:cxnSp>
            <p:nvCxnSpPr>
              <p:cNvPr id="24371" name="Straight Connector 824"/>
              <p:cNvCxnSpPr/>
              <p:nvPr/>
            </p:nvCxnSpPr>
            <p:spPr>
              <a:xfrm flipV="1">
                <a:off x="5931000" y="-435240"/>
                <a:ext cx="360" cy="252360"/>
              </a:xfrm>
              <a:prstGeom prst="straightConnector1">
                <a:avLst/>
              </a:prstGeom>
              <a:ln w="6480">
                <a:solidFill>
                  <a:srgbClr val="a8a8a8"/>
                </a:solidFill>
                <a:miter/>
              </a:ln>
            </p:spPr>
          </p:cxnSp>
          <p:cxnSp>
            <p:nvCxnSpPr>
              <p:cNvPr id="24372" name="Straight Connector 825"/>
              <p:cNvCxnSpPr/>
              <p:nvPr/>
            </p:nvCxnSpPr>
            <p:spPr>
              <a:xfrm flipV="1">
                <a:off x="6260760" y="-435240"/>
                <a:ext cx="360" cy="252360"/>
              </a:xfrm>
              <a:prstGeom prst="straightConnector1">
                <a:avLst/>
              </a:prstGeom>
              <a:ln w="6480">
                <a:solidFill>
                  <a:srgbClr val="a8a8a8"/>
                </a:solidFill>
                <a:miter/>
              </a:ln>
            </p:spPr>
          </p:cxnSp>
          <p:cxnSp>
            <p:nvCxnSpPr>
              <p:cNvPr id="24373" name="Straight Connector 826"/>
              <p:cNvCxnSpPr/>
              <p:nvPr/>
            </p:nvCxnSpPr>
            <p:spPr>
              <a:xfrm flipV="1">
                <a:off x="5272200" y="-435240"/>
                <a:ext cx="360" cy="252360"/>
              </a:xfrm>
              <a:prstGeom prst="straightConnector1">
                <a:avLst/>
              </a:prstGeom>
              <a:ln w="6480">
                <a:solidFill>
                  <a:srgbClr val="a8a8a8"/>
                </a:solidFill>
                <a:miter/>
              </a:ln>
            </p:spPr>
          </p:cxnSp>
          <p:cxnSp>
            <p:nvCxnSpPr>
              <p:cNvPr id="24374" name="Straight Connector 827"/>
              <p:cNvCxnSpPr/>
              <p:nvPr/>
            </p:nvCxnSpPr>
            <p:spPr>
              <a:xfrm flipV="1">
                <a:off x="5601600" y="-435240"/>
                <a:ext cx="360" cy="252360"/>
              </a:xfrm>
              <a:prstGeom prst="straightConnector1">
                <a:avLst/>
              </a:prstGeom>
              <a:ln w="6480">
                <a:solidFill>
                  <a:srgbClr val="a8a8a8"/>
                </a:solidFill>
                <a:miter/>
              </a:ln>
            </p:spPr>
          </p:cxnSp>
          <p:cxnSp>
            <p:nvCxnSpPr>
              <p:cNvPr id="24375" name="Straight Connector 828"/>
              <p:cNvCxnSpPr/>
              <p:nvPr/>
            </p:nvCxnSpPr>
            <p:spPr>
              <a:xfrm flipV="1">
                <a:off x="4613040" y="-435240"/>
                <a:ext cx="360" cy="252360"/>
              </a:xfrm>
              <a:prstGeom prst="straightConnector1">
                <a:avLst/>
              </a:prstGeom>
              <a:ln w="6480">
                <a:solidFill>
                  <a:srgbClr val="a8a8a8"/>
                </a:solidFill>
                <a:miter/>
              </a:ln>
            </p:spPr>
          </p:cxnSp>
          <p:cxnSp>
            <p:nvCxnSpPr>
              <p:cNvPr id="24376" name="Straight Connector 829"/>
              <p:cNvCxnSpPr/>
              <p:nvPr/>
            </p:nvCxnSpPr>
            <p:spPr>
              <a:xfrm flipV="1">
                <a:off x="4942440" y="-435240"/>
                <a:ext cx="360" cy="252360"/>
              </a:xfrm>
              <a:prstGeom prst="straightConnector1">
                <a:avLst/>
              </a:prstGeom>
              <a:ln w="6480">
                <a:solidFill>
                  <a:srgbClr val="a8a8a8"/>
                </a:solidFill>
                <a:miter/>
              </a:ln>
            </p:spPr>
          </p:cxnSp>
          <p:cxnSp>
            <p:nvCxnSpPr>
              <p:cNvPr id="24377" name="Straight Connector 830"/>
              <p:cNvCxnSpPr/>
              <p:nvPr/>
            </p:nvCxnSpPr>
            <p:spPr>
              <a:xfrm flipV="1">
                <a:off x="3953880" y="-435240"/>
                <a:ext cx="360" cy="252360"/>
              </a:xfrm>
              <a:prstGeom prst="straightConnector1">
                <a:avLst/>
              </a:prstGeom>
              <a:ln w="6480">
                <a:solidFill>
                  <a:srgbClr val="a8a8a8"/>
                </a:solidFill>
                <a:miter/>
              </a:ln>
            </p:spPr>
          </p:cxnSp>
          <p:cxnSp>
            <p:nvCxnSpPr>
              <p:cNvPr id="24378" name="Straight Connector 831"/>
              <p:cNvCxnSpPr/>
              <p:nvPr/>
            </p:nvCxnSpPr>
            <p:spPr>
              <a:xfrm flipV="1">
                <a:off x="4283640" y="-435240"/>
                <a:ext cx="360" cy="252360"/>
              </a:xfrm>
              <a:prstGeom prst="straightConnector1">
                <a:avLst/>
              </a:prstGeom>
              <a:ln w="6480">
                <a:solidFill>
                  <a:srgbClr val="a8a8a8"/>
                </a:solidFill>
                <a:miter/>
              </a:ln>
            </p:spPr>
          </p:cxnSp>
          <p:cxnSp>
            <p:nvCxnSpPr>
              <p:cNvPr id="24379" name="Straight Connector 832"/>
              <p:cNvCxnSpPr/>
              <p:nvPr/>
            </p:nvCxnSpPr>
            <p:spPr>
              <a:xfrm flipV="1">
                <a:off x="3295080" y="-435240"/>
                <a:ext cx="360" cy="252360"/>
              </a:xfrm>
              <a:prstGeom prst="straightConnector1">
                <a:avLst/>
              </a:prstGeom>
              <a:ln w="6480">
                <a:solidFill>
                  <a:srgbClr val="a8a8a8"/>
                </a:solidFill>
                <a:miter/>
              </a:ln>
            </p:spPr>
          </p:cxnSp>
          <p:cxnSp>
            <p:nvCxnSpPr>
              <p:cNvPr id="24380" name="Straight Connector 833"/>
              <p:cNvCxnSpPr/>
              <p:nvPr/>
            </p:nvCxnSpPr>
            <p:spPr>
              <a:xfrm flipV="1">
                <a:off x="3624480" y="-435240"/>
                <a:ext cx="360" cy="252360"/>
              </a:xfrm>
              <a:prstGeom prst="straightConnector1">
                <a:avLst/>
              </a:prstGeom>
              <a:ln w="6480">
                <a:solidFill>
                  <a:srgbClr val="a8a8a8"/>
                </a:solidFill>
                <a:miter/>
              </a:ln>
            </p:spPr>
          </p:cxnSp>
          <p:cxnSp>
            <p:nvCxnSpPr>
              <p:cNvPr id="24381" name="Straight Connector 834"/>
              <p:cNvCxnSpPr/>
              <p:nvPr/>
            </p:nvCxnSpPr>
            <p:spPr>
              <a:xfrm flipV="1">
                <a:off x="2635920" y="-435240"/>
                <a:ext cx="360" cy="252360"/>
              </a:xfrm>
              <a:prstGeom prst="straightConnector1">
                <a:avLst/>
              </a:prstGeom>
              <a:ln w="6480">
                <a:solidFill>
                  <a:srgbClr val="a8a8a8"/>
                </a:solidFill>
                <a:miter/>
              </a:ln>
            </p:spPr>
          </p:cxnSp>
          <p:cxnSp>
            <p:nvCxnSpPr>
              <p:cNvPr id="24382" name="Straight Connector 835"/>
              <p:cNvCxnSpPr/>
              <p:nvPr/>
            </p:nvCxnSpPr>
            <p:spPr>
              <a:xfrm flipV="1">
                <a:off x="2965320" y="-435240"/>
                <a:ext cx="360" cy="252360"/>
              </a:xfrm>
              <a:prstGeom prst="straightConnector1">
                <a:avLst/>
              </a:prstGeom>
              <a:ln w="6480">
                <a:solidFill>
                  <a:srgbClr val="a8a8a8"/>
                </a:solidFill>
                <a:miter/>
              </a:ln>
            </p:spPr>
          </p:cxnSp>
          <p:cxnSp>
            <p:nvCxnSpPr>
              <p:cNvPr id="24383" name="Straight Connector 836"/>
              <p:cNvCxnSpPr/>
              <p:nvPr/>
            </p:nvCxnSpPr>
            <p:spPr>
              <a:xfrm flipV="1">
                <a:off x="1976760" y="-435240"/>
                <a:ext cx="360" cy="252360"/>
              </a:xfrm>
              <a:prstGeom prst="straightConnector1">
                <a:avLst/>
              </a:prstGeom>
              <a:ln w="6480">
                <a:solidFill>
                  <a:srgbClr val="a8a8a8"/>
                </a:solidFill>
                <a:miter/>
              </a:ln>
            </p:spPr>
          </p:cxnSp>
          <p:cxnSp>
            <p:nvCxnSpPr>
              <p:cNvPr id="24384" name="Straight Connector 837"/>
              <p:cNvCxnSpPr/>
              <p:nvPr/>
            </p:nvCxnSpPr>
            <p:spPr>
              <a:xfrm flipV="1">
                <a:off x="2306520" y="-435240"/>
                <a:ext cx="360" cy="252360"/>
              </a:xfrm>
              <a:prstGeom prst="straightConnector1">
                <a:avLst/>
              </a:prstGeom>
              <a:ln w="6480">
                <a:solidFill>
                  <a:srgbClr val="a8a8a8"/>
                </a:solidFill>
                <a:miter/>
              </a:ln>
            </p:spPr>
          </p:cxnSp>
          <p:cxnSp>
            <p:nvCxnSpPr>
              <p:cNvPr id="24385" name="Straight Connector 838"/>
              <p:cNvCxnSpPr/>
              <p:nvPr/>
            </p:nvCxnSpPr>
            <p:spPr>
              <a:xfrm flipV="1">
                <a:off x="1317960" y="-435240"/>
                <a:ext cx="360" cy="252360"/>
              </a:xfrm>
              <a:prstGeom prst="straightConnector1">
                <a:avLst/>
              </a:prstGeom>
              <a:ln w="6480">
                <a:solidFill>
                  <a:srgbClr val="a8a8a8"/>
                </a:solidFill>
                <a:miter/>
              </a:ln>
            </p:spPr>
          </p:cxnSp>
          <p:cxnSp>
            <p:nvCxnSpPr>
              <p:cNvPr id="24386" name="Straight Connector 839"/>
              <p:cNvCxnSpPr/>
              <p:nvPr/>
            </p:nvCxnSpPr>
            <p:spPr>
              <a:xfrm flipV="1">
                <a:off x="1647360" y="-435240"/>
                <a:ext cx="360" cy="252360"/>
              </a:xfrm>
              <a:prstGeom prst="straightConnector1">
                <a:avLst/>
              </a:prstGeom>
              <a:ln w="6480">
                <a:solidFill>
                  <a:srgbClr val="a8a8a8"/>
                </a:solidFill>
                <a:miter/>
              </a:ln>
            </p:spPr>
          </p:cxnSp>
          <p:cxnSp>
            <p:nvCxnSpPr>
              <p:cNvPr id="24387" name="Straight Connector 840"/>
              <p:cNvCxnSpPr/>
              <p:nvPr/>
            </p:nvCxnSpPr>
            <p:spPr>
              <a:xfrm flipV="1">
                <a:off x="658800" y="-435240"/>
                <a:ext cx="360" cy="252360"/>
              </a:xfrm>
              <a:prstGeom prst="straightConnector1">
                <a:avLst/>
              </a:prstGeom>
              <a:ln w="6480">
                <a:solidFill>
                  <a:srgbClr val="a8a8a8"/>
                </a:solidFill>
                <a:miter/>
              </a:ln>
            </p:spPr>
          </p:cxnSp>
          <p:cxnSp>
            <p:nvCxnSpPr>
              <p:cNvPr id="24388" name="Straight Connector 841"/>
              <p:cNvCxnSpPr/>
              <p:nvPr/>
            </p:nvCxnSpPr>
            <p:spPr>
              <a:xfrm flipV="1">
                <a:off x="988200" y="-435240"/>
                <a:ext cx="360" cy="252360"/>
              </a:xfrm>
              <a:prstGeom prst="straightConnector1">
                <a:avLst/>
              </a:prstGeom>
              <a:ln w="6480">
                <a:solidFill>
                  <a:srgbClr val="a8a8a8"/>
                </a:solidFill>
                <a:miter/>
              </a:ln>
            </p:spPr>
          </p:cxnSp>
          <p:cxnSp>
            <p:nvCxnSpPr>
              <p:cNvPr id="24389" name="Straight Connector 842"/>
              <p:cNvCxnSpPr/>
              <p:nvPr/>
            </p:nvCxnSpPr>
            <p:spPr>
              <a:xfrm flipV="1">
                <a:off x="0" y="-435240"/>
                <a:ext cx="360" cy="252360"/>
              </a:xfrm>
              <a:prstGeom prst="straightConnector1">
                <a:avLst/>
              </a:prstGeom>
              <a:ln w="6480">
                <a:solidFill>
                  <a:srgbClr val="a8a8a8"/>
                </a:solidFill>
                <a:miter/>
              </a:ln>
            </p:spPr>
          </p:cxnSp>
          <p:cxnSp>
            <p:nvCxnSpPr>
              <p:cNvPr id="24390" name="Straight Connector 843"/>
              <p:cNvCxnSpPr/>
              <p:nvPr/>
            </p:nvCxnSpPr>
            <p:spPr>
              <a:xfrm flipV="1">
                <a:off x="329400" y="-435240"/>
                <a:ext cx="360" cy="252360"/>
              </a:xfrm>
              <a:prstGeom prst="straightConnector1">
                <a:avLst/>
              </a:prstGeom>
              <a:ln w="6480">
                <a:solidFill>
                  <a:srgbClr val="a8a8a8"/>
                </a:solidFill>
                <a:miter/>
              </a:ln>
            </p:spPr>
          </p:cxnSp>
          <p:cxnSp>
            <p:nvCxnSpPr>
              <p:cNvPr id="24391" name="Straight Connector 1883"/>
              <p:cNvCxnSpPr/>
              <p:nvPr/>
            </p:nvCxnSpPr>
            <p:spPr>
              <a:xfrm>
                <a:off x="12355560" y="326520"/>
                <a:ext cx="252360" cy="360"/>
              </a:xfrm>
              <a:prstGeom prst="straightConnector1">
                <a:avLst/>
              </a:prstGeom>
              <a:ln w="6480">
                <a:solidFill>
                  <a:srgbClr val="a8a8a8"/>
                </a:solidFill>
                <a:miter/>
              </a:ln>
            </p:spPr>
          </p:cxnSp>
          <p:cxnSp>
            <p:nvCxnSpPr>
              <p:cNvPr id="24392" name="Straight Connector 1884"/>
              <p:cNvCxnSpPr/>
              <p:nvPr/>
            </p:nvCxnSpPr>
            <p:spPr>
              <a:xfrm>
                <a:off x="12355560" y="0"/>
                <a:ext cx="252360" cy="360"/>
              </a:xfrm>
              <a:prstGeom prst="straightConnector1">
                <a:avLst/>
              </a:prstGeom>
              <a:ln w="6480">
                <a:solidFill>
                  <a:srgbClr val="a8a8a8"/>
                </a:solidFill>
                <a:miter/>
              </a:ln>
            </p:spPr>
          </p:cxnSp>
          <p:cxnSp>
            <p:nvCxnSpPr>
              <p:cNvPr id="24393" name="Straight Connector 1885"/>
              <p:cNvCxnSpPr/>
              <p:nvPr/>
            </p:nvCxnSpPr>
            <p:spPr>
              <a:xfrm>
                <a:off x="12355560" y="979560"/>
                <a:ext cx="252360" cy="360"/>
              </a:xfrm>
              <a:prstGeom prst="straightConnector1">
                <a:avLst/>
              </a:prstGeom>
              <a:ln w="6480">
                <a:solidFill>
                  <a:srgbClr val="a8a8a8"/>
                </a:solidFill>
                <a:miter/>
              </a:ln>
            </p:spPr>
          </p:cxnSp>
          <p:cxnSp>
            <p:nvCxnSpPr>
              <p:cNvPr id="24394" name="Straight Connector 1886"/>
              <p:cNvCxnSpPr/>
              <p:nvPr/>
            </p:nvCxnSpPr>
            <p:spPr>
              <a:xfrm>
                <a:off x="12355560" y="653040"/>
                <a:ext cx="252360" cy="360"/>
              </a:xfrm>
              <a:prstGeom prst="straightConnector1">
                <a:avLst/>
              </a:prstGeom>
              <a:ln w="6480">
                <a:solidFill>
                  <a:srgbClr val="a8a8a8"/>
                </a:solidFill>
                <a:miter/>
              </a:ln>
            </p:spPr>
          </p:cxnSp>
          <p:cxnSp>
            <p:nvCxnSpPr>
              <p:cNvPr id="24395" name="Straight Connector 1887"/>
              <p:cNvCxnSpPr/>
              <p:nvPr/>
            </p:nvCxnSpPr>
            <p:spPr>
              <a:xfrm>
                <a:off x="12355560" y="1632600"/>
                <a:ext cx="252360" cy="360"/>
              </a:xfrm>
              <a:prstGeom prst="straightConnector1">
                <a:avLst/>
              </a:prstGeom>
              <a:ln w="6480">
                <a:solidFill>
                  <a:srgbClr val="a8a8a8"/>
                </a:solidFill>
                <a:miter/>
              </a:ln>
            </p:spPr>
          </p:cxnSp>
          <p:cxnSp>
            <p:nvCxnSpPr>
              <p:cNvPr id="24396" name="Straight Connector 1888"/>
              <p:cNvCxnSpPr/>
              <p:nvPr/>
            </p:nvCxnSpPr>
            <p:spPr>
              <a:xfrm>
                <a:off x="12355560" y="1306080"/>
                <a:ext cx="252360" cy="360"/>
              </a:xfrm>
              <a:prstGeom prst="straightConnector1">
                <a:avLst/>
              </a:prstGeom>
              <a:ln w="6480">
                <a:solidFill>
                  <a:srgbClr val="a8a8a8"/>
                </a:solidFill>
                <a:miter/>
              </a:ln>
            </p:spPr>
          </p:cxnSp>
          <p:cxnSp>
            <p:nvCxnSpPr>
              <p:cNvPr id="24397" name="Straight Connector 1889"/>
              <p:cNvCxnSpPr/>
              <p:nvPr/>
            </p:nvCxnSpPr>
            <p:spPr>
              <a:xfrm>
                <a:off x="12355560" y="2285640"/>
                <a:ext cx="252360" cy="360"/>
              </a:xfrm>
              <a:prstGeom prst="straightConnector1">
                <a:avLst/>
              </a:prstGeom>
              <a:ln w="6480">
                <a:solidFill>
                  <a:srgbClr val="a8a8a8"/>
                </a:solidFill>
                <a:miter/>
              </a:ln>
            </p:spPr>
          </p:cxnSp>
          <p:cxnSp>
            <p:nvCxnSpPr>
              <p:cNvPr id="24398" name="Straight Connector 1890"/>
              <p:cNvCxnSpPr/>
              <p:nvPr/>
            </p:nvCxnSpPr>
            <p:spPr>
              <a:xfrm>
                <a:off x="12355560" y="1959120"/>
                <a:ext cx="252360" cy="360"/>
              </a:xfrm>
              <a:prstGeom prst="straightConnector1">
                <a:avLst/>
              </a:prstGeom>
              <a:ln w="6480">
                <a:solidFill>
                  <a:srgbClr val="a8a8a8"/>
                </a:solidFill>
                <a:miter/>
              </a:ln>
            </p:spPr>
          </p:cxnSp>
          <p:cxnSp>
            <p:nvCxnSpPr>
              <p:cNvPr id="24399" name="Straight Connector 1891"/>
              <p:cNvCxnSpPr/>
              <p:nvPr/>
            </p:nvCxnSpPr>
            <p:spPr>
              <a:xfrm>
                <a:off x="12355560" y="2939040"/>
                <a:ext cx="252360" cy="360"/>
              </a:xfrm>
              <a:prstGeom prst="straightConnector1">
                <a:avLst/>
              </a:prstGeom>
              <a:ln w="6480">
                <a:solidFill>
                  <a:srgbClr val="a8a8a8"/>
                </a:solidFill>
                <a:miter/>
              </a:ln>
            </p:spPr>
          </p:cxnSp>
          <p:cxnSp>
            <p:nvCxnSpPr>
              <p:cNvPr id="24400" name="Straight Connector 1892"/>
              <p:cNvCxnSpPr/>
              <p:nvPr/>
            </p:nvCxnSpPr>
            <p:spPr>
              <a:xfrm>
                <a:off x="12355560" y="2612520"/>
                <a:ext cx="252360" cy="360"/>
              </a:xfrm>
              <a:prstGeom prst="straightConnector1">
                <a:avLst/>
              </a:prstGeom>
              <a:ln w="6480">
                <a:solidFill>
                  <a:srgbClr val="a8a8a8"/>
                </a:solidFill>
                <a:miter/>
              </a:ln>
            </p:spPr>
          </p:cxnSp>
          <p:cxnSp>
            <p:nvCxnSpPr>
              <p:cNvPr id="24401" name="Straight Connector 1893"/>
              <p:cNvCxnSpPr/>
              <p:nvPr/>
            </p:nvCxnSpPr>
            <p:spPr>
              <a:xfrm>
                <a:off x="12355560" y="3592080"/>
                <a:ext cx="252360" cy="360"/>
              </a:xfrm>
              <a:prstGeom prst="straightConnector1">
                <a:avLst/>
              </a:prstGeom>
              <a:ln w="6480">
                <a:solidFill>
                  <a:srgbClr val="a8a8a8"/>
                </a:solidFill>
                <a:miter/>
              </a:ln>
            </p:spPr>
          </p:cxnSp>
          <p:cxnSp>
            <p:nvCxnSpPr>
              <p:cNvPr id="24402" name="Straight Connector 1894"/>
              <p:cNvCxnSpPr/>
              <p:nvPr/>
            </p:nvCxnSpPr>
            <p:spPr>
              <a:xfrm>
                <a:off x="12355560" y="3265560"/>
                <a:ext cx="252360" cy="360"/>
              </a:xfrm>
              <a:prstGeom prst="straightConnector1">
                <a:avLst/>
              </a:prstGeom>
              <a:ln w="6480">
                <a:solidFill>
                  <a:srgbClr val="a8a8a8"/>
                </a:solidFill>
                <a:miter/>
              </a:ln>
            </p:spPr>
          </p:cxnSp>
          <p:cxnSp>
            <p:nvCxnSpPr>
              <p:cNvPr id="24403" name="Straight Connector 1895"/>
              <p:cNvCxnSpPr/>
              <p:nvPr/>
            </p:nvCxnSpPr>
            <p:spPr>
              <a:xfrm>
                <a:off x="12355560" y="4245120"/>
                <a:ext cx="252360" cy="360"/>
              </a:xfrm>
              <a:prstGeom prst="straightConnector1">
                <a:avLst/>
              </a:prstGeom>
              <a:ln w="6480">
                <a:solidFill>
                  <a:srgbClr val="a8a8a8"/>
                </a:solidFill>
                <a:miter/>
              </a:ln>
            </p:spPr>
          </p:cxnSp>
          <p:cxnSp>
            <p:nvCxnSpPr>
              <p:cNvPr id="24404" name="Straight Connector 1896"/>
              <p:cNvCxnSpPr/>
              <p:nvPr/>
            </p:nvCxnSpPr>
            <p:spPr>
              <a:xfrm>
                <a:off x="12355560" y="3918600"/>
                <a:ext cx="252360" cy="360"/>
              </a:xfrm>
              <a:prstGeom prst="straightConnector1">
                <a:avLst/>
              </a:prstGeom>
              <a:ln w="6480">
                <a:solidFill>
                  <a:srgbClr val="a8a8a8"/>
                </a:solidFill>
                <a:miter/>
              </a:ln>
            </p:spPr>
          </p:cxnSp>
          <p:cxnSp>
            <p:nvCxnSpPr>
              <p:cNvPr id="24405" name="Straight Connector 1898"/>
              <p:cNvCxnSpPr/>
              <p:nvPr/>
            </p:nvCxnSpPr>
            <p:spPr>
              <a:xfrm>
                <a:off x="12355560" y="4571640"/>
                <a:ext cx="252360" cy="360"/>
              </a:xfrm>
              <a:prstGeom prst="straightConnector1">
                <a:avLst/>
              </a:prstGeom>
              <a:ln w="6480">
                <a:solidFill>
                  <a:srgbClr val="a8a8a8"/>
                </a:solidFill>
                <a:miter/>
              </a:ln>
            </p:spPr>
          </p:cxnSp>
          <p:cxnSp>
            <p:nvCxnSpPr>
              <p:cNvPr id="24406" name="Straight Connector 1899"/>
              <p:cNvCxnSpPr/>
              <p:nvPr/>
            </p:nvCxnSpPr>
            <p:spPr>
              <a:xfrm>
                <a:off x="12355560" y="5551560"/>
                <a:ext cx="252360" cy="360"/>
              </a:xfrm>
              <a:prstGeom prst="straightConnector1">
                <a:avLst/>
              </a:prstGeom>
              <a:ln w="6480">
                <a:solidFill>
                  <a:srgbClr val="a8a8a8"/>
                </a:solidFill>
                <a:miter/>
              </a:ln>
            </p:spPr>
          </p:cxnSp>
          <p:cxnSp>
            <p:nvCxnSpPr>
              <p:cNvPr id="24407" name="Straight Connector 1900"/>
              <p:cNvCxnSpPr/>
              <p:nvPr/>
            </p:nvCxnSpPr>
            <p:spPr>
              <a:xfrm>
                <a:off x="12355560" y="5225040"/>
                <a:ext cx="252360" cy="360"/>
              </a:xfrm>
              <a:prstGeom prst="straightConnector1">
                <a:avLst/>
              </a:prstGeom>
              <a:ln w="6480">
                <a:solidFill>
                  <a:srgbClr val="a8a8a8"/>
                </a:solidFill>
                <a:miter/>
              </a:ln>
            </p:spPr>
          </p:cxnSp>
          <p:cxnSp>
            <p:nvCxnSpPr>
              <p:cNvPr id="24408" name="Straight Connector 1901"/>
              <p:cNvCxnSpPr/>
              <p:nvPr/>
            </p:nvCxnSpPr>
            <p:spPr>
              <a:xfrm>
                <a:off x="12355560" y="6204600"/>
                <a:ext cx="252360" cy="360"/>
              </a:xfrm>
              <a:prstGeom prst="straightConnector1">
                <a:avLst/>
              </a:prstGeom>
              <a:ln w="6480">
                <a:solidFill>
                  <a:srgbClr val="a8a8a8"/>
                </a:solidFill>
                <a:miter/>
              </a:ln>
            </p:spPr>
          </p:cxnSp>
          <p:cxnSp>
            <p:nvCxnSpPr>
              <p:cNvPr id="24409" name="Straight Connector 1902"/>
              <p:cNvCxnSpPr/>
              <p:nvPr/>
            </p:nvCxnSpPr>
            <p:spPr>
              <a:xfrm>
                <a:off x="12355560" y="5878080"/>
                <a:ext cx="252360" cy="360"/>
              </a:xfrm>
              <a:prstGeom prst="straightConnector1">
                <a:avLst/>
              </a:prstGeom>
              <a:ln w="6480">
                <a:solidFill>
                  <a:srgbClr val="a8a8a8"/>
                </a:solidFill>
                <a:miter/>
              </a:ln>
            </p:spPr>
          </p:cxnSp>
          <p:cxnSp>
            <p:nvCxnSpPr>
              <p:cNvPr id="24410" name="Straight Connector 1903"/>
              <p:cNvCxnSpPr/>
              <p:nvPr/>
            </p:nvCxnSpPr>
            <p:spPr>
              <a:xfrm>
                <a:off x="12355560" y="6857640"/>
                <a:ext cx="252360" cy="360"/>
              </a:xfrm>
              <a:prstGeom prst="straightConnector1">
                <a:avLst/>
              </a:prstGeom>
              <a:ln w="6480">
                <a:solidFill>
                  <a:srgbClr val="a8a8a8"/>
                </a:solidFill>
                <a:miter/>
              </a:ln>
            </p:spPr>
          </p:cxnSp>
          <p:cxnSp>
            <p:nvCxnSpPr>
              <p:cNvPr id="24411" name="Straight Connector 1904"/>
              <p:cNvCxnSpPr/>
              <p:nvPr/>
            </p:nvCxnSpPr>
            <p:spPr>
              <a:xfrm>
                <a:off x="12355560" y="6531120"/>
                <a:ext cx="252360" cy="360"/>
              </a:xfrm>
              <a:prstGeom prst="straightConnector1">
                <a:avLst/>
              </a:prstGeom>
              <a:ln w="6480">
                <a:solidFill>
                  <a:srgbClr val="a8a8a8"/>
                </a:solidFill>
                <a:miter/>
              </a:ln>
            </p:spPr>
          </p:cxnSp>
          <p:cxnSp>
            <p:nvCxnSpPr>
              <p:cNvPr id="2441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441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441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441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441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441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4418" name="Straight Connector 2097"/>
              <p:cNvCxnSpPr/>
              <p:nvPr/>
            </p:nvCxnSpPr>
            <p:spPr>
              <a:xfrm flipV="1">
                <a:off x="9885240" y="7041240"/>
                <a:ext cx="360" cy="252360"/>
              </a:xfrm>
              <a:prstGeom prst="straightConnector1">
                <a:avLst/>
              </a:prstGeom>
              <a:ln w="6480">
                <a:solidFill>
                  <a:srgbClr val="a8a8a8"/>
                </a:solidFill>
                <a:miter/>
              </a:ln>
            </p:spPr>
          </p:cxnSp>
          <p:cxnSp>
            <p:nvCxnSpPr>
              <p:cNvPr id="2441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4420" name="Straight Connector 2099"/>
              <p:cNvCxnSpPr/>
              <p:nvPr/>
            </p:nvCxnSpPr>
            <p:spPr>
              <a:xfrm flipV="1">
                <a:off x="9226080" y="7041240"/>
                <a:ext cx="360" cy="252360"/>
              </a:xfrm>
              <a:prstGeom prst="straightConnector1">
                <a:avLst/>
              </a:prstGeom>
              <a:ln w="6480">
                <a:solidFill>
                  <a:srgbClr val="a8a8a8"/>
                </a:solidFill>
                <a:miter/>
              </a:ln>
            </p:spPr>
          </p:cxnSp>
          <p:cxnSp>
            <p:nvCxnSpPr>
              <p:cNvPr id="24421" name="Straight Connector 2100"/>
              <p:cNvCxnSpPr/>
              <p:nvPr/>
            </p:nvCxnSpPr>
            <p:spPr>
              <a:xfrm flipV="1">
                <a:off x="9555840" y="7041240"/>
                <a:ext cx="360" cy="252360"/>
              </a:xfrm>
              <a:prstGeom prst="straightConnector1">
                <a:avLst/>
              </a:prstGeom>
              <a:ln w="6480">
                <a:solidFill>
                  <a:srgbClr val="a8a8a8"/>
                </a:solidFill>
                <a:miter/>
              </a:ln>
            </p:spPr>
          </p:cxnSp>
          <p:cxnSp>
            <p:nvCxnSpPr>
              <p:cNvPr id="24422" name="Straight Connector 2101"/>
              <p:cNvCxnSpPr/>
              <p:nvPr/>
            </p:nvCxnSpPr>
            <p:spPr>
              <a:xfrm flipV="1">
                <a:off x="8567280" y="7041240"/>
                <a:ext cx="360" cy="252360"/>
              </a:xfrm>
              <a:prstGeom prst="straightConnector1">
                <a:avLst/>
              </a:prstGeom>
              <a:ln w="6480">
                <a:solidFill>
                  <a:srgbClr val="a8a8a8"/>
                </a:solidFill>
                <a:miter/>
              </a:ln>
            </p:spPr>
          </p:cxnSp>
          <p:cxnSp>
            <p:nvCxnSpPr>
              <p:cNvPr id="24423" name="Straight Connector 2102"/>
              <p:cNvCxnSpPr/>
              <p:nvPr/>
            </p:nvCxnSpPr>
            <p:spPr>
              <a:xfrm flipV="1">
                <a:off x="8896680" y="7041240"/>
                <a:ext cx="360" cy="252360"/>
              </a:xfrm>
              <a:prstGeom prst="straightConnector1">
                <a:avLst/>
              </a:prstGeom>
              <a:ln w="6480">
                <a:solidFill>
                  <a:srgbClr val="a8a8a8"/>
                </a:solidFill>
                <a:miter/>
              </a:ln>
            </p:spPr>
          </p:cxnSp>
          <p:cxnSp>
            <p:nvCxnSpPr>
              <p:cNvPr id="24424" name="Straight Connector 2103"/>
              <p:cNvCxnSpPr/>
              <p:nvPr/>
            </p:nvCxnSpPr>
            <p:spPr>
              <a:xfrm flipV="1">
                <a:off x="7908120" y="7041240"/>
                <a:ext cx="360" cy="252360"/>
              </a:xfrm>
              <a:prstGeom prst="straightConnector1">
                <a:avLst/>
              </a:prstGeom>
              <a:ln w="6480">
                <a:solidFill>
                  <a:srgbClr val="a8a8a8"/>
                </a:solidFill>
                <a:miter/>
              </a:ln>
            </p:spPr>
          </p:cxnSp>
          <p:cxnSp>
            <p:nvCxnSpPr>
              <p:cNvPr id="24425" name="Straight Connector 2104"/>
              <p:cNvCxnSpPr/>
              <p:nvPr/>
            </p:nvCxnSpPr>
            <p:spPr>
              <a:xfrm flipV="1">
                <a:off x="8237520" y="7041240"/>
                <a:ext cx="360" cy="252360"/>
              </a:xfrm>
              <a:prstGeom prst="straightConnector1">
                <a:avLst/>
              </a:prstGeom>
              <a:ln w="6480">
                <a:solidFill>
                  <a:srgbClr val="a8a8a8"/>
                </a:solidFill>
                <a:miter/>
              </a:ln>
            </p:spPr>
          </p:cxnSp>
          <p:cxnSp>
            <p:nvCxnSpPr>
              <p:cNvPr id="24426" name="Straight Connector 2105"/>
              <p:cNvCxnSpPr/>
              <p:nvPr/>
            </p:nvCxnSpPr>
            <p:spPr>
              <a:xfrm flipV="1">
                <a:off x="7248960" y="7041240"/>
                <a:ext cx="360" cy="252360"/>
              </a:xfrm>
              <a:prstGeom prst="straightConnector1">
                <a:avLst/>
              </a:prstGeom>
              <a:ln w="6480">
                <a:solidFill>
                  <a:srgbClr val="a8a8a8"/>
                </a:solidFill>
                <a:miter/>
              </a:ln>
            </p:spPr>
          </p:cxnSp>
          <p:cxnSp>
            <p:nvCxnSpPr>
              <p:cNvPr id="24427" name="Straight Connector 2106"/>
              <p:cNvCxnSpPr/>
              <p:nvPr/>
            </p:nvCxnSpPr>
            <p:spPr>
              <a:xfrm flipV="1">
                <a:off x="7578720" y="7041240"/>
                <a:ext cx="360" cy="252360"/>
              </a:xfrm>
              <a:prstGeom prst="straightConnector1">
                <a:avLst/>
              </a:prstGeom>
              <a:ln w="6480">
                <a:solidFill>
                  <a:srgbClr val="a8a8a8"/>
                </a:solidFill>
                <a:miter/>
              </a:ln>
            </p:spPr>
          </p:cxnSp>
          <p:cxnSp>
            <p:nvCxnSpPr>
              <p:cNvPr id="24428" name="Straight Connector 2107"/>
              <p:cNvCxnSpPr/>
              <p:nvPr/>
            </p:nvCxnSpPr>
            <p:spPr>
              <a:xfrm flipV="1">
                <a:off x="6590160" y="7041240"/>
                <a:ext cx="360" cy="252360"/>
              </a:xfrm>
              <a:prstGeom prst="straightConnector1">
                <a:avLst/>
              </a:prstGeom>
              <a:ln w="6480">
                <a:solidFill>
                  <a:srgbClr val="a8a8a8"/>
                </a:solidFill>
                <a:miter/>
              </a:ln>
            </p:spPr>
          </p:cxnSp>
          <p:cxnSp>
            <p:nvCxnSpPr>
              <p:cNvPr id="24429" name="Straight Connector 2108"/>
              <p:cNvCxnSpPr/>
              <p:nvPr/>
            </p:nvCxnSpPr>
            <p:spPr>
              <a:xfrm flipV="1">
                <a:off x="6919560" y="7041240"/>
                <a:ext cx="360" cy="252360"/>
              </a:xfrm>
              <a:prstGeom prst="straightConnector1">
                <a:avLst/>
              </a:prstGeom>
              <a:ln w="6480">
                <a:solidFill>
                  <a:srgbClr val="a8a8a8"/>
                </a:solidFill>
                <a:miter/>
              </a:ln>
            </p:spPr>
          </p:cxnSp>
          <p:cxnSp>
            <p:nvCxnSpPr>
              <p:cNvPr id="24430" name="Straight Connector 2109"/>
              <p:cNvCxnSpPr/>
              <p:nvPr/>
            </p:nvCxnSpPr>
            <p:spPr>
              <a:xfrm flipV="1">
                <a:off x="5931000" y="7041240"/>
                <a:ext cx="360" cy="252360"/>
              </a:xfrm>
              <a:prstGeom prst="straightConnector1">
                <a:avLst/>
              </a:prstGeom>
              <a:ln w="6480">
                <a:solidFill>
                  <a:srgbClr val="a8a8a8"/>
                </a:solidFill>
                <a:miter/>
              </a:ln>
            </p:spPr>
          </p:cxnSp>
          <p:cxnSp>
            <p:nvCxnSpPr>
              <p:cNvPr id="24431" name="Straight Connector 2110"/>
              <p:cNvCxnSpPr/>
              <p:nvPr/>
            </p:nvCxnSpPr>
            <p:spPr>
              <a:xfrm flipV="1">
                <a:off x="6260760" y="7041240"/>
                <a:ext cx="360" cy="252360"/>
              </a:xfrm>
              <a:prstGeom prst="straightConnector1">
                <a:avLst/>
              </a:prstGeom>
              <a:ln w="6480">
                <a:solidFill>
                  <a:srgbClr val="a8a8a8"/>
                </a:solidFill>
                <a:miter/>
              </a:ln>
            </p:spPr>
          </p:cxnSp>
          <p:cxnSp>
            <p:nvCxnSpPr>
              <p:cNvPr id="24432" name="Straight Connector 2111"/>
              <p:cNvCxnSpPr/>
              <p:nvPr/>
            </p:nvCxnSpPr>
            <p:spPr>
              <a:xfrm flipV="1">
                <a:off x="5272200" y="7041240"/>
                <a:ext cx="360" cy="252360"/>
              </a:xfrm>
              <a:prstGeom prst="straightConnector1">
                <a:avLst/>
              </a:prstGeom>
              <a:ln w="6480">
                <a:solidFill>
                  <a:srgbClr val="a8a8a8"/>
                </a:solidFill>
                <a:miter/>
              </a:ln>
            </p:spPr>
          </p:cxnSp>
          <p:cxnSp>
            <p:nvCxnSpPr>
              <p:cNvPr id="24433" name="Straight Connector 2112"/>
              <p:cNvCxnSpPr/>
              <p:nvPr/>
            </p:nvCxnSpPr>
            <p:spPr>
              <a:xfrm flipV="1">
                <a:off x="5601600" y="7041240"/>
                <a:ext cx="360" cy="252360"/>
              </a:xfrm>
              <a:prstGeom prst="straightConnector1">
                <a:avLst/>
              </a:prstGeom>
              <a:ln w="6480">
                <a:solidFill>
                  <a:srgbClr val="a8a8a8"/>
                </a:solidFill>
                <a:miter/>
              </a:ln>
            </p:spPr>
          </p:cxnSp>
          <p:cxnSp>
            <p:nvCxnSpPr>
              <p:cNvPr id="24434" name="Straight Connector 2113"/>
              <p:cNvCxnSpPr/>
              <p:nvPr/>
            </p:nvCxnSpPr>
            <p:spPr>
              <a:xfrm flipV="1">
                <a:off x="4613040" y="7041240"/>
                <a:ext cx="360" cy="252360"/>
              </a:xfrm>
              <a:prstGeom prst="straightConnector1">
                <a:avLst/>
              </a:prstGeom>
              <a:ln w="6480">
                <a:solidFill>
                  <a:srgbClr val="a8a8a8"/>
                </a:solidFill>
                <a:miter/>
              </a:ln>
            </p:spPr>
          </p:cxnSp>
          <p:cxnSp>
            <p:nvCxnSpPr>
              <p:cNvPr id="24435" name="Straight Connector 2114"/>
              <p:cNvCxnSpPr/>
              <p:nvPr/>
            </p:nvCxnSpPr>
            <p:spPr>
              <a:xfrm flipV="1">
                <a:off x="4942440" y="7041240"/>
                <a:ext cx="360" cy="252360"/>
              </a:xfrm>
              <a:prstGeom prst="straightConnector1">
                <a:avLst/>
              </a:prstGeom>
              <a:ln w="6480">
                <a:solidFill>
                  <a:srgbClr val="a8a8a8"/>
                </a:solidFill>
                <a:miter/>
              </a:ln>
            </p:spPr>
          </p:cxnSp>
          <p:cxnSp>
            <p:nvCxnSpPr>
              <p:cNvPr id="24436" name="Straight Connector 2115"/>
              <p:cNvCxnSpPr/>
              <p:nvPr/>
            </p:nvCxnSpPr>
            <p:spPr>
              <a:xfrm flipV="1">
                <a:off x="3953880" y="7041240"/>
                <a:ext cx="360" cy="252360"/>
              </a:xfrm>
              <a:prstGeom prst="straightConnector1">
                <a:avLst/>
              </a:prstGeom>
              <a:ln w="6480">
                <a:solidFill>
                  <a:srgbClr val="a8a8a8"/>
                </a:solidFill>
                <a:miter/>
              </a:ln>
            </p:spPr>
          </p:cxnSp>
          <p:cxnSp>
            <p:nvCxnSpPr>
              <p:cNvPr id="24437" name="Straight Connector 2116"/>
              <p:cNvCxnSpPr/>
              <p:nvPr/>
            </p:nvCxnSpPr>
            <p:spPr>
              <a:xfrm flipV="1">
                <a:off x="4283640" y="7041240"/>
                <a:ext cx="360" cy="252360"/>
              </a:xfrm>
              <a:prstGeom prst="straightConnector1">
                <a:avLst/>
              </a:prstGeom>
              <a:ln w="6480">
                <a:solidFill>
                  <a:srgbClr val="a8a8a8"/>
                </a:solidFill>
                <a:miter/>
              </a:ln>
            </p:spPr>
          </p:cxnSp>
          <p:cxnSp>
            <p:nvCxnSpPr>
              <p:cNvPr id="24438" name="Straight Connector 2117"/>
              <p:cNvCxnSpPr/>
              <p:nvPr/>
            </p:nvCxnSpPr>
            <p:spPr>
              <a:xfrm flipV="1">
                <a:off x="3295080" y="7041240"/>
                <a:ext cx="360" cy="252360"/>
              </a:xfrm>
              <a:prstGeom prst="straightConnector1">
                <a:avLst/>
              </a:prstGeom>
              <a:ln w="6480">
                <a:solidFill>
                  <a:srgbClr val="a8a8a8"/>
                </a:solidFill>
                <a:miter/>
              </a:ln>
            </p:spPr>
          </p:cxnSp>
          <p:cxnSp>
            <p:nvCxnSpPr>
              <p:cNvPr id="24439" name="Straight Connector 2118"/>
              <p:cNvCxnSpPr/>
              <p:nvPr/>
            </p:nvCxnSpPr>
            <p:spPr>
              <a:xfrm flipV="1">
                <a:off x="3624480" y="7041240"/>
                <a:ext cx="360" cy="252360"/>
              </a:xfrm>
              <a:prstGeom prst="straightConnector1">
                <a:avLst/>
              </a:prstGeom>
              <a:ln w="6480">
                <a:solidFill>
                  <a:srgbClr val="a8a8a8"/>
                </a:solidFill>
                <a:miter/>
              </a:ln>
            </p:spPr>
          </p:cxnSp>
          <p:cxnSp>
            <p:nvCxnSpPr>
              <p:cNvPr id="24440" name="Straight Connector 2119"/>
              <p:cNvCxnSpPr/>
              <p:nvPr/>
            </p:nvCxnSpPr>
            <p:spPr>
              <a:xfrm flipV="1">
                <a:off x="2635920" y="7041240"/>
                <a:ext cx="360" cy="252360"/>
              </a:xfrm>
              <a:prstGeom prst="straightConnector1">
                <a:avLst/>
              </a:prstGeom>
              <a:ln w="6480">
                <a:solidFill>
                  <a:srgbClr val="a8a8a8"/>
                </a:solidFill>
                <a:miter/>
              </a:ln>
            </p:spPr>
          </p:cxnSp>
          <p:cxnSp>
            <p:nvCxnSpPr>
              <p:cNvPr id="24441" name="Straight Connector 2120"/>
              <p:cNvCxnSpPr/>
              <p:nvPr/>
            </p:nvCxnSpPr>
            <p:spPr>
              <a:xfrm flipV="1">
                <a:off x="2965320" y="7041240"/>
                <a:ext cx="360" cy="252360"/>
              </a:xfrm>
              <a:prstGeom prst="straightConnector1">
                <a:avLst/>
              </a:prstGeom>
              <a:ln w="6480">
                <a:solidFill>
                  <a:srgbClr val="a8a8a8"/>
                </a:solidFill>
                <a:miter/>
              </a:ln>
            </p:spPr>
          </p:cxnSp>
          <p:cxnSp>
            <p:nvCxnSpPr>
              <p:cNvPr id="24442" name="Straight Connector 2121"/>
              <p:cNvCxnSpPr/>
              <p:nvPr/>
            </p:nvCxnSpPr>
            <p:spPr>
              <a:xfrm flipV="1">
                <a:off x="1976760" y="7041240"/>
                <a:ext cx="360" cy="252360"/>
              </a:xfrm>
              <a:prstGeom prst="straightConnector1">
                <a:avLst/>
              </a:prstGeom>
              <a:ln w="6480">
                <a:solidFill>
                  <a:srgbClr val="a8a8a8"/>
                </a:solidFill>
                <a:miter/>
              </a:ln>
            </p:spPr>
          </p:cxnSp>
          <p:cxnSp>
            <p:nvCxnSpPr>
              <p:cNvPr id="24443" name="Straight Connector 2122"/>
              <p:cNvCxnSpPr/>
              <p:nvPr/>
            </p:nvCxnSpPr>
            <p:spPr>
              <a:xfrm flipV="1">
                <a:off x="2306520" y="7041240"/>
                <a:ext cx="360" cy="252360"/>
              </a:xfrm>
              <a:prstGeom prst="straightConnector1">
                <a:avLst/>
              </a:prstGeom>
              <a:ln w="6480">
                <a:solidFill>
                  <a:srgbClr val="a8a8a8"/>
                </a:solidFill>
                <a:miter/>
              </a:ln>
            </p:spPr>
          </p:cxnSp>
          <p:cxnSp>
            <p:nvCxnSpPr>
              <p:cNvPr id="24444" name="Straight Connector 2123"/>
              <p:cNvCxnSpPr/>
              <p:nvPr/>
            </p:nvCxnSpPr>
            <p:spPr>
              <a:xfrm flipV="1">
                <a:off x="1317960" y="7041240"/>
                <a:ext cx="360" cy="252360"/>
              </a:xfrm>
              <a:prstGeom prst="straightConnector1">
                <a:avLst/>
              </a:prstGeom>
              <a:ln w="6480">
                <a:solidFill>
                  <a:srgbClr val="a8a8a8"/>
                </a:solidFill>
                <a:miter/>
              </a:ln>
            </p:spPr>
          </p:cxnSp>
          <p:cxnSp>
            <p:nvCxnSpPr>
              <p:cNvPr id="24445" name="Straight Connector 2124"/>
              <p:cNvCxnSpPr/>
              <p:nvPr/>
            </p:nvCxnSpPr>
            <p:spPr>
              <a:xfrm flipV="1">
                <a:off x="1647360" y="7041240"/>
                <a:ext cx="360" cy="252360"/>
              </a:xfrm>
              <a:prstGeom prst="straightConnector1">
                <a:avLst/>
              </a:prstGeom>
              <a:ln w="6480">
                <a:solidFill>
                  <a:srgbClr val="a8a8a8"/>
                </a:solidFill>
                <a:miter/>
              </a:ln>
            </p:spPr>
          </p:cxnSp>
          <p:cxnSp>
            <p:nvCxnSpPr>
              <p:cNvPr id="24446" name="Straight Connector 2125"/>
              <p:cNvCxnSpPr/>
              <p:nvPr/>
            </p:nvCxnSpPr>
            <p:spPr>
              <a:xfrm flipV="1">
                <a:off x="658800" y="7041240"/>
                <a:ext cx="360" cy="252360"/>
              </a:xfrm>
              <a:prstGeom prst="straightConnector1">
                <a:avLst/>
              </a:prstGeom>
              <a:ln w="6480">
                <a:solidFill>
                  <a:srgbClr val="a8a8a8"/>
                </a:solidFill>
                <a:miter/>
              </a:ln>
            </p:spPr>
          </p:cxnSp>
          <p:cxnSp>
            <p:nvCxnSpPr>
              <p:cNvPr id="24447" name="Straight Connector 2126"/>
              <p:cNvCxnSpPr/>
              <p:nvPr/>
            </p:nvCxnSpPr>
            <p:spPr>
              <a:xfrm flipV="1">
                <a:off x="988200" y="7041240"/>
                <a:ext cx="360" cy="252360"/>
              </a:xfrm>
              <a:prstGeom prst="straightConnector1">
                <a:avLst/>
              </a:prstGeom>
              <a:ln w="6480">
                <a:solidFill>
                  <a:srgbClr val="a8a8a8"/>
                </a:solidFill>
                <a:miter/>
              </a:ln>
            </p:spPr>
          </p:cxnSp>
          <p:cxnSp>
            <p:nvCxnSpPr>
              <p:cNvPr id="24448" name="Straight Connector 2127"/>
              <p:cNvCxnSpPr/>
              <p:nvPr/>
            </p:nvCxnSpPr>
            <p:spPr>
              <a:xfrm flipV="1">
                <a:off x="0" y="7041240"/>
                <a:ext cx="360" cy="252360"/>
              </a:xfrm>
              <a:prstGeom prst="straightConnector1">
                <a:avLst/>
              </a:prstGeom>
              <a:ln w="6480">
                <a:solidFill>
                  <a:srgbClr val="a8a8a8"/>
                </a:solidFill>
                <a:miter/>
              </a:ln>
            </p:spPr>
          </p:cxnSp>
          <p:cxnSp>
            <p:nvCxnSpPr>
              <p:cNvPr id="2444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4450" name="PlaceHolder 1"/>
          <p:cNvSpPr>
            <a:spLocks noGrp="1"/>
          </p:cNvSpPr>
          <p:nvPr>
            <p:ph type="body"/>
          </p:nvPr>
        </p:nvSpPr>
        <p:spPr>
          <a:xfrm>
            <a:off x="659160" y="1757160"/>
            <a:ext cx="3401640" cy="18500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451" name="PlaceHolder 2"/>
          <p:cNvSpPr>
            <a:spLocks noGrp="1"/>
          </p:cNvSpPr>
          <p:nvPr>
            <p:ph type="body"/>
          </p:nvPr>
        </p:nvSpPr>
        <p:spPr>
          <a:xfrm>
            <a:off x="65916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452" name="Straight Connector 8"/>
          <p:cNvCxnSpPr/>
          <p:nvPr/>
        </p:nvCxnSpPr>
        <p:spPr>
          <a:xfrm>
            <a:off x="658800" y="1685520"/>
            <a:ext cx="3402360" cy="360"/>
          </a:xfrm>
          <a:prstGeom prst="straightConnector1">
            <a:avLst/>
          </a:prstGeom>
          <a:ln w="9360">
            <a:solidFill>
              <a:srgbClr val="a8a8a8"/>
            </a:solidFill>
            <a:miter/>
          </a:ln>
        </p:spPr>
      </p:cxnSp>
      <p:cxnSp>
        <p:nvCxnSpPr>
          <p:cNvPr id="24453" name="Straight Connector 9"/>
          <p:cNvCxnSpPr/>
          <p:nvPr/>
        </p:nvCxnSpPr>
        <p:spPr>
          <a:xfrm>
            <a:off x="658800" y="4278600"/>
            <a:ext cx="3402360" cy="360"/>
          </a:xfrm>
          <a:prstGeom prst="straightConnector1">
            <a:avLst/>
          </a:prstGeom>
          <a:ln w="9360">
            <a:solidFill>
              <a:srgbClr val="a8a8a8"/>
            </a:solidFill>
            <a:miter/>
          </a:ln>
        </p:spPr>
      </p:cxnSp>
      <p:sp>
        <p:nvSpPr>
          <p:cNvPr id="24454" name="PlaceHolder 3"/>
          <p:cNvSpPr>
            <a:spLocks noGrp="1"/>
          </p:cNvSpPr>
          <p:nvPr>
            <p:ph type="body"/>
          </p:nvPr>
        </p:nvSpPr>
        <p:spPr>
          <a:xfrm>
            <a:off x="8132760" y="175716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455" name="PlaceHolder 4"/>
          <p:cNvSpPr>
            <a:spLocks noGrp="1"/>
          </p:cNvSpPr>
          <p:nvPr>
            <p:ph type="body"/>
          </p:nvPr>
        </p:nvSpPr>
        <p:spPr>
          <a:xfrm>
            <a:off x="813276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456" name="Straight Connector 43"/>
          <p:cNvCxnSpPr/>
          <p:nvPr/>
        </p:nvCxnSpPr>
        <p:spPr>
          <a:xfrm>
            <a:off x="8132400" y="1685520"/>
            <a:ext cx="3402360" cy="360"/>
          </a:xfrm>
          <a:prstGeom prst="straightConnector1">
            <a:avLst/>
          </a:prstGeom>
          <a:ln w="9360">
            <a:solidFill>
              <a:srgbClr val="a8a8a8"/>
            </a:solidFill>
            <a:miter/>
          </a:ln>
        </p:spPr>
      </p:cxnSp>
      <p:cxnSp>
        <p:nvCxnSpPr>
          <p:cNvPr id="24457" name="Straight Connector 44"/>
          <p:cNvCxnSpPr/>
          <p:nvPr/>
        </p:nvCxnSpPr>
        <p:spPr>
          <a:xfrm>
            <a:off x="8132400" y="4278600"/>
            <a:ext cx="3402360" cy="360"/>
          </a:xfrm>
          <a:prstGeom prst="straightConnector1">
            <a:avLst/>
          </a:prstGeom>
          <a:ln w="9360">
            <a:solidFill>
              <a:srgbClr val="a8a8a8"/>
            </a:solidFill>
            <a:miter/>
          </a:ln>
        </p:spPr>
      </p:cxnSp>
      <p:sp>
        <p:nvSpPr>
          <p:cNvPr id="24458" name="PlaceHolder 5"/>
          <p:cNvSpPr>
            <a:spLocks noGrp="1"/>
          </p:cNvSpPr>
          <p:nvPr>
            <p:ph type="body"/>
          </p:nvPr>
        </p:nvSpPr>
        <p:spPr>
          <a:xfrm>
            <a:off x="4394880" y="175716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5"/>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459" name="PlaceHolder 6"/>
          <p:cNvSpPr>
            <a:spLocks noGrp="1"/>
          </p:cNvSpPr>
          <p:nvPr>
            <p:ph type="body"/>
          </p:nvPr>
        </p:nvSpPr>
        <p:spPr>
          <a:xfrm>
            <a:off x="4394880" y="4346640"/>
            <a:ext cx="34016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6"/>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460" name="Straight Connector 49"/>
          <p:cNvCxnSpPr/>
          <p:nvPr/>
        </p:nvCxnSpPr>
        <p:spPr>
          <a:xfrm>
            <a:off x="4394880" y="1685520"/>
            <a:ext cx="3402360" cy="360"/>
          </a:xfrm>
          <a:prstGeom prst="straightConnector1">
            <a:avLst/>
          </a:prstGeom>
          <a:ln w="9360">
            <a:solidFill>
              <a:srgbClr val="a8a8a8"/>
            </a:solidFill>
            <a:miter/>
          </a:ln>
        </p:spPr>
      </p:cxnSp>
      <p:cxnSp>
        <p:nvCxnSpPr>
          <p:cNvPr id="24461" name="Straight Connector 50"/>
          <p:cNvCxnSpPr/>
          <p:nvPr/>
        </p:nvCxnSpPr>
        <p:spPr>
          <a:xfrm>
            <a:off x="4394880" y="4278600"/>
            <a:ext cx="3402360" cy="360"/>
          </a:xfrm>
          <a:prstGeom prst="straightConnector1">
            <a:avLst/>
          </a:prstGeom>
          <a:ln w="9360">
            <a:solidFill>
              <a:srgbClr val="a8a8a8"/>
            </a:solidFill>
            <a:miter/>
          </a:ln>
        </p:spPr>
      </p:cxnSp>
      <p:sp>
        <p:nvSpPr>
          <p:cNvPr id="24462" name="PlaceHolder 7"/>
          <p:cNvSpPr>
            <a:spLocks noGrp="1"/>
          </p:cNvSpPr>
          <p:nvPr>
            <p:ph type="sldNum" idx="6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F3845C28-76B2-4988-AB47-10B3B1FAD1E5}"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4463" name="PlaceHolder 8"/>
          <p:cNvSpPr>
            <a:spLocks noGrp="1"/>
          </p:cNvSpPr>
          <p:nvPr>
            <p:ph type="ftr" idx="68"/>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464" name="PlaceHolder 9"/>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4465" name="PlaceHolder 10"/>
          <p:cNvSpPr>
            <a:spLocks noGrp="1"/>
          </p:cNvSpPr>
          <p:nvPr>
            <p:ph type="body"/>
          </p:nvPr>
        </p:nvSpPr>
        <p:spPr>
          <a:xfrm>
            <a:off x="6591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466" name="PlaceHolder 11"/>
          <p:cNvSpPr>
            <a:spLocks noGrp="1"/>
          </p:cNvSpPr>
          <p:nvPr>
            <p:ph type="body"/>
          </p:nvPr>
        </p:nvSpPr>
        <p:spPr>
          <a:xfrm>
            <a:off x="65916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467" name="PlaceHolder 12"/>
          <p:cNvSpPr>
            <a:spLocks noGrp="1"/>
          </p:cNvSpPr>
          <p:nvPr>
            <p:ph type="body"/>
          </p:nvPr>
        </p:nvSpPr>
        <p:spPr>
          <a:xfrm>
            <a:off x="439488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468" name="PlaceHolder 13"/>
          <p:cNvSpPr>
            <a:spLocks noGrp="1"/>
          </p:cNvSpPr>
          <p:nvPr>
            <p:ph type="body"/>
          </p:nvPr>
        </p:nvSpPr>
        <p:spPr>
          <a:xfrm>
            <a:off x="439488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469" name="PlaceHolder 14"/>
          <p:cNvSpPr>
            <a:spLocks noGrp="1"/>
          </p:cNvSpPr>
          <p:nvPr>
            <p:ph type="body"/>
          </p:nvPr>
        </p:nvSpPr>
        <p:spPr>
          <a:xfrm>
            <a:off x="8132760" y="114120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470" name="PlaceHolder 15"/>
          <p:cNvSpPr>
            <a:spLocks noGrp="1"/>
          </p:cNvSpPr>
          <p:nvPr>
            <p:ph type="body"/>
          </p:nvPr>
        </p:nvSpPr>
        <p:spPr>
          <a:xfrm>
            <a:off x="8132760" y="3733560"/>
            <a:ext cx="34016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24471" name="Group 35"/>
          <p:cNvGrpSpPr/>
          <p:nvPr/>
        </p:nvGrpSpPr>
        <p:grpSpPr>
          <a:xfrm>
            <a:off x="-2368440" y="0"/>
            <a:ext cx="1871640" cy="4379040"/>
            <a:chOff x="-2368440" y="0"/>
            <a:chExt cx="1871640" cy="4379040"/>
          </a:xfrm>
        </p:grpSpPr>
        <p:grpSp>
          <p:nvGrpSpPr>
            <p:cNvPr id="24472" name="Group 36"/>
            <p:cNvGrpSpPr/>
            <p:nvPr/>
          </p:nvGrpSpPr>
          <p:grpSpPr>
            <a:xfrm>
              <a:off x="-2368440" y="0"/>
              <a:ext cx="1871640" cy="4379040"/>
              <a:chOff x="-2368440" y="0"/>
              <a:chExt cx="1871640" cy="4379040"/>
            </a:xfrm>
          </p:grpSpPr>
          <p:grpSp>
            <p:nvGrpSpPr>
              <p:cNvPr id="24473" name="Group 38"/>
              <p:cNvGrpSpPr/>
              <p:nvPr/>
            </p:nvGrpSpPr>
            <p:grpSpPr>
              <a:xfrm>
                <a:off x="-2368440" y="0"/>
                <a:ext cx="1871640" cy="4379040"/>
                <a:chOff x="-2368440" y="0"/>
                <a:chExt cx="1871640" cy="4379040"/>
              </a:xfrm>
            </p:grpSpPr>
            <p:grpSp>
              <p:nvGrpSpPr>
                <p:cNvPr id="24474" name="Group 41"/>
                <p:cNvGrpSpPr/>
                <p:nvPr/>
              </p:nvGrpSpPr>
              <p:grpSpPr>
                <a:xfrm>
                  <a:off x="-2368440" y="0"/>
                  <a:ext cx="1871640" cy="4379040"/>
                  <a:chOff x="-2368440" y="0"/>
                  <a:chExt cx="1871640" cy="4379040"/>
                </a:xfrm>
              </p:grpSpPr>
              <p:sp>
                <p:nvSpPr>
                  <p:cNvPr id="24475"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4476"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4477"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4478" name="Picture 39" descr=""/>
              <p:cNvPicPr/>
              <p:nvPr/>
            </p:nvPicPr>
            <p:blipFill>
              <a:blip r:embed="rId7"/>
              <a:stretch/>
            </p:blipFill>
            <p:spPr>
              <a:xfrm>
                <a:off x="-2236680" y="1755000"/>
                <a:ext cx="1045800" cy="788760"/>
              </a:xfrm>
              <a:prstGeom prst="rect">
                <a:avLst/>
              </a:prstGeom>
              <a:ln w="0">
                <a:noFill/>
              </a:ln>
            </p:spPr>
          </p:pic>
        </p:grpSp>
        <p:sp>
          <p:nvSpPr>
            <p:cNvPr id="24479" name="Rectangle 37"/>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1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4517" name="Master Grid"/>
          <p:cNvGrpSpPr/>
          <p:nvPr/>
        </p:nvGrpSpPr>
        <p:grpSpPr>
          <a:xfrm>
            <a:off x="0" y="0"/>
            <a:ext cx="12191760" cy="6858000"/>
            <a:chOff x="0" y="0"/>
            <a:chExt cx="12191760" cy="6858000"/>
          </a:xfrm>
        </p:grpSpPr>
        <p:grpSp>
          <p:nvGrpSpPr>
            <p:cNvPr id="24518" name="GRID"/>
            <p:cNvGrpSpPr/>
            <p:nvPr/>
          </p:nvGrpSpPr>
          <p:grpSpPr>
            <a:xfrm>
              <a:off x="0" y="0"/>
              <a:ext cx="12191760" cy="6858000"/>
              <a:chOff x="0" y="0"/>
              <a:chExt cx="12191760" cy="6858000"/>
            </a:xfrm>
          </p:grpSpPr>
          <p:grpSp>
            <p:nvGrpSpPr>
              <p:cNvPr id="24519" name="Group 454"/>
              <p:cNvGrpSpPr/>
              <p:nvPr/>
            </p:nvGrpSpPr>
            <p:grpSpPr>
              <a:xfrm>
                <a:off x="0" y="0"/>
                <a:ext cx="12191760" cy="6858000"/>
                <a:chOff x="0" y="0"/>
                <a:chExt cx="12191760" cy="6858000"/>
              </a:xfrm>
            </p:grpSpPr>
            <p:cxnSp>
              <p:nvCxnSpPr>
                <p:cNvPr id="2452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452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452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452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452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452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452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452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452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452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453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453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453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453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453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453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453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453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453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453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454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454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454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454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454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454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454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454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454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454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455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455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455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455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455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455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455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455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4558" name="Group 455"/>
              <p:cNvGrpSpPr/>
              <p:nvPr/>
            </p:nvGrpSpPr>
            <p:grpSpPr>
              <a:xfrm>
                <a:off x="0" y="0"/>
                <a:ext cx="12191760" cy="6857640"/>
                <a:chOff x="0" y="0"/>
                <a:chExt cx="12191760" cy="6857640"/>
              </a:xfrm>
            </p:grpSpPr>
            <p:cxnSp>
              <p:nvCxnSpPr>
                <p:cNvPr id="2455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456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456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456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456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456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456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456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456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456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456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457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457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457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457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457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457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457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457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457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457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458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4581" name="Group 396"/>
            <p:cNvGrpSpPr/>
            <p:nvPr/>
          </p:nvGrpSpPr>
          <p:grpSpPr>
            <a:xfrm>
              <a:off x="329400" y="326520"/>
              <a:ext cx="11532960" cy="5878800"/>
              <a:chOff x="329400" y="326520"/>
              <a:chExt cx="11532960" cy="5878800"/>
            </a:xfrm>
          </p:grpSpPr>
          <p:grpSp>
            <p:nvGrpSpPr>
              <p:cNvPr id="24582" name="Group 397"/>
              <p:cNvGrpSpPr/>
              <p:nvPr/>
            </p:nvGrpSpPr>
            <p:grpSpPr>
              <a:xfrm>
                <a:off x="329400" y="326520"/>
                <a:ext cx="11532960" cy="5878800"/>
                <a:chOff x="329400" y="326520"/>
                <a:chExt cx="11532960" cy="5878800"/>
              </a:xfrm>
            </p:grpSpPr>
            <p:cxnSp>
              <p:nvCxnSpPr>
                <p:cNvPr id="2458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458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458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458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458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458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458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459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459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459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459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459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459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459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459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459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459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460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460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460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460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460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460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460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460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460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460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461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461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461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461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461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461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461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461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461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4619" name="Group 398"/>
              <p:cNvGrpSpPr/>
              <p:nvPr/>
            </p:nvGrpSpPr>
            <p:grpSpPr>
              <a:xfrm>
                <a:off x="329400" y="326520"/>
                <a:ext cx="11532960" cy="5878080"/>
                <a:chOff x="329400" y="326520"/>
                <a:chExt cx="11532960" cy="5878080"/>
              </a:xfrm>
            </p:grpSpPr>
            <p:cxnSp>
              <p:nvCxnSpPr>
                <p:cNvPr id="2462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462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462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462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462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462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462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462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462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462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463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463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463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463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463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463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463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463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463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4639" name="Master Grid Edge"/>
          <p:cNvGrpSpPr/>
          <p:nvPr/>
        </p:nvGrpSpPr>
        <p:grpSpPr>
          <a:xfrm>
            <a:off x="-435240" y="-435240"/>
            <a:ext cx="13042800" cy="7728480"/>
            <a:chOff x="-435240" y="-435240"/>
            <a:chExt cx="13042800" cy="7728480"/>
          </a:xfrm>
        </p:grpSpPr>
        <p:grpSp>
          <p:nvGrpSpPr>
            <p:cNvPr id="24640" name="Group 27"/>
            <p:cNvGrpSpPr/>
            <p:nvPr/>
          </p:nvGrpSpPr>
          <p:grpSpPr>
            <a:xfrm>
              <a:off x="-435240" y="-435240"/>
              <a:ext cx="13042800" cy="7728480"/>
              <a:chOff x="-435240" y="-435240"/>
              <a:chExt cx="13042800" cy="7728480"/>
            </a:xfrm>
          </p:grpSpPr>
          <p:cxnSp>
            <p:nvCxnSpPr>
              <p:cNvPr id="24641" name="Straight Connector 1371"/>
              <p:cNvCxnSpPr/>
              <p:nvPr/>
            </p:nvCxnSpPr>
            <p:spPr>
              <a:xfrm>
                <a:off x="-435240" y="489600"/>
                <a:ext cx="126360" cy="360"/>
              </a:xfrm>
              <a:prstGeom prst="straightConnector1">
                <a:avLst/>
              </a:prstGeom>
              <a:ln w="6480">
                <a:solidFill>
                  <a:srgbClr val="a8a8a8"/>
                </a:solidFill>
                <a:miter/>
              </a:ln>
            </p:spPr>
          </p:cxnSp>
          <p:cxnSp>
            <p:nvCxnSpPr>
              <p:cNvPr id="24642" name="Straight Connector 1372"/>
              <p:cNvCxnSpPr/>
              <p:nvPr/>
            </p:nvCxnSpPr>
            <p:spPr>
              <a:xfrm>
                <a:off x="-435240" y="326520"/>
                <a:ext cx="126360" cy="360"/>
              </a:xfrm>
              <a:prstGeom prst="straightConnector1">
                <a:avLst/>
              </a:prstGeom>
              <a:ln w="6480">
                <a:solidFill>
                  <a:srgbClr val="a8a8a8"/>
                </a:solidFill>
                <a:miter/>
              </a:ln>
            </p:spPr>
          </p:cxnSp>
          <p:cxnSp>
            <p:nvCxnSpPr>
              <p:cNvPr id="24643" name="Straight Connector 1373"/>
              <p:cNvCxnSpPr/>
              <p:nvPr/>
            </p:nvCxnSpPr>
            <p:spPr>
              <a:xfrm>
                <a:off x="-435240" y="816120"/>
                <a:ext cx="126360" cy="360"/>
              </a:xfrm>
              <a:prstGeom prst="straightConnector1">
                <a:avLst/>
              </a:prstGeom>
              <a:ln w="6480">
                <a:solidFill>
                  <a:srgbClr val="a8a8a8"/>
                </a:solidFill>
                <a:miter/>
              </a:ln>
            </p:spPr>
          </p:cxnSp>
          <p:cxnSp>
            <p:nvCxnSpPr>
              <p:cNvPr id="24644" name="Straight Connector 1374"/>
              <p:cNvCxnSpPr/>
              <p:nvPr/>
            </p:nvCxnSpPr>
            <p:spPr>
              <a:xfrm>
                <a:off x="-435240" y="653040"/>
                <a:ext cx="126360" cy="360"/>
              </a:xfrm>
              <a:prstGeom prst="straightConnector1">
                <a:avLst/>
              </a:prstGeom>
              <a:ln w="6480">
                <a:solidFill>
                  <a:srgbClr val="a8a8a8"/>
                </a:solidFill>
                <a:miter/>
              </a:ln>
            </p:spPr>
          </p:cxnSp>
          <p:cxnSp>
            <p:nvCxnSpPr>
              <p:cNvPr id="24645" name="Straight Connector 1375"/>
              <p:cNvCxnSpPr/>
              <p:nvPr/>
            </p:nvCxnSpPr>
            <p:spPr>
              <a:xfrm>
                <a:off x="-435240" y="1142640"/>
                <a:ext cx="126360" cy="360"/>
              </a:xfrm>
              <a:prstGeom prst="straightConnector1">
                <a:avLst/>
              </a:prstGeom>
              <a:ln w="6480">
                <a:solidFill>
                  <a:srgbClr val="a8a8a8"/>
                </a:solidFill>
                <a:miter/>
              </a:ln>
            </p:spPr>
          </p:cxnSp>
          <p:cxnSp>
            <p:nvCxnSpPr>
              <p:cNvPr id="24646" name="Straight Connector 1376"/>
              <p:cNvCxnSpPr/>
              <p:nvPr/>
            </p:nvCxnSpPr>
            <p:spPr>
              <a:xfrm>
                <a:off x="-435240" y="979560"/>
                <a:ext cx="126360" cy="360"/>
              </a:xfrm>
              <a:prstGeom prst="straightConnector1">
                <a:avLst/>
              </a:prstGeom>
              <a:ln w="6480">
                <a:solidFill>
                  <a:srgbClr val="a8a8a8"/>
                </a:solidFill>
                <a:miter/>
              </a:ln>
            </p:spPr>
          </p:cxnSp>
          <p:cxnSp>
            <p:nvCxnSpPr>
              <p:cNvPr id="24647" name="Straight Connector 1377"/>
              <p:cNvCxnSpPr/>
              <p:nvPr/>
            </p:nvCxnSpPr>
            <p:spPr>
              <a:xfrm>
                <a:off x="-435240" y="1469520"/>
                <a:ext cx="126360" cy="360"/>
              </a:xfrm>
              <a:prstGeom prst="straightConnector1">
                <a:avLst/>
              </a:prstGeom>
              <a:ln w="6480">
                <a:solidFill>
                  <a:srgbClr val="a8a8a8"/>
                </a:solidFill>
                <a:miter/>
              </a:ln>
            </p:spPr>
          </p:cxnSp>
          <p:cxnSp>
            <p:nvCxnSpPr>
              <p:cNvPr id="24648" name="Straight Connector 1378"/>
              <p:cNvCxnSpPr/>
              <p:nvPr/>
            </p:nvCxnSpPr>
            <p:spPr>
              <a:xfrm>
                <a:off x="-435240" y="1306080"/>
                <a:ext cx="126360" cy="360"/>
              </a:xfrm>
              <a:prstGeom prst="straightConnector1">
                <a:avLst/>
              </a:prstGeom>
              <a:ln w="6480">
                <a:solidFill>
                  <a:srgbClr val="a8a8a8"/>
                </a:solidFill>
                <a:miter/>
              </a:ln>
            </p:spPr>
          </p:cxnSp>
          <p:cxnSp>
            <p:nvCxnSpPr>
              <p:cNvPr id="24649" name="Straight Connector 1379"/>
              <p:cNvCxnSpPr/>
              <p:nvPr/>
            </p:nvCxnSpPr>
            <p:spPr>
              <a:xfrm>
                <a:off x="-435240" y="1796040"/>
                <a:ext cx="126360" cy="360"/>
              </a:xfrm>
              <a:prstGeom prst="straightConnector1">
                <a:avLst/>
              </a:prstGeom>
              <a:ln w="6480">
                <a:solidFill>
                  <a:srgbClr val="a8a8a8"/>
                </a:solidFill>
                <a:miter/>
              </a:ln>
            </p:spPr>
          </p:cxnSp>
          <p:cxnSp>
            <p:nvCxnSpPr>
              <p:cNvPr id="24650" name="Straight Connector 1380"/>
              <p:cNvCxnSpPr/>
              <p:nvPr/>
            </p:nvCxnSpPr>
            <p:spPr>
              <a:xfrm>
                <a:off x="-435240" y="1632600"/>
                <a:ext cx="126360" cy="360"/>
              </a:xfrm>
              <a:prstGeom prst="straightConnector1">
                <a:avLst/>
              </a:prstGeom>
              <a:ln w="6480">
                <a:solidFill>
                  <a:srgbClr val="a8a8a8"/>
                </a:solidFill>
                <a:miter/>
              </a:ln>
            </p:spPr>
          </p:cxnSp>
          <p:cxnSp>
            <p:nvCxnSpPr>
              <p:cNvPr id="24651" name="Straight Connector 1381"/>
              <p:cNvCxnSpPr/>
              <p:nvPr/>
            </p:nvCxnSpPr>
            <p:spPr>
              <a:xfrm>
                <a:off x="-435240" y="2122560"/>
                <a:ext cx="126360" cy="360"/>
              </a:xfrm>
              <a:prstGeom prst="straightConnector1">
                <a:avLst/>
              </a:prstGeom>
              <a:ln w="6480">
                <a:solidFill>
                  <a:srgbClr val="a8a8a8"/>
                </a:solidFill>
                <a:miter/>
              </a:ln>
            </p:spPr>
          </p:cxnSp>
          <p:cxnSp>
            <p:nvCxnSpPr>
              <p:cNvPr id="24652" name="Straight Connector 1382"/>
              <p:cNvCxnSpPr/>
              <p:nvPr/>
            </p:nvCxnSpPr>
            <p:spPr>
              <a:xfrm>
                <a:off x="-435240" y="1959120"/>
                <a:ext cx="126360" cy="360"/>
              </a:xfrm>
              <a:prstGeom prst="straightConnector1">
                <a:avLst/>
              </a:prstGeom>
              <a:ln w="6480">
                <a:solidFill>
                  <a:srgbClr val="a8a8a8"/>
                </a:solidFill>
                <a:miter/>
              </a:ln>
            </p:spPr>
          </p:cxnSp>
          <p:cxnSp>
            <p:nvCxnSpPr>
              <p:cNvPr id="24653" name="Straight Connector 1383"/>
              <p:cNvCxnSpPr/>
              <p:nvPr/>
            </p:nvCxnSpPr>
            <p:spPr>
              <a:xfrm>
                <a:off x="-435240" y="2449080"/>
                <a:ext cx="126360" cy="360"/>
              </a:xfrm>
              <a:prstGeom prst="straightConnector1">
                <a:avLst/>
              </a:prstGeom>
              <a:ln w="6480">
                <a:solidFill>
                  <a:srgbClr val="a8a8a8"/>
                </a:solidFill>
                <a:miter/>
              </a:ln>
            </p:spPr>
          </p:cxnSp>
          <p:cxnSp>
            <p:nvCxnSpPr>
              <p:cNvPr id="24654" name="Straight Connector 1384"/>
              <p:cNvCxnSpPr/>
              <p:nvPr/>
            </p:nvCxnSpPr>
            <p:spPr>
              <a:xfrm>
                <a:off x="-435240" y="2285640"/>
                <a:ext cx="126360" cy="360"/>
              </a:xfrm>
              <a:prstGeom prst="straightConnector1">
                <a:avLst/>
              </a:prstGeom>
              <a:ln w="6480">
                <a:solidFill>
                  <a:srgbClr val="a8a8a8"/>
                </a:solidFill>
                <a:miter/>
              </a:ln>
            </p:spPr>
          </p:cxnSp>
          <p:cxnSp>
            <p:nvCxnSpPr>
              <p:cNvPr id="24655" name="Straight Connector 1385"/>
              <p:cNvCxnSpPr/>
              <p:nvPr/>
            </p:nvCxnSpPr>
            <p:spPr>
              <a:xfrm>
                <a:off x="-435240" y="2775600"/>
                <a:ext cx="126360" cy="360"/>
              </a:xfrm>
              <a:prstGeom prst="straightConnector1">
                <a:avLst/>
              </a:prstGeom>
              <a:ln w="6480">
                <a:solidFill>
                  <a:srgbClr val="a8a8a8"/>
                </a:solidFill>
                <a:miter/>
              </a:ln>
            </p:spPr>
          </p:cxnSp>
          <p:cxnSp>
            <p:nvCxnSpPr>
              <p:cNvPr id="24656" name="Straight Connector 1386"/>
              <p:cNvCxnSpPr/>
              <p:nvPr/>
            </p:nvCxnSpPr>
            <p:spPr>
              <a:xfrm>
                <a:off x="-435240" y="2612520"/>
                <a:ext cx="126360" cy="360"/>
              </a:xfrm>
              <a:prstGeom prst="straightConnector1">
                <a:avLst/>
              </a:prstGeom>
              <a:ln w="6480">
                <a:solidFill>
                  <a:srgbClr val="a8a8a8"/>
                </a:solidFill>
                <a:miter/>
              </a:ln>
            </p:spPr>
          </p:cxnSp>
          <p:cxnSp>
            <p:nvCxnSpPr>
              <p:cNvPr id="24657" name="Straight Connector 1387"/>
              <p:cNvCxnSpPr/>
              <p:nvPr/>
            </p:nvCxnSpPr>
            <p:spPr>
              <a:xfrm>
                <a:off x="-435240" y="3102120"/>
                <a:ext cx="126360" cy="360"/>
              </a:xfrm>
              <a:prstGeom prst="straightConnector1">
                <a:avLst/>
              </a:prstGeom>
              <a:ln w="6480">
                <a:solidFill>
                  <a:srgbClr val="a8a8a8"/>
                </a:solidFill>
                <a:miter/>
              </a:ln>
            </p:spPr>
          </p:cxnSp>
          <p:cxnSp>
            <p:nvCxnSpPr>
              <p:cNvPr id="24658" name="Straight Connector 1388"/>
              <p:cNvCxnSpPr/>
              <p:nvPr/>
            </p:nvCxnSpPr>
            <p:spPr>
              <a:xfrm>
                <a:off x="-435240" y="2939040"/>
                <a:ext cx="126360" cy="360"/>
              </a:xfrm>
              <a:prstGeom prst="straightConnector1">
                <a:avLst/>
              </a:prstGeom>
              <a:ln w="6480">
                <a:solidFill>
                  <a:srgbClr val="a8a8a8"/>
                </a:solidFill>
                <a:miter/>
              </a:ln>
            </p:spPr>
          </p:cxnSp>
          <p:cxnSp>
            <p:nvCxnSpPr>
              <p:cNvPr id="24659" name="Straight Connector 1389"/>
              <p:cNvCxnSpPr/>
              <p:nvPr/>
            </p:nvCxnSpPr>
            <p:spPr>
              <a:xfrm>
                <a:off x="-435240" y="3428640"/>
                <a:ext cx="126360" cy="360"/>
              </a:xfrm>
              <a:prstGeom prst="straightConnector1">
                <a:avLst/>
              </a:prstGeom>
              <a:ln w="6480">
                <a:solidFill>
                  <a:srgbClr val="a8a8a8"/>
                </a:solidFill>
                <a:miter/>
              </a:ln>
            </p:spPr>
          </p:cxnSp>
          <p:cxnSp>
            <p:nvCxnSpPr>
              <p:cNvPr id="24660" name="Straight Connector 1390"/>
              <p:cNvCxnSpPr/>
              <p:nvPr/>
            </p:nvCxnSpPr>
            <p:spPr>
              <a:xfrm>
                <a:off x="-435240" y="3265560"/>
                <a:ext cx="126360" cy="360"/>
              </a:xfrm>
              <a:prstGeom prst="straightConnector1">
                <a:avLst/>
              </a:prstGeom>
              <a:ln w="6480">
                <a:solidFill>
                  <a:srgbClr val="a8a8a8"/>
                </a:solidFill>
                <a:miter/>
              </a:ln>
            </p:spPr>
          </p:cxnSp>
          <p:cxnSp>
            <p:nvCxnSpPr>
              <p:cNvPr id="24661" name="Straight Connector 1391"/>
              <p:cNvCxnSpPr/>
              <p:nvPr/>
            </p:nvCxnSpPr>
            <p:spPr>
              <a:xfrm>
                <a:off x="-435240" y="3755520"/>
                <a:ext cx="126360" cy="360"/>
              </a:xfrm>
              <a:prstGeom prst="straightConnector1">
                <a:avLst/>
              </a:prstGeom>
              <a:ln w="6480">
                <a:solidFill>
                  <a:srgbClr val="a8a8a8"/>
                </a:solidFill>
                <a:miter/>
              </a:ln>
            </p:spPr>
          </p:cxnSp>
          <p:cxnSp>
            <p:nvCxnSpPr>
              <p:cNvPr id="24662" name="Straight Connector 1392"/>
              <p:cNvCxnSpPr/>
              <p:nvPr/>
            </p:nvCxnSpPr>
            <p:spPr>
              <a:xfrm>
                <a:off x="-435240" y="3592080"/>
                <a:ext cx="126360" cy="360"/>
              </a:xfrm>
              <a:prstGeom prst="straightConnector1">
                <a:avLst/>
              </a:prstGeom>
              <a:ln w="6480">
                <a:solidFill>
                  <a:srgbClr val="a8a8a8"/>
                </a:solidFill>
                <a:miter/>
              </a:ln>
            </p:spPr>
          </p:cxnSp>
          <p:cxnSp>
            <p:nvCxnSpPr>
              <p:cNvPr id="24663" name="Straight Connector 1438"/>
              <p:cNvCxnSpPr/>
              <p:nvPr/>
            </p:nvCxnSpPr>
            <p:spPr>
              <a:xfrm>
                <a:off x="-435240" y="4081680"/>
                <a:ext cx="126360" cy="360"/>
              </a:xfrm>
              <a:prstGeom prst="straightConnector1">
                <a:avLst/>
              </a:prstGeom>
              <a:ln w="6480">
                <a:solidFill>
                  <a:srgbClr val="a8a8a8"/>
                </a:solidFill>
                <a:miter/>
              </a:ln>
            </p:spPr>
          </p:cxnSp>
          <p:cxnSp>
            <p:nvCxnSpPr>
              <p:cNvPr id="24664" name="Straight Connector 1439"/>
              <p:cNvCxnSpPr/>
              <p:nvPr/>
            </p:nvCxnSpPr>
            <p:spPr>
              <a:xfrm>
                <a:off x="-435240" y="3918240"/>
                <a:ext cx="126360" cy="360"/>
              </a:xfrm>
              <a:prstGeom prst="straightConnector1">
                <a:avLst/>
              </a:prstGeom>
              <a:ln w="6480">
                <a:solidFill>
                  <a:srgbClr val="a8a8a8"/>
                </a:solidFill>
                <a:miter/>
              </a:ln>
            </p:spPr>
          </p:cxnSp>
          <p:cxnSp>
            <p:nvCxnSpPr>
              <p:cNvPr id="24665" name="Straight Connector 1440"/>
              <p:cNvCxnSpPr/>
              <p:nvPr/>
            </p:nvCxnSpPr>
            <p:spPr>
              <a:xfrm>
                <a:off x="-435240" y="4408200"/>
                <a:ext cx="126360" cy="360"/>
              </a:xfrm>
              <a:prstGeom prst="straightConnector1">
                <a:avLst/>
              </a:prstGeom>
              <a:ln w="6480">
                <a:solidFill>
                  <a:srgbClr val="a8a8a8"/>
                </a:solidFill>
                <a:miter/>
              </a:ln>
            </p:spPr>
          </p:cxnSp>
          <p:cxnSp>
            <p:nvCxnSpPr>
              <p:cNvPr id="24666" name="Straight Connector 1441"/>
              <p:cNvCxnSpPr/>
              <p:nvPr/>
            </p:nvCxnSpPr>
            <p:spPr>
              <a:xfrm>
                <a:off x="-435240" y="4244760"/>
                <a:ext cx="126360" cy="360"/>
              </a:xfrm>
              <a:prstGeom prst="straightConnector1">
                <a:avLst/>
              </a:prstGeom>
              <a:ln w="6480">
                <a:solidFill>
                  <a:srgbClr val="a8a8a8"/>
                </a:solidFill>
                <a:miter/>
              </a:ln>
            </p:spPr>
          </p:cxnSp>
          <p:cxnSp>
            <p:nvCxnSpPr>
              <p:cNvPr id="24667" name="Straight Connector 1442"/>
              <p:cNvCxnSpPr/>
              <p:nvPr/>
            </p:nvCxnSpPr>
            <p:spPr>
              <a:xfrm>
                <a:off x="-435240" y="4734720"/>
                <a:ext cx="126360" cy="360"/>
              </a:xfrm>
              <a:prstGeom prst="straightConnector1">
                <a:avLst/>
              </a:prstGeom>
              <a:ln w="6480">
                <a:solidFill>
                  <a:srgbClr val="a8a8a8"/>
                </a:solidFill>
                <a:miter/>
              </a:ln>
            </p:spPr>
          </p:cxnSp>
          <p:cxnSp>
            <p:nvCxnSpPr>
              <p:cNvPr id="24668" name="Straight Connector 1443"/>
              <p:cNvCxnSpPr/>
              <p:nvPr/>
            </p:nvCxnSpPr>
            <p:spPr>
              <a:xfrm>
                <a:off x="-435240" y="4571280"/>
                <a:ext cx="126360" cy="360"/>
              </a:xfrm>
              <a:prstGeom prst="straightConnector1">
                <a:avLst/>
              </a:prstGeom>
              <a:ln w="6480">
                <a:solidFill>
                  <a:srgbClr val="a8a8a8"/>
                </a:solidFill>
                <a:miter/>
              </a:ln>
            </p:spPr>
          </p:cxnSp>
          <p:cxnSp>
            <p:nvCxnSpPr>
              <p:cNvPr id="24669" name="Straight Connector 1444"/>
              <p:cNvCxnSpPr/>
              <p:nvPr/>
            </p:nvCxnSpPr>
            <p:spPr>
              <a:xfrm>
                <a:off x="-435240" y="5061240"/>
                <a:ext cx="126360" cy="360"/>
              </a:xfrm>
              <a:prstGeom prst="straightConnector1">
                <a:avLst/>
              </a:prstGeom>
              <a:ln w="6480">
                <a:solidFill>
                  <a:srgbClr val="a8a8a8"/>
                </a:solidFill>
                <a:miter/>
              </a:ln>
            </p:spPr>
          </p:cxnSp>
          <p:cxnSp>
            <p:nvCxnSpPr>
              <p:cNvPr id="24670" name="Straight Connector 1446"/>
              <p:cNvCxnSpPr/>
              <p:nvPr/>
            </p:nvCxnSpPr>
            <p:spPr>
              <a:xfrm>
                <a:off x="-435240" y="5387760"/>
                <a:ext cx="126360" cy="360"/>
              </a:xfrm>
              <a:prstGeom prst="straightConnector1">
                <a:avLst/>
              </a:prstGeom>
              <a:ln w="6480">
                <a:solidFill>
                  <a:srgbClr val="a8a8a8"/>
                </a:solidFill>
                <a:miter/>
              </a:ln>
            </p:spPr>
          </p:cxnSp>
          <p:cxnSp>
            <p:nvCxnSpPr>
              <p:cNvPr id="24671" name="Straight Connector 1447"/>
              <p:cNvCxnSpPr/>
              <p:nvPr/>
            </p:nvCxnSpPr>
            <p:spPr>
              <a:xfrm>
                <a:off x="-435240" y="5224680"/>
                <a:ext cx="126360" cy="360"/>
              </a:xfrm>
              <a:prstGeom prst="straightConnector1">
                <a:avLst/>
              </a:prstGeom>
              <a:ln w="6480">
                <a:solidFill>
                  <a:srgbClr val="a8a8a8"/>
                </a:solidFill>
                <a:miter/>
              </a:ln>
            </p:spPr>
          </p:cxnSp>
          <p:cxnSp>
            <p:nvCxnSpPr>
              <p:cNvPr id="24672" name="Straight Connector 1448"/>
              <p:cNvCxnSpPr/>
              <p:nvPr/>
            </p:nvCxnSpPr>
            <p:spPr>
              <a:xfrm>
                <a:off x="-435240" y="5714280"/>
                <a:ext cx="126360" cy="360"/>
              </a:xfrm>
              <a:prstGeom prst="straightConnector1">
                <a:avLst/>
              </a:prstGeom>
              <a:ln w="6480">
                <a:solidFill>
                  <a:srgbClr val="a8a8a8"/>
                </a:solidFill>
                <a:miter/>
              </a:ln>
            </p:spPr>
          </p:cxnSp>
          <p:cxnSp>
            <p:nvCxnSpPr>
              <p:cNvPr id="24673" name="Straight Connector 1449"/>
              <p:cNvCxnSpPr/>
              <p:nvPr/>
            </p:nvCxnSpPr>
            <p:spPr>
              <a:xfrm>
                <a:off x="-435240" y="5551200"/>
                <a:ext cx="126360" cy="360"/>
              </a:xfrm>
              <a:prstGeom prst="straightConnector1">
                <a:avLst/>
              </a:prstGeom>
              <a:ln w="6480">
                <a:solidFill>
                  <a:srgbClr val="a8a8a8"/>
                </a:solidFill>
                <a:miter/>
              </a:ln>
            </p:spPr>
          </p:cxnSp>
          <p:cxnSp>
            <p:nvCxnSpPr>
              <p:cNvPr id="24674" name="Straight Connector 1450"/>
              <p:cNvCxnSpPr/>
              <p:nvPr/>
            </p:nvCxnSpPr>
            <p:spPr>
              <a:xfrm>
                <a:off x="-435240" y="6041160"/>
                <a:ext cx="126360" cy="360"/>
              </a:xfrm>
              <a:prstGeom prst="straightConnector1">
                <a:avLst/>
              </a:prstGeom>
              <a:ln w="6480">
                <a:solidFill>
                  <a:srgbClr val="a8a8a8"/>
                </a:solidFill>
                <a:miter/>
              </a:ln>
            </p:spPr>
          </p:cxnSp>
          <p:cxnSp>
            <p:nvCxnSpPr>
              <p:cNvPr id="24675" name="Straight Connector 1451"/>
              <p:cNvCxnSpPr/>
              <p:nvPr/>
            </p:nvCxnSpPr>
            <p:spPr>
              <a:xfrm>
                <a:off x="-435240" y="5877720"/>
                <a:ext cx="126360" cy="360"/>
              </a:xfrm>
              <a:prstGeom prst="straightConnector1">
                <a:avLst/>
              </a:prstGeom>
              <a:ln w="6480">
                <a:solidFill>
                  <a:srgbClr val="a8a8a8"/>
                </a:solidFill>
                <a:miter/>
              </a:ln>
            </p:spPr>
          </p:cxnSp>
          <p:cxnSp>
            <p:nvCxnSpPr>
              <p:cNvPr id="24676" name="Straight Connector 1452"/>
              <p:cNvCxnSpPr/>
              <p:nvPr/>
            </p:nvCxnSpPr>
            <p:spPr>
              <a:xfrm>
                <a:off x="-435240" y="6367680"/>
                <a:ext cx="126360" cy="360"/>
              </a:xfrm>
              <a:prstGeom prst="straightConnector1">
                <a:avLst/>
              </a:prstGeom>
              <a:ln w="6480">
                <a:solidFill>
                  <a:srgbClr val="a8a8a8"/>
                </a:solidFill>
                <a:miter/>
              </a:ln>
            </p:spPr>
          </p:cxnSp>
          <p:cxnSp>
            <p:nvCxnSpPr>
              <p:cNvPr id="24677" name="Straight Connector 1453"/>
              <p:cNvCxnSpPr/>
              <p:nvPr/>
            </p:nvCxnSpPr>
            <p:spPr>
              <a:xfrm>
                <a:off x="-435240" y="6204240"/>
                <a:ext cx="126360" cy="360"/>
              </a:xfrm>
              <a:prstGeom prst="straightConnector1">
                <a:avLst/>
              </a:prstGeom>
              <a:ln w="6480">
                <a:solidFill>
                  <a:srgbClr val="a8a8a8"/>
                </a:solidFill>
                <a:miter/>
              </a:ln>
            </p:spPr>
          </p:cxnSp>
          <p:cxnSp>
            <p:nvCxnSpPr>
              <p:cNvPr id="24678" name="Straight Connector 1083"/>
              <p:cNvCxnSpPr/>
              <p:nvPr/>
            </p:nvCxnSpPr>
            <p:spPr>
              <a:xfrm>
                <a:off x="493920" y="-435240"/>
                <a:ext cx="360" cy="126360"/>
              </a:xfrm>
              <a:prstGeom prst="straightConnector1">
                <a:avLst/>
              </a:prstGeom>
              <a:ln w="6480">
                <a:solidFill>
                  <a:srgbClr val="a8a8a8"/>
                </a:solidFill>
                <a:miter/>
              </a:ln>
            </p:spPr>
          </p:cxnSp>
          <p:cxnSp>
            <p:nvCxnSpPr>
              <p:cNvPr id="24679" name="Straight Connector 1084"/>
              <p:cNvCxnSpPr/>
              <p:nvPr/>
            </p:nvCxnSpPr>
            <p:spPr>
              <a:xfrm>
                <a:off x="329400" y="-435240"/>
                <a:ext cx="360" cy="126360"/>
              </a:xfrm>
              <a:prstGeom prst="straightConnector1">
                <a:avLst/>
              </a:prstGeom>
              <a:ln w="6480">
                <a:solidFill>
                  <a:srgbClr val="a8a8a8"/>
                </a:solidFill>
                <a:miter/>
              </a:ln>
            </p:spPr>
          </p:cxnSp>
          <p:cxnSp>
            <p:nvCxnSpPr>
              <p:cNvPr id="24680" name="Straight Connector 1085"/>
              <p:cNvCxnSpPr/>
              <p:nvPr/>
            </p:nvCxnSpPr>
            <p:spPr>
              <a:xfrm>
                <a:off x="823680" y="-435240"/>
                <a:ext cx="360" cy="126360"/>
              </a:xfrm>
              <a:prstGeom prst="straightConnector1">
                <a:avLst/>
              </a:prstGeom>
              <a:ln w="6480">
                <a:solidFill>
                  <a:srgbClr val="a8a8a8"/>
                </a:solidFill>
                <a:miter/>
              </a:ln>
            </p:spPr>
          </p:cxnSp>
          <p:cxnSp>
            <p:nvCxnSpPr>
              <p:cNvPr id="24681" name="Straight Connector 1086"/>
              <p:cNvCxnSpPr/>
              <p:nvPr/>
            </p:nvCxnSpPr>
            <p:spPr>
              <a:xfrm>
                <a:off x="658800" y="-435240"/>
                <a:ext cx="360" cy="126360"/>
              </a:xfrm>
              <a:prstGeom prst="straightConnector1">
                <a:avLst/>
              </a:prstGeom>
              <a:ln w="6480">
                <a:solidFill>
                  <a:srgbClr val="a8a8a8"/>
                </a:solidFill>
                <a:miter/>
              </a:ln>
            </p:spPr>
          </p:cxnSp>
          <p:cxnSp>
            <p:nvCxnSpPr>
              <p:cNvPr id="24682" name="Straight Connector 1087"/>
              <p:cNvCxnSpPr/>
              <p:nvPr/>
            </p:nvCxnSpPr>
            <p:spPr>
              <a:xfrm>
                <a:off x="1153080" y="-435240"/>
                <a:ext cx="360" cy="126360"/>
              </a:xfrm>
              <a:prstGeom prst="straightConnector1">
                <a:avLst/>
              </a:prstGeom>
              <a:ln w="6480">
                <a:solidFill>
                  <a:srgbClr val="a8a8a8"/>
                </a:solidFill>
                <a:miter/>
              </a:ln>
            </p:spPr>
          </p:cxnSp>
          <p:cxnSp>
            <p:nvCxnSpPr>
              <p:cNvPr id="24683" name="Straight Connector 1088"/>
              <p:cNvCxnSpPr/>
              <p:nvPr/>
            </p:nvCxnSpPr>
            <p:spPr>
              <a:xfrm>
                <a:off x="988200" y="-435240"/>
                <a:ext cx="360" cy="126360"/>
              </a:xfrm>
              <a:prstGeom prst="straightConnector1">
                <a:avLst/>
              </a:prstGeom>
              <a:ln w="6480">
                <a:solidFill>
                  <a:srgbClr val="a8a8a8"/>
                </a:solidFill>
                <a:miter/>
              </a:ln>
            </p:spPr>
          </p:cxnSp>
          <p:cxnSp>
            <p:nvCxnSpPr>
              <p:cNvPr id="24684" name="Straight Connector 1089"/>
              <p:cNvCxnSpPr/>
              <p:nvPr/>
            </p:nvCxnSpPr>
            <p:spPr>
              <a:xfrm>
                <a:off x="1482480" y="-435240"/>
                <a:ext cx="360" cy="126360"/>
              </a:xfrm>
              <a:prstGeom prst="straightConnector1">
                <a:avLst/>
              </a:prstGeom>
              <a:ln w="6480">
                <a:solidFill>
                  <a:srgbClr val="a8a8a8"/>
                </a:solidFill>
                <a:miter/>
              </a:ln>
            </p:spPr>
          </p:cxnSp>
          <p:cxnSp>
            <p:nvCxnSpPr>
              <p:cNvPr id="24685" name="Straight Connector 1090"/>
              <p:cNvCxnSpPr/>
              <p:nvPr/>
            </p:nvCxnSpPr>
            <p:spPr>
              <a:xfrm>
                <a:off x="1317960" y="-435240"/>
                <a:ext cx="360" cy="126360"/>
              </a:xfrm>
              <a:prstGeom prst="straightConnector1">
                <a:avLst/>
              </a:prstGeom>
              <a:ln w="6480">
                <a:solidFill>
                  <a:srgbClr val="a8a8a8"/>
                </a:solidFill>
                <a:miter/>
              </a:ln>
            </p:spPr>
          </p:cxnSp>
          <p:cxnSp>
            <p:nvCxnSpPr>
              <p:cNvPr id="24686" name="Straight Connector 1091"/>
              <p:cNvCxnSpPr/>
              <p:nvPr/>
            </p:nvCxnSpPr>
            <p:spPr>
              <a:xfrm>
                <a:off x="1812240" y="-435240"/>
                <a:ext cx="360" cy="126360"/>
              </a:xfrm>
              <a:prstGeom prst="straightConnector1">
                <a:avLst/>
              </a:prstGeom>
              <a:ln w="6480">
                <a:solidFill>
                  <a:srgbClr val="a8a8a8"/>
                </a:solidFill>
                <a:miter/>
              </a:ln>
            </p:spPr>
          </p:cxnSp>
          <p:cxnSp>
            <p:nvCxnSpPr>
              <p:cNvPr id="24687" name="Straight Connector 1092"/>
              <p:cNvCxnSpPr/>
              <p:nvPr/>
            </p:nvCxnSpPr>
            <p:spPr>
              <a:xfrm>
                <a:off x="1647360" y="-435240"/>
                <a:ext cx="360" cy="126360"/>
              </a:xfrm>
              <a:prstGeom prst="straightConnector1">
                <a:avLst/>
              </a:prstGeom>
              <a:ln w="6480">
                <a:solidFill>
                  <a:srgbClr val="a8a8a8"/>
                </a:solidFill>
                <a:miter/>
              </a:ln>
            </p:spPr>
          </p:cxnSp>
          <p:cxnSp>
            <p:nvCxnSpPr>
              <p:cNvPr id="24688" name="Straight Connector 1093"/>
              <p:cNvCxnSpPr/>
              <p:nvPr/>
            </p:nvCxnSpPr>
            <p:spPr>
              <a:xfrm>
                <a:off x="2141640" y="-435240"/>
                <a:ext cx="360" cy="126360"/>
              </a:xfrm>
              <a:prstGeom prst="straightConnector1">
                <a:avLst/>
              </a:prstGeom>
              <a:ln w="6480">
                <a:solidFill>
                  <a:srgbClr val="a8a8a8"/>
                </a:solidFill>
                <a:miter/>
              </a:ln>
            </p:spPr>
          </p:cxnSp>
          <p:cxnSp>
            <p:nvCxnSpPr>
              <p:cNvPr id="24689" name="Straight Connector 1094"/>
              <p:cNvCxnSpPr/>
              <p:nvPr/>
            </p:nvCxnSpPr>
            <p:spPr>
              <a:xfrm>
                <a:off x="1976760" y="-435240"/>
                <a:ext cx="360" cy="126360"/>
              </a:xfrm>
              <a:prstGeom prst="straightConnector1">
                <a:avLst/>
              </a:prstGeom>
              <a:ln w="6480">
                <a:solidFill>
                  <a:srgbClr val="a8a8a8"/>
                </a:solidFill>
                <a:miter/>
              </a:ln>
            </p:spPr>
          </p:cxnSp>
          <p:cxnSp>
            <p:nvCxnSpPr>
              <p:cNvPr id="24690" name="Straight Connector 1095"/>
              <p:cNvCxnSpPr/>
              <p:nvPr/>
            </p:nvCxnSpPr>
            <p:spPr>
              <a:xfrm>
                <a:off x="2471040" y="-435240"/>
                <a:ext cx="360" cy="126360"/>
              </a:xfrm>
              <a:prstGeom prst="straightConnector1">
                <a:avLst/>
              </a:prstGeom>
              <a:ln w="6480">
                <a:solidFill>
                  <a:srgbClr val="a8a8a8"/>
                </a:solidFill>
                <a:miter/>
              </a:ln>
            </p:spPr>
          </p:cxnSp>
          <p:cxnSp>
            <p:nvCxnSpPr>
              <p:cNvPr id="24691" name="Straight Connector 1096"/>
              <p:cNvCxnSpPr/>
              <p:nvPr/>
            </p:nvCxnSpPr>
            <p:spPr>
              <a:xfrm>
                <a:off x="2306520" y="-435240"/>
                <a:ext cx="360" cy="126360"/>
              </a:xfrm>
              <a:prstGeom prst="straightConnector1">
                <a:avLst/>
              </a:prstGeom>
              <a:ln w="6480">
                <a:solidFill>
                  <a:srgbClr val="a8a8a8"/>
                </a:solidFill>
                <a:miter/>
              </a:ln>
            </p:spPr>
          </p:cxnSp>
          <p:cxnSp>
            <p:nvCxnSpPr>
              <p:cNvPr id="24692" name="Straight Connector 1097"/>
              <p:cNvCxnSpPr/>
              <p:nvPr/>
            </p:nvCxnSpPr>
            <p:spPr>
              <a:xfrm>
                <a:off x="2800800" y="-435240"/>
                <a:ext cx="360" cy="126360"/>
              </a:xfrm>
              <a:prstGeom prst="straightConnector1">
                <a:avLst/>
              </a:prstGeom>
              <a:ln w="6480">
                <a:solidFill>
                  <a:srgbClr val="a8a8a8"/>
                </a:solidFill>
                <a:miter/>
              </a:ln>
            </p:spPr>
          </p:cxnSp>
          <p:cxnSp>
            <p:nvCxnSpPr>
              <p:cNvPr id="24693" name="Straight Connector 1098"/>
              <p:cNvCxnSpPr/>
              <p:nvPr/>
            </p:nvCxnSpPr>
            <p:spPr>
              <a:xfrm>
                <a:off x="2635920" y="-435240"/>
                <a:ext cx="360" cy="126360"/>
              </a:xfrm>
              <a:prstGeom prst="straightConnector1">
                <a:avLst/>
              </a:prstGeom>
              <a:ln w="6480">
                <a:solidFill>
                  <a:srgbClr val="a8a8a8"/>
                </a:solidFill>
                <a:miter/>
              </a:ln>
            </p:spPr>
          </p:cxnSp>
          <p:cxnSp>
            <p:nvCxnSpPr>
              <p:cNvPr id="24694" name="Straight Connector 1099"/>
              <p:cNvCxnSpPr/>
              <p:nvPr/>
            </p:nvCxnSpPr>
            <p:spPr>
              <a:xfrm>
                <a:off x="3130200" y="-435240"/>
                <a:ext cx="360" cy="126360"/>
              </a:xfrm>
              <a:prstGeom prst="straightConnector1">
                <a:avLst/>
              </a:prstGeom>
              <a:ln w="6480">
                <a:solidFill>
                  <a:srgbClr val="a8a8a8"/>
                </a:solidFill>
                <a:miter/>
              </a:ln>
            </p:spPr>
          </p:cxnSp>
          <p:cxnSp>
            <p:nvCxnSpPr>
              <p:cNvPr id="24695" name="Straight Connector 1100"/>
              <p:cNvCxnSpPr/>
              <p:nvPr/>
            </p:nvCxnSpPr>
            <p:spPr>
              <a:xfrm>
                <a:off x="2965320" y="-435240"/>
                <a:ext cx="360" cy="126360"/>
              </a:xfrm>
              <a:prstGeom prst="straightConnector1">
                <a:avLst/>
              </a:prstGeom>
              <a:ln w="6480">
                <a:solidFill>
                  <a:srgbClr val="a8a8a8"/>
                </a:solidFill>
                <a:miter/>
              </a:ln>
            </p:spPr>
          </p:cxnSp>
          <p:cxnSp>
            <p:nvCxnSpPr>
              <p:cNvPr id="24696" name="Straight Connector 1101"/>
              <p:cNvCxnSpPr/>
              <p:nvPr/>
            </p:nvCxnSpPr>
            <p:spPr>
              <a:xfrm>
                <a:off x="3459600" y="-435240"/>
                <a:ext cx="360" cy="126360"/>
              </a:xfrm>
              <a:prstGeom prst="straightConnector1">
                <a:avLst/>
              </a:prstGeom>
              <a:ln w="6480">
                <a:solidFill>
                  <a:srgbClr val="a8a8a8"/>
                </a:solidFill>
                <a:miter/>
              </a:ln>
            </p:spPr>
          </p:cxnSp>
          <p:cxnSp>
            <p:nvCxnSpPr>
              <p:cNvPr id="24697" name="Straight Connector 1102"/>
              <p:cNvCxnSpPr/>
              <p:nvPr/>
            </p:nvCxnSpPr>
            <p:spPr>
              <a:xfrm>
                <a:off x="3295080" y="-435240"/>
                <a:ext cx="360" cy="126360"/>
              </a:xfrm>
              <a:prstGeom prst="straightConnector1">
                <a:avLst/>
              </a:prstGeom>
              <a:ln w="6480">
                <a:solidFill>
                  <a:srgbClr val="a8a8a8"/>
                </a:solidFill>
                <a:miter/>
              </a:ln>
            </p:spPr>
          </p:cxnSp>
          <p:cxnSp>
            <p:nvCxnSpPr>
              <p:cNvPr id="24698" name="Straight Connector 1103"/>
              <p:cNvCxnSpPr/>
              <p:nvPr/>
            </p:nvCxnSpPr>
            <p:spPr>
              <a:xfrm>
                <a:off x="3789360" y="-435240"/>
                <a:ext cx="360" cy="126360"/>
              </a:xfrm>
              <a:prstGeom prst="straightConnector1">
                <a:avLst/>
              </a:prstGeom>
              <a:ln w="6480">
                <a:solidFill>
                  <a:srgbClr val="a8a8a8"/>
                </a:solidFill>
                <a:miter/>
              </a:ln>
            </p:spPr>
          </p:cxnSp>
          <p:cxnSp>
            <p:nvCxnSpPr>
              <p:cNvPr id="24699" name="Straight Connector 1104"/>
              <p:cNvCxnSpPr/>
              <p:nvPr/>
            </p:nvCxnSpPr>
            <p:spPr>
              <a:xfrm>
                <a:off x="3624480" y="-435240"/>
                <a:ext cx="360" cy="126360"/>
              </a:xfrm>
              <a:prstGeom prst="straightConnector1">
                <a:avLst/>
              </a:prstGeom>
              <a:ln w="6480">
                <a:solidFill>
                  <a:srgbClr val="a8a8a8"/>
                </a:solidFill>
                <a:miter/>
              </a:ln>
            </p:spPr>
          </p:cxnSp>
          <p:cxnSp>
            <p:nvCxnSpPr>
              <p:cNvPr id="24700" name="Straight Connector 1105"/>
              <p:cNvCxnSpPr/>
              <p:nvPr/>
            </p:nvCxnSpPr>
            <p:spPr>
              <a:xfrm>
                <a:off x="4118760" y="-435240"/>
                <a:ext cx="360" cy="126360"/>
              </a:xfrm>
              <a:prstGeom prst="straightConnector1">
                <a:avLst/>
              </a:prstGeom>
              <a:ln w="6480">
                <a:solidFill>
                  <a:srgbClr val="a8a8a8"/>
                </a:solidFill>
                <a:miter/>
              </a:ln>
            </p:spPr>
          </p:cxnSp>
          <p:cxnSp>
            <p:nvCxnSpPr>
              <p:cNvPr id="24701" name="Straight Connector 1106"/>
              <p:cNvCxnSpPr/>
              <p:nvPr/>
            </p:nvCxnSpPr>
            <p:spPr>
              <a:xfrm>
                <a:off x="3953880" y="-435240"/>
                <a:ext cx="360" cy="126360"/>
              </a:xfrm>
              <a:prstGeom prst="straightConnector1">
                <a:avLst/>
              </a:prstGeom>
              <a:ln w="6480">
                <a:solidFill>
                  <a:srgbClr val="a8a8a8"/>
                </a:solidFill>
                <a:miter/>
              </a:ln>
            </p:spPr>
          </p:cxnSp>
          <p:cxnSp>
            <p:nvCxnSpPr>
              <p:cNvPr id="24702" name="Straight Connector 1107"/>
              <p:cNvCxnSpPr/>
              <p:nvPr/>
            </p:nvCxnSpPr>
            <p:spPr>
              <a:xfrm>
                <a:off x="4448160" y="-435240"/>
                <a:ext cx="360" cy="126360"/>
              </a:xfrm>
              <a:prstGeom prst="straightConnector1">
                <a:avLst/>
              </a:prstGeom>
              <a:ln w="6480">
                <a:solidFill>
                  <a:srgbClr val="a8a8a8"/>
                </a:solidFill>
                <a:miter/>
              </a:ln>
            </p:spPr>
          </p:cxnSp>
          <p:cxnSp>
            <p:nvCxnSpPr>
              <p:cNvPr id="24703" name="Straight Connector 1108"/>
              <p:cNvCxnSpPr/>
              <p:nvPr/>
            </p:nvCxnSpPr>
            <p:spPr>
              <a:xfrm>
                <a:off x="4283640" y="-435240"/>
                <a:ext cx="360" cy="126360"/>
              </a:xfrm>
              <a:prstGeom prst="straightConnector1">
                <a:avLst/>
              </a:prstGeom>
              <a:ln w="6480">
                <a:solidFill>
                  <a:srgbClr val="a8a8a8"/>
                </a:solidFill>
                <a:miter/>
              </a:ln>
            </p:spPr>
          </p:cxnSp>
          <p:cxnSp>
            <p:nvCxnSpPr>
              <p:cNvPr id="24704" name="Straight Connector 1109"/>
              <p:cNvCxnSpPr/>
              <p:nvPr/>
            </p:nvCxnSpPr>
            <p:spPr>
              <a:xfrm>
                <a:off x="4777920" y="-435240"/>
                <a:ext cx="360" cy="126360"/>
              </a:xfrm>
              <a:prstGeom prst="straightConnector1">
                <a:avLst/>
              </a:prstGeom>
              <a:ln w="6480">
                <a:solidFill>
                  <a:srgbClr val="a8a8a8"/>
                </a:solidFill>
                <a:miter/>
              </a:ln>
            </p:spPr>
          </p:cxnSp>
          <p:cxnSp>
            <p:nvCxnSpPr>
              <p:cNvPr id="24705" name="Straight Connector 1110"/>
              <p:cNvCxnSpPr/>
              <p:nvPr/>
            </p:nvCxnSpPr>
            <p:spPr>
              <a:xfrm>
                <a:off x="4613040" y="-435240"/>
                <a:ext cx="360" cy="126360"/>
              </a:xfrm>
              <a:prstGeom prst="straightConnector1">
                <a:avLst/>
              </a:prstGeom>
              <a:ln w="6480">
                <a:solidFill>
                  <a:srgbClr val="a8a8a8"/>
                </a:solidFill>
                <a:miter/>
              </a:ln>
            </p:spPr>
          </p:cxnSp>
          <p:cxnSp>
            <p:nvCxnSpPr>
              <p:cNvPr id="24706" name="Straight Connector 1111"/>
              <p:cNvCxnSpPr/>
              <p:nvPr/>
            </p:nvCxnSpPr>
            <p:spPr>
              <a:xfrm>
                <a:off x="5107320" y="-435240"/>
                <a:ext cx="360" cy="126360"/>
              </a:xfrm>
              <a:prstGeom prst="straightConnector1">
                <a:avLst/>
              </a:prstGeom>
              <a:ln w="6480">
                <a:solidFill>
                  <a:srgbClr val="a8a8a8"/>
                </a:solidFill>
                <a:miter/>
              </a:ln>
            </p:spPr>
          </p:cxnSp>
          <p:cxnSp>
            <p:nvCxnSpPr>
              <p:cNvPr id="24707" name="Straight Connector 1112"/>
              <p:cNvCxnSpPr/>
              <p:nvPr/>
            </p:nvCxnSpPr>
            <p:spPr>
              <a:xfrm>
                <a:off x="4942440" y="-435240"/>
                <a:ext cx="360" cy="126360"/>
              </a:xfrm>
              <a:prstGeom prst="straightConnector1">
                <a:avLst/>
              </a:prstGeom>
              <a:ln w="6480">
                <a:solidFill>
                  <a:srgbClr val="a8a8a8"/>
                </a:solidFill>
                <a:miter/>
              </a:ln>
            </p:spPr>
          </p:cxnSp>
          <p:cxnSp>
            <p:nvCxnSpPr>
              <p:cNvPr id="24708" name="Straight Connector 1113"/>
              <p:cNvCxnSpPr/>
              <p:nvPr/>
            </p:nvCxnSpPr>
            <p:spPr>
              <a:xfrm>
                <a:off x="5436720" y="-435240"/>
                <a:ext cx="360" cy="126360"/>
              </a:xfrm>
              <a:prstGeom prst="straightConnector1">
                <a:avLst/>
              </a:prstGeom>
              <a:ln w="6480">
                <a:solidFill>
                  <a:srgbClr val="a8a8a8"/>
                </a:solidFill>
                <a:miter/>
              </a:ln>
            </p:spPr>
          </p:cxnSp>
          <p:cxnSp>
            <p:nvCxnSpPr>
              <p:cNvPr id="24709" name="Straight Connector 1114"/>
              <p:cNvCxnSpPr/>
              <p:nvPr/>
            </p:nvCxnSpPr>
            <p:spPr>
              <a:xfrm>
                <a:off x="5272200" y="-435240"/>
                <a:ext cx="360" cy="126360"/>
              </a:xfrm>
              <a:prstGeom prst="straightConnector1">
                <a:avLst/>
              </a:prstGeom>
              <a:ln w="6480">
                <a:solidFill>
                  <a:srgbClr val="a8a8a8"/>
                </a:solidFill>
                <a:miter/>
              </a:ln>
            </p:spPr>
          </p:cxnSp>
          <p:cxnSp>
            <p:nvCxnSpPr>
              <p:cNvPr id="24710" name="Straight Connector 1115"/>
              <p:cNvCxnSpPr/>
              <p:nvPr/>
            </p:nvCxnSpPr>
            <p:spPr>
              <a:xfrm>
                <a:off x="5766480" y="-435240"/>
                <a:ext cx="360" cy="126360"/>
              </a:xfrm>
              <a:prstGeom prst="straightConnector1">
                <a:avLst/>
              </a:prstGeom>
              <a:ln w="6480">
                <a:solidFill>
                  <a:srgbClr val="a8a8a8"/>
                </a:solidFill>
                <a:miter/>
              </a:ln>
            </p:spPr>
          </p:cxnSp>
          <p:cxnSp>
            <p:nvCxnSpPr>
              <p:cNvPr id="24711" name="Straight Connector 1116"/>
              <p:cNvCxnSpPr/>
              <p:nvPr/>
            </p:nvCxnSpPr>
            <p:spPr>
              <a:xfrm>
                <a:off x="5601600" y="-435240"/>
                <a:ext cx="360" cy="126360"/>
              </a:xfrm>
              <a:prstGeom prst="straightConnector1">
                <a:avLst/>
              </a:prstGeom>
              <a:ln w="6480">
                <a:solidFill>
                  <a:srgbClr val="a8a8a8"/>
                </a:solidFill>
                <a:miter/>
              </a:ln>
            </p:spPr>
          </p:cxnSp>
          <p:cxnSp>
            <p:nvCxnSpPr>
              <p:cNvPr id="24712" name="Straight Connector 1117"/>
              <p:cNvCxnSpPr/>
              <p:nvPr/>
            </p:nvCxnSpPr>
            <p:spPr>
              <a:xfrm>
                <a:off x="6095880" y="-435240"/>
                <a:ext cx="360" cy="126360"/>
              </a:xfrm>
              <a:prstGeom prst="straightConnector1">
                <a:avLst/>
              </a:prstGeom>
              <a:ln w="6480">
                <a:solidFill>
                  <a:srgbClr val="a8a8a8"/>
                </a:solidFill>
                <a:miter/>
              </a:ln>
            </p:spPr>
          </p:cxnSp>
          <p:cxnSp>
            <p:nvCxnSpPr>
              <p:cNvPr id="24713" name="Straight Connector 1118"/>
              <p:cNvCxnSpPr/>
              <p:nvPr/>
            </p:nvCxnSpPr>
            <p:spPr>
              <a:xfrm>
                <a:off x="5931000" y="-435240"/>
                <a:ext cx="360" cy="126360"/>
              </a:xfrm>
              <a:prstGeom prst="straightConnector1">
                <a:avLst/>
              </a:prstGeom>
              <a:ln w="6480">
                <a:solidFill>
                  <a:srgbClr val="a8a8a8"/>
                </a:solidFill>
                <a:miter/>
              </a:ln>
            </p:spPr>
          </p:cxnSp>
          <p:cxnSp>
            <p:nvCxnSpPr>
              <p:cNvPr id="24714" name="Straight Connector 1119"/>
              <p:cNvCxnSpPr/>
              <p:nvPr/>
            </p:nvCxnSpPr>
            <p:spPr>
              <a:xfrm>
                <a:off x="6425280" y="-435240"/>
                <a:ext cx="360" cy="126360"/>
              </a:xfrm>
              <a:prstGeom prst="straightConnector1">
                <a:avLst/>
              </a:prstGeom>
              <a:ln w="6480">
                <a:solidFill>
                  <a:srgbClr val="a8a8a8"/>
                </a:solidFill>
                <a:miter/>
              </a:ln>
            </p:spPr>
          </p:cxnSp>
          <p:cxnSp>
            <p:nvCxnSpPr>
              <p:cNvPr id="24715" name="Straight Connector 1120"/>
              <p:cNvCxnSpPr/>
              <p:nvPr/>
            </p:nvCxnSpPr>
            <p:spPr>
              <a:xfrm>
                <a:off x="6260760" y="-435240"/>
                <a:ext cx="360" cy="126360"/>
              </a:xfrm>
              <a:prstGeom prst="straightConnector1">
                <a:avLst/>
              </a:prstGeom>
              <a:ln w="6480">
                <a:solidFill>
                  <a:srgbClr val="a8a8a8"/>
                </a:solidFill>
                <a:miter/>
              </a:ln>
            </p:spPr>
          </p:cxnSp>
          <p:cxnSp>
            <p:nvCxnSpPr>
              <p:cNvPr id="24716" name="Straight Connector 1126"/>
              <p:cNvCxnSpPr/>
              <p:nvPr/>
            </p:nvCxnSpPr>
            <p:spPr>
              <a:xfrm>
                <a:off x="6590160" y="-435240"/>
                <a:ext cx="360" cy="126360"/>
              </a:xfrm>
              <a:prstGeom prst="straightConnector1">
                <a:avLst/>
              </a:prstGeom>
              <a:ln w="6480">
                <a:solidFill>
                  <a:srgbClr val="a8a8a8"/>
                </a:solidFill>
                <a:miter/>
              </a:ln>
            </p:spPr>
          </p:cxnSp>
          <p:cxnSp>
            <p:nvCxnSpPr>
              <p:cNvPr id="24717" name="Straight Connector 1128"/>
              <p:cNvCxnSpPr/>
              <p:nvPr/>
            </p:nvCxnSpPr>
            <p:spPr>
              <a:xfrm>
                <a:off x="6919560" y="-435240"/>
                <a:ext cx="360" cy="126360"/>
              </a:xfrm>
              <a:prstGeom prst="straightConnector1">
                <a:avLst/>
              </a:prstGeom>
              <a:ln w="6480">
                <a:solidFill>
                  <a:srgbClr val="a8a8a8"/>
                </a:solidFill>
                <a:miter/>
              </a:ln>
            </p:spPr>
          </p:cxnSp>
          <p:cxnSp>
            <p:nvCxnSpPr>
              <p:cNvPr id="24718" name="Straight Connector 1129"/>
              <p:cNvCxnSpPr/>
              <p:nvPr/>
            </p:nvCxnSpPr>
            <p:spPr>
              <a:xfrm>
                <a:off x="6754680" y="-435240"/>
                <a:ext cx="360" cy="126360"/>
              </a:xfrm>
              <a:prstGeom prst="straightConnector1">
                <a:avLst/>
              </a:prstGeom>
              <a:ln w="6480">
                <a:solidFill>
                  <a:srgbClr val="a8a8a8"/>
                </a:solidFill>
                <a:miter/>
              </a:ln>
            </p:spPr>
          </p:cxnSp>
          <p:cxnSp>
            <p:nvCxnSpPr>
              <p:cNvPr id="24719" name="Straight Connector 1130"/>
              <p:cNvCxnSpPr/>
              <p:nvPr/>
            </p:nvCxnSpPr>
            <p:spPr>
              <a:xfrm>
                <a:off x="7248960" y="-435240"/>
                <a:ext cx="360" cy="126360"/>
              </a:xfrm>
              <a:prstGeom prst="straightConnector1">
                <a:avLst/>
              </a:prstGeom>
              <a:ln w="6480">
                <a:solidFill>
                  <a:srgbClr val="a8a8a8"/>
                </a:solidFill>
                <a:miter/>
              </a:ln>
            </p:spPr>
          </p:cxnSp>
          <p:cxnSp>
            <p:nvCxnSpPr>
              <p:cNvPr id="24720" name="Straight Connector 1131"/>
              <p:cNvCxnSpPr/>
              <p:nvPr/>
            </p:nvCxnSpPr>
            <p:spPr>
              <a:xfrm>
                <a:off x="7084440" y="-435240"/>
                <a:ext cx="360" cy="126360"/>
              </a:xfrm>
              <a:prstGeom prst="straightConnector1">
                <a:avLst/>
              </a:prstGeom>
              <a:ln w="6480">
                <a:solidFill>
                  <a:srgbClr val="a8a8a8"/>
                </a:solidFill>
                <a:miter/>
              </a:ln>
            </p:spPr>
          </p:cxnSp>
          <p:cxnSp>
            <p:nvCxnSpPr>
              <p:cNvPr id="24721" name="Straight Connector 1132"/>
              <p:cNvCxnSpPr/>
              <p:nvPr/>
            </p:nvCxnSpPr>
            <p:spPr>
              <a:xfrm>
                <a:off x="7578720" y="-435240"/>
                <a:ext cx="360" cy="126360"/>
              </a:xfrm>
              <a:prstGeom prst="straightConnector1">
                <a:avLst/>
              </a:prstGeom>
              <a:ln w="6480">
                <a:solidFill>
                  <a:srgbClr val="a8a8a8"/>
                </a:solidFill>
                <a:miter/>
              </a:ln>
            </p:spPr>
          </p:cxnSp>
          <p:cxnSp>
            <p:nvCxnSpPr>
              <p:cNvPr id="24722" name="Straight Connector 1133"/>
              <p:cNvCxnSpPr/>
              <p:nvPr/>
            </p:nvCxnSpPr>
            <p:spPr>
              <a:xfrm>
                <a:off x="7413840" y="-435240"/>
                <a:ext cx="360" cy="126360"/>
              </a:xfrm>
              <a:prstGeom prst="straightConnector1">
                <a:avLst/>
              </a:prstGeom>
              <a:ln w="6480">
                <a:solidFill>
                  <a:srgbClr val="a8a8a8"/>
                </a:solidFill>
                <a:miter/>
              </a:ln>
            </p:spPr>
          </p:cxnSp>
          <p:cxnSp>
            <p:nvCxnSpPr>
              <p:cNvPr id="24723" name="Straight Connector 1134"/>
              <p:cNvCxnSpPr/>
              <p:nvPr/>
            </p:nvCxnSpPr>
            <p:spPr>
              <a:xfrm>
                <a:off x="7908120" y="-435240"/>
                <a:ext cx="360" cy="126360"/>
              </a:xfrm>
              <a:prstGeom prst="straightConnector1">
                <a:avLst/>
              </a:prstGeom>
              <a:ln w="6480">
                <a:solidFill>
                  <a:srgbClr val="a8a8a8"/>
                </a:solidFill>
                <a:miter/>
              </a:ln>
            </p:spPr>
          </p:cxnSp>
          <p:cxnSp>
            <p:nvCxnSpPr>
              <p:cNvPr id="24724" name="Straight Connector 1135"/>
              <p:cNvCxnSpPr/>
              <p:nvPr/>
            </p:nvCxnSpPr>
            <p:spPr>
              <a:xfrm>
                <a:off x="7743240" y="-435240"/>
                <a:ext cx="360" cy="126360"/>
              </a:xfrm>
              <a:prstGeom prst="straightConnector1">
                <a:avLst/>
              </a:prstGeom>
              <a:ln w="6480">
                <a:solidFill>
                  <a:srgbClr val="a8a8a8"/>
                </a:solidFill>
                <a:miter/>
              </a:ln>
            </p:spPr>
          </p:cxnSp>
          <p:cxnSp>
            <p:nvCxnSpPr>
              <p:cNvPr id="24725" name="Straight Connector 1136"/>
              <p:cNvCxnSpPr/>
              <p:nvPr/>
            </p:nvCxnSpPr>
            <p:spPr>
              <a:xfrm>
                <a:off x="8237520" y="-435240"/>
                <a:ext cx="360" cy="126360"/>
              </a:xfrm>
              <a:prstGeom prst="straightConnector1">
                <a:avLst/>
              </a:prstGeom>
              <a:ln w="6480">
                <a:solidFill>
                  <a:srgbClr val="a8a8a8"/>
                </a:solidFill>
                <a:miter/>
              </a:ln>
            </p:spPr>
          </p:cxnSp>
          <p:cxnSp>
            <p:nvCxnSpPr>
              <p:cNvPr id="24726" name="Straight Connector 1137"/>
              <p:cNvCxnSpPr/>
              <p:nvPr/>
            </p:nvCxnSpPr>
            <p:spPr>
              <a:xfrm>
                <a:off x="8073000" y="-435240"/>
                <a:ext cx="360" cy="126360"/>
              </a:xfrm>
              <a:prstGeom prst="straightConnector1">
                <a:avLst/>
              </a:prstGeom>
              <a:ln w="6480">
                <a:solidFill>
                  <a:srgbClr val="a8a8a8"/>
                </a:solidFill>
                <a:miter/>
              </a:ln>
            </p:spPr>
          </p:cxnSp>
          <p:cxnSp>
            <p:nvCxnSpPr>
              <p:cNvPr id="24727" name="Straight Connector 1138"/>
              <p:cNvCxnSpPr/>
              <p:nvPr/>
            </p:nvCxnSpPr>
            <p:spPr>
              <a:xfrm>
                <a:off x="8567280" y="-435240"/>
                <a:ext cx="360" cy="126360"/>
              </a:xfrm>
              <a:prstGeom prst="straightConnector1">
                <a:avLst/>
              </a:prstGeom>
              <a:ln w="6480">
                <a:solidFill>
                  <a:srgbClr val="a8a8a8"/>
                </a:solidFill>
                <a:miter/>
              </a:ln>
            </p:spPr>
          </p:cxnSp>
          <p:cxnSp>
            <p:nvCxnSpPr>
              <p:cNvPr id="24728" name="Straight Connector 1139"/>
              <p:cNvCxnSpPr/>
              <p:nvPr/>
            </p:nvCxnSpPr>
            <p:spPr>
              <a:xfrm>
                <a:off x="8402400" y="-435240"/>
                <a:ext cx="360" cy="126360"/>
              </a:xfrm>
              <a:prstGeom prst="straightConnector1">
                <a:avLst/>
              </a:prstGeom>
              <a:ln w="6480">
                <a:solidFill>
                  <a:srgbClr val="a8a8a8"/>
                </a:solidFill>
                <a:miter/>
              </a:ln>
            </p:spPr>
          </p:cxnSp>
          <p:cxnSp>
            <p:nvCxnSpPr>
              <p:cNvPr id="24729" name="Straight Connector 1140"/>
              <p:cNvCxnSpPr/>
              <p:nvPr/>
            </p:nvCxnSpPr>
            <p:spPr>
              <a:xfrm>
                <a:off x="8896680" y="-435240"/>
                <a:ext cx="360" cy="126360"/>
              </a:xfrm>
              <a:prstGeom prst="straightConnector1">
                <a:avLst/>
              </a:prstGeom>
              <a:ln w="6480">
                <a:solidFill>
                  <a:srgbClr val="a8a8a8"/>
                </a:solidFill>
                <a:miter/>
              </a:ln>
            </p:spPr>
          </p:cxnSp>
          <p:cxnSp>
            <p:nvCxnSpPr>
              <p:cNvPr id="24730" name="Straight Connector 1141"/>
              <p:cNvCxnSpPr/>
              <p:nvPr/>
            </p:nvCxnSpPr>
            <p:spPr>
              <a:xfrm>
                <a:off x="8731800" y="-435240"/>
                <a:ext cx="360" cy="126360"/>
              </a:xfrm>
              <a:prstGeom prst="straightConnector1">
                <a:avLst/>
              </a:prstGeom>
              <a:ln w="6480">
                <a:solidFill>
                  <a:srgbClr val="a8a8a8"/>
                </a:solidFill>
                <a:miter/>
              </a:ln>
            </p:spPr>
          </p:cxnSp>
          <p:cxnSp>
            <p:nvCxnSpPr>
              <p:cNvPr id="24731" name="Straight Connector 1142"/>
              <p:cNvCxnSpPr/>
              <p:nvPr/>
            </p:nvCxnSpPr>
            <p:spPr>
              <a:xfrm>
                <a:off x="9226080" y="-435240"/>
                <a:ext cx="360" cy="126360"/>
              </a:xfrm>
              <a:prstGeom prst="straightConnector1">
                <a:avLst/>
              </a:prstGeom>
              <a:ln w="6480">
                <a:solidFill>
                  <a:srgbClr val="a8a8a8"/>
                </a:solidFill>
                <a:miter/>
              </a:ln>
            </p:spPr>
          </p:cxnSp>
          <p:cxnSp>
            <p:nvCxnSpPr>
              <p:cNvPr id="24732" name="Straight Connector 1143"/>
              <p:cNvCxnSpPr/>
              <p:nvPr/>
            </p:nvCxnSpPr>
            <p:spPr>
              <a:xfrm>
                <a:off x="9061560" y="-435240"/>
                <a:ext cx="360" cy="126360"/>
              </a:xfrm>
              <a:prstGeom prst="straightConnector1">
                <a:avLst/>
              </a:prstGeom>
              <a:ln w="6480">
                <a:solidFill>
                  <a:srgbClr val="a8a8a8"/>
                </a:solidFill>
                <a:miter/>
              </a:ln>
            </p:spPr>
          </p:cxnSp>
          <p:cxnSp>
            <p:nvCxnSpPr>
              <p:cNvPr id="24733" name="Straight Connector 1144"/>
              <p:cNvCxnSpPr/>
              <p:nvPr/>
            </p:nvCxnSpPr>
            <p:spPr>
              <a:xfrm>
                <a:off x="9555840" y="-435240"/>
                <a:ext cx="360" cy="126360"/>
              </a:xfrm>
              <a:prstGeom prst="straightConnector1">
                <a:avLst/>
              </a:prstGeom>
              <a:ln w="6480">
                <a:solidFill>
                  <a:srgbClr val="a8a8a8"/>
                </a:solidFill>
                <a:miter/>
              </a:ln>
            </p:spPr>
          </p:cxnSp>
          <p:cxnSp>
            <p:nvCxnSpPr>
              <p:cNvPr id="24734" name="Straight Connector 1145"/>
              <p:cNvCxnSpPr/>
              <p:nvPr/>
            </p:nvCxnSpPr>
            <p:spPr>
              <a:xfrm>
                <a:off x="9390960" y="-435240"/>
                <a:ext cx="360" cy="126360"/>
              </a:xfrm>
              <a:prstGeom prst="straightConnector1">
                <a:avLst/>
              </a:prstGeom>
              <a:ln w="6480">
                <a:solidFill>
                  <a:srgbClr val="a8a8a8"/>
                </a:solidFill>
                <a:miter/>
              </a:ln>
            </p:spPr>
          </p:cxnSp>
          <p:cxnSp>
            <p:nvCxnSpPr>
              <p:cNvPr id="24735" name="Straight Connector 1146"/>
              <p:cNvCxnSpPr/>
              <p:nvPr/>
            </p:nvCxnSpPr>
            <p:spPr>
              <a:xfrm>
                <a:off x="9885240" y="-435240"/>
                <a:ext cx="360" cy="126360"/>
              </a:xfrm>
              <a:prstGeom prst="straightConnector1">
                <a:avLst/>
              </a:prstGeom>
              <a:ln w="6480">
                <a:solidFill>
                  <a:srgbClr val="a8a8a8"/>
                </a:solidFill>
                <a:miter/>
              </a:ln>
            </p:spPr>
          </p:cxnSp>
          <p:cxnSp>
            <p:nvCxnSpPr>
              <p:cNvPr id="24736" name="Straight Connector 1147"/>
              <p:cNvCxnSpPr/>
              <p:nvPr/>
            </p:nvCxnSpPr>
            <p:spPr>
              <a:xfrm>
                <a:off x="9720360" y="-435240"/>
                <a:ext cx="360" cy="126360"/>
              </a:xfrm>
              <a:prstGeom prst="straightConnector1">
                <a:avLst/>
              </a:prstGeom>
              <a:ln w="6480">
                <a:solidFill>
                  <a:srgbClr val="a8a8a8"/>
                </a:solidFill>
                <a:miter/>
              </a:ln>
            </p:spPr>
          </p:cxnSp>
          <p:cxnSp>
            <p:nvCxnSpPr>
              <p:cNvPr id="24737" name="Straight Connector 1148"/>
              <p:cNvCxnSpPr/>
              <p:nvPr/>
            </p:nvCxnSpPr>
            <p:spPr>
              <a:xfrm>
                <a:off x="10214640" y="-435240"/>
                <a:ext cx="360" cy="126360"/>
              </a:xfrm>
              <a:prstGeom prst="straightConnector1">
                <a:avLst/>
              </a:prstGeom>
              <a:ln w="6480">
                <a:solidFill>
                  <a:srgbClr val="a8a8a8"/>
                </a:solidFill>
                <a:miter/>
              </a:ln>
            </p:spPr>
          </p:cxnSp>
          <p:cxnSp>
            <p:nvCxnSpPr>
              <p:cNvPr id="24738" name="Straight Connector 1149"/>
              <p:cNvCxnSpPr/>
              <p:nvPr/>
            </p:nvCxnSpPr>
            <p:spPr>
              <a:xfrm>
                <a:off x="10050120" y="-435240"/>
                <a:ext cx="360" cy="126360"/>
              </a:xfrm>
              <a:prstGeom prst="straightConnector1">
                <a:avLst/>
              </a:prstGeom>
              <a:ln w="6480">
                <a:solidFill>
                  <a:srgbClr val="a8a8a8"/>
                </a:solidFill>
                <a:miter/>
              </a:ln>
            </p:spPr>
          </p:cxnSp>
          <p:cxnSp>
            <p:nvCxnSpPr>
              <p:cNvPr id="24739" name="Straight Connector 1150"/>
              <p:cNvCxnSpPr/>
              <p:nvPr/>
            </p:nvCxnSpPr>
            <p:spPr>
              <a:xfrm>
                <a:off x="10544400" y="-435240"/>
                <a:ext cx="360" cy="126360"/>
              </a:xfrm>
              <a:prstGeom prst="straightConnector1">
                <a:avLst/>
              </a:prstGeom>
              <a:ln w="6480">
                <a:solidFill>
                  <a:srgbClr val="a8a8a8"/>
                </a:solidFill>
                <a:miter/>
              </a:ln>
            </p:spPr>
          </p:cxnSp>
          <p:cxnSp>
            <p:nvCxnSpPr>
              <p:cNvPr id="24740" name="Straight Connector 1151"/>
              <p:cNvCxnSpPr/>
              <p:nvPr/>
            </p:nvCxnSpPr>
            <p:spPr>
              <a:xfrm>
                <a:off x="10379520" y="-435240"/>
                <a:ext cx="360" cy="126360"/>
              </a:xfrm>
              <a:prstGeom prst="straightConnector1">
                <a:avLst/>
              </a:prstGeom>
              <a:ln w="6480">
                <a:solidFill>
                  <a:srgbClr val="a8a8a8"/>
                </a:solidFill>
                <a:miter/>
              </a:ln>
            </p:spPr>
          </p:cxnSp>
          <p:cxnSp>
            <p:nvCxnSpPr>
              <p:cNvPr id="24741" name="Straight Connector 1152"/>
              <p:cNvCxnSpPr/>
              <p:nvPr/>
            </p:nvCxnSpPr>
            <p:spPr>
              <a:xfrm>
                <a:off x="10873800" y="-435240"/>
                <a:ext cx="360" cy="126360"/>
              </a:xfrm>
              <a:prstGeom prst="straightConnector1">
                <a:avLst/>
              </a:prstGeom>
              <a:ln w="6480">
                <a:solidFill>
                  <a:srgbClr val="a8a8a8"/>
                </a:solidFill>
                <a:miter/>
              </a:ln>
            </p:spPr>
          </p:cxnSp>
          <p:cxnSp>
            <p:nvCxnSpPr>
              <p:cNvPr id="24742" name="Straight Connector 1153"/>
              <p:cNvCxnSpPr/>
              <p:nvPr/>
            </p:nvCxnSpPr>
            <p:spPr>
              <a:xfrm>
                <a:off x="10708920" y="-435240"/>
                <a:ext cx="360" cy="126360"/>
              </a:xfrm>
              <a:prstGeom prst="straightConnector1">
                <a:avLst/>
              </a:prstGeom>
              <a:ln w="6480">
                <a:solidFill>
                  <a:srgbClr val="a8a8a8"/>
                </a:solidFill>
                <a:miter/>
              </a:ln>
            </p:spPr>
          </p:cxnSp>
          <p:cxnSp>
            <p:nvCxnSpPr>
              <p:cNvPr id="24743" name="Straight Connector 1154"/>
              <p:cNvCxnSpPr/>
              <p:nvPr/>
            </p:nvCxnSpPr>
            <p:spPr>
              <a:xfrm>
                <a:off x="11203200" y="-435240"/>
                <a:ext cx="360" cy="126360"/>
              </a:xfrm>
              <a:prstGeom prst="straightConnector1">
                <a:avLst/>
              </a:prstGeom>
              <a:ln w="6480">
                <a:solidFill>
                  <a:srgbClr val="a8a8a8"/>
                </a:solidFill>
                <a:miter/>
              </a:ln>
            </p:spPr>
          </p:cxnSp>
          <p:cxnSp>
            <p:nvCxnSpPr>
              <p:cNvPr id="24744" name="Straight Connector 1155"/>
              <p:cNvCxnSpPr/>
              <p:nvPr/>
            </p:nvCxnSpPr>
            <p:spPr>
              <a:xfrm>
                <a:off x="11038680" y="-435240"/>
                <a:ext cx="360" cy="126360"/>
              </a:xfrm>
              <a:prstGeom prst="straightConnector1">
                <a:avLst/>
              </a:prstGeom>
              <a:ln w="6480">
                <a:solidFill>
                  <a:srgbClr val="a8a8a8"/>
                </a:solidFill>
                <a:miter/>
              </a:ln>
            </p:spPr>
          </p:cxnSp>
          <p:cxnSp>
            <p:nvCxnSpPr>
              <p:cNvPr id="24745" name="Straight Connector 1156"/>
              <p:cNvCxnSpPr/>
              <p:nvPr/>
            </p:nvCxnSpPr>
            <p:spPr>
              <a:xfrm>
                <a:off x="11532960" y="-435240"/>
                <a:ext cx="360" cy="126360"/>
              </a:xfrm>
              <a:prstGeom prst="straightConnector1">
                <a:avLst/>
              </a:prstGeom>
              <a:ln w="6480">
                <a:solidFill>
                  <a:srgbClr val="a8a8a8"/>
                </a:solidFill>
                <a:miter/>
              </a:ln>
            </p:spPr>
          </p:cxnSp>
          <p:cxnSp>
            <p:nvCxnSpPr>
              <p:cNvPr id="24746" name="Straight Connector 1157"/>
              <p:cNvCxnSpPr/>
              <p:nvPr/>
            </p:nvCxnSpPr>
            <p:spPr>
              <a:xfrm>
                <a:off x="11368080" y="-435240"/>
                <a:ext cx="360" cy="126360"/>
              </a:xfrm>
              <a:prstGeom prst="straightConnector1">
                <a:avLst/>
              </a:prstGeom>
              <a:ln w="6480">
                <a:solidFill>
                  <a:srgbClr val="a8a8a8"/>
                </a:solidFill>
                <a:miter/>
              </a:ln>
            </p:spPr>
          </p:cxnSp>
          <p:cxnSp>
            <p:nvCxnSpPr>
              <p:cNvPr id="24747" name="Straight Connector 1158"/>
              <p:cNvCxnSpPr/>
              <p:nvPr/>
            </p:nvCxnSpPr>
            <p:spPr>
              <a:xfrm>
                <a:off x="11862360" y="-435240"/>
                <a:ext cx="360" cy="126360"/>
              </a:xfrm>
              <a:prstGeom prst="straightConnector1">
                <a:avLst/>
              </a:prstGeom>
              <a:ln w="6480">
                <a:solidFill>
                  <a:srgbClr val="a8a8a8"/>
                </a:solidFill>
                <a:miter/>
              </a:ln>
            </p:spPr>
          </p:cxnSp>
          <p:cxnSp>
            <p:nvCxnSpPr>
              <p:cNvPr id="24748" name="Straight Connector 1159"/>
              <p:cNvCxnSpPr/>
              <p:nvPr/>
            </p:nvCxnSpPr>
            <p:spPr>
              <a:xfrm>
                <a:off x="11697480" y="-435240"/>
                <a:ext cx="360" cy="126360"/>
              </a:xfrm>
              <a:prstGeom prst="straightConnector1">
                <a:avLst/>
              </a:prstGeom>
              <a:ln w="6480">
                <a:solidFill>
                  <a:srgbClr val="a8a8a8"/>
                </a:solidFill>
                <a:miter/>
              </a:ln>
            </p:spPr>
          </p:cxnSp>
          <p:cxnSp>
            <p:nvCxnSpPr>
              <p:cNvPr id="24749" name="Straight Connector 1845"/>
              <p:cNvCxnSpPr/>
              <p:nvPr/>
            </p:nvCxnSpPr>
            <p:spPr>
              <a:xfrm>
                <a:off x="12481560" y="489600"/>
                <a:ext cx="126360" cy="360"/>
              </a:xfrm>
              <a:prstGeom prst="straightConnector1">
                <a:avLst/>
              </a:prstGeom>
              <a:ln w="6480">
                <a:solidFill>
                  <a:srgbClr val="a8a8a8"/>
                </a:solidFill>
                <a:miter/>
              </a:ln>
            </p:spPr>
          </p:cxnSp>
          <p:cxnSp>
            <p:nvCxnSpPr>
              <p:cNvPr id="24750" name="Straight Connector 1846"/>
              <p:cNvCxnSpPr/>
              <p:nvPr/>
            </p:nvCxnSpPr>
            <p:spPr>
              <a:xfrm>
                <a:off x="12481560" y="326520"/>
                <a:ext cx="126360" cy="360"/>
              </a:xfrm>
              <a:prstGeom prst="straightConnector1">
                <a:avLst/>
              </a:prstGeom>
              <a:ln w="6480">
                <a:solidFill>
                  <a:srgbClr val="a8a8a8"/>
                </a:solidFill>
                <a:miter/>
              </a:ln>
            </p:spPr>
          </p:cxnSp>
          <p:cxnSp>
            <p:nvCxnSpPr>
              <p:cNvPr id="24751" name="Straight Connector 1847"/>
              <p:cNvCxnSpPr/>
              <p:nvPr/>
            </p:nvCxnSpPr>
            <p:spPr>
              <a:xfrm>
                <a:off x="12481560" y="816120"/>
                <a:ext cx="126360" cy="360"/>
              </a:xfrm>
              <a:prstGeom prst="straightConnector1">
                <a:avLst/>
              </a:prstGeom>
              <a:ln w="6480">
                <a:solidFill>
                  <a:srgbClr val="a8a8a8"/>
                </a:solidFill>
                <a:miter/>
              </a:ln>
            </p:spPr>
          </p:cxnSp>
          <p:cxnSp>
            <p:nvCxnSpPr>
              <p:cNvPr id="24752" name="Straight Connector 1848"/>
              <p:cNvCxnSpPr/>
              <p:nvPr/>
            </p:nvCxnSpPr>
            <p:spPr>
              <a:xfrm>
                <a:off x="12481560" y="653040"/>
                <a:ext cx="126360" cy="360"/>
              </a:xfrm>
              <a:prstGeom prst="straightConnector1">
                <a:avLst/>
              </a:prstGeom>
              <a:ln w="6480">
                <a:solidFill>
                  <a:srgbClr val="a8a8a8"/>
                </a:solidFill>
                <a:miter/>
              </a:ln>
            </p:spPr>
          </p:cxnSp>
          <p:cxnSp>
            <p:nvCxnSpPr>
              <p:cNvPr id="24753" name="Straight Connector 1849"/>
              <p:cNvCxnSpPr/>
              <p:nvPr/>
            </p:nvCxnSpPr>
            <p:spPr>
              <a:xfrm>
                <a:off x="12481560" y="1142640"/>
                <a:ext cx="126360" cy="360"/>
              </a:xfrm>
              <a:prstGeom prst="straightConnector1">
                <a:avLst/>
              </a:prstGeom>
              <a:ln w="6480">
                <a:solidFill>
                  <a:srgbClr val="a8a8a8"/>
                </a:solidFill>
                <a:miter/>
              </a:ln>
            </p:spPr>
          </p:cxnSp>
          <p:cxnSp>
            <p:nvCxnSpPr>
              <p:cNvPr id="24754" name="Straight Connector 1850"/>
              <p:cNvCxnSpPr/>
              <p:nvPr/>
            </p:nvCxnSpPr>
            <p:spPr>
              <a:xfrm>
                <a:off x="12481560" y="979560"/>
                <a:ext cx="126360" cy="360"/>
              </a:xfrm>
              <a:prstGeom prst="straightConnector1">
                <a:avLst/>
              </a:prstGeom>
              <a:ln w="6480">
                <a:solidFill>
                  <a:srgbClr val="a8a8a8"/>
                </a:solidFill>
                <a:miter/>
              </a:ln>
            </p:spPr>
          </p:cxnSp>
          <p:cxnSp>
            <p:nvCxnSpPr>
              <p:cNvPr id="24755" name="Straight Connector 1851"/>
              <p:cNvCxnSpPr/>
              <p:nvPr/>
            </p:nvCxnSpPr>
            <p:spPr>
              <a:xfrm>
                <a:off x="12481560" y="1469520"/>
                <a:ext cx="126360" cy="360"/>
              </a:xfrm>
              <a:prstGeom prst="straightConnector1">
                <a:avLst/>
              </a:prstGeom>
              <a:ln w="6480">
                <a:solidFill>
                  <a:srgbClr val="a8a8a8"/>
                </a:solidFill>
                <a:miter/>
              </a:ln>
            </p:spPr>
          </p:cxnSp>
          <p:cxnSp>
            <p:nvCxnSpPr>
              <p:cNvPr id="24756" name="Straight Connector 1852"/>
              <p:cNvCxnSpPr/>
              <p:nvPr/>
            </p:nvCxnSpPr>
            <p:spPr>
              <a:xfrm>
                <a:off x="12481560" y="1306080"/>
                <a:ext cx="126360" cy="360"/>
              </a:xfrm>
              <a:prstGeom prst="straightConnector1">
                <a:avLst/>
              </a:prstGeom>
              <a:ln w="6480">
                <a:solidFill>
                  <a:srgbClr val="a8a8a8"/>
                </a:solidFill>
                <a:miter/>
              </a:ln>
            </p:spPr>
          </p:cxnSp>
          <p:cxnSp>
            <p:nvCxnSpPr>
              <p:cNvPr id="24757" name="Straight Connector 1853"/>
              <p:cNvCxnSpPr/>
              <p:nvPr/>
            </p:nvCxnSpPr>
            <p:spPr>
              <a:xfrm>
                <a:off x="12481560" y="1796040"/>
                <a:ext cx="126360" cy="360"/>
              </a:xfrm>
              <a:prstGeom prst="straightConnector1">
                <a:avLst/>
              </a:prstGeom>
              <a:ln w="6480">
                <a:solidFill>
                  <a:srgbClr val="a8a8a8"/>
                </a:solidFill>
                <a:miter/>
              </a:ln>
            </p:spPr>
          </p:cxnSp>
          <p:cxnSp>
            <p:nvCxnSpPr>
              <p:cNvPr id="24758" name="Straight Connector 1854"/>
              <p:cNvCxnSpPr/>
              <p:nvPr/>
            </p:nvCxnSpPr>
            <p:spPr>
              <a:xfrm>
                <a:off x="12481560" y="1632600"/>
                <a:ext cx="126360" cy="360"/>
              </a:xfrm>
              <a:prstGeom prst="straightConnector1">
                <a:avLst/>
              </a:prstGeom>
              <a:ln w="6480">
                <a:solidFill>
                  <a:srgbClr val="a8a8a8"/>
                </a:solidFill>
                <a:miter/>
              </a:ln>
            </p:spPr>
          </p:cxnSp>
          <p:cxnSp>
            <p:nvCxnSpPr>
              <p:cNvPr id="24759" name="Straight Connector 1855"/>
              <p:cNvCxnSpPr/>
              <p:nvPr/>
            </p:nvCxnSpPr>
            <p:spPr>
              <a:xfrm>
                <a:off x="12481560" y="2122560"/>
                <a:ext cx="126360" cy="360"/>
              </a:xfrm>
              <a:prstGeom prst="straightConnector1">
                <a:avLst/>
              </a:prstGeom>
              <a:ln w="6480">
                <a:solidFill>
                  <a:srgbClr val="a8a8a8"/>
                </a:solidFill>
                <a:miter/>
              </a:ln>
            </p:spPr>
          </p:cxnSp>
          <p:cxnSp>
            <p:nvCxnSpPr>
              <p:cNvPr id="24760" name="Straight Connector 1856"/>
              <p:cNvCxnSpPr/>
              <p:nvPr/>
            </p:nvCxnSpPr>
            <p:spPr>
              <a:xfrm>
                <a:off x="12481560" y="1959120"/>
                <a:ext cx="126360" cy="360"/>
              </a:xfrm>
              <a:prstGeom prst="straightConnector1">
                <a:avLst/>
              </a:prstGeom>
              <a:ln w="6480">
                <a:solidFill>
                  <a:srgbClr val="a8a8a8"/>
                </a:solidFill>
                <a:miter/>
              </a:ln>
            </p:spPr>
          </p:cxnSp>
          <p:cxnSp>
            <p:nvCxnSpPr>
              <p:cNvPr id="24761" name="Straight Connector 1857"/>
              <p:cNvCxnSpPr/>
              <p:nvPr/>
            </p:nvCxnSpPr>
            <p:spPr>
              <a:xfrm>
                <a:off x="12481560" y="2449080"/>
                <a:ext cx="126360" cy="360"/>
              </a:xfrm>
              <a:prstGeom prst="straightConnector1">
                <a:avLst/>
              </a:prstGeom>
              <a:ln w="6480">
                <a:solidFill>
                  <a:srgbClr val="a8a8a8"/>
                </a:solidFill>
                <a:miter/>
              </a:ln>
            </p:spPr>
          </p:cxnSp>
          <p:cxnSp>
            <p:nvCxnSpPr>
              <p:cNvPr id="24762" name="Straight Connector 1858"/>
              <p:cNvCxnSpPr/>
              <p:nvPr/>
            </p:nvCxnSpPr>
            <p:spPr>
              <a:xfrm>
                <a:off x="12481560" y="2285640"/>
                <a:ext cx="126360" cy="360"/>
              </a:xfrm>
              <a:prstGeom prst="straightConnector1">
                <a:avLst/>
              </a:prstGeom>
              <a:ln w="6480">
                <a:solidFill>
                  <a:srgbClr val="a8a8a8"/>
                </a:solidFill>
                <a:miter/>
              </a:ln>
            </p:spPr>
          </p:cxnSp>
          <p:cxnSp>
            <p:nvCxnSpPr>
              <p:cNvPr id="24763" name="Straight Connector 1859"/>
              <p:cNvCxnSpPr/>
              <p:nvPr/>
            </p:nvCxnSpPr>
            <p:spPr>
              <a:xfrm>
                <a:off x="12481560" y="2775600"/>
                <a:ext cx="126360" cy="360"/>
              </a:xfrm>
              <a:prstGeom prst="straightConnector1">
                <a:avLst/>
              </a:prstGeom>
              <a:ln w="6480">
                <a:solidFill>
                  <a:srgbClr val="a8a8a8"/>
                </a:solidFill>
                <a:miter/>
              </a:ln>
            </p:spPr>
          </p:cxnSp>
          <p:cxnSp>
            <p:nvCxnSpPr>
              <p:cNvPr id="24764" name="Straight Connector 1860"/>
              <p:cNvCxnSpPr/>
              <p:nvPr/>
            </p:nvCxnSpPr>
            <p:spPr>
              <a:xfrm>
                <a:off x="12481560" y="2612520"/>
                <a:ext cx="126360" cy="360"/>
              </a:xfrm>
              <a:prstGeom prst="straightConnector1">
                <a:avLst/>
              </a:prstGeom>
              <a:ln w="6480">
                <a:solidFill>
                  <a:srgbClr val="a8a8a8"/>
                </a:solidFill>
                <a:miter/>
              </a:ln>
            </p:spPr>
          </p:cxnSp>
          <p:cxnSp>
            <p:nvCxnSpPr>
              <p:cNvPr id="24765" name="Straight Connector 1861"/>
              <p:cNvCxnSpPr/>
              <p:nvPr/>
            </p:nvCxnSpPr>
            <p:spPr>
              <a:xfrm>
                <a:off x="12481560" y="3102120"/>
                <a:ext cx="126360" cy="360"/>
              </a:xfrm>
              <a:prstGeom prst="straightConnector1">
                <a:avLst/>
              </a:prstGeom>
              <a:ln w="6480">
                <a:solidFill>
                  <a:srgbClr val="a8a8a8"/>
                </a:solidFill>
                <a:miter/>
              </a:ln>
            </p:spPr>
          </p:cxnSp>
          <p:cxnSp>
            <p:nvCxnSpPr>
              <p:cNvPr id="24766" name="Straight Connector 1862"/>
              <p:cNvCxnSpPr/>
              <p:nvPr/>
            </p:nvCxnSpPr>
            <p:spPr>
              <a:xfrm>
                <a:off x="12481560" y="2939040"/>
                <a:ext cx="126360" cy="360"/>
              </a:xfrm>
              <a:prstGeom prst="straightConnector1">
                <a:avLst/>
              </a:prstGeom>
              <a:ln w="6480">
                <a:solidFill>
                  <a:srgbClr val="a8a8a8"/>
                </a:solidFill>
                <a:miter/>
              </a:ln>
            </p:spPr>
          </p:cxnSp>
          <p:cxnSp>
            <p:nvCxnSpPr>
              <p:cNvPr id="24767" name="Straight Connector 1863"/>
              <p:cNvCxnSpPr/>
              <p:nvPr/>
            </p:nvCxnSpPr>
            <p:spPr>
              <a:xfrm>
                <a:off x="12481560" y="3428640"/>
                <a:ext cx="126360" cy="360"/>
              </a:xfrm>
              <a:prstGeom prst="straightConnector1">
                <a:avLst/>
              </a:prstGeom>
              <a:ln w="6480">
                <a:solidFill>
                  <a:srgbClr val="a8a8a8"/>
                </a:solidFill>
                <a:miter/>
              </a:ln>
            </p:spPr>
          </p:cxnSp>
          <p:cxnSp>
            <p:nvCxnSpPr>
              <p:cNvPr id="24768" name="Straight Connector 1864"/>
              <p:cNvCxnSpPr/>
              <p:nvPr/>
            </p:nvCxnSpPr>
            <p:spPr>
              <a:xfrm>
                <a:off x="12481560" y="3265560"/>
                <a:ext cx="126360" cy="360"/>
              </a:xfrm>
              <a:prstGeom prst="straightConnector1">
                <a:avLst/>
              </a:prstGeom>
              <a:ln w="6480">
                <a:solidFill>
                  <a:srgbClr val="a8a8a8"/>
                </a:solidFill>
                <a:miter/>
              </a:ln>
            </p:spPr>
          </p:cxnSp>
          <p:cxnSp>
            <p:nvCxnSpPr>
              <p:cNvPr id="24769" name="Straight Connector 1865"/>
              <p:cNvCxnSpPr/>
              <p:nvPr/>
            </p:nvCxnSpPr>
            <p:spPr>
              <a:xfrm>
                <a:off x="12481560" y="3755520"/>
                <a:ext cx="126360" cy="360"/>
              </a:xfrm>
              <a:prstGeom prst="straightConnector1">
                <a:avLst/>
              </a:prstGeom>
              <a:ln w="6480">
                <a:solidFill>
                  <a:srgbClr val="a8a8a8"/>
                </a:solidFill>
                <a:miter/>
              </a:ln>
            </p:spPr>
          </p:cxnSp>
          <p:cxnSp>
            <p:nvCxnSpPr>
              <p:cNvPr id="24770" name="Straight Connector 1866"/>
              <p:cNvCxnSpPr/>
              <p:nvPr/>
            </p:nvCxnSpPr>
            <p:spPr>
              <a:xfrm>
                <a:off x="12481560" y="3592080"/>
                <a:ext cx="126360" cy="360"/>
              </a:xfrm>
              <a:prstGeom prst="straightConnector1">
                <a:avLst/>
              </a:prstGeom>
              <a:ln w="6480">
                <a:solidFill>
                  <a:srgbClr val="a8a8a8"/>
                </a:solidFill>
                <a:miter/>
              </a:ln>
            </p:spPr>
          </p:cxnSp>
          <p:cxnSp>
            <p:nvCxnSpPr>
              <p:cNvPr id="24771" name="Straight Connector 1867"/>
              <p:cNvCxnSpPr/>
              <p:nvPr/>
            </p:nvCxnSpPr>
            <p:spPr>
              <a:xfrm>
                <a:off x="12481560" y="4081680"/>
                <a:ext cx="126360" cy="360"/>
              </a:xfrm>
              <a:prstGeom prst="straightConnector1">
                <a:avLst/>
              </a:prstGeom>
              <a:ln w="6480">
                <a:solidFill>
                  <a:srgbClr val="a8a8a8"/>
                </a:solidFill>
                <a:miter/>
              </a:ln>
            </p:spPr>
          </p:cxnSp>
          <p:cxnSp>
            <p:nvCxnSpPr>
              <p:cNvPr id="24772" name="Straight Connector 1868"/>
              <p:cNvCxnSpPr/>
              <p:nvPr/>
            </p:nvCxnSpPr>
            <p:spPr>
              <a:xfrm>
                <a:off x="12481560" y="3918240"/>
                <a:ext cx="126360" cy="360"/>
              </a:xfrm>
              <a:prstGeom prst="straightConnector1">
                <a:avLst/>
              </a:prstGeom>
              <a:ln w="6480">
                <a:solidFill>
                  <a:srgbClr val="a8a8a8"/>
                </a:solidFill>
                <a:miter/>
              </a:ln>
            </p:spPr>
          </p:cxnSp>
          <p:cxnSp>
            <p:nvCxnSpPr>
              <p:cNvPr id="24773" name="Straight Connector 1869"/>
              <p:cNvCxnSpPr/>
              <p:nvPr/>
            </p:nvCxnSpPr>
            <p:spPr>
              <a:xfrm>
                <a:off x="12481560" y="4408200"/>
                <a:ext cx="126360" cy="360"/>
              </a:xfrm>
              <a:prstGeom prst="straightConnector1">
                <a:avLst/>
              </a:prstGeom>
              <a:ln w="6480">
                <a:solidFill>
                  <a:srgbClr val="a8a8a8"/>
                </a:solidFill>
                <a:miter/>
              </a:ln>
            </p:spPr>
          </p:cxnSp>
          <p:cxnSp>
            <p:nvCxnSpPr>
              <p:cNvPr id="24774" name="Straight Connector 1870"/>
              <p:cNvCxnSpPr/>
              <p:nvPr/>
            </p:nvCxnSpPr>
            <p:spPr>
              <a:xfrm>
                <a:off x="12481560" y="4244760"/>
                <a:ext cx="126360" cy="360"/>
              </a:xfrm>
              <a:prstGeom prst="straightConnector1">
                <a:avLst/>
              </a:prstGeom>
              <a:ln w="6480">
                <a:solidFill>
                  <a:srgbClr val="a8a8a8"/>
                </a:solidFill>
                <a:miter/>
              </a:ln>
            </p:spPr>
          </p:cxnSp>
          <p:cxnSp>
            <p:nvCxnSpPr>
              <p:cNvPr id="24775" name="Straight Connector 1871"/>
              <p:cNvCxnSpPr/>
              <p:nvPr/>
            </p:nvCxnSpPr>
            <p:spPr>
              <a:xfrm>
                <a:off x="12481560" y="4734720"/>
                <a:ext cx="126360" cy="360"/>
              </a:xfrm>
              <a:prstGeom prst="straightConnector1">
                <a:avLst/>
              </a:prstGeom>
              <a:ln w="6480">
                <a:solidFill>
                  <a:srgbClr val="a8a8a8"/>
                </a:solidFill>
                <a:miter/>
              </a:ln>
            </p:spPr>
          </p:cxnSp>
          <p:cxnSp>
            <p:nvCxnSpPr>
              <p:cNvPr id="24776" name="Straight Connector 1872"/>
              <p:cNvCxnSpPr/>
              <p:nvPr/>
            </p:nvCxnSpPr>
            <p:spPr>
              <a:xfrm>
                <a:off x="12481560" y="4571280"/>
                <a:ext cx="126360" cy="360"/>
              </a:xfrm>
              <a:prstGeom prst="straightConnector1">
                <a:avLst/>
              </a:prstGeom>
              <a:ln w="6480">
                <a:solidFill>
                  <a:srgbClr val="a8a8a8"/>
                </a:solidFill>
                <a:miter/>
              </a:ln>
            </p:spPr>
          </p:cxnSp>
          <p:cxnSp>
            <p:nvCxnSpPr>
              <p:cNvPr id="24777" name="Straight Connector 1873"/>
              <p:cNvCxnSpPr/>
              <p:nvPr/>
            </p:nvCxnSpPr>
            <p:spPr>
              <a:xfrm>
                <a:off x="12481560" y="5061240"/>
                <a:ext cx="126360" cy="360"/>
              </a:xfrm>
              <a:prstGeom prst="straightConnector1">
                <a:avLst/>
              </a:prstGeom>
              <a:ln w="6480">
                <a:solidFill>
                  <a:srgbClr val="a8a8a8"/>
                </a:solidFill>
                <a:miter/>
              </a:ln>
            </p:spPr>
          </p:cxnSp>
          <p:cxnSp>
            <p:nvCxnSpPr>
              <p:cNvPr id="24778" name="Straight Connector 1875"/>
              <p:cNvCxnSpPr/>
              <p:nvPr/>
            </p:nvCxnSpPr>
            <p:spPr>
              <a:xfrm>
                <a:off x="12481560" y="5387760"/>
                <a:ext cx="126360" cy="360"/>
              </a:xfrm>
              <a:prstGeom prst="straightConnector1">
                <a:avLst/>
              </a:prstGeom>
              <a:ln w="6480">
                <a:solidFill>
                  <a:srgbClr val="a8a8a8"/>
                </a:solidFill>
                <a:miter/>
              </a:ln>
            </p:spPr>
          </p:cxnSp>
          <p:cxnSp>
            <p:nvCxnSpPr>
              <p:cNvPr id="24779" name="Straight Connector 1876"/>
              <p:cNvCxnSpPr/>
              <p:nvPr/>
            </p:nvCxnSpPr>
            <p:spPr>
              <a:xfrm>
                <a:off x="12481560" y="5224680"/>
                <a:ext cx="126360" cy="360"/>
              </a:xfrm>
              <a:prstGeom prst="straightConnector1">
                <a:avLst/>
              </a:prstGeom>
              <a:ln w="6480">
                <a:solidFill>
                  <a:srgbClr val="a8a8a8"/>
                </a:solidFill>
                <a:miter/>
              </a:ln>
            </p:spPr>
          </p:cxnSp>
          <p:cxnSp>
            <p:nvCxnSpPr>
              <p:cNvPr id="24780" name="Straight Connector 1877"/>
              <p:cNvCxnSpPr/>
              <p:nvPr/>
            </p:nvCxnSpPr>
            <p:spPr>
              <a:xfrm>
                <a:off x="12481560" y="5714280"/>
                <a:ext cx="126360" cy="360"/>
              </a:xfrm>
              <a:prstGeom prst="straightConnector1">
                <a:avLst/>
              </a:prstGeom>
              <a:ln w="6480">
                <a:solidFill>
                  <a:srgbClr val="a8a8a8"/>
                </a:solidFill>
                <a:miter/>
              </a:ln>
            </p:spPr>
          </p:cxnSp>
          <p:cxnSp>
            <p:nvCxnSpPr>
              <p:cNvPr id="24781" name="Straight Connector 1878"/>
              <p:cNvCxnSpPr/>
              <p:nvPr/>
            </p:nvCxnSpPr>
            <p:spPr>
              <a:xfrm>
                <a:off x="12481560" y="5551200"/>
                <a:ext cx="126360" cy="360"/>
              </a:xfrm>
              <a:prstGeom prst="straightConnector1">
                <a:avLst/>
              </a:prstGeom>
              <a:ln w="6480">
                <a:solidFill>
                  <a:srgbClr val="a8a8a8"/>
                </a:solidFill>
                <a:miter/>
              </a:ln>
            </p:spPr>
          </p:cxnSp>
          <p:cxnSp>
            <p:nvCxnSpPr>
              <p:cNvPr id="24782" name="Straight Connector 1879"/>
              <p:cNvCxnSpPr/>
              <p:nvPr/>
            </p:nvCxnSpPr>
            <p:spPr>
              <a:xfrm>
                <a:off x="12481560" y="6041160"/>
                <a:ext cx="126360" cy="360"/>
              </a:xfrm>
              <a:prstGeom prst="straightConnector1">
                <a:avLst/>
              </a:prstGeom>
              <a:ln w="6480">
                <a:solidFill>
                  <a:srgbClr val="a8a8a8"/>
                </a:solidFill>
                <a:miter/>
              </a:ln>
            </p:spPr>
          </p:cxnSp>
          <p:cxnSp>
            <p:nvCxnSpPr>
              <p:cNvPr id="24783" name="Straight Connector 1880"/>
              <p:cNvCxnSpPr/>
              <p:nvPr/>
            </p:nvCxnSpPr>
            <p:spPr>
              <a:xfrm>
                <a:off x="12481560" y="5877720"/>
                <a:ext cx="126360" cy="360"/>
              </a:xfrm>
              <a:prstGeom prst="straightConnector1">
                <a:avLst/>
              </a:prstGeom>
              <a:ln w="6480">
                <a:solidFill>
                  <a:srgbClr val="a8a8a8"/>
                </a:solidFill>
                <a:miter/>
              </a:ln>
            </p:spPr>
          </p:cxnSp>
          <p:cxnSp>
            <p:nvCxnSpPr>
              <p:cNvPr id="24784" name="Straight Connector 1881"/>
              <p:cNvCxnSpPr/>
              <p:nvPr/>
            </p:nvCxnSpPr>
            <p:spPr>
              <a:xfrm>
                <a:off x="12481560" y="6367680"/>
                <a:ext cx="126360" cy="360"/>
              </a:xfrm>
              <a:prstGeom prst="straightConnector1">
                <a:avLst/>
              </a:prstGeom>
              <a:ln w="6480">
                <a:solidFill>
                  <a:srgbClr val="a8a8a8"/>
                </a:solidFill>
                <a:miter/>
              </a:ln>
            </p:spPr>
          </p:cxnSp>
          <p:cxnSp>
            <p:nvCxnSpPr>
              <p:cNvPr id="24785" name="Straight Connector 1882"/>
              <p:cNvCxnSpPr/>
              <p:nvPr/>
            </p:nvCxnSpPr>
            <p:spPr>
              <a:xfrm>
                <a:off x="12481560" y="6204240"/>
                <a:ext cx="126360" cy="360"/>
              </a:xfrm>
              <a:prstGeom prst="straightConnector1">
                <a:avLst/>
              </a:prstGeom>
              <a:ln w="6480">
                <a:solidFill>
                  <a:srgbClr val="a8a8a8"/>
                </a:solidFill>
                <a:miter/>
              </a:ln>
            </p:spPr>
          </p:cxnSp>
          <p:cxnSp>
            <p:nvCxnSpPr>
              <p:cNvPr id="24786" name="Straight Connector 2020"/>
              <p:cNvCxnSpPr/>
              <p:nvPr/>
            </p:nvCxnSpPr>
            <p:spPr>
              <a:xfrm>
                <a:off x="493920" y="7167240"/>
                <a:ext cx="360" cy="126360"/>
              </a:xfrm>
              <a:prstGeom prst="straightConnector1">
                <a:avLst/>
              </a:prstGeom>
              <a:ln w="6480">
                <a:solidFill>
                  <a:srgbClr val="a8a8a8"/>
                </a:solidFill>
                <a:miter/>
              </a:ln>
            </p:spPr>
          </p:cxnSp>
          <p:cxnSp>
            <p:nvCxnSpPr>
              <p:cNvPr id="24787" name="Straight Connector 2021"/>
              <p:cNvCxnSpPr/>
              <p:nvPr/>
            </p:nvCxnSpPr>
            <p:spPr>
              <a:xfrm>
                <a:off x="329400" y="7167240"/>
                <a:ext cx="360" cy="126360"/>
              </a:xfrm>
              <a:prstGeom prst="straightConnector1">
                <a:avLst/>
              </a:prstGeom>
              <a:ln w="6480">
                <a:solidFill>
                  <a:srgbClr val="a8a8a8"/>
                </a:solidFill>
                <a:miter/>
              </a:ln>
            </p:spPr>
          </p:cxnSp>
          <p:cxnSp>
            <p:nvCxnSpPr>
              <p:cNvPr id="24788" name="Straight Connector 2022"/>
              <p:cNvCxnSpPr/>
              <p:nvPr/>
            </p:nvCxnSpPr>
            <p:spPr>
              <a:xfrm>
                <a:off x="823680" y="7167240"/>
                <a:ext cx="360" cy="126360"/>
              </a:xfrm>
              <a:prstGeom prst="straightConnector1">
                <a:avLst/>
              </a:prstGeom>
              <a:ln w="6480">
                <a:solidFill>
                  <a:srgbClr val="a8a8a8"/>
                </a:solidFill>
                <a:miter/>
              </a:ln>
            </p:spPr>
          </p:cxnSp>
          <p:cxnSp>
            <p:nvCxnSpPr>
              <p:cNvPr id="24789" name="Straight Connector 2023"/>
              <p:cNvCxnSpPr/>
              <p:nvPr/>
            </p:nvCxnSpPr>
            <p:spPr>
              <a:xfrm>
                <a:off x="658800" y="7167240"/>
                <a:ext cx="360" cy="126360"/>
              </a:xfrm>
              <a:prstGeom prst="straightConnector1">
                <a:avLst/>
              </a:prstGeom>
              <a:ln w="6480">
                <a:solidFill>
                  <a:srgbClr val="a8a8a8"/>
                </a:solidFill>
                <a:miter/>
              </a:ln>
            </p:spPr>
          </p:cxnSp>
          <p:cxnSp>
            <p:nvCxnSpPr>
              <p:cNvPr id="24790" name="Straight Connector 2024"/>
              <p:cNvCxnSpPr/>
              <p:nvPr/>
            </p:nvCxnSpPr>
            <p:spPr>
              <a:xfrm>
                <a:off x="1153080" y="7167240"/>
                <a:ext cx="360" cy="126360"/>
              </a:xfrm>
              <a:prstGeom prst="straightConnector1">
                <a:avLst/>
              </a:prstGeom>
              <a:ln w="6480">
                <a:solidFill>
                  <a:srgbClr val="a8a8a8"/>
                </a:solidFill>
                <a:miter/>
              </a:ln>
            </p:spPr>
          </p:cxnSp>
          <p:cxnSp>
            <p:nvCxnSpPr>
              <p:cNvPr id="24791" name="Straight Connector 2025"/>
              <p:cNvCxnSpPr/>
              <p:nvPr/>
            </p:nvCxnSpPr>
            <p:spPr>
              <a:xfrm>
                <a:off x="988200" y="7167240"/>
                <a:ext cx="360" cy="126360"/>
              </a:xfrm>
              <a:prstGeom prst="straightConnector1">
                <a:avLst/>
              </a:prstGeom>
              <a:ln w="6480">
                <a:solidFill>
                  <a:srgbClr val="a8a8a8"/>
                </a:solidFill>
                <a:miter/>
              </a:ln>
            </p:spPr>
          </p:cxnSp>
          <p:cxnSp>
            <p:nvCxnSpPr>
              <p:cNvPr id="24792" name="Straight Connector 2026"/>
              <p:cNvCxnSpPr/>
              <p:nvPr/>
            </p:nvCxnSpPr>
            <p:spPr>
              <a:xfrm>
                <a:off x="1482480" y="7167240"/>
                <a:ext cx="360" cy="126360"/>
              </a:xfrm>
              <a:prstGeom prst="straightConnector1">
                <a:avLst/>
              </a:prstGeom>
              <a:ln w="6480">
                <a:solidFill>
                  <a:srgbClr val="a8a8a8"/>
                </a:solidFill>
                <a:miter/>
              </a:ln>
            </p:spPr>
          </p:cxnSp>
          <p:cxnSp>
            <p:nvCxnSpPr>
              <p:cNvPr id="24793" name="Straight Connector 2027"/>
              <p:cNvCxnSpPr/>
              <p:nvPr/>
            </p:nvCxnSpPr>
            <p:spPr>
              <a:xfrm>
                <a:off x="1317960" y="7167240"/>
                <a:ext cx="360" cy="126360"/>
              </a:xfrm>
              <a:prstGeom prst="straightConnector1">
                <a:avLst/>
              </a:prstGeom>
              <a:ln w="6480">
                <a:solidFill>
                  <a:srgbClr val="a8a8a8"/>
                </a:solidFill>
                <a:miter/>
              </a:ln>
            </p:spPr>
          </p:cxnSp>
          <p:cxnSp>
            <p:nvCxnSpPr>
              <p:cNvPr id="24794" name="Straight Connector 2028"/>
              <p:cNvCxnSpPr/>
              <p:nvPr/>
            </p:nvCxnSpPr>
            <p:spPr>
              <a:xfrm>
                <a:off x="1812240" y="7167240"/>
                <a:ext cx="360" cy="126360"/>
              </a:xfrm>
              <a:prstGeom prst="straightConnector1">
                <a:avLst/>
              </a:prstGeom>
              <a:ln w="6480">
                <a:solidFill>
                  <a:srgbClr val="a8a8a8"/>
                </a:solidFill>
                <a:miter/>
              </a:ln>
            </p:spPr>
          </p:cxnSp>
          <p:cxnSp>
            <p:nvCxnSpPr>
              <p:cNvPr id="24795" name="Straight Connector 2029"/>
              <p:cNvCxnSpPr/>
              <p:nvPr/>
            </p:nvCxnSpPr>
            <p:spPr>
              <a:xfrm>
                <a:off x="1647360" y="7167240"/>
                <a:ext cx="360" cy="126360"/>
              </a:xfrm>
              <a:prstGeom prst="straightConnector1">
                <a:avLst/>
              </a:prstGeom>
              <a:ln w="6480">
                <a:solidFill>
                  <a:srgbClr val="a8a8a8"/>
                </a:solidFill>
                <a:miter/>
              </a:ln>
            </p:spPr>
          </p:cxnSp>
          <p:cxnSp>
            <p:nvCxnSpPr>
              <p:cNvPr id="24796" name="Straight Connector 2030"/>
              <p:cNvCxnSpPr/>
              <p:nvPr/>
            </p:nvCxnSpPr>
            <p:spPr>
              <a:xfrm>
                <a:off x="2141640" y="7167240"/>
                <a:ext cx="360" cy="126360"/>
              </a:xfrm>
              <a:prstGeom prst="straightConnector1">
                <a:avLst/>
              </a:prstGeom>
              <a:ln w="6480">
                <a:solidFill>
                  <a:srgbClr val="a8a8a8"/>
                </a:solidFill>
                <a:miter/>
              </a:ln>
            </p:spPr>
          </p:cxnSp>
          <p:cxnSp>
            <p:nvCxnSpPr>
              <p:cNvPr id="24797" name="Straight Connector 2031"/>
              <p:cNvCxnSpPr/>
              <p:nvPr/>
            </p:nvCxnSpPr>
            <p:spPr>
              <a:xfrm>
                <a:off x="1976760" y="7167240"/>
                <a:ext cx="360" cy="126360"/>
              </a:xfrm>
              <a:prstGeom prst="straightConnector1">
                <a:avLst/>
              </a:prstGeom>
              <a:ln w="6480">
                <a:solidFill>
                  <a:srgbClr val="a8a8a8"/>
                </a:solidFill>
                <a:miter/>
              </a:ln>
            </p:spPr>
          </p:cxnSp>
          <p:cxnSp>
            <p:nvCxnSpPr>
              <p:cNvPr id="24798" name="Straight Connector 2032"/>
              <p:cNvCxnSpPr/>
              <p:nvPr/>
            </p:nvCxnSpPr>
            <p:spPr>
              <a:xfrm>
                <a:off x="2471040" y="7167240"/>
                <a:ext cx="360" cy="126360"/>
              </a:xfrm>
              <a:prstGeom prst="straightConnector1">
                <a:avLst/>
              </a:prstGeom>
              <a:ln w="6480">
                <a:solidFill>
                  <a:srgbClr val="a8a8a8"/>
                </a:solidFill>
                <a:miter/>
              </a:ln>
            </p:spPr>
          </p:cxnSp>
          <p:cxnSp>
            <p:nvCxnSpPr>
              <p:cNvPr id="24799" name="Straight Connector 2033"/>
              <p:cNvCxnSpPr/>
              <p:nvPr/>
            </p:nvCxnSpPr>
            <p:spPr>
              <a:xfrm>
                <a:off x="2306520" y="7167240"/>
                <a:ext cx="360" cy="126360"/>
              </a:xfrm>
              <a:prstGeom prst="straightConnector1">
                <a:avLst/>
              </a:prstGeom>
              <a:ln w="6480">
                <a:solidFill>
                  <a:srgbClr val="a8a8a8"/>
                </a:solidFill>
                <a:miter/>
              </a:ln>
            </p:spPr>
          </p:cxnSp>
          <p:cxnSp>
            <p:nvCxnSpPr>
              <p:cNvPr id="24800" name="Straight Connector 2034"/>
              <p:cNvCxnSpPr/>
              <p:nvPr/>
            </p:nvCxnSpPr>
            <p:spPr>
              <a:xfrm>
                <a:off x="2800800" y="7167240"/>
                <a:ext cx="360" cy="126360"/>
              </a:xfrm>
              <a:prstGeom prst="straightConnector1">
                <a:avLst/>
              </a:prstGeom>
              <a:ln w="6480">
                <a:solidFill>
                  <a:srgbClr val="a8a8a8"/>
                </a:solidFill>
                <a:miter/>
              </a:ln>
            </p:spPr>
          </p:cxnSp>
          <p:cxnSp>
            <p:nvCxnSpPr>
              <p:cNvPr id="24801" name="Straight Connector 2035"/>
              <p:cNvCxnSpPr/>
              <p:nvPr/>
            </p:nvCxnSpPr>
            <p:spPr>
              <a:xfrm>
                <a:off x="2635920" y="7167240"/>
                <a:ext cx="360" cy="126360"/>
              </a:xfrm>
              <a:prstGeom prst="straightConnector1">
                <a:avLst/>
              </a:prstGeom>
              <a:ln w="6480">
                <a:solidFill>
                  <a:srgbClr val="a8a8a8"/>
                </a:solidFill>
                <a:miter/>
              </a:ln>
            </p:spPr>
          </p:cxnSp>
          <p:cxnSp>
            <p:nvCxnSpPr>
              <p:cNvPr id="24802" name="Straight Connector 2036"/>
              <p:cNvCxnSpPr/>
              <p:nvPr/>
            </p:nvCxnSpPr>
            <p:spPr>
              <a:xfrm>
                <a:off x="3130200" y="7167240"/>
                <a:ext cx="360" cy="126360"/>
              </a:xfrm>
              <a:prstGeom prst="straightConnector1">
                <a:avLst/>
              </a:prstGeom>
              <a:ln w="6480">
                <a:solidFill>
                  <a:srgbClr val="a8a8a8"/>
                </a:solidFill>
                <a:miter/>
              </a:ln>
            </p:spPr>
          </p:cxnSp>
          <p:cxnSp>
            <p:nvCxnSpPr>
              <p:cNvPr id="24803" name="Straight Connector 2037"/>
              <p:cNvCxnSpPr/>
              <p:nvPr/>
            </p:nvCxnSpPr>
            <p:spPr>
              <a:xfrm>
                <a:off x="2965320" y="7167240"/>
                <a:ext cx="360" cy="126360"/>
              </a:xfrm>
              <a:prstGeom prst="straightConnector1">
                <a:avLst/>
              </a:prstGeom>
              <a:ln w="6480">
                <a:solidFill>
                  <a:srgbClr val="a8a8a8"/>
                </a:solidFill>
                <a:miter/>
              </a:ln>
            </p:spPr>
          </p:cxnSp>
          <p:cxnSp>
            <p:nvCxnSpPr>
              <p:cNvPr id="24804" name="Straight Connector 2038"/>
              <p:cNvCxnSpPr/>
              <p:nvPr/>
            </p:nvCxnSpPr>
            <p:spPr>
              <a:xfrm>
                <a:off x="3459600" y="7167240"/>
                <a:ext cx="360" cy="126360"/>
              </a:xfrm>
              <a:prstGeom prst="straightConnector1">
                <a:avLst/>
              </a:prstGeom>
              <a:ln w="6480">
                <a:solidFill>
                  <a:srgbClr val="a8a8a8"/>
                </a:solidFill>
                <a:miter/>
              </a:ln>
            </p:spPr>
          </p:cxnSp>
          <p:cxnSp>
            <p:nvCxnSpPr>
              <p:cNvPr id="24805" name="Straight Connector 2039"/>
              <p:cNvCxnSpPr/>
              <p:nvPr/>
            </p:nvCxnSpPr>
            <p:spPr>
              <a:xfrm>
                <a:off x="3295080" y="7167240"/>
                <a:ext cx="360" cy="126360"/>
              </a:xfrm>
              <a:prstGeom prst="straightConnector1">
                <a:avLst/>
              </a:prstGeom>
              <a:ln w="6480">
                <a:solidFill>
                  <a:srgbClr val="a8a8a8"/>
                </a:solidFill>
                <a:miter/>
              </a:ln>
            </p:spPr>
          </p:cxnSp>
          <p:cxnSp>
            <p:nvCxnSpPr>
              <p:cNvPr id="24806" name="Straight Connector 2040"/>
              <p:cNvCxnSpPr/>
              <p:nvPr/>
            </p:nvCxnSpPr>
            <p:spPr>
              <a:xfrm>
                <a:off x="3789360" y="7167240"/>
                <a:ext cx="360" cy="126360"/>
              </a:xfrm>
              <a:prstGeom prst="straightConnector1">
                <a:avLst/>
              </a:prstGeom>
              <a:ln w="6480">
                <a:solidFill>
                  <a:srgbClr val="a8a8a8"/>
                </a:solidFill>
                <a:miter/>
              </a:ln>
            </p:spPr>
          </p:cxnSp>
          <p:cxnSp>
            <p:nvCxnSpPr>
              <p:cNvPr id="24807" name="Straight Connector 2041"/>
              <p:cNvCxnSpPr/>
              <p:nvPr/>
            </p:nvCxnSpPr>
            <p:spPr>
              <a:xfrm>
                <a:off x="3624480" y="7167240"/>
                <a:ext cx="360" cy="126360"/>
              </a:xfrm>
              <a:prstGeom prst="straightConnector1">
                <a:avLst/>
              </a:prstGeom>
              <a:ln w="6480">
                <a:solidFill>
                  <a:srgbClr val="a8a8a8"/>
                </a:solidFill>
                <a:miter/>
              </a:ln>
            </p:spPr>
          </p:cxnSp>
          <p:cxnSp>
            <p:nvCxnSpPr>
              <p:cNvPr id="24808" name="Straight Connector 2042"/>
              <p:cNvCxnSpPr/>
              <p:nvPr/>
            </p:nvCxnSpPr>
            <p:spPr>
              <a:xfrm>
                <a:off x="4118760" y="7167240"/>
                <a:ext cx="360" cy="126360"/>
              </a:xfrm>
              <a:prstGeom prst="straightConnector1">
                <a:avLst/>
              </a:prstGeom>
              <a:ln w="6480">
                <a:solidFill>
                  <a:srgbClr val="a8a8a8"/>
                </a:solidFill>
                <a:miter/>
              </a:ln>
            </p:spPr>
          </p:cxnSp>
          <p:cxnSp>
            <p:nvCxnSpPr>
              <p:cNvPr id="24809" name="Straight Connector 2043"/>
              <p:cNvCxnSpPr/>
              <p:nvPr/>
            </p:nvCxnSpPr>
            <p:spPr>
              <a:xfrm>
                <a:off x="3953880" y="7167240"/>
                <a:ext cx="360" cy="126360"/>
              </a:xfrm>
              <a:prstGeom prst="straightConnector1">
                <a:avLst/>
              </a:prstGeom>
              <a:ln w="6480">
                <a:solidFill>
                  <a:srgbClr val="a8a8a8"/>
                </a:solidFill>
                <a:miter/>
              </a:ln>
            </p:spPr>
          </p:cxnSp>
          <p:cxnSp>
            <p:nvCxnSpPr>
              <p:cNvPr id="24810" name="Straight Connector 2044"/>
              <p:cNvCxnSpPr/>
              <p:nvPr/>
            </p:nvCxnSpPr>
            <p:spPr>
              <a:xfrm>
                <a:off x="4448160" y="7167240"/>
                <a:ext cx="360" cy="126360"/>
              </a:xfrm>
              <a:prstGeom prst="straightConnector1">
                <a:avLst/>
              </a:prstGeom>
              <a:ln w="6480">
                <a:solidFill>
                  <a:srgbClr val="a8a8a8"/>
                </a:solidFill>
                <a:miter/>
              </a:ln>
            </p:spPr>
          </p:cxnSp>
          <p:cxnSp>
            <p:nvCxnSpPr>
              <p:cNvPr id="24811" name="Straight Connector 2045"/>
              <p:cNvCxnSpPr/>
              <p:nvPr/>
            </p:nvCxnSpPr>
            <p:spPr>
              <a:xfrm>
                <a:off x="4283640" y="7167240"/>
                <a:ext cx="360" cy="126360"/>
              </a:xfrm>
              <a:prstGeom prst="straightConnector1">
                <a:avLst/>
              </a:prstGeom>
              <a:ln w="6480">
                <a:solidFill>
                  <a:srgbClr val="a8a8a8"/>
                </a:solidFill>
                <a:miter/>
              </a:ln>
            </p:spPr>
          </p:cxnSp>
          <p:cxnSp>
            <p:nvCxnSpPr>
              <p:cNvPr id="24812" name="Straight Connector 2046"/>
              <p:cNvCxnSpPr/>
              <p:nvPr/>
            </p:nvCxnSpPr>
            <p:spPr>
              <a:xfrm>
                <a:off x="4777920" y="7167240"/>
                <a:ext cx="360" cy="126360"/>
              </a:xfrm>
              <a:prstGeom prst="straightConnector1">
                <a:avLst/>
              </a:prstGeom>
              <a:ln w="6480">
                <a:solidFill>
                  <a:srgbClr val="a8a8a8"/>
                </a:solidFill>
                <a:miter/>
              </a:ln>
            </p:spPr>
          </p:cxnSp>
          <p:cxnSp>
            <p:nvCxnSpPr>
              <p:cNvPr id="24813" name="Straight Connector 2047"/>
              <p:cNvCxnSpPr/>
              <p:nvPr/>
            </p:nvCxnSpPr>
            <p:spPr>
              <a:xfrm>
                <a:off x="4613040" y="7167240"/>
                <a:ext cx="360" cy="126360"/>
              </a:xfrm>
              <a:prstGeom prst="straightConnector1">
                <a:avLst/>
              </a:prstGeom>
              <a:ln w="6480">
                <a:solidFill>
                  <a:srgbClr val="a8a8a8"/>
                </a:solidFill>
                <a:miter/>
              </a:ln>
            </p:spPr>
          </p:cxnSp>
          <p:cxnSp>
            <p:nvCxnSpPr>
              <p:cNvPr id="24814" name="Straight Connector 2048"/>
              <p:cNvCxnSpPr/>
              <p:nvPr/>
            </p:nvCxnSpPr>
            <p:spPr>
              <a:xfrm>
                <a:off x="5107320" y="7167240"/>
                <a:ext cx="360" cy="126360"/>
              </a:xfrm>
              <a:prstGeom prst="straightConnector1">
                <a:avLst/>
              </a:prstGeom>
              <a:ln w="6480">
                <a:solidFill>
                  <a:srgbClr val="a8a8a8"/>
                </a:solidFill>
                <a:miter/>
              </a:ln>
            </p:spPr>
          </p:cxnSp>
          <p:cxnSp>
            <p:nvCxnSpPr>
              <p:cNvPr id="24815" name="Straight Connector 2049"/>
              <p:cNvCxnSpPr/>
              <p:nvPr/>
            </p:nvCxnSpPr>
            <p:spPr>
              <a:xfrm>
                <a:off x="4942440" y="7167240"/>
                <a:ext cx="360" cy="126360"/>
              </a:xfrm>
              <a:prstGeom prst="straightConnector1">
                <a:avLst/>
              </a:prstGeom>
              <a:ln w="6480">
                <a:solidFill>
                  <a:srgbClr val="a8a8a8"/>
                </a:solidFill>
                <a:miter/>
              </a:ln>
            </p:spPr>
          </p:cxnSp>
          <p:cxnSp>
            <p:nvCxnSpPr>
              <p:cNvPr id="24816" name="Straight Connector 2050"/>
              <p:cNvCxnSpPr/>
              <p:nvPr/>
            </p:nvCxnSpPr>
            <p:spPr>
              <a:xfrm>
                <a:off x="5436720" y="7167240"/>
                <a:ext cx="360" cy="126360"/>
              </a:xfrm>
              <a:prstGeom prst="straightConnector1">
                <a:avLst/>
              </a:prstGeom>
              <a:ln w="6480">
                <a:solidFill>
                  <a:srgbClr val="a8a8a8"/>
                </a:solidFill>
                <a:miter/>
              </a:ln>
            </p:spPr>
          </p:cxnSp>
          <p:cxnSp>
            <p:nvCxnSpPr>
              <p:cNvPr id="24817" name="Straight Connector 2051"/>
              <p:cNvCxnSpPr/>
              <p:nvPr/>
            </p:nvCxnSpPr>
            <p:spPr>
              <a:xfrm>
                <a:off x="5272200" y="7167240"/>
                <a:ext cx="360" cy="126360"/>
              </a:xfrm>
              <a:prstGeom prst="straightConnector1">
                <a:avLst/>
              </a:prstGeom>
              <a:ln w="6480">
                <a:solidFill>
                  <a:srgbClr val="a8a8a8"/>
                </a:solidFill>
                <a:miter/>
              </a:ln>
            </p:spPr>
          </p:cxnSp>
          <p:cxnSp>
            <p:nvCxnSpPr>
              <p:cNvPr id="24818" name="Straight Connector 2052"/>
              <p:cNvCxnSpPr/>
              <p:nvPr/>
            </p:nvCxnSpPr>
            <p:spPr>
              <a:xfrm>
                <a:off x="5766480" y="7167240"/>
                <a:ext cx="360" cy="126360"/>
              </a:xfrm>
              <a:prstGeom prst="straightConnector1">
                <a:avLst/>
              </a:prstGeom>
              <a:ln w="6480">
                <a:solidFill>
                  <a:srgbClr val="a8a8a8"/>
                </a:solidFill>
                <a:miter/>
              </a:ln>
            </p:spPr>
          </p:cxnSp>
          <p:cxnSp>
            <p:nvCxnSpPr>
              <p:cNvPr id="24819" name="Straight Connector 2053"/>
              <p:cNvCxnSpPr/>
              <p:nvPr/>
            </p:nvCxnSpPr>
            <p:spPr>
              <a:xfrm>
                <a:off x="5601600" y="7167240"/>
                <a:ext cx="360" cy="126360"/>
              </a:xfrm>
              <a:prstGeom prst="straightConnector1">
                <a:avLst/>
              </a:prstGeom>
              <a:ln w="6480">
                <a:solidFill>
                  <a:srgbClr val="a8a8a8"/>
                </a:solidFill>
                <a:miter/>
              </a:ln>
            </p:spPr>
          </p:cxnSp>
          <p:cxnSp>
            <p:nvCxnSpPr>
              <p:cNvPr id="24820" name="Straight Connector 2054"/>
              <p:cNvCxnSpPr/>
              <p:nvPr/>
            </p:nvCxnSpPr>
            <p:spPr>
              <a:xfrm>
                <a:off x="6095880" y="7167240"/>
                <a:ext cx="360" cy="126360"/>
              </a:xfrm>
              <a:prstGeom prst="straightConnector1">
                <a:avLst/>
              </a:prstGeom>
              <a:ln w="6480">
                <a:solidFill>
                  <a:srgbClr val="a8a8a8"/>
                </a:solidFill>
                <a:miter/>
              </a:ln>
            </p:spPr>
          </p:cxnSp>
          <p:cxnSp>
            <p:nvCxnSpPr>
              <p:cNvPr id="24821" name="Straight Connector 2055"/>
              <p:cNvCxnSpPr/>
              <p:nvPr/>
            </p:nvCxnSpPr>
            <p:spPr>
              <a:xfrm>
                <a:off x="5931000" y="7167240"/>
                <a:ext cx="360" cy="126360"/>
              </a:xfrm>
              <a:prstGeom prst="straightConnector1">
                <a:avLst/>
              </a:prstGeom>
              <a:ln w="6480">
                <a:solidFill>
                  <a:srgbClr val="a8a8a8"/>
                </a:solidFill>
                <a:miter/>
              </a:ln>
            </p:spPr>
          </p:cxnSp>
          <p:cxnSp>
            <p:nvCxnSpPr>
              <p:cNvPr id="24822" name="Straight Connector 2056"/>
              <p:cNvCxnSpPr/>
              <p:nvPr/>
            </p:nvCxnSpPr>
            <p:spPr>
              <a:xfrm>
                <a:off x="6425280" y="7167240"/>
                <a:ext cx="360" cy="126360"/>
              </a:xfrm>
              <a:prstGeom prst="straightConnector1">
                <a:avLst/>
              </a:prstGeom>
              <a:ln w="6480">
                <a:solidFill>
                  <a:srgbClr val="a8a8a8"/>
                </a:solidFill>
                <a:miter/>
              </a:ln>
            </p:spPr>
          </p:cxnSp>
          <p:cxnSp>
            <p:nvCxnSpPr>
              <p:cNvPr id="24823" name="Straight Connector 2057"/>
              <p:cNvCxnSpPr/>
              <p:nvPr/>
            </p:nvCxnSpPr>
            <p:spPr>
              <a:xfrm>
                <a:off x="6260760" y="7167240"/>
                <a:ext cx="360" cy="126360"/>
              </a:xfrm>
              <a:prstGeom prst="straightConnector1">
                <a:avLst/>
              </a:prstGeom>
              <a:ln w="6480">
                <a:solidFill>
                  <a:srgbClr val="a8a8a8"/>
                </a:solidFill>
                <a:miter/>
              </a:ln>
            </p:spPr>
          </p:cxnSp>
          <p:cxnSp>
            <p:nvCxnSpPr>
              <p:cNvPr id="24824" name="Straight Connector 2058"/>
              <p:cNvCxnSpPr/>
              <p:nvPr/>
            </p:nvCxnSpPr>
            <p:spPr>
              <a:xfrm>
                <a:off x="6590160" y="7167240"/>
                <a:ext cx="360" cy="126360"/>
              </a:xfrm>
              <a:prstGeom prst="straightConnector1">
                <a:avLst/>
              </a:prstGeom>
              <a:ln w="6480">
                <a:solidFill>
                  <a:srgbClr val="a8a8a8"/>
                </a:solidFill>
                <a:miter/>
              </a:ln>
            </p:spPr>
          </p:cxnSp>
          <p:cxnSp>
            <p:nvCxnSpPr>
              <p:cNvPr id="24825" name="Straight Connector 2059"/>
              <p:cNvCxnSpPr/>
              <p:nvPr/>
            </p:nvCxnSpPr>
            <p:spPr>
              <a:xfrm>
                <a:off x="6919560" y="7167240"/>
                <a:ext cx="360" cy="126360"/>
              </a:xfrm>
              <a:prstGeom prst="straightConnector1">
                <a:avLst/>
              </a:prstGeom>
              <a:ln w="6480">
                <a:solidFill>
                  <a:srgbClr val="a8a8a8"/>
                </a:solidFill>
                <a:miter/>
              </a:ln>
            </p:spPr>
          </p:cxnSp>
          <p:cxnSp>
            <p:nvCxnSpPr>
              <p:cNvPr id="24826" name="Straight Connector 2060"/>
              <p:cNvCxnSpPr/>
              <p:nvPr/>
            </p:nvCxnSpPr>
            <p:spPr>
              <a:xfrm>
                <a:off x="6754680" y="7167240"/>
                <a:ext cx="360" cy="126360"/>
              </a:xfrm>
              <a:prstGeom prst="straightConnector1">
                <a:avLst/>
              </a:prstGeom>
              <a:ln w="6480">
                <a:solidFill>
                  <a:srgbClr val="a8a8a8"/>
                </a:solidFill>
                <a:miter/>
              </a:ln>
            </p:spPr>
          </p:cxnSp>
          <p:cxnSp>
            <p:nvCxnSpPr>
              <p:cNvPr id="24827" name="Straight Connector 2061"/>
              <p:cNvCxnSpPr/>
              <p:nvPr/>
            </p:nvCxnSpPr>
            <p:spPr>
              <a:xfrm>
                <a:off x="7248960" y="7167240"/>
                <a:ext cx="360" cy="126360"/>
              </a:xfrm>
              <a:prstGeom prst="straightConnector1">
                <a:avLst/>
              </a:prstGeom>
              <a:ln w="6480">
                <a:solidFill>
                  <a:srgbClr val="a8a8a8"/>
                </a:solidFill>
                <a:miter/>
              </a:ln>
            </p:spPr>
          </p:cxnSp>
          <p:cxnSp>
            <p:nvCxnSpPr>
              <p:cNvPr id="24828" name="Straight Connector 2062"/>
              <p:cNvCxnSpPr/>
              <p:nvPr/>
            </p:nvCxnSpPr>
            <p:spPr>
              <a:xfrm>
                <a:off x="7084440" y="7167240"/>
                <a:ext cx="360" cy="126360"/>
              </a:xfrm>
              <a:prstGeom prst="straightConnector1">
                <a:avLst/>
              </a:prstGeom>
              <a:ln w="6480">
                <a:solidFill>
                  <a:srgbClr val="a8a8a8"/>
                </a:solidFill>
                <a:miter/>
              </a:ln>
            </p:spPr>
          </p:cxnSp>
          <p:cxnSp>
            <p:nvCxnSpPr>
              <p:cNvPr id="24829" name="Straight Connector 2063"/>
              <p:cNvCxnSpPr/>
              <p:nvPr/>
            </p:nvCxnSpPr>
            <p:spPr>
              <a:xfrm>
                <a:off x="7578720" y="7167240"/>
                <a:ext cx="360" cy="126360"/>
              </a:xfrm>
              <a:prstGeom prst="straightConnector1">
                <a:avLst/>
              </a:prstGeom>
              <a:ln w="6480">
                <a:solidFill>
                  <a:srgbClr val="a8a8a8"/>
                </a:solidFill>
                <a:miter/>
              </a:ln>
            </p:spPr>
          </p:cxnSp>
          <p:cxnSp>
            <p:nvCxnSpPr>
              <p:cNvPr id="24830" name="Straight Connector 2064"/>
              <p:cNvCxnSpPr/>
              <p:nvPr/>
            </p:nvCxnSpPr>
            <p:spPr>
              <a:xfrm>
                <a:off x="7413840" y="7167240"/>
                <a:ext cx="360" cy="126360"/>
              </a:xfrm>
              <a:prstGeom prst="straightConnector1">
                <a:avLst/>
              </a:prstGeom>
              <a:ln w="6480">
                <a:solidFill>
                  <a:srgbClr val="a8a8a8"/>
                </a:solidFill>
                <a:miter/>
              </a:ln>
            </p:spPr>
          </p:cxnSp>
          <p:cxnSp>
            <p:nvCxnSpPr>
              <p:cNvPr id="24831" name="Straight Connector 2065"/>
              <p:cNvCxnSpPr/>
              <p:nvPr/>
            </p:nvCxnSpPr>
            <p:spPr>
              <a:xfrm>
                <a:off x="7908120" y="7167240"/>
                <a:ext cx="360" cy="126360"/>
              </a:xfrm>
              <a:prstGeom prst="straightConnector1">
                <a:avLst/>
              </a:prstGeom>
              <a:ln w="6480">
                <a:solidFill>
                  <a:srgbClr val="a8a8a8"/>
                </a:solidFill>
                <a:miter/>
              </a:ln>
            </p:spPr>
          </p:cxnSp>
          <p:cxnSp>
            <p:nvCxnSpPr>
              <p:cNvPr id="24832" name="Straight Connector 2066"/>
              <p:cNvCxnSpPr/>
              <p:nvPr/>
            </p:nvCxnSpPr>
            <p:spPr>
              <a:xfrm>
                <a:off x="7743240" y="7167240"/>
                <a:ext cx="360" cy="126360"/>
              </a:xfrm>
              <a:prstGeom prst="straightConnector1">
                <a:avLst/>
              </a:prstGeom>
              <a:ln w="6480">
                <a:solidFill>
                  <a:srgbClr val="a8a8a8"/>
                </a:solidFill>
                <a:miter/>
              </a:ln>
            </p:spPr>
          </p:cxnSp>
          <p:cxnSp>
            <p:nvCxnSpPr>
              <p:cNvPr id="24833" name="Straight Connector 2067"/>
              <p:cNvCxnSpPr/>
              <p:nvPr/>
            </p:nvCxnSpPr>
            <p:spPr>
              <a:xfrm>
                <a:off x="8237520" y="7167240"/>
                <a:ext cx="360" cy="126360"/>
              </a:xfrm>
              <a:prstGeom prst="straightConnector1">
                <a:avLst/>
              </a:prstGeom>
              <a:ln w="6480">
                <a:solidFill>
                  <a:srgbClr val="a8a8a8"/>
                </a:solidFill>
                <a:miter/>
              </a:ln>
            </p:spPr>
          </p:cxnSp>
          <p:cxnSp>
            <p:nvCxnSpPr>
              <p:cNvPr id="24834" name="Straight Connector 2068"/>
              <p:cNvCxnSpPr/>
              <p:nvPr/>
            </p:nvCxnSpPr>
            <p:spPr>
              <a:xfrm>
                <a:off x="8073000" y="7167240"/>
                <a:ext cx="360" cy="126360"/>
              </a:xfrm>
              <a:prstGeom prst="straightConnector1">
                <a:avLst/>
              </a:prstGeom>
              <a:ln w="6480">
                <a:solidFill>
                  <a:srgbClr val="a8a8a8"/>
                </a:solidFill>
                <a:miter/>
              </a:ln>
            </p:spPr>
          </p:cxnSp>
          <p:cxnSp>
            <p:nvCxnSpPr>
              <p:cNvPr id="24835" name="Straight Connector 2069"/>
              <p:cNvCxnSpPr/>
              <p:nvPr/>
            </p:nvCxnSpPr>
            <p:spPr>
              <a:xfrm>
                <a:off x="8567280" y="7167240"/>
                <a:ext cx="360" cy="126360"/>
              </a:xfrm>
              <a:prstGeom prst="straightConnector1">
                <a:avLst/>
              </a:prstGeom>
              <a:ln w="6480">
                <a:solidFill>
                  <a:srgbClr val="a8a8a8"/>
                </a:solidFill>
                <a:miter/>
              </a:ln>
            </p:spPr>
          </p:cxnSp>
          <p:cxnSp>
            <p:nvCxnSpPr>
              <p:cNvPr id="24836" name="Straight Connector 2070"/>
              <p:cNvCxnSpPr/>
              <p:nvPr/>
            </p:nvCxnSpPr>
            <p:spPr>
              <a:xfrm>
                <a:off x="8402400" y="7167240"/>
                <a:ext cx="360" cy="126360"/>
              </a:xfrm>
              <a:prstGeom prst="straightConnector1">
                <a:avLst/>
              </a:prstGeom>
              <a:ln w="6480">
                <a:solidFill>
                  <a:srgbClr val="a8a8a8"/>
                </a:solidFill>
                <a:miter/>
              </a:ln>
            </p:spPr>
          </p:cxnSp>
          <p:cxnSp>
            <p:nvCxnSpPr>
              <p:cNvPr id="24837" name="Straight Connector 2071"/>
              <p:cNvCxnSpPr/>
              <p:nvPr/>
            </p:nvCxnSpPr>
            <p:spPr>
              <a:xfrm>
                <a:off x="8896680" y="7167240"/>
                <a:ext cx="360" cy="126360"/>
              </a:xfrm>
              <a:prstGeom prst="straightConnector1">
                <a:avLst/>
              </a:prstGeom>
              <a:ln w="6480">
                <a:solidFill>
                  <a:srgbClr val="a8a8a8"/>
                </a:solidFill>
                <a:miter/>
              </a:ln>
            </p:spPr>
          </p:cxnSp>
          <p:cxnSp>
            <p:nvCxnSpPr>
              <p:cNvPr id="24838" name="Straight Connector 2072"/>
              <p:cNvCxnSpPr/>
              <p:nvPr/>
            </p:nvCxnSpPr>
            <p:spPr>
              <a:xfrm>
                <a:off x="8731800" y="7167240"/>
                <a:ext cx="360" cy="126360"/>
              </a:xfrm>
              <a:prstGeom prst="straightConnector1">
                <a:avLst/>
              </a:prstGeom>
              <a:ln w="6480">
                <a:solidFill>
                  <a:srgbClr val="a8a8a8"/>
                </a:solidFill>
                <a:miter/>
              </a:ln>
            </p:spPr>
          </p:cxnSp>
          <p:cxnSp>
            <p:nvCxnSpPr>
              <p:cNvPr id="24839" name="Straight Connector 2073"/>
              <p:cNvCxnSpPr/>
              <p:nvPr/>
            </p:nvCxnSpPr>
            <p:spPr>
              <a:xfrm>
                <a:off x="9226080" y="7167240"/>
                <a:ext cx="360" cy="126360"/>
              </a:xfrm>
              <a:prstGeom prst="straightConnector1">
                <a:avLst/>
              </a:prstGeom>
              <a:ln w="6480">
                <a:solidFill>
                  <a:srgbClr val="a8a8a8"/>
                </a:solidFill>
                <a:miter/>
              </a:ln>
            </p:spPr>
          </p:cxnSp>
          <p:cxnSp>
            <p:nvCxnSpPr>
              <p:cNvPr id="24840" name="Straight Connector 2074"/>
              <p:cNvCxnSpPr/>
              <p:nvPr/>
            </p:nvCxnSpPr>
            <p:spPr>
              <a:xfrm>
                <a:off x="9061560" y="7167240"/>
                <a:ext cx="360" cy="126360"/>
              </a:xfrm>
              <a:prstGeom prst="straightConnector1">
                <a:avLst/>
              </a:prstGeom>
              <a:ln w="6480">
                <a:solidFill>
                  <a:srgbClr val="a8a8a8"/>
                </a:solidFill>
                <a:miter/>
              </a:ln>
            </p:spPr>
          </p:cxnSp>
          <p:cxnSp>
            <p:nvCxnSpPr>
              <p:cNvPr id="24841" name="Straight Connector 2075"/>
              <p:cNvCxnSpPr/>
              <p:nvPr/>
            </p:nvCxnSpPr>
            <p:spPr>
              <a:xfrm>
                <a:off x="9555840" y="7167240"/>
                <a:ext cx="360" cy="126360"/>
              </a:xfrm>
              <a:prstGeom prst="straightConnector1">
                <a:avLst/>
              </a:prstGeom>
              <a:ln w="6480">
                <a:solidFill>
                  <a:srgbClr val="a8a8a8"/>
                </a:solidFill>
                <a:miter/>
              </a:ln>
            </p:spPr>
          </p:cxnSp>
          <p:cxnSp>
            <p:nvCxnSpPr>
              <p:cNvPr id="24842" name="Straight Connector 2076"/>
              <p:cNvCxnSpPr/>
              <p:nvPr/>
            </p:nvCxnSpPr>
            <p:spPr>
              <a:xfrm>
                <a:off x="9390960" y="7167240"/>
                <a:ext cx="360" cy="126360"/>
              </a:xfrm>
              <a:prstGeom prst="straightConnector1">
                <a:avLst/>
              </a:prstGeom>
              <a:ln w="6480">
                <a:solidFill>
                  <a:srgbClr val="a8a8a8"/>
                </a:solidFill>
                <a:miter/>
              </a:ln>
            </p:spPr>
          </p:cxnSp>
          <p:cxnSp>
            <p:nvCxnSpPr>
              <p:cNvPr id="24843" name="Straight Connector 2077"/>
              <p:cNvCxnSpPr/>
              <p:nvPr/>
            </p:nvCxnSpPr>
            <p:spPr>
              <a:xfrm>
                <a:off x="9885240" y="7167240"/>
                <a:ext cx="360" cy="126360"/>
              </a:xfrm>
              <a:prstGeom prst="straightConnector1">
                <a:avLst/>
              </a:prstGeom>
              <a:ln w="6480">
                <a:solidFill>
                  <a:srgbClr val="a8a8a8"/>
                </a:solidFill>
                <a:miter/>
              </a:ln>
            </p:spPr>
          </p:cxnSp>
          <p:cxnSp>
            <p:nvCxnSpPr>
              <p:cNvPr id="24844" name="Straight Connector 2078"/>
              <p:cNvCxnSpPr/>
              <p:nvPr/>
            </p:nvCxnSpPr>
            <p:spPr>
              <a:xfrm>
                <a:off x="9720360" y="7167240"/>
                <a:ext cx="360" cy="126360"/>
              </a:xfrm>
              <a:prstGeom prst="straightConnector1">
                <a:avLst/>
              </a:prstGeom>
              <a:ln w="6480">
                <a:solidFill>
                  <a:srgbClr val="a8a8a8"/>
                </a:solidFill>
                <a:miter/>
              </a:ln>
            </p:spPr>
          </p:cxnSp>
          <p:cxnSp>
            <p:nvCxnSpPr>
              <p:cNvPr id="24845" name="Straight Connector 2079"/>
              <p:cNvCxnSpPr/>
              <p:nvPr/>
            </p:nvCxnSpPr>
            <p:spPr>
              <a:xfrm>
                <a:off x="10214640" y="7167240"/>
                <a:ext cx="360" cy="126360"/>
              </a:xfrm>
              <a:prstGeom prst="straightConnector1">
                <a:avLst/>
              </a:prstGeom>
              <a:ln w="6480">
                <a:solidFill>
                  <a:srgbClr val="a8a8a8"/>
                </a:solidFill>
                <a:miter/>
              </a:ln>
            </p:spPr>
          </p:cxnSp>
          <p:cxnSp>
            <p:nvCxnSpPr>
              <p:cNvPr id="24846" name="Straight Connector 2080"/>
              <p:cNvCxnSpPr/>
              <p:nvPr/>
            </p:nvCxnSpPr>
            <p:spPr>
              <a:xfrm>
                <a:off x="10050120" y="7167240"/>
                <a:ext cx="360" cy="126360"/>
              </a:xfrm>
              <a:prstGeom prst="straightConnector1">
                <a:avLst/>
              </a:prstGeom>
              <a:ln w="6480">
                <a:solidFill>
                  <a:srgbClr val="a8a8a8"/>
                </a:solidFill>
                <a:miter/>
              </a:ln>
            </p:spPr>
          </p:cxnSp>
          <p:cxnSp>
            <p:nvCxnSpPr>
              <p:cNvPr id="24847" name="Straight Connector 2081"/>
              <p:cNvCxnSpPr/>
              <p:nvPr/>
            </p:nvCxnSpPr>
            <p:spPr>
              <a:xfrm>
                <a:off x="10544400" y="7167240"/>
                <a:ext cx="360" cy="126360"/>
              </a:xfrm>
              <a:prstGeom prst="straightConnector1">
                <a:avLst/>
              </a:prstGeom>
              <a:ln w="6480">
                <a:solidFill>
                  <a:srgbClr val="a8a8a8"/>
                </a:solidFill>
                <a:miter/>
              </a:ln>
            </p:spPr>
          </p:cxnSp>
          <p:cxnSp>
            <p:nvCxnSpPr>
              <p:cNvPr id="24848" name="Straight Connector 2082"/>
              <p:cNvCxnSpPr/>
              <p:nvPr/>
            </p:nvCxnSpPr>
            <p:spPr>
              <a:xfrm>
                <a:off x="10379520" y="7167240"/>
                <a:ext cx="360" cy="126360"/>
              </a:xfrm>
              <a:prstGeom prst="straightConnector1">
                <a:avLst/>
              </a:prstGeom>
              <a:ln w="6480">
                <a:solidFill>
                  <a:srgbClr val="a8a8a8"/>
                </a:solidFill>
                <a:miter/>
              </a:ln>
            </p:spPr>
          </p:cxnSp>
          <p:cxnSp>
            <p:nvCxnSpPr>
              <p:cNvPr id="24849" name="Straight Connector 2083"/>
              <p:cNvCxnSpPr/>
              <p:nvPr/>
            </p:nvCxnSpPr>
            <p:spPr>
              <a:xfrm>
                <a:off x="10873800" y="7167240"/>
                <a:ext cx="360" cy="126360"/>
              </a:xfrm>
              <a:prstGeom prst="straightConnector1">
                <a:avLst/>
              </a:prstGeom>
              <a:ln w="6480">
                <a:solidFill>
                  <a:srgbClr val="a8a8a8"/>
                </a:solidFill>
                <a:miter/>
              </a:ln>
            </p:spPr>
          </p:cxnSp>
          <p:cxnSp>
            <p:nvCxnSpPr>
              <p:cNvPr id="24850" name="Straight Connector 2084"/>
              <p:cNvCxnSpPr/>
              <p:nvPr/>
            </p:nvCxnSpPr>
            <p:spPr>
              <a:xfrm>
                <a:off x="10708920" y="7167240"/>
                <a:ext cx="360" cy="126360"/>
              </a:xfrm>
              <a:prstGeom prst="straightConnector1">
                <a:avLst/>
              </a:prstGeom>
              <a:ln w="6480">
                <a:solidFill>
                  <a:srgbClr val="a8a8a8"/>
                </a:solidFill>
                <a:miter/>
              </a:ln>
            </p:spPr>
          </p:cxnSp>
          <p:cxnSp>
            <p:nvCxnSpPr>
              <p:cNvPr id="24851" name="Straight Connector 2085"/>
              <p:cNvCxnSpPr/>
              <p:nvPr/>
            </p:nvCxnSpPr>
            <p:spPr>
              <a:xfrm>
                <a:off x="11203200" y="7167240"/>
                <a:ext cx="360" cy="126360"/>
              </a:xfrm>
              <a:prstGeom prst="straightConnector1">
                <a:avLst/>
              </a:prstGeom>
              <a:ln w="6480">
                <a:solidFill>
                  <a:srgbClr val="a8a8a8"/>
                </a:solidFill>
                <a:miter/>
              </a:ln>
            </p:spPr>
          </p:cxnSp>
          <p:cxnSp>
            <p:nvCxnSpPr>
              <p:cNvPr id="24852" name="Straight Connector 2086"/>
              <p:cNvCxnSpPr/>
              <p:nvPr/>
            </p:nvCxnSpPr>
            <p:spPr>
              <a:xfrm>
                <a:off x="11038680" y="7167240"/>
                <a:ext cx="360" cy="126360"/>
              </a:xfrm>
              <a:prstGeom prst="straightConnector1">
                <a:avLst/>
              </a:prstGeom>
              <a:ln w="6480">
                <a:solidFill>
                  <a:srgbClr val="a8a8a8"/>
                </a:solidFill>
                <a:miter/>
              </a:ln>
            </p:spPr>
          </p:cxnSp>
          <p:cxnSp>
            <p:nvCxnSpPr>
              <p:cNvPr id="24853" name="Straight Connector 2087"/>
              <p:cNvCxnSpPr/>
              <p:nvPr/>
            </p:nvCxnSpPr>
            <p:spPr>
              <a:xfrm>
                <a:off x="11532960" y="7167240"/>
                <a:ext cx="360" cy="126360"/>
              </a:xfrm>
              <a:prstGeom prst="straightConnector1">
                <a:avLst/>
              </a:prstGeom>
              <a:ln w="6480">
                <a:solidFill>
                  <a:srgbClr val="a8a8a8"/>
                </a:solidFill>
                <a:miter/>
              </a:ln>
            </p:spPr>
          </p:cxnSp>
          <p:cxnSp>
            <p:nvCxnSpPr>
              <p:cNvPr id="24854" name="Straight Connector 2088"/>
              <p:cNvCxnSpPr/>
              <p:nvPr/>
            </p:nvCxnSpPr>
            <p:spPr>
              <a:xfrm>
                <a:off x="11368080" y="7167240"/>
                <a:ext cx="360" cy="126360"/>
              </a:xfrm>
              <a:prstGeom prst="straightConnector1">
                <a:avLst/>
              </a:prstGeom>
              <a:ln w="6480">
                <a:solidFill>
                  <a:srgbClr val="a8a8a8"/>
                </a:solidFill>
                <a:miter/>
              </a:ln>
            </p:spPr>
          </p:cxnSp>
          <p:cxnSp>
            <p:nvCxnSpPr>
              <p:cNvPr id="24855" name="Straight Connector 2089"/>
              <p:cNvCxnSpPr/>
              <p:nvPr/>
            </p:nvCxnSpPr>
            <p:spPr>
              <a:xfrm>
                <a:off x="11862360" y="7167240"/>
                <a:ext cx="360" cy="126360"/>
              </a:xfrm>
              <a:prstGeom prst="straightConnector1">
                <a:avLst/>
              </a:prstGeom>
              <a:ln w="6480">
                <a:solidFill>
                  <a:srgbClr val="a8a8a8"/>
                </a:solidFill>
                <a:miter/>
              </a:ln>
            </p:spPr>
          </p:cxnSp>
          <p:cxnSp>
            <p:nvCxnSpPr>
              <p:cNvPr id="2485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4857" name="Group 28"/>
            <p:cNvGrpSpPr/>
            <p:nvPr/>
          </p:nvGrpSpPr>
          <p:grpSpPr>
            <a:xfrm>
              <a:off x="-435240" y="-435240"/>
              <a:ext cx="13042800" cy="7728480"/>
              <a:chOff x="-435240" y="-435240"/>
              <a:chExt cx="13042800" cy="7728480"/>
            </a:xfrm>
          </p:grpSpPr>
          <p:cxnSp>
            <p:nvCxnSpPr>
              <p:cNvPr id="24858" name="Straight Connector 1897"/>
              <p:cNvCxnSpPr/>
              <p:nvPr/>
            </p:nvCxnSpPr>
            <p:spPr>
              <a:xfrm>
                <a:off x="12355560" y="4898520"/>
                <a:ext cx="252360" cy="360"/>
              </a:xfrm>
              <a:prstGeom prst="straightConnector1">
                <a:avLst/>
              </a:prstGeom>
              <a:ln w="6480">
                <a:solidFill>
                  <a:srgbClr val="a8a8a8"/>
                </a:solidFill>
                <a:miter/>
              </a:ln>
            </p:spPr>
          </p:cxnSp>
          <p:cxnSp>
            <p:nvCxnSpPr>
              <p:cNvPr id="24859" name="Straight Connector 181"/>
              <p:cNvCxnSpPr/>
              <p:nvPr/>
            </p:nvCxnSpPr>
            <p:spPr>
              <a:xfrm>
                <a:off x="-435240" y="326520"/>
                <a:ext cx="252360" cy="360"/>
              </a:xfrm>
              <a:prstGeom prst="straightConnector1">
                <a:avLst/>
              </a:prstGeom>
              <a:ln w="6480">
                <a:solidFill>
                  <a:srgbClr val="a8a8a8"/>
                </a:solidFill>
                <a:miter/>
              </a:ln>
            </p:spPr>
          </p:cxnSp>
          <p:cxnSp>
            <p:nvCxnSpPr>
              <p:cNvPr id="24860" name="Straight Connector 182"/>
              <p:cNvCxnSpPr/>
              <p:nvPr/>
            </p:nvCxnSpPr>
            <p:spPr>
              <a:xfrm>
                <a:off x="-435240" y="0"/>
                <a:ext cx="252360" cy="360"/>
              </a:xfrm>
              <a:prstGeom prst="straightConnector1">
                <a:avLst/>
              </a:prstGeom>
              <a:ln w="6480">
                <a:solidFill>
                  <a:srgbClr val="a8a8a8"/>
                </a:solidFill>
                <a:miter/>
              </a:ln>
            </p:spPr>
          </p:cxnSp>
          <p:cxnSp>
            <p:nvCxnSpPr>
              <p:cNvPr id="24861" name="Straight Connector 183"/>
              <p:cNvCxnSpPr/>
              <p:nvPr/>
            </p:nvCxnSpPr>
            <p:spPr>
              <a:xfrm>
                <a:off x="-435240" y="979560"/>
                <a:ext cx="252360" cy="360"/>
              </a:xfrm>
              <a:prstGeom prst="straightConnector1">
                <a:avLst/>
              </a:prstGeom>
              <a:ln w="6480">
                <a:solidFill>
                  <a:srgbClr val="a8a8a8"/>
                </a:solidFill>
                <a:miter/>
              </a:ln>
            </p:spPr>
          </p:cxnSp>
          <p:cxnSp>
            <p:nvCxnSpPr>
              <p:cNvPr id="24862" name="Straight Connector 184"/>
              <p:cNvCxnSpPr/>
              <p:nvPr/>
            </p:nvCxnSpPr>
            <p:spPr>
              <a:xfrm>
                <a:off x="-435240" y="653040"/>
                <a:ext cx="252360" cy="360"/>
              </a:xfrm>
              <a:prstGeom prst="straightConnector1">
                <a:avLst/>
              </a:prstGeom>
              <a:ln w="6480">
                <a:solidFill>
                  <a:srgbClr val="a8a8a8"/>
                </a:solidFill>
                <a:miter/>
              </a:ln>
            </p:spPr>
          </p:cxnSp>
          <p:cxnSp>
            <p:nvCxnSpPr>
              <p:cNvPr id="24863" name="Straight Connector 185"/>
              <p:cNvCxnSpPr/>
              <p:nvPr/>
            </p:nvCxnSpPr>
            <p:spPr>
              <a:xfrm>
                <a:off x="-435240" y="1632600"/>
                <a:ext cx="252360" cy="360"/>
              </a:xfrm>
              <a:prstGeom prst="straightConnector1">
                <a:avLst/>
              </a:prstGeom>
              <a:ln w="6480">
                <a:solidFill>
                  <a:srgbClr val="a8a8a8"/>
                </a:solidFill>
                <a:miter/>
              </a:ln>
            </p:spPr>
          </p:cxnSp>
          <p:cxnSp>
            <p:nvCxnSpPr>
              <p:cNvPr id="24864" name="Straight Connector 186"/>
              <p:cNvCxnSpPr/>
              <p:nvPr/>
            </p:nvCxnSpPr>
            <p:spPr>
              <a:xfrm>
                <a:off x="-435240" y="1306080"/>
                <a:ext cx="252360" cy="360"/>
              </a:xfrm>
              <a:prstGeom prst="straightConnector1">
                <a:avLst/>
              </a:prstGeom>
              <a:ln w="6480">
                <a:solidFill>
                  <a:srgbClr val="a8a8a8"/>
                </a:solidFill>
                <a:miter/>
              </a:ln>
            </p:spPr>
          </p:cxnSp>
          <p:cxnSp>
            <p:nvCxnSpPr>
              <p:cNvPr id="24865" name="Straight Connector 187"/>
              <p:cNvCxnSpPr/>
              <p:nvPr/>
            </p:nvCxnSpPr>
            <p:spPr>
              <a:xfrm>
                <a:off x="-435240" y="2285640"/>
                <a:ext cx="252360" cy="360"/>
              </a:xfrm>
              <a:prstGeom prst="straightConnector1">
                <a:avLst/>
              </a:prstGeom>
              <a:ln w="6480">
                <a:solidFill>
                  <a:srgbClr val="a8a8a8"/>
                </a:solidFill>
                <a:miter/>
              </a:ln>
            </p:spPr>
          </p:cxnSp>
          <p:cxnSp>
            <p:nvCxnSpPr>
              <p:cNvPr id="24866" name="Straight Connector 188"/>
              <p:cNvCxnSpPr/>
              <p:nvPr/>
            </p:nvCxnSpPr>
            <p:spPr>
              <a:xfrm>
                <a:off x="-435240" y="1959120"/>
                <a:ext cx="252360" cy="360"/>
              </a:xfrm>
              <a:prstGeom prst="straightConnector1">
                <a:avLst/>
              </a:prstGeom>
              <a:ln w="6480">
                <a:solidFill>
                  <a:srgbClr val="a8a8a8"/>
                </a:solidFill>
                <a:miter/>
              </a:ln>
            </p:spPr>
          </p:cxnSp>
          <p:cxnSp>
            <p:nvCxnSpPr>
              <p:cNvPr id="24867" name="Straight Connector 189"/>
              <p:cNvCxnSpPr/>
              <p:nvPr/>
            </p:nvCxnSpPr>
            <p:spPr>
              <a:xfrm>
                <a:off x="-435240" y="2939040"/>
                <a:ext cx="252360" cy="360"/>
              </a:xfrm>
              <a:prstGeom prst="straightConnector1">
                <a:avLst/>
              </a:prstGeom>
              <a:ln w="6480">
                <a:solidFill>
                  <a:srgbClr val="a8a8a8"/>
                </a:solidFill>
                <a:miter/>
              </a:ln>
            </p:spPr>
          </p:cxnSp>
          <p:cxnSp>
            <p:nvCxnSpPr>
              <p:cNvPr id="24868" name="Straight Connector 190"/>
              <p:cNvCxnSpPr/>
              <p:nvPr/>
            </p:nvCxnSpPr>
            <p:spPr>
              <a:xfrm>
                <a:off x="-435240" y="2612520"/>
                <a:ext cx="252360" cy="360"/>
              </a:xfrm>
              <a:prstGeom prst="straightConnector1">
                <a:avLst/>
              </a:prstGeom>
              <a:ln w="6480">
                <a:solidFill>
                  <a:srgbClr val="a8a8a8"/>
                </a:solidFill>
                <a:miter/>
              </a:ln>
            </p:spPr>
          </p:cxnSp>
          <p:cxnSp>
            <p:nvCxnSpPr>
              <p:cNvPr id="24869" name="Straight Connector 191"/>
              <p:cNvCxnSpPr/>
              <p:nvPr/>
            </p:nvCxnSpPr>
            <p:spPr>
              <a:xfrm>
                <a:off x="-435240" y="3592080"/>
                <a:ext cx="252360" cy="360"/>
              </a:xfrm>
              <a:prstGeom prst="straightConnector1">
                <a:avLst/>
              </a:prstGeom>
              <a:ln w="6480">
                <a:solidFill>
                  <a:srgbClr val="a8a8a8"/>
                </a:solidFill>
                <a:miter/>
              </a:ln>
            </p:spPr>
          </p:cxnSp>
          <p:cxnSp>
            <p:nvCxnSpPr>
              <p:cNvPr id="24870" name="Straight Connector 192"/>
              <p:cNvCxnSpPr/>
              <p:nvPr/>
            </p:nvCxnSpPr>
            <p:spPr>
              <a:xfrm>
                <a:off x="-435240" y="3265560"/>
                <a:ext cx="252360" cy="360"/>
              </a:xfrm>
              <a:prstGeom prst="straightConnector1">
                <a:avLst/>
              </a:prstGeom>
              <a:ln w="6480">
                <a:solidFill>
                  <a:srgbClr val="a8a8a8"/>
                </a:solidFill>
                <a:miter/>
              </a:ln>
            </p:spPr>
          </p:cxnSp>
          <p:cxnSp>
            <p:nvCxnSpPr>
              <p:cNvPr id="24871" name="Straight Connector 193"/>
              <p:cNvCxnSpPr/>
              <p:nvPr/>
            </p:nvCxnSpPr>
            <p:spPr>
              <a:xfrm>
                <a:off x="-435240" y="4245120"/>
                <a:ext cx="252360" cy="360"/>
              </a:xfrm>
              <a:prstGeom prst="straightConnector1">
                <a:avLst/>
              </a:prstGeom>
              <a:ln w="6480">
                <a:solidFill>
                  <a:srgbClr val="a8a8a8"/>
                </a:solidFill>
                <a:miter/>
              </a:ln>
            </p:spPr>
          </p:cxnSp>
          <p:cxnSp>
            <p:nvCxnSpPr>
              <p:cNvPr id="24872" name="Straight Connector 194"/>
              <p:cNvCxnSpPr/>
              <p:nvPr/>
            </p:nvCxnSpPr>
            <p:spPr>
              <a:xfrm>
                <a:off x="-435240" y="3918600"/>
                <a:ext cx="252360" cy="360"/>
              </a:xfrm>
              <a:prstGeom prst="straightConnector1">
                <a:avLst/>
              </a:prstGeom>
              <a:ln w="6480">
                <a:solidFill>
                  <a:srgbClr val="a8a8a8"/>
                </a:solidFill>
                <a:miter/>
              </a:ln>
            </p:spPr>
          </p:cxnSp>
          <p:cxnSp>
            <p:nvCxnSpPr>
              <p:cNvPr id="24873" name="Straight Connector 195"/>
              <p:cNvCxnSpPr/>
              <p:nvPr/>
            </p:nvCxnSpPr>
            <p:spPr>
              <a:xfrm>
                <a:off x="-435240" y="4898520"/>
                <a:ext cx="252360" cy="360"/>
              </a:xfrm>
              <a:prstGeom prst="straightConnector1">
                <a:avLst/>
              </a:prstGeom>
              <a:ln w="6480">
                <a:solidFill>
                  <a:srgbClr val="a8a8a8"/>
                </a:solidFill>
                <a:miter/>
              </a:ln>
            </p:spPr>
          </p:cxnSp>
          <p:cxnSp>
            <p:nvCxnSpPr>
              <p:cNvPr id="24874" name="Straight Connector 196"/>
              <p:cNvCxnSpPr/>
              <p:nvPr/>
            </p:nvCxnSpPr>
            <p:spPr>
              <a:xfrm>
                <a:off x="-435240" y="4571640"/>
                <a:ext cx="252360" cy="360"/>
              </a:xfrm>
              <a:prstGeom prst="straightConnector1">
                <a:avLst/>
              </a:prstGeom>
              <a:ln w="6480">
                <a:solidFill>
                  <a:srgbClr val="a8a8a8"/>
                </a:solidFill>
                <a:miter/>
              </a:ln>
            </p:spPr>
          </p:cxnSp>
          <p:cxnSp>
            <p:nvCxnSpPr>
              <p:cNvPr id="24875" name="Straight Connector 197"/>
              <p:cNvCxnSpPr/>
              <p:nvPr/>
            </p:nvCxnSpPr>
            <p:spPr>
              <a:xfrm>
                <a:off x="-435240" y="5551560"/>
                <a:ext cx="252360" cy="360"/>
              </a:xfrm>
              <a:prstGeom prst="straightConnector1">
                <a:avLst/>
              </a:prstGeom>
              <a:ln w="6480">
                <a:solidFill>
                  <a:srgbClr val="a8a8a8"/>
                </a:solidFill>
                <a:miter/>
              </a:ln>
            </p:spPr>
          </p:cxnSp>
          <p:cxnSp>
            <p:nvCxnSpPr>
              <p:cNvPr id="24876" name="Straight Connector 198"/>
              <p:cNvCxnSpPr/>
              <p:nvPr/>
            </p:nvCxnSpPr>
            <p:spPr>
              <a:xfrm>
                <a:off x="-435240" y="5225040"/>
                <a:ext cx="252360" cy="360"/>
              </a:xfrm>
              <a:prstGeom prst="straightConnector1">
                <a:avLst/>
              </a:prstGeom>
              <a:ln w="6480">
                <a:solidFill>
                  <a:srgbClr val="a8a8a8"/>
                </a:solidFill>
                <a:miter/>
              </a:ln>
            </p:spPr>
          </p:cxnSp>
          <p:cxnSp>
            <p:nvCxnSpPr>
              <p:cNvPr id="24877" name="Straight Connector 199"/>
              <p:cNvCxnSpPr/>
              <p:nvPr/>
            </p:nvCxnSpPr>
            <p:spPr>
              <a:xfrm>
                <a:off x="-435240" y="6204600"/>
                <a:ext cx="252360" cy="360"/>
              </a:xfrm>
              <a:prstGeom prst="straightConnector1">
                <a:avLst/>
              </a:prstGeom>
              <a:ln w="6480">
                <a:solidFill>
                  <a:srgbClr val="a8a8a8"/>
                </a:solidFill>
                <a:miter/>
              </a:ln>
            </p:spPr>
          </p:cxnSp>
          <p:cxnSp>
            <p:nvCxnSpPr>
              <p:cNvPr id="24878" name="Straight Connector 200"/>
              <p:cNvCxnSpPr/>
              <p:nvPr/>
            </p:nvCxnSpPr>
            <p:spPr>
              <a:xfrm>
                <a:off x="-435240" y="5878080"/>
                <a:ext cx="252360" cy="360"/>
              </a:xfrm>
              <a:prstGeom prst="straightConnector1">
                <a:avLst/>
              </a:prstGeom>
              <a:ln w="6480">
                <a:solidFill>
                  <a:srgbClr val="a8a8a8"/>
                </a:solidFill>
                <a:miter/>
              </a:ln>
            </p:spPr>
          </p:cxnSp>
          <p:cxnSp>
            <p:nvCxnSpPr>
              <p:cNvPr id="24879" name="Straight Connector 201"/>
              <p:cNvCxnSpPr/>
              <p:nvPr/>
            </p:nvCxnSpPr>
            <p:spPr>
              <a:xfrm>
                <a:off x="-435240" y="6857640"/>
                <a:ext cx="252360" cy="360"/>
              </a:xfrm>
              <a:prstGeom prst="straightConnector1">
                <a:avLst/>
              </a:prstGeom>
              <a:ln w="6480">
                <a:solidFill>
                  <a:srgbClr val="a8a8a8"/>
                </a:solidFill>
                <a:miter/>
              </a:ln>
            </p:spPr>
          </p:cxnSp>
          <p:cxnSp>
            <p:nvCxnSpPr>
              <p:cNvPr id="24880" name="Straight Connector 202"/>
              <p:cNvCxnSpPr/>
              <p:nvPr/>
            </p:nvCxnSpPr>
            <p:spPr>
              <a:xfrm>
                <a:off x="-435240" y="6531120"/>
                <a:ext cx="252360" cy="360"/>
              </a:xfrm>
              <a:prstGeom prst="straightConnector1">
                <a:avLst/>
              </a:prstGeom>
              <a:ln w="6480">
                <a:solidFill>
                  <a:srgbClr val="a8a8a8"/>
                </a:solidFill>
                <a:miter/>
              </a:ln>
            </p:spPr>
          </p:cxnSp>
          <p:cxnSp>
            <p:nvCxnSpPr>
              <p:cNvPr id="24881" name="Straight Connector 806"/>
              <p:cNvCxnSpPr/>
              <p:nvPr/>
            </p:nvCxnSpPr>
            <p:spPr>
              <a:xfrm flipV="1">
                <a:off x="11862360" y="-435240"/>
                <a:ext cx="360" cy="252360"/>
              </a:xfrm>
              <a:prstGeom prst="straightConnector1">
                <a:avLst/>
              </a:prstGeom>
              <a:ln w="6480">
                <a:solidFill>
                  <a:srgbClr val="a8a8a8"/>
                </a:solidFill>
                <a:miter/>
              </a:ln>
            </p:spPr>
          </p:cxnSp>
          <p:cxnSp>
            <p:nvCxnSpPr>
              <p:cNvPr id="24882" name="Straight Connector 807"/>
              <p:cNvCxnSpPr/>
              <p:nvPr/>
            </p:nvCxnSpPr>
            <p:spPr>
              <a:xfrm flipV="1">
                <a:off x="12191760" y="-435240"/>
                <a:ext cx="360" cy="252360"/>
              </a:xfrm>
              <a:prstGeom prst="straightConnector1">
                <a:avLst/>
              </a:prstGeom>
              <a:ln w="6480">
                <a:solidFill>
                  <a:srgbClr val="a8a8a8"/>
                </a:solidFill>
                <a:miter/>
              </a:ln>
            </p:spPr>
          </p:cxnSp>
          <p:cxnSp>
            <p:nvCxnSpPr>
              <p:cNvPr id="24883" name="Straight Connector 808"/>
              <p:cNvCxnSpPr/>
              <p:nvPr/>
            </p:nvCxnSpPr>
            <p:spPr>
              <a:xfrm flipV="1">
                <a:off x="11203200" y="-435240"/>
                <a:ext cx="360" cy="252360"/>
              </a:xfrm>
              <a:prstGeom prst="straightConnector1">
                <a:avLst/>
              </a:prstGeom>
              <a:ln w="6480">
                <a:solidFill>
                  <a:srgbClr val="a8a8a8"/>
                </a:solidFill>
                <a:miter/>
              </a:ln>
            </p:spPr>
          </p:cxnSp>
          <p:cxnSp>
            <p:nvCxnSpPr>
              <p:cNvPr id="24884" name="Straight Connector 809"/>
              <p:cNvCxnSpPr/>
              <p:nvPr/>
            </p:nvCxnSpPr>
            <p:spPr>
              <a:xfrm flipV="1">
                <a:off x="11532960" y="-435240"/>
                <a:ext cx="360" cy="252360"/>
              </a:xfrm>
              <a:prstGeom prst="straightConnector1">
                <a:avLst/>
              </a:prstGeom>
              <a:ln w="6480">
                <a:solidFill>
                  <a:srgbClr val="a8a8a8"/>
                </a:solidFill>
                <a:miter/>
              </a:ln>
            </p:spPr>
          </p:cxnSp>
          <p:cxnSp>
            <p:nvCxnSpPr>
              <p:cNvPr id="24885" name="Straight Connector 810"/>
              <p:cNvCxnSpPr/>
              <p:nvPr/>
            </p:nvCxnSpPr>
            <p:spPr>
              <a:xfrm flipV="1">
                <a:off x="10544400" y="-435240"/>
                <a:ext cx="360" cy="252360"/>
              </a:xfrm>
              <a:prstGeom prst="straightConnector1">
                <a:avLst/>
              </a:prstGeom>
              <a:ln w="6480">
                <a:solidFill>
                  <a:srgbClr val="a8a8a8"/>
                </a:solidFill>
                <a:miter/>
              </a:ln>
            </p:spPr>
          </p:cxnSp>
          <p:cxnSp>
            <p:nvCxnSpPr>
              <p:cNvPr id="24886" name="Straight Connector 811"/>
              <p:cNvCxnSpPr/>
              <p:nvPr/>
            </p:nvCxnSpPr>
            <p:spPr>
              <a:xfrm flipV="1">
                <a:off x="10873800" y="-435240"/>
                <a:ext cx="360" cy="252360"/>
              </a:xfrm>
              <a:prstGeom prst="straightConnector1">
                <a:avLst/>
              </a:prstGeom>
              <a:ln w="6480">
                <a:solidFill>
                  <a:srgbClr val="a8a8a8"/>
                </a:solidFill>
                <a:miter/>
              </a:ln>
            </p:spPr>
          </p:cxnSp>
          <p:cxnSp>
            <p:nvCxnSpPr>
              <p:cNvPr id="24887" name="Straight Connector 812"/>
              <p:cNvCxnSpPr/>
              <p:nvPr/>
            </p:nvCxnSpPr>
            <p:spPr>
              <a:xfrm flipV="1">
                <a:off x="9885240" y="-435240"/>
                <a:ext cx="360" cy="252360"/>
              </a:xfrm>
              <a:prstGeom prst="straightConnector1">
                <a:avLst/>
              </a:prstGeom>
              <a:ln w="6480">
                <a:solidFill>
                  <a:srgbClr val="a8a8a8"/>
                </a:solidFill>
                <a:miter/>
              </a:ln>
            </p:spPr>
          </p:cxnSp>
          <p:cxnSp>
            <p:nvCxnSpPr>
              <p:cNvPr id="24888" name="Straight Connector 813"/>
              <p:cNvCxnSpPr/>
              <p:nvPr/>
            </p:nvCxnSpPr>
            <p:spPr>
              <a:xfrm flipV="1">
                <a:off x="10214640" y="-435240"/>
                <a:ext cx="360" cy="252360"/>
              </a:xfrm>
              <a:prstGeom prst="straightConnector1">
                <a:avLst/>
              </a:prstGeom>
              <a:ln w="6480">
                <a:solidFill>
                  <a:srgbClr val="a8a8a8"/>
                </a:solidFill>
                <a:miter/>
              </a:ln>
            </p:spPr>
          </p:cxnSp>
          <p:cxnSp>
            <p:nvCxnSpPr>
              <p:cNvPr id="24889" name="Straight Connector 814"/>
              <p:cNvCxnSpPr/>
              <p:nvPr/>
            </p:nvCxnSpPr>
            <p:spPr>
              <a:xfrm flipV="1">
                <a:off x="9226080" y="-435240"/>
                <a:ext cx="360" cy="252360"/>
              </a:xfrm>
              <a:prstGeom prst="straightConnector1">
                <a:avLst/>
              </a:prstGeom>
              <a:ln w="6480">
                <a:solidFill>
                  <a:srgbClr val="a8a8a8"/>
                </a:solidFill>
                <a:miter/>
              </a:ln>
            </p:spPr>
          </p:cxnSp>
          <p:cxnSp>
            <p:nvCxnSpPr>
              <p:cNvPr id="24890" name="Straight Connector 815"/>
              <p:cNvCxnSpPr/>
              <p:nvPr/>
            </p:nvCxnSpPr>
            <p:spPr>
              <a:xfrm flipV="1">
                <a:off x="9555840" y="-435240"/>
                <a:ext cx="360" cy="252360"/>
              </a:xfrm>
              <a:prstGeom prst="straightConnector1">
                <a:avLst/>
              </a:prstGeom>
              <a:ln w="6480">
                <a:solidFill>
                  <a:srgbClr val="a8a8a8"/>
                </a:solidFill>
                <a:miter/>
              </a:ln>
            </p:spPr>
          </p:cxnSp>
          <p:cxnSp>
            <p:nvCxnSpPr>
              <p:cNvPr id="24891" name="Straight Connector 816"/>
              <p:cNvCxnSpPr/>
              <p:nvPr/>
            </p:nvCxnSpPr>
            <p:spPr>
              <a:xfrm flipV="1">
                <a:off x="8567280" y="-435240"/>
                <a:ext cx="360" cy="252360"/>
              </a:xfrm>
              <a:prstGeom prst="straightConnector1">
                <a:avLst/>
              </a:prstGeom>
              <a:ln w="6480">
                <a:solidFill>
                  <a:srgbClr val="a8a8a8"/>
                </a:solidFill>
                <a:miter/>
              </a:ln>
            </p:spPr>
          </p:cxnSp>
          <p:cxnSp>
            <p:nvCxnSpPr>
              <p:cNvPr id="24892" name="Straight Connector 817"/>
              <p:cNvCxnSpPr/>
              <p:nvPr/>
            </p:nvCxnSpPr>
            <p:spPr>
              <a:xfrm flipV="1">
                <a:off x="8896680" y="-435240"/>
                <a:ext cx="360" cy="252360"/>
              </a:xfrm>
              <a:prstGeom prst="straightConnector1">
                <a:avLst/>
              </a:prstGeom>
              <a:ln w="6480">
                <a:solidFill>
                  <a:srgbClr val="a8a8a8"/>
                </a:solidFill>
                <a:miter/>
              </a:ln>
            </p:spPr>
          </p:cxnSp>
          <p:cxnSp>
            <p:nvCxnSpPr>
              <p:cNvPr id="24893" name="Straight Connector 818"/>
              <p:cNvCxnSpPr/>
              <p:nvPr/>
            </p:nvCxnSpPr>
            <p:spPr>
              <a:xfrm flipV="1">
                <a:off x="7908120" y="-435240"/>
                <a:ext cx="360" cy="252360"/>
              </a:xfrm>
              <a:prstGeom prst="straightConnector1">
                <a:avLst/>
              </a:prstGeom>
              <a:ln w="6480">
                <a:solidFill>
                  <a:srgbClr val="a8a8a8"/>
                </a:solidFill>
                <a:miter/>
              </a:ln>
            </p:spPr>
          </p:cxnSp>
          <p:cxnSp>
            <p:nvCxnSpPr>
              <p:cNvPr id="24894" name="Straight Connector 819"/>
              <p:cNvCxnSpPr/>
              <p:nvPr/>
            </p:nvCxnSpPr>
            <p:spPr>
              <a:xfrm flipV="1">
                <a:off x="8237520" y="-435240"/>
                <a:ext cx="360" cy="252360"/>
              </a:xfrm>
              <a:prstGeom prst="straightConnector1">
                <a:avLst/>
              </a:prstGeom>
              <a:ln w="6480">
                <a:solidFill>
                  <a:srgbClr val="a8a8a8"/>
                </a:solidFill>
                <a:miter/>
              </a:ln>
            </p:spPr>
          </p:cxnSp>
          <p:cxnSp>
            <p:nvCxnSpPr>
              <p:cNvPr id="24895" name="Straight Connector 820"/>
              <p:cNvCxnSpPr/>
              <p:nvPr/>
            </p:nvCxnSpPr>
            <p:spPr>
              <a:xfrm flipV="1">
                <a:off x="7248960" y="-435240"/>
                <a:ext cx="360" cy="252360"/>
              </a:xfrm>
              <a:prstGeom prst="straightConnector1">
                <a:avLst/>
              </a:prstGeom>
              <a:ln w="6480">
                <a:solidFill>
                  <a:srgbClr val="a8a8a8"/>
                </a:solidFill>
                <a:miter/>
              </a:ln>
            </p:spPr>
          </p:cxnSp>
          <p:cxnSp>
            <p:nvCxnSpPr>
              <p:cNvPr id="24896" name="Straight Connector 821"/>
              <p:cNvCxnSpPr/>
              <p:nvPr/>
            </p:nvCxnSpPr>
            <p:spPr>
              <a:xfrm flipV="1">
                <a:off x="7578720" y="-435240"/>
                <a:ext cx="360" cy="252360"/>
              </a:xfrm>
              <a:prstGeom prst="straightConnector1">
                <a:avLst/>
              </a:prstGeom>
              <a:ln w="6480">
                <a:solidFill>
                  <a:srgbClr val="a8a8a8"/>
                </a:solidFill>
                <a:miter/>
              </a:ln>
            </p:spPr>
          </p:cxnSp>
          <p:cxnSp>
            <p:nvCxnSpPr>
              <p:cNvPr id="24897" name="Straight Connector 822"/>
              <p:cNvCxnSpPr/>
              <p:nvPr/>
            </p:nvCxnSpPr>
            <p:spPr>
              <a:xfrm flipV="1">
                <a:off x="6590160" y="-435240"/>
                <a:ext cx="360" cy="252360"/>
              </a:xfrm>
              <a:prstGeom prst="straightConnector1">
                <a:avLst/>
              </a:prstGeom>
              <a:ln w="6480">
                <a:solidFill>
                  <a:srgbClr val="a8a8a8"/>
                </a:solidFill>
                <a:miter/>
              </a:ln>
            </p:spPr>
          </p:cxnSp>
          <p:cxnSp>
            <p:nvCxnSpPr>
              <p:cNvPr id="24898" name="Straight Connector 823"/>
              <p:cNvCxnSpPr/>
              <p:nvPr/>
            </p:nvCxnSpPr>
            <p:spPr>
              <a:xfrm flipV="1">
                <a:off x="6919560" y="-435240"/>
                <a:ext cx="360" cy="252360"/>
              </a:xfrm>
              <a:prstGeom prst="straightConnector1">
                <a:avLst/>
              </a:prstGeom>
              <a:ln w="6480">
                <a:solidFill>
                  <a:srgbClr val="a8a8a8"/>
                </a:solidFill>
                <a:miter/>
              </a:ln>
            </p:spPr>
          </p:cxnSp>
          <p:cxnSp>
            <p:nvCxnSpPr>
              <p:cNvPr id="24899" name="Straight Connector 824"/>
              <p:cNvCxnSpPr/>
              <p:nvPr/>
            </p:nvCxnSpPr>
            <p:spPr>
              <a:xfrm flipV="1">
                <a:off x="5931000" y="-435240"/>
                <a:ext cx="360" cy="252360"/>
              </a:xfrm>
              <a:prstGeom prst="straightConnector1">
                <a:avLst/>
              </a:prstGeom>
              <a:ln w="6480">
                <a:solidFill>
                  <a:srgbClr val="a8a8a8"/>
                </a:solidFill>
                <a:miter/>
              </a:ln>
            </p:spPr>
          </p:cxnSp>
          <p:cxnSp>
            <p:nvCxnSpPr>
              <p:cNvPr id="24900" name="Straight Connector 825"/>
              <p:cNvCxnSpPr/>
              <p:nvPr/>
            </p:nvCxnSpPr>
            <p:spPr>
              <a:xfrm flipV="1">
                <a:off x="6260760" y="-435240"/>
                <a:ext cx="360" cy="252360"/>
              </a:xfrm>
              <a:prstGeom prst="straightConnector1">
                <a:avLst/>
              </a:prstGeom>
              <a:ln w="6480">
                <a:solidFill>
                  <a:srgbClr val="a8a8a8"/>
                </a:solidFill>
                <a:miter/>
              </a:ln>
            </p:spPr>
          </p:cxnSp>
          <p:cxnSp>
            <p:nvCxnSpPr>
              <p:cNvPr id="24901" name="Straight Connector 826"/>
              <p:cNvCxnSpPr/>
              <p:nvPr/>
            </p:nvCxnSpPr>
            <p:spPr>
              <a:xfrm flipV="1">
                <a:off x="5272200" y="-435240"/>
                <a:ext cx="360" cy="252360"/>
              </a:xfrm>
              <a:prstGeom prst="straightConnector1">
                <a:avLst/>
              </a:prstGeom>
              <a:ln w="6480">
                <a:solidFill>
                  <a:srgbClr val="a8a8a8"/>
                </a:solidFill>
                <a:miter/>
              </a:ln>
            </p:spPr>
          </p:cxnSp>
          <p:cxnSp>
            <p:nvCxnSpPr>
              <p:cNvPr id="24902" name="Straight Connector 827"/>
              <p:cNvCxnSpPr/>
              <p:nvPr/>
            </p:nvCxnSpPr>
            <p:spPr>
              <a:xfrm flipV="1">
                <a:off x="5601600" y="-435240"/>
                <a:ext cx="360" cy="252360"/>
              </a:xfrm>
              <a:prstGeom prst="straightConnector1">
                <a:avLst/>
              </a:prstGeom>
              <a:ln w="6480">
                <a:solidFill>
                  <a:srgbClr val="a8a8a8"/>
                </a:solidFill>
                <a:miter/>
              </a:ln>
            </p:spPr>
          </p:cxnSp>
          <p:cxnSp>
            <p:nvCxnSpPr>
              <p:cNvPr id="24903" name="Straight Connector 828"/>
              <p:cNvCxnSpPr/>
              <p:nvPr/>
            </p:nvCxnSpPr>
            <p:spPr>
              <a:xfrm flipV="1">
                <a:off x="4613040" y="-435240"/>
                <a:ext cx="360" cy="252360"/>
              </a:xfrm>
              <a:prstGeom prst="straightConnector1">
                <a:avLst/>
              </a:prstGeom>
              <a:ln w="6480">
                <a:solidFill>
                  <a:srgbClr val="a8a8a8"/>
                </a:solidFill>
                <a:miter/>
              </a:ln>
            </p:spPr>
          </p:cxnSp>
          <p:cxnSp>
            <p:nvCxnSpPr>
              <p:cNvPr id="24904" name="Straight Connector 829"/>
              <p:cNvCxnSpPr/>
              <p:nvPr/>
            </p:nvCxnSpPr>
            <p:spPr>
              <a:xfrm flipV="1">
                <a:off x="4942440" y="-435240"/>
                <a:ext cx="360" cy="252360"/>
              </a:xfrm>
              <a:prstGeom prst="straightConnector1">
                <a:avLst/>
              </a:prstGeom>
              <a:ln w="6480">
                <a:solidFill>
                  <a:srgbClr val="a8a8a8"/>
                </a:solidFill>
                <a:miter/>
              </a:ln>
            </p:spPr>
          </p:cxnSp>
          <p:cxnSp>
            <p:nvCxnSpPr>
              <p:cNvPr id="24905" name="Straight Connector 830"/>
              <p:cNvCxnSpPr/>
              <p:nvPr/>
            </p:nvCxnSpPr>
            <p:spPr>
              <a:xfrm flipV="1">
                <a:off x="3953880" y="-435240"/>
                <a:ext cx="360" cy="252360"/>
              </a:xfrm>
              <a:prstGeom prst="straightConnector1">
                <a:avLst/>
              </a:prstGeom>
              <a:ln w="6480">
                <a:solidFill>
                  <a:srgbClr val="a8a8a8"/>
                </a:solidFill>
                <a:miter/>
              </a:ln>
            </p:spPr>
          </p:cxnSp>
          <p:cxnSp>
            <p:nvCxnSpPr>
              <p:cNvPr id="24906" name="Straight Connector 831"/>
              <p:cNvCxnSpPr/>
              <p:nvPr/>
            </p:nvCxnSpPr>
            <p:spPr>
              <a:xfrm flipV="1">
                <a:off x="4283640" y="-435240"/>
                <a:ext cx="360" cy="252360"/>
              </a:xfrm>
              <a:prstGeom prst="straightConnector1">
                <a:avLst/>
              </a:prstGeom>
              <a:ln w="6480">
                <a:solidFill>
                  <a:srgbClr val="a8a8a8"/>
                </a:solidFill>
                <a:miter/>
              </a:ln>
            </p:spPr>
          </p:cxnSp>
          <p:cxnSp>
            <p:nvCxnSpPr>
              <p:cNvPr id="24907" name="Straight Connector 832"/>
              <p:cNvCxnSpPr/>
              <p:nvPr/>
            </p:nvCxnSpPr>
            <p:spPr>
              <a:xfrm flipV="1">
                <a:off x="3295080" y="-435240"/>
                <a:ext cx="360" cy="252360"/>
              </a:xfrm>
              <a:prstGeom prst="straightConnector1">
                <a:avLst/>
              </a:prstGeom>
              <a:ln w="6480">
                <a:solidFill>
                  <a:srgbClr val="a8a8a8"/>
                </a:solidFill>
                <a:miter/>
              </a:ln>
            </p:spPr>
          </p:cxnSp>
          <p:cxnSp>
            <p:nvCxnSpPr>
              <p:cNvPr id="24908" name="Straight Connector 833"/>
              <p:cNvCxnSpPr/>
              <p:nvPr/>
            </p:nvCxnSpPr>
            <p:spPr>
              <a:xfrm flipV="1">
                <a:off x="3624480" y="-435240"/>
                <a:ext cx="360" cy="252360"/>
              </a:xfrm>
              <a:prstGeom prst="straightConnector1">
                <a:avLst/>
              </a:prstGeom>
              <a:ln w="6480">
                <a:solidFill>
                  <a:srgbClr val="a8a8a8"/>
                </a:solidFill>
                <a:miter/>
              </a:ln>
            </p:spPr>
          </p:cxnSp>
          <p:cxnSp>
            <p:nvCxnSpPr>
              <p:cNvPr id="24909" name="Straight Connector 834"/>
              <p:cNvCxnSpPr/>
              <p:nvPr/>
            </p:nvCxnSpPr>
            <p:spPr>
              <a:xfrm flipV="1">
                <a:off x="2635920" y="-435240"/>
                <a:ext cx="360" cy="252360"/>
              </a:xfrm>
              <a:prstGeom prst="straightConnector1">
                <a:avLst/>
              </a:prstGeom>
              <a:ln w="6480">
                <a:solidFill>
                  <a:srgbClr val="a8a8a8"/>
                </a:solidFill>
                <a:miter/>
              </a:ln>
            </p:spPr>
          </p:cxnSp>
          <p:cxnSp>
            <p:nvCxnSpPr>
              <p:cNvPr id="24910" name="Straight Connector 835"/>
              <p:cNvCxnSpPr/>
              <p:nvPr/>
            </p:nvCxnSpPr>
            <p:spPr>
              <a:xfrm flipV="1">
                <a:off x="2965320" y="-435240"/>
                <a:ext cx="360" cy="252360"/>
              </a:xfrm>
              <a:prstGeom prst="straightConnector1">
                <a:avLst/>
              </a:prstGeom>
              <a:ln w="6480">
                <a:solidFill>
                  <a:srgbClr val="a8a8a8"/>
                </a:solidFill>
                <a:miter/>
              </a:ln>
            </p:spPr>
          </p:cxnSp>
          <p:cxnSp>
            <p:nvCxnSpPr>
              <p:cNvPr id="24911" name="Straight Connector 836"/>
              <p:cNvCxnSpPr/>
              <p:nvPr/>
            </p:nvCxnSpPr>
            <p:spPr>
              <a:xfrm flipV="1">
                <a:off x="1976760" y="-435240"/>
                <a:ext cx="360" cy="252360"/>
              </a:xfrm>
              <a:prstGeom prst="straightConnector1">
                <a:avLst/>
              </a:prstGeom>
              <a:ln w="6480">
                <a:solidFill>
                  <a:srgbClr val="a8a8a8"/>
                </a:solidFill>
                <a:miter/>
              </a:ln>
            </p:spPr>
          </p:cxnSp>
          <p:cxnSp>
            <p:nvCxnSpPr>
              <p:cNvPr id="24912" name="Straight Connector 837"/>
              <p:cNvCxnSpPr/>
              <p:nvPr/>
            </p:nvCxnSpPr>
            <p:spPr>
              <a:xfrm flipV="1">
                <a:off x="2306520" y="-435240"/>
                <a:ext cx="360" cy="252360"/>
              </a:xfrm>
              <a:prstGeom prst="straightConnector1">
                <a:avLst/>
              </a:prstGeom>
              <a:ln w="6480">
                <a:solidFill>
                  <a:srgbClr val="a8a8a8"/>
                </a:solidFill>
                <a:miter/>
              </a:ln>
            </p:spPr>
          </p:cxnSp>
          <p:cxnSp>
            <p:nvCxnSpPr>
              <p:cNvPr id="24913" name="Straight Connector 838"/>
              <p:cNvCxnSpPr/>
              <p:nvPr/>
            </p:nvCxnSpPr>
            <p:spPr>
              <a:xfrm flipV="1">
                <a:off x="1317960" y="-435240"/>
                <a:ext cx="360" cy="252360"/>
              </a:xfrm>
              <a:prstGeom prst="straightConnector1">
                <a:avLst/>
              </a:prstGeom>
              <a:ln w="6480">
                <a:solidFill>
                  <a:srgbClr val="a8a8a8"/>
                </a:solidFill>
                <a:miter/>
              </a:ln>
            </p:spPr>
          </p:cxnSp>
          <p:cxnSp>
            <p:nvCxnSpPr>
              <p:cNvPr id="24914" name="Straight Connector 839"/>
              <p:cNvCxnSpPr/>
              <p:nvPr/>
            </p:nvCxnSpPr>
            <p:spPr>
              <a:xfrm flipV="1">
                <a:off x="1647360" y="-435240"/>
                <a:ext cx="360" cy="252360"/>
              </a:xfrm>
              <a:prstGeom prst="straightConnector1">
                <a:avLst/>
              </a:prstGeom>
              <a:ln w="6480">
                <a:solidFill>
                  <a:srgbClr val="a8a8a8"/>
                </a:solidFill>
                <a:miter/>
              </a:ln>
            </p:spPr>
          </p:cxnSp>
          <p:cxnSp>
            <p:nvCxnSpPr>
              <p:cNvPr id="24915" name="Straight Connector 840"/>
              <p:cNvCxnSpPr/>
              <p:nvPr/>
            </p:nvCxnSpPr>
            <p:spPr>
              <a:xfrm flipV="1">
                <a:off x="658800" y="-435240"/>
                <a:ext cx="360" cy="252360"/>
              </a:xfrm>
              <a:prstGeom prst="straightConnector1">
                <a:avLst/>
              </a:prstGeom>
              <a:ln w="6480">
                <a:solidFill>
                  <a:srgbClr val="a8a8a8"/>
                </a:solidFill>
                <a:miter/>
              </a:ln>
            </p:spPr>
          </p:cxnSp>
          <p:cxnSp>
            <p:nvCxnSpPr>
              <p:cNvPr id="24916" name="Straight Connector 841"/>
              <p:cNvCxnSpPr/>
              <p:nvPr/>
            </p:nvCxnSpPr>
            <p:spPr>
              <a:xfrm flipV="1">
                <a:off x="988200" y="-435240"/>
                <a:ext cx="360" cy="252360"/>
              </a:xfrm>
              <a:prstGeom prst="straightConnector1">
                <a:avLst/>
              </a:prstGeom>
              <a:ln w="6480">
                <a:solidFill>
                  <a:srgbClr val="a8a8a8"/>
                </a:solidFill>
                <a:miter/>
              </a:ln>
            </p:spPr>
          </p:cxnSp>
          <p:cxnSp>
            <p:nvCxnSpPr>
              <p:cNvPr id="24917" name="Straight Connector 842"/>
              <p:cNvCxnSpPr/>
              <p:nvPr/>
            </p:nvCxnSpPr>
            <p:spPr>
              <a:xfrm flipV="1">
                <a:off x="0" y="-435240"/>
                <a:ext cx="360" cy="252360"/>
              </a:xfrm>
              <a:prstGeom prst="straightConnector1">
                <a:avLst/>
              </a:prstGeom>
              <a:ln w="6480">
                <a:solidFill>
                  <a:srgbClr val="a8a8a8"/>
                </a:solidFill>
                <a:miter/>
              </a:ln>
            </p:spPr>
          </p:cxnSp>
          <p:cxnSp>
            <p:nvCxnSpPr>
              <p:cNvPr id="24918" name="Straight Connector 843"/>
              <p:cNvCxnSpPr/>
              <p:nvPr/>
            </p:nvCxnSpPr>
            <p:spPr>
              <a:xfrm flipV="1">
                <a:off x="329400" y="-435240"/>
                <a:ext cx="360" cy="252360"/>
              </a:xfrm>
              <a:prstGeom prst="straightConnector1">
                <a:avLst/>
              </a:prstGeom>
              <a:ln w="6480">
                <a:solidFill>
                  <a:srgbClr val="a8a8a8"/>
                </a:solidFill>
                <a:miter/>
              </a:ln>
            </p:spPr>
          </p:cxnSp>
          <p:cxnSp>
            <p:nvCxnSpPr>
              <p:cNvPr id="24919" name="Straight Connector 1883"/>
              <p:cNvCxnSpPr/>
              <p:nvPr/>
            </p:nvCxnSpPr>
            <p:spPr>
              <a:xfrm>
                <a:off x="12355560" y="326520"/>
                <a:ext cx="252360" cy="360"/>
              </a:xfrm>
              <a:prstGeom prst="straightConnector1">
                <a:avLst/>
              </a:prstGeom>
              <a:ln w="6480">
                <a:solidFill>
                  <a:srgbClr val="a8a8a8"/>
                </a:solidFill>
                <a:miter/>
              </a:ln>
            </p:spPr>
          </p:cxnSp>
          <p:cxnSp>
            <p:nvCxnSpPr>
              <p:cNvPr id="24920" name="Straight Connector 1884"/>
              <p:cNvCxnSpPr/>
              <p:nvPr/>
            </p:nvCxnSpPr>
            <p:spPr>
              <a:xfrm>
                <a:off x="12355560" y="0"/>
                <a:ext cx="252360" cy="360"/>
              </a:xfrm>
              <a:prstGeom prst="straightConnector1">
                <a:avLst/>
              </a:prstGeom>
              <a:ln w="6480">
                <a:solidFill>
                  <a:srgbClr val="a8a8a8"/>
                </a:solidFill>
                <a:miter/>
              </a:ln>
            </p:spPr>
          </p:cxnSp>
          <p:cxnSp>
            <p:nvCxnSpPr>
              <p:cNvPr id="24921" name="Straight Connector 1885"/>
              <p:cNvCxnSpPr/>
              <p:nvPr/>
            </p:nvCxnSpPr>
            <p:spPr>
              <a:xfrm>
                <a:off x="12355560" y="979560"/>
                <a:ext cx="252360" cy="360"/>
              </a:xfrm>
              <a:prstGeom prst="straightConnector1">
                <a:avLst/>
              </a:prstGeom>
              <a:ln w="6480">
                <a:solidFill>
                  <a:srgbClr val="a8a8a8"/>
                </a:solidFill>
                <a:miter/>
              </a:ln>
            </p:spPr>
          </p:cxnSp>
          <p:cxnSp>
            <p:nvCxnSpPr>
              <p:cNvPr id="24922" name="Straight Connector 1886"/>
              <p:cNvCxnSpPr/>
              <p:nvPr/>
            </p:nvCxnSpPr>
            <p:spPr>
              <a:xfrm>
                <a:off x="12355560" y="653040"/>
                <a:ext cx="252360" cy="360"/>
              </a:xfrm>
              <a:prstGeom prst="straightConnector1">
                <a:avLst/>
              </a:prstGeom>
              <a:ln w="6480">
                <a:solidFill>
                  <a:srgbClr val="a8a8a8"/>
                </a:solidFill>
                <a:miter/>
              </a:ln>
            </p:spPr>
          </p:cxnSp>
          <p:cxnSp>
            <p:nvCxnSpPr>
              <p:cNvPr id="24923" name="Straight Connector 1887"/>
              <p:cNvCxnSpPr/>
              <p:nvPr/>
            </p:nvCxnSpPr>
            <p:spPr>
              <a:xfrm>
                <a:off x="12355560" y="1632600"/>
                <a:ext cx="252360" cy="360"/>
              </a:xfrm>
              <a:prstGeom prst="straightConnector1">
                <a:avLst/>
              </a:prstGeom>
              <a:ln w="6480">
                <a:solidFill>
                  <a:srgbClr val="a8a8a8"/>
                </a:solidFill>
                <a:miter/>
              </a:ln>
            </p:spPr>
          </p:cxnSp>
          <p:cxnSp>
            <p:nvCxnSpPr>
              <p:cNvPr id="24924" name="Straight Connector 1888"/>
              <p:cNvCxnSpPr/>
              <p:nvPr/>
            </p:nvCxnSpPr>
            <p:spPr>
              <a:xfrm>
                <a:off x="12355560" y="1306080"/>
                <a:ext cx="252360" cy="360"/>
              </a:xfrm>
              <a:prstGeom prst="straightConnector1">
                <a:avLst/>
              </a:prstGeom>
              <a:ln w="6480">
                <a:solidFill>
                  <a:srgbClr val="a8a8a8"/>
                </a:solidFill>
                <a:miter/>
              </a:ln>
            </p:spPr>
          </p:cxnSp>
          <p:cxnSp>
            <p:nvCxnSpPr>
              <p:cNvPr id="24925" name="Straight Connector 1889"/>
              <p:cNvCxnSpPr/>
              <p:nvPr/>
            </p:nvCxnSpPr>
            <p:spPr>
              <a:xfrm>
                <a:off x="12355560" y="2285640"/>
                <a:ext cx="252360" cy="360"/>
              </a:xfrm>
              <a:prstGeom prst="straightConnector1">
                <a:avLst/>
              </a:prstGeom>
              <a:ln w="6480">
                <a:solidFill>
                  <a:srgbClr val="a8a8a8"/>
                </a:solidFill>
                <a:miter/>
              </a:ln>
            </p:spPr>
          </p:cxnSp>
          <p:cxnSp>
            <p:nvCxnSpPr>
              <p:cNvPr id="24926" name="Straight Connector 1890"/>
              <p:cNvCxnSpPr/>
              <p:nvPr/>
            </p:nvCxnSpPr>
            <p:spPr>
              <a:xfrm>
                <a:off x="12355560" y="1959120"/>
                <a:ext cx="252360" cy="360"/>
              </a:xfrm>
              <a:prstGeom prst="straightConnector1">
                <a:avLst/>
              </a:prstGeom>
              <a:ln w="6480">
                <a:solidFill>
                  <a:srgbClr val="a8a8a8"/>
                </a:solidFill>
                <a:miter/>
              </a:ln>
            </p:spPr>
          </p:cxnSp>
          <p:cxnSp>
            <p:nvCxnSpPr>
              <p:cNvPr id="24927" name="Straight Connector 1891"/>
              <p:cNvCxnSpPr/>
              <p:nvPr/>
            </p:nvCxnSpPr>
            <p:spPr>
              <a:xfrm>
                <a:off x="12355560" y="2939040"/>
                <a:ext cx="252360" cy="360"/>
              </a:xfrm>
              <a:prstGeom prst="straightConnector1">
                <a:avLst/>
              </a:prstGeom>
              <a:ln w="6480">
                <a:solidFill>
                  <a:srgbClr val="a8a8a8"/>
                </a:solidFill>
                <a:miter/>
              </a:ln>
            </p:spPr>
          </p:cxnSp>
          <p:cxnSp>
            <p:nvCxnSpPr>
              <p:cNvPr id="24928" name="Straight Connector 1892"/>
              <p:cNvCxnSpPr/>
              <p:nvPr/>
            </p:nvCxnSpPr>
            <p:spPr>
              <a:xfrm>
                <a:off x="12355560" y="2612520"/>
                <a:ext cx="252360" cy="360"/>
              </a:xfrm>
              <a:prstGeom prst="straightConnector1">
                <a:avLst/>
              </a:prstGeom>
              <a:ln w="6480">
                <a:solidFill>
                  <a:srgbClr val="a8a8a8"/>
                </a:solidFill>
                <a:miter/>
              </a:ln>
            </p:spPr>
          </p:cxnSp>
          <p:cxnSp>
            <p:nvCxnSpPr>
              <p:cNvPr id="24929" name="Straight Connector 1893"/>
              <p:cNvCxnSpPr/>
              <p:nvPr/>
            </p:nvCxnSpPr>
            <p:spPr>
              <a:xfrm>
                <a:off x="12355560" y="3592080"/>
                <a:ext cx="252360" cy="360"/>
              </a:xfrm>
              <a:prstGeom prst="straightConnector1">
                <a:avLst/>
              </a:prstGeom>
              <a:ln w="6480">
                <a:solidFill>
                  <a:srgbClr val="a8a8a8"/>
                </a:solidFill>
                <a:miter/>
              </a:ln>
            </p:spPr>
          </p:cxnSp>
          <p:cxnSp>
            <p:nvCxnSpPr>
              <p:cNvPr id="24930" name="Straight Connector 1894"/>
              <p:cNvCxnSpPr/>
              <p:nvPr/>
            </p:nvCxnSpPr>
            <p:spPr>
              <a:xfrm>
                <a:off x="12355560" y="3265560"/>
                <a:ext cx="252360" cy="360"/>
              </a:xfrm>
              <a:prstGeom prst="straightConnector1">
                <a:avLst/>
              </a:prstGeom>
              <a:ln w="6480">
                <a:solidFill>
                  <a:srgbClr val="a8a8a8"/>
                </a:solidFill>
                <a:miter/>
              </a:ln>
            </p:spPr>
          </p:cxnSp>
          <p:cxnSp>
            <p:nvCxnSpPr>
              <p:cNvPr id="24931" name="Straight Connector 1895"/>
              <p:cNvCxnSpPr/>
              <p:nvPr/>
            </p:nvCxnSpPr>
            <p:spPr>
              <a:xfrm>
                <a:off x="12355560" y="4245120"/>
                <a:ext cx="252360" cy="360"/>
              </a:xfrm>
              <a:prstGeom prst="straightConnector1">
                <a:avLst/>
              </a:prstGeom>
              <a:ln w="6480">
                <a:solidFill>
                  <a:srgbClr val="a8a8a8"/>
                </a:solidFill>
                <a:miter/>
              </a:ln>
            </p:spPr>
          </p:cxnSp>
          <p:cxnSp>
            <p:nvCxnSpPr>
              <p:cNvPr id="24932" name="Straight Connector 1896"/>
              <p:cNvCxnSpPr/>
              <p:nvPr/>
            </p:nvCxnSpPr>
            <p:spPr>
              <a:xfrm>
                <a:off x="12355560" y="3918600"/>
                <a:ext cx="252360" cy="360"/>
              </a:xfrm>
              <a:prstGeom prst="straightConnector1">
                <a:avLst/>
              </a:prstGeom>
              <a:ln w="6480">
                <a:solidFill>
                  <a:srgbClr val="a8a8a8"/>
                </a:solidFill>
                <a:miter/>
              </a:ln>
            </p:spPr>
          </p:cxnSp>
          <p:cxnSp>
            <p:nvCxnSpPr>
              <p:cNvPr id="24933" name="Straight Connector 1898"/>
              <p:cNvCxnSpPr/>
              <p:nvPr/>
            </p:nvCxnSpPr>
            <p:spPr>
              <a:xfrm>
                <a:off x="12355560" y="4571640"/>
                <a:ext cx="252360" cy="360"/>
              </a:xfrm>
              <a:prstGeom prst="straightConnector1">
                <a:avLst/>
              </a:prstGeom>
              <a:ln w="6480">
                <a:solidFill>
                  <a:srgbClr val="a8a8a8"/>
                </a:solidFill>
                <a:miter/>
              </a:ln>
            </p:spPr>
          </p:cxnSp>
          <p:cxnSp>
            <p:nvCxnSpPr>
              <p:cNvPr id="24934" name="Straight Connector 1899"/>
              <p:cNvCxnSpPr/>
              <p:nvPr/>
            </p:nvCxnSpPr>
            <p:spPr>
              <a:xfrm>
                <a:off x="12355560" y="5551560"/>
                <a:ext cx="252360" cy="360"/>
              </a:xfrm>
              <a:prstGeom prst="straightConnector1">
                <a:avLst/>
              </a:prstGeom>
              <a:ln w="6480">
                <a:solidFill>
                  <a:srgbClr val="a8a8a8"/>
                </a:solidFill>
                <a:miter/>
              </a:ln>
            </p:spPr>
          </p:cxnSp>
          <p:cxnSp>
            <p:nvCxnSpPr>
              <p:cNvPr id="24935" name="Straight Connector 1900"/>
              <p:cNvCxnSpPr/>
              <p:nvPr/>
            </p:nvCxnSpPr>
            <p:spPr>
              <a:xfrm>
                <a:off x="12355560" y="5225040"/>
                <a:ext cx="252360" cy="360"/>
              </a:xfrm>
              <a:prstGeom prst="straightConnector1">
                <a:avLst/>
              </a:prstGeom>
              <a:ln w="6480">
                <a:solidFill>
                  <a:srgbClr val="a8a8a8"/>
                </a:solidFill>
                <a:miter/>
              </a:ln>
            </p:spPr>
          </p:cxnSp>
          <p:cxnSp>
            <p:nvCxnSpPr>
              <p:cNvPr id="24936" name="Straight Connector 1901"/>
              <p:cNvCxnSpPr/>
              <p:nvPr/>
            </p:nvCxnSpPr>
            <p:spPr>
              <a:xfrm>
                <a:off x="12355560" y="6204600"/>
                <a:ext cx="252360" cy="360"/>
              </a:xfrm>
              <a:prstGeom prst="straightConnector1">
                <a:avLst/>
              </a:prstGeom>
              <a:ln w="6480">
                <a:solidFill>
                  <a:srgbClr val="a8a8a8"/>
                </a:solidFill>
                <a:miter/>
              </a:ln>
            </p:spPr>
          </p:cxnSp>
          <p:cxnSp>
            <p:nvCxnSpPr>
              <p:cNvPr id="24937" name="Straight Connector 1902"/>
              <p:cNvCxnSpPr/>
              <p:nvPr/>
            </p:nvCxnSpPr>
            <p:spPr>
              <a:xfrm>
                <a:off x="12355560" y="5878080"/>
                <a:ext cx="252360" cy="360"/>
              </a:xfrm>
              <a:prstGeom prst="straightConnector1">
                <a:avLst/>
              </a:prstGeom>
              <a:ln w="6480">
                <a:solidFill>
                  <a:srgbClr val="a8a8a8"/>
                </a:solidFill>
                <a:miter/>
              </a:ln>
            </p:spPr>
          </p:cxnSp>
          <p:cxnSp>
            <p:nvCxnSpPr>
              <p:cNvPr id="24938" name="Straight Connector 1903"/>
              <p:cNvCxnSpPr/>
              <p:nvPr/>
            </p:nvCxnSpPr>
            <p:spPr>
              <a:xfrm>
                <a:off x="12355560" y="6857640"/>
                <a:ext cx="252360" cy="360"/>
              </a:xfrm>
              <a:prstGeom prst="straightConnector1">
                <a:avLst/>
              </a:prstGeom>
              <a:ln w="6480">
                <a:solidFill>
                  <a:srgbClr val="a8a8a8"/>
                </a:solidFill>
                <a:miter/>
              </a:ln>
            </p:spPr>
          </p:cxnSp>
          <p:cxnSp>
            <p:nvCxnSpPr>
              <p:cNvPr id="24939" name="Straight Connector 1904"/>
              <p:cNvCxnSpPr/>
              <p:nvPr/>
            </p:nvCxnSpPr>
            <p:spPr>
              <a:xfrm>
                <a:off x="12355560" y="6531120"/>
                <a:ext cx="252360" cy="360"/>
              </a:xfrm>
              <a:prstGeom prst="straightConnector1">
                <a:avLst/>
              </a:prstGeom>
              <a:ln w="6480">
                <a:solidFill>
                  <a:srgbClr val="a8a8a8"/>
                </a:solidFill>
                <a:miter/>
              </a:ln>
            </p:spPr>
          </p:cxnSp>
          <p:cxnSp>
            <p:nvCxnSpPr>
              <p:cNvPr id="2494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494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494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494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494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494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4946" name="Straight Connector 2097"/>
              <p:cNvCxnSpPr/>
              <p:nvPr/>
            </p:nvCxnSpPr>
            <p:spPr>
              <a:xfrm flipV="1">
                <a:off x="9885240" y="7041240"/>
                <a:ext cx="360" cy="252360"/>
              </a:xfrm>
              <a:prstGeom prst="straightConnector1">
                <a:avLst/>
              </a:prstGeom>
              <a:ln w="6480">
                <a:solidFill>
                  <a:srgbClr val="a8a8a8"/>
                </a:solidFill>
                <a:miter/>
              </a:ln>
            </p:spPr>
          </p:cxnSp>
          <p:cxnSp>
            <p:nvCxnSpPr>
              <p:cNvPr id="2494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4948" name="Straight Connector 2099"/>
              <p:cNvCxnSpPr/>
              <p:nvPr/>
            </p:nvCxnSpPr>
            <p:spPr>
              <a:xfrm flipV="1">
                <a:off x="9226080" y="7041240"/>
                <a:ext cx="360" cy="252360"/>
              </a:xfrm>
              <a:prstGeom prst="straightConnector1">
                <a:avLst/>
              </a:prstGeom>
              <a:ln w="6480">
                <a:solidFill>
                  <a:srgbClr val="a8a8a8"/>
                </a:solidFill>
                <a:miter/>
              </a:ln>
            </p:spPr>
          </p:cxnSp>
          <p:cxnSp>
            <p:nvCxnSpPr>
              <p:cNvPr id="24949" name="Straight Connector 2100"/>
              <p:cNvCxnSpPr/>
              <p:nvPr/>
            </p:nvCxnSpPr>
            <p:spPr>
              <a:xfrm flipV="1">
                <a:off x="9555840" y="7041240"/>
                <a:ext cx="360" cy="252360"/>
              </a:xfrm>
              <a:prstGeom prst="straightConnector1">
                <a:avLst/>
              </a:prstGeom>
              <a:ln w="6480">
                <a:solidFill>
                  <a:srgbClr val="a8a8a8"/>
                </a:solidFill>
                <a:miter/>
              </a:ln>
            </p:spPr>
          </p:cxnSp>
          <p:cxnSp>
            <p:nvCxnSpPr>
              <p:cNvPr id="24950" name="Straight Connector 2101"/>
              <p:cNvCxnSpPr/>
              <p:nvPr/>
            </p:nvCxnSpPr>
            <p:spPr>
              <a:xfrm flipV="1">
                <a:off x="8567280" y="7041240"/>
                <a:ext cx="360" cy="252360"/>
              </a:xfrm>
              <a:prstGeom prst="straightConnector1">
                <a:avLst/>
              </a:prstGeom>
              <a:ln w="6480">
                <a:solidFill>
                  <a:srgbClr val="a8a8a8"/>
                </a:solidFill>
                <a:miter/>
              </a:ln>
            </p:spPr>
          </p:cxnSp>
          <p:cxnSp>
            <p:nvCxnSpPr>
              <p:cNvPr id="24951" name="Straight Connector 2102"/>
              <p:cNvCxnSpPr/>
              <p:nvPr/>
            </p:nvCxnSpPr>
            <p:spPr>
              <a:xfrm flipV="1">
                <a:off x="8896680" y="7041240"/>
                <a:ext cx="360" cy="252360"/>
              </a:xfrm>
              <a:prstGeom prst="straightConnector1">
                <a:avLst/>
              </a:prstGeom>
              <a:ln w="6480">
                <a:solidFill>
                  <a:srgbClr val="a8a8a8"/>
                </a:solidFill>
                <a:miter/>
              </a:ln>
            </p:spPr>
          </p:cxnSp>
          <p:cxnSp>
            <p:nvCxnSpPr>
              <p:cNvPr id="24952" name="Straight Connector 2103"/>
              <p:cNvCxnSpPr/>
              <p:nvPr/>
            </p:nvCxnSpPr>
            <p:spPr>
              <a:xfrm flipV="1">
                <a:off x="7908120" y="7041240"/>
                <a:ext cx="360" cy="252360"/>
              </a:xfrm>
              <a:prstGeom prst="straightConnector1">
                <a:avLst/>
              </a:prstGeom>
              <a:ln w="6480">
                <a:solidFill>
                  <a:srgbClr val="a8a8a8"/>
                </a:solidFill>
                <a:miter/>
              </a:ln>
            </p:spPr>
          </p:cxnSp>
          <p:cxnSp>
            <p:nvCxnSpPr>
              <p:cNvPr id="24953" name="Straight Connector 2104"/>
              <p:cNvCxnSpPr/>
              <p:nvPr/>
            </p:nvCxnSpPr>
            <p:spPr>
              <a:xfrm flipV="1">
                <a:off x="8237520" y="7041240"/>
                <a:ext cx="360" cy="252360"/>
              </a:xfrm>
              <a:prstGeom prst="straightConnector1">
                <a:avLst/>
              </a:prstGeom>
              <a:ln w="6480">
                <a:solidFill>
                  <a:srgbClr val="a8a8a8"/>
                </a:solidFill>
                <a:miter/>
              </a:ln>
            </p:spPr>
          </p:cxnSp>
          <p:cxnSp>
            <p:nvCxnSpPr>
              <p:cNvPr id="24954" name="Straight Connector 2105"/>
              <p:cNvCxnSpPr/>
              <p:nvPr/>
            </p:nvCxnSpPr>
            <p:spPr>
              <a:xfrm flipV="1">
                <a:off x="7248960" y="7041240"/>
                <a:ext cx="360" cy="252360"/>
              </a:xfrm>
              <a:prstGeom prst="straightConnector1">
                <a:avLst/>
              </a:prstGeom>
              <a:ln w="6480">
                <a:solidFill>
                  <a:srgbClr val="a8a8a8"/>
                </a:solidFill>
                <a:miter/>
              </a:ln>
            </p:spPr>
          </p:cxnSp>
          <p:cxnSp>
            <p:nvCxnSpPr>
              <p:cNvPr id="24955" name="Straight Connector 2106"/>
              <p:cNvCxnSpPr/>
              <p:nvPr/>
            </p:nvCxnSpPr>
            <p:spPr>
              <a:xfrm flipV="1">
                <a:off x="7578720" y="7041240"/>
                <a:ext cx="360" cy="252360"/>
              </a:xfrm>
              <a:prstGeom prst="straightConnector1">
                <a:avLst/>
              </a:prstGeom>
              <a:ln w="6480">
                <a:solidFill>
                  <a:srgbClr val="a8a8a8"/>
                </a:solidFill>
                <a:miter/>
              </a:ln>
            </p:spPr>
          </p:cxnSp>
          <p:cxnSp>
            <p:nvCxnSpPr>
              <p:cNvPr id="24956" name="Straight Connector 2107"/>
              <p:cNvCxnSpPr/>
              <p:nvPr/>
            </p:nvCxnSpPr>
            <p:spPr>
              <a:xfrm flipV="1">
                <a:off x="6590160" y="7041240"/>
                <a:ext cx="360" cy="252360"/>
              </a:xfrm>
              <a:prstGeom prst="straightConnector1">
                <a:avLst/>
              </a:prstGeom>
              <a:ln w="6480">
                <a:solidFill>
                  <a:srgbClr val="a8a8a8"/>
                </a:solidFill>
                <a:miter/>
              </a:ln>
            </p:spPr>
          </p:cxnSp>
          <p:cxnSp>
            <p:nvCxnSpPr>
              <p:cNvPr id="24957" name="Straight Connector 2108"/>
              <p:cNvCxnSpPr/>
              <p:nvPr/>
            </p:nvCxnSpPr>
            <p:spPr>
              <a:xfrm flipV="1">
                <a:off x="6919560" y="7041240"/>
                <a:ext cx="360" cy="252360"/>
              </a:xfrm>
              <a:prstGeom prst="straightConnector1">
                <a:avLst/>
              </a:prstGeom>
              <a:ln w="6480">
                <a:solidFill>
                  <a:srgbClr val="a8a8a8"/>
                </a:solidFill>
                <a:miter/>
              </a:ln>
            </p:spPr>
          </p:cxnSp>
          <p:cxnSp>
            <p:nvCxnSpPr>
              <p:cNvPr id="24958" name="Straight Connector 2109"/>
              <p:cNvCxnSpPr/>
              <p:nvPr/>
            </p:nvCxnSpPr>
            <p:spPr>
              <a:xfrm flipV="1">
                <a:off x="5931000" y="7041240"/>
                <a:ext cx="360" cy="252360"/>
              </a:xfrm>
              <a:prstGeom prst="straightConnector1">
                <a:avLst/>
              </a:prstGeom>
              <a:ln w="6480">
                <a:solidFill>
                  <a:srgbClr val="a8a8a8"/>
                </a:solidFill>
                <a:miter/>
              </a:ln>
            </p:spPr>
          </p:cxnSp>
          <p:cxnSp>
            <p:nvCxnSpPr>
              <p:cNvPr id="24959" name="Straight Connector 2110"/>
              <p:cNvCxnSpPr/>
              <p:nvPr/>
            </p:nvCxnSpPr>
            <p:spPr>
              <a:xfrm flipV="1">
                <a:off x="6260760" y="7041240"/>
                <a:ext cx="360" cy="252360"/>
              </a:xfrm>
              <a:prstGeom prst="straightConnector1">
                <a:avLst/>
              </a:prstGeom>
              <a:ln w="6480">
                <a:solidFill>
                  <a:srgbClr val="a8a8a8"/>
                </a:solidFill>
                <a:miter/>
              </a:ln>
            </p:spPr>
          </p:cxnSp>
          <p:cxnSp>
            <p:nvCxnSpPr>
              <p:cNvPr id="24960" name="Straight Connector 2111"/>
              <p:cNvCxnSpPr/>
              <p:nvPr/>
            </p:nvCxnSpPr>
            <p:spPr>
              <a:xfrm flipV="1">
                <a:off x="5272200" y="7041240"/>
                <a:ext cx="360" cy="252360"/>
              </a:xfrm>
              <a:prstGeom prst="straightConnector1">
                <a:avLst/>
              </a:prstGeom>
              <a:ln w="6480">
                <a:solidFill>
                  <a:srgbClr val="a8a8a8"/>
                </a:solidFill>
                <a:miter/>
              </a:ln>
            </p:spPr>
          </p:cxnSp>
          <p:cxnSp>
            <p:nvCxnSpPr>
              <p:cNvPr id="24961" name="Straight Connector 2112"/>
              <p:cNvCxnSpPr/>
              <p:nvPr/>
            </p:nvCxnSpPr>
            <p:spPr>
              <a:xfrm flipV="1">
                <a:off x="5601600" y="7041240"/>
                <a:ext cx="360" cy="252360"/>
              </a:xfrm>
              <a:prstGeom prst="straightConnector1">
                <a:avLst/>
              </a:prstGeom>
              <a:ln w="6480">
                <a:solidFill>
                  <a:srgbClr val="a8a8a8"/>
                </a:solidFill>
                <a:miter/>
              </a:ln>
            </p:spPr>
          </p:cxnSp>
          <p:cxnSp>
            <p:nvCxnSpPr>
              <p:cNvPr id="24962" name="Straight Connector 2113"/>
              <p:cNvCxnSpPr/>
              <p:nvPr/>
            </p:nvCxnSpPr>
            <p:spPr>
              <a:xfrm flipV="1">
                <a:off x="4613040" y="7041240"/>
                <a:ext cx="360" cy="252360"/>
              </a:xfrm>
              <a:prstGeom prst="straightConnector1">
                <a:avLst/>
              </a:prstGeom>
              <a:ln w="6480">
                <a:solidFill>
                  <a:srgbClr val="a8a8a8"/>
                </a:solidFill>
                <a:miter/>
              </a:ln>
            </p:spPr>
          </p:cxnSp>
          <p:cxnSp>
            <p:nvCxnSpPr>
              <p:cNvPr id="24963" name="Straight Connector 2114"/>
              <p:cNvCxnSpPr/>
              <p:nvPr/>
            </p:nvCxnSpPr>
            <p:spPr>
              <a:xfrm flipV="1">
                <a:off x="4942440" y="7041240"/>
                <a:ext cx="360" cy="252360"/>
              </a:xfrm>
              <a:prstGeom prst="straightConnector1">
                <a:avLst/>
              </a:prstGeom>
              <a:ln w="6480">
                <a:solidFill>
                  <a:srgbClr val="a8a8a8"/>
                </a:solidFill>
                <a:miter/>
              </a:ln>
            </p:spPr>
          </p:cxnSp>
          <p:cxnSp>
            <p:nvCxnSpPr>
              <p:cNvPr id="24964" name="Straight Connector 2115"/>
              <p:cNvCxnSpPr/>
              <p:nvPr/>
            </p:nvCxnSpPr>
            <p:spPr>
              <a:xfrm flipV="1">
                <a:off x="3953880" y="7041240"/>
                <a:ext cx="360" cy="252360"/>
              </a:xfrm>
              <a:prstGeom prst="straightConnector1">
                <a:avLst/>
              </a:prstGeom>
              <a:ln w="6480">
                <a:solidFill>
                  <a:srgbClr val="a8a8a8"/>
                </a:solidFill>
                <a:miter/>
              </a:ln>
            </p:spPr>
          </p:cxnSp>
          <p:cxnSp>
            <p:nvCxnSpPr>
              <p:cNvPr id="24965" name="Straight Connector 2116"/>
              <p:cNvCxnSpPr/>
              <p:nvPr/>
            </p:nvCxnSpPr>
            <p:spPr>
              <a:xfrm flipV="1">
                <a:off x="4283640" y="7041240"/>
                <a:ext cx="360" cy="252360"/>
              </a:xfrm>
              <a:prstGeom prst="straightConnector1">
                <a:avLst/>
              </a:prstGeom>
              <a:ln w="6480">
                <a:solidFill>
                  <a:srgbClr val="a8a8a8"/>
                </a:solidFill>
                <a:miter/>
              </a:ln>
            </p:spPr>
          </p:cxnSp>
          <p:cxnSp>
            <p:nvCxnSpPr>
              <p:cNvPr id="24966" name="Straight Connector 2117"/>
              <p:cNvCxnSpPr/>
              <p:nvPr/>
            </p:nvCxnSpPr>
            <p:spPr>
              <a:xfrm flipV="1">
                <a:off x="3295080" y="7041240"/>
                <a:ext cx="360" cy="252360"/>
              </a:xfrm>
              <a:prstGeom prst="straightConnector1">
                <a:avLst/>
              </a:prstGeom>
              <a:ln w="6480">
                <a:solidFill>
                  <a:srgbClr val="a8a8a8"/>
                </a:solidFill>
                <a:miter/>
              </a:ln>
            </p:spPr>
          </p:cxnSp>
          <p:cxnSp>
            <p:nvCxnSpPr>
              <p:cNvPr id="24967" name="Straight Connector 2118"/>
              <p:cNvCxnSpPr/>
              <p:nvPr/>
            </p:nvCxnSpPr>
            <p:spPr>
              <a:xfrm flipV="1">
                <a:off x="3624480" y="7041240"/>
                <a:ext cx="360" cy="252360"/>
              </a:xfrm>
              <a:prstGeom prst="straightConnector1">
                <a:avLst/>
              </a:prstGeom>
              <a:ln w="6480">
                <a:solidFill>
                  <a:srgbClr val="a8a8a8"/>
                </a:solidFill>
                <a:miter/>
              </a:ln>
            </p:spPr>
          </p:cxnSp>
          <p:cxnSp>
            <p:nvCxnSpPr>
              <p:cNvPr id="24968" name="Straight Connector 2119"/>
              <p:cNvCxnSpPr/>
              <p:nvPr/>
            </p:nvCxnSpPr>
            <p:spPr>
              <a:xfrm flipV="1">
                <a:off x="2635920" y="7041240"/>
                <a:ext cx="360" cy="252360"/>
              </a:xfrm>
              <a:prstGeom prst="straightConnector1">
                <a:avLst/>
              </a:prstGeom>
              <a:ln w="6480">
                <a:solidFill>
                  <a:srgbClr val="a8a8a8"/>
                </a:solidFill>
                <a:miter/>
              </a:ln>
            </p:spPr>
          </p:cxnSp>
          <p:cxnSp>
            <p:nvCxnSpPr>
              <p:cNvPr id="24969" name="Straight Connector 2120"/>
              <p:cNvCxnSpPr/>
              <p:nvPr/>
            </p:nvCxnSpPr>
            <p:spPr>
              <a:xfrm flipV="1">
                <a:off x="2965320" y="7041240"/>
                <a:ext cx="360" cy="252360"/>
              </a:xfrm>
              <a:prstGeom prst="straightConnector1">
                <a:avLst/>
              </a:prstGeom>
              <a:ln w="6480">
                <a:solidFill>
                  <a:srgbClr val="a8a8a8"/>
                </a:solidFill>
                <a:miter/>
              </a:ln>
            </p:spPr>
          </p:cxnSp>
          <p:cxnSp>
            <p:nvCxnSpPr>
              <p:cNvPr id="24970" name="Straight Connector 2121"/>
              <p:cNvCxnSpPr/>
              <p:nvPr/>
            </p:nvCxnSpPr>
            <p:spPr>
              <a:xfrm flipV="1">
                <a:off x="1976760" y="7041240"/>
                <a:ext cx="360" cy="252360"/>
              </a:xfrm>
              <a:prstGeom prst="straightConnector1">
                <a:avLst/>
              </a:prstGeom>
              <a:ln w="6480">
                <a:solidFill>
                  <a:srgbClr val="a8a8a8"/>
                </a:solidFill>
                <a:miter/>
              </a:ln>
            </p:spPr>
          </p:cxnSp>
          <p:cxnSp>
            <p:nvCxnSpPr>
              <p:cNvPr id="24971" name="Straight Connector 2122"/>
              <p:cNvCxnSpPr/>
              <p:nvPr/>
            </p:nvCxnSpPr>
            <p:spPr>
              <a:xfrm flipV="1">
                <a:off x="2306520" y="7041240"/>
                <a:ext cx="360" cy="252360"/>
              </a:xfrm>
              <a:prstGeom prst="straightConnector1">
                <a:avLst/>
              </a:prstGeom>
              <a:ln w="6480">
                <a:solidFill>
                  <a:srgbClr val="a8a8a8"/>
                </a:solidFill>
                <a:miter/>
              </a:ln>
            </p:spPr>
          </p:cxnSp>
          <p:cxnSp>
            <p:nvCxnSpPr>
              <p:cNvPr id="24972" name="Straight Connector 2123"/>
              <p:cNvCxnSpPr/>
              <p:nvPr/>
            </p:nvCxnSpPr>
            <p:spPr>
              <a:xfrm flipV="1">
                <a:off x="1317960" y="7041240"/>
                <a:ext cx="360" cy="252360"/>
              </a:xfrm>
              <a:prstGeom prst="straightConnector1">
                <a:avLst/>
              </a:prstGeom>
              <a:ln w="6480">
                <a:solidFill>
                  <a:srgbClr val="a8a8a8"/>
                </a:solidFill>
                <a:miter/>
              </a:ln>
            </p:spPr>
          </p:cxnSp>
          <p:cxnSp>
            <p:nvCxnSpPr>
              <p:cNvPr id="24973" name="Straight Connector 2124"/>
              <p:cNvCxnSpPr/>
              <p:nvPr/>
            </p:nvCxnSpPr>
            <p:spPr>
              <a:xfrm flipV="1">
                <a:off x="1647360" y="7041240"/>
                <a:ext cx="360" cy="252360"/>
              </a:xfrm>
              <a:prstGeom prst="straightConnector1">
                <a:avLst/>
              </a:prstGeom>
              <a:ln w="6480">
                <a:solidFill>
                  <a:srgbClr val="a8a8a8"/>
                </a:solidFill>
                <a:miter/>
              </a:ln>
            </p:spPr>
          </p:cxnSp>
          <p:cxnSp>
            <p:nvCxnSpPr>
              <p:cNvPr id="24974" name="Straight Connector 2125"/>
              <p:cNvCxnSpPr/>
              <p:nvPr/>
            </p:nvCxnSpPr>
            <p:spPr>
              <a:xfrm flipV="1">
                <a:off x="658800" y="7041240"/>
                <a:ext cx="360" cy="252360"/>
              </a:xfrm>
              <a:prstGeom prst="straightConnector1">
                <a:avLst/>
              </a:prstGeom>
              <a:ln w="6480">
                <a:solidFill>
                  <a:srgbClr val="a8a8a8"/>
                </a:solidFill>
                <a:miter/>
              </a:ln>
            </p:spPr>
          </p:cxnSp>
          <p:cxnSp>
            <p:nvCxnSpPr>
              <p:cNvPr id="24975" name="Straight Connector 2126"/>
              <p:cNvCxnSpPr/>
              <p:nvPr/>
            </p:nvCxnSpPr>
            <p:spPr>
              <a:xfrm flipV="1">
                <a:off x="988200" y="7041240"/>
                <a:ext cx="360" cy="252360"/>
              </a:xfrm>
              <a:prstGeom prst="straightConnector1">
                <a:avLst/>
              </a:prstGeom>
              <a:ln w="6480">
                <a:solidFill>
                  <a:srgbClr val="a8a8a8"/>
                </a:solidFill>
                <a:miter/>
              </a:ln>
            </p:spPr>
          </p:cxnSp>
          <p:cxnSp>
            <p:nvCxnSpPr>
              <p:cNvPr id="24976" name="Straight Connector 2127"/>
              <p:cNvCxnSpPr/>
              <p:nvPr/>
            </p:nvCxnSpPr>
            <p:spPr>
              <a:xfrm flipV="1">
                <a:off x="0" y="7041240"/>
                <a:ext cx="360" cy="252360"/>
              </a:xfrm>
              <a:prstGeom prst="straightConnector1">
                <a:avLst/>
              </a:prstGeom>
              <a:ln w="6480">
                <a:solidFill>
                  <a:srgbClr val="a8a8a8"/>
                </a:solidFill>
                <a:miter/>
              </a:ln>
            </p:spPr>
          </p:cxnSp>
          <p:cxnSp>
            <p:nvCxnSpPr>
              <p:cNvPr id="2497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4978" name="PlaceHolder 1"/>
          <p:cNvSpPr>
            <a:spLocks noGrp="1"/>
          </p:cNvSpPr>
          <p:nvPr>
            <p:ph type="body"/>
          </p:nvPr>
        </p:nvSpPr>
        <p:spPr>
          <a:xfrm>
            <a:off x="659160" y="1757160"/>
            <a:ext cx="2595240" cy="1850040"/>
          </a:xfrm>
          <a:prstGeom prst="rect">
            <a:avLst/>
          </a:prstGeom>
          <a:noFill/>
          <a:ln w="0">
            <a:noFill/>
          </a:ln>
        </p:spPr>
        <p:txBody>
          <a:bodyPr lIns="0" rIns="0" tIns="0" bIns="0" anchor="t">
            <a:noAutofit/>
          </a:bodyPr>
          <a:p>
            <a:pPr marL="432000" indent="-324000" defTabSz="9144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979" name="PlaceHolder 2"/>
          <p:cNvSpPr>
            <a:spLocks noGrp="1"/>
          </p:cNvSpPr>
          <p:nvPr>
            <p:ph type="body"/>
          </p:nvPr>
        </p:nvSpPr>
        <p:spPr>
          <a:xfrm>
            <a:off x="65916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2"/>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980" name="Straight Connector 8"/>
          <p:cNvCxnSpPr/>
          <p:nvPr/>
        </p:nvCxnSpPr>
        <p:spPr>
          <a:xfrm>
            <a:off x="658800" y="1685520"/>
            <a:ext cx="2595960" cy="360"/>
          </a:xfrm>
          <a:prstGeom prst="straightConnector1">
            <a:avLst/>
          </a:prstGeom>
          <a:ln w="9360">
            <a:solidFill>
              <a:srgbClr val="a8a8a8"/>
            </a:solidFill>
            <a:miter/>
          </a:ln>
        </p:spPr>
      </p:cxnSp>
      <p:cxnSp>
        <p:nvCxnSpPr>
          <p:cNvPr id="24981" name="Straight Connector 9"/>
          <p:cNvCxnSpPr/>
          <p:nvPr/>
        </p:nvCxnSpPr>
        <p:spPr>
          <a:xfrm>
            <a:off x="658800" y="4278600"/>
            <a:ext cx="2595960" cy="360"/>
          </a:xfrm>
          <a:prstGeom prst="straightConnector1">
            <a:avLst/>
          </a:prstGeom>
          <a:ln w="9360">
            <a:solidFill>
              <a:srgbClr val="a8a8a8"/>
            </a:solidFill>
            <a:miter/>
          </a:ln>
        </p:spPr>
      </p:cxnSp>
      <p:sp>
        <p:nvSpPr>
          <p:cNvPr id="24982" name="PlaceHolder 3"/>
          <p:cNvSpPr>
            <a:spLocks noGrp="1"/>
          </p:cNvSpPr>
          <p:nvPr>
            <p:ph type="body"/>
          </p:nvPr>
        </p:nvSpPr>
        <p:spPr>
          <a:xfrm>
            <a:off x="341892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3"/>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983" name="Straight Connector 54"/>
          <p:cNvCxnSpPr/>
          <p:nvPr/>
        </p:nvCxnSpPr>
        <p:spPr>
          <a:xfrm>
            <a:off x="3418920" y="1685520"/>
            <a:ext cx="2595960" cy="360"/>
          </a:xfrm>
          <a:prstGeom prst="straightConnector1">
            <a:avLst/>
          </a:prstGeom>
          <a:ln w="9360">
            <a:solidFill>
              <a:srgbClr val="a8a8a8"/>
            </a:solidFill>
            <a:miter/>
          </a:ln>
        </p:spPr>
      </p:cxnSp>
      <p:cxnSp>
        <p:nvCxnSpPr>
          <p:cNvPr id="24984" name="Straight Connector 55"/>
          <p:cNvCxnSpPr/>
          <p:nvPr/>
        </p:nvCxnSpPr>
        <p:spPr>
          <a:xfrm>
            <a:off x="3418920" y="4278600"/>
            <a:ext cx="2595960" cy="360"/>
          </a:xfrm>
          <a:prstGeom prst="straightConnector1">
            <a:avLst/>
          </a:prstGeom>
          <a:ln w="9360">
            <a:solidFill>
              <a:srgbClr val="a8a8a8"/>
            </a:solidFill>
            <a:miter/>
          </a:ln>
        </p:spPr>
      </p:cxnSp>
      <p:sp>
        <p:nvSpPr>
          <p:cNvPr id="24985" name="PlaceHolder 4"/>
          <p:cNvSpPr>
            <a:spLocks noGrp="1"/>
          </p:cNvSpPr>
          <p:nvPr>
            <p:ph type="body"/>
          </p:nvPr>
        </p:nvSpPr>
        <p:spPr>
          <a:xfrm>
            <a:off x="617904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4"/>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986" name="PlaceHolder 5"/>
          <p:cNvSpPr>
            <a:spLocks noGrp="1"/>
          </p:cNvSpPr>
          <p:nvPr>
            <p:ph type="body"/>
          </p:nvPr>
        </p:nvSpPr>
        <p:spPr>
          <a:xfrm>
            <a:off x="617904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5"/>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987" name="Straight Connector 60"/>
          <p:cNvCxnSpPr/>
          <p:nvPr/>
        </p:nvCxnSpPr>
        <p:spPr>
          <a:xfrm>
            <a:off x="6178680" y="1685520"/>
            <a:ext cx="2595960" cy="360"/>
          </a:xfrm>
          <a:prstGeom prst="straightConnector1">
            <a:avLst/>
          </a:prstGeom>
          <a:ln w="9360">
            <a:solidFill>
              <a:srgbClr val="a8a8a8"/>
            </a:solidFill>
            <a:miter/>
          </a:ln>
        </p:spPr>
      </p:cxnSp>
      <p:cxnSp>
        <p:nvCxnSpPr>
          <p:cNvPr id="24988" name="Straight Connector 61"/>
          <p:cNvCxnSpPr/>
          <p:nvPr/>
        </p:nvCxnSpPr>
        <p:spPr>
          <a:xfrm>
            <a:off x="6178680" y="4278600"/>
            <a:ext cx="2595960" cy="360"/>
          </a:xfrm>
          <a:prstGeom prst="straightConnector1">
            <a:avLst/>
          </a:prstGeom>
          <a:ln w="9360">
            <a:solidFill>
              <a:srgbClr val="a8a8a8"/>
            </a:solidFill>
            <a:miter/>
          </a:ln>
        </p:spPr>
      </p:cxnSp>
      <p:sp>
        <p:nvSpPr>
          <p:cNvPr id="24989" name="PlaceHolder 6"/>
          <p:cNvSpPr>
            <a:spLocks noGrp="1"/>
          </p:cNvSpPr>
          <p:nvPr>
            <p:ph type="body"/>
          </p:nvPr>
        </p:nvSpPr>
        <p:spPr>
          <a:xfrm>
            <a:off x="893916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6"/>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990" name="PlaceHolder 7"/>
          <p:cNvSpPr>
            <a:spLocks noGrp="1"/>
          </p:cNvSpPr>
          <p:nvPr>
            <p:ph type="body"/>
          </p:nvPr>
        </p:nvSpPr>
        <p:spPr>
          <a:xfrm>
            <a:off x="8939160" y="434664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7"/>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cxnSp>
        <p:nvCxnSpPr>
          <p:cNvPr id="24991" name="Straight Connector 66"/>
          <p:cNvCxnSpPr/>
          <p:nvPr/>
        </p:nvCxnSpPr>
        <p:spPr>
          <a:xfrm>
            <a:off x="8938800" y="1685520"/>
            <a:ext cx="2595960" cy="360"/>
          </a:xfrm>
          <a:prstGeom prst="straightConnector1">
            <a:avLst/>
          </a:prstGeom>
          <a:ln w="9360">
            <a:solidFill>
              <a:srgbClr val="a8a8a8"/>
            </a:solidFill>
            <a:miter/>
          </a:ln>
        </p:spPr>
      </p:cxnSp>
      <p:cxnSp>
        <p:nvCxnSpPr>
          <p:cNvPr id="24992" name="Straight Connector 67"/>
          <p:cNvCxnSpPr/>
          <p:nvPr/>
        </p:nvCxnSpPr>
        <p:spPr>
          <a:xfrm>
            <a:off x="8938800" y="4278600"/>
            <a:ext cx="2595960" cy="360"/>
          </a:xfrm>
          <a:prstGeom prst="straightConnector1">
            <a:avLst/>
          </a:prstGeom>
          <a:ln w="9360">
            <a:solidFill>
              <a:srgbClr val="a8a8a8"/>
            </a:solidFill>
            <a:miter/>
          </a:ln>
        </p:spPr>
      </p:cxnSp>
      <p:sp>
        <p:nvSpPr>
          <p:cNvPr id="24993" name="PlaceHolder 8"/>
          <p:cNvSpPr>
            <a:spLocks noGrp="1"/>
          </p:cNvSpPr>
          <p:nvPr>
            <p:ph type="sldNum" idx="69"/>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45B022C3-68D8-4650-AE0C-F904324D2878}"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4994" name="PlaceHolder 9"/>
          <p:cNvSpPr>
            <a:spLocks noGrp="1"/>
          </p:cNvSpPr>
          <p:nvPr>
            <p:ph type="ftr" idx="70"/>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995" name="PlaceHolder 10"/>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4996" name="PlaceHolder 11"/>
          <p:cNvSpPr>
            <a:spLocks noGrp="1"/>
          </p:cNvSpPr>
          <p:nvPr>
            <p:ph type="body"/>
          </p:nvPr>
        </p:nvSpPr>
        <p:spPr>
          <a:xfrm>
            <a:off x="3418920" y="1757160"/>
            <a:ext cx="2595240" cy="1850040"/>
          </a:xfrm>
          <a:prstGeom prst="rect">
            <a:avLst/>
          </a:prstGeom>
          <a:noFill/>
          <a:ln w="0">
            <a:noFill/>
          </a:ln>
        </p:spPr>
        <p:txBody>
          <a:bodyPr lIns="0" rIns="0" tIns="0" bIns="0" anchor="t">
            <a:noAutofit/>
          </a:bodyPr>
          <a:p>
            <a:pPr lvl="1" marL="180000" indent="-180000" defTabSz="914400">
              <a:lnSpc>
                <a:spcPct val="90000"/>
              </a:lnSpc>
              <a:spcAft>
                <a:spcPts val="300"/>
              </a:spcAft>
              <a:buSzPct val="100000"/>
              <a:buBlip>
                <a:blip r:embed="rId8"/>
              </a:buBlip>
            </a:pPr>
            <a:r>
              <a:rPr b="0" lang="en-GB" sz="2000" spc="-1" strike="noStrike">
                <a:solidFill>
                  <a:schemeClr val="dk1"/>
                </a:solidFill>
                <a:latin typeface="ING Me"/>
              </a:rPr>
              <a:t>Click to add text</a:t>
            </a:r>
            <a:endParaRPr b="0" lang="en-GB" sz="2000" spc="-1" strike="noStrike">
              <a:solidFill>
                <a:schemeClr val="dk1"/>
              </a:solidFill>
              <a:latin typeface="ING Me"/>
            </a:endParaRPr>
          </a:p>
        </p:txBody>
      </p:sp>
      <p:sp>
        <p:nvSpPr>
          <p:cNvPr id="24997" name="PlaceHolder 12"/>
          <p:cNvSpPr>
            <a:spLocks noGrp="1"/>
          </p:cNvSpPr>
          <p:nvPr>
            <p:ph type="body"/>
          </p:nvPr>
        </p:nvSpPr>
        <p:spPr>
          <a:xfrm>
            <a:off x="65916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998" name="PlaceHolder 13"/>
          <p:cNvSpPr>
            <a:spLocks noGrp="1"/>
          </p:cNvSpPr>
          <p:nvPr>
            <p:ph type="body"/>
          </p:nvPr>
        </p:nvSpPr>
        <p:spPr>
          <a:xfrm>
            <a:off x="341892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4999" name="PlaceHolder 14"/>
          <p:cNvSpPr>
            <a:spLocks noGrp="1"/>
          </p:cNvSpPr>
          <p:nvPr>
            <p:ph type="body"/>
          </p:nvPr>
        </p:nvSpPr>
        <p:spPr>
          <a:xfrm>
            <a:off x="617904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5000" name="PlaceHolder 15"/>
          <p:cNvSpPr>
            <a:spLocks noGrp="1"/>
          </p:cNvSpPr>
          <p:nvPr>
            <p:ph type="body"/>
          </p:nvPr>
        </p:nvSpPr>
        <p:spPr>
          <a:xfrm>
            <a:off x="8939160" y="114120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5001" name="PlaceHolder 16"/>
          <p:cNvSpPr>
            <a:spLocks noGrp="1"/>
          </p:cNvSpPr>
          <p:nvPr>
            <p:ph type="body"/>
          </p:nvPr>
        </p:nvSpPr>
        <p:spPr>
          <a:xfrm>
            <a:off x="65916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5002" name="PlaceHolder 17"/>
          <p:cNvSpPr>
            <a:spLocks noGrp="1"/>
          </p:cNvSpPr>
          <p:nvPr>
            <p:ph type="body"/>
          </p:nvPr>
        </p:nvSpPr>
        <p:spPr>
          <a:xfrm>
            <a:off x="341892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5003" name="PlaceHolder 18"/>
          <p:cNvSpPr>
            <a:spLocks noGrp="1"/>
          </p:cNvSpPr>
          <p:nvPr>
            <p:ph type="body"/>
          </p:nvPr>
        </p:nvSpPr>
        <p:spPr>
          <a:xfrm>
            <a:off x="617904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sp>
        <p:nvSpPr>
          <p:cNvPr id="25004" name="PlaceHolder 19"/>
          <p:cNvSpPr>
            <a:spLocks noGrp="1"/>
          </p:cNvSpPr>
          <p:nvPr>
            <p:ph type="body"/>
          </p:nvPr>
        </p:nvSpPr>
        <p:spPr>
          <a:xfrm>
            <a:off x="8939160" y="3733560"/>
            <a:ext cx="25952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US" sz="2000" spc="-1" strike="noStrike">
                <a:solidFill>
                  <a:schemeClr val="dk1"/>
                </a:solidFill>
                <a:latin typeface="ING Me"/>
              </a:rPr>
              <a:t>Click to add subtitle</a:t>
            </a:r>
            <a:endParaRPr b="0" lang="en-GB" sz="2000" spc="-1" strike="noStrike">
              <a:solidFill>
                <a:schemeClr val="dk1"/>
              </a:solidFill>
              <a:latin typeface="ING Me"/>
            </a:endParaRPr>
          </a:p>
        </p:txBody>
      </p:sp>
      <p:grpSp>
        <p:nvGrpSpPr>
          <p:cNvPr id="25005" name="Group 37"/>
          <p:cNvGrpSpPr/>
          <p:nvPr/>
        </p:nvGrpSpPr>
        <p:grpSpPr>
          <a:xfrm>
            <a:off x="-2368440" y="0"/>
            <a:ext cx="1871640" cy="4379040"/>
            <a:chOff x="-2368440" y="0"/>
            <a:chExt cx="1871640" cy="4379040"/>
          </a:xfrm>
        </p:grpSpPr>
        <p:grpSp>
          <p:nvGrpSpPr>
            <p:cNvPr id="25006" name="Group 38"/>
            <p:cNvGrpSpPr/>
            <p:nvPr/>
          </p:nvGrpSpPr>
          <p:grpSpPr>
            <a:xfrm>
              <a:off x="-2368440" y="0"/>
              <a:ext cx="1871640" cy="4379040"/>
              <a:chOff x="-2368440" y="0"/>
              <a:chExt cx="1871640" cy="4379040"/>
            </a:xfrm>
          </p:grpSpPr>
          <p:grpSp>
            <p:nvGrpSpPr>
              <p:cNvPr id="25007" name="Group 41"/>
              <p:cNvGrpSpPr/>
              <p:nvPr/>
            </p:nvGrpSpPr>
            <p:grpSpPr>
              <a:xfrm>
                <a:off x="-2368440" y="0"/>
                <a:ext cx="1871640" cy="4379040"/>
                <a:chOff x="-2368440" y="0"/>
                <a:chExt cx="1871640" cy="4379040"/>
              </a:xfrm>
            </p:grpSpPr>
            <p:grpSp>
              <p:nvGrpSpPr>
                <p:cNvPr id="25008" name="Group 50"/>
                <p:cNvGrpSpPr/>
                <p:nvPr/>
              </p:nvGrpSpPr>
              <p:grpSpPr>
                <a:xfrm>
                  <a:off x="-2368440" y="0"/>
                  <a:ext cx="1871640" cy="4379040"/>
                  <a:chOff x="-2368440" y="0"/>
                  <a:chExt cx="1871640" cy="4379040"/>
                </a:xfrm>
              </p:grpSpPr>
              <p:sp>
                <p:nvSpPr>
                  <p:cNvPr id="2500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501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501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5012" name="Picture 49" descr=""/>
              <p:cNvPicPr/>
              <p:nvPr/>
            </p:nvPicPr>
            <p:blipFill>
              <a:blip r:embed="rId9"/>
              <a:stretch/>
            </p:blipFill>
            <p:spPr>
              <a:xfrm>
                <a:off x="-2236680" y="1755000"/>
                <a:ext cx="1045800" cy="788760"/>
              </a:xfrm>
              <a:prstGeom prst="rect">
                <a:avLst/>
              </a:prstGeom>
              <a:ln w="0">
                <a:noFill/>
              </a:ln>
            </p:spPr>
          </p:pic>
        </p:grpSp>
        <p:sp>
          <p:nvSpPr>
            <p:cNvPr id="25013" name="Rectangle 3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6"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017" name="Master Grid"/>
          <p:cNvGrpSpPr/>
          <p:nvPr/>
        </p:nvGrpSpPr>
        <p:grpSpPr>
          <a:xfrm>
            <a:off x="0" y="0"/>
            <a:ext cx="12191760" cy="6858000"/>
            <a:chOff x="0" y="0"/>
            <a:chExt cx="12191760" cy="6858000"/>
          </a:xfrm>
        </p:grpSpPr>
        <p:grpSp>
          <p:nvGrpSpPr>
            <p:cNvPr id="2018" name="GRID"/>
            <p:cNvGrpSpPr/>
            <p:nvPr/>
          </p:nvGrpSpPr>
          <p:grpSpPr>
            <a:xfrm>
              <a:off x="0" y="0"/>
              <a:ext cx="12191760" cy="6858000"/>
              <a:chOff x="0" y="0"/>
              <a:chExt cx="12191760" cy="6858000"/>
            </a:xfrm>
          </p:grpSpPr>
          <p:grpSp>
            <p:nvGrpSpPr>
              <p:cNvPr id="2019" name="Group 454"/>
              <p:cNvGrpSpPr/>
              <p:nvPr/>
            </p:nvGrpSpPr>
            <p:grpSpPr>
              <a:xfrm>
                <a:off x="0" y="0"/>
                <a:ext cx="12191760" cy="6858000"/>
                <a:chOff x="0" y="0"/>
                <a:chExt cx="12191760" cy="6858000"/>
              </a:xfrm>
            </p:grpSpPr>
            <p:cxnSp>
              <p:nvCxnSpPr>
                <p:cNvPr id="2020"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021"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022"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023"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024"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025"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026"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027"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028"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029"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030"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031"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032"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033"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034"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035"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036"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037"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038"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039"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040"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041"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042"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043"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044"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045"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046"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047"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048"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049"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050"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051"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052"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053"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054"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055"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056"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057"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058" name="Group 455"/>
              <p:cNvGrpSpPr/>
              <p:nvPr/>
            </p:nvGrpSpPr>
            <p:grpSpPr>
              <a:xfrm>
                <a:off x="0" y="0"/>
                <a:ext cx="12191760" cy="6857640"/>
                <a:chOff x="0" y="0"/>
                <a:chExt cx="12191760" cy="6857640"/>
              </a:xfrm>
            </p:grpSpPr>
            <p:cxnSp>
              <p:nvCxnSpPr>
                <p:cNvPr id="2059"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060"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061"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062"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063"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064"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065"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066"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067"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068"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069"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070"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071"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072"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073"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074"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075"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076"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077"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078"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079"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080"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081" name="Group 396"/>
            <p:cNvGrpSpPr/>
            <p:nvPr/>
          </p:nvGrpSpPr>
          <p:grpSpPr>
            <a:xfrm>
              <a:off x="329400" y="326520"/>
              <a:ext cx="11532960" cy="5878800"/>
              <a:chOff x="329400" y="326520"/>
              <a:chExt cx="11532960" cy="5878800"/>
            </a:xfrm>
          </p:grpSpPr>
          <p:grpSp>
            <p:nvGrpSpPr>
              <p:cNvPr id="2082" name="Group 397"/>
              <p:cNvGrpSpPr/>
              <p:nvPr/>
            </p:nvGrpSpPr>
            <p:grpSpPr>
              <a:xfrm>
                <a:off x="329400" y="326520"/>
                <a:ext cx="11532960" cy="5878800"/>
                <a:chOff x="329400" y="326520"/>
                <a:chExt cx="11532960" cy="5878800"/>
              </a:xfrm>
            </p:grpSpPr>
            <p:cxnSp>
              <p:nvCxnSpPr>
                <p:cNvPr id="2083"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084"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085"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086"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087"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088"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089"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090"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091"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092"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093"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094"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095"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096"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097"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098"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099"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100"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101"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102"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103"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104"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105"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106"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107"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108"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109"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110"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111"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112"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113"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114"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115"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116"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117"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118"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119" name="Group 398"/>
              <p:cNvGrpSpPr/>
              <p:nvPr/>
            </p:nvGrpSpPr>
            <p:grpSpPr>
              <a:xfrm>
                <a:off x="329400" y="326520"/>
                <a:ext cx="11532960" cy="5878080"/>
                <a:chOff x="329400" y="326520"/>
                <a:chExt cx="11532960" cy="5878080"/>
              </a:xfrm>
            </p:grpSpPr>
            <p:cxnSp>
              <p:nvCxnSpPr>
                <p:cNvPr id="2120"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121"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122"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123"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124"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125"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126"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127"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128"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129"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130"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131"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132"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133"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134"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135"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136"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137"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138"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139" name="Master Grid Edge"/>
          <p:cNvGrpSpPr/>
          <p:nvPr/>
        </p:nvGrpSpPr>
        <p:grpSpPr>
          <a:xfrm>
            <a:off x="-435240" y="-435240"/>
            <a:ext cx="13042800" cy="7728480"/>
            <a:chOff x="-435240" y="-435240"/>
            <a:chExt cx="13042800" cy="7728480"/>
          </a:xfrm>
        </p:grpSpPr>
        <p:grpSp>
          <p:nvGrpSpPr>
            <p:cNvPr id="2140" name="Group 27"/>
            <p:cNvGrpSpPr/>
            <p:nvPr/>
          </p:nvGrpSpPr>
          <p:grpSpPr>
            <a:xfrm>
              <a:off x="-435240" y="-435240"/>
              <a:ext cx="13042800" cy="7728480"/>
              <a:chOff x="-435240" y="-435240"/>
              <a:chExt cx="13042800" cy="7728480"/>
            </a:xfrm>
          </p:grpSpPr>
          <p:cxnSp>
            <p:nvCxnSpPr>
              <p:cNvPr id="2141" name="Straight Connector 1371"/>
              <p:cNvCxnSpPr/>
              <p:nvPr/>
            </p:nvCxnSpPr>
            <p:spPr>
              <a:xfrm>
                <a:off x="-435240" y="489600"/>
                <a:ext cx="126360" cy="360"/>
              </a:xfrm>
              <a:prstGeom prst="straightConnector1">
                <a:avLst/>
              </a:prstGeom>
              <a:ln w="6480">
                <a:solidFill>
                  <a:srgbClr val="a8a8a8"/>
                </a:solidFill>
                <a:miter/>
              </a:ln>
            </p:spPr>
          </p:cxnSp>
          <p:cxnSp>
            <p:nvCxnSpPr>
              <p:cNvPr id="2142" name="Straight Connector 1372"/>
              <p:cNvCxnSpPr/>
              <p:nvPr/>
            </p:nvCxnSpPr>
            <p:spPr>
              <a:xfrm>
                <a:off x="-435240" y="326520"/>
                <a:ext cx="126360" cy="360"/>
              </a:xfrm>
              <a:prstGeom prst="straightConnector1">
                <a:avLst/>
              </a:prstGeom>
              <a:ln w="6480">
                <a:solidFill>
                  <a:srgbClr val="a8a8a8"/>
                </a:solidFill>
                <a:miter/>
              </a:ln>
            </p:spPr>
          </p:cxnSp>
          <p:cxnSp>
            <p:nvCxnSpPr>
              <p:cNvPr id="2143" name="Straight Connector 1373"/>
              <p:cNvCxnSpPr/>
              <p:nvPr/>
            </p:nvCxnSpPr>
            <p:spPr>
              <a:xfrm>
                <a:off x="-435240" y="816120"/>
                <a:ext cx="126360" cy="360"/>
              </a:xfrm>
              <a:prstGeom prst="straightConnector1">
                <a:avLst/>
              </a:prstGeom>
              <a:ln w="6480">
                <a:solidFill>
                  <a:srgbClr val="a8a8a8"/>
                </a:solidFill>
                <a:miter/>
              </a:ln>
            </p:spPr>
          </p:cxnSp>
          <p:cxnSp>
            <p:nvCxnSpPr>
              <p:cNvPr id="2144" name="Straight Connector 1374"/>
              <p:cNvCxnSpPr/>
              <p:nvPr/>
            </p:nvCxnSpPr>
            <p:spPr>
              <a:xfrm>
                <a:off x="-435240" y="653040"/>
                <a:ext cx="126360" cy="360"/>
              </a:xfrm>
              <a:prstGeom prst="straightConnector1">
                <a:avLst/>
              </a:prstGeom>
              <a:ln w="6480">
                <a:solidFill>
                  <a:srgbClr val="a8a8a8"/>
                </a:solidFill>
                <a:miter/>
              </a:ln>
            </p:spPr>
          </p:cxnSp>
          <p:cxnSp>
            <p:nvCxnSpPr>
              <p:cNvPr id="2145" name="Straight Connector 1375"/>
              <p:cNvCxnSpPr/>
              <p:nvPr/>
            </p:nvCxnSpPr>
            <p:spPr>
              <a:xfrm>
                <a:off x="-435240" y="1142640"/>
                <a:ext cx="126360" cy="360"/>
              </a:xfrm>
              <a:prstGeom prst="straightConnector1">
                <a:avLst/>
              </a:prstGeom>
              <a:ln w="6480">
                <a:solidFill>
                  <a:srgbClr val="a8a8a8"/>
                </a:solidFill>
                <a:miter/>
              </a:ln>
            </p:spPr>
          </p:cxnSp>
          <p:cxnSp>
            <p:nvCxnSpPr>
              <p:cNvPr id="2146" name="Straight Connector 1376"/>
              <p:cNvCxnSpPr/>
              <p:nvPr/>
            </p:nvCxnSpPr>
            <p:spPr>
              <a:xfrm>
                <a:off x="-435240" y="979560"/>
                <a:ext cx="126360" cy="360"/>
              </a:xfrm>
              <a:prstGeom prst="straightConnector1">
                <a:avLst/>
              </a:prstGeom>
              <a:ln w="6480">
                <a:solidFill>
                  <a:srgbClr val="a8a8a8"/>
                </a:solidFill>
                <a:miter/>
              </a:ln>
            </p:spPr>
          </p:cxnSp>
          <p:cxnSp>
            <p:nvCxnSpPr>
              <p:cNvPr id="2147" name="Straight Connector 1377"/>
              <p:cNvCxnSpPr/>
              <p:nvPr/>
            </p:nvCxnSpPr>
            <p:spPr>
              <a:xfrm>
                <a:off x="-435240" y="1469520"/>
                <a:ext cx="126360" cy="360"/>
              </a:xfrm>
              <a:prstGeom prst="straightConnector1">
                <a:avLst/>
              </a:prstGeom>
              <a:ln w="6480">
                <a:solidFill>
                  <a:srgbClr val="a8a8a8"/>
                </a:solidFill>
                <a:miter/>
              </a:ln>
            </p:spPr>
          </p:cxnSp>
          <p:cxnSp>
            <p:nvCxnSpPr>
              <p:cNvPr id="2148" name="Straight Connector 1378"/>
              <p:cNvCxnSpPr/>
              <p:nvPr/>
            </p:nvCxnSpPr>
            <p:spPr>
              <a:xfrm>
                <a:off x="-435240" y="1306080"/>
                <a:ext cx="126360" cy="360"/>
              </a:xfrm>
              <a:prstGeom prst="straightConnector1">
                <a:avLst/>
              </a:prstGeom>
              <a:ln w="6480">
                <a:solidFill>
                  <a:srgbClr val="a8a8a8"/>
                </a:solidFill>
                <a:miter/>
              </a:ln>
            </p:spPr>
          </p:cxnSp>
          <p:cxnSp>
            <p:nvCxnSpPr>
              <p:cNvPr id="2149" name="Straight Connector 1379"/>
              <p:cNvCxnSpPr/>
              <p:nvPr/>
            </p:nvCxnSpPr>
            <p:spPr>
              <a:xfrm>
                <a:off x="-435240" y="1796040"/>
                <a:ext cx="126360" cy="360"/>
              </a:xfrm>
              <a:prstGeom prst="straightConnector1">
                <a:avLst/>
              </a:prstGeom>
              <a:ln w="6480">
                <a:solidFill>
                  <a:srgbClr val="a8a8a8"/>
                </a:solidFill>
                <a:miter/>
              </a:ln>
            </p:spPr>
          </p:cxnSp>
          <p:cxnSp>
            <p:nvCxnSpPr>
              <p:cNvPr id="2150" name="Straight Connector 1380"/>
              <p:cNvCxnSpPr/>
              <p:nvPr/>
            </p:nvCxnSpPr>
            <p:spPr>
              <a:xfrm>
                <a:off x="-435240" y="1632600"/>
                <a:ext cx="126360" cy="360"/>
              </a:xfrm>
              <a:prstGeom prst="straightConnector1">
                <a:avLst/>
              </a:prstGeom>
              <a:ln w="6480">
                <a:solidFill>
                  <a:srgbClr val="a8a8a8"/>
                </a:solidFill>
                <a:miter/>
              </a:ln>
            </p:spPr>
          </p:cxnSp>
          <p:cxnSp>
            <p:nvCxnSpPr>
              <p:cNvPr id="2151" name="Straight Connector 1381"/>
              <p:cNvCxnSpPr/>
              <p:nvPr/>
            </p:nvCxnSpPr>
            <p:spPr>
              <a:xfrm>
                <a:off x="-435240" y="2122560"/>
                <a:ext cx="126360" cy="360"/>
              </a:xfrm>
              <a:prstGeom prst="straightConnector1">
                <a:avLst/>
              </a:prstGeom>
              <a:ln w="6480">
                <a:solidFill>
                  <a:srgbClr val="a8a8a8"/>
                </a:solidFill>
                <a:miter/>
              </a:ln>
            </p:spPr>
          </p:cxnSp>
          <p:cxnSp>
            <p:nvCxnSpPr>
              <p:cNvPr id="2152" name="Straight Connector 1382"/>
              <p:cNvCxnSpPr/>
              <p:nvPr/>
            </p:nvCxnSpPr>
            <p:spPr>
              <a:xfrm>
                <a:off x="-435240" y="1959120"/>
                <a:ext cx="126360" cy="360"/>
              </a:xfrm>
              <a:prstGeom prst="straightConnector1">
                <a:avLst/>
              </a:prstGeom>
              <a:ln w="6480">
                <a:solidFill>
                  <a:srgbClr val="a8a8a8"/>
                </a:solidFill>
                <a:miter/>
              </a:ln>
            </p:spPr>
          </p:cxnSp>
          <p:cxnSp>
            <p:nvCxnSpPr>
              <p:cNvPr id="2153" name="Straight Connector 1383"/>
              <p:cNvCxnSpPr/>
              <p:nvPr/>
            </p:nvCxnSpPr>
            <p:spPr>
              <a:xfrm>
                <a:off x="-435240" y="2449080"/>
                <a:ext cx="126360" cy="360"/>
              </a:xfrm>
              <a:prstGeom prst="straightConnector1">
                <a:avLst/>
              </a:prstGeom>
              <a:ln w="6480">
                <a:solidFill>
                  <a:srgbClr val="a8a8a8"/>
                </a:solidFill>
                <a:miter/>
              </a:ln>
            </p:spPr>
          </p:cxnSp>
          <p:cxnSp>
            <p:nvCxnSpPr>
              <p:cNvPr id="2154" name="Straight Connector 1384"/>
              <p:cNvCxnSpPr/>
              <p:nvPr/>
            </p:nvCxnSpPr>
            <p:spPr>
              <a:xfrm>
                <a:off x="-435240" y="2285640"/>
                <a:ext cx="126360" cy="360"/>
              </a:xfrm>
              <a:prstGeom prst="straightConnector1">
                <a:avLst/>
              </a:prstGeom>
              <a:ln w="6480">
                <a:solidFill>
                  <a:srgbClr val="a8a8a8"/>
                </a:solidFill>
                <a:miter/>
              </a:ln>
            </p:spPr>
          </p:cxnSp>
          <p:cxnSp>
            <p:nvCxnSpPr>
              <p:cNvPr id="2155" name="Straight Connector 1385"/>
              <p:cNvCxnSpPr/>
              <p:nvPr/>
            </p:nvCxnSpPr>
            <p:spPr>
              <a:xfrm>
                <a:off x="-435240" y="2775600"/>
                <a:ext cx="126360" cy="360"/>
              </a:xfrm>
              <a:prstGeom prst="straightConnector1">
                <a:avLst/>
              </a:prstGeom>
              <a:ln w="6480">
                <a:solidFill>
                  <a:srgbClr val="a8a8a8"/>
                </a:solidFill>
                <a:miter/>
              </a:ln>
            </p:spPr>
          </p:cxnSp>
          <p:cxnSp>
            <p:nvCxnSpPr>
              <p:cNvPr id="2156" name="Straight Connector 1386"/>
              <p:cNvCxnSpPr/>
              <p:nvPr/>
            </p:nvCxnSpPr>
            <p:spPr>
              <a:xfrm>
                <a:off x="-435240" y="2612520"/>
                <a:ext cx="126360" cy="360"/>
              </a:xfrm>
              <a:prstGeom prst="straightConnector1">
                <a:avLst/>
              </a:prstGeom>
              <a:ln w="6480">
                <a:solidFill>
                  <a:srgbClr val="a8a8a8"/>
                </a:solidFill>
                <a:miter/>
              </a:ln>
            </p:spPr>
          </p:cxnSp>
          <p:cxnSp>
            <p:nvCxnSpPr>
              <p:cNvPr id="2157" name="Straight Connector 1387"/>
              <p:cNvCxnSpPr/>
              <p:nvPr/>
            </p:nvCxnSpPr>
            <p:spPr>
              <a:xfrm>
                <a:off x="-435240" y="3102120"/>
                <a:ext cx="126360" cy="360"/>
              </a:xfrm>
              <a:prstGeom prst="straightConnector1">
                <a:avLst/>
              </a:prstGeom>
              <a:ln w="6480">
                <a:solidFill>
                  <a:srgbClr val="a8a8a8"/>
                </a:solidFill>
                <a:miter/>
              </a:ln>
            </p:spPr>
          </p:cxnSp>
          <p:cxnSp>
            <p:nvCxnSpPr>
              <p:cNvPr id="2158" name="Straight Connector 1388"/>
              <p:cNvCxnSpPr/>
              <p:nvPr/>
            </p:nvCxnSpPr>
            <p:spPr>
              <a:xfrm>
                <a:off x="-435240" y="2939040"/>
                <a:ext cx="126360" cy="360"/>
              </a:xfrm>
              <a:prstGeom prst="straightConnector1">
                <a:avLst/>
              </a:prstGeom>
              <a:ln w="6480">
                <a:solidFill>
                  <a:srgbClr val="a8a8a8"/>
                </a:solidFill>
                <a:miter/>
              </a:ln>
            </p:spPr>
          </p:cxnSp>
          <p:cxnSp>
            <p:nvCxnSpPr>
              <p:cNvPr id="2159" name="Straight Connector 1389"/>
              <p:cNvCxnSpPr/>
              <p:nvPr/>
            </p:nvCxnSpPr>
            <p:spPr>
              <a:xfrm>
                <a:off x="-435240" y="3428640"/>
                <a:ext cx="126360" cy="360"/>
              </a:xfrm>
              <a:prstGeom prst="straightConnector1">
                <a:avLst/>
              </a:prstGeom>
              <a:ln w="6480">
                <a:solidFill>
                  <a:srgbClr val="a8a8a8"/>
                </a:solidFill>
                <a:miter/>
              </a:ln>
            </p:spPr>
          </p:cxnSp>
          <p:cxnSp>
            <p:nvCxnSpPr>
              <p:cNvPr id="2160" name="Straight Connector 1390"/>
              <p:cNvCxnSpPr/>
              <p:nvPr/>
            </p:nvCxnSpPr>
            <p:spPr>
              <a:xfrm>
                <a:off x="-435240" y="3265560"/>
                <a:ext cx="126360" cy="360"/>
              </a:xfrm>
              <a:prstGeom prst="straightConnector1">
                <a:avLst/>
              </a:prstGeom>
              <a:ln w="6480">
                <a:solidFill>
                  <a:srgbClr val="a8a8a8"/>
                </a:solidFill>
                <a:miter/>
              </a:ln>
            </p:spPr>
          </p:cxnSp>
          <p:cxnSp>
            <p:nvCxnSpPr>
              <p:cNvPr id="2161" name="Straight Connector 1391"/>
              <p:cNvCxnSpPr/>
              <p:nvPr/>
            </p:nvCxnSpPr>
            <p:spPr>
              <a:xfrm>
                <a:off x="-435240" y="3755520"/>
                <a:ext cx="126360" cy="360"/>
              </a:xfrm>
              <a:prstGeom prst="straightConnector1">
                <a:avLst/>
              </a:prstGeom>
              <a:ln w="6480">
                <a:solidFill>
                  <a:srgbClr val="a8a8a8"/>
                </a:solidFill>
                <a:miter/>
              </a:ln>
            </p:spPr>
          </p:cxnSp>
          <p:cxnSp>
            <p:nvCxnSpPr>
              <p:cNvPr id="2162" name="Straight Connector 1392"/>
              <p:cNvCxnSpPr/>
              <p:nvPr/>
            </p:nvCxnSpPr>
            <p:spPr>
              <a:xfrm>
                <a:off x="-435240" y="3592080"/>
                <a:ext cx="126360" cy="360"/>
              </a:xfrm>
              <a:prstGeom prst="straightConnector1">
                <a:avLst/>
              </a:prstGeom>
              <a:ln w="6480">
                <a:solidFill>
                  <a:srgbClr val="a8a8a8"/>
                </a:solidFill>
                <a:miter/>
              </a:ln>
            </p:spPr>
          </p:cxnSp>
          <p:cxnSp>
            <p:nvCxnSpPr>
              <p:cNvPr id="2163" name="Straight Connector 1438"/>
              <p:cNvCxnSpPr/>
              <p:nvPr/>
            </p:nvCxnSpPr>
            <p:spPr>
              <a:xfrm>
                <a:off x="-435240" y="4081680"/>
                <a:ext cx="126360" cy="360"/>
              </a:xfrm>
              <a:prstGeom prst="straightConnector1">
                <a:avLst/>
              </a:prstGeom>
              <a:ln w="6480">
                <a:solidFill>
                  <a:srgbClr val="a8a8a8"/>
                </a:solidFill>
                <a:miter/>
              </a:ln>
            </p:spPr>
          </p:cxnSp>
          <p:cxnSp>
            <p:nvCxnSpPr>
              <p:cNvPr id="2164" name="Straight Connector 1439"/>
              <p:cNvCxnSpPr/>
              <p:nvPr/>
            </p:nvCxnSpPr>
            <p:spPr>
              <a:xfrm>
                <a:off x="-435240" y="3918240"/>
                <a:ext cx="126360" cy="360"/>
              </a:xfrm>
              <a:prstGeom prst="straightConnector1">
                <a:avLst/>
              </a:prstGeom>
              <a:ln w="6480">
                <a:solidFill>
                  <a:srgbClr val="a8a8a8"/>
                </a:solidFill>
                <a:miter/>
              </a:ln>
            </p:spPr>
          </p:cxnSp>
          <p:cxnSp>
            <p:nvCxnSpPr>
              <p:cNvPr id="2165" name="Straight Connector 1440"/>
              <p:cNvCxnSpPr/>
              <p:nvPr/>
            </p:nvCxnSpPr>
            <p:spPr>
              <a:xfrm>
                <a:off x="-435240" y="4408200"/>
                <a:ext cx="126360" cy="360"/>
              </a:xfrm>
              <a:prstGeom prst="straightConnector1">
                <a:avLst/>
              </a:prstGeom>
              <a:ln w="6480">
                <a:solidFill>
                  <a:srgbClr val="a8a8a8"/>
                </a:solidFill>
                <a:miter/>
              </a:ln>
            </p:spPr>
          </p:cxnSp>
          <p:cxnSp>
            <p:nvCxnSpPr>
              <p:cNvPr id="2166" name="Straight Connector 1441"/>
              <p:cNvCxnSpPr/>
              <p:nvPr/>
            </p:nvCxnSpPr>
            <p:spPr>
              <a:xfrm>
                <a:off x="-435240" y="4244760"/>
                <a:ext cx="126360" cy="360"/>
              </a:xfrm>
              <a:prstGeom prst="straightConnector1">
                <a:avLst/>
              </a:prstGeom>
              <a:ln w="6480">
                <a:solidFill>
                  <a:srgbClr val="a8a8a8"/>
                </a:solidFill>
                <a:miter/>
              </a:ln>
            </p:spPr>
          </p:cxnSp>
          <p:cxnSp>
            <p:nvCxnSpPr>
              <p:cNvPr id="2167" name="Straight Connector 1442"/>
              <p:cNvCxnSpPr/>
              <p:nvPr/>
            </p:nvCxnSpPr>
            <p:spPr>
              <a:xfrm>
                <a:off x="-435240" y="4734720"/>
                <a:ext cx="126360" cy="360"/>
              </a:xfrm>
              <a:prstGeom prst="straightConnector1">
                <a:avLst/>
              </a:prstGeom>
              <a:ln w="6480">
                <a:solidFill>
                  <a:srgbClr val="a8a8a8"/>
                </a:solidFill>
                <a:miter/>
              </a:ln>
            </p:spPr>
          </p:cxnSp>
          <p:cxnSp>
            <p:nvCxnSpPr>
              <p:cNvPr id="2168" name="Straight Connector 1443"/>
              <p:cNvCxnSpPr/>
              <p:nvPr/>
            </p:nvCxnSpPr>
            <p:spPr>
              <a:xfrm>
                <a:off x="-435240" y="4571280"/>
                <a:ext cx="126360" cy="360"/>
              </a:xfrm>
              <a:prstGeom prst="straightConnector1">
                <a:avLst/>
              </a:prstGeom>
              <a:ln w="6480">
                <a:solidFill>
                  <a:srgbClr val="a8a8a8"/>
                </a:solidFill>
                <a:miter/>
              </a:ln>
            </p:spPr>
          </p:cxnSp>
          <p:cxnSp>
            <p:nvCxnSpPr>
              <p:cNvPr id="2169" name="Straight Connector 1444"/>
              <p:cNvCxnSpPr/>
              <p:nvPr/>
            </p:nvCxnSpPr>
            <p:spPr>
              <a:xfrm>
                <a:off x="-435240" y="5061240"/>
                <a:ext cx="126360" cy="360"/>
              </a:xfrm>
              <a:prstGeom prst="straightConnector1">
                <a:avLst/>
              </a:prstGeom>
              <a:ln w="6480">
                <a:solidFill>
                  <a:srgbClr val="a8a8a8"/>
                </a:solidFill>
                <a:miter/>
              </a:ln>
            </p:spPr>
          </p:cxnSp>
          <p:cxnSp>
            <p:nvCxnSpPr>
              <p:cNvPr id="2170" name="Straight Connector 1446"/>
              <p:cNvCxnSpPr/>
              <p:nvPr/>
            </p:nvCxnSpPr>
            <p:spPr>
              <a:xfrm>
                <a:off x="-435240" y="5387760"/>
                <a:ext cx="126360" cy="360"/>
              </a:xfrm>
              <a:prstGeom prst="straightConnector1">
                <a:avLst/>
              </a:prstGeom>
              <a:ln w="6480">
                <a:solidFill>
                  <a:srgbClr val="a8a8a8"/>
                </a:solidFill>
                <a:miter/>
              </a:ln>
            </p:spPr>
          </p:cxnSp>
          <p:cxnSp>
            <p:nvCxnSpPr>
              <p:cNvPr id="2171" name="Straight Connector 1447"/>
              <p:cNvCxnSpPr/>
              <p:nvPr/>
            </p:nvCxnSpPr>
            <p:spPr>
              <a:xfrm>
                <a:off x="-435240" y="5224680"/>
                <a:ext cx="126360" cy="360"/>
              </a:xfrm>
              <a:prstGeom prst="straightConnector1">
                <a:avLst/>
              </a:prstGeom>
              <a:ln w="6480">
                <a:solidFill>
                  <a:srgbClr val="a8a8a8"/>
                </a:solidFill>
                <a:miter/>
              </a:ln>
            </p:spPr>
          </p:cxnSp>
          <p:cxnSp>
            <p:nvCxnSpPr>
              <p:cNvPr id="2172" name="Straight Connector 1448"/>
              <p:cNvCxnSpPr/>
              <p:nvPr/>
            </p:nvCxnSpPr>
            <p:spPr>
              <a:xfrm>
                <a:off x="-435240" y="5714280"/>
                <a:ext cx="126360" cy="360"/>
              </a:xfrm>
              <a:prstGeom prst="straightConnector1">
                <a:avLst/>
              </a:prstGeom>
              <a:ln w="6480">
                <a:solidFill>
                  <a:srgbClr val="a8a8a8"/>
                </a:solidFill>
                <a:miter/>
              </a:ln>
            </p:spPr>
          </p:cxnSp>
          <p:cxnSp>
            <p:nvCxnSpPr>
              <p:cNvPr id="2173" name="Straight Connector 1449"/>
              <p:cNvCxnSpPr/>
              <p:nvPr/>
            </p:nvCxnSpPr>
            <p:spPr>
              <a:xfrm>
                <a:off x="-435240" y="5551200"/>
                <a:ext cx="126360" cy="360"/>
              </a:xfrm>
              <a:prstGeom prst="straightConnector1">
                <a:avLst/>
              </a:prstGeom>
              <a:ln w="6480">
                <a:solidFill>
                  <a:srgbClr val="a8a8a8"/>
                </a:solidFill>
                <a:miter/>
              </a:ln>
            </p:spPr>
          </p:cxnSp>
          <p:cxnSp>
            <p:nvCxnSpPr>
              <p:cNvPr id="2174" name="Straight Connector 1450"/>
              <p:cNvCxnSpPr/>
              <p:nvPr/>
            </p:nvCxnSpPr>
            <p:spPr>
              <a:xfrm>
                <a:off x="-435240" y="6041160"/>
                <a:ext cx="126360" cy="360"/>
              </a:xfrm>
              <a:prstGeom prst="straightConnector1">
                <a:avLst/>
              </a:prstGeom>
              <a:ln w="6480">
                <a:solidFill>
                  <a:srgbClr val="a8a8a8"/>
                </a:solidFill>
                <a:miter/>
              </a:ln>
            </p:spPr>
          </p:cxnSp>
          <p:cxnSp>
            <p:nvCxnSpPr>
              <p:cNvPr id="2175" name="Straight Connector 1451"/>
              <p:cNvCxnSpPr/>
              <p:nvPr/>
            </p:nvCxnSpPr>
            <p:spPr>
              <a:xfrm>
                <a:off x="-435240" y="5877720"/>
                <a:ext cx="126360" cy="360"/>
              </a:xfrm>
              <a:prstGeom prst="straightConnector1">
                <a:avLst/>
              </a:prstGeom>
              <a:ln w="6480">
                <a:solidFill>
                  <a:srgbClr val="a8a8a8"/>
                </a:solidFill>
                <a:miter/>
              </a:ln>
            </p:spPr>
          </p:cxnSp>
          <p:cxnSp>
            <p:nvCxnSpPr>
              <p:cNvPr id="2176" name="Straight Connector 1452"/>
              <p:cNvCxnSpPr/>
              <p:nvPr/>
            </p:nvCxnSpPr>
            <p:spPr>
              <a:xfrm>
                <a:off x="-435240" y="6367680"/>
                <a:ext cx="126360" cy="360"/>
              </a:xfrm>
              <a:prstGeom prst="straightConnector1">
                <a:avLst/>
              </a:prstGeom>
              <a:ln w="6480">
                <a:solidFill>
                  <a:srgbClr val="a8a8a8"/>
                </a:solidFill>
                <a:miter/>
              </a:ln>
            </p:spPr>
          </p:cxnSp>
          <p:cxnSp>
            <p:nvCxnSpPr>
              <p:cNvPr id="2177" name="Straight Connector 1453"/>
              <p:cNvCxnSpPr/>
              <p:nvPr/>
            </p:nvCxnSpPr>
            <p:spPr>
              <a:xfrm>
                <a:off x="-435240" y="6204240"/>
                <a:ext cx="126360" cy="360"/>
              </a:xfrm>
              <a:prstGeom prst="straightConnector1">
                <a:avLst/>
              </a:prstGeom>
              <a:ln w="6480">
                <a:solidFill>
                  <a:srgbClr val="a8a8a8"/>
                </a:solidFill>
                <a:miter/>
              </a:ln>
            </p:spPr>
          </p:cxnSp>
          <p:cxnSp>
            <p:nvCxnSpPr>
              <p:cNvPr id="2178" name="Straight Connector 1083"/>
              <p:cNvCxnSpPr/>
              <p:nvPr/>
            </p:nvCxnSpPr>
            <p:spPr>
              <a:xfrm>
                <a:off x="493920" y="-435240"/>
                <a:ext cx="360" cy="126360"/>
              </a:xfrm>
              <a:prstGeom prst="straightConnector1">
                <a:avLst/>
              </a:prstGeom>
              <a:ln w="6480">
                <a:solidFill>
                  <a:srgbClr val="a8a8a8"/>
                </a:solidFill>
                <a:miter/>
              </a:ln>
            </p:spPr>
          </p:cxnSp>
          <p:cxnSp>
            <p:nvCxnSpPr>
              <p:cNvPr id="2179" name="Straight Connector 1084"/>
              <p:cNvCxnSpPr/>
              <p:nvPr/>
            </p:nvCxnSpPr>
            <p:spPr>
              <a:xfrm>
                <a:off x="329400" y="-435240"/>
                <a:ext cx="360" cy="126360"/>
              </a:xfrm>
              <a:prstGeom prst="straightConnector1">
                <a:avLst/>
              </a:prstGeom>
              <a:ln w="6480">
                <a:solidFill>
                  <a:srgbClr val="a8a8a8"/>
                </a:solidFill>
                <a:miter/>
              </a:ln>
            </p:spPr>
          </p:cxnSp>
          <p:cxnSp>
            <p:nvCxnSpPr>
              <p:cNvPr id="2180" name="Straight Connector 1085"/>
              <p:cNvCxnSpPr/>
              <p:nvPr/>
            </p:nvCxnSpPr>
            <p:spPr>
              <a:xfrm>
                <a:off x="823680" y="-435240"/>
                <a:ext cx="360" cy="126360"/>
              </a:xfrm>
              <a:prstGeom prst="straightConnector1">
                <a:avLst/>
              </a:prstGeom>
              <a:ln w="6480">
                <a:solidFill>
                  <a:srgbClr val="a8a8a8"/>
                </a:solidFill>
                <a:miter/>
              </a:ln>
            </p:spPr>
          </p:cxnSp>
          <p:cxnSp>
            <p:nvCxnSpPr>
              <p:cNvPr id="2181" name="Straight Connector 1086"/>
              <p:cNvCxnSpPr/>
              <p:nvPr/>
            </p:nvCxnSpPr>
            <p:spPr>
              <a:xfrm>
                <a:off x="658800" y="-435240"/>
                <a:ext cx="360" cy="126360"/>
              </a:xfrm>
              <a:prstGeom prst="straightConnector1">
                <a:avLst/>
              </a:prstGeom>
              <a:ln w="6480">
                <a:solidFill>
                  <a:srgbClr val="a8a8a8"/>
                </a:solidFill>
                <a:miter/>
              </a:ln>
            </p:spPr>
          </p:cxnSp>
          <p:cxnSp>
            <p:nvCxnSpPr>
              <p:cNvPr id="2182" name="Straight Connector 1087"/>
              <p:cNvCxnSpPr/>
              <p:nvPr/>
            </p:nvCxnSpPr>
            <p:spPr>
              <a:xfrm>
                <a:off x="1153080" y="-435240"/>
                <a:ext cx="360" cy="126360"/>
              </a:xfrm>
              <a:prstGeom prst="straightConnector1">
                <a:avLst/>
              </a:prstGeom>
              <a:ln w="6480">
                <a:solidFill>
                  <a:srgbClr val="a8a8a8"/>
                </a:solidFill>
                <a:miter/>
              </a:ln>
            </p:spPr>
          </p:cxnSp>
          <p:cxnSp>
            <p:nvCxnSpPr>
              <p:cNvPr id="2183" name="Straight Connector 1088"/>
              <p:cNvCxnSpPr/>
              <p:nvPr/>
            </p:nvCxnSpPr>
            <p:spPr>
              <a:xfrm>
                <a:off x="988200" y="-435240"/>
                <a:ext cx="360" cy="126360"/>
              </a:xfrm>
              <a:prstGeom prst="straightConnector1">
                <a:avLst/>
              </a:prstGeom>
              <a:ln w="6480">
                <a:solidFill>
                  <a:srgbClr val="a8a8a8"/>
                </a:solidFill>
                <a:miter/>
              </a:ln>
            </p:spPr>
          </p:cxnSp>
          <p:cxnSp>
            <p:nvCxnSpPr>
              <p:cNvPr id="2184" name="Straight Connector 1089"/>
              <p:cNvCxnSpPr/>
              <p:nvPr/>
            </p:nvCxnSpPr>
            <p:spPr>
              <a:xfrm>
                <a:off x="1482480" y="-435240"/>
                <a:ext cx="360" cy="126360"/>
              </a:xfrm>
              <a:prstGeom prst="straightConnector1">
                <a:avLst/>
              </a:prstGeom>
              <a:ln w="6480">
                <a:solidFill>
                  <a:srgbClr val="a8a8a8"/>
                </a:solidFill>
                <a:miter/>
              </a:ln>
            </p:spPr>
          </p:cxnSp>
          <p:cxnSp>
            <p:nvCxnSpPr>
              <p:cNvPr id="2185" name="Straight Connector 1090"/>
              <p:cNvCxnSpPr/>
              <p:nvPr/>
            </p:nvCxnSpPr>
            <p:spPr>
              <a:xfrm>
                <a:off x="1317960" y="-435240"/>
                <a:ext cx="360" cy="126360"/>
              </a:xfrm>
              <a:prstGeom prst="straightConnector1">
                <a:avLst/>
              </a:prstGeom>
              <a:ln w="6480">
                <a:solidFill>
                  <a:srgbClr val="a8a8a8"/>
                </a:solidFill>
                <a:miter/>
              </a:ln>
            </p:spPr>
          </p:cxnSp>
          <p:cxnSp>
            <p:nvCxnSpPr>
              <p:cNvPr id="2186" name="Straight Connector 1091"/>
              <p:cNvCxnSpPr/>
              <p:nvPr/>
            </p:nvCxnSpPr>
            <p:spPr>
              <a:xfrm>
                <a:off x="1812240" y="-435240"/>
                <a:ext cx="360" cy="126360"/>
              </a:xfrm>
              <a:prstGeom prst="straightConnector1">
                <a:avLst/>
              </a:prstGeom>
              <a:ln w="6480">
                <a:solidFill>
                  <a:srgbClr val="a8a8a8"/>
                </a:solidFill>
                <a:miter/>
              </a:ln>
            </p:spPr>
          </p:cxnSp>
          <p:cxnSp>
            <p:nvCxnSpPr>
              <p:cNvPr id="2187" name="Straight Connector 1092"/>
              <p:cNvCxnSpPr/>
              <p:nvPr/>
            </p:nvCxnSpPr>
            <p:spPr>
              <a:xfrm>
                <a:off x="1647360" y="-435240"/>
                <a:ext cx="360" cy="126360"/>
              </a:xfrm>
              <a:prstGeom prst="straightConnector1">
                <a:avLst/>
              </a:prstGeom>
              <a:ln w="6480">
                <a:solidFill>
                  <a:srgbClr val="a8a8a8"/>
                </a:solidFill>
                <a:miter/>
              </a:ln>
            </p:spPr>
          </p:cxnSp>
          <p:cxnSp>
            <p:nvCxnSpPr>
              <p:cNvPr id="2188" name="Straight Connector 1093"/>
              <p:cNvCxnSpPr/>
              <p:nvPr/>
            </p:nvCxnSpPr>
            <p:spPr>
              <a:xfrm>
                <a:off x="2141640" y="-435240"/>
                <a:ext cx="360" cy="126360"/>
              </a:xfrm>
              <a:prstGeom prst="straightConnector1">
                <a:avLst/>
              </a:prstGeom>
              <a:ln w="6480">
                <a:solidFill>
                  <a:srgbClr val="a8a8a8"/>
                </a:solidFill>
                <a:miter/>
              </a:ln>
            </p:spPr>
          </p:cxnSp>
          <p:cxnSp>
            <p:nvCxnSpPr>
              <p:cNvPr id="2189" name="Straight Connector 1094"/>
              <p:cNvCxnSpPr/>
              <p:nvPr/>
            </p:nvCxnSpPr>
            <p:spPr>
              <a:xfrm>
                <a:off x="1976760" y="-435240"/>
                <a:ext cx="360" cy="126360"/>
              </a:xfrm>
              <a:prstGeom prst="straightConnector1">
                <a:avLst/>
              </a:prstGeom>
              <a:ln w="6480">
                <a:solidFill>
                  <a:srgbClr val="a8a8a8"/>
                </a:solidFill>
                <a:miter/>
              </a:ln>
            </p:spPr>
          </p:cxnSp>
          <p:cxnSp>
            <p:nvCxnSpPr>
              <p:cNvPr id="2190" name="Straight Connector 1095"/>
              <p:cNvCxnSpPr/>
              <p:nvPr/>
            </p:nvCxnSpPr>
            <p:spPr>
              <a:xfrm>
                <a:off x="2471040" y="-435240"/>
                <a:ext cx="360" cy="126360"/>
              </a:xfrm>
              <a:prstGeom prst="straightConnector1">
                <a:avLst/>
              </a:prstGeom>
              <a:ln w="6480">
                <a:solidFill>
                  <a:srgbClr val="a8a8a8"/>
                </a:solidFill>
                <a:miter/>
              </a:ln>
            </p:spPr>
          </p:cxnSp>
          <p:cxnSp>
            <p:nvCxnSpPr>
              <p:cNvPr id="2191" name="Straight Connector 1096"/>
              <p:cNvCxnSpPr/>
              <p:nvPr/>
            </p:nvCxnSpPr>
            <p:spPr>
              <a:xfrm>
                <a:off x="2306520" y="-435240"/>
                <a:ext cx="360" cy="126360"/>
              </a:xfrm>
              <a:prstGeom prst="straightConnector1">
                <a:avLst/>
              </a:prstGeom>
              <a:ln w="6480">
                <a:solidFill>
                  <a:srgbClr val="a8a8a8"/>
                </a:solidFill>
                <a:miter/>
              </a:ln>
            </p:spPr>
          </p:cxnSp>
          <p:cxnSp>
            <p:nvCxnSpPr>
              <p:cNvPr id="2192" name="Straight Connector 1097"/>
              <p:cNvCxnSpPr/>
              <p:nvPr/>
            </p:nvCxnSpPr>
            <p:spPr>
              <a:xfrm>
                <a:off x="2800800" y="-435240"/>
                <a:ext cx="360" cy="126360"/>
              </a:xfrm>
              <a:prstGeom prst="straightConnector1">
                <a:avLst/>
              </a:prstGeom>
              <a:ln w="6480">
                <a:solidFill>
                  <a:srgbClr val="a8a8a8"/>
                </a:solidFill>
                <a:miter/>
              </a:ln>
            </p:spPr>
          </p:cxnSp>
          <p:cxnSp>
            <p:nvCxnSpPr>
              <p:cNvPr id="2193" name="Straight Connector 1098"/>
              <p:cNvCxnSpPr/>
              <p:nvPr/>
            </p:nvCxnSpPr>
            <p:spPr>
              <a:xfrm>
                <a:off x="2635920" y="-435240"/>
                <a:ext cx="360" cy="126360"/>
              </a:xfrm>
              <a:prstGeom prst="straightConnector1">
                <a:avLst/>
              </a:prstGeom>
              <a:ln w="6480">
                <a:solidFill>
                  <a:srgbClr val="a8a8a8"/>
                </a:solidFill>
                <a:miter/>
              </a:ln>
            </p:spPr>
          </p:cxnSp>
          <p:cxnSp>
            <p:nvCxnSpPr>
              <p:cNvPr id="2194" name="Straight Connector 1099"/>
              <p:cNvCxnSpPr/>
              <p:nvPr/>
            </p:nvCxnSpPr>
            <p:spPr>
              <a:xfrm>
                <a:off x="3130200" y="-435240"/>
                <a:ext cx="360" cy="126360"/>
              </a:xfrm>
              <a:prstGeom prst="straightConnector1">
                <a:avLst/>
              </a:prstGeom>
              <a:ln w="6480">
                <a:solidFill>
                  <a:srgbClr val="a8a8a8"/>
                </a:solidFill>
                <a:miter/>
              </a:ln>
            </p:spPr>
          </p:cxnSp>
          <p:cxnSp>
            <p:nvCxnSpPr>
              <p:cNvPr id="2195" name="Straight Connector 1100"/>
              <p:cNvCxnSpPr/>
              <p:nvPr/>
            </p:nvCxnSpPr>
            <p:spPr>
              <a:xfrm>
                <a:off x="2965320" y="-435240"/>
                <a:ext cx="360" cy="126360"/>
              </a:xfrm>
              <a:prstGeom prst="straightConnector1">
                <a:avLst/>
              </a:prstGeom>
              <a:ln w="6480">
                <a:solidFill>
                  <a:srgbClr val="a8a8a8"/>
                </a:solidFill>
                <a:miter/>
              </a:ln>
            </p:spPr>
          </p:cxnSp>
          <p:cxnSp>
            <p:nvCxnSpPr>
              <p:cNvPr id="2196" name="Straight Connector 1101"/>
              <p:cNvCxnSpPr/>
              <p:nvPr/>
            </p:nvCxnSpPr>
            <p:spPr>
              <a:xfrm>
                <a:off x="3459600" y="-435240"/>
                <a:ext cx="360" cy="126360"/>
              </a:xfrm>
              <a:prstGeom prst="straightConnector1">
                <a:avLst/>
              </a:prstGeom>
              <a:ln w="6480">
                <a:solidFill>
                  <a:srgbClr val="a8a8a8"/>
                </a:solidFill>
                <a:miter/>
              </a:ln>
            </p:spPr>
          </p:cxnSp>
          <p:cxnSp>
            <p:nvCxnSpPr>
              <p:cNvPr id="2197" name="Straight Connector 1102"/>
              <p:cNvCxnSpPr/>
              <p:nvPr/>
            </p:nvCxnSpPr>
            <p:spPr>
              <a:xfrm>
                <a:off x="3295080" y="-435240"/>
                <a:ext cx="360" cy="126360"/>
              </a:xfrm>
              <a:prstGeom prst="straightConnector1">
                <a:avLst/>
              </a:prstGeom>
              <a:ln w="6480">
                <a:solidFill>
                  <a:srgbClr val="a8a8a8"/>
                </a:solidFill>
                <a:miter/>
              </a:ln>
            </p:spPr>
          </p:cxnSp>
          <p:cxnSp>
            <p:nvCxnSpPr>
              <p:cNvPr id="2198" name="Straight Connector 1103"/>
              <p:cNvCxnSpPr/>
              <p:nvPr/>
            </p:nvCxnSpPr>
            <p:spPr>
              <a:xfrm>
                <a:off x="3789360" y="-435240"/>
                <a:ext cx="360" cy="126360"/>
              </a:xfrm>
              <a:prstGeom prst="straightConnector1">
                <a:avLst/>
              </a:prstGeom>
              <a:ln w="6480">
                <a:solidFill>
                  <a:srgbClr val="a8a8a8"/>
                </a:solidFill>
                <a:miter/>
              </a:ln>
            </p:spPr>
          </p:cxnSp>
          <p:cxnSp>
            <p:nvCxnSpPr>
              <p:cNvPr id="2199" name="Straight Connector 1104"/>
              <p:cNvCxnSpPr/>
              <p:nvPr/>
            </p:nvCxnSpPr>
            <p:spPr>
              <a:xfrm>
                <a:off x="3624480" y="-435240"/>
                <a:ext cx="360" cy="126360"/>
              </a:xfrm>
              <a:prstGeom prst="straightConnector1">
                <a:avLst/>
              </a:prstGeom>
              <a:ln w="6480">
                <a:solidFill>
                  <a:srgbClr val="a8a8a8"/>
                </a:solidFill>
                <a:miter/>
              </a:ln>
            </p:spPr>
          </p:cxnSp>
          <p:cxnSp>
            <p:nvCxnSpPr>
              <p:cNvPr id="2200" name="Straight Connector 1105"/>
              <p:cNvCxnSpPr/>
              <p:nvPr/>
            </p:nvCxnSpPr>
            <p:spPr>
              <a:xfrm>
                <a:off x="4118760" y="-435240"/>
                <a:ext cx="360" cy="126360"/>
              </a:xfrm>
              <a:prstGeom prst="straightConnector1">
                <a:avLst/>
              </a:prstGeom>
              <a:ln w="6480">
                <a:solidFill>
                  <a:srgbClr val="a8a8a8"/>
                </a:solidFill>
                <a:miter/>
              </a:ln>
            </p:spPr>
          </p:cxnSp>
          <p:cxnSp>
            <p:nvCxnSpPr>
              <p:cNvPr id="2201" name="Straight Connector 1106"/>
              <p:cNvCxnSpPr/>
              <p:nvPr/>
            </p:nvCxnSpPr>
            <p:spPr>
              <a:xfrm>
                <a:off x="3953880" y="-435240"/>
                <a:ext cx="360" cy="126360"/>
              </a:xfrm>
              <a:prstGeom prst="straightConnector1">
                <a:avLst/>
              </a:prstGeom>
              <a:ln w="6480">
                <a:solidFill>
                  <a:srgbClr val="a8a8a8"/>
                </a:solidFill>
                <a:miter/>
              </a:ln>
            </p:spPr>
          </p:cxnSp>
          <p:cxnSp>
            <p:nvCxnSpPr>
              <p:cNvPr id="2202" name="Straight Connector 1107"/>
              <p:cNvCxnSpPr/>
              <p:nvPr/>
            </p:nvCxnSpPr>
            <p:spPr>
              <a:xfrm>
                <a:off x="4448160" y="-435240"/>
                <a:ext cx="360" cy="126360"/>
              </a:xfrm>
              <a:prstGeom prst="straightConnector1">
                <a:avLst/>
              </a:prstGeom>
              <a:ln w="6480">
                <a:solidFill>
                  <a:srgbClr val="a8a8a8"/>
                </a:solidFill>
                <a:miter/>
              </a:ln>
            </p:spPr>
          </p:cxnSp>
          <p:cxnSp>
            <p:nvCxnSpPr>
              <p:cNvPr id="2203" name="Straight Connector 1108"/>
              <p:cNvCxnSpPr/>
              <p:nvPr/>
            </p:nvCxnSpPr>
            <p:spPr>
              <a:xfrm>
                <a:off x="4283640" y="-435240"/>
                <a:ext cx="360" cy="126360"/>
              </a:xfrm>
              <a:prstGeom prst="straightConnector1">
                <a:avLst/>
              </a:prstGeom>
              <a:ln w="6480">
                <a:solidFill>
                  <a:srgbClr val="a8a8a8"/>
                </a:solidFill>
                <a:miter/>
              </a:ln>
            </p:spPr>
          </p:cxnSp>
          <p:cxnSp>
            <p:nvCxnSpPr>
              <p:cNvPr id="2204" name="Straight Connector 1109"/>
              <p:cNvCxnSpPr/>
              <p:nvPr/>
            </p:nvCxnSpPr>
            <p:spPr>
              <a:xfrm>
                <a:off x="4777920" y="-435240"/>
                <a:ext cx="360" cy="126360"/>
              </a:xfrm>
              <a:prstGeom prst="straightConnector1">
                <a:avLst/>
              </a:prstGeom>
              <a:ln w="6480">
                <a:solidFill>
                  <a:srgbClr val="a8a8a8"/>
                </a:solidFill>
                <a:miter/>
              </a:ln>
            </p:spPr>
          </p:cxnSp>
          <p:cxnSp>
            <p:nvCxnSpPr>
              <p:cNvPr id="2205" name="Straight Connector 1110"/>
              <p:cNvCxnSpPr/>
              <p:nvPr/>
            </p:nvCxnSpPr>
            <p:spPr>
              <a:xfrm>
                <a:off x="4613040" y="-435240"/>
                <a:ext cx="360" cy="126360"/>
              </a:xfrm>
              <a:prstGeom prst="straightConnector1">
                <a:avLst/>
              </a:prstGeom>
              <a:ln w="6480">
                <a:solidFill>
                  <a:srgbClr val="a8a8a8"/>
                </a:solidFill>
                <a:miter/>
              </a:ln>
            </p:spPr>
          </p:cxnSp>
          <p:cxnSp>
            <p:nvCxnSpPr>
              <p:cNvPr id="2206" name="Straight Connector 1111"/>
              <p:cNvCxnSpPr/>
              <p:nvPr/>
            </p:nvCxnSpPr>
            <p:spPr>
              <a:xfrm>
                <a:off x="5107320" y="-435240"/>
                <a:ext cx="360" cy="126360"/>
              </a:xfrm>
              <a:prstGeom prst="straightConnector1">
                <a:avLst/>
              </a:prstGeom>
              <a:ln w="6480">
                <a:solidFill>
                  <a:srgbClr val="a8a8a8"/>
                </a:solidFill>
                <a:miter/>
              </a:ln>
            </p:spPr>
          </p:cxnSp>
          <p:cxnSp>
            <p:nvCxnSpPr>
              <p:cNvPr id="2207" name="Straight Connector 1112"/>
              <p:cNvCxnSpPr/>
              <p:nvPr/>
            </p:nvCxnSpPr>
            <p:spPr>
              <a:xfrm>
                <a:off x="4942440" y="-435240"/>
                <a:ext cx="360" cy="126360"/>
              </a:xfrm>
              <a:prstGeom prst="straightConnector1">
                <a:avLst/>
              </a:prstGeom>
              <a:ln w="6480">
                <a:solidFill>
                  <a:srgbClr val="a8a8a8"/>
                </a:solidFill>
                <a:miter/>
              </a:ln>
            </p:spPr>
          </p:cxnSp>
          <p:cxnSp>
            <p:nvCxnSpPr>
              <p:cNvPr id="2208" name="Straight Connector 1113"/>
              <p:cNvCxnSpPr/>
              <p:nvPr/>
            </p:nvCxnSpPr>
            <p:spPr>
              <a:xfrm>
                <a:off x="5436720" y="-435240"/>
                <a:ext cx="360" cy="126360"/>
              </a:xfrm>
              <a:prstGeom prst="straightConnector1">
                <a:avLst/>
              </a:prstGeom>
              <a:ln w="6480">
                <a:solidFill>
                  <a:srgbClr val="a8a8a8"/>
                </a:solidFill>
                <a:miter/>
              </a:ln>
            </p:spPr>
          </p:cxnSp>
          <p:cxnSp>
            <p:nvCxnSpPr>
              <p:cNvPr id="2209" name="Straight Connector 1114"/>
              <p:cNvCxnSpPr/>
              <p:nvPr/>
            </p:nvCxnSpPr>
            <p:spPr>
              <a:xfrm>
                <a:off x="5272200" y="-435240"/>
                <a:ext cx="360" cy="126360"/>
              </a:xfrm>
              <a:prstGeom prst="straightConnector1">
                <a:avLst/>
              </a:prstGeom>
              <a:ln w="6480">
                <a:solidFill>
                  <a:srgbClr val="a8a8a8"/>
                </a:solidFill>
                <a:miter/>
              </a:ln>
            </p:spPr>
          </p:cxnSp>
          <p:cxnSp>
            <p:nvCxnSpPr>
              <p:cNvPr id="2210" name="Straight Connector 1115"/>
              <p:cNvCxnSpPr/>
              <p:nvPr/>
            </p:nvCxnSpPr>
            <p:spPr>
              <a:xfrm>
                <a:off x="5766480" y="-435240"/>
                <a:ext cx="360" cy="126360"/>
              </a:xfrm>
              <a:prstGeom prst="straightConnector1">
                <a:avLst/>
              </a:prstGeom>
              <a:ln w="6480">
                <a:solidFill>
                  <a:srgbClr val="a8a8a8"/>
                </a:solidFill>
                <a:miter/>
              </a:ln>
            </p:spPr>
          </p:cxnSp>
          <p:cxnSp>
            <p:nvCxnSpPr>
              <p:cNvPr id="2211" name="Straight Connector 1116"/>
              <p:cNvCxnSpPr/>
              <p:nvPr/>
            </p:nvCxnSpPr>
            <p:spPr>
              <a:xfrm>
                <a:off x="5601600" y="-435240"/>
                <a:ext cx="360" cy="126360"/>
              </a:xfrm>
              <a:prstGeom prst="straightConnector1">
                <a:avLst/>
              </a:prstGeom>
              <a:ln w="6480">
                <a:solidFill>
                  <a:srgbClr val="a8a8a8"/>
                </a:solidFill>
                <a:miter/>
              </a:ln>
            </p:spPr>
          </p:cxnSp>
          <p:cxnSp>
            <p:nvCxnSpPr>
              <p:cNvPr id="2212" name="Straight Connector 1117"/>
              <p:cNvCxnSpPr/>
              <p:nvPr/>
            </p:nvCxnSpPr>
            <p:spPr>
              <a:xfrm>
                <a:off x="6095880" y="-435240"/>
                <a:ext cx="360" cy="126360"/>
              </a:xfrm>
              <a:prstGeom prst="straightConnector1">
                <a:avLst/>
              </a:prstGeom>
              <a:ln w="6480">
                <a:solidFill>
                  <a:srgbClr val="a8a8a8"/>
                </a:solidFill>
                <a:miter/>
              </a:ln>
            </p:spPr>
          </p:cxnSp>
          <p:cxnSp>
            <p:nvCxnSpPr>
              <p:cNvPr id="2213" name="Straight Connector 1118"/>
              <p:cNvCxnSpPr/>
              <p:nvPr/>
            </p:nvCxnSpPr>
            <p:spPr>
              <a:xfrm>
                <a:off x="5931000" y="-435240"/>
                <a:ext cx="360" cy="126360"/>
              </a:xfrm>
              <a:prstGeom prst="straightConnector1">
                <a:avLst/>
              </a:prstGeom>
              <a:ln w="6480">
                <a:solidFill>
                  <a:srgbClr val="a8a8a8"/>
                </a:solidFill>
                <a:miter/>
              </a:ln>
            </p:spPr>
          </p:cxnSp>
          <p:cxnSp>
            <p:nvCxnSpPr>
              <p:cNvPr id="2214" name="Straight Connector 1119"/>
              <p:cNvCxnSpPr/>
              <p:nvPr/>
            </p:nvCxnSpPr>
            <p:spPr>
              <a:xfrm>
                <a:off x="6425280" y="-435240"/>
                <a:ext cx="360" cy="126360"/>
              </a:xfrm>
              <a:prstGeom prst="straightConnector1">
                <a:avLst/>
              </a:prstGeom>
              <a:ln w="6480">
                <a:solidFill>
                  <a:srgbClr val="a8a8a8"/>
                </a:solidFill>
                <a:miter/>
              </a:ln>
            </p:spPr>
          </p:cxnSp>
          <p:cxnSp>
            <p:nvCxnSpPr>
              <p:cNvPr id="2215" name="Straight Connector 1120"/>
              <p:cNvCxnSpPr/>
              <p:nvPr/>
            </p:nvCxnSpPr>
            <p:spPr>
              <a:xfrm>
                <a:off x="6260760" y="-435240"/>
                <a:ext cx="360" cy="126360"/>
              </a:xfrm>
              <a:prstGeom prst="straightConnector1">
                <a:avLst/>
              </a:prstGeom>
              <a:ln w="6480">
                <a:solidFill>
                  <a:srgbClr val="a8a8a8"/>
                </a:solidFill>
                <a:miter/>
              </a:ln>
            </p:spPr>
          </p:cxnSp>
          <p:cxnSp>
            <p:nvCxnSpPr>
              <p:cNvPr id="2216" name="Straight Connector 1126"/>
              <p:cNvCxnSpPr/>
              <p:nvPr/>
            </p:nvCxnSpPr>
            <p:spPr>
              <a:xfrm>
                <a:off x="6590160" y="-435240"/>
                <a:ext cx="360" cy="126360"/>
              </a:xfrm>
              <a:prstGeom prst="straightConnector1">
                <a:avLst/>
              </a:prstGeom>
              <a:ln w="6480">
                <a:solidFill>
                  <a:srgbClr val="a8a8a8"/>
                </a:solidFill>
                <a:miter/>
              </a:ln>
            </p:spPr>
          </p:cxnSp>
          <p:cxnSp>
            <p:nvCxnSpPr>
              <p:cNvPr id="2217" name="Straight Connector 1128"/>
              <p:cNvCxnSpPr/>
              <p:nvPr/>
            </p:nvCxnSpPr>
            <p:spPr>
              <a:xfrm>
                <a:off x="6919560" y="-435240"/>
                <a:ext cx="360" cy="126360"/>
              </a:xfrm>
              <a:prstGeom prst="straightConnector1">
                <a:avLst/>
              </a:prstGeom>
              <a:ln w="6480">
                <a:solidFill>
                  <a:srgbClr val="a8a8a8"/>
                </a:solidFill>
                <a:miter/>
              </a:ln>
            </p:spPr>
          </p:cxnSp>
          <p:cxnSp>
            <p:nvCxnSpPr>
              <p:cNvPr id="2218" name="Straight Connector 1129"/>
              <p:cNvCxnSpPr/>
              <p:nvPr/>
            </p:nvCxnSpPr>
            <p:spPr>
              <a:xfrm>
                <a:off x="6754680" y="-435240"/>
                <a:ext cx="360" cy="126360"/>
              </a:xfrm>
              <a:prstGeom prst="straightConnector1">
                <a:avLst/>
              </a:prstGeom>
              <a:ln w="6480">
                <a:solidFill>
                  <a:srgbClr val="a8a8a8"/>
                </a:solidFill>
                <a:miter/>
              </a:ln>
            </p:spPr>
          </p:cxnSp>
          <p:cxnSp>
            <p:nvCxnSpPr>
              <p:cNvPr id="2219" name="Straight Connector 1130"/>
              <p:cNvCxnSpPr/>
              <p:nvPr/>
            </p:nvCxnSpPr>
            <p:spPr>
              <a:xfrm>
                <a:off x="7248960" y="-435240"/>
                <a:ext cx="360" cy="126360"/>
              </a:xfrm>
              <a:prstGeom prst="straightConnector1">
                <a:avLst/>
              </a:prstGeom>
              <a:ln w="6480">
                <a:solidFill>
                  <a:srgbClr val="a8a8a8"/>
                </a:solidFill>
                <a:miter/>
              </a:ln>
            </p:spPr>
          </p:cxnSp>
          <p:cxnSp>
            <p:nvCxnSpPr>
              <p:cNvPr id="2220" name="Straight Connector 1131"/>
              <p:cNvCxnSpPr/>
              <p:nvPr/>
            </p:nvCxnSpPr>
            <p:spPr>
              <a:xfrm>
                <a:off x="7084440" y="-435240"/>
                <a:ext cx="360" cy="126360"/>
              </a:xfrm>
              <a:prstGeom prst="straightConnector1">
                <a:avLst/>
              </a:prstGeom>
              <a:ln w="6480">
                <a:solidFill>
                  <a:srgbClr val="a8a8a8"/>
                </a:solidFill>
                <a:miter/>
              </a:ln>
            </p:spPr>
          </p:cxnSp>
          <p:cxnSp>
            <p:nvCxnSpPr>
              <p:cNvPr id="2221" name="Straight Connector 1132"/>
              <p:cNvCxnSpPr/>
              <p:nvPr/>
            </p:nvCxnSpPr>
            <p:spPr>
              <a:xfrm>
                <a:off x="7578720" y="-435240"/>
                <a:ext cx="360" cy="126360"/>
              </a:xfrm>
              <a:prstGeom prst="straightConnector1">
                <a:avLst/>
              </a:prstGeom>
              <a:ln w="6480">
                <a:solidFill>
                  <a:srgbClr val="a8a8a8"/>
                </a:solidFill>
                <a:miter/>
              </a:ln>
            </p:spPr>
          </p:cxnSp>
          <p:cxnSp>
            <p:nvCxnSpPr>
              <p:cNvPr id="2222" name="Straight Connector 1133"/>
              <p:cNvCxnSpPr/>
              <p:nvPr/>
            </p:nvCxnSpPr>
            <p:spPr>
              <a:xfrm>
                <a:off x="7413840" y="-435240"/>
                <a:ext cx="360" cy="126360"/>
              </a:xfrm>
              <a:prstGeom prst="straightConnector1">
                <a:avLst/>
              </a:prstGeom>
              <a:ln w="6480">
                <a:solidFill>
                  <a:srgbClr val="a8a8a8"/>
                </a:solidFill>
                <a:miter/>
              </a:ln>
            </p:spPr>
          </p:cxnSp>
          <p:cxnSp>
            <p:nvCxnSpPr>
              <p:cNvPr id="2223" name="Straight Connector 1134"/>
              <p:cNvCxnSpPr/>
              <p:nvPr/>
            </p:nvCxnSpPr>
            <p:spPr>
              <a:xfrm>
                <a:off x="7908120" y="-435240"/>
                <a:ext cx="360" cy="126360"/>
              </a:xfrm>
              <a:prstGeom prst="straightConnector1">
                <a:avLst/>
              </a:prstGeom>
              <a:ln w="6480">
                <a:solidFill>
                  <a:srgbClr val="a8a8a8"/>
                </a:solidFill>
                <a:miter/>
              </a:ln>
            </p:spPr>
          </p:cxnSp>
          <p:cxnSp>
            <p:nvCxnSpPr>
              <p:cNvPr id="2224" name="Straight Connector 1135"/>
              <p:cNvCxnSpPr/>
              <p:nvPr/>
            </p:nvCxnSpPr>
            <p:spPr>
              <a:xfrm>
                <a:off x="7743240" y="-435240"/>
                <a:ext cx="360" cy="126360"/>
              </a:xfrm>
              <a:prstGeom prst="straightConnector1">
                <a:avLst/>
              </a:prstGeom>
              <a:ln w="6480">
                <a:solidFill>
                  <a:srgbClr val="a8a8a8"/>
                </a:solidFill>
                <a:miter/>
              </a:ln>
            </p:spPr>
          </p:cxnSp>
          <p:cxnSp>
            <p:nvCxnSpPr>
              <p:cNvPr id="2225" name="Straight Connector 1136"/>
              <p:cNvCxnSpPr/>
              <p:nvPr/>
            </p:nvCxnSpPr>
            <p:spPr>
              <a:xfrm>
                <a:off x="8237520" y="-435240"/>
                <a:ext cx="360" cy="126360"/>
              </a:xfrm>
              <a:prstGeom prst="straightConnector1">
                <a:avLst/>
              </a:prstGeom>
              <a:ln w="6480">
                <a:solidFill>
                  <a:srgbClr val="a8a8a8"/>
                </a:solidFill>
                <a:miter/>
              </a:ln>
            </p:spPr>
          </p:cxnSp>
          <p:cxnSp>
            <p:nvCxnSpPr>
              <p:cNvPr id="2226" name="Straight Connector 1137"/>
              <p:cNvCxnSpPr/>
              <p:nvPr/>
            </p:nvCxnSpPr>
            <p:spPr>
              <a:xfrm>
                <a:off x="8073000" y="-435240"/>
                <a:ext cx="360" cy="126360"/>
              </a:xfrm>
              <a:prstGeom prst="straightConnector1">
                <a:avLst/>
              </a:prstGeom>
              <a:ln w="6480">
                <a:solidFill>
                  <a:srgbClr val="a8a8a8"/>
                </a:solidFill>
                <a:miter/>
              </a:ln>
            </p:spPr>
          </p:cxnSp>
          <p:cxnSp>
            <p:nvCxnSpPr>
              <p:cNvPr id="2227" name="Straight Connector 1138"/>
              <p:cNvCxnSpPr/>
              <p:nvPr/>
            </p:nvCxnSpPr>
            <p:spPr>
              <a:xfrm>
                <a:off x="8567280" y="-435240"/>
                <a:ext cx="360" cy="126360"/>
              </a:xfrm>
              <a:prstGeom prst="straightConnector1">
                <a:avLst/>
              </a:prstGeom>
              <a:ln w="6480">
                <a:solidFill>
                  <a:srgbClr val="a8a8a8"/>
                </a:solidFill>
                <a:miter/>
              </a:ln>
            </p:spPr>
          </p:cxnSp>
          <p:cxnSp>
            <p:nvCxnSpPr>
              <p:cNvPr id="2228" name="Straight Connector 1139"/>
              <p:cNvCxnSpPr/>
              <p:nvPr/>
            </p:nvCxnSpPr>
            <p:spPr>
              <a:xfrm>
                <a:off x="8402400" y="-435240"/>
                <a:ext cx="360" cy="126360"/>
              </a:xfrm>
              <a:prstGeom prst="straightConnector1">
                <a:avLst/>
              </a:prstGeom>
              <a:ln w="6480">
                <a:solidFill>
                  <a:srgbClr val="a8a8a8"/>
                </a:solidFill>
                <a:miter/>
              </a:ln>
            </p:spPr>
          </p:cxnSp>
          <p:cxnSp>
            <p:nvCxnSpPr>
              <p:cNvPr id="2229" name="Straight Connector 1140"/>
              <p:cNvCxnSpPr/>
              <p:nvPr/>
            </p:nvCxnSpPr>
            <p:spPr>
              <a:xfrm>
                <a:off x="8896680" y="-435240"/>
                <a:ext cx="360" cy="126360"/>
              </a:xfrm>
              <a:prstGeom prst="straightConnector1">
                <a:avLst/>
              </a:prstGeom>
              <a:ln w="6480">
                <a:solidFill>
                  <a:srgbClr val="a8a8a8"/>
                </a:solidFill>
                <a:miter/>
              </a:ln>
            </p:spPr>
          </p:cxnSp>
          <p:cxnSp>
            <p:nvCxnSpPr>
              <p:cNvPr id="2230" name="Straight Connector 1141"/>
              <p:cNvCxnSpPr/>
              <p:nvPr/>
            </p:nvCxnSpPr>
            <p:spPr>
              <a:xfrm>
                <a:off x="8731800" y="-435240"/>
                <a:ext cx="360" cy="126360"/>
              </a:xfrm>
              <a:prstGeom prst="straightConnector1">
                <a:avLst/>
              </a:prstGeom>
              <a:ln w="6480">
                <a:solidFill>
                  <a:srgbClr val="a8a8a8"/>
                </a:solidFill>
                <a:miter/>
              </a:ln>
            </p:spPr>
          </p:cxnSp>
          <p:cxnSp>
            <p:nvCxnSpPr>
              <p:cNvPr id="2231" name="Straight Connector 1142"/>
              <p:cNvCxnSpPr/>
              <p:nvPr/>
            </p:nvCxnSpPr>
            <p:spPr>
              <a:xfrm>
                <a:off x="9226080" y="-435240"/>
                <a:ext cx="360" cy="126360"/>
              </a:xfrm>
              <a:prstGeom prst="straightConnector1">
                <a:avLst/>
              </a:prstGeom>
              <a:ln w="6480">
                <a:solidFill>
                  <a:srgbClr val="a8a8a8"/>
                </a:solidFill>
                <a:miter/>
              </a:ln>
            </p:spPr>
          </p:cxnSp>
          <p:cxnSp>
            <p:nvCxnSpPr>
              <p:cNvPr id="2232" name="Straight Connector 1143"/>
              <p:cNvCxnSpPr/>
              <p:nvPr/>
            </p:nvCxnSpPr>
            <p:spPr>
              <a:xfrm>
                <a:off x="9061560" y="-435240"/>
                <a:ext cx="360" cy="126360"/>
              </a:xfrm>
              <a:prstGeom prst="straightConnector1">
                <a:avLst/>
              </a:prstGeom>
              <a:ln w="6480">
                <a:solidFill>
                  <a:srgbClr val="a8a8a8"/>
                </a:solidFill>
                <a:miter/>
              </a:ln>
            </p:spPr>
          </p:cxnSp>
          <p:cxnSp>
            <p:nvCxnSpPr>
              <p:cNvPr id="2233" name="Straight Connector 1144"/>
              <p:cNvCxnSpPr/>
              <p:nvPr/>
            </p:nvCxnSpPr>
            <p:spPr>
              <a:xfrm>
                <a:off x="9555840" y="-435240"/>
                <a:ext cx="360" cy="126360"/>
              </a:xfrm>
              <a:prstGeom prst="straightConnector1">
                <a:avLst/>
              </a:prstGeom>
              <a:ln w="6480">
                <a:solidFill>
                  <a:srgbClr val="a8a8a8"/>
                </a:solidFill>
                <a:miter/>
              </a:ln>
            </p:spPr>
          </p:cxnSp>
          <p:cxnSp>
            <p:nvCxnSpPr>
              <p:cNvPr id="2234" name="Straight Connector 1145"/>
              <p:cNvCxnSpPr/>
              <p:nvPr/>
            </p:nvCxnSpPr>
            <p:spPr>
              <a:xfrm>
                <a:off x="9390960" y="-435240"/>
                <a:ext cx="360" cy="126360"/>
              </a:xfrm>
              <a:prstGeom prst="straightConnector1">
                <a:avLst/>
              </a:prstGeom>
              <a:ln w="6480">
                <a:solidFill>
                  <a:srgbClr val="a8a8a8"/>
                </a:solidFill>
                <a:miter/>
              </a:ln>
            </p:spPr>
          </p:cxnSp>
          <p:cxnSp>
            <p:nvCxnSpPr>
              <p:cNvPr id="2235" name="Straight Connector 1146"/>
              <p:cNvCxnSpPr/>
              <p:nvPr/>
            </p:nvCxnSpPr>
            <p:spPr>
              <a:xfrm>
                <a:off x="9885240" y="-435240"/>
                <a:ext cx="360" cy="126360"/>
              </a:xfrm>
              <a:prstGeom prst="straightConnector1">
                <a:avLst/>
              </a:prstGeom>
              <a:ln w="6480">
                <a:solidFill>
                  <a:srgbClr val="a8a8a8"/>
                </a:solidFill>
                <a:miter/>
              </a:ln>
            </p:spPr>
          </p:cxnSp>
          <p:cxnSp>
            <p:nvCxnSpPr>
              <p:cNvPr id="2236" name="Straight Connector 1147"/>
              <p:cNvCxnSpPr/>
              <p:nvPr/>
            </p:nvCxnSpPr>
            <p:spPr>
              <a:xfrm>
                <a:off x="9720360" y="-435240"/>
                <a:ext cx="360" cy="126360"/>
              </a:xfrm>
              <a:prstGeom prst="straightConnector1">
                <a:avLst/>
              </a:prstGeom>
              <a:ln w="6480">
                <a:solidFill>
                  <a:srgbClr val="a8a8a8"/>
                </a:solidFill>
                <a:miter/>
              </a:ln>
            </p:spPr>
          </p:cxnSp>
          <p:cxnSp>
            <p:nvCxnSpPr>
              <p:cNvPr id="2237" name="Straight Connector 1148"/>
              <p:cNvCxnSpPr/>
              <p:nvPr/>
            </p:nvCxnSpPr>
            <p:spPr>
              <a:xfrm>
                <a:off x="10214640" y="-435240"/>
                <a:ext cx="360" cy="126360"/>
              </a:xfrm>
              <a:prstGeom prst="straightConnector1">
                <a:avLst/>
              </a:prstGeom>
              <a:ln w="6480">
                <a:solidFill>
                  <a:srgbClr val="a8a8a8"/>
                </a:solidFill>
                <a:miter/>
              </a:ln>
            </p:spPr>
          </p:cxnSp>
          <p:cxnSp>
            <p:nvCxnSpPr>
              <p:cNvPr id="2238" name="Straight Connector 1149"/>
              <p:cNvCxnSpPr/>
              <p:nvPr/>
            </p:nvCxnSpPr>
            <p:spPr>
              <a:xfrm>
                <a:off x="10050120" y="-435240"/>
                <a:ext cx="360" cy="126360"/>
              </a:xfrm>
              <a:prstGeom prst="straightConnector1">
                <a:avLst/>
              </a:prstGeom>
              <a:ln w="6480">
                <a:solidFill>
                  <a:srgbClr val="a8a8a8"/>
                </a:solidFill>
                <a:miter/>
              </a:ln>
            </p:spPr>
          </p:cxnSp>
          <p:cxnSp>
            <p:nvCxnSpPr>
              <p:cNvPr id="2239" name="Straight Connector 1150"/>
              <p:cNvCxnSpPr/>
              <p:nvPr/>
            </p:nvCxnSpPr>
            <p:spPr>
              <a:xfrm>
                <a:off x="10544400" y="-435240"/>
                <a:ext cx="360" cy="126360"/>
              </a:xfrm>
              <a:prstGeom prst="straightConnector1">
                <a:avLst/>
              </a:prstGeom>
              <a:ln w="6480">
                <a:solidFill>
                  <a:srgbClr val="a8a8a8"/>
                </a:solidFill>
                <a:miter/>
              </a:ln>
            </p:spPr>
          </p:cxnSp>
          <p:cxnSp>
            <p:nvCxnSpPr>
              <p:cNvPr id="2240" name="Straight Connector 1151"/>
              <p:cNvCxnSpPr/>
              <p:nvPr/>
            </p:nvCxnSpPr>
            <p:spPr>
              <a:xfrm>
                <a:off x="10379520" y="-435240"/>
                <a:ext cx="360" cy="126360"/>
              </a:xfrm>
              <a:prstGeom prst="straightConnector1">
                <a:avLst/>
              </a:prstGeom>
              <a:ln w="6480">
                <a:solidFill>
                  <a:srgbClr val="a8a8a8"/>
                </a:solidFill>
                <a:miter/>
              </a:ln>
            </p:spPr>
          </p:cxnSp>
          <p:cxnSp>
            <p:nvCxnSpPr>
              <p:cNvPr id="2241" name="Straight Connector 1152"/>
              <p:cNvCxnSpPr/>
              <p:nvPr/>
            </p:nvCxnSpPr>
            <p:spPr>
              <a:xfrm>
                <a:off x="10873800" y="-435240"/>
                <a:ext cx="360" cy="126360"/>
              </a:xfrm>
              <a:prstGeom prst="straightConnector1">
                <a:avLst/>
              </a:prstGeom>
              <a:ln w="6480">
                <a:solidFill>
                  <a:srgbClr val="a8a8a8"/>
                </a:solidFill>
                <a:miter/>
              </a:ln>
            </p:spPr>
          </p:cxnSp>
          <p:cxnSp>
            <p:nvCxnSpPr>
              <p:cNvPr id="2242" name="Straight Connector 1153"/>
              <p:cNvCxnSpPr/>
              <p:nvPr/>
            </p:nvCxnSpPr>
            <p:spPr>
              <a:xfrm>
                <a:off x="10708920" y="-435240"/>
                <a:ext cx="360" cy="126360"/>
              </a:xfrm>
              <a:prstGeom prst="straightConnector1">
                <a:avLst/>
              </a:prstGeom>
              <a:ln w="6480">
                <a:solidFill>
                  <a:srgbClr val="a8a8a8"/>
                </a:solidFill>
                <a:miter/>
              </a:ln>
            </p:spPr>
          </p:cxnSp>
          <p:cxnSp>
            <p:nvCxnSpPr>
              <p:cNvPr id="2243" name="Straight Connector 1154"/>
              <p:cNvCxnSpPr/>
              <p:nvPr/>
            </p:nvCxnSpPr>
            <p:spPr>
              <a:xfrm>
                <a:off x="11203200" y="-435240"/>
                <a:ext cx="360" cy="126360"/>
              </a:xfrm>
              <a:prstGeom prst="straightConnector1">
                <a:avLst/>
              </a:prstGeom>
              <a:ln w="6480">
                <a:solidFill>
                  <a:srgbClr val="a8a8a8"/>
                </a:solidFill>
                <a:miter/>
              </a:ln>
            </p:spPr>
          </p:cxnSp>
          <p:cxnSp>
            <p:nvCxnSpPr>
              <p:cNvPr id="2244" name="Straight Connector 1155"/>
              <p:cNvCxnSpPr/>
              <p:nvPr/>
            </p:nvCxnSpPr>
            <p:spPr>
              <a:xfrm>
                <a:off x="11038680" y="-435240"/>
                <a:ext cx="360" cy="126360"/>
              </a:xfrm>
              <a:prstGeom prst="straightConnector1">
                <a:avLst/>
              </a:prstGeom>
              <a:ln w="6480">
                <a:solidFill>
                  <a:srgbClr val="a8a8a8"/>
                </a:solidFill>
                <a:miter/>
              </a:ln>
            </p:spPr>
          </p:cxnSp>
          <p:cxnSp>
            <p:nvCxnSpPr>
              <p:cNvPr id="2245" name="Straight Connector 1156"/>
              <p:cNvCxnSpPr/>
              <p:nvPr/>
            </p:nvCxnSpPr>
            <p:spPr>
              <a:xfrm>
                <a:off x="11532960" y="-435240"/>
                <a:ext cx="360" cy="126360"/>
              </a:xfrm>
              <a:prstGeom prst="straightConnector1">
                <a:avLst/>
              </a:prstGeom>
              <a:ln w="6480">
                <a:solidFill>
                  <a:srgbClr val="a8a8a8"/>
                </a:solidFill>
                <a:miter/>
              </a:ln>
            </p:spPr>
          </p:cxnSp>
          <p:cxnSp>
            <p:nvCxnSpPr>
              <p:cNvPr id="2246" name="Straight Connector 1157"/>
              <p:cNvCxnSpPr/>
              <p:nvPr/>
            </p:nvCxnSpPr>
            <p:spPr>
              <a:xfrm>
                <a:off x="11368080" y="-435240"/>
                <a:ext cx="360" cy="126360"/>
              </a:xfrm>
              <a:prstGeom prst="straightConnector1">
                <a:avLst/>
              </a:prstGeom>
              <a:ln w="6480">
                <a:solidFill>
                  <a:srgbClr val="a8a8a8"/>
                </a:solidFill>
                <a:miter/>
              </a:ln>
            </p:spPr>
          </p:cxnSp>
          <p:cxnSp>
            <p:nvCxnSpPr>
              <p:cNvPr id="2247" name="Straight Connector 1158"/>
              <p:cNvCxnSpPr/>
              <p:nvPr/>
            </p:nvCxnSpPr>
            <p:spPr>
              <a:xfrm>
                <a:off x="11862360" y="-435240"/>
                <a:ext cx="360" cy="126360"/>
              </a:xfrm>
              <a:prstGeom prst="straightConnector1">
                <a:avLst/>
              </a:prstGeom>
              <a:ln w="6480">
                <a:solidFill>
                  <a:srgbClr val="a8a8a8"/>
                </a:solidFill>
                <a:miter/>
              </a:ln>
            </p:spPr>
          </p:cxnSp>
          <p:cxnSp>
            <p:nvCxnSpPr>
              <p:cNvPr id="2248" name="Straight Connector 1159"/>
              <p:cNvCxnSpPr/>
              <p:nvPr/>
            </p:nvCxnSpPr>
            <p:spPr>
              <a:xfrm>
                <a:off x="11697480" y="-435240"/>
                <a:ext cx="360" cy="126360"/>
              </a:xfrm>
              <a:prstGeom prst="straightConnector1">
                <a:avLst/>
              </a:prstGeom>
              <a:ln w="6480">
                <a:solidFill>
                  <a:srgbClr val="a8a8a8"/>
                </a:solidFill>
                <a:miter/>
              </a:ln>
            </p:spPr>
          </p:cxnSp>
          <p:cxnSp>
            <p:nvCxnSpPr>
              <p:cNvPr id="2249" name="Straight Connector 1845"/>
              <p:cNvCxnSpPr/>
              <p:nvPr/>
            </p:nvCxnSpPr>
            <p:spPr>
              <a:xfrm>
                <a:off x="12481560" y="489600"/>
                <a:ext cx="126360" cy="360"/>
              </a:xfrm>
              <a:prstGeom prst="straightConnector1">
                <a:avLst/>
              </a:prstGeom>
              <a:ln w="6480">
                <a:solidFill>
                  <a:srgbClr val="a8a8a8"/>
                </a:solidFill>
                <a:miter/>
              </a:ln>
            </p:spPr>
          </p:cxnSp>
          <p:cxnSp>
            <p:nvCxnSpPr>
              <p:cNvPr id="2250" name="Straight Connector 1846"/>
              <p:cNvCxnSpPr/>
              <p:nvPr/>
            </p:nvCxnSpPr>
            <p:spPr>
              <a:xfrm>
                <a:off x="12481560" y="326520"/>
                <a:ext cx="126360" cy="360"/>
              </a:xfrm>
              <a:prstGeom prst="straightConnector1">
                <a:avLst/>
              </a:prstGeom>
              <a:ln w="6480">
                <a:solidFill>
                  <a:srgbClr val="a8a8a8"/>
                </a:solidFill>
                <a:miter/>
              </a:ln>
            </p:spPr>
          </p:cxnSp>
          <p:cxnSp>
            <p:nvCxnSpPr>
              <p:cNvPr id="2251" name="Straight Connector 1847"/>
              <p:cNvCxnSpPr/>
              <p:nvPr/>
            </p:nvCxnSpPr>
            <p:spPr>
              <a:xfrm>
                <a:off x="12481560" y="816120"/>
                <a:ext cx="126360" cy="360"/>
              </a:xfrm>
              <a:prstGeom prst="straightConnector1">
                <a:avLst/>
              </a:prstGeom>
              <a:ln w="6480">
                <a:solidFill>
                  <a:srgbClr val="a8a8a8"/>
                </a:solidFill>
                <a:miter/>
              </a:ln>
            </p:spPr>
          </p:cxnSp>
          <p:cxnSp>
            <p:nvCxnSpPr>
              <p:cNvPr id="2252" name="Straight Connector 1848"/>
              <p:cNvCxnSpPr/>
              <p:nvPr/>
            </p:nvCxnSpPr>
            <p:spPr>
              <a:xfrm>
                <a:off x="12481560" y="653040"/>
                <a:ext cx="126360" cy="360"/>
              </a:xfrm>
              <a:prstGeom prst="straightConnector1">
                <a:avLst/>
              </a:prstGeom>
              <a:ln w="6480">
                <a:solidFill>
                  <a:srgbClr val="a8a8a8"/>
                </a:solidFill>
                <a:miter/>
              </a:ln>
            </p:spPr>
          </p:cxnSp>
          <p:cxnSp>
            <p:nvCxnSpPr>
              <p:cNvPr id="2253" name="Straight Connector 1849"/>
              <p:cNvCxnSpPr/>
              <p:nvPr/>
            </p:nvCxnSpPr>
            <p:spPr>
              <a:xfrm>
                <a:off x="12481560" y="1142640"/>
                <a:ext cx="126360" cy="360"/>
              </a:xfrm>
              <a:prstGeom prst="straightConnector1">
                <a:avLst/>
              </a:prstGeom>
              <a:ln w="6480">
                <a:solidFill>
                  <a:srgbClr val="a8a8a8"/>
                </a:solidFill>
                <a:miter/>
              </a:ln>
            </p:spPr>
          </p:cxnSp>
          <p:cxnSp>
            <p:nvCxnSpPr>
              <p:cNvPr id="2254" name="Straight Connector 1850"/>
              <p:cNvCxnSpPr/>
              <p:nvPr/>
            </p:nvCxnSpPr>
            <p:spPr>
              <a:xfrm>
                <a:off x="12481560" y="979560"/>
                <a:ext cx="126360" cy="360"/>
              </a:xfrm>
              <a:prstGeom prst="straightConnector1">
                <a:avLst/>
              </a:prstGeom>
              <a:ln w="6480">
                <a:solidFill>
                  <a:srgbClr val="a8a8a8"/>
                </a:solidFill>
                <a:miter/>
              </a:ln>
            </p:spPr>
          </p:cxnSp>
          <p:cxnSp>
            <p:nvCxnSpPr>
              <p:cNvPr id="2255" name="Straight Connector 1851"/>
              <p:cNvCxnSpPr/>
              <p:nvPr/>
            </p:nvCxnSpPr>
            <p:spPr>
              <a:xfrm>
                <a:off x="12481560" y="1469520"/>
                <a:ext cx="126360" cy="360"/>
              </a:xfrm>
              <a:prstGeom prst="straightConnector1">
                <a:avLst/>
              </a:prstGeom>
              <a:ln w="6480">
                <a:solidFill>
                  <a:srgbClr val="a8a8a8"/>
                </a:solidFill>
                <a:miter/>
              </a:ln>
            </p:spPr>
          </p:cxnSp>
          <p:cxnSp>
            <p:nvCxnSpPr>
              <p:cNvPr id="2256" name="Straight Connector 1852"/>
              <p:cNvCxnSpPr/>
              <p:nvPr/>
            </p:nvCxnSpPr>
            <p:spPr>
              <a:xfrm>
                <a:off x="12481560" y="1306080"/>
                <a:ext cx="126360" cy="360"/>
              </a:xfrm>
              <a:prstGeom prst="straightConnector1">
                <a:avLst/>
              </a:prstGeom>
              <a:ln w="6480">
                <a:solidFill>
                  <a:srgbClr val="a8a8a8"/>
                </a:solidFill>
                <a:miter/>
              </a:ln>
            </p:spPr>
          </p:cxnSp>
          <p:cxnSp>
            <p:nvCxnSpPr>
              <p:cNvPr id="2257" name="Straight Connector 1853"/>
              <p:cNvCxnSpPr/>
              <p:nvPr/>
            </p:nvCxnSpPr>
            <p:spPr>
              <a:xfrm>
                <a:off x="12481560" y="1796040"/>
                <a:ext cx="126360" cy="360"/>
              </a:xfrm>
              <a:prstGeom prst="straightConnector1">
                <a:avLst/>
              </a:prstGeom>
              <a:ln w="6480">
                <a:solidFill>
                  <a:srgbClr val="a8a8a8"/>
                </a:solidFill>
                <a:miter/>
              </a:ln>
            </p:spPr>
          </p:cxnSp>
          <p:cxnSp>
            <p:nvCxnSpPr>
              <p:cNvPr id="2258" name="Straight Connector 1854"/>
              <p:cNvCxnSpPr/>
              <p:nvPr/>
            </p:nvCxnSpPr>
            <p:spPr>
              <a:xfrm>
                <a:off x="12481560" y="1632600"/>
                <a:ext cx="126360" cy="360"/>
              </a:xfrm>
              <a:prstGeom prst="straightConnector1">
                <a:avLst/>
              </a:prstGeom>
              <a:ln w="6480">
                <a:solidFill>
                  <a:srgbClr val="a8a8a8"/>
                </a:solidFill>
                <a:miter/>
              </a:ln>
            </p:spPr>
          </p:cxnSp>
          <p:cxnSp>
            <p:nvCxnSpPr>
              <p:cNvPr id="2259" name="Straight Connector 1855"/>
              <p:cNvCxnSpPr/>
              <p:nvPr/>
            </p:nvCxnSpPr>
            <p:spPr>
              <a:xfrm>
                <a:off x="12481560" y="2122560"/>
                <a:ext cx="126360" cy="360"/>
              </a:xfrm>
              <a:prstGeom prst="straightConnector1">
                <a:avLst/>
              </a:prstGeom>
              <a:ln w="6480">
                <a:solidFill>
                  <a:srgbClr val="a8a8a8"/>
                </a:solidFill>
                <a:miter/>
              </a:ln>
            </p:spPr>
          </p:cxnSp>
          <p:cxnSp>
            <p:nvCxnSpPr>
              <p:cNvPr id="2260" name="Straight Connector 1856"/>
              <p:cNvCxnSpPr/>
              <p:nvPr/>
            </p:nvCxnSpPr>
            <p:spPr>
              <a:xfrm>
                <a:off x="12481560" y="1959120"/>
                <a:ext cx="126360" cy="360"/>
              </a:xfrm>
              <a:prstGeom prst="straightConnector1">
                <a:avLst/>
              </a:prstGeom>
              <a:ln w="6480">
                <a:solidFill>
                  <a:srgbClr val="a8a8a8"/>
                </a:solidFill>
                <a:miter/>
              </a:ln>
            </p:spPr>
          </p:cxnSp>
          <p:cxnSp>
            <p:nvCxnSpPr>
              <p:cNvPr id="2261" name="Straight Connector 1857"/>
              <p:cNvCxnSpPr/>
              <p:nvPr/>
            </p:nvCxnSpPr>
            <p:spPr>
              <a:xfrm>
                <a:off x="12481560" y="2449080"/>
                <a:ext cx="126360" cy="360"/>
              </a:xfrm>
              <a:prstGeom prst="straightConnector1">
                <a:avLst/>
              </a:prstGeom>
              <a:ln w="6480">
                <a:solidFill>
                  <a:srgbClr val="a8a8a8"/>
                </a:solidFill>
                <a:miter/>
              </a:ln>
            </p:spPr>
          </p:cxnSp>
          <p:cxnSp>
            <p:nvCxnSpPr>
              <p:cNvPr id="2262" name="Straight Connector 1858"/>
              <p:cNvCxnSpPr/>
              <p:nvPr/>
            </p:nvCxnSpPr>
            <p:spPr>
              <a:xfrm>
                <a:off x="12481560" y="2285640"/>
                <a:ext cx="126360" cy="360"/>
              </a:xfrm>
              <a:prstGeom prst="straightConnector1">
                <a:avLst/>
              </a:prstGeom>
              <a:ln w="6480">
                <a:solidFill>
                  <a:srgbClr val="a8a8a8"/>
                </a:solidFill>
                <a:miter/>
              </a:ln>
            </p:spPr>
          </p:cxnSp>
          <p:cxnSp>
            <p:nvCxnSpPr>
              <p:cNvPr id="2263" name="Straight Connector 1859"/>
              <p:cNvCxnSpPr/>
              <p:nvPr/>
            </p:nvCxnSpPr>
            <p:spPr>
              <a:xfrm>
                <a:off x="12481560" y="2775600"/>
                <a:ext cx="126360" cy="360"/>
              </a:xfrm>
              <a:prstGeom prst="straightConnector1">
                <a:avLst/>
              </a:prstGeom>
              <a:ln w="6480">
                <a:solidFill>
                  <a:srgbClr val="a8a8a8"/>
                </a:solidFill>
                <a:miter/>
              </a:ln>
            </p:spPr>
          </p:cxnSp>
          <p:cxnSp>
            <p:nvCxnSpPr>
              <p:cNvPr id="2264" name="Straight Connector 1860"/>
              <p:cNvCxnSpPr/>
              <p:nvPr/>
            </p:nvCxnSpPr>
            <p:spPr>
              <a:xfrm>
                <a:off x="12481560" y="2612520"/>
                <a:ext cx="126360" cy="360"/>
              </a:xfrm>
              <a:prstGeom prst="straightConnector1">
                <a:avLst/>
              </a:prstGeom>
              <a:ln w="6480">
                <a:solidFill>
                  <a:srgbClr val="a8a8a8"/>
                </a:solidFill>
                <a:miter/>
              </a:ln>
            </p:spPr>
          </p:cxnSp>
          <p:cxnSp>
            <p:nvCxnSpPr>
              <p:cNvPr id="2265" name="Straight Connector 1861"/>
              <p:cNvCxnSpPr/>
              <p:nvPr/>
            </p:nvCxnSpPr>
            <p:spPr>
              <a:xfrm>
                <a:off x="12481560" y="3102120"/>
                <a:ext cx="126360" cy="360"/>
              </a:xfrm>
              <a:prstGeom prst="straightConnector1">
                <a:avLst/>
              </a:prstGeom>
              <a:ln w="6480">
                <a:solidFill>
                  <a:srgbClr val="a8a8a8"/>
                </a:solidFill>
                <a:miter/>
              </a:ln>
            </p:spPr>
          </p:cxnSp>
          <p:cxnSp>
            <p:nvCxnSpPr>
              <p:cNvPr id="2266" name="Straight Connector 1862"/>
              <p:cNvCxnSpPr/>
              <p:nvPr/>
            </p:nvCxnSpPr>
            <p:spPr>
              <a:xfrm>
                <a:off x="12481560" y="2939040"/>
                <a:ext cx="126360" cy="360"/>
              </a:xfrm>
              <a:prstGeom prst="straightConnector1">
                <a:avLst/>
              </a:prstGeom>
              <a:ln w="6480">
                <a:solidFill>
                  <a:srgbClr val="a8a8a8"/>
                </a:solidFill>
                <a:miter/>
              </a:ln>
            </p:spPr>
          </p:cxnSp>
          <p:cxnSp>
            <p:nvCxnSpPr>
              <p:cNvPr id="2267" name="Straight Connector 1863"/>
              <p:cNvCxnSpPr/>
              <p:nvPr/>
            </p:nvCxnSpPr>
            <p:spPr>
              <a:xfrm>
                <a:off x="12481560" y="3428640"/>
                <a:ext cx="126360" cy="360"/>
              </a:xfrm>
              <a:prstGeom prst="straightConnector1">
                <a:avLst/>
              </a:prstGeom>
              <a:ln w="6480">
                <a:solidFill>
                  <a:srgbClr val="a8a8a8"/>
                </a:solidFill>
                <a:miter/>
              </a:ln>
            </p:spPr>
          </p:cxnSp>
          <p:cxnSp>
            <p:nvCxnSpPr>
              <p:cNvPr id="2268" name="Straight Connector 1864"/>
              <p:cNvCxnSpPr/>
              <p:nvPr/>
            </p:nvCxnSpPr>
            <p:spPr>
              <a:xfrm>
                <a:off x="12481560" y="3265560"/>
                <a:ext cx="126360" cy="360"/>
              </a:xfrm>
              <a:prstGeom prst="straightConnector1">
                <a:avLst/>
              </a:prstGeom>
              <a:ln w="6480">
                <a:solidFill>
                  <a:srgbClr val="a8a8a8"/>
                </a:solidFill>
                <a:miter/>
              </a:ln>
            </p:spPr>
          </p:cxnSp>
          <p:cxnSp>
            <p:nvCxnSpPr>
              <p:cNvPr id="2269" name="Straight Connector 1865"/>
              <p:cNvCxnSpPr/>
              <p:nvPr/>
            </p:nvCxnSpPr>
            <p:spPr>
              <a:xfrm>
                <a:off x="12481560" y="3755520"/>
                <a:ext cx="126360" cy="360"/>
              </a:xfrm>
              <a:prstGeom prst="straightConnector1">
                <a:avLst/>
              </a:prstGeom>
              <a:ln w="6480">
                <a:solidFill>
                  <a:srgbClr val="a8a8a8"/>
                </a:solidFill>
                <a:miter/>
              </a:ln>
            </p:spPr>
          </p:cxnSp>
          <p:cxnSp>
            <p:nvCxnSpPr>
              <p:cNvPr id="2270" name="Straight Connector 1866"/>
              <p:cNvCxnSpPr/>
              <p:nvPr/>
            </p:nvCxnSpPr>
            <p:spPr>
              <a:xfrm>
                <a:off x="12481560" y="3592080"/>
                <a:ext cx="126360" cy="360"/>
              </a:xfrm>
              <a:prstGeom prst="straightConnector1">
                <a:avLst/>
              </a:prstGeom>
              <a:ln w="6480">
                <a:solidFill>
                  <a:srgbClr val="a8a8a8"/>
                </a:solidFill>
                <a:miter/>
              </a:ln>
            </p:spPr>
          </p:cxnSp>
          <p:cxnSp>
            <p:nvCxnSpPr>
              <p:cNvPr id="2271" name="Straight Connector 1867"/>
              <p:cNvCxnSpPr/>
              <p:nvPr/>
            </p:nvCxnSpPr>
            <p:spPr>
              <a:xfrm>
                <a:off x="12481560" y="4081680"/>
                <a:ext cx="126360" cy="360"/>
              </a:xfrm>
              <a:prstGeom prst="straightConnector1">
                <a:avLst/>
              </a:prstGeom>
              <a:ln w="6480">
                <a:solidFill>
                  <a:srgbClr val="a8a8a8"/>
                </a:solidFill>
                <a:miter/>
              </a:ln>
            </p:spPr>
          </p:cxnSp>
          <p:cxnSp>
            <p:nvCxnSpPr>
              <p:cNvPr id="2272" name="Straight Connector 1868"/>
              <p:cNvCxnSpPr/>
              <p:nvPr/>
            </p:nvCxnSpPr>
            <p:spPr>
              <a:xfrm>
                <a:off x="12481560" y="3918240"/>
                <a:ext cx="126360" cy="360"/>
              </a:xfrm>
              <a:prstGeom prst="straightConnector1">
                <a:avLst/>
              </a:prstGeom>
              <a:ln w="6480">
                <a:solidFill>
                  <a:srgbClr val="a8a8a8"/>
                </a:solidFill>
                <a:miter/>
              </a:ln>
            </p:spPr>
          </p:cxnSp>
          <p:cxnSp>
            <p:nvCxnSpPr>
              <p:cNvPr id="2273" name="Straight Connector 1869"/>
              <p:cNvCxnSpPr/>
              <p:nvPr/>
            </p:nvCxnSpPr>
            <p:spPr>
              <a:xfrm>
                <a:off x="12481560" y="4408200"/>
                <a:ext cx="126360" cy="360"/>
              </a:xfrm>
              <a:prstGeom prst="straightConnector1">
                <a:avLst/>
              </a:prstGeom>
              <a:ln w="6480">
                <a:solidFill>
                  <a:srgbClr val="a8a8a8"/>
                </a:solidFill>
                <a:miter/>
              </a:ln>
            </p:spPr>
          </p:cxnSp>
          <p:cxnSp>
            <p:nvCxnSpPr>
              <p:cNvPr id="2274" name="Straight Connector 1870"/>
              <p:cNvCxnSpPr/>
              <p:nvPr/>
            </p:nvCxnSpPr>
            <p:spPr>
              <a:xfrm>
                <a:off x="12481560" y="4244760"/>
                <a:ext cx="126360" cy="360"/>
              </a:xfrm>
              <a:prstGeom prst="straightConnector1">
                <a:avLst/>
              </a:prstGeom>
              <a:ln w="6480">
                <a:solidFill>
                  <a:srgbClr val="a8a8a8"/>
                </a:solidFill>
                <a:miter/>
              </a:ln>
            </p:spPr>
          </p:cxnSp>
          <p:cxnSp>
            <p:nvCxnSpPr>
              <p:cNvPr id="2275" name="Straight Connector 1871"/>
              <p:cNvCxnSpPr/>
              <p:nvPr/>
            </p:nvCxnSpPr>
            <p:spPr>
              <a:xfrm>
                <a:off x="12481560" y="4734720"/>
                <a:ext cx="126360" cy="360"/>
              </a:xfrm>
              <a:prstGeom prst="straightConnector1">
                <a:avLst/>
              </a:prstGeom>
              <a:ln w="6480">
                <a:solidFill>
                  <a:srgbClr val="a8a8a8"/>
                </a:solidFill>
                <a:miter/>
              </a:ln>
            </p:spPr>
          </p:cxnSp>
          <p:cxnSp>
            <p:nvCxnSpPr>
              <p:cNvPr id="2276" name="Straight Connector 1872"/>
              <p:cNvCxnSpPr/>
              <p:nvPr/>
            </p:nvCxnSpPr>
            <p:spPr>
              <a:xfrm>
                <a:off x="12481560" y="4571280"/>
                <a:ext cx="126360" cy="360"/>
              </a:xfrm>
              <a:prstGeom prst="straightConnector1">
                <a:avLst/>
              </a:prstGeom>
              <a:ln w="6480">
                <a:solidFill>
                  <a:srgbClr val="a8a8a8"/>
                </a:solidFill>
                <a:miter/>
              </a:ln>
            </p:spPr>
          </p:cxnSp>
          <p:cxnSp>
            <p:nvCxnSpPr>
              <p:cNvPr id="2277" name="Straight Connector 1873"/>
              <p:cNvCxnSpPr/>
              <p:nvPr/>
            </p:nvCxnSpPr>
            <p:spPr>
              <a:xfrm>
                <a:off x="12481560" y="5061240"/>
                <a:ext cx="126360" cy="360"/>
              </a:xfrm>
              <a:prstGeom prst="straightConnector1">
                <a:avLst/>
              </a:prstGeom>
              <a:ln w="6480">
                <a:solidFill>
                  <a:srgbClr val="a8a8a8"/>
                </a:solidFill>
                <a:miter/>
              </a:ln>
            </p:spPr>
          </p:cxnSp>
          <p:cxnSp>
            <p:nvCxnSpPr>
              <p:cNvPr id="2278" name="Straight Connector 1875"/>
              <p:cNvCxnSpPr/>
              <p:nvPr/>
            </p:nvCxnSpPr>
            <p:spPr>
              <a:xfrm>
                <a:off x="12481560" y="5387760"/>
                <a:ext cx="126360" cy="360"/>
              </a:xfrm>
              <a:prstGeom prst="straightConnector1">
                <a:avLst/>
              </a:prstGeom>
              <a:ln w="6480">
                <a:solidFill>
                  <a:srgbClr val="a8a8a8"/>
                </a:solidFill>
                <a:miter/>
              </a:ln>
            </p:spPr>
          </p:cxnSp>
          <p:cxnSp>
            <p:nvCxnSpPr>
              <p:cNvPr id="2279" name="Straight Connector 1876"/>
              <p:cNvCxnSpPr/>
              <p:nvPr/>
            </p:nvCxnSpPr>
            <p:spPr>
              <a:xfrm>
                <a:off x="12481560" y="5224680"/>
                <a:ext cx="126360" cy="360"/>
              </a:xfrm>
              <a:prstGeom prst="straightConnector1">
                <a:avLst/>
              </a:prstGeom>
              <a:ln w="6480">
                <a:solidFill>
                  <a:srgbClr val="a8a8a8"/>
                </a:solidFill>
                <a:miter/>
              </a:ln>
            </p:spPr>
          </p:cxnSp>
          <p:cxnSp>
            <p:nvCxnSpPr>
              <p:cNvPr id="2280" name="Straight Connector 1877"/>
              <p:cNvCxnSpPr/>
              <p:nvPr/>
            </p:nvCxnSpPr>
            <p:spPr>
              <a:xfrm>
                <a:off x="12481560" y="5714280"/>
                <a:ext cx="126360" cy="360"/>
              </a:xfrm>
              <a:prstGeom prst="straightConnector1">
                <a:avLst/>
              </a:prstGeom>
              <a:ln w="6480">
                <a:solidFill>
                  <a:srgbClr val="a8a8a8"/>
                </a:solidFill>
                <a:miter/>
              </a:ln>
            </p:spPr>
          </p:cxnSp>
          <p:cxnSp>
            <p:nvCxnSpPr>
              <p:cNvPr id="2281" name="Straight Connector 1878"/>
              <p:cNvCxnSpPr/>
              <p:nvPr/>
            </p:nvCxnSpPr>
            <p:spPr>
              <a:xfrm>
                <a:off x="12481560" y="5551200"/>
                <a:ext cx="126360" cy="360"/>
              </a:xfrm>
              <a:prstGeom prst="straightConnector1">
                <a:avLst/>
              </a:prstGeom>
              <a:ln w="6480">
                <a:solidFill>
                  <a:srgbClr val="a8a8a8"/>
                </a:solidFill>
                <a:miter/>
              </a:ln>
            </p:spPr>
          </p:cxnSp>
          <p:cxnSp>
            <p:nvCxnSpPr>
              <p:cNvPr id="2282" name="Straight Connector 1879"/>
              <p:cNvCxnSpPr/>
              <p:nvPr/>
            </p:nvCxnSpPr>
            <p:spPr>
              <a:xfrm>
                <a:off x="12481560" y="6041160"/>
                <a:ext cx="126360" cy="360"/>
              </a:xfrm>
              <a:prstGeom prst="straightConnector1">
                <a:avLst/>
              </a:prstGeom>
              <a:ln w="6480">
                <a:solidFill>
                  <a:srgbClr val="a8a8a8"/>
                </a:solidFill>
                <a:miter/>
              </a:ln>
            </p:spPr>
          </p:cxnSp>
          <p:cxnSp>
            <p:nvCxnSpPr>
              <p:cNvPr id="2283" name="Straight Connector 1880"/>
              <p:cNvCxnSpPr/>
              <p:nvPr/>
            </p:nvCxnSpPr>
            <p:spPr>
              <a:xfrm>
                <a:off x="12481560" y="5877720"/>
                <a:ext cx="126360" cy="360"/>
              </a:xfrm>
              <a:prstGeom prst="straightConnector1">
                <a:avLst/>
              </a:prstGeom>
              <a:ln w="6480">
                <a:solidFill>
                  <a:srgbClr val="a8a8a8"/>
                </a:solidFill>
                <a:miter/>
              </a:ln>
            </p:spPr>
          </p:cxnSp>
          <p:cxnSp>
            <p:nvCxnSpPr>
              <p:cNvPr id="2284" name="Straight Connector 1881"/>
              <p:cNvCxnSpPr/>
              <p:nvPr/>
            </p:nvCxnSpPr>
            <p:spPr>
              <a:xfrm>
                <a:off x="12481560" y="6367680"/>
                <a:ext cx="126360" cy="360"/>
              </a:xfrm>
              <a:prstGeom prst="straightConnector1">
                <a:avLst/>
              </a:prstGeom>
              <a:ln w="6480">
                <a:solidFill>
                  <a:srgbClr val="a8a8a8"/>
                </a:solidFill>
                <a:miter/>
              </a:ln>
            </p:spPr>
          </p:cxnSp>
          <p:cxnSp>
            <p:nvCxnSpPr>
              <p:cNvPr id="2285" name="Straight Connector 1882"/>
              <p:cNvCxnSpPr/>
              <p:nvPr/>
            </p:nvCxnSpPr>
            <p:spPr>
              <a:xfrm>
                <a:off x="12481560" y="6204240"/>
                <a:ext cx="126360" cy="360"/>
              </a:xfrm>
              <a:prstGeom prst="straightConnector1">
                <a:avLst/>
              </a:prstGeom>
              <a:ln w="6480">
                <a:solidFill>
                  <a:srgbClr val="a8a8a8"/>
                </a:solidFill>
                <a:miter/>
              </a:ln>
            </p:spPr>
          </p:cxnSp>
          <p:cxnSp>
            <p:nvCxnSpPr>
              <p:cNvPr id="2286" name="Straight Connector 2020"/>
              <p:cNvCxnSpPr/>
              <p:nvPr/>
            </p:nvCxnSpPr>
            <p:spPr>
              <a:xfrm>
                <a:off x="493920" y="7167240"/>
                <a:ext cx="360" cy="126360"/>
              </a:xfrm>
              <a:prstGeom prst="straightConnector1">
                <a:avLst/>
              </a:prstGeom>
              <a:ln w="6480">
                <a:solidFill>
                  <a:srgbClr val="a8a8a8"/>
                </a:solidFill>
                <a:miter/>
              </a:ln>
            </p:spPr>
          </p:cxnSp>
          <p:cxnSp>
            <p:nvCxnSpPr>
              <p:cNvPr id="2287" name="Straight Connector 2021"/>
              <p:cNvCxnSpPr/>
              <p:nvPr/>
            </p:nvCxnSpPr>
            <p:spPr>
              <a:xfrm>
                <a:off x="329400" y="7167240"/>
                <a:ext cx="360" cy="126360"/>
              </a:xfrm>
              <a:prstGeom prst="straightConnector1">
                <a:avLst/>
              </a:prstGeom>
              <a:ln w="6480">
                <a:solidFill>
                  <a:srgbClr val="a8a8a8"/>
                </a:solidFill>
                <a:miter/>
              </a:ln>
            </p:spPr>
          </p:cxnSp>
          <p:cxnSp>
            <p:nvCxnSpPr>
              <p:cNvPr id="2288" name="Straight Connector 2022"/>
              <p:cNvCxnSpPr/>
              <p:nvPr/>
            </p:nvCxnSpPr>
            <p:spPr>
              <a:xfrm>
                <a:off x="823680" y="7167240"/>
                <a:ext cx="360" cy="126360"/>
              </a:xfrm>
              <a:prstGeom prst="straightConnector1">
                <a:avLst/>
              </a:prstGeom>
              <a:ln w="6480">
                <a:solidFill>
                  <a:srgbClr val="a8a8a8"/>
                </a:solidFill>
                <a:miter/>
              </a:ln>
            </p:spPr>
          </p:cxnSp>
          <p:cxnSp>
            <p:nvCxnSpPr>
              <p:cNvPr id="2289" name="Straight Connector 2023"/>
              <p:cNvCxnSpPr/>
              <p:nvPr/>
            </p:nvCxnSpPr>
            <p:spPr>
              <a:xfrm>
                <a:off x="658800" y="7167240"/>
                <a:ext cx="360" cy="126360"/>
              </a:xfrm>
              <a:prstGeom prst="straightConnector1">
                <a:avLst/>
              </a:prstGeom>
              <a:ln w="6480">
                <a:solidFill>
                  <a:srgbClr val="a8a8a8"/>
                </a:solidFill>
                <a:miter/>
              </a:ln>
            </p:spPr>
          </p:cxnSp>
          <p:cxnSp>
            <p:nvCxnSpPr>
              <p:cNvPr id="2290" name="Straight Connector 2024"/>
              <p:cNvCxnSpPr/>
              <p:nvPr/>
            </p:nvCxnSpPr>
            <p:spPr>
              <a:xfrm>
                <a:off x="1153080" y="7167240"/>
                <a:ext cx="360" cy="126360"/>
              </a:xfrm>
              <a:prstGeom prst="straightConnector1">
                <a:avLst/>
              </a:prstGeom>
              <a:ln w="6480">
                <a:solidFill>
                  <a:srgbClr val="a8a8a8"/>
                </a:solidFill>
                <a:miter/>
              </a:ln>
            </p:spPr>
          </p:cxnSp>
          <p:cxnSp>
            <p:nvCxnSpPr>
              <p:cNvPr id="2291" name="Straight Connector 2025"/>
              <p:cNvCxnSpPr/>
              <p:nvPr/>
            </p:nvCxnSpPr>
            <p:spPr>
              <a:xfrm>
                <a:off x="988200" y="7167240"/>
                <a:ext cx="360" cy="126360"/>
              </a:xfrm>
              <a:prstGeom prst="straightConnector1">
                <a:avLst/>
              </a:prstGeom>
              <a:ln w="6480">
                <a:solidFill>
                  <a:srgbClr val="a8a8a8"/>
                </a:solidFill>
                <a:miter/>
              </a:ln>
            </p:spPr>
          </p:cxnSp>
          <p:cxnSp>
            <p:nvCxnSpPr>
              <p:cNvPr id="2292" name="Straight Connector 2026"/>
              <p:cNvCxnSpPr/>
              <p:nvPr/>
            </p:nvCxnSpPr>
            <p:spPr>
              <a:xfrm>
                <a:off x="1482480" y="7167240"/>
                <a:ext cx="360" cy="126360"/>
              </a:xfrm>
              <a:prstGeom prst="straightConnector1">
                <a:avLst/>
              </a:prstGeom>
              <a:ln w="6480">
                <a:solidFill>
                  <a:srgbClr val="a8a8a8"/>
                </a:solidFill>
                <a:miter/>
              </a:ln>
            </p:spPr>
          </p:cxnSp>
          <p:cxnSp>
            <p:nvCxnSpPr>
              <p:cNvPr id="2293" name="Straight Connector 2027"/>
              <p:cNvCxnSpPr/>
              <p:nvPr/>
            </p:nvCxnSpPr>
            <p:spPr>
              <a:xfrm>
                <a:off x="1317960" y="7167240"/>
                <a:ext cx="360" cy="126360"/>
              </a:xfrm>
              <a:prstGeom prst="straightConnector1">
                <a:avLst/>
              </a:prstGeom>
              <a:ln w="6480">
                <a:solidFill>
                  <a:srgbClr val="a8a8a8"/>
                </a:solidFill>
                <a:miter/>
              </a:ln>
            </p:spPr>
          </p:cxnSp>
          <p:cxnSp>
            <p:nvCxnSpPr>
              <p:cNvPr id="2294" name="Straight Connector 2028"/>
              <p:cNvCxnSpPr/>
              <p:nvPr/>
            </p:nvCxnSpPr>
            <p:spPr>
              <a:xfrm>
                <a:off x="1812240" y="7167240"/>
                <a:ext cx="360" cy="126360"/>
              </a:xfrm>
              <a:prstGeom prst="straightConnector1">
                <a:avLst/>
              </a:prstGeom>
              <a:ln w="6480">
                <a:solidFill>
                  <a:srgbClr val="a8a8a8"/>
                </a:solidFill>
                <a:miter/>
              </a:ln>
            </p:spPr>
          </p:cxnSp>
          <p:cxnSp>
            <p:nvCxnSpPr>
              <p:cNvPr id="2295" name="Straight Connector 2029"/>
              <p:cNvCxnSpPr/>
              <p:nvPr/>
            </p:nvCxnSpPr>
            <p:spPr>
              <a:xfrm>
                <a:off x="1647360" y="7167240"/>
                <a:ext cx="360" cy="126360"/>
              </a:xfrm>
              <a:prstGeom prst="straightConnector1">
                <a:avLst/>
              </a:prstGeom>
              <a:ln w="6480">
                <a:solidFill>
                  <a:srgbClr val="a8a8a8"/>
                </a:solidFill>
                <a:miter/>
              </a:ln>
            </p:spPr>
          </p:cxnSp>
          <p:cxnSp>
            <p:nvCxnSpPr>
              <p:cNvPr id="2296" name="Straight Connector 2030"/>
              <p:cNvCxnSpPr/>
              <p:nvPr/>
            </p:nvCxnSpPr>
            <p:spPr>
              <a:xfrm>
                <a:off x="2141640" y="7167240"/>
                <a:ext cx="360" cy="126360"/>
              </a:xfrm>
              <a:prstGeom prst="straightConnector1">
                <a:avLst/>
              </a:prstGeom>
              <a:ln w="6480">
                <a:solidFill>
                  <a:srgbClr val="a8a8a8"/>
                </a:solidFill>
                <a:miter/>
              </a:ln>
            </p:spPr>
          </p:cxnSp>
          <p:cxnSp>
            <p:nvCxnSpPr>
              <p:cNvPr id="2297" name="Straight Connector 2031"/>
              <p:cNvCxnSpPr/>
              <p:nvPr/>
            </p:nvCxnSpPr>
            <p:spPr>
              <a:xfrm>
                <a:off x="1976760" y="7167240"/>
                <a:ext cx="360" cy="126360"/>
              </a:xfrm>
              <a:prstGeom prst="straightConnector1">
                <a:avLst/>
              </a:prstGeom>
              <a:ln w="6480">
                <a:solidFill>
                  <a:srgbClr val="a8a8a8"/>
                </a:solidFill>
                <a:miter/>
              </a:ln>
            </p:spPr>
          </p:cxnSp>
          <p:cxnSp>
            <p:nvCxnSpPr>
              <p:cNvPr id="2298" name="Straight Connector 2032"/>
              <p:cNvCxnSpPr/>
              <p:nvPr/>
            </p:nvCxnSpPr>
            <p:spPr>
              <a:xfrm>
                <a:off x="2471040" y="7167240"/>
                <a:ext cx="360" cy="126360"/>
              </a:xfrm>
              <a:prstGeom prst="straightConnector1">
                <a:avLst/>
              </a:prstGeom>
              <a:ln w="6480">
                <a:solidFill>
                  <a:srgbClr val="a8a8a8"/>
                </a:solidFill>
                <a:miter/>
              </a:ln>
            </p:spPr>
          </p:cxnSp>
          <p:cxnSp>
            <p:nvCxnSpPr>
              <p:cNvPr id="2299" name="Straight Connector 2033"/>
              <p:cNvCxnSpPr/>
              <p:nvPr/>
            </p:nvCxnSpPr>
            <p:spPr>
              <a:xfrm>
                <a:off x="2306520" y="7167240"/>
                <a:ext cx="360" cy="126360"/>
              </a:xfrm>
              <a:prstGeom prst="straightConnector1">
                <a:avLst/>
              </a:prstGeom>
              <a:ln w="6480">
                <a:solidFill>
                  <a:srgbClr val="a8a8a8"/>
                </a:solidFill>
                <a:miter/>
              </a:ln>
            </p:spPr>
          </p:cxnSp>
          <p:cxnSp>
            <p:nvCxnSpPr>
              <p:cNvPr id="2300" name="Straight Connector 2034"/>
              <p:cNvCxnSpPr/>
              <p:nvPr/>
            </p:nvCxnSpPr>
            <p:spPr>
              <a:xfrm>
                <a:off x="2800800" y="7167240"/>
                <a:ext cx="360" cy="126360"/>
              </a:xfrm>
              <a:prstGeom prst="straightConnector1">
                <a:avLst/>
              </a:prstGeom>
              <a:ln w="6480">
                <a:solidFill>
                  <a:srgbClr val="a8a8a8"/>
                </a:solidFill>
                <a:miter/>
              </a:ln>
            </p:spPr>
          </p:cxnSp>
          <p:cxnSp>
            <p:nvCxnSpPr>
              <p:cNvPr id="2301" name="Straight Connector 2035"/>
              <p:cNvCxnSpPr/>
              <p:nvPr/>
            </p:nvCxnSpPr>
            <p:spPr>
              <a:xfrm>
                <a:off x="2635920" y="7167240"/>
                <a:ext cx="360" cy="126360"/>
              </a:xfrm>
              <a:prstGeom prst="straightConnector1">
                <a:avLst/>
              </a:prstGeom>
              <a:ln w="6480">
                <a:solidFill>
                  <a:srgbClr val="a8a8a8"/>
                </a:solidFill>
                <a:miter/>
              </a:ln>
            </p:spPr>
          </p:cxnSp>
          <p:cxnSp>
            <p:nvCxnSpPr>
              <p:cNvPr id="2302" name="Straight Connector 2036"/>
              <p:cNvCxnSpPr/>
              <p:nvPr/>
            </p:nvCxnSpPr>
            <p:spPr>
              <a:xfrm>
                <a:off x="3130200" y="7167240"/>
                <a:ext cx="360" cy="126360"/>
              </a:xfrm>
              <a:prstGeom prst="straightConnector1">
                <a:avLst/>
              </a:prstGeom>
              <a:ln w="6480">
                <a:solidFill>
                  <a:srgbClr val="a8a8a8"/>
                </a:solidFill>
                <a:miter/>
              </a:ln>
            </p:spPr>
          </p:cxnSp>
          <p:cxnSp>
            <p:nvCxnSpPr>
              <p:cNvPr id="2303" name="Straight Connector 2037"/>
              <p:cNvCxnSpPr/>
              <p:nvPr/>
            </p:nvCxnSpPr>
            <p:spPr>
              <a:xfrm>
                <a:off x="2965320" y="7167240"/>
                <a:ext cx="360" cy="126360"/>
              </a:xfrm>
              <a:prstGeom prst="straightConnector1">
                <a:avLst/>
              </a:prstGeom>
              <a:ln w="6480">
                <a:solidFill>
                  <a:srgbClr val="a8a8a8"/>
                </a:solidFill>
                <a:miter/>
              </a:ln>
            </p:spPr>
          </p:cxnSp>
          <p:cxnSp>
            <p:nvCxnSpPr>
              <p:cNvPr id="2304" name="Straight Connector 2038"/>
              <p:cNvCxnSpPr/>
              <p:nvPr/>
            </p:nvCxnSpPr>
            <p:spPr>
              <a:xfrm>
                <a:off x="3459600" y="7167240"/>
                <a:ext cx="360" cy="126360"/>
              </a:xfrm>
              <a:prstGeom prst="straightConnector1">
                <a:avLst/>
              </a:prstGeom>
              <a:ln w="6480">
                <a:solidFill>
                  <a:srgbClr val="a8a8a8"/>
                </a:solidFill>
                <a:miter/>
              </a:ln>
            </p:spPr>
          </p:cxnSp>
          <p:cxnSp>
            <p:nvCxnSpPr>
              <p:cNvPr id="2305" name="Straight Connector 2039"/>
              <p:cNvCxnSpPr/>
              <p:nvPr/>
            </p:nvCxnSpPr>
            <p:spPr>
              <a:xfrm>
                <a:off x="3295080" y="7167240"/>
                <a:ext cx="360" cy="126360"/>
              </a:xfrm>
              <a:prstGeom prst="straightConnector1">
                <a:avLst/>
              </a:prstGeom>
              <a:ln w="6480">
                <a:solidFill>
                  <a:srgbClr val="a8a8a8"/>
                </a:solidFill>
                <a:miter/>
              </a:ln>
            </p:spPr>
          </p:cxnSp>
          <p:cxnSp>
            <p:nvCxnSpPr>
              <p:cNvPr id="2306" name="Straight Connector 2040"/>
              <p:cNvCxnSpPr/>
              <p:nvPr/>
            </p:nvCxnSpPr>
            <p:spPr>
              <a:xfrm>
                <a:off x="3789360" y="7167240"/>
                <a:ext cx="360" cy="126360"/>
              </a:xfrm>
              <a:prstGeom prst="straightConnector1">
                <a:avLst/>
              </a:prstGeom>
              <a:ln w="6480">
                <a:solidFill>
                  <a:srgbClr val="a8a8a8"/>
                </a:solidFill>
                <a:miter/>
              </a:ln>
            </p:spPr>
          </p:cxnSp>
          <p:cxnSp>
            <p:nvCxnSpPr>
              <p:cNvPr id="2307" name="Straight Connector 2041"/>
              <p:cNvCxnSpPr/>
              <p:nvPr/>
            </p:nvCxnSpPr>
            <p:spPr>
              <a:xfrm>
                <a:off x="3624480" y="7167240"/>
                <a:ext cx="360" cy="126360"/>
              </a:xfrm>
              <a:prstGeom prst="straightConnector1">
                <a:avLst/>
              </a:prstGeom>
              <a:ln w="6480">
                <a:solidFill>
                  <a:srgbClr val="a8a8a8"/>
                </a:solidFill>
                <a:miter/>
              </a:ln>
            </p:spPr>
          </p:cxnSp>
          <p:cxnSp>
            <p:nvCxnSpPr>
              <p:cNvPr id="2308" name="Straight Connector 2042"/>
              <p:cNvCxnSpPr/>
              <p:nvPr/>
            </p:nvCxnSpPr>
            <p:spPr>
              <a:xfrm>
                <a:off x="4118760" y="7167240"/>
                <a:ext cx="360" cy="126360"/>
              </a:xfrm>
              <a:prstGeom prst="straightConnector1">
                <a:avLst/>
              </a:prstGeom>
              <a:ln w="6480">
                <a:solidFill>
                  <a:srgbClr val="a8a8a8"/>
                </a:solidFill>
                <a:miter/>
              </a:ln>
            </p:spPr>
          </p:cxnSp>
          <p:cxnSp>
            <p:nvCxnSpPr>
              <p:cNvPr id="2309" name="Straight Connector 2043"/>
              <p:cNvCxnSpPr/>
              <p:nvPr/>
            </p:nvCxnSpPr>
            <p:spPr>
              <a:xfrm>
                <a:off x="3953880" y="7167240"/>
                <a:ext cx="360" cy="126360"/>
              </a:xfrm>
              <a:prstGeom prst="straightConnector1">
                <a:avLst/>
              </a:prstGeom>
              <a:ln w="6480">
                <a:solidFill>
                  <a:srgbClr val="a8a8a8"/>
                </a:solidFill>
                <a:miter/>
              </a:ln>
            </p:spPr>
          </p:cxnSp>
          <p:cxnSp>
            <p:nvCxnSpPr>
              <p:cNvPr id="2310" name="Straight Connector 2044"/>
              <p:cNvCxnSpPr/>
              <p:nvPr/>
            </p:nvCxnSpPr>
            <p:spPr>
              <a:xfrm>
                <a:off x="4448160" y="7167240"/>
                <a:ext cx="360" cy="126360"/>
              </a:xfrm>
              <a:prstGeom prst="straightConnector1">
                <a:avLst/>
              </a:prstGeom>
              <a:ln w="6480">
                <a:solidFill>
                  <a:srgbClr val="a8a8a8"/>
                </a:solidFill>
                <a:miter/>
              </a:ln>
            </p:spPr>
          </p:cxnSp>
          <p:cxnSp>
            <p:nvCxnSpPr>
              <p:cNvPr id="2311" name="Straight Connector 2045"/>
              <p:cNvCxnSpPr/>
              <p:nvPr/>
            </p:nvCxnSpPr>
            <p:spPr>
              <a:xfrm>
                <a:off x="4283640" y="7167240"/>
                <a:ext cx="360" cy="126360"/>
              </a:xfrm>
              <a:prstGeom prst="straightConnector1">
                <a:avLst/>
              </a:prstGeom>
              <a:ln w="6480">
                <a:solidFill>
                  <a:srgbClr val="a8a8a8"/>
                </a:solidFill>
                <a:miter/>
              </a:ln>
            </p:spPr>
          </p:cxnSp>
          <p:cxnSp>
            <p:nvCxnSpPr>
              <p:cNvPr id="2312" name="Straight Connector 2046"/>
              <p:cNvCxnSpPr/>
              <p:nvPr/>
            </p:nvCxnSpPr>
            <p:spPr>
              <a:xfrm>
                <a:off x="4777920" y="7167240"/>
                <a:ext cx="360" cy="126360"/>
              </a:xfrm>
              <a:prstGeom prst="straightConnector1">
                <a:avLst/>
              </a:prstGeom>
              <a:ln w="6480">
                <a:solidFill>
                  <a:srgbClr val="a8a8a8"/>
                </a:solidFill>
                <a:miter/>
              </a:ln>
            </p:spPr>
          </p:cxnSp>
          <p:cxnSp>
            <p:nvCxnSpPr>
              <p:cNvPr id="2313" name="Straight Connector 2047"/>
              <p:cNvCxnSpPr/>
              <p:nvPr/>
            </p:nvCxnSpPr>
            <p:spPr>
              <a:xfrm>
                <a:off x="4613040" y="7167240"/>
                <a:ext cx="360" cy="126360"/>
              </a:xfrm>
              <a:prstGeom prst="straightConnector1">
                <a:avLst/>
              </a:prstGeom>
              <a:ln w="6480">
                <a:solidFill>
                  <a:srgbClr val="a8a8a8"/>
                </a:solidFill>
                <a:miter/>
              </a:ln>
            </p:spPr>
          </p:cxnSp>
          <p:cxnSp>
            <p:nvCxnSpPr>
              <p:cNvPr id="2314" name="Straight Connector 2048"/>
              <p:cNvCxnSpPr/>
              <p:nvPr/>
            </p:nvCxnSpPr>
            <p:spPr>
              <a:xfrm>
                <a:off x="5107320" y="7167240"/>
                <a:ext cx="360" cy="126360"/>
              </a:xfrm>
              <a:prstGeom prst="straightConnector1">
                <a:avLst/>
              </a:prstGeom>
              <a:ln w="6480">
                <a:solidFill>
                  <a:srgbClr val="a8a8a8"/>
                </a:solidFill>
                <a:miter/>
              </a:ln>
            </p:spPr>
          </p:cxnSp>
          <p:cxnSp>
            <p:nvCxnSpPr>
              <p:cNvPr id="2315" name="Straight Connector 2049"/>
              <p:cNvCxnSpPr/>
              <p:nvPr/>
            </p:nvCxnSpPr>
            <p:spPr>
              <a:xfrm>
                <a:off x="4942440" y="7167240"/>
                <a:ext cx="360" cy="126360"/>
              </a:xfrm>
              <a:prstGeom prst="straightConnector1">
                <a:avLst/>
              </a:prstGeom>
              <a:ln w="6480">
                <a:solidFill>
                  <a:srgbClr val="a8a8a8"/>
                </a:solidFill>
                <a:miter/>
              </a:ln>
            </p:spPr>
          </p:cxnSp>
          <p:cxnSp>
            <p:nvCxnSpPr>
              <p:cNvPr id="2316" name="Straight Connector 2050"/>
              <p:cNvCxnSpPr/>
              <p:nvPr/>
            </p:nvCxnSpPr>
            <p:spPr>
              <a:xfrm>
                <a:off x="5436720" y="7167240"/>
                <a:ext cx="360" cy="126360"/>
              </a:xfrm>
              <a:prstGeom prst="straightConnector1">
                <a:avLst/>
              </a:prstGeom>
              <a:ln w="6480">
                <a:solidFill>
                  <a:srgbClr val="a8a8a8"/>
                </a:solidFill>
                <a:miter/>
              </a:ln>
            </p:spPr>
          </p:cxnSp>
          <p:cxnSp>
            <p:nvCxnSpPr>
              <p:cNvPr id="2317" name="Straight Connector 2051"/>
              <p:cNvCxnSpPr/>
              <p:nvPr/>
            </p:nvCxnSpPr>
            <p:spPr>
              <a:xfrm>
                <a:off x="5272200" y="7167240"/>
                <a:ext cx="360" cy="126360"/>
              </a:xfrm>
              <a:prstGeom prst="straightConnector1">
                <a:avLst/>
              </a:prstGeom>
              <a:ln w="6480">
                <a:solidFill>
                  <a:srgbClr val="a8a8a8"/>
                </a:solidFill>
                <a:miter/>
              </a:ln>
            </p:spPr>
          </p:cxnSp>
          <p:cxnSp>
            <p:nvCxnSpPr>
              <p:cNvPr id="2318" name="Straight Connector 2052"/>
              <p:cNvCxnSpPr/>
              <p:nvPr/>
            </p:nvCxnSpPr>
            <p:spPr>
              <a:xfrm>
                <a:off x="5766480" y="7167240"/>
                <a:ext cx="360" cy="126360"/>
              </a:xfrm>
              <a:prstGeom prst="straightConnector1">
                <a:avLst/>
              </a:prstGeom>
              <a:ln w="6480">
                <a:solidFill>
                  <a:srgbClr val="a8a8a8"/>
                </a:solidFill>
                <a:miter/>
              </a:ln>
            </p:spPr>
          </p:cxnSp>
          <p:cxnSp>
            <p:nvCxnSpPr>
              <p:cNvPr id="2319" name="Straight Connector 2053"/>
              <p:cNvCxnSpPr/>
              <p:nvPr/>
            </p:nvCxnSpPr>
            <p:spPr>
              <a:xfrm>
                <a:off x="5601600" y="7167240"/>
                <a:ext cx="360" cy="126360"/>
              </a:xfrm>
              <a:prstGeom prst="straightConnector1">
                <a:avLst/>
              </a:prstGeom>
              <a:ln w="6480">
                <a:solidFill>
                  <a:srgbClr val="a8a8a8"/>
                </a:solidFill>
                <a:miter/>
              </a:ln>
            </p:spPr>
          </p:cxnSp>
          <p:cxnSp>
            <p:nvCxnSpPr>
              <p:cNvPr id="2320" name="Straight Connector 2054"/>
              <p:cNvCxnSpPr/>
              <p:nvPr/>
            </p:nvCxnSpPr>
            <p:spPr>
              <a:xfrm>
                <a:off x="6095880" y="7167240"/>
                <a:ext cx="360" cy="126360"/>
              </a:xfrm>
              <a:prstGeom prst="straightConnector1">
                <a:avLst/>
              </a:prstGeom>
              <a:ln w="6480">
                <a:solidFill>
                  <a:srgbClr val="a8a8a8"/>
                </a:solidFill>
                <a:miter/>
              </a:ln>
            </p:spPr>
          </p:cxnSp>
          <p:cxnSp>
            <p:nvCxnSpPr>
              <p:cNvPr id="2321" name="Straight Connector 2055"/>
              <p:cNvCxnSpPr/>
              <p:nvPr/>
            </p:nvCxnSpPr>
            <p:spPr>
              <a:xfrm>
                <a:off x="5931000" y="7167240"/>
                <a:ext cx="360" cy="126360"/>
              </a:xfrm>
              <a:prstGeom prst="straightConnector1">
                <a:avLst/>
              </a:prstGeom>
              <a:ln w="6480">
                <a:solidFill>
                  <a:srgbClr val="a8a8a8"/>
                </a:solidFill>
                <a:miter/>
              </a:ln>
            </p:spPr>
          </p:cxnSp>
          <p:cxnSp>
            <p:nvCxnSpPr>
              <p:cNvPr id="2322" name="Straight Connector 2056"/>
              <p:cNvCxnSpPr/>
              <p:nvPr/>
            </p:nvCxnSpPr>
            <p:spPr>
              <a:xfrm>
                <a:off x="6425280" y="7167240"/>
                <a:ext cx="360" cy="126360"/>
              </a:xfrm>
              <a:prstGeom prst="straightConnector1">
                <a:avLst/>
              </a:prstGeom>
              <a:ln w="6480">
                <a:solidFill>
                  <a:srgbClr val="a8a8a8"/>
                </a:solidFill>
                <a:miter/>
              </a:ln>
            </p:spPr>
          </p:cxnSp>
          <p:cxnSp>
            <p:nvCxnSpPr>
              <p:cNvPr id="2323" name="Straight Connector 2057"/>
              <p:cNvCxnSpPr/>
              <p:nvPr/>
            </p:nvCxnSpPr>
            <p:spPr>
              <a:xfrm>
                <a:off x="6260760" y="7167240"/>
                <a:ext cx="360" cy="126360"/>
              </a:xfrm>
              <a:prstGeom prst="straightConnector1">
                <a:avLst/>
              </a:prstGeom>
              <a:ln w="6480">
                <a:solidFill>
                  <a:srgbClr val="a8a8a8"/>
                </a:solidFill>
                <a:miter/>
              </a:ln>
            </p:spPr>
          </p:cxnSp>
          <p:cxnSp>
            <p:nvCxnSpPr>
              <p:cNvPr id="2324" name="Straight Connector 2058"/>
              <p:cNvCxnSpPr/>
              <p:nvPr/>
            </p:nvCxnSpPr>
            <p:spPr>
              <a:xfrm>
                <a:off x="6590160" y="7167240"/>
                <a:ext cx="360" cy="126360"/>
              </a:xfrm>
              <a:prstGeom prst="straightConnector1">
                <a:avLst/>
              </a:prstGeom>
              <a:ln w="6480">
                <a:solidFill>
                  <a:srgbClr val="a8a8a8"/>
                </a:solidFill>
                <a:miter/>
              </a:ln>
            </p:spPr>
          </p:cxnSp>
          <p:cxnSp>
            <p:nvCxnSpPr>
              <p:cNvPr id="2325" name="Straight Connector 2059"/>
              <p:cNvCxnSpPr/>
              <p:nvPr/>
            </p:nvCxnSpPr>
            <p:spPr>
              <a:xfrm>
                <a:off x="6919560" y="7167240"/>
                <a:ext cx="360" cy="126360"/>
              </a:xfrm>
              <a:prstGeom prst="straightConnector1">
                <a:avLst/>
              </a:prstGeom>
              <a:ln w="6480">
                <a:solidFill>
                  <a:srgbClr val="a8a8a8"/>
                </a:solidFill>
                <a:miter/>
              </a:ln>
            </p:spPr>
          </p:cxnSp>
          <p:cxnSp>
            <p:nvCxnSpPr>
              <p:cNvPr id="2326" name="Straight Connector 2060"/>
              <p:cNvCxnSpPr/>
              <p:nvPr/>
            </p:nvCxnSpPr>
            <p:spPr>
              <a:xfrm>
                <a:off x="6754680" y="7167240"/>
                <a:ext cx="360" cy="126360"/>
              </a:xfrm>
              <a:prstGeom prst="straightConnector1">
                <a:avLst/>
              </a:prstGeom>
              <a:ln w="6480">
                <a:solidFill>
                  <a:srgbClr val="a8a8a8"/>
                </a:solidFill>
                <a:miter/>
              </a:ln>
            </p:spPr>
          </p:cxnSp>
          <p:cxnSp>
            <p:nvCxnSpPr>
              <p:cNvPr id="2327" name="Straight Connector 2061"/>
              <p:cNvCxnSpPr/>
              <p:nvPr/>
            </p:nvCxnSpPr>
            <p:spPr>
              <a:xfrm>
                <a:off x="7248960" y="7167240"/>
                <a:ext cx="360" cy="126360"/>
              </a:xfrm>
              <a:prstGeom prst="straightConnector1">
                <a:avLst/>
              </a:prstGeom>
              <a:ln w="6480">
                <a:solidFill>
                  <a:srgbClr val="a8a8a8"/>
                </a:solidFill>
                <a:miter/>
              </a:ln>
            </p:spPr>
          </p:cxnSp>
          <p:cxnSp>
            <p:nvCxnSpPr>
              <p:cNvPr id="2328" name="Straight Connector 2062"/>
              <p:cNvCxnSpPr/>
              <p:nvPr/>
            </p:nvCxnSpPr>
            <p:spPr>
              <a:xfrm>
                <a:off x="7084440" y="7167240"/>
                <a:ext cx="360" cy="126360"/>
              </a:xfrm>
              <a:prstGeom prst="straightConnector1">
                <a:avLst/>
              </a:prstGeom>
              <a:ln w="6480">
                <a:solidFill>
                  <a:srgbClr val="a8a8a8"/>
                </a:solidFill>
                <a:miter/>
              </a:ln>
            </p:spPr>
          </p:cxnSp>
          <p:cxnSp>
            <p:nvCxnSpPr>
              <p:cNvPr id="2329" name="Straight Connector 2063"/>
              <p:cNvCxnSpPr/>
              <p:nvPr/>
            </p:nvCxnSpPr>
            <p:spPr>
              <a:xfrm>
                <a:off x="7578720" y="7167240"/>
                <a:ext cx="360" cy="126360"/>
              </a:xfrm>
              <a:prstGeom prst="straightConnector1">
                <a:avLst/>
              </a:prstGeom>
              <a:ln w="6480">
                <a:solidFill>
                  <a:srgbClr val="a8a8a8"/>
                </a:solidFill>
                <a:miter/>
              </a:ln>
            </p:spPr>
          </p:cxnSp>
          <p:cxnSp>
            <p:nvCxnSpPr>
              <p:cNvPr id="2330" name="Straight Connector 2064"/>
              <p:cNvCxnSpPr/>
              <p:nvPr/>
            </p:nvCxnSpPr>
            <p:spPr>
              <a:xfrm>
                <a:off x="7413840" y="7167240"/>
                <a:ext cx="360" cy="126360"/>
              </a:xfrm>
              <a:prstGeom prst="straightConnector1">
                <a:avLst/>
              </a:prstGeom>
              <a:ln w="6480">
                <a:solidFill>
                  <a:srgbClr val="a8a8a8"/>
                </a:solidFill>
                <a:miter/>
              </a:ln>
            </p:spPr>
          </p:cxnSp>
          <p:cxnSp>
            <p:nvCxnSpPr>
              <p:cNvPr id="2331" name="Straight Connector 2065"/>
              <p:cNvCxnSpPr/>
              <p:nvPr/>
            </p:nvCxnSpPr>
            <p:spPr>
              <a:xfrm>
                <a:off x="7908120" y="7167240"/>
                <a:ext cx="360" cy="126360"/>
              </a:xfrm>
              <a:prstGeom prst="straightConnector1">
                <a:avLst/>
              </a:prstGeom>
              <a:ln w="6480">
                <a:solidFill>
                  <a:srgbClr val="a8a8a8"/>
                </a:solidFill>
                <a:miter/>
              </a:ln>
            </p:spPr>
          </p:cxnSp>
          <p:cxnSp>
            <p:nvCxnSpPr>
              <p:cNvPr id="2332" name="Straight Connector 2066"/>
              <p:cNvCxnSpPr/>
              <p:nvPr/>
            </p:nvCxnSpPr>
            <p:spPr>
              <a:xfrm>
                <a:off x="7743240" y="7167240"/>
                <a:ext cx="360" cy="126360"/>
              </a:xfrm>
              <a:prstGeom prst="straightConnector1">
                <a:avLst/>
              </a:prstGeom>
              <a:ln w="6480">
                <a:solidFill>
                  <a:srgbClr val="a8a8a8"/>
                </a:solidFill>
                <a:miter/>
              </a:ln>
            </p:spPr>
          </p:cxnSp>
          <p:cxnSp>
            <p:nvCxnSpPr>
              <p:cNvPr id="2333" name="Straight Connector 2067"/>
              <p:cNvCxnSpPr/>
              <p:nvPr/>
            </p:nvCxnSpPr>
            <p:spPr>
              <a:xfrm>
                <a:off x="8237520" y="7167240"/>
                <a:ext cx="360" cy="126360"/>
              </a:xfrm>
              <a:prstGeom prst="straightConnector1">
                <a:avLst/>
              </a:prstGeom>
              <a:ln w="6480">
                <a:solidFill>
                  <a:srgbClr val="a8a8a8"/>
                </a:solidFill>
                <a:miter/>
              </a:ln>
            </p:spPr>
          </p:cxnSp>
          <p:cxnSp>
            <p:nvCxnSpPr>
              <p:cNvPr id="2334" name="Straight Connector 2068"/>
              <p:cNvCxnSpPr/>
              <p:nvPr/>
            </p:nvCxnSpPr>
            <p:spPr>
              <a:xfrm>
                <a:off x="8073000" y="7167240"/>
                <a:ext cx="360" cy="126360"/>
              </a:xfrm>
              <a:prstGeom prst="straightConnector1">
                <a:avLst/>
              </a:prstGeom>
              <a:ln w="6480">
                <a:solidFill>
                  <a:srgbClr val="a8a8a8"/>
                </a:solidFill>
                <a:miter/>
              </a:ln>
            </p:spPr>
          </p:cxnSp>
          <p:cxnSp>
            <p:nvCxnSpPr>
              <p:cNvPr id="2335" name="Straight Connector 2069"/>
              <p:cNvCxnSpPr/>
              <p:nvPr/>
            </p:nvCxnSpPr>
            <p:spPr>
              <a:xfrm>
                <a:off x="8567280" y="7167240"/>
                <a:ext cx="360" cy="126360"/>
              </a:xfrm>
              <a:prstGeom prst="straightConnector1">
                <a:avLst/>
              </a:prstGeom>
              <a:ln w="6480">
                <a:solidFill>
                  <a:srgbClr val="a8a8a8"/>
                </a:solidFill>
                <a:miter/>
              </a:ln>
            </p:spPr>
          </p:cxnSp>
          <p:cxnSp>
            <p:nvCxnSpPr>
              <p:cNvPr id="2336" name="Straight Connector 2070"/>
              <p:cNvCxnSpPr/>
              <p:nvPr/>
            </p:nvCxnSpPr>
            <p:spPr>
              <a:xfrm>
                <a:off x="8402400" y="7167240"/>
                <a:ext cx="360" cy="126360"/>
              </a:xfrm>
              <a:prstGeom prst="straightConnector1">
                <a:avLst/>
              </a:prstGeom>
              <a:ln w="6480">
                <a:solidFill>
                  <a:srgbClr val="a8a8a8"/>
                </a:solidFill>
                <a:miter/>
              </a:ln>
            </p:spPr>
          </p:cxnSp>
          <p:cxnSp>
            <p:nvCxnSpPr>
              <p:cNvPr id="2337" name="Straight Connector 2071"/>
              <p:cNvCxnSpPr/>
              <p:nvPr/>
            </p:nvCxnSpPr>
            <p:spPr>
              <a:xfrm>
                <a:off x="8896680" y="7167240"/>
                <a:ext cx="360" cy="126360"/>
              </a:xfrm>
              <a:prstGeom prst="straightConnector1">
                <a:avLst/>
              </a:prstGeom>
              <a:ln w="6480">
                <a:solidFill>
                  <a:srgbClr val="a8a8a8"/>
                </a:solidFill>
                <a:miter/>
              </a:ln>
            </p:spPr>
          </p:cxnSp>
          <p:cxnSp>
            <p:nvCxnSpPr>
              <p:cNvPr id="2338" name="Straight Connector 2072"/>
              <p:cNvCxnSpPr/>
              <p:nvPr/>
            </p:nvCxnSpPr>
            <p:spPr>
              <a:xfrm>
                <a:off x="8731800" y="7167240"/>
                <a:ext cx="360" cy="126360"/>
              </a:xfrm>
              <a:prstGeom prst="straightConnector1">
                <a:avLst/>
              </a:prstGeom>
              <a:ln w="6480">
                <a:solidFill>
                  <a:srgbClr val="a8a8a8"/>
                </a:solidFill>
                <a:miter/>
              </a:ln>
            </p:spPr>
          </p:cxnSp>
          <p:cxnSp>
            <p:nvCxnSpPr>
              <p:cNvPr id="2339" name="Straight Connector 2073"/>
              <p:cNvCxnSpPr/>
              <p:nvPr/>
            </p:nvCxnSpPr>
            <p:spPr>
              <a:xfrm>
                <a:off x="9226080" y="7167240"/>
                <a:ext cx="360" cy="126360"/>
              </a:xfrm>
              <a:prstGeom prst="straightConnector1">
                <a:avLst/>
              </a:prstGeom>
              <a:ln w="6480">
                <a:solidFill>
                  <a:srgbClr val="a8a8a8"/>
                </a:solidFill>
                <a:miter/>
              </a:ln>
            </p:spPr>
          </p:cxnSp>
          <p:cxnSp>
            <p:nvCxnSpPr>
              <p:cNvPr id="2340" name="Straight Connector 2074"/>
              <p:cNvCxnSpPr/>
              <p:nvPr/>
            </p:nvCxnSpPr>
            <p:spPr>
              <a:xfrm>
                <a:off x="9061560" y="7167240"/>
                <a:ext cx="360" cy="126360"/>
              </a:xfrm>
              <a:prstGeom prst="straightConnector1">
                <a:avLst/>
              </a:prstGeom>
              <a:ln w="6480">
                <a:solidFill>
                  <a:srgbClr val="a8a8a8"/>
                </a:solidFill>
                <a:miter/>
              </a:ln>
            </p:spPr>
          </p:cxnSp>
          <p:cxnSp>
            <p:nvCxnSpPr>
              <p:cNvPr id="2341" name="Straight Connector 2075"/>
              <p:cNvCxnSpPr/>
              <p:nvPr/>
            </p:nvCxnSpPr>
            <p:spPr>
              <a:xfrm>
                <a:off x="9555840" y="7167240"/>
                <a:ext cx="360" cy="126360"/>
              </a:xfrm>
              <a:prstGeom prst="straightConnector1">
                <a:avLst/>
              </a:prstGeom>
              <a:ln w="6480">
                <a:solidFill>
                  <a:srgbClr val="a8a8a8"/>
                </a:solidFill>
                <a:miter/>
              </a:ln>
            </p:spPr>
          </p:cxnSp>
          <p:cxnSp>
            <p:nvCxnSpPr>
              <p:cNvPr id="2342" name="Straight Connector 2076"/>
              <p:cNvCxnSpPr/>
              <p:nvPr/>
            </p:nvCxnSpPr>
            <p:spPr>
              <a:xfrm>
                <a:off x="9390960" y="7167240"/>
                <a:ext cx="360" cy="126360"/>
              </a:xfrm>
              <a:prstGeom prst="straightConnector1">
                <a:avLst/>
              </a:prstGeom>
              <a:ln w="6480">
                <a:solidFill>
                  <a:srgbClr val="a8a8a8"/>
                </a:solidFill>
                <a:miter/>
              </a:ln>
            </p:spPr>
          </p:cxnSp>
          <p:cxnSp>
            <p:nvCxnSpPr>
              <p:cNvPr id="2343" name="Straight Connector 2077"/>
              <p:cNvCxnSpPr/>
              <p:nvPr/>
            </p:nvCxnSpPr>
            <p:spPr>
              <a:xfrm>
                <a:off x="9885240" y="7167240"/>
                <a:ext cx="360" cy="126360"/>
              </a:xfrm>
              <a:prstGeom prst="straightConnector1">
                <a:avLst/>
              </a:prstGeom>
              <a:ln w="6480">
                <a:solidFill>
                  <a:srgbClr val="a8a8a8"/>
                </a:solidFill>
                <a:miter/>
              </a:ln>
            </p:spPr>
          </p:cxnSp>
          <p:cxnSp>
            <p:nvCxnSpPr>
              <p:cNvPr id="2344" name="Straight Connector 2078"/>
              <p:cNvCxnSpPr/>
              <p:nvPr/>
            </p:nvCxnSpPr>
            <p:spPr>
              <a:xfrm>
                <a:off x="9720360" y="7167240"/>
                <a:ext cx="360" cy="126360"/>
              </a:xfrm>
              <a:prstGeom prst="straightConnector1">
                <a:avLst/>
              </a:prstGeom>
              <a:ln w="6480">
                <a:solidFill>
                  <a:srgbClr val="a8a8a8"/>
                </a:solidFill>
                <a:miter/>
              </a:ln>
            </p:spPr>
          </p:cxnSp>
          <p:cxnSp>
            <p:nvCxnSpPr>
              <p:cNvPr id="2345" name="Straight Connector 2079"/>
              <p:cNvCxnSpPr/>
              <p:nvPr/>
            </p:nvCxnSpPr>
            <p:spPr>
              <a:xfrm>
                <a:off x="10214640" y="7167240"/>
                <a:ext cx="360" cy="126360"/>
              </a:xfrm>
              <a:prstGeom prst="straightConnector1">
                <a:avLst/>
              </a:prstGeom>
              <a:ln w="6480">
                <a:solidFill>
                  <a:srgbClr val="a8a8a8"/>
                </a:solidFill>
                <a:miter/>
              </a:ln>
            </p:spPr>
          </p:cxnSp>
          <p:cxnSp>
            <p:nvCxnSpPr>
              <p:cNvPr id="2346" name="Straight Connector 2080"/>
              <p:cNvCxnSpPr/>
              <p:nvPr/>
            </p:nvCxnSpPr>
            <p:spPr>
              <a:xfrm>
                <a:off x="10050120" y="7167240"/>
                <a:ext cx="360" cy="126360"/>
              </a:xfrm>
              <a:prstGeom prst="straightConnector1">
                <a:avLst/>
              </a:prstGeom>
              <a:ln w="6480">
                <a:solidFill>
                  <a:srgbClr val="a8a8a8"/>
                </a:solidFill>
                <a:miter/>
              </a:ln>
            </p:spPr>
          </p:cxnSp>
          <p:cxnSp>
            <p:nvCxnSpPr>
              <p:cNvPr id="2347" name="Straight Connector 2081"/>
              <p:cNvCxnSpPr/>
              <p:nvPr/>
            </p:nvCxnSpPr>
            <p:spPr>
              <a:xfrm>
                <a:off x="10544400" y="7167240"/>
                <a:ext cx="360" cy="126360"/>
              </a:xfrm>
              <a:prstGeom prst="straightConnector1">
                <a:avLst/>
              </a:prstGeom>
              <a:ln w="6480">
                <a:solidFill>
                  <a:srgbClr val="a8a8a8"/>
                </a:solidFill>
                <a:miter/>
              </a:ln>
            </p:spPr>
          </p:cxnSp>
          <p:cxnSp>
            <p:nvCxnSpPr>
              <p:cNvPr id="2348" name="Straight Connector 2082"/>
              <p:cNvCxnSpPr/>
              <p:nvPr/>
            </p:nvCxnSpPr>
            <p:spPr>
              <a:xfrm>
                <a:off x="10379520" y="7167240"/>
                <a:ext cx="360" cy="126360"/>
              </a:xfrm>
              <a:prstGeom prst="straightConnector1">
                <a:avLst/>
              </a:prstGeom>
              <a:ln w="6480">
                <a:solidFill>
                  <a:srgbClr val="a8a8a8"/>
                </a:solidFill>
                <a:miter/>
              </a:ln>
            </p:spPr>
          </p:cxnSp>
          <p:cxnSp>
            <p:nvCxnSpPr>
              <p:cNvPr id="2349" name="Straight Connector 2083"/>
              <p:cNvCxnSpPr/>
              <p:nvPr/>
            </p:nvCxnSpPr>
            <p:spPr>
              <a:xfrm>
                <a:off x="10873800" y="7167240"/>
                <a:ext cx="360" cy="126360"/>
              </a:xfrm>
              <a:prstGeom prst="straightConnector1">
                <a:avLst/>
              </a:prstGeom>
              <a:ln w="6480">
                <a:solidFill>
                  <a:srgbClr val="a8a8a8"/>
                </a:solidFill>
                <a:miter/>
              </a:ln>
            </p:spPr>
          </p:cxnSp>
          <p:cxnSp>
            <p:nvCxnSpPr>
              <p:cNvPr id="2350" name="Straight Connector 2084"/>
              <p:cNvCxnSpPr/>
              <p:nvPr/>
            </p:nvCxnSpPr>
            <p:spPr>
              <a:xfrm>
                <a:off x="10708920" y="7167240"/>
                <a:ext cx="360" cy="126360"/>
              </a:xfrm>
              <a:prstGeom prst="straightConnector1">
                <a:avLst/>
              </a:prstGeom>
              <a:ln w="6480">
                <a:solidFill>
                  <a:srgbClr val="a8a8a8"/>
                </a:solidFill>
                <a:miter/>
              </a:ln>
            </p:spPr>
          </p:cxnSp>
          <p:cxnSp>
            <p:nvCxnSpPr>
              <p:cNvPr id="2351" name="Straight Connector 2085"/>
              <p:cNvCxnSpPr/>
              <p:nvPr/>
            </p:nvCxnSpPr>
            <p:spPr>
              <a:xfrm>
                <a:off x="11203200" y="7167240"/>
                <a:ext cx="360" cy="126360"/>
              </a:xfrm>
              <a:prstGeom prst="straightConnector1">
                <a:avLst/>
              </a:prstGeom>
              <a:ln w="6480">
                <a:solidFill>
                  <a:srgbClr val="a8a8a8"/>
                </a:solidFill>
                <a:miter/>
              </a:ln>
            </p:spPr>
          </p:cxnSp>
          <p:cxnSp>
            <p:nvCxnSpPr>
              <p:cNvPr id="2352" name="Straight Connector 2086"/>
              <p:cNvCxnSpPr/>
              <p:nvPr/>
            </p:nvCxnSpPr>
            <p:spPr>
              <a:xfrm>
                <a:off x="11038680" y="7167240"/>
                <a:ext cx="360" cy="126360"/>
              </a:xfrm>
              <a:prstGeom prst="straightConnector1">
                <a:avLst/>
              </a:prstGeom>
              <a:ln w="6480">
                <a:solidFill>
                  <a:srgbClr val="a8a8a8"/>
                </a:solidFill>
                <a:miter/>
              </a:ln>
            </p:spPr>
          </p:cxnSp>
          <p:cxnSp>
            <p:nvCxnSpPr>
              <p:cNvPr id="2353" name="Straight Connector 2087"/>
              <p:cNvCxnSpPr/>
              <p:nvPr/>
            </p:nvCxnSpPr>
            <p:spPr>
              <a:xfrm>
                <a:off x="11532960" y="7167240"/>
                <a:ext cx="360" cy="126360"/>
              </a:xfrm>
              <a:prstGeom prst="straightConnector1">
                <a:avLst/>
              </a:prstGeom>
              <a:ln w="6480">
                <a:solidFill>
                  <a:srgbClr val="a8a8a8"/>
                </a:solidFill>
                <a:miter/>
              </a:ln>
            </p:spPr>
          </p:cxnSp>
          <p:cxnSp>
            <p:nvCxnSpPr>
              <p:cNvPr id="2354" name="Straight Connector 2088"/>
              <p:cNvCxnSpPr/>
              <p:nvPr/>
            </p:nvCxnSpPr>
            <p:spPr>
              <a:xfrm>
                <a:off x="11368080" y="7167240"/>
                <a:ext cx="360" cy="126360"/>
              </a:xfrm>
              <a:prstGeom prst="straightConnector1">
                <a:avLst/>
              </a:prstGeom>
              <a:ln w="6480">
                <a:solidFill>
                  <a:srgbClr val="a8a8a8"/>
                </a:solidFill>
                <a:miter/>
              </a:ln>
            </p:spPr>
          </p:cxnSp>
          <p:cxnSp>
            <p:nvCxnSpPr>
              <p:cNvPr id="2355" name="Straight Connector 2089"/>
              <p:cNvCxnSpPr/>
              <p:nvPr/>
            </p:nvCxnSpPr>
            <p:spPr>
              <a:xfrm>
                <a:off x="11862360" y="7167240"/>
                <a:ext cx="360" cy="126360"/>
              </a:xfrm>
              <a:prstGeom prst="straightConnector1">
                <a:avLst/>
              </a:prstGeom>
              <a:ln w="6480">
                <a:solidFill>
                  <a:srgbClr val="a8a8a8"/>
                </a:solidFill>
                <a:miter/>
              </a:ln>
            </p:spPr>
          </p:cxnSp>
          <p:cxnSp>
            <p:nvCxnSpPr>
              <p:cNvPr id="2356"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357" name="Group 28"/>
            <p:cNvGrpSpPr/>
            <p:nvPr/>
          </p:nvGrpSpPr>
          <p:grpSpPr>
            <a:xfrm>
              <a:off x="-435240" y="-435240"/>
              <a:ext cx="13042800" cy="7728480"/>
              <a:chOff x="-435240" y="-435240"/>
              <a:chExt cx="13042800" cy="7728480"/>
            </a:xfrm>
          </p:grpSpPr>
          <p:cxnSp>
            <p:nvCxnSpPr>
              <p:cNvPr id="2358" name="Straight Connector 1897"/>
              <p:cNvCxnSpPr/>
              <p:nvPr/>
            </p:nvCxnSpPr>
            <p:spPr>
              <a:xfrm>
                <a:off x="12355560" y="4898520"/>
                <a:ext cx="252360" cy="360"/>
              </a:xfrm>
              <a:prstGeom prst="straightConnector1">
                <a:avLst/>
              </a:prstGeom>
              <a:ln w="6480">
                <a:solidFill>
                  <a:srgbClr val="a8a8a8"/>
                </a:solidFill>
                <a:miter/>
              </a:ln>
            </p:spPr>
          </p:cxnSp>
          <p:cxnSp>
            <p:nvCxnSpPr>
              <p:cNvPr id="2359" name="Straight Connector 181"/>
              <p:cNvCxnSpPr/>
              <p:nvPr/>
            </p:nvCxnSpPr>
            <p:spPr>
              <a:xfrm>
                <a:off x="-435240" y="326520"/>
                <a:ext cx="252360" cy="360"/>
              </a:xfrm>
              <a:prstGeom prst="straightConnector1">
                <a:avLst/>
              </a:prstGeom>
              <a:ln w="6480">
                <a:solidFill>
                  <a:srgbClr val="a8a8a8"/>
                </a:solidFill>
                <a:miter/>
              </a:ln>
            </p:spPr>
          </p:cxnSp>
          <p:cxnSp>
            <p:nvCxnSpPr>
              <p:cNvPr id="2360" name="Straight Connector 182"/>
              <p:cNvCxnSpPr/>
              <p:nvPr/>
            </p:nvCxnSpPr>
            <p:spPr>
              <a:xfrm>
                <a:off x="-435240" y="0"/>
                <a:ext cx="252360" cy="360"/>
              </a:xfrm>
              <a:prstGeom prst="straightConnector1">
                <a:avLst/>
              </a:prstGeom>
              <a:ln w="6480">
                <a:solidFill>
                  <a:srgbClr val="a8a8a8"/>
                </a:solidFill>
                <a:miter/>
              </a:ln>
            </p:spPr>
          </p:cxnSp>
          <p:cxnSp>
            <p:nvCxnSpPr>
              <p:cNvPr id="2361" name="Straight Connector 183"/>
              <p:cNvCxnSpPr/>
              <p:nvPr/>
            </p:nvCxnSpPr>
            <p:spPr>
              <a:xfrm>
                <a:off x="-435240" y="979560"/>
                <a:ext cx="252360" cy="360"/>
              </a:xfrm>
              <a:prstGeom prst="straightConnector1">
                <a:avLst/>
              </a:prstGeom>
              <a:ln w="6480">
                <a:solidFill>
                  <a:srgbClr val="a8a8a8"/>
                </a:solidFill>
                <a:miter/>
              </a:ln>
            </p:spPr>
          </p:cxnSp>
          <p:cxnSp>
            <p:nvCxnSpPr>
              <p:cNvPr id="2362" name="Straight Connector 184"/>
              <p:cNvCxnSpPr/>
              <p:nvPr/>
            </p:nvCxnSpPr>
            <p:spPr>
              <a:xfrm>
                <a:off x="-435240" y="653040"/>
                <a:ext cx="252360" cy="360"/>
              </a:xfrm>
              <a:prstGeom prst="straightConnector1">
                <a:avLst/>
              </a:prstGeom>
              <a:ln w="6480">
                <a:solidFill>
                  <a:srgbClr val="a8a8a8"/>
                </a:solidFill>
                <a:miter/>
              </a:ln>
            </p:spPr>
          </p:cxnSp>
          <p:cxnSp>
            <p:nvCxnSpPr>
              <p:cNvPr id="2363" name="Straight Connector 185"/>
              <p:cNvCxnSpPr/>
              <p:nvPr/>
            </p:nvCxnSpPr>
            <p:spPr>
              <a:xfrm>
                <a:off x="-435240" y="1632600"/>
                <a:ext cx="252360" cy="360"/>
              </a:xfrm>
              <a:prstGeom prst="straightConnector1">
                <a:avLst/>
              </a:prstGeom>
              <a:ln w="6480">
                <a:solidFill>
                  <a:srgbClr val="a8a8a8"/>
                </a:solidFill>
                <a:miter/>
              </a:ln>
            </p:spPr>
          </p:cxnSp>
          <p:cxnSp>
            <p:nvCxnSpPr>
              <p:cNvPr id="2364" name="Straight Connector 186"/>
              <p:cNvCxnSpPr/>
              <p:nvPr/>
            </p:nvCxnSpPr>
            <p:spPr>
              <a:xfrm>
                <a:off x="-435240" y="1306080"/>
                <a:ext cx="252360" cy="360"/>
              </a:xfrm>
              <a:prstGeom prst="straightConnector1">
                <a:avLst/>
              </a:prstGeom>
              <a:ln w="6480">
                <a:solidFill>
                  <a:srgbClr val="a8a8a8"/>
                </a:solidFill>
                <a:miter/>
              </a:ln>
            </p:spPr>
          </p:cxnSp>
          <p:cxnSp>
            <p:nvCxnSpPr>
              <p:cNvPr id="2365" name="Straight Connector 187"/>
              <p:cNvCxnSpPr/>
              <p:nvPr/>
            </p:nvCxnSpPr>
            <p:spPr>
              <a:xfrm>
                <a:off x="-435240" y="2285640"/>
                <a:ext cx="252360" cy="360"/>
              </a:xfrm>
              <a:prstGeom prst="straightConnector1">
                <a:avLst/>
              </a:prstGeom>
              <a:ln w="6480">
                <a:solidFill>
                  <a:srgbClr val="a8a8a8"/>
                </a:solidFill>
                <a:miter/>
              </a:ln>
            </p:spPr>
          </p:cxnSp>
          <p:cxnSp>
            <p:nvCxnSpPr>
              <p:cNvPr id="2366" name="Straight Connector 188"/>
              <p:cNvCxnSpPr/>
              <p:nvPr/>
            </p:nvCxnSpPr>
            <p:spPr>
              <a:xfrm>
                <a:off x="-435240" y="1959120"/>
                <a:ext cx="252360" cy="360"/>
              </a:xfrm>
              <a:prstGeom prst="straightConnector1">
                <a:avLst/>
              </a:prstGeom>
              <a:ln w="6480">
                <a:solidFill>
                  <a:srgbClr val="a8a8a8"/>
                </a:solidFill>
                <a:miter/>
              </a:ln>
            </p:spPr>
          </p:cxnSp>
          <p:cxnSp>
            <p:nvCxnSpPr>
              <p:cNvPr id="2367" name="Straight Connector 189"/>
              <p:cNvCxnSpPr/>
              <p:nvPr/>
            </p:nvCxnSpPr>
            <p:spPr>
              <a:xfrm>
                <a:off x="-435240" y="2939040"/>
                <a:ext cx="252360" cy="360"/>
              </a:xfrm>
              <a:prstGeom prst="straightConnector1">
                <a:avLst/>
              </a:prstGeom>
              <a:ln w="6480">
                <a:solidFill>
                  <a:srgbClr val="a8a8a8"/>
                </a:solidFill>
                <a:miter/>
              </a:ln>
            </p:spPr>
          </p:cxnSp>
          <p:cxnSp>
            <p:nvCxnSpPr>
              <p:cNvPr id="2368" name="Straight Connector 190"/>
              <p:cNvCxnSpPr/>
              <p:nvPr/>
            </p:nvCxnSpPr>
            <p:spPr>
              <a:xfrm>
                <a:off x="-435240" y="2612520"/>
                <a:ext cx="252360" cy="360"/>
              </a:xfrm>
              <a:prstGeom prst="straightConnector1">
                <a:avLst/>
              </a:prstGeom>
              <a:ln w="6480">
                <a:solidFill>
                  <a:srgbClr val="a8a8a8"/>
                </a:solidFill>
                <a:miter/>
              </a:ln>
            </p:spPr>
          </p:cxnSp>
          <p:cxnSp>
            <p:nvCxnSpPr>
              <p:cNvPr id="2369" name="Straight Connector 191"/>
              <p:cNvCxnSpPr/>
              <p:nvPr/>
            </p:nvCxnSpPr>
            <p:spPr>
              <a:xfrm>
                <a:off x="-435240" y="3592080"/>
                <a:ext cx="252360" cy="360"/>
              </a:xfrm>
              <a:prstGeom prst="straightConnector1">
                <a:avLst/>
              </a:prstGeom>
              <a:ln w="6480">
                <a:solidFill>
                  <a:srgbClr val="a8a8a8"/>
                </a:solidFill>
                <a:miter/>
              </a:ln>
            </p:spPr>
          </p:cxnSp>
          <p:cxnSp>
            <p:nvCxnSpPr>
              <p:cNvPr id="2370" name="Straight Connector 192"/>
              <p:cNvCxnSpPr/>
              <p:nvPr/>
            </p:nvCxnSpPr>
            <p:spPr>
              <a:xfrm>
                <a:off x="-435240" y="3265560"/>
                <a:ext cx="252360" cy="360"/>
              </a:xfrm>
              <a:prstGeom prst="straightConnector1">
                <a:avLst/>
              </a:prstGeom>
              <a:ln w="6480">
                <a:solidFill>
                  <a:srgbClr val="a8a8a8"/>
                </a:solidFill>
                <a:miter/>
              </a:ln>
            </p:spPr>
          </p:cxnSp>
          <p:cxnSp>
            <p:nvCxnSpPr>
              <p:cNvPr id="2371" name="Straight Connector 193"/>
              <p:cNvCxnSpPr/>
              <p:nvPr/>
            </p:nvCxnSpPr>
            <p:spPr>
              <a:xfrm>
                <a:off x="-435240" y="4245120"/>
                <a:ext cx="252360" cy="360"/>
              </a:xfrm>
              <a:prstGeom prst="straightConnector1">
                <a:avLst/>
              </a:prstGeom>
              <a:ln w="6480">
                <a:solidFill>
                  <a:srgbClr val="a8a8a8"/>
                </a:solidFill>
                <a:miter/>
              </a:ln>
            </p:spPr>
          </p:cxnSp>
          <p:cxnSp>
            <p:nvCxnSpPr>
              <p:cNvPr id="2372" name="Straight Connector 194"/>
              <p:cNvCxnSpPr/>
              <p:nvPr/>
            </p:nvCxnSpPr>
            <p:spPr>
              <a:xfrm>
                <a:off x="-435240" y="3918600"/>
                <a:ext cx="252360" cy="360"/>
              </a:xfrm>
              <a:prstGeom prst="straightConnector1">
                <a:avLst/>
              </a:prstGeom>
              <a:ln w="6480">
                <a:solidFill>
                  <a:srgbClr val="a8a8a8"/>
                </a:solidFill>
                <a:miter/>
              </a:ln>
            </p:spPr>
          </p:cxnSp>
          <p:cxnSp>
            <p:nvCxnSpPr>
              <p:cNvPr id="2373" name="Straight Connector 195"/>
              <p:cNvCxnSpPr/>
              <p:nvPr/>
            </p:nvCxnSpPr>
            <p:spPr>
              <a:xfrm>
                <a:off x="-435240" y="4898520"/>
                <a:ext cx="252360" cy="360"/>
              </a:xfrm>
              <a:prstGeom prst="straightConnector1">
                <a:avLst/>
              </a:prstGeom>
              <a:ln w="6480">
                <a:solidFill>
                  <a:srgbClr val="a8a8a8"/>
                </a:solidFill>
                <a:miter/>
              </a:ln>
            </p:spPr>
          </p:cxnSp>
          <p:cxnSp>
            <p:nvCxnSpPr>
              <p:cNvPr id="2374" name="Straight Connector 196"/>
              <p:cNvCxnSpPr/>
              <p:nvPr/>
            </p:nvCxnSpPr>
            <p:spPr>
              <a:xfrm>
                <a:off x="-435240" y="4571640"/>
                <a:ext cx="252360" cy="360"/>
              </a:xfrm>
              <a:prstGeom prst="straightConnector1">
                <a:avLst/>
              </a:prstGeom>
              <a:ln w="6480">
                <a:solidFill>
                  <a:srgbClr val="a8a8a8"/>
                </a:solidFill>
                <a:miter/>
              </a:ln>
            </p:spPr>
          </p:cxnSp>
          <p:cxnSp>
            <p:nvCxnSpPr>
              <p:cNvPr id="2375" name="Straight Connector 197"/>
              <p:cNvCxnSpPr/>
              <p:nvPr/>
            </p:nvCxnSpPr>
            <p:spPr>
              <a:xfrm>
                <a:off x="-435240" y="5551560"/>
                <a:ext cx="252360" cy="360"/>
              </a:xfrm>
              <a:prstGeom prst="straightConnector1">
                <a:avLst/>
              </a:prstGeom>
              <a:ln w="6480">
                <a:solidFill>
                  <a:srgbClr val="a8a8a8"/>
                </a:solidFill>
                <a:miter/>
              </a:ln>
            </p:spPr>
          </p:cxnSp>
          <p:cxnSp>
            <p:nvCxnSpPr>
              <p:cNvPr id="2376" name="Straight Connector 198"/>
              <p:cNvCxnSpPr/>
              <p:nvPr/>
            </p:nvCxnSpPr>
            <p:spPr>
              <a:xfrm>
                <a:off x="-435240" y="5225040"/>
                <a:ext cx="252360" cy="360"/>
              </a:xfrm>
              <a:prstGeom prst="straightConnector1">
                <a:avLst/>
              </a:prstGeom>
              <a:ln w="6480">
                <a:solidFill>
                  <a:srgbClr val="a8a8a8"/>
                </a:solidFill>
                <a:miter/>
              </a:ln>
            </p:spPr>
          </p:cxnSp>
          <p:cxnSp>
            <p:nvCxnSpPr>
              <p:cNvPr id="2377" name="Straight Connector 199"/>
              <p:cNvCxnSpPr/>
              <p:nvPr/>
            </p:nvCxnSpPr>
            <p:spPr>
              <a:xfrm>
                <a:off x="-435240" y="6204600"/>
                <a:ext cx="252360" cy="360"/>
              </a:xfrm>
              <a:prstGeom prst="straightConnector1">
                <a:avLst/>
              </a:prstGeom>
              <a:ln w="6480">
                <a:solidFill>
                  <a:srgbClr val="a8a8a8"/>
                </a:solidFill>
                <a:miter/>
              </a:ln>
            </p:spPr>
          </p:cxnSp>
          <p:cxnSp>
            <p:nvCxnSpPr>
              <p:cNvPr id="2378" name="Straight Connector 200"/>
              <p:cNvCxnSpPr/>
              <p:nvPr/>
            </p:nvCxnSpPr>
            <p:spPr>
              <a:xfrm>
                <a:off x="-435240" y="5878080"/>
                <a:ext cx="252360" cy="360"/>
              </a:xfrm>
              <a:prstGeom prst="straightConnector1">
                <a:avLst/>
              </a:prstGeom>
              <a:ln w="6480">
                <a:solidFill>
                  <a:srgbClr val="a8a8a8"/>
                </a:solidFill>
                <a:miter/>
              </a:ln>
            </p:spPr>
          </p:cxnSp>
          <p:cxnSp>
            <p:nvCxnSpPr>
              <p:cNvPr id="2379" name="Straight Connector 201"/>
              <p:cNvCxnSpPr/>
              <p:nvPr/>
            </p:nvCxnSpPr>
            <p:spPr>
              <a:xfrm>
                <a:off x="-435240" y="6857640"/>
                <a:ext cx="252360" cy="360"/>
              </a:xfrm>
              <a:prstGeom prst="straightConnector1">
                <a:avLst/>
              </a:prstGeom>
              <a:ln w="6480">
                <a:solidFill>
                  <a:srgbClr val="a8a8a8"/>
                </a:solidFill>
                <a:miter/>
              </a:ln>
            </p:spPr>
          </p:cxnSp>
          <p:cxnSp>
            <p:nvCxnSpPr>
              <p:cNvPr id="2380" name="Straight Connector 202"/>
              <p:cNvCxnSpPr/>
              <p:nvPr/>
            </p:nvCxnSpPr>
            <p:spPr>
              <a:xfrm>
                <a:off x="-435240" y="6531120"/>
                <a:ext cx="252360" cy="360"/>
              </a:xfrm>
              <a:prstGeom prst="straightConnector1">
                <a:avLst/>
              </a:prstGeom>
              <a:ln w="6480">
                <a:solidFill>
                  <a:srgbClr val="a8a8a8"/>
                </a:solidFill>
                <a:miter/>
              </a:ln>
            </p:spPr>
          </p:cxnSp>
          <p:cxnSp>
            <p:nvCxnSpPr>
              <p:cNvPr id="2381" name="Straight Connector 806"/>
              <p:cNvCxnSpPr/>
              <p:nvPr/>
            </p:nvCxnSpPr>
            <p:spPr>
              <a:xfrm flipV="1">
                <a:off x="11862360" y="-435240"/>
                <a:ext cx="360" cy="252360"/>
              </a:xfrm>
              <a:prstGeom prst="straightConnector1">
                <a:avLst/>
              </a:prstGeom>
              <a:ln w="6480">
                <a:solidFill>
                  <a:srgbClr val="a8a8a8"/>
                </a:solidFill>
                <a:miter/>
              </a:ln>
            </p:spPr>
          </p:cxnSp>
          <p:cxnSp>
            <p:nvCxnSpPr>
              <p:cNvPr id="2382" name="Straight Connector 807"/>
              <p:cNvCxnSpPr/>
              <p:nvPr/>
            </p:nvCxnSpPr>
            <p:spPr>
              <a:xfrm flipV="1">
                <a:off x="12191760" y="-435240"/>
                <a:ext cx="360" cy="252360"/>
              </a:xfrm>
              <a:prstGeom prst="straightConnector1">
                <a:avLst/>
              </a:prstGeom>
              <a:ln w="6480">
                <a:solidFill>
                  <a:srgbClr val="a8a8a8"/>
                </a:solidFill>
                <a:miter/>
              </a:ln>
            </p:spPr>
          </p:cxnSp>
          <p:cxnSp>
            <p:nvCxnSpPr>
              <p:cNvPr id="2383" name="Straight Connector 808"/>
              <p:cNvCxnSpPr/>
              <p:nvPr/>
            </p:nvCxnSpPr>
            <p:spPr>
              <a:xfrm flipV="1">
                <a:off x="11203200" y="-435240"/>
                <a:ext cx="360" cy="252360"/>
              </a:xfrm>
              <a:prstGeom prst="straightConnector1">
                <a:avLst/>
              </a:prstGeom>
              <a:ln w="6480">
                <a:solidFill>
                  <a:srgbClr val="a8a8a8"/>
                </a:solidFill>
                <a:miter/>
              </a:ln>
            </p:spPr>
          </p:cxnSp>
          <p:cxnSp>
            <p:nvCxnSpPr>
              <p:cNvPr id="2384" name="Straight Connector 809"/>
              <p:cNvCxnSpPr/>
              <p:nvPr/>
            </p:nvCxnSpPr>
            <p:spPr>
              <a:xfrm flipV="1">
                <a:off x="11532960" y="-435240"/>
                <a:ext cx="360" cy="252360"/>
              </a:xfrm>
              <a:prstGeom prst="straightConnector1">
                <a:avLst/>
              </a:prstGeom>
              <a:ln w="6480">
                <a:solidFill>
                  <a:srgbClr val="a8a8a8"/>
                </a:solidFill>
                <a:miter/>
              </a:ln>
            </p:spPr>
          </p:cxnSp>
          <p:cxnSp>
            <p:nvCxnSpPr>
              <p:cNvPr id="2385" name="Straight Connector 810"/>
              <p:cNvCxnSpPr/>
              <p:nvPr/>
            </p:nvCxnSpPr>
            <p:spPr>
              <a:xfrm flipV="1">
                <a:off x="10544400" y="-435240"/>
                <a:ext cx="360" cy="252360"/>
              </a:xfrm>
              <a:prstGeom prst="straightConnector1">
                <a:avLst/>
              </a:prstGeom>
              <a:ln w="6480">
                <a:solidFill>
                  <a:srgbClr val="a8a8a8"/>
                </a:solidFill>
                <a:miter/>
              </a:ln>
            </p:spPr>
          </p:cxnSp>
          <p:cxnSp>
            <p:nvCxnSpPr>
              <p:cNvPr id="2386" name="Straight Connector 811"/>
              <p:cNvCxnSpPr/>
              <p:nvPr/>
            </p:nvCxnSpPr>
            <p:spPr>
              <a:xfrm flipV="1">
                <a:off x="10873800" y="-435240"/>
                <a:ext cx="360" cy="252360"/>
              </a:xfrm>
              <a:prstGeom prst="straightConnector1">
                <a:avLst/>
              </a:prstGeom>
              <a:ln w="6480">
                <a:solidFill>
                  <a:srgbClr val="a8a8a8"/>
                </a:solidFill>
                <a:miter/>
              </a:ln>
            </p:spPr>
          </p:cxnSp>
          <p:cxnSp>
            <p:nvCxnSpPr>
              <p:cNvPr id="2387" name="Straight Connector 812"/>
              <p:cNvCxnSpPr/>
              <p:nvPr/>
            </p:nvCxnSpPr>
            <p:spPr>
              <a:xfrm flipV="1">
                <a:off x="9885240" y="-435240"/>
                <a:ext cx="360" cy="252360"/>
              </a:xfrm>
              <a:prstGeom prst="straightConnector1">
                <a:avLst/>
              </a:prstGeom>
              <a:ln w="6480">
                <a:solidFill>
                  <a:srgbClr val="a8a8a8"/>
                </a:solidFill>
                <a:miter/>
              </a:ln>
            </p:spPr>
          </p:cxnSp>
          <p:cxnSp>
            <p:nvCxnSpPr>
              <p:cNvPr id="2388" name="Straight Connector 813"/>
              <p:cNvCxnSpPr/>
              <p:nvPr/>
            </p:nvCxnSpPr>
            <p:spPr>
              <a:xfrm flipV="1">
                <a:off x="10214640" y="-435240"/>
                <a:ext cx="360" cy="252360"/>
              </a:xfrm>
              <a:prstGeom prst="straightConnector1">
                <a:avLst/>
              </a:prstGeom>
              <a:ln w="6480">
                <a:solidFill>
                  <a:srgbClr val="a8a8a8"/>
                </a:solidFill>
                <a:miter/>
              </a:ln>
            </p:spPr>
          </p:cxnSp>
          <p:cxnSp>
            <p:nvCxnSpPr>
              <p:cNvPr id="2389" name="Straight Connector 814"/>
              <p:cNvCxnSpPr/>
              <p:nvPr/>
            </p:nvCxnSpPr>
            <p:spPr>
              <a:xfrm flipV="1">
                <a:off x="9226080" y="-435240"/>
                <a:ext cx="360" cy="252360"/>
              </a:xfrm>
              <a:prstGeom prst="straightConnector1">
                <a:avLst/>
              </a:prstGeom>
              <a:ln w="6480">
                <a:solidFill>
                  <a:srgbClr val="a8a8a8"/>
                </a:solidFill>
                <a:miter/>
              </a:ln>
            </p:spPr>
          </p:cxnSp>
          <p:cxnSp>
            <p:nvCxnSpPr>
              <p:cNvPr id="2390" name="Straight Connector 815"/>
              <p:cNvCxnSpPr/>
              <p:nvPr/>
            </p:nvCxnSpPr>
            <p:spPr>
              <a:xfrm flipV="1">
                <a:off x="9555840" y="-435240"/>
                <a:ext cx="360" cy="252360"/>
              </a:xfrm>
              <a:prstGeom prst="straightConnector1">
                <a:avLst/>
              </a:prstGeom>
              <a:ln w="6480">
                <a:solidFill>
                  <a:srgbClr val="a8a8a8"/>
                </a:solidFill>
                <a:miter/>
              </a:ln>
            </p:spPr>
          </p:cxnSp>
          <p:cxnSp>
            <p:nvCxnSpPr>
              <p:cNvPr id="2391" name="Straight Connector 816"/>
              <p:cNvCxnSpPr/>
              <p:nvPr/>
            </p:nvCxnSpPr>
            <p:spPr>
              <a:xfrm flipV="1">
                <a:off x="8567280" y="-435240"/>
                <a:ext cx="360" cy="252360"/>
              </a:xfrm>
              <a:prstGeom prst="straightConnector1">
                <a:avLst/>
              </a:prstGeom>
              <a:ln w="6480">
                <a:solidFill>
                  <a:srgbClr val="a8a8a8"/>
                </a:solidFill>
                <a:miter/>
              </a:ln>
            </p:spPr>
          </p:cxnSp>
          <p:cxnSp>
            <p:nvCxnSpPr>
              <p:cNvPr id="2392" name="Straight Connector 817"/>
              <p:cNvCxnSpPr/>
              <p:nvPr/>
            </p:nvCxnSpPr>
            <p:spPr>
              <a:xfrm flipV="1">
                <a:off x="8896680" y="-435240"/>
                <a:ext cx="360" cy="252360"/>
              </a:xfrm>
              <a:prstGeom prst="straightConnector1">
                <a:avLst/>
              </a:prstGeom>
              <a:ln w="6480">
                <a:solidFill>
                  <a:srgbClr val="a8a8a8"/>
                </a:solidFill>
                <a:miter/>
              </a:ln>
            </p:spPr>
          </p:cxnSp>
          <p:cxnSp>
            <p:nvCxnSpPr>
              <p:cNvPr id="2393" name="Straight Connector 818"/>
              <p:cNvCxnSpPr/>
              <p:nvPr/>
            </p:nvCxnSpPr>
            <p:spPr>
              <a:xfrm flipV="1">
                <a:off x="7908120" y="-435240"/>
                <a:ext cx="360" cy="252360"/>
              </a:xfrm>
              <a:prstGeom prst="straightConnector1">
                <a:avLst/>
              </a:prstGeom>
              <a:ln w="6480">
                <a:solidFill>
                  <a:srgbClr val="a8a8a8"/>
                </a:solidFill>
                <a:miter/>
              </a:ln>
            </p:spPr>
          </p:cxnSp>
          <p:cxnSp>
            <p:nvCxnSpPr>
              <p:cNvPr id="2394" name="Straight Connector 819"/>
              <p:cNvCxnSpPr/>
              <p:nvPr/>
            </p:nvCxnSpPr>
            <p:spPr>
              <a:xfrm flipV="1">
                <a:off x="8237520" y="-435240"/>
                <a:ext cx="360" cy="252360"/>
              </a:xfrm>
              <a:prstGeom prst="straightConnector1">
                <a:avLst/>
              </a:prstGeom>
              <a:ln w="6480">
                <a:solidFill>
                  <a:srgbClr val="a8a8a8"/>
                </a:solidFill>
                <a:miter/>
              </a:ln>
            </p:spPr>
          </p:cxnSp>
          <p:cxnSp>
            <p:nvCxnSpPr>
              <p:cNvPr id="2395" name="Straight Connector 820"/>
              <p:cNvCxnSpPr/>
              <p:nvPr/>
            </p:nvCxnSpPr>
            <p:spPr>
              <a:xfrm flipV="1">
                <a:off x="7248960" y="-435240"/>
                <a:ext cx="360" cy="252360"/>
              </a:xfrm>
              <a:prstGeom prst="straightConnector1">
                <a:avLst/>
              </a:prstGeom>
              <a:ln w="6480">
                <a:solidFill>
                  <a:srgbClr val="a8a8a8"/>
                </a:solidFill>
                <a:miter/>
              </a:ln>
            </p:spPr>
          </p:cxnSp>
          <p:cxnSp>
            <p:nvCxnSpPr>
              <p:cNvPr id="2396" name="Straight Connector 821"/>
              <p:cNvCxnSpPr/>
              <p:nvPr/>
            </p:nvCxnSpPr>
            <p:spPr>
              <a:xfrm flipV="1">
                <a:off x="7578720" y="-435240"/>
                <a:ext cx="360" cy="252360"/>
              </a:xfrm>
              <a:prstGeom prst="straightConnector1">
                <a:avLst/>
              </a:prstGeom>
              <a:ln w="6480">
                <a:solidFill>
                  <a:srgbClr val="a8a8a8"/>
                </a:solidFill>
                <a:miter/>
              </a:ln>
            </p:spPr>
          </p:cxnSp>
          <p:cxnSp>
            <p:nvCxnSpPr>
              <p:cNvPr id="2397" name="Straight Connector 822"/>
              <p:cNvCxnSpPr/>
              <p:nvPr/>
            </p:nvCxnSpPr>
            <p:spPr>
              <a:xfrm flipV="1">
                <a:off x="6590160" y="-435240"/>
                <a:ext cx="360" cy="252360"/>
              </a:xfrm>
              <a:prstGeom prst="straightConnector1">
                <a:avLst/>
              </a:prstGeom>
              <a:ln w="6480">
                <a:solidFill>
                  <a:srgbClr val="a8a8a8"/>
                </a:solidFill>
                <a:miter/>
              </a:ln>
            </p:spPr>
          </p:cxnSp>
          <p:cxnSp>
            <p:nvCxnSpPr>
              <p:cNvPr id="2398" name="Straight Connector 823"/>
              <p:cNvCxnSpPr/>
              <p:nvPr/>
            </p:nvCxnSpPr>
            <p:spPr>
              <a:xfrm flipV="1">
                <a:off x="6919560" y="-435240"/>
                <a:ext cx="360" cy="252360"/>
              </a:xfrm>
              <a:prstGeom prst="straightConnector1">
                <a:avLst/>
              </a:prstGeom>
              <a:ln w="6480">
                <a:solidFill>
                  <a:srgbClr val="a8a8a8"/>
                </a:solidFill>
                <a:miter/>
              </a:ln>
            </p:spPr>
          </p:cxnSp>
          <p:cxnSp>
            <p:nvCxnSpPr>
              <p:cNvPr id="2399" name="Straight Connector 824"/>
              <p:cNvCxnSpPr/>
              <p:nvPr/>
            </p:nvCxnSpPr>
            <p:spPr>
              <a:xfrm flipV="1">
                <a:off x="5931000" y="-435240"/>
                <a:ext cx="360" cy="252360"/>
              </a:xfrm>
              <a:prstGeom prst="straightConnector1">
                <a:avLst/>
              </a:prstGeom>
              <a:ln w="6480">
                <a:solidFill>
                  <a:srgbClr val="a8a8a8"/>
                </a:solidFill>
                <a:miter/>
              </a:ln>
            </p:spPr>
          </p:cxnSp>
          <p:cxnSp>
            <p:nvCxnSpPr>
              <p:cNvPr id="2400" name="Straight Connector 825"/>
              <p:cNvCxnSpPr/>
              <p:nvPr/>
            </p:nvCxnSpPr>
            <p:spPr>
              <a:xfrm flipV="1">
                <a:off x="6260760" y="-435240"/>
                <a:ext cx="360" cy="252360"/>
              </a:xfrm>
              <a:prstGeom prst="straightConnector1">
                <a:avLst/>
              </a:prstGeom>
              <a:ln w="6480">
                <a:solidFill>
                  <a:srgbClr val="a8a8a8"/>
                </a:solidFill>
                <a:miter/>
              </a:ln>
            </p:spPr>
          </p:cxnSp>
          <p:cxnSp>
            <p:nvCxnSpPr>
              <p:cNvPr id="2401" name="Straight Connector 826"/>
              <p:cNvCxnSpPr/>
              <p:nvPr/>
            </p:nvCxnSpPr>
            <p:spPr>
              <a:xfrm flipV="1">
                <a:off x="5272200" y="-435240"/>
                <a:ext cx="360" cy="252360"/>
              </a:xfrm>
              <a:prstGeom prst="straightConnector1">
                <a:avLst/>
              </a:prstGeom>
              <a:ln w="6480">
                <a:solidFill>
                  <a:srgbClr val="a8a8a8"/>
                </a:solidFill>
                <a:miter/>
              </a:ln>
            </p:spPr>
          </p:cxnSp>
          <p:cxnSp>
            <p:nvCxnSpPr>
              <p:cNvPr id="2402" name="Straight Connector 827"/>
              <p:cNvCxnSpPr/>
              <p:nvPr/>
            </p:nvCxnSpPr>
            <p:spPr>
              <a:xfrm flipV="1">
                <a:off x="5601600" y="-435240"/>
                <a:ext cx="360" cy="252360"/>
              </a:xfrm>
              <a:prstGeom prst="straightConnector1">
                <a:avLst/>
              </a:prstGeom>
              <a:ln w="6480">
                <a:solidFill>
                  <a:srgbClr val="a8a8a8"/>
                </a:solidFill>
                <a:miter/>
              </a:ln>
            </p:spPr>
          </p:cxnSp>
          <p:cxnSp>
            <p:nvCxnSpPr>
              <p:cNvPr id="2403" name="Straight Connector 828"/>
              <p:cNvCxnSpPr/>
              <p:nvPr/>
            </p:nvCxnSpPr>
            <p:spPr>
              <a:xfrm flipV="1">
                <a:off x="4613040" y="-435240"/>
                <a:ext cx="360" cy="252360"/>
              </a:xfrm>
              <a:prstGeom prst="straightConnector1">
                <a:avLst/>
              </a:prstGeom>
              <a:ln w="6480">
                <a:solidFill>
                  <a:srgbClr val="a8a8a8"/>
                </a:solidFill>
                <a:miter/>
              </a:ln>
            </p:spPr>
          </p:cxnSp>
          <p:cxnSp>
            <p:nvCxnSpPr>
              <p:cNvPr id="2404" name="Straight Connector 829"/>
              <p:cNvCxnSpPr/>
              <p:nvPr/>
            </p:nvCxnSpPr>
            <p:spPr>
              <a:xfrm flipV="1">
                <a:off x="4942440" y="-435240"/>
                <a:ext cx="360" cy="252360"/>
              </a:xfrm>
              <a:prstGeom prst="straightConnector1">
                <a:avLst/>
              </a:prstGeom>
              <a:ln w="6480">
                <a:solidFill>
                  <a:srgbClr val="a8a8a8"/>
                </a:solidFill>
                <a:miter/>
              </a:ln>
            </p:spPr>
          </p:cxnSp>
          <p:cxnSp>
            <p:nvCxnSpPr>
              <p:cNvPr id="2405" name="Straight Connector 830"/>
              <p:cNvCxnSpPr/>
              <p:nvPr/>
            </p:nvCxnSpPr>
            <p:spPr>
              <a:xfrm flipV="1">
                <a:off x="3953880" y="-435240"/>
                <a:ext cx="360" cy="252360"/>
              </a:xfrm>
              <a:prstGeom prst="straightConnector1">
                <a:avLst/>
              </a:prstGeom>
              <a:ln w="6480">
                <a:solidFill>
                  <a:srgbClr val="a8a8a8"/>
                </a:solidFill>
                <a:miter/>
              </a:ln>
            </p:spPr>
          </p:cxnSp>
          <p:cxnSp>
            <p:nvCxnSpPr>
              <p:cNvPr id="2406" name="Straight Connector 831"/>
              <p:cNvCxnSpPr/>
              <p:nvPr/>
            </p:nvCxnSpPr>
            <p:spPr>
              <a:xfrm flipV="1">
                <a:off x="4283640" y="-435240"/>
                <a:ext cx="360" cy="252360"/>
              </a:xfrm>
              <a:prstGeom prst="straightConnector1">
                <a:avLst/>
              </a:prstGeom>
              <a:ln w="6480">
                <a:solidFill>
                  <a:srgbClr val="a8a8a8"/>
                </a:solidFill>
                <a:miter/>
              </a:ln>
            </p:spPr>
          </p:cxnSp>
          <p:cxnSp>
            <p:nvCxnSpPr>
              <p:cNvPr id="2407" name="Straight Connector 832"/>
              <p:cNvCxnSpPr/>
              <p:nvPr/>
            </p:nvCxnSpPr>
            <p:spPr>
              <a:xfrm flipV="1">
                <a:off x="3295080" y="-435240"/>
                <a:ext cx="360" cy="252360"/>
              </a:xfrm>
              <a:prstGeom prst="straightConnector1">
                <a:avLst/>
              </a:prstGeom>
              <a:ln w="6480">
                <a:solidFill>
                  <a:srgbClr val="a8a8a8"/>
                </a:solidFill>
                <a:miter/>
              </a:ln>
            </p:spPr>
          </p:cxnSp>
          <p:cxnSp>
            <p:nvCxnSpPr>
              <p:cNvPr id="2408" name="Straight Connector 833"/>
              <p:cNvCxnSpPr/>
              <p:nvPr/>
            </p:nvCxnSpPr>
            <p:spPr>
              <a:xfrm flipV="1">
                <a:off x="3624480" y="-435240"/>
                <a:ext cx="360" cy="252360"/>
              </a:xfrm>
              <a:prstGeom prst="straightConnector1">
                <a:avLst/>
              </a:prstGeom>
              <a:ln w="6480">
                <a:solidFill>
                  <a:srgbClr val="a8a8a8"/>
                </a:solidFill>
                <a:miter/>
              </a:ln>
            </p:spPr>
          </p:cxnSp>
          <p:cxnSp>
            <p:nvCxnSpPr>
              <p:cNvPr id="2409" name="Straight Connector 834"/>
              <p:cNvCxnSpPr/>
              <p:nvPr/>
            </p:nvCxnSpPr>
            <p:spPr>
              <a:xfrm flipV="1">
                <a:off x="2635920" y="-435240"/>
                <a:ext cx="360" cy="252360"/>
              </a:xfrm>
              <a:prstGeom prst="straightConnector1">
                <a:avLst/>
              </a:prstGeom>
              <a:ln w="6480">
                <a:solidFill>
                  <a:srgbClr val="a8a8a8"/>
                </a:solidFill>
                <a:miter/>
              </a:ln>
            </p:spPr>
          </p:cxnSp>
          <p:cxnSp>
            <p:nvCxnSpPr>
              <p:cNvPr id="2410" name="Straight Connector 835"/>
              <p:cNvCxnSpPr/>
              <p:nvPr/>
            </p:nvCxnSpPr>
            <p:spPr>
              <a:xfrm flipV="1">
                <a:off x="2965320" y="-435240"/>
                <a:ext cx="360" cy="252360"/>
              </a:xfrm>
              <a:prstGeom prst="straightConnector1">
                <a:avLst/>
              </a:prstGeom>
              <a:ln w="6480">
                <a:solidFill>
                  <a:srgbClr val="a8a8a8"/>
                </a:solidFill>
                <a:miter/>
              </a:ln>
            </p:spPr>
          </p:cxnSp>
          <p:cxnSp>
            <p:nvCxnSpPr>
              <p:cNvPr id="2411" name="Straight Connector 836"/>
              <p:cNvCxnSpPr/>
              <p:nvPr/>
            </p:nvCxnSpPr>
            <p:spPr>
              <a:xfrm flipV="1">
                <a:off x="1976760" y="-435240"/>
                <a:ext cx="360" cy="252360"/>
              </a:xfrm>
              <a:prstGeom prst="straightConnector1">
                <a:avLst/>
              </a:prstGeom>
              <a:ln w="6480">
                <a:solidFill>
                  <a:srgbClr val="a8a8a8"/>
                </a:solidFill>
                <a:miter/>
              </a:ln>
            </p:spPr>
          </p:cxnSp>
          <p:cxnSp>
            <p:nvCxnSpPr>
              <p:cNvPr id="2412" name="Straight Connector 837"/>
              <p:cNvCxnSpPr/>
              <p:nvPr/>
            </p:nvCxnSpPr>
            <p:spPr>
              <a:xfrm flipV="1">
                <a:off x="2306520" y="-435240"/>
                <a:ext cx="360" cy="252360"/>
              </a:xfrm>
              <a:prstGeom prst="straightConnector1">
                <a:avLst/>
              </a:prstGeom>
              <a:ln w="6480">
                <a:solidFill>
                  <a:srgbClr val="a8a8a8"/>
                </a:solidFill>
                <a:miter/>
              </a:ln>
            </p:spPr>
          </p:cxnSp>
          <p:cxnSp>
            <p:nvCxnSpPr>
              <p:cNvPr id="2413" name="Straight Connector 838"/>
              <p:cNvCxnSpPr/>
              <p:nvPr/>
            </p:nvCxnSpPr>
            <p:spPr>
              <a:xfrm flipV="1">
                <a:off x="1317960" y="-435240"/>
                <a:ext cx="360" cy="252360"/>
              </a:xfrm>
              <a:prstGeom prst="straightConnector1">
                <a:avLst/>
              </a:prstGeom>
              <a:ln w="6480">
                <a:solidFill>
                  <a:srgbClr val="a8a8a8"/>
                </a:solidFill>
                <a:miter/>
              </a:ln>
            </p:spPr>
          </p:cxnSp>
          <p:cxnSp>
            <p:nvCxnSpPr>
              <p:cNvPr id="2414" name="Straight Connector 839"/>
              <p:cNvCxnSpPr/>
              <p:nvPr/>
            </p:nvCxnSpPr>
            <p:spPr>
              <a:xfrm flipV="1">
                <a:off x="1647360" y="-435240"/>
                <a:ext cx="360" cy="252360"/>
              </a:xfrm>
              <a:prstGeom prst="straightConnector1">
                <a:avLst/>
              </a:prstGeom>
              <a:ln w="6480">
                <a:solidFill>
                  <a:srgbClr val="a8a8a8"/>
                </a:solidFill>
                <a:miter/>
              </a:ln>
            </p:spPr>
          </p:cxnSp>
          <p:cxnSp>
            <p:nvCxnSpPr>
              <p:cNvPr id="2415" name="Straight Connector 840"/>
              <p:cNvCxnSpPr/>
              <p:nvPr/>
            </p:nvCxnSpPr>
            <p:spPr>
              <a:xfrm flipV="1">
                <a:off x="658800" y="-435240"/>
                <a:ext cx="360" cy="252360"/>
              </a:xfrm>
              <a:prstGeom prst="straightConnector1">
                <a:avLst/>
              </a:prstGeom>
              <a:ln w="6480">
                <a:solidFill>
                  <a:srgbClr val="a8a8a8"/>
                </a:solidFill>
                <a:miter/>
              </a:ln>
            </p:spPr>
          </p:cxnSp>
          <p:cxnSp>
            <p:nvCxnSpPr>
              <p:cNvPr id="2416" name="Straight Connector 841"/>
              <p:cNvCxnSpPr/>
              <p:nvPr/>
            </p:nvCxnSpPr>
            <p:spPr>
              <a:xfrm flipV="1">
                <a:off x="988200" y="-435240"/>
                <a:ext cx="360" cy="252360"/>
              </a:xfrm>
              <a:prstGeom prst="straightConnector1">
                <a:avLst/>
              </a:prstGeom>
              <a:ln w="6480">
                <a:solidFill>
                  <a:srgbClr val="a8a8a8"/>
                </a:solidFill>
                <a:miter/>
              </a:ln>
            </p:spPr>
          </p:cxnSp>
          <p:cxnSp>
            <p:nvCxnSpPr>
              <p:cNvPr id="2417" name="Straight Connector 842"/>
              <p:cNvCxnSpPr/>
              <p:nvPr/>
            </p:nvCxnSpPr>
            <p:spPr>
              <a:xfrm flipV="1">
                <a:off x="0" y="-435240"/>
                <a:ext cx="360" cy="252360"/>
              </a:xfrm>
              <a:prstGeom prst="straightConnector1">
                <a:avLst/>
              </a:prstGeom>
              <a:ln w="6480">
                <a:solidFill>
                  <a:srgbClr val="a8a8a8"/>
                </a:solidFill>
                <a:miter/>
              </a:ln>
            </p:spPr>
          </p:cxnSp>
          <p:cxnSp>
            <p:nvCxnSpPr>
              <p:cNvPr id="2418" name="Straight Connector 843"/>
              <p:cNvCxnSpPr/>
              <p:nvPr/>
            </p:nvCxnSpPr>
            <p:spPr>
              <a:xfrm flipV="1">
                <a:off x="329400" y="-435240"/>
                <a:ext cx="360" cy="252360"/>
              </a:xfrm>
              <a:prstGeom prst="straightConnector1">
                <a:avLst/>
              </a:prstGeom>
              <a:ln w="6480">
                <a:solidFill>
                  <a:srgbClr val="a8a8a8"/>
                </a:solidFill>
                <a:miter/>
              </a:ln>
            </p:spPr>
          </p:cxnSp>
          <p:cxnSp>
            <p:nvCxnSpPr>
              <p:cNvPr id="2419" name="Straight Connector 1883"/>
              <p:cNvCxnSpPr/>
              <p:nvPr/>
            </p:nvCxnSpPr>
            <p:spPr>
              <a:xfrm>
                <a:off x="12355560" y="326520"/>
                <a:ext cx="252360" cy="360"/>
              </a:xfrm>
              <a:prstGeom prst="straightConnector1">
                <a:avLst/>
              </a:prstGeom>
              <a:ln w="6480">
                <a:solidFill>
                  <a:srgbClr val="a8a8a8"/>
                </a:solidFill>
                <a:miter/>
              </a:ln>
            </p:spPr>
          </p:cxnSp>
          <p:cxnSp>
            <p:nvCxnSpPr>
              <p:cNvPr id="2420" name="Straight Connector 1884"/>
              <p:cNvCxnSpPr/>
              <p:nvPr/>
            </p:nvCxnSpPr>
            <p:spPr>
              <a:xfrm>
                <a:off x="12355560" y="0"/>
                <a:ext cx="252360" cy="360"/>
              </a:xfrm>
              <a:prstGeom prst="straightConnector1">
                <a:avLst/>
              </a:prstGeom>
              <a:ln w="6480">
                <a:solidFill>
                  <a:srgbClr val="a8a8a8"/>
                </a:solidFill>
                <a:miter/>
              </a:ln>
            </p:spPr>
          </p:cxnSp>
          <p:cxnSp>
            <p:nvCxnSpPr>
              <p:cNvPr id="2421" name="Straight Connector 1885"/>
              <p:cNvCxnSpPr/>
              <p:nvPr/>
            </p:nvCxnSpPr>
            <p:spPr>
              <a:xfrm>
                <a:off x="12355560" y="979560"/>
                <a:ext cx="252360" cy="360"/>
              </a:xfrm>
              <a:prstGeom prst="straightConnector1">
                <a:avLst/>
              </a:prstGeom>
              <a:ln w="6480">
                <a:solidFill>
                  <a:srgbClr val="a8a8a8"/>
                </a:solidFill>
                <a:miter/>
              </a:ln>
            </p:spPr>
          </p:cxnSp>
          <p:cxnSp>
            <p:nvCxnSpPr>
              <p:cNvPr id="2422" name="Straight Connector 1886"/>
              <p:cNvCxnSpPr/>
              <p:nvPr/>
            </p:nvCxnSpPr>
            <p:spPr>
              <a:xfrm>
                <a:off x="12355560" y="653040"/>
                <a:ext cx="252360" cy="360"/>
              </a:xfrm>
              <a:prstGeom prst="straightConnector1">
                <a:avLst/>
              </a:prstGeom>
              <a:ln w="6480">
                <a:solidFill>
                  <a:srgbClr val="a8a8a8"/>
                </a:solidFill>
                <a:miter/>
              </a:ln>
            </p:spPr>
          </p:cxnSp>
          <p:cxnSp>
            <p:nvCxnSpPr>
              <p:cNvPr id="2423" name="Straight Connector 1887"/>
              <p:cNvCxnSpPr/>
              <p:nvPr/>
            </p:nvCxnSpPr>
            <p:spPr>
              <a:xfrm>
                <a:off x="12355560" y="1632600"/>
                <a:ext cx="252360" cy="360"/>
              </a:xfrm>
              <a:prstGeom prst="straightConnector1">
                <a:avLst/>
              </a:prstGeom>
              <a:ln w="6480">
                <a:solidFill>
                  <a:srgbClr val="a8a8a8"/>
                </a:solidFill>
                <a:miter/>
              </a:ln>
            </p:spPr>
          </p:cxnSp>
          <p:cxnSp>
            <p:nvCxnSpPr>
              <p:cNvPr id="2424" name="Straight Connector 1888"/>
              <p:cNvCxnSpPr/>
              <p:nvPr/>
            </p:nvCxnSpPr>
            <p:spPr>
              <a:xfrm>
                <a:off x="12355560" y="1306080"/>
                <a:ext cx="252360" cy="360"/>
              </a:xfrm>
              <a:prstGeom prst="straightConnector1">
                <a:avLst/>
              </a:prstGeom>
              <a:ln w="6480">
                <a:solidFill>
                  <a:srgbClr val="a8a8a8"/>
                </a:solidFill>
                <a:miter/>
              </a:ln>
            </p:spPr>
          </p:cxnSp>
          <p:cxnSp>
            <p:nvCxnSpPr>
              <p:cNvPr id="2425" name="Straight Connector 1889"/>
              <p:cNvCxnSpPr/>
              <p:nvPr/>
            </p:nvCxnSpPr>
            <p:spPr>
              <a:xfrm>
                <a:off x="12355560" y="2285640"/>
                <a:ext cx="252360" cy="360"/>
              </a:xfrm>
              <a:prstGeom prst="straightConnector1">
                <a:avLst/>
              </a:prstGeom>
              <a:ln w="6480">
                <a:solidFill>
                  <a:srgbClr val="a8a8a8"/>
                </a:solidFill>
                <a:miter/>
              </a:ln>
            </p:spPr>
          </p:cxnSp>
          <p:cxnSp>
            <p:nvCxnSpPr>
              <p:cNvPr id="2426" name="Straight Connector 1890"/>
              <p:cNvCxnSpPr/>
              <p:nvPr/>
            </p:nvCxnSpPr>
            <p:spPr>
              <a:xfrm>
                <a:off x="12355560" y="1959120"/>
                <a:ext cx="252360" cy="360"/>
              </a:xfrm>
              <a:prstGeom prst="straightConnector1">
                <a:avLst/>
              </a:prstGeom>
              <a:ln w="6480">
                <a:solidFill>
                  <a:srgbClr val="a8a8a8"/>
                </a:solidFill>
                <a:miter/>
              </a:ln>
            </p:spPr>
          </p:cxnSp>
          <p:cxnSp>
            <p:nvCxnSpPr>
              <p:cNvPr id="2427" name="Straight Connector 1891"/>
              <p:cNvCxnSpPr/>
              <p:nvPr/>
            </p:nvCxnSpPr>
            <p:spPr>
              <a:xfrm>
                <a:off x="12355560" y="2939040"/>
                <a:ext cx="252360" cy="360"/>
              </a:xfrm>
              <a:prstGeom prst="straightConnector1">
                <a:avLst/>
              </a:prstGeom>
              <a:ln w="6480">
                <a:solidFill>
                  <a:srgbClr val="a8a8a8"/>
                </a:solidFill>
                <a:miter/>
              </a:ln>
            </p:spPr>
          </p:cxnSp>
          <p:cxnSp>
            <p:nvCxnSpPr>
              <p:cNvPr id="2428" name="Straight Connector 1892"/>
              <p:cNvCxnSpPr/>
              <p:nvPr/>
            </p:nvCxnSpPr>
            <p:spPr>
              <a:xfrm>
                <a:off x="12355560" y="2612520"/>
                <a:ext cx="252360" cy="360"/>
              </a:xfrm>
              <a:prstGeom prst="straightConnector1">
                <a:avLst/>
              </a:prstGeom>
              <a:ln w="6480">
                <a:solidFill>
                  <a:srgbClr val="a8a8a8"/>
                </a:solidFill>
                <a:miter/>
              </a:ln>
            </p:spPr>
          </p:cxnSp>
          <p:cxnSp>
            <p:nvCxnSpPr>
              <p:cNvPr id="2429" name="Straight Connector 1893"/>
              <p:cNvCxnSpPr/>
              <p:nvPr/>
            </p:nvCxnSpPr>
            <p:spPr>
              <a:xfrm>
                <a:off x="12355560" y="3592080"/>
                <a:ext cx="252360" cy="360"/>
              </a:xfrm>
              <a:prstGeom prst="straightConnector1">
                <a:avLst/>
              </a:prstGeom>
              <a:ln w="6480">
                <a:solidFill>
                  <a:srgbClr val="a8a8a8"/>
                </a:solidFill>
                <a:miter/>
              </a:ln>
            </p:spPr>
          </p:cxnSp>
          <p:cxnSp>
            <p:nvCxnSpPr>
              <p:cNvPr id="2430" name="Straight Connector 1894"/>
              <p:cNvCxnSpPr/>
              <p:nvPr/>
            </p:nvCxnSpPr>
            <p:spPr>
              <a:xfrm>
                <a:off x="12355560" y="3265560"/>
                <a:ext cx="252360" cy="360"/>
              </a:xfrm>
              <a:prstGeom prst="straightConnector1">
                <a:avLst/>
              </a:prstGeom>
              <a:ln w="6480">
                <a:solidFill>
                  <a:srgbClr val="a8a8a8"/>
                </a:solidFill>
                <a:miter/>
              </a:ln>
            </p:spPr>
          </p:cxnSp>
          <p:cxnSp>
            <p:nvCxnSpPr>
              <p:cNvPr id="2431" name="Straight Connector 1895"/>
              <p:cNvCxnSpPr/>
              <p:nvPr/>
            </p:nvCxnSpPr>
            <p:spPr>
              <a:xfrm>
                <a:off x="12355560" y="4245120"/>
                <a:ext cx="252360" cy="360"/>
              </a:xfrm>
              <a:prstGeom prst="straightConnector1">
                <a:avLst/>
              </a:prstGeom>
              <a:ln w="6480">
                <a:solidFill>
                  <a:srgbClr val="a8a8a8"/>
                </a:solidFill>
                <a:miter/>
              </a:ln>
            </p:spPr>
          </p:cxnSp>
          <p:cxnSp>
            <p:nvCxnSpPr>
              <p:cNvPr id="2432" name="Straight Connector 1896"/>
              <p:cNvCxnSpPr/>
              <p:nvPr/>
            </p:nvCxnSpPr>
            <p:spPr>
              <a:xfrm>
                <a:off x="12355560" y="3918600"/>
                <a:ext cx="252360" cy="360"/>
              </a:xfrm>
              <a:prstGeom prst="straightConnector1">
                <a:avLst/>
              </a:prstGeom>
              <a:ln w="6480">
                <a:solidFill>
                  <a:srgbClr val="a8a8a8"/>
                </a:solidFill>
                <a:miter/>
              </a:ln>
            </p:spPr>
          </p:cxnSp>
          <p:cxnSp>
            <p:nvCxnSpPr>
              <p:cNvPr id="2433" name="Straight Connector 1898"/>
              <p:cNvCxnSpPr/>
              <p:nvPr/>
            </p:nvCxnSpPr>
            <p:spPr>
              <a:xfrm>
                <a:off x="12355560" y="4571640"/>
                <a:ext cx="252360" cy="360"/>
              </a:xfrm>
              <a:prstGeom prst="straightConnector1">
                <a:avLst/>
              </a:prstGeom>
              <a:ln w="6480">
                <a:solidFill>
                  <a:srgbClr val="a8a8a8"/>
                </a:solidFill>
                <a:miter/>
              </a:ln>
            </p:spPr>
          </p:cxnSp>
          <p:cxnSp>
            <p:nvCxnSpPr>
              <p:cNvPr id="2434" name="Straight Connector 1899"/>
              <p:cNvCxnSpPr/>
              <p:nvPr/>
            </p:nvCxnSpPr>
            <p:spPr>
              <a:xfrm>
                <a:off x="12355560" y="5551560"/>
                <a:ext cx="252360" cy="360"/>
              </a:xfrm>
              <a:prstGeom prst="straightConnector1">
                <a:avLst/>
              </a:prstGeom>
              <a:ln w="6480">
                <a:solidFill>
                  <a:srgbClr val="a8a8a8"/>
                </a:solidFill>
                <a:miter/>
              </a:ln>
            </p:spPr>
          </p:cxnSp>
          <p:cxnSp>
            <p:nvCxnSpPr>
              <p:cNvPr id="2435" name="Straight Connector 1900"/>
              <p:cNvCxnSpPr/>
              <p:nvPr/>
            </p:nvCxnSpPr>
            <p:spPr>
              <a:xfrm>
                <a:off x="12355560" y="5225040"/>
                <a:ext cx="252360" cy="360"/>
              </a:xfrm>
              <a:prstGeom prst="straightConnector1">
                <a:avLst/>
              </a:prstGeom>
              <a:ln w="6480">
                <a:solidFill>
                  <a:srgbClr val="a8a8a8"/>
                </a:solidFill>
                <a:miter/>
              </a:ln>
            </p:spPr>
          </p:cxnSp>
          <p:cxnSp>
            <p:nvCxnSpPr>
              <p:cNvPr id="2436" name="Straight Connector 1901"/>
              <p:cNvCxnSpPr/>
              <p:nvPr/>
            </p:nvCxnSpPr>
            <p:spPr>
              <a:xfrm>
                <a:off x="12355560" y="6204600"/>
                <a:ext cx="252360" cy="360"/>
              </a:xfrm>
              <a:prstGeom prst="straightConnector1">
                <a:avLst/>
              </a:prstGeom>
              <a:ln w="6480">
                <a:solidFill>
                  <a:srgbClr val="a8a8a8"/>
                </a:solidFill>
                <a:miter/>
              </a:ln>
            </p:spPr>
          </p:cxnSp>
          <p:cxnSp>
            <p:nvCxnSpPr>
              <p:cNvPr id="2437" name="Straight Connector 1902"/>
              <p:cNvCxnSpPr/>
              <p:nvPr/>
            </p:nvCxnSpPr>
            <p:spPr>
              <a:xfrm>
                <a:off x="12355560" y="5878080"/>
                <a:ext cx="252360" cy="360"/>
              </a:xfrm>
              <a:prstGeom prst="straightConnector1">
                <a:avLst/>
              </a:prstGeom>
              <a:ln w="6480">
                <a:solidFill>
                  <a:srgbClr val="a8a8a8"/>
                </a:solidFill>
                <a:miter/>
              </a:ln>
            </p:spPr>
          </p:cxnSp>
          <p:cxnSp>
            <p:nvCxnSpPr>
              <p:cNvPr id="2438" name="Straight Connector 1903"/>
              <p:cNvCxnSpPr/>
              <p:nvPr/>
            </p:nvCxnSpPr>
            <p:spPr>
              <a:xfrm>
                <a:off x="12355560" y="6857640"/>
                <a:ext cx="252360" cy="360"/>
              </a:xfrm>
              <a:prstGeom prst="straightConnector1">
                <a:avLst/>
              </a:prstGeom>
              <a:ln w="6480">
                <a:solidFill>
                  <a:srgbClr val="a8a8a8"/>
                </a:solidFill>
                <a:miter/>
              </a:ln>
            </p:spPr>
          </p:cxnSp>
          <p:cxnSp>
            <p:nvCxnSpPr>
              <p:cNvPr id="2439" name="Straight Connector 1904"/>
              <p:cNvCxnSpPr/>
              <p:nvPr/>
            </p:nvCxnSpPr>
            <p:spPr>
              <a:xfrm>
                <a:off x="12355560" y="6531120"/>
                <a:ext cx="252360" cy="360"/>
              </a:xfrm>
              <a:prstGeom prst="straightConnector1">
                <a:avLst/>
              </a:prstGeom>
              <a:ln w="6480">
                <a:solidFill>
                  <a:srgbClr val="a8a8a8"/>
                </a:solidFill>
                <a:miter/>
              </a:ln>
            </p:spPr>
          </p:cxnSp>
          <p:cxnSp>
            <p:nvCxnSpPr>
              <p:cNvPr id="2440"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441"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442"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443"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444"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445"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446" name="Straight Connector 2097"/>
              <p:cNvCxnSpPr/>
              <p:nvPr/>
            </p:nvCxnSpPr>
            <p:spPr>
              <a:xfrm flipV="1">
                <a:off x="9885240" y="7041240"/>
                <a:ext cx="360" cy="252360"/>
              </a:xfrm>
              <a:prstGeom prst="straightConnector1">
                <a:avLst/>
              </a:prstGeom>
              <a:ln w="6480">
                <a:solidFill>
                  <a:srgbClr val="a8a8a8"/>
                </a:solidFill>
                <a:miter/>
              </a:ln>
            </p:spPr>
          </p:cxnSp>
          <p:cxnSp>
            <p:nvCxnSpPr>
              <p:cNvPr id="2447"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448" name="Straight Connector 2099"/>
              <p:cNvCxnSpPr/>
              <p:nvPr/>
            </p:nvCxnSpPr>
            <p:spPr>
              <a:xfrm flipV="1">
                <a:off x="9226080" y="7041240"/>
                <a:ext cx="360" cy="252360"/>
              </a:xfrm>
              <a:prstGeom prst="straightConnector1">
                <a:avLst/>
              </a:prstGeom>
              <a:ln w="6480">
                <a:solidFill>
                  <a:srgbClr val="a8a8a8"/>
                </a:solidFill>
                <a:miter/>
              </a:ln>
            </p:spPr>
          </p:cxnSp>
          <p:cxnSp>
            <p:nvCxnSpPr>
              <p:cNvPr id="2449" name="Straight Connector 2100"/>
              <p:cNvCxnSpPr/>
              <p:nvPr/>
            </p:nvCxnSpPr>
            <p:spPr>
              <a:xfrm flipV="1">
                <a:off x="9555840" y="7041240"/>
                <a:ext cx="360" cy="252360"/>
              </a:xfrm>
              <a:prstGeom prst="straightConnector1">
                <a:avLst/>
              </a:prstGeom>
              <a:ln w="6480">
                <a:solidFill>
                  <a:srgbClr val="a8a8a8"/>
                </a:solidFill>
                <a:miter/>
              </a:ln>
            </p:spPr>
          </p:cxnSp>
          <p:cxnSp>
            <p:nvCxnSpPr>
              <p:cNvPr id="2450" name="Straight Connector 2101"/>
              <p:cNvCxnSpPr/>
              <p:nvPr/>
            </p:nvCxnSpPr>
            <p:spPr>
              <a:xfrm flipV="1">
                <a:off x="8567280" y="7041240"/>
                <a:ext cx="360" cy="252360"/>
              </a:xfrm>
              <a:prstGeom prst="straightConnector1">
                <a:avLst/>
              </a:prstGeom>
              <a:ln w="6480">
                <a:solidFill>
                  <a:srgbClr val="a8a8a8"/>
                </a:solidFill>
                <a:miter/>
              </a:ln>
            </p:spPr>
          </p:cxnSp>
          <p:cxnSp>
            <p:nvCxnSpPr>
              <p:cNvPr id="2451" name="Straight Connector 2102"/>
              <p:cNvCxnSpPr/>
              <p:nvPr/>
            </p:nvCxnSpPr>
            <p:spPr>
              <a:xfrm flipV="1">
                <a:off x="8896680" y="7041240"/>
                <a:ext cx="360" cy="252360"/>
              </a:xfrm>
              <a:prstGeom prst="straightConnector1">
                <a:avLst/>
              </a:prstGeom>
              <a:ln w="6480">
                <a:solidFill>
                  <a:srgbClr val="a8a8a8"/>
                </a:solidFill>
                <a:miter/>
              </a:ln>
            </p:spPr>
          </p:cxnSp>
          <p:cxnSp>
            <p:nvCxnSpPr>
              <p:cNvPr id="2452" name="Straight Connector 2103"/>
              <p:cNvCxnSpPr/>
              <p:nvPr/>
            </p:nvCxnSpPr>
            <p:spPr>
              <a:xfrm flipV="1">
                <a:off x="7908120" y="7041240"/>
                <a:ext cx="360" cy="252360"/>
              </a:xfrm>
              <a:prstGeom prst="straightConnector1">
                <a:avLst/>
              </a:prstGeom>
              <a:ln w="6480">
                <a:solidFill>
                  <a:srgbClr val="a8a8a8"/>
                </a:solidFill>
                <a:miter/>
              </a:ln>
            </p:spPr>
          </p:cxnSp>
          <p:cxnSp>
            <p:nvCxnSpPr>
              <p:cNvPr id="2453" name="Straight Connector 2104"/>
              <p:cNvCxnSpPr/>
              <p:nvPr/>
            </p:nvCxnSpPr>
            <p:spPr>
              <a:xfrm flipV="1">
                <a:off x="8237520" y="7041240"/>
                <a:ext cx="360" cy="252360"/>
              </a:xfrm>
              <a:prstGeom prst="straightConnector1">
                <a:avLst/>
              </a:prstGeom>
              <a:ln w="6480">
                <a:solidFill>
                  <a:srgbClr val="a8a8a8"/>
                </a:solidFill>
                <a:miter/>
              </a:ln>
            </p:spPr>
          </p:cxnSp>
          <p:cxnSp>
            <p:nvCxnSpPr>
              <p:cNvPr id="2454" name="Straight Connector 2105"/>
              <p:cNvCxnSpPr/>
              <p:nvPr/>
            </p:nvCxnSpPr>
            <p:spPr>
              <a:xfrm flipV="1">
                <a:off x="7248960" y="7041240"/>
                <a:ext cx="360" cy="252360"/>
              </a:xfrm>
              <a:prstGeom prst="straightConnector1">
                <a:avLst/>
              </a:prstGeom>
              <a:ln w="6480">
                <a:solidFill>
                  <a:srgbClr val="a8a8a8"/>
                </a:solidFill>
                <a:miter/>
              </a:ln>
            </p:spPr>
          </p:cxnSp>
          <p:cxnSp>
            <p:nvCxnSpPr>
              <p:cNvPr id="2455" name="Straight Connector 2106"/>
              <p:cNvCxnSpPr/>
              <p:nvPr/>
            </p:nvCxnSpPr>
            <p:spPr>
              <a:xfrm flipV="1">
                <a:off x="7578720" y="7041240"/>
                <a:ext cx="360" cy="252360"/>
              </a:xfrm>
              <a:prstGeom prst="straightConnector1">
                <a:avLst/>
              </a:prstGeom>
              <a:ln w="6480">
                <a:solidFill>
                  <a:srgbClr val="a8a8a8"/>
                </a:solidFill>
                <a:miter/>
              </a:ln>
            </p:spPr>
          </p:cxnSp>
          <p:cxnSp>
            <p:nvCxnSpPr>
              <p:cNvPr id="2456" name="Straight Connector 2107"/>
              <p:cNvCxnSpPr/>
              <p:nvPr/>
            </p:nvCxnSpPr>
            <p:spPr>
              <a:xfrm flipV="1">
                <a:off x="6590160" y="7041240"/>
                <a:ext cx="360" cy="252360"/>
              </a:xfrm>
              <a:prstGeom prst="straightConnector1">
                <a:avLst/>
              </a:prstGeom>
              <a:ln w="6480">
                <a:solidFill>
                  <a:srgbClr val="a8a8a8"/>
                </a:solidFill>
                <a:miter/>
              </a:ln>
            </p:spPr>
          </p:cxnSp>
          <p:cxnSp>
            <p:nvCxnSpPr>
              <p:cNvPr id="2457" name="Straight Connector 2108"/>
              <p:cNvCxnSpPr/>
              <p:nvPr/>
            </p:nvCxnSpPr>
            <p:spPr>
              <a:xfrm flipV="1">
                <a:off x="6919560" y="7041240"/>
                <a:ext cx="360" cy="252360"/>
              </a:xfrm>
              <a:prstGeom prst="straightConnector1">
                <a:avLst/>
              </a:prstGeom>
              <a:ln w="6480">
                <a:solidFill>
                  <a:srgbClr val="a8a8a8"/>
                </a:solidFill>
                <a:miter/>
              </a:ln>
            </p:spPr>
          </p:cxnSp>
          <p:cxnSp>
            <p:nvCxnSpPr>
              <p:cNvPr id="2458" name="Straight Connector 2109"/>
              <p:cNvCxnSpPr/>
              <p:nvPr/>
            </p:nvCxnSpPr>
            <p:spPr>
              <a:xfrm flipV="1">
                <a:off x="5931000" y="7041240"/>
                <a:ext cx="360" cy="252360"/>
              </a:xfrm>
              <a:prstGeom prst="straightConnector1">
                <a:avLst/>
              </a:prstGeom>
              <a:ln w="6480">
                <a:solidFill>
                  <a:srgbClr val="a8a8a8"/>
                </a:solidFill>
                <a:miter/>
              </a:ln>
            </p:spPr>
          </p:cxnSp>
          <p:cxnSp>
            <p:nvCxnSpPr>
              <p:cNvPr id="2459" name="Straight Connector 2110"/>
              <p:cNvCxnSpPr/>
              <p:nvPr/>
            </p:nvCxnSpPr>
            <p:spPr>
              <a:xfrm flipV="1">
                <a:off x="6260760" y="7041240"/>
                <a:ext cx="360" cy="252360"/>
              </a:xfrm>
              <a:prstGeom prst="straightConnector1">
                <a:avLst/>
              </a:prstGeom>
              <a:ln w="6480">
                <a:solidFill>
                  <a:srgbClr val="a8a8a8"/>
                </a:solidFill>
                <a:miter/>
              </a:ln>
            </p:spPr>
          </p:cxnSp>
          <p:cxnSp>
            <p:nvCxnSpPr>
              <p:cNvPr id="2460" name="Straight Connector 2111"/>
              <p:cNvCxnSpPr/>
              <p:nvPr/>
            </p:nvCxnSpPr>
            <p:spPr>
              <a:xfrm flipV="1">
                <a:off x="5272200" y="7041240"/>
                <a:ext cx="360" cy="252360"/>
              </a:xfrm>
              <a:prstGeom prst="straightConnector1">
                <a:avLst/>
              </a:prstGeom>
              <a:ln w="6480">
                <a:solidFill>
                  <a:srgbClr val="a8a8a8"/>
                </a:solidFill>
                <a:miter/>
              </a:ln>
            </p:spPr>
          </p:cxnSp>
          <p:cxnSp>
            <p:nvCxnSpPr>
              <p:cNvPr id="2461" name="Straight Connector 2112"/>
              <p:cNvCxnSpPr/>
              <p:nvPr/>
            </p:nvCxnSpPr>
            <p:spPr>
              <a:xfrm flipV="1">
                <a:off x="5601600" y="7041240"/>
                <a:ext cx="360" cy="252360"/>
              </a:xfrm>
              <a:prstGeom prst="straightConnector1">
                <a:avLst/>
              </a:prstGeom>
              <a:ln w="6480">
                <a:solidFill>
                  <a:srgbClr val="a8a8a8"/>
                </a:solidFill>
                <a:miter/>
              </a:ln>
            </p:spPr>
          </p:cxnSp>
          <p:cxnSp>
            <p:nvCxnSpPr>
              <p:cNvPr id="2462" name="Straight Connector 2113"/>
              <p:cNvCxnSpPr/>
              <p:nvPr/>
            </p:nvCxnSpPr>
            <p:spPr>
              <a:xfrm flipV="1">
                <a:off x="4613040" y="7041240"/>
                <a:ext cx="360" cy="252360"/>
              </a:xfrm>
              <a:prstGeom prst="straightConnector1">
                <a:avLst/>
              </a:prstGeom>
              <a:ln w="6480">
                <a:solidFill>
                  <a:srgbClr val="a8a8a8"/>
                </a:solidFill>
                <a:miter/>
              </a:ln>
            </p:spPr>
          </p:cxnSp>
          <p:cxnSp>
            <p:nvCxnSpPr>
              <p:cNvPr id="2463" name="Straight Connector 2114"/>
              <p:cNvCxnSpPr/>
              <p:nvPr/>
            </p:nvCxnSpPr>
            <p:spPr>
              <a:xfrm flipV="1">
                <a:off x="4942440" y="7041240"/>
                <a:ext cx="360" cy="252360"/>
              </a:xfrm>
              <a:prstGeom prst="straightConnector1">
                <a:avLst/>
              </a:prstGeom>
              <a:ln w="6480">
                <a:solidFill>
                  <a:srgbClr val="a8a8a8"/>
                </a:solidFill>
                <a:miter/>
              </a:ln>
            </p:spPr>
          </p:cxnSp>
          <p:cxnSp>
            <p:nvCxnSpPr>
              <p:cNvPr id="2464" name="Straight Connector 2115"/>
              <p:cNvCxnSpPr/>
              <p:nvPr/>
            </p:nvCxnSpPr>
            <p:spPr>
              <a:xfrm flipV="1">
                <a:off x="3953880" y="7041240"/>
                <a:ext cx="360" cy="252360"/>
              </a:xfrm>
              <a:prstGeom prst="straightConnector1">
                <a:avLst/>
              </a:prstGeom>
              <a:ln w="6480">
                <a:solidFill>
                  <a:srgbClr val="a8a8a8"/>
                </a:solidFill>
                <a:miter/>
              </a:ln>
            </p:spPr>
          </p:cxnSp>
          <p:cxnSp>
            <p:nvCxnSpPr>
              <p:cNvPr id="2465" name="Straight Connector 2116"/>
              <p:cNvCxnSpPr/>
              <p:nvPr/>
            </p:nvCxnSpPr>
            <p:spPr>
              <a:xfrm flipV="1">
                <a:off x="4283640" y="7041240"/>
                <a:ext cx="360" cy="252360"/>
              </a:xfrm>
              <a:prstGeom prst="straightConnector1">
                <a:avLst/>
              </a:prstGeom>
              <a:ln w="6480">
                <a:solidFill>
                  <a:srgbClr val="a8a8a8"/>
                </a:solidFill>
                <a:miter/>
              </a:ln>
            </p:spPr>
          </p:cxnSp>
          <p:cxnSp>
            <p:nvCxnSpPr>
              <p:cNvPr id="2466" name="Straight Connector 2117"/>
              <p:cNvCxnSpPr/>
              <p:nvPr/>
            </p:nvCxnSpPr>
            <p:spPr>
              <a:xfrm flipV="1">
                <a:off x="3295080" y="7041240"/>
                <a:ext cx="360" cy="252360"/>
              </a:xfrm>
              <a:prstGeom prst="straightConnector1">
                <a:avLst/>
              </a:prstGeom>
              <a:ln w="6480">
                <a:solidFill>
                  <a:srgbClr val="a8a8a8"/>
                </a:solidFill>
                <a:miter/>
              </a:ln>
            </p:spPr>
          </p:cxnSp>
          <p:cxnSp>
            <p:nvCxnSpPr>
              <p:cNvPr id="2467" name="Straight Connector 2118"/>
              <p:cNvCxnSpPr/>
              <p:nvPr/>
            </p:nvCxnSpPr>
            <p:spPr>
              <a:xfrm flipV="1">
                <a:off x="3624480" y="7041240"/>
                <a:ext cx="360" cy="252360"/>
              </a:xfrm>
              <a:prstGeom prst="straightConnector1">
                <a:avLst/>
              </a:prstGeom>
              <a:ln w="6480">
                <a:solidFill>
                  <a:srgbClr val="a8a8a8"/>
                </a:solidFill>
                <a:miter/>
              </a:ln>
            </p:spPr>
          </p:cxnSp>
          <p:cxnSp>
            <p:nvCxnSpPr>
              <p:cNvPr id="2468" name="Straight Connector 2119"/>
              <p:cNvCxnSpPr/>
              <p:nvPr/>
            </p:nvCxnSpPr>
            <p:spPr>
              <a:xfrm flipV="1">
                <a:off x="2635920" y="7041240"/>
                <a:ext cx="360" cy="252360"/>
              </a:xfrm>
              <a:prstGeom prst="straightConnector1">
                <a:avLst/>
              </a:prstGeom>
              <a:ln w="6480">
                <a:solidFill>
                  <a:srgbClr val="a8a8a8"/>
                </a:solidFill>
                <a:miter/>
              </a:ln>
            </p:spPr>
          </p:cxnSp>
          <p:cxnSp>
            <p:nvCxnSpPr>
              <p:cNvPr id="2469" name="Straight Connector 2120"/>
              <p:cNvCxnSpPr/>
              <p:nvPr/>
            </p:nvCxnSpPr>
            <p:spPr>
              <a:xfrm flipV="1">
                <a:off x="2965320" y="7041240"/>
                <a:ext cx="360" cy="252360"/>
              </a:xfrm>
              <a:prstGeom prst="straightConnector1">
                <a:avLst/>
              </a:prstGeom>
              <a:ln w="6480">
                <a:solidFill>
                  <a:srgbClr val="a8a8a8"/>
                </a:solidFill>
                <a:miter/>
              </a:ln>
            </p:spPr>
          </p:cxnSp>
          <p:cxnSp>
            <p:nvCxnSpPr>
              <p:cNvPr id="2470" name="Straight Connector 2121"/>
              <p:cNvCxnSpPr/>
              <p:nvPr/>
            </p:nvCxnSpPr>
            <p:spPr>
              <a:xfrm flipV="1">
                <a:off x="1976760" y="7041240"/>
                <a:ext cx="360" cy="252360"/>
              </a:xfrm>
              <a:prstGeom prst="straightConnector1">
                <a:avLst/>
              </a:prstGeom>
              <a:ln w="6480">
                <a:solidFill>
                  <a:srgbClr val="a8a8a8"/>
                </a:solidFill>
                <a:miter/>
              </a:ln>
            </p:spPr>
          </p:cxnSp>
          <p:cxnSp>
            <p:nvCxnSpPr>
              <p:cNvPr id="2471" name="Straight Connector 2122"/>
              <p:cNvCxnSpPr/>
              <p:nvPr/>
            </p:nvCxnSpPr>
            <p:spPr>
              <a:xfrm flipV="1">
                <a:off x="2306520" y="7041240"/>
                <a:ext cx="360" cy="252360"/>
              </a:xfrm>
              <a:prstGeom prst="straightConnector1">
                <a:avLst/>
              </a:prstGeom>
              <a:ln w="6480">
                <a:solidFill>
                  <a:srgbClr val="a8a8a8"/>
                </a:solidFill>
                <a:miter/>
              </a:ln>
            </p:spPr>
          </p:cxnSp>
          <p:cxnSp>
            <p:nvCxnSpPr>
              <p:cNvPr id="2472" name="Straight Connector 2123"/>
              <p:cNvCxnSpPr/>
              <p:nvPr/>
            </p:nvCxnSpPr>
            <p:spPr>
              <a:xfrm flipV="1">
                <a:off x="1317960" y="7041240"/>
                <a:ext cx="360" cy="252360"/>
              </a:xfrm>
              <a:prstGeom prst="straightConnector1">
                <a:avLst/>
              </a:prstGeom>
              <a:ln w="6480">
                <a:solidFill>
                  <a:srgbClr val="a8a8a8"/>
                </a:solidFill>
                <a:miter/>
              </a:ln>
            </p:spPr>
          </p:cxnSp>
          <p:cxnSp>
            <p:nvCxnSpPr>
              <p:cNvPr id="2473" name="Straight Connector 2124"/>
              <p:cNvCxnSpPr/>
              <p:nvPr/>
            </p:nvCxnSpPr>
            <p:spPr>
              <a:xfrm flipV="1">
                <a:off x="1647360" y="7041240"/>
                <a:ext cx="360" cy="252360"/>
              </a:xfrm>
              <a:prstGeom prst="straightConnector1">
                <a:avLst/>
              </a:prstGeom>
              <a:ln w="6480">
                <a:solidFill>
                  <a:srgbClr val="a8a8a8"/>
                </a:solidFill>
                <a:miter/>
              </a:ln>
            </p:spPr>
          </p:cxnSp>
          <p:cxnSp>
            <p:nvCxnSpPr>
              <p:cNvPr id="2474" name="Straight Connector 2125"/>
              <p:cNvCxnSpPr/>
              <p:nvPr/>
            </p:nvCxnSpPr>
            <p:spPr>
              <a:xfrm flipV="1">
                <a:off x="658800" y="7041240"/>
                <a:ext cx="360" cy="252360"/>
              </a:xfrm>
              <a:prstGeom prst="straightConnector1">
                <a:avLst/>
              </a:prstGeom>
              <a:ln w="6480">
                <a:solidFill>
                  <a:srgbClr val="a8a8a8"/>
                </a:solidFill>
                <a:miter/>
              </a:ln>
            </p:spPr>
          </p:cxnSp>
          <p:cxnSp>
            <p:nvCxnSpPr>
              <p:cNvPr id="2475" name="Straight Connector 2126"/>
              <p:cNvCxnSpPr/>
              <p:nvPr/>
            </p:nvCxnSpPr>
            <p:spPr>
              <a:xfrm flipV="1">
                <a:off x="988200" y="7041240"/>
                <a:ext cx="360" cy="252360"/>
              </a:xfrm>
              <a:prstGeom prst="straightConnector1">
                <a:avLst/>
              </a:prstGeom>
              <a:ln w="6480">
                <a:solidFill>
                  <a:srgbClr val="a8a8a8"/>
                </a:solidFill>
                <a:miter/>
              </a:ln>
            </p:spPr>
          </p:cxnSp>
          <p:cxnSp>
            <p:nvCxnSpPr>
              <p:cNvPr id="2476" name="Straight Connector 2127"/>
              <p:cNvCxnSpPr/>
              <p:nvPr/>
            </p:nvCxnSpPr>
            <p:spPr>
              <a:xfrm flipV="1">
                <a:off x="0" y="7041240"/>
                <a:ext cx="360" cy="252360"/>
              </a:xfrm>
              <a:prstGeom prst="straightConnector1">
                <a:avLst/>
              </a:prstGeom>
              <a:ln w="6480">
                <a:solidFill>
                  <a:srgbClr val="a8a8a8"/>
                </a:solidFill>
                <a:miter/>
              </a:ln>
            </p:spPr>
          </p:cxnSp>
          <p:cxnSp>
            <p:nvCxnSpPr>
              <p:cNvPr id="2477"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478" name="Rectangle 5"/>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sp>
        <p:nvSpPr>
          <p:cNvPr id="2479" name="PlaceHolder 1"/>
          <p:cNvSpPr>
            <a:spLocks noGrp="1"/>
          </p:cNvSpPr>
          <p:nvPr>
            <p:ph type="sldNum" idx="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9B6C0B1F-998B-4AE9-B1BC-11C309FC20BD}"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480" name="PlaceHolder 2"/>
          <p:cNvSpPr>
            <a:spLocks noGrp="1"/>
          </p:cNvSpPr>
          <p:nvPr>
            <p:ph type="title"/>
          </p:nvPr>
        </p:nvSpPr>
        <p:spPr>
          <a:xfrm>
            <a:off x="658800" y="2448000"/>
            <a:ext cx="548532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US" sz="3600" spc="-1" strike="noStrike">
                <a:solidFill>
                  <a:schemeClr val="lt1"/>
                </a:solidFill>
                <a:latin typeface="ING Me"/>
              </a:rPr>
              <a:t>Click to add chapter title</a:t>
            </a:r>
            <a:endParaRPr b="0" lang="en-GB" sz="3600" spc="-1" strike="noStrike">
              <a:solidFill>
                <a:schemeClr val="dk1"/>
              </a:solidFill>
              <a:latin typeface="ING Me"/>
            </a:endParaRPr>
          </a:p>
        </p:txBody>
      </p:sp>
      <p:sp>
        <p:nvSpPr>
          <p:cNvPr id="2481" name="Text Placeholder 6"/>
          <p:cNvSpPr/>
          <p:nvPr/>
        </p:nvSpPr>
        <p:spPr>
          <a:xfrm>
            <a:off x="227520" y="3265560"/>
            <a:ext cx="933948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 or remove bar</a:t>
            </a:r>
            <a:endParaRPr b="0" lang="en-US" sz="3600" spc="-1" strike="noStrike">
              <a:solidFill>
                <a:srgbClr val="000000"/>
              </a:solidFill>
              <a:latin typeface="Arial"/>
            </a:endParaRPr>
          </a:p>
        </p:txBody>
      </p:sp>
      <p:sp>
        <p:nvSpPr>
          <p:cNvPr id="248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edit the outline text format</a:t>
            </a:r>
            <a:endParaRPr b="0" lang="en-GB" sz="2000" spc="-1" strike="noStrike">
              <a:solidFill>
                <a:schemeClr val="dk1"/>
              </a:solidFill>
              <a:latin typeface="ING Me"/>
            </a:endParaRPr>
          </a:p>
          <a:p>
            <a:pPr lvl="1" marL="864000" indent="-324000">
              <a:lnSpc>
                <a:spcPct val="90000"/>
              </a:lnSpc>
              <a:spcBef>
                <a:spcPts val="1134"/>
              </a:spcBef>
              <a:buClr>
                <a:srgbClr val="000000"/>
              </a:buClr>
              <a:buSzPct val="75000"/>
              <a:buFont typeface="Symbol" charset="2"/>
              <a:buChar char=""/>
            </a:pPr>
            <a:r>
              <a:rPr b="0" lang="en-GB" sz="2000" spc="-1" strike="noStrike">
                <a:solidFill>
                  <a:schemeClr val="dk1"/>
                </a:solidFill>
                <a:latin typeface="ING Me"/>
              </a:rPr>
              <a:t>Second Outline Level</a:t>
            </a:r>
            <a:endParaRPr b="0" lang="en-GB" sz="2000" spc="-1" strike="noStrike">
              <a:solidFill>
                <a:schemeClr val="dk1"/>
              </a:solidFill>
              <a:latin typeface="ING Me"/>
            </a:endParaRPr>
          </a:p>
          <a:p>
            <a:pPr lvl="2" marL="1296000" indent="-288000">
              <a:lnSpc>
                <a:spcPct val="90000"/>
              </a:lnSpc>
              <a:spcBef>
                <a:spcPts val="850"/>
              </a:spcBef>
              <a:buClr>
                <a:srgbClr val="000000"/>
              </a:buClr>
              <a:buSzPct val="45000"/>
              <a:buFont typeface="Wingdings" charset="2"/>
              <a:buChar char=""/>
            </a:pPr>
            <a:r>
              <a:rPr b="0" lang="en-GB" sz="2000" spc="-1" strike="noStrike">
                <a:solidFill>
                  <a:schemeClr val="dk1"/>
                </a:solidFill>
                <a:latin typeface="ING Me"/>
              </a:rPr>
              <a:t>Third Outline Level</a:t>
            </a:r>
            <a:endParaRPr b="0" lang="en-GB" sz="2000" spc="-1" strike="noStrike">
              <a:solidFill>
                <a:schemeClr val="dk1"/>
              </a:solidFill>
              <a:latin typeface="ING Me"/>
            </a:endParaRPr>
          </a:p>
          <a:p>
            <a:pPr lvl="3" marL="1728000" indent="-216000">
              <a:lnSpc>
                <a:spcPct val="90000"/>
              </a:lnSpc>
              <a:spcBef>
                <a:spcPts val="567"/>
              </a:spcBef>
              <a:buClr>
                <a:srgbClr val="000000"/>
              </a:buClr>
              <a:buSzPct val="75000"/>
              <a:buFont typeface="Symbol" charset="2"/>
              <a:buChar char=""/>
            </a:pPr>
            <a:r>
              <a:rPr b="0" lang="en-GB" sz="2000" spc="-1" strike="noStrike">
                <a:solidFill>
                  <a:schemeClr val="dk1"/>
                </a:solidFill>
                <a:latin typeface="ING Me"/>
              </a:rPr>
              <a:t>Fourth Outline Level</a:t>
            </a:r>
            <a:endParaRPr b="0" lang="en-GB" sz="2000" spc="-1" strike="noStrike">
              <a:solidFill>
                <a:schemeClr val="dk1"/>
              </a:solidFill>
              <a:latin typeface="ING Me"/>
            </a:endParaRPr>
          </a:p>
          <a:p>
            <a:pPr lvl="4" marL="2160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Fifth Outline Level</a:t>
            </a:r>
            <a:endParaRPr b="0" lang="en-GB" sz="2000" spc="-1" strike="noStrike">
              <a:solidFill>
                <a:schemeClr val="dk1"/>
              </a:solidFill>
              <a:latin typeface="ING Me"/>
            </a:endParaRPr>
          </a:p>
          <a:p>
            <a:pPr lvl="5" marL="2592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Sixth Outline Level</a:t>
            </a:r>
            <a:endParaRPr b="0" lang="en-GB" sz="2000" spc="-1" strike="noStrike">
              <a:solidFill>
                <a:schemeClr val="dk1"/>
              </a:solidFill>
              <a:latin typeface="ING Me"/>
            </a:endParaRPr>
          </a:p>
          <a:p>
            <a:pPr lvl="6" marL="3024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Seventh Outline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50"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5051" name="Master Grid"/>
          <p:cNvGrpSpPr/>
          <p:nvPr/>
        </p:nvGrpSpPr>
        <p:grpSpPr>
          <a:xfrm>
            <a:off x="0" y="0"/>
            <a:ext cx="12191760" cy="6858000"/>
            <a:chOff x="0" y="0"/>
            <a:chExt cx="12191760" cy="6858000"/>
          </a:xfrm>
        </p:grpSpPr>
        <p:grpSp>
          <p:nvGrpSpPr>
            <p:cNvPr id="25052" name="GRID"/>
            <p:cNvGrpSpPr/>
            <p:nvPr/>
          </p:nvGrpSpPr>
          <p:grpSpPr>
            <a:xfrm>
              <a:off x="0" y="0"/>
              <a:ext cx="12191760" cy="6858000"/>
              <a:chOff x="0" y="0"/>
              <a:chExt cx="12191760" cy="6858000"/>
            </a:xfrm>
          </p:grpSpPr>
          <p:grpSp>
            <p:nvGrpSpPr>
              <p:cNvPr id="25053" name="Group 454"/>
              <p:cNvGrpSpPr/>
              <p:nvPr/>
            </p:nvGrpSpPr>
            <p:grpSpPr>
              <a:xfrm>
                <a:off x="0" y="0"/>
                <a:ext cx="12191760" cy="6858000"/>
                <a:chOff x="0" y="0"/>
                <a:chExt cx="12191760" cy="6858000"/>
              </a:xfrm>
            </p:grpSpPr>
            <p:cxnSp>
              <p:nvCxnSpPr>
                <p:cNvPr id="25054"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5055"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5056"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5057"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5058"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5059"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5060"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5061"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5062"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5063"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5064"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5065"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5066"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5067"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5068"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5069"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5070"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5071"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5072"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5073"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5074"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5075"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5076"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5077"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5078"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5079"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5080"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5081"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5082"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5083"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5084"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5085"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5086"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5087"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5088"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5089"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5090"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5091"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5092" name="Group 455"/>
              <p:cNvGrpSpPr/>
              <p:nvPr/>
            </p:nvGrpSpPr>
            <p:grpSpPr>
              <a:xfrm>
                <a:off x="0" y="0"/>
                <a:ext cx="12191760" cy="6857640"/>
                <a:chOff x="0" y="0"/>
                <a:chExt cx="12191760" cy="6857640"/>
              </a:xfrm>
            </p:grpSpPr>
            <p:cxnSp>
              <p:nvCxnSpPr>
                <p:cNvPr id="25093"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5094"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5095"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5096"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5097"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5098"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5099"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5100"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5101"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5102"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5103"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5104"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5105"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5106"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5107"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5108"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5109"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5110"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5111"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5112"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5113"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5114"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5115" name="Group 396"/>
            <p:cNvGrpSpPr/>
            <p:nvPr/>
          </p:nvGrpSpPr>
          <p:grpSpPr>
            <a:xfrm>
              <a:off x="329400" y="326520"/>
              <a:ext cx="11532960" cy="5878800"/>
              <a:chOff x="329400" y="326520"/>
              <a:chExt cx="11532960" cy="5878800"/>
            </a:xfrm>
          </p:grpSpPr>
          <p:grpSp>
            <p:nvGrpSpPr>
              <p:cNvPr id="25116" name="Group 397"/>
              <p:cNvGrpSpPr/>
              <p:nvPr/>
            </p:nvGrpSpPr>
            <p:grpSpPr>
              <a:xfrm>
                <a:off x="329400" y="326520"/>
                <a:ext cx="11532960" cy="5878800"/>
                <a:chOff x="329400" y="326520"/>
                <a:chExt cx="11532960" cy="5878800"/>
              </a:xfrm>
            </p:grpSpPr>
            <p:cxnSp>
              <p:nvCxnSpPr>
                <p:cNvPr id="25117"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5118"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5119"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5120"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5121"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5122"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5123"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5124"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5125"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5126"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5127"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5128"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5129"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5130"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5131"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5132"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5133"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5134"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5135"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5136"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5137"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5138"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5139"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5140"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5141"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5142"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5143"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5144"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5145"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5146"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5147"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5148"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5149"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5150"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5151"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5152"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5153" name="Group 398"/>
              <p:cNvGrpSpPr/>
              <p:nvPr/>
            </p:nvGrpSpPr>
            <p:grpSpPr>
              <a:xfrm>
                <a:off x="329400" y="326520"/>
                <a:ext cx="11532960" cy="5878080"/>
                <a:chOff x="329400" y="326520"/>
                <a:chExt cx="11532960" cy="5878080"/>
              </a:xfrm>
            </p:grpSpPr>
            <p:cxnSp>
              <p:nvCxnSpPr>
                <p:cNvPr id="25154"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5155"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5156"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5157"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5158"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5159"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5160"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5161"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5162"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5163"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5164"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5165"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5166"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5167"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5168"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5169"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5170"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5171"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5172"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5173" name="Master Grid Edge"/>
          <p:cNvGrpSpPr/>
          <p:nvPr/>
        </p:nvGrpSpPr>
        <p:grpSpPr>
          <a:xfrm>
            <a:off x="-435240" y="-435240"/>
            <a:ext cx="13042800" cy="7728480"/>
            <a:chOff x="-435240" y="-435240"/>
            <a:chExt cx="13042800" cy="7728480"/>
          </a:xfrm>
        </p:grpSpPr>
        <p:grpSp>
          <p:nvGrpSpPr>
            <p:cNvPr id="25174" name="Group 27"/>
            <p:cNvGrpSpPr/>
            <p:nvPr/>
          </p:nvGrpSpPr>
          <p:grpSpPr>
            <a:xfrm>
              <a:off x="-435240" y="-435240"/>
              <a:ext cx="13042800" cy="7728480"/>
              <a:chOff x="-435240" y="-435240"/>
              <a:chExt cx="13042800" cy="7728480"/>
            </a:xfrm>
          </p:grpSpPr>
          <p:cxnSp>
            <p:nvCxnSpPr>
              <p:cNvPr id="25175" name="Straight Connector 1371"/>
              <p:cNvCxnSpPr/>
              <p:nvPr/>
            </p:nvCxnSpPr>
            <p:spPr>
              <a:xfrm>
                <a:off x="-435240" y="489600"/>
                <a:ext cx="126360" cy="360"/>
              </a:xfrm>
              <a:prstGeom prst="straightConnector1">
                <a:avLst/>
              </a:prstGeom>
              <a:ln w="6480">
                <a:solidFill>
                  <a:srgbClr val="a8a8a8"/>
                </a:solidFill>
                <a:miter/>
              </a:ln>
            </p:spPr>
          </p:cxnSp>
          <p:cxnSp>
            <p:nvCxnSpPr>
              <p:cNvPr id="25176" name="Straight Connector 1372"/>
              <p:cNvCxnSpPr/>
              <p:nvPr/>
            </p:nvCxnSpPr>
            <p:spPr>
              <a:xfrm>
                <a:off x="-435240" y="326520"/>
                <a:ext cx="126360" cy="360"/>
              </a:xfrm>
              <a:prstGeom prst="straightConnector1">
                <a:avLst/>
              </a:prstGeom>
              <a:ln w="6480">
                <a:solidFill>
                  <a:srgbClr val="a8a8a8"/>
                </a:solidFill>
                <a:miter/>
              </a:ln>
            </p:spPr>
          </p:cxnSp>
          <p:cxnSp>
            <p:nvCxnSpPr>
              <p:cNvPr id="25177" name="Straight Connector 1373"/>
              <p:cNvCxnSpPr/>
              <p:nvPr/>
            </p:nvCxnSpPr>
            <p:spPr>
              <a:xfrm>
                <a:off x="-435240" y="816120"/>
                <a:ext cx="126360" cy="360"/>
              </a:xfrm>
              <a:prstGeom prst="straightConnector1">
                <a:avLst/>
              </a:prstGeom>
              <a:ln w="6480">
                <a:solidFill>
                  <a:srgbClr val="a8a8a8"/>
                </a:solidFill>
                <a:miter/>
              </a:ln>
            </p:spPr>
          </p:cxnSp>
          <p:cxnSp>
            <p:nvCxnSpPr>
              <p:cNvPr id="25178" name="Straight Connector 1374"/>
              <p:cNvCxnSpPr/>
              <p:nvPr/>
            </p:nvCxnSpPr>
            <p:spPr>
              <a:xfrm>
                <a:off x="-435240" y="653040"/>
                <a:ext cx="126360" cy="360"/>
              </a:xfrm>
              <a:prstGeom prst="straightConnector1">
                <a:avLst/>
              </a:prstGeom>
              <a:ln w="6480">
                <a:solidFill>
                  <a:srgbClr val="a8a8a8"/>
                </a:solidFill>
                <a:miter/>
              </a:ln>
            </p:spPr>
          </p:cxnSp>
          <p:cxnSp>
            <p:nvCxnSpPr>
              <p:cNvPr id="25179" name="Straight Connector 1375"/>
              <p:cNvCxnSpPr/>
              <p:nvPr/>
            </p:nvCxnSpPr>
            <p:spPr>
              <a:xfrm>
                <a:off x="-435240" y="1142640"/>
                <a:ext cx="126360" cy="360"/>
              </a:xfrm>
              <a:prstGeom prst="straightConnector1">
                <a:avLst/>
              </a:prstGeom>
              <a:ln w="6480">
                <a:solidFill>
                  <a:srgbClr val="a8a8a8"/>
                </a:solidFill>
                <a:miter/>
              </a:ln>
            </p:spPr>
          </p:cxnSp>
          <p:cxnSp>
            <p:nvCxnSpPr>
              <p:cNvPr id="25180" name="Straight Connector 1376"/>
              <p:cNvCxnSpPr/>
              <p:nvPr/>
            </p:nvCxnSpPr>
            <p:spPr>
              <a:xfrm>
                <a:off x="-435240" y="979560"/>
                <a:ext cx="126360" cy="360"/>
              </a:xfrm>
              <a:prstGeom prst="straightConnector1">
                <a:avLst/>
              </a:prstGeom>
              <a:ln w="6480">
                <a:solidFill>
                  <a:srgbClr val="a8a8a8"/>
                </a:solidFill>
                <a:miter/>
              </a:ln>
            </p:spPr>
          </p:cxnSp>
          <p:cxnSp>
            <p:nvCxnSpPr>
              <p:cNvPr id="25181" name="Straight Connector 1377"/>
              <p:cNvCxnSpPr/>
              <p:nvPr/>
            </p:nvCxnSpPr>
            <p:spPr>
              <a:xfrm>
                <a:off x="-435240" y="1469520"/>
                <a:ext cx="126360" cy="360"/>
              </a:xfrm>
              <a:prstGeom prst="straightConnector1">
                <a:avLst/>
              </a:prstGeom>
              <a:ln w="6480">
                <a:solidFill>
                  <a:srgbClr val="a8a8a8"/>
                </a:solidFill>
                <a:miter/>
              </a:ln>
            </p:spPr>
          </p:cxnSp>
          <p:cxnSp>
            <p:nvCxnSpPr>
              <p:cNvPr id="25182" name="Straight Connector 1378"/>
              <p:cNvCxnSpPr/>
              <p:nvPr/>
            </p:nvCxnSpPr>
            <p:spPr>
              <a:xfrm>
                <a:off x="-435240" y="1306080"/>
                <a:ext cx="126360" cy="360"/>
              </a:xfrm>
              <a:prstGeom prst="straightConnector1">
                <a:avLst/>
              </a:prstGeom>
              <a:ln w="6480">
                <a:solidFill>
                  <a:srgbClr val="a8a8a8"/>
                </a:solidFill>
                <a:miter/>
              </a:ln>
            </p:spPr>
          </p:cxnSp>
          <p:cxnSp>
            <p:nvCxnSpPr>
              <p:cNvPr id="25183" name="Straight Connector 1379"/>
              <p:cNvCxnSpPr/>
              <p:nvPr/>
            </p:nvCxnSpPr>
            <p:spPr>
              <a:xfrm>
                <a:off x="-435240" y="1796040"/>
                <a:ext cx="126360" cy="360"/>
              </a:xfrm>
              <a:prstGeom prst="straightConnector1">
                <a:avLst/>
              </a:prstGeom>
              <a:ln w="6480">
                <a:solidFill>
                  <a:srgbClr val="a8a8a8"/>
                </a:solidFill>
                <a:miter/>
              </a:ln>
            </p:spPr>
          </p:cxnSp>
          <p:cxnSp>
            <p:nvCxnSpPr>
              <p:cNvPr id="25184" name="Straight Connector 1380"/>
              <p:cNvCxnSpPr/>
              <p:nvPr/>
            </p:nvCxnSpPr>
            <p:spPr>
              <a:xfrm>
                <a:off x="-435240" y="1632600"/>
                <a:ext cx="126360" cy="360"/>
              </a:xfrm>
              <a:prstGeom prst="straightConnector1">
                <a:avLst/>
              </a:prstGeom>
              <a:ln w="6480">
                <a:solidFill>
                  <a:srgbClr val="a8a8a8"/>
                </a:solidFill>
                <a:miter/>
              </a:ln>
            </p:spPr>
          </p:cxnSp>
          <p:cxnSp>
            <p:nvCxnSpPr>
              <p:cNvPr id="25185" name="Straight Connector 1381"/>
              <p:cNvCxnSpPr/>
              <p:nvPr/>
            </p:nvCxnSpPr>
            <p:spPr>
              <a:xfrm>
                <a:off x="-435240" y="2122560"/>
                <a:ext cx="126360" cy="360"/>
              </a:xfrm>
              <a:prstGeom prst="straightConnector1">
                <a:avLst/>
              </a:prstGeom>
              <a:ln w="6480">
                <a:solidFill>
                  <a:srgbClr val="a8a8a8"/>
                </a:solidFill>
                <a:miter/>
              </a:ln>
            </p:spPr>
          </p:cxnSp>
          <p:cxnSp>
            <p:nvCxnSpPr>
              <p:cNvPr id="25186" name="Straight Connector 1382"/>
              <p:cNvCxnSpPr/>
              <p:nvPr/>
            </p:nvCxnSpPr>
            <p:spPr>
              <a:xfrm>
                <a:off x="-435240" y="1959120"/>
                <a:ext cx="126360" cy="360"/>
              </a:xfrm>
              <a:prstGeom prst="straightConnector1">
                <a:avLst/>
              </a:prstGeom>
              <a:ln w="6480">
                <a:solidFill>
                  <a:srgbClr val="a8a8a8"/>
                </a:solidFill>
                <a:miter/>
              </a:ln>
            </p:spPr>
          </p:cxnSp>
          <p:cxnSp>
            <p:nvCxnSpPr>
              <p:cNvPr id="25187" name="Straight Connector 1383"/>
              <p:cNvCxnSpPr/>
              <p:nvPr/>
            </p:nvCxnSpPr>
            <p:spPr>
              <a:xfrm>
                <a:off x="-435240" y="2449080"/>
                <a:ext cx="126360" cy="360"/>
              </a:xfrm>
              <a:prstGeom prst="straightConnector1">
                <a:avLst/>
              </a:prstGeom>
              <a:ln w="6480">
                <a:solidFill>
                  <a:srgbClr val="a8a8a8"/>
                </a:solidFill>
                <a:miter/>
              </a:ln>
            </p:spPr>
          </p:cxnSp>
          <p:cxnSp>
            <p:nvCxnSpPr>
              <p:cNvPr id="25188" name="Straight Connector 1384"/>
              <p:cNvCxnSpPr/>
              <p:nvPr/>
            </p:nvCxnSpPr>
            <p:spPr>
              <a:xfrm>
                <a:off x="-435240" y="2285640"/>
                <a:ext cx="126360" cy="360"/>
              </a:xfrm>
              <a:prstGeom prst="straightConnector1">
                <a:avLst/>
              </a:prstGeom>
              <a:ln w="6480">
                <a:solidFill>
                  <a:srgbClr val="a8a8a8"/>
                </a:solidFill>
                <a:miter/>
              </a:ln>
            </p:spPr>
          </p:cxnSp>
          <p:cxnSp>
            <p:nvCxnSpPr>
              <p:cNvPr id="25189" name="Straight Connector 1385"/>
              <p:cNvCxnSpPr/>
              <p:nvPr/>
            </p:nvCxnSpPr>
            <p:spPr>
              <a:xfrm>
                <a:off x="-435240" y="2775600"/>
                <a:ext cx="126360" cy="360"/>
              </a:xfrm>
              <a:prstGeom prst="straightConnector1">
                <a:avLst/>
              </a:prstGeom>
              <a:ln w="6480">
                <a:solidFill>
                  <a:srgbClr val="a8a8a8"/>
                </a:solidFill>
                <a:miter/>
              </a:ln>
            </p:spPr>
          </p:cxnSp>
          <p:cxnSp>
            <p:nvCxnSpPr>
              <p:cNvPr id="25190" name="Straight Connector 1386"/>
              <p:cNvCxnSpPr/>
              <p:nvPr/>
            </p:nvCxnSpPr>
            <p:spPr>
              <a:xfrm>
                <a:off x="-435240" y="2612520"/>
                <a:ext cx="126360" cy="360"/>
              </a:xfrm>
              <a:prstGeom prst="straightConnector1">
                <a:avLst/>
              </a:prstGeom>
              <a:ln w="6480">
                <a:solidFill>
                  <a:srgbClr val="a8a8a8"/>
                </a:solidFill>
                <a:miter/>
              </a:ln>
            </p:spPr>
          </p:cxnSp>
          <p:cxnSp>
            <p:nvCxnSpPr>
              <p:cNvPr id="25191" name="Straight Connector 1387"/>
              <p:cNvCxnSpPr/>
              <p:nvPr/>
            </p:nvCxnSpPr>
            <p:spPr>
              <a:xfrm>
                <a:off x="-435240" y="3102120"/>
                <a:ext cx="126360" cy="360"/>
              </a:xfrm>
              <a:prstGeom prst="straightConnector1">
                <a:avLst/>
              </a:prstGeom>
              <a:ln w="6480">
                <a:solidFill>
                  <a:srgbClr val="a8a8a8"/>
                </a:solidFill>
                <a:miter/>
              </a:ln>
            </p:spPr>
          </p:cxnSp>
          <p:cxnSp>
            <p:nvCxnSpPr>
              <p:cNvPr id="25192" name="Straight Connector 1388"/>
              <p:cNvCxnSpPr/>
              <p:nvPr/>
            </p:nvCxnSpPr>
            <p:spPr>
              <a:xfrm>
                <a:off x="-435240" y="2939040"/>
                <a:ext cx="126360" cy="360"/>
              </a:xfrm>
              <a:prstGeom prst="straightConnector1">
                <a:avLst/>
              </a:prstGeom>
              <a:ln w="6480">
                <a:solidFill>
                  <a:srgbClr val="a8a8a8"/>
                </a:solidFill>
                <a:miter/>
              </a:ln>
            </p:spPr>
          </p:cxnSp>
          <p:cxnSp>
            <p:nvCxnSpPr>
              <p:cNvPr id="25193" name="Straight Connector 1389"/>
              <p:cNvCxnSpPr/>
              <p:nvPr/>
            </p:nvCxnSpPr>
            <p:spPr>
              <a:xfrm>
                <a:off x="-435240" y="3428640"/>
                <a:ext cx="126360" cy="360"/>
              </a:xfrm>
              <a:prstGeom prst="straightConnector1">
                <a:avLst/>
              </a:prstGeom>
              <a:ln w="6480">
                <a:solidFill>
                  <a:srgbClr val="a8a8a8"/>
                </a:solidFill>
                <a:miter/>
              </a:ln>
            </p:spPr>
          </p:cxnSp>
          <p:cxnSp>
            <p:nvCxnSpPr>
              <p:cNvPr id="25194" name="Straight Connector 1390"/>
              <p:cNvCxnSpPr/>
              <p:nvPr/>
            </p:nvCxnSpPr>
            <p:spPr>
              <a:xfrm>
                <a:off x="-435240" y="3265560"/>
                <a:ext cx="126360" cy="360"/>
              </a:xfrm>
              <a:prstGeom prst="straightConnector1">
                <a:avLst/>
              </a:prstGeom>
              <a:ln w="6480">
                <a:solidFill>
                  <a:srgbClr val="a8a8a8"/>
                </a:solidFill>
                <a:miter/>
              </a:ln>
            </p:spPr>
          </p:cxnSp>
          <p:cxnSp>
            <p:nvCxnSpPr>
              <p:cNvPr id="25195" name="Straight Connector 1391"/>
              <p:cNvCxnSpPr/>
              <p:nvPr/>
            </p:nvCxnSpPr>
            <p:spPr>
              <a:xfrm>
                <a:off x="-435240" y="3755520"/>
                <a:ext cx="126360" cy="360"/>
              </a:xfrm>
              <a:prstGeom prst="straightConnector1">
                <a:avLst/>
              </a:prstGeom>
              <a:ln w="6480">
                <a:solidFill>
                  <a:srgbClr val="a8a8a8"/>
                </a:solidFill>
                <a:miter/>
              </a:ln>
            </p:spPr>
          </p:cxnSp>
          <p:cxnSp>
            <p:nvCxnSpPr>
              <p:cNvPr id="25196" name="Straight Connector 1392"/>
              <p:cNvCxnSpPr/>
              <p:nvPr/>
            </p:nvCxnSpPr>
            <p:spPr>
              <a:xfrm>
                <a:off x="-435240" y="3592080"/>
                <a:ext cx="126360" cy="360"/>
              </a:xfrm>
              <a:prstGeom prst="straightConnector1">
                <a:avLst/>
              </a:prstGeom>
              <a:ln w="6480">
                <a:solidFill>
                  <a:srgbClr val="a8a8a8"/>
                </a:solidFill>
                <a:miter/>
              </a:ln>
            </p:spPr>
          </p:cxnSp>
          <p:cxnSp>
            <p:nvCxnSpPr>
              <p:cNvPr id="25197" name="Straight Connector 1438"/>
              <p:cNvCxnSpPr/>
              <p:nvPr/>
            </p:nvCxnSpPr>
            <p:spPr>
              <a:xfrm>
                <a:off x="-435240" y="4081680"/>
                <a:ext cx="126360" cy="360"/>
              </a:xfrm>
              <a:prstGeom prst="straightConnector1">
                <a:avLst/>
              </a:prstGeom>
              <a:ln w="6480">
                <a:solidFill>
                  <a:srgbClr val="a8a8a8"/>
                </a:solidFill>
                <a:miter/>
              </a:ln>
            </p:spPr>
          </p:cxnSp>
          <p:cxnSp>
            <p:nvCxnSpPr>
              <p:cNvPr id="25198" name="Straight Connector 1439"/>
              <p:cNvCxnSpPr/>
              <p:nvPr/>
            </p:nvCxnSpPr>
            <p:spPr>
              <a:xfrm>
                <a:off x="-435240" y="3918240"/>
                <a:ext cx="126360" cy="360"/>
              </a:xfrm>
              <a:prstGeom prst="straightConnector1">
                <a:avLst/>
              </a:prstGeom>
              <a:ln w="6480">
                <a:solidFill>
                  <a:srgbClr val="a8a8a8"/>
                </a:solidFill>
                <a:miter/>
              </a:ln>
            </p:spPr>
          </p:cxnSp>
          <p:cxnSp>
            <p:nvCxnSpPr>
              <p:cNvPr id="25199" name="Straight Connector 1440"/>
              <p:cNvCxnSpPr/>
              <p:nvPr/>
            </p:nvCxnSpPr>
            <p:spPr>
              <a:xfrm>
                <a:off x="-435240" y="4408200"/>
                <a:ext cx="126360" cy="360"/>
              </a:xfrm>
              <a:prstGeom prst="straightConnector1">
                <a:avLst/>
              </a:prstGeom>
              <a:ln w="6480">
                <a:solidFill>
                  <a:srgbClr val="a8a8a8"/>
                </a:solidFill>
                <a:miter/>
              </a:ln>
            </p:spPr>
          </p:cxnSp>
          <p:cxnSp>
            <p:nvCxnSpPr>
              <p:cNvPr id="25200" name="Straight Connector 1441"/>
              <p:cNvCxnSpPr/>
              <p:nvPr/>
            </p:nvCxnSpPr>
            <p:spPr>
              <a:xfrm>
                <a:off x="-435240" y="4244760"/>
                <a:ext cx="126360" cy="360"/>
              </a:xfrm>
              <a:prstGeom prst="straightConnector1">
                <a:avLst/>
              </a:prstGeom>
              <a:ln w="6480">
                <a:solidFill>
                  <a:srgbClr val="a8a8a8"/>
                </a:solidFill>
                <a:miter/>
              </a:ln>
            </p:spPr>
          </p:cxnSp>
          <p:cxnSp>
            <p:nvCxnSpPr>
              <p:cNvPr id="25201" name="Straight Connector 1442"/>
              <p:cNvCxnSpPr/>
              <p:nvPr/>
            </p:nvCxnSpPr>
            <p:spPr>
              <a:xfrm>
                <a:off x="-435240" y="4734720"/>
                <a:ext cx="126360" cy="360"/>
              </a:xfrm>
              <a:prstGeom prst="straightConnector1">
                <a:avLst/>
              </a:prstGeom>
              <a:ln w="6480">
                <a:solidFill>
                  <a:srgbClr val="a8a8a8"/>
                </a:solidFill>
                <a:miter/>
              </a:ln>
            </p:spPr>
          </p:cxnSp>
          <p:cxnSp>
            <p:nvCxnSpPr>
              <p:cNvPr id="25202" name="Straight Connector 1443"/>
              <p:cNvCxnSpPr/>
              <p:nvPr/>
            </p:nvCxnSpPr>
            <p:spPr>
              <a:xfrm>
                <a:off x="-435240" y="4571280"/>
                <a:ext cx="126360" cy="360"/>
              </a:xfrm>
              <a:prstGeom prst="straightConnector1">
                <a:avLst/>
              </a:prstGeom>
              <a:ln w="6480">
                <a:solidFill>
                  <a:srgbClr val="a8a8a8"/>
                </a:solidFill>
                <a:miter/>
              </a:ln>
            </p:spPr>
          </p:cxnSp>
          <p:cxnSp>
            <p:nvCxnSpPr>
              <p:cNvPr id="25203" name="Straight Connector 1444"/>
              <p:cNvCxnSpPr/>
              <p:nvPr/>
            </p:nvCxnSpPr>
            <p:spPr>
              <a:xfrm>
                <a:off x="-435240" y="5061240"/>
                <a:ext cx="126360" cy="360"/>
              </a:xfrm>
              <a:prstGeom prst="straightConnector1">
                <a:avLst/>
              </a:prstGeom>
              <a:ln w="6480">
                <a:solidFill>
                  <a:srgbClr val="a8a8a8"/>
                </a:solidFill>
                <a:miter/>
              </a:ln>
            </p:spPr>
          </p:cxnSp>
          <p:cxnSp>
            <p:nvCxnSpPr>
              <p:cNvPr id="25204" name="Straight Connector 1446"/>
              <p:cNvCxnSpPr/>
              <p:nvPr/>
            </p:nvCxnSpPr>
            <p:spPr>
              <a:xfrm>
                <a:off x="-435240" y="5387760"/>
                <a:ext cx="126360" cy="360"/>
              </a:xfrm>
              <a:prstGeom prst="straightConnector1">
                <a:avLst/>
              </a:prstGeom>
              <a:ln w="6480">
                <a:solidFill>
                  <a:srgbClr val="a8a8a8"/>
                </a:solidFill>
                <a:miter/>
              </a:ln>
            </p:spPr>
          </p:cxnSp>
          <p:cxnSp>
            <p:nvCxnSpPr>
              <p:cNvPr id="25205" name="Straight Connector 1447"/>
              <p:cNvCxnSpPr/>
              <p:nvPr/>
            </p:nvCxnSpPr>
            <p:spPr>
              <a:xfrm>
                <a:off x="-435240" y="5224680"/>
                <a:ext cx="126360" cy="360"/>
              </a:xfrm>
              <a:prstGeom prst="straightConnector1">
                <a:avLst/>
              </a:prstGeom>
              <a:ln w="6480">
                <a:solidFill>
                  <a:srgbClr val="a8a8a8"/>
                </a:solidFill>
                <a:miter/>
              </a:ln>
            </p:spPr>
          </p:cxnSp>
          <p:cxnSp>
            <p:nvCxnSpPr>
              <p:cNvPr id="25206" name="Straight Connector 1448"/>
              <p:cNvCxnSpPr/>
              <p:nvPr/>
            </p:nvCxnSpPr>
            <p:spPr>
              <a:xfrm>
                <a:off x="-435240" y="5714280"/>
                <a:ext cx="126360" cy="360"/>
              </a:xfrm>
              <a:prstGeom prst="straightConnector1">
                <a:avLst/>
              </a:prstGeom>
              <a:ln w="6480">
                <a:solidFill>
                  <a:srgbClr val="a8a8a8"/>
                </a:solidFill>
                <a:miter/>
              </a:ln>
            </p:spPr>
          </p:cxnSp>
          <p:cxnSp>
            <p:nvCxnSpPr>
              <p:cNvPr id="25207" name="Straight Connector 1449"/>
              <p:cNvCxnSpPr/>
              <p:nvPr/>
            </p:nvCxnSpPr>
            <p:spPr>
              <a:xfrm>
                <a:off x="-435240" y="5551200"/>
                <a:ext cx="126360" cy="360"/>
              </a:xfrm>
              <a:prstGeom prst="straightConnector1">
                <a:avLst/>
              </a:prstGeom>
              <a:ln w="6480">
                <a:solidFill>
                  <a:srgbClr val="a8a8a8"/>
                </a:solidFill>
                <a:miter/>
              </a:ln>
            </p:spPr>
          </p:cxnSp>
          <p:cxnSp>
            <p:nvCxnSpPr>
              <p:cNvPr id="25208" name="Straight Connector 1450"/>
              <p:cNvCxnSpPr/>
              <p:nvPr/>
            </p:nvCxnSpPr>
            <p:spPr>
              <a:xfrm>
                <a:off x="-435240" y="6041160"/>
                <a:ext cx="126360" cy="360"/>
              </a:xfrm>
              <a:prstGeom prst="straightConnector1">
                <a:avLst/>
              </a:prstGeom>
              <a:ln w="6480">
                <a:solidFill>
                  <a:srgbClr val="a8a8a8"/>
                </a:solidFill>
                <a:miter/>
              </a:ln>
            </p:spPr>
          </p:cxnSp>
          <p:cxnSp>
            <p:nvCxnSpPr>
              <p:cNvPr id="25209" name="Straight Connector 1451"/>
              <p:cNvCxnSpPr/>
              <p:nvPr/>
            </p:nvCxnSpPr>
            <p:spPr>
              <a:xfrm>
                <a:off x="-435240" y="5877720"/>
                <a:ext cx="126360" cy="360"/>
              </a:xfrm>
              <a:prstGeom prst="straightConnector1">
                <a:avLst/>
              </a:prstGeom>
              <a:ln w="6480">
                <a:solidFill>
                  <a:srgbClr val="a8a8a8"/>
                </a:solidFill>
                <a:miter/>
              </a:ln>
            </p:spPr>
          </p:cxnSp>
          <p:cxnSp>
            <p:nvCxnSpPr>
              <p:cNvPr id="25210" name="Straight Connector 1452"/>
              <p:cNvCxnSpPr/>
              <p:nvPr/>
            </p:nvCxnSpPr>
            <p:spPr>
              <a:xfrm>
                <a:off x="-435240" y="6367680"/>
                <a:ext cx="126360" cy="360"/>
              </a:xfrm>
              <a:prstGeom prst="straightConnector1">
                <a:avLst/>
              </a:prstGeom>
              <a:ln w="6480">
                <a:solidFill>
                  <a:srgbClr val="a8a8a8"/>
                </a:solidFill>
                <a:miter/>
              </a:ln>
            </p:spPr>
          </p:cxnSp>
          <p:cxnSp>
            <p:nvCxnSpPr>
              <p:cNvPr id="25211" name="Straight Connector 1453"/>
              <p:cNvCxnSpPr/>
              <p:nvPr/>
            </p:nvCxnSpPr>
            <p:spPr>
              <a:xfrm>
                <a:off x="-435240" y="6204240"/>
                <a:ext cx="126360" cy="360"/>
              </a:xfrm>
              <a:prstGeom prst="straightConnector1">
                <a:avLst/>
              </a:prstGeom>
              <a:ln w="6480">
                <a:solidFill>
                  <a:srgbClr val="a8a8a8"/>
                </a:solidFill>
                <a:miter/>
              </a:ln>
            </p:spPr>
          </p:cxnSp>
          <p:cxnSp>
            <p:nvCxnSpPr>
              <p:cNvPr id="25212" name="Straight Connector 1083"/>
              <p:cNvCxnSpPr/>
              <p:nvPr/>
            </p:nvCxnSpPr>
            <p:spPr>
              <a:xfrm>
                <a:off x="493920" y="-435240"/>
                <a:ext cx="360" cy="126360"/>
              </a:xfrm>
              <a:prstGeom prst="straightConnector1">
                <a:avLst/>
              </a:prstGeom>
              <a:ln w="6480">
                <a:solidFill>
                  <a:srgbClr val="a8a8a8"/>
                </a:solidFill>
                <a:miter/>
              </a:ln>
            </p:spPr>
          </p:cxnSp>
          <p:cxnSp>
            <p:nvCxnSpPr>
              <p:cNvPr id="25213" name="Straight Connector 1084"/>
              <p:cNvCxnSpPr/>
              <p:nvPr/>
            </p:nvCxnSpPr>
            <p:spPr>
              <a:xfrm>
                <a:off x="329400" y="-435240"/>
                <a:ext cx="360" cy="126360"/>
              </a:xfrm>
              <a:prstGeom prst="straightConnector1">
                <a:avLst/>
              </a:prstGeom>
              <a:ln w="6480">
                <a:solidFill>
                  <a:srgbClr val="a8a8a8"/>
                </a:solidFill>
                <a:miter/>
              </a:ln>
            </p:spPr>
          </p:cxnSp>
          <p:cxnSp>
            <p:nvCxnSpPr>
              <p:cNvPr id="25214" name="Straight Connector 1085"/>
              <p:cNvCxnSpPr/>
              <p:nvPr/>
            </p:nvCxnSpPr>
            <p:spPr>
              <a:xfrm>
                <a:off x="823680" y="-435240"/>
                <a:ext cx="360" cy="126360"/>
              </a:xfrm>
              <a:prstGeom prst="straightConnector1">
                <a:avLst/>
              </a:prstGeom>
              <a:ln w="6480">
                <a:solidFill>
                  <a:srgbClr val="a8a8a8"/>
                </a:solidFill>
                <a:miter/>
              </a:ln>
            </p:spPr>
          </p:cxnSp>
          <p:cxnSp>
            <p:nvCxnSpPr>
              <p:cNvPr id="25215" name="Straight Connector 1086"/>
              <p:cNvCxnSpPr/>
              <p:nvPr/>
            </p:nvCxnSpPr>
            <p:spPr>
              <a:xfrm>
                <a:off x="658800" y="-435240"/>
                <a:ext cx="360" cy="126360"/>
              </a:xfrm>
              <a:prstGeom prst="straightConnector1">
                <a:avLst/>
              </a:prstGeom>
              <a:ln w="6480">
                <a:solidFill>
                  <a:srgbClr val="a8a8a8"/>
                </a:solidFill>
                <a:miter/>
              </a:ln>
            </p:spPr>
          </p:cxnSp>
          <p:cxnSp>
            <p:nvCxnSpPr>
              <p:cNvPr id="25216" name="Straight Connector 1087"/>
              <p:cNvCxnSpPr/>
              <p:nvPr/>
            </p:nvCxnSpPr>
            <p:spPr>
              <a:xfrm>
                <a:off x="1153080" y="-435240"/>
                <a:ext cx="360" cy="126360"/>
              </a:xfrm>
              <a:prstGeom prst="straightConnector1">
                <a:avLst/>
              </a:prstGeom>
              <a:ln w="6480">
                <a:solidFill>
                  <a:srgbClr val="a8a8a8"/>
                </a:solidFill>
                <a:miter/>
              </a:ln>
            </p:spPr>
          </p:cxnSp>
          <p:cxnSp>
            <p:nvCxnSpPr>
              <p:cNvPr id="25217" name="Straight Connector 1088"/>
              <p:cNvCxnSpPr/>
              <p:nvPr/>
            </p:nvCxnSpPr>
            <p:spPr>
              <a:xfrm>
                <a:off x="988200" y="-435240"/>
                <a:ext cx="360" cy="126360"/>
              </a:xfrm>
              <a:prstGeom prst="straightConnector1">
                <a:avLst/>
              </a:prstGeom>
              <a:ln w="6480">
                <a:solidFill>
                  <a:srgbClr val="a8a8a8"/>
                </a:solidFill>
                <a:miter/>
              </a:ln>
            </p:spPr>
          </p:cxnSp>
          <p:cxnSp>
            <p:nvCxnSpPr>
              <p:cNvPr id="25218" name="Straight Connector 1089"/>
              <p:cNvCxnSpPr/>
              <p:nvPr/>
            </p:nvCxnSpPr>
            <p:spPr>
              <a:xfrm>
                <a:off x="1482480" y="-435240"/>
                <a:ext cx="360" cy="126360"/>
              </a:xfrm>
              <a:prstGeom prst="straightConnector1">
                <a:avLst/>
              </a:prstGeom>
              <a:ln w="6480">
                <a:solidFill>
                  <a:srgbClr val="a8a8a8"/>
                </a:solidFill>
                <a:miter/>
              </a:ln>
            </p:spPr>
          </p:cxnSp>
          <p:cxnSp>
            <p:nvCxnSpPr>
              <p:cNvPr id="25219" name="Straight Connector 1090"/>
              <p:cNvCxnSpPr/>
              <p:nvPr/>
            </p:nvCxnSpPr>
            <p:spPr>
              <a:xfrm>
                <a:off x="1317960" y="-435240"/>
                <a:ext cx="360" cy="126360"/>
              </a:xfrm>
              <a:prstGeom prst="straightConnector1">
                <a:avLst/>
              </a:prstGeom>
              <a:ln w="6480">
                <a:solidFill>
                  <a:srgbClr val="a8a8a8"/>
                </a:solidFill>
                <a:miter/>
              </a:ln>
            </p:spPr>
          </p:cxnSp>
          <p:cxnSp>
            <p:nvCxnSpPr>
              <p:cNvPr id="25220" name="Straight Connector 1091"/>
              <p:cNvCxnSpPr/>
              <p:nvPr/>
            </p:nvCxnSpPr>
            <p:spPr>
              <a:xfrm>
                <a:off x="1812240" y="-435240"/>
                <a:ext cx="360" cy="126360"/>
              </a:xfrm>
              <a:prstGeom prst="straightConnector1">
                <a:avLst/>
              </a:prstGeom>
              <a:ln w="6480">
                <a:solidFill>
                  <a:srgbClr val="a8a8a8"/>
                </a:solidFill>
                <a:miter/>
              </a:ln>
            </p:spPr>
          </p:cxnSp>
          <p:cxnSp>
            <p:nvCxnSpPr>
              <p:cNvPr id="25221" name="Straight Connector 1092"/>
              <p:cNvCxnSpPr/>
              <p:nvPr/>
            </p:nvCxnSpPr>
            <p:spPr>
              <a:xfrm>
                <a:off x="1647360" y="-435240"/>
                <a:ext cx="360" cy="126360"/>
              </a:xfrm>
              <a:prstGeom prst="straightConnector1">
                <a:avLst/>
              </a:prstGeom>
              <a:ln w="6480">
                <a:solidFill>
                  <a:srgbClr val="a8a8a8"/>
                </a:solidFill>
                <a:miter/>
              </a:ln>
            </p:spPr>
          </p:cxnSp>
          <p:cxnSp>
            <p:nvCxnSpPr>
              <p:cNvPr id="25222" name="Straight Connector 1093"/>
              <p:cNvCxnSpPr/>
              <p:nvPr/>
            </p:nvCxnSpPr>
            <p:spPr>
              <a:xfrm>
                <a:off x="2141640" y="-435240"/>
                <a:ext cx="360" cy="126360"/>
              </a:xfrm>
              <a:prstGeom prst="straightConnector1">
                <a:avLst/>
              </a:prstGeom>
              <a:ln w="6480">
                <a:solidFill>
                  <a:srgbClr val="a8a8a8"/>
                </a:solidFill>
                <a:miter/>
              </a:ln>
            </p:spPr>
          </p:cxnSp>
          <p:cxnSp>
            <p:nvCxnSpPr>
              <p:cNvPr id="25223" name="Straight Connector 1094"/>
              <p:cNvCxnSpPr/>
              <p:nvPr/>
            </p:nvCxnSpPr>
            <p:spPr>
              <a:xfrm>
                <a:off x="1976760" y="-435240"/>
                <a:ext cx="360" cy="126360"/>
              </a:xfrm>
              <a:prstGeom prst="straightConnector1">
                <a:avLst/>
              </a:prstGeom>
              <a:ln w="6480">
                <a:solidFill>
                  <a:srgbClr val="a8a8a8"/>
                </a:solidFill>
                <a:miter/>
              </a:ln>
            </p:spPr>
          </p:cxnSp>
          <p:cxnSp>
            <p:nvCxnSpPr>
              <p:cNvPr id="25224" name="Straight Connector 1095"/>
              <p:cNvCxnSpPr/>
              <p:nvPr/>
            </p:nvCxnSpPr>
            <p:spPr>
              <a:xfrm>
                <a:off x="2471040" y="-435240"/>
                <a:ext cx="360" cy="126360"/>
              </a:xfrm>
              <a:prstGeom prst="straightConnector1">
                <a:avLst/>
              </a:prstGeom>
              <a:ln w="6480">
                <a:solidFill>
                  <a:srgbClr val="a8a8a8"/>
                </a:solidFill>
                <a:miter/>
              </a:ln>
            </p:spPr>
          </p:cxnSp>
          <p:cxnSp>
            <p:nvCxnSpPr>
              <p:cNvPr id="25225" name="Straight Connector 1096"/>
              <p:cNvCxnSpPr/>
              <p:nvPr/>
            </p:nvCxnSpPr>
            <p:spPr>
              <a:xfrm>
                <a:off x="2306520" y="-435240"/>
                <a:ext cx="360" cy="126360"/>
              </a:xfrm>
              <a:prstGeom prst="straightConnector1">
                <a:avLst/>
              </a:prstGeom>
              <a:ln w="6480">
                <a:solidFill>
                  <a:srgbClr val="a8a8a8"/>
                </a:solidFill>
                <a:miter/>
              </a:ln>
            </p:spPr>
          </p:cxnSp>
          <p:cxnSp>
            <p:nvCxnSpPr>
              <p:cNvPr id="25226" name="Straight Connector 1097"/>
              <p:cNvCxnSpPr/>
              <p:nvPr/>
            </p:nvCxnSpPr>
            <p:spPr>
              <a:xfrm>
                <a:off x="2800800" y="-435240"/>
                <a:ext cx="360" cy="126360"/>
              </a:xfrm>
              <a:prstGeom prst="straightConnector1">
                <a:avLst/>
              </a:prstGeom>
              <a:ln w="6480">
                <a:solidFill>
                  <a:srgbClr val="a8a8a8"/>
                </a:solidFill>
                <a:miter/>
              </a:ln>
            </p:spPr>
          </p:cxnSp>
          <p:cxnSp>
            <p:nvCxnSpPr>
              <p:cNvPr id="25227" name="Straight Connector 1098"/>
              <p:cNvCxnSpPr/>
              <p:nvPr/>
            </p:nvCxnSpPr>
            <p:spPr>
              <a:xfrm>
                <a:off x="2635920" y="-435240"/>
                <a:ext cx="360" cy="126360"/>
              </a:xfrm>
              <a:prstGeom prst="straightConnector1">
                <a:avLst/>
              </a:prstGeom>
              <a:ln w="6480">
                <a:solidFill>
                  <a:srgbClr val="a8a8a8"/>
                </a:solidFill>
                <a:miter/>
              </a:ln>
            </p:spPr>
          </p:cxnSp>
          <p:cxnSp>
            <p:nvCxnSpPr>
              <p:cNvPr id="25228" name="Straight Connector 1099"/>
              <p:cNvCxnSpPr/>
              <p:nvPr/>
            </p:nvCxnSpPr>
            <p:spPr>
              <a:xfrm>
                <a:off x="3130200" y="-435240"/>
                <a:ext cx="360" cy="126360"/>
              </a:xfrm>
              <a:prstGeom prst="straightConnector1">
                <a:avLst/>
              </a:prstGeom>
              <a:ln w="6480">
                <a:solidFill>
                  <a:srgbClr val="a8a8a8"/>
                </a:solidFill>
                <a:miter/>
              </a:ln>
            </p:spPr>
          </p:cxnSp>
          <p:cxnSp>
            <p:nvCxnSpPr>
              <p:cNvPr id="25229" name="Straight Connector 1100"/>
              <p:cNvCxnSpPr/>
              <p:nvPr/>
            </p:nvCxnSpPr>
            <p:spPr>
              <a:xfrm>
                <a:off x="2965320" y="-435240"/>
                <a:ext cx="360" cy="126360"/>
              </a:xfrm>
              <a:prstGeom prst="straightConnector1">
                <a:avLst/>
              </a:prstGeom>
              <a:ln w="6480">
                <a:solidFill>
                  <a:srgbClr val="a8a8a8"/>
                </a:solidFill>
                <a:miter/>
              </a:ln>
            </p:spPr>
          </p:cxnSp>
          <p:cxnSp>
            <p:nvCxnSpPr>
              <p:cNvPr id="25230" name="Straight Connector 1101"/>
              <p:cNvCxnSpPr/>
              <p:nvPr/>
            </p:nvCxnSpPr>
            <p:spPr>
              <a:xfrm>
                <a:off x="3459600" y="-435240"/>
                <a:ext cx="360" cy="126360"/>
              </a:xfrm>
              <a:prstGeom prst="straightConnector1">
                <a:avLst/>
              </a:prstGeom>
              <a:ln w="6480">
                <a:solidFill>
                  <a:srgbClr val="a8a8a8"/>
                </a:solidFill>
                <a:miter/>
              </a:ln>
            </p:spPr>
          </p:cxnSp>
          <p:cxnSp>
            <p:nvCxnSpPr>
              <p:cNvPr id="25231" name="Straight Connector 1102"/>
              <p:cNvCxnSpPr/>
              <p:nvPr/>
            </p:nvCxnSpPr>
            <p:spPr>
              <a:xfrm>
                <a:off x="3295080" y="-435240"/>
                <a:ext cx="360" cy="126360"/>
              </a:xfrm>
              <a:prstGeom prst="straightConnector1">
                <a:avLst/>
              </a:prstGeom>
              <a:ln w="6480">
                <a:solidFill>
                  <a:srgbClr val="a8a8a8"/>
                </a:solidFill>
                <a:miter/>
              </a:ln>
            </p:spPr>
          </p:cxnSp>
          <p:cxnSp>
            <p:nvCxnSpPr>
              <p:cNvPr id="25232" name="Straight Connector 1103"/>
              <p:cNvCxnSpPr/>
              <p:nvPr/>
            </p:nvCxnSpPr>
            <p:spPr>
              <a:xfrm>
                <a:off x="3789360" y="-435240"/>
                <a:ext cx="360" cy="126360"/>
              </a:xfrm>
              <a:prstGeom prst="straightConnector1">
                <a:avLst/>
              </a:prstGeom>
              <a:ln w="6480">
                <a:solidFill>
                  <a:srgbClr val="a8a8a8"/>
                </a:solidFill>
                <a:miter/>
              </a:ln>
            </p:spPr>
          </p:cxnSp>
          <p:cxnSp>
            <p:nvCxnSpPr>
              <p:cNvPr id="25233" name="Straight Connector 1104"/>
              <p:cNvCxnSpPr/>
              <p:nvPr/>
            </p:nvCxnSpPr>
            <p:spPr>
              <a:xfrm>
                <a:off x="3624480" y="-435240"/>
                <a:ext cx="360" cy="126360"/>
              </a:xfrm>
              <a:prstGeom prst="straightConnector1">
                <a:avLst/>
              </a:prstGeom>
              <a:ln w="6480">
                <a:solidFill>
                  <a:srgbClr val="a8a8a8"/>
                </a:solidFill>
                <a:miter/>
              </a:ln>
            </p:spPr>
          </p:cxnSp>
          <p:cxnSp>
            <p:nvCxnSpPr>
              <p:cNvPr id="25234" name="Straight Connector 1105"/>
              <p:cNvCxnSpPr/>
              <p:nvPr/>
            </p:nvCxnSpPr>
            <p:spPr>
              <a:xfrm>
                <a:off x="4118760" y="-435240"/>
                <a:ext cx="360" cy="126360"/>
              </a:xfrm>
              <a:prstGeom prst="straightConnector1">
                <a:avLst/>
              </a:prstGeom>
              <a:ln w="6480">
                <a:solidFill>
                  <a:srgbClr val="a8a8a8"/>
                </a:solidFill>
                <a:miter/>
              </a:ln>
            </p:spPr>
          </p:cxnSp>
          <p:cxnSp>
            <p:nvCxnSpPr>
              <p:cNvPr id="25235" name="Straight Connector 1106"/>
              <p:cNvCxnSpPr/>
              <p:nvPr/>
            </p:nvCxnSpPr>
            <p:spPr>
              <a:xfrm>
                <a:off x="3953880" y="-435240"/>
                <a:ext cx="360" cy="126360"/>
              </a:xfrm>
              <a:prstGeom prst="straightConnector1">
                <a:avLst/>
              </a:prstGeom>
              <a:ln w="6480">
                <a:solidFill>
                  <a:srgbClr val="a8a8a8"/>
                </a:solidFill>
                <a:miter/>
              </a:ln>
            </p:spPr>
          </p:cxnSp>
          <p:cxnSp>
            <p:nvCxnSpPr>
              <p:cNvPr id="25236" name="Straight Connector 1107"/>
              <p:cNvCxnSpPr/>
              <p:nvPr/>
            </p:nvCxnSpPr>
            <p:spPr>
              <a:xfrm>
                <a:off x="4448160" y="-435240"/>
                <a:ext cx="360" cy="126360"/>
              </a:xfrm>
              <a:prstGeom prst="straightConnector1">
                <a:avLst/>
              </a:prstGeom>
              <a:ln w="6480">
                <a:solidFill>
                  <a:srgbClr val="a8a8a8"/>
                </a:solidFill>
                <a:miter/>
              </a:ln>
            </p:spPr>
          </p:cxnSp>
          <p:cxnSp>
            <p:nvCxnSpPr>
              <p:cNvPr id="25237" name="Straight Connector 1108"/>
              <p:cNvCxnSpPr/>
              <p:nvPr/>
            </p:nvCxnSpPr>
            <p:spPr>
              <a:xfrm>
                <a:off x="4283640" y="-435240"/>
                <a:ext cx="360" cy="126360"/>
              </a:xfrm>
              <a:prstGeom prst="straightConnector1">
                <a:avLst/>
              </a:prstGeom>
              <a:ln w="6480">
                <a:solidFill>
                  <a:srgbClr val="a8a8a8"/>
                </a:solidFill>
                <a:miter/>
              </a:ln>
            </p:spPr>
          </p:cxnSp>
          <p:cxnSp>
            <p:nvCxnSpPr>
              <p:cNvPr id="25238" name="Straight Connector 1109"/>
              <p:cNvCxnSpPr/>
              <p:nvPr/>
            </p:nvCxnSpPr>
            <p:spPr>
              <a:xfrm>
                <a:off x="4777920" y="-435240"/>
                <a:ext cx="360" cy="126360"/>
              </a:xfrm>
              <a:prstGeom prst="straightConnector1">
                <a:avLst/>
              </a:prstGeom>
              <a:ln w="6480">
                <a:solidFill>
                  <a:srgbClr val="a8a8a8"/>
                </a:solidFill>
                <a:miter/>
              </a:ln>
            </p:spPr>
          </p:cxnSp>
          <p:cxnSp>
            <p:nvCxnSpPr>
              <p:cNvPr id="25239" name="Straight Connector 1110"/>
              <p:cNvCxnSpPr/>
              <p:nvPr/>
            </p:nvCxnSpPr>
            <p:spPr>
              <a:xfrm>
                <a:off x="4613040" y="-435240"/>
                <a:ext cx="360" cy="126360"/>
              </a:xfrm>
              <a:prstGeom prst="straightConnector1">
                <a:avLst/>
              </a:prstGeom>
              <a:ln w="6480">
                <a:solidFill>
                  <a:srgbClr val="a8a8a8"/>
                </a:solidFill>
                <a:miter/>
              </a:ln>
            </p:spPr>
          </p:cxnSp>
          <p:cxnSp>
            <p:nvCxnSpPr>
              <p:cNvPr id="25240" name="Straight Connector 1111"/>
              <p:cNvCxnSpPr/>
              <p:nvPr/>
            </p:nvCxnSpPr>
            <p:spPr>
              <a:xfrm>
                <a:off x="5107320" y="-435240"/>
                <a:ext cx="360" cy="126360"/>
              </a:xfrm>
              <a:prstGeom prst="straightConnector1">
                <a:avLst/>
              </a:prstGeom>
              <a:ln w="6480">
                <a:solidFill>
                  <a:srgbClr val="a8a8a8"/>
                </a:solidFill>
                <a:miter/>
              </a:ln>
            </p:spPr>
          </p:cxnSp>
          <p:cxnSp>
            <p:nvCxnSpPr>
              <p:cNvPr id="25241" name="Straight Connector 1112"/>
              <p:cNvCxnSpPr/>
              <p:nvPr/>
            </p:nvCxnSpPr>
            <p:spPr>
              <a:xfrm>
                <a:off x="4942440" y="-435240"/>
                <a:ext cx="360" cy="126360"/>
              </a:xfrm>
              <a:prstGeom prst="straightConnector1">
                <a:avLst/>
              </a:prstGeom>
              <a:ln w="6480">
                <a:solidFill>
                  <a:srgbClr val="a8a8a8"/>
                </a:solidFill>
                <a:miter/>
              </a:ln>
            </p:spPr>
          </p:cxnSp>
          <p:cxnSp>
            <p:nvCxnSpPr>
              <p:cNvPr id="25242" name="Straight Connector 1113"/>
              <p:cNvCxnSpPr/>
              <p:nvPr/>
            </p:nvCxnSpPr>
            <p:spPr>
              <a:xfrm>
                <a:off x="5436720" y="-435240"/>
                <a:ext cx="360" cy="126360"/>
              </a:xfrm>
              <a:prstGeom prst="straightConnector1">
                <a:avLst/>
              </a:prstGeom>
              <a:ln w="6480">
                <a:solidFill>
                  <a:srgbClr val="a8a8a8"/>
                </a:solidFill>
                <a:miter/>
              </a:ln>
            </p:spPr>
          </p:cxnSp>
          <p:cxnSp>
            <p:nvCxnSpPr>
              <p:cNvPr id="25243" name="Straight Connector 1114"/>
              <p:cNvCxnSpPr/>
              <p:nvPr/>
            </p:nvCxnSpPr>
            <p:spPr>
              <a:xfrm>
                <a:off x="5272200" y="-435240"/>
                <a:ext cx="360" cy="126360"/>
              </a:xfrm>
              <a:prstGeom prst="straightConnector1">
                <a:avLst/>
              </a:prstGeom>
              <a:ln w="6480">
                <a:solidFill>
                  <a:srgbClr val="a8a8a8"/>
                </a:solidFill>
                <a:miter/>
              </a:ln>
            </p:spPr>
          </p:cxnSp>
          <p:cxnSp>
            <p:nvCxnSpPr>
              <p:cNvPr id="25244" name="Straight Connector 1115"/>
              <p:cNvCxnSpPr/>
              <p:nvPr/>
            </p:nvCxnSpPr>
            <p:spPr>
              <a:xfrm>
                <a:off x="5766480" y="-435240"/>
                <a:ext cx="360" cy="126360"/>
              </a:xfrm>
              <a:prstGeom prst="straightConnector1">
                <a:avLst/>
              </a:prstGeom>
              <a:ln w="6480">
                <a:solidFill>
                  <a:srgbClr val="a8a8a8"/>
                </a:solidFill>
                <a:miter/>
              </a:ln>
            </p:spPr>
          </p:cxnSp>
          <p:cxnSp>
            <p:nvCxnSpPr>
              <p:cNvPr id="25245" name="Straight Connector 1116"/>
              <p:cNvCxnSpPr/>
              <p:nvPr/>
            </p:nvCxnSpPr>
            <p:spPr>
              <a:xfrm>
                <a:off x="5601600" y="-435240"/>
                <a:ext cx="360" cy="126360"/>
              </a:xfrm>
              <a:prstGeom prst="straightConnector1">
                <a:avLst/>
              </a:prstGeom>
              <a:ln w="6480">
                <a:solidFill>
                  <a:srgbClr val="a8a8a8"/>
                </a:solidFill>
                <a:miter/>
              </a:ln>
            </p:spPr>
          </p:cxnSp>
          <p:cxnSp>
            <p:nvCxnSpPr>
              <p:cNvPr id="25246" name="Straight Connector 1117"/>
              <p:cNvCxnSpPr/>
              <p:nvPr/>
            </p:nvCxnSpPr>
            <p:spPr>
              <a:xfrm>
                <a:off x="6095880" y="-435240"/>
                <a:ext cx="360" cy="126360"/>
              </a:xfrm>
              <a:prstGeom prst="straightConnector1">
                <a:avLst/>
              </a:prstGeom>
              <a:ln w="6480">
                <a:solidFill>
                  <a:srgbClr val="a8a8a8"/>
                </a:solidFill>
                <a:miter/>
              </a:ln>
            </p:spPr>
          </p:cxnSp>
          <p:cxnSp>
            <p:nvCxnSpPr>
              <p:cNvPr id="25247" name="Straight Connector 1118"/>
              <p:cNvCxnSpPr/>
              <p:nvPr/>
            </p:nvCxnSpPr>
            <p:spPr>
              <a:xfrm>
                <a:off x="5931000" y="-435240"/>
                <a:ext cx="360" cy="126360"/>
              </a:xfrm>
              <a:prstGeom prst="straightConnector1">
                <a:avLst/>
              </a:prstGeom>
              <a:ln w="6480">
                <a:solidFill>
                  <a:srgbClr val="a8a8a8"/>
                </a:solidFill>
                <a:miter/>
              </a:ln>
            </p:spPr>
          </p:cxnSp>
          <p:cxnSp>
            <p:nvCxnSpPr>
              <p:cNvPr id="25248" name="Straight Connector 1119"/>
              <p:cNvCxnSpPr/>
              <p:nvPr/>
            </p:nvCxnSpPr>
            <p:spPr>
              <a:xfrm>
                <a:off x="6425280" y="-435240"/>
                <a:ext cx="360" cy="126360"/>
              </a:xfrm>
              <a:prstGeom prst="straightConnector1">
                <a:avLst/>
              </a:prstGeom>
              <a:ln w="6480">
                <a:solidFill>
                  <a:srgbClr val="a8a8a8"/>
                </a:solidFill>
                <a:miter/>
              </a:ln>
            </p:spPr>
          </p:cxnSp>
          <p:cxnSp>
            <p:nvCxnSpPr>
              <p:cNvPr id="25249" name="Straight Connector 1120"/>
              <p:cNvCxnSpPr/>
              <p:nvPr/>
            </p:nvCxnSpPr>
            <p:spPr>
              <a:xfrm>
                <a:off x="6260760" y="-435240"/>
                <a:ext cx="360" cy="126360"/>
              </a:xfrm>
              <a:prstGeom prst="straightConnector1">
                <a:avLst/>
              </a:prstGeom>
              <a:ln w="6480">
                <a:solidFill>
                  <a:srgbClr val="a8a8a8"/>
                </a:solidFill>
                <a:miter/>
              </a:ln>
            </p:spPr>
          </p:cxnSp>
          <p:cxnSp>
            <p:nvCxnSpPr>
              <p:cNvPr id="25250" name="Straight Connector 1126"/>
              <p:cNvCxnSpPr/>
              <p:nvPr/>
            </p:nvCxnSpPr>
            <p:spPr>
              <a:xfrm>
                <a:off x="6590160" y="-435240"/>
                <a:ext cx="360" cy="126360"/>
              </a:xfrm>
              <a:prstGeom prst="straightConnector1">
                <a:avLst/>
              </a:prstGeom>
              <a:ln w="6480">
                <a:solidFill>
                  <a:srgbClr val="a8a8a8"/>
                </a:solidFill>
                <a:miter/>
              </a:ln>
            </p:spPr>
          </p:cxnSp>
          <p:cxnSp>
            <p:nvCxnSpPr>
              <p:cNvPr id="25251" name="Straight Connector 1128"/>
              <p:cNvCxnSpPr/>
              <p:nvPr/>
            </p:nvCxnSpPr>
            <p:spPr>
              <a:xfrm>
                <a:off x="6919560" y="-435240"/>
                <a:ext cx="360" cy="126360"/>
              </a:xfrm>
              <a:prstGeom prst="straightConnector1">
                <a:avLst/>
              </a:prstGeom>
              <a:ln w="6480">
                <a:solidFill>
                  <a:srgbClr val="a8a8a8"/>
                </a:solidFill>
                <a:miter/>
              </a:ln>
            </p:spPr>
          </p:cxnSp>
          <p:cxnSp>
            <p:nvCxnSpPr>
              <p:cNvPr id="25252" name="Straight Connector 1129"/>
              <p:cNvCxnSpPr/>
              <p:nvPr/>
            </p:nvCxnSpPr>
            <p:spPr>
              <a:xfrm>
                <a:off x="6754680" y="-435240"/>
                <a:ext cx="360" cy="126360"/>
              </a:xfrm>
              <a:prstGeom prst="straightConnector1">
                <a:avLst/>
              </a:prstGeom>
              <a:ln w="6480">
                <a:solidFill>
                  <a:srgbClr val="a8a8a8"/>
                </a:solidFill>
                <a:miter/>
              </a:ln>
            </p:spPr>
          </p:cxnSp>
          <p:cxnSp>
            <p:nvCxnSpPr>
              <p:cNvPr id="25253" name="Straight Connector 1130"/>
              <p:cNvCxnSpPr/>
              <p:nvPr/>
            </p:nvCxnSpPr>
            <p:spPr>
              <a:xfrm>
                <a:off x="7248960" y="-435240"/>
                <a:ext cx="360" cy="126360"/>
              </a:xfrm>
              <a:prstGeom prst="straightConnector1">
                <a:avLst/>
              </a:prstGeom>
              <a:ln w="6480">
                <a:solidFill>
                  <a:srgbClr val="a8a8a8"/>
                </a:solidFill>
                <a:miter/>
              </a:ln>
            </p:spPr>
          </p:cxnSp>
          <p:cxnSp>
            <p:nvCxnSpPr>
              <p:cNvPr id="25254" name="Straight Connector 1131"/>
              <p:cNvCxnSpPr/>
              <p:nvPr/>
            </p:nvCxnSpPr>
            <p:spPr>
              <a:xfrm>
                <a:off x="7084440" y="-435240"/>
                <a:ext cx="360" cy="126360"/>
              </a:xfrm>
              <a:prstGeom prst="straightConnector1">
                <a:avLst/>
              </a:prstGeom>
              <a:ln w="6480">
                <a:solidFill>
                  <a:srgbClr val="a8a8a8"/>
                </a:solidFill>
                <a:miter/>
              </a:ln>
            </p:spPr>
          </p:cxnSp>
          <p:cxnSp>
            <p:nvCxnSpPr>
              <p:cNvPr id="25255" name="Straight Connector 1132"/>
              <p:cNvCxnSpPr/>
              <p:nvPr/>
            </p:nvCxnSpPr>
            <p:spPr>
              <a:xfrm>
                <a:off x="7578720" y="-435240"/>
                <a:ext cx="360" cy="126360"/>
              </a:xfrm>
              <a:prstGeom prst="straightConnector1">
                <a:avLst/>
              </a:prstGeom>
              <a:ln w="6480">
                <a:solidFill>
                  <a:srgbClr val="a8a8a8"/>
                </a:solidFill>
                <a:miter/>
              </a:ln>
            </p:spPr>
          </p:cxnSp>
          <p:cxnSp>
            <p:nvCxnSpPr>
              <p:cNvPr id="25256" name="Straight Connector 1133"/>
              <p:cNvCxnSpPr/>
              <p:nvPr/>
            </p:nvCxnSpPr>
            <p:spPr>
              <a:xfrm>
                <a:off x="7413840" y="-435240"/>
                <a:ext cx="360" cy="126360"/>
              </a:xfrm>
              <a:prstGeom prst="straightConnector1">
                <a:avLst/>
              </a:prstGeom>
              <a:ln w="6480">
                <a:solidFill>
                  <a:srgbClr val="a8a8a8"/>
                </a:solidFill>
                <a:miter/>
              </a:ln>
            </p:spPr>
          </p:cxnSp>
          <p:cxnSp>
            <p:nvCxnSpPr>
              <p:cNvPr id="25257" name="Straight Connector 1134"/>
              <p:cNvCxnSpPr/>
              <p:nvPr/>
            </p:nvCxnSpPr>
            <p:spPr>
              <a:xfrm>
                <a:off x="7908120" y="-435240"/>
                <a:ext cx="360" cy="126360"/>
              </a:xfrm>
              <a:prstGeom prst="straightConnector1">
                <a:avLst/>
              </a:prstGeom>
              <a:ln w="6480">
                <a:solidFill>
                  <a:srgbClr val="a8a8a8"/>
                </a:solidFill>
                <a:miter/>
              </a:ln>
            </p:spPr>
          </p:cxnSp>
          <p:cxnSp>
            <p:nvCxnSpPr>
              <p:cNvPr id="25258" name="Straight Connector 1135"/>
              <p:cNvCxnSpPr/>
              <p:nvPr/>
            </p:nvCxnSpPr>
            <p:spPr>
              <a:xfrm>
                <a:off x="7743240" y="-435240"/>
                <a:ext cx="360" cy="126360"/>
              </a:xfrm>
              <a:prstGeom prst="straightConnector1">
                <a:avLst/>
              </a:prstGeom>
              <a:ln w="6480">
                <a:solidFill>
                  <a:srgbClr val="a8a8a8"/>
                </a:solidFill>
                <a:miter/>
              </a:ln>
            </p:spPr>
          </p:cxnSp>
          <p:cxnSp>
            <p:nvCxnSpPr>
              <p:cNvPr id="25259" name="Straight Connector 1136"/>
              <p:cNvCxnSpPr/>
              <p:nvPr/>
            </p:nvCxnSpPr>
            <p:spPr>
              <a:xfrm>
                <a:off x="8237520" y="-435240"/>
                <a:ext cx="360" cy="126360"/>
              </a:xfrm>
              <a:prstGeom prst="straightConnector1">
                <a:avLst/>
              </a:prstGeom>
              <a:ln w="6480">
                <a:solidFill>
                  <a:srgbClr val="a8a8a8"/>
                </a:solidFill>
                <a:miter/>
              </a:ln>
            </p:spPr>
          </p:cxnSp>
          <p:cxnSp>
            <p:nvCxnSpPr>
              <p:cNvPr id="25260" name="Straight Connector 1137"/>
              <p:cNvCxnSpPr/>
              <p:nvPr/>
            </p:nvCxnSpPr>
            <p:spPr>
              <a:xfrm>
                <a:off x="8073000" y="-435240"/>
                <a:ext cx="360" cy="126360"/>
              </a:xfrm>
              <a:prstGeom prst="straightConnector1">
                <a:avLst/>
              </a:prstGeom>
              <a:ln w="6480">
                <a:solidFill>
                  <a:srgbClr val="a8a8a8"/>
                </a:solidFill>
                <a:miter/>
              </a:ln>
            </p:spPr>
          </p:cxnSp>
          <p:cxnSp>
            <p:nvCxnSpPr>
              <p:cNvPr id="25261" name="Straight Connector 1138"/>
              <p:cNvCxnSpPr/>
              <p:nvPr/>
            </p:nvCxnSpPr>
            <p:spPr>
              <a:xfrm>
                <a:off x="8567280" y="-435240"/>
                <a:ext cx="360" cy="126360"/>
              </a:xfrm>
              <a:prstGeom prst="straightConnector1">
                <a:avLst/>
              </a:prstGeom>
              <a:ln w="6480">
                <a:solidFill>
                  <a:srgbClr val="a8a8a8"/>
                </a:solidFill>
                <a:miter/>
              </a:ln>
            </p:spPr>
          </p:cxnSp>
          <p:cxnSp>
            <p:nvCxnSpPr>
              <p:cNvPr id="25262" name="Straight Connector 1139"/>
              <p:cNvCxnSpPr/>
              <p:nvPr/>
            </p:nvCxnSpPr>
            <p:spPr>
              <a:xfrm>
                <a:off x="8402400" y="-435240"/>
                <a:ext cx="360" cy="126360"/>
              </a:xfrm>
              <a:prstGeom prst="straightConnector1">
                <a:avLst/>
              </a:prstGeom>
              <a:ln w="6480">
                <a:solidFill>
                  <a:srgbClr val="a8a8a8"/>
                </a:solidFill>
                <a:miter/>
              </a:ln>
            </p:spPr>
          </p:cxnSp>
          <p:cxnSp>
            <p:nvCxnSpPr>
              <p:cNvPr id="25263" name="Straight Connector 1140"/>
              <p:cNvCxnSpPr/>
              <p:nvPr/>
            </p:nvCxnSpPr>
            <p:spPr>
              <a:xfrm>
                <a:off x="8896680" y="-435240"/>
                <a:ext cx="360" cy="126360"/>
              </a:xfrm>
              <a:prstGeom prst="straightConnector1">
                <a:avLst/>
              </a:prstGeom>
              <a:ln w="6480">
                <a:solidFill>
                  <a:srgbClr val="a8a8a8"/>
                </a:solidFill>
                <a:miter/>
              </a:ln>
            </p:spPr>
          </p:cxnSp>
          <p:cxnSp>
            <p:nvCxnSpPr>
              <p:cNvPr id="25264" name="Straight Connector 1141"/>
              <p:cNvCxnSpPr/>
              <p:nvPr/>
            </p:nvCxnSpPr>
            <p:spPr>
              <a:xfrm>
                <a:off x="8731800" y="-435240"/>
                <a:ext cx="360" cy="126360"/>
              </a:xfrm>
              <a:prstGeom prst="straightConnector1">
                <a:avLst/>
              </a:prstGeom>
              <a:ln w="6480">
                <a:solidFill>
                  <a:srgbClr val="a8a8a8"/>
                </a:solidFill>
                <a:miter/>
              </a:ln>
            </p:spPr>
          </p:cxnSp>
          <p:cxnSp>
            <p:nvCxnSpPr>
              <p:cNvPr id="25265" name="Straight Connector 1142"/>
              <p:cNvCxnSpPr/>
              <p:nvPr/>
            </p:nvCxnSpPr>
            <p:spPr>
              <a:xfrm>
                <a:off x="9226080" y="-435240"/>
                <a:ext cx="360" cy="126360"/>
              </a:xfrm>
              <a:prstGeom prst="straightConnector1">
                <a:avLst/>
              </a:prstGeom>
              <a:ln w="6480">
                <a:solidFill>
                  <a:srgbClr val="a8a8a8"/>
                </a:solidFill>
                <a:miter/>
              </a:ln>
            </p:spPr>
          </p:cxnSp>
          <p:cxnSp>
            <p:nvCxnSpPr>
              <p:cNvPr id="25266" name="Straight Connector 1143"/>
              <p:cNvCxnSpPr/>
              <p:nvPr/>
            </p:nvCxnSpPr>
            <p:spPr>
              <a:xfrm>
                <a:off x="9061560" y="-435240"/>
                <a:ext cx="360" cy="126360"/>
              </a:xfrm>
              <a:prstGeom prst="straightConnector1">
                <a:avLst/>
              </a:prstGeom>
              <a:ln w="6480">
                <a:solidFill>
                  <a:srgbClr val="a8a8a8"/>
                </a:solidFill>
                <a:miter/>
              </a:ln>
            </p:spPr>
          </p:cxnSp>
          <p:cxnSp>
            <p:nvCxnSpPr>
              <p:cNvPr id="25267" name="Straight Connector 1144"/>
              <p:cNvCxnSpPr/>
              <p:nvPr/>
            </p:nvCxnSpPr>
            <p:spPr>
              <a:xfrm>
                <a:off x="9555840" y="-435240"/>
                <a:ext cx="360" cy="126360"/>
              </a:xfrm>
              <a:prstGeom prst="straightConnector1">
                <a:avLst/>
              </a:prstGeom>
              <a:ln w="6480">
                <a:solidFill>
                  <a:srgbClr val="a8a8a8"/>
                </a:solidFill>
                <a:miter/>
              </a:ln>
            </p:spPr>
          </p:cxnSp>
          <p:cxnSp>
            <p:nvCxnSpPr>
              <p:cNvPr id="25268" name="Straight Connector 1145"/>
              <p:cNvCxnSpPr/>
              <p:nvPr/>
            </p:nvCxnSpPr>
            <p:spPr>
              <a:xfrm>
                <a:off x="9390960" y="-435240"/>
                <a:ext cx="360" cy="126360"/>
              </a:xfrm>
              <a:prstGeom prst="straightConnector1">
                <a:avLst/>
              </a:prstGeom>
              <a:ln w="6480">
                <a:solidFill>
                  <a:srgbClr val="a8a8a8"/>
                </a:solidFill>
                <a:miter/>
              </a:ln>
            </p:spPr>
          </p:cxnSp>
          <p:cxnSp>
            <p:nvCxnSpPr>
              <p:cNvPr id="25269" name="Straight Connector 1146"/>
              <p:cNvCxnSpPr/>
              <p:nvPr/>
            </p:nvCxnSpPr>
            <p:spPr>
              <a:xfrm>
                <a:off x="9885240" y="-435240"/>
                <a:ext cx="360" cy="126360"/>
              </a:xfrm>
              <a:prstGeom prst="straightConnector1">
                <a:avLst/>
              </a:prstGeom>
              <a:ln w="6480">
                <a:solidFill>
                  <a:srgbClr val="a8a8a8"/>
                </a:solidFill>
                <a:miter/>
              </a:ln>
            </p:spPr>
          </p:cxnSp>
          <p:cxnSp>
            <p:nvCxnSpPr>
              <p:cNvPr id="25270" name="Straight Connector 1147"/>
              <p:cNvCxnSpPr/>
              <p:nvPr/>
            </p:nvCxnSpPr>
            <p:spPr>
              <a:xfrm>
                <a:off x="9720360" y="-435240"/>
                <a:ext cx="360" cy="126360"/>
              </a:xfrm>
              <a:prstGeom prst="straightConnector1">
                <a:avLst/>
              </a:prstGeom>
              <a:ln w="6480">
                <a:solidFill>
                  <a:srgbClr val="a8a8a8"/>
                </a:solidFill>
                <a:miter/>
              </a:ln>
            </p:spPr>
          </p:cxnSp>
          <p:cxnSp>
            <p:nvCxnSpPr>
              <p:cNvPr id="25271" name="Straight Connector 1148"/>
              <p:cNvCxnSpPr/>
              <p:nvPr/>
            </p:nvCxnSpPr>
            <p:spPr>
              <a:xfrm>
                <a:off x="10214640" y="-435240"/>
                <a:ext cx="360" cy="126360"/>
              </a:xfrm>
              <a:prstGeom prst="straightConnector1">
                <a:avLst/>
              </a:prstGeom>
              <a:ln w="6480">
                <a:solidFill>
                  <a:srgbClr val="a8a8a8"/>
                </a:solidFill>
                <a:miter/>
              </a:ln>
            </p:spPr>
          </p:cxnSp>
          <p:cxnSp>
            <p:nvCxnSpPr>
              <p:cNvPr id="25272" name="Straight Connector 1149"/>
              <p:cNvCxnSpPr/>
              <p:nvPr/>
            </p:nvCxnSpPr>
            <p:spPr>
              <a:xfrm>
                <a:off x="10050120" y="-435240"/>
                <a:ext cx="360" cy="126360"/>
              </a:xfrm>
              <a:prstGeom prst="straightConnector1">
                <a:avLst/>
              </a:prstGeom>
              <a:ln w="6480">
                <a:solidFill>
                  <a:srgbClr val="a8a8a8"/>
                </a:solidFill>
                <a:miter/>
              </a:ln>
            </p:spPr>
          </p:cxnSp>
          <p:cxnSp>
            <p:nvCxnSpPr>
              <p:cNvPr id="25273" name="Straight Connector 1150"/>
              <p:cNvCxnSpPr/>
              <p:nvPr/>
            </p:nvCxnSpPr>
            <p:spPr>
              <a:xfrm>
                <a:off x="10544400" y="-435240"/>
                <a:ext cx="360" cy="126360"/>
              </a:xfrm>
              <a:prstGeom prst="straightConnector1">
                <a:avLst/>
              </a:prstGeom>
              <a:ln w="6480">
                <a:solidFill>
                  <a:srgbClr val="a8a8a8"/>
                </a:solidFill>
                <a:miter/>
              </a:ln>
            </p:spPr>
          </p:cxnSp>
          <p:cxnSp>
            <p:nvCxnSpPr>
              <p:cNvPr id="25274" name="Straight Connector 1151"/>
              <p:cNvCxnSpPr/>
              <p:nvPr/>
            </p:nvCxnSpPr>
            <p:spPr>
              <a:xfrm>
                <a:off x="10379520" y="-435240"/>
                <a:ext cx="360" cy="126360"/>
              </a:xfrm>
              <a:prstGeom prst="straightConnector1">
                <a:avLst/>
              </a:prstGeom>
              <a:ln w="6480">
                <a:solidFill>
                  <a:srgbClr val="a8a8a8"/>
                </a:solidFill>
                <a:miter/>
              </a:ln>
            </p:spPr>
          </p:cxnSp>
          <p:cxnSp>
            <p:nvCxnSpPr>
              <p:cNvPr id="25275" name="Straight Connector 1152"/>
              <p:cNvCxnSpPr/>
              <p:nvPr/>
            </p:nvCxnSpPr>
            <p:spPr>
              <a:xfrm>
                <a:off x="10873800" y="-435240"/>
                <a:ext cx="360" cy="126360"/>
              </a:xfrm>
              <a:prstGeom prst="straightConnector1">
                <a:avLst/>
              </a:prstGeom>
              <a:ln w="6480">
                <a:solidFill>
                  <a:srgbClr val="a8a8a8"/>
                </a:solidFill>
                <a:miter/>
              </a:ln>
            </p:spPr>
          </p:cxnSp>
          <p:cxnSp>
            <p:nvCxnSpPr>
              <p:cNvPr id="25276" name="Straight Connector 1153"/>
              <p:cNvCxnSpPr/>
              <p:nvPr/>
            </p:nvCxnSpPr>
            <p:spPr>
              <a:xfrm>
                <a:off x="10708920" y="-435240"/>
                <a:ext cx="360" cy="126360"/>
              </a:xfrm>
              <a:prstGeom prst="straightConnector1">
                <a:avLst/>
              </a:prstGeom>
              <a:ln w="6480">
                <a:solidFill>
                  <a:srgbClr val="a8a8a8"/>
                </a:solidFill>
                <a:miter/>
              </a:ln>
            </p:spPr>
          </p:cxnSp>
          <p:cxnSp>
            <p:nvCxnSpPr>
              <p:cNvPr id="25277" name="Straight Connector 1154"/>
              <p:cNvCxnSpPr/>
              <p:nvPr/>
            </p:nvCxnSpPr>
            <p:spPr>
              <a:xfrm>
                <a:off x="11203200" y="-435240"/>
                <a:ext cx="360" cy="126360"/>
              </a:xfrm>
              <a:prstGeom prst="straightConnector1">
                <a:avLst/>
              </a:prstGeom>
              <a:ln w="6480">
                <a:solidFill>
                  <a:srgbClr val="a8a8a8"/>
                </a:solidFill>
                <a:miter/>
              </a:ln>
            </p:spPr>
          </p:cxnSp>
          <p:cxnSp>
            <p:nvCxnSpPr>
              <p:cNvPr id="25278" name="Straight Connector 1155"/>
              <p:cNvCxnSpPr/>
              <p:nvPr/>
            </p:nvCxnSpPr>
            <p:spPr>
              <a:xfrm>
                <a:off x="11038680" y="-435240"/>
                <a:ext cx="360" cy="126360"/>
              </a:xfrm>
              <a:prstGeom prst="straightConnector1">
                <a:avLst/>
              </a:prstGeom>
              <a:ln w="6480">
                <a:solidFill>
                  <a:srgbClr val="a8a8a8"/>
                </a:solidFill>
                <a:miter/>
              </a:ln>
            </p:spPr>
          </p:cxnSp>
          <p:cxnSp>
            <p:nvCxnSpPr>
              <p:cNvPr id="25279" name="Straight Connector 1156"/>
              <p:cNvCxnSpPr/>
              <p:nvPr/>
            </p:nvCxnSpPr>
            <p:spPr>
              <a:xfrm>
                <a:off x="11532960" y="-435240"/>
                <a:ext cx="360" cy="126360"/>
              </a:xfrm>
              <a:prstGeom prst="straightConnector1">
                <a:avLst/>
              </a:prstGeom>
              <a:ln w="6480">
                <a:solidFill>
                  <a:srgbClr val="a8a8a8"/>
                </a:solidFill>
                <a:miter/>
              </a:ln>
            </p:spPr>
          </p:cxnSp>
          <p:cxnSp>
            <p:nvCxnSpPr>
              <p:cNvPr id="25280" name="Straight Connector 1157"/>
              <p:cNvCxnSpPr/>
              <p:nvPr/>
            </p:nvCxnSpPr>
            <p:spPr>
              <a:xfrm>
                <a:off x="11368080" y="-435240"/>
                <a:ext cx="360" cy="126360"/>
              </a:xfrm>
              <a:prstGeom prst="straightConnector1">
                <a:avLst/>
              </a:prstGeom>
              <a:ln w="6480">
                <a:solidFill>
                  <a:srgbClr val="a8a8a8"/>
                </a:solidFill>
                <a:miter/>
              </a:ln>
            </p:spPr>
          </p:cxnSp>
          <p:cxnSp>
            <p:nvCxnSpPr>
              <p:cNvPr id="25281" name="Straight Connector 1158"/>
              <p:cNvCxnSpPr/>
              <p:nvPr/>
            </p:nvCxnSpPr>
            <p:spPr>
              <a:xfrm>
                <a:off x="11862360" y="-435240"/>
                <a:ext cx="360" cy="126360"/>
              </a:xfrm>
              <a:prstGeom prst="straightConnector1">
                <a:avLst/>
              </a:prstGeom>
              <a:ln w="6480">
                <a:solidFill>
                  <a:srgbClr val="a8a8a8"/>
                </a:solidFill>
                <a:miter/>
              </a:ln>
            </p:spPr>
          </p:cxnSp>
          <p:cxnSp>
            <p:nvCxnSpPr>
              <p:cNvPr id="25282" name="Straight Connector 1159"/>
              <p:cNvCxnSpPr/>
              <p:nvPr/>
            </p:nvCxnSpPr>
            <p:spPr>
              <a:xfrm>
                <a:off x="11697480" y="-435240"/>
                <a:ext cx="360" cy="126360"/>
              </a:xfrm>
              <a:prstGeom prst="straightConnector1">
                <a:avLst/>
              </a:prstGeom>
              <a:ln w="6480">
                <a:solidFill>
                  <a:srgbClr val="a8a8a8"/>
                </a:solidFill>
                <a:miter/>
              </a:ln>
            </p:spPr>
          </p:cxnSp>
          <p:cxnSp>
            <p:nvCxnSpPr>
              <p:cNvPr id="25283" name="Straight Connector 1845"/>
              <p:cNvCxnSpPr/>
              <p:nvPr/>
            </p:nvCxnSpPr>
            <p:spPr>
              <a:xfrm>
                <a:off x="12481560" y="489600"/>
                <a:ext cx="126360" cy="360"/>
              </a:xfrm>
              <a:prstGeom prst="straightConnector1">
                <a:avLst/>
              </a:prstGeom>
              <a:ln w="6480">
                <a:solidFill>
                  <a:srgbClr val="a8a8a8"/>
                </a:solidFill>
                <a:miter/>
              </a:ln>
            </p:spPr>
          </p:cxnSp>
          <p:cxnSp>
            <p:nvCxnSpPr>
              <p:cNvPr id="25284" name="Straight Connector 1846"/>
              <p:cNvCxnSpPr/>
              <p:nvPr/>
            </p:nvCxnSpPr>
            <p:spPr>
              <a:xfrm>
                <a:off x="12481560" y="326520"/>
                <a:ext cx="126360" cy="360"/>
              </a:xfrm>
              <a:prstGeom prst="straightConnector1">
                <a:avLst/>
              </a:prstGeom>
              <a:ln w="6480">
                <a:solidFill>
                  <a:srgbClr val="a8a8a8"/>
                </a:solidFill>
                <a:miter/>
              </a:ln>
            </p:spPr>
          </p:cxnSp>
          <p:cxnSp>
            <p:nvCxnSpPr>
              <p:cNvPr id="25285" name="Straight Connector 1847"/>
              <p:cNvCxnSpPr/>
              <p:nvPr/>
            </p:nvCxnSpPr>
            <p:spPr>
              <a:xfrm>
                <a:off x="12481560" y="816120"/>
                <a:ext cx="126360" cy="360"/>
              </a:xfrm>
              <a:prstGeom prst="straightConnector1">
                <a:avLst/>
              </a:prstGeom>
              <a:ln w="6480">
                <a:solidFill>
                  <a:srgbClr val="a8a8a8"/>
                </a:solidFill>
                <a:miter/>
              </a:ln>
            </p:spPr>
          </p:cxnSp>
          <p:cxnSp>
            <p:nvCxnSpPr>
              <p:cNvPr id="25286" name="Straight Connector 1848"/>
              <p:cNvCxnSpPr/>
              <p:nvPr/>
            </p:nvCxnSpPr>
            <p:spPr>
              <a:xfrm>
                <a:off x="12481560" y="653040"/>
                <a:ext cx="126360" cy="360"/>
              </a:xfrm>
              <a:prstGeom prst="straightConnector1">
                <a:avLst/>
              </a:prstGeom>
              <a:ln w="6480">
                <a:solidFill>
                  <a:srgbClr val="a8a8a8"/>
                </a:solidFill>
                <a:miter/>
              </a:ln>
            </p:spPr>
          </p:cxnSp>
          <p:cxnSp>
            <p:nvCxnSpPr>
              <p:cNvPr id="25287" name="Straight Connector 1849"/>
              <p:cNvCxnSpPr/>
              <p:nvPr/>
            </p:nvCxnSpPr>
            <p:spPr>
              <a:xfrm>
                <a:off x="12481560" y="1142640"/>
                <a:ext cx="126360" cy="360"/>
              </a:xfrm>
              <a:prstGeom prst="straightConnector1">
                <a:avLst/>
              </a:prstGeom>
              <a:ln w="6480">
                <a:solidFill>
                  <a:srgbClr val="a8a8a8"/>
                </a:solidFill>
                <a:miter/>
              </a:ln>
            </p:spPr>
          </p:cxnSp>
          <p:cxnSp>
            <p:nvCxnSpPr>
              <p:cNvPr id="25288" name="Straight Connector 1850"/>
              <p:cNvCxnSpPr/>
              <p:nvPr/>
            </p:nvCxnSpPr>
            <p:spPr>
              <a:xfrm>
                <a:off x="12481560" y="979560"/>
                <a:ext cx="126360" cy="360"/>
              </a:xfrm>
              <a:prstGeom prst="straightConnector1">
                <a:avLst/>
              </a:prstGeom>
              <a:ln w="6480">
                <a:solidFill>
                  <a:srgbClr val="a8a8a8"/>
                </a:solidFill>
                <a:miter/>
              </a:ln>
            </p:spPr>
          </p:cxnSp>
          <p:cxnSp>
            <p:nvCxnSpPr>
              <p:cNvPr id="25289" name="Straight Connector 1851"/>
              <p:cNvCxnSpPr/>
              <p:nvPr/>
            </p:nvCxnSpPr>
            <p:spPr>
              <a:xfrm>
                <a:off x="12481560" y="1469520"/>
                <a:ext cx="126360" cy="360"/>
              </a:xfrm>
              <a:prstGeom prst="straightConnector1">
                <a:avLst/>
              </a:prstGeom>
              <a:ln w="6480">
                <a:solidFill>
                  <a:srgbClr val="a8a8a8"/>
                </a:solidFill>
                <a:miter/>
              </a:ln>
            </p:spPr>
          </p:cxnSp>
          <p:cxnSp>
            <p:nvCxnSpPr>
              <p:cNvPr id="25290" name="Straight Connector 1852"/>
              <p:cNvCxnSpPr/>
              <p:nvPr/>
            </p:nvCxnSpPr>
            <p:spPr>
              <a:xfrm>
                <a:off x="12481560" y="1306080"/>
                <a:ext cx="126360" cy="360"/>
              </a:xfrm>
              <a:prstGeom prst="straightConnector1">
                <a:avLst/>
              </a:prstGeom>
              <a:ln w="6480">
                <a:solidFill>
                  <a:srgbClr val="a8a8a8"/>
                </a:solidFill>
                <a:miter/>
              </a:ln>
            </p:spPr>
          </p:cxnSp>
          <p:cxnSp>
            <p:nvCxnSpPr>
              <p:cNvPr id="25291" name="Straight Connector 1853"/>
              <p:cNvCxnSpPr/>
              <p:nvPr/>
            </p:nvCxnSpPr>
            <p:spPr>
              <a:xfrm>
                <a:off x="12481560" y="1796040"/>
                <a:ext cx="126360" cy="360"/>
              </a:xfrm>
              <a:prstGeom prst="straightConnector1">
                <a:avLst/>
              </a:prstGeom>
              <a:ln w="6480">
                <a:solidFill>
                  <a:srgbClr val="a8a8a8"/>
                </a:solidFill>
                <a:miter/>
              </a:ln>
            </p:spPr>
          </p:cxnSp>
          <p:cxnSp>
            <p:nvCxnSpPr>
              <p:cNvPr id="25292" name="Straight Connector 1854"/>
              <p:cNvCxnSpPr/>
              <p:nvPr/>
            </p:nvCxnSpPr>
            <p:spPr>
              <a:xfrm>
                <a:off x="12481560" y="1632600"/>
                <a:ext cx="126360" cy="360"/>
              </a:xfrm>
              <a:prstGeom prst="straightConnector1">
                <a:avLst/>
              </a:prstGeom>
              <a:ln w="6480">
                <a:solidFill>
                  <a:srgbClr val="a8a8a8"/>
                </a:solidFill>
                <a:miter/>
              </a:ln>
            </p:spPr>
          </p:cxnSp>
          <p:cxnSp>
            <p:nvCxnSpPr>
              <p:cNvPr id="25293" name="Straight Connector 1855"/>
              <p:cNvCxnSpPr/>
              <p:nvPr/>
            </p:nvCxnSpPr>
            <p:spPr>
              <a:xfrm>
                <a:off x="12481560" y="2122560"/>
                <a:ext cx="126360" cy="360"/>
              </a:xfrm>
              <a:prstGeom prst="straightConnector1">
                <a:avLst/>
              </a:prstGeom>
              <a:ln w="6480">
                <a:solidFill>
                  <a:srgbClr val="a8a8a8"/>
                </a:solidFill>
                <a:miter/>
              </a:ln>
            </p:spPr>
          </p:cxnSp>
          <p:cxnSp>
            <p:nvCxnSpPr>
              <p:cNvPr id="25294" name="Straight Connector 1856"/>
              <p:cNvCxnSpPr/>
              <p:nvPr/>
            </p:nvCxnSpPr>
            <p:spPr>
              <a:xfrm>
                <a:off x="12481560" y="1959120"/>
                <a:ext cx="126360" cy="360"/>
              </a:xfrm>
              <a:prstGeom prst="straightConnector1">
                <a:avLst/>
              </a:prstGeom>
              <a:ln w="6480">
                <a:solidFill>
                  <a:srgbClr val="a8a8a8"/>
                </a:solidFill>
                <a:miter/>
              </a:ln>
            </p:spPr>
          </p:cxnSp>
          <p:cxnSp>
            <p:nvCxnSpPr>
              <p:cNvPr id="25295" name="Straight Connector 1857"/>
              <p:cNvCxnSpPr/>
              <p:nvPr/>
            </p:nvCxnSpPr>
            <p:spPr>
              <a:xfrm>
                <a:off x="12481560" y="2449080"/>
                <a:ext cx="126360" cy="360"/>
              </a:xfrm>
              <a:prstGeom prst="straightConnector1">
                <a:avLst/>
              </a:prstGeom>
              <a:ln w="6480">
                <a:solidFill>
                  <a:srgbClr val="a8a8a8"/>
                </a:solidFill>
                <a:miter/>
              </a:ln>
            </p:spPr>
          </p:cxnSp>
          <p:cxnSp>
            <p:nvCxnSpPr>
              <p:cNvPr id="25296" name="Straight Connector 1858"/>
              <p:cNvCxnSpPr/>
              <p:nvPr/>
            </p:nvCxnSpPr>
            <p:spPr>
              <a:xfrm>
                <a:off x="12481560" y="2285640"/>
                <a:ext cx="126360" cy="360"/>
              </a:xfrm>
              <a:prstGeom prst="straightConnector1">
                <a:avLst/>
              </a:prstGeom>
              <a:ln w="6480">
                <a:solidFill>
                  <a:srgbClr val="a8a8a8"/>
                </a:solidFill>
                <a:miter/>
              </a:ln>
            </p:spPr>
          </p:cxnSp>
          <p:cxnSp>
            <p:nvCxnSpPr>
              <p:cNvPr id="25297" name="Straight Connector 1859"/>
              <p:cNvCxnSpPr/>
              <p:nvPr/>
            </p:nvCxnSpPr>
            <p:spPr>
              <a:xfrm>
                <a:off x="12481560" y="2775600"/>
                <a:ext cx="126360" cy="360"/>
              </a:xfrm>
              <a:prstGeom prst="straightConnector1">
                <a:avLst/>
              </a:prstGeom>
              <a:ln w="6480">
                <a:solidFill>
                  <a:srgbClr val="a8a8a8"/>
                </a:solidFill>
                <a:miter/>
              </a:ln>
            </p:spPr>
          </p:cxnSp>
          <p:cxnSp>
            <p:nvCxnSpPr>
              <p:cNvPr id="25298" name="Straight Connector 1860"/>
              <p:cNvCxnSpPr/>
              <p:nvPr/>
            </p:nvCxnSpPr>
            <p:spPr>
              <a:xfrm>
                <a:off x="12481560" y="2612520"/>
                <a:ext cx="126360" cy="360"/>
              </a:xfrm>
              <a:prstGeom prst="straightConnector1">
                <a:avLst/>
              </a:prstGeom>
              <a:ln w="6480">
                <a:solidFill>
                  <a:srgbClr val="a8a8a8"/>
                </a:solidFill>
                <a:miter/>
              </a:ln>
            </p:spPr>
          </p:cxnSp>
          <p:cxnSp>
            <p:nvCxnSpPr>
              <p:cNvPr id="25299" name="Straight Connector 1861"/>
              <p:cNvCxnSpPr/>
              <p:nvPr/>
            </p:nvCxnSpPr>
            <p:spPr>
              <a:xfrm>
                <a:off x="12481560" y="3102120"/>
                <a:ext cx="126360" cy="360"/>
              </a:xfrm>
              <a:prstGeom prst="straightConnector1">
                <a:avLst/>
              </a:prstGeom>
              <a:ln w="6480">
                <a:solidFill>
                  <a:srgbClr val="a8a8a8"/>
                </a:solidFill>
                <a:miter/>
              </a:ln>
            </p:spPr>
          </p:cxnSp>
          <p:cxnSp>
            <p:nvCxnSpPr>
              <p:cNvPr id="25300" name="Straight Connector 1862"/>
              <p:cNvCxnSpPr/>
              <p:nvPr/>
            </p:nvCxnSpPr>
            <p:spPr>
              <a:xfrm>
                <a:off x="12481560" y="2939040"/>
                <a:ext cx="126360" cy="360"/>
              </a:xfrm>
              <a:prstGeom prst="straightConnector1">
                <a:avLst/>
              </a:prstGeom>
              <a:ln w="6480">
                <a:solidFill>
                  <a:srgbClr val="a8a8a8"/>
                </a:solidFill>
                <a:miter/>
              </a:ln>
            </p:spPr>
          </p:cxnSp>
          <p:cxnSp>
            <p:nvCxnSpPr>
              <p:cNvPr id="25301" name="Straight Connector 1863"/>
              <p:cNvCxnSpPr/>
              <p:nvPr/>
            </p:nvCxnSpPr>
            <p:spPr>
              <a:xfrm>
                <a:off x="12481560" y="3428640"/>
                <a:ext cx="126360" cy="360"/>
              </a:xfrm>
              <a:prstGeom prst="straightConnector1">
                <a:avLst/>
              </a:prstGeom>
              <a:ln w="6480">
                <a:solidFill>
                  <a:srgbClr val="a8a8a8"/>
                </a:solidFill>
                <a:miter/>
              </a:ln>
            </p:spPr>
          </p:cxnSp>
          <p:cxnSp>
            <p:nvCxnSpPr>
              <p:cNvPr id="25302" name="Straight Connector 1864"/>
              <p:cNvCxnSpPr/>
              <p:nvPr/>
            </p:nvCxnSpPr>
            <p:spPr>
              <a:xfrm>
                <a:off x="12481560" y="3265560"/>
                <a:ext cx="126360" cy="360"/>
              </a:xfrm>
              <a:prstGeom prst="straightConnector1">
                <a:avLst/>
              </a:prstGeom>
              <a:ln w="6480">
                <a:solidFill>
                  <a:srgbClr val="a8a8a8"/>
                </a:solidFill>
                <a:miter/>
              </a:ln>
            </p:spPr>
          </p:cxnSp>
          <p:cxnSp>
            <p:nvCxnSpPr>
              <p:cNvPr id="25303" name="Straight Connector 1865"/>
              <p:cNvCxnSpPr/>
              <p:nvPr/>
            </p:nvCxnSpPr>
            <p:spPr>
              <a:xfrm>
                <a:off x="12481560" y="3755520"/>
                <a:ext cx="126360" cy="360"/>
              </a:xfrm>
              <a:prstGeom prst="straightConnector1">
                <a:avLst/>
              </a:prstGeom>
              <a:ln w="6480">
                <a:solidFill>
                  <a:srgbClr val="a8a8a8"/>
                </a:solidFill>
                <a:miter/>
              </a:ln>
            </p:spPr>
          </p:cxnSp>
          <p:cxnSp>
            <p:nvCxnSpPr>
              <p:cNvPr id="25304" name="Straight Connector 1866"/>
              <p:cNvCxnSpPr/>
              <p:nvPr/>
            </p:nvCxnSpPr>
            <p:spPr>
              <a:xfrm>
                <a:off x="12481560" y="3592080"/>
                <a:ext cx="126360" cy="360"/>
              </a:xfrm>
              <a:prstGeom prst="straightConnector1">
                <a:avLst/>
              </a:prstGeom>
              <a:ln w="6480">
                <a:solidFill>
                  <a:srgbClr val="a8a8a8"/>
                </a:solidFill>
                <a:miter/>
              </a:ln>
            </p:spPr>
          </p:cxnSp>
          <p:cxnSp>
            <p:nvCxnSpPr>
              <p:cNvPr id="25305" name="Straight Connector 1867"/>
              <p:cNvCxnSpPr/>
              <p:nvPr/>
            </p:nvCxnSpPr>
            <p:spPr>
              <a:xfrm>
                <a:off x="12481560" y="4081680"/>
                <a:ext cx="126360" cy="360"/>
              </a:xfrm>
              <a:prstGeom prst="straightConnector1">
                <a:avLst/>
              </a:prstGeom>
              <a:ln w="6480">
                <a:solidFill>
                  <a:srgbClr val="a8a8a8"/>
                </a:solidFill>
                <a:miter/>
              </a:ln>
            </p:spPr>
          </p:cxnSp>
          <p:cxnSp>
            <p:nvCxnSpPr>
              <p:cNvPr id="25306" name="Straight Connector 1868"/>
              <p:cNvCxnSpPr/>
              <p:nvPr/>
            </p:nvCxnSpPr>
            <p:spPr>
              <a:xfrm>
                <a:off x="12481560" y="3918240"/>
                <a:ext cx="126360" cy="360"/>
              </a:xfrm>
              <a:prstGeom prst="straightConnector1">
                <a:avLst/>
              </a:prstGeom>
              <a:ln w="6480">
                <a:solidFill>
                  <a:srgbClr val="a8a8a8"/>
                </a:solidFill>
                <a:miter/>
              </a:ln>
            </p:spPr>
          </p:cxnSp>
          <p:cxnSp>
            <p:nvCxnSpPr>
              <p:cNvPr id="25307" name="Straight Connector 1869"/>
              <p:cNvCxnSpPr/>
              <p:nvPr/>
            </p:nvCxnSpPr>
            <p:spPr>
              <a:xfrm>
                <a:off x="12481560" y="4408200"/>
                <a:ext cx="126360" cy="360"/>
              </a:xfrm>
              <a:prstGeom prst="straightConnector1">
                <a:avLst/>
              </a:prstGeom>
              <a:ln w="6480">
                <a:solidFill>
                  <a:srgbClr val="a8a8a8"/>
                </a:solidFill>
                <a:miter/>
              </a:ln>
            </p:spPr>
          </p:cxnSp>
          <p:cxnSp>
            <p:nvCxnSpPr>
              <p:cNvPr id="25308" name="Straight Connector 1870"/>
              <p:cNvCxnSpPr/>
              <p:nvPr/>
            </p:nvCxnSpPr>
            <p:spPr>
              <a:xfrm>
                <a:off x="12481560" y="4244760"/>
                <a:ext cx="126360" cy="360"/>
              </a:xfrm>
              <a:prstGeom prst="straightConnector1">
                <a:avLst/>
              </a:prstGeom>
              <a:ln w="6480">
                <a:solidFill>
                  <a:srgbClr val="a8a8a8"/>
                </a:solidFill>
                <a:miter/>
              </a:ln>
            </p:spPr>
          </p:cxnSp>
          <p:cxnSp>
            <p:nvCxnSpPr>
              <p:cNvPr id="25309" name="Straight Connector 1871"/>
              <p:cNvCxnSpPr/>
              <p:nvPr/>
            </p:nvCxnSpPr>
            <p:spPr>
              <a:xfrm>
                <a:off x="12481560" y="4734720"/>
                <a:ext cx="126360" cy="360"/>
              </a:xfrm>
              <a:prstGeom prst="straightConnector1">
                <a:avLst/>
              </a:prstGeom>
              <a:ln w="6480">
                <a:solidFill>
                  <a:srgbClr val="a8a8a8"/>
                </a:solidFill>
                <a:miter/>
              </a:ln>
            </p:spPr>
          </p:cxnSp>
          <p:cxnSp>
            <p:nvCxnSpPr>
              <p:cNvPr id="25310" name="Straight Connector 1872"/>
              <p:cNvCxnSpPr/>
              <p:nvPr/>
            </p:nvCxnSpPr>
            <p:spPr>
              <a:xfrm>
                <a:off x="12481560" y="4571280"/>
                <a:ext cx="126360" cy="360"/>
              </a:xfrm>
              <a:prstGeom prst="straightConnector1">
                <a:avLst/>
              </a:prstGeom>
              <a:ln w="6480">
                <a:solidFill>
                  <a:srgbClr val="a8a8a8"/>
                </a:solidFill>
                <a:miter/>
              </a:ln>
            </p:spPr>
          </p:cxnSp>
          <p:cxnSp>
            <p:nvCxnSpPr>
              <p:cNvPr id="25311" name="Straight Connector 1873"/>
              <p:cNvCxnSpPr/>
              <p:nvPr/>
            </p:nvCxnSpPr>
            <p:spPr>
              <a:xfrm>
                <a:off x="12481560" y="5061240"/>
                <a:ext cx="126360" cy="360"/>
              </a:xfrm>
              <a:prstGeom prst="straightConnector1">
                <a:avLst/>
              </a:prstGeom>
              <a:ln w="6480">
                <a:solidFill>
                  <a:srgbClr val="a8a8a8"/>
                </a:solidFill>
                <a:miter/>
              </a:ln>
            </p:spPr>
          </p:cxnSp>
          <p:cxnSp>
            <p:nvCxnSpPr>
              <p:cNvPr id="25312" name="Straight Connector 1875"/>
              <p:cNvCxnSpPr/>
              <p:nvPr/>
            </p:nvCxnSpPr>
            <p:spPr>
              <a:xfrm>
                <a:off x="12481560" y="5387760"/>
                <a:ext cx="126360" cy="360"/>
              </a:xfrm>
              <a:prstGeom prst="straightConnector1">
                <a:avLst/>
              </a:prstGeom>
              <a:ln w="6480">
                <a:solidFill>
                  <a:srgbClr val="a8a8a8"/>
                </a:solidFill>
                <a:miter/>
              </a:ln>
            </p:spPr>
          </p:cxnSp>
          <p:cxnSp>
            <p:nvCxnSpPr>
              <p:cNvPr id="25313" name="Straight Connector 1876"/>
              <p:cNvCxnSpPr/>
              <p:nvPr/>
            </p:nvCxnSpPr>
            <p:spPr>
              <a:xfrm>
                <a:off x="12481560" y="5224680"/>
                <a:ext cx="126360" cy="360"/>
              </a:xfrm>
              <a:prstGeom prst="straightConnector1">
                <a:avLst/>
              </a:prstGeom>
              <a:ln w="6480">
                <a:solidFill>
                  <a:srgbClr val="a8a8a8"/>
                </a:solidFill>
                <a:miter/>
              </a:ln>
            </p:spPr>
          </p:cxnSp>
          <p:cxnSp>
            <p:nvCxnSpPr>
              <p:cNvPr id="25314" name="Straight Connector 1877"/>
              <p:cNvCxnSpPr/>
              <p:nvPr/>
            </p:nvCxnSpPr>
            <p:spPr>
              <a:xfrm>
                <a:off x="12481560" y="5714280"/>
                <a:ext cx="126360" cy="360"/>
              </a:xfrm>
              <a:prstGeom prst="straightConnector1">
                <a:avLst/>
              </a:prstGeom>
              <a:ln w="6480">
                <a:solidFill>
                  <a:srgbClr val="a8a8a8"/>
                </a:solidFill>
                <a:miter/>
              </a:ln>
            </p:spPr>
          </p:cxnSp>
          <p:cxnSp>
            <p:nvCxnSpPr>
              <p:cNvPr id="25315" name="Straight Connector 1878"/>
              <p:cNvCxnSpPr/>
              <p:nvPr/>
            </p:nvCxnSpPr>
            <p:spPr>
              <a:xfrm>
                <a:off x="12481560" y="5551200"/>
                <a:ext cx="126360" cy="360"/>
              </a:xfrm>
              <a:prstGeom prst="straightConnector1">
                <a:avLst/>
              </a:prstGeom>
              <a:ln w="6480">
                <a:solidFill>
                  <a:srgbClr val="a8a8a8"/>
                </a:solidFill>
                <a:miter/>
              </a:ln>
            </p:spPr>
          </p:cxnSp>
          <p:cxnSp>
            <p:nvCxnSpPr>
              <p:cNvPr id="25316" name="Straight Connector 1879"/>
              <p:cNvCxnSpPr/>
              <p:nvPr/>
            </p:nvCxnSpPr>
            <p:spPr>
              <a:xfrm>
                <a:off x="12481560" y="6041160"/>
                <a:ext cx="126360" cy="360"/>
              </a:xfrm>
              <a:prstGeom prst="straightConnector1">
                <a:avLst/>
              </a:prstGeom>
              <a:ln w="6480">
                <a:solidFill>
                  <a:srgbClr val="a8a8a8"/>
                </a:solidFill>
                <a:miter/>
              </a:ln>
            </p:spPr>
          </p:cxnSp>
          <p:cxnSp>
            <p:nvCxnSpPr>
              <p:cNvPr id="25317" name="Straight Connector 1880"/>
              <p:cNvCxnSpPr/>
              <p:nvPr/>
            </p:nvCxnSpPr>
            <p:spPr>
              <a:xfrm>
                <a:off x="12481560" y="5877720"/>
                <a:ext cx="126360" cy="360"/>
              </a:xfrm>
              <a:prstGeom prst="straightConnector1">
                <a:avLst/>
              </a:prstGeom>
              <a:ln w="6480">
                <a:solidFill>
                  <a:srgbClr val="a8a8a8"/>
                </a:solidFill>
                <a:miter/>
              </a:ln>
            </p:spPr>
          </p:cxnSp>
          <p:cxnSp>
            <p:nvCxnSpPr>
              <p:cNvPr id="25318" name="Straight Connector 1881"/>
              <p:cNvCxnSpPr/>
              <p:nvPr/>
            </p:nvCxnSpPr>
            <p:spPr>
              <a:xfrm>
                <a:off x="12481560" y="6367680"/>
                <a:ext cx="126360" cy="360"/>
              </a:xfrm>
              <a:prstGeom prst="straightConnector1">
                <a:avLst/>
              </a:prstGeom>
              <a:ln w="6480">
                <a:solidFill>
                  <a:srgbClr val="a8a8a8"/>
                </a:solidFill>
                <a:miter/>
              </a:ln>
            </p:spPr>
          </p:cxnSp>
          <p:cxnSp>
            <p:nvCxnSpPr>
              <p:cNvPr id="25319" name="Straight Connector 1882"/>
              <p:cNvCxnSpPr/>
              <p:nvPr/>
            </p:nvCxnSpPr>
            <p:spPr>
              <a:xfrm>
                <a:off x="12481560" y="6204240"/>
                <a:ext cx="126360" cy="360"/>
              </a:xfrm>
              <a:prstGeom prst="straightConnector1">
                <a:avLst/>
              </a:prstGeom>
              <a:ln w="6480">
                <a:solidFill>
                  <a:srgbClr val="a8a8a8"/>
                </a:solidFill>
                <a:miter/>
              </a:ln>
            </p:spPr>
          </p:cxnSp>
          <p:cxnSp>
            <p:nvCxnSpPr>
              <p:cNvPr id="25320" name="Straight Connector 2020"/>
              <p:cNvCxnSpPr/>
              <p:nvPr/>
            </p:nvCxnSpPr>
            <p:spPr>
              <a:xfrm>
                <a:off x="493920" y="7167240"/>
                <a:ext cx="360" cy="126360"/>
              </a:xfrm>
              <a:prstGeom prst="straightConnector1">
                <a:avLst/>
              </a:prstGeom>
              <a:ln w="6480">
                <a:solidFill>
                  <a:srgbClr val="a8a8a8"/>
                </a:solidFill>
                <a:miter/>
              </a:ln>
            </p:spPr>
          </p:cxnSp>
          <p:cxnSp>
            <p:nvCxnSpPr>
              <p:cNvPr id="25321" name="Straight Connector 2021"/>
              <p:cNvCxnSpPr/>
              <p:nvPr/>
            </p:nvCxnSpPr>
            <p:spPr>
              <a:xfrm>
                <a:off x="329400" y="7167240"/>
                <a:ext cx="360" cy="126360"/>
              </a:xfrm>
              <a:prstGeom prst="straightConnector1">
                <a:avLst/>
              </a:prstGeom>
              <a:ln w="6480">
                <a:solidFill>
                  <a:srgbClr val="a8a8a8"/>
                </a:solidFill>
                <a:miter/>
              </a:ln>
            </p:spPr>
          </p:cxnSp>
          <p:cxnSp>
            <p:nvCxnSpPr>
              <p:cNvPr id="25322" name="Straight Connector 2022"/>
              <p:cNvCxnSpPr/>
              <p:nvPr/>
            </p:nvCxnSpPr>
            <p:spPr>
              <a:xfrm>
                <a:off x="823680" y="7167240"/>
                <a:ext cx="360" cy="126360"/>
              </a:xfrm>
              <a:prstGeom prst="straightConnector1">
                <a:avLst/>
              </a:prstGeom>
              <a:ln w="6480">
                <a:solidFill>
                  <a:srgbClr val="a8a8a8"/>
                </a:solidFill>
                <a:miter/>
              </a:ln>
            </p:spPr>
          </p:cxnSp>
          <p:cxnSp>
            <p:nvCxnSpPr>
              <p:cNvPr id="25323" name="Straight Connector 2023"/>
              <p:cNvCxnSpPr/>
              <p:nvPr/>
            </p:nvCxnSpPr>
            <p:spPr>
              <a:xfrm>
                <a:off x="658800" y="7167240"/>
                <a:ext cx="360" cy="126360"/>
              </a:xfrm>
              <a:prstGeom prst="straightConnector1">
                <a:avLst/>
              </a:prstGeom>
              <a:ln w="6480">
                <a:solidFill>
                  <a:srgbClr val="a8a8a8"/>
                </a:solidFill>
                <a:miter/>
              </a:ln>
            </p:spPr>
          </p:cxnSp>
          <p:cxnSp>
            <p:nvCxnSpPr>
              <p:cNvPr id="25324" name="Straight Connector 2024"/>
              <p:cNvCxnSpPr/>
              <p:nvPr/>
            </p:nvCxnSpPr>
            <p:spPr>
              <a:xfrm>
                <a:off x="1153080" y="7167240"/>
                <a:ext cx="360" cy="126360"/>
              </a:xfrm>
              <a:prstGeom prst="straightConnector1">
                <a:avLst/>
              </a:prstGeom>
              <a:ln w="6480">
                <a:solidFill>
                  <a:srgbClr val="a8a8a8"/>
                </a:solidFill>
                <a:miter/>
              </a:ln>
            </p:spPr>
          </p:cxnSp>
          <p:cxnSp>
            <p:nvCxnSpPr>
              <p:cNvPr id="25325" name="Straight Connector 2025"/>
              <p:cNvCxnSpPr/>
              <p:nvPr/>
            </p:nvCxnSpPr>
            <p:spPr>
              <a:xfrm>
                <a:off x="988200" y="7167240"/>
                <a:ext cx="360" cy="126360"/>
              </a:xfrm>
              <a:prstGeom prst="straightConnector1">
                <a:avLst/>
              </a:prstGeom>
              <a:ln w="6480">
                <a:solidFill>
                  <a:srgbClr val="a8a8a8"/>
                </a:solidFill>
                <a:miter/>
              </a:ln>
            </p:spPr>
          </p:cxnSp>
          <p:cxnSp>
            <p:nvCxnSpPr>
              <p:cNvPr id="25326" name="Straight Connector 2026"/>
              <p:cNvCxnSpPr/>
              <p:nvPr/>
            </p:nvCxnSpPr>
            <p:spPr>
              <a:xfrm>
                <a:off x="1482480" y="7167240"/>
                <a:ext cx="360" cy="126360"/>
              </a:xfrm>
              <a:prstGeom prst="straightConnector1">
                <a:avLst/>
              </a:prstGeom>
              <a:ln w="6480">
                <a:solidFill>
                  <a:srgbClr val="a8a8a8"/>
                </a:solidFill>
                <a:miter/>
              </a:ln>
            </p:spPr>
          </p:cxnSp>
          <p:cxnSp>
            <p:nvCxnSpPr>
              <p:cNvPr id="25327" name="Straight Connector 2027"/>
              <p:cNvCxnSpPr/>
              <p:nvPr/>
            </p:nvCxnSpPr>
            <p:spPr>
              <a:xfrm>
                <a:off x="1317960" y="7167240"/>
                <a:ext cx="360" cy="126360"/>
              </a:xfrm>
              <a:prstGeom prst="straightConnector1">
                <a:avLst/>
              </a:prstGeom>
              <a:ln w="6480">
                <a:solidFill>
                  <a:srgbClr val="a8a8a8"/>
                </a:solidFill>
                <a:miter/>
              </a:ln>
            </p:spPr>
          </p:cxnSp>
          <p:cxnSp>
            <p:nvCxnSpPr>
              <p:cNvPr id="25328" name="Straight Connector 2028"/>
              <p:cNvCxnSpPr/>
              <p:nvPr/>
            </p:nvCxnSpPr>
            <p:spPr>
              <a:xfrm>
                <a:off x="1812240" y="7167240"/>
                <a:ext cx="360" cy="126360"/>
              </a:xfrm>
              <a:prstGeom prst="straightConnector1">
                <a:avLst/>
              </a:prstGeom>
              <a:ln w="6480">
                <a:solidFill>
                  <a:srgbClr val="a8a8a8"/>
                </a:solidFill>
                <a:miter/>
              </a:ln>
            </p:spPr>
          </p:cxnSp>
          <p:cxnSp>
            <p:nvCxnSpPr>
              <p:cNvPr id="25329" name="Straight Connector 2029"/>
              <p:cNvCxnSpPr/>
              <p:nvPr/>
            </p:nvCxnSpPr>
            <p:spPr>
              <a:xfrm>
                <a:off x="1647360" y="7167240"/>
                <a:ext cx="360" cy="126360"/>
              </a:xfrm>
              <a:prstGeom prst="straightConnector1">
                <a:avLst/>
              </a:prstGeom>
              <a:ln w="6480">
                <a:solidFill>
                  <a:srgbClr val="a8a8a8"/>
                </a:solidFill>
                <a:miter/>
              </a:ln>
            </p:spPr>
          </p:cxnSp>
          <p:cxnSp>
            <p:nvCxnSpPr>
              <p:cNvPr id="25330" name="Straight Connector 2030"/>
              <p:cNvCxnSpPr/>
              <p:nvPr/>
            </p:nvCxnSpPr>
            <p:spPr>
              <a:xfrm>
                <a:off x="2141640" y="7167240"/>
                <a:ext cx="360" cy="126360"/>
              </a:xfrm>
              <a:prstGeom prst="straightConnector1">
                <a:avLst/>
              </a:prstGeom>
              <a:ln w="6480">
                <a:solidFill>
                  <a:srgbClr val="a8a8a8"/>
                </a:solidFill>
                <a:miter/>
              </a:ln>
            </p:spPr>
          </p:cxnSp>
          <p:cxnSp>
            <p:nvCxnSpPr>
              <p:cNvPr id="25331" name="Straight Connector 2031"/>
              <p:cNvCxnSpPr/>
              <p:nvPr/>
            </p:nvCxnSpPr>
            <p:spPr>
              <a:xfrm>
                <a:off x="1976760" y="7167240"/>
                <a:ext cx="360" cy="126360"/>
              </a:xfrm>
              <a:prstGeom prst="straightConnector1">
                <a:avLst/>
              </a:prstGeom>
              <a:ln w="6480">
                <a:solidFill>
                  <a:srgbClr val="a8a8a8"/>
                </a:solidFill>
                <a:miter/>
              </a:ln>
            </p:spPr>
          </p:cxnSp>
          <p:cxnSp>
            <p:nvCxnSpPr>
              <p:cNvPr id="25332" name="Straight Connector 2032"/>
              <p:cNvCxnSpPr/>
              <p:nvPr/>
            </p:nvCxnSpPr>
            <p:spPr>
              <a:xfrm>
                <a:off x="2471040" y="7167240"/>
                <a:ext cx="360" cy="126360"/>
              </a:xfrm>
              <a:prstGeom prst="straightConnector1">
                <a:avLst/>
              </a:prstGeom>
              <a:ln w="6480">
                <a:solidFill>
                  <a:srgbClr val="a8a8a8"/>
                </a:solidFill>
                <a:miter/>
              </a:ln>
            </p:spPr>
          </p:cxnSp>
          <p:cxnSp>
            <p:nvCxnSpPr>
              <p:cNvPr id="25333" name="Straight Connector 2033"/>
              <p:cNvCxnSpPr/>
              <p:nvPr/>
            </p:nvCxnSpPr>
            <p:spPr>
              <a:xfrm>
                <a:off x="2306520" y="7167240"/>
                <a:ext cx="360" cy="126360"/>
              </a:xfrm>
              <a:prstGeom prst="straightConnector1">
                <a:avLst/>
              </a:prstGeom>
              <a:ln w="6480">
                <a:solidFill>
                  <a:srgbClr val="a8a8a8"/>
                </a:solidFill>
                <a:miter/>
              </a:ln>
            </p:spPr>
          </p:cxnSp>
          <p:cxnSp>
            <p:nvCxnSpPr>
              <p:cNvPr id="25334" name="Straight Connector 2034"/>
              <p:cNvCxnSpPr/>
              <p:nvPr/>
            </p:nvCxnSpPr>
            <p:spPr>
              <a:xfrm>
                <a:off x="2800800" y="7167240"/>
                <a:ext cx="360" cy="126360"/>
              </a:xfrm>
              <a:prstGeom prst="straightConnector1">
                <a:avLst/>
              </a:prstGeom>
              <a:ln w="6480">
                <a:solidFill>
                  <a:srgbClr val="a8a8a8"/>
                </a:solidFill>
                <a:miter/>
              </a:ln>
            </p:spPr>
          </p:cxnSp>
          <p:cxnSp>
            <p:nvCxnSpPr>
              <p:cNvPr id="25335" name="Straight Connector 2035"/>
              <p:cNvCxnSpPr/>
              <p:nvPr/>
            </p:nvCxnSpPr>
            <p:spPr>
              <a:xfrm>
                <a:off x="2635920" y="7167240"/>
                <a:ext cx="360" cy="126360"/>
              </a:xfrm>
              <a:prstGeom prst="straightConnector1">
                <a:avLst/>
              </a:prstGeom>
              <a:ln w="6480">
                <a:solidFill>
                  <a:srgbClr val="a8a8a8"/>
                </a:solidFill>
                <a:miter/>
              </a:ln>
            </p:spPr>
          </p:cxnSp>
          <p:cxnSp>
            <p:nvCxnSpPr>
              <p:cNvPr id="25336" name="Straight Connector 2036"/>
              <p:cNvCxnSpPr/>
              <p:nvPr/>
            </p:nvCxnSpPr>
            <p:spPr>
              <a:xfrm>
                <a:off x="3130200" y="7167240"/>
                <a:ext cx="360" cy="126360"/>
              </a:xfrm>
              <a:prstGeom prst="straightConnector1">
                <a:avLst/>
              </a:prstGeom>
              <a:ln w="6480">
                <a:solidFill>
                  <a:srgbClr val="a8a8a8"/>
                </a:solidFill>
                <a:miter/>
              </a:ln>
            </p:spPr>
          </p:cxnSp>
          <p:cxnSp>
            <p:nvCxnSpPr>
              <p:cNvPr id="25337" name="Straight Connector 2037"/>
              <p:cNvCxnSpPr/>
              <p:nvPr/>
            </p:nvCxnSpPr>
            <p:spPr>
              <a:xfrm>
                <a:off x="2965320" y="7167240"/>
                <a:ext cx="360" cy="126360"/>
              </a:xfrm>
              <a:prstGeom prst="straightConnector1">
                <a:avLst/>
              </a:prstGeom>
              <a:ln w="6480">
                <a:solidFill>
                  <a:srgbClr val="a8a8a8"/>
                </a:solidFill>
                <a:miter/>
              </a:ln>
            </p:spPr>
          </p:cxnSp>
          <p:cxnSp>
            <p:nvCxnSpPr>
              <p:cNvPr id="25338" name="Straight Connector 2038"/>
              <p:cNvCxnSpPr/>
              <p:nvPr/>
            </p:nvCxnSpPr>
            <p:spPr>
              <a:xfrm>
                <a:off x="3459600" y="7167240"/>
                <a:ext cx="360" cy="126360"/>
              </a:xfrm>
              <a:prstGeom prst="straightConnector1">
                <a:avLst/>
              </a:prstGeom>
              <a:ln w="6480">
                <a:solidFill>
                  <a:srgbClr val="a8a8a8"/>
                </a:solidFill>
                <a:miter/>
              </a:ln>
            </p:spPr>
          </p:cxnSp>
          <p:cxnSp>
            <p:nvCxnSpPr>
              <p:cNvPr id="25339" name="Straight Connector 2039"/>
              <p:cNvCxnSpPr/>
              <p:nvPr/>
            </p:nvCxnSpPr>
            <p:spPr>
              <a:xfrm>
                <a:off x="3295080" y="7167240"/>
                <a:ext cx="360" cy="126360"/>
              </a:xfrm>
              <a:prstGeom prst="straightConnector1">
                <a:avLst/>
              </a:prstGeom>
              <a:ln w="6480">
                <a:solidFill>
                  <a:srgbClr val="a8a8a8"/>
                </a:solidFill>
                <a:miter/>
              </a:ln>
            </p:spPr>
          </p:cxnSp>
          <p:cxnSp>
            <p:nvCxnSpPr>
              <p:cNvPr id="25340" name="Straight Connector 2040"/>
              <p:cNvCxnSpPr/>
              <p:nvPr/>
            </p:nvCxnSpPr>
            <p:spPr>
              <a:xfrm>
                <a:off x="3789360" y="7167240"/>
                <a:ext cx="360" cy="126360"/>
              </a:xfrm>
              <a:prstGeom prst="straightConnector1">
                <a:avLst/>
              </a:prstGeom>
              <a:ln w="6480">
                <a:solidFill>
                  <a:srgbClr val="a8a8a8"/>
                </a:solidFill>
                <a:miter/>
              </a:ln>
            </p:spPr>
          </p:cxnSp>
          <p:cxnSp>
            <p:nvCxnSpPr>
              <p:cNvPr id="25341" name="Straight Connector 2041"/>
              <p:cNvCxnSpPr/>
              <p:nvPr/>
            </p:nvCxnSpPr>
            <p:spPr>
              <a:xfrm>
                <a:off x="3624480" y="7167240"/>
                <a:ext cx="360" cy="126360"/>
              </a:xfrm>
              <a:prstGeom prst="straightConnector1">
                <a:avLst/>
              </a:prstGeom>
              <a:ln w="6480">
                <a:solidFill>
                  <a:srgbClr val="a8a8a8"/>
                </a:solidFill>
                <a:miter/>
              </a:ln>
            </p:spPr>
          </p:cxnSp>
          <p:cxnSp>
            <p:nvCxnSpPr>
              <p:cNvPr id="25342" name="Straight Connector 2042"/>
              <p:cNvCxnSpPr/>
              <p:nvPr/>
            </p:nvCxnSpPr>
            <p:spPr>
              <a:xfrm>
                <a:off x="4118760" y="7167240"/>
                <a:ext cx="360" cy="126360"/>
              </a:xfrm>
              <a:prstGeom prst="straightConnector1">
                <a:avLst/>
              </a:prstGeom>
              <a:ln w="6480">
                <a:solidFill>
                  <a:srgbClr val="a8a8a8"/>
                </a:solidFill>
                <a:miter/>
              </a:ln>
            </p:spPr>
          </p:cxnSp>
          <p:cxnSp>
            <p:nvCxnSpPr>
              <p:cNvPr id="25343" name="Straight Connector 2043"/>
              <p:cNvCxnSpPr/>
              <p:nvPr/>
            </p:nvCxnSpPr>
            <p:spPr>
              <a:xfrm>
                <a:off x="3953880" y="7167240"/>
                <a:ext cx="360" cy="126360"/>
              </a:xfrm>
              <a:prstGeom prst="straightConnector1">
                <a:avLst/>
              </a:prstGeom>
              <a:ln w="6480">
                <a:solidFill>
                  <a:srgbClr val="a8a8a8"/>
                </a:solidFill>
                <a:miter/>
              </a:ln>
            </p:spPr>
          </p:cxnSp>
          <p:cxnSp>
            <p:nvCxnSpPr>
              <p:cNvPr id="25344" name="Straight Connector 2044"/>
              <p:cNvCxnSpPr/>
              <p:nvPr/>
            </p:nvCxnSpPr>
            <p:spPr>
              <a:xfrm>
                <a:off x="4448160" y="7167240"/>
                <a:ext cx="360" cy="126360"/>
              </a:xfrm>
              <a:prstGeom prst="straightConnector1">
                <a:avLst/>
              </a:prstGeom>
              <a:ln w="6480">
                <a:solidFill>
                  <a:srgbClr val="a8a8a8"/>
                </a:solidFill>
                <a:miter/>
              </a:ln>
            </p:spPr>
          </p:cxnSp>
          <p:cxnSp>
            <p:nvCxnSpPr>
              <p:cNvPr id="25345" name="Straight Connector 2045"/>
              <p:cNvCxnSpPr/>
              <p:nvPr/>
            </p:nvCxnSpPr>
            <p:spPr>
              <a:xfrm>
                <a:off x="4283640" y="7167240"/>
                <a:ext cx="360" cy="126360"/>
              </a:xfrm>
              <a:prstGeom prst="straightConnector1">
                <a:avLst/>
              </a:prstGeom>
              <a:ln w="6480">
                <a:solidFill>
                  <a:srgbClr val="a8a8a8"/>
                </a:solidFill>
                <a:miter/>
              </a:ln>
            </p:spPr>
          </p:cxnSp>
          <p:cxnSp>
            <p:nvCxnSpPr>
              <p:cNvPr id="25346" name="Straight Connector 2046"/>
              <p:cNvCxnSpPr/>
              <p:nvPr/>
            </p:nvCxnSpPr>
            <p:spPr>
              <a:xfrm>
                <a:off x="4777920" y="7167240"/>
                <a:ext cx="360" cy="126360"/>
              </a:xfrm>
              <a:prstGeom prst="straightConnector1">
                <a:avLst/>
              </a:prstGeom>
              <a:ln w="6480">
                <a:solidFill>
                  <a:srgbClr val="a8a8a8"/>
                </a:solidFill>
                <a:miter/>
              </a:ln>
            </p:spPr>
          </p:cxnSp>
          <p:cxnSp>
            <p:nvCxnSpPr>
              <p:cNvPr id="25347" name="Straight Connector 2047"/>
              <p:cNvCxnSpPr/>
              <p:nvPr/>
            </p:nvCxnSpPr>
            <p:spPr>
              <a:xfrm>
                <a:off x="4613040" y="7167240"/>
                <a:ext cx="360" cy="126360"/>
              </a:xfrm>
              <a:prstGeom prst="straightConnector1">
                <a:avLst/>
              </a:prstGeom>
              <a:ln w="6480">
                <a:solidFill>
                  <a:srgbClr val="a8a8a8"/>
                </a:solidFill>
                <a:miter/>
              </a:ln>
            </p:spPr>
          </p:cxnSp>
          <p:cxnSp>
            <p:nvCxnSpPr>
              <p:cNvPr id="25348" name="Straight Connector 2048"/>
              <p:cNvCxnSpPr/>
              <p:nvPr/>
            </p:nvCxnSpPr>
            <p:spPr>
              <a:xfrm>
                <a:off x="5107320" y="7167240"/>
                <a:ext cx="360" cy="126360"/>
              </a:xfrm>
              <a:prstGeom prst="straightConnector1">
                <a:avLst/>
              </a:prstGeom>
              <a:ln w="6480">
                <a:solidFill>
                  <a:srgbClr val="a8a8a8"/>
                </a:solidFill>
                <a:miter/>
              </a:ln>
            </p:spPr>
          </p:cxnSp>
          <p:cxnSp>
            <p:nvCxnSpPr>
              <p:cNvPr id="25349" name="Straight Connector 2049"/>
              <p:cNvCxnSpPr/>
              <p:nvPr/>
            </p:nvCxnSpPr>
            <p:spPr>
              <a:xfrm>
                <a:off x="4942440" y="7167240"/>
                <a:ext cx="360" cy="126360"/>
              </a:xfrm>
              <a:prstGeom prst="straightConnector1">
                <a:avLst/>
              </a:prstGeom>
              <a:ln w="6480">
                <a:solidFill>
                  <a:srgbClr val="a8a8a8"/>
                </a:solidFill>
                <a:miter/>
              </a:ln>
            </p:spPr>
          </p:cxnSp>
          <p:cxnSp>
            <p:nvCxnSpPr>
              <p:cNvPr id="25350" name="Straight Connector 2050"/>
              <p:cNvCxnSpPr/>
              <p:nvPr/>
            </p:nvCxnSpPr>
            <p:spPr>
              <a:xfrm>
                <a:off x="5436720" y="7167240"/>
                <a:ext cx="360" cy="126360"/>
              </a:xfrm>
              <a:prstGeom prst="straightConnector1">
                <a:avLst/>
              </a:prstGeom>
              <a:ln w="6480">
                <a:solidFill>
                  <a:srgbClr val="a8a8a8"/>
                </a:solidFill>
                <a:miter/>
              </a:ln>
            </p:spPr>
          </p:cxnSp>
          <p:cxnSp>
            <p:nvCxnSpPr>
              <p:cNvPr id="25351" name="Straight Connector 2051"/>
              <p:cNvCxnSpPr/>
              <p:nvPr/>
            </p:nvCxnSpPr>
            <p:spPr>
              <a:xfrm>
                <a:off x="5272200" y="7167240"/>
                <a:ext cx="360" cy="126360"/>
              </a:xfrm>
              <a:prstGeom prst="straightConnector1">
                <a:avLst/>
              </a:prstGeom>
              <a:ln w="6480">
                <a:solidFill>
                  <a:srgbClr val="a8a8a8"/>
                </a:solidFill>
                <a:miter/>
              </a:ln>
            </p:spPr>
          </p:cxnSp>
          <p:cxnSp>
            <p:nvCxnSpPr>
              <p:cNvPr id="25352" name="Straight Connector 2052"/>
              <p:cNvCxnSpPr/>
              <p:nvPr/>
            </p:nvCxnSpPr>
            <p:spPr>
              <a:xfrm>
                <a:off x="5766480" y="7167240"/>
                <a:ext cx="360" cy="126360"/>
              </a:xfrm>
              <a:prstGeom prst="straightConnector1">
                <a:avLst/>
              </a:prstGeom>
              <a:ln w="6480">
                <a:solidFill>
                  <a:srgbClr val="a8a8a8"/>
                </a:solidFill>
                <a:miter/>
              </a:ln>
            </p:spPr>
          </p:cxnSp>
          <p:cxnSp>
            <p:nvCxnSpPr>
              <p:cNvPr id="25353" name="Straight Connector 2053"/>
              <p:cNvCxnSpPr/>
              <p:nvPr/>
            </p:nvCxnSpPr>
            <p:spPr>
              <a:xfrm>
                <a:off x="5601600" y="7167240"/>
                <a:ext cx="360" cy="126360"/>
              </a:xfrm>
              <a:prstGeom prst="straightConnector1">
                <a:avLst/>
              </a:prstGeom>
              <a:ln w="6480">
                <a:solidFill>
                  <a:srgbClr val="a8a8a8"/>
                </a:solidFill>
                <a:miter/>
              </a:ln>
            </p:spPr>
          </p:cxnSp>
          <p:cxnSp>
            <p:nvCxnSpPr>
              <p:cNvPr id="25354" name="Straight Connector 2054"/>
              <p:cNvCxnSpPr/>
              <p:nvPr/>
            </p:nvCxnSpPr>
            <p:spPr>
              <a:xfrm>
                <a:off x="6095880" y="7167240"/>
                <a:ext cx="360" cy="126360"/>
              </a:xfrm>
              <a:prstGeom prst="straightConnector1">
                <a:avLst/>
              </a:prstGeom>
              <a:ln w="6480">
                <a:solidFill>
                  <a:srgbClr val="a8a8a8"/>
                </a:solidFill>
                <a:miter/>
              </a:ln>
            </p:spPr>
          </p:cxnSp>
          <p:cxnSp>
            <p:nvCxnSpPr>
              <p:cNvPr id="25355" name="Straight Connector 2055"/>
              <p:cNvCxnSpPr/>
              <p:nvPr/>
            </p:nvCxnSpPr>
            <p:spPr>
              <a:xfrm>
                <a:off x="5931000" y="7167240"/>
                <a:ext cx="360" cy="126360"/>
              </a:xfrm>
              <a:prstGeom prst="straightConnector1">
                <a:avLst/>
              </a:prstGeom>
              <a:ln w="6480">
                <a:solidFill>
                  <a:srgbClr val="a8a8a8"/>
                </a:solidFill>
                <a:miter/>
              </a:ln>
            </p:spPr>
          </p:cxnSp>
          <p:cxnSp>
            <p:nvCxnSpPr>
              <p:cNvPr id="25356" name="Straight Connector 2056"/>
              <p:cNvCxnSpPr/>
              <p:nvPr/>
            </p:nvCxnSpPr>
            <p:spPr>
              <a:xfrm>
                <a:off x="6425280" y="7167240"/>
                <a:ext cx="360" cy="126360"/>
              </a:xfrm>
              <a:prstGeom prst="straightConnector1">
                <a:avLst/>
              </a:prstGeom>
              <a:ln w="6480">
                <a:solidFill>
                  <a:srgbClr val="a8a8a8"/>
                </a:solidFill>
                <a:miter/>
              </a:ln>
            </p:spPr>
          </p:cxnSp>
          <p:cxnSp>
            <p:nvCxnSpPr>
              <p:cNvPr id="25357" name="Straight Connector 2057"/>
              <p:cNvCxnSpPr/>
              <p:nvPr/>
            </p:nvCxnSpPr>
            <p:spPr>
              <a:xfrm>
                <a:off x="6260760" y="7167240"/>
                <a:ext cx="360" cy="126360"/>
              </a:xfrm>
              <a:prstGeom prst="straightConnector1">
                <a:avLst/>
              </a:prstGeom>
              <a:ln w="6480">
                <a:solidFill>
                  <a:srgbClr val="a8a8a8"/>
                </a:solidFill>
                <a:miter/>
              </a:ln>
            </p:spPr>
          </p:cxnSp>
          <p:cxnSp>
            <p:nvCxnSpPr>
              <p:cNvPr id="25358" name="Straight Connector 2058"/>
              <p:cNvCxnSpPr/>
              <p:nvPr/>
            </p:nvCxnSpPr>
            <p:spPr>
              <a:xfrm>
                <a:off x="6590160" y="7167240"/>
                <a:ext cx="360" cy="126360"/>
              </a:xfrm>
              <a:prstGeom prst="straightConnector1">
                <a:avLst/>
              </a:prstGeom>
              <a:ln w="6480">
                <a:solidFill>
                  <a:srgbClr val="a8a8a8"/>
                </a:solidFill>
                <a:miter/>
              </a:ln>
            </p:spPr>
          </p:cxnSp>
          <p:cxnSp>
            <p:nvCxnSpPr>
              <p:cNvPr id="25359" name="Straight Connector 2059"/>
              <p:cNvCxnSpPr/>
              <p:nvPr/>
            </p:nvCxnSpPr>
            <p:spPr>
              <a:xfrm>
                <a:off x="6919560" y="7167240"/>
                <a:ext cx="360" cy="126360"/>
              </a:xfrm>
              <a:prstGeom prst="straightConnector1">
                <a:avLst/>
              </a:prstGeom>
              <a:ln w="6480">
                <a:solidFill>
                  <a:srgbClr val="a8a8a8"/>
                </a:solidFill>
                <a:miter/>
              </a:ln>
            </p:spPr>
          </p:cxnSp>
          <p:cxnSp>
            <p:nvCxnSpPr>
              <p:cNvPr id="25360" name="Straight Connector 2060"/>
              <p:cNvCxnSpPr/>
              <p:nvPr/>
            </p:nvCxnSpPr>
            <p:spPr>
              <a:xfrm>
                <a:off x="6754680" y="7167240"/>
                <a:ext cx="360" cy="126360"/>
              </a:xfrm>
              <a:prstGeom prst="straightConnector1">
                <a:avLst/>
              </a:prstGeom>
              <a:ln w="6480">
                <a:solidFill>
                  <a:srgbClr val="a8a8a8"/>
                </a:solidFill>
                <a:miter/>
              </a:ln>
            </p:spPr>
          </p:cxnSp>
          <p:cxnSp>
            <p:nvCxnSpPr>
              <p:cNvPr id="25361" name="Straight Connector 2061"/>
              <p:cNvCxnSpPr/>
              <p:nvPr/>
            </p:nvCxnSpPr>
            <p:spPr>
              <a:xfrm>
                <a:off x="7248960" y="7167240"/>
                <a:ext cx="360" cy="126360"/>
              </a:xfrm>
              <a:prstGeom prst="straightConnector1">
                <a:avLst/>
              </a:prstGeom>
              <a:ln w="6480">
                <a:solidFill>
                  <a:srgbClr val="a8a8a8"/>
                </a:solidFill>
                <a:miter/>
              </a:ln>
            </p:spPr>
          </p:cxnSp>
          <p:cxnSp>
            <p:nvCxnSpPr>
              <p:cNvPr id="25362" name="Straight Connector 2062"/>
              <p:cNvCxnSpPr/>
              <p:nvPr/>
            </p:nvCxnSpPr>
            <p:spPr>
              <a:xfrm>
                <a:off x="7084440" y="7167240"/>
                <a:ext cx="360" cy="126360"/>
              </a:xfrm>
              <a:prstGeom prst="straightConnector1">
                <a:avLst/>
              </a:prstGeom>
              <a:ln w="6480">
                <a:solidFill>
                  <a:srgbClr val="a8a8a8"/>
                </a:solidFill>
                <a:miter/>
              </a:ln>
            </p:spPr>
          </p:cxnSp>
          <p:cxnSp>
            <p:nvCxnSpPr>
              <p:cNvPr id="25363" name="Straight Connector 2063"/>
              <p:cNvCxnSpPr/>
              <p:nvPr/>
            </p:nvCxnSpPr>
            <p:spPr>
              <a:xfrm>
                <a:off x="7578720" y="7167240"/>
                <a:ext cx="360" cy="126360"/>
              </a:xfrm>
              <a:prstGeom prst="straightConnector1">
                <a:avLst/>
              </a:prstGeom>
              <a:ln w="6480">
                <a:solidFill>
                  <a:srgbClr val="a8a8a8"/>
                </a:solidFill>
                <a:miter/>
              </a:ln>
            </p:spPr>
          </p:cxnSp>
          <p:cxnSp>
            <p:nvCxnSpPr>
              <p:cNvPr id="25364" name="Straight Connector 2064"/>
              <p:cNvCxnSpPr/>
              <p:nvPr/>
            </p:nvCxnSpPr>
            <p:spPr>
              <a:xfrm>
                <a:off x="7413840" y="7167240"/>
                <a:ext cx="360" cy="126360"/>
              </a:xfrm>
              <a:prstGeom prst="straightConnector1">
                <a:avLst/>
              </a:prstGeom>
              <a:ln w="6480">
                <a:solidFill>
                  <a:srgbClr val="a8a8a8"/>
                </a:solidFill>
                <a:miter/>
              </a:ln>
            </p:spPr>
          </p:cxnSp>
          <p:cxnSp>
            <p:nvCxnSpPr>
              <p:cNvPr id="25365" name="Straight Connector 2065"/>
              <p:cNvCxnSpPr/>
              <p:nvPr/>
            </p:nvCxnSpPr>
            <p:spPr>
              <a:xfrm>
                <a:off x="7908120" y="7167240"/>
                <a:ext cx="360" cy="126360"/>
              </a:xfrm>
              <a:prstGeom prst="straightConnector1">
                <a:avLst/>
              </a:prstGeom>
              <a:ln w="6480">
                <a:solidFill>
                  <a:srgbClr val="a8a8a8"/>
                </a:solidFill>
                <a:miter/>
              </a:ln>
            </p:spPr>
          </p:cxnSp>
          <p:cxnSp>
            <p:nvCxnSpPr>
              <p:cNvPr id="25366" name="Straight Connector 2066"/>
              <p:cNvCxnSpPr/>
              <p:nvPr/>
            </p:nvCxnSpPr>
            <p:spPr>
              <a:xfrm>
                <a:off x="7743240" y="7167240"/>
                <a:ext cx="360" cy="126360"/>
              </a:xfrm>
              <a:prstGeom prst="straightConnector1">
                <a:avLst/>
              </a:prstGeom>
              <a:ln w="6480">
                <a:solidFill>
                  <a:srgbClr val="a8a8a8"/>
                </a:solidFill>
                <a:miter/>
              </a:ln>
            </p:spPr>
          </p:cxnSp>
          <p:cxnSp>
            <p:nvCxnSpPr>
              <p:cNvPr id="25367" name="Straight Connector 2067"/>
              <p:cNvCxnSpPr/>
              <p:nvPr/>
            </p:nvCxnSpPr>
            <p:spPr>
              <a:xfrm>
                <a:off x="8237520" y="7167240"/>
                <a:ext cx="360" cy="126360"/>
              </a:xfrm>
              <a:prstGeom prst="straightConnector1">
                <a:avLst/>
              </a:prstGeom>
              <a:ln w="6480">
                <a:solidFill>
                  <a:srgbClr val="a8a8a8"/>
                </a:solidFill>
                <a:miter/>
              </a:ln>
            </p:spPr>
          </p:cxnSp>
          <p:cxnSp>
            <p:nvCxnSpPr>
              <p:cNvPr id="25368" name="Straight Connector 2068"/>
              <p:cNvCxnSpPr/>
              <p:nvPr/>
            </p:nvCxnSpPr>
            <p:spPr>
              <a:xfrm>
                <a:off x="8073000" y="7167240"/>
                <a:ext cx="360" cy="126360"/>
              </a:xfrm>
              <a:prstGeom prst="straightConnector1">
                <a:avLst/>
              </a:prstGeom>
              <a:ln w="6480">
                <a:solidFill>
                  <a:srgbClr val="a8a8a8"/>
                </a:solidFill>
                <a:miter/>
              </a:ln>
            </p:spPr>
          </p:cxnSp>
          <p:cxnSp>
            <p:nvCxnSpPr>
              <p:cNvPr id="25369" name="Straight Connector 2069"/>
              <p:cNvCxnSpPr/>
              <p:nvPr/>
            </p:nvCxnSpPr>
            <p:spPr>
              <a:xfrm>
                <a:off x="8567280" y="7167240"/>
                <a:ext cx="360" cy="126360"/>
              </a:xfrm>
              <a:prstGeom prst="straightConnector1">
                <a:avLst/>
              </a:prstGeom>
              <a:ln w="6480">
                <a:solidFill>
                  <a:srgbClr val="a8a8a8"/>
                </a:solidFill>
                <a:miter/>
              </a:ln>
            </p:spPr>
          </p:cxnSp>
          <p:cxnSp>
            <p:nvCxnSpPr>
              <p:cNvPr id="25370" name="Straight Connector 2070"/>
              <p:cNvCxnSpPr/>
              <p:nvPr/>
            </p:nvCxnSpPr>
            <p:spPr>
              <a:xfrm>
                <a:off x="8402400" y="7167240"/>
                <a:ext cx="360" cy="126360"/>
              </a:xfrm>
              <a:prstGeom prst="straightConnector1">
                <a:avLst/>
              </a:prstGeom>
              <a:ln w="6480">
                <a:solidFill>
                  <a:srgbClr val="a8a8a8"/>
                </a:solidFill>
                <a:miter/>
              </a:ln>
            </p:spPr>
          </p:cxnSp>
          <p:cxnSp>
            <p:nvCxnSpPr>
              <p:cNvPr id="25371" name="Straight Connector 2071"/>
              <p:cNvCxnSpPr/>
              <p:nvPr/>
            </p:nvCxnSpPr>
            <p:spPr>
              <a:xfrm>
                <a:off x="8896680" y="7167240"/>
                <a:ext cx="360" cy="126360"/>
              </a:xfrm>
              <a:prstGeom prst="straightConnector1">
                <a:avLst/>
              </a:prstGeom>
              <a:ln w="6480">
                <a:solidFill>
                  <a:srgbClr val="a8a8a8"/>
                </a:solidFill>
                <a:miter/>
              </a:ln>
            </p:spPr>
          </p:cxnSp>
          <p:cxnSp>
            <p:nvCxnSpPr>
              <p:cNvPr id="25372" name="Straight Connector 2072"/>
              <p:cNvCxnSpPr/>
              <p:nvPr/>
            </p:nvCxnSpPr>
            <p:spPr>
              <a:xfrm>
                <a:off x="8731800" y="7167240"/>
                <a:ext cx="360" cy="126360"/>
              </a:xfrm>
              <a:prstGeom prst="straightConnector1">
                <a:avLst/>
              </a:prstGeom>
              <a:ln w="6480">
                <a:solidFill>
                  <a:srgbClr val="a8a8a8"/>
                </a:solidFill>
                <a:miter/>
              </a:ln>
            </p:spPr>
          </p:cxnSp>
          <p:cxnSp>
            <p:nvCxnSpPr>
              <p:cNvPr id="25373" name="Straight Connector 2073"/>
              <p:cNvCxnSpPr/>
              <p:nvPr/>
            </p:nvCxnSpPr>
            <p:spPr>
              <a:xfrm>
                <a:off x="9226080" y="7167240"/>
                <a:ext cx="360" cy="126360"/>
              </a:xfrm>
              <a:prstGeom prst="straightConnector1">
                <a:avLst/>
              </a:prstGeom>
              <a:ln w="6480">
                <a:solidFill>
                  <a:srgbClr val="a8a8a8"/>
                </a:solidFill>
                <a:miter/>
              </a:ln>
            </p:spPr>
          </p:cxnSp>
          <p:cxnSp>
            <p:nvCxnSpPr>
              <p:cNvPr id="25374" name="Straight Connector 2074"/>
              <p:cNvCxnSpPr/>
              <p:nvPr/>
            </p:nvCxnSpPr>
            <p:spPr>
              <a:xfrm>
                <a:off x="9061560" y="7167240"/>
                <a:ext cx="360" cy="126360"/>
              </a:xfrm>
              <a:prstGeom prst="straightConnector1">
                <a:avLst/>
              </a:prstGeom>
              <a:ln w="6480">
                <a:solidFill>
                  <a:srgbClr val="a8a8a8"/>
                </a:solidFill>
                <a:miter/>
              </a:ln>
            </p:spPr>
          </p:cxnSp>
          <p:cxnSp>
            <p:nvCxnSpPr>
              <p:cNvPr id="25375" name="Straight Connector 2075"/>
              <p:cNvCxnSpPr/>
              <p:nvPr/>
            </p:nvCxnSpPr>
            <p:spPr>
              <a:xfrm>
                <a:off x="9555840" y="7167240"/>
                <a:ext cx="360" cy="126360"/>
              </a:xfrm>
              <a:prstGeom prst="straightConnector1">
                <a:avLst/>
              </a:prstGeom>
              <a:ln w="6480">
                <a:solidFill>
                  <a:srgbClr val="a8a8a8"/>
                </a:solidFill>
                <a:miter/>
              </a:ln>
            </p:spPr>
          </p:cxnSp>
          <p:cxnSp>
            <p:nvCxnSpPr>
              <p:cNvPr id="25376" name="Straight Connector 2076"/>
              <p:cNvCxnSpPr/>
              <p:nvPr/>
            </p:nvCxnSpPr>
            <p:spPr>
              <a:xfrm>
                <a:off x="9390960" y="7167240"/>
                <a:ext cx="360" cy="126360"/>
              </a:xfrm>
              <a:prstGeom prst="straightConnector1">
                <a:avLst/>
              </a:prstGeom>
              <a:ln w="6480">
                <a:solidFill>
                  <a:srgbClr val="a8a8a8"/>
                </a:solidFill>
                <a:miter/>
              </a:ln>
            </p:spPr>
          </p:cxnSp>
          <p:cxnSp>
            <p:nvCxnSpPr>
              <p:cNvPr id="25377" name="Straight Connector 2077"/>
              <p:cNvCxnSpPr/>
              <p:nvPr/>
            </p:nvCxnSpPr>
            <p:spPr>
              <a:xfrm>
                <a:off x="9885240" y="7167240"/>
                <a:ext cx="360" cy="126360"/>
              </a:xfrm>
              <a:prstGeom prst="straightConnector1">
                <a:avLst/>
              </a:prstGeom>
              <a:ln w="6480">
                <a:solidFill>
                  <a:srgbClr val="a8a8a8"/>
                </a:solidFill>
                <a:miter/>
              </a:ln>
            </p:spPr>
          </p:cxnSp>
          <p:cxnSp>
            <p:nvCxnSpPr>
              <p:cNvPr id="25378" name="Straight Connector 2078"/>
              <p:cNvCxnSpPr/>
              <p:nvPr/>
            </p:nvCxnSpPr>
            <p:spPr>
              <a:xfrm>
                <a:off x="9720360" y="7167240"/>
                <a:ext cx="360" cy="126360"/>
              </a:xfrm>
              <a:prstGeom prst="straightConnector1">
                <a:avLst/>
              </a:prstGeom>
              <a:ln w="6480">
                <a:solidFill>
                  <a:srgbClr val="a8a8a8"/>
                </a:solidFill>
                <a:miter/>
              </a:ln>
            </p:spPr>
          </p:cxnSp>
          <p:cxnSp>
            <p:nvCxnSpPr>
              <p:cNvPr id="25379" name="Straight Connector 2079"/>
              <p:cNvCxnSpPr/>
              <p:nvPr/>
            </p:nvCxnSpPr>
            <p:spPr>
              <a:xfrm>
                <a:off x="10214640" y="7167240"/>
                <a:ext cx="360" cy="126360"/>
              </a:xfrm>
              <a:prstGeom prst="straightConnector1">
                <a:avLst/>
              </a:prstGeom>
              <a:ln w="6480">
                <a:solidFill>
                  <a:srgbClr val="a8a8a8"/>
                </a:solidFill>
                <a:miter/>
              </a:ln>
            </p:spPr>
          </p:cxnSp>
          <p:cxnSp>
            <p:nvCxnSpPr>
              <p:cNvPr id="25380" name="Straight Connector 2080"/>
              <p:cNvCxnSpPr/>
              <p:nvPr/>
            </p:nvCxnSpPr>
            <p:spPr>
              <a:xfrm>
                <a:off x="10050120" y="7167240"/>
                <a:ext cx="360" cy="126360"/>
              </a:xfrm>
              <a:prstGeom prst="straightConnector1">
                <a:avLst/>
              </a:prstGeom>
              <a:ln w="6480">
                <a:solidFill>
                  <a:srgbClr val="a8a8a8"/>
                </a:solidFill>
                <a:miter/>
              </a:ln>
            </p:spPr>
          </p:cxnSp>
          <p:cxnSp>
            <p:nvCxnSpPr>
              <p:cNvPr id="25381" name="Straight Connector 2081"/>
              <p:cNvCxnSpPr/>
              <p:nvPr/>
            </p:nvCxnSpPr>
            <p:spPr>
              <a:xfrm>
                <a:off x="10544400" y="7167240"/>
                <a:ext cx="360" cy="126360"/>
              </a:xfrm>
              <a:prstGeom prst="straightConnector1">
                <a:avLst/>
              </a:prstGeom>
              <a:ln w="6480">
                <a:solidFill>
                  <a:srgbClr val="a8a8a8"/>
                </a:solidFill>
                <a:miter/>
              </a:ln>
            </p:spPr>
          </p:cxnSp>
          <p:cxnSp>
            <p:nvCxnSpPr>
              <p:cNvPr id="25382" name="Straight Connector 2082"/>
              <p:cNvCxnSpPr/>
              <p:nvPr/>
            </p:nvCxnSpPr>
            <p:spPr>
              <a:xfrm>
                <a:off x="10379520" y="7167240"/>
                <a:ext cx="360" cy="126360"/>
              </a:xfrm>
              <a:prstGeom prst="straightConnector1">
                <a:avLst/>
              </a:prstGeom>
              <a:ln w="6480">
                <a:solidFill>
                  <a:srgbClr val="a8a8a8"/>
                </a:solidFill>
                <a:miter/>
              </a:ln>
            </p:spPr>
          </p:cxnSp>
          <p:cxnSp>
            <p:nvCxnSpPr>
              <p:cNvPr id="25383" name="Straight Connector 2083"/>
              <p:cNvCxnSpPr/>
              <p:nvPr/>
            </p:nvCxnSpPr>
            <p:spPr>
              <a:xfrm>
                <a:off x="10873800" y="7167240"/>
                <a:ext cx="360" cy="126360"/>
              </a:xfrm>
              <a:prstGeom prst="straightConnector1">
                <a:avLst/>
              </a:prstGeom>
              <a:ln w="6480">
                <a:solidFill>
                  <a:srgbClr val="a8a8a8"/>
                </a:solidFill>
                <a:miter/>
              </a:ln>
            </p:spPr>
          </p:cxnSp>
          <p:cxnSp>
            <p:nvCxnSpPr>
              <p:cNvPr id="25384" name="Straight Connector 2084"/>
              <p:cNvCxnSpPr/>
              <p:nvPr/>
            </p:nvCxnSpPr>
            <p:spPr>
              <a:xfrm>
                <a:off x="10708920" y="7167240"/>
                <a:ext cx="360" cy="126360"/>
              </a:xfrm>
              <a:prstGeom prst="straightConnector1">
                <a:avLst/>
              </a:prstGeom>
              <a:ln w="6480">
                <a:solidFill>
                  <a:srgbClr val="a8a8a8"/>
                </a:solidFill>
                <a:miter/>
              </a:ln>
            </p:spPr>
          </p:cxnSp>
          <p:cxnSp>
            <p:nvCxnSpPr>
              <p:cNvPr id="25385" name="Straight Connector 2085"/>
              <p:cNvCxnSpPr/>
              <p:nvPr/>
            </p:nvCxnSpPr>
            <p:spPr>
              <a:xfrm>
                <a:off x="11203200" y="7167240"/>
                <a:ext cx="360" cy="126360"/>
              </a:xfrm>
              <a:prstGeom prst="straightConnector1">
                <a:avLst/>
              </a:prstGeom>
              <a:ln w="6480">
                <a:solidFill>
                  <a:srgbClr val="a8a8a8"/>
                </a:solidFill>
                <a:miter/>
              </a:ln>
            </p:spPr>
          </p:cxnSp>
          <p:cxnSp>
            <p:nvCxnSpPr>
              <p:cNvPr id="25386" name="Straight Connector 2086"/>
              <p:cNvCxnSpPr/>
              <p:nvPr/>
            </p:nvCxnSpPr>
            <p:spPr>
              <a:xfrm>
                <a:off x="11038680" y="7167240"/>
                <a:ext cx="360" cy="126360"/>
              </a:xfrm>
              <a:prstGeom prst="straightConnector1">
                <a:avLst/>
              </a:prstGeom>
              <a:ln w="6480">
                <a:solidFill>
                  <a:srgbClr val="a8a8a8"/>
                </a:solidFill>
                <a:miter/>
              </a:ln>
            </p:spPr>
          </p:cxnSp>
          <p:cxnSp>
            <p:nvCxnSpPr>
              <p:cNvPr id="25387" name="Straight Connector 2087"/>
              <p:cNvCxnSpPr/>
              <p:nvPr/>
            </p:nvCxnSpPr>
            <p:spPr>
              <a:xfrm>
                <a:off x="11532960" y="7167240"/>
                <a:ext cx="360" cy="126360"/>
              </a:xfrm>
              <a:prstGeom prst="straightConnector1">
                <a:avLst/>
              </a:prstGeom>
              <a:ln w="6480">
                <a:solidFill>
                  <a:srgbClr val="a8a8a8"/>
                </a:solidFill>
                <a:miter/>
              </a:ln>
            </p:spPr>
          </p:cxnSp>
          <p:cxnSp>
            <p:nvCxnSpPr>
              <p:cNvPr id="25388" name="Straight Connector 2088"/>
              <p:cNvCxnSpPr/>
              <p:nvPr/>
            </p:nvCxnSpPr>
            <p:spPr>
              <a:xfrm>
                <a:off x="11368080" y="7167240"/>
                <a:ext cx="360" cy="126360"/>
              </a:xfrm>
              <a:prstGeom prst="straightConnector1">
                <a:avLst/>
              </a:prstGeom>
              <a:ln w="6480">
                <a:solidFill>
                  <a:srgbClr val="a8a8a8"/>
                </a:solidFill>
                <a:miter/>
              </a:ln>
            </p:spPr>
          </p:cxnSp>
          <p:cxnSp>
            <p:nvCxnSpPr>
              <p:cNvPr id="25389" name="Straight Connector 2089"/>
              <p:cNvCxnSpPr/>
              <p:nvPr/>
            </p:nvCxnSpPr>
            <p:spPr>
              <a:xfrm>
                <a:off x="11862360" y="7167240"/>
                <a:ext cx="360" cy="126360"/>
              </a:xfrm>
              <a:prstGeom prst="straightConnector1">
                <a:avLst/>
              </a:prstGeom>
              <a:ln w="6480">
                <a:solidFill>
                  <a:srgbClr val="a8a8a8"/>
                </a:solidFill>
                <a:miter/>
              </a:ln>
            </p:spPr>
          </p:cxnSp>
          <p:cxnSp>
            <p:nvCxnSpPr>
              <p:cNvPr id="25390"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5391" name="Group 28"/>
            <p:cNvGrpSpPr/>
            <p:nvPr/>
          </p:nvGrpSpPr>
          <p:grpSpPr>
            <a:xfrm>
              <a:off x="-435240" y="-435240"/>
              <a:ext cx="13042800" cy="7728480"/>
              <a:chOff x="-435240" y="-435240"/>
              <a:chExt cx="13042800" cy="7728480"/>
            </a:xfrm>
          </p:grpSpPr>
          <p:cxnSp>
            <p:nvCxnSpPr>
              <p:cNvPr id="25392" name="Straight Connector 1897"/>
              <p:cNvCxnSpPr/>
              <p:nvPr/>
            </p:nvCxnSpPr>
            <p:spPr>
              <a:xfrm>
                <a:off x="12355560" y="4898520"/>
                <a:ext cx="252360" cy="360"/>
              </a:xfrm>
              <a:prstGeom prst="straightConnector1">
                <a:avLst/>
              </a:prstGeom>
              <a:ln w="6480">
                <a:solidFill>
                  <a:srgbClr val="a8a8a8"/>
                </a:solidFill>
                <a:miter/>
              </a:ln>
            </p:spPr>
          </p:cxnSp>
          <p:cxnSp>
            <p:nvCxnSpPr>
              <p:cNvPr id="25393" name="Straight Connector 181"/>
              <p:cNvCxnSpPr/>
              <p:nvPr/>
            </p:nvCxnSpPr>
            <p:spPr>
              <a:xfrm>
                <a:off x="-435240" y="326520"/>
                <a:ext cx="252360" cy="360"/>
              </a:xfrm>
              <a:prstGeom prst="straightConnector1">
                <a:avLst/>
              </a:prstGeom>
              <a:ln w="6480">
                <a:solidFill>
                  <a:srgbClr val="a8a8a8"/>
                </a:solidFill>
                <a:miter/>
              </a:ln>
            </p:spPr>
          </p:cxnSp>
          <p:cxnSp>
            <p:nvCxnSpPr>
              <p:cNvPr id="25394" name="Straight Connector 182"/>
              <p:cNvCxnSpPr/>
              <p:nvPr/>
            </p:nvCxnSpPr>
            <p:spPr>
              <a:xfrm>
                <a:off x="-435240" y="0"/>
                <a:ext cx="252360" cy="360"/>
              </a:xfrm>
              <a:prstGeom prst="straightConnector1">
                <a:avLst/>
              </a:prstGeom>
              <a:ln w="6480">
                <a:solidFill>
                  <a:srgbClr val="a8a8a8"/>
                </a:solidFill>
                <a:miter/>
              </a:ln>
            </p:spPr>
          </p:cxnSp>
          <p:cxnSp>
            <p:nvCxnSpPr>
              <p:cNvPr id="25395" name="Straight Connector 183"/>
              <p:cNvCxnSpPr/>
              <p:nvPr/>
            </p:nvCxnSpPr>
            <p:spPr>
              <a:xfrm>
                <a:off x="-435240" y="979560"/>
                <a:ext cx="252360" cy="360"/>
              </a:xfrm>
              <a:prstGeom prst="straightConnector1">
                <a:avLst/>
              </a:prstGeom>
              <a:ln w="6480">
                <a:solidFill>
                  <a:srgbClr val="a8a8a8"/>
                </a:solidFill>
                <a:miter/>
              </a:ln>
            </p:spPr>
          </p:cxnSp>
          <p:cxnSp>
            <p:nvCxnSpPr>
              <p:cNvPr id="25396" name="Straight Connector 184"/>
              <p:cNvCxnSpPr/>
              <p:nvPr/>
            </p:nvCxnSpPr>
            <p:spPr>
              <a:xfrm>
                <a:off x="-435240" y="653040"/>
                <a:ext cx="252360" cy="360"/>
              </a:xfrm>
              <a:prstGeom prst="straightConnector1">
                <a:avLst/>
              </a:prstGeom>
              <a:ln w="6480">
                <a:solidFill>
                  <a:srgbClr val="a8a8a8"/>
                </a:solidFill>
                <a:miter/>
              </a:ln>
            </p:spPr>
          </p:cxnSp>
          <p:cxnSp>
            <p:nvCxnSpPr>
              <p:cNvPr id="25397" name="Straight Connector 185"/>
              <p:cNvCxnSpPr/>
              <p:nvPr/>
            </p:nvCxnSpPr>
            <p:spPr>
              <a:xfrm>
                <a:off x="-435240" y="1632600"/>
                <a:ext cx="252360" cy="360"/>
              </a:xfrm>
              <a:prstGeom prst="straightConnector1">
                <a:avLst/>
              </a:prstGeom>
              <a:ln w="6480">
                <a:solidFill>
                  <a:srgbClr val="a8a8a8"/>
                </a:solidFill>
                <a:miter/>
              </a:ln>
            </p:spPr>
          </p:cxnSp>
          <p:cxnSp>
            <p:nvCxnSpPr>
              <p:cNvPr id="25398" name="Straight Connector 186"/>
              <p:cNvCxnSpPr/>
              <p:nvPr/>
            </p:nvCxnSpPr>
            <p:spPr>
              <a:xfrm>
                <a:off x="-435240" y="1306080"/>
                <a:ext cx="252360" cy="360"/>
              </a:xfrm>
              <a:prstGeom prst="straightConnector1">
                <a:avLst/>
              </a:prstGeom>
              <a:ln w="6480">
                <a:solidFill>
                  <a:srgbClr val="a8a8a8"/>
                </a:solidFill>
                <a:miter/>
              </a:ln>
            </p:spPr>
          </p:cxnSp>
          <p:cxnSp>
            <p:nvCxnSpPr>
              <p:cNvPr id="25399" name="Straight Connector 187"/>
              <p:cNvCxnSpPr/>
              <p:nvPr/>
            </p:nvCxnSpPr>
            <p:spPr>
              <a:xfrm>
                <a:off x="-435240" y="2285640"/>
                <a:ext cx="252360" cy="360"/>
              </a:xfrm>
              <a:prstGeom prst="straightConnector1">
                <a:avLst/>
              </a:prstGeom>
              <a:ln w="6480">
                <a:solidFill>
                  <a:srgbClr val="a8a8a8"/>
                </a:solidFill>
                <a:miter/>
              </a:ln>
            </p:spPr>
          </p:cxnSp>
          <p:cxnSp>
            <p:nvCxnSpPr>
              <p:cNvPr id="25400" name="Straight Connector 188"/>
              <p:cNvCxnSpPr/>
              <p:nvPr/>
            </p:nvCxnSpPr>
            <p:spPr>
              <a:xfrm>
                <a:off x="-435240" y="1959120"/>
                <a:ext cx="252360" cy="360"/>
              </a:xfrm>
              <a:prstGeom prst="straightConnector1">
                <a:avLst/>
              </a:prstGeom>
              <a:ln w="6480">
                <a:solidFill>
                  <a:srgbClr val="a8a8a8"/>
                </a:solidFill>
                <a:miter/>
              </a:ln>
            </p:spPr>
          </p:cxnSp>
          <p:cxnSp>
            <p:nvCxnSpPr>
              <p:cNvPr id="25401" name="Straight Connector 189"/>
              <p:cNvCxnSpPr/>
              <p:nvPr/>
            </p:nvCxnSpPr>
            <p:spPr>
              <a:xfrm>
                <a:off x="-435240" y="2939040"/>
                <a:ext cx="252360" cy="360"/>
              </a:xfrm>
              <a:prstGeom prst="straightConnector1">
                <a:avLst/>
              </a:prstGeom>
              <a:ln w="6480">
                <a:solidFill>
                  <a:srgbClr val="a8a8a8"/>
                </a:solidFill>
                <a:miter/>
              </a:ln>
            </p:spPr>
          </p:cxnSp>
          <p:cxnSp>
            <p:nvCxnSpPr>
              <p:cNvPr id="25402" name="Straight Connector 190"/>
              <p:cNvCxnSpPr/>
              <p:nvPr/>
            </p:nvCxnSpPr>
            <p:spPr>
              <a:xfrm>
                <a:off x="-435240" y="2612520"/>
                <a:ext cx="252360" cy="360"/>
              </a:xfrm>
              <a:prstGeom prst="straightConnector1">
                <a:avLst/>
              </a:prstGeom>
              <a:ln w="6480">
                <a:solidFill>
                  <a:srgbClr val="a8a8a8"/>
                </a:solidFill>
                <a:miter/>
              </a:ln>
            </p:spPr>
          </p:cxnSp>
          <p:cxnSp>
            <p:nvCxnSpPr>
              <p:cNvPr id="25403" name="Straight Connector 191"/>
              <p:cNvCxnSpPr/>
              <p:nvPr/>
            </p:nvCxnSpPr>
            <p:spPr>
              <a:xfrm>
                <a:off x="-435240" y="3592080"/>
                <a:ext cx="252360" cy="360"/>
              </a:xfrm>
              <a:prstGeom prst="straightConnector1">
                <a:avLst/>
              </a:prstGeom>
              <a:ln w="6480">
                <a:solidFill>
                  <a:srgbClr val="a8a8a8"/>
                </a:solidFill>
                <a:miter/>
              </a:ln>
            </p:spPr>
          </p:cxnSp>
          <p:cxnSp>
            <p:nvCxnSpPr>
              <p:cNvPr id="25404" name="Straight Connector 192"/>
              <p:cNvCxnSpPr/>
              <p:nvPr/>
            </p:nvCxnSpPr>
            <p:spPr>
              <a:xfrm>
                <a:off x="-435240" y="3265560"/>
                <a:ext cx="252360" cy="360"/>
              </a:xfrm>
              <a:prstGeom prst="straightConnector1">
                <a:avLst/>
              </a:prstGeom>
              <a:ln w="6480">
                <a:solidFill>
                  <a:srgbClr val="a8a8a8"/>
                </a:solidFill>
                <a:miter/>
              </a:ln>
            </p:spPr>
          </p:cxnSp>
          <p:cxnSp>
            <p:nvCxnSpPr>
              <p:cNvPr id="25405" name="Straight Connector 193"/>
              <p:cNvCxnSpPr/>
              <p:nvPr/>
            </p:nvCxnSpPr>
            <p:spPr>
              <a:xfrm>
                <a:off x="-435240" y="4245120"/>
                <a:ext cx="252360" cy="360"/>
              </a:xfrm>
              <a:prstGeom prst="straightConnector1">
                <a:avLst/>
              </a:prstGeom>
              <a:ln w="6480">
                <a:solidFill>
                  <a:srgbClr val="a8a8a8"/>
                </a:solidFill>
                <a:miter/>
              </a:ln>
            </p:spPr>
          </p:cxnSp>
          <p:cxnSp>
            <p:nvCxnSpPr>
              <p:cNvPr id="25406" name="Straight Connector 194"/>
              <p:cNvCxnSpPr/>
              <p:nvPr/>
            </p:nvCxnSpPr>
            <p:spPr>
              <a:xfrm>
                <a:off x="-435240" y="3918600"/>
                <a:ext cx="252360" cy="360"/>
              </a:xfrm>
              <a:prstGeom prst="straightConnector1">
                <a:avLst/>
              </a:prstGeom>
              <a:ln w="6480">
                <a:solidFill>
                  <a:srgbClr val="a8a8a8"/>
                </a:solidFill>
                <a:miter/>
              </a:ln>
            </p:spPr>
          </p:cxnSp>
          <p:cxnSp>
            <p:nvCxnSpPr>
              <p:cNvPr id="25407" name="Straight Connector 195"/>
              <p:cNvCxnSpPr/>
              <p:nvPr/>
            </p:nvCxnSpPr>
            <p:spPr>
              <a:xfrm>
                <a:off x="-435240" y="4898520"/>
                <a:ext cx="252360" cy="360"/>
              </a:xfrm>
              <a:prstGeom prst="straightConnector1">
                <a:avLst/>
              </a:prstGeom>
              <a:ln w="6480">
                <a:solidFill>
                  <a:srgbClr val="a8a8a8"/>
                </a:solidFill>
                <a:miter/>
              </a:ln>
            </p:spPr>
          </p:cxnSp>
          <p:cxnSp>
            <p:nvCxnSpPr>
              <p:cNvPr id="25408" name="Straight Connector 196"/>
              <p:cNvCxnSpPr/>
              <p:nvPr/>
            </p:nvCxnSpPr>
            <p:spPr>
              <a:xfrm>
                <a:off x="-435240" y="4571640"/>
                <a:ext cx="252360" cy="360"/>
              </a:xfrm>
              <a:prstGeom prst="straightConnector1">
                <a:avLst/>
              </a:prstGeom>
              <a:ln w="6480">
                <a:solidFill>
                  <a:srgbClr val="a8a8a8"/>
                </a:solidFill>
                <a:miter/>
              </a:ln>
            </p:spPr>
          </p:cxnSp>
          <p:cxnSp>
            <p:nvCxnSpPr>
              <p:cNvPr id="25409" name="Straight Connector 197"/>
              <p:cNvCxnSpPr/>
              <p:nvPr/>
            </p:nvCxnSpPr>
            <p:spPr>
              <a:xfrm>
                <a:off x="-435240" y="5551560"/>
                <a:ext cx="252360" cy="360"/>
              </a:xfrm>
              <a:prstGeom prst="straightConnector1">
                <a:avLst/>
              </a:prstGeom>
              <a:ln w="6480">
                <a:solidFill>
                  <a:srgbClr val="a8a8a8"/>
                </a:solidFill>
                <a:miter/>
              </a:ln>
            </p:spPr>
          </p:cxnSp>
          <p:cxnSp>
            <p:nvCxnSpPr>
              <p:cNvPr id="25410" name="Straight Connector 198"/>
              <p:cNvCxnSpPr/>
              <p:nvPr/>
            </p:nvCxnSpPr>
            <p:spPr>
              <a:xfrm>
                <a:off x="-435240" y="5225040"/>
                <a:ext cx="252360" cy="360"/>
              </a:xfrm>
              <a:prstGeom prst="straightConnector1">
                <a:avLst/>
              </a:prstGeom>
              <a:ln w="6480">
                <a:solidFill>
                  <a:srgbClr val="a8a8a8"/>
                </a:solidFill>
                <a:miter/>
              </a:ln>
            </p:spPr>
          </p:cxnSp>
          <p:cxnSp>
            <p:nvCxnSpPr>
              <p:cNvPr id="25411" name="Straight Connector 199"/>
              <p:cNvCxnSpPr/>
              <p:nvPr/>
            </p:nvCxnSpPr>
            <p:spPr>
              <a:xfrm>
                <a:off x="-435240" y="6204600"/>
                <a:ext cx="252360" cy="360"/>
              </a:xfrm>
              <a:prstGeom prst="straightConnector1">
                <a:avLst/>
              </a:prstGeom>
              <a:ln w="6480">
                <a:solidFill>
                  <a:srgbClr val="a8a8a8"/>
                </a:solidFill>
                <a:miter/>
              </a:ln>
            </p:spPr>
          </p:cxnSp>
          <p:cxnSp>
            <p:nvCxnSpPr>
              <p:cNvPr id="25412" name="Straight Connector 200"/>
              <p:cNvCxnSpPr/>
              <p:nvPr/>
            </p:nvCxnSpPr>
            <p:spPr>
              <a:xfrm>
                <a:off x="-435240" y="5878080"/>
                <a:ext cx="252360" cy="360"/>
              </a:xfrm>
              <a:prstGeom prst="straightConnector1">
                <a:avLst/>
              </a:prstGeom>
              <a:ln w="6480">
                <a:solidFill>
                  <a:srgbClr val="a8a8a8"/>
                </a:solidFill>
                <a:miter/>
              </a:ln>
            </p:spPr>
          </p:cxnSp>
          <p:cxnSp>
            <p:nvCxnSpPr>
              <p:cNvPr id="25413" name="Straight Connector 201"/>
              <p:cNvCxnSpPr/>
              <p:nvPr/>
            </p:nvCxnSpPr>
            <p:spPr>
              <a:xfrm>
                <a:off x="-435240" y="6857640"/>
                <a:ext cx="252360" cy="360"/>
              </a:xfrm>
              <a:prstGeom prst="straightConnector1">
                <a:avLst/>
              </a:prstGeom>
              <a:ln w="6480">
                <a:solidFill>
                  <a:srgbClr val="a8a8a8"/>
                </a:solidFill>
                <a:miter/>
              </a:ln>
            </p:spPr>
          </p:cxnSp>
          <p:cxnSp>
            <p:nvCxnSpPr>
              <p:cNvPr id="25414" name="Straight Connector 202"/>
              <p:cNvCxnSpPr/>
              <p:nvPr/>
            </p:nvCxnSpPr>
            <p:spPr>
              <a:xfrm>
                <a:off x="-435240" y="6531120"/>
                <a:ext cx="252360" cy="360"/>
              </a:xfrm>
              <a:prstGeom prst="straightConnector1">
                <a:avLst/>
              </a:prstGeom>
              <a:ln w="6480">
                <a:solidFill>
                  <a:srgbClr val="a8a8a8"/>
                </a:solidFill>
                <a:miter/>
              </a:ln>
            </p:spPr>
          </p:cxnSp>
          <p:cxnSp>
            <p:nvCxnSpPr>
              <p:cNvPr id="25415" name="Straight Connector 806"/>
              <p:cNvCxnSpPr/>
              <p:nvPr/>
            </p:nvCxnSpPr>
            <p:spPr>
              <a:xfrm flipV="1">
                <a:off x="11862360" y="-435240"/>
                <a:ext cx="360" cy="252360"/>
              </a:xfrm>
              <a:prstGeom prst="straightConnector1">
                <a:avLst/>
              </a:prstGeom>
              <a:ln w="6480">
                <a:solidFill>
                  <a:srgbClr val="a8a8a8"/>
                </a:solidFill>
                <a:miter/>
              </a:ln>
            </p:spPr>
          </p:cxnSp>
          <p:cxnSp>
            <p:nvCxnSpPr>
              <p:cNvPr id="25416" name="Straight Connector 807"/>
              <p:cNvCxnSpPr/>
              <p:nvPr/>
            </p:nvCxnSpPr>
            <p:spPr>
              <a:xfrm flipV="1">
                <a:off x="12191760" y="-435240"/>
                <a:ext cx="360" cy="252360"/>
              </a:xfrm>
              <a:prstGeom prst="straightConnector1">
                <a:avLst/>
              </a:prstGeom>
              <a:ln w="6480">
                <a:solidFill>
                  <a:srgbClr val="a8a8a8"/>
                </a:solidFill>
                <a:miter/>
              </a:ln>
            </p:spPr>
          </p:cxnSp>
          <p:cxnSp>
            <p:nvCxnSpPr>
              <p:cNvPr id="25417" name="Straight Connector 808"/>
              <p:cNvCxnSpPr/>
              <p:nvPr/>
            </p:nvCxnSpPr>
            <p:spPr>
              <a:xfrm flipV="1">
                <a:off x="11203200" y="-435240"/>
                <a:ext cx="360" cy="252360"/>
              </a:xfrm>
              <a:prstGeom prst="straightConnector1">
                <a:avLst/>
              </a:prstGeom>
              <a:ln w="6480">
                <a:solidFill>
                  <a:srgbClr val="a8a8a8"/>
                </a:solidFill>
                <a:miter/>
              </a:ln>
            </p:spPr>
          </p:cxnSp>
          <p:cxnSp>
            <p:nvCxnSpPr>
              <p:cNvPr id="25418" name="Straight Connector 809"/>
              <p:cNvCxnSpPr/>
              <p:nvPr/>
            </p:nvCxnSpPr>
            <p:spPr>
              <a:xfrm flipV="1">
                <a:off x="11532960" y="-435240"/>
                <a:ext cx="360" cy="252360"/>
              </a:xfrm>
              <a:prstGeom prst="straightConnector1">
                <a:avLst/>
              </a:prstGeom>
              <a:ln w="6480">
                <a:solidFill>
                  <a:srgbClr val="a8a8a8"/>
                </a:solidFill>
                <a:miter/>
              </a:ln>
            </p:spPr>
          </p:cxnSp>
          <p:cxnSp>
            <p:nvCxnSpPr>
              <p:cNvPr id="25419" name="Straight Connector 810"/>
              <p:cNvCxnSpPr/>
              <p:nvPr/>
            </p:nvCxnSpPr>
            <p:spPr>
              <a:xfrm flipV="1">
                <a:off x="10544400" y="-435240"/>
                <a:ext cx="360" cy="252360"/>
              </a:xfrm>
              <a:prstGeom prst="straightConnector1">
                <a:avLst/>
              </a:prstGeom>
              <a:ln w="6480">
                <a:solidFill>
                  <a:srgbClr val="a8a8a8"/>
                </a:solidFill>
                <a:miter/>
              </a:ln>
            </p:spPr>
          </p:cxnSp>
          <p:cxnSp>
            <p:nvCxnSpPr>
              <p:cNvPr id="25420" name="Straight Connector 811"/>
              <p:cNvCxnSpPr/>
              <p:nvPr/>
            </p:nvCxnSpPr>
            <p:spPr>
              <a:xfrm flipV="1">
                <a:off x="10873800" y="-435240"/>
                <a:ext cx="360" cy="252360"/>
              </a:xfrm>
              <a:prstGeom prst="straightConnector1">
                <a:avLst/>
              </a:prstGeom>
              <a:ln w="6480">
                <a:solidFill>
                  <a:srgbClr val="a8a8a8"/>
                </a:solidFill>
                <a:miter/>
              </a:ln>
            </p:spPr>
          </p:cxnSp>
          <p:cxnSp>
            <p:nvCxnSpPr>
              <p:cNvPr id="25421" name="Straight Connector 812"/>
              <p:cNvCxnSpPr/>
              <p:nvPr/>
            </p:nvCxnSpPr>
            <p:spPr>
              <a:xfrm flipV="1">
                <a:off x="9885240" y="-435240"/>
                <a:ext cx="360" cy="252360"/>
              </a:xfrm>
              <a:prstGeom prst="straightConnector1">
                <a:avLst/>
              </a:prstGeom>
              <a:ln w="6480">
                <a:solidFill>
                  <a:srgbClr val="a8a8a8"/>
                </a:solidFill>
                <a:miter/>
              </a:ln>
            </p:spPr>
          </p:cxnSp>
          <p:cxnSp>
            <p:nvCxnSpPr>
              <p:cNvPr id="25422" name="Straight Connector 813"/>
              <p:cNvCxnSpPr/>
              <p:nvPr/>
            </p:nvCxnSpPr>
            <p:spPr>
              <a:xfrm flipV="1">
                <a:off x="10214640" y="-435240"/>
                <a:ext cx="360" cy="252360"/>
              </a:xfrm>
              <a:prstGeom prst="straightConnector1">
                <a:avLst/>
              </a:prstGeom>
              <a:ln w="6480">
                <a:solidFill>
                  <a:srgbClr val="a8a8a8"/>
                </a:solidFill>
                <a:miter/>
              </a:ln>
            </p:spPr>
          </p:cxnSp>
          <p:cxnSp>
            <p:nvCxnSpPr>
              <p:cNvPr id="25423" name="Straight Connector 814"/>
              <p:cNvCxnSpPr/>
              <p:nvPr/>
            </p:nvCxnSpPr>
            <p:spPr>
              <a:xfrm flipV="1">
                <a:off x="9226080" y="-435240"/>
                <a:ext cx="360" cy="252360"/>
              </a:xfrm>
              <a:prstGeom prst="straightConnector1">
                <a:avLst/>
              </a:prstGeom>
              <a:ln w="6480">
                <a:solidFill>
                  <a:srgbClr val="a8a8a8"/>
                </a:solidFill>
                <a:miter/>
              </a:ln>
            </p:spPr>
          </p:cxnSp>
          <p:cxnSp>
            <p:nvCxnSpPr>
              <p:cNvPr id="25424" name="Straight Connector 815"/>
              <p:cNvCxnSpPr/>
              <p:nvPr/>
            </p:nvCxnSpPr>
            <p:spPr>
              <a:xfrm flipV="1">
                <a:off x="9555840" y="-435240"/>
                <a:ext cx="360" cy="252360"/>
              </a:xfrm>
              <a:prstGeom prst="straightConnector1">
                <a:avLst/>
              </a:prstGeom>
              <a:ln w="6480">
                <a:solidFill>
                  <a:srgbClr val="a8a8a8"/>
                </a:solidFill>
                <a:miter/>
              </a:ln>
            </p:spPr>
          </p:cxnSp>
          <p:cxnSp>
            <p:nvCxnSpPr>
              <p:cNvPr id="25425" name="Straight Connector 816"/>
              <p:cNvCxnSpPr/>
              <p:nvPr/>
            </p:nvCxnSpPr>
            <p:spPr>
              <a:xfrm flipV="1">
                <a:off x="8567280" y="-435240"/>
                <a:ext cx="360" cy="252360"/>
              </a:xfrm>
              <a:prstGeom prst="straightConnector1">
                <a:avLst/>
              </a:prstGeom>
              <a:ln w="6480">
                <a:solidFill>
                  <a:srgbClr val="a8a8a8"/>
                </a:solidFill>
                <a:miter/>
              </a:ln>
            </p:spPr>
          </p:cxnSp>
          <p:cxnSp>
            <p:nvCxnSpPr>
              <p:cNvPr id="25426" name="Straight Connector 817"/>
              <p:cNvCxnSpPr/>
              <p:nvPr/>
            </p:nvCxnSpPr>
            <p:spPr>
              <a:xfrm flipV="1">
                <a:off x="8896680" y="-435240"/>
                <a:ext cx="360" cy="252360"/>
              </a:xfrm>
              <a:prstGeom prst="straightConnector1">
                <a:avLst/>
              </a:prstGeom>
              <a:ln w="6480">
                <a:solidFill>
                  <a:srgbClr val="a8a8a8"/>
                </a:solidFill>
                <a:miter/>
              </a:ln>
            </p:spPr>
          </p:cxnSp>
          <p:cxnSp>
            <p:nvCxnSpPr>
              <p:cNvPr id="25427" name="Straight Connector 818"/>
              <p:cNvCxnSpPr/>
              <p:nvPr/>
            </p:nvCxnSpPr>
            <p:spPr>
              <a:xfrm flipV="1">
                <a:off x="7908120" y="-435240"/>
                <a:ext cx="360" cy="252360"/>
              </a:xfrm>
              <a:prstGeom prst="straightConnector1">
                <a:avLst/>
              </a:prstGeom>
              <a:ln w="6480">
                <a:solidFill>
                  <a:srgbClr val="a8a8a8"/>
                </a:solidFill>
                <a:miter/>
              </a:ln>
            </p:spPr>
          </p:cxnSp>
          <p:cxnSp>
            <p:nvCxnSpPr>
              <p:cNvPr id="25428" name="Straight Connector 819"/>
              <p:cNvCxnSpPr/>
              <p:nvPr/>
            </p:nvCxnSpPr>
            <p:spPr>
              <a:xfrm flipV="1">
                <a:off x="8237520" y="-435240"/>
                <a:ext cx="360" cy="252360"/>
              </a:xfrm>
              <a:prstGeom prst="straightConnector1">
                <a:avLst/>
              </a:prstGeom>
              <a:ln w="6480">
                <a:solidFill>
                  <a:srgbClr val="a8a8a8"/>
                </a:solidFill>
                <a:miter/>
              </a:ln>
            </p:spPr>
          </p:cxnSp>
          <p:cxnSp>
            <p:nvCxnSpPr>
              <p:cNvPr id="25429" name="Straight Connector 820"/>
              <p:cNvCxnSpPr/>
              <p:nvPr/>
            </p:nvCxnSpPr>
            <p:spPr>
              <a:xfrm flipV="1">
                <a:off x="7248960" y="-435240"/>
                <a:ext cx="360" cy="252360"/>
              </a:xfrm>
              <a:prstGeom prst="straightConnector1">
                <a:avLst/>
              </a:prstGeom>
              <a:ln w="6480">
                <a:solidFill>
                  <a:srgbClr val="a8a8a8"/>
                </a:solidFill>
                <a:miter/>
              </a:ln>
            </p:spPr>
          </p:cxnSp>
          <p:cxnSp>
            <p:nvCxnSpPr>
              <p:cNvPr id="25430" name="Straight Connector 821"/>
              <p:cNvCxnSpPr/>
              <p:nvPr/>
            </p:nvCxnSpPr>
            <p:spPr>
              <a:xfrm flipV="1">
                <a:off x="7578720" y="-435240"/>
                <a:ext cx="360" cy="252360"/>
              </a:xfrm>
              <a:prstGeom prst="straightConnector1">
                <a:avLst/>
              </a:prstGeom>
              <a:ln w="6480">
                <a:solidFill>
                  <a:srgbClr val="a8a8a8"/>
                </a:solidFill>
                <a:miter/>
              </a:ln>
            </p:spPr>
          </p:cxnSp>
          <p:cxnSp>
            <p:nvCxnSpPr>
              <p:cNvPr id="25431" name="Straight Connector 822"/>
              <p:cNvCxnSpPr/>
              <p:nvPr/>
            </p:nvCxnSpPr>
            <p:spPr>
              <a:xfrm flipV="1">
                <a:off x="6590160" y="-435240"/>
                <a:ext cx="360" cy="252360"/>
              </a:xfrm>
              <a:prstGeom prst="straightConnector1">
                <a:avLst/>
              </a:prstGeom>
              <a:ln w="6480">
                <a:solidFill>
                  <a:srgbClr val="a8a8a8"/>
                </a:solidFill>
                <a:miter/>
              </a:ln>
            </p:spPr>
          </p:cxnSp>
          <p:cxnSp>
            <p:nvCxnSpPr>
              <p:cNvPr id="25432" name="Straight Connector 823"/>
              <p:cNvCxnSpPr/>
              <p:nvPr/>
            </p:nvCxnSpPr>
            <p:spPr>
              <a:xfrm flipV="1">
                <a:off x="6919560" y="-435240"/>
                <a:ext cx="360" cy="252360"/>
              </a:xfrm>
              <a:prstGeom prst="straightConnector1">
                <a:avLst/>
              </a:prstGeom>
              <a:ln w="6480">
                <a:solidFill>
                  <a:srgbClr val="a8a8a8"/>
                </a:solidFill>
                <a:miter/>
              </a:ln>
            </p:spPr>
          </p:cxnSp>
          <p:cxnSp>
            <p:nvCxnSpPr>
              <p:cNvPr id="25433" name="Straight Connector 824"/>
              <p:cNvCxnSpPr/>
              <p:nvPr/>
            </p:nvCxnSpPr>
            <p:spPr>
              <a:xfrm flipV="1">
                <a:off x="5931000" y="-435240"/>
                <a:ext cx="360" cy="252360"/>
              </a:xfrm>
              <a:prstGeom prst="straightConnector1">
                <a:avLst/>
              </a:prstGeom>
              <a:ln w="6480">
                <a:solidFill>
                  <a:srgbClr val="a8a8a8"/>
                </a:solidFill>
                <a:miter/>
              </a:ln>
            </p:spPr>
          </p:cxnSp>
          <p:cxnSp>
            <p:nvCxnSpPr>
              <p:cNvPr id="25434" name="Straight Connector 825"/>
              <p:cNvCxnSpPr/>
              <p:nvPr/>
            </p:nvCxnSpPr>
            <p:spPr>
              <a:xfrm flipV="1">
                <a:off x="6260760" y="-435240"/>
                <a:ext cx="360" cy="252360"/>
              </a:xfrm>
              <a:prstGeom prst="straightConnector1">
                <a:avLst/>
              </a:prstGeom>
              <a:ln w="6480">
                <a:solidFill>
                  <a:srgbClr val="a8a8a8"/>
                </a:solidFill>
                <a:miter/>
              </a:ln>
            </p:spPr>
          </p:cxnSp>
          <p:cxnSp>
            <p:nvCxnSpPr>
              <p:cNvPr id="25435" name="Straight Connector 826"/>
              <p:cNvCxnSpPr/>
              <p:nvPr/>
            </p:nvCxnSpPr>
            <p:spPr>
              <a:xfrm flipV="1">
                <a:off x="5272200" y="-435240"/>
                <a:ext cx="360" cy="252360"/>
              </a:xfrm>
              <a:prstGeom prst="straightConnector1">
                <a:avLst/>
              </a:prstGeom>
              <a:ln w="6480">
                <a:solidFill>
                  <a:srgbClr val="a8a8a8"/>
                </a:solidFill>
                <a:miter/>
              </a:ln>
            </p:spPr>
          </p:cxnSp>
          <p:cxnSp>
            <p:nvCxnSpPr>
              <p:cNvPr id="25436" name="Straight Connector 827"/>
              <p:cNvCxnSpPr/>
              <p:nvPr/>
            </p:nvCxnSpPr>
            <p:spPr>
              <a:xfrm flipV="1">
                <a:off x="5601600" y="-435240"/>
                <a:ext cx="360" cy="252360"/>
              </a:xfrm>
              <a:prstGeom prst="straightConnector1">
                <a:avLst/>
              </a:prstGeom>
              <a:ln w="6480">
                <a:solidFill>
                  <a:srgbClr val="a8a8a8"/>
                </a:solidFill>
                <a:miter/>
              </a:ln>
            </p:spPr>
          </p:cxnSp>
          <p:cxnSp>
            <p:nvCxnSpPr>
              <p:cNvPr id="25437" name="Straight Connector 828"/>
              <p:cNvCxnSpPr/>
              <p:nvPr/>
            </p:nvCxnSpPr>
            <p:spPr>
              <a:xfrm flipV="1">
                <a:off x="4613040" y="-435240"/>
                <a:ext cx="360" cy="252360"/>
              </a:xfrm>
              <a:prstGeom prst="straightConnector1">
                <a:avLst/>
              </a:prstGeom>
              <a:ln w="6480">
                <a:solidFill>
                  <a:srgbClr val="a8a8a8"/>
                </a:solidFill>
                <a:miter/>
              </a:ln>
            </p:spPr>
          </p:cxnSp>
          <p:cxnSp>
            <p:nvCxnSpPr>
              <p:cNvPr id="25438" name="Straight Connector 829"/>
              <p:cNvCxnSpPr/>
              <p:nvPr/>
            </p:nvCxnSpPr>
            <p:spPr>
              <a:xfrm flipV="1">
                <a:off x="4942440" y="-435240"/>
                <a:ext cx="360" cy="252360"/>
              </a:xfrm>
              <a:prstGeom prst="straightConnector1">
                <a:avLst/>
              </a:prstGeom>
              <a:ln w="6480">
                <a:solidFill>
                  <a:srgbClr val="a8a8a8"/>
                </a:solidFill>
                <a:miter/>
              </a:ln>
            </p:spPr>
          </p:cxnSp>
          <p:cxnSp>
            <p:nvCxnSpPr>
              <p:cNvPr id="25439" name="Straight Connector 830"/>
              <p:cNvCxnSpPr/>
              <p:nvPr/>
            </p:nvCxnSpPr>
            <p:spPr>
              <a:xfrm flipV="1">
                <a:off x="3953880" y="-435240"/>
                <a:ext cx="360" cy="252360"/>
              </a:xfrm>
              <a:prstGeom prst="straightConnector1">
                <a:avLst/>
              </a:prstGeom>
              <a:ln w="6480">
                <a:solidFill>
                  <a:srgbClr val="a8a8a8"/>
                </a:solidFill>
                <a:miter/>
              </a:ln>
            </p:spPr>
          </p:cxnSp>
          <p:cxnSp>
            <p:nvCxnSpPr>
              <p:cNvPr id="25440" name="Straight Connector 831"/>
              <p:cNvCxnSpPr/>
              <p:nvPr/>
            </p:nvCxnSpPr>
            <p:spPr>
              <a:xfrm flipV="1">
                <a:off x="4283640" y="-435240"/>
                <a:ext cx="360" cy="252360"/>
              </a:xfrm>
              <a:prstGeom prst="straightConnector1">
                <a:avLst/>
              </a:prstGeom>
              <a:ln w="6480">
                <a:solidFill>
                  <a:srgbClr val="a8a8a8"/>
                </a:solidFill>
                <a:miter/>
              </a:ln>
            </p:spPr>
          </p:cxnSp>
          <p:cxnSp>
            <p:nvCxnSpPr>
              <p:cNvPr id="25441" name="Straight Connector 832"/>
              <p:cNvCxnSpPr/>
              <p:nvPr/>
            </p:nvCxnSpPr>
            <p:spPr>
              <a:xfrm flipV="1">
                <a:off x="3295080" y="-435240"/>
                <a:ext cx="360" cy="252360"/>
              </a:xfrm>
              <a:prstGeom prst="straightConnector1">
                <a:avLst/>
              </a:prstGeom>
              <a:ln w="6480">
                <a:solidFill>
                  <a:srgbClr val="a8a8a8"/>
                </a:solidFill>
                <a:miter/>
              </a:ln>
            </p:spPr>
          </p:cxnSp>
          <p:cxnSp>
            <p:nvCxnSpPr>
              <p:cNvPr id="25442" name="Straight Connector 833"/>
              <p:cNvCxnSpPr/>
              <p:nvPr/>
            </p:nvCxnSpPr>
            <p:spPr>
              <a:xfrm flipV="1">
                <a:off x="3624480" y="-435240"/>
                <a:ext cx="360" cy="252360"/>
              </a:xfrm>
              <a:prstGeom prst="straightConnector1">
                <a:avLst/>
              </a:prstGeom>
              <a:ln w="6480">
                <a:solidFill>
                  <a:srgbClr val="a8a8a8"/>
                </a:solidFill>
                <a:miter/>
              </a:ln>
            </p:spPr>
          </p:cxnSp>
          <p:cxnSp>
            <p:nvCxnSpPr>
              <p:cNvPr id="25443" name="Straight Connector 834"/>
              <p:cNvCxnSpPr/>
              <p:nvPr/>
            </p:nvCxnSpPr>
            <p:spPr>
              <a:xfrm flipV="1">
                <a:off x="2635920" y="-435240"/>
                <a:ext cx="360" cy="252360"/>
              </a:xfrm>
              <a:prstGeom prst="straightConnector1">
                <a:avLst/>
              </a:prstGeom>
              <a:ln w="6480">
                <a:solidFill>
                  <a:srgbClr val="a8a8a8"/>
                </a:solidFill>
                <a:miter/>
              </a:ln>
            </p:spPr>
          </p:cxnSp>
          <p:cxnSp>
            <p:nvCxnSpPr>
              <p:cNvPr id="25444" name="Straight Connector 835"/>
              <p:cNvCxnSpPr/>
              <p:nvPr/>
            </p:nvCxnSpPr>
            <p:spPr>
              <a:xfrm flipV="1">
                <a:off x="2965320" y="-435240"/>
                <a:ext cx="360" cy="252360"/>
              </a:xfrm>
              <a:prstGeom prst="straightConnector1">
                <a:avLst/>
              </a:prstGeom>
              <a:ln w="6480">
                <a:solidFill>
                  <a:srgbClr val="a8a8a8"/>
                </a:solidFill>
                <a:miter/>
              </a:ln>
            </p:spPr>
          </p:cxnSp>
          <p:cxnSp>
            <p:nvCxnSpPr>
              <p:cNvPr id="25445" name="Straight Connector 836"/>
              <p:cNvCxnSpPr/>
              <p:nvPr/>
            </p:nvCxnSpPr>
            <p:spPr>
              <a:xfrm flipV="1">
                <a:off x="1976760" y="-435240"/>
                <a:ext cx="360" cy="252360"/>
              </a:xfrm>
              <a:prstGeom prst="straightConnector1">
                <a:avLst/>
              </a:prstGeom>
              <a:ln w="6480">
                <a:solidFill>
                  <a:srgbClr val="a8a8a8"/>
                </a:solidFill>
                <a:miter/>
              </a:ln>
            </p:spPr>
          </p:cxnSp>
          <p:cxnSp>
            <p:nvCxnSpPr>
              <p:cNvPr id="25446" name="Straight Connector 837"/>
              <p:cNvCxnSpPr/>
              <p:nvPr/>
            </p:nvCxnSpPr>
            <p:spPr>
              <a:xfrm flipV="1">
                <a:off x="2306520" y="-435240"/>
                <a:ext cx="360" cy="252360"/>
              </a:xfrm>
              <a:prstGeom prst="straightConnector1">
                <a:avLst/>
              </a:prstGeom>
              <a:ln w="6480">
                <a:solidFill>
                  <a:srgbClr val="a8a8a8"/>
                </a:solidFill>
                <a:miter/>
              </a:ln>
            </p:spPr>
          </p:cxnSp>
          <p:cxnSp>
            <p:nvCxnSpPr>
              <p:cNvPr id="25447" name="Straight Connector 838"/>
              <p:cNvCxnSpPr/>
              <p:nvPr/>
            </p:nvCxnSpPr>
            <p:spPr>
              <a:xfrm flipV="1">
                <a:off x="1317960" y="-435240"/>
                <a:ext cx="360" cy="252360"/>
              </a:xfrm>
              <a:prstGeom prst="straightConnector1">
                <a:avLst/>
              </a:prstGeom>
              <a:ln w="6480">
                <a:solidFill>
                  <a:srgbClr val="a8a8a8"/>
                </a:solidFill>
                <a:miter/>
              </a:ln>
            </p:spPr>
          </p:cxnSp>
          <p:cxnSp>
            <p:nvCxnSpPr>
              <p:cNvPr id="25448" name="Straight Connector 839"/>
              <p:cNvCxnSpPr/>
              <p:nvPr/>
            </p:nvCxnSpPr>
            <p:spPr>
              <a:xfrm flipV="1">
                <a:off x="1647360" y="-435240"/>
                <a:ext cx="360" cy="252360"/>
              </a:xfrm>
              <a:prstGeom prst="straightConnector1">
                <a:avLst/>
              </a:prstGeom>
              <a:ln w="6480">
                <a:solidFill>
                  <a:srgbClr val="a8a8a8"/>
                </a:solidFill>
                <a:miter/>
              </a:ln>
            </p:spPr>
          </p:cxnSp>
          <p:cxnSp>
            <p:nvCxnSpPr>
              <p:cNvPr id="25449" name="Straight Connector 840"/>
              <p:cNvCxnSpPr/>
              <p:nvPr/>
            </p:nvCxnSpPr>
            <p:spPr>
              <a:xfrm flipV="1">
                <a:off x="658800" y="-435240"/>
                <a:ext cx="360" cy="252360"/>
              </a:xfrm>
              <a:prstGeom prst="straightConnector1">
                <a:avLst/>
              </a:prstGeom>
              <a:ln w="6480">
                <a:solidFill>
                  <a:srgbClr val="a8a8a8"/>
                </a:solidFill>
                <a:miter/>
              </a:ln>
            </p:spPr>
          </p:cxnSp>
          <p:cxnSp>
            <p:nvCxnSpPr>
              <p:cNvPr id="25450" name="Straight Connector 841"/>
              <p:cNvCxnSpPr/>
              <p:nvPr/>
            </p:nvCxnSpPr>
            <p:spPr>
              <a:xfrm flipV="1">
                <a:off x="988200" y="-435240"/>
                <a:ext cx="360" cy="252360"/>
              </a:xfrm>
              <a:prstGeom prst="straightConnector1">
                <a:avLst/>
              </a:prstGeom>
              <a:ln w="6480">
                <a:solidFill>
                  <a:srgbClr val="a8a8a8"/>
                </a:solidFill>
                <a:miter/>
              </a:ln>
            </p:spPr>
          </p:cxnSp>
          <p:cxnSp>
            <p:nvCxnSpPr>
              <p:cNvPr id="25451" name="Straight Connector 842"/>
              <p:cNvCxnSpPr/>
              <p:nvPr/>
            </p:nvCxnSpPr>
            <p:spPr>
              <a:xfrm flipV="1">
                <a:off x="0" y="-435240"/>
                <a:ext cx="360" cy="252360"/>
              </a:xfrm>
              <a:prstGeom prst="straightConnector1">
                <a:avLst/>
              </a:prstGeom>
              <a:ln w="6480">
                <a:solidFill>
                  <a:srgbClr val="a8a8a8"/>
                </a:solidFill>
                <a:miter/>
              </a:ln>
            </p:spPr>
          </p:cxnSp>
          <p:cxnSp>
            <p:nvCxnSpPr>
              <p:cNvPr id="25452" name="Straight Connector 843"/>
              <p:cNvCxnSpPr/>
              <p:nvPr/>
            </p:nvCxnSpPr>
            <p:spPr>
              <a:xfrm flipV="1">
                <a:off x="329400" y="-435240"/>
                <a:ext cx="360" cy="252360"/>
              </a:xfrm>
              <a:prstGeom prst="straightConnector1">
                <a:avLst/>
              </a:prstGeom>
              <a:ln w="6480">
                <a:solidFill>
                  <a:srgbClr val="a8a8a8"/>
                </a:solidFill>
                <a:miter/>
              </a:ln>
            </p:spPr>
          </p:cxnSp>
          <p:cxnSp>
            <p:nvCxnSpPr>
              <p:cNvPr id="25453" name="Straight Connector 1883"/>
              <p:cNvCxnSpPr/>
              <p:nvPr/>
            </p:nvCxnSpPr>
            <p:spPr>
              <a:xfrm>
                <a:off x="12355560" y="326520"/>
                <a:ext cx="252360" cy="360"/>
              </a:xfrm>
              <a:prstGeom prst="straightConnector1">
                <a:avLst/>
              </a:prstGeom>
              <a:ln w="6480">
                <a:solidFill>
                  <a:srgbClr val="a8a8a8"/>
                </a:solidFill>
                <a:miter/>
              </a:ln>
            </p:spPr>
          </p:cxnSp>
          <p:cxnSp>
            <p:nvCxnSpPr>
              <p:cNvPr id="25454" name="Straight Connector 1884"/>
              <p:cNvCxnSpPr/>
              <p:nvPr/>
            </p:nvCxnSpPr>
            <p:spPr>
              <a:xfrm>
                <a:off x="12355560" y="0"/>
                <a:ext cx="252360" cy="360"/>
              </a:xfrm>
              <a:prstGeom prst="straightConnector1">
                <a:avLst/>
              </a:prstGeom>
              <a:ln w="6480">
                <a:solidFill>
                  <a:srgbClr val="a8a8a8"/>
                </a:solidFill>
                <a:miter/>
              </a:ln>
            </p:spPr>
          </p:cxnSp>
          <p:cxnSp>
            <p:nvCxnSpPr>
              <p:cNvPr id="25455" name="Straight Connector 1885"/>
              <p:cNvCxnSpPr/>
              <p:nvPr/>
            </p:nvCxnSpPr>
            <p:spPr>
              <a:xfrm>
                <a:off x="12355560" y="979560"/>
                <a:ext cx="252360" cy="360"/>
              </a:xfrm>
              <a:prstGeom prst="straightConnector1">
                <a:avLst/>
              </a:prstGeom>
              <a:ln w="6480">
                <a:solidFill>
                  <a:srgbClr val="a8a8a8"/>
                </a:solidFill>
                <a:miter/>
              </a:ln>
            </p:spPr>
          </p:cxnSp>
          <p:cxnSp>
            <p:nvCxnSpPr>
              <p:cNvPr id="25456" name="Straight Connector 1886"/>
              <p:cNvCxnSpPr/>
              <p:nvPr/>
            </p:nvCxnSpPr>
            <p:spPr>
              <a:xfrm>
                <a:off x="12355560" y="653040"/>
                <a:ext cx="252360" cy="360"/>
              </a:xfrm>
              <a:prstGeom prst="straightConnector1">
                <a:avLst/>
              </a:prstGeom>
              <a:ln w="6480">
                <a:solidFill>
                  <a:srgbClr val="a8a8a8"/>
                </a:solidFill>
                <a:miter/>
              </a:ln>
            </p:spPr>
          </p:cxnSp>
          <p:cxnSp>
            <p:nvCxnSpPr>
              <p:cNvPr id="25457" name="Straight Connector 1887"/>
              <p:cNvCxnSpPr/>
              <p:nvPr/>
            </p:nvCxnSpPr>
            <p:spPr>
              <a:xfrm>
                <a:off x="12355560" y="1632600"/>
                <a:ext cx="252360" cy="360"/>
              </a:xfrm>
              <a:prstGeom prst="straightConnector1">
                <a:avLst/>
              </a:prstGeom>
              <a:ln w="6480">
                <a:solidFill>
                  <a:srgbClr val="a8a8a8"/>
                </a:solidFill>
                <a:miter/>
              </a:ln>
            </p:spPr>
          </p:cxnSp>
          <p:cxnSp>
            <p:nvCxnSpPr>
              <p:cNvPr id="25458" name="Straight Connector 1888"/>
              <p:cNvCxnSpPr/>
              <p:nvPr/>
            </p:nvCxnSpPr>
            <p:spPr>
              <a:xfrm>
                <a:off x="12355560" y="1306080"/>
                <a:ext cx="252360" cy="360"/>
              </a:xfrm>
              <a:prstGeom prst="straightConnector1">
                <a:avLst/>
              </a:prstGeom>
              <a:ln w="6480">
                <a:solidFill>
                  <a:srgbClr val="a8a8a8"/>
                </a:solidFill>
                <a:miter/>
              </a:ln>
            </p:spPr>
          </p:cxnSp>
          <p:cxnSp>
            <p:nvCxnSpPr>
              <p:cNvPr id="25459" name="Straight Connector 1889"/>
              <p:cNvCxnSpPr/>
              <p:nvPr/>
            </p:nvCxnSpPr>
            <p:spPr>
              <a:xfrm>
                <a:off x="12355560" y="2285640"/>
                <a:ext cx="252360" cy="360"/>
              </a:xfrm>
              <a:prstGeom prst="straightConnector1">
                <a:avLst/>
              </a:prstGeom>
              <a:ln w="6480">
                <a:solidFill>
                  <a:srgbClr val="a8a8a8"/>
                </a:solidFill>
                <a:miter/>
              </a:ln>
            </p:spPr>
          </p:cxnSp>
          <p:cxnSp>
            <p:nvCxnSpPr>
              <p:cNvPr id="25460" name="Straight Connector 1890"/>
              <p:cNvCxnSpPr/>
              <p:nvPr/>
            </p:nvCxnSpPr>
            <p:spPr>
              <a:xfrm>
                <a:off x="12355560" y="1959120"/>
                <a:ext cx="252360" cy="360"/>
              </a:xfrm>
              <a:prstGeom prst="straightConnector1">
                <a:avLst/>
              </a:prstGeom>
              <a:ln w="6480">
                <a:solidFill>
                  <a:srgbClr val="a8a8a8"/>
                </a:solidFill>
                <a:miter/>
              </a:ln>
            </p:spPr>
          </p:cxnSp>
          <p:cxnSp>
            <p:nvCxnSpPr>
              <p:cNvPr id="25461" name="Straight Connector 1891"/>
              <p:cNvCxnSpPr/>
              <p:nvPr/>
            </p:nvCxnSpPr>
            <p:spPr>
              <a:xfrm>
                <a:off x="12355560" y="2939040"/>
                <a:ext cx="252360" cy="360"/>
              </a:xfrm>
              <a:prstGeom prst="straightConnector1">
                <a:avLst/>
              </a:prstGeom>
              <a:ln w="6480">
                <a:solidFill>
                  <a:srgbClr val="a8a8a8"/>
                </a:solidFill>
                <a:miter/>
              </a:ln>
            </p:spPr>
          </p:cxnSp>
          <p:cxnSp>
            <p:nvCxnSpPr>
              <p:cNvPr id="25462" name="Straight Connector 1892"/>
              <p:cNvCxnSpPr/>
              <p:nvPr/>
            </p:nvCxnSpPr>
            <p:spPr>
              <a:xfrm>
                <a:off x="12355560" y="2612520"/>
                <a:ext cx="252360" cy="360"/>
              </a:xfrm>
              <a:prstGeom prst="straightConnector1">
                <a:avLst/>
              </a:prstGeom>
              <a:ln w="6480">
                <a:solidFill>
                  <a:srgbClr val="a8a8a8"/>
                </a:solidFill>
                <a:miter/>
              </a:ln>
            </p:spPr>
          </p:cxnSp>
          <p:cxnSp>
            <p:nvCxnSpPr>
              <p:cNvPr id="25463" name="Straight Connector 1893"/>
              <p:cNvCxnSpPr/>
              <p:nvPr/>
            </p:nvCxnSpPr>
            <p:spPr>
              <a:xfrm>
                <a:off x="12355560" y="3592080"/>
                <a:ext cx="252360" cy="360"/>
              </a:xfrm>
              <a:prstGeom prst="straightConnector1">
                <a:avLst/>
              </a:prstGeom>
              <a:ln w="6480">
                <a:solidFill>
                  <a:srgbClr val="a8a8a8"/>
                </a:solidFill>
                <a:miter/>
              </a:ln>
            </p:spPr>
          </p:cxnSp>
          <p:cxnSp>
            <p:nvCxnSpPr>
              <p:cNvPr id="25464" name="Straight Connector 1894"/>
              <p:cNvCxnSpPr/>
              <p:nvPr/>
            </p:nvCxnSpPr>
            <p:spPr>
              <a:xfrm>
                <a:off x="12355560" y="3265560"/>
                <a:ext cx="252360" cy="360"/>
              </a:xfrm>
              <a:prstGeom prst="straightConnector1">
                <a:avLst/>
              </a:prstGeom>
              <a:ln w="6480">
                <a:solidFill>
                  <a:srgbClr val="a8a8a8"/>
                </a:solidFill>
                <a:miter/>
              </a:ln>
            </p:spPr>
          </p:cxnSp>
          <p:cxnSp>
            <p:nvCxnSpPr>
              <p:cNvPr id="25465" name="Straight Connector 1895"/>
              <p:cNvCxnSpPr/>
              <p:nvPr/>
            </p:nvCxnSpPr>
            <p:spPr>
              <a:xfrm>
                <a:off x="12355560" y="4245120"/>
                <a:ext cx="252360" cy="360"/>
              </a:xfrm>
              <a:prstGeom prst="straightConnector1">
                <a:avLst/>
              </a:prstGeom>
              <a:ln w="6480">
                <a:solidFill>
                  <a:srgbClr val="a8a8a8"/>
                </a:solidFill>
                <a:miter/>
              </a:ln>
            </p:spPr>
          </p:cxnSp>
          <p:cxnSp>
            <p:nvCxnSpPr>
              <p:cNvPr id="25466" name="Straight Connector 1896"/>
              <p:cNvCxnSpPr/>
              <p:nvPr/>
            </p:nvCxnSpPr>
            <p:spPr>
              <a:xfrm>
                <a:off x="12355560" y="3918600"/>
                <a:ext cx="252360" cy="360"/>
              </a:xfrm>
              <a:prstGeom prst="straightConnector1">
                <a:avLst/>
              </a:prstGeom>
              <a:ln w="6480">
                <a:solidFill>
                  <a:srgbClr val="a8a8a8"/>
                </a:solidFill>
                <a:miter/>
              </a:ln>
            </p:spPr>
          </p:cxnSp>
          <p:cxnSp>
            <p:nvCxnSpPr>
              <p:cNvPr id="25467" name="Straight Connector 1898"/>
              <p:cNvCxnSpPr/>
              <p:nvPr/>
            </p:nvCxnSpPr>
            <p:spPr>
              <a:xfrm>
                <a:off x="12355560" y="4571640"/>
                <a:ext cx="252360" cy="360"/>
              </a:xfrm>
              <a:prstGeom prst="straightConnector1">
                <a:avLst/>
              </a:prstGeom>
              <a:ln w="6480">
                <a:solidFill>
                  <a:srgbClr val="a8a8a8"/>
                </a:solidFill>
                <a:miter/>
              </a:ln>
            </p:spPr>
          </p:cxnSp>
          <p:cxnSp>
            <p:nvCxnSpPr>
              <p:cNvPr id="25468" name="Straight Connector 1899"/>
              <p:cNvCxnSpPr/>
              <p:nvPr/>
            </p:nvCxnSpPr>
            <p:spPr>
              <a:xfrm>
                <a:off x="12355560" y="5551560"/>
                <a:ext cx="252360" cy="360"/>
              </a:xfrm>
              <a:prstGeom prst="straightConnector1">
                <a:avLst/>
              </a:prstGeom>
              <a:ln w="6480">
                <a:solidFill>
                  <a:srgbClr val="a8a8a8"/>
                </a:solidFill>
                <a:miter/>
              </a:ln>
            </p:spPr>
          </p:cxnSp>
          <p:cxnSp>
            <p:nvCxnSpPr>
              <p:cNvPr id="25469" name="Straight Connector 1900"/>
              <p:cNvCxnSpPr/>
              <p:nvPr/>
            </p:nvCxnSpPr>
            <p:spPr>
              <a:xfrm>
                <a:off x="12355560" y="5225040"/>
                <a:ext cx="252360" cy="360"/>
              </a:xfrm>
              <a:prstGeom prst="straightConnector1">
                <a:avLst/>
              </a:prstGeom>
              <a:ln w="6480">
                <a:solidFill>
                  <a:srgbClr val="a8a8a8"/>
                </a:solidFill>
                <a:miter/>
              </a:ln>
            </p:spPr>
          </p:cxnSp>
          <p:cxnSp>
            <p:nvCxnSpPr>
              <p:cNvPr id="25470" name="Straight Connector 1901"/>
              <p:cNvCxnSpPr/>
              <p:nvPr/>
            </p:nvCxnSpPr>
            <p:spPr>
              <a:xfrm>
                <a:off x="12355560" y="6204600"/>
                <a:ext cx="252360" cy="360"/>
              </a:xfrm>
              <a:prstGeom prst="straightConnector1">
                <a:avLst/>
              </a:prstGeom>
              <a:ln w="6480">
                <a:solidFill>
                  <a:srgbClr val="a8a8a8"/>
                </a:solidFill>
                <a:miter/>
              </a:ln>
            </p:spPr>
          </p:cxnSp>
          <p:cxnSp>
            <p:nvCxnSpPr>
              <p:cNvPr id="25471" name="Straight Connector 1902"/>
              <p:cNvCxnSpPr/>
              <p:nvPr/>
            </p:nvCxnSpPr>
            <p:spPr>
              <a:xfrm>
                <a:off x="12355560" y="5878080"/>
                <a:ext cx="252360" cy="360"/>
              </a:xfrm>
              <a:prstGeom prst="straightConnector1">
                <a:avLst/>
              </a:prstGeom>
              <a:ln w="6480">
                <a:solidFill>
                  <a:srgbClr val="a8a8a8"/>
                </a:solidFill>
                <a:miter/>
              </a:ln>
            </p:spPr>
          </p:cxnSp>
          <p:cxnSp>
            <p:nvCxnSpPr>
              <p:cNvPr id="25472" name="Straight Connector 1903"/>
              <p:cNvCxnSpPr/>
              <p:nvPr/>
            </p:nvCxnSpPr>
            <p:spPr>
              <a:xfrm>
                <a:off x="12355560" y="6857640"/>
                <a:ext cx="252360" cy="360"/>
              </a:xfrm>
              <a:prstGeom prst="straightConnector1">
                <a:avLst/>
              </a:prstGeom>
              <a:ln w="6480">
                <a:solidFill>
                  <a:srgbClr val="a8a8a8"/>
                </a:solidFill>
                <a:miter/>
              </a:ln>
            </p:spPr>
          </p:cxnSp>
          <p:cxnSp>
            <p:nvCxnSpPr>
              <p:cNvPr id="25473" name="Straight Connector 1904"/>
              <p:cNvCxnSpPr/>
              <p:nvPr/>
            </p:nvCxnSpPr>
            <p:spPr>
              <a:xfrm>
                <a:off x="12355560" y="6531120"/>
                <a:ext cx="252360" cy="360"/>
              </a:xfrm>
              <a:prstGeom prst="straightConnector1">
                <a:avLst/>
              </a:prstGeom>
              <a:ln w="6480">
                <a:solidFill>
                  <a:srgbClr val="a8a8a8"/>
                </a:solidFill>
                <a:miter/>
              </a:ln>
            </p:spPr>
          </p:cxnSp>
          <p:cxnSp>
            <p:nvCxnSpPr>
              <p:cNvPr id="25474"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5475"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5476"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5477"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5478"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5479"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5480" name="Straight Connector 2097"/>
              <p:cNvCxnSpPr/>
              <p:nvPr/>
            </p:nvCxnSpPr>
            <p:spPr>
              <a:xfrm flipV="1">
                <a:off x="9885240" y="7041240"/>
                <a:ext cx="360" cy="252360"/>
              </a:xfrm>
              <a:prstGeom prst="straightConnector1">
                <a:avLst/>
              </a:prstGeom>
              <a:ln w="6480">
                <a:solidFill>
                  <a:srgbClr val="a8a8a8"/>
                </a:solidFill>
                <a:miter/>
              </a:ln>
            </p:spPr>
          </p:cxnSp>
          <p:cxnSp>
            <p:nvCxnSpPr>
              <p:cNvPr id="25481"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5482" name="Straight Connector 2099"/>
              <p:cNvCxnSpPr/>
              <p:nvPr/>
            </p:nvCxnSpPr>
            <p:spPr>
              <a:xfrm flipV="1">
                <a:off x="9226080" y="7041240"/>
                <a:ext cx="360" cy="252360"/>
              </a:xfrm>
              <a:prstGeom prst="straightConnector1">
                <a:avLst/>
              </a:prstGeom>
              <a:ln w="6480">
                <a:solidFill>
                  <a:srgbClr val="a8a8a8"/>
                </a:solidFill>
                <a:miter/>
              </a:ln>
            </p:spPr>
          </p:cxnSp>
          <p:cxnSp>
            <p:nvCxnSpPr>
              <p:cNvPr id="25483" name="Straight Connector 2100"/>
              <p:cNvCxnSpPr/>
              <p:nvPr/>
            </p:nvCxnSpPr>
            <p:spPr>
              <a:xfrm flipV="1">
                <a:off x="9555840" y="7041240"/>
                <a:ext cx="360" cy="252360"/>
              </a:xfrm>
              <a:prstGeom prst="straightConnector1">
                <a:avLst/>
              </a:prstGeom>
              <a:ln w="6480">
                <a:solidFill>
                  <a:srgbClr val="a8a8a8"/>
                </a:solidFill>
                <a:miter/>
              </a:ln>
            </p:spPr>
          </p:cxnSp>
          <p:cxnSp>
            <p:nvCxnSpPr>
              <p:cNvPr id="25484" name="Straight Connector 2101"/>
              <p:cNvCxnSpPr/>
              <p:nvPr/>
            </p:nvCxnSpPr>
            <p:spPr>
              <a:xfrm flipV="1">
                <a:off x="8567280" y="7041240"/>
                <a:ext cx="360" cy="252360"/>
              </a:xfrm>
              <a:prstGeom prst="straightConnector1">
                <a:avLst/>
              </a:prstGeom>
              <a:ln w="6480">
                <a:solidFill>
                  <a:srgbClr val="a8a8a8"/>
                </a:solidFill>
                <a:miter/>
              </a:ln>
            </p:spPr>
          </p:cxnSp>
          <p:cxnSp>
            <p:nvCxnSpPr>
              <p:cNvPr id="25485" name="Straight Connector 2102"/>
              <p:cNvCxnSpPr/>
              <p:nvPr/>
            </p:nvCxnSpPr>
            <p:spPr>
              <a:xfrm flipV="1">
                <a:off x="8896680" y="7041240"/>
                <a:ext cx="360" cy="252360"/>
              </a:xfrm>
              <a:prstGeom prst="straightConnector1">
                <a:avLst/>
              </a:prstGeom>
              <a:ln w="6480">
                <a:solidFill>
                  <a:srgbClr val="a8a8a8"/>
                </a:solidFill>
                <a:miter/>
              </a:ln>
            </p:spPr>
          </p:cxnSp>
          <p:cxnSp>
            <p:nvCxnSpPr>
              <p:cNvPr id="25486" name="Straight Connector 2103"/>
              <p:cNvCxnSpPr/>
              <p:nvPr/>
            </p:nvCxnSpPr>
            <p:spPr>
              <a:xfrm flipV="1">
                <a:off x="7908120" y="7041240"/>
                <a:ext cx="360" cy="252360"/>
              </a:xfrm>
              <a:prstGeom prst="straightConnector1">
                <a:avLst/>
              </a:prstGeom>
              <a:ln w="6480">
                <a:solidFill>
                  <a:srgbClr val="a8a8a8"/>
                </a:solidFill>
                <a:miter/>
              </a:ln>
            </p:spPr>
          </p:cxnSp>
          <p:cxnSp>
            <p:nvCxnSpPr>
              <p:cNvPr id="25487" name="Straight Connector 2104"/>
              <p:cNvCxnSpPr/>
              <p:nvPr/>
            </p:nvCxnSpPr>
            <p:spPr>
              <a:xfrm flipV="1">
                <a:off x="8237520" y="7041240"/>
                <a:ext cx="360" cy="252360"/>
              </a:xfrm>
              <a:prstGeom prst="straightConnector1">
                <a:avLst/>
              </a:prstGeom>
              <a:ln w="6480">
                <a:solidFill>
                  <a:srgbClr val="a8a8a8"/>
                </a:solidFill>
                <a:miter/>
              </a:ln>
            </p:spPr>
          </p:cxnSp>
          <p:cxnSp>
            <p:nvCxnSpPr>
              <p:cNvPr id="25488" name="Straight Connector 2105"/>
              <p:cNvCxnSpPr/>
              <p:nvPr/>
            </p:nvCxnSpPr>
            <p:spPr>
              <a:xfrm flipV="1">
                <a:off x="7248960" y="7041240"/>
                <a:ext cx="360" cy="252360"/>
              </a:xfrm>
              <a:prstGeom prst="straightConnector1">
                <a:avLst/>
              </a:prstGeom>
              <a:ln w="6480">
                <a:solidFill>
                  <a:srgbClr val="a8a8a8"/>
                </a:solidFill>
                <a:miter/>
              </a:ln>
            </p:spPr>
          </p:cxnSp>
          <p:cxnSp>
            <p:nvCxnSpPr>
              <p:cNvPr id="25489" name="Straight Connector 2106"/>
              <p:cNvCxnSpPr/>
              <p:nvPr/>
            </p:nvCxnSpPr>
            <p:spPr>
              <a:xfrm flipV="1">
                <a:off x="7578720" y="7041240"/>
                <a:ext cx="360" cy="252360"/>
              </a:xfrm>
              <a:prstGeom prst="straightConnector1">
                <a:avLst/>
              </a:prstGeom>
              <a:ln w="6480">
                <a:solidFill>
                  <a:srgbClr val="a8a8a8"/>
                </a:solidFill>
                <a:miter/>
              </a:ln>
            </p:spPr>
          </p:cxnSp>
          <p:cxnSp>
            <p:nvCxnSpPr>
              <p:cNvPr id="25490" name="Straight Connector 2107"/>
              <p:cNvCxnSpPr/>
              <p:nvPr/>
            </p:nvCxnSpPr>
            <p:spPr>
              <a:xfrm flipV="1">
                <a:off x="6590160" y="7041240"/>
                <a:ext cx="360" cy="252360"/>
              </a:xfrm>
              <a:prstGeom prst="straightConnector1">
                <a:avLst/>
              </a:prstGeom>
              <a:ln w="6480">
                <a:solidFill>
                  <a:srgbClr val="a8a8a8"/>
                </a:solidFill>
                <a:miter/>
              </a:ln>
            </p:spPr>
          </p:cxnSp>
          <p:cxnSp>
            <p:nvCxnSpPr>
              <p:cNvPr id="25491" name="Straight Connector 2108"/>
              <p:cNvCxnSpPr/>
              <p:nvPr/>
            </p:nvCxnSpPr>
            <p:spPr>
              <a:xfrm flipV="1">
                <a:off x="6919560" y="7041240"/>
                <a:ext cx="360" cy="252360"/>
              </a:xfrm>
              <a:prstGeom prst="straightConnector1">
                <a:avLst/>
              </a:prstGeom>
              <a:ln w="6480">
                <a:solidFill>
                  <a:srgbClr val="a8a8a8"/>
                </a:solidFill>
                <a:miter/>
              </a:ln>
            </p:spPr>
          </p:cxnSp>
          <p:cxnSp>
            <p:nvCxnSpPr>
              <p:cNvPr id="25492" name="Straight Connector 2109"/>
              <p:cNvCxnSpPr/>
              <p:nvPr/>
            </p:nvCxnSpPr>
            <p:spPr>
              <a:xfrm flipV="1">
                <a:off x="5931000" y="7041240"/>
                <a:ext cx="360" cy="252360"/>
              </a:xfrm>
              <a:prstGeom prst="straightConnector1">
                <a:avLst/>
              </a:prstGeom>
              <a:ln w="6480">
                <a:solidFill>
                  <a:srgbClr val="a8a8a8"/>
                </a:solidFill>
                <a:miter/>
              </a:ln>
            </p:spPr>
          </p:cxnSp>
          <p:cxnSp>
            <p:nvCxnSpPr>
              <p:cNvPr id="25493" name="Straight Connector 2110"/>
              <p:cNvCxnSpPr/>
              <p:nvPr/>
            </p:nvCxnSpPr>
            <p:spPr>
              <a:xfrm flipV="1">
                <a:off x="6260760" y="7041240"/>
                <a:ext cx="360" cy="252360"/>
              </a:xfrm>
              <a:prstGeom prst="straightConnector1">
                <a:avLst/>
              </a:prstGeom>
              <a:ln w="6480">
                <a:solidFill>
                  <a:srgbClr val="a8a8a8"/>
                </a:solidFill>
                <a:miter/>
              </a:ln>
            </p:spPr>
          </p:cxnSp>
          <p:cxnSp>
            <p:nvCxnSpPr>
              <p:cNvPr id="25494" name="Straight Connector 2111"/>
              <p:cNvCxnSpPr/>
              <p:nvPr/>
            </p:nvCxnSpPr>
            <p:spPr>
              <a:xfrm flipV="1">
                <a:off x="5272200" y="7041240"/>
                <a:ext cx="360" cy="252360"/>
              </a:xfrm>
              <a:prstGeom prst="straightConnector1">
                <a:avLst/>
              </a:prstGeom>
              <a:ln w="6480">
                <a:solidFill>
                  <a:srgbClr val="a8a8a8"/>
                </a:solidFill>
                <a:miter/>
              </a:ln>
            </p:spPr>
          </p:cxnSp>
          <p:cxnSp>
            <p:nvCxnSpPr>
              <p:cNvPr id="25495" name="Straight Connector 2112"/>
              <p:cNvCxnSpPr/>
              <p:nvPr/>
            </p:nvCxnSpPr>
            <p:spPr>
              <a:xfrm flipV="1">
                <a:off x="5601600" y="7041240"/>
                <a:ext cx="360" cy="252360"/>
              </a:xfrm>
              <a:prstGeom prst="straightConnector1">
                <a:avLst/>
              </a:prstGeom>
              <a:ln w="6480">
                <a:solidFill>
                  <a:srgbClr val="a8a8a8"/>
                </a:solidFill>
                <a:miter/>
              </a:ln>
            </p:spPr>
          </p:cxnSp>
          <p:cxnSp>
            <p:nvCxnSpPr>
              <p:cNvPr id="25496" name="Straight Connector 2113"/>
              <p:cNvCxnSpPr/>
              <p:nvPr/>
            </p:nvCxnSpPr>
            <p:spPr>
              <a:xfrm flipV="1">
                <a:off x="4613040" y="7041240"/>
                <a:ext cx="360" cy="252360"/>
              </a:xfrm>
              <a:prstGeom prst="straightConnector1">
                <a:avLst/>
              </a:prstGeom>
              <a:ln w="6480">
                <a:solidFill>
                  <a:srgbClr val="a8a8a8"/>
                </a:solidFill>
                <a:miter/>
              </a:ln>
            </p:spPr>
          </p:cxnSp>
          <p:cxnSp>
            <p:nvCxnSpPr>
              <p:cNvPr id="25497" name="Straight Connector 2114"/>
              <p:cNvCxnSpPr/>
              <p:nvPr/>
            </p:nvCxnSpPr>
            <p:spPr>
              <a:xfrm flipV="1">
                <a:off x="4942440" y="7041240"/>
                <a:ext cx="360" cy="252360"/>
              </a:xfrm>
              <a:prstGeom prst="straightConnector1">
                <a:avLst/>
              </a:prstGeom>
              <a:ln w="6480">
                <a:solidFill>
                  <a:srgbClr val="a8a8a8"/>
                </a:solidFill>
                <a:miter/>
              </a:ln>
            </p:spPr>
          </p:cxnSp>
          <p:cxnSp>
            <p:nvCxnSpPr>
              <p:cNvPr id="25498" name="Straight Connector 2115"/>
              <p:cNvCxnSpPr/>
              <p:nvPr/>
            </p:nvCxnSpPr>
            <p:spPr>
              <a:xfrm flipV="1">
                <a:off x="3953880" y="7041240"/>
                <a:ext cx="360" cy="252360"/>
              </a:xfrm>
              <a:prstGeom prst="straightConnector1">
                <a:avLst/>
              </a:prstGeom>
              <a:ln w="6480">
                <a:solidFill>
                  <a:srgbClr val="a8a8a8"/>
                </a:solidFill>
                <a:miter/>
              </a:ln>
            </p:spPr>
          </p:cxnSp>
          <p:cxnSp>
            <p:nvCxnSpPr>
              <p:cNvPr id="25499" name="Straight Connector 2116"/>
              <p:cNvCxnSpPr/>
              <p:nvPr/>
            </p:nvCxnSpPr>
            <p:spPr>
              <a:xfrm flipV="1">
                <a:off x="4283640" y="7041240"/>
                <a:ext cx="360" cy="252360"/>
              </a:xfrm>
              <a:prstGeom prst="straightConnector1">
                <a:avLst/>
              </a:prstGeom>
              <a:ln w="6480">
                <a:solidFill>
                  <a:srgbClr val="a8a8a8"/>
                </a:solidFill>
                <a:miter/>
              </a:ln>
            </p:spPr>
          </p:cxnSp>
          <p:cxnSp>
            <p:nvCxnSpPr>
              <p:cNvPr id="25500" name="Straight Connector 2117"/>
              <p:cNvCxnSpPr/>
              <p:nvPr/>
            </p:nvCxnSpPr>
            <p:spPr>
              <a:xfrm flipV="1">
                <a:off x="3295080" y="7041240"/>
                <a:ext cx="360" cy="252360"/>
              </a:xfrm>
              <a:prstGeom prst="straightConnector1">
                <a:avLst/>
              </a:prstGeom>
              <a:ln w="6480">
                <a:solidFill>
                  <a:srgbClr val="a8a8a8"/>
                </a:solidFill>
                <a:miter/>
              </a:ln>
            </p:spPr>
          </p:cxnSp>
          <p:cxnSp>
            <p:nvCxnSpPr>
              <p:cNvPr id="25501" name="Straight Connector 2118"/>
              <p:cNvCxnSpPr/>
              <p:nvPr/>
            </p:nvCxnSpPr>
            <p:spPr>
              <a:xfrm flipV="1">
                <a:off x="3624480" y="7041240"/>
                <a:ext cx="360" cy="252360"/>
              </a:xfrm>
              <a:prstGeom prst="straightConnector1">
                <a:avLst/>
              </a:prstGeom>
              <a:ln w="6480">
                <a:solidFill>
                  <a:srgbClr val="a8a8a8"/>
                </a:solidFill>
                <a:miter/>
              </a:ln>
            </p:spPr>
          </p:cxnSp>
          <p:cxnSp>
            <p:nvCxnSpPr>
              <p:cNvPr id="25502" name="Straight Connector 2119"/>
              <p:cNvCxnSpPr/>
              <p:nvPr/>
            </p:nvCxnSpPr>
            <p:spPr>
              <a:xfrm flipV="1">
                <a:off x="2635920" y="7041240"/>
                <a:ext cx="360" cy="252360"/>
              </a:xfrm>
              <a:prstGeom prst="straightConnector1">
                <a:avLst/>
              </a:prstGeom>
              <a:ln w="6480">
                <a:solidFill>
                  <a:srgbClr val="a8a8a8"/>
                </a:solidFill>
                <a:miter/>
              </a:ln>
            </p:spPr>
          </p:cxnSp>
          <p:cxnSp>
            <p:nvCxnSpPr>
              <p:cNvPr id="25503" name="Straight Connector 2120"/>
              <p:cNvCxnSpPr/>
              <p:nvPr/>
            </p:nvCxnSpPr>
            <p:spPr>
              <a:xfrm flipV="1">
                <a:off x="2965320" y="7041240"/>
                <a:ext cx="360" cy="252360"/>
              </a:xfrm>
              <a:prstGeom prst="straightConnector1">
                <a:avLst/>
              </a:prstGeom>
              <a:ln w="6480">
                <a:solidFill>
                  <a:srgbClr val="a8a8a8"/>
                </a:solidFill>
                <a:miter/>
              </a:ln>
            </p:spPr>
          </p:cxnSp>
          <p:cxnSp>
            <p:nvCxnSpPr>
              <p:cNvPr id="25504" name="Straight Connector 2121"/>
              <p:cNvCxnSpPr/>
              <p:nvPr/>
            </p:nvCxnSpPr>
            <p:spPr>
              <a:xfrm flipV="1">
                <a:off x="1976760" y="7041240"/>
                <a:ext cx="360" cy="252360"/>
              </a:xfrm>
              <a:prstGeom prst="straightConnector1">
                <a:avLst/>
              </a:prstGeom>
              <a:ln w="6480">
                <a:solidFill>
                  <a:srgbClr val="a8a8a8"/>
                </a:solidFill>
                <a:miter/>
              </a:ln>
            </p:spPr>
          </p:cxnSp>
          <p:cxnSp>
            <p:nvCxnSpPr>
              <p:cNvPr id="25505" name="Straight Connector 2122"/>
              <p:cNvCxnSpPr/>
              <p:nvPr/>
            </p:nvCxnSpPr>
            <p:spPr>
              <a:xfrm flipV="1">
                <a:off x="2306520" y="7041240"/>
                <a:ext cx="360" cy="252360"/>
              </a:xfrm>
              <a:prstGeom prst="straightConnector1">
                <a:avLst/>
              </a:prstGeom>
              <a:ln w="6480">
                <a:solidFill>
                  <a:srgbClr val="a8a8a8"/>
                </a:solidFill>
                <a:miter/>
              </a:ln>
            </p:spPr>
          </p:cxnSp>
          <p:cxnSp>
            <p:nvCxnSpPr>
              <p:cNvPr id="25506" name="Straight Connector 2123"/>
              <p:cNvCxnSpPr/>
              <p:nvPr/>
            </p:nvCxnSpPr>
            <p:spPr>
              <a:xfrm flipV="1">
                <a:off x="1317960" y="7041240"/>
                <a:ext cx="360" cy="252360"/>
              </a:xfrm>
              <a:prstGeom prst="straightConnector1">
                <a:avLst/>
              </a:prstGeom>
              <a:ln w="6480">
                <a:solidFill>
                  <a:srgbClr val="a8a8a8"/>
                </a:solidFill>
                <a:miter/>
              </a:ln>
            </p:spPr>
          </p:cxnSp>
          <p:cxnSp>
            <p:nvCxnSpPr>
              <p:cNvPr id="25507" name="Straight Connector 2124"/>
              <p:cNvCxnSpPr/>
              <p:nvPr/>
            </p:nvCxnSpPr>
            <p:spPr>
              <a:xfrm flipV="1">
                <a:off x="1647360" y="7041240"/>
                <a:ext cx="360" cy="252360"/>
              </a:xfrm>
              <a:prstGeom prst="straightConnector1">
                <a:avLst/>
              </a:prstGeom>
              <a:ln w="6480">
                <a:solidFill>
                  <a:srgbClr val="a8a8a8"/>
                </a:solidFill>
                <a:miter/>
              </a:ln>
            </p:spPr>
          </p:cxnSp>
          <p:cxnSp>
            <p:nvCxnSpPr>
              <p:cNvPr id="25508" name="Straight Connector 2125"/>
              <p:cNvCxnSpPr/>
              <p:nvPr/>
            </p:nvCxnSpPr>
            <p:spPr>
              <a:xfrm flipV="1">
                <a:off x="658800" y="7041240"/>
                <a:ext cx="360" cy="252360"/>
              </a:xfrm>
              <a:prstGeom prst="straightConnector1">
                <a:avLst/>
              </a:prstGeom>
              <a:ln w="6480">
                <a:solidFill>
                  <a:srgbClr val="a8a8a8"/>
                </a:solidFill>
                <a:miter/>
              </a:ln>
            </p:spPr>
          </p:cxnSp>
          <p:cxnSp>
            <p:nvCxnSpPr>
              <p:cNvPr id="25509" name="Straight Connector 2126"/>
              <p:cNvCxnSpPr/>
              <p:nvPr/>
            </p:nvCxnSpPr>
            <p:spPr>
              <a:xfrm flipV="1">
                <a:off x="988200" y="7041240"/>
                <a:ext cx="360" cy="252360"/>
              </a:xfrm>
              <a:prstGeom prst="straightConnector1">
                <a:avLst/>
              </a:prstGeom>
              <a:ln w="6480">
                <a:solidFill>
                  <a:srgbClr val="a8a8a8"/>
                </a:solidFill>
                <a:miter/>
              </a:ln>
            </p:spPr>
          </p:cxnSp>
          <p:cxnSp>
            <p:nvCxnSpPr>
              <p:cNvPr id="25510" name="Straight Connector 2127"/>
              <p:cNvCxnSpPr/>
              <p:nvPr/>
            </p:nvCxnSpPr>
            <p:spPr>
              <a:xfrm flipV="1">
                <a:off x="0" y="7041240"/>
                <a:ext cx="360" cy="252360"/>
              </a:xfrm>
              <a:prstGeom prst="straightConnector1">
                <a:avLst/>
              </a:prstGeom>
              <a:ln w="6480">
                <a:solidFill>
                  <a:srgbClr val="a8a8a8"/>
                </a:solidFill>
                <a:miter/>
              </a:ln>
            </p:spPr>
          </p:cxnSp>
          <p:cxnSp>
            <p:nvCxnSpPr>
              <p:cNvPr id="25511"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5512" name="PlaceHolder 1"/>
          <p:cNvSpPr>
            <a:spLocks noGrp="1"/>
          </p:cNvSpPr>
          <p:nvPr>
            <p:ph type="body"/>
          </p:nvPr>
        </p:nvSpPr>
        <p:spPr>
          <a:xfrm>
            <a:off x="4132440" y="1141200"/>
            <a:ext cx="7408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5513" name="PlaceHolder 2"/>
          <p:cNvSpPr>
            <a:spLocks noGrp="1"/>
          </p:cNvSpPr>
          <p:nvPr>
            <p:ph type="sldNum" idx="7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6521AC10-6077-430D-9ECB-FDDFB0A4D139}"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5514" name="PlaceHolder 3"/>
          <p:cNvSpPr>
            <a:spLocks noGrp="1"/>
          </p:cNvSpPr>
          <p:nvPr>
            <p:ph type="ftr" idx="72"/>
          </p:nvPr>
        </p:nvSpPr>
        <p:spPr>
          <a:xfrm>
            <a:off x="4132440" y="6404040"/>
            <a:ext cx="67352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515" name="PlaceHolder 4"/>
          <p:cNvSpPr>
            <a:spLocks noGrp="1"/>
          </p:cNvSpPr>
          <p:nvPr>
            <p:ph type="body"/>
          </p:nvPr>
        </p:nvSpPr>
        <p:spPr>
          <a:xfrm>
            <a:off x="0" y="0"/>
            <a:ext cx="3776040" cy="6857640"/>
          </a:xfrm>
          <a:prstGeom prst="rect">
            <a:avLst/>
          </a:prstGeom>
          <a:solidFill>
            <a:schemeClr val="accent2">
              <a:lumMod val="20000"/>
              <a:lumOff val="80000"/>
              <a:alpha val="10000"/>
            </a:schemeClr>
          </a:solidFill>
          <a:ln w="0">
            <a:noFill/>
          </a:ln>
        </p:spPr>
        <p:txBody>
          <a:bodyPr lIns="360000" rIns="90000" tIns="360000" bIns="45000" anchor="t">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25516" name="PlaceHolder 5"/>
          <p:cNvSpPr>
            <a:spLocks noGrp="1"/>
          </p:cNvSpPr>
          <p:nvPr>
            <p:ph type="title"/>
          </p:nvPr>
        </p:nvSpPr>
        <p:spPr>
          <a:xfrm>
            <a:off x="413064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5517" name="TextBox 7"/>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54"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5555" name="Master Grid"/>
          <p:cNvGrpSpPr/>
          <p:nvPr/>
        </p:nvGrpSpPr>
        <p:grpSpPr>
          <a:xfrm>
            <a:off x="0" y="0"/>
            <a:ext cx="12191760" cy="6858000"/>
            <a:chOff x="0" y="0"/>
            <a:chExt cx="12191760" cy="6858000"/>
          </a:xfrm>
        </p:grpSpPr>
        <p:grpSp>
          <p:nvGrpSpPr>
            <p:cNvPr id="25556" name="GRID"/>
            <p:cNvGrpSpPr/>
            <p:nvPr/>
          </p:nvGrpSpPr>
          <p:grpSpPr>
            <a:xfrm>
              <a:off x="0" y="0"/>
              <a:ext cx="12191760" cy="6858000"/>
              <a:chOff x="0" y="0"/>
              <a:chExt cx="12191760" cy="6858000"/>
            </a:xfrm>
          </p:grpSpPr>
          <p:grpSp>
            <p:nvGrpSpPr>
              <p:cNvPr id="25557" name="Group 454"/>
              <p:cNvGrpSpPr/>
              <p:nvPr/>
            </p:nvGrpSpPr>
            <p:grpSpPr>
              <a:xfrm>
                <a:off x="0" y="0"/>
                <a:ext cx="12191760" cy="6858000"/>
                <a:chOff x="0" y="0"/>
                <a:chExt cx="12191760" cy="6858000"/>
              </a:xfrm>
            </p:grpSpPr>
            <p:cxnSp>
              <p:nvCxnSpPr>
                <p:cNvPr id="25558"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5559"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5560"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5561"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5562"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5563"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5564"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5565"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5566"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5567"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5568"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5569"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5570"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5571"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5572"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5573"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5574"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5575"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5576"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5577"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5578"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5579"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5580"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5581"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5582"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5583"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5584"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5585"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5586"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5587"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5588"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5589"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5590"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5591"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5592"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5593"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5594"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5595"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5596" name="Group 455"/>
              <p:cNvGrpSpPr/>
              <p:nvPr/>
            </p:nvGrpSpPr>
            <p:grpSpPr>
              <a:xfrm>
                <a:off x="0" y="0"/>
                <a:ext cx="12191760" cy="6857640"/>
                <a:chOff x="0" y="0"/>
                <a:chExt cx="12191760" cy="6857640"/>
              </a:xfrm>
            </p:grpSpPr>
            <p:cxnSp>
              <p:nvCxnSpPr>
                <p:cNvPr id="25597"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5598"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5599"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5600"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5601"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5602"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5603"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5604"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5605"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5606"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5607"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5608"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5609"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5610"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5611"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5612"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5613"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5614"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5615"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5616"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5617"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5618"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5619" name="Group 396"/>
            <p:cNvGrpSpPr/>
            <p:nvPr/>
          </p:nvGrpSpPr>
          <p:grpSpPr>
            <a:xfrm>
              <a:off x="329400" y="326520"/>
              <a:ext cx="11532960" cy="5878800"/>
              <a:chOff x="329400" y="326520"/>
              <a:chExt cx="11532960" cy="5878800"/>
            </a:xfrm>
          </p:grpSpPr>
          <p:grpSp>
            <p:nvGrpSpPr>
              <p:cNvPr id="25620" name="Group 397"/>
              <p:cNvGrpSpPr/>
              <p:nvPr/>
            </p:nvGrpSpPr>
            <p:grpSpPr>
              <a:xfrm>
                <a:off x="329400" y="326520"/>
                <a:ext cx="11532960" cy="5878800"/>
                <a:chOff x="329400" y="326520"/>
                <a:chExt cx="11532960" cy="5878800"/>
              </a:xfrm>
            </p:grpSpPr>
            <p:cxnSp>
              <p:nvCxnSpPr>
                <p:cNvPr id="25621"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5622"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5623"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5624"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5625"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5626"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5627"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5628"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5629"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5630"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5631"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5632"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5633"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5634"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5635"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5636"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5637"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5638"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5639"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5640"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5641"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5642"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5643"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5644"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5645"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5646"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5647"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5648"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5649"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5650"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5651"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5652"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5653"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5654"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5655"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5656"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5657" name="Group 398"/>
              <p:cNvGrpSpPr/>
              <p:nvPr/>
            </p:nvGrpSpPr>
            <p:grpSpPr>
              <a:xfrm>
                <a:off x="329400" y="326520"/>
                <a:ext cx="11532960" cy="5878080"/>
                <a:chOff x="329400" y="326520"/>
                <a:chExt cx="11532960" cy="5878080"/>
              </a:xfrm>
            </p:grpSpPr>
            <p:cxnSp>
              <p:nvCxnSpPr>
                <p:cNvPr id="25658"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5659"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5660"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5661"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5662"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5663"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5664"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5665"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5666"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5667"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5668"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5669"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5670"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5671"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5672"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5673"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5674"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5675"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5676"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5677" name="Master Grid Edge"/>
          <p:cNvGrpSpPr/>
          <p:nvPr/>
        </p:nvGrpSpPr>
        <p:grpSpPr>
          <a:xfrm>
            <a:off x="-435240" y="-435240"/>
            <a:ext cx="13042800" cy="7728480"/>
            <a:chOff x="-435240" y="-435240"/>
            <a:chExt cx="13042800" cy="7728480"/>
          </a:xfrm>
        </p:grpSpPr>
        <p:grpSp>
          <p:nvGrpSpPr>
            <p:cNvPr id="25678" name="Group 27"/>
            <p:cNvGrpSpPr/>
            <p:nvPr/>
          </p:nvGrpSpPr>
          <p:grpSpPr>
            <a:xfrm>
              <a:off x="-435240" y="-435240"/>
              <a:ext cx="13042800" cy="7728480"/>
              <a:chOff x="-435240" y="-435240"/>
              <a:chExt cx="13042800" cy="7728480"/>
            </a:xfrm>
          </p:grpSpPr>
          <p:cxnSp>
            <p:nvCxnSpPr>
              <p:cNvPr id="25679" name="Straight Connector 1371"/>
              <p:cNvCxnSpPr/>
              <p:nvPr/>
            </p:nvCxnSpPr>
            <p:spPr>
              <a:xfrm>
                <a:off x="-435240" y="489600"/>
                <a:ext cx="126360" cy="360"/>
              </a:xfrm>
              <a:prstGeom prst="straightConnector1">
                <a:avLst/>
              </a:prstGeom>
              <a:ln w="6480">
                <a:solidFill>
                  <a:srgbClr val="a8a8a8"/>
                </a:solidFill>
                <a:miter/>
              </a:ln>
            </p:spPr>
          </p:cxnSp>
          <p:cxnSp>
            <p:nvCxnSpPr>
              <p:cNvPr id="25680" name="Straight Connector 1372"/>
              <p:cNvCxnSpPr/>
              <p:nvPr/>
            </p:nvCxnSpPr>
            <p:spPr>
              <a:xfrm>
                <a:off x="-435240" y="326520"/>
                <a:ext cx="126360" cy="360"/>
              </a:xfrm>
              <a:prstGeom prst="straightConnector1">
                <a:avLst/>
              </a:prstGeom>
              <a:ln w="6480">
                <a:solidFill>
                  <a:srgbClr val="a8a8a8"/>
                </a:solidFill>
                <a:miter/>
              </a:ln>
            </p:spPr>
          </p:cxnSp>
          <p:cxnSp>
            <p:nvCxnSpPr>
              <p:cNvPr id="25681" name="Straight Connector 1373"/>
              <p:cNvCxnSpPr/>
              <p:nvPr/>
            </p:nvCxnSpPr>
            <p:spPr>
              <a:xfrm>
                <a:off x="-435240" y="816120"/>
                <a:ext cx="126360" cy="360"/>
              </a:xfrm>
              <a:prstGeom prst="straightConnector1">
                <a:avLst/>
              </a:prstGeom>
              <a:ln w="6480">
                <a:solidFill>
                  <a:srgbClr val="a8a8a8"/>
                </a:solidFill>
                <a:miter/>
              </a:ln>
            </p:spPr>
          </p:cxnSp>
          <p:cxnSp>
            <p:nvCxnSpPr>
              <p:cNvPr id="25682" name="Straight Connector 1374"/>
              <p:cNvCxnSpPr/>
              <p:nvPr/>
            </p:nvCxnSpPr>
            <p:spPr>
              <a:xfrm>
                <a:off x="-435240" y="653040"/>
                <a:ext cx="126360" cy="360"/>
              </a:xfrm>
              <a:prstGeom prst="straightConnector1">
                <a:avLst/>
              </a:prstGeom>
              <a:ln w="6480">
                <a:solidFill>
                  <a:srgbClr val="a8a8a8"/>
                </a:solidFill>
                <a:miter/>
              </a:ln>
            </p:spPr>
          </p:cxnSp>
          <p:cxnSp>
            <p:nvCxnSpPr>
              <p:cNvPr id="25683" name="Straight Connector 1375"/>
              <p:cNvCxnSpPr/>
              <p:nvPr/>
            </p:nvCxnSpPr>
            <p:spPr>
              <a:xfrm>
                <a:off x="-435240" y="1142640"/>
                <a:ext cx="126360" cy="360"/>
              </a:xfrm>
              <a:prstGeom prst="straightConnector1">
                <a:avLst/>
              </a:prstGeom>
              <a:ln w="6480">
                <a:solidFill>
                  <a:srgbClr val="a8a8a8"/>
                </a:solidFill>
                <a:miter/>
              </a:ln>
            </p:spPr>
          </p:cxnSp>
          <p:cxnSp>
            <p:nvCxnSpPr>
              <p:cNvPr id="25684" name="Straight Connector 1376"/>
              <p:cNvCxnSpPr/>
              <p:nvPr/>
            </p:nvCxnSpPr>
            <p:spPr>
              <a:xfrm>
                <a:off x="-435240" y="979560"/>
                <a:ext cx="126360" cy="360"/>
              </a:xfrm>
              <a:prstGeom prst="straightConnector1">
                <a:avLst/>
              </a:prstGeom>
              <a:ln w="6480">
                <a:solidFill>
                  <a:srgbClr val="a8a8a8"/>
                </a:solidFill>
                <a:miter/>
              </a:ln>
            </p:spPr>
          </p:cxnSp>
          <p:cxnSp>
            <p:nvCxnSpPr>
              <p:cNvPr id="25685" name="Straight Connector 1377"/>
              <p:cNvCxnSpPr/>
              <p:nvPr/>
            </p:nvCxnSpPr>
            <p:spPr>
              <a:xfrm>
                <a:off x="-435240" y="1469520"/>
                <a:ext cx="126360" cy="360"/>
              </a:xfrm>
              <a:prstGeom prst="straightConnector1">
                <a:avLst/>
              </a:prstGeom>
              <a:ln w="6480">
                <a:solidFill>
                  <a:srgbClr val="a8a8a8"/>
                </a:solidFill>
                <a:miter/>
              </a:ln>
            </p:spPr>
          </p:cxnSp>
          <p:cxnSp>
            <p:nvCxnSpPr>
              <p:cNvPr id="25686" name="Straight Connector 1378"/>
              <p:cNvCxnSpPr/>
              <p:nvPr/>
            </p:nvCxnSpPr>
            <p:spPr>
              <a:xfrm>
                <a:off x="-435240" y="1306080"/>
                <a:ext cx="126360" cy="360"/>
              </a:xfrm>
              <a:prstGeom prst="straightConnector1">
                <a:avLst/>
              </a:prstGeom>
              <a:ln w="6480">
                <a:solidFill>
                  <a:srgbClr val="a8a8a8"/>
                </a:solidFill>
                <a:miter/>
              </a:ln>
            </p:spPr>
          </p:cxnSp>
          <p:cxnSp>
            <p:nvCxnSpPr>
              <p:cNvPr id="25687" name="Straight Connector 1379"/>
              <p:cNvCxnSpPr/>
              <p:nvPr/>
            </p:nvCxnSpPr>
            <p:spPr>
              <a:xfrm>
                <a:off x="-435240" y="1796040"/>
                <a:ext cx="126360" cy="360"/>
              </a:xfrm>
              <a:prstGeom prst="straightConnector1">
                <a:avLst/>
              </a:prstGeom>
              <a:ln w="6480">
                <a:solidFill>
                  <a:srgbClr val="a8a8a8"/>
                </a:solidFill>
                <a:miter/>
              </a:ln>
            </p:spPr>
          </p:cxnSp>
          <p:cxnSp>
            <p:nvCxnSpPr>
              <p:cNvPr id="25688" name="Straight Connector 1380"/>
              <p:cNvCxnSpPr/>
              <p:nvPr/>
            </p:nvCxnSpPr>
            <p:spPr>
              <a:xfrm>
                <a:off x="-435240" y="1632600"/>
                <a:ext cx="126360" cy="360"/>
              </a:xfrm>
              <a:prstGeom prst="straightConnector1">
                <a:avLst/>
              </a:prstGeom>
              <a:ln w="6480">
                <a:solidFill>
                  <a:srgbClr val="a8a8a8"/>
                </a:solidFill>
                <a:miter/>
              </a:ln>
            </p:spPr>
          </p:cxnSp>
          <p:cxnSp>
            <p:nvCxnSpPr>
              <p:cNvPr id="25689" name="Straight Connector 1381"/>
              <p:cNvCxnSpPr/>
              <p:nvPr/>
            </p:nvCxnSpPr>
            <p:spPr>
              <a:xfrm>
                <a:off x="-435240" y="2122560"/>
                <a:ext cx="126360" cy="360"/>
              </a:xfrm>
              <a:prstGeom prst="straightConnector1">
                <a:avLst/>
              </a:prstGeom>
              <a:ln w="6480">
                <a:solidFill>
                  <a:srgbClr val="a8a8a8"/>
                </a:solidFill>
                <a:miter/>
              </a:ln>
            </p:spPr>
          </p:cxnSp>
          <p:cxnSp>
            <p:nvCxnSpPr>
              <p:cNvPr id="25690" name="Straight Connector 1382"/>
              <p:cNvCxnSpPr/>
              <p:nvPr/>
            </p:nvCxnSpPr>
            <p:spPr>
              <a:xfrm>
                <a:off x="-435240" y="1959120"/>
                <a:ext cx="126360" cy="360"/>
              </a:xfrm>
              <a:prstGeom prst="straightConnector1">
                <a:avLst/>
              </a:prstGeom>
              <a:ln w="6480">
                <a:solidFill>
                  <a:srgbClr val="a8a8a8"/>
                </a:solidFill>
                <a:miter/>
              </a:ln>
            </p:spPr>
          </p:cxnSp>
          <p:cxnSp>
            <p:nvCxnSpPr>
              <p:cNvPr id="25691" name="Straight Connector 1383"/>
              <p:cNvCxnSpPr/>
              <p:nvPr/>
            </p:nvCxnSpPr>
            <p:spPr>
              <a:xfrm>
                <a:off x="-435240" y="2449080"/>
                <a:ext cx="126360" cy="360"/>
              </a:xfrm>
              <a:prstGeom prst="straightConnector1">
                <a:avLst/>
              </a:prstGeom>
              <a:ln w="6480">
                <a:solidFill>
                  <a:srgbClr val="a8a8a8"/>
                </a:solidFill>
                <a:miter/>
              </a:ln>
            </p:spPr>
          </p:cxnSp>
          <p:cxnSp>
            <p:nvCxnSpPr>
              <p:cNvPr id="25692" name="Straight Connector 1384"/>
              <p:cNvCxnSpPr/>
              <p:nvPr/>
            </p:nvCxnSpPr>
            <p:spPr>
              <a:xfrm>
                <a:off x="-435240" y="2285640"/>
                <a:ext cx="126360" cy="360"/>
              </a:xfrm>
              <a:prstGeom prst="straightConnector1">
                <a:avLst/>
              </a:prstGeom>
              <a:ln w="6480">
                <a:solidFill>
                  <a:srgbClr val="a8a8a8"/>
                </a:solidFill>
                <a:miter/>
              </a:ln>
            </p:spPr>
          </p:cxnSp>
          <p:cxnSp>
            <p:nvCxnSpPr>
              <p:cNvPr id="25693" name="Straight Connector 1385"/>
              <p:cNvCxnSpPr/>
              <p:nvPr/>
            </p:nvCxnSpPr>
            <p:spPr>
              <a:xfrm>
                <a:off x="-435240" y="2775600"/>
                <a:ext cx="126360" cy="360"/>
              </a:xfrm>
              <a:prstGeom prst="straightConnector1">
                <a:avLst/>
              </a:prstGeom>
              <a:ln w="6480">
                <a:solidFill>
                  <a:srgbClr val="a8a8a8"/>
                </a:solidFill>
                <a:miter/>
              </a:ln>
            </p:spPr>
          </p:cxnSp>
          <p:cxnSp>
            <p:nvCxnSpPr>
              <p:cNvPr id="25694" name="Straight Connector 1386"/>
              <p:cNvCxnSpPr/>
              <p:nvPr/>
            </p:nvCxnSpPr>
            <p:spPr>
              <a:xfrm>
                <a:off x="-435240" y="2612520"/>
                <a:ext cx="126360" cy="360"/>
              </a:xfrm>
              <a:prstGeom prst="straightConnector1">
                <a:avLst/>
              </a:prstGeom>
              <a:ln w="6480">
                <a:solidFill>
                  <a:srgbClr val="a8a8a8"/>
                </a:solidFill>
                <a:miter/>
              </a:ln>
            </p:spPr>
          </p:cxnSp>
          <p:cxnSp>
            <p:nvCxnSpPr>
              <p:cNvPr id="25695" name="Straight Connector 1387"/>
              <p:cNvCxnSpPr/>
              <p:nvPr/>
            </p:nvCxnSpPr>
            <p:spPr>
              <a:xfrm>
                <a:off x="-435240" y="3102120"/>
                <a:ext cx="126360" cy="360"/>
              </a:xfrm>
              <a:prstGeom prst="straightConnector1">
                <a:avLst/>
              </a:prstGeom>
              <a:ln w="6480">
                <a:solidFill>
                  <a:srgbClr val="a8a8a8"/>
                </a:solidFill>
                <a:miter/>
              </a:ln>
            </p:spPr>
          </p:cxnSp>
          <p:cxnSp>
            <p:nvCxnSpPr>
              <p:cNvPr id="25696" name="Straight Connector 1388"/>
              <p:cNvCxnSpPr/>
              <p:nvPr/>
            </p:nvCxnSpPr>
            <p:spPr>
              <a:xfrm>
                <a:off x="-435240" y="2939040"/>
                <a:ext cx="126360" cy="360"/>
              </a:xfrm>
              <a:prstGeom prst="straightConnector1">
                <a:avLst/>
              </a:prstGeom>
              <a:ln w="6480">
                <a:solidFill>
                  <a:srgbClr val="a8a8a8"/>
                </a:solidFill>
                <a:miter/>
              </a:ln>
            </p:spPr>
          </p:cxnSp>
          <p:cxnSp>
            <p:nvCxnSpPr>
              <p:cNvPr id="25697" name="Straight Connector 1389"/>
              <p:cNvCxnSpPr/>
              <p:nvPr/>
            </p:nvCxnSpPr>
            <p:spPr>
              <a:xfrm>
                <a:off x="-435240" y="3428640"/>
                <a:ext cx="126360" cy="360"/>
              </a:xfrm>
              <a:prstGeom prst="straightConnector1">
                <a:avLst/>
              </a:prstGeom>
              <a:ln w="6480">
                <a:solidFill>
                  <a:srgbClr val="a8a8a8"/>
                </a:solidFill>
                <a:miter/>
              </a:ln>
            </p:spPr>
          </p:cxnSp>
          <p:cxnSp>
            <p:nvCxnSpPr>
              <p:cNvPr id="25698" name="Straight Connector 1390"/>
              <p:cNvCxnSpPr/>
              <p:nvPr/>
            </p:nvCxnSpPr>
            <p:spPr>
              <a:xfrm>
                <a:off x="-435240" y="3265560"/>
                <a:ext cx="126360" cy="360"/>
              </a:xfrm>
              <a:prstGeom prst="straightConnector1">
                <a:avLst/>
              </a:prstGeom>
              <a:ln w="6480">
                <a:solidFill>
                  <a:srgbClr val="a8a8a8"/>
                </a:solidFill>
                <a:miter/>
              </a:ln>
            </p:spPr>
          </p:cxnSp>
          <p:cxnSp>
            <p:nvCxnSpPr>
              <p:cNvPr id="25699" name="Straight Connector 1391"/>
              <p:cNvCxnSpPr/>
              <p:nvPr/>
            </p:nvCxnSpPr>
            <p:spPr>
              <a:xfrm>
                <a:off x="-435240" y="3755520"/>
                <a:ext cx="126360" cy="360"/>
              </a:xfrm>
              <a:prstGeom prst="straightConnector1">
                <a:avLst/>
              </a:prstGeom>
              <a:ln w="6480">
                <a:solidFill>
                  <a:srgbClr val="a8a8a8"/>
                </a:solidFill>
                <a:miter/>
              </a:ln>
            </p:spPr>
          </p:cxnSp>
          <p:cxnSp>
            <p:nvCxnSpPr>
              <p:cNvPr id="25700" name="Straight Connector 1392"/>
              <p:cNvCxnSpPr/>
              <p:nvPr/>
            </p:nvCxnSpPr>
            <p:spPr>
              <a:xfrm>
                <a:off x="-435240" y="3592080"/>
                <a:ext cx="126360" cy="360"/>
              </a:xfrm>
              <a:prstGeom prst="straightConnector1">
                <a:avLst/>
              </a:prstGeom>
              <a:ln w="6480">
                <a:solidFill>
                  <a:srgbClr val="a8a8a8"/>
                </a:solidFill>
                <a:miter/>
              </a:ln>
            </p:spPr>
          </p:cxnSp>
          <p:cxnSp>
            <p:nvCxnSpPr>
              <p:cNvPr id="25701" name="Straight Connector 1438"/>
              <p:cNvCxnSpPr/>
              <p:nvPr/>
            </p:nvCxnSpPr>
            <p:spPr>
              <a:xfrm>
                <a:off x="-435240" y="4081680"/>
                <a:ext cx="126360" cy="360"/>
              </a:xfrm>
              <a:prstGeom prst="straightConnector1">
                <a:avLst/>
              </a:prstGeom>
              <a:ln w="6480">
                <a:solidFill>
                  <a:srgbClr val="a8a8a8"/>
                </a:solidFill>
                <a:miter/>
              </a:ln>
            </p:spPr>
          </p:cxnSp>
          <p:cxnSp>
            <p:nvCxnSpPr>
              <p:cNvPr id="25702" name="Straight Connector 1439"/>
              <p:cNvCxnSpPr/>
              <p:nvPr/>
            </p:nvCxnSpPr>
            <p:spPr>
              <a:xfrm>
                <a:off x="-435240" y="3918240"/>
                <a:ext cx="126360" cy="360"/>
              </a:xfrm>
              <a:prstGeom prst="straightConnector1">
                <a:avLst/>
              </a:prstGeom>
              <a:ln w="6480">
                <a:solidFill>
                  <a:srgbClr val="a8a8a8"/>
                </a:solidFill>
                <a:miter/>
              </a:ln>
            </p:spPr>
          </p:cxnSp>
          <p:cxnSp>
            <p:nvCxnSpPr>
              <p:cNvPr id="25703" name="Straight Connector 1440"/>
              <p:cNvCxnSpPr/>
              <p:nvPr/>
            </p:nvCxnSpPr>
            <p:spPr>
              <a:xfrm>
                <a:off x="-435240" y="4408200"/>
                <a:ext cx="126360" cy="360"/>
              </a:xfrm>
              <a:prstGeom prst="straightConnector1">
                <a:avLst/>
              </a:prstGeom>
              <a:ln w="6480">
                <a:solidFill>
                  <a:srgbClr val="a8a8a8"/>
                </a:solidFill>
                <a:miter/>
              </a:ln>
            </p:spPr>
          </p:cxnSp>
          <p:cxnSp>
            <p:nvCxnSpPr>
              <p:cNvPr id="25704" name="Straight Connector 1441"/>
              <p:cNvCxnSpPr/>
              <p:nvPr/>
            </p:nvCxnSpPr>
            <p:spPr>
              <a:xfrm>
                <a:off x="-435240" y="4244760"/>
                <a:ext cx="126360" cy="360"/>
              </a:xfrm>
              <a:prstGeom prst="straightConnector1">
                <a:avLst/>
              </a:prstGeom>
              <a:ln w="6480">
                <a:solidFill>
                  <a:srgbClr val="a8a8a8"/>
                </a:solidFill>
                <a:miter/>
              </a:ln>
            </p:spPr>
          </p:cxnSp>
          <p:cxnSp>
            <p:nvCxnSpPr>
              <p:cNvPr id="25705" name="Straight Connector 1442"/>
              <p:cNvCxnSpPr/>
              <p:nvPr/>
            </p:nvCxnSpPr>
            <p:spPr>
              <a:xfrm>
                <a:off x="-435240" y="4734720"/>
                <a:ext cx="126360" cy="360"/>
              </a:xfrm>
              <a:prstGeom prst="straightConnector1">
                <a:avLst/>
              </a:prstGeom>
              <a:ln w="6480">
                <a:solidFill>
                  <a:srgbClr val="a8a8a8"/>
                </a:solidFill>
                <a:miter/>
              </a:ln>
            </p:spPr>
          </p:cxnSp>
          <p:cxnSp>
            <p:nvCxnSpPr>
              <p:cNvPr id="25706" name="Straight Connector 1443"/>
              <p:cNvCxnSpPr/>
              <p:nvPr/>
            </p:nvCxnSpPr>
            <p:spPr>
              <a:xfrm>
                <a:off x="-435240" y="4571280"/>
                <a:ext cx="126360" cy="360"/>
              </a:xfrm>
              <a:prstGeom prst="straightConnector1">
                <a:avLst/>
              </a:prstGeom>
              <a:ln w="6480">
                <a:solidFill>
                  <a:srgbClr val="a8a8a8"/>
                </a:solidFill>
                <a:miter/>
              </a:ln>
            </p:spPr>
          </p:cxnSp>
          <p:cxnSp>
            <p:nvCxnSpPr>
              <p:cNvPr id="25707" name="Straight Connector 1444"/>
              <p:cNvCxnSpPr/>
              <p:nvPr/>
            </p:nvCxnSpPr>
            <p:spPr>
              <a:xfrm>
                <a:off x="-435240" y="5061240"/>
                <a:ext cx="126360" cy="360"/>
              </a:xfrm>
              <a:prstGeom prst="straightConnector1">
                <a:avLst/>
              </a:prstGeom>
              <a:ln w="6480">
                <a:solidFill>
                  <a:srgbClr val="a8a8a8"/>
                </a:solidFill>
                <a:miter/>
              </a:ln>
            </p:spPr>
          </p:cxnSp>
          <p:cxnSp>
            <p:nvCxnSpPr>
              <p:cNvPr id="25708" name="Straight Connector 1446"/>
              <p:cNvCxnSpPr/>
              <p:nvPr/>
            </p:nvCxnSpPr>
            <p:spPr>
              <a:xfrm>
                <a:off x="-435240" y="5387760"/>
                <a:ext cx="126360" cy="360"/>
              </a:xfrm>
              <a:prstGeom prst="straightConnector1">
                <a:avLst/>
              </a:prstGeom>
              <a:ln w="6480">
                <a:solidFill>
                  <a:srgbClr val="a8a8a8"/>
                </a:solidFill>
                <a:miter/>
              </a:ln>
            </p:spPr>
          </p:cxnSp>
          <p:cxnSp>
            <p:nvCxnSpPr>
              <p:cNvPr id="25709" name="Straight Connector 1447"/>
              <p:cNvCxnSpPr/>
              <p:nvPr/>
            </p:nvCxnSpPr>
            <p:spPr>
              <a:xfrm>
                <a:off x="-435240" y="5224680"/>
                <a:ext cx="126360" cy="360"/>
              </a:xfrm>
              <a:prstGeom prst="straightConnector1">
                <a:avLst/>
              </a:prstGeom>
              <a:ln w="6480">
                <a:solidFill>
                  <a:srgbClr val="a8a8a8"/>
                </a:solidFill>
                <a:miter/>
              </a:ln>
            </p:spPr>
          </p:cxnSp>
          <p:cxnSp>
            <p:nvCxnSpPr>
              <p:cNvPr id="25710" name="Straight Connector 1448"/>
              <p:cNvCxnSpPr/>
              <p:nvPr/>
            </p:nvCxnSpPr>
            <p:spPr>
              <a:xfrm>
                <a:off x="-435240" y="5714280"/>
                <a:ext cx="126360" cy="360"/>
              </a:xfrm>
              <a:prstGeom prst="straightConnector1">
                <a:avLst/>
              </a:prstGeom>
              <a:ln w="6480">
                <a:solidFill>
                  <a:srgbClr val="a8a8a8"/>
                </a:solidFill>
                <a:miter/>
              </a:ln>
            </p:spPr>
          </p:cxnSp>
          <p:cxnSp>
            <p:nvCxnSpPr>
              <p:cNvPr id="25711" name="Straight Connector 1449"/>
              <p:cNvCxnSpPr/>
              <p:nvPr/>
            </p:nvCxnSpPr>
            <p:spPr>
              <a:xfrm>
                <a:off x="-435240" y="5551200"/>
                <a:ext cx="126360" cy="360"/>
              </a:xfrm>
              <a:prstGeom prst="straightConnector1">
                <a:avLst/>
              </a:prstGeom>
              <a:ln w="6480">
                <a:solidFill>
                  <a:srgbClr val="a8a8a8"/>
                </a:solidFill>
                <a:miter/>
              </a:ln>
            </p:spPr>
          </p:cxnSp>
          <p:cxnSp>
            <p:nvCxnSpPr>
              <p:cNvPr id="25712" name="Straight Connector 1450"/>
              <p:cNvCxnSpPr/>
              <p:nvPr/>
            </p:nvCxnSpPr>
            <p:spPr>
              <a:xfrm>
                <a:off x="-435240" y="6041160"/>
                <a:ext cx="126360" cy="360"/>
              </a:xfrm>
              <a:prstGeom prst="straightConnector1">
                <a:avLst/>
              </a:prstGeom>
              <a:ln w="6480">
                <a:solidFill>
                  <a:srgbClr val="a8a8a8"/>
                </a:solidFill>
                <a:miter/>
              </a:ln>
            </p:spPr>
          </p:cxnSp>
          <p:cxnSp>
            <p:nvCxnSpPr>
              <p:cNvPr id="25713" name="Straight Connector 1451"/>
              <p:cNvCxnSpPr/>
              <p:nvPr/>
            </p:nvCxnSpPr>
            <p:spPr>
              <a:xfrm>
                <a:off x="-435240" y="5877720"/>
                <a:ext cx="126360" cy="360"/>
              </a:xfrm>
              <a:prstGeom prst="straightConnector1">
                <a:avLst/>
              </a:prstGeom>
              <a:ln w="6480">
                <a:solidFill>
                  <a:srgbClr val="a8a8a8"/>
                </a:solidFill>
                <a:miter/>
              </a:ln>
            </p:spPr>
          </p:cxnSp>
          <p:cxnSp>
            <p:nvCxnSpPr>
              <p:cNvPr id="25714" name="Straight Connector 1452"/>
              <p:cNvCxnSpPr/>
              <p:nvPr/>
            </p:nvCxnSpPr>
            <p:spPr>
              <a:xfrm>
                <a:off x="-435240" y="6367680"/>
                <a:ext cx="126360" cy="360"/>
              </a:xfrm>
              <a:prstGeom prst="straightConnector1">
                <a:avLst/>
              </a:prstGeom>
              <a:ln w="6480">
                <a:solidFill>
                  <a:srgbClr val="a8a8a8"/>
                </a:solidFill>
                <a:miter/>
              </a:ln>
            </p:spPr>
          </p:cxnSp>
          <p:cxnSp>
            <p:nvCxnSpPr>
              <p:cNvPr id="25715" name="Straight Connector 1453"/>
              <p:cNvCxnSpPr/>
              <p:nvPr/>
            </p:nvCxnSpPr>
            <p:spPr>
              <a:xfrm>
                <a:off x="-435240" y="6204240"/>
                <a:ext cx="126360" cy="360"/>
              </a:xfrm>
              <a:prstGeom prst="straightConnector1">
                <a:avLst/>
              </a:prstGeom>
              <a:ln w="6480">
                <a:solidFill>
                  <a:srgbClr val="a8a8a8"/>
                </a:solidFill>
                <a:miter/>
              </a:ln>
            </p:spPr>
          </p:cxnSp>
          <p:cxnSp>
            <p:nvCxnSpPr>
              <p:cNvPr id="25716" name="Straight Connector 1083"/>
              <p:cNvCxnSpPr/>
              <p:nvPr/>
            </p:nvCxnSpPr>
            <p:spPr>
              <a:xfrm>
                <a:off x="493920" y="-435240"/>
                <a:ext cx="360" cy="126360"/>
              </a:xfrm>
              <a:prstGeom prst="straightConnector1">
                <a:avLst/>
              </a:prstGeom>
              <a:ln w="6480">
                <a:solidFill>
                  <a:srgbClr val="a8a8a8"/>
                </a:solidFill>
                <a:miter/>
              </a:ln>
            </p:spPr>
          </p:cxnSp>
          <p:cxnSp>
            <p:nvCxnSpPr>
              <p:cNvPr id="25717" name="Straight Connector 1084"/>
              <p:cNvCxnSpPr/>
              <p:nvPr/>
            </p:nvCxnSpPr>
            <p:spPr>
              <a:xfrm>
                <a:off x="329400" y="-435240"/>
                <a:ext cx="360" cy="126360"/>
              </a:xfrm>
              <a:prstGeom prst="straightConnector1">
                <a:avLst/>
              </a:prstGeom>
              <a:ln w="6480">
                <a:solidFill>
                  <a:srgbClr val="a8a8a8"/>
                </a:solidFill>
                <a:miter/>
              </a:ln>
            </p:spPr>
          </p:cxnSp>
          <p:cxnSp>
            <p:nvCxnSpPr>
              <p:cNvPr id="25718" name="Straight Connector 1085"/>
              <p:cNvCxnSpPr/>
              <p:nvPr/>
            </p:nvCxnSpPr>
            <p:spPr>
              <a:xfrm>
                <a:off x="823680" y="-435240"/>
                <a:ext cx="360" cy="126360"/>
              </a:xfrm>
              <a:prstGeom prst="straightConnector1">
                <a:avLst/>
              </a:prstGeom>
              <a:ln w="6480">
                <a:solidFill>
                  <a:srgbClr val="a8a8a8"/>
                </a:solidFill>
                <a:miter/>
              </a:ln>
            </p:spPr>
          </p:cxnSp>
          <p:cxnSp>
            <p:nvCxnSpPr>
              <p:cNvPr id="25719" name="Straight Connector 1086"/>
              <p:cNvCxnSpPr/>
              <p:nvPr/>
            </p:nvCxnSpPr>
            <p:spPr>
              <a:xfrm>
                <a:off x="658800" y="-435240"/>
                <a:ext cx="360" cy="126360"/>
              </a:xfrm>
              <a:prstGeom prst="straightConnector1">
                <a:avLst/>
              </a:prstGeom>
              <a:ln w="6480">
                <a:solidFill>
                  <a:srgbClr val="a8a8a8"/>
                </a:solidFill>
                <a:miter/>
              </a:ln>
            </p:spPr>
          </p:cxnSp>
          <p:cxnSp>
            <p:nvCxnSpPr>
              <p:cNvPr id="25720" name="Straight Connector 1087"/>
              <p:cNvCxnSpPr/>
              <p:nvPr/>
            </p:nvCxnSpPr>
            <p:spPr>
              <a:xfrm>
                <a:off x="1153080" y="-435240"/>
                <a:ext cx="360" cy="126360"/>
              </a:xfrm>
              <a:prstGeom prst="straightConnector1">
                <a:avLst/>
              </a:prstGeom>
              <a:ln w="6480">
                <a:solidFill>
                  <a:srgbClr val="a8a8a8"/>
                </a:solidFill>
                <a:miter/>
              </a:ln>
            </p:spPr>
          </p:cxnSp>
          <p:cxnSp>
            <p:nvCxnSpPr>
              <p:cNvPr id="25721" name="Straight Connector 1088"/>
              <p:cNvCxnSpPr/>
              <p:nvPr/>
            </p:nvCxnSpPr>
            <p:spPr>
              <a:xfrm>
                <a:off x="988200" y="-435240"/>
                <a:ext cx="360" cy="126360"/>
              </a:xfrm>
              <a:prstGeom prst="straightConnector1">
                <a:avLst/>
              </a:prstGeom>
              <a:ln w="6480">
                <a:solidFill>
                  <a:srgbClr val="a8a8a8"/>
                </a:solidFill>
                <a:miter/>
              </a:ln>
            </p:spPr>
          </p:cxnSp>
          <p:cxnSp>
            <p:nvCxnSpPr>
              <p:cNvPr id="25722" name="Straight Connector 1089"/>
              <p:cNvCxnSpPr/>
              <p:nvPr/>
            </p:nvCxnSpPr>
            <p:spPr>
              <a:xfrm>
                <a:off x="1482480" y="-435240"/>
                <a:ext cx="360" cy="126360"/>
              </a:xfrm>
              <a:prstGeom prst="straightConnector1">
                <a:avLst/>
              </a:prstGeom>
              <a:ln w="6480">
                <a:solidFill>
                  <a:srgbClr val="a8a8a8"/>
                </a:solidFill>
                <a:miter/>
              </a:ln>
            </p:spPr>
          </p:cxnSp>
          <p:cxnSp>
            <p:nvCxnSpPr>
              <p:cNvPr id="25723" name="Straight Connector 1090"/>
              <p:cNvCxnSpPr/>
              <p:nvPr/>
            </p:nvCxnSpPr>
            <p:spPr>
              <a:xfrm>
                <a:off x="1317960" y="-435240"/>
                <a:ext cx="360" cy="126360"/>
              </a:xfrm>
              <a:prstGeom prst="straightConnector1">
                <a:avLst/>
              </a:prstGeom>
              <a:ln w="6480">
                <a:solidFill>
                  <a:srgbClr val="a8a8a8"/>
                </a:solidFill>
                <a:miter/>
              </a:ln>
            </p:spPr>
          </p:cxnSp>
          <p:cxnSp>
            <p:nvCxnSpPr>
              <p:cNvPr id="25724" name="Straight Connector 1091"/>
              <p:cNvCxnSpPr/>
              <p:nvPr/>
            </p:nvCxnSpPr>
            <p:spPr>
              <a:xfrm>
                <a:off x="1812240" y="-435240"/>
                <a:ext cx="360" cy="126360"/>
              </a:xfrm>
              <a:prstGeom prst="straightConnector1">
                <a:avLst/>
              </a:prstGeom>
              <a:ln w="6480">
                <a:solidFill>
                  <a:srgbClr val="a8a8a8"/>
                </a:solidFill>
                <a:miter/>
              </a:ln>
            </p:spPr>
          </p:cxnSp>
          <p:cxnSp>
            <p:nvCxnSpPr>
              <p:cNvPr id="25725" name="Straight Connector 1092"/>
              <p:cNvCxnSpPr/>
              <p:nvPr/>
            </p:nvCxnSpPr>
            <p:spPr>
              <a:xfrm>
                <a:off x="1647360" y="-435240"/>
                <a:ext cx="360" cy="126360"/>
              </a:xfrm>
              <a:prstGeom prst="straightConnector1">
                <a:avLst/>
              </a:prstGeom>
              <a:ln w="6480">
                <a:solidFill>
                  <a:srgbClr val="a8a8a8"/>
                </a:solidFill>
                <a:miter/>
              </a:ln>
            </p:spPr>
          </p:cxnSp>
          <p:cxnSp>
            <p:nvCxnSpPr>
              <p:cNvPr id="25726" name="Straight Connector 1093"/>
              <p:cNvCxnSpPr/>
              <p:nvPr/>
            </p:nvCxnSpPr>
            <p:spPr>
              <a:xfrm>
                <a:off x="2141640" y="-435240"/>
                <a:ext cx="360" cy="126360"/>
              </a:xfrm>
              <a:prstGeom prst="straightConnector1">
                <a:avLst/>
              </a:prstGeom>
              <a:ln w="6480">
                <a:solidFill>
                  <a:srgbClr val="a8a8a8"/>
                </a:solidFill>
                <a:miter/>
              </a:ln>
            </p:spPr>
          </p:cxnSp>
          <p:cxnSp>
            <p:nvCxnSpPr>
              <p:cNvPr id="25727" name="Straight Connector 1094"/>
              <p:cNvCxnSpPr/>
              <p:nvPr/>
            </p:nvCxnSpPr>
            <p:spPr>
              <a:xfrm>
                <a:off x="1976760" y="-435240"/>
                <a:ext cx="360" cy="126360"/>
              </a:xfrm>
              <a:prstGeom prst="straightConnector1">
                <a:avLst/>
              </a:prstGeom>
              <a:ln w="6480">
                <a:solidFill>
                  <a:srgbClr val="a8a8a8"/>
                </a:solidFill>
                <a:miter/>
              </a:ln>
            </p:spPr>
          </p:cxnSp>
          <p:cxnSp>
            <p:nvCxnSpPr>
              <p:cNvPr id="25728" name="Straight Connector 1095"/>
              <p:cNvCxnSpPr/>
              <p:nvPr/>
            </p:nvCxnSpPr>
            <p:spPr>
              <a:xfrm>
                <a:off x="2471040" y="-435240"/>
                <a:ext cx="360" cy="126360"/>
              </a:xfrm>
              <a:prstGeom prst="straightConnector1">
                <a:avLst/>
              </a:prstGeom>
              <a:ln w="6480">
                <a:solidFill>
                  <a:srgbClr val="a8a8a8"/>
                </a:solidFill>
                <a:miter/>
              </a:ln>
            </p:spPr>
          </p:cxnSp>
          <p:cxnSp>
            <p:nvCxnSpPr>
              <p:cNvPr id="25729" name="Straight Connector 1096"/>
              <p:cNvCxnSpPr/>
              <p:nvPr/>
            </p:nvCxnSpPr>
            <p:spPr>
              <a:xfrm>
                <a:off x="2306520" y="-435240"/>
                <a:ext cx="360" cy="126360"/>
              </a:xfrm>
              <a:prstGeom prst="straightConnector1">
                <a:avLst/>
              </a:prstGeom>
              <a:ln w="6480">
                <a:solidFill>
                  <a:srgbClr val="a8a8a8"/>
                </a:solidFill>
                <a:miter/>
              </a:ln>
            </p:spPr>
          </p:cxnSp>
          <p:cxnSp>
            <p:nvCxnSpPr>
              <p:cNvPr id="25730" name="Straight Connector 1097"/>
              <p:cNvCxnSpPr/>
              <p:nvPr/>
            </p:nvCxnSpPr>
            <p:spPr>
              <a:xfrm>
                <a:off x="2800800" y="-435240"/>
                <a:ext cx="360" cy="126360"/>
              </a:xfrm>
              <a:prstGeom prst="straightConnector1">
                <a:avLst/>
              </a:prstGeom>
              <a:ln w="6480">
                <a:solidFill>
                  <a:srgbClr val="a8a8a8"/>
                </a:solidFill>
                <a:miter/>
              </a:ln>
            </p:spPr>
          </p:cxnSp>
          <p:cxnSp>
            <p:nvCxnSpPr>
              <p:cNvPr id="25731" name="Straight Connector 1098"/>
              <p:cNvCxnSpPr/>
              <p:nvPr/>
            </p:nvCxnSpPr>
            <p:spPr>
              <a:xfrm>
                <a:off x="2635920" y="-435240"/>
                <a:ext cx="360" cy="126360"/>
              </a:xfrm>
              <a:prstGeom prst="straightConnector1">
                <a:avLst/>
              </a:prstGeom>
              <a:ln w="6480">
                <a:solidFill>
                  <a:srgbClr val="a8a8a8"/>
                </a:solidFill>
                <a:miter/>
              </a:ln>
            </p:spPr>
          </p:cxnSp>
          <p:cxnSp>
            <p:nvCxnSpPr>
              <p:cNvPr id="25732" name="Straight Connector 1099"/>
              <p:cNvCxnSpPr/>
              <p:nvPr/>
            </p:nvCxnSpPr>
            <p:spPr>
              <a:xfrm>
                <a:off x="3130200" y="-435240"/>
                <a:ext cx="360" cy="126360"/>
              </a:xfrm>
              <a:prstGeom prst="straightConnector1">
                <a:avLst/>
              </a:prstGeom>
              <a:ln w="6480">
                <a:solidFill>
                  <a:srgbClr val="a8a8a8"/>
                </a:solidFill>
                <a:miter/>
              </a:ln>
            </p:spPr>
          </p:cxnSp>
          <p:cxnSp>
            <p:nvCxnSpPr>
              <p:cNvPr id="25733" name="Straight Connector 1100"/>
              <p:cNvCxnSpPr/>
              <p:nvPr/>
            </p:nvCxnSpPr>
            <p:spPr>
              <a:xfrm>
                <a:off x="2965320" y="-435240"/>
                <a:ext cx="360" cy="126360"/>
              </a:xfrm>
              <a:prstGeom prst="straightConnector1">
                <a:avLst/>
              </a:prstGeom>
              <a:ln w="6480">
                <a:solidFill>
                  <a:srgbClr val="a8a8a8"/>
                </a:solidFill>
                <a:miter/>
              </a:ln>
            </p:spPr>
          </p:cxnSp>
          <p:cxnSp>
            <p:nvCxnSpPr>
              <p:cNvPr id="25734" name="Straight Connector 1101"/>
              <p:cNvCxnSpPr/>
              <p:nvPr/>
            </p:nvCxnSpPr>
            <p:spPr>
              <a:xfrm>
                <a:off x="3459600" y="-435240"/>
                <a:ext cx="360" cy="126360"/>
              </a:xfrm>
              <a:prstGeom prst="straightConnector1">
                <a:avLst/>
              </a:prstGeom>
              <a:ln w="6480">
                <a:solidFill>
                  <a:srgbClr val="a8a8a8"/>
                </a:solidFill>
                <a:miter/>
              </a:ln>
            </p:spPr>
          </p:cxnSp>
          <p:cxnSp>
            <p:nvCxnSpPr>
              <p:cNvPr id="25735" name="Straight Connector 1102"/>
              <p:cNvCxnSpPr/>
              <p:nvPr/>
            </p:nvCxnSpPr>
            <p:spPr>
              <a:xfrm>
                <a:off x="3295080" y="-435240"/>
                <a:ext cx="360" cy="126360"/>
              </a:xfrm>
              <a:prstGeom prst="straightConnector1">
                <a:avLst/>
              </a:prstGeom>
              <a:ln w="6480">
                <a:solidFill>
                  <a:srgbClr val="a8a8a8"/>
                </a:solidFill>
                <a:miter/>
              </a:ln>
            </p:spPr>
          </p:cxnSp>
          <p:cxnSp>
            <p:nvCxnSpPr>
              <p:cNvPr id="25736" name="Straight Connector 1103"/>
              <p:cNvCxnSpPr/>
              <p:nvPr/>
            </p:nvCxnSpPr>
            <p:spPr>
              <a:xfrm>
                <a:off x="3789360" y="-435240"/>
                <a:ext cx="360" cy="126360"/>
              </a:xfrm>
              <a:prstGeom prst="straightConnector1">
                <a:avLst/>
              </a:prstGeom>
              <a:ln w="6480">
                <a:solidFill>
                  <a:srgbClr val="a8a8a8"/>
                </a:solidFill>
                <a:miter/>
              </a:ln>
            </p:spPr>
          </p:cxnSp>
          <p:cxnSp>
            <p:nvCxnSpPr>
              <p:cNvPr id="25737" name="Straight Connector 1104"/>
              <p:cNvCxnSpPr/>
              <p:nvPr/>
            </p:nvCxnSpPr>
            <p:spPr>
              <a:xfrm>
                <a:off x="3624480" y="-435240"/>
                <a:ext cx="360" cy="126360"/>
              </a:xfrm>
              <a:prstGeom prst="straightConnector1">
                <a:avLst/>
              </a:prstGeom>
              <a:ln w="6480">
                <a:solidFill>
                  <a:srgbClr val="a8a8a8"/>
                </a:solidFill>
                <a:miter/>
              </a:ln>
            </p:spPr>
          </p:cxnSp>
          <p:cxnSp>
            <p:nvCxnSpPr>
              <p:cNvPr id="25738" name="Straight Connector 1105"/>
              <p:cNvCxnSpPr/>
              <p:nvPr/>
            </p:nvCxnSpPr>
            <p:spPr>
              <a:xfrm>
                <a:off x="4118760" y="-435240"/>
                <a:ext cx="360" cy="126360"/>
              </a:xfrm>
              <a:prstGeom prst="straightConnector1">
                <a:avLst/>
              </a:prstGeom>
              <a:ln w="6480">
                <a:solidFill>
                  <a:srgbClr val="a8a8a8"/>
                </a:solidFill>
                <a:miter/>
              </a:ln>
            </p:spPr>
          </p:cxnSp>
          <p:cxnSp>
            <p:nvCxnSpPr>
              <p:cNvPr id="25739" name="Straight Connector 1106"/>
              <p:cNvCxnSpPr/>
              <p:nvPr/>
            </p:nvCxnSpPr>
            <p:spPr>
              <a:xfrm>
                <a:off x="3953880" y="-435240"/>
                <a:ext cx="360" cy="126360"/>
              </a:xfrm>
              <a:prstGeom prst="straightConnector1">
                <a:avLst/>
              </a:prstGeom>
              <a:ln w="6480">
                <a:solidFill>
                  <a:srgbClr val="a8a8a8"/>
                </a:solidFill>
                <a:miter/>
              </a:ln>
            </p:spPr>
          </p:cxnSp>
          <p:cxnSp>
            <p:nvCxnSpPr>
              <p:cNvPr id="25740" name="Straight Connector 1107"/>
              <p:cNvCxnSpPr/>
              <p:nvPr/>
            </p:nvCxnSpPr>
            <p:spPr>
              <a:xfrm>
                <a:off x="4448160" y="-435240"/>
                <a:ext cx="360" cy="126360"/>
              </a:xfrm>
              <a:prstGeom prst="straightConnector1">
                <a:avLst/>
              </a:prstGeom>
              <a:ln w="6480">
                <a:solidFill>
                  <a:srgbClr val="a8a8a8"/>
                </a:solidFill>
                <a:miter/>
              </a:ln>
            </p:spPr>
          </p:cxnSp>
          <p:cxnSp>
            <p:nvCxnSpPr>
              <p:cNvPr id="25741" name="Straight Connector 1108"/>
              <p:cNvCxnSpPr/>
              <p:nvPr/>
            </p:nvCxnSpPr>
            <p:spPr>
              <a:xfrm>
                <a:off x="4283640" y="-435240"/>
                <a:ext cx="360" cy="126360"/>
              </a:xfrm>
              <a:prstGeom prst="straightConnector1">
                <a:avLst/>
              </a:prstGeom>
              <a:ln w="6480">
                <a:solidFill>
                  <a:srgbClr val="a8a8a8"/>
                </a:solidFill>
                <a:miter/>
              </a:ln>
            </p:spPr>
          </p:cxnSp>
          <p:cxnSp>
            <p:nvCxnSpPr>
              <p:cNvPr id="25742" name="Straight Connector 1109"/>
              <p:cNvCxnSpPr/>
              <p:nvPr/>
            </p:nvCxnSpPr>
            <p:spPr>
              <a:xfrm>
                <a:off x="4777920" y="-435240"/>
                <a:ext cx="360" cy="126360"/>
              </a:xfrm>
              <a:prstGeom prst="straightConnector1">
                <a:avLst/>
              </a:prstGeom>
              <a:ln w="6480">
                <a:solidFill>
                  <a:srgbClr val="a8a8a8"/>
                </a:solidFill>
                <a:miter/>
              </a:ln>
            </p:spPr>
          </p:cxnSp>
          <p:cxnSp>
            <p:nvCxnSpPr>
              <p:cNvPr id="25743" name="Straight Connector 1110"/>
              <p:cNvCxnSpPr/>
              <p:nvPr/>
            </p:nvCxnSpPr>
            <p:spPr>
              <a:xfrm>
                <a:off x="4613040" y="-435240"/>
                <a:ext cx="360" cy="126360"/>
              </a:xfrm>
              <a:prstGeom prst="straightConnector1">
                <a:avLst/>
              </a:prstGeom>
              <a:ln w="6480">
                <a:solidFill>
                  <a:srgbClr val="a8a8a8"/>
                </a:solidFill>
                <a:miter/>
              </a:ln>
            </p:spPr>
          </p:cxnSp>
          <p:cxnSp>
            <p:nvCxnSpPr>
              <p:cNvPr id="25744" name="Straight Connector 1111"/>
              <p:cNvCxnSpPr/>
              <p:nvPr/>
            </p:nvCxnSpPr>
            <p:spPr>
              <a:xfrm>
                <a:off x="5107320" y="-435240"/>
                <a:ext cx="360" cy="126360"/>
              </a:xfrm>
              <a:prstGeom prst="straightConnector1">
                <a:avLst/>
              </a:prstGeom>
              <a:ln w="6480">
                <a:solidFill>
                  <a:srgbClr val="a8a8a8"/>
                </a:solidFill>
                <a:miter/>
              </a:ln>
            </p:spPr>
          </p:cxnSp>
          <p:cxnSp>
            <p:nvCxnSpPr>
              <p:cNvPr id="25745" name="Straight Connector 1112"/>
              <p:cNvCxnSpPr/>
              <p:nvPr/>
            </p:nvCxnSpPr>
            <p:spPr>
              <a:xfrm>
                <a:off x="4942440" y="-435240"/>
                <a:ext cx="360" cy="126360"/>
              </a:xfrm>
              <a:prstGeom prst="straightConnector1">
                <a:avLst/>
              </a:prstGeom>
              <a:ln w="6480">
                <a:solidFill>
                  <a:srgbClr val="a8a8a8"/>
                </a:solidFill>
                <a:miter/>
              </a:ln>
            </p:spPr>
          </p:cxnSp>
          <p:cxnSp>
            <p:nvCxnSpPr>
              <p:cNvPr id="25746" name="Straight Connector 1113"/>
              <p:cNvCxnSpPr/>
              <p:nvPr/>
            </p:nvCxnSpPr>
            <p:spPr>
              <a:xfrm>
                <a:off x="5436720" y="-435240"/>
                <a:ext cx="360" cy="126360"/>
              </a:xfrm>
              <a:prstGeom prst="straightConnector1">
                <a:avLst/>
              </a:prstGeom>
              <a:ln w="6480">
                <a:solidFill>
                  <a:srgbClr val="a8a8a8"/>
                </a:solidFill>
                <a:miter/>
              </a:ln>
            </p:spPr>
          </p:cxnSp>
          <p:cxnSp>
            <p:nvCxnSpPr>
              <p:cNvPr id="25747" name="Straight Connector 1114"/>
              <p:cNvCxnSpPr/>
              <p:nvPr/>
            </p:nvCxnSpPr>
            <p:spPr>
              <a:xfrm>
                <a:off x="5272200" y="-435240"/>
                <a:ext cx="360" cy="126360"/>
              </a:xfrm>
              <a:prstGeom prst="straightConnector1">
                <a:avLst/>
              </a:prstGeom>
              <a:ln w="6480">
                <a:solidFill>
                  <a:srgbClr val="a8a8a8"/>
                </a:solidFill>
                <a:miter/>
              </a:ln>
            </p:spPr>
          </p:cxnSp>
          <p:cxnSp>
            <p:nvCxnSpPr>
              <p:cNvPr id="25748" name="Straight Connector 1115"/>
              <p:cNvCxnSpPr/>
              <p:nvPr/>
            </p:nvCxnSpPr>
            <p:spPr>
              <a:xfrm>
                <a:off x="5766480" y="-435240"/>
                <a:ext cx="360" cy="126360"/>
              </a:xfrm>
              <a:prstGeom prst="straightConnector1">
                <a:avLst/>
              </a:prstGeom>
              <a:ln w="6480">
                <a:solidFill>
                  <a:srgbClr val="a8a8a8"/>
                </a:solidFill>
                <a:miter/>
              </a:ln>
            </p:spPr>
          </p:cxnSp>
          <p:cxnSp>
            <p:nvCxnSpPr>
              <p:cNvPr id="25749" name="Straight Connector 1116"/>
              <p:cNvCxnSpPr/>
              <p:nvPr/>
            </p:nvCxnSpPr>
            <p:spPr>
              <a:xfrm>
                <a:off x="5601600" y="-435240"/>
                <a:ext cx="360" cy="126360"/>
              </a:xfrm>
              <a:prstGeom prst="straightConnector1">
                <a:avLst/>
              </a:prstGeom>
              <a:ln w="6480">
                <a:solidFill>
                  <a:srgbClr val="a8a8a8"/>
                </a:solidFill>
                <a:miter/>
              </a:ln>
            </p:spPr>
          </p:cxnSp>
          <p:cxnSp>
            <p:nvCxnSpPr>
              <p:cNvPr id="25750" name="Straight Connector 1117"/>
              <p:cNvCxnSpPr/>
              <p:nvPr/>
            </p:nvCxnSpPr>
            <p:spPr>
              <a:xfrm>
                <a:off x="6095880" y="-435240"/>
                <a:ext cx="360" cy="126360"/>
              </a:xfrm>
              <a:prstGeom prst="straightConnector1">
                <a:avLst/>
              </a:prstGeom>
              <a:ln w="6480">
                <a:solidFill>
                  <a:srgbClr val="a8a8a8"/>
                </a:solidFill>
                <a:miter/>
              </a:ln>
            </p:spPr>
          </p:cxnSp>
          <p:cxnSp>
            <p:nvCxnSpPr>
              <p:cNvPr id="25751" name="Straight Connector 1118"/>
              <p:cNvCxnSpPr/>
              <p:nvPr/>
            </p:nvCxnSpPr>
            <p:spPr>
              <a:xfrm>
                <a:off x="5931000" y="-435240"/>
                <a:ext cx="360" cy="126360"/>
              </a:xfrm>
              <a:prstGeom prst="straightConnector1">
                <a:avLst/>
              </a:prstGeom>
              <a:ln w="6480">
                <a:solidFill>
                  <a:srgbClr val="a8a8a8"/>
                </a:solidFill>
                <a:miter/>
              </a:ln>
            </p:spPr>
          </p:cxnSp>
          <p:cxnSp>
            <p:nvCxnSpPr>
              <p:cNvPr id="25752" name="Straight Connector 1119"/>
              <p:cNvCxnSpPr/>
              <p:nvPr/>
            </p:nvCxnSpPr>
            <p:spPr>
              <a:xfrm>
                <a:off x="6425280" y="-435240"/>
                <a:ext cx="360" cy="126360"/>
              </a:xfrm>
              <a:prstGeom prst="straightConnector1">
                <a:avLst/>
              </a:prstGeom>
              <a:ln w="6480">
                <a:solidFill>
                  <a:srgbClr val="a8a8a8"/>
                </a:solidFill>
                <a:miter/>
              </a:ln>
            </p:spPr>
          </p:cxnSp>
          <p:cxnSp>
            <p:nvCxnSpPr>
              <p:cNvPr id="25753" name="Straight Connector 1120"/>
              <p:cNvCxnSpPr/>
              <p:nvPr/>
            </p:nvCxnSpPr>
            <p:spPr>
              <a:xfrm>
                <a:off x="6260760" y="-435240"/>
                <a:ext cx="360" cy="126360"/>
              </a:xfrm>
              <a:prstGeom prst="straightConnector1">
                <a:avLst/>
              </a:prstGeom>
              <a:ln w="6480">
                <a:solidFill>
                  <a:srgbClr val="a8a8a8"/>
                </a:solidFill>
                <a:miter/>
              </a:ln>
            </p:spPr>
          </p:cxnSp>
          <p:cxnSp>
            <p:nvCxnSpPr>
              <p:cNvPr id="25754" name="Straight Connector 1126"/>
              <p:cNvCxnSpPr/>
              <p:nvPr/>
            </p:nvCxnSpPr>
            <p:spPr>
              <a:xfrm>
                <a:off x="6590160" y="-435240"/>
                <a:ext cx="360" cy="126360"/>
              </a:xfrm>
              <a:prstGeom prst="straightConnector1">
                <a:avLst/>
              </a:prstGeom>
              <a:ln w="6480">
                <a:solidFill>
                  <a:srgbClr val="a8a8a8"/>
                </a:solidFill>
                <a:miter/>
              </a:ln>
            </p:spPr>
          </p:cxnSp>
          <p:cxnSp>
            <p:nvCxnSpPr>
              <p:cNvPr id="25755" name="Straight Connector 1128"/>
              <p:cNvCxnSpPr/>
              <p:nvPr/>
            </p:nvCxnSpPr>
            <p:spPr>
              <a:xfrm>
                <a:off x="6919560" y="-435240"/>
                <a:ext cx="360" cy="126360"/>
              </a:xfrm>
              <a:prstGeom prst="straightConnector1">
                <a:avLst/>
              </a:prstGeom>
              <a:ln w="6480">
                <a:solidFill>
                  <a:srgbClr val="a8a8a8"/>
                </a:solidFill>
                <a:miter/>
              </a:ln>
            </p:spPr>
          </p:cxnSp>
          <p:cxnSp>
            <p:nvCxnSpPr>
              <p:cNvPr id="25756" name="Straight Connector 1129"/>
              <p:cNvCxnSpPr/>
              <p:nvPr/>
            </p:nvCxnSpPr>
            <p:spPr>
              <a:xfrm>
                <a:off x="6754680" y="-435240"/>
                <a:ext cx="360" cy="126360"/>
              </a:xfrm>
              <a:prstGeom prst="straightConnector1">
                <a:avLst/>
              </a:prstGeom>
              <a:ln w="6480">
                <a:solidFill>
                  <a:srgbClr val="a8a8a8"/>
                </a:solidFill>
                <a:miter/>
              </a:ln>
            </p:spPr>
          </p:cxnSp>
          <p:cxnSp>
            <p:nvCxnSpPr>
              <p:cNvPr id="25757" name="Straight Connector 1130"/>
              <p:cNvCxnSpPr/>
              <p:nvPr/>
            </p:nvCxnSpPr>
            <p:spPr>
              <a:xfrm>
                <a:off x="7248960" y="-435240"/>
                <a:ext cx="360" cy="126360"/>
              </a:xfrm>
              <a:prstGeom prst="straightConnector1">
                <a:avLst/>
              </a:prstGeom>
              <a:ln w="6480">
                <a:solidFill>
                  <a:srgbClr val="a8a8a8"/>
                </a:solidFill>
                <a:miter/>
              </a:ln>
            </p:spPr>
          </p:cxnSp>
          <p:cxnSp>
            <p:nvCxnSpPr>
              <p:cNvPr id="25758" name="Straight Connector 1131"/>
              <p:cNvCxnSpPr/>
              <p:nvPr/>
            </p:nvCxnSpPr>
            <p:spPr>
              <a:xfrm>
                <a:off x="7084440" y="-435240"/>
                <a:ext cx="360" cy="126360"/>
              </a:xfrm>
              <a:prstGeom prst="straightConnector1">
                <a:avLst/>
              </a:prstGeom>
              <a:ln w="6480">
                <a:solidFill>
                  <a:srgbClr val="a8a8a8"/>
                </a:solidFill>
                <a:miter/>
              </a:ln>
            </p:spPr>
          </p:cxnSp>
          <p:cxnSp>
            <p:nvCxnSpPr>
              <p:cNvPr id="25759" name="Straight Connector 1132"/>
              <p:cNvCxnSpPr/>
              <p:nvPr/>
            </p:nvCxnSpPr>
            <p:spPr>
              <a:xfrm>
                <a:off x="7578720" y="-435240"/>
                <a:ext cx="360" cy="126360"/>
              </a:xfrm>
              <a:prstGeom prst="straightConnector1">
                <a:avLst/>
              </a:prstGeom>
              <a:ln w="6480">
                <a:solidFill>
                  <a:srgbClr val="a8a8a8"/>
                </a:solidFill>
                <a:miter/>
              </a:ln>
            </p:spPr>
          </p:cxnSp>
          <p:cxnSp>
            <p:nvCxnSpPr>
              <p:cNvPr id="25760" name="Straight Connector 1133"/>
              <p:cNvCxnSpPr/>
              <p:nvPr/>
            </p:nvCxnSpPr>
            <p:spPr>
              <a:xfrm>
                <a:off x="7413840" y="-435240"/>
                <a:ext cx="360" cy="126360"/>
              </a:xfrm>
              <a:prstGeom prst="straightConnector1">
                <a:avLst/>
              </a:prstGeom>
              <a:ln w="6480">
                <a:solidFill>
                  <a:srgbClr val="a8a8a8"/>
                </a:solidFill>
                <a:miter/>
              </a:ln>
            </p:spPr>
          </p:cxnSp>
          <p:cxnSp>
            <p:nvCxnSpPr>
              <p:cNvPr id="25761" name="Straight Connector 1134"/>
              <p:cNvCxnSpPr/>
              <p:nvPr/>
            </p:nvCxnSpPr>
            <p:spPr>
              <a:xfrm>
                <a:off x="7908120" y="-435240"/>
                <a:ext cx="360" cy="126360"/>
              </a:xfrm>
              <a:prstGeom prst="straightConnector1">
                <a:avLst/>
              </a:prstGeom>
              <a:ln w="6480">
                <a:solidFill>
                  <a:srgbClr val="a8a8a8"/>
                </a:solidFill>
                <a:miter/>
              </a:ln>
            </p:spPr>
          </p:cxnSp>
          <p:cxnSp>
            <p:nvCxnSpPr>
              <p:cNvPr id="25762" name="Straight Connector 1135"/>
              <p:cNvCxnSpPr/>
              <p:nvPr/>
            </p:nvCxnSpPr>
            <p:spPr>
              <a:xfrm>
                <a:off x="7743240" y="-435240"/>
                <a:ext cx="360" cy="126360"/>
              </a:xfrm>
              <a:prstGeom prst="straightConnector1">
                <a:avLst/>
              </a:prstGeom>
              <a:ln w="6480">
                <a:solidFill>
                  <a:srgbClr val="a8a8a8"/>
                </a:solidFill>
                <a:miter/>
              </a:ln>
            </p:spPr>
          </p:cxnSp>
          <p:cxnSp>
            <p:nvCxnSpPr>
              <p:cNvPr id="25763" name="Straight Connector 1136"/>
              <p:cNvCxnSpPr/>
              <p:nvPr/>
            </p:nvCxnSpPr>
            <p:spPr>
              <a:xfrm>
                <a:off x="8237520" y="-435240"/>
                <a:ext cx="360" cy="126360"/>
              </a:xfrm>
              <a:prstGeom prst="straightConnector1">
                <a:avLst/>
              </a:prstGeom>
              <a:ln w="6480">
                <a:solidFill>
                  <a:srgbClr val="a8a8a8"/>
                </a:solidFill>
                <a:miter/>
              </a:ln>
            </p:spPr>
          </p:cxnSp>
          <p:cxnSp>
            <p:nvCxnSpPr>
              <p:cNvPr id="25764" name="Straight Connector 1137"/>
              <p:cNvCxnSpPr/>
              <p:nvPr/>
            </p:nvCxnSpPr>
            <p:spPr>
              <a:xfrm>
                <a:off x="8073000" y="-435240"/>
                <a:ext cx="360" cy="126360"/>
              </a:xfrm>
              <a:prstGeom prst="straightConnector1">
                <a:avLst/>
              </a:prstGeom>
              <a:ln w="6480">
                <a:solidFill>
                  <a:srgbClr val="a8a8a8"/>
                </a:solidFill>
                <a:miter/>
              </a:ln>
            </p:spPr>
          </p:cxnSp>
          <p:cxnSp>
            <p:nvCxnSpPr>
              <p:cNvPr id="25765" name="Straight Connector 1138"/>
              <p:cNvCxnSpPr/>
              <p:nvPr/>
            </p:nvCxnSpPr>
            <p:spPr>
              <a:xfrm>
                <a:off x="8567280" y="-435240"/>
                <a:ext cx="360" cy="126360"/>
              </a:xfrm>
              <a:prstGeom prst="straightConnector1">
                <a:avLst/>
              </a:prstGeom>
              <a:ln w="6480">
                <a:solidFill>
                  <a:srgbClr val="a8a8a8"/>
                </a:solidFill>
                <a:miter/>
              </a:ln>
            </p:spPr>
          </p:cxnSp>
          <p:cxnSp>
            <p:nvCxnSpPr>
              <p:cNvPr id="25766" name="Straight Connector 1139"/>
              <p:cNvCxnSpPr/>
              <p:nvPr/>
            </p:nvCxnSpPr>
            <p:spPr>
              <a:xfrm>
                <a:off x="8402400" y="-435240"/>
                <a:ext cx="360" cy="126360"/>
              </a:xfrm>
              <a:prstGeom prst="straightConnector1">
                <a:avLst/>
              </a:prstGeom>
              <a:ln w="6480">
                <a:solidFill>
                  <a:srgbClr val="a8a8a8"/>
                </a:solidFill>
                <a:miter/>
              </a:ln>
            </p:spPr>
          </p:cxnSp>
          <p:cxnSp>
            <p:nvCxnSpPr>
              <p:cNvPr id="25767" name="Straight Connector 1140"/>
              <p:cNvCxnSpPr/>
              <p:nvPr/>
            </p:nvCxnSpPr>
            <p:spPr>
              <a:xfrm>
                <a:off x="8896680" y="-435240"/>
                <a:ext cx="360" cy="126360"/>
              </a:xfrm>
              <a:prstGeom prst="straightConnector1">
                <a:avLst/>
              </a:prstGeom>
              <a:ln w="6480">
                <a:solidFill>
                  <a:srgbClr val="a8a8a8"/>
                </a:solidFill>
                <a:miter/>
              </a:ln>
            </p:spPr>
          </p:cxnSp>
          <p:cxnSp>
            <p:nvCxnSpPr>
              <p:cNvPr id="25768" name="Straight Connector 1141"/>
              <p:cNvCxnSpPr/>
              <p:nvPr/>
            </p:nvCxnSpPr>
            <p:spPr>
              <a:xfrm>
                <a:off x="8731800" y="-435240"/>
                <a:ext cx="360" cy="126360"/>
              </a:xfrm>
              <a:prstGeom prst="straightConnector1">
                <a:avLst/>
              </a:prstGeom>
              <a:ln w="6480">
                <a:solidFill>
                  <a:srgbClr val="a8a8a8"/>
                </a:solidFill>
                <a:miter/>
              </a:ln>
            </p:spPr>
          </p:cxnSp>
          <p:cxnSp>
            <p:nvCxnSpPr>
              <p:cNvPr id="25769" name="Straight Connector 1142"/>
              <p:cNvCxnSpPr/>
              <p:nvPr/>
            </p:nvCxnSpPr>
            <p:spPr>
              <a:xfrm>
                <a:off x="9226080" y="-435240"/>
                <a:ext cx="360" cy="126360"/>
              </a:xfrm>
              <a:prstGeom prst="straightConnector1">
                <a:avLst/>
              </a:prstGeom>
              <a:ln w="6480">
                <a:solidFill>
                  <a:srgbClr val="a8a8a8"/>
                </a:solidFill>
                <a:miter/>
              </a:ln>
            </p:spPr>
          </p:cxnSp>
          <p:cxnSp>
            <p:nvCxnSpPr>
              <p:cNvPr id="25770" name="Straight Connector 1143"/>
              <p:cNvCxnSpPr/>
              <p:nvPr/>
            </p:nvCxnSpPr>
            <p:spPr>
              <a:xfrm>
                <a:off x="9061560" y="-435240"/>
                <a:ext cx="360" cy="126360"/>
              </a:xfrm>
              <a:prstGeom prst="straightConnector1">
                <a:avLst/>
              </a:prstGeom>
              <a:ln w="6480">
                <a:solidFill>
                  <a:srgbClr val="a8a8a8"/>
                </a:solidFill>
                <a:miter/>
              </a:ln>
            </p:spPr>
          </p:cxnSp>
          <p:cxnSp>
            <p:nvCxnSpPr>
              <p:cNvPr id="25771" name="Straight Connector 1144"/>
              <p:cNvCxnSpPr/>
              <p:nvPr/>
            </p:nvCxnSpPr>
            <p:spPr>
              <a:xfrm>
                <a:off x="9555840" y="-435240"/>
                <a:ext cx="360" cy="126360"/>
              </a:xfrm>
              <a:prstGeom prst="straightConnector1">
                <a:avLst/>
              </a:prstGeom>
              <a:ln w="6480">
                <a:solidFill>
                  <a:srgbClr val="a8a8a8"/>
                </a:solidFill>
                <a:miter/>
              </a:ln>
            </p:spPr>
          </p:cxnSp>
          <p:cxnSp>
            <p:nvCxnSpPr>
              <p:cNvPr id="25772" name="Straight Connector 1145"/>
              <p:cNvCxnSpPr/>
              <p:nvPr/>
            </p:nvCxnSpPr>
            <p:spPr>
              <a:xfrm>
                <a:off x="9390960" y="-435240"/>
                <a:ext cx="360" cy="126360"/>
              </a:xfrm>
              <a:prstGeom prst="straightConnector1">
                <a:avLst/>
              </a:prstGeom>
              <a:ln w="6480">
                <a:solidFill>
                  <a:srgbClr val="a8a8a8"/>
                </a:solidFill>
                <a:miter/>
              </a:ln>
            </p:spPr>
          </p:cxnSp>
          <p:cxnSp>
            <p:nvCxnSpPr>
              <p:cNvPr id="25773" name="Straight Connector 1146"/>
              <p:cNvCxnSpPr/>
              <p:nvPr/>
            </p:nvCxnSpPr>
            <p:spPr>
              <a:xfrm>
                <a:off x="9885240" y="-435240"/>
                <a:ext cx="360" cy="126360"/>
              </a:xfrm>
              <a:prstGeom prst="straightConnector1">
                <a:avLst/>
              </a:prstGeom>
              <a:ln w="6480">
                <a:solidFill>
                  <a:srgbClr val="a8a8a8"/>
                </a:solidFill>
                <a:miter/>
              </a:ln>
            </p:spPr>
          </p:cxnSp>
          <p:cxnSp>
            <p:nvCxnSpPr>
              <p:cNvPr id="25774" name="Straight Connector 1147"/>
              <p:cNvCxnSpPr/>
              <p:nvPr/>
            </p:nvCxnSpPr>
            <p:spPr>
              <a:xfrm>
                <a:off x="9720360" y="-435240"/>
                <a:ext cx="360" cy="126360"/>
              </a:xfrm>
              <a:prstGeom prst="straightConnector1">
                <a:avLst/>
              </a:prstGeom>
              <a:ln w="6480">
                <a:solidFill>
                  <a:srgbClr val="a8a8a8"/>
                </a:solidFill>
                <a:miter/>
              </a:ln>
            </p:spPr>
          </p:cxnSp>
          <p:cxnSp>
            <p:nvCxnSpPr>
              <p:cNvPr id="25775" name="Straight Connector 1148"/>
              <p:cNvCxnSpPr/>
              <p:nvPr/>
            </p:nvCxnSpPr>
            <p:spPr>
              <a:xfrm>
                <a:off x="10214640" y="-435240"/>
                <a:ext cx="360" cy="126360"/>
              </a:xfrm>
              <a:prstGeom prst="straightConnector1">
                <a:avLst/>
              </a:prstGeom>
              <a:ln w="6480">
                <a:solidFill>
                  <a:srgbClr val="a8a8a8"/>
                </a:solidFill>
                <a:miter/>
              </a:ln>
            </p:spPr>
          </p:cxnSp>
          <p:cxnSp>
            <p:nvCxnSpPr>
              <p:cNvPr id="25776" name="Straight Connector 1149"/>
              <p:cNvCxnSpPr/>
              <p:nvPr/>
            </p:nvCxnSpPr>
            <p:spPr>
              <a:xfrm>
                <a:off x="10050120" y="-435240"/>
                <a:ext cx="360" cy="126360"/>
              </a:xfrm>
              <a:prstGeom prst="straightConnector1">
                <a:avLst/>
              </a:prstGeom>
              <a:ln w="6480">
                <a:solidFill>
                  <a:srgbClr val="a8a8a8"/>
                </a:solidFill>
                <a:miter/>
              </a:ln>
            </p:spPr>
          </p:cxnSp>
          <p:cxnSp>
            <p:nvCxnSpPr>
              <p:cNvPr id="25777" name="Straight Connector 1150"/>
              <p:cNvCxnSpPr/>
              <p:nvPr/>
            </p:nvCxnSpPr>
            <p:spPr>
              <a:xfrm>
                <a:off x="10544400" y="-435240"/>
                <a:ext cx="360" cy="126360"/>
              </a:xfrm>
              <a:prstGeom prst="straightConnector1">
                <a:avLst/>
              </a:prstGeom>
              <a:ln w="6480">
                <a:solidFill>
                  <a:srgbClr val="a8a8a8"/>
                </a:solidFill>
                <a:miter/>
              </a:ln>
            </p:spPr>
          </p:cxnSp>
          <p:cxnSp>
            <p:nvCxnSpPr>
              <p:cNvPr id="25778" name="Straight Connector 1151"/>
              <p:cNvCxnSpPr/>
              <p:nvPr/>
            </p:nvCxnSpPr>
            <p:spPr>
              <a:xfrm>
                <a:off x="10379520" y="-435240"/>
                <a:ext cx="360" cy="126360"/>
              </a:xfrm>
              <a:prstGeom prst="straightConnector1">
                <a:avLst/>
              </a:prstGeom>
              <a:ln w="6480">
                <a:solidFill>
                  <a:srgbClr val="a8a8a8"/>
                </a:solidFill>
                <a:miter/>
              </a:ln>
            </p:spPr>
          </p:cxnSp>
          <p:cxnSp>
            <p:nvCxnSpPr>
              <p:cNvPr id="25779" name="Straight Connector 1152"/>
              <p:cNvCxnSpPr/>
              <p:nvPr/>
            </p:nvCxnSpPr>
            <p:spPr>
              <a:xfrm>
                <a:off x="10873800" y="-435240"/>
                <a:ext cx="360" cy="126360"/>
              </a:xfrm>
              <a:prstGeom prst="straightConnector1">
                <a:avLst/>
              </a:prstGeom>
              <a:ln w="6480">
                <a:solidFill>
                  <a:srgbClr val="a8a8a8"/>
                </a:solidFill>
                <a:miter/>
              </a:ln>
            </p:spPr>
          </p:cxnSp>
          <p:cxnSp>
            <p:nvCxnSpPr>
              <p:cNvPr id="25780" name="Straight Connector 1153"/>
              <p:cNvCxnSpPr/>
              <p:nvPr/>
            </p:nvCxnSpPr>
            <p:spPr>
              <a:xfrm>
                <a:off x="10708920" y="-435240"/>
                <a:ext cx="360" cy="126360"/>
              </a:xfrm>
              <a:prstGeom prst="straightConnector1">
                <a:avLst/>
              </a:prstGeom>
              <a:ln w="6480">
                <a:solidFill>
                  <a:srgbClr val="a8a8a8"/>
                </a:solidFill>
                <a:miter/>
              </a:ln>
            </p:spPr>
          </p:cxnSp>
          <p:cxnSp>
            <p:nvCxnSpPr>
              <p:cNvPr id="25781" name="Straight Connector 1154"/>
              <p:cNvCxnSpPr/>
              <p:nvPr/>
            </p:nvCxnSpPr>
            <p:spPr>
              <a:xfrm>
                <a:off x="11203200" y="-435240"/>
                <a:ext cx="360" cy="126360"/>
              </a:xfrm>
              <a:prstGeom prst="straightConnector1">
                <a:avLst/>
              </a:prstGeom>
              <a:ln w="6480">
                <a:solidFill>
                  <a:srgbClr val="a8a8a8"/>
                </a:solidFill>
                <a:miter/>
              </a:ln>
            </p:spPr>
          </p:cxnSp>
          <p:cxnSp>
            <p:nvCxnSpPr>
              <p:cNvPr id="25782" name="Straight Connector 1155"/>
              <p:cNvCxnSpPr/>
              <p:nvPr/>
            </p:nvCxnSpPr>
            <p:spPr>
              <a:xfrm>
                <a:off x="11038680" y="-435240"/>
                <a:ext cx="360" cy="126360"/>
              </a:xfrm>
              <a:prstGeom prst="straightConnector1">
                <a:avLst/>
              </a:prstGeom>
              <a:ln w="6480">
                <a:solidFill>
                  <a:srgbClr val="a8a8a8"/>
                </a:solidFill>
                <a:miter/>
              </a:ln>
            </p:spPr>
          </p:cxnSp>
          <p:cxnSp>
            <p:nvCxnSpPr>
              <p:cNvPr id="25783" name="Straight Connector 1156"/>
              <p:cNvCxnSpPr/>
              <p:nvPr/>
            </p:nvCxnSpPr>
            <p:spPr>
              <a:xfrm>
                <a:off x="11532960" y="-435240"/>
                <a:ext cx="360" cy="126360"/>
              </a:xfrm>
              <a:prstGeom prst="straightConnector1">
                <a:avLst/>
              </a:prstGeom>
              <a:ln w="6480">
                <a:solidFill>
                  <a:srgbClr val="a8a8a8"/>
                </a:solidFill>
                <a:miter/>
              </a:ln>
            </p:spPr>
          </p:cxnSp>
          <p:cxnSp>
            <p:nvCxnSpPr>
              <p:cNvPr id="25784" name="Straight Connector 1157"/>
              <p:cNvCxnSpPr/>
              <p:nvPr/>
            </p:nvCxnSpPr>
            <p:spPr>
              <a:xfrm>
                <a:off x="11368080" y="-435240"/>
                <a:ext cx="360" cy="126360"/>
              </a:xfrm>
              <a:prstGeom prst="straightConnector1">
                <a:avLst/>
              </a:prstGeom>
              <a:ln w="6480">
                <a:solidFill>
                  <a:srgbClr val="a8a8a8"/>
                </a:solidFill>
                <a:miter/>
              </a:ln>
            </p:spPr>
          </p:cxnSp>
          <p:cxnSp>
            <p:nvCxnSpPr>
              <p:cNvPr id="25785" name="Straight Connector 1158"/>
              <p:cNvCxnSpPr/>
              <p:nvPr/>
            </p:nvCxnSpPr>
            <p:spPr>
              <a:xfrm>
                <a:off x="11862360" y="-435240"/>
                <a:ext cx="360" cy="126360"/>
              </a:xfrm>
              <a:prstGeom prst="straightConnector1">
                <a:avLst/>
              </a:prstGeom>
              <a:ln w="6480">
                <a:solidFill>
                  <a:srgbClr val="a8a8a8"/>
                </a:solidFill>
                <a:miter/>
              </a:ln>
            </p:spPr>
          </p:cxnSp>
          <p:cxnSp>
            <p:nvCxnSpPr>
              <p:cNvPr id="25786" name="Straight Connector 1159"/>
              <p:cNvCxnSpPr/>
              <p:nvPr/>
            </p:nvCxnSpPr>
            <p:spPr>
              <a:xfrm>
                <a:off x="11697480" y="-435240"/>
                <a:ext cx="360" cy="126360"/>
              </a:xfrm>
              <a:prstGeom prst="straightConnector1">
                <a:avLst/>
              </a:prstGeom>
              <a:ln w="6480">
                <a:solidFill>
                  <a:srgbClr val="a8a8a8"/>
                </a:solidFill>
                <a:miter/>
              </a:ln>
            </p:spPr>
          </p:cxnSp>
          <p:cxnSp>
            <p:nvCxnSpPr>
              <p:cNvPr id="25787" name="Straight Connector 1845"/>
              <p:cNvCxnSpPr/>
              <p:nvPr/>
            </p:nvCxnSpPr>
            <p:spPr>
              <a:xfrm>
                <a:off x="12481560" y="489600"/>
                <a:ext cx="126360" cy="360"/>
              </a:xfrm>
              <a:prstGeom prst="straightConnector1">
                <a:avLst/>
              </a:prstGeom>
              <a:ln w="6480">
                <a:solidFill>
                  <a:srgbClr val="a8a8a8"/>
                </a:solidFill>
                <a:miter/>
              </a:ln>
            </p:spPr>
          </p:cxnSp>
          <p:cxnSp>
            <p:nvCxnSpPr>
              <p:cNvPr id="25788" name="Straight Connector 1846"/>
              <p:cNvCxnSpPr/>
              <p:nvPr/>
            </p:nvCxnSpPr>
            <p:spPr>
              <a:xfrm>
                <a:off x="12481560" y="326520"/>
                <a:ext cx="126360" cy="360"/>
              </a:xfrm>
              <a:prstGeom prst="straightConnector1">
                <a:avLst/>
              </a:prstGeom>
              <a:ln w="6480">
                <a:solidFill>
                  <a:srgbClr val="a8a8a8"/>
                </a:solidFill>
                <a:miter/>
              </a:ln>
            </p:spPr>
          </p:cxnSp>
          <p:cxnSp>
            <p:nvCxnSpPr>
              <p:cNvPr id="25789" name="Straight Connector 1847"/>
              <p:cNvCxnSpPr/>
              <p:nvPr/>
            </p:nvCxnSpPr>
            <p:spPr>
              <a:xfrm>
                <a:off x="12481560" y="816120"/>
                <a:ext cx="126360" cy="360"/>
              </a:xfrm>
              <a:prstGeom prst="straightConnector1">
                <a:avLst/>
              </a:prstGeom>
              <a:ln w="6480">
                <a:solidFill>
                  <a:srgbClr val="a8a8a8"/>
                </a:solidFill>
                <a:miter/>
              </a:ln>
            </p:spPr>
          </p:cxnSp>
          <p:cxnSp>
            <p:nvCxnSpPr>
              <p:cNvPr id="25790" name="Straight Connector 1848"/>
              <p:cNvCxnSpPr/>
              <p:nvPr/>
            </p:nvCxnSpPr>
            <p:spPr>
              <a:xfrm>
                <a:off x="12481560" y="653040"/>
                <a:ext cx="126360" cy="360"/>
              </a:xfrm>
              <a:prstGeom prst="straightConnector1">
                <a:avLst/>
              </a:prstGeom>
              <a:ln w="6480">
                <a:solidFill>
                  <a:srgbClr val="a8a8a8"/>
                </a:solidFill>
                <a:miter/>
              </a:ln>
            </p:spPr>
          </p:cxnSp>
          <p:cxnSp>
            <p:nvCxnSpPr>
              <p:cNvPr id="25791" name="Straight Connector 1849"/>
              <p:cNvCxnSpPr/>
              <p:nvPr/>
            </p:nvCxnSpPr>
            <p:spPr>
              <a:xfrm>
                <a:off x="12481560" y="1142640"/>
                <a:ext cx="126360" cy="360"/>
              </a:xfrm>
              <a:prstGeom prst="straightConnector1">
                <a:avLst/>
              </a:prstGeom>
              <a:ln w="6480">
                <a:solidFill>
                  <a:srgbClr val="a8a8a8"/>
                </a:solidFill>
                <a:miter/>
              </a:ln>
            </p:spPr>
          </p:cxnSp>
          <p:cxnSp>
            <p:nvCxnSpPr>
              <p:cNvPr id="25792" name="Straight Connector 1850"/>
              <p:cNvCxnSpPr/>
              <p:nvPr/>
            </p:nvCxnSpPr>
            <p:spPr>
              <a:xfrm>
                <a:off x="12481560" y="979560"/>
                <a:ext cx="126360" cy="360"/>
              </a:xfrm>
              <a:prstGeom prst="straightConnector1">
                <a:avLst/>
              </a:prstGeom>
              <a:ln w="6480">
                <a:solidFill>
                  <a:srgbClr val="a8a8a8"/>
                </a:solidFill>
                <a:miter/>
              </a:ln>
            </p:spPr>
          </p:cxnSp>
          <p:cxnSp>
            <p:nvCxnSpPr>
              <p:cNvPr id="25793" name="Straight Connector 1851"/>
              <p:cNvCxnSpPr/>
              <p:nvPr/>
            </p:nvCxnSpPr>
            <p:spPr>
              <a:xfrm>
                <a:off x="12481560" y="1469520"/>
                <a:ext cx="126360" cy="360"/>
              </a:xfrm>
              <a:prstGeom prst="straightConnector1">
                <a:avLst/>
              </a:prstGeom>
              <a:ln w="6480">
                <a:solidFill>
                  <a:srgbClr val="a8a8a8"/>
                </a:solidFill>
                <a:miter/>
              </a:ln>
            </p:spPr>
          </p:cxnSp>
          <p:cxnSp>
            <p:nvCxnSpPr>
              <p:cNvPr id="25794" name="Straight Connector 1852"/>
              <p:cNvCxnSpPr/>
              <p:nvPr/>
            </p:nvCxnSpPr>
            <p:spPr>
              <a:xfrm>
                <a:off x="12481560" y="1306080"/>
                <a:ext cx="126360" cy="360"/>
              </a:xfrm>
              <a:prstGeom prst="straightConnector1">
                <a:avLst/>
              </a:prstGeom>
              <a:ln w="6480">
                <a:solidFill>
                  <a:srgbClr val="a8a8a8"/>
                </a:solidFill>
                <a:miter/>
              </a:ln>
            </p:spPr>
          </p:cxnSp>
          <p:cxnSp>
            <p:nvCxnSpPr>
              <p:cNvPr id="25795" name="Straight Connector 1853"/>
              <p:cNvCxnSpPr/>
              <p:nvPr/>
            </p:nvCxnSpPr>
            <p:spPr>
              <a:xfrm>
                <a:off x="12481560" y="1796040"/>
                <a:ext cx="126360" cy="360"/>
              </a:xfrm>
              <a:prstGeom prst="straightConnector1">
                <a:avLst/>
              </a:prstGeom>
              <a:ln w="6480">
                <a:solidFill>
                  <a:srgbClr val="a8a8a8"/>
                </a:solidFill>
                <a:miter/>
              </a:ln>
            </p:spPr>
          </p:cxnSp>
          <p:cxnSp>
            <p:nvCxnSpPr>
              <p:cNvPr id="25796" name="Straight Connector 1854"/>
              <p:cNvCxnSpPr/>
              <p:nvPr/>
            </p:nvCxnSpPr>
            <p:spPr>
              <a:xfrm>
                <a:off x="12481560" y="1632600"/>
                <a:ext cx="126360" cy="360"/>
              </a:xfrm>
              <a:prstGeom prst="straightConnector1">
                <a:avLst/>
              </a:prstGeom>
              <a:ln w="6480">
                <a:solidFill>
                  <a:srgbClr val="a8a8a8"/>
                </a:solidFill>
                <a:miter/>
              </a:ln>
            </p:spPr>
          </p:cxnSp>
          <p:cxnSp>
            <p:nvCxnSpPr>
              <p:cNvPr id="25797" name="Straight Connector 1855"/>
              <p:cNvCxnSpPr/>
              <p:nvPr/>
            </p:nvCxnSpPr>
            <p:spPr>
              <a:xfrm>
                <a:off x="12481560" y="2122560"/>
                <a:ext cx="126360" cy="360"/>
              </a:xfrm>
              <a:prstGeom prst="straightConnector1">
                <a:avLst/>
              </a:prstGeom>
              <a:ln w="6480">
                <a:solidFill>
                  <a:srgbClr val="a8a8a8"/>
                </a:solidFill>
                <a:miter/>
              </a:ln>
            </p:spPr>
          </p:cxnSp>
          <p:cxnSp>
            <p:nvCxnSpPr>
              <p:cNvPr id="25798" name="Straight Connector 1856"/>
              <p:cNvCxnSpPr/>
              <p:nvPr/>
            </p:nvCxnSpPr>
            <p:spPr>
              <a:xfrm>
                <a:off x="12481560" y="1959120"/>
                <a:ext cx="126360" cy="360"/>
              </a:xfrm>
              <a:prstGeom prst="straightConnector1">
                <a:avLst/>
              </a:prstGeom>
              <a:ln w="6480">
                <a:solidFill>
                  <a:srgbClr val="a8a8a8"/>
                </a:solidFill>
                <a:miter/>
              </a:ln>
            </p:spPr>
          </p:cxnSp>
          <p:cxnSp>
            <p:nvCxnSpPr>
              <p:cNvPr id="25799" name="Straight Connector 1857"/>
              <p:cNvCxnSpPr/>
              <p:nvPr/>
            </p:nvCxnSpPr>
            <p:spPr>
              <a:xfrm>
                <a:off x="12481560" y="2449080"/>
                <a:ext cx="126360" cy="360"/>
              </a:xfrm>
              <a:prstGeom prst="straightConnector1">
                <a:avLst/>
              </a:prstGeom>
              <a:ln w="6480">
                <a:solidFill>
                  <a:srgbClr val="a8a8a8"/>
                </a:solidFill>
                <a:miter/>
              </a:ln>
            </p:spPr>
          </p:cxnSp>
          <p:cxnSp>
            <p:nvCxnSpPr>
              <p:cNvPr id="25800" name="Straight Connector 1858"/>
              <p:cNvCxnSpPr/>
              <p:nvPr/>
            </p:nvCxnSpPr>
            <p:spPr>
              <a:xfrm>
                <a:off x="12481560" y="2285640"/>
                <a:ext cx="126360" cy="360"/>
              </a:xfrm>
              <a:prstGeom prst="straightConnector1">
                <a:avLst/>
              </a:prstGeom>
              <a:ln w="6480">
                <a:solidFill>
                  <a:srgbClr val="a8a8a8"/>
                </a:solidFill>
                <a:miter/>
              </a:ln>
            </p:spPr>
          </p:cxnSp>
          <p:cxnSp>
            <p:nvCxnSpPr>
              <p:cNvPr id="25801" name="Straight Connector 1859"/>
              <p:cNvCxnSpPr/>
              <p:nvPr/>
            </p:nvCxnSpPr>
            <p:spPr>
              <a:xfrm>
                <a:off x="12481560" y="2775600"/>
                <a:ext cx="126360" cy="360"/>
              </a:xfrm>
              <a:prstGeom prst="straightConnector1">
                <a:avLst/>
              </a:prstGeom>
              <a:ln w="6480">
                <a:solidFill>
                  <a:srgbClr val="a8a8a8"/>
                </a:solidFill>
                <a:miter/>
              </a:ln>
            </p:spPr>
          </p:cxnSp>
          <p:cxnSp>
            <p:nvCxnSpPr>
              <p:cNvPr id="25802" name="Straight Connector 1860"/>
              <p:cNvCxnSpPr/>
              <p:nvPr/>
            </p:nvCxnSpPr>
            <p:spPr>
              <a:xfrm>
                <a:off x="12481560" y="2612520"/>
                <a:ext cx="126360" cy="360"/>
              </a:xfrm>
              <a:prstGeom prst="straightConnector1">
                <a:avLst/>
              </a:prstGeom>
              <a:ln w="6480">
                <a:solidFill>
                  <a:srgbClr val="a8a8a8"/>
                </a:solidFill>
                <a:miter/>
              </a:ln>
            </p:spPr>
          </p:cxnSp>
          <p:cxnSp>
            <p:nvCxnSpPr>
              <p:cNvPr id="25803" name="Straight Connector 1861"/>
              <p:cNvCxnSpPr/>
              <p:nvPr/>
            </p:nvCxnSpPr>
            <p:spPr>
              <a:xfrm>
                <a:off x="12481560" y="3102120"/>
                <a:ext cx="126360" cy="360"/>
              </a:xfrm>
              <a:prstGeom prst="straightConnector1">
                <a:avLst/>
              </a:prstGeom>
              <a:ln w="6480">
                <a:solidFill>
                  <a:srgbClr val="a8a8a8"/>
                </a:solidFill>
                <a:miter/>
              </a:ln>
            </p:spPr>
          </p:cxnSp>
          <p:cxnSp>
            <p:nvCxnSpPr>
              <p:cNvPr id="25804" name="Straight Connector 1862"/>
              <p:cNvCxnSpPr/>
              <p:nvPr/>
            </p:nvCxnSpPr>
            <p:spPr>
              <a:xfrm>
                <a:off x="12481560" y="2939040"/>
                <a:ext cx="126360" cy="360"/>
              </a:xfrm>
              <a:prstGeom prst="straightConnector1">
                <a:avLst/>
              </a:prstGeom>
              <a:ln w="6480">
                <a:solidFill>
                  <a:srgbClr val="a8a8a8"/>
                </a:solidFill>
                <a:miter/>
              </a:ln>
            </p:spPr>
          </p:cxnSp>
          <p:cxnSp>
            <p:nvCxnSpPr>
              <p:cNvPr id="25805" name="Straight Connector 1863"/>
              <p:cNvCxnSpPr/>
              <p:nvPr/>
            </p:nvCxnSpPr>
            <p:spPr>
              <a:xfrm>
                <a:off x="12481560" y="3428640"/>
                <a:ext cx="126360" cy="360"/>
              </a:xfrm>
              <a:prstGeom prst="straightConnector1">
                <a:avLst/>
              </a:prstGeom>
              <a:ln w="6480">
                <a:solidFill>
                  <a:srgbClr val="a8a8a8"/>
                </a:solidFill>
                <a:miter/>
              </a:ln>
            </p:spPr>
          </p:cxnSp>
          <p:cxnSp>
            <p:nvCxnSpPr>
              <p:cNvPr id="25806" name="Straight Connector 1864"/>
              <p:cNvCxnSpPr/>
              <p:nvPr/>
            </p:nvCxnSpPr>
            <p:spPr>
              <a:xfrm>
                <a:off x="12481560" y="3265560"/>
                <a:ext cx="126360" cy="360"/>
              </a:xfrm>
              <a:prstGeom prst="straightConnector1">
                <a:avLst/>
              </a:prstGeom>
              <a:ln w="6480">
                <a:solidFill>
                  <a:srgbClr val="a8a8a8"/>
                </a:solidFill>
                <a:miter/>
              </a:ln>
            </p:spPr>
          </p:cxnSp>
          <p:cxnSp>
            <p:nvCxnSpPr>
              <p:cNvPr id="25807" name="Straight Connector 1865"/>
              <p:cNvCxnSpPr/>
              <p:nvPr/>
            </p:nvCxnSpPr>
            <p:spPr>
              <a:xfrm>
                <a:off x="12481560" y="3755520"/>
                <a:ext cx="126360" cy="360"/>
              </a:xfrm>
              <a:prstGeom prst="straightConnector1">
                <a:avLst/>
              </a:prstGeom>
              <a:ln w="6480">
                <a:solidFill>
                  <a:srgbClr val="a8a8a8"/>
                </a:solidFill>
                <a:miter/>
              </a:ln>
            </p:spPr>
          </p:cxnSp>
          <p:cxnSp>
            <p:nvCxnSpPr>
              <p:cNvPr id="25808" name="Straight Connector 1866"/>
              <p:cNvCxnSpPr/>
              <p:nvPr/>
            </p:nvCxnSpPr>
            <p:spPr>
              <a:xfrm>
                <a:off x="12481560" y="3592080"/>
                <a:ext cx="126360" cy="360"/>
              </a:xfrm>
              <a:prstGeom prst="straightConnector1">
                <a:avLst/>
              </a:prstGeom>
              <a:ln w="6480">
                <a:solidFill>
                  <a:srgbClr val="a8a8a8"/>
                </a:solidFill>
                <a:miter/>
              </a:ln>
            </p:spPr>
          </p:cxnSp>
          <p:cxnSp>
            <p:nvCxnSpPr>
              <p:cNvPr id="25809" name="Straight Connector 1867"/>
              <p:cNvCxnSpPr/>
              <p:nvPr/>
            </p:nvCxnSpPr>
            <p:spPr>
              <a:xfrm>
                <a:off x="12481560" y="4081680"/>
                <a:ext cx="126360" cy="360"/>
              </a:xfrm>
              <a:prstGeom prst="straightConnector1">
                <a:avLst/>
              </a:prstGeom>
              <a:ln w="6480">
                <a:solidFill>
                  <a:srgbClr val="a8a8a8"/>
                </a:solidFill>
                <a:miter/>
              </a:ln>
            </p:spPr>
          </p:cxnSp>
          <p:cxnSp>
            <p:nvCxnSpPr>
              <p:cNvPr id="25810" name="Straight Connector 1868"/>
              <p:cNvCxnSpPr/>
              <p:nvPr/>
            </p:nvCxnSpPr>
            <p:spPr>
              <a:xfrm>
                <a:off x="12481560" y="3918240"/>
                <a:ext cx="126360" cy="360"/>
              </a:xfrm>
              <a:prstGeom prst="straightConnector1">
                <a:avLst/>
              </a:prstGeom>
              <a:ln w="6480">
                <a:solidFill>
                  <a:srgbClr val="a8a8a8"/>
                </a:solidFill>
                <a:miter/>
              </a:ln>
            </p:spPr>
          </p:cxnSp>
          <p:cxnSp>
            <p:nvCxnSpPr>
              <p:cNvPr id="25811" name="Straight Connector 1869"/>
              <p:cNvCxnSpPr/>
              <p:nvPr/>
            </p:nvCxnSpPr>
            <p:spPr>
              <a:xfrm>
                <a:off x="12481560" y="4408200"/>
                <a:ext cx="126360" cy="360"/>
              </a:xfrm>
              <a:prstGeom prst="straightConnector1">
                <a:avLst/>
              </a:prstGeom>
              <a:ln w="6480">
                <a:solidFill>
                  <a:srgbClr val="a8a8a8"/>
                </a:solidFill>
                <a:miter/>
              </a:ln>
            </p:spPr>
          </p:cxnSp>
          <p:cxnSp>
            <p:nvCxnSpPr>
              <p:cNvPr id="25812" name="Straight Connector 1870"/>
              <p:cNvCxnSpPr/>
              <p:nvPr/>
            </p:nvCxnSpPr>
            <p:spPr>
              <a:xfrm>
                <a:off x="12481560" y="4244760"/>
                <a:ext cx="126360" cy="360"/>
              </a:xfrm>
              <a:prstGeom prst="straightConnector1">
                <a:avLst/>
              </a:prstGeom>
              <a:ln w="6480">
                <a:solidFill>
                  <a:srgbClr val="a8a8a8"/>
                </a:solidFill>
                <a:miter/>
              </a:ln>
            </p:spPr>
          </p:cxnSp>
          <p:cxnSp>
            <p:nvCxnSpPr>
              <p:cNvPr id="25813" name="Straight Connector 1871"/>
              <p:cNvCxnSpPr/>
              <p:nvPr/>
            </p:nvCxnSpPr>
            <p:spPr>
              <a:xfrm>
                <a:off x="12481560" y="4734720"/>
                <a:ext cx="126360" cy="360"/>
              </a:xfrm>
              <a:prstGeom prst="straightConnector1">
                <a:avLst/>
              </a:prstGeom>
              <a:ln w="6480">
                <a:solidFill>
                  <a:srgbClr val="a8a8a8"/>
                </a:solidFill>
                <a:miter/>
              </a:ln>
            </p:spPr>
          </p:cxnSp>
          <p:cxnSp>
            <p:nvCxnSpPr>
              <p:cNvPr id="25814" name="Straight Connector 1872"/>
              <p:cNvCxnSpPr/>
              <p:nvPr/>
            </p:nvCxnSpPr>
            <p:spPr>
              <a:xfrm>
                <a:off x="12481560" y="4571280"/>
                <a:ext cx="126360" cy="360"/>
              </a:xfrm>
              <a:prstGeom prst="straightConnector1">
                <a:avLst/>
              </a:prstGeom>
              <a:ln w="6480">
                <a:solidFill>
                  <a:srgbClr val="a8a8a8"/>
                </a:solidFill>
                <a:miter/>
              </a:ln>
            </p:spPr>
          </p:cxnSp>
          <p:cxnSp>
            <p:nvCxnSpPr>
              <p:cNvPr id="25815" name="Straight Connector 1873"/>
              <p:cNvCxnSpPr/>
              <p:nvPr/>
            </p:nvCxnSpPr>
            <p:spPr>
              <a:xfrm>
                <a:off x="12481560" y="5061240"/>
                <a:ext cx="126360" cy="360"/>
              </a:xfrm>
              <a:prstGeom prst="straightConnector1">
                <a:avLst/>
              </a:prstGeom>
              <a:ln w="6480">
                <a:solidFill>
                  <a:srgbClr val="a8a8a8"/>
                </a:solidFill>
                <a:miter/>
              </a:ln>
            </p:spPr>
          </p:cxnSp>
          <p:cxnSp>
            <p:nvCxnSpPr>
              <p:cNvPr id="25816" name="Straight Connector 1875"/>
              <p:cNvCxnSpPr/>
              <p:nvPr/>
            </p:nvCxnSpPr>
            <p:spPr>
              <a:xfrm>
                <a:off x="12481560" y="5387760"/>
                <a:ext cx="126360" cy="360"/>
              </a:xfrm>
              <a:prstGeom prst="straightConnector1">
                <a:avLst/>
              </a:prstGeom>
              <a:ln w="6480">
                <a:solidFill>
                  <a:srgbClr val="a8a8a8"/>
                </a:solidFill>
                <a:miter/>
              </a:ln>
            </p:spPr>
          </p:cxnSp>
          <p:cxnSp>
            <p:nvCxnSpPr>
              <p:cNvPr id="25817" name="Straight Connector 1876"/>
              <p:cNvCxnSpPr/>
              <p:nvPr/>
            </p:nvCxnSpPr>
            <p:spPr>
              <a:xfrm>
                <a:off x="12481560" y="5224680"/>
                <a:ext cx="126360" cy="360"/>
              </a:xfrm>
              <a:prstGeom prst="straightConnector1">
                <a:avLst/>
              </a:prstGeom>
              <a:ln w="6480">
                <a:solidFill>
                  <a:srgbClr val="a8a8a8"/>
                </a:solidFill>
                <a:miter/>
              </a:ln>
            </p:spPr>
          </p:cxnSp>
          <p:cxnSp>
            <p:nvCxnSpPr>
              <p:cNvPr id="25818" name="Straight Connector 1877"/>
              <p:cNvCxnSpPr/>
              <p:nvPr/>
            </p:nvCxnSpPr>
            <p:spPr>
              <a:xfrm>
                <a:off x="12481560" y="5714280"/>
                <a:ext cx="126360" cy="360"/>
              </a:xfrm>
              <a:prstGeom prst="straightConnector1">
                <a:avLst/>
              </a:prstGeom>
              <a:ln w="6480">
                <a:solidFill>
                  <a:srgbClr val="a8a8a8"/>
                </a:solidFill>
                <a:miter/>
              </a:ln>
            </p:spPr>
          </p:cxnSp>
          <p:cxnSp>
            <p:nvCxnSpPr>
              <p:cNvPr id="25819" name="Straight Connector 1878"/>
              <p:cNvCxnSpPr/>
              <p:nvPr/>
            </p:nvCxnSpPr>
            <p:spPr>
              <a:xfrm>
                <a:off x="12481560" y="5551200"/>
                <a:ext cx="126360" cy="360"/>
              </a:xfrm>
              <a:prstGeom prst="straightConnector1">
                <a:avLst/>
              </a:prstGeom>
              <a:ln w="6480">
                <a:solidFill>
                  <a:srgbClr val="a8a8a8"/>
                </a:solidFill>
                <a:miter/>
              </a:ln>
            </p:spPr>
          </p:cxnSp>
          <p:cxnSp>
            <p:nvCxnSpPr>
              <p:cNvPr id="25820" name="Straight Connector 1879"/>
              <p:cNvCxnSpPr/>
              <p:nvPr/>
            </p:nvCxnSpPr>
            <p:spPr>
              <a:xfrm>
                <a:off x="12481560" y="6041160"/>
                <a:ext cx="126360" cy="360"/>
              </a:xfrm>
              <a:prstGeom prst="straightConnector1">
                <a:avLst/>
              </a:prstGeom>
              <a:ln w="6480">
                <a:solidFill>
                  <a:srgbClr val="a8a8a8"/>
                </a:solidFill>
                <a:miter/>
              </a:ln>
            </p:spPr>
          </p:cxnSp>
          <p:cxnSp>
            <p:nvCxnSpPr>
              <p:cNvPr id="25821" name="Straight Connector 1880"/>
              <p:cNvCxnSpPr/>
              <p:nvPr/>
            </p:nvCxnSpPr>
            <p:spPr>
              <a:xfrm>
                <a:off x="12481560" y="5877720"/>
                <a:ext cx="126360" cy="360"/>
              </a:xfrm>
              <a:prstGeom prst="straightConnector1">
                <a:avLst/>
              </a:prstGeom>
              <a:ln w="6480">
                <a:solidFill>
                  <a:srgbClr val="a8a8a8"/>
                </a:solidFill>
                <a:miter/>
              </a:ln>
            </p:spPr>
          </p:cxnSp>
          <p:cxnSp>
            <p:nvCxnSpPr>
              <p:cNvPr id="25822" name="Straight Connector 1881"/>
              <p:cNvCxnSpPr/>
              <p:nvPr/>
            </p:nvCxnSpPr>
            <p:spPr>
              <a:xfrm>
                <a:off x="12481560" y="6367680"/>
                <a:ext cx="126360" cy="360"/>
              </a:xfrm>
              <a:prstGeom prst="straightConnector1">
                <a:avLst/>
              </a:prstGeom>
              <a:ln w="6480">
                <a:solidFill>
                  <a:srgbClr val="a8a8a8"/>
                </a:solidFill>
                <a:miter/>
              </a:ln>
            </p:spPr>
          </p:cxnSp>
          <p:cxnSp>
            <p:nvCxnSpPr>
              <p:cNvPr id="25823" name="Straight Connector 1882"/>
              <p:cNvCxnSpPr/>
              <p:nvPr/>
            </p:nvCxnSpPr>
            <p:spPr>
              <a:xfrm>
                <a:off x="12481560" y="6204240"/>
                <a:ext cx="126360" cy="360"/>
              </a:xfrm>
              <a:prstGeom prst="straightConnector1">
                <a:avLst/>
              </a:prstGeom>
              <a:ln w="6480">
                <a:solidFill>
                  <a:srgbClr val="a8a8a8"/>
                </a:solidFill>
                <a:miter/>
              </a:ln>
            </p:spPr>
          </p:cxnSp>
          <p:cxnSp>
            <p:nvCxnSpPr>
              <p:cNvPr id="25824" name="Straight Connector 2020"/>
              <p:cNvCxnSpPr/>
              <p:nvPr/>
            </p:nvCxnSpPr>
            <p:spPr>
              <a:xfrm>
                <a:off x="493920" y="7167240"/>
                <a:ext cx="360" cy="126360"/>
              </a:xfrm>
              <a:prstGeom prst="straightConnector1">
                <a:avLst/>
              </a:prstGeom>
              <a:ln w="6480">
                <a:solidFill>
                  <a:srgbClr val="a8a8a8"/>
                </a:solidFill>
                <a:miter/>
              </a:ln>
            </p:spPr>
          </p:cxnSp>
          <p:cxnSp>
            <p:nvCxnSpPr>
              <p:cNvPr id="25825" name="Straight Connector 2021"/>
              <p:cNvCxnSpPr/>
              <p:nvPr/>
            </p:nvCxnSpPr>
            <p:spPr>
              <a:xfrm>
                <a:off x="329400" y="7167240"/>
                <a:ext cx="360" cy="126360"/>
              </a:xfrm>
              <a:prstGeom prst="straightConnector1">
                <a:avLst/>
              </a:prstGeom>
              <a:ln w="6480">
                <a:solidFill>
                  <a:srgbClr val="a8a8a8"/>
                </a:solidFill>
                <a:miter/>
              </a:ln>
            </p:spPr>
          </p:cxnSp>
          <p:cxnSp>
            <p:nvCxnSpPr>
              <p:cNvPr id="25826" name="Straight Connector 2022"/>
              <p:cNvCxnSpPr/>
              <p:nvPr/>
            </p:nvCxnSpPr>
            <p:spPr>
              <a:xfrm>
                <a:off x="823680" y="7167240"/>
                <a:ext cx="360" cy="126360"/>
              </a:xfrm>
              <a:prstGeom prst="straightConnector1">
                <a:avLst/>
              </a:prstGeom>
              <a:ln w="6480">
                <a:solidFill>
                  <a:srgbClr val="a8a8a8"/>
                </a:solidFill>
                <a:miter/>
              </a:ln>
            </p:spPr>
          </p:cxnSp>
          <p:cxnSp>
            <p:nvCxnSpPr>
              <p:cNvPr id="25827" name="Straight Connector 2023"/>
              <p:cNvCxnSpPr/>
              <p:nvPr/>
            </p:nvCxnSpPr>
            <p:spPr>
              <a:xfrm>
                <a:off x="658800" y="7167240"/>
                <a:ext cx="360" cy="126360"/>
              </a:xfrm>
              <a:prstGeom prst="straightConnector1">
                <a:avLst/>
              </a:prstGeom>
              <a:ln w="6480">
                <a:solidFill>
                  <a:srgbClr val="a8a8a8"/>
                </a:solidFill>
                <a:miter/>
              </a:ln>
            </p:spPr>
          </p:cxnSp>
          <p:cxnSp>
            <p:nvCxnSpPr>
              <p:cNvPr id="25828" name="Straight Connector 2024"/>
              <p:cNvCxnSpPr/>
              <p:nvPr/>
            </p:nvCxnSpPr>
            <p:spPr>
              <a:xfrm>
                <a:off x="1153080" y="7167240"/>
                <a:ext cx="360" cy="126360"/>
              </a:xfrm>
              <a:prstGeom prst="straightConnector1">
                <a:avLst/>
              </a:prstGeom>
              <a:ln w="6480">
                <a:solidFill>
                  <a:srgbClr val="a8a8a8"/>
                </a:solidFill>
                <a:miter/>
              </a:ln>
            </p:spPr>
          </p:cxnSp>
          <p:cxnSp>
            <p:nvCxnSpPr>
              <p:cNvPr id="25829" name="Straight Connector 2025"/>
              <p:cNvCxnSpPr/>
              <p:nvPr/>
            </p:nvCxnSpPr>
            <p:spPr>
              <a:xfrm>
                <a:off x="988200" y="7167240"/>
                <a:ext cx="360" cy="126360"/>
              </a:xfrm>
              <a:prstGeom prst="straightConnector1">
                <a:avLst/>
              </a:prstGeom>
              <a:ln w="6480">
                <a:solidFill>
                  <a:srgbClr val="a8a8a8"/>
                </a:solidFill>
                <a:miter/>
              </a:ln>
            </p:spPr>
          </p:cxnSp>
          <p:cxnSp>
            <p:nvCxnSpPr>
              <p:cNvPr id="25830" name="Straight Connector 2026"/>
              <p:cNvCxnSpPr/>
              <p:nvPr/>
            </p:nvCxnSpPr>
            <p:spPr>
              <a:xfrm>
                <a:off x="1482480" y="7167240"/>
                <a:ext cx="360" cy="126360"/>
              </a:xfrm>
              <a:prstGeom prst="straightConnector1">
                <a:avLst/>
              </a:prstGeom>
              <a:ln w="6480">
                <a:solidFill>
                  <a:srgbClr val="a8a8a8"/>
                </a:solidFill>
                <a:miter/>
              </a:ln>
            </p:spPr>
          </p:cxnSp>
          <p:cxnSp>
            <p:nvCxnSpPr>
              <p:cNvPr id="25831" name="Straight Connector 2027"/>
              <p:cNvCxnSpPr/>
              <p:nvPr/>
            </p:nvCxnSpPr>
            <p:spPr>
              <a:xfrm>
                <a:off x="1317960" y="7167240"/>
                <a:ext cx="360" cy="126360"/>
              </a:xfrm>
              <a:prstGeom prst="straightConnector1">
                <a:avLst/>
              </a:prstGeom>
              <a:ln w="6480">
                <a:solidFill>
                  <a:srgbClr val="a8a8a8"/>
                </a:solidFill>
                <a:miter/>
              </a:ln>
            </p:spPr>
          </p:cxnSp>
          <p:cxnSp>
            <p:nvCxnSpPr>
              <p:cNvPr id="25832" name="Straight Connector 2028"/>
              <p:cNvCxnSpPr/>
              <p:nvPr/>
            </p:nvCxnSpPr>
            <p:spPr>
              <a:xfrm>
                <a:off x="1812240" y="7167240"/>
                <a:ext cx="360" cy="126360"/>
              </a:xfrm>
              <a:prstGeom prst="straightConnector1">
                <a:avLst/>
              </a:prstGeom>
              <a:ln w="6480">
                <a:solidFill>
                  <a:srgbClr val="a8a8a8"/>
                </a:solidFill>
                <a:miter/>
              </a:ln>
            </p:spPr>
          </p:cxnSp>
          <p:cxnSp>
            <p:nvCxnSpPr>
              <p:cNvPr id="25833" name="Straight Connector 2029"/>
              <p:cNvCxnSpPr/>
              <p:nvPr/>
            </p:nvCxnSpPr>
            <p:spPr>
              <a:xfrm>
                <a:off x="1647360" y="7167240"/>
                <a:ext cx="360" cy="126360"/>
              </a:xfrm>
              <a:prstGeom prst="straightConnector1">
                <a:avLst/>
              </a:prstGeom>
              <a:ln w="6480">
                <a:solidFill>
                  <a:srgbClr val="a8a8a8"/>
                </a:solidFill>
                <a:miter/>
              </a:ln>
            </p:spPr>
          </p:cxnSp>
          <p:cxnSp>
            <p:nvCxnSpPr>
              <p:cNvPr id="25834" name="Straight Connector 2030"/>
              <p:cNvCxnSpPr/>
              <p:nvPr/>
            </p:nvCxnSpPr>
            <p:spPr>
              <a:xfrm>
                <a:off x="2141640" y="7167240"/>
                <a:ext cx="360" cy="126360"/>
              </a:xfrm>
              <a:prstGeom prst="straightConnector1">
                <a:avLst/>
              </a:prstGeom>
              <a:ln w="6480">
                <a:solidFill>
                  <a:srgbClr val="a8a8a8"/>
                </a:solidFill>
                <a:miter/>
              </a:ln>
            </p:spPr>
          </p:cxnSp>
          <p:cxnSp>
            <p:nvCxnSpPr>
              <p:cNvPr id="25835" name="Straight Connector 2031"/>
              <p:cNvCxnSpPr/>
              <p:nvPr/>
            </p:nvCxnSpPr>
            <p:spPr>
              <a:xfrm>
                <a:off x="1976760" y="7167240"/>
                <a:ext cx="360" cy="126360"/>
              </a:xfrm>
              <a:prstGeom prst="straightConnector1">
                <a:avLst/>
              </a:prstGeom>
              <a:ln w="6480">
                <a:solidFill>
                  <a:srgbClr val="a8a8a8"/>
                </a:solidFill>
                <a:miter/>
              </a:ln>
            </p:spPr>
          </p:cxnSp>
          <p:cxnSp>
            <p:nvCxnSpPr>
              <p:cNvPr id="25836" name="Straight Connector 2032"/>
              <p:cNvCxnSpPr/>
              <p:nvPr/>
            </p:nvCxnSpPr>
            <p:spPr>
              <a:xfrm>
                <a:off x="2471040" y="7167240"/>
                <a:ext cx="360" cy="126360"/>
              </a:xfrm>
              <a:prstGeom prst="straightConnector1">
                <a:avLst/>
              </a:prstGeom>
              <a:ln w="6480">
                <a:solidFill>
                  <a:srgbClr val="a8a8a8"/>
                </a:solidFill>
                <a:miter/>
              </a:ln>
            </p:spPr>
          </p:cxnSp>
          <p:cxnSp>
            <p:nvCxnSpPr>
              <p:cNvPr id="25837" name="Straight Connector 2033"/>
              <p:cNvCxnSpPr/>
              <p:nvPr/>
            </p:nvCxnSpPr>
            <p:spPr>
              <a:xfrm>
                <a:off x="2306520" y="7167240"/>
                <a:ext cx="360" cy="126360"/>
              </a:xfrm>
              <a:prstGeom prst="straightConnector1">
                <a:avLst/>
              </a:prstGeom>
              <a:ln w="6480">
                <a:solidFill>
                  <a:srgbClr val="a8a8a8"/>
                </a:solidFill>
                <a:miter/>
              </a:ln>
            </p:spPr>
          </p:cxnSp>
          <p:cxnSp>
            <p:nvCxnSpPr>
              <p:cNvPr id="25838" name="Straight Connector 2034"/>
              <p:cNvCxnSpPr/>
              <p:nvPr/>
            </p:nvCxnSpPr>
            <p:spPr>
              <a:xfrm>
                <a:off x="2800800" y="7167240"/>
                <a:ext cx="360" cy="126360"/>
              </a:xfrm>
              <a:prstGeom prst="straightConnector1">
                <a:avLst/>
              </a:prstGeom>
              <a:ln w="6480">
                <a:solidFill>
                  <a:srgbClr val="a8a8a8"/>
                </a:solidFill>
                <a:miter/>
              </a:ln>
            </p:spPr>
          </p:cxnSp>
          <p:cxnSp>
            <p:nvCxnSpPr>
              <p:cNvPr id="25839" name="Straight Connector 2035"/>
              <p:cNvCxnSpPr/>
              <p:nvPr/>
            </p:nvCxnSpPr>
            <p:spPr>
              <a:xfrm>
                <a:off x="2635920" y="7167240"/>
                <a:ext cx="360" cy="126360"/>
              </a:xfrm>
              <a:prstGeom prst="straightConnector1">
                <a:avLst/>
              </a:prstGeom>
              <a:ln w="6480">
                <a:solidFill>
                  <a:srgbClr val="a8a8a8"/>
                </a:solidFill>
                <a:miter/>
              </a:ln>
            </p:spPr>
          </p:cxnSp>
          <p:cxnSp>
            <p:nvCxnSpPr>
              <p:cNvPr id="25840" name="Straight Connector 2036"/>
              <p:cNvCxnSpPr/>
              <p:nvPr/>
            </p:nvCxnSpPr>
            <p:spPr>
              <a:xfrm>
                <a:off x="3130200" y="7167240"/>
                <a:ext cx="360" cy="126360"/>
              </a:xfrm>
              <a:prstGeom prst="straightConnector1">
                <a:avLst/>
              </a:prstGeom>
              <a:ln w="6480">
                <a:solidFill>
                  <a:srgbClr val="a8a8a8"/>
                </a:solidFill>
                <a:miter/>
              </a:ln>
            </p:spPr>
          </p:cxnSp>
          <p:cxnSp>
            <p:nvCxnSpPr>
              <p:cNvPr id="25841" name="Straight Connector 2037"/>
              <p:cNvCxnSpPr/>
              <p:nvPr/>
            </p:nvCxnSpPr>
            <p:spPr>
              <a:xfrm>
                <a:off x="2965320" y="7167240"/>
                <a:ext cx="360" cy="126360"/>
              </a:xfrm>
              <a:prstGeom prst="straightConnector1">
                <a:avLst/>
              </a:prstGeom>
              <a:ln w="6480">
                <a:solidFill>
                  <a:srgbClr val="a8a8a8"/>
                </a:solidFill>
                <a:miter/>
              </a:ln>
            </p:spPr>
          </p:cxnSp>
          <p:cxnSp>
            <p:nvCxnSpPr>
              <p:cNvPr id="25842" name="Straight Connector 2038"/>
              <p:cNvCxnSpPr/>
              <p:nvPr/>
            </p:nvCxnSpPr>
            <p:spPr>
              <a:xfrm>
                <a:off x="3459600" y="7167240"/>
                <a:ext cx="360" cy="126360"/>
              </a:xfrm>
              <a:prstGeom prst="straightConnector1">
                <a:avLst/>
              </a:prstGeom>
              <a:ln w="6480">
                <a:solidFill>
                  <a:srgbClr val="a8a8a8"/>
                </a:solidFill>
                <a:miter/>
              </a:ln>
            </p:spPr>
          </p:cxnSp>
          <p:cxnSp>
            <p:nvCxnSpPr>
              <p:cNvPr id="25843" name="Straight Connector 2039"/>
              <p:cNvCxnSpPr/>
              <p:nvPr/>
            </p:nvCxnSpPr>
            <p:spPr>
              <a:xfrm>
                <a:off x="3295080" y="7167240"/>
                <a:ext cx="360" cy="126360"/>
              </a:xfrm>
              <a:prstGeom prst="straightConnector1">
                <a:avLst/>
              </a:prstGeom>
              <a:ln w="6480">
                <a:solidFill>
                  <a:srgbClr val="a8a8a8"/>
                </a:solidFill>
                <a:miter/>
              </a:ln>
            </p:spPr>
          </p:cxnSp>
          <p:cxnSp>
            <p:nvCxnSpPr>
              <p:cNvPr id="25844" name="Straight Connector 2040"/>
              <p:cNvCxnSpPr/>
              <p:nvPr/>
            </p:nvCxnSpPr>
            <p:spPr>
              <a:xfrm>
                <a:off x="3789360" y="7167240"/>
                <a:ext cx="360" cy="126360"/>
              </a:xfrm>
              <a:prstGeom prst="straightConnector1">
                <a:avLst/>
              </a:prstGeom>
              <a:ln w="6480">
                <a:solidFill>
                  <a:srgbClr val="a8a8a8"/>
                </a:solidFill>
                <a:miter/>
              </a:ln>
            </p:spPr>
          </p:cxnSp>
          <p:cxnSp>
            <p:nvCxnSpPr>
              <p:cNvPr id="25845" name="Straight Connector 2041"/>
              <p:cNvCxnSpPr/>
              <p:nvPr/>
            </p:nvCxnSpPr>
            <p:spPr>
              <a:xfrm>
                <a:off x="3624480" y="7167240"/>
                <a:ext cx="360" cy="126360"/>
              </a:xfrm>
              <a:prstGeom prst="straightConnector1">
                <a:avLst/>
              </a:prstGeom>
              <a:ln w="6480">
                <a:solidFill>
                  <a:srgbClr val="a8a8a8"/>
                </a:solidFill>
                <a:miter/>
              </a:ln>
            </p:spPr>
          </p:cxnSp>
          <p:cxnSp>
            <p:nvCxnSpPr>
              <p:cNvPr id="25846" name="Straight Connector 2042"/>
              <p:cNvCxnSpPr/>
              <p:nvPr/>
            </p:nvCxnSpPr>
            <p:spPr>
              <a:xfrm>
                <a:off x="4118760" y="7167240"/>
                <a:ext cx="360" cy="126360"/>
              </a:xfrm>
              <a:prstGeom prst="straightConnector1">
                <a:avLst/>
              </a:prstGeom>
              <a:ln w="6480">
                <a:solidFill>
                  <a:srgbClr val="a8a8a8"/>
                </a:solidFill>
                <a:miter/>
              </a:ln>
            </p:spPr>
          </p:cxnSp>
          <p:cxnSp>
            <p:nvCxnSpPr>
              <p:cNvPr id="25847" name="Straight Connector 2043"/>
              <p:cNvCxnSpPr/>
              <p:nvPr/>
            </p:nvCxnSpPr>
            <p:spPr>
              <a:xfrm>
                <a:off x="3953880" y="7167240"/>
                <a:ext cx="360" cy="126360"/>
              </a:xfrm>
              <a:prstGeom prst="straightConnector1">
                <a:avLst/>
              </a:prstGeom>
              <a:ln w="6480">
                <a:solidFill>
                  <a:srgbClr val="a8a8a8"/>
                </a:solidFill>
                <a:miter/>
              </a:ln>
            </p:spPr>
          </p:cxnSp>
          <p:cxnSp>
            <p:nvCxnSpPr>
              <p:cNvPr id="25848" name="Straight Connector 2044"/>
              <p:cNvCxnSpPr/>
              <p:nvPr/>
            </p:nvCxnSpPr>
            <p:spPr>
              <a:xfrm>
                <a:off x="4448160" y="7167240"/>
                <a:ext cx="360" cy="126360"/>
              </a:xfrm>
              <a:prstGeom prst="straightConnector1">
                <a:avLst/>
              </a:prstGeom>
              <a:ln w="6480">
                <a:solidFill>
                  <a:srgbClr val="a8a8a8"/>
                </a:solidFill>
                <a:miter/>
              </a:ln>
            </p:spPr>
          </p:cxnSp>
          <p:cxnSp>
            <p:nvCxnSpPr>
              <p:cNvPr id="25849" name="Straight Connector 2045"/>
              <p:cNvCxnSpPr/>
              <p:nvPr/>
            </p:nvCxnSpPr>
            <p:spPr>
              <a:xfrm>
                <a:off x="4283640" y="7167240"/>
                <a:ext cx="360" cy="126360"/>
              </a:xfrm>
              <a:prstGeom prst="straightConnector1">
                <a:avLst/>
              </a:prstGeom>
              <a:ln w="6480">
                <a:solidFill>
                  <a:srgbClr val="a8a8a8"/>
                </a:solidFill>
                <a:miter/>
              </a:ln>
            </p:spPr>
          </p:cxnSp>
          <p:cxnSp>
            <p:nvCxnSpPr>
              <p:cNvPr id="25850" name="Straight Connector 2046"/>
              <p:cNvCxnSpPr/>
              <p:nvPr/>
            </p:nvCxnSpPr>
            <p:spPr>
              <a:xfrm>
                <a:off x="4777920" y="7167240"/>
                <a:ext cx="360" cy="126360"/>
              </a:xfrm>
              <a:prstGeom prst="straightConnector1">
                <a:avLst/>
              </a:prstGeom>
              <a:ln w="6480">
                <a:solidFill>
                  <a:srgbClr val="a8a8a8"/>
                </a:solidFill>
                <a:miter/>
              </a:ln>
            </p:spPr>
          </p:cxnSp>
          <p:cxnSp>
            <p:nvCxnSpPr>
              <p:cNvPr id="25851" name="Straight Connector 2047"/>
              <p:cNvCxnSpPr/>
              <p:nvPr/>
            </p:nvCxnSpPr>
            <p:spPr>
              <a:xfrm>
                <a:off x="4613040" y="7167240"/>
                <a:ext cx="360" cy="126360"/>
              </a:xfrm>
              <a:prstGeom prst="straightConnector1">
                <a:avLst/>
              </a:prstGeom>
              <a:ln w="6480">
                <a:solidFill>
                  <a:srgbClr val="a8a8a8"/>
                </a:solidFill>
                <a:miter/>
              </a:ln>
            </p:spPr>
          </p:cxnSp>
          <p:cxnSp>
            <p:nvCxnSpPr>
              <p:cNvPr id="25852" name="Straight Connector 2048"/>
              <p:cNvCxnSpPr/>
              <p:nvPr/>
            </p:nvCxnSpPr>
            <p:spPr>
              <a:xfrm>
                <a:off x="5107320" y="7167240"/>
                <a:ext cx="360" cy="126360"/>
              </a:xfrm>
              <a:prstGeom prst="straightConnector1">
                <a:avLst/>
              </a:prstGeom>
              <a:ln w="6480">
                <a:solidFill>
                  <a:srgbClr val="a8a8a8"/>
                </a:solidFill>
                <a:miter/>
              </a:ln>
            </p:spPr>
          </p:cxnSp>
          <p:cxnSp>
            <p:nvCxnSpPr>
              <p:cNvPr id="25853" name="Straight Connector 2049"/>
              <p:cNvCxnSpPr/>
              <p:nvPr/>
            </p:nvCxnSpPr>
            <p:spPr>
              <a:xfrm>
                <a:off x="4942440" y="7167240"/>
                <a:ext cx="360" cy="126360"/>
              </a:xfrm>
              <a:prstGeom prst="straightConnector1">
                <a:avLst/>
              </a:prstGeom>
              <a:ln w="6480">
                <a:solidFill>
                  <a:srgbClr val="a8a8a8"/>
                </a:solidFill>
                <a:miter/>
              </a:ln>
            </p:spPr>
          </p:cxnSp>
          <p:cxnSp>
            <p:nvCxnSpPr>
              <p:cNvPr id="25854" name="Straight Connector 2050"/>
              <p:cNvCxnSpPr/>
              <p:nvPr/>
            </p:nvCxnSpPr>
            <p:spPr>
              <a:xfrm>
                <a:off x="5436720" y="7167240"/>
                <a:ext cx="360" cy="126360"/>
              </a:xfrm>
              <a:prstGeom prst="straightConnector1">
                <a:avLst/>
              </a:prstGeom>
              <a:ln w="6480">
                <a:solidFill>
                  <a:srgbClr val="a8a8a8"/>
                </a:solidFill>
                <a:miter/>
              </a:ln>
            </p:spPr>
          </p:cxnSp>
          <p:cxnSp>
            <p:nvCxnSpPr>
              <p:cNvPr id="25855" name="Straight Connector 2051"/>
              <p:cNvCxnSpPr/>
              <p:nvPr/>
            </p:nvCxnSpPr>
            <p:spPr>
              <a:xfrm>
                <a:off x="5272200" y="7167240"/>
                <a:ext cx="360" cy="126360"/>
              </a:xfrm>
              <a:prstGeom prst="straightConnector1">
                <a:avLst/>
              </a:prstGeom>
              <a:ln w="6480">
                <a:solidFill>
                  <a:srgbClr val="a8a8a8"/>
                </a:solidFill>
                <a:miter/>
              </a:ln>
            </p:spPr>
          </p:cxnSp>
          <p:cxnSp>
            <p:nvCxnSpPr>
              <p:cNvPr id="25856" name="Straight Connector 2052"/>
              <p:cNvCxnSpPr/>
              <p:nvPr/>
            </p:nvCxnSpPr>
            <p:spPr>
              <a:xfrm>
                <a:off x="5766480" y="7167240"/>
                <a:ext cx="360" cy="126360"/>
              </a:xfrm>
              <a:prstGeom prst="straightConnector1">
                <a:avLst/>
              </a:prstGeom>
              <a:ln w="6480">
                <a:solidFill>
                  <a:srgbClr val="a8a8a8"/>
                </a:solidFill>
                <a:miter/>
              </a:ln>
            </p:spPr>
          </p:cxnSp>
          <p:cxnSp>
            <p:nvCxnSpPr>
              <p:cNvPr id="25857" name="Straight Connector 2053"/>
              <p:cNvCxnSpPr/>
              <p:nvPr/>
            </p:nvCxnSpPr>
            <p:spPr>
              <a:xfrm>
                <a:off x="5601600" y="7167240"/>
                <a:ext cx="360" cy="126360"/>
              </a:xfrm>
              <a:prstGeom prst="straightConnector1">
                <a:avLst/>
              </a:prstGeom>
              <a:ln w="6480">
                <a:solidFill>
                  <a:srgbClr val="a8a8a8"/>
                </a:solidFill>
                <a:miter/>
              </a:ln>
            </p:spPr>
          </p:cxnSp>
          <p:cxnSp>
            <p:nvCxnSpPr>
              <p:cNvPr id="25858" name="Straight Connector 2054"/>
              <p:cNvCxnSpPr/>
              <p:nvPr/>
            </p:nvCxnSpPr>
            <p:spPr>
              <a:xfrm>
                <a:off x="6095880" y="7167240"/>
                <a:ext cx="360" cy="126360"/>
              </a:xfrm>
              <a:prstGeom prst="straightConnector1">
                <a:avLst/>
              </a:prstGeom>
              <a:ln w="6480">
                <a:solidFill>
                  <a:srgbClr val="a8a8a8"/>
                </a:solidFill>
                <a:miter/>
              </a:ln>
            </p:spPr>
          </p:cxnSp>
          <p:cxnSp>
            <p:nvCxnSpPr>
              <p:cNvPr id="25859" name="Straight Connector 2055"/>
              <p:cNvCxnSpPr/>
              <p:nvPr/>
            </p:nvCxnSpPr>
            <p:spPr>
              <a:xfrm>
                <a:off x="5931000" y="7167240"/>
                <a:ext cx="360" cy="126360"/>
              </a:xfrm>
              <a:prstGeom prst="straightConnector1">
                <a:avLst/>
              </a:prstGeom>
              <a:ln w="6480">
                <a:solidFill>
                  <a:srgbClr val="a8a8a8"/>
                </a:solidFill>
                <a:miter/>
              </a:ln>
            </p:spPr>
          </p:cxnSp>
          <p:cxnSp>
            <p:nvCxnSpPr>
              <p:cNvPr id="25860" name="Straight Connector 2056"/>
              <p:cNvCxnSpPr/>
              <p:nvPr/>
            </p:nvCxnSpPr>
            <p:spPr>
              <a:xfrm>
                <a:off x="6425280" y="7167240"/>
                <a:ext cx="360" cy="126360"/>
              </a:xfrm>
              <a:prstGeom prst="straightConnector1">
                <a:avLst/>
              </a:prstGeom>
              <a:ln w="6480">
                <a:solidFill>
                  <a:srgbClr val="a8a8a8"/>
                </a:solidFill>
                <a:miter/>
              </a:ln>
            </p:spPr>
          </p:cxnSp>
          <p:cxnSp>
            <p:nvCxnSpPr>
              <p:cNvPr id="25861" name="Straight Connector 2057"/>
              <p:cNvCxnSpPr/>
              <p:nvPr/>
            </p:nvCxnSpPr>
            <p:spPr>
              <a:xfrm>
                <a:off x="6260760" y="7167240"/>
                <a:ext cx="360" cy="126360"/>
              </a:xfrm>
              <a:prstGeom prst="straightConnector1">
                <a:avLst/>
              </a:prstGeom>
              <a:ln w="6480">
                <a:solidFill>
                  <a:srgbClr val="a8a8a8"/>
                </a:solidFill>
                <a:miter/>
              </a:ln>
            </p:spPr>
          </p:cxnSp>
          <p:cxnSp>
            <p:nvCxnSpPr>
              <p:cNvPr id="25862" name="Straight Connector 2058"/>
              <p:cNvCxnSpPr/>
              <p:nvPr/>
            </p:nvCxnSpPr>
            <p:spPr>
              <a:xfrm>
                <a:off x="6590160" y="7167240"/>
                <a:ext cx="360" cy="126360"/>
              </a:xfrm>
              <a:prstGeom prst="straightConnector1">
                <a:avLst/>
              </a:prstGeom>
              <a:ln w="6480">
                <a:solidFill>
                  <a:srgbClr val="a8a8a8"/>
                </a:solidFill>
                <a:miter/>
              </a:ln>
            </p:spPr>
          </p:cxnSp>
          <p:cxnSp>
            <p:nvCxnSpPr>
              <p:cNvPr id="25863" name="Straight Connector 2059"/>
              <p:cNvCxnSpPr/>
              <p:nvPr/>
            </p:nvCxnSpPr>
            <p:spPr>
              <a:xfrm>
                <a:off x="6919560" y="7167240"/>
                <a:ext cx="360" cy="126360"/>
              </a:xfrm>
              <a:prstGeom prst="straightConnector1">
                <a:avLst/>
              </a:prstGeom>
              <a:ln w="6480">
                <a:solidFill>
                  <a:srgbClr val="a8a8a8"/>
                </a:solidFill>
                <a:miter/>
              </a:ln>
            </p:spPr>
          </p:cxnSp>
          <p:cxnSp>
            <p:nvCxnSpPr>
              <p:cNvPr id="25864" name="Straight Connector 2060"/>
              <p:cNvCxnSpPr/>
              <p:nvPr/>
            </p:nvCxnSpPr>
            <p:spPr>
              <a:xfrm>
                <a:off x="6754680" y="7167240"/>
                <a:ext cx="360" cy="126360"/>
              </a:xfrm>
              <a:prstGeom prst="straightConnector1">
                <a:avLst/>
              </a:prstGeom>
              <a:ln w="6480">
                <a:solidFill>
                  <a:srgbClr val="a8a8a8"/>
                </a:solidFill>
                <a:miter/>
              </a:ln>
            </p:spPr>
          </p:cxnSp>
          <p:cxnSp>
            <p:nvCxnSpPr>
              <p:cNvPr id="25865" name="Straight Connector 2061"/>
              <p:cNvCxnSpPr/>
              <p:nvPr/>
            </p:nvCxnSpPr>
            <p:spPr>
              <a:xfrm>
                <a:off x="7248960" y="7167240"/>
                <a:ext cx="360" cy="126360"/>
              </a:xfrm>
              <a:prstGeom prst="straightConnector1">
                <a:avLst/>
              </a:prstGeom>
              <a:ln w="6480">
                <a:solidFill>
                  <a:srgbClr val="a8a8a8"/>
                </a:solidFill>
                <a:miter/>
              </a:ln>
            </p:spPr>
          </p:cxnSp>
          <p:cxnSp>
            <p:nvCxnSpPr>
              <p:cNvPr id="25866" name="Straight Connector 2062"/>
              <p:cNvCxnSpPr/>
              <p:nvPr/>
            </p:nvCxnSpPr>
            <p:spPr>
              <a:xfrm>
                <a:off x="7084440" y="7167240"/>
                <a:ext cx="360" cy="126360"/>
              </a:xfrm>
              <a:prstGeom prst="straightConnector1">
                <a:avLst/>
              </a:prstGeom>
              <a:ln w="6480">
                <a:solidFill>
                  <a:srgbClr val="a8a8a8"/>
                </a:solidFill>
                <a:miter/>
              </a:ln>
            </p:spPr>
          </p:cxnSp>
          <p:cxnSp>
            <p:nvCxnSpPr>
              <p:cNvPr id="25867" name="Straight Connector 2063"/>
              <p:cNvCxnSpPr/>
              <p:nvPr/>
            </p:nvCxnSpPr>
            <p:spPr>
              <a:xfrm>
                <a:off x="7578720" y="7167240"/>
                <a:ext cx="360" cy="126360"/>
              </a:xfrm>
              <a:prstGeom prst="straightConnector1">
                <a:avLst/>
              </a:prstGeom>
              <a:ln w="6480">
                <a:solidFill>
                  <a:srgbClr val="a8a8a8"/>
                </a:solidFill>
                <a:miter/>
              </a:ln>
            </p:spPr>
          </p:cxnSp>
          <p:cxnSp>
            <p:nvCxnSpPr>
              <p:cNvPr id="25868" name="Straight Connector 2064"/>
              <p:cNvCxnSpPr/>
              <p:nvPr/>
            </p:nvCxnSpPr>
            <p:spPr>
              <a:xfrm>
                <a:off x="7413840" y="7167240"/>
                <a:ext cx="360" cy="126360"/>
              </a:xfrm>
              <a:prstGeom prst="straightConnector1">
                <a:avLst/>
              </a:prstGeom>
              <a:ln w="6480">
                <a:solidFill>
                  <a:srgbClr val="a8a8a8"/>
                </a:solidFill>
                <a:miter/>
              </a:ln>
            </p:spPr>
          </p:cxnSp>
          <p:cxnSp>
            <p:nvCxnSpPr>
              <p:cNvPr id="25869" name="Straight Connector 2065"/>
              <p:cNvCxnSpPr/>
              <p:nvPr/>
            </p:nvCxnSpPr>
            <p:spPr>
              <a:xfrm>
                <a:off x="7908120" y="7167240"/>
                <a:ext cx="360" cy="126360"/>
              </a:xfrm>
              <a:prstGeom prst="straightConnector1">
                <a:avLst/>
              </a:prstGeom>
              <a:ln w="6480">
                <a:solidFill>
                  <a:srgbClr val="a8a8a8"/>
                </a:solidFill>
                <a:miter/>
              </a:ln>
            </p:spPr>
          </p:cxnSp>
          <p:cxnSp>
            <p:nvCxnSpPr>
              <p:cNvPr id="25870" name="Straight Connector 2066"/>
              <p:cNvCxnSpPr/>
              <p:nvPr/>
            </p:nvCxnSpPr>
            <p:spPr>
              <a:xfrm>
                <a:off x="7743240" y="7167240"/>
                <a:ext cx="360" cy="126360"/>
              </a:xfrm>
              <a:prstGeom prst="straightConnector1">
                <a:avLst/>
              </a:prstGeom>
              <a:ln w="6480">
                <a:solidFill>
                  <a:srgbClr val="a8a8a8"/>
                </a:solidFill>
                <a:miter/>
              </a:ln>
            </p:spPr>
          </p:cxnSp>
          <p:cxnSp>
            <p:nvCxnSpPr>
              <p:cNvPr id="25871" name="Straight Connector 2067"/>
              <p:cNvCxnSpPr/>
              <p:nvPr/>
            </p:nvCxnSpPr>
            <p:spPr>
              <a:xfrm>
                <a:off x="8237520" y="7167240"/>
                <a:ext cx="360" cy="126360"/>
              </a:xfrm>
              <a:prstGeom prst="straightConnector1">
                <a:avLst/>
              </a:prstGeom>
              <a:ln w="6480">
                <a:solidFill>
                  <a:srgbClr val="a8a8a8"/>
                </a:solidFill>
                <a:miter/>
              </a:ln>
            </p:spPr>
          </p:cxnSp>
          <p:cxnSp>
            <p:nvCxnSpPr>
              <p:cNvPr id="25872" name="Straight Connector 2068"/>
              <p:cNvCxnSpPr/>
              <p:nvPr/>
            </p:nvCxnSpPr>
            <p:spPr>
              <a:xfrm>
                <a:off x="8073000" y="7167240"/>
                <a:ext cx="360" cy="126360"/>
              </a:xfrm>
              <a:prstGeom prst="straightConnector1">
                <a:avLst/>
              </a:prstGeom>
              <a:ln w="6480">
                <a:solidFill>
                  <a:srgbClr val="a8a8a8"/>
                </a:solidFill>
                <a:miter/>
              </a:ln>
            </p:spPr>
          </p:cxnSp>
          <p:cxnSp>
            <p:nvCxnSpPr>
              <p:cNvPr id="25873" name="Straight Connector 2069"/>
              <p:cNvCxnSpPr/>
              <p:nvPr/>
            </p:nvCxnSpPr>
            <p:spPr>
              <a:xfrm>
                <a:off x="8567280" y="7167240"/>
                <a:ext cx="360" cy="126360"/>
              </a:xfrm>
              <a:prstGeom prst="straightConnector1">
                <a:avLst/>
              </a:prstGeom>
              <a:ln w="6480">
                <a:solidFill>
                  <a:srgbClr val="a8a8a8"/>
                </a:solidFill>
                <a:miter/>
              </a:ln>
            </p:spPr>
          </p:cxnSp>
          <p:cxnSp>
            <p:nvCxnSpPr>
              <p:cNvPr id="25874" name="Straight Connector 2070"/>
              <p:cNvCxnSpPr/>
              <p:nvPr/>
            </p:nvCxnSpPr>
            <p:spPr>
              <a:xfrm>
                <a:off x="8402400" y="7167240"/>
                <a:ext cx="360" cy="126360"/>
              </a:xfrm>
              <a:prstGeom prst="straightConnector1">
                <a:avLst/>
              </a:prstGeom>
              <a:ln w="6480">
                <a:solidFill>
                  <a:srgbClr val="a8a8a8"/>
                </a:solidFill>
                <a:miter/>
              </a:ln>
            </p:spPr>
          </p:cxnSp>
          <p:cxnSp>
            <p:nvCxnSpPr>
              <p:cNvPr id="25875" name="Straight Connector 2071"/>
              <p:cNvCxnSpPr/>
              <p:nvPr/>
            </p:nvCxnSpPr>
            <p:spPr>
              <a:xfrm>
                <a:off x="8896680" y="7167240"/>
                <a:ext cx="360" cy="126360"/>
              </a:xfrm>
              <a:prstGeom prst="straightConnector1">
                <a:avLst/>
              </a:prstGeom>
              <a:ln w="6480">
                <a:solidFill>
                  <a:srgbClr val="a8a8a8"/>
                </a:solidFill>
                <a:miter/>
              </a:ln>
            </p:spPr>
          </p:cxnSp>
          <p:cxnSp>
            <p:nvCxnSpPr>
              <p:cNvPr id="25876" name="Straight Connector 2072"/>
              <p:cNvCxnSpPr/>
              <p:nvPr/>
            </p:nvCxnSpPr>
            <p:spPr>
              <a:xfrm>
                <a:off x="8731800" y="7167240"/>
                <a:ext cx="360" cy="126360"/>
              </a:xfrm>
              <a:prstGeom prst="straightConnector1">
                <a:avLst/>
              </a:prstGeom>
              <a:ln w="6480">
                <a:solidFill>
                  <a:srgbClr val="a8a8a8"/>
                </a:solidFill>
                <a:miter/>
              </a:ln>
            </p:spPr>
          </p:cxnSp>
          <p:cxnSp>
            <p:nvCxnSpPr>
              <p:cNvPr id="25877" name="Straight Connector 2073"/>
              <p:cNvCxnSpPr/>
              <p:nvPr/>
            </p:nvCxnSpPr>
            <p:spPr>
              <a:xfrm>
                <a:off x="9226080" y="7167240"/>
                <a:ext cx="360" cy="126360"/>
              </a:xfrm>
              <a:prstGeom prst="straightConnector1">
                <a:avLst/>
              </a:prstGeom>
              <a:ln w="6480">
                <a:solidFill>
                  <a:srgbClr val="a8a8a8"/>
                </a:solidFill>
                <a:miter/>
              </a:ln>
            </p:spPr>
          </p:cxnSp>
          <p:cxnSp>
            <p:nvCxnSpPr>
              <p:cNvPr id="25878" name="Straight Connector 2074"/>
              <p:cNvCxnSpPr/>
              <p:nvPr/>
            </p:nvCxnSpPr>
            <p:spPr>
              <a:xfrm>
                <a:off x="9061560" y="7167240"/>
                <a:ext cx="360" cy="126360"/>
              </a:xfrm>
              <a:prstGeom prst="straightConnector1">
                <a:avLst/>
              </a:prstGeom>
              <a:ln w="6480">
                <a:solidFill>
                  <a:srgbClr val="a8a8a8"/>
                </a:solidFill>
                <a:miter/>
              </a:ln>
            </p:spPr>
          </p:cxnSp>
          <p:cxnSp>
            <p:nvCxnSpPr>
              <p:cNvPr id="25879" name="Straight Connector 2075"/>
              <p:cNvCxnSpPr/>
              <p:nvPr/>
            </p:nvCxnSpPr>
            <p:spPr>
              <a:xfrm>
                <a:off x="9555840" y="7167240"/>
                <a:ext cx="360" cy="126360"/>
              </a:xfrm>
              <a:prstGeom prst="straightConnector1">
                <a:avLst/>
              </a:prstGeom>
              <a:ln w="6480">
                <a:solidFill>
                  <a:srgbClr val="a8a8a8"/>
                </a:solidFill>
                <a:miter/>
              </a:ln>
            </p:spPr>
          </p:cxnSp>
          <p:cxnSp>
            <p:nvCxnSpPr>
              <p:cNvPr id="25880" name="Straight Connector 2076"/>
              <p:cNvCxnSpPr/>
              <p:nvPr/>
            </p:nvCxnSpPr>
            <p:spPr>
              <a:xfrm>
                <a:off x="9390960" y="7167240"/>
                <a:ext cx="360" cy="126360"/>
              </a:xfrm>
              <a:prstGeom prst="straightConnector1">
                <a:avLst/>
              </a:prstGeom>
              <a:ln w="6480">
                <a:solidFill>
                  <a:srgbClr val="a8a8a8"/>
                </a:solidFill>
                <a:miter/>
              </a:ln>
            </p:spPr>
          </p:cxnSp>
          <p:cxnSp>
            <p:nvCxnSpPr>
              <p:cNvPr id="25881" name="Straight Connector 2077"/>
              <p:cNvCxnSpPr/>
              <p:nvPr/>
            </p:nvCxnSpPr>
            <p:spPr>
              <a:xfrm>
                <a:off x="9885240" y="7167240"/>
                <a:ext cx="360" cy="126360"/>
              </a:xfrm>
              <a:prstGeom prst="straightConnector1">
                <a:avLst/>
              </a:prstGeom>
              <a:ln w="6480">
                <a:solidFill>
                  <a:srgbClr val="a8a8a8"/>
                </a:solidFill>
                <a:miter/>
              </a:ln>
            </p:spPr>
          </p:cxnSp>
          <p:cxnSp>
            <p:nvCxnSpPr>
              <p:cNvPr id="25882" name="Straight Connector 2078"/>
              <p:cNvCxnSpPr/>
              <p:nvPr/>
            </p:nvCxnSpPr>
            <p:spPr>
              <a:xfrm>
                <a:off x="9720360" y="7167240"/>
                <a:ext cx="360" cy="126360"/>
              </a:xfrm>
              <a:prstGeom prst="straightConnector1">
                <a:avLst/>
              </a:prstGeom>
              <a:ln w="6480">
                <a:solidFill>
                  <a:srgbClr val="a8a8a8"/>
                </a:solidFill>
                <a:miter/>
              </a:ln>
            </p:spPr>
          </p:cxnSp>
          <p:cxnSp>
            <p:nvCxnSpPr>
              <p:cNvPr id="25883" name="Straight Connector 2079"/>
              <p:cNvCxnSpPr/>
              <p:nvPr/>
            </p:nvCxnSpPr>
            <p:spPr>
              <a:xfrm>
                <a:off x="10214640" y="7167240"/>
                <a:ext cx="360" cy="126360"/>
              </a:xfrm>
              <a:prstGeom prst="straightConnector1">
                <a:avLst/>
              </a:prstGeom>
              <a:ln w="6480">
                <a:solidFill>
                  <a:srgbClr val="a8a8a8"/>
                </a:solidFill>
                <a:miter/>
              </a:ln>
            </p:spPr>
          </p:cxnSp>
          <p:cxnSp>
            <p:nvCxnSpPr>
              <p:cNvPr id="25884" name="Straight Connector 2080"/>
              <p:cNvCxnSpPr/>
              <p:nvPr/>
            </p:nvCxnSpPr>
            <p:spPr>
              <a:xfrm>
                <a:off x="10050120" y="7167240"/>
                <a:ext cx="360" cy="126360"/>
              </a:xfrm>
              <a:prstGeom prst="straightConnector1">
                <a:avLst/>
              </a:prstGeom>
              <a:ln w="6480">
                <a:solidFill>
                  <a:srgbClr val="a8a8a8"/>
                </a:solidFill>
                <a:miter/>
              </a:ln>
            </p:spPr>
          </p:cxnSp>
          <p:cxnSp>
            <p:nvCxnSpPr>
              <p:cNvPr id="25885" name="Straight Connector 2081"/>
              <p:cNvCxnSpPr/>
              <p:nvPr/>
            </p:nvCxnSpPr>
            <p:spPr>
              <a:xfrm>
                <a:off x="10544400" y="7167240"/>
                <a:ext cx="360" cy="126360"/>
              </a:xfrm>
              <a:prstGeom prst="straightConnector1">
                <a:avLst/>
              </a:prstGeom>
              <a:ln w="6480">
                <a:solidFill>
                  <a:srgbClr val="a8a8a8"/>
                </a:solidFill>
                <a:miter/>
              </a:ln>
            </p:spPr>
          </p:cxnSp>
          <p:cxnSp>
            <p:nvCxnSpPr>
              <p:cNvPr id="25886" name="Straight Connector 2082"/>
              <p:cNvCxnSpPr/>
              <p:nvPr/>
            </p:nvCxnSpPr>
            <p:spPr>
              <a:xfrm>
                <a:off x="10379520" y="7167240"/>
                <a:ext cx="360" cy="126360"/>
              </a:xfrm>
              <a:prstGeom prst="straightConnector1">
                <a:avLst/>
              </a:prstGeom>
              <a:ln w="6480">
                <a:solidFill>
                  <a:srgbClr val="a8a8a8"/>
                </a:solidFill>
                <a:miter/>
              </a:ln>
            </p:spPr>
          </p:cxnSp>
          <p:cxnSp>
            <p:nvCxnSpPr>
              <p:cNvPr id="25887" name="Straight Connector 2083"/>
              <p:cNvCxnSpPr/>
              <p:nvPr/>
            </p:nvCxnSpPr>
            <p:spPr>
              <a:xfrm>
                <a:off x="10873800" y="7167240"/>
                <a:ext cx="360" cy="126360"/>
              </a:xfrm>
              <a:prstGeom prst="straightConnector1">
                <a:avLst/>
              </a:prstGeom>
              <a:ln w="6480">
                <a:solidFill>
                  <a:srgbClr val="a8a8a8"/>
                </a:solidFill>
                <a:miter/>
              </a:ln>
            </p:spPr>
          </p:cxnSp>
          <p:cxnSp>
            <p:nvCxnSpPr>
              <p:cNvPr id="25888" name="Straight Connector 2084"/>
              <p:cNvCxnSpPr/>
              <p:nvPr/>
            </p:nvCxnSpPr>
            <p:spPr>
              <a:xfrm>
                <a:off x="10708920" y="7167240"/>
                <a:ext cx="360" cy="126360"/>
              </a:xfrm>
              <a:prstGeom prst="straightConnector1">
                <a:avLst/>
              </a:prstGeom>
              <a:ln w="6480">
                <a:solidFill>
                  <a:srgbClr val="a8a8a8"/>
                </a:solidFill>
                <a:miter/>
              </a:ln>
            </p:spPr>
          </p:cxnSp>
          <p:cxnSp>
            <p:nvCxnSpPr>
              <p:cNvPr id="25889" name="Straight Connector 2085"/>
              <p:cNvCxnSpPr/>
              <p:nvPr/>
            </p:nvCxnSpPr>
            <p:spPr>
              <a:xfrm>
                <a:off x="11203200" y="7167240"/>
                <a:ext cx="360" cy="126360"/>
              </a:xfrm>
              <a:prstGeom prst="straightConnector1">
                <a:avLst/>
              </a:prstGeom>
              <a:ln w="6480">
                <a:solidFill>
                  <a:srgbClr val="a8a8a8"/>
                </a:solidFill>
                <a:miter/>
              </a:ln>
            </p:spPr>
          </p:cxnSp>
          <p:cxnSp>
            <p:nvCxnSpPr>
              <p:cNvPr id="25890" name="Straight Connector 2086"/>
              <p:cNvCxnSpPr/>
              <p:nvPr/>
            </p:nvCxnSpPr>
            <p:spPr>
              <a:xfrm>
                <a:off x="11038680" y="7167240"/>
                <a:ext cx="360" cy="126360"/>
              </a:xfrm>
              <a:prstGeom prst="straightConnector1">
                <a:avLst/>
              </a:prstGeom>
              <a:ln w="6480">
                <a:solidFill>
                  <a:srgbClr val="a8a8a8"/>
                </a:solidFill>
                <a:miter/>
              </a:ln>
            </p:spPr>
          </p:cxnSp>
          <p:cxnSp>
            <p:nvCxnSpPr>
              <p:cNvPr id="25891" name="Straight Connector 2087"/>
              <p:cNvCxnSpPr/>
              <p:nvPr/>
            </p:nvCxnSpPr>
            <p:spPr>
              <a:xfrm>
                <a:off x="11532960" y="7167240"/>
                <a:ext cx="360" cy="126360"/>
              </a:xfrm>
              <a:prstGeom prst="straightConnector1">
                <a:avLst/>
              </a:prstGeom>
              <a:ln w="6480">
                <a:solidFill>
                  <a:srgbClr val="a8a8a8"/>
                </a:solidFill>
                <a:miter/>
              </a:ln>
            </p:spPr>
          </p:cxnSp>
          <p:cxnSp>
            <p:nvCxnSpPr>
              <p:cNvPr id="25892" name="Straight Connector 2088"/>
              <p:cNvCxnSpPr/>
              <p:nvPr/>
            </p:nvCxnSpPr>
            <p:spPr>
              <a:xfrm>
                <a:off x="11368080" y="7167240"/>
                <a:ext cx="360" cy="126360"/>
              </a:xfrm>
              <a:prstGeom prst="straightConnector1">
                <a:avLst/>
              </a:prstGeom>
              <a:ln w="6480">
                <a:solidFill>
                  <a:srgbClr val="a8a8a8"/>
                </a:solidFill>
                <a:miter/>
              </a:ln>
            </p:spPr>
          </p:cxnSp>
          <p:cxnSp>
            <p:nvCxnSpPr>
              <p:cNvPr id="25893" name="Straight Connector 2089"/>
              <p:cNvCxnSpPr/>
              <p:nvPr/>
            </p:nvCxnSpPr>
            <p:spPr>
              <a:xfrm>
                <a:off x="11862360" y="7167240"/>
                <a:ext cx="360" cy="126360"/>
              </a:xfrm>
              <a:prstGeom prst="straightConnector1">
                <a:avLst/>
              </a:prstGeom>
              <a:ln w="6480">
                <a:solidFill>
                  <a:srgbClr val="a8a8a8"/>
                </a:solidFill>
                <a:miter/>
              </a:ln>
            </p:spPr>
          </p:cxnSp>
          <p:cxnSp>
            <p:nvCxnSpPr>
              <p:cNvPr id="25894"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5895" name="Group 28"/>
            <p:cNvGrpSpPr/>
            <p:nvPr/>
          </p:nvGrpSpPr>
          <p:grpSpPr>
            <a:xfrm>
              <a:off x="-435240" y="-435240"/>
              <a:ext cx="13042800" cy="7728480"/>
              <a:chOff x="-435240" y="-435240"/>
              <a:chExt cx="13042800" cy="7728480"/>
            </a:xfrm>
          </p:grpSpPr>
          <p:cxnSp>
            <p:nvCxnSpPr>
              <p:cNvPr id="25896" name="Straight Connector 1897"/>
              <p:cNvCxnSpPr/>
              <p:nvPr/>
            </p:nvCxnSpPr>
            <p:spPr>
              <a:xfrm>
                <a:off x="12355560" y="4898520"/>
                <a:ext cx="252360" cy="360"/>
              </a:xfrm>
              <a:prstGeom prst="straightConnector1">
                <a:avLst/>
              </a:prstGeom>
              <a:ln w="6480">
                <a:solidFill>
                  <a:srgbClr val="a8a8a8"/>
                </a:solidFill>
                <a:miter/>
              </a:ln>
            </p:spPr>
          </p:cxnSp>
          <p:cxnSp>
            <p:nvCxnSpPr>
              <p:cNvPr id="25897" name="Straight Connector 181"/>
              <p:cNvCxnSpPr/>
              <p:nvPr/>
            </p:nvCxnSpPr>
            <p:spPr>
              <a:xfrm>
                <a:off x="-435240" y="326520"/>
                <a:ext cx="252360" cy="360"/>
              </a:xfrm>
              <a:prstGeom prst="straightConnector1">
                <a:avLst/>
              </a:prstGeom>
              <a:ln w="6480">
                <a:solidFill>
                  <a:srgbClr val="a8a8a8"/>
                </a:solidFill>
                <a:miter/>
              </a:ln>
            </p:spPr>
          </p:cxnSp>
          <p:cxnSp>
            <p:nvCxnSpPr>
              <p:cNvPr id="25898" name="Straight Connector 182"/>
              <p:cNvCxnSpPr/>
              <p:nvPr/>
            </p:nvCxnSpPr>
            <p:spPr>
              <a:xfrm>
                <a:off x="-435240" y="0"/>
                <a:ext cx="252360" cy="360"/>
              </a:xfrm>
              <a:prstGeom prst="straightConnector1">
                <a:avLst/>
              </a:prstGeom>
              <a:ln w="6480">
                <a:solidFill>
                  <a:srgbClr val="a8a8a8"/>
                </a:solidFill>
                <a:miter/>
              </a:ln>
            </p:spPr>
          </p:cxnSp>
          <p:cxnSp>
            <p:nvCxnSpPr>
              <p:cNvPr id="25899" name="Straight Connector 183"/>
              <p:cNvCxnSpPr/>
              <p:nvPr/>
            </p:nvCxnSpPr>
            <p:spPr>
              <a:xfrm>
                <a:off x="-435240" y="979560"/>
                <a:ext cx="252360" cy="360"/>
              </a:xfrm>
              <a:prstGeom prst="straightConnector1">
                <a:avLst/>
              </a:prstGeom>
              <a:ln w="6480">
                <a:solidFill>
                  <a:srgbClr val="a8a8a8"/>
                </a:solidFill>
                <a:miter/>
              </a:ln>
            </p:spPr>
          </p:cxnSp>
          <p:cxnSp>
            <p:nvCxnSpPr>
              <p:cNvPr id="25900" name="Straight Connector 184"/>
              <p:cNvCxnSpPr/>
              <p:nvPr/>
            </p:nvCxnSpPr>
            <p:spPr>
              <a:xfrm>
                <a:off x="-435240" y="653040"/>
                <a:ext cx="252360" cy="360"/>
              </a:xfrm>
              <a:prstGeom prst="straightConnector1">
                <a:avLst/>
              </a:prstGeom>
              <a:ln w="6480">
                <a:solidFill>
                  <a:srgbClr val="a8a8a8"/>
                </a:solidFill>
                <a:miter/>
              </a:ln>
            </p:spPr>
          </p:cxnSp>
          <p:cxnSp>
            <p:nvCxnSpPr>
              <p:cNvPr id="25901" name="Straight Connector 185"/>
              <p:cNvCxnSpPr/>
              <p:nvPr/>
            </p:nvCxnSpPr>
            <p:spPr>
              <a:xfrm>
                <a:off x="-435240" y="1632600"/>
                <a:ext cx="252360" cy="360"/>
              </a:xfrm>
              <a:prstGeom prst="straightConnector1">
                <a:avLst/>
              </a:prstGeom>
              <a:ln w="6480">
                <a:solidFill>
                  <a:srgbClr val="a8a8a8"/>
                </a:solidFill>
                <a:miter/>
              </a:ln>
            </p:spPr>
          </p:cxnSp>
          <p:cxnSp>
            <p:nvCxnSpPr>
              <p:cNvPr id="25902" name="Straight Connector 186"/>
              <p:cNvCxnSpPr/>
              <p:nvPr/>
            </p:nvCxnSpPr>
            <p:spPr>
              <a:xfrm>
                <a:off x="-435240" y="1306080"/>
                <a:ext cx="252360" cy="360"/>
              </a:xfrm>
              <a:prstGeom prst="straightConnector1">
                <a:avLst/>
              </a:prstGeom>
              <a:ln w="6480">
                <a:solidFill>
                  <a:srgbClr val="a8a8a8"/>
                </a:solidFill>
                <a:miter/>
              </a:ln>
            </p:spPr>
          </p:cxnSp>
          <p:cxnSp>
            <p:nvCxnSpPr>
              <p:cNvPr id="25903" name="Straight Connector 187"/>
              <p:cNvCxnSpPr/>
              <p:nvPr/>
            </p:nvCxnSpPr>
            <p:spPr>
              <a:xfrm>
                <a:off x="-435240" y="2285640"/>
                <a:ext cx="252360" cy="360"/>
              </a:xfrm>
              <a:prstGeom prst="straightConnector1">
                <a:avLst/>
              </a:prstGeom>
              <a:ln w="6480">
                <a:solidFill>
                  <a:srgbClr val="a8a8a8"/>
                </a:solidFill>
                <a:miter/>
              </a:ln>
            </p:spPr>
          </p:cxnSp>
          <p:cxnSp>
            <p:nvCxnSpPr>
              <p:cNvPr id="25904" name="Straight Connector 188"/>
              <p:cNvCxnSpPr/>
              <p:nvPr/>
            </p:nvCxnSpPr>
            <p:spPr>
              <a:xfrm>
                <a:off x="-435240" y="1959120"/>
                <a:ext cx="252360" cy="360"/>
              </a:xfrm>
              <a:prstGeom prst="straightConnector1">
                <a:avLst/>
              </a:prstGeom>
              <a:ln w="6480">
                <a:solidFill>
                  <a:srgbClr val="a8a8a8"/>
                </a:solidFill>
                <a:miter/>
              </a:ln>
            </p:spPr>
          </p:cxnSp>
          <p:cxnSp>
            <p:nvCxnSpPr>
              <p:cNvPr id="25905" name="Straight Connector 189"/>
              <p:cNvCxnSpPr/>
              <p:nvPr/>
            </p:nvCxnSpPr>
            <p:spPr>
              <a:xfrm>
                <a:off x="-435240" y="2939040"/>
                <a:ext cx="252360" cy="360"/>
              </a:xfrm>
              <a:prstGeom prst="straightConnector1">
                <a:avLst/>
              </a:prstGeom>
              <a:ln w="6480">
                <a:solidFill>
                  <a:srgbClr val="a8a8a8"/>
                </a:solidFill>
                <a:miter/>
              </a:ln>
            </p:spPr>
          </p:cxnSp>
          <p:cxnSp>
            <p:nvCxnSpPr>
              <p:cNvPr id="25906" name="Straight Connector 190"/>
              <p:cNvCxnSpPr/>
              <p:nvPr/>
            </p:nvCxnSpPr>
            <p:spPr>
              <a:xfrm>
                <a:off x="-435240" y="2612520"/>
                <a:ext cx="252360" cy="360"/>
              </a:xfrm>
              <a:prstGeom prst="straightConnector1">
                <a:avLst/>
              </a:prstGeom>
              <a:ln w="6480">
                <a:solidFill>
                  <a:srgbClr val="a8a8a8"/>
                </a:solidFill>
                <a:miter/>
              </a:ln>
            </p:spPr>
          </p:cxnSp>
          <p:cxnSp>
            <p:nvCxnSpPr>
              <p:cNvPr id="25907" name="Straight Connector 191"/>
              <p:cNvCxnSpPr/>
              <p:nvPr/>
            </p:nvCxnSpPr>
            <p:spPr>
              <a:xfrm>
                <a:off x="-435240" y="3592080"/>
                <a:ext cx="252360" cy="360"/>
              </a:xfrm>
              <a:prstGeom prst="straightConnector1">
                <a:avLst/>
              </a:prstGeom>
              <a:ln w="6480">
                <a:solidFill>
                  <a:srgbClr val="a8a8a8"/>
                </a:solidFill>
                <a:miter/>
              </a:ln>
            </p:spPr>
          </p:cxnSp>
          <p:cxnSp>
            <p:nvCxnSpPr>
              <p:cNvPr id="25908" name="Straight Connector 192"/>
              <p:cNvCxnSpPr/>
              <p:nvPr/>
            </p:nvCxnSpPr>
            <p:spPr>
              <a:xfrm>
                <a:off x="-435240" y="3265560"/>
                <a:ext cx="252360" cy="360"/>
              </a:xfrm>
              <a:prstGeom prst="straightConnector1">
                <a:avLst/>
              </a:prstGeom>
              <a:ln w="6480">
                <a:solidFill>
                  <a:srgbClr val="a8a8a8"/>
                </a:solidFill>
                <a:miter/>
              </a:ln>
            </p:spPr>
          </p:cxnSp>
          <p:cxnSp>
            <p:nvCxnSpPr>
              <p:cNvPr id="25909" name="Straight Connector 193"/>
              <p:cNvCxnSpPr/>
              <p:nvPr/>
            </p:nvCxnSpPr>
            <p:spPr>
              <a:xfrm>
                <a:off x="-435240" y="4245120"/>
                <a:ext cx="252360" cy="360"/>
              </a:xfrm>
              <a:prstGeom prst="straightConnector1">
                <a:avLst/>
              </a:prstGeom>
              <a:ln w="6480">
                <a:solidFill>
                  <a:srgbClr val="a8a8a8"/>
                </a:solidFill>
                <a:miter/>
              </a:ln>
            </p:spPr>
          </p:cxnSp>
          <p:cxnSp>
            <p:nvCxnSpPr>
              <p:cNvPr id="25910" name="Straight Connector 194"/>
              <p:cNvCxnSpPr/>
              <p:nvPr/>
            </p:nvCxnSpPr>
            <p:spPr>
              <a:xfrm>
                <a:off x="-435240" y="3918600"/>
                <a:ext cx="252360" cy="360"/>
              </a:xfrm>
              <a:prstGeom prst="straightConnector1">
                <a:avLst/>
              </a:prstGeom>
              <a:ln w="6480">
                <a:solidFill>
                  <a:srgbClr val="a8a8a8"/>
                </a:solidFill>
                <a:miter/>
              </a:ln>
            </p:spPr>
          </p:cxnSp>
          <p:cxnSp>
            <p:nvCxnSpPr>
              <p:cNvPr id="25911" name="Straight Connector 195"/>
              <p:cNvCxnSpPr/>
              <p:nvPr/>
            </p:nvCxnSpPr>
            <p:spPr>
              <a:xfrm>
                <a:off x="-435240" y="4898520"/>
                <a:ext cx="252360" cy="360"/>
              </a:xfrm>
              <a:prstGeom prst="straightConnector1">
                <a:avLst/>
              </a:prstGeom>
              <a:ln w="6480">
                <a:solidFill>
                  <a:srgbClr val="a8a8a8"/>
                </a:solidFill>
                <a:miter/>
              </a:ln>
            </p:spPr>
          </p:cxnSp>
          <p:cxnSp>
            <p:nvCxnSpPr>
              <p:cNvPr id="25912" name="Straight Connector 196"/>
              <p:cNvCxnSpPr/>
              <p:nvPr/>
            </p:nvCxnSpPr>
            <p:spPr>
              <a:xfrm>
                <a:off x="-435240" y="4571640"/>
                <a:ext cx="252360" cy="360"/>
              </a:xfrm>
              <a:prstGeom prst="straightConnector1">
                <a:avLst/>
              </a:prstGeom>
              <a:ln w="6480">
                <a:solidFill>
                  <a:srgbClr val="a8a8a8"/>
                </a:solidFill>
                <a:miter/>
              </a:ln>
            </p:spPr>
          </p:cxnSp>
          <p:cxnSp>
            <p:nvCxnSpPr>
              <p:cNvPr id="25913" name="Straight Connector 197"/>
              <p:cNvCxnSpPr/>
              <p:nvPr/>
            </p:nvCxnSpPr>
            <p:spPr>
              <a:xfrm>
                <a:off x="-435240" y="5551560"/>
                <a:ext cx="252360" cy="360"/>
              </a:xfrm>
              <a:prstGeom prst="straightConnector1">
                <a:avLst/>
              </a:prstGeom>
              <a:ln w="6480">
                <a:solidFill>
                  <a:srgbClr val="a8a8a8"/>
                </a:solidFill>
                <a:miter/>
              </a:ln>
            </p:spPr>
          </p:cxnSp>
          <p:cxnSp>
            <p:nvCxnSpPr>
              <p:cNvPr id="25914" name="Straight Connector 198"/>
              <p:cNvCxnSpPr/>
              <p:nvPr/>
            </p:nvCxnSpPr>
            <p:spPr>
              <a:xfrm>
                <a:off x="-435240" y="5225040"/>
                <a:ext cx="252360" cy="360"/>
              </a:xfrm>
              <a:prstGeom prst="straightConnector1">
                <a:avLst/>
              </a:prstGeom>
              <a:ln w="6480">
                <a:solidFill>
                  <a:srgbClr val="a8a8a8"/>
                </a:solidFill>
                <a:miter/>
              </a:ln>
            </p:spPr>
          </p:cxnSp>
          <p:cxnSp>
            <p:nvCxnSpPr>
              <p:cNvPr id="25915" name="Straight Connector 199"/>
              <p:cNvCxnSpPr/>
              <p:nvPr/>
            </p:nvCxnSpPr>
            <p:spPr>
              <a:xfrm>
                <a:off x="-435240" y="6204600"/>
                <a:ext cx="252360" cy="360"/>
              </a:xfrm>
              <a:prstGeom prst="straightConnector1">
                <a:avLst/>
              </a:prstGeom>
              <a:ln w="6480">
                <a:solidFill>
                  <a:srgbClr val="a8a8a8"/>
                </a:solidFill>
                <a:miter/>
              </a:ln>
            </p:spPr>
          </p:cxnSp>
          <p:cxnSp>
            <p:nvCxnSpPr>
              <p:cNvPr id="25916" name="Straight Connector 200"/>
              <p:cNvCxnSpPr/>
              <p:nvPr/>
            </p:nvCxnSpPr>
            <p:spPr>
              <a:xfrm>
                <a:off x="-435240" y="5878080"/>
                <a:ext cx="252360" cy="360"/>
              </a:xfrm>
              <a:prstGeom prst="straightConnector1">
                <a:avLst/>
              </a:prstGeom>
              <a:ln w="6480">
                <a:solidFill>
                  <a:srgbClr val="a8a8a8"/>
                </a:solidFill>
                <a:miter/>
              </a:ln>
            </p:spPr>
          </p:cxnSp>
          <p:cxnSp>
            <p:nvCxnSpPr>
              <p:cNvPr id="25917" name="Straight Connector 201"/>
              <p:cNvCxnSpPr/>
              <p:nvPr/>
            </p:nvCxnSpPr>
            <p:spPr>
              <a:xfrm>
                <a:off x="-435240" y="6857640"/>
                <a:ext cx="252360" cy="360"/>
              </a:xfrm>
              <a:prstGeom prst="straightConnector1">
                <a:avLst/>
              </a:prstGeom>
              <a:ln w="6480">
                <a:solidFill>
                  <a:srgbClr val="a8a8a8"/>
                </a:solidFill>
                <a:miter/>
              </a:ln>
            </p:spPr>
          </p:cxnSp>
          <p:cxnSp>
            <p:nvCxnSpPr>
              <p:cNvPr id="25918" name="Straight Connector 202"/>
              <p:cNvCxnSpPr/>
              <p:nvPr/>
            </p:nvCxnSpPr>
            <p:spPr>
              <a:xfrm>
                <a:off x="-435240" y="6531120"/>
                <a:ext cx="252360" cy="360"/>
              </a:xfrm>
              <a:prstGeom prst="straightConnector1">
                <a:avLst/>
              </a:prstGeom>
              <a:ln w="6480">
                <a:solidFill>
                  <a:srgbClr val="a8a8a8"/>
                </a:solidFill>
                <a:miter/>
              </a:ln>
            </p:spPr>
          </p:cxnSp>
          <p:cxnSp>
            <p:nvCxnSpPr>
              <p:cNvPr id="25919" name="Straight Connector 806"/>
              <p:cNvCxnSpPr/>
              <p:nvPr/>
            </p:nvCxnSpPr>
            <p:spPr>
              <a:xfrm flipV="1">
                <a:off x="11862360" y="-435240"/>
                <a:ext cx="360" cy="252360"/>
              </a:xfrm>
              <a:prstGeom prst="straightConnector1">
                <a:avLst/>
              </a:prstGeom>
              <a:ln w="6480">
                <a:solidFill>
                  <a:srgbClr val="a8a8a8"/>
                </a:solidFill>
                <a:miter/>
              </a:ln>
            </p:spPr>
          </p:cxnSp>
          <p:cxnSp>
            <p:nvCxnSpPr>
              <p:cNvPr id="25920" name="Straight Connector 807"/>
              <p:cNvCxnSpPr/>
              <p:nvPr/>
            </p:nvCxnSpPr>
            <p:spPr>
              <a:xfrm flipV="1">
                <a:off x="12191760" y="-435240"/>
                <a:ext cx="360" cy="252360"/>
              </a:xfrm>
              <a:prstGeom prst="straightConnector1">
                <a:avLst/>
              </a:prstGeom>
              <a:ln w="6480">
                <a:solidFill>
                  <a:srgbClr val="a8a8a8"/>
                </a:solidFill>
                <a:miter/>
              </a:ln>
            </p:spPr>
          </p:cxnSp>
          <p:cxnSp>
            <p:nvCxnSpPr>
              <p:cNvPr id="25921" name="Straight Connector 808"/>
              <p:cNvCxnSpPr/>
              <p:nvPr/>
            </p:nvCxnSpPr>
            <p:spPr>
              <a:xfrm flipV="1">
                <a:off x="11203200" y="-435240"/>
                <a:ext cx="360" cy="252360"/>
              </a:xfrm>
              <a:prstGeom prst="straightConnector1">
                <a:avLst/>
              </a:prstGeom>
              <a:ln w="6480">
                <a:solidFill>
                  <a:srgbClr val="a8a8a8"/>
                </a:solidFill>
                <a:miter/>
              </a:ln>
            </p:spPr>
          </p:cxnSp>
          <p:cxnSp>
            <p:nvCxnSpPr>
              <p:cNvPr id="25922" name="Straight Connector 809"/>
              <p:cNvCxnSpPr/>
              <p:nvPr/>
            </p:nvCxnSpPr>
            <p:spPr>
              <a:xfrm flipV="1">
                <a:off x="11532960" y="-435240"/>
                <a:ext cx="360" cy="252360"/>
              </a:xfrm>
              <a:prstGeom prst="straightConnector1">
                <a:avLst/>
              </a:prstGeom>
              <a:ln w="6480">
                <a:solidFill>
                  <a:srgbClr val="a8a8a8"/>
                </a:solidFill>
                <a:miter/>
              </a:ln>
            </p:spPr>
          </p:cxnSp>
          <p:cxnSp>
            <p:nvCxnSpPr>
              <p:cNvPr id="25923" name="Straight Connector 810"/>
              <p:cNvCxnSpPr/>
              <p:nvPr/>
            </p:nvCxnSpPr>
            <p:spPr>
              <a:xfrm flipV="1">
                <a:off x="10544400" y="-435240"/>
                <a:ext cx="360" cy="252360"/>
              </a:xfrm>
              <a:prstGeom prst="straightConnector1">
                <a:avLst/>
              </a:prstGeom>
              <a:ln w="6480">
                <a:solidFill>
                  <a:srgbClr val="a8a8a8"/>
                </a:solidFill>
                <a:miter/>
              </a:ln>
            </p:spPr>
          </p:cxnSp>
          <p:cxnSp>
            <p:nvCxnSpPr>
              <p:cNvPr id="25924" name="Straight Connector 811"/>
              <p:cNvCxnSpPr/>
              <p:nvPr/>
            </p:nvCxnSpPr>
            <p:spPr>
              <a:xfrm flipV="1">
                <a:off x="10873800" y="-435240"/>
                <a:ext cx="360" cy="252360"/>
              </a:xfrm>
              <a:prstGeom prst="straightConnector1">
                <a:avLst/>
              </a:prstGeom>
              <a:ln w="6480">
                <a:solidFill>
                  <a:srgbClr val="a8a8a8"/>
                </a:solidFill>
                <a:miter/>
              </a:ln>
            </p:spPr>
          </p:cxnSp>
          <p:cxnSp>
            <p:nvCxnSpPr>
              <p:cNvPr id="25925" name="Straight Connector 812"/>
              <p:cNvCxnSpPr/>
              <p:nvPr/>
            </p:nvCxnSpPr>
            <p:spPr>
              <a:xfrm flipV="1">
                <a:off x="9885240" y="-435240"/>
                <a:ext cx="360" cy="252360"/>
              </a:xfrm>
              <a:prstGeom prst="straightConnector1">
                <a:avLst/>
              </a:prstGeom>
              <a:ln w="6480">
                <a:solidFill>
                  <a:srgbClr val="a8a8a8"/>
                </a:solidFill>
                <a:miter/>
              </a:ln>
            </p:spPr>
          </p:cxnSp>
          <p:cxnSp>
            <p:nvCxnSpPr>
              <p:cNvPr id="25926" name="Straight Connector 813"/>
              <p:cNvCxnSpPr/>
              <p:nvPr/>
            </p:nvCxnSpPr>
            <p:spPr>
              <a:xfrm flipV="1">
                <a:off x="10214640" y="-435240"/>
                <a:ext cx="360" cy="252360"/>
              </a:xfrm>
              <a:prstGeom prst="straightConnector1">
                <a:avLst/>
              </a:prstGeom>
              <a:ln w="6480">
                <a:solidFill>
                  <a:srgbClr val="a8a8a8"/>
                </a:solidFill>
                <a:miter/>
              </a:ln>
            </p:spPr>
          </p:cxnSp>
          <p:cxnSp>
            <p:nvCxnSpPr>
              <p:cNvPr id="25927" name="Straight Connector 814"/>
              <p:cNvCxnSpPr/>
              <p:nvPr/>
            </p:nvCxnSpPr>
            <p:spPr>
              <a:xfrm flipV="1">
                <a:off x="9226080" y="-435240"/>
                <a:ext cx="360" cy="252360"/>
              </a:xfrm>
              <a:prstGeom prst="straightConnector1">
                <a:avLst/>
              </a:prstGeom>
              <a:ln w="6480">
                <a:solidFill>
                  <a:srgbClr val="a8a8a8"/>
                </a:solidFill>
                <a:miter/>
              </a:ln>
            </p:spPr>
          </p:cxnSp>
          <p:cxnSp>
            <p:nvCxnSpPr>
              <p:cNvPr id="25928" name="Straight Connector 815"/>
              <p:cNvCxnSpPr/>
              <p:nvPr/>
            </p:nvCxnSpPr>
            <p:spPr>
              <a:xfrm flipV="1">
                <a:off x="9555840" y="-435240"/>
                <a:ext cx="360" cy="252360"/>
              </a:xfrm>
              <a:prstGeom prst="straightConnector1">
                <a:avLst/>
              </a:prstGeom>
              <a:ln w="6480">
                <a:solidFill>
                  <a:srgbClr val="a8a8a8"/>
                </a:solidFill>
                <a:miter/>
              </a:ln>
            </p:spPr>
          </p:cxnSp>
          <p:cxnSp>
            <p:nvCxnSpPr>
              <p:cNvPr id="25929" name="Straight Connector 816"/>
              <p:cNvCxnSpPr/>
              <p:nvPr/>
            </p:nvCxnSpPr>
            <p:spPr>
              <a:xfrm flipV="1">
                <a:off x="8567280" y="-435240"/>
                <a:ext cx="360" cy="252360"/>
              </a:xfrm>
              <a:prstGeom prst="straightConnector1">
                <a:avLst/>
              </a:prstGeom>
              <a:ln w="6480">
                <a:solidFill>
                  <a:srgbClr val="a8a8a8"/>
                </a:solidFill>
                <a:miter/>
              </a:ln>
            </p:spPr>
          </p:cxnSp>
          <p:cxnSp>
            <p:nvCxnSpPr>
              <p:cNvPr id="25930" name="Straight Connector 817"/>
              <p:cNvCxnSpPr/>
              <p:nvPr/>
            </p:nvCxnSpPr>
            <p:spPr>
              <a:xfrm flipV="1">
                <a:off x="8896680" y="-435240"/>
                <a:ext cx="360" cy="252360"/>
              </a:xfrm>
              <a:prstGeom prst="straightConnector1">
                <a:avLst/>
              </a:prstGeom>
              <a:ln w="6480">
                <a:solidFill>
                  <a:srgbClr val="a8a8a8"/>
                </a:solidFill>
                <a:miter/>
              </a:ln>
            </p:spPr>
          </p:cxnSp>
          <p:cxnSp>
            <p:nvCxnSpPr>
              <p:cNvPr id="25931" name="Straight Connector 818"/>
              <p:cNvCxnSpPr/>
              <p:nvPr/>
            </p:nvCxnSpPr>
            <p:spPr>
              <a:xfrm flipV="1">
                <a:off x="7908120" y="-435240"/>
                <a:ext cx="360" cy="252360"/>
              </a:xfrm>
              <a:prstGeom prst="straightConnector1">
                <a:avLst/>
              </a:prstGeom>
              <a:ln w="6480">
                <a:solidFill>
                  <a:srgbClr val="a8a8a8"/>
                </a:solidFill>
                <a:miter/>
              </a:ln>
            </p:spPr>
          </p:cxnSp>
          <p:cxnSp>
            <p:nvCxnSpPr>
              <p:cNvPr id="25932" name="Straight Connector 819"/>
              <p:cNvCxnSpPr/>
              <p:nvPr/>
            </p:nvCxnSpPr>
            <p:spPr>
              <a:xfrm flipV="1">
                <a:off x="8237520" y="-435240"/>
                <a:ext cx="360" cy="252360"/>
              </a:xfrm>
              <a:prstGeom prst="straightConnector1">
                <a:avLst/>
              </a:prstGeom>
              <a:ln w="6480">
                <a:solidFill>
                  <a:srgbClr val="a8a8a8"/>
                </a:solidFill>
                <a:miter/>
              </a:ln>
            </p:spPr>
          </p:cxnSp>
          <p:cxnSp>
            <p:nvCxnSpPr>
              <p:cNvPr id="25933" name="Straight Connector 820"/>
              <p:cNvCxnSpPr/>
              <p:nvPr/>
            </p:nvCxnSpPr>
            <p:spPr>
              <a:xfrm flipV="1">
                <a:off x="7248960" y="-435240"/>
                <a:ext cx="360" cy="252360"/>
              </a:xfrm>
              <a:prstGeom prst="straightConnector1">
                <a:avLst/>
              </a:prstGeom>
              <a:ln w="6480">
                <a:solidFill>
                  <a:srgbClr val="a8a8a8"/>
                </a:solidFill>
                <a:miter/>
              </a:ln>
            </p:spPr>
          </p:cxnSp>
          <p:cxnSp>
            <p:nvCxnSpPr>
              <p:cNvPr id="25934" name="Straight Connector 821"/>
              <p:cNvCxnSpPr/>
              <p:nvPr/>
            </p:nvCxnSpPr>
            <p:spPr>
              <a:xfrm flipV="1">
                <a:off x="7578720" y="-435240"/>
                <a:ext cx="360" cy="252360"/>
              </a:xfrm>
              <a:prstGeom prst="straightConnector1">
                <a:avLst/>
              </a:prstGeom>
              <a:ln w="6480">
                <a:solidFill>
                  <a:srgbClr val="a8a8a8"/>
                </a:solidFill>
                <a:miter/>
              </a:ln>
            </p:spPr>
          </p:cxnSp>
          <p:cxnSp>
            <p:nvCxnSpPr>
              <p:cNvPr id="25935" name="Straight Connector 822"/>
              <p:cNvCxnSpPr/>
              <p:nvPr/>
            </p:nvCxnSpPr>
            <p:spPr>
              <a:xfrm flipV="1">
                <a:off x="6590160" y="-435240"/>
                <a:ext cx="360" cy="252360"/>
              </a:xfrm>
              <a:prstGeom prst="straightConnector1">
                <a:avLst/>
              </a:prstGeom>
              <a:ln w="6480">
                <a:solidFill>
                  <a:srgbClr val="a8a8a8"/>
                </a:solidFill>
                <a:miter/>
              </a:ln>
            </p:spPr>
          </p:cxnSp>
          <p:cxnSp>
            <p:nvCxnSpPr>
              <p:cNvPr id="25936" name="Straight Connector 823"/>
              <p:cNvCxnSpPr/>
              <p:nvPr/>
            </p:nvCxnSpPr>
            <p:spPr>
              <a:xfrm flipV="1">
                <a:off x="6919560" y="-435240"/>
                <a:ext cx="360" cy="252360"/>
              </a:xfrm>
              <a:prstGeom prst="straightConnector1">
                <a:avLst/>
              </a:prstGeom>
              <a:ln w="6480">
                <a:solidFill>
                  <a:srgbClr val="a8a8a8"/>
                </a:solidFill>
                <a:miter/>
              </a:ln>
            </p:spPr>
          </p:cxnSp>
          <p:cxnSp>
            <p:nvCxnSpPr>
              <p:cNvPr id="25937" name="Straight Connector 824"/>
              <p:cNvCxnSpPr/>
              <p:nvPr/>
            </p:nvCxnSpPr>
            <p:spPr>
              <a:xfrm flipV="1">
                <a:off x="5931000" y="-435240"/>
                <a:ext cx="360" cy="252360"/>
              </a:xfrm>
              <a:prstGeom prst="straightConnector1">
                <a:avLst/>
              </a:prstGeom>
              <a:ln w="6480">
                <a:solidFill>
                  <a:srgbClr val="a8a8a8"/>
                </a:solidFill>
                <a:miter/>
              </a:ln>
            </p:spPr>
          </p:cxnSp>
          <p:cxnSp>
            <p:nvCxnSpPr>
              <p:cNvPr id="25938" name="Straight Connector 825"/>
              <p:cNvCxnSpPr/>
              <p:nvPr/>
            </p:nvCxnSpPr>
            <p:spPr>
              <a:xfrm flipV="1">
                <a:off x="6260760" y="-435240"/>
                <a:ext cx="360" cy="252360"/>
              </a:xfrm>
              <a:prstGeom prst="straightConnector1">
                <a:avLst/>
              </a:prstGeom>
              <a:ln w="6480">
                <a:solidFill>
                  <a:srgbClr val="a8a8a8"/>
                </a:solidFill>
                <a:miter/>
              </a:ln>
            </p:spPr>
          </p:cxnSp>
          <p:cxnSp>
            <p:nvCxnSpPr>
              <p:cNvPr id="25939" name="Straight Connector 826"/>
              <p:cNvCxnSpPr/>
              <p:nvPr/>
            </p:nvCxnSpPr>
            <p:spPr>
              <a:xfrm flipV="1">
                <a:off x="5272200" y="-435240"/>
                <a:ext cx="360" cy="252360"/>
              </a:xfrm>
              <a:prstGeom prst="straightConnector1">
                <a:avLst/>
              </a:prstGeom>
              <a:ln w="6480">
                <a:solidFill>
                  <a:srgbClr val="a8a8a8"/>
                </a:solidFill>
                <a:miter/>
              </a:ln>
            </p:spPr>
          </p:cxnSp>
          <p:cxnSp>
            <p:nvCxnSpPr>
              <p:cNvPr id="25940" name="Straight Connector 827"/>
              <p:cNvCxnSpPr/>
              <p:nvPr/>
            </p:nvCxnSpPr>
            <p:spPr>
              <a:xfrm flipV="1">
                <a:off x="5601600" y="-435240"/>
                <a:ext cx="360" cy="252360"/>
              </a:xfrm>
              <a:prstGeom prst="straightConnector1">
                <a:avLst/>
              </a:prstGeom>
              <a:ln w="6480">
                <a:solidFill>
                  <a:srgbClr val="a8a8a8"/>
                </a:solidFill>
                <a:miter/>
              </a:ln>
            </p:spPr>
          </p:cxnSp>
          <p:cxnSp>
            <p:nvCxnSpPr>
              <p:cNvPr id="25941" name="Straight Connector 828"/>
              <p:cNvCxnSpPr/>
              <p:nvPr/>
            </p:nvCxnSpPr>
            <p:spPr>
              <a:xfrm flipV="1">
                <a:off x="4613040" y="-435240"/>
                <a:ext cx="360" cy="252360"/>
              </a:xfrm>
              <a:prstGeom prst="straightConnector1">
                <a:avLst/>
              </a:prstGeom>
              <a:ln w="6480">
                <a:solidFill>
                  <a:srgbClr val="a8a8a8"/>
                </a:solidFill>
                <a:miter/>
              </a:ln>
            </p:spPr>
          </p:cxnSp>
          <p:cxnSp>
            <p:nvCxnSpPr>
              <p:cNvPr id="25942" name="Straight Connector 829"/>
              <p:cNvCxnSpPr/>
              <p:nvPr/>
            </p:nvCxnSpPr>
            <p:spPr>
              <a:xfrm flipV="1">
                <a:off x="4942440" y="-435240"/>
                <a:ext cx="360" cy="252360"/>
              </a:xfrm>
              <a:prstGeom prst="straightConnector1">
                <a:avLst/>
              </a:prstGeom>
              <a:ln w="6480">
                <a:solidFill>
                  <a:srgbClr val="a8a8a8"/>
                </a:solidFill>
                <a:miter/>
              </a:ln>
            </p:spPr>
          </p:cxnSp>
          <p:cxnSp>
            <p:nvCxnSpPr>
              <p:cNvPr id="25943" name="Straight Connector 830"/>
              <p:cNvCxnSpPr/>
              <p:nvPr/>
            </p:nvCxnSpPr>
            <p:spPr>
              <a:xfrm flipV="1">
                <a:off x="3953880" y="-435240"/>
                <a:ext cx="360" cy="252360"/>
              </a:xfrm>
              <a:prstGeom prst="straightConnector1">
                <a:avLst/>
              </a:prstGeom>
              <a:ln w="6480">
                <a:solidFill>
                  <a:srgbClr val="a8a8a8"/>
                </a:solidFill>
                <a:miter/>
              </a:ln>
            </p:spPr>
          </p:cxnSp>
          <p:cxnSp>
            <p:nvCxnSpPr>
              <p:cNvPr id="25944" name="Straight Connector 831"/>
              <p:cNvCxnSpPr/>
              <p:nvPr/>
            </p:nvCxnSpPr>
            <p:spPr>
              <a:xfrm flipV="1">
                <a:off x="4283640" y="-435240"/>
                <a:ext cx="360" cy="252360"/>
              </a:xfrm>
              <a:prstGeom prst="straightConnector1">
                <a:avLst/>
              </a:prstGeom>
              <a:ln w="6480">
                <a:solidFill>
                  <a:srgbClr val="a8a8a8"/>
                </a:solidFill>
                <a:miter/>
              </a:ln>
            </p:spPr>
          </p:cxnSp>
          <p:cxnSp>
            <p:nvCxnSpPr>
              <p:cNvPr id="25945" name="Straight Connector 832"/>
              <p:cNvCxnSpPr/>
              <p:nvPr/>
            </p:nvCxnSpPr>
            <p:spPr>
              <a:xfrm flipV="1">
                <a:off x="3295080" y="-435240"/>
                <a:ext cx="360" cy="252360"/>
              </a:xfrm>
              <a:prstGeom prst="straightConnector1">
                <a:avLst/>
              </a:prstGeom>
              <a:ln w="6480">
                <a:solidFill>
                  <a:srgbClr val="a8a8a8"/>
                </a:solidFill>
                <a:miter/>
              </a:ln>
            </p:spPr>
          </p:cxnSp>
          <p:cxnSp>
            <p:nvCxnSpPr>
              <p:cNvPr id="25946" name="Straight Connector 833"/>
              <p:cNvCxnSpPr/>
              <p:nvPr/>
            </p:nvCxnSpPr>
            <p:spPr>
              <a:xfrm flipV="1">
                <a:off x="3624480" y="-435240"/>
                <a:ext cx="360" cy="252360"/>
              </a:xfrm>
              <a:prstGeom prst="straightConnector1">
                <a:avLst/>
              </a:prstGeom>
              <a:ln w="6480">
                <a:solidFill>
                  <a:srgbClr val="a8a8a8"/>
                </a:solidFill>
                <a:miter/>
              </a:ln>
            </p:spPr>
          </p:cxnSp>
          <p:cxnSp>
            <p:nvCxnSpPr>
              <p:cNvPr id="25947" name="Straight Connector 834"/>
              <p:cNvCxnSpPr/>
              <p:nvPr/>
            </p:nvCxnSpPr>
            <p:spPr>
              <a:xfrm flipV="1">
                <a:off x="2635920" y="-435240"/>
                <a:ext cx="360" cy="252360"/>
              </a:xfrm>
              <a:prstGeom prst="straightConnector1">
                <a:avLst/>
              </a:prstGeom>
              <a:ln w="6480">
                <a:solidFill>
                  <a:srgbClr val="a8a8a8"/>
                </a:solidFill>
                <a:miter/>
              </a:ln>
            </p:spPr>
          </p:cxnSp>
          <p:cxnSp>
            <p:nvCxnSpPr>
              <p:cNvPr id="25948" name="Straight Connector 835"/>
              <p:cNvCxnSpPr/>
              <p:nvPr/>
            </p:nvCxnSpPr>
            <p:spPr>
              <a:xfrm flipV="1">
                <a:off x="2965320" y="-435240"/>
                <a:ext cx="360" cy="252360"/>
              </a:xfrm>
              <a:prstGeom prst="straightConnector1">
                <a:avLst/>
              </a:prstGeom>
              <a:ln w="6480">
                <a:solidFill>
                  <a:srgbClr val="a8a8a8"/>
                </a:solidFill>
                <a:miter/>
              </a:ln>
            </p:spPr>
          </p:cxnSp>
          <p:cxnSp>
            <p:nvCxnSpPr>
              <p:cNvPr id="25949" name="Straight Connector 836"/>
              <p:cNvCxnSpPr/>
              <p:nvPr/>
            </p:nvCxnSpPr>
            <p:spPr>
              <a:xfrm flipV="1">
                <a:off x="1976760" y="-435240"/>
                <a:ext cx="360" cy="252360"/>
              </a:xfrm>
              <a:prstGeom prst="straightConnector1">
                <a:avLst/>
              </a:prstGeom>
              <a:ln w="6480">
                <a:solidFill>
                  <a:srgbClr val="a8a8a8"/>
                </a:solidFill>
                <a:miter/>
              </a:ln>
            </p:spPr>
          </p:cxnSp>
          <p:cxnSp>
            <p:nvCxnSpPr>
              <p:cNvPr id="25950" name="Straight Connector 837"/>
              <p:cNvCxnSpPr/>
              <p:nvPr/>
            </p:nvCxnSpPr>
            <p:spPr>
              <a:xfrm flipV="1">
                <a:off x="2306520" y="-435240"/>
                <a:ext cx="360" cy="252360"/>
              </a:xfrm>
              <a:prstGeom prst="straightConnector1">
                <a:avLst/>
              </a:prstGeom>
              <a:ln w="6480">
                <a:solidFill>
                  <a:srgbClr val="a8a8a8"/>
                </a:solidFill>
                <a:miter/>
              </a:ln>
            </p:spPr>
          </p:cxnSp>
          <p:cxnSp>
            <p:nvCxnSpPr>
              <p:cNvPr id="25951" name="Straight Connector 838"/>
              <p:cNvCxnSpPr/>
              <p:nvPr/>
            </p:nvCxnSpPr>
            <p:spPr>
              <a:xfrm flipV="1">
                <a:off x="1317960" y="-435240"/>
                <a:ext cx="360" cy="252360"/>
              </a:xfrm>
              <a:prstGeom prst="straightConnector1">
                <a:avLst/>
              </a:prstGeom>
              <a:ln w="6480">
                <a:solidFill>
                  <a:srgbClr val="a8a8a8"/>
                </a:solidFill>
                <a:miter/>
              </a:ln>
            </p:spPr>
          </p:cxnSp>
          <p:cxnSp>
            <p:nvCxnSpPr>
              <p:cNvPr id="25952" name="Straight Connector 839"/>
              <p:cNvCxnSpPr/>
              <p:nvPr/>
            </p:nvCxnSpPr>
            <p:spPr>
              <a:xfrm flipV="1">
                <a:off x="1647360" y="-435240"/>
                <a:ext cx="360" cy="252360"/>
              </a:xfrm>
              <a:prstGeom prst="straightConnector1">
                <a:avLst/>
              </a:prstGeom>
              <a:ln w="6480">
                <a:solidFill>
                  <a:srgbClr val="a8a8a8"/>
                </a:solidFill>
                <a:miter/>
              </a:ln>
            </p:spPr>
          </p:cxnSp>
          <p:cxnSp>
            <p:nvCxnSpPr>
              <p:cNvPr id="25953" name="Straight Connector 840"/>
              <p:cNvCxnSpPr/>
              <p:nvPr/>
            </p:nvCxnSpPr>
            <p:spPr>
              <a:xfrm flipV="1">
                <a:off x="658800" y="-435240"/>
                <a:ext cx="360" cy="252360"/>
              </a:xfrm>
              <a:prstGeom prst="straightConnector1">
                <a:avLst/>
              </a:prstGeom>
              <a:ln w="6480">
                <a:solidFill>
                  <a:srgbClr val="a8a8a8"/>
                </a:solidFill>
                <a:miter/>
              </a:ln>
            </p:spPr>
          </p:cxnSp>
          <p:cxnSp>
            <p:nvCxnSpPr>
              <p:cNvPr id="25954" name="Straight Connector 841"/>
              <p:cNvCxnSpPr/>
              <p:nvPr/>
            </p:nvCxnSpPr>
            <p:spPr>
              <a:xfrm flipV="1">
                <a:off x="988200" y="-435240"/>
                <a:ext cx="360" cy="252360"/>
              </a:xfrm>
              <a:prstGeom prst="straightConnector1">
                <a:avLst/>
              </a:prstGeom>
              <a:ln w="6480">
                <a:solidFill>
                  <a:srgbClr val="a8a8a8"/>
                </a:solidFill>
                <a:miter/>
              </a:ln>
            </p:spPr>
          </p:cxnSp>
          <p:cxnSp>
            <p:nvCxnSpPr>
              <p:cNvPr id="25955" name="Straight Connector 842"/>
              <p:cNvCxnSpPr/>
              <p:nvPr/>
            </p:nvCxnSpPr>
            <p:spPr>
              <a:xfrm flipV="1">
                <a:off x="0" y="-435240"/>
                <a:ext cx="360" cy="252360"/>
              </a:xfrm>
              <a:prstGeom prst="straightConnector1">
                <a:avLst/>
              </a:prstGeom>
              <a:ln w="6480">
                <a:solidFill>
                  <a:srgbClr val="a8a8a8"/>
                </a:solidFill>
                <a:miter/>
              </a:ln>
            </p:spPr>
          </p:cxnSp>
          <p:cxnSp>
            <p:nvCxnSpPr>
              <p:cNvPr id="25956" name="Straight Connector 843"/>
              <p:cNvCxnSpPr/>
              <p:nvPr/>
            </p:nvCxnSpPr>
            <p:spPr>
              <a:xfrm flipV="1">
                <a:off x="329400" y="-435240"/>
                <a:ext cx="360" cy="252360"/>
              </a:xfrm>
              <a:prstGeom prst="straightConnector1">
                <a:avLst/>
              </a:prstGeom>
              <a:ln w="6480">
                <a:solidFill>
                  <a:srgbClr val="a8a8a8"/>
                </a:solidFill>
                <a:miter/>
              </a:ln>
            </p:spPr>
          </p:cxnSp>
          <p:cxnSp>
            <p:nvCxnSpPr>
              <p:cNvPr id="25957" name="Straight Connector 1883"/>
              <p:cNvCxnSpPr/>
              <p:nvPr/>
            </p:nvCxnSpPr>
            <p:spPr>
              <a:xfrm>
                <a:off x="12355560" y="326520"/>
                <a:ext cx="252360" cy="360"/>
              </a:xfrm>
              <a:prstGeom prst="straightConnector1">
                <a:avLst/>
              </a:prstGeom>
              <a:ln w="6480">
                <a:solidFill>
                  <a:srgbClr val="a8a8a8"/>
                </a:solidFill>
                <a:miter/>
              </a:ln>
            </p:spPr>
          </p:cxnSp>
          <p:cxnSp>
            <p:nvCxnSpPr>
              <p:cNvPr id="25958" name="Straight Connector 1884"/>
              <p:cNvCxnSpPr/>
              <p:nvPr/>
            </p:nvCxnSpPr>
            <p:spPr>
              <a:xfrm>
                <a:off x="12355560" y="0"/>
                <a:ext cx="252360" cy="360"/>
              </a:xfrm>
              <a:prstGeom prst="straightConnector1">
                <a:avLst/>
              </a:prstGeom>
              <a:ln w="6480">
                <a:solidFill>
                  <a:srgbClr val="a8a8a8"/>
                </a:solidFill>
                <a:miter/>
              </a:ln>
            </p:spPr>
          </p:cxnSp>
          <p:cxnSp>
            <p:nvCxnSpPr>
              <p:cNvPr id="25959" name="Straight Connector 1885"/>
              <p:cNvCxnSpPr/>
              <p:nvPr/>
            </p:nvCxnSpPr>
            <p:spPr>
              <a:xfrm>
                <a:off x="12355560" y="979560"/>
                <a:ext cx="252360" cy="360"/>
              </a:xfrm>
              <a:prstGeom prst="straightConnector1">
                <a:avLst/>
              </a:prstGeom>
              <a:ln w="6480">
                <a:solidFill>
                  <a:srgbClr val="a8a8a8"/>
                </a:solidFill>
                <a:miter/>
              </a:ln>
            </p:spPr>
          </p:cxnSp>
          <p:cxnSp>
            <p:nvCxnSpPr>
              <p:cNvPr id="25960" name="Straight Connector 1886"/>
              <p:cNvCxnSpPr/>
              <p:nvPr/>
            </p:nvCxnSpPr>
            <p:spPr>
              <a:xfrm>
                <a:off x="12355560" y="653040"/>
                <a:ext cx="252360" cy="360"/>
              </a:xfrm>
              <a:prstGeom prst="straightConnector1">
                <a:avLst/>
              </a:prstGeom>
              <a:ln w="6480">
                <a:solidFill>
                  <a:srgbClr val="a8a8a8"/>
                </a:solidFill>
                <a:miter/>
              </a:ln>
            </p:spPr>
          </p:cxnSp>
          <p:cxnSp>
            <p:nvCxnSpPr>
              <p:cNvPr id="25961" name="Straight Connector 1887"/>
              <p:cNvCxnSpPr/>
              <p:nvPr/>
            </p:nvCxnSpPr>
            <p:spPr>
              <a:xfrm>
                <a:off x="12355560" y="1632600"/>
                <a:ext cx="252360" cy="360"/>
              </a:xfrm>
              <a:prstGeom prst="straightConnector1">
                <a:avLst/>
              </a:prstGeom>
              <a:ln w="6480">
                <a:solidFill>
                  <a:srgbClr val="a8a8a8"/>
                </a:solidFill>
                <a:miter/>
              </a:ln>
            </p:spPr>
          </p:cxnSp>
          <p:cxnSp>
            <p:nvCxnSpPr>
              <p:cNvPr id="25962" name="Straight Connector 1888"/>
              <p:cNvCxnSpPr/>
              <p:nvPr/>
            </p:nvCxnSpPr>
            <p:spPr>
              <a:xfrm>
                <a:off x="12355560" y="1306080"/>
                <a:ext cx="252360" cy="360"/>
              </a:xfrm>
              <a:prstGeom prst="straightConnector1">
                <a:avLst/>
              </a:prstGeom>
              <a:ln w="6480">
                <a:solidFill>
                  <a:srgbClr val="a8a8a8"/>
                </a:solidFill>
                <a:miter/>
              </a:ln>
            </p:spPr>
          </p:cxnSp>
          <p:cxnSp>
            <p:nvCxnSpPr>
              <p:cNvPr id="25963" name="Straight Connector 1889"/>
              <p:cNvCxnSpPr/>
              <p:nvPr/>
            </p:nvCxnSpPr>
            <p:spPr>
              <a:xfrm>
                <a:off x="12355560" y="2285640"/>
                <a:ext cx="252360" cy="360"/>
              </a:xfrm>
              <a:prstGeom prst="straightConnector1">
                <a:avLst/>
              </a:prstGeom>
              <a:ln w="6480">
                <a:solidFill>
                  <a:srgbClr val="a8a8a8"/>
                </a:solidFill>
                <a:miter/>
              </a:ln>
            </p:spPr>
          </p:cxnSp>
          <p:cxnSp>
            <p:nvCxnSpPr>
              <p:cNvPr id="25964" name="Straight Connector 1890"/>
              <p:cNvCxnSpPr/>
              <p:nvPr/>
            </p:nvCxnSpPr>
            <p:spPr>
              <a:xfrm>
                <a:off x="12355560" y="1959120"/>
                <a:ext cx="252360" cy="360"/>
              </a:xfrm>
              <a:prstGeom prst="straightConnector1">
                <a:avLst/>
              </a:prstGeom>
              <a:ln w="6480">
                <a:solidFill>
                  <a:srgbClr val="a8a8a8"/>
                </a:solidFill>
                <a:miter/>
              </a:ln>
            </p:spPr>
          </p:cxnSp>
          <p:cxnSp>
            <p:nvCxnSpPr>
              <p:cNvPr id="25965" name="Straight Connector 1891"/>
              <p:cNvCxnSpPr/>
              <p:nvPr/>
            </p:nvCxnSpPr>
            <p:spPr>
              <a:xfrm>
                <a:off x="12355560" y="2939040"/>
                <a:ext cx="252360" cy="360"/>
              </a:xfrm>
              <a:prstGeom prst="straightConnector1">
                <a:avLst/>
              </a:prstGeom>
              <a:ln w="6480">
                <a:solidFill>
                  <a:srgbClr val="a8a8a8"/>
                </a:solidFill>
                <a:miter/>
              </a:ln>
            </p:spPr>
          </p:cxnSp>
          <p:cxnSp>
            <p:nvCxnSpPr>
              <p:cNvPr id="25966" name="Straight Connector 1892"/>
              <p:cNvCxnSpPr/>
              <p:nvPr/>
            </p:nvCxnSpPr>
            <p:spPr>
              <a:xfrm>
                <a:off x="12355560" y="2612520"/>
                <a:ext cx="252360" cy="360"/>
              </a:xfrm>
              <a:prstGeom prst="straightConnector1">
                <a:avLst/>
              </a:prstGeom>
              <a:ln w="6480">
                <a:solidFill>
                  <a:srgbClr val="a8a8a8"/>
                </a:solidFill>
                <a:miter/>
              </a:ln>
            </p:spPr>
          </p:cxnSp>
          <p:cxnSp>
            <p:nvCxnSpPr>
              <p:cNvPr id="25967" name="Straight Connector 1893"/>
              <p:cNvCxnSpPr/>
              <p:nvPr/>
            </p:nvCxnSpPr>
            <p:spPr>
              <a:xfrm>
                <a:off x="12355560" y="3592080"/>
                <a:ext cx="252360" cy="360"/>
              </a:xfrm>
              <a:prstGeom prst="straightConnector1">
                <a:avLst/>
              </a:prstGeom>
              <a:ln w="6480">
                <a:solidFill>
                  <a:srgbClr val="a8a8a8"/>
                </a:solidFill>
                <a:miter/>
              </a:ln>
            </p:spPr>
          </p:cxnSp>
          <p:cxnSp>
            <p:nvCxnSpPr>
              <p:cNvPr id="25968" name="Straight Connector 1894"/>
              <p:cNvCxnSpPr/>
              <p:nvPr/>
            </p:nvCxnSpPr>
            <p:spPr>
              <a:xfrm>
                <a:off x="12355560" y="3265560"/>
                <a:ext cx="252360" cy="360"/>
              </a:xfrm>
              <a:prstGeom prst="straightConnector1">
                <a:avLst/>
              </a:prstGeom>
              <a:ln w="6480">
                <a:solidFill>
                  <a:srgbClr val="a8a8a8"/>
                </a:solidFill>
                <a:miter/>
              </a:ln>
            </p:spPr>
          </p:cxnSp>
          <p:cxnSp>
            <p:nvCxnSpPr>
              <p:cNvPr id="25969" name="Straight Connector 1895"/>
              <p:cNvCxnSpPr/>
              <p:nvPr/>
            </p:nvCxnSpPr>
            <p:spPr>
              <a:xfrm>
                <a:off x="12355560" y="4245120"/>
                <a:ext cx="252360" cy="360"/>
              </a:xfrm>
              <a:prstGeom prst="straightConnector1">
                <a:avLst/>
              </a:prstGeom>
              <a:ln w="6480">
                <a:solidFill>
                  <a:srgbClr val="a8a8a8"/>
                </a:solidFill>
                <a:miter/>
              </a:ln>
            </p:spPr>
          </p:cxnSp>
          <p:cxnSp>
            <p:nvCxnSpPr>
              <p:cNvPr id="25970" name="Straight Connector 1896"/>
              <p:cNvCxnSpPr/>
              <p:nvPr/>
            </p:nvCxnSpPr>
            <p:spPr>
              <a:xfrm>
                <a:off x="12355560" y="3918600"/>
                <a:ext cx="252360" cy="360"/>
              </a:xfrm>
              <a:prstGeom prst="straightConnector1">
                <a:avLst/>
              </a:prstGeom>
              <a:ln w="6480">
                <a:solidFill>
                  <a:srgbClr val="a8a8a8"/>
                </a:solidFill>
                <a:miter/>
              </a:ln>
            </p:spPr>
          </p:cxnSp>
          <p:cxnSp>
            <p:nvCxnSpPr>
              <p:cNvPr id="25971" name="Straight Connector 1898"/>
              <p:cNvCxnSpPr/>
              <p:nvPr/>
            </p:nvCxnSpPr>
            <p:spPr>
              <a:xfrm>
                <a:off x="12355560" y="4571640"/>
                <a:ext cx="252360" cy="360"/>
              </a:xfrm>
              <a:prstGeom prst="straightConnector1">
                <a:avLst/>
              </a:prstGeom>
              <a:ln w="6480">
                <a:solidFill>
                  <a:srgbClr val="a8a8a8"/>
                </a:solidFill>
                <a:miter/>
              </a:ln>
            </p:spPr>
          </p:cxnSp>
          <p:cxnSp>
            <p:nvCxnSpPr>
              <p:cNvPr id="25972" name="Straight Connector 1899"/>
              <p:cNvCxnSpPr/>
              <p:nvPr/>
            </p:nvCxnSpPr>
            <p:spPr>
              <a:xfrm>
                <a:off x="12355560" y="5551560"/>
                <a:ext cx="252360" cy="360"/>
              </a:xfrm>
              <a:prstGeom prst="straightConnector1">
                <a:avLst/>
              </a:prstGeom>
              <a:ln w="6480">
                <a:solidFill>
                  <a:srgbClr val="a8a8a8"/>
                </a:solidFill>
                <a:miter/>
              </a:ln>
            </p:spPr>
          </p:cxnSp>
          <p:cxnSp>
            <p:nvCxnSpPr>
              <p:cNvPr id="25973" name="Straight Connector 1900"/>
              <p:cNvCxnSpPr/>
              <p:nvPr/>
            </p:nvCxnSpPr>
            <p:spPr>
              <a:xfrm>
                <a:off x="12355560" y="5225040"/>
                <a:ext cx="252360" cy="360"/>
              </a:xfrm>
              <a:prstGeom prst="straightConnector1">
                <a:avLst/>
              </a:prstGeom>
              <a:ln w="6480">
                <a:solidFill>
                  <a:srgbClr val="a8a8a8"/>
                </a:solidFill>
                <a:miter/>
              </a:ln>
            </p:spPr>
          </p:cxnSp>
          <p:cxnSp>
            <p:nvCxnSpPr>
              <p:cNvPr id="25974" name="Straight Connector 1901"/>
              <p:cNvCxnSpPr/>
              <p:nvPr/>
            </p:nvCxnSpPr>
            <p:spPr>
              <a:xfrm>
                <a:off x="12355560" y="6204600"/>
                <a:ext cx="252360" cy="360"/>
              </a:xfrm>
              <a:prstGeom prst="straightConnector1">
                <a:avLst/>
              </a:prstGeom>
              <a:ln w="6480">
                <a:solidFill>
                  <a:srgbClr val="a8a8a8"/>
                </a:solidFill>
                <a:miter/>
              </a:ln>
            </p:spPr>
          </p:cxnSp>
          <p:cxnSp>
            <p:nvCxnSpPr>
              <p:cNvPr id="25975" name="Straight Connector 1902"/>
              <p:cNvCxnSpPr/>
              <p:nvPr/>
            </p:nvCxnSpPr>
            <p:spPr>
              <a:xfrm>
                <a:off x="12355560" y="5878080"/>
                <a:ext cx="252360" cy="360"/>
              </a:xfrm>
              <a:prstGeom prst="straightConnector1">
                <a:avLst/>
              </a:prstGeom>
              <a:ln w="6480">
                <a:solidFill>
                  <a:srgbClr val="a8a8a8"/>
                </a:solidFill>
                <a:miter/>
              </a:ln>
            </p:spPr>
          </p:cxnSp>
          <p:cxnSp>
            <p:nvCxnSpPr>
              <p:cNvPr id="25976" name="Straight Connector 1903"/>
              <p:cNvCxnSpPr/>
              <p:nvPr/>
            </p:nvCxnSpPr>
            <p:spPr>
              <a:xfrm>
                <a:off x="12355560" y="6857640"/>
                <a:ext cx="252360" cy="360"/>
              </a:xfrm>
              <a:prstGeom prst="straightConnector1">
                <a:avLst/>
              </a:prstGeom>
              <a:ln w="6480">
                <a:solidFill>
                  <a:srgbClr val="a8a8a8"/>
                </a:solidFill>
                <a:miter/>
              </a:ln>
            </p:spPr>
          </p:cxnSp>
          <p:cxnSp>
            <p:nvCxnSpPr>
              <p:cNvPr id="25977" name="Straight Connector 1904"/>
              <p:cNvCxnSpPr/>
              <p:nvPr/>
            </p:nvCxnSpPr>
            <p:spPr>
              <a:xfrm>
                <a:off x="12355560" y="6531120"/>
                <a:ext cx="252360" cy="360"/>
              </a:xfrm>
              <a:prstGeom prst="straightConnector1">
                <a:avLst/>
              </a:prstGeom>
              <a:ln w="6480">
                <a:solidFill>
                  <a:srgbClr val="a8a8a8"/>
                </a:solidFill>
                <a:miter/>
              </a:ln>
            </p:spPr>
          </p:cxnSp>
          <p:cxnSp>
            <p:nvCxnSpPr>
              <p:cNvPr id="25978"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5979"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5980"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5981"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5982"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5983"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5984" name="Straight Connector 2097"/>
              <p:cNvCxnSpPr/>
              <p:nvPr/>
            </p:nvCxnSpPr>
            <p:spPr>
              <a:xfrm flipV="1">
                <a:off x="9885240" y="7041240"/>
                <a:ext cx="360" cy="252360"/>
              </a:xfrm>
              <a:prstGeom prst="straightConnector1">
                <a:avLst/>
              </a:prstGeom>
              <a:ln w="6480">
                <a:solidFill>
                  <a:srgbClr val="a8a8a8"/>
                </a:solidFill>
                <a:miter/>
              </a:ln>
            </p:spPr>
          </p:cxnSp>
          <p:cxnSp>
            <p:nvCxnSpPr>
              <p:cNvPr id="25985"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5986" name="Straight Connector 2099"/>
              <p:cNvCxnSpPr/>
              <p:nvPr/>
            </p:nvCxnSpPr>
            <p:spPr>
              <a:xfrm flipV="1">
                <a:off x="9226080" y="7041240"/>
                <a:ext cx="360" cy="252360"/>
              </a:xfrm>
              <a:prstGeom prst="straightConnector1">
                <a:avLst/>
              </a:prstGeom>
              <a:ln w="6480">
                <a:solidFill>
                  <a:srgbClr val="a8a8a8"/>
                </a:solidFill>
                <a:miter/>
              </a:ln>
            </p:spPr>
          </p:cxnSp>
          <p:cxnSp>
            <p:nvCxnSpPr>
              <p:cNvPr id="25987" name="Straight Connector 2100"/>
              <p:cNvCxnSpPr/>
              <p:nvPr/>
            </p:nvCxnSpPr>
            <p:spPr>
              <a:xfrm flipV="1">
                <a:off x="9555840" y="7041240"/>
                <a:ext cx="360" cy="252360"/>
              </a:xfrm>
              <a:prstGeom prst="straightConnector1">
                <a:avLst/>
              </a:prstGeom>
              <a:ln w="6480">
                <a:solidFill>
                  <a:srgbClr val="a8a8a8"/>
                </a:solidFill>
                <a:miter/>
              </a:ln>
            </p:spPr>
          </p:cxnSp>
          <p:cxnSp>
            <p:nvCxnSpPr>
              <p:cNvPr id="25988" name="Straight Connector 2101"/>
              <p:cNvCxnSpPr/>
              <p:nvPr/>
            </p:nvCxnSpPr>
            <p:spPr>
              <a:xfrm flipV="1">
                <a:off x="8567280" y="7041240"/>
                <a:ext cx="360" cy="252360"/>
              </a:xfrm>
              <a:prstGeom prst="straightConnector1">
                <a:avLst/>
              </a:prstGeom>
              <a:ln w="6480">
                <a:solidFill>
                  <a:srgbClr val="a8a8a8"/>
                </a:solidFill>
                <a:miter/>
              </a:ln>
            </p:spPr>
          </p:cxnSp>
          <p:cxnSp>
            <p:nvCxnSpPr>
              <p:cNvPr id="25989" name="Straight Connector 2102"/>
              <p:cNvCxnSpPr/>
              <p:nvPr/>
            </p:nvCxnSpPr>
            <p:spPr>
              <a:xfrm flipV="1">
                <a:off x="8896680" y="7041240"/>
                <a:ext cx="360" cy="252360"/>
              </a:xfrm>
              <a:prstGeom prst="straightConnector1">
                <a:avLst/>
              </a:prstGeom>
              <a:ln w="6480">
                <a:solidFill>
                  <a:srgbClr val="a8a8a8"/>
                </a:solidFill>
                <a:miter/>
              </a:ln>
            </p:spPr>
          </p:cxnSp>
          <p:cxnSp>
            <p:nvCxnSpPr>
              <p:cNvPr id="25990" name="Straight Connector 2103"/>
              <p:cNvCxnSpPr/>
              <p:nvPr/>
            </p:nvCxnSpPr>
            <p:spPr>
              <a:xfrm flipV="1">
                <a:off x="7908120" y="7041240"/>
                <a:ext cx="360" cy="252360"/>
              </a:xfrm>
              <a:prstGeom prst="straightConnector1">
                <a:avLst/>
              </a:prstGeom>
              <a:ln w="6480">
                <a:solidFill>
                  <a:srgbClr val="a8a8a8"/>
                </a:solidFill>
                <a:miter/>
              </a:ln>
            </p:spPr>
          </p:cxnSp>
          <p:cxnSp>
            <p:nvCxnSpPr>
              <p:cNvPr id="25991" name="Straight Connector 2104"/>
              <p:cNvCxnSpPr/>
              <p:nvPr/>
            </p:nvCxnSpPr>
            <p:spPr>
              <a:xfrm flipV="1">
                <a:off x="8237520" y="7041240"/>
                <a:ext cx="360" cy="252360"/>
              </a:xfrm>
              <a:prstGeom prst="straightConnector1">
                <a:avLst/>
              </a:prstGeom>
              <a:ln w="6480">
                <a:solidFill>
                  <a:srgbClr val="a8a8a8"/>
                </a:solidFill>
                <a:miter/>
              </a:ln>
            </p:spPr>
          </p:cxnSp>
          <p:cxnSp>
            <p:nvCxnSpPr>
              <p:cNvPr id="25992" name="Straight Connector 2105"/>
              <p:cNvCxnSpPr/>
              <p:nvPr/>
            </p:nvCxnSpPr>
            <p:spPr>
              <a:xfrm flipV="1">
                <a:off x="7248960" y="7041240"/>
                <a:ext cx="360" cy="252360"/>
              </a:xfrm>
              <a:prstGeom prst="straightConnector1">
                <a:avLst/>
              </a:prstGeom>
              <a:ln w="6480">
                <a:solidFill>
                  <a:srgbClr val="a8a8a8"/>
                </a:solidFill>
                <a:miter/>
              </a:ln>
            </p:spPr>
          </p:cxnSp>
          <p:cxnSp>
            <p:nvCxnSpPr>
              <p:cNvPr id="25993" name="Straight Connector 2106"/>
              <p:cNvCxnSpPr/>
              <p:nvPr/>
            </p:nvCxnSpPr>
            <p:spPr>
              <a:xfrm flipV="1">
                <a:off x="7578720" y="7041240"/>
                <a:ext cx="360" cy="252360"/>
              </a:xfrm>
              <a:prstGeom prst="straightConnector1">
                <a:avLst/>
              </a:prstGeom>
              <a:ln w="6480">
                <a:solidFill>
                  <a:srgbClr val="a8a8a8"/>
                </a:solidFill>
                <a:miter/>
              </a:ln>
            </p:spPr>
          </p:cxnSp>
          <p:cxnSp>
            <p:nvCxnSpPr>
              <p:cNvPr id="25994" name="Straight Connector 2107"/>
              <p:cNvCxnSpPr/>
              <p:nvPr/>
            </p:nvCxnSpPr>
            <p:spPr>
              <a:xfrm flipV="1">
                <a:off x="6590160" y="7041240"/>
                <a:ext cx="360" cy="252360"/>
              </a:xfrm>
              <a:prstGeom prst="straightConnector1">
                <a:avLst/>
              </a:prstGeom>
              <a:ln w="6480">
                <a:solidFill>
                  <a:srgbClr val="a8a8a8"/>
                </a:solidFill>
                <a:miter/>
              </a:ln>
            </p:spPr>
          </p:cxnSp>
          <p:cxnSp>
            <p:nvCxnSpPr>
              <p:cNvPr id="25995" name="Straight Connector 2108"/>
              <p:cNvCxnSpPr/>
              <p:nvPr/>
            </p:nvCxnSpPr>
            <p:spPr>
              <a:xfrm flipV="1">
                <a:off x="6919560" y="7041240"/>
                <a:ext cx="360" cy="252360"/>
              </a:xfrm>
              <a:prstGeom prst="straightConnector1">
                <a:avLst/>
              </a:prstGeom>
              <a:ln w="6480">
                <a:solidFill>
                  <a:srgbClr val="a8a8a8"/>
                </a:solidFill>
                <a:miter/>
              </a:ln>
            </p:spPr>
          </p:cxnSp>
          <p:cxnSp>
            <p:nvCxnSpPr>
              <p:cNvPr id="25996" name="Straight Connector 2109"/>
              <p:cNvCxnSpPr/>
              <p:nvPr/>
            </p:nvCxnSpPr>
            <p:spPr>
              <a:xfrm flipV="1">
                <a:off x="5931000" y="7041240"/>
                <a:ext cx="360" cy="252360"/>
              </a:xfrm>
              <a:prstGeom prst="straightConnector1">
                <a:avLst/>
              </a:prstGeom>
              <a:ln w="6480">
                <a:solidFill>
                  <a:srgbClr val="a8a8a8"/>
                </a:solidFill>
                <a:miter/>
              </a:ln>
            </p:spPr>
          </p:cxnSp>
          <p:cxnSp>
            <p:nvCxnSpPr>
              <p:cNvPr id="25997" name="Straight Connector 2110"/>
              <p:cNvCxnSpPr/>
              <p:nvPr/>
            </p:nvCxnSpPr>
            <p:spPr>
              <a:xfrm flipV="1">
                <a:off x="6260760" y="7041240"/>
                <a:ext cx="360" cy="252360"/>
              </a:xfrm>
              <a:prstGeom prst="straightConnector1">
                <a:avLst/>
              </a:prstGeom>
              <a:ln w="6480">
                <a:solidFill>
                  <a:srgbClr val="a8a8a8"/>
                </a:solidFill>
                <a:miter/>
              </a:ln>
            </p:spPr>
          </p:cxnSp>
          <p:cxnSp>
            <p:nvCxnSpPr>
              <p:cNvPr id="25998" name="Straight Connector 2111"/>
              <p:cNvCxnSpPr/>
              <p:nvPr/>
            </p:nvCxnSpPr>
            <p:spPr>
              <a:xfrm flipV="1">
                <a:off x="5272200" y="7041240"/>
                <a:ext cx="360" cy="252360"/>
              </a:xfrm>
              <a:prstGeom prst="straightConnector1">
                <a:avLst/>
              </a:prstGeom>
              <a:ln w="6480">
                <a:solidFill>
                  <a:srgbClr val="a8a8a8"/>
                </a:solidFill>
                <a:miter/>
              </a:ln>
            </p:spPr>
          </p:cxnSp>
          <p:cxnSp>
            <p:nvCxnSpPr>
              <p:cNvPr id="25999" name="Straight Connector 2112"/>
              <p:cNvCxnSpPr/>
              <p:nvPr/>
            </p:nvCxnSpPr>
            <p:spPr>
              <a:xfrm flipV="1">
                <a:off x="5601600" y="7041240"/>
                <a:ext cx="360" cy="252360"/>
              </a:xfrm>
              <a:prstGeom prst="straightConnector1">
                <a:avLst/>
              </a:prstGeom>
              <a:ln w="6480">
                <a:solidFill>
                  <a:srgbClr val="a8a8a8"/>
                </a:solidFill>
                <a:miter/>
              </a:ln>
            </p:spPr>
          </p:cxnSp>
          <p:cxnSp>
            <p:nvCxnSpPr>
              <p:cNvPr id="26000" name="Straight Connector 2113"/>
              <p:cNvCxnSpPr/>
              <p:nvPr/>
            </p:nvCxnSpPr>
            <p:spPr>
              <a:xfrm flipV="1">
                <a:off x="4613040" y="7041240"/>
                <a:ext cx="360" cy="252360"/>
              </a:xfrm>
              <a:prstGeom prst="straightConnector1">
                <a:avLst/>
              </a:prstGeom>
              <a:ln w="6480">
                <a:solidFill>
                  <a:srgbClr val="a8a8a8"/>
                </a:solidFill>
                <a:miter/>
              </a:ln>
            </p:spPr>
          </p:cxnSp>
          <p:cxnSp>
            <p:nvCxnSpPr>
              <p:cNvPr id="26001" name="Straight Connector 2114"/>
              <p:cNvCxnSpPr/>
              <p:nvPr/>
            </p:nvCxnSpPr>
            <p:spPr>
              <a:xfrm flipV="1">
                <a:off x="4942440" y="7041240"/>
                <a:ext cx="360" cy="252360"/>
              </a:xfrm>
              <a:prstGeom prst="straightConnector1">
                <a:avLst/>
              </a:prstGeom>
              <a:ln w="6480">
                <a:solidFill>
                  <a:srgbClr val="a8a8a8"/>
                </a:solidFill>
                <a:miter/>
              </a:ln>
            </p:spPr>
          </p:cxnSp>
          <p:cxnSp>
            <p:nvCxnSpPr>
              <p:cNvPr id="26002" name="Straight Connector 2115"/>
              <p:cNvCxnSpPr/>
              <p:nvPr/>
            </p:nvCxnSpPr>
            <p:spPr>
              <a:xfrm flipV="1">
                <a:off x="3953880" y="7041240"/>
                <a:ext cx="360" cy="252360"/>
              </a:xfrm>
              <a:prstGeom prst="straightConnector1">
                <a:avLst/>
              </a:prstGeom>
              <a:ln w="6480">
                <a:solidFill>
                  <a:srgbClr val="a8a8a8"/>
                </a:solidFill>
                <a:miter/>
              </a:ln>
            </p:spPr>
          </p:cxnSp>
          <p:cxnSp>
            <p:nvCxnSpPr>
              <p:cNvPr id="26003" name="Straight Connector 2116"/>
              <p:cNvCxnSpPr/>
              <p:nvPr/>
            </p:nvCxnSpPr>
            <p:spPr>
              <a:xfrm flipV="1">
                <a:off x="4283640" y="7041240"/>
                <a:ext cx="360" cy="252360"/>
              </a:xfrm>
              <a:prstGeom prst="straightConnector1">
                <a:avLst/>
              </a:prstGeom>
              <a:ln w="6480">
                <a:solidFill>
                  <a:srgbClr val="a8a8a8"/>
                </a:solidFill>
                <a:miter/>
              </a:ln>
            </p:spPr>
          </p:cxnSp>
          <p:cxnSp>
            <p:nvCxnSpPr>
              <p:cNvPr id="26004" name="Straight Connector 2117"/>
              <p:cNvCxnSpPr/>
              <p:nvPr/>
            </p:nvCxnSpPr>
            <p:spPr>
              <a:xfrm flipV="1">
                <a:off x="3295080" y="7041240"/>
                <a:ext cx="360" cy="252360"/>
              </a:xfrm>
              <a:prstGeom prst="straightConnector1">
                <a:avLst/>
              </a:prstGeom>
              <a:ln w="6480">
                <a:solidFill>
                  <a:srgbClr val="a8a8a8"/>
                </a:solidFill>
                <a:miter/>
              </a:ln>
            </p:spPr>
          </p:cxnSp>
          <p:cxnSp>
            <p:nvCxnSpPr>
              <p:cNvPr id="26005" name="Straight Connector 2118"/>
              <p:cNvCxnSpPr/>
              <p:nvPr/>
            </p:nvCxnSpPr>
            <p:spPr>
              <a:xfrm flipV="1">
                <a:off x="3624480" y="7041240"/>
                <a:ext cx="360" cy="252360"/>
              </a:xfrm>
              <a:prstGeom prst="straightConnector1">
                <a:avLst/>
              </a:prstGeom>
              <a:ln w="6480">
                <a:solidFill>
                  <a:srgbClr val="a8a8a8"/>
                </a:solidFill>
                <a:miter/>
              </a:ln>
            </p:spPr>
          </p:cxnSp>
          <p:cxnSp>
            <p:nvCxnSpPr>
              <p:cNvPr id="26006" name="Straight Connector 2119"/>
              <p:cNvCxnSpPr/>
              <p:nvPr/>
            </p:nvCxnSpPr>
            <p:spPr>
              <a:xfrm flipV="1">
                <a:off x="2635920" y="7041240"/>
                <a:ext cx="360" cy="252360"/>
              </a:xfrm>
              <a:prstGeom prst="straightConnector1">
                <a:avLst/>
              </a:prstGeom>
              <a:ln w="6480">
                <a:solidFill>
                  <a:srgbClr val="a8a8a8"/>
                </a:solidFill>
                <a:miter/>
              </a:ln>
            </p:spPr>
          </p:cxnSp>
          <p:cxnSp>
            <p:nvCxnSpPr>
              <p:cNvPr id="26007" name="Straight Connector 2120"/>
              <p:cNvCxnSpPr/>
              <p:nvPr/>
            </p:nvCxnSpPr>
            <p:spPr>
              <a:xfrm flipV="1">
                <a:off x="2965320" y="7041240"/>
                <a:ext cx="360" cy="252360"/>
              </a:xfrm>
              <a:prstGeom prst="straightConnector1">
                <a:avLst/>
              </a:prstGeom>
              <a:ln w="6480">
                <a:solidFill>
                  <a:srgbClr val="a8a8a8"/>
                </a:solidFill>
                <a:miter/>
              </a:ln>
            </p:spPr>
          </p:cxnSp>
          <p:cxnSp>
            <p:nvCxnSpPr>
              <p:cNvPr id="26008" name="Straight Connector 2121"/>
              <p:cNvCxnSpPr/>
              <p:nvPr/>
            </p:nvCxnSpPr>
            <p:spPr>
              <a:xfrm flipV="1">
                <a:off x="1976760" y="7041240"/>
                <a:ext cx="360" cy="252360"/>
              </a:xfrm>
              <a:prstGeom prst="straightConnector1">
                <a:avLst/>
              </a:prstGeom>
              <a:ln w="6480">
                <a:solidFill>
                  <a:srgbClr val="a8a8a8"/>
                </a:solidFill>
                <a:miter/>
              </a:ln>
            </p:spPr>
          </p:cxnSp>
          <p:cxnSp>
            <p:nvCxnSpPr>
              <p:cNvPr id="26009" name="Straight Connector 2122"/>
              <p:cNvCxnSpPr/>
              <p:nvPr/>
            </p:nvCxnSpPr>
            <p:spPr>
              <a:xfrm flipV="1">
                <a:off x="2306520" y="7041240"/>
                <a:ext cx="360" cy="252360"/>
              </a:xfrm>
              <a:prstGeom prst="straightConnector1">
                <a:avLst/>
              </a:prstGeom>
              <a:ln w="6480">
                <a:solidFill>
                  <a:srgbClr val="a8a8a8"/>
                </a:solidFill>
                <a:miter/>
              </a:ln>
            </p:spPr>
          </p:cxnSp>
          <p:cxnSp>
            <p:nvCxnSpPr>
              <p:cNvPr id="26010" name="Straight Connector 2123"/>
              <p:cNvCxnSpPr/>
              <p:nvPr/>
            </p:nvCxnSpPr>
            <p:spPr>
              <a:xfrm flipV="1">
                <a:off x="1317960" y="7041240"/>
                <a:ext cx="360" cy="252360"/>
              </a:xfrm>
              <a:prstGeom prst="straightConnector1">
                <a:avLst/>
              </a:prstGeom>
              <a:ln w="6480">
                <a:solidFill>
                  <a:srgbClr val="a8a8a8"/>
                </a:solidFill>
                <a:miter/>
              </a:ln>
            </p:spPr>
          </p:cxnSp>
          <p:cxnSp>
            <p:nvCxnSpPr>
              <p:cNvPr id="26011" name="Straight Connector 2124"/>
              <p:cNvCxnSpPr/>
              <p:nvPr/>
            </p:nvCxnSpPr>
            <p:spPr>
              <a:xfrm flipV="1">
                <a:off x="1647360" y="7041240"/>
                <a:ext cx="360" cy="252360"/>
              </a:xfrm>
              <a:prstGeom prst="straightConnector1">
                <a:avLst/>
              </a:prstGeom>
              <a:ln w="6480">
                <a:solidFill>
                  <a:srgbClr val="a8a8a8"/>
                </a:solidFill>
                <a:miter/>
              </a:ln>
            </p:spPr>
          </p:cxnSp>
          <p:cxnSp>
            <p:nvCxnSpPr>
              <p:cNvPr id="26012" name="Straight Connector 2125"/>
              <p:cNvCxnSpPr/>
              <p:nvPr/>
            </p:nvCxnSpPr>
            <p:spPr>
              <a:xfrm flipV="1">
                <a:off x="658800" y="7041240"/>
                <a:ext cx="360" cy="252360"/>
              </a:xfrm>
              <a:prstGeom prst="straightConnector1">
                <a:avLst/>
              </a:prstGeom>
              <a:ln w="6480">
                <a:solidFill>
                  <a:srgbClr val="a8a8a8"/>
                </a:solidFill>
                <a:miter/>
              </a:ln>
            </p:spPr>
          </p:cxnSp>
          <p:cxnSp>
            <p:nvCxnSpPr>
              <p:cNvPr id="26013" name="Straight Connector 2126"/>
              <p:cNvCxnSpPr/>
              <p:nvPr/>
            </p:nvCxnSpPr>
            <p:spPr>
              <a:xfrm flipV="1">
                <a:off x="988200" y="7041240"/>
                <a:ext cx="360" cy="252360"/>
              </a:xfrm>
              <a:prstGeom prst="straightConnector1">
                <a:avLst/>
              </a:prstGeom>
              <a:ln w="6480">
                <a:solidFill>
                  <a:srgbClr val="a8a8a8"/>
                </a:solidFill>
                <a:miter/>
              </a:ln>
            </p:spPr>
          </p:cxnSp>
          <p:cxnSp>
            <p:nvCxnSpPr>
              <p:cNvPr id="26014" name="Straight Connector 2127"/>
              <p:cNvCxnSpPr/>
              <p:nvPr/>
            </p:nvCxnSpPr>
            <p:spPr>
              <a:xfrm flipV="1">
                <a:off x="0" y="7041240"/>
                <a:ext cx="360" cy="252360"/>
              </a:xfrm>
              <a:prstGeom prst="straightConnector1">
                <a:avLst/>
              </a:prstGeom>
              <a:ln w="6480">
                <a:solidFill>
                  <a:srgbClr val="a8a8a8"/>
                </a:solidFill>
                <a:miter/>
              </a:ln>
            </p:spPr>
          </p:cxnSp>
          <p:cxnSp>
            <p:nvCxnSpPr>
              <p:cNvPr id="26015"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6016" name="PlaceHolder 1"/>
          <p:cNvSpPr>
            <a:spLocks noGrp="1"/>
          </p:cNvSpPr>
          <p:nvPr>
            <p:ph type="body"/>
          </p:nvPr>
        </p:nvSpPr>
        <p:spPr>
          <a:xfrm>
            <a:off x="659160" y="1141200"/>
            <a:ext cx="7408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26017" name="PlaceHolder 2"/>
          <p:cNvSpPr>
            <a:spLocks noGrp="1"/>
          </p:cNvSpPr>
          <p:nvPr>
            <p:ph type="sldNum" idx="73"/>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F8487BB1-6FF5-41B3-8C8F-75B08F540AA7}"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6018" name="PlaceHolder 3"/>
          <p:cNvSpPr>
            <a:spLocks noGrp="1"/>
          </p:cNvSpPr>
          <p:nvPr>
            <p:ph type="ftr" idx="74"/>
          </p:nvPr>
        </p:nvSpPr>
        <p:spPr>
          <a:xfrm>
            <a:off x="659160" y="6404040"/>
            <a:ext cx="740844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019" name="PlaceHolder 4"/>
          <p:cNvSpPr>
            <a:spLocks noGrp="1"/>
          </p:cNvSpPr>
          <p:nvPr>
            <p:ph type="body"/>
          </p:nvPr>
        </p:nvSpPr>
        <p:spPr>
          <a:xfrm>
            <a:off x="8415360" y="0"/>
            <a:ext cx="3776040" cy="6857640"/>
          </a:xfrm>
          <a:prstGeom prst="rect">
            <a:avLst/>
          </a:prstGeom>
          <a:solidFill>
            <a:schemeClr val="accent2">
              <a:lumMod val="20000"/>
              <a:lumOff val="80000"/>
              <a:alpha val="10000"/>
            </a:schemeClr>
          </a:solidFill>
          <a:ln w="0">
            <a:noFill/>
          </a:ln>
        </p:spPr>
        <p:txBody>
          <a:bodyPr lIns="360000" rIns="90000" tIns="360000" bIns="45000" anchor="t">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26020" name="PlaceHolder 5"/>
          <p:cNvSpPr>
            <a:spLocks noGrp="1"/>
          </p:cNvSpPr>
          <p:nvPr>
            <p:ph type="title"/>
          </p:nvPr>
        </p:nvSpPr>
        <p:spPr>
          <a:xfrm>
            <a:off x="659160" y="325080"/>
            <a:ext cx="7408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6021" name="TextBox 8"/>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5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6059" name="Master Grid"/>
          <p:cNvGrpSpPr/>
          <p:nvPr/>
        </p:nvGrpSpPr>
        <p:grpSpPr>
          <a:xfrm>
            <a:off x="0" y="0"/>
            <a:ext cx="12191760" cy="6858000"/>
            <a:chOff x="0" y="0"/>
            <a:chExt cx="12191760" cy="6858000"/>
          </a:xfrm>
        </p:grpSpPr>
        <p:grpSp>
          <p:nvGrpSpPr>
            <p:cNvPr id="26060" name="GRID"/>
            <p:cNvGrpSpPr/>
            <p:nvPr/>
          </p:nvGrpSpPr>
          <p:grpSpPr>
            <a:xfrm>
              <a:off x="0" y="0"/>
              <a:ext cx="12191760" cy="6858000"/>
              <a:chOff x="0" y="0"/>
              <a:chExt cx="12191760" cy="6858000"/>
            </a:xfrm>
          </p:grpSpPr>
          <p:grpSp>
            <p:nvGrpSpPr>
              <p:cNvPr id="26061" name="Group 454"/>
              <p:cNvGrpSpPr/>
              <p:nvPr/>
            </p:nvGrpSpPr>
            <p:grpSpPr>
              <a:xfrm>
                <a:off x="0" y="0"/>
                <a:ext cx="12191760" cy="6858000"/>
                <a:chOff x="0" y="0"/>
                <a:chExt cx="12191760" cy="6858000"/>
              </a:xfrm>
            </p:grpSpPr>
            <p:cxnSp>
              <p:nvCxnSpPr>
                <p:cNvPr id="2606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606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606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606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606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606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606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606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607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607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607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607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607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607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607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607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607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607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608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608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608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608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608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608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608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608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608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608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609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609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609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609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609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609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609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609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609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609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6100" name="Group 455"/>
              <p:cNvGrpSpPr/>
              <p:nvPr/>
            </p:nvGrpSpPr>
            <p:grpSpPr>
              <a:xfrm>
                <a:off x="0" y="0"/>
                <a:ext cx="12191760" cy="6857640"/>
                <a:chOff x="0" y="0"/>
                <a:chExt cx="12191760" cy="6857640"/>
              </a:xfrm>
            </p:grpSpPr>
            <p:cxnSp>
              <p:nvCxnSpPr>
                <p:cNvPr id="2610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610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610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610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610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610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610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610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610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611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611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611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611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611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611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611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611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611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611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612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612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612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6123" name="Group 396"/>
            <p:cNvGrpSpPr/>
            <p:nvPr/>
          </p:nvGrpSpPr>
          <p:grpSpPr>
            <a:xfrm>
              <a:off x="329400" y="326520"/>
              <a:ext cx="11532960" cy="5878800"/>
              <a:chOff x="329400" y="326520"/>
              <a:chExt cx="11532960" cy="5878800"/>
            </a:xfrm>
          </p:grpSpPr>
          <p:grpSp>
            <p:nvGrpSpPr>
              <p:cNvPr id="26124" name="Group 397"/>
              <p:cNvGrpSpPr/>
              <p:nvPr/>
            </p:nvGrpSpPr>
            <p:grpSpPr>
              <a:xfrm>
                <a:off x="329400" y="326520"/>
                <a:ext cx="11532960" cy="5878800"/>
                <a:chOff x="329400" y="326520"/>
                <a:chExt cx="11532960" cy="5878800"/>
              </a:xfrm>
            </p:grpSpPr>
            <p:cxnSp>
              <p:nvCxnSpPr>
                <p:cNvPr id="2612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612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612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612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612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613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613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613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613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613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613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613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613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613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613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614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614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614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614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614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614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614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614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614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614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615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615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615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615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615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615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615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615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615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615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616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6161" name="Group 398"/>
              <p:cNvGrpSpPr/>
              <p:nvPr/>
            </p:nvGrpSpPr>
            <p:grpSpPr>
              <a:xfrm>
                <a:off x="329400" y="326520"/>
                <a:ext cx="11532960" cy="5878080"/>
                <a:chOff x="329400" y="326520"/>
                <a:chExt cx="11532960" cy="5878080"/>
              </a:xfrm>
            </p:grpSpPr>
            <p:cxnSp>
              <p:nvCxnSpPr>
                <p:cNvPr id="2616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616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616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616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616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616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616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616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617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617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617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617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617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617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617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617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617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617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618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6181" name="Master Grid Edge"/>
          <p:cNvGrpSpPr/>
          <p:nvPr/>
        </p:nvGrpSpPr>
        <p:grpSpPr>
          <a:xfrm>
            <a:off x="-435240" y="-435240"/>
            <a:ext cx="13042800" cy="7728480"/>
            <a:chOff x="-435240" y="-435240"/>
            <a:chExt cx="13042800" cy="7728480"/>
          </a:xfrm>
        </p:grpSpPr>
        <p:grpSp>
          <p:nvGrpSpPr>
            <p:cNvPr id="26182" name="Group 27"/>
            <p:cNvGrpSpPr/>
            <p:nvPr/>
          </p:nvGrpSpPr>
          <p:grpSpPr>
            <a:xfrm>
              <a:off x="-435240" y="-435240"/>
              <a:ext cx="13042800" cy="7728480"/>
              <a:chOff x="-435240" y="-435240"/>
              <a:chExt cx="13042800" cy="7728480"/>
            </a:xfrm>
          </p:grpSpPr>
          <p:cxnSp>
            <p:nvCxnSpPr>
              <p:cNvPr id="26183" name="Straight Connector 1371"/>
              <p:cNvCxnSpPr/>
              <p:nvPr/>
            </p:nvCxnSpPr>
            <p:spPr>
              <a:xfrm>
                <a:off x="-435240" y="489600"/>
                <a:ext cx="126360" cy="360"/>
              </a:xfrm>
              <a:prstGeom prst="straightConnector1">
                <a:avLst/>
              </a:prstGeom>
              <a:ln w="6480">
                <a:solidFill>
                  <a:srgbClr val="a8a8a8"/>
                </a:solidFill>
                <a:miter/>
              </a:ln>
            </p:spPr>
          </p:cxnSp>
          <p:cxnSp>
            <p:nvCxnSpPr>
              <p:cNvPr id="26184" name="Straight Connector 1372"/>
              <p:cNvCxnSpPr/>
              <p:nvPr/>
            </p:nvCxnSpPr>
            <p:spPr>
              <a:xfrm>
                <a:off x="-435240" y="326520"/>
                <a:ext cx="126360" cy="360"/>
              </a:xfrm>
              <a:prstGeom prst="straightConnector1">
                <a:avLst/>
              </a:prstGeom>
              <a:ln w="6480">
                <a:solidFill>
                  <a:srgbClr val="a8a8a8"/>
                </a:solidFill>
                <a:miter/>
              </a:ln>
            </p:spPr>
          </p:cxnSp>
          <p:cxnSp>
            <p:nvCxnSpPr>
              <p:cNvPr id="26185" name="Straight Connector 1373"/>
              <p:cNvCxnSpPr/>
              <p:nvPr/>
            </p:nvCxnSpPr>
            <p:spPr>
              <a:xfrm>
                <a:off x="-435240" y="816120"/>
                <a:ext cx="126360" cy="360"/>
              </a:xfrm>
              <a:prstGeom prst="straightConnector1">
                <a:avLst/>
              </a:prstGeom>
              <a:ln w="6480">
                <a:solidFill>
                  <a:srgbClr val="a8a8a8"/>
                </a:solidFill>
                <a:miter/>
              </a:ln>
            </p:spPr>
          </p:cxnSp>
          <p:cxnSp>
            <p:nvCxnSpPr>
              <p:cNvPr id="26186" name="Straight Connector 1374"/>
              <p:cNvCxnSpPr/>
              <p:nvPr/>
            </p:nvCxnSpPr>
            <p:spPr>
              <a:xfrm>
                <a:off x="-435240" y="653040"/>
                <a:ext cx="126360" cy="360"/>
              </a:xfrm>
              <a:prstGeom prst="straightConnector1">
                <a:avLst/>
              </a:prstGeom>
              <a:ln w="6480">
                <a:solidFill>
                  <a:srgbClr val="a8a8a8"/>
                </a:solidFill>
                <a:miter/>
              </a:ln>
            </p:spPr>
          </p:cxnSp>
          <p:cxnSp>
            <p:nvCxnSpPr>
              <p:cNvPr id="26187" name="Straight Connector 1375"/>
              <p:cNvCxnSpPr/>
              <p:nvPr/>
            </p:nvCxnSpPr>
            <p:spPr>
              <a:xfrm>
                <a:off x="-435240" y="1142640"/>
                <a:ext cx="126360" cy="360"/>
              </a:xfrm>
              <a:prstGeom prst="straightConnector1">
                <a:avLst/>
              </a:prstGeom>
              <a:ln w="6480">
                <a:solidFill>
                  <a:srgbClr val="a8a8a8"/>
                </a:solidFill>
                <a:miter/>
              </a:ln>
            </p:spPr>
          </p:cxnSp>
          <p:cxnSp>
            <p:nvCxnSpPr>
              <p:cNvPr id="26188" name="Straight Connector 1376"/>
              <p:cNvCxnSpPr/>
              <p:nvPr/>
            </p:nvCxnSpPr>
            <p:spPr>
              <a:xfrm>
                <a:off x="-435240" y="979560"/>
                <a:ext cx="126360" cy="360"/>
              </a:xfrm>
              <a:prstGeom prst="straightConnector1">
                <a:avLst/>
              </a:prstGeom>
              <a:ln w="6480">
                <a:solidFill>
                  <a:srgbClr val="a8a8a8"/>
                </a:solidFill>
                <a:miter/>
              </a:ln>
            </p:spPr>
          </p:cxnSp>
          <p:cxnSp>
            <p:nvCxnSpPr>
              <p:cNvPr id="26189" name="Straight Connector 1377"/>
              <p:cNvCxnSpPr/>
              <p:nvPr/>
            </p:nvCxnSpPr>
            <p:spPr>
              <a:xfrm>
                <a:off x="-435240" y="1469520"/>
                <a:ext cx="126360" cy="360"/>
              </a:xfrm>
              <a:prstGeom prst="straightConnector1">
                <a:avLst/>
              </a:prstGeom>
              <a:ln w="6480">
                <a:solidFill>
                  <a:srgbClr val="a8a8a8"/>
                </a:solidFill>
                <a:miter/>
              </a:ln>
            </p:spPr>
          </p:cxnSp>
          <p:cxnSp>
            <p:nvCxnSpPr>
              <p:cNvPr id="26190" name="Straight Connector 1378"/>
              <p:cNvCxnSpPr/>
              <p:nvPr/>
            </p:nvCxnSpPr>
            <p:spPr>
              <a:xfrm>
                <a:off x="-435240" y="1306080"/>
                <a:ext cx="126360" cy="360"/>
              </a:xfrm>
              <a:prstGeom prst="straightConnector1">
                <a:avLst/>
              </a:prstGeom>
              <a:ln w="6480">
                <a:solidFill>
                  <a:srgbClr val="a8a8a8"/>
                </a:solidFill>
                <a:miter/>
              </a:ln>
            </p:spPr>
          </p:cxnSp>
          <p:cxnSp>
            <p:nvCxnSpPr>
              <p:cNvPr id="26191" name="Straight Connector 1379"/>
              <p:cNvCxnSpPr/>
              <p:nvPr/>
            </p:nvCxnSpPr>
            <p:spPr>
              <a:xfrm>
                <a:off x="-435240" y="1796040"/>
                <a:ext cx="126360" cy="360"/>
              </a:xfrm>
              <a:prstGeom prst="straightConnector1">
                <a:avLst/>
              </a:prstGeom>
              <a:ln w="6480">
                <a:solidFill>
                  <a:srgbClr val="a8a8a8"/>
                </a:solidFill>
                <a:miter/>
              </a:ln>
            </p:spPr>
          </p:cxnSp>
          <p:cxnSp>
            <p:nvCxnSpPr>
              <p:cNvPr id="26192" name="Straight Connector 1380"/>
              <p:cNvCxnSpPr/>
              <p:nvPr/>
            </p:nvCxnSpPr>
            <p:spPr>
              <a:xfrm>
                <a:off x="-435240" y="1632600"/>
                <a:ext cx="126360" cy="360"/>
              </a:xfrm>
              <a:prstGeom prst="straightConnector1">
                <a:avLst/>
              </a:prstGeom>
              <a:ln w="6480">
                <a:solidFill>
                  <a:srgbClr val="a8a8a8"/>
                </a:solidFill>
                <a:miter/>
              </a:ln>
            </p:spPr>
          </p:cxnSp>
          <p:cxnSp>
            <p:nvCxnSpPr>
              <p:cNvPr id="26193" name="Straight Connector 1381"/>
              <p:cNvCxnSpPr/>
              <p:nvPr/>
            </p:nvCxnSpPr>
            <p:spPr>
              <a:xfrm>
                <a:off x="-435240" y="2122560"/>
                <a:ext cx="126360" cy="360"/>
              </a:xfrm>
              <a:prstGeom prst="straightConnector1">
                <a:avLst/>
              </a:prstGeom>
              <a:ln w="6480">
                <a:solidFill>
                  <a:srgbClr val="a8a8a8"/>
                </a:solidFill>
                <a:miter/>
              </a:ln>
            </p:spPr>
          </p:cxnSp>
          <p:cxnSp>
            <p:nvCxnSpPr>
              <p:cNvPr id="26194" name="Straight Connector 1382"/>
              <p:cNvCxnSpPr/>
              <p:nvPr/>
            </p:nvCxnSpPr>
            <p:spPr>
              <a:xfrm>
                <a:off x="-435240" y="1959120"/>
                <a:ext cx="126360" cy="360"/>
              </a:xfrm>
              <a:prstGeom prst="straightConnector1">
                <a:avLst/>
              </a:prstGeom>
              <a:ln w="6480">
                <a:solidFill>
                  <a:srgbClr val="a8a8a8"/>
                </a:solidFill>
                <a:miter/>
              </a:ln>
            </p:spPr>
          </p:cxnSp>
          <p:cxnSp>
            <p:nvCxnSpPr>
              <p:cNvPr id="26195" name="Straight Connector 1383"/>
              <p:cNvCxnSpPr/>
              <p:nvPr/>
            </p:nvCxnSpPr>
            <p:spPr>
              <a:xfrm>
                <a:off x="-435240" y="2449080"/>
                <a:ext cx="126360" cy="360"/>
              </a:xfrm>
              <a:prstGeom prst="straightConnector1">
                <a:avLst/>
              </a:prstGeom>
              <a:ln w="6480">
                <a:solidFill>
                  <a:srgbClr val="a8a8a8"/>
                </a:solidFill>
                <a:miter/>
              </a:ln>
            </p:spPr>
          </p:cxnSp>
          <p:cxnSp>
            <p:nvCxnSpPr>
              <p:cNvPr id="26196" name="Straight Connector 1384"/>
              <p:cNvCxnSpPr/>
              <p:nvPr/>
            </p:nvCxnSpPr>
            <p:spPr>
              <a:xfrm>
                <a:off x="-435240" y="2285640"/>
                <a:ext cx="126360" cy="360"/>
              </a:xfrm>
              <a:prstGeom prst="straightConnector1">
                <a:avLst/>
              </a:prstGeom>
              <a:ln w="6480">
                <a:solidFill>
                  <a:srgbClr val="a8a8a8"/>
                </a:solidFill>
                <a:miter/>
              </a:ln>
            </p:spPr>
          </p:cxnSp>
          <p:cxnSp>
            <p:nvCxnSpPr>
              <p:cNvPr id="26197" name="Straight Connector 1385"/>
              <p:cNvCxnSpPr/>
              <p:nvPr/>
            </p:nvCxnSpPr>
            <p:spPr>
              <a:xfrm>
                <a:off x="-435240" y="2775600"/>
                <a:ext cx="126360" cy="360"/>
              </a:xfrm>
              <a:prstGeom prst="straightConnector1">
                <a:avLst/>
              </a:prstGeom>
              <a:ln w="6480">
                <a:solidFill>
                  <a:srgbClr val="a8a8a8"/>
                </a:solidFill>
                <a:miter/>
              </a:ln>
            </p:spPr>
          </p:cxnSp>
          <p:cxnSp>
            <p:nvCxnSpPr>
              <p:cNvPr id="26198" name="Straight Connector 1386"/>
              <p:cNvCxnSpPr/>
              <p:nvPr/>
            </p:nvCxnSpPr>
            <p:spPr>
              <a:xfrm>
                <a:off x="-435240" y="2612520"/>
                <a:ext cx="126360" cy="360"/>
              </a:xfrm>
              <a:prstGeom prst="straightConnector1">
                <a:avLst/>
              </a:prstGeom>
              <a:ln w="6480">
                <a:solidFill>
                  <a:srgbClr val="a8a8a8"/>
                </a:solidFill>
                <a:miter/>
              </a:ln>
            </p:spPr>
          </p:cxnSp>
          <p:cxnSp>
            <p:nvCxnSpPr>
              <p:cNvPr id="26199" name="Straight Connector 1387"/>
              <p:cNvCxnSpPr/>
              <p:nvPr/>
            </p:nvCxnSpPr>
            <p:spPr>
              <a:xfrm>
                <a:off x="-435240" y="3102120"/>
                <a:ext cx="126360" cy="360"/>
              </a:xfrm>
              <a:prstGeom prst="straightConnector1">
                <a:avLst/>
              </a:prstGeom>
              <a:ln w="6480">
                <a:solidFill>
                  <a:srgbClr val="a8a8a8"/>
                </a:solidFill>
                <a:miter/>
              </a:ln>
            </p:spPr>
          </p:cxnSp>
          <p:cxnSp>
            <p:nvCxnSpPr>
              <p:cNvPr id="26200" name="Straight Connector 1388"/>
              <p:cNvCxnSpPr/>
              <p:nvPr/>
            </p:nvCxnSpPr>
            <p:spPr>
              <a:xfrm>
                <a:off x="-435240" y="2939040"/>
                <a:ext cx="126360" cy="360"/>
              </a:xfrm>
              <a:prstGeom prst="straightConnector1">
                <a:avLst/>
              </a:prstGeom>
              <a:ln w="6480">
                <a:solidFill>
                  <a:srgbClr val="a8a8a8"/>
                </a:solidFill>
                <a:miter/>
              </a:ln>
            </p:spPr>
          </p:cxnSp>
          <p:cxnSp>
            <p:nvCxnSpPr>
              <p:cNvPr id="26201" name="Straight Connector 1389"/>
              <p:cNvCxnSpPr/>
              <p:nvPr/>
            </p:nvCxnSpPr>
            <p:spPr>
              <a:xfrm>
                <a:off x="-435240" y="3428640"/>
                <a:ext cx="126360" cy="360"/>
              </a:xfrm>
              <a:prstGeom prst="straightConnector1">
                <a:avLst/>
              </a:prstGeom>
              <a:ln w="6480">
                <a:solidFill>
                  <a:srgbClr val="a8a8a8"/>
                </a:solidFill>
                <a:miter/>
              </a:ln>
            </p:spPr>
          </p:cxnSp>
          <p:cxnSp>
            <p:nvCxnSpPr>
              <p:cNvPr id="26202" name="Straight Connector 1390"/>
              <p:cNvCxnSpPr/>
              <p:nvPr/>
            </p:nvCxnSpPr>
            <p:spPr>
              <a:xfrm>
                <a:off x="-435240" y="3265560"/>
                <a:ext cx="126360" cy="360"/>
              </a:xfrm>
              <a:prstGeom prst="straightConnector1">
                <a:avLst/>
              </a:prstGeom>
              <a:ln w="6480">
                <a:solidFill>
                  <a:srgbClr val="a8a8a8"/>
                </a:solidFill>
                <a:miter/>
              </a:ln>
            </p:spPr>
          </p:cxnSp>
          <p:cxnSp>
            <p:nvCxnSpPr>
              <p:cNvPr id="26203" name="Straight Connector 1391"/>
              <p:cNvCxnSpPr/>
              <p:nvPr/>
            </p:nvCxnSpPr>
            <p:spPr>
              <a:xfrm>
                <a:off x="-435240" y="3755520"/>
                <a:ext cx="126360" cy="360"/>
              </a:xfrm>
              <a:prstGeom prst="straightConnector1">
                <a:avLst/>
              </a:prstGeom>
              <a:ln w="6480">
                <a:solidFill>
                  <a:srgbClr val="a8a8a8"/>
                </a:solidFill>
                <a:miter/>
              </a:ln>
            </p:spPr>
          </p:cxnSp>
          <p:cxnSp>
            <p:nvCxnSpPr>
              <p:cNvPr id="26204" name="Straight Connector 1392"/>
              <p:cNvCxnSpPr/>
              <p:nvPr/>
            </p:nvCxnSpPr>
            <p:spPr>
              <a:xfrm>
                <a:off x="-435240" y="3592080"/>
                <a:ext cx="126360" cy="360"/>
              </a:xfrm>
              <a:prstGeom prst="straightConnector1">
                <a:avLst/>
              </a:prstGeom>
              <a:ln w="6480">
                <a:solidFill>
                  <a:srgbClr val="a8a8a8"/>
                </a:solidFill>
                <a:miter/>
              </a:ln>
            </p:spPr>
          </p:cxnSp>
          <p:cxnSp>
            <p:nvCxnSpPr>
              <p:cNvPr id="26205" name="Straight Connector 1438"/>
              <p:cNvCxnSpPr/>
              <p:nvPr/>
            </p:nvCxnSpPr>
            <p:spPr>
              <a:xfrm>
                <a:off x="-435240" y="4081680"/>
                <a:ext cx="126360" cy="360"/>
              </a:xfrm>
              <a:prstGeom prst="straightConnector1">
                <a:avLst/>
              </a:prstGeom>
              <a:ln w="6480">
                <a:solidFill>
                  <a:srgbClr val="a8a8a8"/>
                </a:solidFill>
                <a:miter/>
              </a:ln>
            </p:spPr>
          </p:cxnSp>
          <p:cxnSp>
            <p:nvCxnSpPr>
              <p:cNvPr id="26206" name="Straight Connector 1439"/>
              <p:cNvCxnSpPr/>
              <p:nvPr/>
            </p:nvCxnSpPr>
            <p:spPr>
              <a:xfrm>
                <a:off x="-435240" y="3918240"/>
                <a:ext cx="126360" cy="360"/>
              </a:xfrm>
              <a:prstGeom prst="straightConnector1">
                <a:avLst/>
              </a:prstGeom>
              <a:ln w="6480">
                <a:solidFill>
                  <a:srgbClr val="a8a8a8"/>
                </a:solidFill>
                <a:miter/>
              </a:ln>
            </p:spPr>
          </p:cxnSp>
          <p:cxnSp>
            <p:nvCxnSpPr>
              <p:cNvPr id="26207" name="Straight Connector 1440"/>
              <p:cNvCxnSpPr/>
              <p:nvPr/>
            </p:nvCxnSpPr>
            <p:spPr>
              <a:xfrm>
                <a:off x="-435240" y="4408200"/>
                <a:ext cx="126360" cy="360"/>
              </a:xfrm>
              <a:prstGeom prst="straightConnector1">
                <a:avLst/>
              </a:prstGeom>
              <a:ln w="6480">
                <a:solidFill>
                  <a:srgbClr val="a8a8a8"/>
                </a:solidFill>
                <a:miter/>
              </a:ln>
            </p:spPr>
          </p:cxnSp>
          <p:cxnSp>
            <p:nvCxnSpPr>
              <p:cNvPr id="26208" name="Straight Connector 1441"/>
              <p:cNvCxnSpPr/>
              <p:nvPr/>
            </p:nvCxnSpPr>
            <p:spPr>
              <a:xfrm>
                <a:off x="-435240" y="4244760"/>
                <a:ext cx="126360" cy="360"/>
              </a:xfrm>
              <a:prstGeom prst="straightConnector1">
                <a:avLst/>
              </a:prstGeom>
              <a:ln w="6480">
                <a:solidFill>
                  <a:srgbClr val="a8a8a8"/>
                </a:solidFill>
                <a:miter/>
              </a:ln>
            </p:spPr>
          </p:cxnSp>
          <p:cxnSp>
            <p:nvCxnSpPr>
              <p:cNvPr id="26209" name="Straight Connector 1442"/>
              <p:cNvCxnSpPr/>
              <p:nvPr/>
            </p:nvCxnSpPr>
            <p:spPr>
              <a:xfrm>
                <a:off x="-435240" y="4734720"/>
                <a:ext cx="126360" cy="360"/>
              </a:xfrm>
              <a:prstGeom prst="straightConnector1">
                <a:avLst/>
              </a:prstGeom>
              <a:ln w="6480">
                <a:solidFill>
                  <a:srgbClr val="a8a8a8"/>
                </a:solidFill>
                <a:miter/>
              </a:ln>
            </p:spPr>
          </p:cxnSp>
          <p:cxnSp>
            <p:nvCxnSpPr>
              <p:cNvPr id="26210" name="Straight Connector 1443"/>
              <p:cNvCxnSpPr/>
              <p:nvPr/>
            </p:nvCxnSpPr>
            <p:spPr>
              <a:xfrm>
                <a:off x="-435240" y="4571280"/>
                <a:ext cx="126360" cy="360"/>
              </a:xfrm>
              <a:prstGeom prst="straightConnector1">
                <a:avLst/>
              </a:prstGeom>
              <a:ln w="6480">
                <a:solidFill>
                  <a:srgbClr val="a8a8a8"/>
                </a:solidFill>
                <a:miter/>
              </a:ln>
            </p:spPr>
          </p:cxnSp>
          <p:cxnSp>
            <p:nvCxnSpPr>
              <p:cNvPr id="26211" name="Straight Connector 1444"/>
              <p:cNvCxnSpPr/>
              <p:nvPr/>
            </p:nvCxnSpPr>
            <p:spPr>
              <a:xfrm>
                <a:off x="-435240" y="5061240"/>
                <a:ext cx="126360" cy="360"/>
              </a:xfrm>
              <a:prstGeom prst="straightConnector1">
                <a:avLst/>
              </a:prstGeom>
              <a:ln w="6480">
                <a:solidFill>
                  <a:srgbClr val="a8a8a8"/>
                </a:solidFill>
                <a:miter/>
              </a:ln>
            </p:spPr>
          </p:cxnSp>
          <p:cxnSp>
            <p:nvCxnSpPr>
              <p:cNvPr id="26212" name="Straight Connector 1446"/>
              <p:cNvCxnSpPr/>
              <p:nvPr/>
            </p:nvCxnSpPr>
            <p:spPr>
              <a:xfrm>
                <a:off x="-435240" y="5387760"/>
                <a:ext cx="126360" cy="360"/>
              </a:xfrm>
              <a:prstGeom prst="straightConnector1">
                <a:avLst/>
              </a:prstGeom>
              <a:ln w="6480">
                <a:solidFill>
                  <a:srgbClr val="a8a8a8"/>
                </a:solidFill>
                <a:miter/>
              </a:ln>
            </p:spPr>
          </p:cxnSp>
          <p:cxnSp>
            <p:nvCxnSpPr>
              <p:cNvPr id="26213" name="Straight Connector 1447"/>
              <p:cNvCxnSpPr/>
              <p:nvPr/>
            </p:nvCxnSpPr>
            <p:spPr>
              <a:xfrm>
                <a:off x="-435240" y="5224680"/>
                <a:ext cx="126360" cy="360"/>
              </a:xfrm>
              <a:prstGeom prst="straightConnector1">
                <a:avLst/>
              </a:prstGeom>
              <a:ln w="6480">
                <a:solidFill>
                  <a:srgbClr val="a8a8a8"/>
                </a:solidFill>
                <a:miter/>
              </a:ln>
            </p:spPr>
          </p:cxnSp>
          <p:cxnSp>
            <p:nvCxnSpPr>
              <p:cNvPr id="26214" name="Straight Connector 1448"/>
              <p:cNvCxnSpPr/>
              <p:nvPr/>
            </p:nvCxnSpPr>
            <p:spPr>
              <a:xfrm>
                <a:off x="-435240" y="5714280"/>
                <a:ext cx="126360" cy="360"/>
              </a:xfrm>
              <a:prstGeom prst="straightConnector1">
                <a:avLst/>
              </a:prstGeom>
              <a:ln w="6480">
                <a:solidFill>
                  <a:srgbClr val="a8a8a8"/>
                </a:solidFill>
                <a:miter/>
              </a:ln>
            </p:spPr>
          </p:cxnSp>
          <p:cxnSp>
            <p:nvCxnSpPr>
              <p:cNvPr id="26215" name="Straight Connector 1449"/>
              <p:cNvCxnSpPr/>
              <p:nvPr/>
            </p:nvCxnSpPr>
            <p:spPr>
              <a:xfrm>
                <a:off x="-435240" y="5551200"/>
                <a:ext cx="126360" cy="360"/>
              </a:xfrm>
              <a:prstGeom prst="straightConnector1">
                <a:avLst/>
              </a:prstGeom>
              <a:ln w="6480">
                <a:solidFill>
                  <a:srgbClr val="a8a8a8"/>
                </a:solidFill>
                <a:miter/>
              </a:ln>
            </p:spPr>
          </p:cxnSp>
          <p:cxnSp>
            <p:nvCxnSpPr>
              <p:cNvPr id="26216" name="Straight Connector 1450"/>
              <p:cNvCxnSpPr/>
              <p:nvPr/>
            </p:nvCxnSpPr>
            <p:spPr>
              <a:xfrm>
                <a:off x="-435240" y="6041160"/>
                <a:ext cx="126360" cy="360"/>
              </a:xfrm>
              <a:prstGeom prst="straightConnector1">
                <a:avLst/>
              </a:prstGeom>
              <a:ln w="6480">
                <a:solidFill>
                  <a:srgbClr val="a8a8a8"/>
                </a:solidFill>
                <a:miter/>
              </a:ln>
            </p:spPr>
          </p:cxnSp>
          <p:cxnSp>
            <p:nvCxnSpPr>
              <p:cNvPr id="26217" name="Straight Connector 1451"/>
              <p:cNvCxnSpPr/>
              <p:nvPr/>
            </p:nvCxnSpPr>
            <p:spPr>
              <a:xfrm>
                <a:off x="-435240" y="5877720"/>
                <a:ext cx="126360" cy="360"/>
              </a:xfrm>
              <a:prstGeom prst="straightConnector1">
                <a:avLst/>
              </a:prstGeom>
              <a:ln w="6480">
                <a:solidFill>
                  <a:srgbClr val="a8a8a8"/>
                </a:solidFill>
                <a:miter/>
              </a:ln>
            </p:spPr>
          </p:cxnSp>
          <p:cxnSp>
            <p:nvCxnSpPr>
              <p:cNvPr id="26218" name="Straight Connector 1452"/>
              <p:cNvCxnSpPr/>
              <p:nvPr/>
            </p:nvCxnSpPr>
            <p:spPr>
              <a:xfrm>
                <a:off x="-435240" y="6367680"/>
                <a:ext cx="126360" cy="360"/>
              </a:xfrm>
              <a:prstGeom prst="straightConnector1">
                <a:avLst/>
              </a:prstGeom>
              <a:ln w="6480">
                <a:solidFill>
                  <a:srgbClr val="a8a8a8"/>
                </a:solidFill>
                <a:miter/>
              </a:ln>
            </p:spPr>
          </p:cxnSp>
          <p:cxnSp>
            <p:nvCxnSpPr>
              <p:cNvPr id="26219" name="Straight Connector 1453"/>
              <p:cNvCxnSpPr/>
              <p:nvPr/>
            </p:nvCxnSpPr>
            <p:spPr>
              <a:xfrm>
                <a:off x="-435240" y="6204240"/>
                <a:ext cx="126360" cy="360"/>
              </a:xfrm>
              <a:prstGeom prst="straightConnector1">
                <a:avLst/>
              </a:prstGeom>
              <a:ln w="6480">
                <a:solidFill>
                  <a:srgbClr val="a8a8a8"/>
                </a:solidFill>
                <a:miter/>
              </a:ln>
            </p:spPr>
          </p:cxnSp>
          <p:cxnSp>
            <p:nvCxnSpPr>
              <p:cNvPr id="26220" name="Straight Connector 1083"/>
              <p:cNvCxnSpPr/>
              <p:nvPr/>
            </p:nvCxnSpPr>
            <p:spPr>
              <a:xfrm>
                <a:off x="493920" y="-435240"/>
                <a:ext cx="360" cy="126360"/>
              </a:xfrm>
              <a:prstGeom prst="straightConnector1">
                <a:avLst/>
              </a:prstGeom>
              <a:ln w="6480">
                <a:solidFill>
                  <a:srgbClr val="a8a8a8"/>
                </a:solidFill>
                <a:miter/>
              </a:ln>
            </p:spPr>
          </p:cxnSp>
          <p:cxnSp>
            <p:nvCxnSpPr>
              <p:cNvPr id="26221" name="Straight Connector 1084"/>
              <p:cNvCxnSpPr/>
              <p:nvPr/>
            </p:nvCxnSpPr>
            <p:spPr>
              <a:xfrm>
                <a:off x="329400" y="-435240"/>
                <a:ext cx="360" cy="126360"/>
              </a:xfrm>
              <a:prstGeom prst="straightConnector1">
                <a:avLst/>
              </a:prstGeom>
              <a:ln w="6480">
                <a:solidFill>
                  <a:srgbClr val="a8a8a8"/>
                </a:solidFill>
                <a:miter/>
              </a:ln>
            </p:spPr>
          </p:cxnSp>
          <p:cxnSp>
            <p:nvCxnSpPr>
              <p:cNvPr id="26222" name="Straight Connector 1085"/>
              <p:cNvCxnSpPr/>
              <p:nvPr/>
            </p:nvCxnSpPr>
            <p:spPr>
              <a:xfrm>
                <a:off x="823680" y="-435240"/>
                <a:ext cx="360" cy="126360"/>
              </a:xfrm>
              <a:prstGeom prst="straightConnector1">
                <a:avLst/>
              </a:prstGeom>
              <a:ln w="6480">
                <a:solidFill>
                  <a:srgbClr val="a8a8a8"/>
                </a:solidFill>
                <a:miter/>
              </a:ln>
            </p:spPr>
          </p:cxnSp>
          <p:cxnSp>
            <p:nvCxnSpPr>
              <p:cNvPr id="26223" name="Straight Connector 1086"/>
              <p:cNvCxnSpPr/>
              <p:nvPr/>
            </p:nvCxnSpPr>
            <p:spPr>
              <a:xfrm>
                <a:off x="658800" y="-435240"/>
                <a:ext cx="360" cy="126360"/>
              </a:xfrm>
              <a:prstGeom prst="straightConnector1">
                <a:avLst/>
              </a:prstGeom>
              <a:ln w="6480">
                <a:solidFill>
                  <a:srgbClr val="a8a8a8"/>
                </a:solidFill>
                <a:miter/>
              </a:ln>
            </p:spPr>
          </p:cxnSp>
          <p:cxnSp>
            <p:nvCxnSpPr>
              <p:cNvPr id="26224" name="Straight Connector 1087"/>
              <p:cNvCxnSpPr/>
              <p:nvPr/>
            </p:nvCxnSpPr>
            <p:spPr>
              <a:xfrm>
                <a:off x="1153080" y="-435240"/>
                <a:ext cx="360" cy="126360"/>
              </a:xfrm>
              <a:prstGeom prst="straightConnector1">
                <a:avLst/>
              </a:prstGeom>
              <a:ln w="6480">
                <a:solidFill>
                  <a:srgbClr val="a8a8a8"/>
                </a:solidFill>
                <a:miter/>
              </a:ln>
            </p:spPr>
          </p:cxnSp>
          <p:cxnSp>
            <p:nvCxnSpPr>
              <p:cNvPr id="26225" name="Straight Connector 1088"/>
              <p:cNvCxnSpPr/>
              <p:nvPr/>
            </p:nvCxnSpPr>
            <p:spPr>
              <a:xfrm>
                <a:off x="988200" y="-435240"/>
                <a:ext cx="360" cy="126360"/>
              </a:xfrm>
              <a:prstGeom prst="straightConnector1">
                <a:avLst/>
              </a:prstGeom>
              <a:ln w="6480">
                <a:solidFill>
                  <a:srgbClr val="a8a8a8"/>
                </a:solidFill>
                <a:miter/>
              </a:ln>
            </p:spPr>
          </p:cxnSp>
          <p:cxnSp>
            <p:nvCxnSpPr>
              <p:cNvPr id="26226" name="Straight Connector 1089"/>
              <p:cNvCxnSpPr/>
              <p:nvPr/>
            </p:nvCxnSpPr>
            <p:spPr>
              <a:xfrm>
                <a:off x="1482480" y="-435240"/>
                <a:ext cx="360" cy="126360"/>
              </a:xfrm>
              <a:prstGeom prst="straightConnector1">
                <a:avLst/>
              </a:prstGeom>
              <a:ln w="6480">
                <a:solidFill>
                  <a:srgbClr val="a8a8a8"/>
                </a:solidFill>
                <a:miter/>
              </a:ln>
            </p:spPr>
          </p:cxnSp>
          <p:cxnSp>
            <p:nvCxnSpPr>
              <p:cNvPr id="26227" name="Straight Connector 1090"/>
              <p:cNvCxnSpPr/>
              <p:nvPr/>
            </p:nvCxnSpPr>
            <p:spPr>
              <a:xfrm>
                <a:off x="1317960" y="-435240"/>
                <a:ext cx="360" cy="126360"/>
              </a:xfrm>
              <a:prstGeom prst="straightConnector1">
                <a:avLst/>
              </a:prstGeom>
              <a:ln w="6480">
                <a:solidFill>
                  <a:srgbClr val="a8a8a8"/>
                </a:solidFill>
                <a:miter/>
              </a:ln>
            </p:spPr>
          </p:cxnSp>
          <p:cxnSp>
            <p:nvCxnSpPr>
              <p:cNvPr id="26228" name="Straight Connector 1091"/>
              <p:cNvCxnSpPr/>
              <p:nvPr/>
            </p:nvCxnSpPr>
            <p:spPr>
              <a:xfrm>
                <a:off x="1812240" y="-435240"/>
                <a:ext cx="360" cy="126360"/>
              </a:xfrm>
              <a:prstGeom prst="straightConnector1">
                <a:avLst/>
              </a:prstGeom>
              <a:ln w="6480">
                <a:solidFill>
                  <a:srgbClr val="a8a8a8"/>
                </a:solidFill>
                <a:miter/>
              </a:ln>
            </p:spPr>
          </p:cxnSp>
          <p:cxnSp>
            <p:nvCxnSpPr>
              <p:cNvPr id="26229" name="Straight Connector 1092"/>
              <p:cNvCxnSpPr/>
              <p:nvPr/>
            </p:nvCxnSpPr>
            <p:spPr>
              <a:xfrm>
                <a:off x="1647360" y="-435240"/>
                <a:ext cx="360" cy="126360"/>
              </a:xfrm>
              <a:prstGeom prst="straightConnector1">
                <a:avLst/>
              </a:prstGeom>
              <a:ln w="6480">
                <a:solidFill>
                  <a:srgbClr val="a8a8a8"/>
                </a:solidFill>
                <a:miter/>
              </a:ln>
            </p:spPr>
          </p:cxnSp>
          <p:cxnSp>
            <p:nvCxnSpPr>
              <p:cNvPr id="26230" name="Straight Connector 1093"/>
              <p:cNvCxnSpPr/>
              <p:nvPr/>
            </p:nvCxnSpPr>
            <p:spPr>
              <a:xfrm>
                <a:off x="2141640" y="-435240"/>
                <a:ext cx="360" cy="126360"/>
              </a:xfrm>
              <a:prstGeom prst="straightConnector1">
                <a:avLst/>
              </a:prstGeom>
              <a:ln w="6480">
                <a:solidFill>
                  <a:srgbClr val="a8a8a8"/>
                </a:solidFill>
                <a:miter/>
              </a:ln>
            </p:spPr>
          </p:cxnSp>
          <p:cxnSp>
            <p:nvCxnSpPr>
              <p:cNvPr id="26231" name="Straight Connector 1094"/>
              <p:cNvCxnSpPr/>
              <p:nvPr/>
            </p:nvCxnSpPr>
            <p:spPr>
              <a:xfrm>
                <a:off x="1976760" y="-435240"/>
                <a:ext cx="360" cy="126360"/>
              </a:xfrm>
              <a:prstGeom prst="straightConnector1">
                <a:avLst/>
              </a:prstGeom>
              <a:ln w="6480">
                <a:solidFill>
                  <a:srgbClr val="a8a8a8"/>
                </a:solidFill>
                <a:miter/>
              </a:ln>
            </p:spPr>
          </p:cxnSp>
          <p:cxnSp>
            <p:nvCxnSpPr>
              <p:cNvPr id="26232" name="Straight Connector 1095"/>
              <p:cNvCxnSpPr/>
              <p:nvPr/>
            </p:nvCxnSpPr>
            <p:spPr>
              <a:xfrm>
                <a:off x="2471040" y="-435240"/>
                <a:ext cx="360" cy="126360"/>
              </a:xfrm>
              <a:prstGeom prst="straightConnector1">
                <a:avLst/>
              </a:prstGeom>
              <a:ln w="6480">
                <a:solidFill>
                  <a:srgbClr val="a8a8a8"/>
                </a:solidFill>
                <a:miter/>
              </a:ln>
            </p:spPr>
          </p:cxnSp>
          <p:cxnSp>
            <p:nvCxnSpPr>
              <p:cNvPr id="26233" name="Straight Connector 1096"/>
              <p:cNvCxnSpPr/>
              <p:nvPr/>
            </p:nvCxnSpPr>
            <p:spPr>
              <a:xfrm>
                <a:off x="2306520" y="-435240"/>
                <a:ext cx="360" cy="126360"/>
              </a:xfrm>
              <a:prstGeom prst="straightConnector1">
                <a:avLst/>
              </a:prstGeom>
              <a:ln w="6480">
                <a:solidFill>
                  <a:srgbClr val="a8a8a8"/>
                </a:solidFill>
                <a:miter/>
              </a:ln>
            </p:spPr>
          </p:cxnSp>
          <p:cxnSp>
            <p:nvCxnSpPr>
              <p:cNvPr id="26234" name="Straight Connector 1097"/>
              <p:cNvCxnSpPr/>
              <p:nvPr/>
            </p:nvCxnSpPr>
            <p:spPr>
              <a:xfrm>
                <a:off x="2800800" y="-435240"/>
                <a:ext cx="360" cy="126360"/>
              </a:xfrm>
              <a:prstGeom prst="straightConnector1">
                <a:avLst/>
              </a:prstGeom>
              <a:ln w="6480">
                <a:solidFill>
                  <a:srgbClr val="a8a8a8"/>
                </a:solidFill>
                <a:miter/>
              </a:ln>
            </p:spPr>
          </p:cxnSp>
          <p:cxnSp>
            <p:nvCxnSpPr>
              <p:cNvPr id="26235" name="Straight Connector 1098"/>
              <p:cNvCxnSpPr/>
              <p:nvPr/>
            </p:nvCxnSpPr>
            <p:spPr>
              <a:xfrm>
                <a:off x="2635920" y="-435240"/>
                <a:ext cx="360" cy="126360"/>
              </a:xfrm>
              <a:prstGeom prst="straightConnector1">
                <a:avLst/>
              </a:prstGeom>
              <a:ln w="6480">
                <a:solidFill>
                  <a:srgbClr val="a8a8a8"/>
                </a:solidFill>
                <a:miter/>
              </a:ln>
            </p:spPr>
          </p:cxnSp>
          <p:cxnSp>
            <p:nvCxnSpPr>
              <p:cNvPr id="26236" name="Straight Connector 1099"/>
              <p:cNvCxnSpPr/>
              <p:nvPr/>
            </p:nvCxnSpPr>
            <p:spPr>
              <a:xfrm>
                <a:off x="3130200" y="-435240"/>
                <a:ext cx="360" cy="126360"/>
              </a:xfrm>
              <a:prstGeom prst="straightConnector1">
                <a:avLst/>
              </a:prstGeom>
              <a:ln w="6480">
                <a:solidFill>
                  <a:srgbClr val="a8a8a8"/>
                </a:solidFill>
                <a:miter/>
              </a:ln>
            </p:spPr>
          </p:cxnSp>
          <p:cxnSp>
            <p:nvCxnSpPr>
              <p:cNvPr id="26237" name="Straight Connector 1100"/>
              <p:cNvCxnSpPr/>
              <p:nvPr/>
            </p:nvCxnSpPr>
            <p:spPr>
              <a:xfrm>
                <a:off x="2965320" y="-435240"/>
                <a:ext cx="360" cy="126360"/>
              </a:xfrm>
              <a:prstGeom prst="straightConnector1">
                <a:avLst/>
              </a:prstGeom>
              <a:ln w="6480">
                <a:solidFill>
                  <a:srgbClr val="a8a8a8"/>
                </a:solidFill>
                <a:miter/>
              </a:ln>
            </p:spPr>
          </p:cxnSp>
          <p:cxnSp>
            <p:nvCxnSpPr>
              <p:cNvPr id="26238" name="Straight Connector 1101"/>
              <p:cNvCxnSpPr/>
              <p:nvPr/>
            </p:nvCxnSpPr>
            <p:spPr>
              <a:xfrm>
                <a:off x="3459600" y="-435240"/>
                <a:ext cx="360" cy="126360"/>
              </a:xfrm>
              <a:prstGeom prst="straightConnector1">
                <a:avLst/>
              </a:prstGeom>
              <a:ln w="6480">
                <a:solidFill>
                  <a:srgbClr val="a8a8a8"/>
                </a:solidFill>
                <a:miter/>
              </a:ln>
            </p:spPr>
          </p:cxnSp>
          <p:cxnSp>
            <p:nvCxnSpPr>
              <p:cNvPr id="26239" name="Straight Connector 1102"/>
              <p:cNvCxnSpPr/>
              <p:nvPr/>
            </p:nvCxnSpPr>
            <p:spPr>
              <a:xfrm>
                <a:off x="3295080" y="-435240"/>
                <a:ext cx="360" cy="126360"/>
              </a:xfrm>
              <a:prstGeom prst="straightConnector1">
                <a:avLst/>
              </a:prstGeom>
              <a:ln w="6480">
                <a:solidFill>
                  <a:srgbClr val="a8a8a8"/>
                </a:solidFill>
                <a:miter/>
              </a:ln>
            </p:spPr>
          </p:cxnSp>
          <p:cxnSp>
            <p:nvCxnSpPr>
              <p:cNvPr id="26240" name="Straight Connector 1103"/>
              <p:cNvCxnSpPr/>
              <p:nvPr/>
            </p:nvCxnSpPr>
            <p:spPr>
              <a:xfrm>
                <a:off x="3789360" y="-435240"/>
                <a:ext cx="360" cy="126360"/>
              </a:xfrm>
              <a:prstGeom prst="straightConnector1">
                <a:avLst/>
              </a:prstGeom>
              <a:ln w="6480">
                <a:solidFill>
                  <a:srgbClr val="a8a8a8"/>
                </a:solidFill>
                <a:miter/>
              </a:ln>
            </p:spPr>
          </p:cxnSp>
          <p:cxnSp>
            <p:nvCxnSpPr>
              <p:cNvPr id="26241" name="Straight Connector 1104"/>
              <p:cNvCxnSpPr/>
              <p:nvPr/>
            </p:nvCxnSpPr>
            <p:spPr>
              <a:xfrm>
                <a:off x="3624480" y="-435240"/>
                <a:ext cx="360" cy="126360"/>
              </a:xfrm>
              <a:prstGeom prst="straightConnector1">
                <a:avLst/>
              </a:prstGeom>
              <a:ln w="6480">
                <a:solidFill>
                  <a:srgbClr val="a8a8a8"/>
                </a:solidFill>
                <a:miter/>
              </a:ln>
            </p:spPr>
          </p:cxnSp>
          <p:cxnSp>
            <p:nvCxnSpPr>
              <p:cNvPr id="26242" name="Straight Connector 1105"/>
              <p:cNvCxnSpPr/>
              <p:nvPr/>
            </p:nvCxnSpPr>
            <p:spPr>
              <a:xfrm>
                <a:off x="4118760" y="-435240"/>
                <a:ext cx="360" cy="126360"/>
              </a:xfrm>
              <a:prstGeom prst="straightConnector1">
                <a:avLst/>
              </a:prstGeom>
              <a:ln w="6480">
                <a:solidFill>
                  <a:srgbClr val="a8a8a8"/>
                </a:solidFill>
                <a:miter/>
              </a:ln>
            </p:spPr>
          </p:cxnSp>
          <p:cxnSp>
            <p:nvCxnSpPr>
              <p:cNvPr id="26243" name="Straight Connector 1106"/>
              <p:cNvCxnSpPr/>
              <p:nvPr/>
            </p:nvCxnSpPr>
            <p:spPr>
              <a:xfrm>
                <a:off x="3953880" y="-435240"/>
                <a:ext cx="360" cy="126360"/>
              </a:xfrm>
              <a:prstGeom prst="straightConnector1">
                <a:avLst/>
              </a:prstGeom>
              <a:ln w="6480">
                <a:solidFill>
                  <a:srgbClr val="a8a8a8"/>
                </a:solidFill>
                <a:miter/>
              </a:ln>
            </p:spPr>
          </p:cxnSp>
          <p:cxnSp>
            <p:nvCxnSpPr>
              <p:cNvPr id="26244" name="Straight Connector 1107"/>
              <p:cNvCxnSpPr/>
              <p:nvPr/>
            </p:nvCxnSpPr>
            <p:spPr>
              <a:xfrm>
                <a:off x="4448160" y="-435240"/>
                <a:ext cx="360" cy="126360"/>
              </a:xfrm>
              <a:prstGeom prst="straightConnector1">
                <a:avLst/>
              </a:prstGeom>
              <a:ln w="6480">
                <a:solidFill>
                  <a:srgbClr val="a8a8a8"/>
                </a:solidFill>
                <a:miter/>
              </a:ln>
            </p:spPr>
          </p:cxnSp>
          <p:cxnSp>
            <p:nvCxnSpPr>
              <p:cNvPr id="26245" name="Straight Connector 1108"/>
              <p:cNvCxnSpPr/>
              <p:nvPr/>
            </p:nvCxnSpPr>
            <p:spPr>
              <a:xfrm>
                <a:off x="4283640" y="-435240"/>
                <a:ext cx="360" cy="126360"/>
              </a:xfrm>
              <a:prstGeom prst="straightConnector1">
                <a:avLst/>
              </a:prstGeom>
              <a:ln w="6480">
                <a:solidFill>
                  <a:srgbClr val="a8a8a8"/>
                </a:solidFill>
                <a:miter/>
              </a:ln>
            </p:spPr>
          </p:cxnSp>
          <p:cxnSp>
            <p:nvCxnSpPr>
              <p:cNvPr id="26246" name="Straight Connector 1109"/>
              <p:cNvCxnSpPr/>
              <p:nvPr/>
            </p:nvCxnSpPr>
            <p:spPr>
              <a:xfrm>
                <a:off x="4777920" y="-435240"/>
                <a:ext cx="360" cy="126360"/>
              </a:xfrm>
              <a:prstGeom prst="straightConnector1">
                <a:avLst/>
              </a:prstGeom>
              <a:ln w="6480">
                <a:solidFill>
                  <a:srgbClr val="a8a8a8"/>
                </a:solidFill>
                <a:miter/>
              </a:ln>
            </p:spPr>
          </p:cxnSp>
          <p:cxnSp>
            <p:nvCxnSpPr>
              <p:cNvPr id="26247" name="Straight Connector 1110"/>
              <p:cNvCxnSpPr/>
              <p:nvPr/>
            </p:nvCxnSpPr>
            <p:spPr>
              <a:xfrm>
                <a:off x="4613040" y="-435240"/>
                <a:ext cx="360" cy="126360"/>
              </a:xfrm>
              <a:prstGeom prst="straightConnector1">
                <a:avLst/>
              </a:prstGeom>
              <a:ln w="6480">
                <a:solidFill>
                  <a:srgbClr val="a8a8a8"/>
                </a:solidFill>
                <a:miter/>
              </a:ln>
            </p:spPr>
          </p:cxnSp>
          <p:cxnSp>
            <p:nvCxnSpPr>
              <p:cNvPr id="26248" name="Straight Connector 1111"/>
              <p:cNvCxnSpPr/>
              <p:nvPr/>
            </p:nvCxnSpPr>
            <p:spPr>
              <a:xfrm>
                <a:off x="5107320" y="-435240"/>
                <a:ext cx="360" cy="126360"/>
              </a:xfrm>
              <a:prstGeom prst="straightConnector1">
                <a:avLst/>
              </a:prstGeom>
              <a:ln w="6480">
                <a:solidFill>
                  <a:srgbClr val="a8a8a8"/>
                </a:solidFill>
                <a:miter/>
              </a:ln>
            </p:spPr>
          </p:cxnSp>
          <p:cxnSp>
            <p:nvCxnSpPr>
              <p:cNvPr id="26249" name="Straight Connector 1112"/>
              <p:cNvCxnSpPr/>
              <p:nvPr/>
            </p:nvCxnSpPr>
            <p:spPr>
              <a:xfrm>
                <a:off x="4942440" y="-435240"/>
                <a:ext cx="360" cy="126360"/>
              </a:xfrm>
              <a:prstGeom prst="straightConnector1">
                <a:avLst/>
              </a:prstGeom>
              <a:ln w="6480">
                <a:solidFill>
                  <a:srgbClr val="a8a8a8"/>
                </a:solidFill>
                <a:miter/>
              </a:ln>
            </p:spPr>
          </p:cxnSp>
          <p:cxnSp>
            <p:nvCxnSpPr>
              <p:cNvPr id="26250" name="Straight Connector 1113"/>
              <p:cNvCxnSpPr/>
              <p:nvPr/>
            </p:nvCxnSpPr>
            <p:spPr>
              <a:xfrm>
                <a:off x="5436720" y="-435240"/>
                <a:ext cx="360" cy="126360"/>
              </a:xfrm>
              <a:prstGeom prst="straightConnector1">
                <a:avLst/>
              </a:prstGeom>
              <a:ln w="6480">
                <a:solidFill>
                  <a:srgbClr val="a8a8a8"/>
                </a:solidFill>
                <a:miter/>
              </a:ln>
            </p:spPr>
          </p:cxnSp>
          <p:cxnSp>
            <p:nvCxnSpPr>
              <p:cNvPr id="26251" name="Straight Connector 1114"/>
              <p:cNvCxnSpPr/>
              <p:nvPr/>
            </p:nvCxnSpPr>
            <p:spPr>
              <a:xfrm>
                <a:off x="5272200" y="-435240"/>
                <a:ext cx="360" cy="126360"/>
              </a:xfrm>
              <a:prstGeom prst="straightConnector1">
                <a:avLst/>
              </a:prstGeom>
              <a:ln w="6480">
                <a:solidFill>
                  <a:srgbClr val="a8a8a8"/>
                </a:solidFill>
                <a:miter/>
              </a:ln>
            </p:spPr>
          </p:cxnSp>
          <p:cxnSp>
            <p:nvCxnSpPr>
              <p:cNvPr id="26252" name="Straight Connector 1115"/>
              <p:cNvCxnSpPr/>
              <p:nvPr/>
            </p:nvCxnSpPr>
            <p:spPr>
              <a:xfrm>
                <a:off x="5766480" y="-435240"/>
                <a:ext cx="360" cy="126360"/>
              </a:xfrm>
              <a:prstGeom prst="straightConnector1">
                <a:avLst/>
              </a:prstGeom>
              <a:ln w="6480">
                <a:solidFill>
                  <a:srgbClr val="a8a8a8"/>
                </a:solidFill>
                <a:miter/>
              </a:ln>
            </p:spPr>
          </p:cxnSp>
          <p:cxnSp>
            <p:nvCxnSpPr>
              <p:cNvPr id="26253" name="Straight Connector 1116"/>
              <p:cNvCxnSpPr/>
              <p:nvPr/>
            </p:nvCxnSpPr>
            <p:spPr>
              <a:xfrm>
                <a:off x="5601600" y="-435240"/>
                <a:ext cx="360" cy="126360"/>
              </a:xfrm>
              <a:prstGeom prst="straightConnector1">
                <a:avLst/>
              </a:prstGeom>
              <a:ln w="6480">
                <a:solidFill>
                  <a:srgbClr val="a8a8a8"/>
                </a:solidFill>
                <a:miter/>
              </a:ln>
            </p:spPr>
          </p:cxnSp>
          <p:cxnSp>
            <p:nvCxnSpPr>
              <p:cNvPr id="26254" name="Straight Connector 1117"/>
              <p:cNvCxnSpPr/>
              <p:nvPr/>
            </p:nvCxnSpPr>
            <p:spPr>
              <a:xfrm>
                <a:off x="6095880" y="-435240"/>
                <a:ext cx="360" cy="126360"/>
              </a:xfrm>
              <a:prstGeom prst="straightConnector1">
                <a:avLst/>
              </a:prstGeom>
              <a:ln w="6480">
                <a:solidFill>
                  <a:srgbClr val="a8a8a8"/>
                </a:solidFill>
                <a:miter/>
              </a:ln>
            </p:spPr>
          </p:cxnSp>
          <p:cxnSp>
            <p:nvCxnSpPr>
              <p:cNvPr id="26255" name="Straight Connector 1118"/>
              <p:cNvCxnSpPr/>
              <p:nvPr/>
            </p:nvCxnSpPr>
            <p:spPr>
              <a:xfrm>
                <a:off x="5931000" y="-435240"/>
                <a:ext cx="360" cy="126360"/>
              </a:xfrm>
              <a:prstGeom prst="straightConnector1">
                <a:avLst/>
              </a:prstGeom>
              <a:ln w="6480">
                <a:solidFill>
                  <a:srgbClr val="a8a8a8"/>
                </a:solidFill>
                <a:miter/>
              </a:ln>
            </p:spPr>
          </p:cxnSp>
          <p:cxnSp>
            <p:nvCxnSpPr>
              <p:cNvPr id="26256" name="Straight Connector 1119"/>
              <p:cNvCxnSpPr/>
              <p:nvPr/>
            </p:nvCxnSpPr>
            <p:spPr>
              <a:xfrm>
                <a:off x="6425280" y="-435240"/>
                <a:ext cx="360" cy="126360"/>
              </a:xfrm>
              <a:prstGeom prst="straightConnector1">
                <a:avLst/>
              </a:prstGeom>
              <a:ln w="6480">
                <a:solidFill>
                  <a:srgbClr val="a8a8a8"/>
                </a:solidFill>
                <a:miter/>
              </a:ln>
            </p:spPr>
          </p:cxnSp>
          <p:cxnSp>
            <p:nvCxnSpPr>
              <p:cNvPr id="26257" name="Straight Connector 1120"/>
              <p:cNvCxnSpPr/>
              <p:nvPr/>
            </p:nvCxnSpPr>
            <p:spPr>
              <a:xfrm>
                <a:off x="6260760" y="-435240"/>
                <a:ext cx="360" cy="126360"/>
              </a:xfrm>
              <a:prstGeom prst="straightConnector1">
                <a:avLst/>
              </a:prstGeom>
              <a:ln w="6480">
                <a:solidFill>
                  <a:srgbClr val="a8a8a8"/>
                </a:solidFill>
                <a:miter/>
              </a:ln>
            </p:spPr>
          </p:cxnSp>
          <p:cxnSp>
            <p:nvCxnSpPr>
              <p:cNvPr id="26258" name="Straight Connector 1126"/>
              <p:cNvCxnSpPr/>
              <p:nvPr/>
            </p:nvCxnSpPr>
            <p:spPr>
              <a:xfrm>
                <a:off x="6590160" y="-435240"/>
                <a:ext cx="360" cy="126360"/>
              </a:xfrm>
              <a:prstGeom prst="straightConnector1">
                <a:avLst/>
              </a:prstGeom>
              <a:ln w="6480">
                <a:solidFill>
                  <a:srgbClr val="a8a8a8"/>
                </a:solidFill>
                <a:miter/>
              </a:ln>
            </p:spPr>
          </p:cxnSp>
          <p:cxnSp>
            <p:nvCxnSpPr>
              <p:cNvPr id="26259" name="Straight Connector 1128"/>
              <p:cNvCxnSpPr/>
              <p:nvPr/>
            </p:nvCxnSpPr>
            <p:spPr>
              <a:xfrm>
                <a:off x="6919560" y="-435240"/>
                <a:ext cx="360" cy="126360"/>
              </a:xfrm>
              <a:prstGeom prst="straightConnector1">
                <a:avLst/>
              </a:prstGeom>
              <a:ln w="6480">
                <a:solidFill>
                  <a:srgbClr val="a8a8a8"/>
                </a:solidFill>
                <a:miter/>
              </a:ln>
            </p:spPr>
          </p:cxnSp>
          <p:cxnSp>
            <p:nvCxnSpPr>
              <p:cNvPr id="26260" name="Straight Connector 1129"/>
              <p:cNvCxnSpPr/>
              <p:nvPr/>
            </p:nvCxnSpPr>
            <p:spPr>
              <a:xfrm>
                <a:off x="6754680" y="-435240"/>
                <a:ext cx="360" cy="126360"/>
              </a:xfrm>
              <a:prstGeom prst="straightConnector1">
                <a:avLst/>
              </a:prstGeom>
              <a:ln w="6480">
                <a:solidFill>
                  <a:srgbClr val="a8a8a8"/>
                </a:solidFill>
                <a:miter/>
              </a:ln>
            </p:spPr>
          </p:cxnSp>
          <p:cxnSp>
            <p:nvCxnSpPr>
              <p:cNvPr id="26261" name="Straight Connector 1130"/>
              <p:cNvCxnSpPr/>
              <p:nvPr/>
            </p:nvCxnSpPr>
            <p:spPr>
              <a:xfrm>
                <a:off x="7248960" y="-435240"/>
                <a:ext cx="360" cy="126360"/>
              </a:xfrm>
              <a:prstGeom prst="straightConnector1">
                <a:avLst/>
              </a:prstGeom>
              <a:ln w="6480">
                <a:solidFill>
                  <a:srgbClr val="a8a8a8"/>
                </a:solidFill>
                <a:miter/>
              </a:ln>
            </p:spPr>
          </p:cxnSp>
          <p:cxnSp>
            <p:nvCxnSpPr>
              <p:cNvPr id="26262" name="Straight Connector 1131"/>
              <p:cNvCxnSpPr/>
              <p:nvPr/>
            </p:nvCxnSpPr>
            <p:spPr>
              <a:xfrm>
                <a:off x="7084440" y="-435240"/>
                <a:ext cx="360" cy="126360"/>
              </a:xfrm>
              <a:prstGeom prst="straightConnector1">
                <a:avLst/>
              </a:prstGeom>
              <a:ln w="6480">
                <a:solidFill>
                  <a:srgbClr val="a8a8a8"/>
                </a:solidFill>
                <a:miter/>
              </a:ln>
            </p:spPr>
          </p:cxnSp>
          <p:cxnSp>
            <p:nvCxnSpPr>
              <p:cNvPr id="26263" name="Straight Connector 1132"/>
              <p:cNvCxnSpPr/>
              <p:nvPr/>
            </p:nvCxnSpPr>
            <p:spPr>
              <a:xfrm>
                <a:off x="7578720" y="-435240"/>
                <a:ext cx="360" cy="126360"/>
              </a:xfrm>
              <a:prstGeom prst="straightConnector1">
                <a:avLst/>
              </a:prstGeom>
              <a:ln w="6480">
                <a:solidFill>
                  <a:srgbClr val="a8a8a8"/>
                </a:solidFill>
                <a:miter/>
              </a:ln>
            </p:spPr>
          </p:cxnSp>
          <p:cxnSp>
            <p:nvCxnSpPr>
              <p:cNvPr id="26264" name="Straight Connector 1133"/>
              <p:cNvCxnSpPr/>
              <p:nvPr/>
            </p:nvCxnSpPr>
            <p:spPr>
              <a:xfrm>
                <a:off x="7413840" y="-435240"/>
                <a:ext cx="360" cy="126360"/>
              </a:xfrm>
              <a:prstGeom prst="straightConnector1">
                <a:avLst/>
              </a:prstGeom>
              <a:ln w="6480">
                <a:solidFill>
                  <a:srgbClr val="a8a8a8"/>
                </a:solidFill>
                <a:miter/>
              </a:ln>
            </p:spPr>
          </p:cxnSp>
          <p:cxnSp>
            <p:nvCxnSpPr>
              <p:cNvPr id="26265" name="Straight Connector 1134"/>
              <p:cNvCxnSpPr/>
              <p:nvPr/>
            </p:nvCxnSpPr>
            <p:spPr>
              <a:xfrm>
                <a:off x="7908120" y="-435240"/>
                <a:ext cx="360" cy="126360"/>
              </a:xfrm>
              <a:prstGeom prst="straightConnector1">
                <a:avLst/>
              </a:prstGeom>
              <a:ln w="6480">
                <a:solidFill>
                  <a:srgbClr val="a8a8a8"/>
                </a:solidFill>
                <a:miter/>
              </a:ln>
            </p:spPr>
          </p:cxnSp>
          <p:cxnSp>
            <p:nvCxnSpPr>
              <p:cNvPr id="26266" name="Straight Connector 1135"/>
              <p:cNvCxnSpPr/>
              <p:nvPr/>
            </p:nvCxnSpPr>
            <p:spPr>
              <a:xfrm>
                <a:off x="7743240" y="-435240"/>
                <a:ext cx="360" cy="126360"/>
              </a:xfrm>
              <a:prstGeom prst="straightConnector1">
                <a:avLst/>
              </a:prstGeom>
              <a:ln w="6480">
                <a:solidFill>
                  <a:srgbClr val="a8a8a8"/>
                </a:solidFill>
                <a:miter/>
              </a:ln>
            </p:spPr>
          </p:cxnSp>
          <p:cxnSp>
            <p:nvCxnSpPr>
              <p:cNvPr id="26267" name="Straight Connector 1136"/>
              <p:cNvCxnSpPr/>
              <p:nvPr/>
            </p:nvCxnSpPr>
            <p:spPr>
              <a:xfrm>
                <a:off x="8237520" y="-435240"/>
                <a:ext cx="360" cy="126360"/>
              </a:xfrm>
              <a:prstGeom prst="straightConnector1">
                <a:avLst/>
              </a:prstGeom>
              <a:ln w="6480">
                <a:solidFill>
                  <a:srgbClr val="a8a8a8"/>
                </a:solidFill>
                <a:miter/>
              </a:ln>
            </p:spPr>
          </p:cxnSp>
          <p:cxnSp>
            <p:nvCxnSpPr>
              <p:cNvPr id="26268" name="Straight Connector 1137"/>
              <p:cNvCxnSpPr/>
              <p:nvPr/>
            </p:nvCxnSpPr>
            <p:spPr>
              <a:xfrm>
                <a:off x="8073000" y="-435240"/>
                <a:ext cx="360" cy="126360"/>
              </a:xfrm>
              <a:prstGeom prst="straightConnector1">
                <a:avLst/>
              </a:prstGeom>
              <a:ln w="6480">
                <a:solidFill>
                  <a:srgbClr val="a8a8a8"/>
                </a:solidFill>
                <a:miter/>
              </a:ln>
            </p:spPr>
          </p:cxnSp>
          <p:cxnSp>
            <p:nvCxnSpPr>
              <p:cNvPr id="26269" name="Straight Connector 1138"/>
              <p:cNvCxnSpPr/>
              <p:nvPr/>
            </p:nvCxnSpPr>
            <p:spPr>
              <a:xfrm>
                <a:off x="8567280" y="-435240"/>
                <a:ext cx="360" cy="126360"/>
              </a:xfrm>
              <a:prstGeom prst="straightConnector1">
                <a:avLst/>
              </a:prstGeom>
              <a:ln w="6480">
                <a:solidFill>
                  <a:srgbClr val="a8a8a8"/>
                </a:solidFill>
                <a:miter/>
              </a:ln>
            </p:spPr>
          </p:cxnSp>
          <p:cxnSp>
            <p:nvCxnSpPr>
              <p:cNvPr id="26270" name="Straight Connector 1139"/>
              <p:cNvCxnSpPr/>
              <p:nvPr/>
            </p:nvCxnSpPr>
            <p:spPr>
              <a:xfrm>
                <a:off x="8402400" y="-435240"/>
                <a:ext cx="360" cy="126360"/>
              </a:xfrm>
              <a:prstGeom prst="straightConnector1">
                <a:avLst/>
              </a:prstGeom>
              <a:ln w="6480">
                <a:solidFill>
                  <a:srgbClr val="a8a8a8"/>
                </a:solidFill>
                <a:miter/>
              </a:ln>
            </p:spPr>
          </p:cxnSp>
          <p:cxnSp>
            <p:nvCxnSpPr>
              <p:cNvPr id="26271" name="Straight Connector 1140"/>
              <p:cNvCxnSpPr/>
              <p:nvPr/>
            </p:nvCxnSpPr>
            <p:spPr>
              <a:xfrm>
                <a:off x="8896680" y="-435240"/>
                <a:ext cx="360" cy="126360"/>
              </a:xfrm>
              <a:prstGeom prst="straightConnector1">
                <a:avLst/>
              </a:prstGeom>
              <a:ln w="6480">
                <a:solidFill>
                  <a:srgbClr val="a8a8a8"/>
                </a:solidFill>
                <a:miter/>
              </a:ln>
            </p:spPr>
          </p:cxnSp>
          <p:cxnSp>
            <p:nvCxnSpPr>
              <p:cNvPr id="26272" name="Straight Connector 1141"/>
              <p:cNvCxnSpPr/>
              <p:nvPr/>
            </p:nvCxnSpPr>
            <p:spPr>
              <a:xfrm>
                <a:off x="8731800" y="-435240"/>
                <a:ext cx="360" cy="126360"/>
              </a:xfrm>
              <a:prstGeom prst="straightConnector1">
                <a:avLst/>
              </a:prstGeom>
              <a:ln w="6480">
                <a:solidFill>
                  <a:srgbClr val="a8a8a8"/>
                </a:solidFill>
                <a:miter/>
              </a:ln>
            </p:spPr>
          </p:cxnSp>
          <p:cxnSp>
            <p:nvCxnSpPr>
              <p:cNvPr id="26273" name="Straight Connector 1142"/>
              <p:cNvCxnSpPr/>
              <p:nvPr/>
            </p:nvCxnSpPr>
            <p:spPr>
              <a:xfrm>
                <a:off x="9226080" y="-435240"/>
                <a:ext cx="360" cy="126360"/>
              </a:xfrm>
              <a:prstGeom prst="straightConnector1">
                <a:avLst/>
              </a:prstGeom>
              <a:ln w="6480">
                <a:solidFill>
                  <a:srgbClr val="a8a8a8"/>
                </a:solidFill>
                <a:miter/>
              </a:ln>
            </p:spPr>
          </p:cxnSp>
          <p:cxnSp>
            <p:nvCxnSpPr>
              <p:cNvPr id="26274" name="Straight Connector 1143"/>
              <p:cNvCxnSpPr/>
              <p:nvPr/>
            </p:nvCxnSpPr>
            <p:spPr>
              <a:xfrm>
                <a:off x="9061560" y="-435240"/>
                <a:ext cx="360" cy="126360"/>
              </a:xfrm>
              <a:prstGeom prst="straightConnector1">
                <a:avLst/>
              </a:prstGeom>
              <a:ln w="6480">
                <a:solidFill>
                  <a:srgbClr val="a8a8a8"/>
                </a:solidFill>
                <a:miter/>
              </a:ln>
            </p:spPr>
          </p:cxnSp>
          <p:cxnSp>
            <p:nvCxnSpPr>
              <p:cNvPr id="26275" name="Straight Connector 1144"/>
              <p:cNvCxnSpPr/>
              <p:nvPr/>
            </p:nvCxnSpPr>
            <p:spPr>
              <a:xfrm>
                <a:off x="9555840" y="-435240"/>
                <a:ext cx="360" cy="126360"/>
              </a:xfrm>
              <a:prstGeom prst="straightConnector1">
                <a:avLst/>
              </a:prstGeom>
              <a:ln w="6480">
                <a:solidFill>
                  <a:srgbClr val="a8a8a8"/>
                </a:solidFill>
                <a:miter/>
              </a:ln>
            </p:spPr>
          </p:cxnSp>
          <p:cxnSp>
            <p:nvCxnSpPr>
              <p:cNvPr id="26276" name="Straight Connector 1145"/>
              <p:cNvCxnSpPr/>
              <p:nvPr/>
            </p:nvCxnSpPr>
            <p:spPr>
              <a:xfrm>
                <a:off x="9390960" y="-435240"/>
                <a:ext cx="360" cy="126360"/>
              </a:xfrm>
              <a:prstGeom prst="straightConnector1">
                <a:avLst/>
              </a:prstGeom>
              <a:ln w="6480">
                <a:solidFill>
                  <a:srgbClr val="a8a8a8"/>
                </a:solidFill>
                <a:miter/>
              </a:ln>
            </p:spPr>
          </p:cxnSp>
          <p:cxnSp>
            <p:nvCxnSpPr>
              <p:cNvPr id="26277" name="Straight Connector 1146"/>
              <p:cNvCxnSpPr/>
              <p:nvPr/>
            </p:nvCxnSpPr>
            <p:spPr>
              <a:xfrm>
                <a:off x="9885240" y="-435240"/>
                <a:ext cx="360" cy="126360"/>
              </a:xfrm>
              <a:prstGeom prst="straightConnector1">
                <a:avLst/>
              </a:prstGeom>
              <a:ln w="6480">
                <a:solidFill>
                  <a:srgbClr val="a8a8a8"/>
                </a:solidFill>
                <a:miter/>
              </a:ln>
            </p:spPr>
          </p:cxnSp>
          <p:cxnSp>
            <p:nvCxnSpPr>
              <p:cNvPr id="26278" name="Straight Connector 1147"/>
              <p:cNvCxnSpPr/>
              <p:nvPr/>
            </p:nvCxnSpPr>
            <p:spPr>
              <a:xfrm>
                <a:off x="9720360" y="-435240"/>
                <a:ext cx="360" cy="126360"/>
              </a:xfrm>
              <a:prstGeom prst="straightConnector1">
                <a:avLst/>
              </a:prstGeom>
              <a:ln w="6480">
                <a:solidFill>
                  <a:srgbClr val="a8a8a8"/>
                </a:solidFill>
                <a:miter/>
              </a:ln>
            </p:spPr>
          </p:cxnSp>
          <p:cxnSp>
            <p:nvCxnSpPr>
              <p:cNvPr id="26279" name="Straight Connector 1148"/>
              <p:cNvCxnSpPr/>
              <p:nvPr/>
            </p:nvCxnSpPr>
            <p:spPr>
              <a:xfrm>
                <a:off x="10214640" y="-435240"/>
                <a:ext cx="360" cy="126360"/>
              </a:xfrm>
              <a:prstGeom prst="straightConnector1">
                <a:avLst/>
              </a:prstGeom>
              <a:ln w="6480">
                <a:solidFill>
                  <a:srgbClr val="a8a8a8"/>
                </a:solidFill>
                <a:miter/>
              </a:ln>
            </p:spPr>
          </p:cxnSp>
          <p:cxnSp>
            <p:nvCxnSpPr>
              <p:cNvPr id="26280" name="Straight Connector 1149"/>
              <p:cNvCxnSpPr/>
              <p:nvPr/>
            </p:nvCxnSpPr>
            <p:spPr>
              <a:xfrm>
                <a:off x="10050120" y="-435240"/>
                <a:ext cx="360" cy="126360"/>
              </a:xfrm>
              <a:prstGeom prst="straightConnector1">
                <a:avLst/>
              </a:prstGeom>
              <a:ln w="6480">
                <a:solidFill>
                  <a:srgbClr val="a8a8a8"/>
                </a:solidFill>
                <a:miter/>
              </a:ln>
            </p:spPr>
          </p:cxnSp>
          <p:cxnSp>
            <p:nvCxnSpPr>
              <p:cNvPr id="26281" name="Straight Connector 1150"/>
              <p:cNvCxnSpPr/>
              <p:nvPr/>
            </p:nvCxnSpPr>
            <p:spPr>
              <a:xfrm>
                <a:off x="10544400" y="-435240"/>
                <a:ext cx="360" cy="126360"/>
              </a:xfrm>
              <a:prstGeom prst="straightConnector1">
                <a:avLst/>
              </a:prstGeom>
              <a:ln w="6480">
                <a:solidFill>
                  <a:srgbClr val="a8a8a8"/>
                </a:solidFill>
                <a:miter/>
              </a:ln>
            </p:spPr>
          </p:cxnSp>
          <p:cxnSp>
            <p:nvCxnSpPr>
              <p:cNvPr id="26282" name="Straight Connector 1151"/>
              <p:cNvCxnSpPr/>
              <p:nvPr/>
            </p:nvCxnSpPr>
            <p:spPr>
              <a:xfrm>
                <a:off x="10379520" y="-435240"/>
                <a:ext cx="360" cy="126360"/>
              </a:xfrm>
              <a:prstGeom prst="straightConnector1">
                <a:avLst/>
              </a:prstGeom>
              <a:ln w="6480">
                <a:solidFill>
                  <a:srgbClr val="a8a8a8"/>
                </a:solidFill>
                <a:miter/>
              </a:ln>
            </p:spPr>
          </p:cxnSp>
          <p:cxnSp>
            <p:nvCxnSpPr>
              <p:cNvPr id="26283" name="Straight Connector 1152"/>
              <p:cNvCxnSpPr/>
              <p:nvPr/>
            </p:nvCxnSpPr>
            <p:spPr>
              <a:xfrm>
                <a:off x="10873800" y="-435240"/>
                <a:ext cx="360" cy="126360"/>
              </a:xfrm>
              <a:prstGeom prst="straightConnector1">
                <a:avLst/>
              </a:prstGeom>
              <a:ln w="6480">
                <a:solidFill>
                  <a:srgbClr val="a8a8a8"/>
                </a:solidFill>
                <a:miter/>
              </a:ln>
            </p:spPr>
          </p:cxnSp>
          <p:cxnSp>
            <p:nvCxnSpPr>
              <p:cNvPr id="26284" name="Straight Connector 1153"/>
              <p:cNvCxnSpPr/>
              <p:nvPr/>
            </p:nvCxnSpPr>
            <p:spPr>
              <a:xfrm>
                <a:off x="10708920" y="-435240"/>
                <a:ext cx="360" cy="126360"/>
              </a:xfrm>
              <a:prstGeom prst="straightConnector1">
                <a:avLst/>
              </a:prstGeom>
              <a:ln w="6480">
                <a:solidFill>
                  <a:srgbClr val="a8a8a8"/>
                </a:solidFill>
                <a:miter/>
              </a:ln>
            </p:spPr>
          </p:cxnSp>
          <p:cxnSp>
            <p:nvCxnSpPr>
              <p:cNvPr id="26285" name="Straight Connector 1154"/>
              <p:cNvCxnSpPr/>
              <p:nvPr/>
            </p:nvCxnSpPr>
            <p:spPr>
              <a:xfrm>
                <a:off x="11203200" y="-435240"/>
                <a:ext cx="360" cy="126360"/>
              </a:xfrm>
              <a:prstGeom prst="straightConnector1">
                <a:avLst/>
              </a:prstGeom>
              <a:ln w="6480">
                <a:solidFill>
                  <a:srgbClr val="a8a8a8"/>
                </a:solidFill>
                <a:miter/>
              </a:ln>
            </p:spPr>
          </p:cxnSp>
          <p:cxnSp>
            <p:nvCxnSpPr>
              <p:cNvPr id="26286" name="Straight Connector 1155"/>
              <p:cNvCxnSpPr/>
              <p:nvPr/>
            </p:nvCxnSpPr>
            <p:spPr>
              <a:xfrm>
                <a:off x="11038680" y="-435240"/>
                <a:ext cx="360" cy="126360"/>
              </a:xfrm>
              <a:prstGeom prst="straightConnector1">
                <a:avLst/>
              </a:prstGeom>
              <a:ln w="6480">
                <a:solidFill>
                  <a:srgbClr val="a8a8a8"/>
                </a:solidFill>
                <a:miter/>
              </a:ln>
            </p:spPr>
          </p:cxnSp>
          <p:cxnSp>
            <p:nvCxnSpPr>
              <p:cNvPr id="26287" name="Straight Connector 1156"/>
              <p:cNvCxnSpPr/>
              <p:nvPr/>
            </p:nvCxnSpPr>
            <p:spPr>
              <a:xfrm>
                <a:off x="11532960" y="-435240"/>
                <a:ext cx="360" cy="126360"/>
              </a:xfrm>
              <a:prstGeom prst="straightConnector1">
                <a:avLst/>
              </a:prstGeom>
              <a:ln w="6480">
                <a:solidFill>
                  <a:srgbClr val="a8a8a8"/>
                </a:solidFill>
                <a:miter/>
              </a:ln>
            </p:spPr>
          </p:cxnSp>
          <p:cxnSp>
            <p:nvCxnSpPr>
              <p:cNvPr id="26288" name="Straight Connector 1157"/>
              <p:cNvCxnSpPr/>
              <p:nvPr/>
            </p:nvCxnSpPr>
            <p:spPr>
              <a:xfrm>
                <a:off x="11368080" y="-435240"/>
                <a:ext cx="360" cy="126360"/>
              </a:xfrm>
              <a:prstGeom prst="straightConnector1">
                <a:avLst/>
              </a:prstGeom>
              <a:ln w="6480">
                <a:solidFill>
                  <a:srgbClr val="a8a8a8"/>
                </a:solidFill>
                <a:miter/>
              </a:ln>
            </p:spPr>
          </p:cxnSp>
          <p:cxnSp>
            <p:nvCxnSpPr>
              <p:cNvPr id="26289" name="Straight Connector 1158"/>
              <p:cNvCxnSpPr/>
              <p:nvPr/>
            </p:nvCxnSpPr>
            <p:spPr>
              <a:xfrm>
                <a:off x="11862360" y="-435240"/>
                <a:ext cx="360" cy="126360"/>
              </a:xfrm>
              <a:prstGeom prst="straightConnector1">
                <a:avLst/>
              </a:prstGeom>
              <a:ln w="6480">
                <a:solidFill>
                  <a:srgbClr val="a8a8a8"/>
                </a:solidFill>
                <a:miter/>
              </a:ln>
            </p:spPr>
          </p:cxnSp>
          <p:cxnSp>
            <p:nvCxnSpPr>
              <p:cNvPr id="26290" name="Straight Connector 1159"/>
              <p:cNvCxnSpPr/>
              <p:nvPr/>
            </p:nvCxnSpPr>
            <p:spPr>
              <a:xfrm>
                <a:off x="11697480" y="-435240"/>
                <a:ext cx="360" cy="126360"/>
              </a:xfrm>
              <a:prstGeom prst="straightConnector1">
                <a:avLst/>
              </a:prstGeom>
              <a:ln w="6480">
                <a:solidFill>
                  <a:srgbClr val="a8a8a8"/>
                </a:solidFill>
                <a:miter/>
              </a:ln>
            </p:spPr>
          </p:cxnSp>
          <p:cxnSp>
            <p:nvCxnSpPr>
              <p:cNvPr id="26291" name="Straight Connector 1845"/>
              <p:cNvCxnSpPr/>
              <p:nvPr/>
            </p:nvCxnSpPr>
            <p:spPr>
              <a:xfrm>
                <a:off x="12481560" y="489600"/>
                <a:ext cx="126360" cy="360"/>
              </a:xfrm>
              <a:prstGeom prst="straightConnector1">
                <a:avLst/>
              </a:prstGeom>
              <a:ln w="6480">
                <a:solidFill>
                  <a:srgbClr val="a8a8a8"/>
                </a:solidFill>
                <a:miter/>
              </a:ln>
            </p:spPr>
          </p:cxnSp>
          <p:cxnSp>
            <p:nvCxnSpPr>
              <p:cNvPr id="26292" name="Straight Connector 1846"/>
              <p:cNvCxnSpPr/>
              <p:nvPr/>
            </p:nvCxnSpPr>
            <p:spPr>
              <a:xfrm>
                <a:off x="12481560" y="326520"/>
                <a:ext cx="126360" cy="360"/>
              </a:xfrm>
              <a:prstGeom prst="straightConnector1">
                <a:avLst/>
              </a:prstGeom>
              <a:ln w="6480">
                <a:solidFill>
                  <a:srgbClr val="a8a8a8"/>
                </a:solidFill>
                <a:miter/>
              </a:ln>
            </p:spPr>
          </p:cxnSp>
          <p:cxnSp>
            <p:nvCxnSpPr>
              <p:cNvPr id="26293" name="Straight Connector 1847"/>
              <p:cNvCxnSpPr/>
              <p:nvPr/>
            </p:nvCxnSpPr>
            <p:spPr>
              <a:xfrm>
                <a:off x="12481560" y="816120"/>
                <a:ext cx="126360" cy="360"/>
              </a:xfrm>
              <a:prstGeom prst="straightConnector1">
                <a:avLst/>
              </a:prstGeom>
              <a:ln w="6480">
                <a:solidFill>
                  <a:srgbClr val="a8a8a8"/>
                </a:solidFill>
                <a:miter/>
              </a:ln>
            </p:spPr>
          </p:cxnSp>
          <p:cxnSp>
            <p:nvCxnSpPr>
              <p:cNvPr id="26294" name="Straight Connector 1848"/>
              <p:cNvCxnSpPr/>
              <p:nvPr/>
            </p:nvCxnSpPr>
            <p:spPr>
              <a:xfrm>
                <a:off x="12481560" y="653040"/>
                <a:ext cx="126360" cy="360"/>
              </a:xfrm>
              <a:prstGeom prst="straightConnector1">
                <a:avLst/>
              </a:prstGeom>
              <a:ln w="6480">
                <a:solidFill>
                  <a:srgbClr val="a8a8a8"/>
                </a:solidFill>
                <a:miter/>
              </a:ln>
            </p:spPr>
          </p:cxnSp>
          <p:cxnSp>
            <p:nvCxnSpPr>
              <p:cNvPr id="26295" name="Straight Connector 1849"/>
              <p:cNvCxnSpPr/>
              <p:nvPr/>
            </p:nvCxnSpPr>
            <p:spPr>
              <a:xfrm>
                <a:off x="12481560" y="1142640"/>
                <a:ext cx="126360" cy="360"/>
              </a:xfrm>
              <a:prstGeom prst="straightConnector1">
                <a:avLst/>
              </a:prstGeom>
              <a:ln w="6480">
                <a:solidFill>
                  <a:srgbClr val="a8a8a8"/>
                </a:solidFill>
                <a:miter/>
              </a:ln>
            </p:spPr>
          </p:cxnSp>
          <p:cxnSp>
            <p:nvCxnSpPr>
              <p:cNvPr id="26296" name="Straight Connector 1850"/>
              <p:cNvCxnSpPr/>
              <p:nvPr/>
            </p:nvCxnSpPr>
            <p:spPr>
              <a:xfrm>
                <a:off x="12481560" y="979560"/>
                <a:ext cx="126360" cy="360"/>
              </a:xfrm>
              <a:prstGeom prst="straightConnector1">
                <a:avLst/>
              </a:prstGeom>
              <a:ln w="6480">
                <a:solidFill>
                  <a:srgbClr val="a8a8a8"/>
                </a:solidFill>
                <a:miter/>
              </a:ln>
            </p:spPr>
          </p:cxnSp>
          <p:cxnSp>
            <p:nvCxnSpPr>
              <p:cNvPr id="26297" name="Straight Connector 1851"/>
              <p:cNvCxnSpPr/>
              <p:nvPr/>
            </p:nvCxnSpPr>
            <p:spPr>
              <a:xfrm>
                <a:off x="12481560" y="1469520"/>
                <a:ext cx="126360" cy="360"/>
              </a:xfrm>
              <a:prstGeom prst="straightConnector1">
                <a:avLst/>
              </a:prstGeom>
              <a:ln w="6480">
                <a:solidFill>
                  <a:srgbClr val="a8a8a8"/>
                </a:solidFill>
                <a:miter/>
              </a:ln>
            </p:spPr>
          </p:cxnSp>
          <p:cxnSp>
            <p:nvCxnSpPr>
              <p:cNvPr id="26298" name="Straight Connector 1852"/>
              <p:cNvCxnSpPr/>
              <p:nvPr/>
            </p:nvCxnSpPr>
            <p:spPr>
              <a:xfrm>
                <a:off x="12481560" y="1306080"/>
                <a:ext cx="126360" cy="360"/>
              </a:xfrm>
              <a:prstGeom prst="straightConnector1">
                <a:avLst/>
              </a:prstGeom>
              <a:ln w="6480">
                <a:solidFill>
                  <a:srgbClr val="a8a8a8"/>
                </a:solidFill>
                <a:miter/>
              </a:ln>
            </p:spPr>
          </p:cxnSp>
          <p:cxnSp>
            <p:nvCxnSpPr>
              <p:cNvPr id="26299" name="Straight Connector 1853"/>
              <p:cNvCxnSpPr/>
              <p:nvPr/>
            </p:nvCxnSpPr>
            <p:spPr>
              <a:xfrm>
                <a:off x="12481560" y="1796040"/>
                <a:ext cx="126360" cy="360"/>
              </a:xfrm>
              <a:prstGeom prst="straightConnector1">
                <a:avLst/>
              </a:prstGeom>
              <a:ln w="6480">
                <a:solidFill>
                  <a:srgbClr val="a8a8a8"/>
                </a:solidFill>
                <a:miter/>
              </a:ln>
            </p:spPr>
          </p:cxnSp>
          <p:cxnSp>
            <p:nvCxnSpPr>
              <p:cNvPr id="26300" name="Straight Connector 1854"/>
              <p:cNvCxnSpPr/>
              <p:nvPr/>
            </p:nvCxnSpPr>
            <p:spPr>
              <a:xfrm>
                <a:off x="12481560" y="1632600"/>
                <a:ext cx="126360" cy="360"/>
              </a:xfrm>
              <a:prstGeom prst="straightConnector1">
                <a:avLst/>
              </a:prstGeom>
              <a:ln w="6480">
                <a:solidFill>
                  <a:srgbClr val="a8a8a8"/>
                </a:solidFill>
                <a:miter/>
              </a:ln>
            </p:spPr>
          </p:cxnSp>
          <p:cxnSp>
            <p:nvCxnSpPr>
              <p:cNvPr id="26301" name="Straight Connector 1855"/>
              <p:cNvCxnSpPr/>
              <p:nvPr/>
            </p:nvCxnSpPr>
            <p:spPr>
              <a:xfrm>
                <a:off x="12481560" y="2122560"/>
                <a:ext cx="126360" cy="360"/>
              </a:xfrm>
              <a:prstGeom prst="straightConnector1">
                <a:avLst/>
              </a:prstGeom>
              <a:ln w="6480">
                <a:solidFill>
                  <a:srgbClr val="a8a8a8"/>
                </a:solidFill>
                <a:miter/>
              </a:ln>
            </p:spPr>
          </p:cxnSp>
          <p:cxnSp>
            <p:nvCxnSpPr>
              <p:cNvPr id="26302" name="Straight Connector 1856"/>
              <p:cNvCxnSpPr/>
              <p:nvPr/>
            </p:nvCxnSpPr>
            <p:spPr>
              <a:xfrm>
                <a:off x="12481560" y="1959120"/>
                <a:ext cx="126360" cy="360"/>
              </a:xfrm>
              <a:prstGeom prst="straightConnector1">
                <a:avLst/>
              </a:prstGeom>
              <a:ln w="6480">
                <a:solidFill>
                  <a:srgbClr val="a8a8a8"/>
                </a:solidFill>
                <a:miter/>
              </a:ln>
            </p:spPr>
          </p:cxnSp>
          <p:cxnSp>
            <p:nvCxnSpPr>
              <p:cNvPr id="26303" name="Straight Connector 1857"/>
              <p:cNvCxnSpPr/>
              <p:nvPr/>
            </p:nvCxnSpPr>
            <p:spPr>
              <a:xfrm>
                <a:off x="12481560" y="2449080"/>
                <a:ext cx="126360" cy="360"/>
              </a:xfrm>
              <a:prstGeom prst="straightConnector1">
                <a:avLst/>
              </a:prstGeom>
              <a:ln w="6480">
                <a:solidFill>
                  <a:srgbClr val="a8a8a8"/>
                </a:solidFill>
                <a:miter/>
              </a:ln>
            </p:spPr>
          </p:cxnSp>
          <p:cxnSp>
            <p:nvCxnSpPr>
              <p:cNvPr id="26304" name="Straight Connector 1858"/>
              <p:cNvCxnSpPr/>
              <p:nvPr/>
            </p:nvCxnSpPr>
            <p:spPr>
              <a:xfrm>
                <a:off x="12481560" y="2285640"/>
                <a:ext cx="126360" cy="360"/>
              </a:xfrm>
              <a:prstGeom prst="straightConnector1">
                <a:avLst/>
              </a:prstGeom>
              <a:ln w="6480">
                <a:solidFill>
                  <a:srgbClr val="a8a8a8"/>
                </a:solidFill>
                <a:miter/>
              </a:ln>
            </p:spPr>
          </p:cxnSp>
          <p:cxnSp>
            <p:nvCxnSpPr>
              <p:cNvPr id="26305" name="Straight Connector 1859"/>
              <p:cNvCxnSpPr/>
              <p:nvPr/>
            </p:nvCxnSpPr>
            <p:spPr>
              <a:xfrm>
                <a:off x="12481560" y="2775600"/>
                <a:ext cx="126360" cy="360"/>
              </a:xfrm>
              <a:prstGeom prst="straightConnector1">
                <a:avLst/>
              </a:prstGeom>
              <a:ln w="6480">
                <a:solidFill>
                  <a:srgbClr val="a8a8a8"/>
                </a:solidFill>
                <a:miter/>
              </a:ln>
            </p:spPr>
          </p:cxnSp>
          <p:cxnSp>
            <p:nvCxnSpPr>
              <p:cNvPr id="26306" name="Straight Connector 1860"/>
              <p:cNvCxnSpPr/>
              <p:nvPr/>
            </p:nvCxnSpPr>
            <p:spPr>
              <a:xfrm>
                <a:off x="12481560" y="2612520"/>
                <a:ext cx="126360" cy="360"/>
              </a:xfrm>
              <a:prstGeom prst="straightConnector1">
                <a:avLst/>
              </a:prstGeom>
              <a:ln w="6480">
                <a:solidFill>
                  <a:srgbClr val="a8a8a8"/>
                </a:solidFill>
                <a:miter/>
              </a:ln>
            </p:spPr>
          </p:cxnSp>
          <p:cxnSp>
            <p:nvCxnSpPr>
              <p:cNvPr id="26307" name="Straight Connector 1861"/>
              <p:cNvCxnSpPr/>
              <p:nvPr/>
            </p:nvCxnSpPr>
            <p:spPr>
              <a:xfrm>
                <a:off x="12481560" y="3102120"/>
                <a:ext cx="126360" cy="360"/>
              </a:xfrm>
              <a:prstGeom prst="straightConnector1">
                <a:avLst/>
              </a:prstGeom>
              <a:ln w="6480">
                <a:solidFill>
                  <a:srgbClr val="a8a8a8"/>
                </a:solidFill>
                <a:miter/>
              </a:ln>
            </p:spPr>
          </p:cxnSp>
          <p:cxnSp>
            <p:nvCxnSpPr>
              <p:cNvPr id="26308" name="Straight Connector 1862"/>
              <p:cNvCxnSpPr/>
              <p:nvPr/>
            </p:nvCxnSpPr>
            <p:spPr>
              <a:xfrm>
                <a:off x="12481560" y="2939040"/>
                <a:ext cx="126360" cy="360"/>
              </a:xfrm>
              <a:prstGeom prst="straightConnector1">
                <a:avLst/>
              </a:prstGeom>
              <a:ln w="6480">
                <a:solidFill>
                  <a:srgbClr val="a8a8a8"/>
                </a:solidFill>
                <a:miter/>
              </a:ln>
            </p:spPr>
          </p:cxnSp>
          <p:cxnSp>
            <p:nvCxnSpPr>
              <p:cNvPr id="26309" name="Straight Connector 1863"/>
              <p:cNvCxnSpPr/>
              <p:nvPr/>
            </p:nvCxnSpPr>
            <p:spPr>
              <a:xfrm>
                <a:off x="12481560" y="3428640"/>
                <a:ext cx="126360" cy="360"/>
              </a:xfrm>
              <a:prstGeom prst="straightConnector1">
                <a:avLst/>
              </a:prstGeom>
              <a:ln w="6480">
                <a:solidFill>
                  <a:srgbClr val="a8a8a8"/>
                </a:solidFill>
                <a:miter/>
              </a:ln>
            </p:spPr>
          </p:cxnSp>
          <p:cxnSp>
            <p:nvCxnSpPr>
              <p:cNvPr id="26310" name="Straight Connector 1864"/>
              <p:cNvCxnSpPr/>
              <p:nvPr/>
            </p:nvCxnSpPr>
            <p:spPr>
              <a:xfrm>
                <a:off x="12481560" y="3265560"/>
                <a:ext cx="126360" cy="360"/>
              </a:xfrm>
              <a:prstGeom prst="straightConnector1">
                <a:avLst/>
              </a:prstGeom>
              <a:ln w="6480">
                <a:solidFill>
                  <a:srgbClr val="a8a8a8"/>
                </a:solidFill>
                <a:miter/>
              </a:ln>
            </p:spPr>
          </p:cxnSp>
          <p:cxnSp>
            <p:nvCxnSpPr>
              <p:cNvPr id="26311" name="Straight Connector 1865"/>
              <p:cNvCxnSpPr/>
              <p:nvPr/>
            </p:nvCxnSpPr>
            <p:spPr>
              <a:xfrm>
                <a:off x="12481560" y="3755520"/>
                <a:ext cx="126360" cy="360"/>
              </a:xfrm>
              <a:prstGeom prst="straightConnector1">
                <a:avLst/>
              </a:prstGeom>
              <a:ln w="6480">
                <a:solidFill>
                  <a:srgbClr val="a8a8a8"/>
                </a:solidFill>
                <a:miter/>
              </a:ln>
            </p:spPr>
          </p:cxnSp>
          <p:cxnSp>
            <p:nvCxnSpPr>
              <p:cNvPr id="26312" name="Straight Connector 1866"/>
              <p:cNvCxnSpPr/>
              <p:nvPr/>
            </p:nvCxnSpPr>
            <p:spPr>
              <a:xfrm>
                <a:off x="12481560" y="3592080"/>
                <a:ext cx="126360" cy="360"/>
              </a:xfrm>
              <a:prstGeom prst="straightConnector1">
                <a:avLst/>
              </a:prstGeom>
              <a:ln w="6480">
                <a:solidFill>
                  <a:srgbClr val="a8a8a8"/>
                </a:solidFill>
                <a:miter/>
              </a:ln>
            </p:spPr>
          </p:cxnSp>
          <p:cxnSp>
            <p:nvCxnSpPr>
              <p:cNvPr id="26313" name="Straight Connector 1867"/>
              <p:cNvCxnSpPr/>
              <p:nvPr/>
            </p:nvCxnSpPr>
            <p:spPr>
              <a:xfrm>
                <a:off x="12481560" y="4081680"/>
                <a:ext cx="126360" cy="360"/>
              </a:xfrm>
              <a:prstGeom prst="straightConnector1">
                <a:avLst/>
              </a:prstGeom>
              <a:ln w="6480">
                <a:solidFill>
                  <a:srgbClr val="a8a8a8"/>
                </a:solidFill>
                <a:miter/>
              </a:ln>
            </p:spPr>
          </p:cxnSp>
          <p:cxnSp>
            <p:nvCxnSpPr>
              <p:cNvPr id="26314" name="Straight Connector 1868"/>
              <p:cNvCxnSpPr/>
              <p:nvPr/>
            </p:nvCxnSpPr>
            <p:spPr>
              <a:xfrm>
                <a:off x="12481560" y="3918240"/>
                <a:ext cx="126360" cy="360"/>
              </a:xfrm>
              <a:prstGeom prst="straightConnector1">
                <a:avLst/>
              </a:prstGeom>
              <a:ln w="6480">
                <a:solidFill>
                  <a:srgbClr val="a8a8a8"/>
                </a:solidFill>
                <a:miter/>
              </a:ln>
            </p:spPr>
          </p:cxnSp>
          <p:cxnSp>
            <p:nvCxnSpPr>
              <p:cNvPr id="26315" name="Straight Connector 1869"/>
              <p:cNvCxnSpPr/>
              <p:nvPr/>
            </p:nvCxnSpPr>
            <p:spPr>
              <a:xfrm>
                <a:off x="12481560" y="4408200"/>
                <a:ext cx="126360" cy="360"/>
              </a:xfrm>
              <a:prstGeom prst="straightConnector1">
                <a:avLst/>
              </a:prstGeom>
              <a:ln w="6480">
                <a:solidFill>
                  <a:srgbClr val="a8a8a8"/>
                </a:solidFill>
                <a:miter/>
              </a:ln>
            </p:spPr>
          </p:cxnSp>
          <p:cxnSp>
            <p:nvCxnSpPr>
              <p:cNvPr id="26316" name="Straight Connector 1870"/>
              <p:cNvCxnSpPr/>
              <p:nvPr/>
            </p:nvCxnSpPr>
            <p:spPr>
              <a:xfrm>
                <a:off x="12481560" y="4244760"/>
                <a:ext cx="126360" cy="360"/>
              </a:xfrm>
              <a:prstGeom prst="straightConnector1">
                <a:avLst/>
              </a:prstGeom>
              <a:ln w="6480">
                <a:solidFill>
                  <a:srgbClr val="a8a8a8"/>
                </a:solidFill>
                <a:miter/>
              </a:ln>
            </p:spPr>
          </p:cxnSp>
          <p:cxnSp>
            <p:nvCxnSpPr>
              <p:cNvPr id="26317" name="Straight Connector 1871"/>
              <p:cNvCxnSpPr/>
              <p:nvPr/>
            </p:nvCxnSpPr>
            <p:spPr>
              <a:xfrm>
                <a:off x="12481560" y="4734720"/>
                <a:ext cx="126360" cy="360"/>
              </a:xfrm>
              <a:prstGeom prst="straightConnector1">
                <a:avLst/>
              </a:prstGeom>
              <a:ln w="6480">
                <a:solidFill>
                  <a:srgbClr val="a8a8a8"/>
                </a:solidFill>
                <a:miter/>
              </a:ln>
            </p:spPr>
          </p:cxnSp>
          <p:cxnSp>
            <p:nvCxnSpPr>
              <p:cNvPr id="26318" name="Straight Connector 1872"/>
              <p:cNvCxnSpPr/>
              <p:nvPr/>
            </p:nvCxnSpPr>
            <p:spPr>
              <a:xfrm>
                <a:off x="12481560" y="4571280"/>
                <a:ext cx="126360" cy="360"/>
              </a:xfrm>
              <a:prstGeom prst="straightConnector1">
                <a:avLst/>
              </a:prstGeom>
              <a:ln w="6480">
                <a:solidFill>
                  <a:srgbClr val="a8a8a8"/>
                </a:solidFill>
                <a:miter/>
              </a:ln>
            </p:spPr>
          </p:cxnSp>
          <p:cxnSp>
            <p:nvCxnSpPr>
              <p:cNvPr id="26319" name="Straight Connector 1873"/>
              <p:cNvCxnSpPr/>
              <p:nvPr/>
            </p:nvCxnSpPr>
            <p:spPr>
              <a:xfrm>
                <a:off x="12481560" y="5061240"/>
                <a:ext cx="126360" cy="360"/>
              </a:xfrm>
              <a:prstGeom prst="straightConnector1">
                <a:avLst/>
              </a:prstGeom>
              <a:ln w="6480">
                <a:solidFill>
                  <a:srgbClr val="a8a8a8"/>
                </a:solidFill>
                <a:miter/>
              </a:ln>
            </p:spPr>
          </p:cxnSp>
          <p:cxnSp>
            <p:nvCxnSpPr>
              <p:cNvPr id="26320" name="Straight Connector 1875"/>
              <p:cNvCxnSpPr/>
              <p:nvPr/>
            </p:nvCxnSpPr>
            <p:spPr>
              <a:xfrm>
                <a:off x="12481560" y="5387760"/>
                <a:ext cx="126360" cy="360"/>
              </a:xfrm>
              <a:prstGeom prst="straightConnector1">
                <a:avLst/>
              </a:prstGeom>
              <a:ln w="6480">
                <a:solidFill>
                  <a:srgbClr val="a8a8a8"/>
                </a:solidFill>
                <a:miter/>
              </a:ln>
            </p:spPr>
          </p:cxnSp>
          <p:cxnSp>
            <p:nvCxnSpPr>
              <p:cNvPr id="26321" name="Straight Connector 1876"/>
              <p:cNvCxnSpPr/>
              <p:nvPr/>
            </p:nvCxnSpPr>
            <p:spPr>
              <a:xfrm>
                <a:off x="12481560" y="5224680"/>
                <a:ext cx="126360" cy="360"/>
              </a:xfrm>
              <a:prstGeom prst="straightConnector1">
                <a:avLst/>
              </a:prstGeom>
              <a:ln w="6480">
                <a:solidFill>
                  <a:srgbClr val="a8a8a8"/>
                </a:solidFill>
                <a:miter/>
              </a:ln>
            </p:spPr>
          </p:cxnSp>
          <p:cxnSp>
            <p:nvCxnSpPr>
              <p:cNvPr id="26322" name="Straight Connector 1877"/>
              <p:cNvCxnSpPr/>
              <p:nvPr/>
            </p:nvCxnSpPr>
            <p:spPr>
              <a:xfrm>
                <a:off x="12481560" y="5714280"/>
                <a:ext cx="126360" cy="360"/>
              </a:xfrm>
              <a:prstGeom prst="straightConnector1">
                <a:avLst/>
              </a:prstGeom>
              <a:ln w="6480">
                <a:solidFill>
                  <a:srgbClr val="a8a8a8"/>
                </a:solidFill>
                <a:miter/>
              </a:ln>
            </p:spPr>
          </p:cxnSp>
          <p:cxnSp>
            <p:nvCxnSpPr>
              <p:cNvPr id="26323" name="Straight Connector 1878"/>
              <p:cNvCxnSpPr/>
              <p:nvPr/>
            </p:nvCxnSpPr>
            <p:spPr>
              <a:xfrm>
                <a:off x="12481560" y="5551200"/>
                <a:ext cx="126360" cy="360"/>
              </a:xfrm>
              <a:prstGeom prst="straightConnector1">
                <a:avLst/>
              </a:prstGeom>
              <a:ln w="6480">
                <a:solidFill>
                  <a:srgbClr val="a8a8a8"/>
                </a:solidFill>
                <a:miter/>
              </a:ln>
            </p:spPr>
          </p:cxnSp>
          <p:cxnSp>
            <p:nvCxnSpPr>
              <p:cNvPr id="26324" name="Straight Connector 1879"/>
              <p:cNvCxnSpPr/>
              <p:nvPr/>
            </p:nvCxnSpPr>
            <p:spPr>
              <a:xfrm>
                <a:off x="12481560" y="6041160"/>
                <a:ext cx="126360" cy="360"/>
              </a:xfrm>
              <a:prstGeom prst="straightConnector1">
                <a:avLst/>
              </a:prstGeom>
              <a:ln w="6480">
                <a:solidFill>
                  <a:srgbClr val="a8a8a8"/>
                </a:solidFill>
                <a:miter/>
              </a:ln>
            </p:spPr>
          </p:cxnSp>
          <p:cxnSp>
            <p:nvCxnSpPr>
              <p:cNvPr id="26325" name="Straight Connector 1880"/>
              <p:cNvCxnSpPr/>
              <p:nvPr/>
            </p:nvCxnSpPr>
            <p:spPr>
              <a:xfrm>
                <a:off x="12481560" y="5877720"/>
                <a:ext cx="126360" cy="360"/>
              </a:xfrm>
              <a:prstGeom prst="straightConnector1">
                <a:avLst/>
              </a:prstGeom>
              <a:ln w="6480">
                <a:solidFill>
                  <a:srgbClr val="a8a8a8"/>
                </a:solidFill>
                <a:miter/>
              </a:ln>
            </p:spPr>
          </p:cxnSp>
          <p:cxnSp>
            <p:nvCxnSpPr>
              <p:cNvPr id="26326" name="Straight Connector 1881"/>
              <p:cNvCxnSpPr/>
              <p:nvPr/>
            </p:nvCxnSpPr>
            <p:spPr>
              <a:xfrm>
                <a:off x="12481560" y="6367680"/>
                <a:ext cx="126360" cy="360"/>
              </a:xfrm>
              <a:prstGeom prst="straightConnector1">
                <a:avLst/>
              </a:prstGeom>
              <a:ln w="6480">
                <a:solidFill>
                  <a:srgbClr val="a8a8a8"/>
                </a:solidFill>
                <a:miter/>
              </a:ln>
            </p:spPr>
          </p:cxnSp>
          <p:cxnSp>
            <p:nvCxnSpPr>
              <p:cNvPr id="26327" name="Straight Connector 1882"/>
              <p:cNvCxnSpPr/>
              <p:nvPr/>
            </p:nvCxnSpPr>
            <p:spPr>
              <a:xfrm>
                <a:off x="12481560" y="6204240"/>
                <a:ext cx="126360" cy="360"/>
              </a:xfrm>
              <a:prstGeom prst="straightConnector1">
                <a:avLst/>
              </a:prstGeom>
              <a:ln w="6480">
                <a:solidFill>
                  <a:srgbClr val="a8a8a8"/>
                </a:solidFill>
                <a:miter/>
              </a:ln>
            </p:spPr>
          </p:cxnSp>
          <p:cxnSp>
            <p:nvCxnSpPr>
              <p:cNvPr id="26328" name="Straight Connector 2020"/>
              <p:cNvCxnSpPr/>
              <p:nvPr/>
            </p:nvCxnSpPr>
            <p:spPr>
              <a:xfrm>
                <a:off x="493920" y="7167240"/>
                <a:ext cx="360" cy="126360"/>
              </a:xfrm>
              <a:prstGeom prst="straightConnector1">
                <a:avLst/>
              </a:prstGeom>
              <a:ln w="6480">
                <a:solidFill>
                  <a:srgbClr val="a8a8a8"/>
                </a:solidFill>
                <a:miter/>
              </a:ln>
            </p:spPr>
          </p:cxnSp>
          <p:cxnSp>
            <p:nvCxnSpPr>
              <p:cNvPr id="26329" name="Straight Connector 2021"/>
              <p:cNvCxnSpPr/>
              <p:nvPr/>
            </p:nvCxnSpPr>
            <p:spPr>
              <a:xfrm>
                <a:off x="329400" y="7167240"/>
                <a:ext cx="360" cy="126360"/>
              </a:xfrm>
              <a:prstGeom prst="straightConnector1">
                <a:avLst/>
              </a:prstGeom>
              <a:ln w="6480">
                <a:solidFill>
                  <a:srgbClr val="a8a8a8"/>
                </a:solidFill>
                <a:miter/>
              </a:ln>
            </p:spPr>
          </p:cxnSp>
          <p:cxnSp>
            <p:nvCxnSpPr>
              <p:cNvPr id="26330" name="Straight Connector 2022"/>
              <p:cNvCxnSpPr/>
              <p:nvPr/>
            </p:nvCxnSpPr>
            <p:spPr>
              <a:xfrm>
                <a:off x="823680" y="7167240"/>
                <a:ext cx="360" cy="126360"/>
              </a:xfrm>
              <a:prstGeom prst="straightConnector1">
                <a:avLst/>
              </a:prstGeom>
              <a:ln w="6480">
                <a:solidFill>
                  <a:srgbClr val="a8a8a8"/>
                </a:solidFill>
                <a:miter/>
              </a:ln>
            </p:spPr>
          </p:cxnSp>
          <p:cxnSp>
            <p:nvCxnSpPr>
              <p:cNvPr id="26331" name="Straight Connector 2023"/>
              <p:cNvCxnSpPr/>
              <p:nvPr/>
            </p:nvCxnSpPr>
            <p:spPr>
              <a:xfrm>
                <a:off x="658800" y="7167240"/>
                <a:ext cx="360" cy="126360"/>
              </a:xfrm>
              <a:prstGeom prst="straightConnector1">
                <a:avLst/>
              </a:prstGeom>
              <a:ln w="6480">
                <a:solidFill>
                  <a:srgbClr val="a8a8a8"/>
                </a:solidFill>
                <a:miter/>
              </a:ln>
            </p:spPr>
          </p:cxnSp>
          <p:cxnSp>
            <p:nvCxnSpPr>
              <p:cNvPr id="26332" name="Straight Connector 2024"/>
              <p:cNvCxnSpPr/>
              <p:nvPr/>
            </p:nvCxnSpPr>
            <p:spPr>
              <a:xfrm>
                <a:off x="1153080" y="7167240"/>
                <a:ext cx="360" cy="126360"/>
              </a:xfrm>
              <a:prstGeom prst="straightConnector1">
                <a:avLst/>
              </a:prstGeom>
              <a:ln w="6480">
                <a:solidFill>
                  <a:srgbClr val="a8a8a8"/>
                </a:solidFill>
                <a:miter/>
              </a:ln>
            </p:spPr>
          </p:cxnSp>
          <p:cxnSp>
            <p:nvCxnSpPr>
              <p:cNvPr id="26333" name="Straight Connector 2025"/>
              <p:cNvCxnSpPr/>
              <p:nvPr/>
            </p:nvCxnSpPr>
            <p:spPr>
              <a:xfrm>
                <a:off x="988200" y="7167240"/>
                <a:ext cx="360" cy="126360"/>
              </a:xfrm>
              <a:prstGeom prst="straightConnector1">
                <a:avLst/>
              </a:prstGeom>
              <a:ln w="6480">
                <a:solidFill>
                  <a:srgbClr val="a8a8a8"/>
                </a:solidFill>
                <a:miter/>
              </a:ln>
            </p:spPr>
          </p:cxnSp>
          <p:cxnSp>
            <p:nvCxnSpPr>
              <p:cNvPr id="26334" name="Straight Connector 2026"/>
              <p:cNvCxnSpPr/>
              <p:nvPr/>
            </p:nvCxnSpPr>
            <p:spPr>
              <a:xfrm>
                <a:off x="1482480" y="7167240"/>
                <a:ext cx="360" cy="126360"/>
              </a:xfrm>
              <a:prstGeom prst="straightConnector1">
                <a:avLst/>
              </a:prstGeom>
              <a:ln w="6480">
                <a:solidFill>
                  <a:srgbClr val="a8a8a8"/>
                </a:solidFill>
                <a:miter/>
              </a:ln>
            </p:spPr>
          </p:cxnSp>
          <p:cxnSp>
            <p:nvCxnSpPr>
              <p:cNvPr id="26335" name="Straight Connector 2027"/>
              <p:cNvCxnSpPr/>
              <p:nvPr/>
            </p:nvCxnSpPr>
            <p:spPr>
              <a:xfrm>
                <a:off x="1317960" y="7167240"/>
                <a:ext cx="360" cy="126360"/>
              </a:xfrm>
              <a:prstGeom prst="straightConnector1">
                <a:avLst/>
              </a:prstGeom>
              <a:ln w="6480">
                <a:solidFill>
                  <a:srgbClr val="a8a8a8"/>
                </a:solidFill>
                <a:miter/>
              </a:ln>
            </p:spPr>
          </p:cxnSp>
          <p:cxnSp>
            <p:nvCxnSpPr>
              <p:cNvPr id="26336" name="Straight Connector 2028"/>
              <p:cNvCxnSpPr/>
              <p:nvPr/>
            </p:nvCxnSpPr>
            <p:spPr>
              <a:xfrm>
                <a:off x="1812240" y="7167240"/>
                <a:ext cx="360" cy="126360"/>
              </a:xfrm>
              <a:prstGeom prst="straightConnector1">
                <a:avLst/>
              </a:prstGeom>
              <a:ln w="6480">
                <a:solidFill>
                  <a:srgbClr val="a8a8a8"/>
                </a:solidFill>
                <a:miter/>
              </a:ln>
            </p:spPr>
          </p:cxnSp>
          <p:cxnSp>
            <p:nvCxnSpPr>
              <p:cNvPr id="26337" name="Straight Connector 2029"/>
              <p:cNvCxnSpPr/>
              <p:nvPr/>
            </p:nvCxnSpPr>
            <p:spPr>
              <a:xfrm>
                <a:off x="1647360" y="7167240"/>
                <a:ext cx="360" cy="126360"/>
              </a:xfrm>
              <a:prstGeom prst="straightConnector1">
                <a:avLst/>
              </a:prstGeom>
              <a:ln w="6480">
                <a:solidFill>
                  <a:srgbClr val="a8a8a8"/>
                </a:solidFill>
                <a:miter/>
              </a:ln>
            </p:spPr>
          </p:cxnSp>
          <p:cxnSp>
            <p:nvCxnSpPr>
              <p:cNvPr id="26338" name="Straight Connector 2030"/>
              <p:cNvCxnSpPr/>
              <p:nvPr/>
            </p:nvCxnSpPr>
            <p:spPr>
              <a:xfrm>
                <a:off x="2141640" y="7167240"/>
                <a:ext cx="360" cy="126360"/>
              </a:xfrm>
              <a:prstGeom prst="straightConnector1">
                <a:avLst/>
              </a:prstGeom>
              <a:ln w="6480">
                <a:solidFill>
                  <a:srgbClr val="a8a8a8"/>
                </a:solidFill>
                <a:miter/>
              </a:ln>
            </p:spPr>
          </p:cxnSp>
          <p:cxnSp>
            <p:nvCxnSpPr>
              <p:cNvPr id="26339" name="Straight Connector 2031"/>
              <p:cNvCxnSpPr/>
              <p:nvPr/>
            </p:nvCxnSpPr>
            <p:spPr>
              <a:xfrm>
                <a:off x="1976760" y="7167240"/>
                <a:ext cx="360" cy="126360"/>
              </a:xfrm>
              <a:prstGeom prst="straightConnector1">
                <a:avLst/>
              </a:prstGeom>
              <a:ln w="6480">
                <a:solidFill>
                  <a:srgbClr val="a8a8a8"/>
                </a:solidFill>
                <a:miter/>
              </a:ln>
            </p:spPr>
          </p:cxnSp>
          <p:cxnSp>
            <p:nvCxnSpPr>
              <p:cNvPr id="26340" name="Straight Connector 2032"/>
              <p:cNvCxnSpPr/>
              <p:nvPr/>
            </p:nvCxnSpPr>
            <p:spPr>
              <a:xfrm>
                <a:off x="2471040" y="7167240"/>
                <a:ext cx="360" cy="126360"/>
              </a:xfrm>
              <a:prstGeom prst="straightConnector1">
                <a:avLst/>
              </a:prstGeom>
              <a:ln w="6480">
                <a:solidFill>
                  <a:srgbClr val="a8a8a8"/>
                </a:solidFill>
                <a:miter/>
              </a:ln>
            </p:spPr>
          </p:cxnSp>
          <p:cxnSp>
            <p:nvCxnSpPr>
              <p:cNvPr id="26341" name="Straight Connector 2033"/>
              <p:cNvCxnSpPr/>
              <p:nvPr/>
            </p:nvCxnSpPr>
            <p:spPr>
              <a:xfrm>
                <a:off x="2306520" y="7167240"/>
                <a:ext cx="360" cy="126360"/>
              </a:xfrm>
              <a:prstGeom prst="straightConnector1">
                <a:avLst/>
              </a:prstGeom>
              <a:ln w="6480">
                <a:solidFill>
                  <a:srgbClr val="a8a8a8"/>
                </a:solidFill>
                <a:miter/>
              </a:ln>
            </p:spPr>
          </p:cxnSp>
          <p:cxnSp>
            <p:nvCxnSpPr>
              <p:cNvPr id="26342" name="Straight Connector 2034"/>
              <p:cNvCxnSpPr/>
              <p:nvPr/>
            </p:nvCxnSpPr>
            <p:spPr>
              <a:xfrm>
                <a:off x="2800800" y="7167240"/>
                <a:ext cx="360" cy="126360"/>
              </a:xfrm>
              <a:prstGeom prst="straightConnector1">
                <a:avLst/>
              </a:prstGeom>
              <a:ln w="6480">
                <a:solidFill>
                  <a:srgbClr val="a8a8a8"/>
                </a:solidFill>
                <a:miter/>
              </a:ln>
            </p:spPr>
          </p:cxnSp>
          <p:cxnSp>
            <p:nvCxnSpPr>
              <p:cNvPr id="26343" name="Straight Connector 2035"/>
              <p:cNvCxnSpPr/>
              <p:nvPr/>
            </p:nvCxnSpPr>
            <p:spPr>
              <a:xfrm>
                <a:off x="2635920" y="7167240"/>
                <a:ext cx="360" cy="126360"/>
              </a:xfrm>
              <a:prstGeom prst="straightConnector1">
                <a:avLst/>
              </a:prstGeom>
              <a:ln w="6480">
                <a:solidFill>
                  <a:srgbClr val="a8a8a8"/>
                </a:solidFill>
                <a:miter/>
              </a:ln>
            </p:spPr>
          </p:cxnSp>
          <p:cxnSp>
            <p:nvCxnSpPr>
              <p:cNvPr id="26344" name="Straight Connector 2036"/>
              <p:cNvCxnSpPr/>
              <p:nvPr/>
            </p:nvCxnSpPr>
            <p:spPr>
              <a:xfrm>
                <a:off x="3130200" y="7167240"/>
                <a:ext cx="360" cy="126360"/>
              </a:xfrm>
              <a:prstGeom prst="straightConnector1">
                <a:avLst/>
              </a:prstGeom>
              <a:ln w="6480">
                <a:solidFill>
                  <a:srgbClr val="a8a8a8"/>
                </a:solidFill>
                <a:miter/>
              </a:ln>
            </p:spPr>
          </p:cxnSp>
          <p:cxnSp>
            <p:nvCxnSpPr>
              <p:cNvPr id="26345" name="Straight Connector 2037"/>
              <p:cNvCxnSpPr/>
              <p:nvPr/>
            </p:nvCxnSpPr>
            <p:spPr>
              <a:xfrm>
                <a:off x="2965320" y="7167240"/>
                <a:ext cx="360" cy="126360"/>
              </a:xfrm>
              <a:prstGeom prst="straightConnector1">
                <a:avLst/>
              </a:prstGeom>
              <a:ln w="6480">
                <a:solidFill>
                  <a:srgbClr val="a8a8a8"/>
                </a:solidFill>
                <a:miter/>
              </a:ln>
            </p:spPr>
          </p:cxnSp>
          <p:cxnSp>
            <p:nvCxnSpPr>
              <p:cNvPr id="26346" name="Straight Connector 2038"/>
              <p:cNvCxnSpPr/>
              <p:nvPr/>
            </p:nvCxnSpPr>
            <p:spPr>
              <a:xfrm>
                <a:off x="3459600" y="7167240"/>
                <a:ext cx="360" cy="126360"/>
              </a:xfrm>
              <a:prstGeom prst="straightConnector1">
                <a:avLst/>
              </a:prstGeom>
              <a:ln w="6480">
                <a:solidFill>
                  <a:srgbClr val="a8a8a8"/>
                </a:solidFill>
                <a:miter/>
              </a:ln>
            </p:spPr>
          </p:cxnSp>
          <p:cxnSp>
            <p:nvCxnSpPr>
              <p:cNvPr id="26347" name="Straight Connector 2039"/>
              <p:cNvCxnSpPr/>
              <p:nvPr/>
            </p:nvCxnSpPr>
            <p:spPr>
              <a:xfrm>
                <a:off x="3295080" y="7167240"/>
                <a:ext cx="360" cy="126360"/>
              </a:xfrm>
              <a:prstGeom prst="straightConnector1">
                <a:avLst/>
              </a:prstGeom>
              <a:ln w="6480">
                <a:solidFill>
                  <a:srgbClr val="a8a8a8"/>
                </a:solidFill>
                <a:miter/>
              </a:ln>
            </p:spPr>
          </p:cxnSp>
          <p:cxnSp>
            <p:nvCxnSpPr>
              <p:cNvPr id="26348" name="Straight Connector 2040"/>
              <p:cNvCxnSpPr/>
              <p:nvPr/>
            </p:nvCxnSpPr>
            <p:spPr>
              <a:xfrm>
                <a:off x="3789360" y="7167240"/>
                <a:ext cx="360" cy="126360"/>
              </a:xfrm>
              <a:prstGeom prst="straightConnector1">
                <a:avLst/>
              </a:prstGeom>
              <a:ln w="6480">
                <a:solidFill>
                  <a:srgbClr val="a8a8a8"/>
                </a:solidFill>
                <a:miter/>
              </a:ln>
            </p:spPr>
          </p:cxnSp>
          <p:cxnSp>
            <p:nvCxnSpPr>
              <p:cNvPr id="26349" name="Straight Connector 2041"/>
              <p:cNvCxnSpPr/>
              <p:nvPr/>
            </p:nvCxnSpPr>
            <p:spPr>
              <a:xfrm>
                <a:off x="3624480" y="7167240"/>
                <a:ext cx="360" cy="126360"/>
              </a:xfrm>
              <a:prstGeom prst="straightConnector1">
                <a:avLst/>
              </a:prstGeom>
              <a:ln w="6480">
                <a:solidFill>
                  <a:srgbClr val="a8a8a8"/>
                </a:solidFill>
                <a:miter/>
              </a:ln>
            </p:spPr>
          </p:cxnSp>
          <p:cxnSp>
            <p:nvCxnSpPr>
              <p:cNvPr id="26350" name="Straight Connector 2042"/>
              <p:cNvCxnSpPr/>
              <p:nvPr/>
            </p:nvCxnSpPr>
            <p:spPr>
              <a:xfrm>
                <a:off x="4118760" y="7167240"/>
                <a:ext cx="360" cy="126360"/>
              </a:xfrm>
              <a:prstGeom prst="straightConnector1">
                <a:avLst/>
              </a:prstGeom>
              <a:ln w="6480">
                <a:solidFill>
                  <a:srgbClr val="a8a8a8"/>
                </a:solidFill>
                <a:miter/>
              </a:ln>
            </p:spPr>
          </p:cxnSp>
          <p:cxnSp>
            <p:nvCxnSpPr>
              <p:cNvPr id="26351" name="Straight Connector 2043"/>
              <p:cNvCxnSpPr/>
              <p:nvPr/>
            </p:nvCxnSpPr>
            <p:spPr>
              <a:xfrm>
                <a:off x="3953880" y="7167240"/>
                <a:ext cx="360" cy="126360"/>
              </a:xfrm>
              <a:prstGeom prst="straightConnector1">
                <a:avLst/>
              </a:prstGeom>
              <a:ln w="6480">
                <a:solidFill>
                  <a:srgbClr val="a8a8a8"/>
                </a:solidFill>
                <a:miter/>
              </a:ln>
            </p:spPr>
          </p:cxnSp>
          <p:cxnSp>
            <p:nvCxnSpPr>
              <p:cNvPr id="26352" name="Straight Connector 2044"/>
              <p:cNvCxnSpPr/>
              <p:nvPr/>
            </p:nvCxnSpPr>
            <p:spPr>
              <a:xfrm>
                <a:off x="4448160" y="7167240"/>
                <a:ext cx="360" cy="126360"/>
              </a:xfrm>
              <a:prstGeom prst="straightConnector1">
                <a:avLst/>
              </a:prstGeom>
              <a:ln w="6480">
                <a:solidFill>
                  <a:srgbClr val="a8a8a8"/>
                </a:solidFill>
                <a:miter/>
              </a:ln>
            </p:spPr>
          </p:cxnSp>
          <p:cxnSp>
            <p:nvCxnSpPr>
              <p:cNvPr id="26353" name="Straight Connector 2045"/>
              <p:cNvCxnSpPr/>
              <p:nvPr/>
            </p:nvCxnSpPr>
            <p:spPr>
              <a:xfrm>
                <a:off x="4283640" y="7167240"/>
                <a:ext cx="360" cy="126360"/>
              </a:xfrm>
              <a:prstGeom prst="straightConnector1">
                <a:avLst/>
              </a:prstGeom>
              <a:ln w="6480">
                <a:solidFill>
                  <a:srgbClr val="a8a8a8"/>
                </a:solidFill>
                <a:miter/>
              </a:ln>
            </p:spPr>
          </p:cxnSp>
          <p:cxnSp>
            <p:nvCxnSpPr>
              <p:cNvPr id="26354" name="Straight Connector 2046"/>
              <p:cNvCxnSpPr/>
              <p:nvPr/>
            </p:nvCxnSpPr>
            <p:spPr>
              <a:xfrm>
                <a:off x="4777920" y="7167240"/>
                <a:ext cx="360" cy="126360"/>
              </a:xfrm>
              <a:prstGeom prst="straightConnector1">
                <a:avLst/>
              </a:prstGeom>
              <a:ln w="6480">
                <a:solidFill>
                  <a:srgbClr val="a8a8a8"/>
                </a:solidFill>
                <a:miter/>
              </a:ln>
            </p:spPr>
          </p:cxnSp>
          <p:cxnSp>
            <p:nvCxnSpPr>
              <p:cNvPr id="26355" name="Straight Connector 2047"/>
              <p:cNvCxnSpPr/>
              <p:nvPr/>
            </p:nvCxnSpPr>
            <p:spPr>
              <a:xfrm>
                <a:off x="4613040" y="7167240"/>
                <a:ext cx="360" cy="126360"/>
              </a:xfrm>
              <a:prstGeom prst="straightConnector1">
                <a:avLst/>
              </a:prstGeom>
              <a:ln w="6480">
                <a:solidFill>
                  <a:srgbClr val="a8a8a8"/>
                </a:solidFill>
                <a:miter/>
              </a:ln>
            </p:spPr>
          </p:cxnSp>
          <p:cxnSp>
            <p:nvCxnSpPr>
              <p:cNvPr id="26356" name="Straight Connector 2048"/>
              <p:cNvCxnSpPr/>
              <p:nvPr/>
            </p:nvCxnSpPr>
            <p:spPr>
              <a:xfrm>
                <a:off x="5107320" y="7167240"/>
                <a:ext cx="360" cy="126360"/>
              </a:xfrm>
              <a:prstGeom prst="straightConnector1">
                <a:avLst/>
              </a:prstGeom>
              <a:ln w="6480">
                <a:solidFill>
                  <a:srgbClr val="a8a8a8"/>
                </a:solidFill>
                <a:miter/>
              </a:ln>
            </p:spPr>
          </p:cxnSp>
          <p:cxnSp>
            <p:nvCxnSpPr>
              <p:cNvPr id="26357" name="Straight Connector 2049"/>
              <p:cNvCxnSpPr/>
              <p:nvPr/>
            </p:nvCxnSpPr>
            <p:spPr>
              <a:xfrm>
                <a:off x="4942440" y="7167240"/>
                <a:ext cx="360" cy="126360"/>
              </a:xfrm>
              <a:prstGeom prst="straightConnector1">
                <a:avLst/>
              </a:prstGeom>
              <a:ln w="6480">
                <a:solidFill>
                  <a:srgbClr val="a8a8a8"/>
                </a:solidFill>
                <a:miter/>
              </a:ln>
            </p:spPr>
          </p:cxnSp>
          <p:cxnSp>
            <p:nvCxnSpPr>
              <p:cNvPr id="26358" name="Straight Connector 2050"/>
              <p:cNvCxnSpPr/>
              <p:nvPr/>
            </p:nvCxnSpPr>
            <p:spPr>
              <a:xfrm>
                <a:off x="5436720" y="7167240"/>
                <a:ext cx="360" cy="126360"/>
              </a:xfrm>
              <a:prstGeom prst="straightConnector1">
                <a:avLst/>
              </a:prstGeom>
              <a:ln w="6480">
                <a:solidFill>
                  <a:srgbClr val="a8a8a8"/>
                </a:solidFill>
                <a:miter/>
              </a:ln>
            </p:spPr>
          </p:cxnSp>
          <p:cxnSp>
            <p:nvCxnSpPr>
              <p:cNvPr id="26359" name="Straight Connector 2051"/>
              <p:cNvCxnSpPr/>
              <p:nvPr/>
            </p:nvCxnSpPr>
            <p:spPr>
              <a:xfrm>
                <a:off x="5272200" y="7167240"/>
                <a:ext cx="360" cy="126360"/>
              </a:xfrm>
              <a:prstGeom prst="straightConnector1">
                <a:avLst/>
              </a:prstGeom>
              <a:ln w="6480">
                <a:solidFill>
                  <a:srgbClr val="a8a8a8"/>
                </a:solidFill>
                <a:miter/>
              </a:ln>
            </p:spPr>
          </p:cxnSp>
          <p:cxnSp>
            <p:nvCxnSpPr>
              <p:cNvPr id="26360" name="Straight Connector 2052"/>
              <p:cNvCxnSpPr/>
              <p:nvPr/>
            </p:nvCxnSpPr>
            <p:spPr>
              <a:xfrm>
                <a:off x="5766480" y="7167240"/>
                <a:ext cx="360" cy="126360"/>
              </a:xfrm>
              <a:prstGeom prst="straightConnector1">
                <a:avLst/>
              </a:prstGeom>
              <a:ln w="6480">
                <a:solidFill>
                  <a:srgbClr val="a8a8a8"/>
                </a:solidFill>
                <a:miter/>
              </a:ln>
            </p:spPr>
          </p:cxnSp>
          <p:cxnSp>
            <p:nvCxnSpPr>
              <p:cNvPr id="26361" name="Straight Connector 2053"/>
              <p:cNvCxnSpPr/>
              <p:nvPr/>
            </p:nvCxnSpPr>
            <p:spPr>
              <a:xfrm>
                <a:off x="5601600" y="7167240"/>
                <a:ext cx="360" cy="126360"/>
              </a:xfrm>
              <a:prstGeom prst="straightConnector1">
                <a:avLst/>
              </a:prstGeom>
              <a:ln w="6480">
                <a:solidFill>
                  <a:srgbClr val="a8a8a8"/>
                </a:solidFill>
                <a:miter/>
              </a:ln>
            </p:spPr>
          </p:cxnSp>
          <p:cxnSp>
            <p:nvCxnSpPr>
              <p:cNvPr id="26362" name="Straight Connector 2054"/>
              <p:cNvCxnSpPr/>
              <p:nvPr/>
            </p:nvCxnSpPr>
            <p:spPr>
              <a:xfrm>
                <a:off x="6095880" y="7167240"/>
                <a:ext cx="360" cy="126360"/>
              </a:xfrm>
              <a:prstGeom prst="straightConnector1">
                <a:avLst/>
              </a:prstGeom>
              <a:ln w="6480">
                <a:solidFill>
                  <a:srgbClr val="a8a8a8"/>
                </a:solidFill>
                <a:miter/>
              </a:ln>
            </p:spPr>
          </p:cxnSp>
          <p:cxnSp>
            <p:nvCxnSpPr>
              <p:cNvPr id="26363" name="Straight Connector 2055"/>
              <p:cNvCxnSpPr/>
              <p:nvPr/>
            </p:nvCxnSpPr>
            <p:spPr>
              <a:xfrm>
                <a:off x="5931000" y="7167240"/>
                <a:ext cx="360" cy="126360"/>
              </a:xfrm>
              <a:prstGeom prst="straightConnector1">
                <a:avLst/>
              </a:prstGeom>
              <a:ln w="6480">
                <a:solidFill>
                  <a:srgbClr val="a8a8a8"/>
                </a:solidFill>
                <a:miter/>
              </a:ln>
            </p:spPr>
          </p:cxnSp>
          <p:cxnSp>
            <p:nvCxnSpPr>
              <p:cNvPr id="26364" name="Straight Connector 2056"/>
              <p:cNvCxnSpPr/>
              <p:nvPr/>
            </p:nvCxnSpPr>
            <p:spPr>
              <a:xfrm>
                <a:off x="6425280" y="7167240"/>
                <a:ext cx="360" cy="126360"/>
              </a:xfrm>
              <a:prstGeom prst="straightConnector1">
                <a:avLst/>
              </a:prstGeom>
              <a:ln w="6480">
                <a:solidFill>
                  <a:srgbClr val="a8a8a8"/>
                </a:solidFill>
                <a:miter/>
              </a:ln>
            </p:spPr>
          </p:cxnSp>
          <p:cxnSp>
            <p:nvCxnSpPr>
              <p:cNvPr id="26365" name="Straight Connector 2057"/>
              <p:cNvCxnSpPr/>
              <p:nvPr/>
            </p:nvCxnSpPr>
            <p:spPr>
              <a:xfrm>
                <a:off x="6260760" y="7167240"/>
                <a:ext cx="360" cy="126360"/>
              </a:xfrm>
              <a:prstGeom prst="straightConnector1">
                <a:avLst/>
              </a:prstGeom>
              <a:ln w="6480">
                <a:solidFill>
                  <a:srgbClr val="a8a8a8"/>
                </a:solidFill>
                <a:miter/>
              </a:ln>
            </p:spPr>
          </p:cxnSp>
          <p:cxnSp>
            <p:nvCxnSpPr>
              <p:cNvPr id="26366" name="Straight Connector 2058"/>
              <p:cNvCxnSpPr/>
              <p:nvPr/>
            </p:nvCxnSpPr>
            <p:spPr>
              <a:xfrm>
                <a:off x="6590160" y="7167240"/>
                <a:ext cx="360" cy="126360"/>
              </a:xfrm>
              <a:prstGeom prst="straightConnector1">
                <a:avLst/>
              </a:prstGeom>
              <a:ln w="6480">
                <a:solidFill>
                  <a:srgbClr val="a8a8a8"/>
                </a:solidFill>
                <a:miter/>
              </a:ln>
            </p:spPr>
          </p:cxnSp>
          <p:cxnSp>
            <p:nvCxnSpPr>
              <p:cNvPr id="26367" name="Straight Connector 2059"/>
              <p:cNvCxnSpPr/>
              <p:nvPr/>
            </p:nvCxnSpPr>
            <p:spPr>
              <a:xfrm>
                <a:off x="6919560" y="7167240"/>
                <a:ext cx="360" cy="126360"/>
              </a:xfrm>
              <a:prstGeom prst="straightConnector1">
                <a:avLst/>
              </a:prstGeom>
              <a:ln w="6480">
                <a:solidFill>
                  <a:srgbClr val="a8a8a8"/>
                </a:solidFill>
                <a:miter/>
              </a:ln>
            </p:spPr>
          </p:cxnSp>
          <p:cxnSp>
            <p:nvCxnSpPr>
              <p:cNvPr id="26368" name="Straight Connector 2060"/>
              <p:cNvCxnSpPr/>
              <p:nvPr/>
            </p:nvCxnSpPr>
            <p:spPr>
              <a:xfrm>
                <a:off x="6754680" y="7167240"/>
                <a:ext cx="360" cy="126360"/>
              </a:xfrm>
              <a:prstGeom prst="straightConnector1">
                <a:avLst/>
              </a:prstGeom>
              <a:ln w="6480">
                <a:solidFill>
                  <a:srgbClr val="a8a8a8"/>
                </a:solidFill>
                <a:miter/>
              </a:ln>
            </p:spPr>
          </p:cxnSp>
          <p:cxnSp>
            <p:nvCxnSpPr>
              <p:cNvPr id="26369" name="Straight Connector 2061"/>
              <p:cNvCxnSpPr/>
              <p:nvPr/>
            </p:nvCxnSpPr>
            <p:spPr>
              <a:xfrm>
                <a:off x="7248960" y="7167240"/>
                <a:ext cx="360" cy="126360"/>
              </a:xfrm>
              <a:prstGeom prst="straightConnector1">
                <a:avLst/>
              </a:prstGeom>
              <a:ln w="6480">
                <a:solidFill>
                  <a:srgbClr val="a8a8a8"/>
                </a:solidFill>
                <a:miter/>
              </a:ln>
            </p:spPr>
          </p:cxnSp>
          <p:cxnSp>
            <p:nvCxnSpPr>
              <p:cNvPr id="26370" name="Straight Connector 2062"/>
              <p:cNvCxnSpPr/>
              <p:nvPr/>
            </p:nvCxnSpPr>
            <p:spPr>
              <a:xfrm>
                <a:off x="7084440" y="7167240"/>
                <a:ext cx="360" cy="126360"/>
              </a:xfrm>
              <a:prstGeom prst="straightConnector1">
                <a:avLst/>
              </a:prstGeom>
              <a:ln w="6480">
                <a:solidFill>
                  <a:srgbClr val="a8a8a8"/>
                </a:solidFill>
                <a:miter/>
              </a:ln>
            </p:spPr>
          </p:cxnSp>
          <p:cxnSp>
            <p:nvCxnSpPr>
              <p:cNvPr id="26371" name="Straight Connector 2063"/>
              <p:cNvCxnSpPr/>
              <p:nvPr/>
            </p:nvCxnSpPr>
            <p:spPr>
              <a:xfrm>
                <a:off x="7578720" y="7167240"/>
                <a:ext cx="360" cy="126360"/>
              </a:xfrm>
              <a:prstGeom prst="straightConnector1">
                <a:avLst/>
              </a:prstGeom>
              <a:ln w="6480">
                <a:solidFill>
                  <a:srgbClr val="a8a8a8"/>
                </a:solidFill>
                <a:miter/>
              </a:ln>
            </p:spPr>
          </p:cxnSp>
          <p:cxnSp>
            <p:nvCxnSpPr>
              <p:cNvPr id="26372" name="Straight Connector 2064"/>
              <p:cNvCxnSpPr/>
              <p:nvPr/>
            </p:nvCxnSpPr>
            <p:spPr>
              <a:xfrm>
                <a:off x="7413840" y="7167240"/>
                <a:ext cx="360" cy="126360"/>
              </a:xfrm>
              <a:prstGeom prst="straightConnector1">
                <a:avLst/>
              </a:prstGeom>
              <a:ln w="6480">
                <a:solidFill>
                  <a:srgbClr val="a8a8a8"/>
                </a:solidFill>
                <a:miter/>
              </a:ln>
            </p:spPr>
          </p:cxnSp>
          <p:cxnSp>
            <p:nvCxnSpPr>
              <p:cNvPr id="26373" name="Straight Connector 2065"/>
              <p:cNvCxnSpPr/>
              <p:nvPr/>
            </p:nvCxnSpPr>
            <p:spPr>
              <a:xfrm>
                <a:off x="7908120" y="7167240"/>
                <a:ext cx="360" cy="126360"/>
              </a:xfrm>
              <a:prstGeom prst="straightConnector1">
                <a:avLst/>
              </a:prstGeom>
              <a:ln w="6480">
                <a:solidFill>
                  <a:srgbClr val="a8a8a8"/>
                </a:solidFill>
                <a:miter/>
              </a:ln>
            </p:spPr>
          </p:cxnSp>
          <p:cxnSp>
            <p:nvCxnSpPr>
              <p:cNvPr id="26374" name="Straight Connector 2066"/>
              <p:cNvCxnSpPr/>
              <p:nvPr/>
            </p:nvCxnSpPr>
            <p:spPr>
              <a:xfrm>
                <a:off x="7743240" y="7167240"/>
                <a:ext cx="360" cy="126360"/>
              </a:xfrm>
              <a:prstGeom prst="straightConnector1">
                <a:avLst/>
              </a:prstGeom>
              <a:ln w="6480">
                <a:solidFill>
                  <a:srgbClr val="a8a8a8"/>
                </a:solidFill>
                <a:miter/>
              </a:ln>
            </p:spPr>
          </p:cxnSp>
          <p:cxnSp>
            <p:nvCxnSpPr>
              <p:cNvPr id="26375" name="Straight Connector 2067"/>
              <p:cNvCxnSpPr/>
              <p:nvPr/>
            </p:nvCxnSpPr>
            <p:spPr>
              <a:xfrm>
                <a:off x="8237520" y="7167240"/>
                <a:ext cx="360" cy="126360"/>
              </a:xfrm>
              <a:prstGeom prst="straightConnector1">
                <a:avLst/>
              </a:prstGeom>
              <a:ln w="6480">
                <a:solidFill>
                  <a:srgbClr val="a8a8a8"/>
                </a:solidFill>
                <a:miter/>
              </a:ln>
            </p:spPr>
          </p:cxnSp>
          <p:cxnSp>
            <p:nvCxnSpPr>
              <p:cNvPr id="26376" name="Straight Connector 2068"/>
              <p:cNvCxnSpPr/>
              <p:nvPr/>
            </p:nvCxnSpPr>
            <p:spPr>
              <a:xfrm>
                <a:off x="8073000" y="7167240"/>
                <a:ext cx="360" cy="126360"/>
              </a:xfrm>
              <a:prstGeom prst="straightConnector1">
                <a:avLst/>
              </a:prstGeom>
              <a:ln w="6480">
                <a:solidFill>
                  <a:srgbClr val="a8a8a8"/>
                </a:solidFill>
                <a:miter/>
              </a:ln>
            </p:spPr>
          </p:cxnSp>
          <p:cxnSp>
            <p:nvCxnSpPr>
              <p:cNvPr id="26377" name="Straight Connector 2069"/>
              <p:cNvCxnSpPr/>
              <p:nvPr/>
            </p:nvCxnSpPr>
            <p:spPr>
              <a:xfrm>
                <a:off x="8567280" y="7167240"/>
                <a:ext cx="360" cy="126360"/>
              </a:xfrm>
              <a:prstGeom prst="straightConnector1">
                <a:avLst/>
              </a:prstGeom>
              <a:ln w="6480">
                <a:solidFill>
                  <a:srgbClr val="a8a8a8"/>
                </a:solidFill>
                <a:miter/>
              </a:ln>
            </p:spPr>
          </p:cxnSp>
          <p:cxnSp>
            <p:nvCxnSpPr>
              <p:cNvPr id="26378" name="Straight Connector 2070"/>
              <p:cNvCxnSpPr/>
              <p:nvPr/>
            </p:nvCxnSpPr>
            <p:spPr>
              <a:xfrm>
                <a:off x="8402400" y="7167240"/>
                <a:ext cx="360" cy="126360"/>
              </a:xfrm>
              <a:prstGeom prst="straightConnector1">
                <a:avLst/>
              </a:prstGeom>
              <a:ln w="6480">
                <a:solidFill>
                  <a:srgbClr val="a8a8a8"/>
                </a:solidFill>
                <a:miter/>
              </a:ln>
            </p:spPr>
          </p:cxnSp>
          <p:cxnSp>
            <p:nvCxnSpPr>
              <p:cNvPr id="26379" name="Straight Connector 2071"/>
              <p:cNvCxnSpPr/>
              <p:nvPr/>
            </p:nvCxnSpPr>
            <p:spPr>
              <a:xfrm>
                <a:off x="8896680" y="7167240"/>
                <a:ext cx="360" cy="126360"/>
              </a:xfrm>
              <a:prstGeom prst="straightConnector1">
                <a:avLst/>
              </a:prstGeom>
              <a:ln w="6480">
                <a:solidFill>
                  <a:srgbClr val="a8a8a8"/>
                </a:solidFill>
                <a:miter/>
              </a:ln>
            </p:spPr>
          </p:cxnSp>
          <p:cxnSp>
            <p:nvCxnSpPr>
              <p:cNvPr id="26380" name="Straight Connector 2072"/>
              <p:cNvCxnSpPr/>
              <p:nvPr/>
            </p:nvCxnSpPr>
            <p:spPr>
              <a:xfrm>
                <a:off x="8731800" y="7167240"/>
                <a:ext cx="360" cy="126360"/>
              </a:xfrm>
              <a:prstGeom prst="straightConnector1">
                <a:avLst/>
              </a:prstGeom>
              <a:ln w="6480">
                <a:solidFill>
                  <a:srgbClr val="a8a8a8"/>
                </a:solidFill>
                <a:miter/>
              </a:ln>
            </p:spPr>
          </p:cxnSp>
          <p:cxnSp>
            <p:nvCxnSpPr>
              <p:cNvPr id="26381" name="Straight Connector 2073"/>
              <p:cNvCxnSpPr/>
              <p:nvPr/>
            </p:nvCxnSpPr>
            <p:spPr>
              <a:xfrm>
                <a:off x="9226080" y="7167240"/>
                <a:ext cx="360" cy="126360"/>
              </a:xfrm>
              <a:prstGeom prst="straightConnector1">
                <a:avLst/>
              </a:prstGeom>
              <a:ln w="6480">
                <a:solidFill>
                  <a:srgbClr val="a8a8a8"/>
                </a:solidFill>
                <a:miter/>
              </a:ln>
            </p:spPr>
          </p:cxnSp>
          <p:cxnSp>
            <p:nvCxnSpPr>
              <p:cNvPr id="26382" name="Straight Connector 2074"/>
              <p:cNvCxnSpPr/>
              <p:nvPr/>
            </p:nvCxnSpPr>
            <p:spPr>
              <a:xfrm>
                <a:off x="9061560" y="7167240"/>
                <a:ext cx="360" cy="126360"/>
              </a:xfrm>
              <a:prstGeom prst="straightConnector1">
                <a:avLst/>
              </a:prstGeom>
              <a:ln w="6480">
                <a:solidFill>
                  <a:srgbClr val="a8a8a8"/>
                </a:solidFill>
                <a:miter/>
              </a:ln>
            </p:spPr>
          </p:cxnSp>
          <p:cxnSp>
            <p:nvCxnSpPr>
              <p:cNvPr id="26383" name="Straight Connector 2075"/>
              <p:cNvCxnSpPr/>
              <p:nvPr/>
            </p:nvCxnSpPr>
            <p:spPr>
              <a:xfrm>
                <a:off x="9555840" y="7167240"/>
                <a:ext cx="360" cy="126360"/>
              </a:xfrm>
              <a:prstGeom prst="straightConnector1">
                <a:avLst/>
              </a:prstGeom>
              <a:ln w="6480">
                <a:solidFill>
                  <a:srgbClr val="a8a8a8"/>
                </a:solidFill>
                <a:miter/>
              </a:ln>
            </p:spPr>
          </p:cxnSp>
          <p:cxnSp>
            <p:nvCxnSpPr>
              <p:cNvPr id="26384" name="Straight Connector 2076"/>
              <p:cNvCxnSpPr/>
              <p:nvPr/>
            </p:nvCxnSpPr>
            <p:spPr>
              <a:xfrm>
                <a:off x="9390960" y="7167240"/>
                <a:ext cx="360" cy="126360"/>
              </a:xfrm>
              <a:prstGeom prst="straightConnector1">
                <a:avLst/>
              </a:prstGeom>
              <a:ln w="6480">
                <a:solidFill>
                  <a:srgbClr val="a8a8a8"/>
                </a:solidFill>
                <a:miter/>
              </a:ln>
            </p:spPr>
          </p:cxnSp>
          <p:cxnSp>
            <p:nvCxnSpPr>
              <p:cNvPr id="26385" name="Straight Connector 2077"/>
              <p:cNvCxnSpPr/>
              <p:nvPr/>
            </p:nvCxnSpPr>
            <p:spPr>
              <a:xfrm>
                <a:off x="9885240" y="7167240"/>
                <a:ext cx="360" cy="126360"/>
              </a:xfrm>
              <a:prstGeom prst="straightConnector1">
                <a:avLst/>
              </a:prstGeom>
              <a:ln w="6480">
                <a:solidFill>
                  <a:srgbClr val="a8a8a8"/>
                </a:solidFill>
                <a:miter/>
              </a:ln>
            </p:spPr>
          </p:cxnSp>
          <p:cxnSp>
            <p:nvCxnSpPr>
              <p:cNvPr id="26386" name="Straight Connector 2078"/>
              <p:cNvCxnSpPr/>
              <p:nvPr/>
            </p:nvCxnSpPr>
            <p:spPr>
              <a:xfrm>
                <a:off x="9720360" y="7167240"/>
                <a:ext cx="360" cy="126360"/>
              </a:xfrm>
              <a:prstGeom prst="straightConnector1">
                <a:avLst/>
              </a:prstGeom>
              <a:ln w="6480">
                <a:solidFill>
                  <a:srgbClr val="a8a8a8"/>
                </a:solidFill>
                <a:miter/>
              </a:ln>
            </p:spPr>
          </p:cxnSp>
          <p:cxnSp>
            <p:nvCxnSpPr>
              <p:cNvPr id="26387" name="Straight Connector 2079"/>
              <p:cNvCxnSpPr/>
              <p:nvPr/>
            </p:nvCxnSpPr>
            <p:spPr>
              <a:xfrm>
                <a:off x="10214640" y="7167240"/>
                <a:ext cx="360" cy="126360"/>
              </a:xfrm>
              <a:prstGeom prst="straightConnector1">
                <a:avLst/>
              </a:prstGeom>
              <a:ln w="6480">
                <a:solidFill>
                  <a:srgbClr val="a8a8a8"/>
                </a:solidFill>
                <a:miter/>
              </a:ln>
            </p:spPr>
          </p:cxnSp>
          <p:cxnSp>
            <p:nvCxnSpPr>
              <p:cNvPr id="26388" name="Straight Connector 2080"/>
              <p:cNvCxnSpPr/>
              <p:nvPr/>
            </p:nvCxnSpPr>
            <p:spPr>
              <a:xfrm>
                <a:off x="10050120" y="7167240"/>
                <a:ext cx="360" cy="126360"/>
              </a:xfrm>
              <a:prstGeom prst="straightConnector1">
                <a:avLst/>
              </a:prstGeom>
              <a:ln w="6480">
                <a:solidFill>
                  <a:srgbClr val="a8a8a8"/>
                </a:solidFill>
                <a:miter/>
              </a:ln>
            </p:spPr>
          </p:cxnSp>
          <p:cxnSp>
            <p:nvCxnSpPr>
              <p:cNvPr id="26389" name="Straight Connector 2081"/>
              <p:cNvCxnSpPr/>
              <p:nvPr/>
            </p:nvCxnSpPr>
            <p:spPr>
              <a:xfrm>
                <a:off x="10544400" y="7167240"/>
                <a:ext cx="360" cy="126360"/>
              </a:xfrm>
              <a:prstGeom prst="straightConnector1">
                <a:avLst/>
              </a:prstGeom>
              <a:ln w="6480">
                <a:solidFill>
                  <a:srgbClr val="a8a8a8"/>
                </a:solidFill>
                <a:miter/>
              </a:ln>
            </p:spPr>
          </p:cxnSp>
          <p:cxnSp>
            <p:nvCxnSpPr>
              <p:cNvPr id="26390" name="Straight Connector 2082"/>
              <p:cNvCxnSpPr/>
              <p:nvPr/>
            </p:nvCxnSpPr>
            <p:spPr>
              <a:xfrm>
                <a:off x="10379520" y="7167240"/>
                <a:ext cx="360" cy="126360"/>
              </a:xfrm>
              <a:prstGeom prst="straightConnector1">
                <a:avLst/>
              </a:prstGeom>
              <a:ln w="6480">
                <a:solidFill>
                  <a:srgbClr val="a8a8a8"/>
                </a:solidFill>
                <a:miter/>
              </a:ln>
            </p:spPr>
          </p:cxnSp>
          <p:cxnSp>
            <p:nvCxnSpPr>
              <p:cNvPr id="26391" name="Straight Connector 2083"/>
              <p:cNvCxnSpPr/>
              <p:nvPr/>
            </p:nvCxnSpPr>
            <p:spPr>
              <a:xfrm>
                <a:off x="10873800" y="7167240"/>
                <a:ext cx="360" cy="126360"/>
              </a:xfrm>
              <a:prstGeom prst="straightConnector1">
                <a:avLst/>
              </a:prstGeom>
              <a:ln w="6480">
                <a:solidFill>
                  <a:srgbClr val="a8a8a8"/>
                </a:solidFill>
                <a:miter/>
              </a:ln>
            </p:spPr>
          </p:cxnSp>
          <p:cxnSp>
            <p:nvCxnSpPr>
              <p:cNvPr id="26392" name="Straight Connector 2084"/>
              <p:cNvCxnSpPr/>
              <p:nvPr/>
            </p:nvCxnSpPr>
            <p:spPr>
              <a:xfrm>
                <a:off x="10708920" y="7167240"/>
                <a:ext cx="360" cy="126360"/>
              </a:xfrm>
              <a:prstGeom prst="straightConnector1">
                <a:avLst/>
              </a:prstGeom>
              <a:ln w="6480">
                <a:solidFill>
                  <a:srgbClr val="a8a8a8"/>
                </a:solidFill>
                <a:miter/>
              </a:ln>
            </p:spPr>
          </p:cxnSp>
          <p:cxnSp>
            <p:nvCxnSpPr>
              <p:cNvPr id="26393" name="Straight Connector 2085"/>
              <p:cNvCxnSpPr/>
              <p:nvPr/>
            </p:nvCxnSpPr>
            <p:spPr>
              <a:xfrm>
                <a:off x="11203200" y="7167240"/>
                <a:ext cx="360" cy="126360"/>
              </a:xfrm>
              <a:prstGeom prst="straightConnector1">
                <a:avLst/>
              </a:prstGeom>
              <a:ln w="6480">
                <a:solidFill>
                  <a:srgbClr val="a8a8a8"/>
                </a:solidFill>
                <a:miter/>
              </a:ln>
            </p:spPr>
          </p:cxnSp>
          <p:cxnSp>
            <p:nvCxnSpPr>
              <p:cNvPr id="26394" name="Straight Connector 2086"/>
              <p:cNvCxnSpPr/>
              <p:nvPr/>
            </p:nvCxnSpPr>
            <p:spPr>
              <a:xfrm>
                <a:off x="11038680" y="7167240"/>
                <a:ext cx="360" cy="126360"/>
              </a:xfrm>
              <a:prstGeom prst="straightConnector1">
                <a:avLst/>
              </a:prstGeom>
              <a:ln w="6480">
                <a:solidFill>
                  <a:srgbClr val="a8a8a8"/>
                </a:solidFill>
                <a:miter/>
              </a:ln>
            </p:spPr>
          </p:cxnSp>
          <p:cxnSp>
            <p:nvCxnSpPr>
              <p:cNvPr id="26395" name="Straight Connector 2087"/>
              <p:cNvCxnSpPr/>
              <p:nvPr/>
            </p:nvCxnSpPr>
            <p:spPr>
              <a:xfrm>
                <a:off x="11532960" y="7167240"/>
                <a:ext cx="360" cy="126360"/>
              </a:xfrm>
              <a:prstGeom prst="straightConnector1">
                <a:avLst/>
              </a:prstGeom>
              <a:ln w="6480">
                <a:solidFill>
                  <a:srgbClr val="a8a8a8"/>
                </a:solidFill>
                <a:miter/>
              </a:ln>
            </p:spPr>
          </p:cxnSp>
          <p:cxnSp>
            <p:nvCxnSpPr>
              <p:cNvPr id="26396" name="Straight Connector 2088"/>
              <p:cNvCxnSpPr/>
              <p:nvPr/>
            </p:nvCxnSpPr>
            <p:spPr>
              <a:xfrm>
                <a:off x="11368080" y="7167240"/>
                <a:ext cx="360" cy="126360"/>
              </a:xfrm>
              <a:prstGeom prst="straightConnector1">
                <a:avLst/>
              </a:prstGeom>
              <a:ln w="6480">
                <a:solidFill>
                  <a:srgbClr val="a8a8a8"/>
                </a:solidFill>
                <a:miter/>
              </a:ln>
            </p:spPr>
          </p:cxnSp>
          <p:cxnSp>
            <p:nvCxnSpPr>
              <p:cNvPr id="26397" name="Straight Connector 2089"/>
              <p:cNvCxnSpPr/>
              <p:nvPr/>
            </p:nvCxnSpPr>
            <p:spPr>
              <a:xfrm>
                <a:off x="11862360" y="7167240"/>
                <a:ext cx="360" cy="126360"/>
              </a:xfrm>
              <a:prstGeom prst="straightConnector1">
                <a:avLst/>
              </a:prstGeom>
              <a:ln w="6480">
                <a:solidFill>
                  <a:srgbClr val="a8a8a8"/>
                </a:solidFill>
                <a:miter/>
              </a:ln>
            </p:spPr>
          </p:cxnSp>
          <p:cxnSp>
            <p:nvCxnSpPr>
              <p:cNvPr id="2639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6399" name="Group 28"/>
            <p:cNvGrpSpPr/>
            <p:nvPr/>
          </p:nvGrpSpPr>
          <p:grpSpPr>
            <a:xfrm>
              <a:off x="-435240" y="-435240"/>
              <a:ext cx="13042800" cy="7728480"/>
              <a:chOff x="-435240" y="-435240"/>
              <a:chExt cx="13042800" cy="7728480"/>
            </a:xfrm>
          </p:grpSpPr>
          <p:cxnSp>
            <p:nvCxnSpPr>
              <p:cNvPr id="26400" name="Straight Connector 1897"/>
              <p:cNvCxnSpPr/>
              <p:nvPr/>
            </p:nvCxnSpPr>
            <p:spPr>
              <a:xfrm>
                <a:off x="12355560" y="4898520"/>
                <a:ext cx="252360" cy="360"/>
              </a:xfrm>
              <a:prstGeom prst="straightConnector1">
                <a:avLst/>
              </a:prstGeom>
              <a:ln w="6480">
                <a:solidFill>
                  <a:srgbClr val="a8a8a8"/>
                </a:solidFill>
                <a:miter/>
              </a:ln>
            </p:spPr>
          </p:cxnSp>
          <p:cxnSp>
            <p:nvCxnSpPr>
              <p:cNvPr id="26401" name="Straight Connector 181"/>
              <p:cNvCxnSpPr/>
              <p:nvPr/>
            </p:nvCxnSpPr>
            <p:spPr>
              <a:xfrm>
                <a:off x="-435240" y="326520"/>
                <a:ext cx="252360" cy="360"/>
              </a:xfrm>
              <a:prstGeom prst="straightConnector1">
                <a:avLst/>
              </a:prstGeom>
              <a:ln w="6480">
                <a:solidFill>
                  <a:srgbClr val="a8a8a8"/>
                </a:solidFill>
                <a:miter/>
              </a:ln>
            </p:spPr>
          </p:cxnSp>
          <p:cxnSp>
            <p:nvCxnSpPr>
              <p:cNvPr id="26402" name="Straight Connector 182"/>
              <p:cNvCxnSpPr/>
              <p:nvPr/>
            </p:nvCxnSpPr>
            <p:spPr>
              <a:xfrm>
                <a:off x="-435240" y="0"/>
                <a:ext cx="252360" cy="360"/>
              </a:xfrm>
              <a:prstGeom prst="straightConnector1">
                <a:avLst/>
              </a:prstGeom>
              <a:ln w="6480">
                <a:solidFill>
                  <a:srgbClr val="a8a8a8"/>
                </a:solidFill>
                <a:miter/>
              </a:ln>
            </p:spPr>
          </p:cxnSp>
          <p:cxnSp>
            <p:nvCxnSpPr>
              <p:cNvPr id="26403" name="Straight Connector 183"/>
              <p:cNvCxnSpPr/>
              <p:nvPr/>
            </p:nvCxnSpPr>
            <p:spPr>
              <a:xfrm>
                <a:off x="-435240" y="979560"/>
                <a:ext cx="252360" cy="360"/>
              </a:xfrm>
              <a:prstGeom prst="straightConnector1">
                <a:avLst/>
              </a:prstGeom>
              <a:ln w="6480">
                <a:solidFill>
                  <a:srgbClr val="a8a8a8"/>
                </a:solidFill>
                <a:miter/>
              </a:ln>
            </p:spPr>
          </p:cxnSp>
          <p:cxnSp>
            <p:nvCxnSpPr>
              <p:cNvPr id="26404" name="Straight Connector 184"/>
              <p:cNvCxnSpPr/>
              <p:nvPr/>
            </p:nvCxnSpPr>
            <p:spPr>
              <a:xfrm>
                <a:off x="-435240" y="653040"/>
                <a:ext cx="252360" cy="360"/>
              </a:xfrm>
              <a:prstGeom prst="straightConnector1">
                <a:avLst/>
              </a:prstGeom>
              <a:ln w="6480">
                <a:solidFill>
                  <a:srgbClr val="a8a8a8"/>
                </a:solidFill>
                <a:miter/>
              </a:ln>
            </p:spPr>
          </p:cxnSp>
          <p:cxnSp>
            <p:nvCxnSpPr>
              <p:cNvPr id="26405" name="Straight Connector 185"/>
              <p:cNvCxnSpPr/>
              <p:nvPr/>
            </p:nvCxnSpPr>
            <p:spPr>
              <a:xfrm>
                <a:off x="-435240" y="1632600"/>
                <a:ext cx="252360" cy="360"/>
              </a:xfrm>
              <a:prstGeom prst="straightConnector1">
                <a:avLst/>
              </a:prstGeom>
              <a:ln w="6480">
                <a:solidFill>
                  <a:srgbClr val="a8a8a8"/>
                </a:solidFill>
                <a:miter/>
              </a:ln>
            </p:spPr>
          </p:cxnSp>
          <p:cxnSp>
            <p:nvCxnSpPr>
              <p:cNvPr id="26406" name="Straight Connector 186"/>
              <p:cNvCxnSpPr/>
              <p:nvPr/>
            </p:nvCxnSpPr>
            <p:spPr>
              <a:xfrm>
                <a:off x="-435240" y="1306080"/>
                <a:ext cx="252360" cy="360"/>
              </a:xfrm>
              <a:prstGeom prst="straightConnector1">
                <a:avLst/>
              </a:prstGeom>
              <a:ln w="6480">
                <a:solidFill>
                  <a:srgbClr val="a8a8a8"/>
                </a:solidFill>
                <a:miter/>
              </a:ln>
            </p:spPr>
          </p:cxnSp>
          <p:cxnSp>
            <p:nvCxnSpPr>
              <p:cNvPr id="26407" name="Straight Connector 187"/>
              <p:cNvCxnSpPr/>
              <p:nvPr/>
            </p:nvCxnSpPr>
            <p:spPr>
              <a:xfrm>
                <a:off x="-435240" y="2285640"/>
                <a:ext cx="252360" cy="360"/>
              </a:xfrm>
              <a:prstGeom prst="straightConnector1">
                <a:avLst/>
              </a:prstGeom>
              <a:ln w="6480">
                <a:solidFill>
                  <a:srgbClr val="a8a8a8"/>
                </a:solidFill>
                <a:miter/>
              </a:ln>
            </p:spPr>
          </p:cxnSp>
          <p:cxnSp>
            <p:nvCxnSpPr>
              <p:cNvPr id="26408" name="Straight Connector 188"/>
              <p:cNvCxnSpPr/>
              <p:nvPr/>
            </p:nvCxnSpPr>
            <p:spPr>
              <a:xfrm>
                <a:off x="-435240" y="1959120"/>
                <a:ext cx="252360" cy="360"/>
              </a:xfrm>
              <a:prstGeom prst="straightConnector1">
                <a:avLst/>
              </a:prstGeom>
              <a:ln w="6480">
                <a:solidFill>
                  <a:srgbClr val="a8a8a8"/>
                </a:solidFill>
                <a:miter/>
              </a:ln>
            </p:spPr>
          </p:cxnSp>
          <p:cxnSp>
            <p:nvCxnSpPr>
              <p:cNvPr id="26409" name="Straight Connector 189"/>
              <p:cNvCxnSpPr/>
              <p:nvPr/>
            </p:nvCxnSpPr>
            <p:spPr>
              <a:xfrm>
                <a:off x="-435240" y="2939040"/>
                <a:ext cx="252360" cy="360"/>
              </a:xfrm>
              <a:prstGeom prst="straightConnector1">
                <a:avLst/>
              </a:prstGeom>
              <a:ln w="6480">
                <a:solidFill>
                  <a:srgbClr val="a8a8a8"/>
                </a:solidFill>
                <a:miter/>
              </a:ln>
            </p:spPr>
          </p:cxnSp>
          <p:cxnSp>
            <p:nvCxnSpPr>
              <p:cNvPr id="26410" name="Straight Connector 190"/>
              <p:cNvCxnSpPr/>
              <p:nvPr/>
            </p:nvCxnSpPr>
            <p:spPr>
              <a:xfrm>
                <a:off x="-435240" y="2612520"/>
                <a:ext cx="252360" cy="360"/>
              </a:xfrm>
              <a:prstGeom prst="straightConnector1">
                <a:avLst/>
              </a:prstGeom>
              <a:ln w="6480">
                <a:solidFill>
                  <a:srgbClr val="a8a8a8"/>
                </a:solidFill>
                <a:miter/>
              </a:ln>
            </p:spPr>
          </p:cxnSp>
          <p:cxnSp>
            <p:nvCxnSpPr>
              <p:cNvPr id="26411" name="Straight Connector 191"/>
              <p:cNvCxnSpPr/>
              <p:nvPr/>
            </p:nvCxnSpPr>
            <p:spPr>
              <a:xfrm>
                <a:off x="-435240" y="3592080"/>
                <a:ext cx="252360" cy="360"/>
              </a:xfrm>
              <a:prstGeom prst="straightConnector1">
                <a:avLst/>
              </a:prstGeom>
              <a:ln w="6480">
                <a:solidFill>
                  <a:srgbClr val="a8a8a8"/>
                </a:solidFill>
                <a:miter/>
              </a:ln>
            </p:spPr>
          </p:cxnSp>
          <p:cxnSp>
            <p:nvCxnSpPr>
              <p:cNvPr id="26412" name="Straight Connector 192"/>
              <p:cNvCxnSpPr/>
              <p:nvPr/>
            </p:nvCxnSpPr>
            <p:spPr>
              <a:xfrm>
                <a:off x="-435240" y="3265560"/>
                <a:ext cx="252360" cy="360"/>
              </a:xfrm>
              <a:prstGeom prst="straightConnector1">
                <a:avLst/>
              </a:prstGeom>
              <a:ln w="6480">
                <a:solidFill>
                  <a:srgbClr val="a8a8a8"/>
                </a:solidFill>
                <a:miter/>
              </a:ln>
            </p:spPr>
          </p:cxnSp>
          <p:cxnSp>
            <p:nvCxnSpPr>
              <p:cNvPr id="26413" name="Straight Connector 193"/>
              <p:cNvCxnSpPr/>
              <p:nvPr/>
            </p:nvCxnSpPr>
            <p:spPr>
              <a:xfrm>
                <a:off x="-435240" y="4245120"/>
                <a:ext cx="252360" cy="360"/>
              </a:xfrm>
              <a:prstGeom prst="straightConnector1">
                <a:avLst/>
              </a:prstGeom>
              <a:ln w="6480">
                <a:solidFill>
                  <a:srgbClr val="a8a8a8"/>
                </a:solidFill>
                <a:miter/>
              </a:ln>
            </p:spPr>
          </p:cxnSp>
          <p:cxnSp>
            <p:nvCxnSpPr>
              <p:cNvPr id="26414" name="Straight Connector 194"/>
              <p:cNvCxnSpPr/>
              <p:nvPr/>
            </p:nvCxnSpPr>
            <p:spPr>
              <a:xfrm>
                <a:off x="-435240" y="3918600"/>
                <a:ext cx="252360" cy="360"/>
              </a:xfrm>
              <a:prstGeom prst="straightConnector1">
                <a:avLst/>
              </a:prstGeom>
              <a:ln w="6480">
                <a:solidFill>
                  <a:srgbClr val="a8a8a8"/>
                </a:solidFill>
                <a:miter/>
              </a:ln>
            </p:spPr>
          </p:cxnSp>
          <p:cxnSp>
            <p:nvCxnSpPr>
              <p:cNvPr id="26415" name="Straight Connector 195"/>
              <p:cNvCxnSpPr/>
              <p:nvPr/>
            </p:nvCxnSpPr>
            <p:spPr>
              <a:xfrm>
                <a:off x="-435240" y="4898520"/>
                <a:ext cx="252360" cy="360"/>
              </a:xfrm>
              <a:prstGeom prst="straightConnector1">
                <a:avLst/>
              </a:prstGeom>
              <a:ln w="6480">
                <a:solidFill>
                  <a:srgbClr val="a8a8a8"/>
                </a:solidFill>
                <a:miter/>
              </a:ln>
            </p:spPr>
          </p:cxnSp>
          <p:cxnSp>
            <p:nvCxnSpPr>
              <p:cNvPr id="26416" name="Straight Connector 196"/>
              <p:cNvCxnSpPr/>
              <p:nvPr/>
            </p:nvCxnSpPr>
            <p:spPr>
              <a:xfrm>
                <a:off x="-435240" y="4571640"/>
                <a:ext cx="252360" cy="360"/>
              </a:xfrm>
              <a:prstGeom prst="straightConnector1">
                <a:avLst/>
              </a:prstGeom>
              <a:ln w="6480">
                <a:solidFill>
                  <a:srgbClr val="a8a8a8"/>
                </a:solidFill>
                <a:miter/>
              </a:ln>
            </p:spPr>
          </p:cxnSp>
          <p:cxnSp>
            <p:nvCxnSpPr>
              <p:cNvPr id="26417" name="Straight Connector 197"/>
              <p:cNvCxnSpPr/>
              <p:nvPr/>
            </p:nvCxnSpPr>
            <p:spPr>
              <a:xfrm>
                <a:off x="-435240" y="5551560"/>
                <a:ext cx="252360" cy="360"/>
              </a:xfrm>
              <a:prstGeom prst="straightConnector1">
                <a:avLst/>
              </a:prstGeom>
              <a:ln w="6480">
                <a:solidFill>
                  <a:srgbClr val="a8a8a8"/>
                </a:solidFill>
                <a:miter/>
              </a:ln>
            </p:spPr>
          </p:cxnSp>
          <p:cxnSp>
            <p:nvCxnSpPr>
              <p:cNvPr id="26418" name="Straight Connector 198"/>
              <p:cNvCxnSpPr/>
              <p:nvPr/>
            </p:nvCxnSpPr>
            <p:spPr>
              <a:xfrm>
                <a:off x="-435240" y="5225040"/>
                <a:ext cx="252360" cy="360"/>
              </a:xfrm>
              <a:prstGeom prst="straightConnector1">
                <a:avLst/>
              </a:prstGeom>
              <a:ln w="6480">
                <a:solidFill>
                  <a:srgbClr val="a8a8a8"/>
                </a:solidFill>
                <a:miter/>
              </a:ln>
            </p:spPr>
          </p:cxnSp>
          <p:cxnSp>
            <p:nvCxnSpPr>
              <p:cNvPr id="26419" name="Straight Connector 199"/>
              <p:cNvCxnSpPr/>
              <p:nvPr/>
            </p:nvCxnSpPr>
            <p:spPr>
              <a:xfrm>
                <a:off x="-435240" y="6204600"/>
                <a:ext cx="252360" cy="360"/>
              </a:xfrm>
              <a:prstGeom prst="straightConnector1">
                <a:avLst/>
              </a:prstGeom>
              <a:ln w="6480">
                <a:solidFill>
                  <a:srgbClr val="a8a8a8"/>
                </a:solidFill>
                <a:miter/>
              </a:ln>
            </p:spPr>
          </p:cxnSp>
          <p:cxnSp>
            <p:nvCxnSpPr>
              <p:cNvPr id="26420" name="Straight Connector 200"/>
              <p:cNvCxnSpPr/>
              <p:nvPr/>
            </p:nvCxnSpPr>
            <p:spPr>
              <a:xfrm>
                <a:off x="-435240" y="5878080"/>
                <a:ext cx="252360" cy="360"/>
              </a:xfrm>
              <a:prstGeom prst="straightConnector1">
                <a:avLst/>
              </a:prstGeom>
              <a:ln w="6480">
                <a:solidFill>
                  <a:srgbClr val="a8a8a8"/>
                </a:solidFill>
                <a:miter/>
              </a:ln>
            </p:spPr>
          </p:cxnSp>
          <p:cxnSp>
            <p:nvCxnSpPr>
              <p:cNvPr id="26421" name="Straight Connector 201"/>
              <p:cNvCxnSpPr/>
              <p:nvPr/>
            </p:nvCxnSpPr>
            <p:spPr>
              <a:xfrm>
                <a:off x="-435240" y="6857640"/>
                <a:ext cx="252360" cy="360"/>
              </a:xfrm>
              <a:prstGeom prst="straightConnector1">
                <a:avLst/>
              </a:prstGeom>
              <a:ln w="6480">
                <a:solidFill>
                  <a:srgbClr val="a8a8a8"/>
                </a:solidFill>
                <a:miter/>
              </a:ln>
            </p:spPr>
          </p:cxnSp>
          <p:cxnSp>
            <p:nvCxnSpPr>
              <p:cNvPr id="26422" name="Straight Connector 202"/>
              <p:cNvCxnSpPr/>
              <p:nvPr/>
            </p:nvCxnSpPr>
            <p:spPr>
              <a:xfrm>
                <a:off x="-435240" y="6531120"/>
                <a:ext cx="252360" cy="360"/>
              </a:xfrm>
              <a:prstGeom prst="straightConnector1">
                <a:avLst/>
              </a:prstGeom>
              <a:ln w="6480">
                <a:solidFill>
                  <a:srgbClr val="a8a8a8"/>
                </a:solidFill>
                <a:miter/>
              </a:ln>
            </p:spPr>
          </p:cxnSp>
          <p:cxnSp>
            <p:nvCxnSpPr>
              <p:cNvPr id="26423" name="Straight Connector 806"/>
              <p:cNvCxnSpPr/>
              <p:nvPr/>
            </p:nvCxnSpPr>
            <p:spPr>
              <a:xfrm flipV="1">
                <a:off x="11862360" y="-435240"/>
                <a:ext cx="360" cy="252360"/>
              </a:xfrm>
              <a:prstGeom prst="straightConnector1">
                <a:avLst/>
              </a:prstGeom>
              <a:ln w="6480">
                <a:solidFill>
                  <a:srgbClr val="a8a8a8"/>
                </a:solidFill>
                <a:miter/>
              </a:ln>
            </p:spPr>
          </p:cxnSp>
          <p:cxnSp>
            <p:nvCxnSpPr>
              <p:cNvPr id="26424" name="Straight Connector 807"/>
              <p:cNvCxnSpPr/>
              <p:nvPr/>
            </p:nvCxnSpPr>
            <p:spPr>
              <a:xfrm flipV="1">
                <a:off x="12191760" y="-435240"/>
                <a:ext cx="360" cy="252360"/>
              </a:xfrm>
              <a:prstGeom prst="straightConnector1">
                <a:avLst/>
              </a:prstGeom>
              <a:ln w="6480">
                <a:solidFill>
                  <a:srgbClr val="a8a8a8"/>
                </a:solidFill>
                <a:miter/>
              </a:ln>
            </p:spPr>
          </p:cxnSp>
          <p:cxnSp>
            <p:nvCxnSpPr>
              <p:cNvPr id="26425" name="Straight Connector 808"/>
              <p:cNvCxnSpPr/>
              <p:nvPr/>
            </p:nvCxnSpPr>
            <p:spPr>
              <a:xfrm flipV="1">
                <a:off x="11203200" y="-435240"/>
                <a:ext cx="360" cy="252360"/>
              </a:xfrm>
              <a:prstGeom prst="straightConnector1">
                <a:avLst/>
              </a:prstGeom>
              <a:ln w="6480">
                <a:solidFill>
                  <a:srgbClr val="a8a8a8"/>
                </a:solidFill>
                <a:miter/>
              </a:ln>
            </p:spPr>
          </p:cxnSp>
          <p:cxnSp>
            <p:nvCxnSpPr>
              <p:cNvPr id="26426" name="Straight Connector 809"/>
              <p:cNvCxnSpPr/>
              <p:nvPr/>
            </p:nvCxnSpPr>
            <p:spPr>
              <a:xfrm flipV="1">
                <a:off x="11532960" y="-435240"/>
                <a:ext cx="360" cy="252360"/>
              </a:xfrm>
              <a:prstGeom prst="straightConnector1">
                <a:avLst/>
              </a:prstGeom>
              <a:ln w="6480">
                <a:solidFill>
                  <a:srgbClr val="a8a8a8"/>
                </a:solidFill>
                <a:miter/>
              </a:ln>
            </p:spPr>
          </p:cxnSp>
          <p:cxnSp>
            <p:nvCxnSpPr>
              <p:cNvPr id="26427" name="Straight Connector 810"/>
              <p:cNvCxnSpPr/>
              <p:nvPr/>
            </p:nvCxnSpPr>
            <p:spPr>
              <a:xfrm flipV="1">
                <a:off x="10544400" y="-435240"/>
                <a:ext cx="360" cy="252360"/>
              </a:xfrm>
              <a:prstGeom prst="straightConnector1">
                <a:avLst/>
              </a:prstGeom>
              <a:ln w="6480">
                <a:solidFill>
                  <a:srgbClr val="a8a8a8"/>
                </a:solidFill>
                <a:miter/>
              </a:ln>
            </p:spPr>
          </p:cxnSp>
          <p:cxnSp>
            <p:nvCxnSpPr>
              <p:cNvPr id="26428" name="Straight Connector 811"/>
              <p:cNvCxnSpPr/>
              <p:nvPr/>
            </p:nvCxnSpPr>
            <p:spPr>
              <a:xfrm flipV="1">
                <a:off x="10873800" y="-435240"/>
                <a:ext cx="360" cy="252360"/>
              </a:xfrm>
              <a:prstGeom prst="straightConnector1">
                <a:avLst/>
              </a:prstGeom>
              <a:ln w="6480">
                <a:solidFill>
                  <a:srgbClr val="a8a8a8"/>
                </a:solidFill>
                <a:miter/>
              </a:ln>
            </p:spPr>
          </p:cxnSp>
          <p:cxnSp>
            <p:nvCxnSpPr>
              <p:cNvPr id="26429" name="Straight Connector 812"/>
              <p:cNvCxnSpPr/>
              <p:nvPr/>
            </p:nvCxnSpPr>
            <p:spPr>
              <a:xfrm flipV="1">
                <a:off x="9885240" y="-435240"/>
                <a:ext cx="360" cy="252360"/>
              </a:xfrm>
              <a:prstGeom prst="straightConnector1">
                <a:avLst/>
              </a:prstGeom>
              <a:ln w="6480">
                <a:solidFill>
                  <a:srgbClr val="a8a8a8"/>
                </a:solidFill>
                <a:miter/>
              </a:ln>
            </p:spPr>
          </p:cxnSp>
          <p:cxnSp>
            <p:nvCxnSpPr>
              <p:cNvPr id="26430" name="Straight Connector 813"/>
              <p:cNvCxnSpPr/>
              <p:nvPr/>
            </p:nvCxnSpPr>
            <p:spPr>
              <a:xfrm flipV="1">
                <a:off x="10214640" y="-435240"/>
                <a:ext cx="360" cy="252360"/>
              </a:xfrm>
              <a:prstGeom prst="straightConnector1">
                <a:avLst/>
              </a:prstGeom>
              <a:ln w="6480">
                <a:solidFill>
                  <a:srgbClr val="a8a8a8"/>
                </a:solidFill>
                <a:miter/>
              </a:ln>
            </p:spPr>
          </p:cxnSp>
          <p:cxnSp>
            <p:nvCxnSpPr>
              <p:cNvPr id="26431" name="Straight Connector 814"/>
              <p:cNvCxnSpPr/>
              <p:nvPr/>
            </p:nvCxnSpPr>
            <p:spPr>
              <a:xfrm flipV="1">
                <a:off x="9226080" y="-435240"/>
                <a:ext cx="360" cy="252360"/>
              </a:xfrm>
              <a:prstGeom prst="straightConnector1">
                <a:avLst/>
              </a:prstGeom>
              <a:ln w="6480">
                <a:solidFill>
                  <a:srgbClr val="a8a8a8"/>
                </a:solidFill>
                <a:miter/>
              </a:ln>
            </p:spPr>
          </p:cxnSp>
          <p:cxnSp>
            <p:nvCxnSpPr>
              <p:cNvPr id="26432" name="Straight Connector 815"/>
              <p:cNvCxnSpPr/>
              <p:nvPr/>
            </p:nvCxnSpPr>
            <p:spPr>
              <a:xfrm flipV="1">
                <a:off x="9555840" y="-435240"/>
                <a:ext cx="360" cy="252360"/>
              </a:xfrm>
              <a:prstGeom prst="straightConnector1">
                <a:avLst/>
              </a:prstGeom>
              <a:ln w="6480">
                <a:solidFill>
                  <a:srgbClr val="a8a8a8"/>
                </a:solidFill>
                <a:miter/>
              </a:ln>
            </p:spPr>
          </p:cxnSp>
          <p:cxnSp>
            <p:nvCxnSpPr>
              <p:cNvPr id="26433" name="Straight Connector 816"/>
              <p:cNvCxnSpPr/>
              <p:nvPr/>
            </p:nvCxnSpPr>
            <p:spPr>
              <a:xfrm flipV="1">
                <a:off x="8567280" y="-435240"/>
                <a:ext cx="360" cy="252360"/>
              </a:xfrm>
              <a:prstGeom prst="straightConnector1">
                <a:avLst/>
              </a:prstGeom>
              <a:ln w="6480">
                <a:solidFill>
                  <a:srgbClr val="a8a8a8"/>
                </a:solidFill>
                <a:miter/>
              </a:ln>
            </p:spPr>
          </p:cxnSp>
          <p:cxnSp>
            <p:nvCxnSpPr>
              <p:cNvPr id="26434" name="Straight Connector 817"/>
              <p:cNvCxnSpPr/>
              <p:nvPr/>
            </p:nvCxnSpPr>
            <p:spPr>
              <a:xfrm flipV="1">
                <a:off x="8896680" y="-435240"/>
                <a:ext cx="360" cy="252360"/>
              </a:xfrm>
              <a:prstGeom prst="straightConnector1">
                <a:avLst/>
              </a:prstGeom>
              <a:ln w="6480">
                <a:solidFill>
                  <a:srgbClr val="a8a8a8"/>
                </a:solidFill>
                <a:miter/>
              </a:ln>
            </p:spPr>
          </p:cxnSp>
          <p:cxnSp>
            <p:nvCxnSpPr>
              <p:cNvPr id="26435" name="Straight Connector 818"/>
              <p:cNvCxnSpPr/>
              <p:nvPr/>
            </p:nvCxnSpPr>
            <p:spPr>
              <a:xfrm flipV="1">
                <a:off x="7908120" y="-435240"/>
                <a:ext cx="360" cy="252360"/>
              </a:xfrm>
              <a:prstGeom prst="straightConnector1">
                <a:avLst/>
              </a:prstGeom>
              <a:ln w="6480">
                <a:solidFill>
                  <a:srgbClr val="a8a8a8"/>
                </a:solidFill>
                <a:miter/>
              </a:ln>
            </p:spPr>
          </p:cxnSp>
          <p:cxnSp>
            <p:nvCxnSpPr>
              <p:cNvPr id="26436" name="Straight Connector 819"/>
              <p:cNvCxnSpPr/>
              <p:nvPr/>
            </p:nvCxnSpPr>
            <p:spPr>
              <a:xfrm flipV="1">
                <a:off x="8237520" y="-435240"/>
                <a:ext cx="360" cy="252360"/>
              </a:xfrm>
              <a:prstGeom prst="straightConnector1">
                <a:avLst/>
              </a:prstGeom>
              <a:ln w="6480">
                <a:solidFill>
                  <a:srgbClr val="a8a8a8"/>
                </a:solidFill>
                <a:miter/>
              </a:ln>
            </p:spPr>
          </p:cxnSp>
          <p:cxnSp>
            <p:nvCxnSpPr>
              <p:cNvPr id="26437" name="Straight Connector 820"/>
              <p:cNvCxnSpPr/>
              <p:nvPr/>
            </p:nvCxnSpPr>
            <p:spPr>
              <a:xfrm flipV="1">
                <a:off x="7248960" y="-435240"/>
                <a:ext cx="360" cy="252360"/>
              </a:xfrm>
              <a:prstGeom prst="straightConnector1">
                <a:avLst/>
              </a:prstGeom>
              <a:ln w="6480">
                <a:solidFill>
                  <a:srgbClr val="a8a8a8"/>
                </a:solidFill>
                <a:miter/>
              </a:ln>
            </p:spPr>
          </p:cxnSp>
          <p:cxnSp>
            <p:nvCxnSpPr>
              <p:cNvPr id="26438" name="Straight Connector 821"/>
              <p:cNvCxnSpPr/>
              <p:nvPr/>
            </p:nvCxnSpPr>
            <p:spPr>
              <a:xfrm flipV="1">
                <a:off x="7578720" y="-435240"/>
                <a:ext cx="360" cy="252360"/>
              </a:xfrm>
              <a:prstGeom prst="straightConnector1">
                <a:avLst/>
              </a:prstGeom>
              <a:ln w="6480">
                <a:solidFill>
                  <a:srgbClr val="a8a8a8"/>
                </a:solidFill>
                <a:miter/>
              </a:ln>
            </p:spPr>
          </p:cxnSp>
          <p:cxnSp>
            <p:nvCxnSpPr>
              <p:cNvPr id="26439" name="Straight Connector 822"/>
              <p:cNvCxnSpPr/>
              <p:nvPr/>
            </p:nvCxnSpPr>
            <p:spPr>
              <a:xfrm flipV="1">
                <a:off x="6590160" y="-435240"/>
                <a:ext cx="360" cy="252360"/>
              </a:xfrm>
              <a:prstGeom prst="straightConnector1">
                <a:avLst/>
              </a:prstGeom>
              <a:ln w="6480">
                <a:solidFill>
                  <a:srgbClr val="a8a8a8"/>
                </a:solidFill>
                <a:miter/>
              </a:ln>
            </p:spPr>
          </p:cxnSp>
          <p:cxnSp>
            <p:nvCxnSpPr>
              <p:cNvPr id="26440" name="Straight Connector 823"/>
              <p:cNvCxnSpPr/>
              <p:nvPr/>
            </p:nvCxnSpPr>
            <p:spPr>
              <a:xfrm flipV="1">
                <a:off x="6919560" y="-435240"/>
                <a:ext cx="360" cy="252360"/>
              </a:xfrm>
              <a:prstGeom prst="straightConnector1">
                <a:avLst/>
              </a:prstGeom>
              <a:ln w="6480">
                <a:solidFill>
                  <a:srgbClr val="a8a8a8"/>
                </a:solidFill>
                <a:miter/>
              </a:ln>
            </p:spPr>
          </p:cxnSp>
          <p:cxnSp>
            <p:nvCxnSpPr>
              <p:cNvPr id="26441" name="Straight Connector 824"/>
              <p:cNvCxnSpPr/>
              <p:nvPr/>
            </p:nvCxnSpPr>
            <p:spPr>
              <a:xfrm flipV="1">
                <a:off x="5931000" y="-435240"/>
                <a:ext cx="360" cy="252360"/>
              </a:xfrm>
              <a:prstGeom prst="straightConnector1">
                <a:avLst/>
              </a:prstGeom>
              <a:ln w="6480">
                <a:solidFill>
                  <a:srgbClr val="a8a8a8"/>
                </a:solidFill>
                <a:miter/>
              </a:ln>
            </p:spPr>
          </p:cxnSp>
          <p:cxnSp>
            <p:nvCxnSpPr>
              <p:cNvPr id="26442" name="Straight Connector 825"/>
              <p:cNvCxnSpPr/>
              <p:nvPr/>
            </p:nvCxnSpPr>
            <p:spPr>
              <a:xfrm flipV="1">
                <a:off x="6260760" y="-435240"/>
                <a:ext cx="360" cy="252360"/>
              </a:xfrm>
              <a:prstGeom prst="straightConnector1">
                <a:avLst/>
              </a:prstGeom>
              <a:ln w="6480">
                <a:solidFill>
                  <a:srgbClr val="a8a8a8"/>
                </a:solidFill>
                <a:miter/>
              </a:ln>
            </p:spPr>
          </p:cxnSp>
          <p:cxnSp>
            <p:nvCxnSpPr>
              <p:cNvPr id="26443" name="Straight Connector 826"/>
              <p:cNvCxnSpPr/>
              <p:nvPr/>
            </p:nvCxnSpPr>
            <p:spPr>
              <a:xfrm flipV="1">
                <a:off x="5272200" y="-435240"/>
                <a:ext cx="360" cy="252360"/>
              </a:xfrm>
              <a:prstGeom prst="straightConnector1">
                <a:avLst/>
              </a:prstGeom>
              <a:ln w="6480">
                <a:solidFill>
                  <a:srgbClr val="a8a8a8"/>
                </a:solidFill>
                <a:miter/>
              </a:ln>
            </p:spPr>
          </p:cxnSp>
          <p:cxnSp>
            <p:nvCxnSpPr>
              <p:cNvPr id="26444" name="Straight Connector 827"/>
              <p:cNvCxnSpPr/>
              <p:nvPr/>
            </p:nvCxnSpPr>
            <p:spPr>
              <a:xfrm flipV="1">
                <a:off x="5601600" y="-435240"/>
                <a:ext cx="360" cy="252360"/>
              </a:xfrm>
              <a:prstGeom prst="straightConnector1">
                <a:avLst/>
              </a:prstGeom>
              <a:ln w="6480">
                <a:solidFill>
                  <a:srgbClr val="a8a8a8"/>
                </a:solidFill>
                <a:miter/>
              </a:ln>
            </p:spPr>
          </p:cxnSp>
          <p:cxnSp>
            <p:nvCxnSpPr>
              <p:cNvPr id="26445" name="Straight Connector 828"/>
              <p:cNvCxnSpPr/>
              <p:nvPr/>
            </p:nvCxnSpPr>
            <p:spPr>
              <a:xfrm flipV="1">
                <a:off x="4613040" y="-435240"/>
                <a:ext cx="360" cy="252360"/>
              </a:xfrm>
              <a:prstGeom prst="straightConnector1">
                <a:avLst/>
              </a:prstGeom>
              <a:ln w="6480">
                <a:solidFill>
                  <a:srgbClr val="a8a8a8"/>
                </a:solidFill>
                <a:miter/>
              </a:ln>
            </p:spPr>
          </p:cxnSp>
          <p:cxnSp>
            <p:nvCxnSpPr>
              <p:cNvPr id="26446" name="Straight Connector 829"/>
              <p:cNvCxnSpPr/>
              <p:nvPr/>
            </p:nvCxnSpPr>
            <p:spPr>
              <a:xfrm flipV="1">
                <a:off x="4942440" y="-435240"/>
                <a:ext cx="360" cy="252360"/>
              </a:xfrm>
              <a:prstGeom prst="straightConnector1">
                <a:avLst/>
              </a:prstGeom>
              <a:ln w="6480">
                <a:solidFill>
                  <a:srgbClr val="a8a8a8"/>
                </a:solidFill>
                <a:miter/>
              </a:ln>
            </p:spPr>
          </p:cxnSp>
          <p:cxnSp>
            <p:nvCxnSpPr>
              <p:cNvPr id="26447" name="Straight Connector 830"/>
              <p:cNvCxnSpPr/>
              <p:nvPr/>
            </p:nvCxnSpPr>
            <p:spPr>
              <a:xfrm flipV="1">
                <a:off x="3953880" y="-435240"/>
                <a:ext cx="360" cy="252360"/>
              </a:xfrm>
              <a:prstGeom prst="straightConnector1">
                <a:avLst/>
              </a:prstGeom>
              <a:ln w="6480">
                <a:solidFill>
                  <a:srgbClr val="a8a8a8"/>
                </a:solidFill>
                <a:miter/>
              </a:ln>
            </p:spPr>
          </p:cxnSp>
          <p:cxnSp>
            <p:nvCxnSpPr>
              <p:cNvPr id="26448" name="Straight Connector 831"/>
              <p:cNvCxnSpPr/>
              <p:nvPr/>
            </p:nvCxnSpPr>
            <p:spPr>
              <a:xfrm flipV="1">
                <a:off x="4283640" y="-435240"/>
                <a:ext cx="360" cy="252360"/>
              </a:xfrm>
              <a:prstGeom prst="straightConnector1">
                <a:avLst/>
              </a:prstGeom>
              <a:ln w="6480">
                <a:solidFill>
                  <a:srgbClr val="a8a8a8"/>
                </a:solidFill>
                <a:miter/>
              </a:ln>
            </p:spPr>
          </p:cxnSp>
          <p:cxnSp>
            <p:nvCxnSpPr>
              <p:cNvPr id="26449" name="Straight Connector 832"/>
              <p:cNvCxnSpPr/>
              <p:nvPr/>
            </p:nvCxnSpPr>
            <p:spPr>
              <a:xfrm flipV="1">
                <a:off x="3295080" y="-435240"/>
                <a:ext cx="360" cy="252360"/>
              </a:xfrm>
              <a:prstGeom prst="straightConnector1">
                <a:avLst/>
              </a:prstGeom>
              <a:ln w="6480">
                <a:solidFill>
                  <a:srgbClr val="a8a8a8"/>
                </a:solidFill>
                <a:miter/>
              </a:ln>
            </p:spPr>
          </p:cxnSp>
          <p:cxnSp>
            <p:nvCxnSpPr>
              <p:cNvPr id="26450" name="Straight Connector 833"/>
              <p:cNvCxnSpPr/>
              <p:nvPr/>
            </p:nvCxnSpPr>
            <p:spPr>
              <a:xfrm flipV="1">
                <a:off x="3624480" y="-435240"/>
                <a:ext cx="360" cy="252360"/>
              </a:xfrm>
              <a:prstGeom prst="straightConnector1">
                <a:avLst/>
              </a:prstGeom>
              <a:ln w="6480">
                <a:solidFill>
                  <a:srgbClr val="a8a8a8"/>
                </a:solidFill>
                <a:miter/>
              </a:ln>
            </p:spPr>
          </p:cxnSp>
          <p:cxnSp>
            <p:nvCxnSpPr>
              <p:cNvPr id="26451" name="Straight Connector 834"/>
              <p:cNvCxnSpPr/>
              <p:nvPr/>
            </p:nvCxnSpPr>
            <p:spPr>
              <a:xfrm flipV="1">
                <a:off x="2635920" y="-435240"/>
                <a:ext cx="360" cy="252360"/>
              </a:xfrm>
              <a:prstGeom prst="straightConnector1">
                <a:avLst/>
              </a:prstGeom>
              <a:ln w="6480">
                <a:solidFill>
                  <a:srgbClr val="a8a8a8"/>
                </a:solidFill>
                <a:miter/>
              </a:ln>
            </p:spPr>
          </p:cxnSp>
          <p:cxnSp>
            <p:nvCxnSpPr>
              <p:cNvPr id="26452" name="Straight Connector 835"/>
              <p:cNvCxnSpPr/>
              <p:nvPr/>
            </p:nvCxnSpPr>
            <p:spPr>
              <a:xfrm flipV="1">
                <a:off x="2965320" y="-435240"/>
                <a:ext cx="360" cy="252360"/>
              </a:xfrm>
              <a:prstGeom prst="straightConnector1">
                <a:avLst/>
              </a:prstGeom>
              <a:ln w="6480">
                <a:solidFill>
                  <a:srgbClr val="a8a8a8"/>
                </a:solidFill>
                <a:miter/>
              </a:ln>
            </p:spPr>
          </p:cxnSp>
          <p:cxnSp>
            <p:nvCxnSpPr>
              <p:cNvPr id="26453" name="Straight Connector 836"/>
              <p:cNvCxnSpPr/>
              <p:nvPr/>
            </p:nvCxnSpPr>
            <p:spPr>
              <a:xfrm flipV="1">
                <a:off x="1976760" y="-435240"/>
                <a:ext cx="360" cy="252360"/>
              </a:xfrm>
              <a:prstGeom prst="straightConnector1">
                <a:avLst/>
              </a:prstGeom>
              <a:ln w="6480">
                <a:solidFill>
                  <a:srgbClr val="a8a8a8"/>
                </a:solidFill>
                <a:miter/>
              </a:ln>
            </p:spPr>
          </p:cxnSp>
          <p:cxnSp>
            <p:nvCxnSpPr>
              <p:cNvPr id="26454" name="Straight Connector 837"/>
              <p:cNvCxnSpPr/>
              <p:nvPr/>
            </p:nvCxnSpPr>
            <p:spPr>
              <a:xfrm flipV="1">
                <a:off x="2306520" y="-435240"/>
                <a:ext cx="360" cy="252360"/>
              </a:xfrm>
              <a:prstGeom prst="straightConnector1">
                <a:avLst/>
              </a:prstGeom>
              <a:ln w="6480">
                <a:solidFill>
                  <a:srgbClr val="a8a8a8"/>
                </a:solidFill>
                <a:miter/>
              </a:ln>
            </p:spPr>
          </p:cxnSp>
          <p:cxnSp>
            <p:nvCxnSpPr>
              <p:cNvPr id="26455" name="Straight Connector 838"/>
              <p:cNvCxnSpPr/>
              <p:nvPr/>
            </p:nvCxnSpPr>
            <p:spPr>
              <a:xfrm flipV="1">
                <a:off x="1317960" y="-435240"/>
                <a:ext cx="360" cy="252360"/>
              </a:xfrm>
              <a:prstGeom prst="straightConnector1">
                <a:avLst/>
              </a:prstGeom>
              <a:ln w="6480">
                <a:solidFill>
                  <a:srgbClr val="a8a8a8"/>
                </a:solidFill>
                <a:miter/>
              </a:ln>
            </p:spPr>
          </p:cxnSp>
          <p:cxnSp>
            <p:nvCxnSpPr>
              <p:cNvPr id="26456" name="Straight Connector 839"/>
              <p:cNvCxnSpPr/>
              <p:nvPr/>
            </p:nvCxnSpPr>
            <p:spPr>
              <a:xfrm flipV="1">
                <a:off x="1647360" y="-435240"/>
                <a:ext cx="360" cy="252360"/>
              </a:xfrm>
              <a:prstGeom prst="straightConnector1">
                <a:avLst/>
              </a:prstGeom>
              <a:ln w="6480">
                <a:solidFill>
                  <a:srgbClr val="a8a8a8"/>
                </a:solidFill>
                <a:miter/>
              </a:ln>
            </p:spPr>
          </p:cxnSp>
          <p:cxnSp>
            <p:nvCxnSpPr>
              <p:cNvPr id="26457" name="Straight Connector 840"/>
              <p:cNvCxnSpPr/>
              <p:nvPr/>
            </p:nvCxnSpPr>
            <p:spPr>
              <a:xfrm flipV="1">
                <a:off x="658800" y="-435240"/>
                <a:ext cx="360" cy="252360"/>
              </a:xfrm>
              <a:prstGeom prst="straightConnector1">
                <a:avLst/>
              </a:prstGeom>
              <a:ln w="6480">
                <a:solidFill>
                  <a:srgbClr val="a8a8a8"/>
                </a:solidFill>
                <a:miter/>
              </a:ln>
            </p:spPr>
          </p:cxnSp>
          <p:cxnSp>
            <p:nvCxnSpPr>
              <p:cNvPr id="26458" name="Straight Connector 841"/>
              <p:cNvCxnSpPr/>
              <p:nvPr/>
            </p:nvCxnSpPr>
            <p:spPr>
              <a:xfrm flipV="1">
                <a:off x="988200" y="-435240"/>
                <a:ext cx="360" cy="252360"/>
              </a:xfrm>
              <a:prstGeom prst="straightConnector1">
                <a:avLst/>
              </a:prstGeom>
              <a:ln w="6480">
                <a:solidFill>
                  <a:srgbClr val="a8a8a8"/>
                </a:solidFill>
                <a:miter/>
              </a:ln>
            </p:spPr>
          </p:cxnSp>
          <p:cxnSp>
            <p:nvCxnSpPr>
              <p:cNvPr id="26459" name="Straight Connector 842"/>
              <p:cNvCxnSpPr/>
              <p:nvPr/>
            </p:nvCxnSpPr>
            <p:spPr>
              <a:xfrm flipV="1">
                <a:off x="0" y="-435240"/>
                <a:ext cx="360" cy="252360"/>
              </a:xfrm>
              <a:prstGeom prst="straightConnector1">
                <a:avLst/>
              </a:prstGeom>
              <a:ln w="6480">
                <a:solidFill>
                  <a:srgbClr val="a8a8a8"/>
                </a:solidFill>
                <a:miter/>
              </a:ln>
            </p:spPr>
          </p:cxnSp>
          <p:cxnSp>
            <p:nvCxnSpPr>
              <p:cNvPr id="26460" name="Straight Connector 843"/>
              <p:cNvCxnSpPr/>
              <p:nvPr/>
            </p:nvCxnSpPr>
            <p:spPr>
              <a:xfrm flipV="1">
                <a:off x="329400" y="-435240"/>
                <a:ext cx="360" cy="252360"/>
              </a:xfrm>
              <a:prstGeom prst="straightConnector1">
                <a:avLst/>
              </a:prstGeom>
              <a:ln w="6480">
                <a:solidFill>
                  <a:srgbClr val="a8a8a8"/>
                </a:solidFill>
                <a:miter/>
              </a:ln>
            </p:spPr>
          </p:cxnSp>
          <p:cxnSp>
            <p:nvCxnSpPr>
              <p:cNvPr id="26461" name="Straight Connector 1883"/>
              <p:cNvCxnSpPr/>
              <p:nvPr/>
            </p:nvCxnSpPr>
            <p:spPr>
              <a:xfrm>
                <a:off x="12355560" y="326520"/>
                <a:ext cx="252360" cy="360"/>
              </a:xfrm>
              <a:prstGeom prst="straightConnector1">
                <a:avLst/>
              </a:prstGeom>
              <a:ln w="6480">
                <a:solidFill>
                  <a:srgbClr val="a8a8a8"/>
                </a:solidFill>
                <a:miter/>
              </a:ln>
            </p:spPr>
          </p:cxnSp>
          <p:cxnSp>
            <p:nvCxnSpPr>
              <p:cNvPr id="26462" name="Straight Connector 1884"/>
              <p:cNvCxnSpPr/>
              <p:nvPr/>
            </p:nvCxnSpPr>
            <p:spPr>
              <a:xfrm>
                <a:off x="12355560" y="0"/>
                <a:ext cx="252360" cy="360"/>
              </a:xfrm>
              <a:prstGeom prst="straightConnector1">
                <a:avLst/>
              </a:prstGeom>
              <a:ln w="6480">
                <a:solidFill>
                  <a:srgbClr val="a8a8a8"/>
                </a:solidFill>
                <a:miter/>
              </a:ln>
            </p:spPr>
          </p:cxnSp>
          <p:cxnSp>
            <p:nvCxnSpPr>
              <p:cNvPr id="26463" name="Straight Connector 1885"/>
              <p:cNvCxnSpPr/>
              <p:nvPr/>
            </p:nvCxnSpPr>
            <p:spPr>
              <a:xfrm>
                <a:off x="12355560" y="979560"/>
                <a:ext cx="252360" cy="360"/>
              </a:xfrm>
              <a:prstGeom prst="straightConnector1">
                <a:avLst/>
              </a:prstGeom>
              <a:ln w="6480">
                <a:solidFill>
                  <a:srgbClr val="a8a8a8"/>
                </a:solidFill>
                <a:miter/>
              </a:ln>
            </p:spPr>
          </p:cxnSp>
          <p:cxnSp>
            <p:nvCxnSpPr>
              <p:cNvPr id="26464" name="Straight Connector 1886"/>
              <p:cNvCxnSpPr/>
              <p:nvPr/>
            </p:nvCxnSpPr>
            <p:spPr>
              <a:xfrm>
                <a:off x="12355560" y="653040"/>
                <a:ext cx="252360" cy="360"/>
              </a:xfrm>
              <a:prstGeom prst="straightConnector1">
                <a:avLst/>
              </a:prstGeom>
              <a:ln w="6480">
                <a:solidFill>
                  <a:srgbClr val="a8a8a8"/>
                </a:solidFill>
                <a:miter/>
              </a:ln>
            </p:spPr>
          </p:cxnSp>
          <p:cxnSp>
            <p:nvCxnSpPr>
              <p:cNvPr id="26465" name="Straight Connector 1887"/>
              <p:cNvCxnSpPr/>
              <p:nvPr/>
            </p:nvCxnSpPr>
            <p:spPr>
              <a:xfrm>
                <a:off x="12355560" y="1632600"/>
                <a:ext cx="252360" cy="360"/>
              </a:xfrm>
              <a:prstGeom prst="straightConnector1">
                <a:avLst/>
              </a:prstGeom>
              <a:ln w="6480">
                <a:solidFill>
                  <a:srgbClr val="a8a8a8"/>
                </a:solidFill>
                <a:miter/>
              </a:ln>
            </p:spPr>
          </p:cxnSp>
          <p:cxnSp>
            <p:nvCxnSpPr>
              <p:cNvPr id="26466" name="Straight Connector 1888"/>
              <p:cNvCxnSpPr/>
              <p:nvPr/>
            </p:nvCxnSpPr>
            <p:spPr>
              <a:xfrm>
                <a:off x="12355560" y="1306080"/>
                <a:ext cx="252360" cy="360"/>
              </a:xfrm>
              <a:prstGeom prst="straightConnector1">
                <a:avLst/>
              </a:prstGeom>
              <a:ln w="6480">
                <a:solidFill>
                  <a:srgbClr val="a8a8a8"/>
                </a:solidFill>
                <a:miter/>
              </a:ln>
            </p:spPr>
          </p:cxnSp>
          <p:cxnSp>
            <p:nvCxnSpPr>
              <p:cNvPr id="26467" name="Straight Connector 1889"/>
              <p:cNvCxnSpPr/>
              <p:nvPr/>
            </p:nvCxnSpPr>
            <p:spPr>
              <a:xfrm>
                <a:off x="12355560" y="2285640"/>
                <a:ext cx="252360" cy="360"/>
              </a:xfrm>
              <a:prstGeom prst="straightConnector1">
                <a:avLst/>
              </a:prstGeom>
              <a:ln w="6480">
                <a:solidFill>
                  <a:srgbClr val="a8a8a8"/>
                </a:solidFill>
                <a:miter/>
              </a:ln>
            </p:spPr>
          </p:cxnSp>
          <p:cxnSp>
            <p:nvCxnSpPr>
              <p:cNvPr id="26468" name="Straight Connector 1890"/>
              <p:cNvCxnSpPr/>
              <p:nvPr/>
            </p:nvCxnSpPr>
            <p:spPr>
              <a:xfrm>
                <a:off x="12355560" y="1959120"/>
                <a:ext cx="252360" cy="360"/>
              </a:xfrm>
              <a:prstGeom prst="straightConnector1">
                <a:avLst/>
              </a:prstGeom>
              <a:ln w="6480">
                <a:solidFill>
                  <a:srgbClr val="a8a8a8"/>
                </a:solidFill>
                <a:miter/>
              </a:ln>
            </p:spPr>
          </p:cxnSp>
          <p:cxnSp>
            <p:nvCxnSpPr>
              <p:cNvPr id="26469" name="Straight Connector 1891"/>
              <p:cNvCxnSpPr/>
              <p:nvPr/>
            </p:nvCxnSpPr>
            <p:spPr>
              <a:xfrm>
                <a:off x="12355560" y="2939040"/>
                <a:ext cx="252360" cy="360"/>
              </a:xfrm>
              <a:prstGeom prst="straightConnector1">
                <a:avLst/>
              </a:prstGeom>
              <a:ln w="6480">
                <a:solidFill>
                  <a:srgbClr val="a8a8a8"/>
                </a:solidFill>
                <a:miter/>
              </a:ln>
            </p:spPr>
          </p:cxnSp>
          <p:cxnSp>
            <p:nvCxnSpPr>
              <p:cNvPr id="26470" name="Straight Connector 1892"/>
              <p:cNvCxnSpPr/>
              <p:nvPr/>
            </p:nvCxnSpPr>
            <p:spPr>
              <a:xfrm>
                <a:off x="12355560" y="2612520"/>
                <a:ext cx="252360" cy="360"/>
              </a:xfrm>
              <a:prstGeom prst="straightConnector1">
                <a:avLst/>
              </a:prstGeom>
              <a:ln w="6480">
                <a:solidFill>
                  <a:srgbClr val="a8a8a8"/>
                </a:solidFill>
                <a:miter/>
              </a:ln>
            </p:spPr>
          </p:cxnSp>
          <p:cxnSp>
            <p:nvCxnSpPr>
              <p:cNvPr id="26471" name="Straight Connector 1893"/>
              <p:cNvCxnSpPr/>
              <p:nvPr/>
            </p:nvCxnSpPr>
            <p:spPr>
              <a:xfrm>
                <a:off x="12355560" y="3592080"/>
                <a:ext cx="252360" cy="360"/>
              </a:xfrm>
              <a:prstGeom prst="straightConnector1">
                <a:avLst/>
              </a:prstGeom>
              <a:ln w="6480">
                <a:solidFill>
                  <a:srgbClr val="a8a8a8"/>
                </a:solidFill>
                <a:miter/>
              </a:ln>
            </p:spPr>
          </p:cxnSp>
          <p:cxnSp>
            <p:nvCxnSpPr>
              <p:cNvPr id="26472" name="Straight Connector 1894"/>
              <p:cNvCxnSpPr/>
              <p:nvPr/>
            </p:nvCxnSpPr>
            <p:spPr>
              <a:xfrm>
                <a:off x="12355560" y="3265560"/>
                <a:ext cx="252360" cy="360"/>
              </a:xfrm>
              <a:prstGeom prst="straightConnector1">
                <a:avLst/>
              </a:prstGeom>
              <a:ln w="6480">
                <a:solidFill>
                  <a:srgbClr val="a8a8a8"/>
                </a:solidFill>
                <a:miter/>
              </a:ln>
            </p:spPr>
          </p:cxnSp>
          <p:cxnSp>
            <p:nvCxnSpPr>
              <p:cNvPr id="26473" name="Straight Connector 1895"/>
              <p:cNvCxnSpPr/>
              <p:nvPr/>
            </p:nvCxnSpPr>
            <p:spPr>
              <a:xfrm>
                <a:off x="12355560" y="4245120"/>
                <a:ext cx="252360" cy="360"/>
              </a:xfrm>
              <a:prstGeom prst="straightConnector1">
                <a:avLst/>
              </a:prstGeom>
              <a:ln w="6480">
                <a:solidFill>
                  <a:srgbClr val="a8a8a8"/>
                </a:solidFill>
                <a:miter/>
              </a:ln>
            </p:spPr>
          </p:cxnSp>
          <p:cxnSp>
            <p:nvCxnSpPr>
              <p:cNvPr id="26474" name="Straight Connector 1896"/>
              <p:cNvCxnSpPr/>
              <p:nvPr/>
            </p:nvCxnSpPr>
            <p:spPr>
              <a:xfrm>
                <a:off x="12355560" y="3918600"/>
                <a:ext cx="252360" cy="360"/>
              </a:xfrm>
              <a:prstGeom prst="straightConnector1">
                <a:avLst/>
              </a:prstGeom>
              <a:ln w="6480">
                <a:solidFill>
                  <a:srgbClr val="a8a8a8"/>
                </a:solidFill>
                <a:miter/>
              </a:ln>
            </p:spPr>
          </p:cxnSp>
          <p:cxnSp>
            <p:nvCxnSpPr>
              <p:cNvPr id="26475" name="Straight Connector 1898"/>
              <p:cNvCxnSpPr/>
              <p:nvPr/>
            </p:nvCxnSpPr>
            <p:spPr>
              <a:xfrm>
                <a:off x="12355560" y="4571640"/>
                <a:ext cx="252360" cy="360"/>
              </a:xfrm>
              <a:prstGeom prst="straightConnector1">
                <a:avLst/>
              </a:prstGeom>
              <a:ln w="6480">
                <a:solidFill>
                  <a:srgbClr val="a8a8a8"/>
                </a:solidFill>
                <a:miter/>
              </a:ln>
            </p:spPr>
          </p:cxnSp>
          <p:cxnSp>
            <p:nvCxnSpPr>
              <p:cNvPr id="26476" name="Straight Connector 1899"/>
              <p:cNvCxnSpPr/>
              <p:nvPr/>
            </p:nvCxnSpPr>
            <p:spPr>
              <a:xfrm>
                <a:off x="12355560" y="5551560"/>
                <a:ext cx="252360" cy="360"/>
              </a:xfrm>
              <a:prstGeom prst="straightConnector1">
                <a:avLst/>
              </a:prstGeom>
              <a:ln w="6480">
                <a:solidFill>
                  <a:srgbClr val="a8a8a8"/>
                </a:solidFill>
                <a:miter/>
              </a:ln>
            </p:spPr>
          </p:cxnSp>
          <p:cxnSp>
            <p:nvCxnSpPr>
              <p:cNvPr id="26477" name="Straight Connector 1900"/>
              <p:cNvCxnSpPr/>
              <p:nvPr/>
            </p:nvCxnSpPr>
            <p:spPr>
              <a:xfrm>
                <a:off x="12355560" y="5225040"/>
                <a:ext cx="252360" cy="360"/>
              </a:xfrm>
              <a:prstGeom prst="straightConnector1">
                <a:avLst/>
              </a:prstGeom>
              <a:ln w="6480">
                <a:solidFill>
                  <a:srgbClr val="a8a8a8"/>
                </a:solidFill>
                <a:miter/>
              </a:ln>
            </p:spPr>
          </p:cxnSp>
          <p:cxnSp>
            <p:nvCxnSpPr>
              <p:cNvPr id="26478" name="Straight Connector 1901"/>
              <p:cNvCxnSpPr/>
              <p:nvPr/>
            </p:nvCxnSpPr>
            <p:spPr>
              <a:xfrm>
                <a:off x="12355560" y="6204600"/>
                <a:ext cx="252360" cy="360"/>
              </a:xfrm>
              <a:prstGeom prst="straightConnector1">
                <a:avLst/>
              </a:prstGeom>
              <a:ln w="6480">
                <a:solidFill>
                  <a:srgbClr val="a8a8a8"/>
                </a:solidFill>
                <a:miter/>
              </a:ln>
            </p:spPr>
          </p:cxnSp>
          <p:cxnSp>
            <p:nvCxnSpPr>
              <p:cNvPr id="26479" name="Straight Connector 1902"/>
              <p:cNvCxnSpPr/>
              <p:nvPr/>
            </p:nvCxnSpPr>
            <p:spPr>
              <a:xfrm>
                <a:off x="12355560" y="5878080"/>
                <a:ext cx="252360" cy="360"/>
              </a:xfrm>
              <a:prstGeom prst="straightConnector1">
                <a:avLst/>
              </a:prstGeom>
              <a:ln w="6480">
                <a:solidFill>
                  <a:srgbClr val="a8a8a8"/>
                </a:solidFill>
                <a:miter/>
              </a:ln>
            </p:spPr>
          </p:cxnSp>
          <p:cxnSp>
            <p:nvCxnSpPr>
              <p:cNvPr id="26480" name="Straight Connector 1903"/>
              <p:cNvCxnSpPr/>
              <p:nvPr/>
            </p:nvCxnSpPr>
            <p:spPr>
              <a:xfrm>
                <a:off x="12355560" y="6857640"/>
                <a:ext cx="252360" cy="360"/>
              </a:xfrm>
              <a:prstGeom prst="straightConnector1">
                <a:avLst/>
              </a:prstGeom>
              <a:ln w="6480">
                <a:solidFill>
                  <a:srgbClr val="a8a8a8"/>
                </a:solidFill>
                <a:miter/>
              </a:ln>
            </p:spPr>
          </p:cxnSp>
          <p:cxnSp>
            <p:nvCxnSpPr>
              <p:cNvPr id="26481" name="Straight Connector 1904"/>
              <p:cNvCxnSpPr/>
              <p:nvPr/>
            </p:nvCxnSpPr>
            <p:spPr>
              <a:xfrm>
                <a:off x="12355560" y="6531120"/>
                <a:ext cx="252360" cy="360"/>
              </a:xfrm>
              <a:prstGeom prst="straightConnector1">
                <a:avLst/>
              </a:prstGeom>
              <a:ln w="6480">
                <a:solidFill>
                  <a:srgbClr val="a8a8a8"/>
                </a:solidFill>
                <a:miter/>
              </a:ln>
            </p:spPr>
          </p:cxnSp>
          <p:cxnSp>
            <p:nvCxnSpPr>
              <p:cNvPr id="2648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648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648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648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648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648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6488" name="Straight Connector 2097"/>
              <p:cNvCxnSpPr/>
              <p:nvPr/>
            </p:nvCxnSpPr>
            <p:spPr>
              <a:xfrm flipV="1">
                <a:off x="9885240" y="7041240"/>
                <a:ext cx="360" cy="252360"/>
              </a:xfrm>
              <a:prstGeom prst="straightConnector1">
                <a:avLst/>
              </a:prstGeom>
              <a:ln w="6480">
                <a:solidFill>
                  <a:srgbClr val="a8a8a8"/>
                </a:solidFill>
                <a:miter/>
              </a:ln>
            </p:spPr>
          </p:cxnSp>
          <p:cxnSp>
            <p:nvCxnSpPr>
              <p:cNvPr id="2648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6490" name="Straight Connector 2099"/>
              <p:cNvCxnSpPr/>
              <p:nvPr/>
            </p:nvCxnSpPr>
            <p:spPr>
              <a:xfrm flipV="1">
                <a:off x="9226080" y="7041240"/>
                <a:ext cx="360" cy="252360"/>
              </a:xfrm>
              <a:prstGeom prst="straightConnector1">
                <a:avLst/>
              </a:prstGeom>
              <a:ln w="6480">
                <a:solidFill>
                  <a:srgbClr val="a8a8a8"/>
                </a:solidFill>
                <a:miter/>
              </a:ln>
            </p:spPr>
          </p:cxnSp>
          <p:cxnSp>
            <p:nvCxnSpPr>
              <p:cNvPr id="26491" name="Straight Connector 2100"/>
              <p:cNvCxnSpPr/>
              <p:nvPr/>
            </p:nvCxnSpPr>
            <p:spPr>
              <a:xfrm flipV="1">
                <a:off x="9555840" y="7041240"/>
                <a:ext cx="360" cy="252360"/>
              </a:xfrm>
              <a:prstGeom prst="straightConnector1">
                <a:avLst/>
              </a:prstGeom>
              <a:ln w="6480">
                <a:solidFill>
                  <a:srgbClr val="a8a8a8"/>
                </a:solidFill>
                <a:miter/>
              </a:ln>
            </p:spPr>
          </p:cxnSp>
          <p:cxnSp>
            <p:nvCxnSpPr>
              <p:cNvPr id="26492" name="Straight Connector 2101"/>
              <p:cNvCxnSpPr/>
              <p:nvPr/>
            </p:nvCxnSpPr>
            <p:spPr>
              <a:xfrm flipV="1">
                <a:off x="8567280" y="7041240"/>
                <a:ext cx="360" cy="252360"/>
              </a:xfrm>
              <a:prstGeom prst="straightConnector1">
                <a:avLst/>
              </a:prstGeom>
              <a:ln w="6480">
                <a:solidFill>
                  <a:srgbClr val="a8a8a8"/>
                </a:solidFill>
                <a:miter/>
              </a:ln>
            </p:spPr>
          </p:cxnSp>
          <p:cxnSp>
            <p:nvCxnSpPr>
              <p:cNvPr id="26493" name="Straight Connector 2102"/>
              <p:cNvCxnSpPr/>
              <p:nvPr/>
            </p:nvCxnSpPr>
            <p:spPr>
              <a:xfrm flipV="1">
                <a:off x="8896680" y="7041240"/>
                <a:ext cx="360" cy="252360"/>
              </a:xfrm>
              <a:prstGeom prst="straightConnector1">
                <a:avLst/>
              </a:prstGeom>
              <a:ln w="6480">
                <a:solidFill>
                  <a:srgbClr val="a8a8a8"/>
                </a:solidFill>
                <a:miter/>
              </a:ln>
            </p:spPr>
          </p:cxnSp>
          <p:cxnSp>
            <p:nvCxnSpPr>
              <p:cNvPr id="26494" name="Straight Connector 2103"/>
              <p:cNvCxnSpPr/>
              <p:nvPr/>
            </p:nvCxnSpPr>
            <p:spPr>
              <a:xfrm flipV="1">
                <a:off x="7908120" y="7041240"/>
                <a:ext cx="360" cy="252360"/>
              </a:xfrm>
              <a:prstGeom prst="straightConnector1">
                <a:avLst/>
              </a:prstGeom>
              <a:ln w="6480">
                <a:solidFill>
                  <a:srgbClr val="a8a8a8"/>
                </a:solidFill>
                <a:miter/>
              </a:ln>
            </p:spPr>
          </p:cxnSp>
          <p:cxnSp>
            <p:nvCxnSpPr>
              <p:cNvPr id="26495" name="Straight Connector 2104"/>
              <p:cNvCxnSpPr/>
              <p:nvPr/>
            </p:nvCxnSpPr>
            <p:spPr>
              <a:xfrm flipV="1">
                <a:off x="8237520" y="7041240"/>
                <a:ext cx="360" cy="252360"/>
              </a:xfrm>
              <a:prstGeom prst="straightConnector1">
                <a:avLst/>
              </a:prstGeom>
              <a:ln w="6480">
                <a:solidFill>
                  <a:srgbClr val="a8a8a8"/>
                </a:solidFill>
                <a:miter/>
              </a:ln>
            </p:spPr>
          </p:cxnSp>
          <p:cxnSp>
            <p:nvCxnSpPr>
              <p:cNvPr id="26496" name="Straight Connector 2105"/>
              <p:cNvCxnSpPr/>
              <p:nvPr/>
            </p:nvCxnSpPr>
            <p:spPr>
              <a:xfrm flipV="1">
                <a:off x="7248960" y="7041240"/>
                <a:ext cx="360" cy="252360"/>
              </a:xfrm>
              <a:prstGeom prst="straightConnector1">
                <a:avLst/>
              </a:prstGeom>
              <a:ln w="6480">
                <a:solidFill>
                  <a:srgbClr val="a8a8a8"/>
                </a:solidFill>
                <a:miter/>
              </a:ln>
            </p:spPr>
          </p:cxnSp>
          <p:cxnSp>
            <p:nvCxnSpPr>
              <p:cNvPr id="26497" name="Straight Connector 2106"/>
              <p:cNvCxnSpPr/>
              <p:nvPr/>
            </p:nvCxnSpPr>
            <p:spPr>
              <a:xfrm flipV="1">
                <a:off x="7578720" y="7041240"/>
                <a:ext cx="360" cy="252360"/>
              </a:xfrm>
              <a:prstGeom prst="straightConnector1">
                <a:avLst/>
              </a:prstGeom>
              <a:ln w="6480">
                <a:solidFill>
                  <a:srgbClr val="a8a8a8"/>
                </a:solidFill>
                <a:miter/>
              </a:ln>
            </p:spPr>
          </p:cxnSp>
          <p:cxnSp>
            <p:nvCxnSpPr>
              <p:cNvPr id="26498" name="Straight Connector 2107"/>
              <p:cNvCxnSpPr/>
              <p:nvPr/>
            </p:nvCxnSpPr>
            <p:spPr>
              <a:xfrm flipV="1">
                <a:off x="6590160" y="7041240"/>
                <a:ext cx="360" cy="252360"/>
              </a:xfrm>
              <a:prstGeom prst="straightConnector1">
                <a:avLst/>
              </a:prstGeom>
              <a:ln w="6480">
                <a:solidFill>
                  <a:srgbClr val="a8a8a8"/>
                </a:solidFill>
                <a:miter/>
              </a:ln>
            </p:spPr>
          </p:cxnSp>
          <p:cxnSp>
            <p:nvCxnSpPr>
              <p:cNvPr id="26499" name="Straight Connector 2108"/>
              <p:cNvCxnSpPr/>
              <p:nvPr/>
            </p:nvCxnSpPr>
            <p:spPr>
              <a:xfrm flipV="1">
                <a:off x="6919560" y="7041240"/>
                <a:ext cx="360" cy="252360"/>
              </a:xfrm>
              <a:prstGeom prst="straightConnector1">
                <a:avLst/>
              </a:prstGeom>
              <a:ln w="6480">
                <a:solidFill>
                  <a:srgbClr val="a8a8a8"/>
                </a:solidFill>
                <a:miter/>
              </a:ln>
            </p:spPr>
          </p:cxnSp>
          <p:cxnSp>
            <p:nvCxnSpPr>
              <p:cNvPr id="26500" name="Straight Connector 2109"/>
              <p:cNvCxnSpPr/>
              <p:nvPr/>
            </p:nvCxnSpPr>
            <p:spPr>
              <a:xfrm flipV="1">
                <a:off x="5931000" y="7041240"/>
                <a:ext cx="360" cy="252360"/>
              </a:xfrm>
              <a:prstGeom prst="straightConnector1">
                <a:avLst/>
              </a:prstGeom>
              <a:ln w="6480">
                <a:solidFill>
                  <a:srgbClr val="a8a8a8"/>
                </a:solidFill>
                <a:miter/>
              </a:ln>
            </p:spPr>
          </p:cxnSp>
          <p:cxnSp>
            <p:nvCxnSpPr>
              <p:cNvPr id="26501" name="Straight Connector 2110"/>
              <p:cNvCxnSpPr/>
              <p:nvPr/>
            </p:nvCxnSpPr>
            <p:spPr>
              <a:xfrm flipV="1">
                <a:off x="6260760" y="7041240"/>
                <a:ext cx="360" cy="252360"/>
              </a:xfrm>
              <a:prstGeom prst="straightConnector1">
                <a:avLst/>
              </a:prstGeom>
              <a:ln w="6480">
                <a:solidFill>
                  <a:srgbClr val="a8a8a8"/>
                </a:solidFill>
                <a:miter/>
              </a:ln>
            </p:spPr>
          </p:cxnSp>
          <p:cxnSp>
            <p:nvCxnSpPr>
              <p:cNvPr id="26502" name="Straight Connector 2111"/>
              <p:cNvCxnSpPr/>
              <p:nvPr/>
            </p:nvCxnSpPr>
            <p:spPr>
              <a:xfrm flipV="1">
                <a:off x="5272200" y="7041240"/>
                <a:ext cx="360" cy="252360"/>
              </a:xfrm>
              <a:prstGeom prst="straightConnector1">
                <a:avLst/>
              </a:prstGeom>
              <a:ln w="6480">
                <a:solidFill>
                  <a:srgbClr val="a8a8a8"/>
                </a:solidFill>
                <a:miter/>
              </a:ln>
            </p:spPr>
          </p:cxnSp>
          <p:cxnSp>
            <p:nvCxnSpPr>
              <p:cNvPr id="26503" name="Straight Connector 2112"/>
              <p:cNvCxnSpPr/>
              <p:nvPr/>
            </p:nvCxnSpPr>
            <p:spPr>
              <a:xfrm flipV="1">
                <a:off x="5601600" y="7041240"/>
                <a:ext cx="360" cy="252360"/>
              </a:xfrm>
              <a:prstGeom prst="straightConnector1">
                <a:avLst/>
              </a:prstGeom>
              <a:ln w="6480">
                <a:solidFill>
                  <a:srgbClr val="a8a8a8"/>
                </a:solidFill>
                <a:miter/>
              </a:ln>
            </p:spPr>
          </p:cxnSp>
          <p:cxnSp>
            <p:nvCxnSpPr>
              <p:cNvPr id="26504" name="Straight Connector 2113"/>
              <p:cNvCxnSpPr/>
              <p:nvPr/>
            </p:nvCxnSpPr>
            <p:spPr>
              <a:xfrm flipV="1">
                <a:off x="4613040" y="7041240"/>
                <a:ext cx="360" cy="252360"/>
              </a:xfrm>
              <a:prstGeom prst="straightConnector1">
                <a:avLst/>
              </a:prstGeom>
              <a:ln w="6480">
                <a:solidFill>
                  <a:srgbClr val="a8a8a8"/>
                </a:solidFill>
                <a:miter/>
              </a:ln>
            </p:spPr>
          </p:cxnSp>
          <p:cxnSp>
            <p:nvCxnSpPr>
              <p:cNvPr id="26505" name="Straight Connector 2114"/>
              <p:cNvCxnSpPr/>
              <p:nvPr/>
            </p:nvCxnSpPr>
            <p:spPr>
              <a:xfrm flipV="1">
                <a:off x="4942440" y="7041240"/>
                <a:ext cx="360" cy="252360"/>
              </a:xfrm>
              <a:prstGeom prst="straightConnector1">
                <a:avLst/>
              </a:prstGeom>
              <a:ln w="6480">
                <a:solidFill>
                  <a:srgbClr val="a8a8a8"/>
                </a:solidFill>
                <a:miter/>
              </a:ln>
            </p:spPr>
          </p:cxnSp>
          <p:cxnSp>
            <p:nvCxnSpPr>
              <p:cNvPr id="26506" name="Straight Connector 2115"/>
              <p:cNvCxnSpPr/>
              <p:nvPr/>
            </p:nvCxnSpPr>
            <p:spPr>
              <a:xfrm flipV="1">
                <a:off x="3953880" y="7041240"/>
                <a:ext cx="360" cy="252360"/>
              </a:xfrm>
              <a:prstGeom prst="straightConnector1">
                <a:avLst/>
              </a:prstGeom>
              <a:ln w="6480">
                <a:solidFill>
                  <a:srgbClr val="a8a8a8"/>
                </a:solidFill>
                <a:miter/>
              </a:ln>
            </p:spPr>
          </p:cxnSp>
          <p:cxnSp>
            <p:nvCxnSpPr>
              <p:cNvPr id="26507" name="Straight Connector 2116"/>
              <p:cNvCxnSpPr/>
              <p:nvPr/>
            </p:nvCxnSpPr>
            <p:spPr>
              <a:xfrm flipV="1">
                <a:off x="4283640" y="7041240"/>
                <a:ext cx="360" cy="252360"/>
              </a:xfrm>
              <a:prstGeom prst="straightConnector1">
                <a:avLst/>
              </a:prstGeom>
              <a:ln w="6480">
                <a:solidFill>
                  <a:srgbClr val="a8a8a8"/>
                </a:solidFill>
                <a:miter/>
              </a:ln>
            </p:spPr>
          </p:cxnSp>
          <p:cxnSp>
            <p:nvCxnSpPr>
              <p:cNvPr id="26508" name="Straight Connector 2117"/>
              <p:cNvCxnSpPr/>
              <p:nvPr/>
            </p:nvCxnSpPr>
            <p:spPr>
              <a:xfrm flipV="1">
                <a:off x="3295080" y="7041240"/>
                <a:ext cx="360" cy="252360"/>
              </a:xfrm>
              <a:prstGeom prst="straightConnector1">
                <a:avLst/>
              </a:prstGeom>
              <a:ln w="6480">
                <a:solidFill>
                  <a:srgbClr val="a8a8a8"/>
                </a:solidFill>
                <a:miter/>
              </a:ln>
            </p:spPr>
          </p:cxnSp>
          <p:cxnSp>
            <p:nvCxnSpPr>
              <p:cNvPr id="26509" name="Straight Connector 2118"/>
              <p:cNvCxnSpPr/>
              <p:nvPr/>
            </p:nvCxnSpPr>
            <p:spPr>
              <a:xfrm flipV="1">
                <a:off x="3624480" y="7041240"/>
                <a:ext cx="360" cy="252360"/>
              </a:xfrm>
              <a:prstGeom prst="straightConnector1">
                <a:avLst/>
              </a:prstGeom>
              <a:ln w="6480">
                <a:solidFill>
                  <a:srgbClr val="a8a8a8"/>
                </a:solidFill>
                <a:miter/>
              </a:ln>
            </p:spPr>
          </p:cxnSp>
          <p:cxnSp>
            <p:nvCxnSpPr>
              <p:cNvPr id="26510" name="Straight Connector 2119"/>
              <p:cNvCxnSpPr/>
              <p:nvPr/>
            </p:nvCxnSpPr>
            <p:spPr>
              <a:xfrm flipV="1">
                <a:off x="2635920" y="7041240"/>
                <a:ext cx="360" cy="252360"/>
              </a:xfrm>
              <a:prstGeom prst="straightConnector1">
                <a:avLst/>
              </a:prstGeom>
              <a:ln w="6480">
                <a:solidFill>
                  <a:srgbClr val="a8a8a8"/>
                </a:solidFill>
                <a:miter/>
              </a:ln>
            </p:spPr>
          </p:cxnSp>
          <p:cxnSp>
            <p:nvCxnSpPr>
              <p:cNvPr id="26511" name="Straight Connector 2120"/>
              <p:cNvCxnSpPr/>
              <p:nvPr/>
            </p:nvCxnSpPr>
            <p:spPr>
              <a:xfrm flipV="1">
                <a:off x="2965320" y="7041240"/>
                <a:ext cx="360" cy="252360"/>
              </a:xfrm>
              <a:prstGeom prst="straightConnector1">
                <a:avLst/>
              </a:prstGeom>
              <a:ln w="6480">
                <a:solidFill>
                  <a:srgbClr val="a8a8a8"/>
                </a:solidFill>
                <a:miter/>
              </a:ln>
            </p:spPr>
          </p:cxnSp>
          <p:cxnSp>
            <p:nvCxnSpPr>
              <p:cNvPr id="26512" name="Straight Connector 2121"/>
              <p:cNvCxnSpPr/>
              <p:nvPr/>
            </p:nvCxnSpPr>
            <p:spPr>
              <a:xfrm flipV="1">
                <a:off x="1976760" y="7041240"/>
                <a:ext cx="360" cy="252360"/>
              </a:xfrm>
              <a:prstGeom prst="straightConnector1">
                <a:avLst/>
              </a:prstGeom>
              <a:ln w="6480">
                <a:solidFill>
                  <a:srgbClr val="a8a8a8"/>
                </a:solidFill>
                <a:miter/>
              </a:ln>
            </p:spPr>
          </p:cxnSp>
          <p:cxnSp>
            <p:nvCxnSpPr>
              <p:cNvPr id="26513" name="Straight Connector 2122"/>
              <p:cNvCxnSpPr/>
              <p:nvPr/>
            </p:nvCxnSpPr>
            <p:spPr>
              <a:xfrm flipV="1">
                <a:off x="2306520" y="7041240"/>
                <a:ext cx="360" cy="252360"/>
              </a:xfrm>
              <a:prstGeom prst="straightConnector1">
                <a:avLst/>
              </a:prstGeom>
              <a:ln w="6480">
                <a:solidFill>
                  <a:srgbClr val="a8a8a8"/>
                </a:solidFill>
                <a:miter/>
              </a:ln>
            </p:spPr>
          </p:cxnSp>
          <p:cxnSp>
            <p:nvCxnSpPr>
              <p:cNvPr id="26514" name="Straight Connector 2123"/>
              <p:cNvCxnSpPr/>
              <p:nvPr/>
            </p:nvCxnSpPr>
            <p:spPr>
              <a:xfrm flipV="1">
                <a:off x="1317960" y="7041240"/>
                <a:ext cx="360" cy="252360"/>
              </a:xfrm>
              <a:prstGeom prst="straightConnector1">
                <a:avLst/>
              </a:prstGeom>
              <a:ln w="6480">
                <a:solidFill>
                  <a:srgbClr val="a8a8a8"/>
                </a:solidFill>
                <a:miter/>
              </a:ln>
            </p:spPr>
          </p:cxnSp>
          <p:cxnSp>
            <p:nvCxnSpPr>
              <p:cNvPr id="26515" name="Straight Connector 2124"/>
              <p:cNvCxnSpPr/>
              <p:nvPr/>
            </p:nvCxnSpPr>
            <p:spPr>
              <a:xfrm flipV="1">
                <a:off x="1647360" y="7041240"/>
                <a:ext cx="360" cy="252360"/>
              </a:xfrm>
              <a:prstGeom prst="straightConnector1">
                <a:avLst/>
              </a:prstGeom>
              <a:ln w="6480">
                <a:solidFill>
                  <a:srgbClr val="a8a8a8"/>
                </a:solidFill>
                <a:miter/>
              </a:ln>
            </p:spPr>
          </p:cxnSp>
          <p:cxnSp>
            <p:nvCxnSpPr>
              <p:cNvPr id="26516" name="Straight Connector 2125"/>
              <p:cNvCxnSpPr/>
              <p:nvPr/>
            </p:nvCxnSpPr>
            <p:spPr>
              <a:xfrm flipV="1">
                <a:off x="658800" y="7041240"/>
                <a:ext cx="360" cy="252360"/>
              </a:xfrm>
              <a:prstGeom prst="straightConnector1">
                <a:avLst/>
              </a:prstGeom>
              <a:ln w="6480">
                <a:solidFill>
                  <a:srgbClr val="a8a8a8"/>
                </a:solidFill>
                <a:miter/>
              </a:ln>
            </p:spPr>
          </p:cxnSp>
          <p:cxnSp>
            <p:nvCxnSpPr>
              <p:cNvPr id="26517" name="Straight Connector 2126"/>
              <p:cNvCxnSpPr/>
              <p:nvPr/>
            </p:nvCxnSpPr>
            <p:spPr>
              <a:xfrm flipV="1">
                <a:off x="988200" y="7041240"/>
                <a:ext cx="360" cy="252360"/>
              </a:xfrm>
              <a:prstGeom prst="straightConnector1">
                <a:avLst/>
              </a:prstGeom>
              <a:ln w="6480">
                <a:solidFill>
                  <a:srgbClr val="a8a8a8"/>
                </a:solidFill>
                <a:miter/>
              </a:ln>
            </p:spPr>
          </p:cxnSp>
          <p:cxnSp>
            <p:nvCxnSpPr>
              <p:cNvPr id="26518" name="Straight Connector 2127"/>
              <p:cNvCxnSpPr/>
              <p:nvPr/>
            </p:nvCxnSpPr>
            <p:spPr>
              <a:xfrm flipV="1">
                <a:off x="0" y="7041240"/>
                <a:ext cx="360" cy="252360"/>
              </a:xfrm>
              <a:prstGeom prst="straightConnector1">
                <a:avLst/>
              </a:prstGeom>
              <a:ln w="6480">
                <a:solidFill>
                  <a:srgbClr val="a8a8a8"/>
                </a:solidFill>
                <a:miter/>
              </a:ln>
            </p:spPr>
          </p:cxnSp>
          <p:cxnSp>
            <p:nvCxnSpPr>
              <p:cNvPr id="2651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6520" name="PlaceHolder 1"/>
          <p:cNvSpPr>
            <a:spLocks noGrp="1"/>
          </p:cNvSpPr>
          <p:nvPr>
            <p:ph type="body"/>
          </p:nvPr>
        </p:nvSpPr>
        <p:spPr>
          <a:xfrm>
            <a:off x="0" y="0"/>
            <a:ext cx="12191760" cy="6857640"/>
          </a:xfrm>
          <a:prstGeom prst="rect">
            <a:avLst/>
          </a:prstGeom>
          <a:solidFill>
            <a:schemeClr val="accent2">
              <a:lumMod val="20000"/>
              <a:lumOff val="80000"/>
              <a:alpha val="10000"/>
            </a:schemeClr>
          </a:solidFill>
          <a:ln w="0">
            <a:noFill/>
          </a:ln>
        </p:spPr>
        <p:txBody>
          <a:bodyPr lIns="324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26521" name="TextBox 3"/>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sp>
        <p:nvSpPr>
          <p:cNvPr id="26522" name="PlaceHolder 2"/>
          <p:cNvSpPr>
            <a:spLocks noGrp="1"/>
          </p:cNvSpPr>
          <p:nvPr>
            <p:ph type="title"/>
          </p:nvPr>
        </p:nvSpPr>
        <p:spPr>
          <a:xfrm>
            <a:off x="659160" y="325080"/>
            <a:ext cx="10873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5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6560" name="Master Grid"/>
          <p:cNvGrpSpPr/>
          <p:nvPr/>
        </p:nvGrpSpPr>
        <p:grpSpPr>
          <a:xfrm>
            <a:off x="0" y="0"/>
            <a:ext cx="12191760" cy="6858000"/>
            <a:chOff x="0" y="0"/>
            <a:chExt cx="12191760" cy="6858000"/>
          </a:xfrm>
        </p:grpSpPr>
        <p:grpSp>
          <p:nvGrpSpPr>
            <p:cNvPr id="26561" name="GRID"/>
            <p:cNvGrpSpPr/>
            <p:nvPr/>
          </p:nvGrpSpPr>
          <p:grpSpPr>
            <a:xfrm>
              <a:off x="0" y="0"/>
              <a:ext cx="12191760" cy="6858000"/>
              <a:chOff x="0" y="0"/>
              <a:chExt cx="12191760" cy="6858000"/>
            </a:xfrm>
          </p:grpSpPr>
          <p:grpSp>
            <p:nvGrpSpPr>
              <p:cNvPr id="26562" name="Group 454"/>
              <p:cNvGrpSpPr/>
              <p:nvPr/>
            </p:nvGrpSpPr>
            <p:grpSpPr>
              <a:xfrm>
                <a:off x="0" y="0"/>
                <a:ext cx="12191760" cy="6858000"/>
                <a:chOff x="0" y="0"/>
                <a:chExt cx="12191760" cy="6858000"/>
              </a:xfrm>
            </p:grpSpPr>
            <p:cxnSp>
              <p:nvCxnSpPr>
                <p:cNvPr id="2656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656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656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656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656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656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656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657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657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657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657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657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657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657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657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657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657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658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658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658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658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658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658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658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658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658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658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659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659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659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659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659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659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659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659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659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659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660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6601" name="Group 455"/>
              <p:cNvGrpSpPr/>
              <p:nvPr/>
            </p:nvGrpSpPr>
            <p:grpSpPr>
              <a:xfrm>
                <a:off x="0" y="0"/>
                <a:ext cx="12191760" cy="6857640"/>
                <a:chOff x="0" y="0"/>
                <a:chExt cx="12191760" cy="6857640"/>
              </a:xfrm>
            </p:grpSpPr>
            <p:cxnSp>
              <p:nvCxnSpPr>
                <p:cNvPr id="2660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660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660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660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660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660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660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660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661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661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661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661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661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661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661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661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661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661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662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662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662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662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6624" name="Group 396"/>
            <p:cNvGrpSpPr/>
            <p:nvPr/>
          </p:nvGrpSpPr>
          <p:grpSpPr>
            <a:xfrm>
              <a:off x="329400" y="326520"/>
              <a:ext cx="11532960" cy="5878800"/>
              <a:chOff x="329400" y="326520"/>
              <a:chExt cx="11532960" cy="5878800"/>
            </a:xfrm>
          </p:grpSpPr>
          <p:grpSp>
            <p:nvGrpSpPr>
              <p:cNvPr id="26625" name="Group 397"/>
              <p:cNvGrpSpPr/>
              <p:nvPr/>
            </p:nvGrpSpPr>
            <p:grpSpPr>
              <a:xfrm>
                <a:off x="329400" y="326520"/>
                <a:ext cx="11532960" cy="5878800"/>
                <a:chOff x="329400" y="326520"/>
                <a:chExt cx="11532960" cy="5878800"/>
              </a:xfrm>
            </p:grpSpPr>
            <p:cxnSp>
              <p:nvCxnSpPr>
                <p:cNvPr id="2662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662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662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662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663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663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663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663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663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663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663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663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663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663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664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664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664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664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664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664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664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664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664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664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665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665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665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665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665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665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665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665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665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665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666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666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6662" name="Group 398"/>
              <p:cNvGrpSpPr/>
              <p:nvPr/>
            </p:nvGrpSpPr>
            <p:grpSpPr>
              <a:xfrm>
                <a:off x="329400" y="326520"/>
                <a:ext cx="11532960" cy="5878080"/>
                <a:chOff x="329400" y="326520"/>
                <a:chExt cx="11532960" cy="5878080"/>
              </a:xfrm>
            </p:grpSpPr>
            <p:cxnSp>
              <p:nvCxnSpPr>
                <p:cNvPr id="2666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666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666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666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666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666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666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667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667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667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667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667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667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667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667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667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667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668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668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6682" name="Master Grid Edge"/>
          <p:cNvGrpSpPr/>
          <p:nvPr/>
        </p:nvGrpSpPr>
        <p:grpSpPr>
          <a:xfrm>
            <a:off x="-435240" y="-435240"/>
            <a:ext cx="13042800" cy="7728480"/>
            <a:chOff x="-435240" y="-435240"/>
            <a:chExt cx="13042800" cy="7728480"/>
          </a:xfrm>
        </p:grpSpPr>
        <p:grpSp>
          <p:nvGrpSpPr>
            <p:cNvPr id="26683" name="Group 27"/>
            <p:cNvGrpSpPr/>
            <p:nvPr/>
          </p:nvGrpSpPr>
          <p:grpSpPr>
            <a:xfrm>
              <a:off x="-435240" y="-435240"/>
              <a:ext cx="13042800" cy="7728480"/>
              <a:chOff x="-435240" y="-435240"/>
              <a:chExt cx="13042800" cy="7728480"/>
            </a:xfrm>
          </p:grpSpPr>
          <p:cxnSp>
            <p:nvCxnSpPr>
              <p:cNvPr id="26684" name="Straight Connector 1371"/>
              <p:cNvCxnSpPr/>
              <p:nvPr/>
            </p:nvCxnSpPr>
            <p:spPr>
              <a:xfrm>
                <a:off x="-435240" y="489600"/>
                <a:ext cx="126360" cy="360"/>
              </a:xfrm>
              <a:prstGeom prst="straightConnector1">
                <a:avLst/>
              </a:prstGeom>
              <a:ln w="6480">
                <a:solidFill>
                  <a:srgbClr val="a8a8a8"/>
                </a:solidFill>
                <a:miter/>
              </a:ln>
            </p:spPr>
          </p:cxnSp>
          <p:cxnSp>
            <p:nvCxnSpPr>
              <p:cNvPr id="26685" name="Straight Connector 1372"/>
              <p:cNvCxnSpPr/>
              <p:nvPr/>
            </p:nvCxnSpPr>
            <p:spPr>
              <a:xfrm>
                <a:off x="-435240" y="326520"/>
                <a:ext cx="126360" cy="360"/>
              </a:xfrm>
              <a:prstGeom prst="straightConnector1">
                <a:avLst/>
              </a:prstGeom>
              <a:ln w="6480">
                <a:solidFill>
                  <a:srgbClr val="a8a8a8"/>
                </a:solidFill>
                <a:miter/>
              </a:ln>
            </p:spPr>
          </p:cxnSp>
          <p:cxnSp>
            <p:nvCxnSpPr>
              <p:cNvPr id="26686" name="Straight Connector 1373"/>
              <p:cNvCxnSpPr/>
              <p:nvPr/>
            </p:nvCxnSpPr>
            <p:spPr>
              <a:xfrm>
                <a:off x="-435240" y="816120"/>
                <a:ext cx="126360" cy="360"/>
              </a:xfrm>
              <a:prstGeom prst="straightConnector1">
                <a:avLst/>
              </a:prstGeom>
              <a:ln w="6480">
                <a:solidFill>
                  <a:srgbClr val="a8a8a8"/>
                </a:solidFill>
                <a:miter/>
              </a:ln>
            </p:spPr>
          </p:cxnSp>
          <p:cxnSp>
            <p:nvCxnSpPr>
              <p:cNvPr id="26687" name="Straight Connector 1374"/>
              <p:cNvCxnSpPr/>
              <p:nvPr/>
            </p:nvCxnSpPr>
            <p:spPr>
              <a:xfrm>
                <a:off x="-435240" y="653040"/>
                <a:ext cx="126360" cy="360"/>
              </a:xfrm>
              <a:prstGeom prst="straightConnector1">
                <a:avLst/>
              </a:prstGeom>
              <a:ln w="6480">
                <a:solidFill>
                  <a:srgbClr val="a8a8a8"/>
                </a:solidFill>
                <a:miter/>
              </a:ln>
            </p:spPr>
          </p:cxnSp>
          <p:cxnSp>
            <p:nvCxnSpPr>
              <p:cNvPr id="26688" name="Straight Connector 1375"/>
              <p:cNvCxnSpPr/>
              <p:nvPr/>
            </p:nvCxnSpPr>
            <p:spPr>
              <a:xfrm>
                <a:off x="-435240" y="1142640"/>
                <a:ext cx="126360" cy="360"/>
              </a:xfrm>
              <a:prstGeom prst="straightConnector1">
                <a:avLst/>
              </a:prstGeom>
              <a:ln w="6480">
                <a:solidFill>
                  <a:srgbClr val="a8a8a8"/>
                </a:solidFill>
                <a:miter/>
              </a:ln>
            </p:spPr>
          </p:cxnSp>
          <p:cxnSp>
            <p:nvCxnSpPr>
              <p:cNvPr id="26689" name="Straight Connector 1376"/>
              <p:cNvCxnSpPr/>
              <p:nvPr/>
            </p:nvCxnSpPr>
            <p:spPr>
              <a:xfrm>
                <a:off x="-435240" y="979560"/>
                <a:ext cx="126360" cy="360"/>
              </a:xfrm>
              <a:prstGeom prst="straightConnector1">
                <a:avLst/>
              </a:prstGeom>
              <a:ln w="6480">
                <a:solidFill>
                  <a:srgbClr val="a8a8a8"/>
                </a:solidFill>
                <a:miter/>
              </a:ln>
            </p:spPr>
          </p:cxnSp>
          <p:cxnSp>
            <p:nvCxnSpPr>
              <p:cNvPr id="26690" name="Straight Connector 1377"/>
              <p:cNvCxnSpPr/>
              <p:nvPr/>
            </p:nvCxnSpPr>
            <p:spPr>
              <a:xfrm>
                <a:off x="-435240" y="1469520"/>
                <a:ext cx="126360" cy="360"/>
              </a:xfrm>
              <a:prstGeom prst="straightConnector1">
                <a:avLst/>
              </a:prstGeom>
              <a:ln w="6480">
                <a:solidFill>
                  <a:srgbClr val="a8a8a8"/>
                </a:solidFill>
                <a:miter/>
              </a:ln>
            </p:spPr>
          </p:cxnSp>
          <p:cxnSp>
            <p:nvCxnSpPr>
              <p:cNvPr id="26691" name="Straight Connector 1378"/>
              <p:cNvCxnSpPr/>
              <p:nvPr/>
            </p:nvCxnSpPr>
            <p:spPr>
              <a:xfrm>
                <a:off x="-435240" y="1306080"/>
                <a:ext cx="126360" cy="360"/>
              </a:xfrm>
              <a:prstGeom prst="straightConnector1">
                <a:avLst/>
              </a:prstGeom>
              <a:ln w="6480">
                <a:solidFill>
                  <a:srgbClr val="a8a8a8"/>
                </a:solidFill>
                <a:miter/>
              </a:ln>
            </p:spPr>
          </p:cxnSp>
          <p:cxnSp>
            <p:nvCxnSpPr>
              <p:cNvPr id="26692" name="Straight Connector 1379"/>
              <p:cNvCxnSpPr/>
              <p:nvPr/>
            </p:nvCxnSpPr>
            <p:spPr>
              <a:xfrm>
                <a:off x="-435240" y="1796040"/>
                <a:ext cx="126360" cy="360"/>
              </a:xfrm>
              <a:prstGeom prst="straightConnector1">
                <a:avLst/>
              </a:prstGeom>
              <a:ln w="6480">
                <a:solidFill>
                  <a:srgbClr val="a8a8a8"/>
                </a:solidFill>
                <a:miter/>
              </a:ln>
            </p:spPr>
          </p:cxnSp>
          <p:cxnSp>
            <p:nvCxnSpPr>
              <p:cNvPr id="26693" name="Straight Connector 1380"/>
              <p:cNvCxnSpPr/>
              <p:nvPr/>
            </p:nvCxnSpPr>
            <p:spPr>
              <a:xfrm>
                <a:off x="-435240" y="1632600"/>
                <a:ext cx="126360" cy="360"/>
              </a:xfrm>
              <a:prstGeom prst="straightConnector1">
                <a:avLst/>
              </a:prstGeom>
              <a:ln w="6480">
                <a:solidFill>
                  <a:srgbClr val="a8a8a8"/>
                </a:solidFill>
                <a:miter/>
              </a:ln>
            </p:spPr>
          </p:cxnSp>
          <p:cxnSp>
            <p:nvCxnSpPr>
              <p:cNvPr id="26694" name="Straight Connector 1381"/>
              <p:cNvCxnSpPr/>
              <p:nvPr/>
            </p:nvCxnSpPr>
            <p:spPr>
              <a:xfrm>
                <a:off x="-435240" y="2122560"/>
                <a:ext cx="126360" cy="360"/>
              </a:xfrm>
              <a:prstGeom prst="straightConnector1">
                <a:avLst/>
              </a:prstGeom>
              <a:ln w="6480">
                <a:solidFill>
                  <a:srgbClr val="a8a8a8"/>
                </a:solidFill>
                <a:miter/>
              </a:ln>
            </p:spPr>
          </p:cxnSp>
          <p:cxnSp>
            <p:nvCxnSpPr>
              <p:cNvPr id="26695" name="Straight Connector 1382"/>
              <p:cNvCxnSpPr/>
              <p:nvPr/>
            </p:nvCxnSpPr>
            <p:spPr>
              <a:xfrm>
                <a:off x="-435240" y="1959120"/>
                <a:ext cx="126360" cy="360"/>
              </a:xfrm>
              <a:prstGeom prst="straightConnector1">
                <a:avLst/>
              </a:prstGeom>
              <a:ln w="6480">
                <a:solidFill>
                  <a:srgbClr val="a8a8a8"/>
                </a:solidFill>
                <a:miter/>
              </a:ln>
            </p:spPr>
          </p:cxnSp>
          <p:cxnSp>
            <p:nvCxnSpPr>
              <p:cNvPr id="26696" name="Straight Connector 1383"/>
              <p:cNvCxnSpPr/>
              <p:nvPr/>
            </p:nvCxnSpPr>
            <p:spPr>
              <a:xfrm>
                <a:off x="-435240" y="2449080"/>
                <a:ext cx="126360" cy="360"/>
              </a:xfrm>
              <a:prstGeom prst="straightConnector1">
                <a:avLst/>
              </a:prstGeom>
              <a:ln w="6480">
                <a:solidFill>
                  <a:srgbClr val="a8a8a8"/>
                </a:solidFill>
                <a:miter/>
              </a:ln>
            </p:spPr>
          </p:cxnSp>
          <p:cxnSp>
            <p:nvCxnSpPr>
              <p:cNvPr id="26697" name="Straight Connector 1384"/>
              <p:cNvCxnSpPr/>
              <p:nvPr/>
            </p:nvCxnSpPr>
            <p:spPr>
              <a:xfrm>
                <a:off x="-435240" y="2285640"/>
                <a:ext cx="126360" cy="360"/>
              </a:xfrm>
              <a:prstGeom prst="straightConnector1">
                <a:avLst/>
              </a:prstGeom>
              <a:ln w="6480">
                <a:solidFill>
                  <a:srgbClr val="a8a8a8"/>
                </a:solidFill>
                <a:miter/>
              </a:ln>
            </p:spPr>
          </p:cxnSp>
          <p:cxnSp>
            <p:nvCxnSpPr>
              <p:cNvPr id="26698" name="Straight Connector 1385"/>
              <p:cNvCxnSpPr/>
              <p:nvPr/>
            </p:nvCxnSpPr>
            <p:spPr>
              <a:xfrm>
                <a:off x="-435240" y="2775600"/>
                <a:ext cx="126360" cy="360"/>
              </a:xfrm>
              <a:prstGeom prst="straightConnector1">
                <a:avLst/>
              </a:prstGeom>
              <a:ln w="6480">
                <a:solidFill>
                  <a:srgbClr val="a8a8a8"/>
                </a:solidFill>
                <a:miter/>
              </a:ln>
            </p:spPr>
          </p:cxnSp>
          <p:cxnSp>
            <p:nvCxnSpPr>
              <p:cNvPr id="26699" name="Straight Connector 1386"/>
              <p:cNvCxnSpPr/>
              <p:nvPr/>
            </p:nvCxnSpPr>
            <p:spPr>
              <a:xfrm>
                <a:off x="-435240" y="2612520"/>
                <a:ext cx="126360" cy="360"/>
              </a:xfrm>
              <a:prstGeom prst="straightConnector1">
                <a:avLst/>
              </a:prstGeom>
              <a:ln w="6480">
                <a:solidFill>
                  <a:srgbClr val="a8a8a8"/>
                </a:solidFill>
                <a:miter/>
              </a:ln>
            </p:spPr>
          </p:cxnSp>
          <p:cxnSp>
            <p:nvCxnSpPr>
              <p:cNvPr id="26700" name="Straight Connector 1387"/>
              <p:cNvCxnSpPr/>
              <p:nvPr/>
            </p:nvCxnSpPr>
            <p:spPr>
              <a:xfrm>
                <a:off x="-435240" y="3102120"/>
                <a:ext cx="126360" cy="360"/>
              </a:xfrm>
              <a:prstGeom prst="straightConnector1">
                <a:avLst/>
              </a:prstGeom>
              <a:ln w="6480">
                <a:solidFill>
                  <a:srgbClr val="a8a8a8"/>
                </a:solidFill>
                <a:miter/>
              </a:ln>
            </p:spPr>
          </p:cxnSp>
          <p:cxnSp>
            <p:nvCxnSpPr>
              <p:cNvPr id="26701" name="Straight Connector 1388"/>
              <p:cNvCxnSpPr/>
              <p:nvPr/>
            </p:nvCxnSpPr>
            <p:spPr>
              <a:xfrm>
                <a:off x="-435240" y="2939040"/>
                <a:ext cx="126360" cy="360"/>
              </a:xfrm>
              <a:prstGeom prst="straightConnector1">
                <a:avLst/>
              </a:prstGeom>
              <a:ln w="6480">
                <a:solidFill>
                  <a:srgbClr val="a8a8a8"/>
                </a:solidFill>
                <a:miter/>
              </a:ln>
            </p:spPr>
          </p:cxnSp>
          <p:cxnSp>
            <p:nvCxnSpPr>
              <p:cNvPr id="26702" name="Straight Connector 1389"/>
              <p:cNvCxnSpPr/>
              <p:nvPr/>
            </p:nvCxnSpPr>
            <p:spPr>
              <a:xfrm>
                <a:off x="-435240" y="3428640"/>
                <a:ext cx="126360" cy="360"/>
              </a:xfrm>
              <a:prstGeom prst="straightConnector1">
                <a:avLst/>
              </a:prstGeom>
              <a:ln w="6480">
                <a:solidFill>
                  <a:srgbClr val="a8a8a8"/>
                </a:solidFill>
                <a:miter/>
              </a:ln>
            </p:spPr>
          </p:cxnSp>
          <p:cxnSp>
            <p:nvCxnSpPr>
              <p:cNvPr id="26703" name="Straight Connector 1390"/>
              <p:cNvCxnSpPr/>
              <p:nvPr/>
            </p:nvCxnSpPr>
            <p:spPr>
              <a:xfrm>
                <a:off x="-435240" y="3265560"/>
                <a:ext cx="126360" cy="360"/>
              </a:xfrm>
              <a:prstGeom prst="straightConnector1">
                <a:avLst/>
              </a:prstGeom>
              <a:ln w="6480">
                <a:solidFill>
                  <a:srgbClr val="a8a8a8"/>
                </a:solidFill>
                <a:miter/>
              </a:ln>
            </p:spPr>
          </p:cxnSp>
          <p:cxnSp>
            <p:nvCxnSpPr>
              <p:cNvPr id="26704" name="Straight Connector 1391"/>
              <p:cNvCxnSpPr/>
              <p:nvPr/>
            </p:nvCxnSpPr>
            <p:spPr>
              <a:xfrm>
                <a:off x="-435240" y="3755520"/>
                <a:ext cx="126360" cy="360"/>
              </a:xfrm>
              <a:prstGeom prst="straightConnector1">
                <a:avLst/>
              </a:prstGeom>
              <a:ln w="6480">
                <a:solidFill>
                  <a:srgbClr val="a8a8a8"/>
                </a:solidFill>
                <a:miter/>
              </a:ln>
            </p:spPr>
          </p:cxnSp>
          <p:cxnSp>
            <p:nvCxnSpPr>
              <p:cNvPr id="26705" name="Straight Connector 1392"/>
              <p:cNvCxnSpPr/>
              <p:nvPr/>
            </p:nvCxnSpPr>
            <p:spPr>
              <a:xfrm>
                <a:off x="-435240" y="3592080"/>
                <a:ext cx="126360" cy="360"/>
              </a:xfrm>
              <a:prstGeom prst="straightConnector1">
                <a:avLst/>
              </a:prstGeom>
              <a:ln w="6480">
                <a:solidFill>
                  <a:srgbClr val="a8a8a8"/>
                </a:solidFill>
                <a:miter/>
              </a:ln>
            </p:spPr>
          </p:cxnSp>
          <p:cxnSp>
            <p:nvCxnSpPr>
              <p:cNvPr id="26706" name="Straight Connector 1438"/>
              <p:cNvCxnSpPr/>
              <p:nvPr/>
            </p:nvCxnSpPr>
            <p:spPr>
              <a:xfrm>
                <a:off x="-435240" y="4081680"/>
                <a:ext cx="126360" cy="360"/>
              </a:xfrm>
              <a:prstGeom prst="straightConnector1">
                <a:avLst/>
              </a:prstGeom>
              <a:ln w="6480">
                <a:solidFill>
                  <a:srgbClr val="a8a8a8"/>
                </a:solidFill>
                <a:miter/>
              </a:ln>
            </p:spPr>
          </p:cxnSp>
          <p:cxnSp>
            <p:nvCxnSpPr>
              <p:cNvPr id="26707" name="Straight Connector 1439"/>
              <p:cNvCxnSpPr/>
              <p:nvPr/>
            </p:nvCxnSpPr>
            <p:spPr>
              <a:xfrm>
                <a:off x="-435240" y="3918240"/>
                <a:ext cx="126360" cy="360"/>
              </a:xfrm>
              <a:prstGeom prst="straightConnector1">
                <a:avLst/>
              </a:prstGeom>
              <a:ln w="6480">
                <a:solidFill>
                  <a:srgbClr val="a8a8a8"/>
                </a:solidFill>
                <a:miter/>
              </a:ln>
            </p:spPr>
          </p:cxnSp>
          <p:cxnSp>
            <p:nvCxnSpPr>
              <p:cNvPr id="26708" name="Straight Connector 1440"/>
              <p:cNvCxnSpPr/>
              <p:nvPr/>
            </p:nvCxnSpPr>
            <p:spPr>
              <a:xfrm>
                <a:off x="-435240" y="4408200"/>
                <a:ext cx="126360" cy="360"/>
              </a:xfrm>
              <a:prstGeom prst="straightConnector1">
                <a:avLst/>
              </a:prstGeom>
              <a:ln w="6480">
                <a:solidFill>
                  <a:srgbClr val="a8a8a8"/>
                </a:solidFill>
                <a:miter/>
              </a:ln>
            </p:spPr>
          </p:cxnSp>
          <p:cxnSp>
            <p:nvCxnSpPr>
              <p:cNvPr id="26709" name="Straight Connector 1441"/>
              <p:cNvCxnSpPr/>
              <p:nvPr/>
            </p:nvCxnSpPr>
            <p:spPr>
              <a:xfrm>
                <a:off x="-435240" y="4244760"/>
                <a:ext cx="126360" cy="360"/>
              </a:xfrm>
              <a:prstGeom prst="straightConnector1">
                <a:avLst/>
              </a:prstGeom>
              <a:ln w="6480">
                <a:solidFill>
                  <a:srgbClr val="a8a8a8"/>
                </a:solidFill>
                <a:miter/>
              </a:ln>
            </p:spPr>
          </p:cxnSp>
          <p:cxnSp>
            <p:nvCxnSpPr>
              <p:cNvPr id="26710" name="Straight Connector 1442"/>
              <p:cNvCxnSpPr/>
              <p:nvPr/>
            </p:nvCxnSpPr>
            <p:spPr>
              <a:xfrm>
                <a:off x="-435240" y="4734720"/>
                <a:ext cx="126360" cy="360"/>
              </a:xfrm>
              <a:prstGeom prst="straightConnector1">
                <a:avLst/>
              </a:prstGeom>
              <a:ln w="6480">
                <a:solidFill>
                  <a:srgbClr val="a8a8a8"/>
                </a:solidFill>
                <a:miter/>
              </a:ln>
            </p:spPr>
          </p:cxnSp>
          <p:cxnSp>
            <p:nvCxnSpPr>
              <p:cNvPr id="26711" name="Straight Connector 1443"/>
              <p:cNvCxnSpPr/>
              <p:nvPr/>
            </p:nvCxnSpPr>
            <p:spPr>
              <a:xfrm>
                <a:off x="-435240" y="4571280"/>
                <a:ext cx="126360" cy="360"/>
              </a:xfrm>
              <a:prstGeom prst="straightConnector1">
                <a:avLst/>
              </a:prstGeom>
              <a:ln w="6480">
                <a:solidFill>
                  <a:srgbClr val="a8a8a8"/>
                </a:solidFill>
                <a:miter/>
              </a:ln>
            </p:spPr>
          </p:cxnSp>
          <p:cxnSp>
            <p:nvCxnSpPr>
              <p:cNvPr id="26712" name="Straight Connector 1444"/>
              <p:cNvCxnSpPr/>
              <p:nvPr/>
            </p:nvCxnSpPr>
            <p:spPr>
              <a:xfrm>
                <a:off x="-435240" y="5061240"/>
                <a:ext cx="126360" cy="360"/>
              </a:xfrm>
              <a:prstGeom prst="straightConnector1">
                <a:avLst/>
              </a:prstGeom>
              <a:ln w="6480">
                <a:solidFill>
                  <a:srgbClr val="a8a8a8"/>
                </a:solidFill>
                <a:miter/>
              </a:ln>
            </p:spPr>
          </p:cxnSp>
          <p:cxnSp>
            <p:nvCxnSpPr>
              <p:cNvPr id="26713" name="Straight Connector 1446"/>
              <p:cNvCxnSpPr/>
              <p:nvPr/>
            </p:nvCxnSpPr>
            <p:spPr>
              <a:xfrm>
                <a:off x="-435240" y="5387760"/>
                <a:ext cx="126360" cy="360"/>
              </a:xfrm>
              <a:prstGeom prst="straightConnector1">
                <a:avLst/>
              </a:prstGeom>
              <a:ln w="6480">
                <a:solidFill>
                  <a:srgbClr val="a8a8a8"/>
                </a:solidFill>
                <a:miter/>
              </a:ln>
            </p:spPr>
          </p:cxnSp>
          <p:cxnSp>
            <p:nvCxnSpPr>
              <p:cNvPr id="26714" name="Straight Connector 1447"/>
              <p:cNvCxnSpPr/>
              <p:nvPr/>
            </p:nvCxnSpPr>
            <p:spPr>
              <a:xfrm>
                <a:off x="-435240" y="5224680"/>
                <a:ext cx="126360" cy="360"/>
              </a:xfrm>
              <a:prstGeom prst="straightConnector1">
                <a:avLst/>
              </a:prstGeom>
              <a:ln w="6480">
                <a:solidFill>
                  <a:srgbClr val="a8a8a8"/>
                </a:solidFill>
                <a:miter/>
              </a:ln>
            </p:spPr>
          </p:cxnSp>
          <p:cxnSp>
            <p:nvCxnSpPr>
              <p:cNvPr id="26715" name="Straight Connector 1448"/>
              <p:cNvCxnSpPr/>
              <p:nvPr/>
            </p:nvCxnSpPr>
            <p:spPr>
              <a:xfrm>
                <a:off x="-435240" y="5714280"/>
                <a:ext cx="126360" cy="360"/>
              </a:xfrm>
              <a:prstGeom prst="straightConnector1">
                <a:avLst/>
              </a:prstGeom>
              <a:ln w="6480">
                <a:solidFill>
                  <a:srgbClr val="a8a8a8"/>
                </a:solidFill>
                <a:miter/>
              </a:ln>
            </p:spPr>
          </p:cxnSp>
          <p:cxnSp>
            <p:nvCxnSpPr>
              <p:cNvPr id="26716" name="Straight Connector 1449"/>
              <p:cNvCxnSpPr/>
              <p:nvPr/>
            </p:nvCxnSpPr>
            <p:spPr>
              <a:xfrm>
                <a:off x="-435240" y="5551200"/>
                <a:ext cx="126360" cy="360"/>
              </a:xfrm>
              <a:prstGeom prst="straightConnector1">
                <a:avLst/>
              </a:prstGeom>
              <a:ln w="6480">
                <a:solidFill>
                  <a:srgbClr val="a8a8a8"/>
                </a:solidFill>
                <a:miter/>
              </a:ln>
            </p:spPr>
          </p:cxnSp>
          <p:cxnSp>
            <p:nvCxnSpPr>
              <p:cNvPr id="26717" name="Straight Connector 1450"/>
              <p:cNvCxnSpPr/>
              <p:nvPr/>
            </p:nvCxnSpPr>
            <p:spPr>
              <a:xfrm>
                <a:off x="-435240" y="6041160"/>
                <a:ext cx="126360" cy="360"/>
              </a:xfrm>
              <a:prstGeom prst="straightConnector1">
                <a:avLst/>
              </a:prstGeom>
              <a:ln w="6480">
                <a:solidFill>
                  <a:srgbClr val="a8a8a8"/>
                </a:solidFill>
                <a:miter/>
              </a:ln>
            </p:spPr>
          </p:cxnSp>
          <p:cxnSp>
            <p:nvCxnSpPr>
              <p:cNvPr id="26718" name="Straight Connector 1451"/>
              <p:cNvCxnSpPr/>
              <p:nvPr/>
            </p:nvCxnSpPr>
            <p:spPr>
              <a:xfrm>
                <a:off x="-435240" y="5877720"/>
                <a:ext cx="126360" cy="360"/>
              </a:xfrm>
              <a:prstGeom prst="straightConnector1">
                <a:avLst/>
              </a:prstGeom>
              <a:ln w="6480">
                <a:solidFill>
                  <a:srgbClr val="a8a8a8"/>
                </a:solidFill>
                <a:miter/>
              </a:ln>
            </p:spPr>
          </p:cxnSp>
          <p:cxnSp>
            <p:nvCxnSpPr>
              <p:cNvPr id="26719" name="Straight Connector 1452"/>
              <p:cNvCxnSpPr/>
              <p:nvPr/>
            </p:nvCxnSpPr>
            <p:spPr>
              <a:xfrm>
                <a:off x="-435240" y="6367680"/>
                <a:ext cx="126360" cy="360"/>
              </a:xfrm>
              <a:prstGeom prst="straightConnector1">
                <a:avLst/>
              </a:prstGeom>
              <a:ln w="6480">
                <a:solidFill>
                  <a:srgbClr val="a8a8a8"/>
                </a:solidFill>
                <a:miter/>
              </a:ln>
            </p:spPr>
          </p:cxnSp>
          <p:cxnSp>
            <p:nvCxnSpPr>
              <p:cNvPr id="26720" name="Straight Connector 1453"/>
              <p:cNvCxnSpPr/>
              <p:nvPr/>
            </p:nvCxnSpPr>
            <p:spPr>
              <a:xfrm>
                <a:off x="-435240" y="6204240"/>
                <a:ext cx="126360" cy="360"/>
              </a:xfrm>
              <a:prstGeom prst="straightConnector1">
                <a:avLst/>
              </a:prstGeom>
              <a:ln w="6480">
                <a:solidFill>
                  <a:srgbClr val="a8a8a8"/>
                </a:solidFill>
                <a:miter/>
              </a:ln>
            </p:spPr>
          </p:cxnSp>
          <p:cxnSp>
            <p:nvCxnSpPr>
              <p:cNvPr id="26721" name="Straight Connector 1083"/>
              <p:cNvCxnSpPr/>
              <p:nvPr/>
            </p:nvCxnSpPr>
            <p:spPr>
              <a:xfrm>
                <a:off x="493920" y="-435240"/>
                <a:ext cx="360" cy="126360"/>
              </a:xfrm>
              <a:prstGeom prst="straightConnector1">
                <a:avLst/>
              </a:prstGeom>
              <a:ln w="6480">
                <a:solidFill>
                  <a:srgbClr val="a8a8a8"/>
                </a:solidFill>
                <a:miter/>
              </a:ln>
            </p:spPr>
          </p:cxnSp>
          <p:cxnSp>
            <p:nvCxnSpPr>
              <p:cNvPr id="26722" name="Straight Connector 1084"/>
              <p:cNvCxnSpPr/>
              <p:nvPr/>
            </p:nvCxnSpPr>
            <p:spPr>
              <a:xfrm>
                <a:off x="329400" y="-435240"/>
                <a:ext cx="360" cy="126360"/>
              </a:xfrm>
              <a:prstGeom prst="straightConnector1">
                <a:avLst/>
              </a:prstGeom>
              <a:ln w="6480">
                <a:solidFill>
                  <a:srgbClr val="a8a8a8"/>
                </a:solidFill>
                <a:miter/>
              </a:ln>
            </p:spPr>
          </p:cxnSp>
          <p:cxnSp>
            <p:nvCxnSpPr>
              <p:cNvPr id="26723" name="Straight Connector 1085"/>
              <p:cNvCxnSpPr/>
              <p:nvPr/>
            </p:nvCxnSpPr>
            <p:spPr>
              <a:xfrm>
                <a:off x="823680" y="-435240"/>
                <a:ext cx="360" cy="126360"/>
              </a:xfrm>
              <a:prstGeom prst="straightConnector1">
                <a:avLst/>
              </a:prstGeom>
              <a:ln w="6480">
                <a:solidFill>
                  <a:srgbClr val="a8a8a8"/>
                </a:solidFill>
                <a:miter/>
              </a:ln>
            </p:spPr>
          </p:cxnSp>
          <p:cxnSp>
            <p:nvCxnSpPr>
              <p:cNvPr id="26724" name="Straight Connector 1086"/>
              <p:cNvCxnSpPr/>
              <p:nvPr/>
            </p:nvCxnSpPr>
            <p:spPr>
              <a:xfrm>
                <a:off x="658800" y="-435240"/>
                <a:ext cx="360" cy="126360"/>
              </a:xfrm>
              <a:prstGeom prst="straightConnector1">
                <a:avLst/>
              </a:prstGeom>
              <a:ln w="6480">
                <a:solidFill>
                  <a:srgbClr val="a8a8a8"/>
                </a:solidFill>
                <a:miter/>
              </a:ln>
            </p:spPr>
          </p:cxnSp>
          <p:cxnSp>
            <p:nvCxnSpPr>
              <p:cNvPr id="26725" name="Straight Connector 1087"/>
              <p:cNvCxnSpPr/>
              <p:nvPr/>
            </p:nvCxnSpPr>
            <p:spPr>
              <a:xfrm>
                <a:off x="1153080" y="-435240"/>
                <a:ext cx="360" cy="126360"/>
              </a:xfrm>
              <a:prstGeom prst="straightConnector1">
                <a:avLst/>
              </a:prstGeom>
              <a:ln w="6480">
                <a:solidFill>
                  <a:srgbClr val="a8a8a8"/>
                </a:solidFill>
                <a:miter/>
              </a:ln>
            </p:spPr>
          </p:cxnSp>
          <p:cxnSp>
            <p:nvCxnSpPr>
              <p:cNvPr id="26726" name="Straight Connector 1088"/>
              <p:cNvCxnSpPr/>
              <p:nvPr/>
            </p:nvCxnSpPr>
            <p:spPr>
              <a:xfrm>
                <a:off x="988200" y="-435240"/>
                <a:ext cx="360" cy="126360"/>
              </a:xfrm>
              <a:prstGeom prst="straightConnector1">
                <a:avLst/>
              </a:prstGeom>
              <a:ln w="6480">
                <a:solidFill>
                  <a:srgbClr val="a8a8a8"/>
                </a:solidFill>
                <a:miter/>
              </a:ln>
            </p:spPr>
          </p:cxnSp>
          <p:cxnSp>
            <p:nvCxnSpPr>
              <p:cNvPr id="26727" name="Straight Connector 1089"/>
              <p:cNvCxnSpPr/>
              <p:nvPr/>
            </p:nvCxnSpPr>
            <p:spPr>
              <a:xfrm>
                <a:off x="1482480" y="-435240"/>
                <a:ext cx="360" cy="126360"/>
              </a:xfrm>
              <a:prstGeom prst="straightConnector1">
                <a:avLst/>
              </a:prstGeom>
              <a:ln w="6480">
                <a:solidFill>
                  <a:srgbClr val="a8a8a8"/>
                </a:solidFill>
                <a:miter/>
              </a:ln>
            </p:spPr>
          </p:cxnSp>
          <p:cxnSp>
            <p:nvCxnSpPr>
              <p:cNvPr id="26728" name="Straight Connector 1090"/>
              <p:cNvCxnSpPr/>
              <p:nvPr/>
            </p:nvCxnSpPr>
            <p:spPr>
              <a:xfrm>
                <a:off x="1317960" y="-435240"/>
                <a:ext cx="360" cy="126360"/>
              </a:xfrm>
              <a:prstGeom prst="straightConnector1">
                <a:avLst/>
              </a:prstGeom>
              <a:ln w="6480">
                <a:solidFill>
                  <a:srgbClr val="a8a8a8"/>
                </a:solidFill>
                <a:miter/>
              </a:ln>
            </p:spPr>
          </p:cxnSp>
          <p:cxnSp>
            <p:nvCxnSpPr>
              <p:cNvPr id="26729" name="Straight Connector 1091"/>
              <p:cNvCxnSpPr/>
              <p:nvPr/>
            </p:nvCxnSpPr>
            <p:spPr>
              <a:xfrm>
                <a:off x="1812240" y="-435240"/>
                <a:ext cx="360" cy="126360"/>
              </a:xfrm>
              <a:prstGeom prst="straightConnector1">
                <a:avLst/>
              </a:prstGeom>
              <a:ln w="6480">
                <a:solidFill>
                  <a:srgbClr val="a8a8a8"/>
                </a:solidFill>
                <a:miter/>
              </a:ln>
            </p:spPr>
          </p:cxnSp>
          <p:cxnSp>
            <p:nvCxnSpPr>
              <p:cNvPr id="26730" name="Straight Connector 1092"/>
              <p:cNvCxnSpPr/>
              <p:nvPr/>
            </p:nvCxnSpPr>
            <p:spPr>
              <a:xfrm>
                <a:off x="1647360" y="-435240"/>
                <a:ext cx="360" cy="126360"/>
              </a:xfrm>
              <a:prstGeom prst="straightConnector1">
                <a:avLst/>
              </a:prstGeom>
              <a:ln w="6480">
                <a:solidFill>
                  <a:srgbClr val="a8a8a8"/>
                </a:solidFill>
                <a:miter/>
              </a:ln>
            </p:spPr>
          </p:cxnSp>
          <p:cxnSp>
            <p:nvCxnSpPr>
              <p:cNvPr id="26731" name="Straight Connector 1093"/>
              <p:cNvCxnSpPr/>
              <p:nvPr/>
            </p:nvCxnSpPr>
            <p:spPr>
              <a:xfrm>
                <a:off x="2141640" y="-435240"/>
                <a:ext cx="360" cy="126360"/>
              </a:xfrm>
              <a:prstGeom prst="straightConnector1">
                <a:avLst/>
              </a:prstGeom>
              <a:ln w="6480">
                <a:solidFill>
                  <a:srgbClr val="a8a8a8"/>
                </a:solidFill>
                <a:miter/>
              </a:ln>
            </p:spPr>
          </p:cxnSp>
          <p:cxnSp>
            <p:nvCxnSpPr>
              <p:cNvPr id="26732" name="Straight Connector 1094"/>
              <p:cNvCxnSpPr/>
              <p:nvPr/>
            </p:nvCxnSpPr>
            <p:spPr>
              <a:xfrm>
                <a:off x="1976760" y="-435240"/>
                <a:ext cx="360" cy="126360"/>
              </a:xfrm>
              <a:prstGeom prst="straightConnector1">
                <a:avLst/>
              </a:prstGeom>
              <a:ln w="6480">
                <a:solidFill>
                  <a:srgbClr val="a8a8a8"/>
                </a:solidFill>
                <a:miter/>
              </a:ln>
            </p:spPr>
          </p:cxnSp>
          <p:cxnSp>
            <p:nvCxnSpPr>
              <p:cNvPr id="26733" name="Straight Connector 1095"/>
              <p:cNvCxnSpPr/>
              <p:nvPr/>
            </p:nvCxnSpPr>
            <p:spPr>
              <a:xfrm>
                <a:off x="2471040" y="-435240"/>
                <a:ext cx="360" cy="126360"/>
              </a:xfrm>
              <a:prstGeom prst="straightConnector1">
                <a:avLst/>
              </a:prstGeom>
              <a:ln w="6480">
                <a:solidFill>
                  <a:srgbClr val="a8a8a8"/>
                </a:solidFill>
                <a:miter/>
              </a:ln>
            </p:spPr>
          </p:cxnSp>
          <p:cxnSp>
            <p:nvCxnSpPr>
              <p:cNvPr id="26734" name="Straight Connector 1096"/>
              <p:cNvCxnSpPr/>
              <p:nvPr/>
            </p:nvCxnSpPr>
            <p:spPr>
              <a:xfrm>
                <a:off x="2306520" y="-435240"/>
                <a:ext cx="360" cy="126360"/>
              </a:xfrm>
              <a:prstGeom prst="straightConnector1">
                <a:avLst/>
              </a:prstGeom>
              <a:ln w="6480">
                <a:solidFill>
                  <a:srgbClr val="a8a8a8"/>
                </a:solidFill>
                <a:miter/>
              </a:ln>
            </p:spPr>
          </p:cxnSp>
          <p:cxnSp>
            <p:nvCxnSpPr>
              <p:cNvPr id="26735" name="Straight Connector 1097"/>
              <p:cNvCxnSpPr/>
              <p:nvPr/>
            </p:nvCxnSpPr>
            <p:spPr>
              <a:xfrm>
                <a:off x="2800800" y="-435240"/>
                <a:ext cx="360" cy="126360"/>
              </a:xfrm>
              <a:prstGeom prst="straightConnector1">
                <a:avLst/>
              </a:prstGeom>
              <a:ln w="6480">
                <a:solidFill>
                  <a:srgbClr val="a8a8a8"/>
                </a:solidFill>
                <a:miter/>
              </a:ln>
            </p:spPr>
          </p:cxnSp>
          <p:cxnSp>
            <p:nvCxnSpPr>
              <p:cNvPr id="26736" name="Straight Connector 1098"/>
              <p:cNvCxnSpPr/>
              <p:nvPr/>
            </p:nvCxnSpPr>
            <p:spPr>
              <a:xfrm>
                <a:off x="2635920" y="-435240"/>
                <a:ext cx="360" cy="126360"/>
              </a:xfrm>
              <a:prstGeom prst="straightConnector1">
                <a:avLst/>
              </a:prstGeom>
              <a:ln w="6480">
                <a:solidFill>
                  <a:srgbClr val="a8a8a8"/>
                </a:solidFill>
                <a:miter/>
              </a:ln>
            </p:spPr>
          </p:cxnSp>
          <p:cxnSp>
            <p:nvCxnSpPr>
              <p:cNvPr id="26737" name="Straight Connector 1099"/>
              <p:cNvCxnSpPr/>
              <p:nvPr/>
            </p:nvCxnSpPr>
            <p:spPr>
              <a:xfrm>
                <a:off x="3130200" y="-435240"/>
                <a:ext cx="360" cy="126360"/>
              </a:xfrm>
              <a:prstGeom prst="straightConnector1">
                <a:avLst/>
              </a:prstGeom>
              <a:ln w="6480">
                <a:solidFill>
                  <a:srgbClr val="a8a8a8"/>
                </a:solidFill>
                <a:miter/>
              </a:ln>
            </p:spPr>
          </p:cxnSp>
          <p:cxnSp>
            <p:nvCxnSpPr>
              <p:cNvPr id="26738" name="Straight Connector 1100"/>
              <p:cNvCxnSpPr/>
              <p:nvPr/>
            </p:nvCxnSpPr>
            <p:spPr>
              <a:xfrm>
                <a:off x="2965320" y="-435240"/>
                <a:ext cx="360" cy="126360"/>
              </a:xfrm>
              <a:prstGeom prst="straightConnector1">
                <a:avLst/>
              </a:prstGeom>
              <a:ln w="6480">
                <a:solidFill>
                  <a:srgbClr val="a8a8a8"/>
                </a:solidFill>
                <a:miter/>
              </a:ln>
            </p:spPr>
          </p:cxnSp>
          <p:cxnSp>
            <p:nvCxnSpPr>
              <p:cNvPr id="26739" name="Straight Connector 1101"/>
              <p:cNvCxnSpPr/>
              <p:nvPr/>
            </p:nvCxnSpPr>
            <p:spPr>
              <a:xfrm>
                <a:off x="3459600" y="-435240"/>
                <a:ext cx="360" cy="126360"/>
              </a:xfrm>
              <a:prstGeom prst="straightConnector1">
                <a:avLst/>
              </a:prstGeom>
              <a:ln w="6480">
                <a:solidFill>
                  <a:srgbClr val="a8a8a8"/>
                </a:solidFill>
                <a:miter/>
              </a:ln>
            </p:spPr>
          </p:cxnSp>
          <p:cxnSp>
            <p:nvCxnSpPr>
              <p:cNvPr id="26740" name="Straight Connector 1102"/>
              <p:cNvCxnSpPr/>
              <p:nvPr/>
            </p:nvCxnSpPr>
            <p:spPr>
              <a:xfrm>
                <a:off x="3295080" y="-435240"/>
                <a:ext cx="360" cy="126360"/>
              </a:xfrm>
              <a:prstGeom prst="straightConnector1">
                <a:avLst/>
              </a:prstGeom>
              <a:ln w="6480">
                <a:solidFill>
                  <a:srgbClr val="a8a8a8"/>
                </a:solidFill>
                <a:miter/>
              </a:ln>
            </p:spPr>
          </p:cxnSp>
          <p:cxnSp>
            <p:nvCxnSpPr>
              <p:cNvPr id="26741" name="Straight Connector 1103"/>
              <p:cNvCxnSpPr/>
              <p:nvPr/>
            </p:nvCxnSpPr>
            <p:spPr>
              <a:xfrm>
                <a:off x="3789360" y="-435240"/>
                <a:ext cx="360" cy="126360"/>
              </a:xfrm>
              <a:prstGeom prst="straightConnector1">
                <a:avLst/>
              </a:prstGeom>
              <a:ln w="6480">
                <a:solidFill>
                  <a:srgbClr val="a8a8a8"/>
                </a:solidFill>
                <a:miter/>
              </a:ln>
            </p:spPr>
          </p:cxnSp>
          <p:cxnSp>
            <p:nvCxnSpPr>
              <p:cNvPr id="26742" name="Straight Connector 1104"/>
              <p:cNvCxnSpPr/>
              <p:nvPr/>
            </p:nvCxnSpPr>
            <p:spPr>
              <a:xfrm>
                <a:off x="3624480" y="-435240"/>
                <a:ext cx="360" cy="126360"/>
              </a:xfrm>
              <a:prstGeom prst="straightConnector1">
                <a:avLst/>
              </a:prstGeom>
              <a:ln w="6480">
                <a:solidFill>
                  <a:srgbClr val="a8a8a8"/>
                </a:solidFill>
                <a:miter/>
              </a:ln>
            </p:spPr>
          </p:cxnSp>
          <p:cxnSp>
            <p:nvCxnSpPr>
              <p:cNvPr id="26743" name="Straight Connector 1105"/>
              <p:cNvCxnSpPr/>
              <p:nvPr/>
            </p:nvCxnSpPr>
            <p:spPr>
              <a:xfrm>
                <a:off x="4118760" y="-435240"/>
                <a:ext cx="360" cy="126360"/>
              </a:xfrm>
              <a:prstGeom prst="straightConnector1">
                <a:avLst/>
              </a:prstGeom>
              <a:ln w="6480">
                <a:solidFill>
                  <a:srgbClr val="a8a8a8"/>
                </a:solidFill>
                <a:miter/>
              </a:ln>
            </p:spPr>
          </p:cxnSp>
          <p:cxnSp>
            <p:nvCxnSpPr>
              <p:cNvPr id="26744" name="Straight Connector 1106"/>
              <p:cNvCxnSpPr/>
              <p:nvPr/>
            </p:nvCxnSpPr>
            <p:spPr>
              <a:xfrm>
                <a:off x="3953880" y="-435240"/>
                <a:ext cx="360" cy="126360"/>
              </a:xfrm>
              <a:prstGeom prst="straightConnector1">
                <a:avLst/>
              </a:prstGeom>
              <a:ln w="6480">
                <a:solidFill>
                  <a:srgbClr val="a8a8a8"/>
                </a:solidFill>
                <a:miter/>
              </a:ln>
            </p:spPr>
          </p:cxnSp>
          <p:cxnSp>
            <p:nvCxnSpPr>
              <p:cNvPr id="26745" name="Straight Connector 1107"/>
              <p:cNvCxnSpPr/>
              <p:nvPr/>
            </p:nvCxnSpPr>
            <p:spPr>
              <a:xfrm>
                <a:off x="4448160" y="-435240"/>
                <a:ext cx="360" cy="126360"/>
              </a:xfrm>
              <a:prstGeom prst="straightConnector1">
                <a:avLst/>
              </a:prstGeom>
              <a:ln w="6480">
                <a:solidFill>
                  <a:srgbClr val="a8a8a8"/>
                </a:solidFill>
                <a:miter/>
              </a:ln>
            </p:spPr>
          </p:cxnSp>
          <p:cxnSp>
            <p:nvCxnSpPr>
              <p:cNvPr id="26746" name="Straight Connector 1108"/>
              <p:cNvCxnSpPr/>
              <p:nvPr/>
            </p:nvCxnSpPr>
            <p:spPr>
              <a:xfrm>
                <a:off x="4283640" y="-435240"/>
                <a:ext cx="360" cy="126360"/>
              </a:xfrm>
              <a:prstGeom prst="straightConnector1">
                <a:avLst/>
              </a:prstGeom>
              <a:ln w="6480">
                <a:solidFill>
                  <a:srgbClr val="a8a8a8"/>
                </a:solidFill>
                <a:miter/>
              </a:ln>
            </p:spPr>
          </p:cxnSp>
          <p:cxnSp>
            <p:nvCxnSpPr>
              <p:cNvPr id="26747" name="Straight Connector 1109"/>
              <p:cNvCxnSpPr/>
              <p:nvPr/>
            </p:nvCxnSpPr>
            <p:spPr>
              <a:xfrm>
                <a:off x="4777920" y="-435240"/>
                <a:ext cx="360" cy="126360"/>
              </a:xfrm>
              <a:prstGeom prst="straightConnector1">
                <a:avLst/>
              </a:prstGeom>
              <a:ln w="6480">
                <a:solidFill>
                  <a:srgbClr val="a8a8a8"/>
                </a:solidFill>
                <a:miter/>
              </a:ln>
            </p:spPr>
          </p:cxnSp>
          <p:cxnSp>
            <p:nvCxnSpPr>
              <p:cNvPr id="26748" name="Straight Connector 1110"/>
              <p:cNvCxnSpPr/>
              <p:nvPr/>
            </p:nvCxnSpPr>
            <p:spPr>
              <a:xfrm>
                <a:off x="4613040" y="-435240"/>
                <a:ext cx="360" cy="126360"/>
              </a:xfrm>
              <a:prstGeom prst="straightConnector1">
                <a:avLst/>
              </a:prstGeom>
              <a:ln w="6480">
                <a:solidFill>
                  <a:srgbClr val="a8a8a8"/>
                </a:solidFill>
                <a:miter/>
              </a:ln>
            </p:spPr>
          </p:cxnSp>
          <p:cxnSp>
            <p:nvCxnSpPr>
              <p:cNvPr id="26749" name="Straight Connector 1111"/>
              <p:cNvCxnSpPr/>
              <p:nvPr/>
            </p:nvCxnSpPr>
            <p:spPr>
              <a:xfrm>
                <a:off x="5107320" y="-435240"/>
                <a:ext cx="360" cy="126360"/>
              </a:xfrm>
              <a:prstGeom prst="straightConnector1">
                <a:avLst/>
              </a:prstGeom>
              <a:ln w="6480">
                <a:solidFill>
                  <a:srgbClr val="a8a8a8"/>
                </a:solidFill>
                <a:miter/>
              </a:ln>
            </p:spPr>
          </p:cxnSp>
          <p:cxnSp>
            <p:nvCxnSpPr>
              <p:cNvPr id="26750" name="Straight Connector 1112"/>
              <p:cNvCxnSpPr/>
              <p:nvPr/>
            </p:nvCxnSpPr>
            <p:spPr>
              <a:xfrm>
                <a:off x="4942440" y="-435240"/>
                <a:ext cx="360" cy="126360"/>
              </a:xfrm>
              <a:prstGeom prst="straightConnector1">
                <a:avLst/>
              </a:prstGeom>
              <a:ln w="6480">
                <a:solidFill>
                  <a:srgbClr val="a8a8a8"/>
                </a:solidFill>
                <a:miter/>
              </a:ln>
            </p:spPr>
          </p:cxnSp>
          <p:cxnSp>
            <p:nvCxnSpPr>
              <p:cNvPr id="26751" name="Straight Connector 1113"/>
              <p:cNvCxnSpPr/>
              <p:nvPr/>
            </p:nvCxnSpPr>
            <p:spPr>
              <a:xfrm>
                <a:off x="5436720" y="-435240"/>
                <a:ext cx="360" cy="126360"/>
              </a:xfrm>
              <a:prstGeom prst="straightConnector1">
                <a:avLst/>
              </a:prstGeom>
              <a:ln w="6480">
                <a:solidFill>
                  <a:srgbClr val="a8a8a8"/>
                </a:solidFill>
                <a:miter/>
              </a:ln>
            </p:spPr>
          </p:cxnSp>
          <p:cxnSp>
            <p:nvCxnSpPr>
              <p:cNvPr id="26752" name="Straight Connector 1114"/>
              <p:cNvCxnSpPr/>
              <p:nvPr/>
            </p:nvCxnSpPr>
            <p:spPr>
              <a:xfrm>
                <a:off x="5272200" y="-435240"/>
                <a:ext cx="360" cy="126360"/>
              </a:xfrm>
              <a:prstGeom prst="straightConnector1">
                <a:avLst/>
              </a:prstGeom>
              <a:ln w="6480">
                <a:solidFill>
                  <a:srgbClr val="a8a8a8"/>
                </a:solidFill>
                <a:miter/>
              </a:ln>
            </p:spPr>
          </p:cxnSp>
          <p:cxnSp>
            <p:nvCxnSpPr>
              <p:cNvPr id="26753" name="Straight Connector 1115"/>
              <p:cNvCxnSpPr/>
              <p:nvPr/>
            </p:nvCxnSpPr>
            <p:spPr>
              <a:xfrm>
                <a:off x="5766480" y="-435240"/>
                <a:ext cx="360" cy="126360"/>
              </a:xfrm>
              <a:prstGeom prst="straightConnector1">
                <a:avLst/>
              </a:prstGeom>
              <a:ln w="6480">
                <a:solidFill>
                  <a:srgbClr val="a8a8a8"/>
                </a:solidFill>
                <a:miter/>
              </a:ln>
            </p:spPr>
          </p:cxnSp>
          <p:cxnSp>
            <p:nvCxnSpPr>
              <p:cNvPr id="26754" name="Straight Connector 1116"/>
              <p:cNvCxnSpPr/>
              <p:nvPr/>
            </p:nvCxnSpPr>
            <p:spPr>
              <a:xfrm>
                <a:off x="5601600" y="-435240"/>
                <a:ext cx="360" cy="126360"/>
              </a:xfrm>
              <a:prstGeom prst="straightConnector1">
                <a:avLst/>
              </a:prstGeom>
              <a:ln w="6480">
                <a:solidFill>
                  <a:srgbClr val="a8a8a8"/>
                </a:solidFill>
                <a:miter/>
              </a:ln>
            </p:spPr>
          </p:cxnSp>
          <p:cxnSp>
            <p:nvCxnSpPr>
              <p:cNvPr id="26755" name="Straight Connector 1117"/>
              <p:cNvCxnSpPr/>
              <p:nvPr/>
            </p:nvCxnSpPr>
            <p:spPr>
              <a:xfrm>
                <a:off x="6095880" y="-435240"/>
                <a:ext cx="360" cy="126360"/>
              </a:xfrm>
              <a:prstGeom prst="straightConnector1">
                <a:avLst/>
              </a:prstGeom>
              <a:ln w="6480">
                <a:solidFill>
                  <a:srgbClr val="a8a8a8"/>
                </a:solidFill>
                <a:miter/>
              </a:ln>
            </p:spPr>
          </p:cxnSp>
          <p:cxnSp>
            <p:nvCxnSpPr>
              <p:cNvPr id="26756" name="Straight Connector 1118"/>
              <p:cNvCxnSpPr/>
              <p:nvPr/>
            </p:nvCxnSpPr>
            <p:spPr>
              <a:xfrm>
                <a:off x="5931000" y="-435240"/>
                <a:ext cx="360" cy="126360"/>
              </a:xfrm>
              <a:prstGeom prst="straightConnector1">
                <a:avLst/>
              </a:prstGeom>
              <a:ln w="6480">
                <a:solidFill>
                  <a:srgbClr val="a8a8a8"/>
                </a:solidFill>
                <a:miter/>
              </a:ln>
            </p:spPr>
          </p:cxnSp>
          <p:cxnSp>
            <p:nvCxnSpPr>
              <p:cNvPr id="26757" name="Straight Connector 1119"/>
              <p:cNvCxnSpPr/>
              <p:nvPr/>
            </p:nvCxnSpPr>
            <p:spPr>
              <a:xfrm>
                <a:off x="6425280" y="-435240"/>
                <a:ext cx="360" cy="126360"/>
              </a:xfrm>
              <a:prstGeom prst="straightConnector1">
                <a:avLst/>
              </a:prstGeom>
              <a:ln w="6480">
                <a:solidFill>
                  <a:srgbClr val="a8a8a8"/>
                </a:solidFill>
                <a:miter/>
              </a:ln>
            </p:spPr>
          </p:cxnSp>
          <p:cxnSp>
            <p:nvCxnSpPr>
              <p:cNvPr id="26758" name="Straight Connector 1120"/>
              <p:cNvCxnSpPr/>
              <p:nvPr/>
            </p:nvCxnSpPr>
            <p:spPr>
              <a:xfrm>
                <a:off x="6260760" y="-435240"/>
                <a:ext cx="360" cy="126360"/>
              </a:xfrm>
              <a:prstGeom prst="straightConnector1">
                <a:avLst/>
              </a:prstGeom>
              <a:ln w="6480">
                <a:solidFill>
                  <a:srgbClr val="a8a8a8"/>
                </a:solidFill>
                <a:miter/>
              </a:ln>
            </p:spPr>
          </p:cxnSp>
          <p:cxnSp>
            <p:nvCxnSpPr>
              <p:cNvPr id="26759" name="Straight Connector 1126"/>
              <p:cNvCxnSpPr/>
              <p:nvPr/>
            </p:nvCxnSpPr>
            <p:spPr>
              <a:xfrm>
                <a:off x="6590160" y="-435240"/>
                <a:ext cx="360" cy="126360"/>
              </a:xfrm>
              <a:prstGeom prst="straightConnector1">
                <a:avLst/>
              </a:prstGeom>
              <a:ln w="6480">
                <a:solidFill>
                  <a:srgbClr val="a8a8a8"/>
                </a:solidFill>
                <a:miter/>
              </a:ln>
            </p:spPr>
          </p:cxnSp>
          <p:cxnSp>
            <p:nvCxnSpPr>
              <p:cNvPr id="26760" name="Straight Connector 1128"/>
              <p:cNvCxnSpPr/>
              <p:nvPr/>
            </p:nvCxnSpPr>
            <p:spPr>
              <a:xfrm>
                <a:off x="6919560" y="-435240"/>
                <a:ext cx="360" cy="126360"/>
              </a:xfrm>
              <a:prstGeom prst="straightConnector1">
                <a:avLst/>
              </a:prstGeom>
              <a:ln w="6480">
                <a:solidFill>
                  <a:srgbClr val="a8a8a8"/>
                </a:solidFill>
                <a:miter/>
              </a:ln>
            </p:spPr>
          </p:cxnSp>
          <p:cxnSp>
            <p:nvCxnSpPr>
              <p:cNvPr id="26761" name="Straight Connector 1129"/>
              <p:cNvCxnSpPr/>
              <p:nvPr/>
            </p:nvCxnSpPr>
            <p:spPr>
              <a:xfrm>
                <a:off x="6754680" y="-435240"/>
                <a:ext cx="360" cy="126360"/>
              </a:xfrm>
              <a:prstGeom prst="straightConnector1">
                <a:avLst/>
              </a:prstGeom>
              <a:ln w="6480">
                <a:solidFill>
                  <a:srgbClr val="a8a8a8"/>
                </a:solidFill>
                <a:miter/>
              </a:ln>
            </p:spPr>
          </p:cxnSp>
          <p:cxnSp>
            <p:nvCxnSpPr>
              <p:cNvPr id="26762" name="Straight Connector 1130"/>
              <p:cNvCxnSpPr/>
              <p:nvPr/>
            </p:nvCxnSpPr>
            <p:spPr>
              <a:xfrm>
                <a:off x="7248960" y="-435240"/>
                <a:ext cx="360" cy="126360"/>
              </a:xfrm>
              <a:prstGeom prst="straightConnector1">
                <a:avLst/>
              </a:prstGeom>
              <a:ln w="6480">
                <a:solidFill>
                  <a:srgbClr val="a8a8a8"/>
                </a:solidFill>
                <a:miter/>
              </a:ln>
            </p:spPr>
          </p:cxnSp>
          <p:cxnSp>
            <p:nvCxnSpPr>
              <p:cNvPr id="26763" name="Straight Connector 1131"/>
              <p:cNvCxnSpPr/>
              <p:nvPr/>
            </p:nvCxnSpPr>
            <p:spPr>
              <a:xfrm>
                <a:off x="7084440" y="-435240"/>
                <a:ext cx="360" cy="126360"/>
              </a:xfrm>
              <a:prstGeom prst="straightConnector1">
                <a:avLst/>
              </a:prstGeom>
              <a:ln w="6480">
                <a:solidFill>
                  <a:srgbClr val="a8a8a8"/>
                </a:solidFill>
                <a:miter/>
              </a:ln>
            </p:spPr>
          </p:cxnSp>
          <p:cxnSp>
            <p:nvCxnSpPr>
              <p:cNvPr id="26764" name="Straight Connector 1132"/>
              <p:cNvCxnSpPr/>
              <p:nvPr/>
            </p:nvCxnSpPr>
            <p:spPr>
              <a:xfrm>
                <a:off x="7578720" y="-435240"/>
                <a:ext cx="360" cy="126360"/>
              </a:xfrm>
              <a:prstGeom prst="straightConnector1">
                <a:avLst/>
              </a:prstGeom>
              <a:ln w="6480">
                <a:solidFill>
                  <a:srgbClr val="a8a8a8"/>
                </a:solidFill>
                <a:miter/>
              </a:ln>
            </p:spPr>
          </p:cxnSp>
          <p:cxnSp>
            <p:nvCxnSpPr>
              <p:cNvPr id="26765" name="Straight Connector 1133"/>
              <p:cNvCxnSpPr/>
              <p:nvPr/>
            </p:nvCxnSpPr>
            <p:spPr>
              <a:xfrm>
                <a:off x="7413840" y="-435240"/>
                <a:ext cx="360" cy="126360"/>
              </a:xfrm>
              <a:prstGeom prst="straightConnector1">
                <a:avLst/>
              </a:prstGeom>
              <a:ln w="6480">
                <a:solidFill>
                  <a:srgbClr val="a8a8a8"/>
                </a:solidFill>
                <a:miter/>
              </a:ln>
            </p:spPr>
          </p:cxnSp>
          <p:cxnSp>
            <p:nvCxnSpPr>
              <p:cNvPr id="26766" name="Straight Connector 1134"/>
              <p:cNvCxnSpPr/>
              <p:nvPr/>
            </p:nvCxnSpPr>
            <p:spPr>
              <a:xfrm>
                <a:off x="7908120" y="-435240"/>
                <a:ext cx="360" cy="126360"/>
              </a:xfrm>
              <a:prstGeom prst="straightConnector1">
                <a:avLst/>
              </a:prstGeom>
              <a:ln w="6480">
                <a:solidFill>
                  <a:srgbClr val="a8a8a8"/>
                </a:solidFill>
                <a:miter/>
              </a:ln>
            </p:spPr>
          </p:cxnSp>
          <p:cxnSp>
            <p:nvCxnSpPr>
              <p:cNvPr id="26767" name="Straight Connector 1135"/>
              <p:cNvCxnSpPr/>
              <p:nvPr/>
            </p:nvCxnSpPr>
            <p:spPr>
              <a:xfrm>
                <a:off x="7743240" y="-435240"/>
                <a:ext cx="360" cy="126360"/>
              </a:xfrm>
              <a:prstGeom prst="straightConnector1">
                <a:avLst/>
              </a:prstGeom>
              <a:ln w="6480">
                <a:solidFill>
                  <a:srgbClr val="a8a8a8"/>
                </a:solidFill>
                <a:miter/>
              </a:ln>
            </p:spPr>
          </p:cxnSp>
          <p:cxnSp>
            <p:nvCxnSpPr>
              <p:cNvPr id="26768" name="Straight Connector 1136"/>
              <p:cNvCxnSpPr/>
              <p:nvPr/>
            </p:nvCxnSpPr>
            <p:spPr>
              <a:xfrm>
                <a:off x="8237520" y="-435240"/>
                <a:ext cx="360" cy="126360"/>
              </a:xfrm>
              <a:prstGeom prst="straightConnector1">
                <a:avLst/>
              </a:prstGeom>
              <a:ln w="6480">
                <a:solidFill>
                  <a:srgbClr val="a8a8a8"/>
                </a:solidFill>
                <a:miter/>
              </a:ln>
            </p:spPr>
          </p:cxnSp>
          <p:cxnSp>
            <p:nvCxnSpPr>
              <p:cNvPr id="26769" name="Straight Connector 1137"/>
              <p:cNvCxnSpPr/>
              <p:nvPr/>
            </p:nvCxnSpPr>
            <p:spPr>
              <a:xfrm>
                <a:off x="8073000" y="-435240"/>
                <a:ext cx="360" cy="126360"/>
              </a:xfrm>
              <a:prstGeom prst="straightConnector1">
                <a:avLst/>
              </a:prstGeom>
              <a:ln w="6480">
                <a:solidFill>
                  <a:srgbClr val="a8a8a8"/>
                </a:solidFill>
                <a:miter/>
              </a:ln>
            </p:spPr>
          </p:cxnSp>
          <p:cxnSp>
            <p:nvCxnSpPr>
              <p:cNvPr id="26770" name="Straight Connector 1138"/>
              <p:cNvCxnSpPr/>
              <p:nvPr/>
            </p:nvCxnSpPr>
            <p:spPr>
              <a:xfrm>
                <a:off x="8567280" y="-435240"/>
                <a:ext cx="360" cy="126360"/>
              </a:xfrm>
              <a:prstGeom prst="straightConnector1">
                <a:avLst/>
              </a:prstGeom>
              <a:ln w="6480">
                <a:solidFill>
                  <a:srgbClr val="a8a8a8"/>
                </a:solidFill>
                <a:miter/>
              </a:ln>
            </p:spPr>
          </p:cxnSp>
          <p:cxnSp>
            <p:nvCxnSpPr>
              <p:cNvPr id="26771" name="Straight Connector 1139"/>
              <p:cNvCxnSpPr/>
              <p:nvPr/>
            </p:nvCxnSpPr>
            <p:spPr>
              <a:xfrm>
                <a:off x="8402400" y="-435240"/>
                <a:ext cx="360" cy="126360"/>
              </a:xfrm>
              <a:prstGeom prst="straightConnector1">
                <a:avLst/>
              </a:prstGeom>
              <a:ln w="6480">
                <a:solidFill>
                  <a:srgbClr val="a8a8a8"/>
                </a:solidFill>
                <a:miter/>
              </a:ln>
            </p:spPr>
          </p:cxnSp>
          <p:cxnSp>
            <p:nvCxnSpPr>
              <p:cNvPr id="26772" name="Straight Connector 1140"/>
              <p:cNvCxnSpPr/>
              <p:nvPr/>
            </p:nvCxnSpPr>
            <p:spPr>
              <a:xfrm>
                <a:off x="8896680" y="-435240"/>
                <a:ext cx="360" cy="126360"/>
              </a:xfrm>
              <a:prstGeom prst="straightConnector1">
                <a:avLst/>
              </a:prstGeom>
              <a:ln w="6480">
                <a:solidFill>
                  <a:srgbClr val="a8a8a8"/>
                </a:solidFill>
                <a:miter/>
              </a:ln>
            </p:spPr>
          </p:cxnSp>
          <p:cxnSp>
            <p:nvCxnSpPr>
              <p:cNvPr id="26773" name="Straight Connector 1141"/>
              <p:cNvCxnSpPr/>
              <p:nvPr/>
            </p:nvCxnSpPr>
            <p:spPr>
              <a:xfrm>
                <a:off x="8731800" y="-435240"/>
                <a:ext cx="360" cy="126360"/>
              </a:xfrm>
              <a:prstGeom prst="straightConnector1">
                <a:avLst/>
              </a:prstGeom>
              <a:ln w="6480">
                <a:solidFill>
                  <a:srgbClr val="a8a8a8"/>
                </a:solidFill>
                <a:miter/>
              </a:ln>
            </p:spPr>
          </p:cxnSp>
          <p:cxnSp>
            <p:nvCxnSpPr>
              <p:cNvPr id="26774" name="Straight Connector 1142"/>
              <p:cNvCxnSpPr/>
              <p:nvPr/>
            </p:nvCxnSpPr>
            <p:spPr>
              <a:xfrm>
                <a:off x="9226080" y="-435240"/>
                <a:ext cx="360" cy="126360"/>
              </a:xfrm>
              <a:prstGeom prst="straightConnector1">
                <a:avLst/>
              </a:prstGeom>
              <a:ln w="6480">
                <a:solidFill>
                  <a:srgbClr val="a8a8a8"/>
                </a:solidFill>
                <a:miter/>
              </a:ln>
            </p:spPr>
          </p:cxnSp>
          <p:cxnSp>
            <p:nvCxnSpPr>
              <p:cNvPr id="26775" name="Straight Connector 1143"/>
              <p:cNvCxnSpPr/>
              <p:nvPr/>
            </p:nvCxnSpPr>
            <p:spPr>
              <a:xfrm>
                <a:off x="9061560" y="-435240"/>
                <a:ext cx="360" cy="126360"/>
              </a:xfrm>
              <a:prstGeom prst="straightConnector1">
                <a:avLst/>
              </a:prstGeom>
              <a:ln w="6480">
                <a:solidFill>
                  <a:srgbClr val="a8a8a8"/>
                </a:solidFill>
                <a:miter/>
              </a:ln>
            </p:spPr>
          </p:cxnSp>
          <p:cxnSp>
            <p:nvCxnSpPr>
              <p:cNvPr id="26776" name="Straight Connector 1144"/>
              <p:cNvCxnSpPr/>
              <p:nvPr/>
            </p:nvCxnSpPr>
            <p:spPr>
              <a:xfrm>
                <a:off x="9555840" y="-435240"/>
                <a:ext cx="360" cy="126360"/>
              </a:xfrm>
              <a:prstGeom prst="straightConnector1">
                <a:avLst/>
              </a:prstGeom>
              <a:ln w="6480">
                <a:solidFill>
                  <a:srgbClr val="a8a8a8"/>
                </a:solidFill>
                <a:miter/>
              </a:ln>
            </p:spPr>
          </p:cxnSp>
          <p:cxnSp>
            <p:nvCxnSpPr>
              <p:cNvPr id="26777" name="Straight Connector 1145"/>
              <p:cNvCxnSpPr/>
              <p:nvPr/>
            </p:nvCxnSpPr>
            <p:spPr>
              <a:xfrm>
                <a:off x="9390960" y="-435240"/>
                <a:ext cx="360" cy="126360"/>
              </a:xfrm>
              <a:prstGeom prst="straightConnector1">
                <a:avLst/>
              </a:prstGeom>
              <a:ln w="6480">
                <a:solidFill>
                  <a:srgbClr val="a8a8a8"/>
                </a:solidFill>
                <a:miter/>
              </a:ln>
            </p:spPr>
          </p:cxnSp>
          <p:cxnSp>
            <p:nvCxnSpPr>
              <p:cNvPr id="26778" name="Straight Connector 1146"/>
              <p:cNvCxnSpPr/>
              <p:nvPr/>
            </p:nvCxnSpPr>
            <p:spPr>
              <a:xfrm>
                <a:off x="9885240" y="-435240"/>
                <a:ext cx="360" cy="126360"/>
              </a:xfrm>
              <a:prstGeom prst="straightConnector1">
                <a:avLst/>
              </a:prstGeom>
              <a:ln w="6480">
                <a:solidFill>
                  <a:srgbClr val="a8a8a8"/>
                </a:solidFill>
                <a:miter/>
              </a:ln>
            </p:spPr>
          </p:cxnSp>
          <p:cxnSp>
            <p:nvCxnSpPr>
              <p:cNvPr id="26779" name="Straight Connector 1147"/>
              <p:cNvCxnSpPr/>
              <p:nvPr/>
            </p:nvCxnSpPr>
            <p:spPr>
              <a:xfrm>
                <a:off x="9720360" y="-435240"/>
                <a:ext cx="360" cy="126360"/>
              </a:xfrm>
              <a:prstGeom prst="straightConnector1">
                <a:avLst/>
              </a:prstGeom>
              <a:ln w="6480">
                <a:solidFill>
                  <a:srgbClr val="a8a8a8"/>
                </a:solidFill>
                <a:miter/>
              </a:ln>
            </p:spPr>
          </p:cxnSp>
          <p:cxnSp>
            <p:nvCxnSpPr>
              <p:cNvPr id="26780" name="Straight Connector 1148"/>
              <p:cNvCxnSpPr/>
              <p:nvPr/>
            </p:nvCxnSpPr>
            <p:spPr>
              <a:xfrm>
                <a:off x="10214640" y="-435240"/>
                <a:ext cx="360" cy="126360"/>
              </a:xfrm>
              <a:prstGeom prst="straightConnector1">
                <a:avLst/>
              </a:prstGeom>
              <a:ln w="6480">
                <a:solidFill>
                  <a:srgbClr val="a8a8a8"/>
                </a:solidFill>
                <a:miter/>
              </a:ln>
            </p:spPr>
          </p:cxnSp>
          <p:cxnSp>
            <p:nvCxnSpPr>
              <p:cNvPr id="26781" name="Straight Connector 1149"/>
              <p:cNvCxnSpPr/>
              <p:nvPr/>
            </p:nvCxnSpPr>
            <p:spPr>
              <a:xfrm>
                <a:off x="10050120" y="-435240"/>
                <a:ext cx="360" cy="126360"/>
              </a:xfrm>
              <a:prstGeom prst="straightConnector1">
                <a:avLst/>
              </a:prstGeom>
              <a:ln w="6480">
                <a:solidFill>
                  <a:srgbClr val="a8a8a8"/>
                </a:solidFill>
                <a:miter/>
              </a:ln>
            </p:spPr>
          </p:cxnSp>
          <p:cxnSp>
            <p:nvCxnSpPr>
              <p:cNvPr id="26782" name="Straight Connector 1150"/>
              <p:cNvCxnSpPr/>
              <p:nvPr/>
            </p:nvCxnSpPr>
            <p:spPr>
              <a:xfrm>
                <a:off x="10544400" y="-435240"/>
                <a:ext cx="360" cy="126360"/>
              </a:xfrm>
              <a:prstGeom prst="straightConnector1">
                <a:avLst/>
              </a:prstGeom>
              <a:ln w="6480">
                <a:solidFill>
                  <a:srgbClr val="a8a8a8"/>
                </a:solidFill>
                <a:miter/>
              </a:ln>
            </p:spPr>
          </p:cxnSp>
          <p:cxnSp>
            <p:nvCxnSpPr>
              <p:cNvPr id="26783" name="Straight Connector 1151"/>
              <p:cNvCxnSpPr/>
              <p:nvPr/>
            </p:nvCxnSpPr>
            <p:spPr>
              <a:xfrm>
                <a:off x="10379520" y="-435240"/>
                <a:ext cx="360" cy="126360"/>
              </a:xfrm>
              <a:prstGeom prst="straightConnector1">
                <a:avLst/>
              </a:prstGeom>
              <a:ln w="6480">
                <a:solidFill>
                  <a:srgbClr val="a8a8a8"/>
                </a:solidFill>
                <a:miter/>
              </a:ln>
            </p:spPr>
          </p:cxnSp>
          <p:cxnSp>
            <p:nvCxnSpPr>
              <p:cNvPr id="26784" name="Straight Connector 1152"/>
              <p:cNvCxnSpPr/>
              <p:nvPr/>
            </p:nvCxnSpPr>
            <p:spPr>
              <a:xfrm>
                <a:off x="10873800" y="-435240"/>
                <a:ext cx="360" cy="126360"/>
              </a:xfrm>
              <a:prstGeom prst="straightConnector1">
                <a:avLst/>
              </a:prstGeom>
              <a:ln w="6480">
                <a:solidFill>
                  <a:srgbClr val="a8a8a8"/>
                </a:solidFill>
                <a:miter/>
              </a:ln>
            </p:spPr>
          </p:cxnSp>
          <p:cxnSp>
            <p:nvCxnSpPr>
              <p:cNvPr id="26785" name="Straight Connector 1153"/>
              <p:cNvCxnSpPr/>
              <p:nvPr/>
            </p:nvCxnSpPr>
            <p:spPr>
              <a:xfrm>
                <a:off x="10708920" y="-435240"/>
                <a:ext cx="360" cy="126360"/>
              </a:xfrm>
              <a:prstGeom prst="straightConnector1">
                <a:avLst/>
              </a:prstGeom>
              <a:ln w="6480">
                <a:solidFill>
                  <a:srgbClr val="a8a8a8"/>
                </a:solidFill>
                <a:miter/>
              </a:ln>
            </p:spPr>
          </p:cxnSp>
          <p:cxnSp>
            <p:nvCxnSpPr>
              <p:cNvPr id="26786" name="Straight Connector 1154"/>
              <p:cNvCxnSpPr/>
              <p:nvPr/>
            </p:nvCxnSpPr>
            <p:spPr>
              <a:xfrm>
                <a:off x="11203200" y="-435240"/>
                <a:ext cx="360" cy="126360"/>
              </a:xfrm>
              <a:prstGeom prst="straightConnector1">
                <a:avLst/>
              </a:prstGeom>
              <a:ln w="6480">
                <a:solidFill>
                  <a:srgbClr val="a8a8a8"/>
                </a:solidFill>
                <a:miter/>
              </a:ln>
            </p:spPr>
          </p:cxnSp>
          <p:cxnSp>
            <p:nvCxnSpPr>
              <p:cNvPr id="26787" name="Straight Connector 1155"/>
              <p:cNvCxnSpPr/>
              <p:nvPr/>
            </p:nvCxnSpPr>
            <p:spPr>
              <a:xfrm>
                <a:off x="11038680" y="-435240"/>
                <a:ext cx="360" cy="126360"/>
              </a:xfrm>
              <a:prstGeom prst="straightConnector1">
                <a:avLst/>
              </a:prstGeom>
              <a:ln w="6480">
                <a:solidFill>
                  <a:srgbClr val="a8a8a8"/>
                </a:solidFill>
                <a:miter/>
              </a:ln>
            </p:spPr>
          </p:cxnSp>
          <p:cxnSp>
            <p:nvCxnSpPr>
              <p:cNvPr id="26788" name="Straight Connector 1156"/>
              <p:cNvCxnSpPr/>
              <p:nvPr/>
            </p:nvCxnSpPr>
            <p:spPr>
              <a:xfrm>
                <a:off x="11532960" y="-435240"/>
                <a:ext cx="360" cy="126360"/>
              </a:xfrm>
              <a:prstGeom prst="straightConnector1">
                <a:avLst/>
              </a:prstGeom>
              <a:ln w="6480">
                <a:solidFill>
                  <a:srgbClr val="a8a8a8"/>
                </a:solidFill>
                <a:miter/>
              </a:ln>
            </p:spPr>
          </p:cxnSp>
          <p:cxnSp>
            <p:nvCxnSpPr>
              <p:cNvPr id="26789" name="Straight Connector 1157"/>
              <p:cNvCxnSpPr/>
              <p:nvPr/>
            </p:nvCxnSpPr>
            <p:spPr>
              <a:xfrm>
                <a:off x="11368080" y="-435240"/>
                <a:ext cx="360" cy="126360"/>
              </a:xfrm>
              <a:prstGeom prst="straightConnector1">
                <a:avLst/>
              </a:prstGeom>
              <a:ln w="6480">
                <a:solidFill>
                  <a:srgbClr val="a8a8a8"/>
                </a:solidFill>
                <a:miter/>
              </a:ln>
            </p:spPr>
          </p:cxnSp>
          <p:cxnSp>
            <p:nvCxnSpPr>
              <p:cNvPr id="26790" name="Straight Connector 1158"/>
              <p:cNvCxnSpPr/>
              <p:nvPr/>
            </p:nvCxnSpPr>
            <p:spPr>
              <a:xfrm>
                <a:off x="11862360" y="-435240"/>
                <a:ext cx="360" cy="126360"/>
              </a:xfrm>
              <a:prstGeom prst="straightConnector1">
                <a:avLst/>
              </a:prstGeom>
              <a:ln w="6480">
                <a:solidFill>
                  <a:srgbClr val="a8a8a8"/>
                </a:solidFill>
                <a:miter/>
              </a:ln>
            </p:spPr>
          </p:cxnSp>
          <p:cxnSp>
            <p:nvCxnSpPr>
              <p:cNvPr id="26791" name="Straight Connector 1159"/>
              <p:cNvCxnSpPr/>
              <p:nvPr/>
            </p:nvCxnSpPr>
            <p:spPr>
              <a:xfrm>
                <a:off x="11697480" y="-435240"/>
                <a:ext cx="360" cy="126360"/>
              </a:xfrm>
              <a:prstGeom prst="straightConnector1">
                <a:avLst/>
              </a:prstGeom>
              <a:ln w="6480">
                <a:solidFill>
                  <a:srgbClr val="a8a8a8"/>
                </a:solidFill>
                <a:miter/>
              </a:ln>
            </p:spPr>
          </p:cxnSp>
          <p:cxnSp>
            <p:nvCxnSpPr>
              <p:cNvPr id="26792" name="Straight Connector 1845"/>
              <p:cNvCxnSpPr/>
              <p:nvPr/>
            </p:nvCxnSpPr>
            <p:spPr>
              <a:xfrm>
                <a:off x="12481560" y="489600"/>
                <a:ext cx="126360" cy="360"/>
              </a:xfrm>
              <a:prstGeom prst="straightConnector1">
                <a:avLst/>
              </a:prstGeom>
              <a:ln w="6480">
                <a:solidFill>
                  <a:srgbClr val="a8a8a8"/>
                </a:solidFill>
                <a:miter/>
              </a:ln>
            </p:spPr>
          </p:cxnSp>
          <p:cxnSp>
            <p:nvCxnSpPr>
              <p:cNvPr id="26793" name="Straight Connector 1846"/>
              <p:cNvCxnSpPr/>
              <p:nvPr/>
            </p:nvCxnSpPr>
            <p:spPr>
              <a:xfrm>
                <a:off x="12481560" y="326520"/>
                <a:ext cx="126360" cy="360"/>
              </a:xfrm>
              <a:prstGeom prst="straightConnector1">
                <a:avLst/>
              </a:prstGeom>
              <a:ln w="6480">
                <a:solidFill>
                  <a:srgbClr val="a8a8a8"/>
                </a:solidFill>
                <a:miter/>
              </a:ln>
            </p:spPr>
          </p:cxnSp>
          <p:cxnSp>
            <p:nvCxnSpPr>
              <p:cNvPr id="26794" name="Straight Connector 1847"/>
              <p:cNvCxnSpPr/>
              <p:nvPr/>
            </p:nvCxnSpPr>
            <p:spPr>
              <a:xfrm>
                <a:off x="12481560" y="816120"/>
                <a:ext cx="126360" cy="360"/>
              </a:xfrm>
              <a:prstGeom prst="straightConnector1">
                <a:avLst/>
              </a:prstGeom>
              <a:ln w="6480">
                <a:solidFill>
                  <a:srgbClr val="a8a8a8"/>
                </a:solidFill>
                <a:miter/>
              </a:ln>
            </p:spPr>
          </p:cxnSp>
          <p:cxnSp>
            <p:nvCxnSpPr>
              <p:cNvPr id="26795" name="Straight Connector 1848"/>
              <p:cNvCxnSpPr/>
              <p:nvPr/>
            </p:nvCxnSpPr>
            <p:spPr>
              <a:xfrm>
                <a:off x="12481560" y="653040"/>
                <a:ext cx="126360" cy="360"/>
              </a:xfrm>
              <a:prstGeom prst="straightConnector1">
                <a:avLst/>
              </a:prstGeom>
              <a:ln w="6480">
                <a:solidFill>
                  <a:srgbClr val="a8a8a8"/>
                </a:solidFill>
                <a:miter/>
              </a:ln>
            </p:spPr>
          </p:cxnSp>
          <p:cxnSp>
            <p:nvCxnSpPr>
              <p:cNvPr id="26796" name="Straight Connector 1849"/>
              <p:cNvCxnSpPr/>
              <p:nvPr/>
            </p:nvCxnSpPr>
            <p:spPr>
              <a:xfrm>
                <a:off x="12481560" y="1142640"/>
                <a:ext cx="126360" cy="360"/>
              </a:xfrm>
              <a:prstGeom prst="straightConnector1">
                <a:avLst/>
              </a:prstGeom>
              <a:ln w="6480">
                <a:solidFill>
                  <a:srgbClr val="a8a8a8"/>
                </a:solidFill>
                <a:miter/>
              </a:ln>
            </p:spPr>
          </p:cxnSp>
          <p:cxnSp>
            <p:nvCxnSpPr>
              <p:cNvPr id="26797" name="Straight Connector 1850"/>
              <p:cNvCxnSpPr/>
              <p:nvPr/>
            </p:nvCxnSpPr>
            <p:spPr>
              <a:xfrm>
                <a:off x="12481560" y="979560"/>
                <a:ext cx="126360" cy="360"/>
              </a:xfrm>
              <a:prstGeom prst="straightConnector1">
                <a:avLst/>
              </a:prstGeom>
              <a:ln w="6480">
                <a:solidFill>
                  <a:srgbClr val="a8a8a8"/>
                </a:solidFill>
                <a:miter/>
              </a:ln>
            </p:spPr>
          </p:cxnSp>
          <p:cxnSp>
            <p:nvCxnSpPr>
              <p:cNvPr id="26798" name="Straight Connector 1851"/>
              <p:cNvCxnSpPr/>
              <p:nvPr/>
            </p:nvCxnSpPr>
            <p:spPr>
              <a:xfrm>
                <a:off x="12481560" y="1469520"/>
                <a:ext cx="126360" cy="360"/>
              </a:xfrm>
              <a:prstGeom prst="straightConnector1">
                <a:avLst/>
              </a:prstGeom>
              <a:ln w="6480">
                <a:solidFill>
                  <a:srgbClr val="a8a8a8"/>
                </a:solidFill>
                <a:miter/>
              </a:ln>
            </p:spPr>
          </p:cxnSp>
          <p:cxnSp>
            <p:nvCxnSpPr>
              <p:cNvPr id="26799" name="Straight Connector 1852"/>
              <p:cNvCxnSpPr/>
              <p:nvPr/>
            </p:nvCxnSpPr>
            <p:spPr>
              <a:xfrm>
                <a:off x="12481560" y="1306080"/>
                <a:ext cx="126360" cy="360"/>
              </a:xfrm>
              <a:prstGeom prst="straightConnector1">
                <a:avLst/>
              </a:prstGeom>
              <a:ln w="6480">
                <a:solidFill>
                  <a:srgbClr val="a8a8a8"/>
                </a:solidFill>
                <a:miter/>
              </a:ln>
            </p:spPr>
          </p:cxnSp>
          <p:cxnSp>
            <p:nvCxnSpPr>
              <p:cNvPr id="26800" name="Straight Connector 1853"/>
              <p:cNvCxnSpPr/>
              <p:nvPr/>
            </p:nvCxnSpPr>
            <p:spPr>
              <a:xfrm>
                <a:off x="12481560" y="1796040"/>
                <a:ext cx="126360" cy="360"/>
              </a:xfrm>
              <a:prstGeom prst="straightConnector1">
                <a:avLst/>
              </a:prstGeom>
              <a:ln w="6480">
                <a:solidFill>
                  <a:srgbClr val="a8a8a8"/>
                </a:solidFill>
                <a:miter/>
              </a:ln>
            </p:spPr>
          </p:cxnSp>
          <p:cxnSp>
            <p:nvCxnSpPr>
              <p:cNvPr id="26801" name="Straight Connector 1854"/>
              <p:cNvCxnSpPr/>
              <p:nvPr/>
            </p:nvCxnSpPr>
            <p:spPr>
              <a:xfrm>
                <a:off x="12481560" y="1632600"/>
                <a:ext cx="126360" cy="360"/>
              </a:xfrm>
              <a:prstGeom prst="straightConnector1">
                <a:avLst/>
              </a:prstGeom>
              <a:ln w="6480">
                <a:solidFill>
                  <a:srgbClr val="a8a8a8"/>
                </a:solidFill>
                <a:miter/>
              </a:ln>
            </p:spPr>
          </p:cxnSp>
          <p:cxnSp>
            <p:nvCxnSpPr>
              <p:cNvPr id="26802" name="Straight Connector 1855"/>
              <p:cNvCxnSpPr/>
              <p:nvPr/>
            </p:nvCxnSpPr>
            <p:spPr>
              <a:xfrm>
                <a:off x="12481560" y="2122560"/>
                <a:ext cx="126360" cy="360"/>
              </a:xfrm>
              <a:prstGeom prst="straightConnector1">
                <a:avLst/>
              </a:prstGeom>
              <a:ln w="6480">
                <a:solidFill>
                  <a:srgbClr val="a8a8a8"/>
                </a:solidFill>
                <a:miter/>
              </a:ln>
            </p:spPr>
          </p:cxnSp>
          <p:cxnSp>
            <p:nvCxnSpPr>
              <p:cNvPr id="26803" name="Straight Connector 1856"/>
              <p:cNvCxnSpPr/>
              <p:nvPr/>
            </p:nvCxnSpPr>
            <p:spPr>
              <a:xfrm>
                <a:off x="12481560" y="1959120"/>
                <a:ext cx="126360" cy="360"/>
              </a:xfrm>
              <a:prstGeom prst="straightConnector1">
                <a:avLst/>
              </a:prstGeom>
              <a:ln w="6480">
                <a:solidFill>
                  <a:srgbClr val="a8a8a8"/>
                </a:solidFill>
                <a:miter/>
              </a:ln>
            </p:spPr>
          </p:cxnSp>
          <p:cxnSp>
            <p:nvCxnSpPr>
              <p:cNvPr id="26804" name="Straight Connector 1857"/>
              <p:cNvCxnSpPr/>
              <p:nvPr/>
            </p:nvCxnSpPr>
            <p:spPr>
              <a:xfrm>
                <a:off x="12481560" y="2449080"/>
                <a:ext cx="126360" cy="360"/>
              </a:xfrm>
              <a:prstGeom prst="straightConnector1">
                <a:avLst/>
              </a:prstGeom>
              <a:ln w="6480">
                <a:solidFill>
                  <a:srgbClr val="a8a8a8"/>
                </a:solidFill>
                <a:miter/>
              </a:ln>
            </p:spPr>
          </p:cxnSp>
          <p:cxnSp>
            <p:nvCxnSpPr>
              <p:cNvPr id="26805" name="Straight Connector 1858"/>
              <p:cNvCxnSpPr/>
              <p:nvPr/>
            </p:nvCxnSpPr>
            <p:spPr>
              <a:xfrm>
                <a:off x="12481560" y="2285640"/>
                <a:ext cx="126360" cy="360"/>
              </a:xfrm>
              <a:prstGeom prst="straightConnector1">
                <a:avLst/>
              </a:prstGeom>
              <a:ln w="6480">
                <a:solidFill>
                  <a:srgbClr val="a8a8a8"/>
                </a:solidFill>
                <a:miter/>
              </a:ln>
            </p:spPr>
          </p:cxnSp>
          <p:cxnSp>
            <p:nvCxnSpPr>
              <p:cNvPr id="26806" name="Straight Connector 1859"/>
              <p:cNvCxnSpPr/>
              <p:nvPr/>
            </p:nvCxnSpPr>
            <p:spPr>
              <a:xfrm>
                <a:off x="12481560" y="2775600"/>
                <a:ext cx="126360" cy="360"/>
              </a:xfrm>
              <a:prstGeom prst="straightConnector1">
                <a:avLst/>
              </a:prstGeom>
              <a:ln w="6480">
                <a:solidFill>
                  <a:srgbClr val="a8a8a8"/>
                </a:solidFill>
                <a:miter/>
              </a:ln>
            </p:spPr>
          </p:cxnSp>
          <p:cxnSp>
            <p:nvCxnSpPr>
              <p:cNvPr id="26807" name="Straight Connector 1860"/>
              <p:cNvCxnSpPr/>
              <p:nvPr/>
            </p:nvCxnSpPr>
            <p:spPr>
              <a:xfrm>
                <a:off x="12481560" y="2612520"/>
                <a:ext cx="126360" cy="360"/>
              </a:xfrm>
              <a:prstGeom prst="straightConnector1">
                <a:avLst/>
              </a:prstGeom>
              <a:ln w="6480">
                <a:solidFill>
                  <a:srgbClr val="a8a8a8"/>
                </a:solidFill>
                <a:miter/>
              </a:ln>
            </p:spPr>
          </p:cxnSp>
          <p:cxnSp>
            <p:nvCxnSpPr>
              <p:cNvPr id="26808" name="Straight Connector 1861"/>
              <p:cNvCxnSpPr/>
              <p:nvPr/>
            </p:nvCxnSpPr>
            <p:spPr>
              <a:xfrm>
                <a:off x="12481560" y="3102120"/>
                <a:ext cx="126360" cy="360"/>
              </a:xfrm>
              <a:prstGeom prst="straightConnector1">
                <a:avLst/>
              </a:prstGeom>
              <a:ln w="6480">
                <a:solidFill>
                  <a:srgbClr val="a8a8a8"/>
                </a:solidFill>
                <a:miter/>
              </a:ln>
            </p:spPr>
          </p:cxnSp>
          <p:cxnSp>
            <p:nvCxnSpPr>
              <p:cNvPr id="26809" name="Straight Connector 1862"/>
              <p:cNvCxnSpPr/>
              <p:nvPr/>
            </p:nvCxnSpPr>
            <p:spPr>
              <a:xfrm>
                <a:off x="12481560" y="2939040"/>
                <a:ext cx="126360" cy="360"/>
              </a:xfrm>
              <a:prstGeom prst="straightConnector1">
                <a:avLst/>
              </a:prstGeom>
              <a:ln w="6480">
                <a:solidFill>
                  <a:srgbClr val="a8a8a8"/>
                </a:solidFill>
                <a:miter/>
              </a:ln>
            </p:spPr>
          </p:cxnSp>
          <p:cxnSp>
            <p:nvCxnSpPr>
              <p:cNvPr id="26810" name="Straight Connector 1863"/>
              <p:cNvCxnSpPr/>
              <p:nvPr/>
            </p:nvCxnSpPr>
            <p:spPr>
              <a:xfrm>
                <a:off x="12481560" y="3428640"/>
                <a:ext cx="126360" cy="360"/>
              </a:xfrm>
              <a:prstGeom prst="straightConnector1">
                <a:avLst/>
              </a:prstGeom>
              <a:ln w="6480">
                <a:solidFill>
                  <a:srgbClr val="a8a8a8"/>
                </a:solidFill>
                <a:miter/>
              </a:ln>
            </p:spPr>
          </p:cxnSp>
          <p:cxnSp>
            <p:nvCxnSpPr>
              <p:cNvPr id="26811" name="Straight Connector 1864"/>
              <p:cNvCxnSpPr/>
              <p:nvPr/>
            </p:nvCxnSpPr>
            <p:spPr>
              <a:xfrm>
                <a:off x="12481560" y="3265560"/>
                <a:ext cx="126360" cy="360"/>
              </a:xfrm>
              <a:prstGeom prst="straightConnector1">
                <a:avLst/>
              </a:prstGeom>
              <a:ln w="6480">
                <a:solidFill>
                  <a:srgbClr val="a8a8a8"/>
                </a:solidFill>
                <a:miter/>
              </a:ln>
            </p:spPr>
          </p:cxnSp>
          <p:cxnSp>
            <p:nvCxnSpPr>
              <p:cNvPr id="26812" name="Straight Connector 1865"/>
              <p:cNvCxnSpPr/>
              <p:nvPr/>
            </p:nvCxnSpPr>
            <p:spPr>
              <a:xfrm>
                <a:off x="12481560" y="3755520"/>
                <a:ext cx="126360" cy="360"/>
              </a:xfrm>
              <a:prstGeom prst="straightConnector1">
                <a:avLst/>
              </a:prstGeom>
              <a:ln w="6480">
                <a:solidFill>
                  <a:srgbClr val="a8a8a8"/>
                </a:solidFill>
                <a:miter/>
              </a:ln>
            </p:spPr>
          </p:cxnSp>
          <p:cxnSp>
            <p:nvCxnSpPr>
              <p:cNvPr id="26813" name="Straight Connector 1866"/>
              <p:cNvCxnSpPr/>
              <p:nvPr/>
            </p:nvCxnSpPr>
            <p:spPr>
              <a:xfrm>
                <a:off x="12481560" y="3592080"/>
                <a:ext cx="126360" cy="360"/>
              </a:xfrm>
              <a:prstGeom prst="straightConnector1">
                <a:avLst/>
              </a:prstGeom>
              <a:ln w="6480">
                <a:solidFill>
                  <a:srgbClr val="a8a8a8"/>
                </a:solidFill>
                <a:miter/>
              </a:ln>
            </p:spPr>
          </p:cxnSp>
          <p:cxnSp>
            <p:nvCxnSpPr>
              <p:cNvPr id="26814" name="Straight Connector 1867"/>
              <p:cNvCxnSpPr/>
              <p:nvPr/>
            </p:nvCxnSpPr>
            <p:spPr>
              <a:xfrm>
                <a:off x="12481560" y="4081680"/>
                <a:ext cx="126360" cy="360"/>
              </a:xfrm>
              <a:prstGeom prst="straightConnector1">
                <a:avLst/>
              </a:prstGeom>
              <a:ln w="6480">
                <a:solidFill>
                  <a:srgbClr val="a8a8a8"/>
                </a:solidFill>
                <a:miter/>
              </a:ln>
            </p:spPr>
          </p:cxnSp>
          <p:cxnSp>
            <p:nvCxnSpPr>
              <p:cNvPr id="26815" name="Straight Connector 1868"/>
              <p:cNvCxnSpPr/>
              <p:nvPr/>
            </p:nvCxnSpPr>
            <p:spPr>
              <a:xfrm>
                <a:off x="12481560" y="3918240"/>
                <a:ext cx="126360" cy="360"/>
              </a:xfrm>
              <a:prstGeom prst="straightConnector1">
                <a:avLst/>
              </a:prstGeom>
              <a:ln w="6480">
                <a:solidFill>
                  <a:srgbClr val="a8a8a8"/>
                </a:solidFill>
                <a:miter/>
              </a:ln>
            </p:spPr>
          </p:cxnSp>
          <p:cxnSp>
            <p:nvCxnSpPr>
              <p:cNvPr id="26816" name="Straight Connector 1869"/>
              <p:cNvCxnSpPr/>
              <p:nvPr/>
            </p:nvCxnSpPr>
            <p:spPr>
              <a:xfrm>
                <a:off x="12481560" y="4408200"/>
                <a:ext cx="126360" cy="360"/>
              </a:xfrm>
              <a:prstGeom prst="straightConnector1">
                <a:avLst/>
              </a:prstGeom>
              <a:ln w="6480">
                <a:solidFill>
                  <a:srgbClr val="a8a8a8"/>
                </a:solidFill>
                <a:miter/>
              </a:ln>
            </p:spPr>
          </p:cxnSp>
          <p:cxnSp>
            <p:nvCxnSpPr>
              <p:cNvPr id="26817" name="Straight Connector 1870"/>
              <p:cNvCxnSpPr/>
              <p:nvPr/>
            </p:nvCxnSpPr>
            <p:spPr>
              <a:xfrm>
                <a:off x="12481560" y="4244760"/>
                <a:ext cx="126360" cy="360"/>
              </a:xfrm>
              <a:prstGeom prst="straightConnector1">
                <a:avLst/>
              </a:prstGeom>
              <a:ln w="6480">
                <a:solidFill>
                  <a:srgbClr val="a8a8a8"/>
                </a:solidFill>
                <a:miter/>
              </a:ln>
            </p:spPr>
          </p:cxnSp>
          <p:cxnSp>
            <p:nvCxnSpPr>
              <p:cNvPr id="26818" name="Straight Connector 1871"/>
              <p:cNvCxnSpPr/>
              <p:nvPr/>
            </p:nvCxnSpPr>
            <p:spPr>
              <a:xfrm>
                <a:off x="12481560" y="4734720"/>
                <a:ext cx="126360" cy="360"/>
              </a:xfrm>
              <a:prstGeom prst="straightConnector1">
                <a:avLst/>
              </a:prstGeom>
              <a:ln w="6480">
                <a:solidFill>
                  <a:srgbClr val="a8a8a8"/>
                </a:solidFill>
                <a:miter/>
              </a:ln>
            </p:spPr>
          </p:cxnSp>
          <p:cxnSp>
            <p:nvCxnSpPr>
              <p:cNvPr id="26819" name="Straight Connector 1872"/>
              <p:cNvCxnSpPr/>
              <p:nvPr/>
            </p:nvCxnSpPr>
            <p:spPr>
              <a:xfrm>
                <a:off x="12481560" y="4571280"/>
                <a:ext cx="126360" cy="360"/>
              </a:xfrm>
              <a:prstGeom prst="straightConnector1">
                <a:avLst/>
              </a:prstGeom>
              <a:ln w="6480">
                <a:solidFill>
                  <a:srgbClr val="a8a8a8"/>
                </a:solidFill>
                <a:miter/>
              </a:ln>
            </p:spPr>
          </p:cxnSp>
          <p:cxnSp>
            <p:nvCxnSpPr>
              <p:cNvPr id="26820" name="Straight Connector 1873"/>
              <p:cNvCxnSpPr/>
              <p:nvPr/>
            </p:nvCxnSpPr>
            <p:spPr>
              <a:xfrm>
                <a:off x="12481560" y="5061240"/>
                <a:ext cx="126360" cy="360"/>
              </a:xfrm>
              <a:prstGeom prst="straightConnector1">
                <a:avLst/>
              </a:prstGeom>
              <a:ln w="6480">
                <a:solidFill>
                  <a:srgbClr val="a8a8a8"/>
                </a:solidFill>
                <a:miter/>
              </a:ln>
            </p:spPr>
          </p:cxnSp>
          <p:cxnSp>
            <p:nvCxnSpPr>
              <p:cNvPr id="26821" name="Straight Connector 1875"/>
              <p:cNvCxnSpPr/>
              <p:nvPr/>
            </p:nvCxnSpPr>
            <p:spPr>
              <a:xfrm>
                <a:off x="12481560" y="5387760"/>
                <a:ext cx="126360" cy="360"/>
              </a:xfrm>
              <a:prstGeom prst="straightConnector1">
                <a:avLst/>
              </a:prstGeom>
              <a:ln w="6480">
                <a:solidFill>
                  <a:srgbClr val="a8a8a8"/>
                </a:solidFill>
                <a:miter/>
              </a:ln>
            </p:spPr>
          </p:cxnSp>
          <p:cxnSp>
            <p:nvCxnSpPr>
              <p:cNvPr id="26822" name="Straight Connector 1876"/>
              <p:cNvCxnSpPr/>
              <p:nvPr/>
            </p:nvCxnSpPr>
            <p:spPr>
              <a:xfrm>
                <a:off x="12481560" y="5224680"/>
                <a:ext cx="126360" cy="360"/>
              </a:xfrm>
              <a:prstGeom prst="straightConnector1">
                <a:avLst/>
              </a:prstGeom>
              <a:ln w="6480">
                <a:solidFill>
                  <a:srgbClr val="a8a8a8"/>
                </a:solidFill>
                <a:miter/>
              </a:ln>
            </p:spPr>
          </p:cxnSp>
          <p:cxnSp>
            <p:nvCxnSpPr>
              <p:cNvPr id="26823" name="Straight Connector 1877"/>
              <p:cNvCxnSpPr/>
              <p:nvPr/>
            </p:nvCxnSpPr>
            <p:spPr>
              <a:xfrm>
                <a:off x="12481560" y="5714280"/>
                <a:ext cx="126360" cy="360"/>
              </a:xfrm>
              <a:prstGeom prst="straightConnector1">
                <a:avLst/>
              </a:prstGeom>
              <a:ln w="6480">
                <a:solidFill>
                  <a:srgbClr val="a8a8a8"/>
                </a:solidFill>
                <a:miter/>
              </a:ln>
            </p:spPr>
          </p:cxnSp>
          <p:cxnSp>
            <p:nvCxnSpPr>
              <p:cNvPr id="26824" name="Straight Connector 1878"/>
              <p:cNvCxnSpPr/>
              <p:nvPr/>
            </p:nvCxnSpPr>
            <p:spPr>
              <a:xfrm>
                <a:off x="12481560" y="5551200"/>
                <a:ext cx="126360" cy="360"/>
              </a:xfrm>
              <a:prstGeom prst="straightConnector1">
                <a:avLst/>
              </a:prstGeom>
              <a:ln w="6480">
                <a:solidFill>
                  <a:srgbClr val="a8a8a8"/>
                </a:solidFill>
                <a:miter/>
              </a:ln>
            </p:spPr>
          </p:cxnSp>
          <p:cxnSp>
            <p:nvCxnSpPr>
              <p:cNvPr id="26825" name="Straight Connector 1879"/>
              <p:cNvCxnSpPr/>
              <p:nvPr/>
            </p:nvCxnSpPr>
            <p:spPr>
              <a:xfrm>
                <a:off x="12481560" y="6041160"/>
                <a:ext cx="126360" cy="360"/>
              </a:xfrm>
              <a:prstGeom prst="straightConnector1">
                <a:avLst/>
              </a:prstGeom>
              <a:ln w="6480">
                <a:solidFill>
                  <a:srgbClr val="a8a8a8"/>
                </a:solidFill>
                <a:miter/>
              </a:ln>
            </p:spPr>
          </p:cxnSp>
          <p:cxnSp>
            <p:nvCxnSpPr>
              <p:cNvPr id="26826" name="Straight Connector 1880"/>
              <p:cNvCxnSpPr/>
              <p:nvPr/>
            </p:nvCxnSpPr>
            <p:spPr>
              <a:xfrm>
                <a:off x="12481560" y="5877720"/>
                <a:ext cx="126360" cy="360"/>
              </a:xfrm>
              <a:prstGeom prst="straightConnector1">
                <a:avLst/>
              </a:prstGeom>
              <a:ln w="6480">
                <a:solidFill>
                  <a:srgbClr val="a8a8a8"/>
                </a:solidFill>
                <a:miter/>
              </a:ln>
            </p:spPr>
          </p:cxnSp>
          <p:cxnSp>
            <p:nvCxnSpPr>
              <p:cNvPr id="26827" name="Straight Connector 1881"/>
              <p:cNvCxnSpPr/>
              <p:nvPr/>
            </p:nvCxnSpPr>
            <p:spPr>
              <a:xfrm>
                <a:off x="12481560" y="6367680"/>
                <a:ext cx="126360" cy="360"/>
              </a:xfrm>
              <a:prstGeom prst="straightConnector1">
                <a:avLst/>
              </a:prstGeom>
              <a:ln w="6480">
                <a:solidFill>
                  <a:srgbClr val="a8a8a8"/>
                </a:solidFill>
                <a:miter/>
              </a:ln>
            </p:spPr>
          </p:cxnSp>
          <p:cxnSp>
            <p:nvCxnSpPr>
              <p:cNvPr id="26828" name="Straight Connector 1882"/>
              <p:cNvCxnSpPr/>
              <p:nvPr/>
            </p:nvCxnSpPr>
            <p:spPr>
              <a:xfrm>
                <a:off x="12481560" y="6204240"/>
                <a:ext cx="126360" cy="360"/>
              </a:xfrm>
              <a:prstGeom prst="straightConnector1">
                <a:avLst/>
              </a:prstGeom>
              <a:ln w="6480">
                <a:solidFill>
                  <a:srgbClr val="a8a8a8"/>
                </a:solidFill>
                <a:miter/>
              </a:ln>
            </p:spPr>
          </p:cxnSp>
          <p:cxnSp>
            <p:nvCxnSpPr>
              <p:cNvPr id="26829" name="Straight Connector 2020"/>
              <p:cNvCxnSpPr/>
              <p:nvPr/>
            </p:nvCxnSpPr>
            <p:spPr>
              <a:xfrm>
                <a:off x="493920" y="7167240"/>
                <a:ext cx="360" cy="126360"/>
              </a:xfrm>
              <a:prstGeom prst="straightConnector1">
                <a:avLst/>
              </a:prstGeom>
              <a:ln w="6480">
                <a:solidFill>
                  <a:srgbClr val="a8a8a8"/>
                </a:solidFill>
                <a:miter/>
              </a:ln>
            </p:spPr>
          </p:cxnSp>
          <p:cxnSp>
            <p:nvCxnSpPr>
              <p:cNvPr id="26830" name="Straight Connector 2021"/>
              <p:cNvCxnSpPr/>
              <p:nvPr/>
            </p:nvCxnSpPr>
            <p:spPr>
              <a:xfrm>
                <a:off x="329400" y="7167240"/>
                <a:ext cx="360" cy="126360"/>
              </a:xfrm>
              <a:prstGeom prst="straightConnector1">
                <a:avLst/>
              </a:prstGeom>
              <a:ln w="6480">
                <a:solidFill>
                  <a:srgbClr val="a8a8a8"/>
                </a:solidFill>
                <a:miter/>
              </a:ln>
            </p:spPr>
          </p:cxnSp>
          <p:cxnSp>
            <p:nvCxnSpPr>
              <p:cNvPr id="26831" name="Straight Connector 2022"/>
              <p:cNvCxnSpPr/>
              <p:nvPr/>
            </p:nvCxnSpPr>
            <p:spPr>
              <a:xfrm>
                <a:off x="823680" y="7167240"/>
                <a:ext cx="360" cy="126360"/>
              </a:xfrm>
              <a:prstGeom prst="straightConnector1">
                <a:avLst/>
              </a:prstGeom>
              <a:ln w="6480">
                <a:solidFill>
                  <a:srgbClr val="a8a8a8"/>
                </a:solidFill>
                <a:miter/>
              </a:ln>
            </p:spPr>
          </p:cxnSp>
          <p:cxnSp>
            <p:nvCxnSpPr>
              <p:cNvPr id="26832" name="Straight Connector 2023"/>
              <p:cNvCxnSpPr/>
              <p:nvPr/>
            </p:nvCxnSpPr>
            <p:spPr>
              <a:xfrm>
                <a:off x="658800" y="7167240"/>
                <a:ext cx="360" cy="126360"/>
              </a:xfrm>
              <a:prstGeom prst="straightConnector1">
                <a:avLst/>
              </a:prstGeom>
              <a:ln w="6480">
                <a:solidFill>
                  <a:srgbClr val="a8a8a8"/>
                </a:solidFill>
                <a:miter/>
              </a:ln>
            </p:spPr>
          </p:cxnSp>
          <p:cxnSp>
            <p:nvCxnSpPr>
              <p:cNvPr id="26833" name="Straight Connector 2024"/>
              <p:cNvCxnSpPr/>
              <p:nvPr/>
            </p:nvCxnSpPr>
            <p:spPr>
              <a:xfrm>
                <a:off x="1153080" y="7167240"/>
                <a:ext cx="360" cy="126360"/>
              </a:xfrm>
              <a:prstGeom prst="straightConnector1">
                <a:avLst/>
              </a:prstGeom>
              <a:ln w="6480">
                <a:solidFill>
                  <a:srgbClr val="a8a8a8"/>
                </a:solidFill>
                <a:miter/>
              </a:ln>
            </p:spPr>
          </p:cxnSp>
          <p:cxnSp>
            <p:nvCxnSpPr>
              <p:cNvPr id="26834" name="Straight Connector 2025"/>
              <p:cNvCxnSpPr/>
              <p:nvPr/>
            </p:nvCxnSpPr>
            <p:spPr>
              <a:xfrm>
                <a:off x="988200" y="7167240"/>
                <a:ext cx="360" cy="126360"/>
              </a:xfrm>
              <a:prstGeom prst="straightConnector1">
                <a:avLst/>
              </a:prstGeom>
              <a:ln w="6480">
                <a:solidFill>
                  <a:srgbClr val="a8a8a8"/>
                </a:solidFill>
                <a:miter/>
              </a:ln>
            </p:spPr>
          </p:cxnSp>
          <p:cxnSp>
            <p:nvCxnSpPr>
              <p:cNvPr id="26835" name="Straight Connector 2026"/>
              <p:cNvCxnSpPr/>
              <p:nvPr/>
            </p:nvCxnSpPr>
            <p:spPr>
              <a:xfrm>
                <a:off x="1482480" y="7167240"/>
                <a:ext cx="360" cy="126360"/>
              </a:xfrm>
              <a:prstGeom prst="straightConnector1">
                <a:avLst/>
              </a:prstGeom>
              <a:ln w="6480">
                <a:solidFill>
                  <a:srgbClr val="a8a8a8"/>
                </a:solidFill>
                <a:miter/>
              </a:ln>
            </p:spPr>
          </p:cxnSp>
          <p:cxnSp>
            <p:nvCxnSpPr>
              <p:cNvPr id="26836" name="Straight Connector 2027"/>
              <p:cNvCxnSpPr/>
              <p:nvPr/>
            </p:nvCxnSpPr>
            <p:spPr>
              <a:xfrm>
                <a:off x="1317960" y="7167240"/>
                <a:ext cx="360" cy="126360"/>
              </a:xfrm>
              <a:prstGeom prst="straightConnector1">
                <a:avLst/>
              </a:prstGeom>
              <a:ln w="6480">
                <a:solidFill>
                  <a:srgbClr val="a8a8a8"/>
                </a:solidFill>
                <a:miter/>
              </a:ln>
            </p:spPr>
          </p:cxnSp>
          <p:cxnSp>
            <p:nvCxnSpPr>
              <p:cNvPr id="26837" name="Straight Connector 2028"/>
              <p:cNvCxnSpPr/>
              <p:nvPr/>
            </p:nvCxnSpPr>
            <p:spPr>
              <a:xfrm>
                <a:off x="1812240" y="7167240"/>
                <a:ext cx="360" cy="126360"/>
              </a:xfrm>
              <a:prstGeom prst="straightConnector1">
                <a:avLst/>
              </a:prstGeom>
              <a:ln w="6480">
                <a:solidFill>
                  <a:srgbClr val="a8a8a8"/>
                </a:solidFill>
                <a:miter/>
              </a:ln>
            </p:spPr>
          </p:cxnSp>
          <p:cxnSp>
            <p:nvCxnSpPr>
              <p:cNvPr id="26838" name="Straight Connector 2029"/>
              <p:cNvCxnSpPr/>
              <p:nvPr/>
            </p:nvCxnSpPr>
            <p:spPr>
              <a:xfrm>
                <a:off x="1647360" y="7167240"/>
                <a:ext cx="360" cy="126360"/>
              </a:xfrm>
              <a:prstGeom prst="straightConnector1">
                <a:avLst/>
              </a:prstGeom>
              <a:ln w="6480">
                <a:solidFill>
                  <a:srgbClr val="a8a8a8"/>
                </a:solidFill>
                <a:miter/>
              </a:ln>
            </p:spPr>
          </p:cxnSp>
          <p:cxnSp>
            <p:nvCxnSpPr>
              <p:cNvPr id="26839" name="Straight Connector 2030"/>
              <p:cNvCxnSpPr/>
              <p:nvPr/>
            </p:nvCxnSpPr>
            <p:spPr>
              <a:xfrm>
                <a:off x="2141640" y="7167240"/>
                <a:ext cx="360" cy="126360"/>
              </a:xfrm>
              <a:prstGeom prst="straightConnector1">
                <a:avLst/>
              </a:prstGeom>
              <a:ln w="6480">
                <a:solidFill>
                  <a:srgbClr val="a8a8a8"/>
                </a:solidFill>
                <a:miter/>
              </a:ln>
            </p:spPr>
          </p:cxnSp>
          <p:cxnSp>
            <p:nvCxnSpPr>
              <p:cNvPr id="26840" name="Straight Connector 2031"/>
              <p:cNvCxnSpPr/>
              <p:nvPr/>
            </p:nvCxnSpPr>
            <p:spPr>
              <a:xfrm>
                <a:off x="1976760" y="7167240"/>
                <a:ext cx="360" cy="126360"/>
              </a:xfrm>
              <a:prstGeom prst="straightConnector1">
                <a:avLst/>
              </a:prstGeom>
              <a:ln w="6480">
                <a:solidFill>
                  <a:srgbClr val="a8a8a8"/>
                </a:solidFill>
                <a:miter/>
              </a:ln>
            </p:spPr>
          </p:cxnSp>
          <p:cxnSp>
            <p:nvCxnSpPr>
              <p:cNvPr id="26841" name="Straight Connector 2032"/>
              <p:cNvCxnSpPr/>
              <p:nvPr/>
            </p:nvCxnSpPr>
            <p:spPr>
              <a:xfrm>
                <a:off x="2471040" y="7167240"/>
                <a:ext cx="360" cy="126360"/>
              </a:xfrm>
              <a:prstGeom prst="straightConnector1">
                <a:avLst/>
              </a:prstGeom>
              <a:ln w="6480">
                <a:solidFill>
                  <a:srgbClr val="a8a8a8"/>
                </a:solidFill>
                <a:miter/>
              </a:ln>
            </p:spPr>
          </p:cxnSp>
          <p:cxnSp>
            <p:nvCxnSpPr>
              <p:cNvPr id="26842" name="Straight Connector 2033"/>
              <p:cNvCxnSpPr/>
              <p:nvPr/>
            </p:nvCxnSpPr>
            <p:spPr>
              <a:xfrm>
                <a:off x="2306520" y="7167240"/>
                <a:ext cx="360" cy="126360"/>
              </a:xfrm>
              <a:prstGeom prst="straightConnector1">
                <a:avLst/>
              </a:prstGeom>
              <a:ln w="6480">
                <a:solidFill>
                  <a:srgbClr val="a8a8a8"/>
                </a:solidFill>
                <a:miter/>
              </a:ln>
            </p:spPr>
          </p:cxnSp>
          <p:cxnSp>
            <p:nvCxnSpPr>
              <p:cNvPr id="26843" name="Straight Connector 2034"/>
              <p:cNvCxnSpPr/>
              <p:nvPr/>
            </p:nvCxnSpPr>
            <p:spPr>
              <a:xfrm>
                <a:off x="2800800" y="7167240"/>
                <a:ext cx="360" cy="126360"/>
              </a:xfrm>
              <a:prstGeom prst="straightConnector1">
                <a:avLst/>
              </a:prstGeom>
              <a:ln w="6480">
                <a:solidFill>
                  <a:srgbClr val="a8a8a8"/>
                </a:solidFill>
                <a:miter/>
              </a:ln>
            </p:spPr>
          </p:cxnSp>
          <p:cxnSp>
            <p:nvCxnSpPr>
              <p:cNvPr id="26844" name="Straight Connector 2035"/>
              <p:cNvCxnSpPr/>
              <p:nvPr/>
            </p:nvCxnSpPr>
            <p:spPr>
              <a:xfrm>
                <a:off x="2635920" y="7167240"/>
                <a:ext cx="360" cy="126360"/>
              </a:xfrm>
              <a:prstGeom prst="straightConnector1">
                <a:avLst/>
              </a:prstGeom>
              <a:ln w="6480">
                <a:solidFill>
                  <a:srgbClr val="a8a8a8"/>
                </a:solidFill>
                <a:miter/>
              </a:ln>
            </p:spPr>
          </p:cxnSp>
          <p:cxnSp>
            <p:nvCxnSpPr>
              <p:cNvPr id="26845" name="Straight Connector 2036"/>
              <p:cNvCxnSpPr/>
              <p:nvPr/>
            </p:nvCxnSpPr>
            <p:spPr>
              <a:xfrm>
                <a:off x="3130200" y="7167240"/>
                <a:ext cx="360" cy="126360"/>
              </a:xfrm>
              <a:prstGeom prst="straightConnector1">
                <a:avLst/>
              </a:prstGeom>
              <a:ln w="6480">
                <a:solidFill>
                  <a:srgbClr val="a8a8a8"/>
                </a:solidFill>
                <a:miter/>
              </a:ln>
            </p:spPr>
          </p:cxnSp>
          <p:cxnSp>
            <p:nvCxnSpPr>
              <p:cNvPr id="26846" name="Straight Connector 2037"/>
              <p:cNvCxnSpPr/>
              <p:nvPr/>
            </p:nvCxnSpPr>
            <p:spPr>
              <a:xfrm>
                <a:off x="2965320" y="7167240"/>
                <a:ext cx="360" cy="126360"/>
              </a:xfrm>
              <a:prstGeom prst="straightConnector1">
                <a:avLst/>
              </a:prstGeom>
              <a:ln w="6480">
                <a:solidFill>
                  <a:srgbClr val="a8a8a8"/>
                </a:solidFill>
                <a:miter/>
              </a:ln>
            </p:spPr>
          </p:cxnSp>
          <p:cxnSp>
            <p:nvCxnSpPr>
              <p:cNvPr id="26847" name="Straight Connector 2038"/>
              <p:cNvCxnSpPr/>
              <p:nvPr/>
            </p:nvCxnSpPr>
            <p:spPr>
              <a:xfrm>
                <a:off x="3459600" y="7167240"/>
                <a:ext cx="360" cy="126360"/>
              </a:xfrm>
              <a:prstGeom prst="straightConnector1">
                <a:avLst/>
              </a:prstGeom>
              <a:ln w="6480">
                <a:solidFill>
                  <a:srgbClr val="a8a8a8"/>
                </a:solidFill>
                <a:miter/>
              </a:ln>
            </p:spPr>
          </p:cxnSp>
          <p:cxnSp>
            <p:nvCxnSpPr>
              <p:cNvPr id="26848" name="Straight Connector 2039"/>
              <p:cNvCxnSpPr/>
              <p:nvPr/>
            </p:nvCxnSpPr>
            <p:spPr>
              <a:xfrm>
                <a:off x="3295080" y="7167240"/>
                <a:ext cx="360" cy="126360"/>
              </a:xfrm>
              <a:prstGeom prst="straightConnector1">
                <a:avLst/>
              </a:prstGeom>
              <a:ln w="6480">
                <a:solidFill>
                  <a:srgbClr val="a8a8a8"/>
                </a:solidFill>
                <a:miter/>
              </a:ln>
            </p:spPr>
          </p:cxnSp>
          <p:cxnSp>
            <p:nvCxnSpPr>
              <p:cNvPr id="26849" name="Straight Connector 2040"/>
              <p:cNvCxnSpPr/>
              <p:nvPr/>
            </p:nvCxnSpPr>
            <p:spPr>
              <a:xfrm>
                <a:off x="3789360" y="7167240"/>
                <a:ext cx="360" cy="126360"/>
              </a:xfrm>
              <a:prstGeom prst="straightConnector1">
                <a:avLst/>
              </a:prstGeom>
              <a:ln w="6480">
                <a:solidFill>
                  <a:srgbClr val="a8a8a8"/>
                </a:solidFill>
                <a:miter/>
              </a:ln>
            </p:spPr>
          </p:cxnSp>
          <p:cxnSp>
            <p:nvCxnSpPr>
              <p:cNvPr id="26850" name="Straight Connector 2041"/>
              <p:cNvCxnSpPr/>
              <p:nvPr/>
            </p:nvCxnSpPr>
            <p:spPr>
              <a:xfrm>
                <a:off x="3624480" y="7167240"/>
                <a:ext cx="360" cy="126360"/>
              </a:xfrm>
              <a:prstGeom prst="straightConnector1">
                <a:avLst/>
              </a:prstGeom>
              <a:ln w="6480">
                <a:solidFill>
                  <a:srgbClr val="a8a8a8"/>
                </a:solidFill>
                <a:miter/>
              </a:ln>
            </p:spPr>
          </p:cxnSp>
          <p:cxnSp>
            <p:nvCxnSpPr>
              <p:cNvPr id="26851" name="Straight Connector 2042"/>
              <p:cNvCxnSpPr/>
              <p:nvPr/>
            </p:nvCxnSpPr>
            <p:spPr>
              <a:xfrm>
                <a:off x="4118760" y="7167240"/>
                <a:ext cx="360" cy="126360"/>
              </a:xfrm>
              <a:prstGeom prst="straightConnector1">
                <a:avLst/>
              </a:prstGeom>
              <a:ln w="6480">
                <a:solidFill>
                  <a:srgbClr val="a8a8a8"/>
                </a:solidFill>
                <a:miter/>
              </a:ln>
            </p:spPr>
          </p:cxnSp>
          <p:cxnSp>
            <p:nvCxnSpPr>
              <p:cNvPr id="26852" name="Straight Connector 2043"/>
              <p:cNvCxnSpPr/>
              <p:nvPr/>
            </p:nvCxnSpPr>
            <p:spPr>
              <a:xfrm>
                <a:off x="3953880" y="7167240"/>
                <a:ext cx="360" cy="126360"/>
              </a:xfrm>
              <a:prstGeom prst="straightConnector1">
                <a:avLst/>
              </a:prstGeom>
              <a:ln w="6480">
                <a:solidFill>
                  <a:srgbClr val="a8a8a8"/>
                </a:solidFill>
                <a:miter/>
              </a:ln>
            </p:spPr>
          </p:cxnSp>
          <p:cxnSp>
            <p:nvCxnSpPr>
              <p:cNvPr id="26853" name="Straight Connector 2044"/>
              <p:cNvCxnSpPr/>
              <p:nvPr/>
            </p:nvCxnSpPr>
            <p:spPr>
              <a:xfrm>
                <a:off x="4448160" y="7167240"/>
                <a:ext cx="360" cy="126360"/>
              </a:xfrm>
              <a:prstGeom prst="straightConnector1">
                <a:avLst/>
              </a:prstGeom>
              <a:ln w="6480">
                <a:solidFill>
                  <a:srgbClr val="a8a8a8"/>
                </a:solidFill>
                <a:miter/>
              </a:ln>
            </p:spPr>
          </p:cxnSp>
          <p:cxnSp>
            <p:nvCxnSpPr>
              <p:cNvPr id="26854" name="Straight Connector 2045"/>
              <p:cNvCxnSpPr/>
              <p:nvPr/>
            </p:nvCxnSpPr>
            <p:spPr>
              <a:xfrm>
                <a:off x="4283640" y="7167240"/>
                <a:ext cx="360" cy="126360"/>
              </a:xfrm>
              <a:prstGeom prst="straightConnector1">
                <a:avLst/>
              </a:prstGeom>
              <a:ln w="6480">
                <a:solidFill>
                  <a:srgbClr val="a8a8a8"/>
                </a:solidFill>
                <a:miter/>
              </a:ln>
            </p:spPr>
          </p:cxnSp>
          <p:cxnSp>
            <p:nvCxnSpPr>
              <p:cNvPr id="26855" name="Straight Connector 2046"/>
              <p:cNvCxnSpPr/>
              <p:nvPr/>
            </p:nvCxnSpPr>
            <p:spPr>
              <a:xfrm>
                <a:off x="4777920" y="7167240"/>
                <a:ext cx="360" cy="126360"/>
              </a:xfrm>
              <a:prstGeom prst="straightConnector1">
                <a:avLst/>
              </a:prstGeom>
              <a:ln w="6480">
                <a:solidFill>
                  <a:srgbClr val="a8a8a8"/>
                </a:solidFill>
                <a:miter/>
              </a:ln>
            </p:spPr>
          </p:cxnSp>
          <p:cxnSp>
            <p:nvCxnSpPr>
              <p:cNvPr id="26856" name="Straight Connector 2047"/>
              <p:cNvCxnSpPr/>
              <p:nvPr/>
            </p:nvCxnSpPr>
            <p:spPr>
              <a:xfrm>
                <a:off x="4613040" y="7167240"/>
                <a:ext cx="360" cy="126360"/>
              </a:xfrm>
              <a:prstGeom prst="straightConnector1">
                <a:avLst/>
              </a:prstGeom>
              <a:ln w="6480">
                <a:solidFill>
                  <a:srgbClr val="a8a8a8"/>
                </a:solidFill>
                <a:miter/>
              </a:ln>
            </p:spPr>
          </p:cxnSp>
          <p:cxnSp>
            <p:nvCxnSpPr>
              <p:cNvPr id="26857" name="Straight Connector 2048"/>
              <p:cNvCxnSpPr/>
              <p:nvPr/>
            </p:nvCxnSpPr>
            <p:spPr>
              <a:xfrm>
                <a:off x="5107320" y="7167240"/>
                <a:ext cx="360" cy="126360"/>
              </a:xfrm>
              <a:prstGeom prst="straightConnector1">
                <a:avLst/>
              </a:prstGeom>
              <a:ln w="6480">
                <a:solidFill>
                  <a:srgbClr val="a8a8a8"/>
                </a:solidFill>
                <a:miter/>
              </a:ln>
            </p:spPr>
          </p:cxnSp>
          <p:cxnSp>
            <p:nvCxnSpPr>
              <p:cNvPr id="26858" name="Straight Connector 2049"/>
              <p:cNvCxnSpPr/>
              <p:nvPr/>
            </p:nvCxnSpPr>
            <p:spPr>
              <a:xfrm>
                <a:off x="4942440" y="7167240"/>
                <a:ext cx="360" cy="126360"/>
              </a:xfrm>
              <a:prstGeom prst="straightConnector1">
                <a:avLst/>
              </a:prstGeom>
              <a:ln w="6480">
                <a:solidFill>
                  <a:srgbClr val="a8a8a8"/>
                </a:solidFill>
                <a:miter/>
              </a:ln>
            </p:spPr>
          </p:cxnSp>
          <p:cxnSp>
            <p:nvCxnSpPr>
              <p:cNvPr id="26859" name="Straight Connector 2050"/>
              <p:cNvCxnSpPr/>
              <p:nvPr/>
            </p:nvCxnSpPr>
            <p:spPr>
              <a:xfrm>
                <a:off x="5436720" y="7167240"/>
                <a:ext cx="360" cy="126360"/>
              </a:xfrm>
              <a:prstGeom prst="straightConnector1">
                <a:avLst/>
              </a:prstGeom>
              <a:ln w="6480">
                <a:solidFill>
                  <a:srgbClr val="a8a8a8"/>
                </a:solidFill>
                <a:miter/>
              </a:ln>
            </p:spPr>
          </p:cxnSp>
          <p:cxnSp>
            <p:nvCxnSpPr>
              <p:cNvPr id="26860" name="Straight Connector 2051"/>
              <p:cNvCxnSpPr/>
              <p:nvPr/>
            </p:nvCxnSpPr>
            <p:spPr>
              <a:xfrm>
                <a:off x="5272200" y="7167240"/>
                <a:ext cx="360" cy="126360"/>
              </a:xfrm>
              <a:prstGeom prst="straightConnector1">
                <a:avLst/>
              </a:prstGeom>
              <a:ln w="6480">
                <a:solidFill>
                  <a:srgbClr val="a8a8a8"/>
                </a:solidFill>
                <a:miter/>
              </a:ln>
            </p:spPr>
          </p:cxnSp>
          <p:cxnSp>
            <p:nvCxnSpPr>
              <p:cNvPr id="26861" name="Straight Connector 2052"/>
              <p:cNvCxnSpPr/>
              <p:nvPr/>
            </p:nvCxnSpPr>
            <p:spPr>
              <a:xfrm>
                <a:off x="5766480" y="7167240"/>
                <a:ext cx="360" cy="126360"/>
              </a:xfrm>
              <a:prstGeom prst="straightConnector1">
                <a:avLst/>
              </a:prstGeom>
              <a:ln w="6480">
                <a:solidFill>
                  <a:srgbClr val="a8a8a8"/>
                </a:solidFill>
                <a:miter/>
              </a:ln>
            </p:spPr>
          </p:cxnSp>
          <p:cxnSp>
            <p:nvCxnSpPr>
              <p:cNvPr id="26862" name="Straight Connector 2053"/>
              <p:cNvCxnSpPr/>
              <p:nvPr/>
            </p:nvCxnSpPr>
            <p:spPr>
              <a:xfrm>
                <a:off x="5601600" y="7167240"/>
                <a:ext cx="360" cy="126360"/>
              </a:xfrm>
              <a:prstGeom prst="straightConnector1">
                <a:avLst/>
              </a:prstGeom>
              <a:ln w="6480">
                <a:solidFill>
                  <a:srgbClr val="a8a8a8"/>
                </a:solidFill>
                <a:miter/>
              </a:ln>
            </p:spPr>
          </p:cxnSp>
          <p:cxnSp>
            <p:nvCxnSpPr>
              <p:cNvPr id="26863" name="Straight Connector 2054"/>
              <p:cNvCxnSpPr/>
              <p:nvPr/>
            </p:nvCxnSpPr>
            <p:spPr>
              <a:xfrm>
                <a:off x="6095880" y="7167240"/>
                <a:ext cx="360" cy="126360"/>
              </a:xfrm>
              <a:prstGeom prst="straightConnector1">
                <a:avLst/>
              </a:prstGeom>
              <a:ln w="6480">
                <a:solidFill>
                  <a:srgbClr val="a8a8a8"/>
                </a:solidFill>
                <a:miter/>
              </a:ln>
            </p:spPr>
          </p:cxnSp>
          <p:cxnSp>
            <p:nvCxnSpPr>
              <p:cNvPr id="26864" name="Straight Connector 2055"/>
              <p:cNvCxnSpPr/>
              <p:nvPr/>
            </p:nvCxnSpPr>
            <p:spPr>
              <a:xfrm>
                <a:off x="5931000" y="7167240"/>
                <a:ext cx="360" cy="126360"/>
              </a:xfrm>
              <a:prstGeom prst="straightConnector1">
                <a:avLst/>
              </a:prstGeom>
              <a:ln w="6480">
                <a:solidFill>
                  <a:srgbClr val="a8a8a8"/>
                </a:solidFill>
                <a:miter/>
              </a:ln>
            </p:spPr>
          </p:cxnSp>
          <p:cxnSp>
            <p:nvCxnSpPr>
              <p:cNvPr id="26865" name="Straight Connector 2056"/>
              <p:cNvCxnSpPr/>
              <p:nvPr/>
            </p:nvCxnSpPr>
            <p:spPr>
              <a:xfrm>
                <a:off x="6425280" y="7167240"/>
                <a:ext cx="360" cy="126360"/>
              </a:xfrm>
              <a:prstGeom prst="straightConnector1">
                <a:avLst/>
              </a:prstGeom>
              <a:ln w="6480">
                <a:solidFill>
                  <a:srgbClr val="a8a8a8"/>
                </a:solidFill>
                <a:miter/>
              </a:ln>
            </p:spPr>
          </p:cxnSp>
          <p:cxnSp>
            <p:nvCxnSpPr>
              <p:cNvPr id="26866" name="Straight Connector 2057"/>
              <p:cNvCxnSpPr/>
              <p:nvPr/>
            </p:nvCxnSpPr>
            <p:spPr>
              <a:xfrm>
                <a:off x="6260760" y="7167240"/>
                <a:ext cx="360" cy="126360"/>
              </a:xfrm>
              <a:prstGeom prst="straightConnector1">
                <a:avLst/>
              </a:prstGeom>
              <a:ln w="6480">
                <a:solidFill>
                  <a:srgbClr val="a8a8a8"/>
                </a:solidFill>
                <a:miter/>
              </a:ln>
            </p:spPr>
          </p:cxnSp>
          <p:cxnSp>
            <p:nvCxnSpPr>
              <p:cNvPr id="26867" name="Straight Connector 2058"/>
              <p:cNvCxnSpPr/>
              <p:nvPr/>
            </p:nvCxnSpPr>
            <p:spPr>
              <a:xfrm>
                <a:off x="6590160" y="7167240"/>
                <a:ext cx="360" cy="126360"/>
              </a:xfrm>
              <a:prstGeom prst="straightConnector1">
                <a:avLst/>
              </a:prstGeom>
              <a:ln w="6480">
                <a:solidFill>
                  <a:srgbClr val="a8a8a8"/>
                </a:solidFill>
                <a:miter/>
              </a:ln>
            </p:spPr>
          </p:cxnSp>
          <p:cxnSp>
            <p:nvCxnSpPr>
              <p:cNvPr id="26868" name="Straight Connector 2059"/>
              <p:cNvCxnSpPr/>
              <p:nvPr/>
            </p:nvCxnSpPr>
            <p:spPr>
              <a:xfrm>
                <a:off x="6919560" y="7167240"/>
                <a:ext cx="360" cy="126360"/>
              </a:xfrm>
              <a:prstGeom prst="straightConnector1">
                <a:avLst/>
              </a:prstGeom>
              <a:ln w="6480">
                <a:solidFill>
                  <a:srgbClr val="a8a8a8"/>
                </a:solidFill>
                <a:miter/>
              </a:ln>
            </p:spPr>
          </p:cxnSp>
          <p:cxnSp>
            <p:nvCxnSpPr>
              <p:cNvPr id="26869" name="Straight Connector 2060"/>
              <p:cNvCxnSpPr/>
              <p:nvPr/>
            </p:nvCxnSpPr>
            <p:spPr>
              <a:xfrm>
                <a:off x="6754680" y="7167240"/>
                <a:ext cx="360" cy="126360"/>
              </a:xfrm>
              <a:prstGeom prst="straightConnector1">
                <a:avLst/>
              </a:prstGeom>
              <a:ln w="6480">
                <a:solidFill>
                  <a:srgbClr val="a8a8a8"/>
                </a:solidFill>
                <a:miter/>
              </a:ln>
            </p:spPr>
          </p:cxnSp>
          <p:cxnSp>
            <p:nvCxnSpPr>
              <p:cNvPr id="26870" name="Straight Connector 2061"/>
              <p:cNvCxnSpPr/>
              <p:nvPr/>
            </p:nvCxnSpPr>
            <p:spPr>
              <a:xfrm>
                <a:off x="7248960" y="7167240"/>
                <a:ext cx="360" cy="126360"/>
              </a:xfrm>
              <a:prstGeom prst="straightConnector1">
                <a:avLst/>
              </a:prstGeom>
              <a:ln w="6480">
                <a:solidFill>
                  <a:srgbClr val="a8a8a8"/>
                </a:solidFill>
                <a:miter/>
              </a:ln>
            </p:spPr>
          </p:cxnSp>
          <p:cxnSp>
            <p:nvCxnSpPr>
              <p:cNvPr id="26871" name="Straight Connector 2062"/>
              <p:cNvCxnSpPr/>
              <p:nvPr/>
            </p:nvCxnSpPr>
            <p:spPr>
              <a:xfrm>
                <a:off x="7084440" y="7167240"/>
                <a:ext cx="360" cy="126360"/>
              </a:xfrm>
              <a:prstGeom prst="straightConnector1">
                <a:avLst/>
              </a:prstGeom>
              <a:ln w="6480">
                <a:solidFill>
                  <a:srgbClr val="a8a8a8"/>
                </a:solidFill>
                <a:miter/>
              </a:ln>
            </p:spPr>
          </p:cxnSp>
          <p:cxnSp>
            <p:nvCxnSpPr>
              <p:cNvPr id="26872" name="Straight Connector 2063"/>
              <p:cNvCxnSpPr/>
              <p:nvPr/>
            </p:nvCxnSpPr>
            <p:spPr>
              <a:xfrm>
                <a:off x="7578720" y="7167240"/>
                <a:ext cx="360" cy="126360"/>
              </a:xfrm>
              <a:prstGeom prst="straightConnector1">
                <a:avLst/>
              </a:prstGeom>
              <a:ln w="6480">
                <a:solidFill>
                  <a:srgbClr val="a8a8a8"/>
                </a:solidFill>
                <a:miter/>
              </a:ln>
            </p:spPr>
          </p:cxnSp>
          <p:cxnSp>
            <p:nvCxnSpPr>
              <p:cNvPr id="26873" name="Straight Connector 2064"/>
              <p:cNvCxnSpPr/>
              <p:nvPr/>
            </p:nvCxnSpPr>
            <p:spPr>
              <a:xfrm>
                <a:off x="7413840" y="7167240"/>
                <a:ext cx="360" cy="126360"/>
              </a:xfrm>
              <a:prstGeom prst="straightConnector1">
                <a:avLst/>
              </a:prstGeom>
              <a:ln w="6480">
                <a:solidFill>
                  <a:srgbClr val="a8a8a8"/>
                </a:solidFill>
                <a:miter/>
              </a:ln>
            </p:spPr>
          </p:cxnSp>
          <p:cxnSp>
            <p:nvCxnSpPr>
              <p:cNvPr id="26874" name="Straight Connector 2065"/>
              <p:cNvCxnSpPr/>
              <p:nvPr/>
            </p:nvCxnSpPr>
            <p:spPr>
              <a:xfrm>
                <a:off x="7908120" y="7167240"/>
                <a:ext cx="360" cy="126360"/>
              </a:xfrm>
              <a:prstGeom prst="straightConnector1">
                <a:avLst/>
              </a:prstGeom>
              <a:ln w="6480">
                <a:solidFill>
                  <a:srgbClr val="a8a8a8"/>
                </a:solidFill>
                <a:miter/>
              </a:ln>
            </p:spPr>
          </p:cxnSp>
          <p:cxnSp>
            <p:nvCxnSpPr>
              <p:cNvPr id="26875" name="Straight Connector 2066"/>
              <p:cNvCxnSpPr/>
              <p:nvPr/>
            </p:nvCxnSpPr>
            <p:spPr>
              <a:xfrm>
                <a:off x="7743240" y="7167240"/>
                <a:ext cx="360" cy="126360"/>
              </a:xfrm>
              <a:prstGeom prst="straightConnector1">
                <a:avLst/>
              </a:prstGeom>
              <a:ln w="6480">
                <a:solidFill>
                  <a:srgbClr val="a8a8a8"/>
                </a:solidFill>
                <a:miter/>
              </a:ln>
            </p:spPr>
          </p:cxnSp>
          <p:cxnSp>
            <p:nvCxnSpPr>
              <p:cNvPr id="26876" name="Straight Connector 2067"/>
              <p:cNvCxnSpPr/>
              <p:nvPr/>
            </p:nvCxnSpPr>
            <p:spPr>
              <a:xfrm>
                <a:off x="8237520" y="7167240"/>
                <a:ext cx="360" cy="126360"/>
              </a:xfrm>
              <a:prstGeom prst="straightConnector1">
                <a:avLst/>
              </a:prstGeom>
              <a:ln w="6480">
                <a:solidFill>
                  <a:srgbClr val="a8a8a8"/>
                </a:solidFill>
                <a:miter/>
              </a:ln>
            </p:spPr>
          </p:cxnSp>
          <p:cxnSp>
            <p:nvCxnSpPr>
              <p:cNvPr id="26877" name="Straight Connector 2068"/>
              <p:cNvCxnSpPr/>
              <p:nvPr/>
            </p:nvCxnSpPr>
            <p:spPr>
              <a:xfrm>
                <a:off x="8073000" y="7167240"/>
                <a:ext cx="360" cy="126360"/>
              </a:xfrm>
              <a:prstGeom prst="straightConnector1">
                <a:avLst/>
              </a:prstGeom>
              <a:ln w="6480">
                <a:solidFill>
                  <a:srgbClr val="a8a8a8"/>
                </a:solidFill>
                <a:miter/>
              </a:ln>
            </p:spPr>
          </p:cxnSp>
          <p:cxnSp>
            <p:nvCxnSpPr>
              <p:cNvPr id="26878" name="Straight Connector 2069"/>
              <p:cNvCxnSpPr/>
              <p:nvPr/>
            </p:nvCxnSpPr>
            <p:spPr>
              <a:xfrm>
                <a:off x="8567280" y="7167240"/>
                <a:ext cx="360" cy="126360"/>
              </a:xfrm>
              <a:prstGeom prst="straightConnector1">
                <a:avLst/>
              </a:prstGeom>
              <a:ln w="6480">
                <a:solidFill>
                  <a:srgbClr val="a8a8a8"/>
                </a:solidFill>
                <a:miter/>
              </a:ln>
            </p:spPr>
          </p:cxnSp>
          <p:cxnSp>
            <p:nvCxnSpPr>
              <p:cNvPr id="26879" name="Straight Connector 2070"/>
              <p:cNvCxnSpPr/>
              <p:nvPr/>
            </p:nvCxnSpPr>
            <p:spPr>
              <a:xfrm>
                <a:off x="8402400" y="7167240"/>
                <a:ext cx="360" cy="126360"/>
              </a:xfrm>
              <a:prstGeom prst="straightConnector1">
                <a:avLst/>
              </a:prstGeom>
              <a:ln w="6480">
                <a:solidFill>
                  <a:srgbClr val="a8a8a8"/>
                </a:solidFill>
                <a:miter/>
              </a:ln>
            </p:spPr>
          </p:cxnSp>
          <p:cxnSp>
            <p:nvCxnSpPr>
              <p:cNvPr id="26880" name="Straight Connector 2071"/>
              <p:cNvCxnSpPr/>
              <p:nvPr/>
            </p:nvCxnSpPr>
            <p:spPr>
              <a:xfrm>
                <a:off x="8896680" y="7167240"/>
                <a:ext cx="360" cy="126360"/>
              </a:xfrm>
              <a:prstGeom prst="straightConnector1">
                <a:avLst/>
              </a:prstGeom>
              <a:ln w="6480">
                <a:solidFill>
                  <a:srgbClr val="a8a8a8"/>
                </a:solidFill>
                <a:miter/>
              </a:ln>
            </p:spPr>
          </p:cxnSp>
          <p:cxnSp>
            <p:nvCxnSpPr>
              <p:cNvPr id="26881" name="Straight Connector 2072"/>
              <p:cNvCxnSpPr/>
              <p:nvPr/>
            </p:nvCxnSpPr>
            <p:spPr>
              <a:xfrm>
                <a:off x="8731800" y="7167240"/>
                <a:ext cx="360" cy="126360"/>
              </a:xfrm>
              <a:prstGeom prst="straightConnector1">
                <a:avLst/>
              </a:prstGeom>
              <a:ln w="6480">
                <a:solidFill>
                  <a:srgbClr val="a8a8a8"/>
                </a:solidFill>
                <a:miter/>
              </a:ln>
            </p:spPr>
          </p:cxnSp>
          <p:cxnSp>
            <p:nvCxnSpPr>
              <p:cNvPr id="26882" name="Straight Connector 2073"/>
              <p:cNvCxnSpPr/>
              <p:nvPr/>
            </p:nvCxnSpPr>
            <p:spPr>
              <a:xfrm>
                <a:off x="9226080" y="7167240"/>
                <a:ext cx="360" cy="126360"/>
              </a:xfrm>
              <a:prstGeom prst="straightConnector1">
                <a:avLst/>
              </a:prstGeom>
              <a:ln w="6480">
                <a:solidFill>
                  <a:srgbClr val="a8a8a8"/>
                </a:solidFill>
                <a:miter/>
              </a:ln>
            </p:spPr>
          </p:cxnSp>
          <p:cxnSp>
            <p:nvCxnSpPr>
              <p:cNvPr id="26883" name="Straight Connector 2074"/>
              <p:cNvCxnSpPr/>
              <p:nvPr/>
            </p:nvCxnSpPr>
            <p:spPr>
              <a:xfrm>
                <a:off x="9061560" y="7167240"/>
                <a:ext cx="360" cy="126360"/>
              </a:xfrm>
              <a:prstGeom prst="straightConnector1">
                <a:avLst/>
              </a:prstGeom>
              <a:ln w="6480">
                <a:solidFill>
                  <a:srgbClr val="a8a8a8"/>
                </a:solidFill>
                <a:miter/>
              </a:ln>
            </p:spPr>
          </p:cxnSp>
          <p:cxnSp>
            <p:nvCxnSpPr>
              <p:cNvPr id="26884" name="Straight Connector 2075"/>
              <p:cNvCxnSpPr/>
              <p:nvPr/>
            </p:nvCxnSpPr>
            <p:spPr>
              <a:xfrm>
                <a:off x="9555840" y="7167240"/>
                <a:ext cx="360" cy="126360"/>
              </a:xfrm>
              <a:prstGeom prst="straightConnector1">
                <a:avLst/>
              </a:prstGeom>
              <a:ln w="6480">
                <a:solidFill>
                  <a:srgbClr val="a8a8a8"/>
                </a:solidFill>
                <a:miter/>
              </a:ln>
            </p:spPr>
          </p:cxnSp>
          <p:cxnSp>
            <p:nvCxnSpPr>
              <p:cNvPr id="26885" name="Straight Connector 2076"/>
              <p:cNvCxnSpPr/>
              <p:nvPr/>
            </p:nvCxnSpPr>
            <p:spPr>
              <a:xfrm>
                <a:off x="9390960" y="7167240"/>
                <a:ext cx="360" cy="126360"/>
              </a:xfrm>
              <a:prstGeom prst="straightConnector1">
                <a:avLst/>
              </a:prstGeom>
              <a:ln w="6480">
                <a:solidFill>
                  <a:srgbClr val="a8a8a8"/>
                </a:solidFill>
                <a:miter/>
              </a:ln>
            </p:spPr>
          </p:cxnSp>
          <p:cxnSp>
            <p:nvCxnSpPr>
              <p:cNvPr id="26886" name="Straight Connector 2077"/>
              <p:cNvCxnSpPr/>
              <p:nvPr/>
            </p:nvCxnSpPr>
            <p:spPr>
              <a:xfrm>
                <a:off x="9885240" y="7167240"/>
                <a:ext cx="360" cy="126360"/>
              </a:xfrm>
              <a:prstGeom prst="straightConnector1">
                <a:avLst/>
              </a:prstGeom>
              <a:ln w="6480">
                <a:solidFill>
                  <a:srgbClr val="a8a8a8"/>
                </a:solidFill>
                <a:miter/>
              </a:ln>
            </p:spPr>
          </p:cxnSp>
          <p:cxnSp>
            <p:nvCxnSpPr>
              <p:cNvPr id="26887" name="Straight Connector 2078"/>
              <p:cNvCxnSpPr/>
              <p:nvPr/>
            </p:nvCxnSpPr>
            <p:spPr>
              <a:xfrm>
                <a:off x="9720360" y="7167240"/>
                <a:ext cx="360" cy="126360"/>
              </a:xfrm>
              <a:prstGeom prst="straightConnector1">
                <a:avLst/>
              </a:prstGeom>
              <a:ln w="6480">
                <a:solidFill>
                  <a:srgbClr val="a8a8a8"/>
                </a:solidFill>
                <a:miter/>
              </a:ln>
            </p:spPr>
          </p:cxnSp>
          <p:cxnSp>
            <p:nvCxnSpPr>
              <p:cNvPr id="26888" name="Straight Connector 2079"/>
              <p:cNvCxnSpPr/>
              <p:nvPr/>
            </p:nvCxnSpPr>
            <p:spPr>
              <a:xfrm>
                <a:off x="10214640" y="7167240"/>
                <a:ext cx="360" cy="126360"/>
              </a:xfrm>
              <a:prstGeom prst="straightConnector1">
                <a:avLst/>
              </a:prstGeom>
              <a:ln w="6480">
                <a:solidFill>
                  <a:srgbClr val="a8a8a8"/>
                </a:solidFill>
                <a:miter/>
              </a:ln>
            </p:spPr>
          </p:cxnSp>
          <p:cxnSp>
            <p:nvCxnSpPr>
              <p:cNvPr id="26889" name="Straight Connector 2080"/>
              <p:cNvCxnSpPr/>
              <p:nvPr/>
            </p:nvCxnSpPr>
            <p:spPr>
              <a:xfrm>
                <a:off x="10050120" y="7167240"/>
                <a:ext cx="360" cy="126360"/>
              </a:xfrm>
              <a:prstGeom prst="straightConnector1">
                <a:avLst/>
              </a:prstGeom>
              <a:ln w="6480">
                <a:solidFill>
                  <a:srgbClr val="a8a8a8"/>
                </a:solidFill>
                <a:miter/>
              </a:ln>
            </p:spPr>
          </p:cxnSp>
          <p:cxnSp>
            <p:nvCxnSpPr>
              <p:cNvPr id="26890" name="Straight Connector 2081"/>
              <p:cNvCxnSpPr/>
              <p:nvPr/>
            </p:nvCxnSpPr>
            <p:spPr>
              <a:xfrm>
                <a:off x="10544400" y="7167240"/>
                <a:ext cx="360" cy="126360"/>
              </a:xfrm>
              <a:prstGeom prst="straightConnector1">
                <a:avLst/>
              </a:prstGeom>
              <a:ln w="6480">
                <a:solidFill>
                  <a:srgbClr val="a8a8a8"/>
                </a:solidFill>
                <a:miter/>
              </a:ln>
            </p:spPr>
          </p:cxnSp>
          <p:cxnSp>
            <p:nvCxnSpPr>
              <p:cNvPr id="26891" name="Straight Connector 2082"/>
              <p:cNvCxnSpPr/>
              <p:nvPr/>
            </p:nvCxnSpPr>
            <p:spPr>
              <a:xfrm>
                <a:off x="10379520" y="7167240"/>
                <a:ext cx="360" cy="126360"/>
              </a:xfrm>
              <a:prstGeom prst="straightConnector1">
                <a:avLst/>
              </a:prstGeom>
              <a:ln w="6480">
                <a:solidFill>
                  <a:srgbClr val="a8a8a8"/>
                </a:solidFill>
                <a:miter/>
              </a:ln>
            </p:spPr>
          </p:cxnSp>
          <p:cxnSp>
            <p:nvCxnSpPr>
              <p:cNvPr id="26892" name="Straight Connector 2083"/>
              <p:cNvCxnSpPr/>
              <p:nvPr/>
            </p:nvCxnSpPr>
            <p:spPr>
              <a:xfrm>
                <a:off x="10873800" y="7167240"/>
                <a:ext cx="360" cy="126360"/>
              </a:xfrm>
              <a:prstGeom prst="straightConnector1">
                <a:avLst/>
              </a:prstGeom>
              <a:ln w="6480">
                <a:solidFill>
                  <a:srgbClr val="a8a8a8"/>
                </a:solidFill>
                <a:miter/>
              </a:ln>
            </p:spPr>
          </p:cxnSp>
          <p:cxnSp>
            <p:nvCxnSpPr>
              <p:cNvPr id="26893" name="Straight Connector 2084"/>
              <p:cNvCxnSpPr/>
              <p:nvPr/>
            </p:nvCxnSpPr>
            <p:spPr>
              <a:xfrm>
                <a:off x="10708920" y="7167240"/>
                <a:ext cx="360" cy="126360"/>
              </a:xfrm>
              <a:prstGeom prst="straightConnector1">
                <a:avLst/>
              </a:prstGeom>
              <a:ln w="6480">
                <a:solidFill>
                  <a:srgbClr val="a8a8a8"/>
                </a:solidFill>
                <a:miter/>
              </a:ln>
            </p:spPr>
          </p:cxnSp>
          <p:cxnSp>
            <p:nvCxnSpPr>
              <p:cNvPr id="26894" name="Straight Connector 2085"/>
              <p:cNvCxnSpPr/>
              <p:nvPr/>
            </p:nvCxnSpPr>
            <p:spPr>
              <a:xfrm>
                <a:off x="11203200" y="7167240"/>
                <a:ext cx="360" cy="126360"/>
              </a:xfrm>
              <a:prstGeom prst="straightConnector1">
                <a:avLst/>
              </a:prstGeom>
              <a:ln w="6480">
                <a:solidFill>
                  <a:srgbClr val="a8a8a8"/>
                </a:solidFill>
                <a:miter/>
              </a:ln>
            </p:spPr>
          </p:cxnSp>
          <p:cxnSp>
            <p:nvCxnSpPr>
              <p:cNvPr id="26895" name="Straight Connector 2086"/>
              <p:cNvCxnSpPr/>
              <p:nvPr/>
            </p:nvCxnSpPr>
            <p:spPr>
              <a:xfrm>
                <a:off x="11038680" y="7167240"/>
                <a:ext cx="360" cy="126360"/>
              </a:xfrm>
              <a:prstGeom prst="straightConnector1">
                <a:avLst/>
              </a:prstGeom>
              <a:ln w="6480">
                <a:solidFill>
                  <a:srgbClr val="a8a8a8"/>
                </a:solidFill>
                <a:miter/>
              </a:ln>
            </p:spPr>
          </p:cxnSp>
          <p:cxnSp>
            <p:nvCxnSpPr>
              <p:cNvPr id="26896" name="Straight Connector 2087"/>
              <p:cNvCxnSpPr/>
              <p:nvPr/>
            </p:nvCxnSpPr>
            <p:spPr>
              <a:xfrm>
                <a:off x="11532960" y="7167240"/>
                <a:ext cx="360" cy="126360"/>
              </a:xfrm>
              <a:prstGeom prst="straightConnector1">
                <a:avLst/>
              </a:prstGeom>
              <a:ln w="6480">
                <a:solidFill>
                  <a:srgbClr val="a8a8a8"/>
                </a:solidFill>
                <a:miter/>
              </a:ln>
            </p:spPr>
          </p:cxnSp>
          <p:cxnSp>
            <p:nvCxnSpPr>
              <p:cNvPr id="26897" name="Straight Connector 2088"/>
              <p:cNvCxnSpPr/>
              <p:nvPr/>
            </p:nvCxnSpPr>
            <p:spPr>
              <a:xfrm>
                <a:off x="11368080" y="7167240"/>
                <a:ext cx="360" cy="126360"/>
              </a:xfrm>
              <a:prstGeom prst="straightConnector1">
                <a:avLst/>
              </a:prstGeom>
              <a:ln w="6480">
                <a:solidFill>
                  <a:srgbClr val="a8a8a8"/>
                </a:solidFill>
                <a:miter/>
              </a:ln>
            </p:spPr>
          </p:cxnSp>
          <p:cxnSp>
            <p:nvCxnSpPr>
              <p:cNvPr id="26898" name="Straight Connector 2089"/>
              <p:cNvCxnSpPr/>
              <p:nvPr/>
            </p:nvCxnSpPr>
            <p:spPr>
              <a:xfrm>
                <a:off x="11862360" y="7167240"/>
                <a:ext cx="360" cy="126360"/>
              </a:xfrm>
              <a:prstGeom prst="straightConnector1">
                <a:avLst/>
              </a:prstGeom>
              <a:ln w="6480">
                <a:solidFill>
                  <a:srgbClr val="a8a8a8"/>
                </a:solidFill>
                <a:miter/>
              </a:ln>
            </p:spPr>
          </p:cxnSp>
          <p:cxnSp>
            <p:nvCxnSpPr>
              <p:cNvPr id="2689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6900" name="Group 28"/>
            <p:cNvGrpSpPr/>
            <p:nvPr/>
          </p:nvGrpSpPr>
          <p:grpSpPr>
            <a:xfrm>
              <a:off x="-435240" y="-435240"/>
              <a:ext cx="13042800" cy="7728480"/>
              <a:chOff x="-435240" y="-435240"/>
              <a:chExt cx="13042800" cy="7728480"/>
            </a:xfrm>
          </p:grpSpPr>
          <p:cxnSp>
            <p:nvCxnSpPr>
              <p:cNvPr id="26901" name="Straight Connector 1897"/>
              <p:cNvCxnSpPr/>
              <p:nvPr/>
            </p:nvCxnSpPr>
            <p:spPr>
              <a:xfrm>
                <a:off x="12355560" y="4898520"/>
                <a:ext cx="252360" cy="360"/>
              </a:xfrm>
              <a:prstGeom prst="straightConnector1">
                <a:avLst/>
              </a:prstGeom>
              <a:ln w="6480">
                <a:solidFill>
                  <a:srgbClr val="a8a8a8"/>
                </a:solidFill>
                <a:miter/>
              </a:ln>
            </p:spPr>
          </p:cxnSp>
          <p:cxnSp>
            <p:nvCxnSpPr>
              <p:cNvPr id="26902" name="Straight Connector 181"/>
              <p:cNvCxnSpPr/>
              <p:nvPr/>
            </p:nvCxnSpPr>
            <p:spPr>
              <a:xfrm>
                <a:off x="-435240" y="326520"/>
                <a:ext cx="252360" cy="360"/>
              </a:xfrm>
              <a:prstGeom prst="straightConnector1">
                <a:avLst/>
              </a:prstGeom>
              <a:ln w="6480">
                <a:solidFill>
                  <a:srgbClr val="a8a8a8"/>
                </a:solidFill>
                <a:miter/>
              </a:ln>
            </p:spPr>
          </p:cxnSp>
          <p:cxnSp>
            <p:nvCxnSpPr>
              <p:cNvPr id="26903" name="Straight Connector 182"/>
              <p:cNvCxnSpPr/>
              <p:nvPr/>
            </p:nvCxnSpPr>
            <p:spPr>
              <a:xfrm>
                <a:off x="-435240" y="0"/>
                <a:ext cx="252360" cy="360"/>
              </a:xfrm>
              <a:prstGeom prst="straightConnector1">
                <a:avLst/>
              </a:prstGeom>
              <a:ln w="6480">
                <a:solidFill>
                  <a:srgbClr val="a8a8a8"/>
                </a:solidFill>
                <a:miter/>
              </a:ln>
            </p:spPr>
          </p:cxnSp>
          <p:cxnSp>
            <p:nvCxnSpPr>
              <p:cNvPr id="26904" name="Straight Connector 183"/>
              <p:cNvCxnSpPr/>
              <p:nvPr/>
            </p:nvCxnSpPr>
            <p:spPr>
              <a:xfrm>
                <a:off x="-435240" y="979560"/>
                <a:ext cx="252360" cy="360"/>
              </a:xfrm>
              <a:prstGeom prst="straightConnector1">
                <a:avLst/>
              </a:prstGeom>
              <a:ln w="6480">
                <a:solidFill>
                  <a:srgbClr val="a8a8a8"/>
                </a:solidFill>
                <a:miter/>
              </a:ln>
            </p:spPr>
          </p:cxnSp>
          <p:cxnSp>
            <p:nvCxnSpPr>
              <p:cNvPr id="26905" name="Straight Connector 184"/>
              <p:cNvCxnSpPr/>
              <p:nvPr/>
            </p:nvCxnSpPr>
            <p:spPr>
              <a:xfrm>
                <a:off x="-435240" y="653040"/>
                <a:ext cx="252360" cy="360"/>
              </a:xfrm>
              <a:prstGeom prst="straightConnector1">
                <a:avLst/>
              </a:prstGeom>
              <a:ln w="6480">
                <a:solidFill>
                  <a:srgbClr val="a8a8a8"/>
                </a:solidFill>
                <a:miter/>
              </a:ln>
            </p:spPr>
          </p:cxnSp>
          <p:cxnSp>
            <p:nvCxnSpPr>
              <p:cNvPr id="26906" name="Straight Connector 185"/>
              <p:cNvCxnSpPr/>
              <p:nvPr/>
            </p:nvCxnSpPr>
            <p:spPr>
              <a:xfrm>
                <a:off x="-435240" y="1632600"/>
                <a:ext cx="252360" cy="360"/>
              </a:xfrm>
              <a:prstGeom prst="straightConnector1">
                <a:avLst/>
              </a:prstGeom>
              <a:ln w="6480">
                <a:solidFill>
                  <a:srgbClr val="a8a8a8"/>
                </a:solidFill>
                <a:miter/>
              </a:ln>
            </p:spPr>
          </p:cxnSp>
          <p:cxnSp>
            <p:nvCxnSpPr>
              <p:cNvPr id="26907" name="Straight Connector 186"/>
              <p:cNvCxnSpPr/>
              <p:nvPr/>
            </p:nvCxnSpPr>
            <p:spPr>
              <a:xfrm>
                <a:off x="-435240" y="1306080"/>
                <a:ext cx="252360" cy="360"/>
              </a:xfrm>
              <a:prstGeom prst="straightConnector1">
                <a:avLst/>
              </a:prstGeom>
              <a:ln w="6480">
                <a:solidFill>
                  <a:srgbClr val="a8a8a8"/>
                </a:solidFill>
                <a:miter/>
              </a:ln>
            </p:spPr>
          </p:cxnSp>
          <p:cxnSp>
            <p:nvCxnSpPr>
              <p:cNvPr id="26908" name="Straight Connector 187"/>
              <p:cNvCxnSpPr/>
              <p:nvPr/>
            </p:nvCxnSpPr>
            <p:spPr>
              <a:xfrm>
                <a:off x="-435240" y="2285640"/>
                <a:ext cx="252360" cy="360"/>
              </a:xfrm>
              <a:prstGeom prst="straightConnector1">
                <a:avLst/>
              </a:prstGeom>
              <a:ln w="6480">
                <a:solidFill>
                  <a:srgbClr val="a8a8a8"/>
                </a:solidFill>
                <a:miter/>
              </a:ln>
            </p:spPr>
          </p:cxnSp>
          <p:cxnSp>
            <p:nvCxnSpPr>
              <p:cNvPr id="26909" name="Straight Connector 188"/>
              <p:cNvCxnSpPr/>
              <p:nvPr/>
            </p:nvCxnSpPr>
            <p:spPr>
              <a:xfrm>
                <a:off x="-435240" y="1959120"/>
                <a:ext cx="252360" cy="360"/>
              </a:xfrm>
              <a:prstGeom prst="straightConnector1">
                <a:avLst/>
              </a:prstGeom>
              <a:ln w="6480">
                <a:solidFill>
                  <a:srgbClr val="a8a8a8"/>
                </a:solidFill>
                <a:miter/>
              </a:ln>
            </p:spPr>
          </p:cxnSp>
          <p:cxnSp>
            <p:nvCxnSpPr>
              <p:cNvPr id="26910" name="Straight Connector 189"/>
              <p:cNvCxnSpPr/>
              <p:nvPr/>
            </p:nvCxnSpPr>
            <p:spPr>
              <a:xfrm>
                <a:off x="-435240" y="2939040"/>
                <a:ext cx="252360" cy="360"/>
              </a:xfrm>
              <a:prstGeom prst="straightConnector1">
                <a:avLst/>
              </a:prstGeom>
              <a:ln w="6480">
                <a:solidFill>
                  <a:srgbClr val="a8a8a8"/>
                </a:solidFill>
                <a:miter/>
              </a:ln>
            </p:spPr>
          </p:cxnSp>
          <p:cxnSp>
            <p:nvCxnSpPr>
              <p:cNvPr id="26911" name="Straight Connector 190"/>
              <p:cNvCxnSpPr/>
              <p:nvPr/>
            </p:nvCxnSpPr>
            <p:spPr>
              <a:xfrm>
                <a:off x="-435240" y="2612520"/>
                <a:ext cx="252360" cy="360"/>
              </a:xfrm>
              <a:prstGeom prst="straightConnector1">
                <a:avLst/>
              </a:prstGeom>
              <a:ln w="6480">
                <a:solidFill>
                  <a:srgbClr val="a8a8a8"/>
                </a:solidFill>
                <a:miter/>
              </a:ln>
            </p:spPr>
          </p:cxnSp>
          <p:cxnSp>
            <p:nvCxnSpPr>
              <p:cNvPr id="26912" name="Straight Connector 191"/>
              <p:cNvCxnSpPr/>
              <p:nvPr/>
            </p:nvCxnSpPr>
            <p:spPr>
              <a:xfrm>
                <a:off x="-435240" y="3592080"/>
                <a:ext cx="252360" cy="360"/>
              </a:xfrm>
              <a:prstGeom prst="straightConnector1">
                <a:avLst/>
              </a:prstGeom>
              <a:ln w="6480">
                <a:solidFill>
                  <a:srgbClr val="a8a8a8"/>
                </a:solidFill>
                <a:miter/>
              </a:ln>
            </p:spPr>
          </p:cxnSp>
          <p:cxnSp>
            <p:nvCxnSpPr>
              <p:cNvPr id="26913" name="Straight Connector 192"/>
              <p:cNvCxnSpPr/>
              <p:nvPr/>
            </p:nvCxnSpPr>
            <p:spPr>
              <a:xfrm>
                <a:off x="-435240" y="3265560"/>
                <a:ext cx="252360" cy="360"/>
              </a:xfrm>
              <a:prstGeom prst="straightConnector1">
                <a:avLst/>
              </a:prstGeom>
              <a:ln w="6480">
                <a:solidFill>
                  <a:srgbClr val="a8a8a8"/>
                </a:solidFill>
                <a:miter/>
              </a:ln>
            </p:spPr>
          </p:cxnSp>
          <p:cxnSp>
            <p:nvCxnSpPr>
              <p:cNvPr id="26914" name="Straight Connector 193"/>
              <p:cNvCxnSpPr/>
              <p:nvPr/>
            </p:nvCxnSpPr>
            <p:spPr>
              <a:xfrm>
                <a:off x="-435240" y="4245120"/>
                <a:ext cx="252360" cy="360"/>
              </a:xfrm>
              <a:prstGeom prst="straightConnector1">
                <a:avLst/>
              </a:prstGeom>
              <a:ln w="6480">
                <a:solidFill>
                  <a:srgbClr val="a8a8a8"/>
                </a:solidFill>
                <a:miter/>
              </a:ln>
            </p:spPr>
          </p:cxnSp>
          <p:cxnSp>
            <p:nvCxnSpPr>
              <p:cNvPr id="26915" name="Straight Connector 194"/>
              <p:cNvCxnSpPr/>
              <p:nvPr/>
            </p:nvCxnSpPr>
            <p:spPr>
              <a:xfrm>
                <a:off x="-435240" y="3918600"/>
                <a:ext cx="252360" cy="360"/>
              </a:xfrm>
              <a:prstGeom prst="straightConnector1">
                <a:avLst/>
              </a:prstGeom>
              <a:ln w="6480">
                <a:solidFill>
                  <a:srgbClr val="a8a8a8"/>
                </a:solidFill>
                <a:miter/>
              </a:ln>
            </p:spPr>
          </p:cxnSp>
          <p:cxnSp>
            <p:nvCxnSpPr>
              <p:cNvPr id="26916" name="Straight Connector 195"/>
              <p:cNvCxnSpPr/>
              <p:nvPr/>
            </p:nvCxnSpPr>
            <p:spPr>
              <a:xfrm>
                <a:off x="-435240" y="4898520"/>
                <a:ext cx="252360" cy="360"/>
              </a:xfrm>
              <a:prstGeom prst="straightConnector1">
                <a:avLst/>
              </a:prstGeom>
              <a:ln w="6480">
                <a:solidFill>
                  <a:srgbClr val="a8a8a8"/>
                </a:solidFill>
                <a:miter/>
              </a:ln>
            </p:spPr>
          </p:cxnSp>
          <p:cxnSp>
            <p:nvCxnSpPr>
              <p:cNvPr id="26917" name="Straight Connector 196"/>
              <p:cNvCxnSpPr/>
              <p:nvPr/>
            </p:nvCxnSpPr>
            <p:spPr>
              <a:xfrm>
                <a:off x="-435240" y="4571640"/>
                <a:ext cx="252360" cy="360"/>
              </a:xfrm>
              <a:prstGeom prst="straightConnector1">
                <a:avLst/>
              </a:prstGeom>
              <a:ln w="6480">
                <a:solidFill>
                  <a:srgbClr val="a8a8a8"/>
                </a:solidFill>
                <a:miter/>
              </a:ln>
            </p:spPr>
          </p:cxnSp>
          <p:cxnSp>
            <p:nvCxnSpPr>
              <p:cNvPr id="26918" name="Straight Connector 197"/>
              <p:cNvCxnSpPr/>
              <p:nvPr/>
            </p:nvCxnSpPr>
            <p:spPr>
              <a:xfrm>
                <a:off x="-435240" y="5551560"/>
                <a:ext cx="252360" cy="360"/>
              </a:xfrm>
              <a:prstGeom prst="straightConnector1">
                <a:avLst/>
              </a:prstGeom>
              <a:ln w="6480">
                <a:solidFill>
                  <a:srgbClr val="a8a8a8"/>
                </a:solidFill>
                <a:miter/>
              </a:ln>
            </p:spPr>
          </p:cxnSp>
          <p:cxnSp>
            <p:nvCxnSpPr>
              <p:cNvPr id="26919" name="Straight Connector 198"/>
              <p:cNvCxnSpPr/>
              <p:nvPr/>
            </p:nvCxnSpPr>
            <p:spPr>
              <a:xfrm>
                <a:off x="-435240" y="5225040"/>
                <a:ext cx="252360" cy="360"/>
              </a:xfrm>
              <a:prstGeom prst="straightConnector1">
                <a:avLst/>
              </a:prstGeom>
              <a:ln w="6480">
                <a:solidFill>
                  <a:srgbClr val="a8a8a8"/>
                </a:solidFill>
                <a:miter/>
              </a:ln>
            </p:spPr>
          </p:cxnSp>
          <p:cxnSp>
            <p:nvCxnSpPr>
              <p:cNvPr id="26920" name="Straight Connector 199"/>
              <p:cNvCxnSpPr/>
              <p:nvPr/>
            </p:nvCxnSpPr>
            <p:spPr>
              <a:xfrm>
                <a:off x="-435240" y="6204600"/>
                <a:ext cx="252360" cy="360"/>
              </a:xfrm>
              <a:prstGeom prst="straightConnector1">
                <a:avLst/>
              </a:prstGeom>
              <a:ln w="6480">
                <a:solidFill>
                  <a:srgbClr val="a8a8a8"/>
                </a:solidFill>
                <a:miter/>
              </a:ln>
            </p:spPr>
          </p:cxnSp>
          <p:cxnSp>
            <p:nvCxnSpPr>
              <p:cNvPr id="26921" name="Straight Connector 200"/>
              <p:cNvCxnSpPr/>
              <p:nvPr/>
            </p:nvCxnSpPr>
            <p:spPr>
              <a:xfrm>
                <a:off x="-435240" y="5878080"/>
                <a:ext cx="252360" cy="360"/>
              </a:xfrm>
              <a:prstGeom prst="straightConnector1">
                <a:avLst/>
              </a:prstGeom>
              <a:ln w="6480">
                <a:solidFill>
                  <a:srgbClr val="a8a8a8"/>
                </a:solidFill>
                <a:miter/>
              </a:ln>
            </p:spPr>
          </p:cxnSp>
          <p:cxnSp>
            <p:nvCxnSpPr>
              <p:cNvPr id="26922" name="Straight Connector 201"/>
              <p:cNvCxnSpPr/>
              <p:nvPr/>
            </p:nvCxnSpPr>
            <p:spPr>
              <a:xfrm>
                <a:off x="-435240" y="6857640"/>
                <a:ext cx="252360" cy="360"/>
              </a:xfrm>
              <a:prstGeom prst="straightConnector1">
                <a:avLst/>
              </a:prstGeom>
              <a:ln w="6480">
                <a:solidFill>
                  <a:srgbClr val="a8a8a8"/>
                </a:solidFill>
                <a:miter/>
              </a:ln>
            </p:spPr>
          </p:cxnSp>
          <p:cxnSp>
            <p:nvCxnSpPr>
              <p:cNvPr id="26923" name="Straight Connector 202"/>
              <p:cNvCxnSpPr/>
              <p:nvPr/>
            </p:nvCxnSpPr>
            <p:spPr>
              <a:xfrm>
                <a:off x="-435240" y="6531120"/>
                <a:ext cx="252360" cy="360"/>
              </a:xfrm>
              <a:prstGeom prst="straightConnector1">
                <a:avLst/>
              </a:prstGeom>
              <a:ln w="6480">
                <a:solidFill>
                  <a:srgbClr val="a8a8a8"/>
                </a:solidFill>
                <a:miter/>
              </a:ln>
            </p:spPr>
          </p:cxnSp>
          <p:cxnSp>
            <p:nvCxnSpPr>
              <p:cNvPr id="26924" name="Straight Connector 806"/>
              <p:cNvCxnSpPr/>
              <p:nvPr/>
            </p:nvCxnSpPr>
            <p:spPr>
              <a:xfrm flipV="1">
                <a:off x="11862360" y="-435240"/>
                <a:ext cx="360" cy="252360"/>
              </a:xfrm>
              <a:prstGeom prst="straightConnector1">
                <a:avLst/>
              </a:prstGeom>
              <a:ln w="6480">
                <a:solidFill>
                  <a:srgbClr val="a8a8a8"/>
                </a:solidFill>
                <a:miter/>
              </a:ln>
            </p:spPr>
          </p:cxnSp>
          <p:cxnSp>
            <p:nvCxnSpPr>
              <p:cNvPr id="26925" name="Straight Connector 807"/>
              <p:cNvCxnSpPr/>
              <p:nvPr/>
            </p:nvCxnSpPr>
            <p:spPr>
              <a:xfrm flipV="1">
                <a:off x="12191760" y="-435240"/>
                <a:ext cx="360" cy="252360"/>
              </a:xfrm>
              <a:prstGeom prst="straightConnector1">
                <a:avLst/>
              </a:prstGeom>
              <a:ln w="6480">
                <a:solidFill>
                  <a:srgbClr val="a8a8a8"/>
                </a:solidFill>
                <a:miter/>
              </a:ln>
            </p:spPr>
          </p:cxnSp>
          <p:cxnSp>
            <p:nvCxnSpPr>
              <p:cNvPr id="26926" name="Straight Connector 808"/>
              <p:cNvCxnSpPr/>
              <p:nvPr/>
            </p:nvCxnSpPr>
            <p:spPr>
              <a:xfrm flipV="1">
                <a:off x="11203200" y="-435240"/>
                <a:ext cx="360" cy="252360"/>
              </a:xfrm>
              <a:prstGeom prst="straightConnector1">
                <a:avLst/>
              </a:prstGeom>
              <a:ln w="6480">
                <a:solidFill>
                  <a:srgbClr val="a8a8a8"/>
                </a:solidFill>
                <a:miter/>
              </a:ln>
            </p:spPr>
          </p:cxnSp>
          <p:cxnSp>
            <p:nvCxnSpPr>
              <p:cNvPr id="26927" name="Straight Connector 809"/>
              <p:cNvCxnSpPr/>
              <p:nvPr/>
            </p:nvCxnSpPr>
            <p:spPr>
              <a:xfrm flipV="1">
                <a:off x="11532960" y="-435240"/>
                <a:ext cx="360" cy="252360"/>
              </a:xfrm>
              <a:prstGeom prst="straightConnector1">
                <a:avLst/>
              </a:prstGeom>
              <a:ln w="6480">
                <a:solidFill>
                  <a:srgbClr val="a8a8a8"/>
                </a:solidFill>
                <a:miter/>
              </a:ln>
            </p:spPr>
          </p:cxnSp>
          <p:cxnSp>
            <p:nvCxnSpPr>
              <p:cNvPr id="26928" name="Straight Connector 810"/>
              <p:cNvCxnSpPr/>
              <p:nvPr/>
            </p:nvCxnSpPr>
            <p:spPr>
              <a:xfrm flipV="1">
                <a:off x="10544400" y="-435240"/>
                <a:ext cx="360" cy="252360"/>
              </a:xfrm>
              <a:prstGeom prst="straightConnector1">
                <a:avLst/>
              </a:prstGeom>
              <a:ln w="6480">
                <a:solidFill>
                  <a:srgbClr val="a8a8a8"/>
                </a:solidFill>
                <a:miter/>
              </a:ln>
            </p:spPr>
          </p:cxnSp>
          <p:cxnSp>
            <p:nvCxnSpPr>
              <p:cNvPr id="26929" name="Straight Connector 811"/>
              <p:cNvCxnSpPr/>
              <p:nvPr/>
            </p:nvCxnSpPr>
            <p:spPr>
              <a:xfrm flipV="1">
                <a:off x="10873800" y="-435240"/>
                <a:ext cx="360" cy="252360"/>
              </a:xfrm>
              <a:prstGeom prst="straightConnector1">
                <a:avLst/>
              </a:prstGeom>
              <a:ln w="6480">
                <a:solidFill>
                  <a:srgbClr val="a8a8a8"/>
                </a:solidFill>
                <a:miter/>
              </a:ln>
            </p:spPr>
          </p:cxnSp>
          <p:cxnSp>
            <p:nvCxnSpPr>
              <p:cNvPr id="26930" name="Straight Connector 812"/>
              <p:cNvCxnSpPr/>
              <p:nvPr/>
            </p:nvCxnSpPr>
            <p:spPr>
              <a:xfrm flipV="1">
                <a:off x="9885240" y="-435240"/>
                <a:ext cx="360" cy="252360"/>
              </a:xfrm>
              <a:prstGeom prst="straightConnector1">
                <a:avLst/>
              </a:prstGeom>
              <a:ln w="6480">
                <a:solidFill>
                  <a:srgbClr val="a8a8a8"/>
                </a:solidFill>
                <a:miter/>
              </a:ln>
            </p:spPr>
          </p:cxnSp>
          <p:cxnSp>
            <p:nvCxnSpPr>
              <p:cNvPr id="26931" name="Straight Connector 813"/>
              <p:cNvCxnSpPr/>
              <p:nvPr/>
            </p:nvCxnSpPr>
            <p:spPr>
              <a:xfrm flipV="1">
                <a:off x="10214640" y="-435240"/>
                <a:ext cx="360" cy="252360"/>
              </a:xfrm>
              <a:prstGeom prst="straightConnector1">
                <a:avLst/>
              </a:prstGeom>
              <a:ln w="6480">
                <a:solidFill>
                  <a:srgbClr val="a8a8a8"/>
                </a:solidFill>
                <a:miter/>
              </a:ln>
            </p:spPr>
          </p:cxnSp>
          <p:cxnSp>
            <p:nvCxnSpPr>
              <p:cNvPr id="26932" name="Straight Connector 814"/>
              <p:cNvCxnSpPr/>
              <p:nvPr/>
            </p:nvCxnSpPr>
            <p:spPr>
              <a:xfrm flipV="1">
                <a:off x="9226080" y="-435240"/>
                <a:ext cx="360" cy="252360"/>
              </a:xfrm>
              <a:prstGeom prst="straightConnector1">
                <a:avLst/>
              </a:prstGeom>
              <a:ln w="6480">
                <a:solidFill>
                  <a:srgbClr val="a8a8a8"/>
                </a:solidFill>
                <a:miter/>
              </a:ln>
            </p:spPr>
          </p:cxnSp>
          <p:cxnSp>
            <p:nvCxnSpPr>
              <p:cNvPr id="26933" name="Straight Connector 815"/>
              <p:cNvCxnSpPr/>
              <p:nvPr/>
            </p:nvCxnSpPr>
            <p:spPr>
              <a:xfrm flipV="1">
                <a:off x="9555840" y="-435240"/>
                <a:ext cx="360" cy="252360"/>
              </a:xfrm>
              <a:prstGeom prst="straightConnector1">
                <a:avLst/>
              </a:prstGeom>
              <a:ln w="6480">
                <a:solidFill>
                  <a:srgbClr val="a8a8a8"/>
                </a:solidFill>
                <a:miter/>
              </a:ln>
            </p:spPr>
          </p:cxnSp>
          <p:cxnSp>
            <p:nvCxnSpPr>
              <p:cNvPr id="26934" name="Straight Connector 816"/>
              <p:cNvCxnSpPr/>
              <p:nvPr/>
            </p:nvCxnSpPr>
            <p:spPr>
              <a:xfrm flipV="1">
                <a:off x="8567280" y="-435240"/>
                <a:ext cx="360" cy="252360"/>
              </a:xfrm>
              <a:prstGeom prst="straightConnector1">
                <a:avLst/>
              </a:prstGeom>
              <a:ln w="6480">
                <a:solidFill>
                  <a:srgbClr val="a8a8a8"/>
                </a:solidFill>
                <a:miter/>
              </a:ln>
            </p:spPr>
          </p:cxnSp>
          <p:cxnSp>
            <p:nvCxnSpPr>
              <p:cNvPr id="26935" name="Straight Connector 817"/>
              <p:cNvCxnSpPr/>
              <p:nvPr/>
            </p:nvCxnSpPr>
            <p:spPr>
              <a:xfrm flipV="1">
                <a:off x="8896680" y="-435240"/>
                <a:ext cx="360" cy="252360"/>
              </a:xfrm>
              <a:prstGeom prst="straightConnector1">
                <a:avLst/>
              </a:prstGeom>
              <a:ln w="6480">
                <a:solidFill>
                  <a:srgbClr val="a8a8a8"/>
                </a:solidFill>
                <a:miter/>
              </a:ln>
            </p:spPr>
          </p:cxnSp>
          <p:cxnSp>
            <p:nvCxnSpPr>
              <p:cNvPr id="26936" name="Straight Connector 818"/>
              <p:cNvCxnSpPr/>
              <p:nvPr/>
            </p:nvCxnSpPr>
            <p:spPr>
              <a:xfrm flipV="1">
                <a:off x="7908120" y="-435240"/>
                <a:ext cx="360" cy="252360"/>
              </a:xfrm>
              <a:prstGeom prst="straightConnector1">
                <a:avLst/>
              </a:prstGeom>
              <a:ln w="6480">
                <a:solidFill>
                  <a:srgbClr val="a8a8a8"/>
                </a:solidFill>
                <a:miter/>
              </a:ln>
            </p:spPr>
          </p:cxnSp>
          <p:cxnSp>
            <p:nvCxnSpPr>
              <p:cNvPr id="26937" name="Straight Connector 819"/>
              <p:cNvCxnSpPr/>
              <p:nvPr/>
            </p:nvCxnSpPr>
            <p:spPr>
              <a:xfrm flipV="1">
                <a:off x="8237520" y="-435240"/>
                <a:ext cx="360" cy="252360"/>
              </a:xfrm>
              <a:prstGeom prst="straightConnector1">
                <a:avLst/>
              </a:prstGeom>
              <a:ln w="6480">
                <a:solidFill>
                  <a:srgbClr val="a8a8a8"/>
                </a:solidFill>
                <a:miter/>
              </a:ln>
            </p:spPr>
          </p:cxnSp>
          <p:cxnSp>
            <p:nvCxnSpPr>
              <p:cNvPr id="26938" name="Straight Connector 820"/>
              <p:cNvCxnSpPr/>
              <p:nvPr/>
            </p:nvCxnSpPr>
            <p:spPr>
              <a:xfrm flipV="1">
                <a:off x="7248960" y="-435240"/>
                <a:ext cx="360" cy="252360"/>
              </a:xfrm>
              <a:prstGeom prst="straightConnector1">
                <a:avLst/>
              </a:prstGeom>
              <a:ln w="6480">
                <a:solidFill>
                  <a:srgbClr val="a8a8a8"/>
                </a:solidFill>
                <a:miter/>
              </a:ln>
            </p:spPr>
          </p:cxnSp>
          <p:cxnSp>
            <p:nvCxnSpPr>
              <p:cNvPr id="26939" name="Straight Connector 821"/>
              <p:cNvCxnSpPr/>
              <p:nvPr/>
            </p:nvCxnSpPr>
            <p:spPr>
              <a:xfrm flipV="1">
                <a:off x="7578720" y="-435240"/>
                <a:ext cx="360" cy="252360"/>
              </a:xfrm>
              <a:prstGeom prst="straightConnector1">
                <a:avLst/>
              </a:prstGeom>
              <a:ln w="6480">
                <a:solidFill>
                  <a:srgbClr val="a8a8a8"/>
                </a:solidFill>
                <a:miter/>
              </a:ln>
            </p:spPr>
          </p:cxnSp>
          <p:cxnSp>
            <p:nvCxnSpPr>
              <p:cNvPr id="26940" name="Straight Connector 822"/>
              <p:cNvCxnSpPr/>
              <p:nvPr/>
            </p:nvCxnSpPr>
            <p:spPr>
              <a:xfrm flipV="1">
                <a:off x="6590160" y="-435240"/>
                <a:ext cx="360" cy="252360"/>
              </a:xfrm>
              <a:prstGeom prst="straightConnector1">
                <a:avLst/>
              </a:prstGeom>
              <a:ln w="6480">
                <a:solidFill>
                  <a:srgbClr val="a8a8a8"/>
                </a:solidFill>
                <a:miter/>
              </a:ln>
            </p:spPr>
          </p:cxnSp>
          <p:cxnSp>
            <p:nvCxnSpPr>
              <p:cNvPr id="26941" name="Straight Connector 823"/>
              <p:cNvCxnSpPr/>
              <p:nvPr/>
            </p:nvCxnSpPr>
            <p:spPr>
              <a:xfrm flipV="1">
                <a:off x="6919560" y="-435240"/>
                <a:ext cx="360" cy="252360"/>
              </a:xfrm>
              <a:prstGeom prst="straightConnector1">
                <a:avLst/>
              </a:prstGeom>
              <a:ln w="6480">
                <a:solidFill>
                  <a:srgbClr val="a8a8a8"/>
                </a:solidFill>
                <a:miter/>
              </a:ln>
            </p:spPr>
          </p:cxnSp>
          <p:cxnSp>
            <p:nvCxnSpPr>
              <p:cNvPr id="26942" name="Straight Connector 824"/>
              <p:cNvCxnSpPr/>
              <p:nvPr/>
            </p:nvCxnSpPr>
            <p:spPr>
              <a:xfrm flipV="1">
                <a:off x="5931000" y="-435240"/>
                <a:ext cx="360" cy="252360"/>
              </a:xfrm>
              <a:prstGeom prst="straightConnector1">
                <a:avLst/>
              </a:prstGeom>
              <a:ln w="6480">
                <a:solidFill>
                  <a:srgbClr val="a8a8a8"/>
                </a:solidFill>
                <a:miter/>
              </a:ln>
            </p:spPr>
          </p:cxnSp>
          <p:cxnSp>
            <p:nvCxnSpPr>
              <p:cNvPr id="26943" name="Straight Connector 825"/>
              <p:cNvCxnSpPr/>
              <p:nvPr/>
            </p:nvCxnSpPr>
            <p:spPr>
              <a:xfrm flipV="1">
                <a:off x="6260760" y="-435240"/>
                <a:ext cx="360" cy="252360"/>
              </a:xfrm>
              <a:prstGeom prst="straightConnector1">
                <a:avLst/>
              </a:prstGeom>
              <a:ln w="6480">
                <a:solidFill>
                  <a:srgbClr val="a8a8a8"/>
                </a:solidFill>
                <a:miter/>
              </a:ln>
            </p:spPr>
          </p:cxnSp>
          <p:cxnSp>
            <p:nvCxnSpPr>
              <p:cNvPr id="26944" name="Straight Connector 826"/>
              <p:cNvCxnSpPr/>
              <p:nvPr/>
            </p:nvCxnSpPr>
            <p:spPr>
              <a:xfrm flipV="1">
                <a:off x="5272200" y="-435240"/>
                <a:ext cx="360" cy="252360"/>
              </a:xfrm>
              <a:prstGeom prst="straightConnector1">
                <a:avLst/>
              </a:prstGeom>
              <a:ln w="6480">
                <a:solidFill>
                  <a:srgbClr val="a8a8a8"/>
                </a:solidFill>
                <a:miter/>
              </a:ln>
            </p:spPr>
          </p:cxnSp>
          <p:cxnSp>
            <p:nvCxnSpPr>
              <p:cNvPr id="26945" name="Straight Connector 827"/>
              <p:cNvCxnSpPr/>
              <p:nvPr/>
            </p:nvCxnSpPr>
            <p:spPr>
              <a:xfrm flipV="1">
                <a:off x="5601600" y="-435240"/>
                <a:ext cx="360" cy="252360"/>
              </a:xfrm>
              <a:prstGeom prst="straightConnector1">
                <a:avLst/>
              </a:prstGeom>
              <a:ln w="6480">
                <a:solidFill>
                  <a:srgbClr val="a8a8a8"/>
                </a:solidFill>
                <a:miter/>
              </a:ln>
            </p:spPr>
          </p:cxnSp>
          <p:cxnSp>
            <p:nvCxnSpPr>
              <p:cNvPr id="26946" name="Straight Connector 828"/>
              <p:cNvCxnSpPr/>
              <p:nvPr/>
            </p:nvCxnSpPr>
            <p:spPr>
              <a:xfrm flipV="1">
                <a:off x="4613040" y="-435240"/>
                <a:ext cx="360" cy="252360"/>
              </a:xfrm>
              <a:prstGeom prst="straightConnector1">
                <a:avLst/>
              </a:prstGeom>
              <a:ln w="6480">
                <a:solidFill>
                  <a:srgbClr val="a8a8a8"/>
                </a:solidFill>
                <a:miter/>
              </a:ln>
            </p:spPr>
          </p:cxnSp>
          <p:cxnSp>
            <p:nvCxnSpPr>
              <p:cNvPr id="26947" name="Straight Connector 829"/>
              <p:cNvCxnSpPr/>
              <p:nvPr/>
            </p:nvCxnSpPr>
            <p:spPr>
              <a:xfrm flipV="1">
                <a:off x="4942440" y="-435240"/>
                <a:ext cx="360" cy="252360"/>
              </a:xfrm>
              <a:prstGeom prst="straightConnector1">
                <a:avLst/>
              </a:prstGeom>
              <a:ln w="6480">
                <a:solidFill>
                  <a:srgbClr val="a8a8a8"/>
                </a:solidFill>
                <a:miter/>
              </a:ln>
            </p:spPr>
          </p:cxnSp>
          <p:cxnSp>
            <p:nvCxnSpPr>
              <p:cNvPr id="26948" name="Straight Connector 830"/>
              <p:cNvCxnSpPr/>
              <p:nvPr/>
            </p:nvCxnSpPr>
            <p:spPr>
              <a:xfrm flipV="1">
                <a:off x="3953880" y="-435240"/>
                <a:ext cx="360" cy="252360"/>
              </a:xfrm>
              <a:prstGeom prst="straightConnector1">
                <a:avLst/>
              </a:prstGeom>
              <a:ln w="6480">
                <a:solidFill>
                  <a:srgbClr val="a8a8a8"/>
                </a:solidFill>
                <a:miter/>
              </a:ln>
            </p:spPr>
          </p:cxnSp>
          <p:cxnSp>
            <p:nvCxnSpPr>
              <p:cNvPr id="26949" name="Straight Connector 831"/>
              <p:cNvCxnSpPr/>
              <p:nvPr/>
            </p:nvCxnSpPr>
            <p:spPr>
              <a:xfrm flipV="1">
                <a:off x="4283640" y="-435240"/>
                <a:ext cx="360" cy="252360"/>
              </a:xfrm>
              <a:prstGeom prst="straightConnector1">
                <a:avLst/>
              </a:prstGeom>
              <a:ln w="6480">
                <a:solidFill>
                  <a:srgbClr val="a8a8a8"/>
                </a:solidFill>
                <a:miter/>
              </a:ln>
            </p:spPr>
          </p:cxnSp>
          <p:cxnSp>
            <p:nvCxnSpPr>
              <p:cNvPr id="26950" name="Straight Connector 832"/>
              <p:cNvCxnSpPr/>
              <p:nvPr/>
            </p:nvCxnSpPr>
            <p:spPr>
              <a:xfrm flipV="1">
                <a:off x="3295080" y="-435240"/>
                <a:ext cx="360" cy="252360"/>
              </a:xfrm>
              <a:prstGeom prst="straightConnector1">
                <a:avLst/>
              </a:prstGeom>
              <a:ln w="6480">
                <a:solidFill>
                  <a:srgbClr val="a8a8a8"/>
                </a:solidFill>
                <a:miter/>
              </a:ln>
            </p:spPr>
          </p:cxnSp>
          <p:cxnSp>
            <p:nvCxnSpPr>
              <p:cNvPr id="26951" name="Straight Connector 833"/>
              <p:cNvCxnSpPr/>
              <p:nvPr/>
            </p:nvCxnSpPr>
            <p:spPr>
              <a:xfrm flipV="1">
                <a:off x="3624480" y="-435240"/>
                <a:ext cx="360" cy="252360"/>
              </a:xfrm>
              <a:prstGeom prst="straightConnector1">
                <a:avLst/>
              </a:prstGeom>
              <a:ln w="6480">
                <a:solidFill>
                  <a:srgbClr val="a8a8a8"/>
                </a:solidFill>
                <a:miter/>
              </a:ln>
            </p:spPr>
          </p:cxnSp>
          <p:cxnSp>
            <p:nvCxnSpPr>
              <p:cNvPr id="26952" name="Straight Connector 834"/>
              <p:cNvCxnSpPr/>
              <p:nvPr/>
            </p:nvCxnSpPr>
            <p:spPr>
              <a:xfrm flipV="1">
                <a:off x="2635920" y="-435240"/>
                <a:ext cx="360" cy="252360"/>
              </a:xfrm>
              <a:prstGeom prst="straightConnector1">
                <a:avLst/>
              </a:prstGeom>
              <a:ln w="6480">
                <a:solidFill>
                  <a:srgbClr val="a8a8a8"/>
                </a:solidFill>
                <a:miter/>
              </a:ln>
            </p:spPr>
          </p:cxnSp>
          <p:cxnSp>
            <p:nvCxnSpPr>
              <p:cNvPr id="26953" name="Straight Connector 835"/>
              <p:cNvCxnSpPr/>
              <p:nvPr/>
            </p:nvCxnSpPr>
            <p:spPr>
              <a:xfrm flipV="1">
                <a:off x="2965320" y="-435240"/>
                <a:ext cx="360" cy="252360"/>
              </a:xfrm>
              <a:prstGeom prst="straightConnector1">
                <a:avLst/>
              </a:prstGeom>
              <a:ln w="6480">
                <a:solidFill>
                  <a:srgbClr val="a8a8a8"/>
                </a:solidFill>
                <a:miter/>
              </a:ln>
            </p:spPr>
          </p:cxnSp>
          <p:cxnSp>
            <p:nvCxnSpPr>
              <p:cNvPr id="26954" name="Straight Connector 836"/>
              <p:cNvCxnSpPr/>
              <p:nvPr/>
            </p:nvCxnSpPr>
            <p:spPr>
              <a:xfrm flipV="1">
                <a:off x="1976760" y="-435240"/>
                <a:ext cx="360" cy="252360"/>
              </a:xfrm>
              <a:prstGeom prst="straightConnector1">
                <a:avLst/>
              </a:prstGeom>
              <a:ln w="6480">
                <a:solidFill>
                  <a:srgbClr val="a8a8a8"/>
                </a:solidFill>
                <a:miter/>
              </a:ln>
            </p:spPr>
          </p:cxnSp>
          <p:cxnSp>
            <p:nvCxnSpPr>
              <p:cNvPr id="26955" name="Straight Connector 837"/>
              <p:cNvCxnSpPr/>
              <p:nvPr/>
            </p:nvCxnSpPr>
            <p:spPr>
              <a:xfrm flipV="1">
                <a:off x="2306520" y="-435240"/>
                <a:ext cx="360" cy="252360"/>
              </a:xfrm>
              <a:prstGeom prst="straightConnector1">
                <a:avLst/>
              </a:prstGeom>
              <a:ln w="6480">
                <a:solidFill>
                  <a:srgbClr val="a8a8a8"/>
                </a:solidFill>
                <a:miter/>
              </a:ln>
            </p:spPr>
          </p:cxnSp>
          <p:cxnSp>
            <p:nvCxnSpPr>
              <p:cNvPr id="26956" name="Straight Connector 838"/>
              <p:cNvCxnSpPr/>
              <p:nvPr/>
            </p:nvCxnSpPr>
            <p:spPr>
              <a:xfrm flipV="1">
                <a:off x="1317960" y="-435240"/>
                <a:ext cx="360" cy="252360"/>
              </a:xfrm>
              <a:prstGeom prst="straightConnector1">
                <a:avLst/>
              </a:prstGeom>
              <a:ln w="6480">
                <a:solidFill>
                  <a:srgbClr val="a8a8a8"/>
                </a:solidFill>
                <a:miter/>
              </a:ln>
            </p:spPr>
          </p:cxnSp>
          <p:cxnSp>
            <p:nvCxnSpPr>
              <p:cNvPr id="26957" name="Straight Connector 839"/>
              <p:cNvCxnSpPr/>
              <p:nvPr/>
            </p:nvCxnSpPr>
            <p:spPr>
              <a:xfrm flipV="1">
                <a:off x="1647360" y="-435240"/>
                <a:ext cx="360" cy="252360"/>
              </a:xfrm>
              <a:prstGeom prst="straightConnector1">
                <a:avLst/>
              </a:prstGeom>
              <a:ln w="6480">
                <a:solidFill>
                  <a:srgbClr val="a8a8a8"/>
                </a:solidFill>
                <a:miter/>
              </a:ln>
            </p:spPr>
          </p:cxnSp>
          <p:cxnSp>
            <p:nvCxnSpPr>
              <p:cNvPr id="26958" name="Straight Connector 840"/>
              <p:cNvCxnSpPr/>
              <p:nvPr/>
            </p:nvCxnSpPr>
            <p:spPr>
              <a:xfrm flipV="1">
                <a:off x="658800" y="-435240"/>
                <a:ext cx="360" cy="252360"/>
              </a:xfrm>
              <a:prstGeom prst="straightConnector1">
                <a:avLst/>
              </a:prstGeom>
              <a:ln w="6480">
                <a:solidFill>
                  <a:srgbClr val="a8a8a8"/>
                </a:solidFill>
                <a:miter/>
              </a:ln>
            </p:spPr>
          </p:cxnSp>
          <p:cxnSp>
            <p:nvCxnSpPr>
              <p:cNvPr id="26959" name="Straight Connector 841"/>
              <p:cNvCxnSpPr/>
              <p:nvPr/>
            </p:nvCxnSpPr>
            <p:spPr>
              <a:xfrm flipV="1">
                <a:off x="988200" y="-435240"/>
                <a:ext cx="360" cy="252360"/>
              </a:xfrm>
              <a:prstGeom prst="straightConnector1">
                <a:avLst/>
              </a:prstGeom>
              <a:ln w="6480">
                <a:solidFill>
                  <a:srgbClr val="a8a8a8"/>
                </a:solidFill>
                <a:miter/>
              </a:ln>
            </p:spPr>
          </p:cxnSp>
          <p:cxnSp>
            <p:nvCxnSpPr>
              <p:cNvPr id="26960" name="Straight Connector 842"/>
              <p:cNvCxnSpPr/>
              <p:nvPr/>
            </p:nvCxnSpPr>
            <p:spPr>
              <a:xfrm flipV="1">
                <a:off x="0" y="-435240"/>
                <a:ext cx="360" cy="252360"/>
              </a:xfrm>
              <a:prstGeom prst="straightConnector1">
                <a:avLst/>
              </a:prstGeom>
              <a:ln w="6480">
                <a:solidFill>
                  <a:srgbClr val="a8a8a8"/>
                </a:solidFill>
                <a:miter/>
              </a:ln>
            </p:spPr>
          </p:cxnSp>
          <p:cxnSp>
            <p:nvCxnSpPr>
              <p:cNvPr id="26961" name="Straight Connector 843"/>
              <p:cNvCxnSpPr/>
              <p:nvPr/>
            </p:nvCxnSpPr>
            <p:spPr>
              <a:xfrm flipV="1">
                <a:off x="329400" y="-435240"/>
                <a:ext cx="360" cy="252360"/>
              </a:xfrm>
              <a:prstGeom prst="straightConnector1">
                <a:avLst/>
              </a:prstGeom>
              <a:ln w="6480">
                <a:solidFill>
                  <a:srgbClr val="a8a8a8"/>
                </a:solidFill>
                <a:miter/>
              </a:ln>
            </p:spPr>
          </p:cxnSp>
          <p:cxnSp>
            <p:nvCxnSpPr>
              <p:cNvPr id="26962" name="Straight Connector 1883"/>
              <p:cNvCxnSpPr/>
              <p:nvPr/>
            </p:nvCxnSpPr>
            <p:spPr>
              <a:xfrm>
                <a:off x="12355560" y="326520"/>
                <a:ext cx="252360" cy="360"/>
              </a:xfrm>
              <a:prstGeom prst="straightConnector1">
                <a:avLst/>
              </a:prstGeom>
              <a:ln w="6480">
                <a:solidFill>
                  <a:srgbClr val="a8a8a8"/>
                </a:solidFill>
                <a:miter/>
              </a:ln>
            </p:spPr>
          </p:cxnSp>
          <p:cxnSp>
            <p:nvCxnSpPr>
              <p:cNvPr id="26963" name="Straight Connector 1884"/>
              <p:cNvCxnSpPr/>
              <p:nvPr/>
            </p:nvCxnSpPr>
            <p:spPr>
              <a:xfrm>
                <a:off x="12355560" y="0"/>
                <a:ext cx="252360" cy="360"/>
              </a:xfrm>
              <a:prstGeom prst="straightConnector1">
                <a:avLst/>
              </a:prstGeom>
              <a:ln w="6480">
                <a:solidFill>
                  <a:srgbClr val="a8a8a8"/>
                </a:solidFill>
                <a:miter/>
              </a:ln>
            </p:spPr>
          </p:cxnSp>
          <p:cxnSp>
            <p:nvCxnSpPr>
              <p:cNvPr id="26964" name="Straight Connector 1885"/>
              <p:cNvCxnSpPr/>
              <p:nvPr/>
            </p:nvCxnSpPr>
            <p:spPr>
              <a:xfrm>
                <a:off x="12355560" y="979560"/>
                <a:ext cx="252360" cy="360"/>
              </a:xfrm>
              <a:prstGeom prst="straightConnector1">
                <a:avLst/>
              </a:prstGeom>
              <a:ln w="6480">
                <a:solidFill>
                  <a:srgbClr val="a8a8a8"/>
                </a:solidFill>
                <a:miter/>
              </a:ln>
            </p:spPr>
          </p:cxnSp>
          <p:cxnSp>
            <p:nvCxnSpPr>
              <p:cNvPr id="26965" name="Straight Connector 1886"/>
              <p:cNvCxnSpPr/>
              <p:nvPr/>
            </p:nvCxnSpPr>
            <p:spPr>
              <a:xfrm>
                <a:off x="12355560" y="653040"/>
                <a:ext cx="252360" cy="360"/>
              </a:xfrm>
              <a:prstGeom prst="straightConnector1">
                <a:avLst/>
              </a:prstGeom>
              <a:ln w="6480">
                <a:solidFill>
                  <a:srgbClr val="a8a8a8"/>
                </a:solidFill>
                <a:miter/>
              </a:ln>
            </p:spPr>
          </p:cxnSp>
          <p:cxnSp>
            <p:nvCxnSpPr>
              <p:cNvPr id="26966" name="Straight Connector 1887"/>
              <p:cNvCxnSpPr/>
              <p:nvPr/>
            </p:nvCxnSpPr>
            <p:spPr>
              <a:xfrm>
                <a:off x="12355560" y="1632600"/>
                <a:ext cx="252360" cy="360"/>
              </a:xfrm>
              <a:prstGeom prst="straightConnector1">
                <a:avLst/>
              </a:prstGeom>
              <a:ln w="6480">
                <a:solidFill>
                  <a:srgbClr val="a8a8a8"/>
                </a:solidFill>
                <a:miter/>
              </a:ln>
            </p:spPr>
          </p:cxnSp>
          <p:cxnSp>
            <p:nvCxnSpPr>
              <p:cNvPr id="26967" name="Straight Connector 1888"/>
              <p:cNvCxnSpPr/>
              <p:nvPr/>
            </p:nvCxnSpPr>
            <p:spPr>
              <a:xfrm>
                <a:off x="12355560" y="1306080"/>
                <a:ext cx="252360" cy="360"/>
              </a:xfrm>
              <a:prstGeom prst="straightConnector1">
                <a:avLst/>
              </a:prstGeom>
              <a:ln w="6480">
                <a:solidFill>
                  <a:srgbClr val="a8a8a8"/>
                </a:solidFill>
                <a:miter/>
              </a:ln>
            </p:spPr>
          </p:cxnSp>
          <p:cxnSp>
            <p:nvCxnSpPr>
              <p:cNvPr id="26968" name="Straight Connector 1889"/>
              <p:cNvCxnSpPr/>
              <p:nvPr/>
            </p:nvCxnSpPr>
            <p:spPr>
              <a:xfrm>
                <a:off x="12355560" y="2285640"/>
                <a:ext cx="252360" cy="360"/>
              </a:xfrm>
              <a:prstGeom prst="straightConnector1">
                <a:avLst/>
              </a:prstGeom>
              <a:ln w="6480">
                <a:solidFill>
                  <a:srgbClr val="a8a8a8"/>
                </a:solidFill>
                <a:miter/>
              </a:ln>
            </p:spPr>
          </p:cxnSp>
          <p:cxnSp>
            <p:nvCxnSpPr>
              <p:cNvPr id="26969" name="Straight Connector 1890"/>
              <p:cNvCxnSpPr/>
              <p:nvPr/>
            </p:nvCxnSpPr>
            <p:spPr>
              <a:xfrm>
                <a:off x="12355560" y="1959120"/>
                <a:ext cx="252360" cy="360"/>
              </a:xfrm>
              <a:prstGeom prst="straightConnector1">
                <a:avLst/>
              </a:prstGeom>
              <a:ln w="6480">
                <a:solidFill>
                  <a:srgbClr val="a8a8a8"/>
                </a:solidFill>
                <a:miter/>
              </a:ln>
            </p:spPr>
          </p:cxnSp>
          <p:cxnSp>
            <p:nvCxnSpPr>
              <p:cNvPr id="26970" name="Straight Connector 1891"/>
              <p:cNvCxnSpPr/>
              <p:nvPr/>
            </p:nvCxnSpPr>
            <p:spPr>
              <a:xfrm>
                <a:off x="12355560" y="2939040"/>
                <a:ext cx="252360" cy="360"/>
              </a:xfrm>
              <a:prstGeom prst="straightConnector1">
                <a:avLst/>
              </a:prstGeom>
              <a:ln w="6480">
                <a:solidFill>
                  <a:srgbClr val="a8a8a8"/>
                </a:solidFill>
                <a:miter/>
              </a:ln>
            </p:spPr>
          </p:cxnSp>
          <p:cxnSp>
            <p:nvCxnSpPr>
              <p:cNvPr id="26971" name="Straight Connector 1892"/>
              <p:cNvCxnSpPr/>
              <p:nvPr/>
            </p:nvCxnSpPr>
            <p:spPr>
              <a:xfrm>
                <a:off x="12355560" y="2612520"/>
                <a:ext cx="252360" cy="360"/>
              </a:xfrm>
              <a:prstGeom prst="straightConnector1">
                <a:avLst/>
              </a:prstGeom>
              <a:ln w="6480">
                <a:solidFill>
                  <a:srgbClr val="a8a8a8"/>
                </a:solidFill>
                <a:miter/>
              </a:ln>
            </p:spPr>
          </p:cxnSp>
          <p:cxnSp>
            <p:nvCxnSpPr>
              <p:cNvPr id="26972" name="Straight Connector 1893"/>
              <p:cNvCxnSpPr/>
              <p:nvPr/>
            </p:nvCxnSpPr>
            <p:spPr>
              <a:xfrm>
                <a:off x="12355560" y="3592080"/>
                <a:ext cx="252360" cy="360"/>
              </a:xfrm>
              <a:prstGeom prst="straightConnector1">
                <a:avLst/>
              </a:prstGeom>
              <a:ln w="6480">
                <a:solidFill>
                  <a:srgbClr val="a8a8a8"/>
                </a:solidFill>
                <a:miter/>
              </a:ln>
            </p:spPr>
          </p:cxnSp>
          <p:cxnSp>
            <p:nvCxnSpPr>
              <p:cNvPr id="26973" name="Straight Connector 1894"/>
              <p:cNvCxnSpPr/>
              <p:nvPr/>
            </p:nvCxnSpPr>
            <p:spPr>
              <a:xfrm>
                <a:off x="12355560" y="3265560"/>
                <a:ext cx="252360" cy="360"/>
              </a:xfrm>
              <a:prstGeom prst="straightConnector1">
                <a:avLst/>
              </a:prstGeom>
              <a:ln w="6480">
                <a:solidFill>
                  <a:srgbClr val="a8a8a8"/>
                </a:solidFill>
                <a:miter/>
              </a:ln>
            </p:spPr>
          </p:cxnSp>
          <p:cxnSp>
            <p:nvCxnSpPr>
              <p:cNvPr id="26974" name="Straight Connector 1895"/>
              <p:cNvCxnSpPr/>
              <p:nvPr/>
            </p:nvCxnSpPr>
            <p:spPr>
              <a:xfrm>
                <a:off x="12355560" y="4245120"/>
                <a:ext cx="252360" cy="360"/>
              </a:xfrm>
              <a:prstGeom prst="straightConnector1">
                <a:avLst/>
              </a:prstGeom>
              <a:ln w="6480">
                <a:solidFill>
                  <a:srgbClr val="a8a8a8"/>
                </a:solidFill>
                <a:miter/>
              </a:ln>
            </p:spPr>
          </p:cxnSp>
          <p:cxnSp>
            <p:nvCxnSpPr>
              <p:cNvPr id="26975" name="Straight Connector 1896"/>
              <p:cNvCxnSpPr/>
              <p:nvPr/>
            </p:nvCxnSpPr>
            <p:spPr>
              <a:xfrm>
                <a:off x="12355560" y="3918600"/>
                <a:ext cx="252360" cy="360"/>
              </a:xfrm>
              <a:prstGeom prst="straightConnector1">
                <a:avLst/>
              </a:prstGeom>
              <a:ln w="6480">
                <a:solidFill>
                  <a:srgbClr val="a8a8a8"/>
                </a:solidFill>
                <a:miter/>
              </a:ln>
            </p:spPr>
          </p:cxnSp>
          <p:cxnSp>
            <p:nvCxnSpPr>
              <p:cNvPr id="26976" name="Straight Connector 1898"/>
              <p:cNvCxnSpPr/>
              <p:nvPr/>
            </p:nvCxnSpPr>
            <p:spPr>
              <a:xfrm>
                <a:off x="12355560" y="4571640"/>
                <a:ext cx="252360" cy="360"/>
              </a:xfrm>
              <a:prstGeom prst="straightConnector1">
                <a:avLst/>
              </a:prstGeom>
              <a:ln w="6480">
                <a:solidFill>
                  <a:srgbClr val="a8a8a8"/>
                </a:solidFill>
                <a:miter/>
              </a:ln>
            </p:spPr>
          </p:cxnSp>
          <p:cxnSp>
            <p:nvCxnSpPr>
              <p:cNvPr id="26977" name="Straight Connector 1899"/>
              <p:cNvCxnSpPr/>
              <p:nvPr/>
            </p:nvCxnSpPr>
            <p:spPr>
              <a:xfrm>
                <a:off x="12355560" y="5551560"/>
                <a:ext cx="252360" cy="360"/>
              </a:xfrm>
              <a:prstGeom prst="straightConnector1">
                <a:avLst/>
              </a:prstGeom>
              <a:ln w="6480">
                <a:solidFill>
                  <a:srgbClr val="a8a8a8"/>
                </a:solidFill>
                <a:miter/>
              </a:ln>
            </p:spPr>
          </p:cxnSp>
          <p:cxnSp>
            <p:nvCxnSpPr>
              <p:cNvPr id="26978" name="Straight Connector 1900"/>
              <p:cNvCxnSpPr/>
              <p:nvPr/>
            </p:nvCxnSpPr>
            <p:spPr>
              <a:xfrm>
                <a:off x="12355560" y="5225040"/>
                <a:ext cx="252360" cy="360"/>
              </a:xfrm>
              <a:prstGeom prst="straightConnector1">
                <a:avLst/>
              </a:prstGeom>
              <a:ln w="6480">
                <a:solidFill>
                  <a:srgbClr val="a8a8a8"/>
                </a:solidFill>
                <a:miter/>
              </a:ln>
            </p:spPr>
          </p:cxnSp>
          <p:cxnSp>
            <p:nvCxnSpPr>
              <p:cNvPr id="26979" name="Straight Connector 1901"/>
              <p:cNvCxnSpPr/>
              <p:nvPr/>
            </p:nvCxnSpPr>
            <p:spPr>
              <a:xfrm>
                <a:off x="12355560" y="6204600"/>
                <a:ext cx="252360" cy="360"/>
              </a:xfrm>
              <a:prstGeom prst="straightConnector1">
                <a:avLst/>
              </a:prstGeom>
              <a:ln w="6480">
                <a:solidFill>
                  <a:srgbClr val="a8a8a8"/>
                </a:solidFill>
                <a:miter/>
              </a:ln>
            </p:spPr>
          </p:cxnSp>
          <p:cxnSp>
            <p:nvCxnSpPr>
              <p:cNvPr id="26980" name="Straight Connector 1902"/>
              <p:cNvCxnSpPr/>
              <p:nvPr/>
            </p:nvCxnSpPr>
            <p:spPr>
              <a:xfrm>
                <a:off x="12355560" y="5878080"/>
                <a:ext cx="252360" cy="360"/>
              </a:xfrm>
              <a:prstGeom prst="straightConnector1">
                <a:avLst/>
              </a:prstGeom>
              <a:ln w="6480">
                <a:solidFill>
                  <a:srgbClr val="a8a8a8"/>
                </a:solidFill>
                <a:miter/>
              </a:ln>
            </p:spPr>
          </p:cxnSp>
          <p:cxnSp>
            <p:nvCxnSpPr>
              <p:cNvPr id="26981" name="Straight Connector 1903"/>
              <p:cNvCxnSpPr/>
              <p:nvPr/>
            </p:nvCxnSpPr>
            <p:spPr>
              <a:xfrm>
                <a:off x="12355560" y="6857640"/>
                <a:ext cx="252360" cy="360"/>
              </a:xfrm>
              <a:prstGeom prst="straightConnector1">
                <a:avLst/>
              </a:prstGeom>
              <a:ln w="6480">
                <a:solidFill>
                  <a:srgbClr val="a8a8a8"/>
                </a:solidFill>
                <a:miter/>
              </a:ln>
            </p:spPr>
          </p:cxnSp>
          <p:cxnSp>
            <p:nvCxnSpPr>
              <p:cNvPr id="26982" name="Straight Connector 1904"/>
              <p:cNvCxnSpPr/>
              <p:nvPr/>
            </p:nvCxnSpPr>
            <p:spPr>
              <a:xfrm>
                <a:off x="12355560" y="6531120"/>
                <a:ext cx="252360" cy="360"/>
              </a:xfrm>
              <a:prstGeom prst="straightConnector1">
                <a:avLst/>
              </a:prstGeom>
              <a:ln w="6480">
                <a:solidFill>
                  <a:srgbClr val="a8a8a8"/>
                </a:solidFill>
                <a:miter/>
              </a:ln>
            </p:spPr>
          </p:cxnSp>
          <p:cxnSp>
            <p:nvCxnSpPr>
              <p:cNvPr id="2698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698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698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698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698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698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6989" name="Straight Connector 2097"/>
              <p:cNvCxnSpPr/>
              <p:nvPr/>
            </p:nvCxnSpPr>
            <p:spPr>
              <a:xfrm flipV="1">
                <a:off x="9885240" y="7041240"/>
                <a:ext cx="360" cy="252360"/>
              </a:xfrm>
              <a:prstGeom prst="straightConnector1">
                <a:avLst/>
              </a:prstGeom>
              <a:ln w="6480">
                <a:solidFill>
                  <a:srgbClr val="a8a8a8"/>
                </a:solidFill>
                <a:miter/>
              </a:ln>
            </p:spPr>
          </p:cxnSp>
          <p:cxnSp>
            <p:nvCxnSpPr>
              <p:cNvPr id="2699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6991" name="Straight Connector 2099"/>
              <p:cNvCxnSpPr/>
              <p:nvPr/>
            </p:nvCxnSpPr>
            <p:spPr>
              <a:xfrm flipV="1">
                <a:off x="9226080" y="7041240"/>
                <a:ext cx="360" cy="252360"/>
              </a:xfrm>
              <a:prstGeom prst="straightConnector1">
                <a:avLst/>
              </a:prstGeom>
              <a:ln w="6480">
                <a:solidFill>
                  <a:srgbClr val="a8a8a8"/>
                </a:solidFill>
                <a:miter/>
              </a:ln>
            </p:spPr>
          </p:cxnSp>
          <p:cxnSp>
            <p:nvCxnSpPr>
              <p:cNvPr id="26992" name="Straight Connector 2100"/>
              <p:cNvCxnSpPr/>
              <p:nvPr/>
            </p:nvCxnSpPr>
            <p:spPr>
              <a:xfrm flipV="1">
                <a:off x="9555840" y="7041240"/>
                <a:ext cx="360" cy="252360"/>
              </a:xfrm>
              <a:prstGeom prst="straightConnector1">
                <a:avLst/>
              </a:prstGeom>
              <a:ln w="6480">
                <a:solidFill>
                  <a:srgbClr val="a8a8a8"/>
                </a:solidFill>
                <a:miter/>
              </a:ln>
            </p:spPr>
          </p:cxnSp>
          <p:cxnSp>
            <p:nvCxnSpPr>
              <p:cNvPr id="26993" name="Straight Connector 2101"/>
              <p:cNvCxnSpPr/>
              <p:nvPr/>
            </p:nvCxnSpPr>
            <p:spPr>
              <a:xfrm flipV="1">
                <a:off x="8567280" y="7041240"/>
                <a:ext cx="360" cy="252360"/>
              </a:xfrm>
              <a:prstGeom prst="straightConnector1">
                <a:avLst/>
              </a:prstGeom>
              <a:ln w="6480">
                <a:solidFill>
                  <a:srgbClr val="a8a8a8"/>
                </a:solidFill>
                <a:miter/>
              </a:ln>
            </p:spPr>
          </p:cxnSp>
          <p:cxnSp>
            <p:nvCxnSpPr>
              <p:cNvPr id="26994" name="Straight Connector 2102"/>
              <p:cNvCxnSpPr/>
              <p:nvPr/>
            </p:nvCxnSpPr>
            <p:spPr>
              <a:xfrm flipV="1">
                <a:off x="8896680" y="7041240"/>
                <a:ext cx="360" cy="252360"/>
              </a:xfrm>
              <a:prstGeom prst="straightConnector1">
                <a:avLst/>
              </a:prstGeom>
              <a:ln w="6480">
                <a:solidFill>
                  <a:srgbClr val="a8a8a8"/>
                </a:solidFill>
                <a:miter/>
              </a:ln>
            </p:spPr>
          </p:cxnSp>
          <p:cxnSp>
            <p:nvCxnSpPr>
              <p:cNvPr id="26995" name="Straight Connector 2103"/>
              <p:cNvCxnSpPr/>
              <p:nvPr/>
            </p:nvCxnSpPr>
            <p:spPr>
              <a:xfrm flipV="1">
                <a:off x="7908120" y="7041240"/>
                <a:ext cx="360" cy="252360"/>
              </a:xfrm>
              <a:prstGeom prst="straightConnector1">
                <a:avLst/>
              </a:prstGeom>
              <a:ln w="6480">
                <a:solidFill>
                  <a:srgbClr val="a8a8a8"/>
                </a:solidFill>
                <a:miter/>
              </a:ln>
            </p:spPr>
          </p:cxnSp>
          <p:cxnSp>
            <p:nvCxnSpPr>
              <p:cNvPr id="26996" name="Straight Connector 2104"/>
              <p:cNvCxnSpPr/>
              <p:nvPr/>
            </p:nvCxnSpPr>
            <p:spPr>
              <a:xfrm flipV="1">
                <a:off x="8237520" y="7041240"/>
                <a:ext cx="360" cy="252360"/>
              </a:xfrm>
              <a:prstGeom prst="straightConnector1">
                <a:avLst/>
              </a:prstGeom>
              <a:ln w="6480">
                <a:solidFill>
                  <a:srgbClr val="a8a8a8"/>
                </a:solidFill>
                <a:miter/>
              </a:ln>
            </p:spPr>
          </p:cxnSp>
          <p:cxnSp>
            <p:nvCxnSpPr>
              <p:cNvPr id="26997" name="Straight Connector 2105"/>
              <p:cNvCxnSpPr/>
              <p:nvPr/>
            </p:nvCxnSpPr>
            <p:spPr>
              <a:xfrm flipV="1">
                <a:off x="7248960" y="7041240"/>
                <a:ext cx="360" cy="252360"/>
              </a:xfrm>
              <a:prstGeom prst="straightConnector1">
                <a:avLst/>
              </a:prstGeom>
              <a:ln w="6480">
                <a:solidFill>
                  <a:srgbClr val="a8a8a8"/>
                </a:solidFill>
                <a:miter/>
              </a:ln>
            </p:spPr>
          </p:cxnSp>
          <p:cxnSp>
            <p:nvCxnSpPr>
              <p:cNvPr id="26998" name="Straight Connector 2106"/>
              <p:cNvCxnSpPr/>
              <p:nvPr/>
            </p:nvCxnSpPr>
            <p:spPr>
              <a:xfrm flipV="1">
                <a:off x="7578720" y="7041240"/>
                <a:ext cx="360" cy="252360"/>
              </a:xfrm>
              <a:prstGeom prst="straightConnector1">
                <a:avLst/>
              </a:prstGeom>
              <a:ln w="6480">
                <a:solidFill>
                  <a:srgbClr val="a8a8a8"/>
                </a:solidFill>
                <a:miter/>
              </a:ln>
            </p:spPr>
          </p:cxnSp>
          <p:cxnSp>
            <p:nvCxnSpPr>
              <p:cNvPr id="26999" name="Straight Connector 2107"/>
              <p:cNvCxnSpPr/>
              <p:nvPr/>
            </p:nvCxnSpPr>
            <p:spPr>
              <a:xfrm flipV="1">
                <a:off x="6590160" y="7041240"/>
                <a:ext cx="360" cy="252360"/>
              </a:xfrm>
              <a:prstGeom prst="straightConnector1">
                <a:avLst/>
              </a:prstGeom>
              <a:ln w="6480">
                <a:solidFill>
                  <a:srgbClr val="a8a8a8"/>
                </a:solidFill>
                <a:miter/>
              </a:ln>
            </p:spPr>
          </p:cxnSp>
          <p:cxnSp>
            <p:nvCxnSpPr>
              <p:cNvPr id="27000" name="Straight Connector 2108"/>
              <p:cNvCxnSpPr/>
              <p:nvPr/>
            </p:nvCxnSpPr>
            <p:spPr>
              <a:xfrm flipV="1">
                <a:off x="6919560" y="7041240"/>
                <a:ext cx="360" cy="252360"/>
              </a:xfrm>
              <a:prstGeom prst="straightConnector1">
                <a:avLst/>
              </a:prstGeom>
              <a:ln w="6480">
                <a:solidFill>
                  <a:srgbClr val="a8a8a8"/>
                </a:solidFill>
                <a:miter/>
              </a:ln>
            </p:spPr>
          </p:cxnSp>
          <p:cxnSp>
            <p:nvCxnSpPr>
              <p:cNvPr id="27001" name="Straight Connector 2109"/>
              <p:cNvCxnSpPr/>
              <p:nvPr/>
            </p:nvCxnSpPr>
            <p:spPr>
              <a:xfrm flipV="1">
                <a:off x="5931000" y="7041240"/>
                <a:ext cx="360" cy="252360"/>
              </a:xfrm>
              <a:prstGeom prst="straightConnector1">
                <a:avLst/>
              </a:prstGeom>
              <a:ln w="6480">
                <a:solidFill>
                  <a:srgbClr val="a8a8a8"/>
                </a:solidFill>
                <a:miter/>
              </a:ln>
            </p:spPr>
          </p:cxnSp>
          <p:cxnSp>
            <p:nvCxnSpPr>
              <p:cNvPr id="27002" name="Straight Connector 2110"/>
              <p:cNvCxnSpPr/>
              <p:nvPr/>
            </p:nvCxnSpPr>
            <p:spPr>
              <a:xfrm flipV="1">
                <a:off x="6260760" y="7041240"/>
                <a:ext cx="360" cy="252360"/>
              </a:xfrm>
              <a:prstGeom prst="straightConnector1">
                <a:avLst/>
              </a:prstGeom>
              <a:ln w="6480">
                <a:solidFill>
                  <a:srgbClr val="a8a8a8"/>
                </a:solidFill>
                <a:miter/>
              </a:ln>
            </p:spPr>
          </p:cxnSp>
          <p:cxnSp>
            <p:nvCxnSpPr>
              <p:cNvPr id="27003" name="Straight Connector 2111"/>
              <p:cNvCxnSpPr/>
              <p:nvPr/>
            </p:nvCxnSpPr>
            <p:spPr>
              <a:xfrm flipV="1">
                <a:off x="5272200" y="7041240"/>
                <a:ext cx="360" cy="252360"/>
              </a:xfrm>
              <a:prstGeom prst="straightConnector1">
                <a:avLst/>
              </a:prstGeom>
              <a:ln w="6480">
                <a:solidFill>
                  <a:srgbClr val="a8a8a8"/>
                </a:solidFill>
                <a:miter/>
              </a:ln>
            </p:spPr>
          </p:cxnSp>
          <p:cxnSp>
            <p:nvCxnSpPr>
              <p:cNvPr id="27004" name="Straight Connector 2112"/>
              <p:cNvCxnSpPr/>
              <p:nvPr/>
            </p:nvCxnSpPr>
            <p:spPr>
              <a:xfrm flipV="1">
                <a:off x="5601600" y="7041240"/>
                <a:ext cx="360" cy="252360"/>
              </a:xfrm>
              <a:prstGeom prst="straightConnector1">
                <a:avLst/>
              </a:prstGeom>
              <a:ln w="6480">
                <a:solidFill>
                  <a:srgbClr val="a8a8a8"/>
                </a:solidFill>
                <a:miter/>
              </a:ln>
            </p:spPr>
          </p:cxnSp>
          <p:cxnSp>
            <p:nvCxnSpPr>
              <p:cNvPr id="27005" name="Straight Connector 2113"/>
              <p:cNvCxnSpPr/>
              <p:nvPr/>
            </p:nvCxnSpPr>
            <p:spPr>
              <a:xfrm flipV="1">
                <a:off x="4613040" y="7041240"/>
                <a:ext cx="360" cy="252360"/>
              </a:xfrm>
              <a:prstGeom prst="straightConnector1">
                <a:avLst/>
              </a:prstGeom>
              <a:ln w="6480">
                <a:solidFill>
                  <a:srgbClr val="a8a8a8"/>
                </a:solidFill>
                <a:miter/>
              </a:ln>
            </p:spPr>
          </p:cxnSp>
          <p:cxnSp>
            <p:nvCxnSpPr>
              <p:cNvPr id="27006" name="Straight Connector 2114"/>
              <p:cNvCxnSpPr/>
              <p:nvPr/>
            </p:nvCxnSpPr>
            <p:spPr>
              <a:xfrm flipV="1">
                <a:off x="4942440" y="7041240"/>
                <a:ext cx="360" cy="252360"/>
              </a:xfrm>
              <a:prstGeom prst="straightConnector1">
                <a:avLst/>
              </a:prstGeom>
              <a:ln w="6480">
                <a:solidFill>
                  <a:srgbClr val="a8a8a8"/>
                </a:solidFill>
                <a:miter/>
              </a:ln>
            </p:spPr>
          </p:cxnSp>
          <p:cxnSp>
            <p:nvCxnSpPr>
              <p:cNvPr id="27007" name="Straight Connector 2115"/>
              <p:cNvCxnSpPr/>
              <p:nvPr/>
            </p:nvCxnSpPr>
            <p:spPr>
              <a:xfrm flipV="1">
                <a:off x="3953880" y="7041240"/>
                <a:ext cx="360" cy="252360"/>
              </a:xfrm>
              <a:prstGeom prst="straightConnector1">
                <a:avLst/>
              </a:prstGeom>
              <a:ln w="6480">
                <a:solidFill>
                  <a:srgbClr val="a8a8a8"/>
                </a:solidFill>
                <a:miter/>
              </a:ln>
            </p:spPr>
          </p:cxnSp>
          <p:cxnSp>
            <p:nvCxnSpPr>
              <p:cNvPr id="27008" name="Straight Connector 2116"/>
              <p:cNvCxnSpPr/>
              <p:nvPr/>
            </p:nvCxnSpPr>
            <p:spPr>
              <a:xfrm flipV="1">
                <a:off x="4283640" y="7041240"/>
                <a:ext cx="360" cy="252360"/>
              </a:xfrm>
              <a:prstGeom prst="straightConnector1">
                <a:avLst/>
              </a:prstGeom>
              <a:ln w="6480">
                <a:solidFill>
                  <a:srgbClr val="a8a8a8"/>
                </a:solidFill>
                <a:miter/>
              </a:ln>
            </p:spPr>
          </p:cxnSp>
          <p:cxnSp>
            <p:nvCxnSpPr>
              <p:cNvPr id="27009" name="Straight Connector 2117"/>
              <p:cNvCxnSpPr/>
              <p:nvPr/>
            </p:nvCxnSpPr>
            <p:spPr>
              <a:xfrm flipV="1">
                <a:off x="3295080" y="7041240"/>
                <a:ext cx="360" cy="252360"/>
              </a:xfrm>
              <a:prstGeom prst="straightConnector1">
                <a:avLst/>
              </a:prstGeom>
              <a:ln w="6480">
                <a:solidFill>
                  <a:srgbClr val="a8a8a8"/>
                </a:solidFill>
                <a:miter/>
              </a:ln>
            </p:spPr>
          </p:cxnSp>
          <p:cxnSp>
            <p:nvCxnSpPr>
              <p:cNvPr id="27010" name="Straight Connector 2118"/>
              <p:cNvCxnSpPr/>
              <p:nvPr/>
            </p:nvCxnSpPr>
            <p:spPr>
              <a:xfrm flipV="1">
                <a:off x="3624480" y="7041240"/>
                <a:ext cx="360" cy="252360"/>
              </a:xfrm>
              <a:prstGeom prst="straightConnector1">
                <a:avLst/>
              </a:prstGeom>
              <a:ln w="6480">
                <a:solidFill>
                  <a:srgbClr val="a8a8a8"/>
                </a:solidFill>
                <a:miter/>
              </a:ln>
            </p:spPr>
          </p:cxnSp>
          <p:cxnSp>
            <p:nvCxnSpPr>
              <p:cNvPr id="27011" name="Straight Connector 2119"/>
              <p:cNvCxnSpPr/>
              <p:nvPr/>
            </p:nvCxnSpPr>
            <p:spPr>
              <a:xfrm flipV="1">
                <a:off x="2635920" y="7041240"/>
                <a:ext cx="360" cy="252360"/>
              </a:xfrm>
              <a:prstGeom prst="straightConnector1">
                <a:avLst/>
              </a:prstGeom>
              <a:ln w="6480">
                <a:solidFill>
                  <a:srgbClr val="a8a8a8"/>
                </a:solidFill>
                <a:miter/>
              </a:ln>
            </p:spPr>
          </p:cxnSp>
          <p:cxnSp>
            <p:nvCxnSpPr>
              <p:cNvPr id="27012" name="Straight Connector 2120"/>
              <p:cNvCxnSpPr/>
              <p:nvPr/>
            </p:nvCxnSpPr>
            <p:spPr>
              <a:xfrm flipV="1">
                <a:off x="2965320" y="7041240"/>
                <a:ext cx="360" cy="252360"/>
              </a:xfrm>
              <a:prstGeom prst="straightConnector1">
                <a:avLst/>
              </a:prstGeom>
              <a:ln w="6480">
                <a:solidFill>
                  <a:srgbClr val="a8a8a8"/>
                </a:solidFill>
                <a:miter/>
              </a:ln>
            </p:spPr>
          </p:cxnSp>
          <p:cxnSp>
            <p:nvCxnSpPr>
              <p:cNvPr id="27013" name="Straight Connector 2121"/>
              <p:cNvCxnSpPr/>
              <p:nvPr/>
            </p:nvCxnSpPr>
            <p:spPr>
              <a:xfrm flipV="1">
                <a:off x="1976760" y="7041240"/>
                <a:ext cx="360" cy="252360"/>
              </a:xfrm>
              <a:prstGeom prst="straightConnector1">
                <a:avLst/>
              </a:prstGeom>
              <a:ln w="6480">
                <a:solidFill>
                  <a:srgbClr val="a8a8a8"/>
                </a:solidFill>
                <a:miter/>
              </a:ln>
            </p:spPr>
          </p:cxnSp>
          <p:cxnSp>
            <p:nvCxnSpPr>
              <p:cNvPr id="27014" name="Straight Connector 2122"/>
              <p:cNvCxnSpPr/>
              <p:nvPr/>
            </p:nvCxnSpPr>
            <p:spPr>
              <a:xfrm flipV="1">
                <a:off x="2306520" y="7041240"/>
                <a:ext cx="360" cy="252360"/>
              </a:xfrm>
              <a:prstGeom prst="straightConnector1">
                <a:avLst/>
              </a:prstGeom>
              <a:ln w="6480">
                <a:solidFill>
                  <a:srgbClr val="a8a8a8"/>
                </a:solidFill>
                <a:miter/>
              </a:ln>
            </p:spPr>
          </p:cxnSp>
          <p:cxnSp>
            <p:nvCxnSpPr>
              <p:cNvPr id="27015" name="Straight Connector 2123"/>
              <p:cNvCxnSpPr/>
              <p:nvPr/>
            </p:nvCxnSpPr>
            <p:spPr>
              <a:xfrm flipV="1">
                <a:off x="1317960" y="7041240"/>
                <a:ext cx="360" cy="252360"/>
              </a:xfrm>
              <a:prstGeom prst="straightConnector1">
                <a:avLst/>
              </a:prstGeom>
              <a:ln w="6480">
                <a:solidFill>
                  <a:srgbClr val="a8a8a8"/>
                </a:solidFill>
                <a:miter/>
              </a:ln>
            </p:spPr>
          </p:cxnSp>
          <p:cxnSp>
            <p:nvCxnSpPr>
              <p:cNvPr id="27016" name="Straight Connector 2124"/>
              <p:cNvCxnSpPr/>
              <p:nvPr/>
            </p:nvCxnSpPr>
            <p:spPr>
              <a:xfrm flipV="1">
                <a:off x="1647360" y="7041240"/>
                <a:ext cx="360" cy="252360"/>
              </a:xfrm>
              <a:prstGeom prst="straightConnector1">
                <a:avLst/>
              </a:prstGeom>
              <a:ln w="6480">
                <a:solidFill>
                  <a:srgbClr val="a8a8a8"/>
                </a:solidFill>
                <a:miter/>
              </a:ln>
            </p:spPr>
          </p:cxnSp>
          <p:cxnSp>
            <p:nvCxnSpPr>
              <p:cNvPr id="27017" name="Straight Connector 2125"/>
              <p:cNvCxnSpPr/>
              <p:nvPr/>
            </p:nvCxnSpPr>
            <p:spPr>
              <a:xfrm flipV="1">
                <a:off x="658800" y="7041240"/>
                <a:ext cx="360" cy="252360"/>
              </a:xfrm>
              <a:prstGeom prst="straightConnector1">
                <a:avLst/>
              </a:prstGeom>
              <a:ln w="6480">
                <a:solidFill>
                  <a:srgbClr val="a8a8a8"/>
                </a:solidFill>
                <a:miter/>
              </a:ln>
            </p:spPr>
          </p:cxnSp>
          <p:cxnSp>
            <p:nvCxnSpPr>
              <p:cNvPr id="27018" name="Straight Connector 2126"/>
              <p:cNvCxnSpPr/>
              <p:nvPr/>
            </p:nvCxnSpPr>
            <p:spPr>
              <a:xfrm flipV="1">
                <a:off x="988200" y="7041240"/>
                <a:ext cx="360" cy="252360"/>
              </a:xfrm>
              <a:prstGeom prst="straightConnector1">
                <a:avLst/>
              </a:prstGeom>
              <a:ln w="6480">
                <a:solidFill>
                  <a:srgbClr val="a8a8a8"/>
                </a:solidFill>
                <a:miter/>
              </a:ln>
            </p:spPr>
          </p:cxnSp>
          <p:cxnSp>
            <p:nvCxnSpPr>
              <p:cNvPr id="27019" name="Straight Connector 2127"/>
              <p:cNvCxnSpPr/>
              <p:nvPr/>
            </p:nvCxnSpPr>
            <p:spPr>
              <a:xfrm flipV="1">
                <a:off x="0" y="7041240"/>
                <a:ext cx="360" cy="252360"/>
              </a:xfrm>
              <a:prstGeom prst="straightConnector1">
                <a:avLst/>
              </a:prstGeom>
              <a:ln w="6480">
                <a:solidFill>
                  <a:srgbClr val="a8a8a8"/>
                </a:solidFill>
                <a:miter/>
              </a:ln>
            </p:spPr>
          </p:cxnSp>
          <p:cxnSp>
            <p:nvCxnSpPr>
              <p:cNvPr id="2702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7021" name="PlaceHolder 1"/>
          <p:cNvSpPr>
            <a:spLocks noGrp="1"/>
          </p:cNvSpPr>
          <p:nvPr>
            <p:ph type="body"/>
          </p:nvPr>
        </p:nvSpPr>
        <p:spPr>
          <a:xfrm>
            <a:off x="0" y="0"/>
            <a:ext cx="12191760" cy="6857640"/>
          </a:xfrm>
          <a:prstGeom prst="rect">
            <a:avLst/>
          </a:prstGeom>
          <a:solidFill>
            <a:schemeClr val="accent2">
              <a:lumMod val="20000"/>
              <a:lumOff val="80000"/>
              <a:alpha val="10000"/>
            </a:schemeClr>
          </a:solidFill>
          <a:ln w="0">
            <a:noFill/>
          </a:ln>
        </p:spPr>
        <p:txBody>
          <a:bodyPr lIns="324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27022" name="TextBox 2"/>
          <p:cNvSpPr/>
          <p:nvPr/>
        </p:nvSpPr>
        <p:spPr>
          <a:xfrm>
            <a:off x="-2261880" y="0"/>
            <a:ext cx="1825920" cy="297252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5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7060" name="Master Grid"/>
          <p:cNvGrpSpPr/>
          <p:nvPr/>
        </p:nvGrpSpPr>
        <p:grpSpPr>
          <a:xfrm>
            <a:off x="0" y="0"/>
            <a:ext cx="12191760" cy="6858000"/>
            <a:chOff x="0" y="0"/>
            <a:chExt cx="12191760" cy="6858000"/>
          </a:xfrm>
        </p:grpSpPr>
        <p:grpSp>
          <p:nvGrpSpPr>
            <p:cNvPr id="27061" name="GRID"/>
            <p:cNvGrpSpPr/>
            <p:nvPr/>
          </p:nvGrpSpPr>
          <p:grpSpPr>
            <a:xfrm>
              <a:off x="0" y="0"/>
              <a:ext cx="12191760" cy="6858000"/>
              <a:chOff x="0" y="0"/>
              <a:chExt cx="12191760" cy="6858000"/>
            </a:xfrm>
          </p:grpSpPr>
          <p:grpSp>
            <p:nvGrpSpPr>
              <p:cNvPr id="27062" name="Group 454"/>
              <p:cNvGrpSpPr/>
              <p:nvPr/>
            </p:nvGrpSpPr>
            <p:grpSpPr>
              <a:xfrm>
                <a:off x="0" y="0"/>
                <a:ext cx="12191760" cy="6858000"/>
                <a:chOff x="0" y="0"/>
                <a:chExt cx="12191760" cy="6858000"/>
              </a:xfrm>
            </p:grpSpPr>
            <p:cxnSp>
              <p:nvCxnSpPr>
                <p:cNvPr id="2706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706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706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706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706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706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706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707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707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707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707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707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707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707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707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707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707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708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708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708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708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708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708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708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708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708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708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709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709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709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709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709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709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709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709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709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709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710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7101" name="Group 455"/>
              <p:cNvGrpSpPr/>
              <p:nvPr/>
            </p:nvGrpSpPr>
            <p:grpSpPr>
              <a:xfrm>
                <a:off x="0" y="0"/>
                <a:ext cx="12191760" cy="6857640"/>
                <a:chOff x="0" y="0"/>
                <a:chExt cx="12191760" cy="6857640"/>
              </a:xfrm>
            </p:grpSpPr>
            <p:cxnSp>
              <p:nvCxnSpPr>
                <p:cNvPr id="2710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710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710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710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710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710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710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710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711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711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711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711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711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711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711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711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711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711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712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712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712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712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7124" name="Group 396"/>
            <p:cNvGrpSpPr/>
            <p:nvPr/>
          </p:nvGrpSpPr>
          <p:grpSpPr>
            <a:xfrm>
              <a:off x="329400" y="326520"/>
              <a:ext cx="11532960" cy="5878800"/>
              <a:chOff x="329400" y="326520"/>
              <a:chExt cx="11532960" cy="5878800"/>
            </a:xfrm>
          </p:grpSpPr>
          <p:grpSp>
            <p:nvGrpSpPr>
              <p:cNvPr id="27125" name="Group 397"/>
              <p:cNvGrpSpPr/>
              <p:nvPr/>
            </p:nvGrpSpPr>
            <p:grpSpPr>
              <a:xfrm>
                <a:off x="329400" y="326520"/>
                <a:ext cx="11532960" cy="5878800"/>
                <a:chOff x="329400" y="326520"/>
                <a:chExt cx="11532960" cy="5878800"/>
              </a:xfrm>
            </p:grpSpPr>
            <p:cxnSp>
              <p:nvCxnSpPr>
                <p:cNvPr id="2712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712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712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712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713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713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713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713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713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713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713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713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713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713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714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714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714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714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714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714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714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714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714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714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715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715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715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715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715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715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715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715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715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715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716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716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7162" name="Group 398"/>
              <p:cNvGrpSpPr/>
              <p:nvPr/>
            </p:nvGrpSpPr>
            <p:grpSpPr>
              <a:xfrm>
                <a:off x="329400" y="326520"/>
                <a:ext cx="11532960" cy="5878080"/>
                <a:chOff x="329400" y="326520"/>
                <a:chExt cx="11532960" cy="5878080"/>
              </a:xfrm>
            </p:grpSpPr>
            <p:cxnSp>
              <p:nvCxnSpPr>
                <p:cNvPr id="2716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716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716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716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716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716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716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717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717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717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717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717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717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717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717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717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717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718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718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7182" name="Master Grid Edge"/>
          <p:cNvGrpSpPr/>
          <p:nvPr/>
        </p:nvGrpSpPr>
        <p:grpSpPr>
          <a:xfrm>
            <a:off x="-435240" y="-435240"/>
            <a:ext cx="13042800" cy="7728480"/>
            <a:chOff x="-435240" y="-435240"/>
            <a:chExt cx="13042800" cy="7728480"/>
          </a:xfrm>
        </p:grpSpPr>
        <p:grpSp>
          <p:nvGrpSpPr>
            <p:cNvPr id="27183" name="Group 27"/>
            <p:cNvGrpSpPr/>
            <p:nvPr/>
          </p:nvGrpSpPr>
          <p:grpSpPr>
            <a:xfrm>
              <a:off x="-435240" y="-435240"/>
              <a:ext cx="13042800" cy="7728480"/>
              <a:chOff x="-435240" y="-435240"/>
              <a:chExt cx="13042800" cy="7728480"/>
            </a:xfrm>
          </p:grpSpPr>
          <p:cxnSp>
            <p:nvCxnSpPr>
              <p:cNvPr id="27184" name="Straight Connector 1371"/>
              <p:cNvCxnSpPr/>
              <p:nvPr/>
            </p:nvCxnSpPr>
            <p:spPr>
              <a:xfrm>
                <a:off x="-435240" y="489600"/>
                <a:ext cx="126360" cy="360"/>
              </a:xfrm>
              <a:prstGeom prst="straightConnector1">
                <a:avLst/>
              </a:prstGeom>
              <a:ln w="6480">
                <a:solidFill>
                  <a:srgbClr val="a8a8a8"/>
                </a:solidFill>
                <a:miter/>
              </a:ln>
            </p:spPr>
          </p:cxnSp>
          <p:cxnSp>
            <p:nvCxnSpPr>
              <p:cNvPr id="27185" name="Straight Connector 1372"/>
              <p:cNvCxnSpPr/>
              <p:nvPr/>
            </p:nvCxnSpPr>
            <p:spPr>
              <a:xfrm>
                <a:off x="-435240" y="326520"/>
                <a:ext cx="126360" cy="360"/>
              </a:xfrm>
              <a:prstGeom prst="straightConnector1">
                <a:avLst/>
              </a:prstGeom>
              <a:ln w="6480">
                <a:solidFill>
                  <a:srgbClr val="a8a8a8"/>
                </a:solidFill>
                <a:miter/>
              </a:ln>
            </p:spPr>
          </p:cxnSp>
          <p:cxnSp>
            <p:nvCxnSpPr>
              <p:cNvPr id="27186" name="Straight Connector 1373"/>
              <p:cNvCxnSpPr/>
              <p:nvPr/>
            </p:nvCxnSpPr>
            <p:spPr>
              <a:xfrm>
                <a:off x="-435240" y="816120"/>
                <a:ext cx="126360" cy="360"/>
              </a:xfrm>
              <a:prstGeom prst="straightConnector1">
                <a:avLst/>
              </a:prstGeom>
              <a:ln w="6480">
                <a:solidFill>
                  <a:srgbClr val="a8a8a8"/>
                </a:solidFill>
                <a:miter/>
              </a:ln>
            </p:spPr>
          </p:cxnSp>
          <p:cxnSp>
            <p:nvCxnSpPr>
              <p:cNvPr id="27187" name="Straight Connector 1374"/>
              <p:cNvCxnSpPr/>
              <p:nvPr/>
            </p:nvCxnSpPr>
            <p:spPr>
              <a:xfrm>
                <a:off x="-435240" y="653040"/>
                <a:ext cx="126360" cy="360"/>
              </a:xfrm>
              <a:prstGeom prst="straightConnector1">
                <a:avLst/>
              </a:prstGeom>
              <a:ln w="6480">
                <a:solidFill>
                  <a:srgbClr val="a8a8a8"/>
                </a:solidFill>
                <a:miter/>
              </a:ln>
            </p:spPr>
          </p:cxnSp>
          <p:cxnSp>
            <p:nvCxnSpPr>
              <p:cNvPr id="27188" name="Straight Connector 1375"/>
              <p:cNvCxnSpPr/>
              <p:nvPr/>
            </p:nvCxnSpPr>
            <p:spPr>
              <a:xfrm>
                <a:off x="-435240" y="1142640"/>
                <a:ext cx="126360" cy="360"/>
              </a:xfrm>
              <a:prstGeom prst="straightConnector1">
                <a:avLst/>
              </a:prstGeom>
              <a:ln w="6480">
                <a:solidFill>
                  <a:srgbClr val="a8a8a8"/>
                </a:solidFill>
                <a:miter/>
              </a:ln>
            </p:spPr>
          </p:cxnSp>
          <p:cxnSp>
            <p:nvCxnSpPr>
              <p:cNvPr id="27189" name="Straight Connector 1376"/>
              <p:cNvCxnSpPr/>
              <p:nvPr/>
            </p:nvCxnSpPr>
            <p:spPr>
              <a:xfrm>
                <a:off x="-435240" y="979560"/>
                <a:ext cx="126360" cy="360"/>
              </a:xfrm>
              <a:prstGeom prst="straightConnector1">
                <a:avLst/>
              </a:prstGeom>
              <a:ln w="6480">
                <a:solidFill>
                  <a:srgbClr val="a8a8a8"/>
                </a:solidFill>
                <a:miter/>
              </a:ln>
            </p:spPr>
          </p:cxnSp>
          <p:cxnSp>
            <p:nvCxnSpPr>
              <p:cNvPr id="27190" name="Straight Connector 1377"/>
              <p:cNvCxnSpPr/>
              <p:nvPr/>
            </p:nvCxnSpPr>
            <p:spPr>
              <a:xfrm>
                <a:off x="-435240" y="1469520"/>
                <a:ext cx="126360" cy="360"/>
              </a:xfrm>
              <a:prstGeom prst="straightConnector1">
                <a:avLst/>
              </a:prstGeom>
              <a:ln w="6480">
                <a:solidFill>
                  <a:srgbClr val="a8a8a8"/>
                </a:solidFill>
                <a:miter/>
              </a:ln>
            </p:spPr>
          </p:cxnSp>
          <p:cxnSp>
            <p:nvCxnSpPr>
              <p:cNvPr id="27191" name="Straight Connector 1378"/>
              <p:cNvCxnSpPr/>
              <p:nvPr/>
            </p:nvCxnSpPr>
            <p:spPr>
              <a:xfrm>
                <a:off x="-435240" y="1306080"/>
                <a:ext cx="126360" cy="360"/>
              </a:xfrm>
              <a:prstGeom prst="straightConnector1">
                <a:avLst/>
              </a:prstGeom>
              <a:ln w="6480">
                <a:solidFill>
                  <a:srgbClr val="a8a8a8"/>
                </a:solidFill>
                <a:miter/>
              </a:ln>
            </p:spPr>
          </p:cxnSp>
          <p:cxnSp>
            <p:nvCxnSpPr>
              <p:cNvPr id="27192" name="Straight Connector 1379"/>
              <p:cNvCxnSpPr/>
              <p:nvPr/>
            </p:nvCxnSpPr>
            <p:spPr>
              <a:xfrm>
                <a:off x="-435240" y="1796040"/>
                <a:ext cx="126360" cy="360"/>
              </a:xfrm>
              <a:prstGeom prst="straightConnector1">
                <a:avLst/>
              </a:prstGeom>
              <a:ln w="6480">
                <a:solidFill>
                  <a:srgbClr val="a8a8a8"/>
                </a:solidFill>
                <a:miter/>
              </a:ln>
            </p:spPr>
          </p:cxnSp>
          <p:cxnSp>
            <p:nvCxnSpPr>
              <p:cNvPr id="27193" name="Straight Connector 1380"/>
              <p:cNvCxnSpPr/>
              <p:nvPr/>
            </p:nvCxnSpPr>
            <p:spPr>
              <a:xfrm>
                <a:off x="-435240" y="1632600"/>
                <a:ext cx="126360" cy="360"/>
              </a:xfrm>
              <a:prstGeom prst="straightConnector1">
                <a:avLst/>
              </a:prstGeom>
              <a:ln w="6480">
                <a:solidFill>
                  <a:srgbClr val="a8a8a8"/>
                </a:solidFill>
                <a:miter/>
              </a:ln>
            </p:spPr>
          </p:cxnSp>
          <p:cxnSp>
            <p:nvCxnSpPr>
              <p:cNvPr id="27194" name="Straight Connector 1381"/>
              <p:cNvCxnSpPr/>
              <p:nvPr/>
            </p:nvCxnSpPr>
            <p:spPr>
              <a:xfrm>
                <a:off x="-435240" y="2122560"/>
                <a:ext cx="126360" cy="360"/>
              </a:xfrm>
              <a:prstGeom prst="straightConnector1">
                <a:avLst/>
              </a:prstGeom>
              <a:ln w="6480">
                <a:solidFill>
                  <a:srgbClr val="a8a8a8"/>
                </a:solidFill>
                <a:miter/>
              </a:ln>
            </p:spPr>
          </p:cxnSp>
          <p:cxnSp>
            <p:nvCxnSpPr>
              <p:cNvPr id="27195" name="Straight Connector 1382"/>
              <p:cNvCxnSpPr/>
              <p:nvPr/>
            </p:nvCxnSpPr>
            <p:spPr>
              <a:xfrm>
                <a:off x="-435240" y="1959120"/>
                <a:ext cx="126360" cy="360"/>
              </a:xfrm>
              <a:prstGeom prst="straightConnector1">
                <a:avLst/>
              </a:prstGeom>
              <a:ln w="6480">
                <a:solidFill>
                  <a:srgbClr val="a8a8a8"/>
                </a:solidFill>
                <a:miter/>
              </a:ln>
            </p:spPr>
          </p:cxnSp>
          <p:cxnSp>
            <p:nvCxnSpPr>
              <p:cNvPr id="27196" name="Straight Connector 1383"/>
              <p:cNvCxnSpPr/>
              <p:nvPr/>
            </p:nvCxnSpPr>
            <p:spPr>
              <a:xfrm>
                <a:off x="-435240" y="2449080"/>
                <a:ext cx="126360" cy="360"/>
              </a:xfrm>
              <a:prstGeom prst="straightConnector1">
                <a:avLst/>
              </a:prstGeom>
              <a:ln w="6480">
                <a:solidFill>
                  <a:srgbClr val="a8a8a8"/>
                </a:solidFill>
                <a:miter/>
              </a:ln>
            </p:spPr>
          </p:cxnSp>
          <p:cxnSp>
            <p:nvCxnSpPr>
              <p:cNvPr id="27197" name="Straight Connector 1384"/>
              <p:cNvCxnSpPr/>
              <p:nvPr/>
            </p:nvCxnSpPr>
            <p:spPr>
              <a:xfrm>
                <a:off x="-435240" y="2285640"/>
                <a:ext cx="126360" cy="360"/>
              </a:xfrm>
              <a:prstGeom prst="straightConnector1">
                <a:avLst/>
              </a:prstGeom>
              <a:ln w="6480">
                <a:solidFill>
                  <a:srgbClr val="a8a8a8"/>
                </a:solidFill>
                <a:miter/>
              </a:ln>
            </p:spPr>
          </p:cxnSp>
          <p:cxnSp>
            <p:nvCxnSpPr>
              <p:cNvPr id="27198" name="Straight Connector 1385"/>
              <p:cNvCxnSpPr/>
              <p:nvPr/>
            </p:nvCxnSpPr>
            <p:spPr>
              <a:xfrm>
                <a:off x="-435240" y="2775600"/>
                <a:ext cx="126360" cy="360"/>
              </a:xfrm>
              <a:prstGeom prst="straightConnector1">
                <a:avLst/>
              </a:prstGeom>
              <a:ln w="6480">
                <a:solidFill>
                  <a:srgbClr val="a8a8a8"/>
                </a:solidFill>
                <a:miter/>
              </a:ln>
            </p:spPr>
          </p:cxnSp>
          <p:cxnSp>
            <p:nvCxnSpPr>
              <p:cNvPr id="27199" name="Straight Connector 1386"/>
              <p:cNvCxnSpPr/>
              <p:nvPr/>
            </p:nvCxnSpPr>
            <p:spPr>
              <a:xfrm>
                <a:off x="-435240" y="2612520"/>
                <a:ext cx="126360" cy="360"/>
              </a:xfrm>
              <a:prstGeom prst="straightConnector1">
                <a:avLst/>
              </a:prstGeom>
              <a:ln w="6480">
                <a:solidFill>
                  <a:srgbClr val="a8a8a8"/>
                </a:solidFill>
                <a:miter/>
              </a:ln>
            </p:spPr>
          </p:cxnSp>
          <p:cxnSp>
            <p:nvCxnSpPr>
              <p:cNvPr id="27200" name="Straight Connector 1387"/>
              <p:cNvCxnSpPr/>
              <p:nvPr/>
            </p:nvCxnSpPr>
            <p:spPr>
              <a:xfrm>
                <a:off x="-435240" y="3102120"/>
                <a:ext cx="126360" cy="360"/>
              </a:xfrm>
              <a:prstGeom prst="straightConnector1">
                <a:avLst/>
              </a:prstGeom>
              <a:ln w="6480">
                <a:solidFill>
                  <a:srgbClr val="a8a8a8"/>
                </a:solidFill>
                <a:miter/>
              </a:ln>
            </p:spPr>
          </p:cxnSp>
          <p:cxnSp>
            <p:nvCxnSpPr>
              <p:cNvPr id="27201" name="Straight Connector 1388"/>
              <p:cNvCxnSpPr/>
              <p:nvPr/>
            </p:nvCxnSpPr>
            <p:spPr>
              <a:xfrm>
                <a:off x="-435240" y="2939040"/>
                <a:ext cx="126360" cy="360"/>
              </a:xfrm>
              <a:prstGeom prst="straightConnector1">
                <a:avLst/>
              </a:prstGeom>
              <a:ln w="6480">
                <a:solidFill>
                  <a:srgbClr val="a8a8a8"/>
                </a:solidFill>
                <a:miter/>
              </a:ln>
            </p:spPr>
          </p:cxnSp>
          <p:cxnSp>
            <p:nvCxnSpPr>
              <p:cNvPr id="27202" name="Straight Connector 1389"/>
              <p:cNvCxnSpPr/>
              <p:nvPr/>
            </p:nvCxnSpPr>
            <p:spPr>
              <a:xfrm>
                <a:off x="-435240" y="3428640"/>
                <a:ext cx="126360" cy="360"/>
              </a:xfrm>
              <a:prstGeom prst="straightConnector1">
                <a:avLst/>
              </a:prstGeom>
              <a:ln w="6480">
                <a:solidFill>
                  <a:srgbClr val="a8a8a8"/>
                </a:solidFill>
                <a:miter/>
              </a:ln>
            </p:spPr>
          </p:cxnSp>
          <p:cxnSp>
            <p:nvCxnSpPr>
              <p:cNvPr id="27203" name="Straight Connector 1390"/>
              <p:cNvCxnSpPr/>
              <p:nvPr/>
            </p:nvCxnSpPr>
            <p:spPr>
              <a:xfrm>
                <a:off x="-435240" y="3265560"/>
                <a:ext cx="126360" cy="360"/>
              </a:xfrm>
              <a:prstGeom prst="straightConnector1">
                <a:avLst/>
              </a:prstGeom>
              <a:ln w="6480">
                <a:solidFill>
                  <a:srgbClr val="a8a8a8"/>
                </a:solidFill>
                <a:miter/>
              </a:ln>
            </p:spPr>
          </p:cxnSp>
          <p:cxnSp>
            <p:nvCxnSpPr>
              <p:cNvPr id="27204" name="Straight Connector 1391"/>
              <p:cNvCxnSpPr/>
              <p:nvPr/>
            </p:nvCxnSpPr>
            <p:spPr>
              <a:xfrm>
                <a:off x="-435240" y="3755520"/>
                <a:ext cx="126360" cy="360"/>
              </a:xfrm>
              <a:prstGeom prst="straightConnector1">
                <a:avLst/>
              </a:prstGeom>
              <a:ln w="6480">
                <a:solidFill>
                  <a:srgbClr val="a8a8a8"/>
                </a:solidFill>
                <a:miter/>
              </a:ln>
            </p:spPr>
          </p:cxnSp>
          <p:cxnSp>
            <p:nvCxnSpPr>
              <p:cNvPr id="27205" name="Straight Connector 1392"/>
              <p:cNvCxnSpPr/>
              <p:nvPr/>
            </p:nvCxnSpPr>
            <p:spPr>
              <a:xfrm>
                <a:off x="-435240" y="3592080"/>
                <a:ext cx="126360" cy="360"/>
              </a:xfrm>
              <a:prstGeom prst="straightConnector1">
                <a:avLst/>
              </a:prstGeom>
              <a:ln w="6480">
                <a:solidFill>
                  <a:srgbClr val="a8a8a8"/>
                </a:solidFill>
                <a:miter/>
              </a:ln>
            </p:spPr>
          </p:cxnSp>
          <p:cxnSp>
            <p:nvCxnSpPr>
              <p:cNvPr id="27206" name="Straight Connector 1438"/>
              <p:cNvCxnSpPr/>
              <p:nvPr/>
            </p:nvCxnSpPr>
            <p:spPr>
              <a:xfrm>
                <a:off x="-435240" y="4081680"/>
                <a:ext cx="126360" cy="360"/>
              </a:xfrm>
              <a:prstGeom prst="straightConnector1">
                <a:avLst/>
              </a:prstGeom>
              <a:ln w="6480">
                <a:solidFill>
                  <a:srgbClr val="a8a8a8"/>
                </a:solidFill>
                <a:miter/>
              </a:ln>
            </p:spPr>
          </p:cxnSp>
          <p:cxnSp>
            <p:nvCxnSpPr>
              <p:cNvPr id="27207" name="Straight Connector 1439"/>
              <p:cNvCxnSpPr/>
              <p:nvPr/>
            </p:nvCxnSpPr>
            <p:spPr>
              <a:xfrm>
                <a:off x="-435240" y="3918240"/>
                <a:ext cx="126360" cy="360"/>
              </a:xfrm>
              <a:prstGeom prst="straightConnector1">
                <a:avLst/>
              </a:prstGeom>
              <a:ln w="6480">
                <a:solidFill>
                  <a:srgbClr val="a8a8a8"/>
                </a:solidFill>
                <a:miter/>
              </a:ln>
            </p:spPr>
          </p:cxnSp>
          <p:cxnSp>
            <p:nvCxnSpPr>
              <p:cNvPr id="27208" name="Straight Connector 1440"/>
              <p:cNvCxnSpPr/>
              <p:nvPr/>
            </p:nvCxnSpPr>
            <p:spPr>
              <a:xfrm>
                <a:off x="-435240" y="4408200"/>
                <a:ext cx="126360" cy="360"/>
              </a:xfrm>
              <a:prstGeom prst="straightConnector1">
                <a:avLst/>
              </a:prstGeom>
              <a:ln w="6480">
                <a:solidFill>
                  <a:srgbClr val="a8a8a8"/>
                </a:solidFill>
                <a:miter/>
              </a:ln>
            </p:spPr>
          </p:cxnSp>
          <p:cxnSp>
            <p:nvCxnSpPr>
              <p:cNvPr id="27209" name="Straight Connector 1441"/>
              <p:cNvCxnSpPr/>
              <p:nvPr/>
            </p:nvCxnSpPr>
            <p:spPr>
              <a:xfrm>
                <a:off x="-435240" y="4244760"/>
                <a:ext cx="126360" cy="360"/>
              </a:xfrm>
              <a:prstGeom prst="straightConnector1">
                <a:avLst/>
              </a:prstGeom>
              <a:ln w="6480">
                <a:solidFill>
                  <a:srgbClr val="a8a8a8"/>
                </a:solidFill>
                <a:miter/>
              </a:ln>
            </p:spPr>
          </p:cxnSp>
          <p:cxnSp>
            <p:nvCxnSpPr>
              <p:cNvPr id="27210" name="Straight Connector 1442"/>
              <p:cNvCxnSpPr/>
              <p:nvPr/>
            </p:nvCxnSpPr>
            <p:spPr>
              <a:xfrm>
                <a:off x="-435240" y="4734720"/>
                <a:ext cx="126360" cy="360"/>
              </a:xfrm>
              <a:prstGeom prst="straightConnector1">
                <a:avLst/>
              </a:prstGeom>
              <a:ln w="6480">
                <a:solidFill>
                  <a:srgbClr val="a8a8a8"/>
                </a:solidFill>
                <a:miter/>
              </a:ln>
            </p:spPr>
          </p:cxnSp>
          <p:cxnSp>
            <p:nvCxnSpPr>
              <p:cNvPr id="27211" name="Straight Connector 1443"/>
              <p:cNvCxnSpPr/>
              <p:nvPr/>
            </p:nvCxnSpPr>
            <p:spPr>
              <a:xfrm>
                <a:off x="-435240" y="4571280"/>
                <a:ext cx="126360" cy="360"/>
              </a:xfrm>
              <a:prstGeom prst="straightConnector1">
                <a:avLst/>
              </a:prstGeom>
              <a:ln w="6480">
                <a:solidFill>
                  <a:srgbClr val="a8a8a8"/>
                </a:solidFill>
                <a:miter/>
              </a:ln>
            </p:spPr>
          </p:cxnSp>
          <p:cxnSp>
            <p:nvCxnSpPr>
              <p:cNvPr id="27212" name="Straight Connector 1444"/>
              <p:cNvCxnSpPr/>
              <p:nvPr/>
            </p:nvCxnSpPr>
            <p:spPr>
              <a:xfrm>
                <a:off x="-435240" y="5061240"/>
                <a:ext cx="126360" cy="360"/>
              </a:xfrm>
              <a:prstGeom prst="straightConnector1">
                <a:avLst/>
              </a:prstGeom>
              <a:ln w="6480">
                <a:solidFill>
                  <a:srgbClr val="a8a8a8"/>
                </a:solidFill>
                <a:miter/>
              </a:ln>
            </p:spPr>
          </p:cxnSp>
          <p:cxnSp>
            <p:nvCxnSpPr>
              <p:cNvPr id="27213" name="Straight Connector 1446"/>
              <p:cNvCxnSpPr/>
              <p:nvPr/>
            </p:nvCxnSpPr>
            <p:spPr>
              <a:xfrm>
                <a:off x="-435240" y="5387760"/>
                <a:ext cx="126360" cy="360"/>
              </a:xfrm>
              <a:prstGeom prst="straightConnector1">
                <a:avLst/>
              </a:prstGeom>
              <a:ln w="6480">
                <a:solidFill>
                  <a:srgbClr val="a8a8a8"/>
                </a:solidFill>
                <a:miter/>
              </a:ln>
            </p:spPr>
          </p:cxnSp>
          <p:cxnSp>
            <p:nvCxnSpPr>
              <p:cNvPr id="27214" name="Straight Connector 1447"/>
              <p:cNvCxnSpPr/>
              <p:nvPr/>
            </p:nvCxnSpPr>
            <p:spPr>
              <a:xfrm>
                <a:off x="-435240" y="5224680"/>
                <a:ext cx="126360" cy="360"/>
              </a:xfrm>
              <a:prstGeom prst="straightConnector1">
                <a:avLst/>
              </a:prstGeom>
              <a:ln w="6480">
                <a:solidFill>
                  <a:srgbClr val="a8a8a8"/>
                </a:solidFill>
                <a:miter/>
              </a:ln>
            </p:spPr>
          </p:cxnSp>
          <p:cxnSp>
            <p:nvCxnSpPr>
              <p:cNvPr id="27215" name="Straight Connector 1448"/>
              <p:cNvCxnSpPr/>
              <p:nvPr/>
            </p:nvCxnSpPr>
            <p:spPr>
              <a:xfrm>
                <a:off x="-435240" y="5714280"/>
                <a:ext cx="126360" cy="360"/>
              </a:xfrm>
              <a:prstGeom prst="straightConnector1">
                <a:avLst/>
              </a:prstGeom>
              <a:ln w="6480">
                <a:solidFill>
                  <a:srgbClr val="a8a8a8"/>
                </a:solidFill>
                <a:miter/>
              </a:ln>
            </p:spPr>
          </p:cxnSp>
          <p:cxnSp>
            <p:nvCxnSpPr>
              <p:cNvPr id="27216" name="Straight Connector 1449"/>
              <p:cNvCxnSpPr/>
              <p:nvPr/>
            </p:nvCxnSpPr>
            <p:spPr>
              <a:xfrm>
                <a:off x="-435240" y="5551200"/>
                <a:ext cx="126360" cy="360"/>
              </a:xfrm>
              <a:prstGeom prst="straightConnector1">
                <a:avLst/>
              </a:prstGeom>
              <a:ln w="6480">
                <a:solidFill>
                  <a:srgbClr val="a8a8a8"/>
                </a:solidFill>
                <a:miter/>
              </a:ln>
            </p:spPr>
          </p:cxnSp>
          <p:cxnSp>
            <p:nvCxnSpPr>
              <p:cNvPr id="27217" name="Straight Connector 1450"/>
              <p:cNvCxnSpPr/>
              <p:nvPr/>
            </p:nvCxnSpPr>
            <p:spPr>
              <a:xfrm>
                <a:off x="-435240" y="6041160"/>
                <a:ext cx="126360" cy="360"/>
              </a:xfrm>
              <a:prstGeom prst="straightConnector1">
                <a:avLst/>
              </a:prstGeom>
              <a:ln w="6480">
                <a:solidFill>
                  <a:srgbClr val="a8a8a8"/>
                </a:solidFill>
                <a:miter/>
              </a:ln>
            </p:spPr>
          </p:cxnSp>
          <p:cxnSp>
            <p:nvCxnSpPr>
              <p:cNvPr id="27218" name="Straight Connector 1451"/>
              <p:cNvCxnSpPr/>
              <p:nvPr/>
            </p:nvCxnSpPr>
            <p:spPr>
              <a:xfrm>
                <a:off x="-435240" y="5877720"/>
                <a:ext cx="126360" cy="360"/>
              </a:xfrm>
              <a:prstGeom prst="straightConnector1">
                <a:avLst/>
              </a:prstGeom>
              <a:ln w="6480">
                <a:solidFill>
                  <a:srgbClr val="a8a8a8"/>
                </a:solidFill>
                <a:miter/>
              </a:ln>
            </p:spPr>
          </p:cxnSp>
          <p:cxnSp>
            <p:nvCxnSpPr>
              <p:cNvPr id="27219" name="Straight Connector 1452"/>
              <p:cNvCxnSpPr/>
              <p:nvPr/>
            </p:nvCxnSpPr>
            <p:spPr>
              <a:xfrm>
                <a:off x="-435240" y="6367680"/>
                <a:ext cx="126360" cy="360"/>
              </a:xfrm>
              <a:prstGeom prst="straightConnector1">
                <a:avLst/>
              </a:prstGeom>
              <a:ln w="6480">
                <a:solidFill>
                  <a:srgbClr val="a8a8a8"/>
                </a:solidFill>
                <a:miter/>
              </a:ln>
            </p:spPr>
          </p:cxnSp>
          <p:cxnSp>
            <p:nvCxnSpPr>
              <p:cNvPr id="27220" name="Straight Connector 1453"/>
              <p:cNvCxnSpPr/>
              <p:nvPr/>
            </p:nvCxnSpPr>
            <p:spPr>
              <a:xfrm>
                <a:off x="-435240" y="6204240"/>
                <a:ext cx="126360" cy="360"/>
              </a:xfrm>
              <a:prstGeom prst="straightConnector1">
                <a:avLst/>
              </a:prstGeom>
              <a:ln w="6480">
                <a:solidFill>
                  <a:srgbClr val="a8a8a8"/>
                </a:solidFill>
                <a:miter/>
              </a:ln>
            </p:spPr>
          </p:cxnSp>
          <p:cxnSp>
            <p:nvCxnSpPr>
              <p:cNvPr id="27221" name="Straight Connector 1083"/>
              <p:cNvCxnSpPr/>
              <p:nvPr/>
            </p:nvCxnSpPr>
            <p:spPr>
              <a:xfrm>
                <a:off x="493920" y="-435240"/>
                <a:ext cx="360" cy="126360"/>
              </a:xfrm>
              <a:prstGeom prst="straightConnector1">
                <a:avLst/>
              </a:prstGeom>
              <a:ln w="6480">
                <a:solidFill>
                  <a:srgbClr val="a8a8a8"/>
                </a:solidFill>
                <a:miter/>
              </a:ln>
            </p:spPr>
          </p:cxnSp>
          <p:cxnSp>
            <p:nvCxnSpPr>
              <p:cNvPr id="27222" name="Straight Connector 1084"/>
              <p:cNvCxnSpPr/>
              <p:nvPr/>
            </p:nvCxnSpPr>
            <p:spPr>
              <a:xfrm>
                <a:off x="329400" y="-435240"/>
                <a:ext cx="360" cy="126360"/>
              </a:xfrm>
              <a:prstGeom prst="straightConnector1">
                <a:avLst/>
              </a:prstGeom>
              <a:ln w="6480">
                <a:solidFill>
                  <a:srgbClr val="a8a8a8"/>
                </a:solidFill>
                <a:miter/>
              </a:ln>
            </p:spPr>
          </p:cxnSp>
          <p:cxnSp>
            <p:nvCxnSpPr>
              <p:cNvPr id="27223" name="Straight Connector 1085"/>
              <p:cNvCxnSpPr/>
              <p:nvPr/>
            </p:nvCxnSpPr>
            <p:spPr>
              <a:xfrm>
                <a:off x="823680" y="-435240"/>
                <a:ext cx="360" cy="126360"/>
              </a:xfrm>
              <a:prstGeom prst="straightConnector1">
                <a:avLst/>
              </a:prstGeom>
              <a:ln w="6480">
                <a:solidFill>
                  <a:srgbClr val="a8a8a8"/>
                </a:solidFill>
                <a:miter/>
              </a:ln>
            </p:spPr>
          </p:cxnSp>
          <p:cxnSp>
            <p:nvCxnSpPr>
              <p:cNvPr id="27224" name="Straight Connector 1086"/>
              <p:cNvCxnSpPr/>
              <p:nvPr/>
            </p:nvCxnSpPr>
            <p:spPr>
              <a:xfrm>
                <a:off x="658800" y="-435240"/>
                <a:ext cx="360" cy="126360"/>
              </a:xfrm>
              <a:prstGeom prst="straightConnector1">
                <a:avLst/>
              </a:prstGeom>
              <a:ln w="6480">
                <a:solidFill>
                  <a:srgbClr val="a8a8a8"/>
                </a:solidFill>
                <a:miter/>
              </a:ln>
            </p:spPr>
          </p:cxnSp>
          <p:cxnSp>
            <p:nvCxnSpPr>
              <p:cNvPr id="27225" name="Straight Connector 1087"/>
              <p:cNvCxnSpPr/>
              <p:nvPr/>
            </p:nvCxnSpPr>
            <p:spPr>
              <a:xfrm>
                <a:off x="1153080" y="-435240"/>
                <a:ext cx="360" cy="126360"/>
              </a:xfrm>
              <a:prstGeom prst="straightConnector1">
                <a:avLst/>
              </a:prstGeom>
              <a:ln w="6480">
                <a:solidFill>
                  <a:srgbClr val="a8a8a8"/>
                </a:solidFill>
                <a:miter/>
              </a:ln>
            </p:spPr>
          </p:cxnSp>
          <p:cxnSp>
            <p:nvCxnSpPr>
              <p:cNvPr id="27226" name="Straight Connector 1088"/>
              <p:cNvCxnSpPr/>
              <p:nvPr/>
            </p:nvCxnSpPr>
            <p:spPr>
              <a:xfrm>
                <a:off x="988200" y="-435240"/>
                <a:ext cx="360" cy="126360"/>
              </a:xfrm>
              <a:prstGeom prst="straightConnector1">
                <a:avLst/>
              </a:prstGeom>
              <a:ln w="6480">
                <a:solidFill>
                  <a:srgbClr val="a8a8a8"/>
                </a:solidFill>
                <a:miter/>
              </a:ln>
            </p:spPr>
          </p:cxnSp>
          <p:cxnSp>
            <p:nvCxnSpPr>
              <p:cNvPr id="27227" name="Straight Connector 1089"/>
              <p:cNvCxnSpPr/>
              <p:nvPr/>
            </p:nvCxnSpPr>
            <p:spPr>
              <a:xfrm>
                <a:off x="1482480" y="-435240"/>
                <a:ext cx="360" cy="126360"/>
              </a:xfrm>
              <a:prstGeom prst="straightConnector1">
                <a:avLst/>
              </a:prstGeom>
              <a:ln w="6480">
                <a:solidFill>
                  <a:srgbClr val="a8a8a8"/>
                </a:solidFill>
                <a:miter/>
              </a:ln>
            </p:spPr>
          </p:cxnSp>
          <p:cxnSp>
            <p:nvCxnSpPr>
              <p:cNvPr id="27228" name="Straight Connector 1090"/>
              <p:cNvCxnSpPr/>
              <p:nvPr/>
            </p:nvCxnSpPr>
            <p:spPr>
              <a:xfrm>
                <a:off x="1317960" y="-435240"/>
                <a:ext cx="360" cy="126360"/>
              </a:xfrm>
              <a:prstGeom prst="straightConnector1">
                <a:avLst/>
              </a:prstGeom>
              <a:ln w="6480">
                <a:solidFill>
                  <a:srgbClr val="a8a8a8"/>
                </a:solidFill>
                <a:miter/>
              </a:ln>
            </p:spPr>
          </p:cxnSp>
          <p:cxnSp>
            <p:nvCxnSpPr>
              <p:cNvPr id="27229" name="Straight Connector 1091"/>
              <p:cNvCxnSpPr/>
              <p:nvPr/>
            </p:nvCxnSpPr>
            <p:spPr>
              <a:xfrm>
                <a:off x="1812240" y="-435240"/>
                <a:ext cx="360" cy="126360"/>
              </a:xfrm>
              <a:prstGeom prst="straightConnector1">
                <a:avLst/>
              </a:prstGeom>
              <a:ln w="6480">
                <a:solidFill>
                  <a:srgbClr val="a8a8a8"/>
                </a:solidFill>
                <a:miter/>
              </a:ln>
            </p:spPr>
          </p:cxnSp>
          <p:cxnSp>
            <p:nvCxnSpPr>
              <p:cNvPr id="27230" name="Straight Connector 1092"/>
              <p:cNvCxnSpPr/>
              <p:nvPr/>
            </p:nvCxnSpPr>
            <p:spPr>
              <a:xfrm>
                <a:off x="1647360" y="-435240"/>
                <a:ext cx="360" cy="126360"/>
              </a:xfrm>
              <a:prstGeom prst="straightConnector1">
                <a:avLst/>
              </a:prstGeom>
              <a:ln w="6480">
                <a:solidFill>
                  <a:srgbClr val="a8a8a8"/>
                </a:solidFill>
                <a:miter/>
              </a:ln>
            </p:spPr>
          </p:cxnSp>
          <p:cxnSp>
            <p:nvCxnSpPr>
              <p:cNvPr id="27231" name="Straight Connector 1093"/>
              <p:cNvCxnSpPr/>
              <p:nvPr/>
            </p:nvCxnSpPr>
            <p:spPr>
              <a:xfrm>
                <a:off x="2141640" y="-435240"/>
                <a:ext cx="360" cy="126360"/>
              </a:xfrm>
              <a:prstGeom prst="straightConnector1">
                <a:avLst/>
              </a:prstGeom>
              <a:ln w="6480">
                <a:solidFill>
                  <a:srgbClr val="a8a8a8"/>
                </a:solidFill>
                <a:miter/>
              </a:ln>
            </p:spPr>
          </p:cxnSp>
          <p:cxnSp>
            <p:nvCxnSpPr>
              <p:cNvPr id="27232" name="Straight Connector 1094"/>
              <p:cNvCxnSpPr/>
              <p:nvPr/>
            </p:nvCxnSpPr>
            <p:spPr>
              <a:xfrm>
                <a:off x="1976760" y="-435240"/>
                <a:ext cx="360" cy="126360"/>
              </a:xfrm>
              <a:prstGeom prst="straightConnector1">
                <a:avLst/>
              </a:prstGeom>
              <a:ln w="6480">
                <a:solidFill>
                  <a:srgbClr val="a8a8a8"/>
                </a:solidFill>
                <a:miter/>
              </a:ln>
            </p:spPr>
          </p:cxnSp>
          <p:cxnSp>
            <p:nvCxnSpPr>
              <p:cNvPr id="27233" name="Straight Connector 1095"/>
              <p:cNvCxnSpPr/>
              <p:nvPr/>
            </p:nvCxnSpPr>
            <p:spPr>
              <a:xfrm>
                <a:off x="2471040" y="-435240"/>
                <a:ext cx="360" cy="126360"/>
              </a:xfrm>
              <a:prstGeom prst="straightConnector1">
                <a:avLst/>
              </a:prstGeom>
              <a:ln w="6480">
                <a:solidFill>
                  <a:srgbClr val="a8a8a8"/>
                </a:solidFill>
                <a:miter/>
              </a:ln>
            </p:spPr>
          </p:cxnSp>
          <p:cxnSp>
            <p:nvCxnSpPr>
              <p:cNvPr id="27234" name="Straight Connector 1096"/>
              <p:cNvCxnSpPr/>
              <p:nvPr/>
            </p:nvCxnSpPr>
            <p:spPr>
              <a:xfrm>
                <a:off x="2306520" y="-435240"/>
                <a:ext cx="360" cy="126360"/>
              </a:xfrm>
              <a:prstGeom prst="straightConnector1">
                <a:avLst/>
              </a:prstGeom>
              <a:ln w="6480">
                <a:solidFill>
                  <a:srgbClr val="a8a8a8"/>
                </a:solidFill>
                <a:miter/>
              </a:ln>
            </p:spPr>
          </p:cxnSp>
          <p:cxnSp>
            <p:nvCxnSpPr>
              <p:cNvPr id="27235" name="Straight Connector 1097"/>
              <p:cNvCxnSpPr/>
              <p:nvPr/>
            </p:nvCxnSpPr>
            <p:spPr>
              <a:xfrm>
                <a:off x="2800800" y="-435240"/>
                <a:ext cx="360" cy="126360"/>
              </a:xfrm>
              <a:prstGeom prst="straightConnector1">
                <a:avLst/>
              </a:prstGeom>
              <a:ln w="6480">
                <a:solidFill>
                  <a:srgbClr val="a8a8a8"/>
                </a:solidFill>
                <a:miter/>
              </a:ln>
            </p:spPr>
          </p:cxnSp>
          <p:cxnSp>
            <p:nvCxnSpPr>
              <p:cNvPr id="27236" name="Straight Connector 1098"/>
              <p:cNvCxnSpPr/>
              <p:nvPr/>
            </p:nvCxnSpPr>
            <p:spPr>
              <a:xfrm>
                <a:off x="2635920" y="-435240"/>
                <a:ext cx="360" cy="126360"/>
              </a:xfrm>
              <a:prstGeom prst="straightConnector1">
                <a:avLst/>
              </a:prstGeom>
              <a:ln w="6480">
                <a:solidFill>
                  <a:srgbClr val="a8a8a8"/>
                </a:solidFill>
                <a:miter/>
              </a:ln>
            </p:spPr>
          </p:cxnSp>
          <p:cxnSp>
            <p:nvCxnSpPr>
              <p:cNvPr id="27237" name="Straight Connector 1099"/>
              <p:cNvCxnSpPr/>
              <p:nvPr/>
            </p:nvCxnSpPr>
            <p:spPr>
              <a:xfrm>
                <a:off x="3130200" y="-435240"/>
                <a:ext cx="360" cy="126360"/>
              </a:xfrm>
              <a:prstGeom prst="straightConnector1">
                <a:avLst/>
              </a:prstGeom>
              <a:ln w="6480">
                <a:solidFill>
                  <a:srgbClr val="a8a8a8"/>
                </a:solidFill>
                <a:miter/>
              </a:ln>
            </p:spPr>
          </p:cxnSp>
          <p:cxnSp>
            <p:nvCxnSpPr>
              <p:cNvPr id="27238" name="Straight Connector 1100"/>
              <p:cNvCxnSpPr/>
              <p:nvPr/>
            </p:nvCxnSpPr>
            <p:spPr>
              <a:xfrm>
                <a:off x="2965320" y="-435240"/>
                <a:ext cx="360" cy="126360"/>
              </a:xfrm>
              <a:prstGeom prst="straightConnector1">
                <a:avLst/>
              </a:prstGeom>
              <a:ln w="6480">
                <a:solidFill>
                  <a:srgbClr val="a8a8a8"/>
                </a:solidFill>
                <a:miter/>
              </a:ln>
            </p:spPr>
          </p:cxnSp>
          <p:cxnSp>
            <p:nvCxnSpPr>
              <p:cNvPr id="27239" name="Straight Connector 1101"/>
              <p:cNvCxnSpPr/>
              <p:nvPr/>
            </p:nvCxnSpPr>
            <p:spPr>
              <a:xfrm>
                <a:off x="3459600" y="-435240"/>
                <a:ext cx="360" cy="126360"/>
              </a:xfrm>
              <a:prstGeom prst="straightConnector1">
                <a:avLst/>
              </a:prstGeom>
              <a:ln w="6480">
                <a:solidFill>
                  <a:srgbClr val="a8a8a8"/>
                </a:solidFill>
                <a:miter/>
              </a:ln>
            </p:spPr>
          </p:cxnSp>
          <p:cxnSp>
            <p:nvCxnSpPr>
              <p:cNvPr id="27240" name="Straight Connector 1102"/>
              <p:cNvCxnSpPr/>
              <p:nvPr/>
            </p:nvCxnSpPr>
            <p:spPr>
              <a:xfrm>
                <a:off x="3295080" y="-435240"/>
                <a:ext cx="360" cy="126360"/>
              </a:xfrm>
              <a:prstGeom prst="straightConnector1">
                <a:avLst/>
              </a:prstGeom>
              <a:ln w="6480">
                <a:solidFill>
                  <a:srgbClr val="a8a8a8"/>
                </a:solidFill>
                <a:miter/>
              </a:ln>
            </p:spPr>
          </p:cxnSp>
          <p:cxnSp>
            <p:nvCxnSpPr>
              <p:cNvPr id="27241" name="Straight Connector 1103"/>
              <p:cNvCxnSpPr/>
              <p:nvPr/>
            </p:nvCxnSpPr>
            <p:spPr>
              <a:xfrm>
                <a:off x="3789360" y="-435240"/>
                <a:ext cx="360" cy="126360"/>
              </a:xfrm>
              <a:prstGeom prst="straightConnector1">
                <a:avLst/>
              </a:prstGeom>
              <a:ln w="6480">
                <a:solidFill>
                  <a:srgbClr val="a8a8a8"/>
                </a:solidFill>
                <a:miter/>
              </a:ln>
            </p:spPr>
          </p:cxnSp>
          <p:cxnSp>
            <p:nvCxnSpPr>
              <p:cNvPr id="27242" name="Straight Connector 1104"/>
              <p:cNvCxnSpPr/>
              <p:nvPr/>
            </p:nvCxnSpPr>
            <p:spPr>
              <a:xfrm>
                <a:off x="3624480" y="-435240"/>
                <a:ext cx="360" cy="126360"/>
              </a:xfrm>
              <a:prstGeom prst="straightConnector1">
                <a:avLst/>
              </a:prstGeom>
              <a:ln w="6480">
                <a:solidFill>
                  <a:srgbClr val="a8a8a8"/>
                </a:solidFill>
                <a:miter/>
              </a:ln>
            </p:spPr>
          </p:cxnSp>
          <p:cxnSp>
            <p:nvCxnSpPr>
              <p:cNvPr id="27243" name="Straight Connector 1105"/>
              <p:cNvCxnSpPr/>
              <p:nvPr/>
            </p:nvCxnSpPr>
            <p:spPr>
              <a:xfrm>
                <a:off x="4118760" y="-435240"/>
                <a:ext cx="360" cy="126360"/>
              </a:xfrm>
              <a:prstGeom prst="straightConnector1">
                <a:avLst/>
              </a:prstGeom>
              <a:ln w="6480">
                <a:solidFill>
                  <a:srgbClr val="a8a8a8"/>
                </a:solidFill>
                <a:miter/>
              </a:ln>
            </p:spPr>
          </p:cxnSp>
          <p:cxnSp>
            <p:nvCxnSpPr>
              <p:cNvPr id="27244" name="Straight Connector 1106"/>
              <p:cNvCxnSpPr/>
              <p:nvPr/>
            </p:nvCxnSpPr>
            <p:spPr>
              <a:xfrm>
                <a:off x="3953880" y="-435240"/>
                <a:ext cx="360" cy="126360"/>
              </a:xfrm>
              <a:prstGeom prst="straightConnector1">
                <a:avLst/>
              </a:prstGeom>
              <a:ln w="6480">
                <a:solidFill>
                  <a:srgbClr val="a8a8a8"/>
                </a:solidFill>
                <a:miter/>
              </a:ln>
            </p:spPr>
          </p:cxnSp>
          <p:cxnSp>
            <p:nvCxnSpPr>
              <p:cNvPr id="27245" name="Straight Connector 1107"/>
              <p:cNvCxnSpPr/>
              <p:nvPr/>
            </p:nvCxnSpPr>
            <p:spPr>
              <a:xfrm>
                <a:off x="4448160" y="-435240"/>
                <a:ext cx="360" cy="126360"/>
              </a:xfrm>
              <a:prstGeom prst="straightConnector1">
                <a:avLst/>
              </a:prstGeom>
              <a:ln w="6480">
                <a:solidFill>
                  <a:srgbClr val="a8a8a8"/>
                </a:solidFill>
                <a:miter/>
              </a:ln>
            </p:spPr>
          </p:cxnSp>
          <p:cxnSp>
            <p:nvCxnSpPr>
              <p:cNvPr id="27246" name="Straight Connector 1108"/>
              <p:cNvCxnSpPr/>
              <p:nvPr/>
            </p:nvCxnSpPr>
            <p:spPr>
              <a:xfrm>
                <a:off x="4283640" y="-435240"/>
                <a:ext cx="360" cy="126360"/>
              </a:xfrm>
              <a:prstGeom prst="straightConnector1">
                <a:avLst/>
              </a:prstGeom>
              <a:ln w="6480">
                <a:solidFill>
                  <a:srgbClr val="a8a8a8"/>
                </a:solidFill>
                <a:miter/>
              </a:ln>
            </p:spPr>
          </p:cxnSp>
          <p:cxnSp>
            <p:nvCxnSpPr>
              <p:cNvPr id="27247" name="Straight Connector 1109"/>
              <p:cNvCxnSpPr/>
              <p:nvPr/>
            </p:nvCxnSpPr>
            <p:spPr>
              <a:xfrm>
                <a:off x="4777920" y="-435240"/>
                <a:ext cx="360" cy="126360"/>
              </a:xfrm>
              <a:prstGeom prst="straightConnector1">
                <a:avLst/>
              </a:prstGeom>
              <a:ln w="6480">
                <a:solidFill>
                  <a:srgbClr val="a8a8a8"/>
                </a:solidFill>
                <a:miter/>
              </a:ln>
            </p:spPr>
          </p:cxnSp>
          <p:cxnSp>
            <p:nvCxnSpPr>
              <p:cNvPr id="27248" name="Straight Connector 1110"/>
              <p:cNvCxnSpPr/>
              <p:nvPr/>
            </p:nvCxnSpPr>
            <p:spPr>
              <a:xfrm>
                <a:off x="4613040" y="-435240"/>
                <a:ext cx="360" cy="126360"/>
              </a:xfrm>
              <a:prstGeom prst="straightConnector1">
                <a:avLst/>
              </a:prstGeom>
              <a:ln w="6480">
                <a:solidFill>
                  <a:srgbClr val="a8a8a8"/>
                </a:solidFill>
                <a:miter/>
              </a:ln>
            </p:spPr>
          </p:cxnSp>
          <p:cxnSp>
            <p:nvCxnSpPr>
              <p:cNvPr id="27249" name="Straight Connector 1111"/>
              <p:cNvCxnSpPr/>
              <p:nvPr/>
            </p:nvCxnSpPr>
            <p:spPr>
              <a:xfrm>
                <a:off x="5107320" y="-435240"/>
                <a:ext cx="360" cy="126360"/>
              </a:xfrm>
              <a:prstGeom prst="straightConnector1">
                <a:avLst/>
              </a:prstGeom>
              <a:ln w="6480">
                <a:solidFill>
                  <a:srgbClr val="a8a8a8"/>
                </a:solidFill>
                <a:miter/>
              </a:ln>
            </p:spPr>
          </p:cxnSp>
          <p:cxnSp>
            <p:nvCxnSpPr>
              <p:cNvPr id="27250" name="Straight Connector 1112"/>
              <p:cNvCxnSpPr/>
              <p:nvPr/>
            </p:nvCxnSpPr>
            <p:spPr>
              <a:xfrm>
                <a:off x="4942440" y="-435240"/>
                <a:ext cx="360" cy="126360"/>
              </a:xfrm>
              <a:prstGeom prst="straightConnector1">
                <a:avLst/>
              </a:prstGeom>
              <a:ln w="6480">
                <a:solidFill>
                  <a:srgbClr val="a8a8a8"/>
                </a:solidFill>
                <a:miter/>
              </a:ln>
            </p:spPr>
          </p:cxnSp>
          <p:cxnSp>
            <p:nvCxnSpPr>
              <p:cNvPr id="27251" name="Straight Connector 1113"/>
              <p:cNvCxnSpPr/>
              <p:nvPr/>
            </p:nvCxnSpPr>
            <p:spPr>
              <a:xfrm>
                <a:off x="5436720" y="-435240"/>
                <a:ext cx="360" cy="126360"/>
              </a:xfrm>
              <a:prstGeom prst="straightConnector1">
                <a:avLst/>
              </a:prstGeom>
              <a:ln w="6480">
                <a:solidFill>
                  <a:srgbClr val="a8a8a8"/>
                </a:solidFill>
                <a:miter/>
              </a:ln>
            </p:spPr>
          </p:cxnSp>
          <p:cxnSp>
            <p:nvCxnSpPr>
              <p:cNvPr id="27252" name="Straight Connector 1114"/>
              <p:cNvCxnSpPr/>
              <p:nvPr/>
            </p:nvCxnSpPr>
            <p:spPr>
              <a:xfrm>
                <a:off x="5272200" y="-435240"/>
                <a:ext cx="360" cy="126360"/>
              </a:xfrm>
              <a:prstGeom prst="straightConnector1">
                <a:avLst/>
              </a:prstGeom>
              <a:ln w="6480">
                <a:solidFill>
                  <a:srgbClr val="a8a8a8"/>
                </a:solidFill>
                <a:miter/>
              </a:ln>
            </p:spPr>
          </p:cxnSp>
          <p:cxnSp>
            <p:nvCxnSpPr>
              <p:cNvPr id="27253" name="Straight Connector 1115"/>
              <p:cNvCxnSpPr/>
              <p:nvPr/>
            </p:nvCxnSpPr>
            <p:spPr>
              <a:xfrm>
                <a:off x="5766480" y="-435240"/>
                <a:ext cx="360" cy="126360"/>
              </a:xfrm>
              <a:prstGeom prst="straightConnector1">
                <a:avLst/>
              </a:prstGeom>
              <a:ln w="6480">
                <a:solidFill>
                  <a:srgbClr val="a8a8a8"/>
                </a:solidFill>
                <a:miter/>
              </a:ln>
            </p:spPr>
          </p:cxnSp>
          <p:cxnSp>
            <p:nvCxnSpPr>
              <p:cNvPr id="27254" name="Straight Connector 1116"/>
              <p:cNvCxnSpPr/>
              <p:nvPr/>
            </p:nvCxnSpPr>
            <p:spPr>
              <a:xfrm>
                <a:off x="5601600" y="-435240"/>
                <a:ext cx="360" cy="126360"/>
              </a:xfrm>
              <a:prstGeom prst="straightConnector1">
                <a:avLst/>
              </a:prstGeom>
              <a:ln w="6480">
                <a:solidFill>
                  <a:srgbClr val="a8a8a8"/>
                </a:solidFill>
                <a:miter/>
              </a:ln>
            </p:spPr>
          </p:cxnSp>
          <p:cxnSp>
            <p:nvCxnSpPr>
              <p:cNvPr id="27255" name="Straight Connector 1117"/>
              <p:cNvCxnSpPr/>
              <p:nvPr/>
            </p:nvCxnSpPr>
            <p:spPr>
              <a:xfrm>
                <a:off x="6095880" y="-435240"/>
                <a:ext cx="360" cy="126360"/>
              </a:xfrm>
              <a:prstGeom prst="straightConnector1">
                <a:avLst/>
              </a:prstGeom>
              <a:ln w="6480">
                <a:solidFill>
                  <a:srgbClr val="a8a8a8"/>
                </a:solidFill>
                <a:miter/>
              </a:ln>
            </p:spPr>
          </p:cxnSp>
          <p:cxnSp>
            <p:nvCxnSpPr>
              <p:cNvPr id="27256" name="Straight Connector 1118"/>
              <p:cNvCxnSpPr/>
              <p:nvPr/>
            </p:nvCxnSpPr>
            <p:spPr>
              <a:xfrm>
                <a:off x="5931000" y="-435240"/>
                <a:ext cx="360" cy="126360"/>
              </a:xfrm>
              <a:prstGeom prst="straightConnector1">
                <a:avLst/>
              </a:prstGeom>
              <a:ln w="6480">
                <a:solidFill>
                  <a:srgbClr val="a8a8a8"/>
                </a:solidFill>
                <a:miter/>
              </a:ln>
            </p:spPr>
          </p:cxnSp>
          <p:cxnSp>
            <p:nvCxnSpPr>
              <p:cNvPr id="27257" name="Straight Connector 1119"/>
              <p:cNvCxnSpPr/>
              <p:nvPr/>
            </p:nvCxnSpPr>
            <p:spPr>
              <a:xfrm>
                <a:off x="6425280" y="-435240"/>
                <a:ext cx="360" cy="126360"/>
              </a:xfrm>
              <a:prstGeom prst="straightConnector1">
                <a:avLst/>
              </a:prstGeom>
              <a:ln w="6480">
                <a:solidFill>
                  <a:srgbClr val="a8a8a8"/>
                </a:solidFill>
                <a:miter/>
              </a:ln>
            </p:spPr>
          </p:cxnSp>
          <p:cxnSp>
            <p:nvCxnSpPr>
              <p:cNvPr id="27258" name="Straight Connector 1120"/>
              <p:cNvCxnSpPr/>
              <p:nvPr/>
            </p:nvCxnSpPr>
            <p:spPr>
              <a:xfrm>
                <a:off x="6260760" y="-435240"/>
                <a:ext cx="360" cy="126360"/>
              </a:xfrm>
              <a:prstGeom prst="straightConnector1">
                <a:avLst/>
              </a:prstGeom>
              <a:ln w="6480">
                <a:solidFill>
                  <a:srgbClr val="a8a8a8"/>
                </a:solidFill>
                <a:miter/>
              </a:ln>
            </p:spPr>
          </p:cxnSp>
          <p:cxnSp>
            <p:nvCxnSpPr>
              <p:cNvPr id="27259" name="Straight Connector 1126"/>
              <p:cNvCxnSpPr/>
              <p:nvPr/>
            </p:nvCxnSpPr>
            <p:spPr>
              <a:xfrm>
                <a:off x="6590160" y="-435240"/>
                <a:ext cx="360" cy="126360"/>
              </a:xfrm>
              <a:prstGeom prst="straightConnector1">
                <a:avLst/>
              </a:prstGeom>
              <a:ln w="6480">
                <a:solidFill>
                  <a:srgbClr val="a8a8a8"/>
                </a:solidFill>
                <a:miter/>
              </a:ln>
            </p:spPr>
          </p:cxnSp>
          <p:cxnSp>
            <p:nvCxnSpPr>
              <p:cNvPr id="27260" name="Straight Connector 1128"/>
              <p:cNvCxnSpPr/>
              <p:nvPr/>
            </p:nvCxnSpPr>
            <p:spPr>
              <a:xfrm>
                <a:off x="6919560" y="-435240"/>
                <a:ext cx="360" cy="126360"/>
              </a:xfrm>
              <a:prstGeom prst="straightConnector1">
                <a:avLst/>
              </a:prstGeom>
              <a:ln w="6480">
                <a:solidFill>
                  <a:srgbClr val="a8a8a8"/>
                </a:solidFill>
                <a:miter/>
              </a:ln>
            </p:spPr>
          </p:cxnSp>
          <p:cxnSp>
            <p:nvCxnSpPr>
              <p:cNvPr id="27261" name="Straight Connector 1129"/>
              <p:cNvCxnSpPr/>
              <p:nvPr/>
            </p:nvCxnSpPr>
            <p:spPr>
              <a:xfrm>
                <a:off x="6754680" y="-435240"/>
                <a:ext cx="360" cy="126360"/>
              </a:xfrm>
              <a:prstGeom prst="straightConnector1">
                <a:avLst/>
              </a:prstGeom>
              <a:ln w="6480">
                <a:solidFill>
                  <a:srgbClr val="a8a8a8"/>
                </a:solidFill>
                <a:miter/>
              </a:ln>
            </p:spPr>
          </p:cxnSp>
          <p:cxnSp>
            <p:nvCxnSpPr>
              <p:cNvPr id="27262" name="Straight Connector 1130"/>
              <p:cNvCxnSpPr/>
              <p:nvPr/>
            </p:nvCxnSpPr>
            <p:spPr>
              <a:xfrm>
                <a:off x="7248960" y="-435240"/>
                <a:ext cx="360" cy="126360"/>
              </a:xfrm>
              <a:prstGeom prst="straightConnector1">
                <a:avLst/>
              </a:prstGeom>
              <a:ln w="6480">
                <a:solidFill>
                  <a:srgbClr val="a8a8a8"/>
                </a:solidFill>
                <a:miter/>
              </a:ln>
            </p:spPr>
          </p:cxnSp>
          <p:cxnSp>
            <p:nvCxnSpPr>
              <p:cNvPr id="27263" name="Straight Connector 1131"/>
              <p:cNvCxnSpPr/>
              <p:nvPr/>
            </p:nvCxnSpPr>
            <p:spPr>
              <a:xfrm>
                <a:off x="7084440" y="-435240"/>
                <a:ext cx="360" cy="126360"/>
              </a:xfrm>
              <a:prstGeom prst="straightConnector1">
                <a:avLst/>
              </a:prstGeom>
              <a:ln w="6480">
                <a:solidFill>
                  <a:srgbClr val="a8a8a8"/>
                </a:solidFill>
                <a:miter/>
              </a:ln>
            </p:spPr>
          </p:cxnSp>
          <p:cxnSp>
            <p:nvCxnSpPr>
              <p:cNvPr id="27264" name="Straight Connector 1132"/>
              <p:cNvCxnSpPr/>
              <p:nvPr/>
            </p:nvCxnSpPr>
            <p:spPr>
              <a:xfrm>
                <a:off x="7578720" y="-435240"/>
                <a:ext cx="360" cy="126360"/>
              </a:xfrm>
              <a:prstGeom prst="straightConnector1">
                <a:avLst/>
              </a:prstGeom>
              <a:ln w="6480">
                <a:solidFill>
                  <a:srgbClr val="a8a8a8"/>
                </a:solidFill>
                <a:miter/>
              </a:ln>
            </p:spPr>
          </p:cxnSp>
          <p:cxnSp>
            <p:nvCxnSpPr>
              <p:cNvPr id="27265" name="Straight Connector 1133"/>
              <p:cNvCxnSpPr/>
              <p:nvPr/>
            </p:nvCxnSpPr>
            <p:spPr>
              <a:xfrm>
                <a:off x="7413840" y="-435240"/>
                <a:ext cx="360" cy="126360"/>
              </a:xfrm>
              <a:prstGeom prst="straightConnector1">
                <a:avLst/>
              </a:prstGeom>
              <a:ln w="6480">
                <a:solidFill>
                  <a:srgbClr val="a8a8a8"/>
                </a:solidFill>
                <a:miter/>
              </a:ln>
            </p:spPr>
          </p:cxnSp>
          <p:cxnSp>
            <p:nvCxnSpPr>
              <p:cNvPr id="27266" name="Straight Connector 1134"/>
              <p:cNvCxnSpPr/>
              <p:nvPr/>
            </p:nvCxnSpPr>
            <p:spPr>
              <a:xfrm>
                <a:off x="7908120" y="-435240"/>
                <a:ext cx="360" cy="126360"/>
              </a:xfrm>
              <a:prstGeom prst="straightConnector1">
                <a:avLst/>
              </a:prstGeom>
              <a:ln w="6480">
                <a:solidFill>
                  <a:srgbClr val="a8a8a8"/>
                </a:solidFill>
                <a:miter/>
              </a:ln>
            </p:spPr>
          </p:cxnSp>
          <p:cxnSp>
            <p:nvCxnSpPr>
              <p:cNvPr id="27267" name="Straight Connector 1135"/>
              <p:cNvCxnSpPr/>
              <p:nvPr/>
            </p:nvCxnSpPr>
            <p:spPr>
              <a:xfrm>
                <a:off x="7743240" y="-435240"/>
                <a:ext cx="360" cy="126360"/>
              </a:xfrm>
              <a:prstGeom prst="straightConnector1">
                <a:avLst/>
              </a:prstGeom>
              <a:ln w="6480">
                <a:solidFill>
                  <a:srgbClr val="a8a8a8"/>
                </a:solidFill>
                <a:miter/>
              </a:ln>
            </p:spPr>
          </p:cxnSp>
          <p:cxnSp>
            <p:nvCxnSpPr>
              <p:cNvPr id="27268" name="Straight Connector 1136"/>
              <p:cNvCxnSpPr/>
              <p:nvPr/>
            </p:nvCxnSpPr>
            <p:spPr>
              <a:xfrm>
                <a:off x="8237520" y="-435240"/>
                <a:ext cx="360" cy="126360"/>
              </a:xfrm>
              <a:prstGeom prst="straightConnector1">
                <a:avLst/>
              </a:prstGeom>
              <a:ln w="6480">
                <a:solidFill>
                  <a:srgbClr val="a8a8a8"/>
                </a:solidFill>
                <a:miter/>
              </a:ln>
            </p:spPr>
          </p:cxnSp>
          <p:cxnSp>
            <p:nvCxnSpPr>
              <p:cNvPr id="27269" name="Straight Connector 1137"/>
              <p:cNvCxnSpPr/>
              <p:nvPr/>
            </p:nvCxnSpPr>
            <p:spPr>
              <a:xfrm>
                <a:off x="8073000" y="-435240"/>
                <a:ext cx="360" cy="126360"/>
              </a:xfrm>
              <a:prstGeom prst="straightConnector1">
                <a:avLst/>
              </a:prstGeom>
              <a:ln w="6480">
                <a:solidFill>
                  <a:srgbClr val="a8a8a8"/>
                </a:solidFill>
                <a:miter/>
              </a:ln>
            </p:spPr>
          </p:cxnSp>
          <p:cxnSp>
            <p:nvCxnSpPr>
              <p:cNvPr id="27270" name="Straight Connector 1138"/>
              <p:cNvCxnSpPr/>
              <p:nvPr/>
            </p:nvCxnSpPr>
            <p:spPr>
              <a:xfrm>
                <a:off x="8567280" y="-435240"/>
                <a:ext cx="360" cy="126360"/>
              </a:xfrm>
              <a:prstGeom prst="straightConnector1">
                <a:avLst/>
              </a:prstGeom>
              <a:ln w="6480">
                <a:solidFill>
                  <a:srgbClr val="a8a8a8"/>
                </a:solidFill>
                <a:miter/>
              </a:ln>
            </p:spPr>
          </p:cxnSp>
          <p:cxnSp>
            <p:nvCxnSpPr>
              <p:cNvPr id="27271" name="Straight Connector 1139"/>
              <p:cNvCxnSpPr/>
              <p:nvPr/>
            </p:nvCxnSpPr>
            <p:spPr>
              <a:xfrm>
                <a:off x="8402400" y="-435240"/>
                <a:ext cx="360" cy="126360"/>
              </a:xfrm>
              <a:prstGeom prst="straightConnector1">
                <a:avLst/>
              </a:prstGeom>
              <a:ln w="6480">
                <a:solidFill>
                  <a:srgbClr val="a8a8a8"/>
                </a:solidFill>
                <a:miter/>
              </a:ln>
            </p:spPr>
          </p:cxnSp>
          <p:cxnSp>
            <p:nvCxnSpPr>
              <p:cNvPr id="27272" name="Straight Connector 1140"/>
              <p:cNvCxnSpPr/>
              <p:nvPr/>
            </p:nvCxnSpPr>
            <p:spPr>
              <a:xfrm>
                <a:off x="8896680" y="-435240"/>
                <a:ext cx="360" cy="126360"/>
              </a:xfrm>
              <a:prstGeom prst="straightConnector1">
                <a:avLst/>
              </a:prstGeom>
              <a:ln w="6480">
                <a:solidFill>
                  <a:srgbClr val="a8a8a8"/>
                </a:solidFill>
                <a:miter/>
              </a:ln>
            </p:spPr>
          </p:cxnSp>
          <p:cxnSp>
            <p:nvCxnSpPr>
              <p:cNvPr id="27273" name="Straight Connector 1141"/>
              <p:cNvCxnSpPr/>
              <p:nvPr/>
            </p:nvCxnSpPr>
            <p:spPr>
              <a:xfrm>
                <a:off x="8731800" y="-435240"/>
                <a:ext cx="360" cy="126360"/>
              </a:xfrm>
              <a:prstGeom prst="straightConnector1">
                <a:avLst/>
              </a:prstGeom>
              <a:ln w="6480">
                <a:solidFill>
                  <a:srgbClr val="a8a8a8"/>
                </a:solidFill>
                <a:miter/>
              </a:ln>
            </p:spPr>
          </p:cxnSp>
          <p:cxnSp>
            <p:nvCxnSpPr>
              <p:cNvPr id="27274" name="Straight Connector 1142"/>
              <p:cNvCxnSpPr/>
              <p:nvPr/>
            </p:nvCxnSpPr>
            <p:spPr>
              <a:xfrm>
                <a:off x="9226080" y="-435240"/>
                <a:ext cx="360" cy="126360"/>
              </a:xfrm>
              <a:prstGeom prst="straightConnector1">
                <a:avLst/>
              </a:prstGeom>
              <a:ln w="6480">
                <a:solidFill>
                  <a:srgbClr val="a8a8a8"/>
                </a:solidFill>
                <a:miter/>
              </a:ln>
            </p:spPr>
          </p:cxnSp>
          <p:cxnSp>
            <p:nvCxnSpPr>
              <p:cNvPr id="27275" name="Straight Connector 1143"/>
              <p:cNvCxnSpPr/>
              <p:nvPr/>
            </p:nvCxnSpPr>
            <p:spPr>
              <a:xfrm>
                <a:off x="9061560" y="-435240"/>
                <a:ext cx="360" cy="126360"/>
              </a:xfrm>
              <a:prstGeom prst="straightConnector1">
                <a:avLst/>
              </a:prstGeom>
              <a:ln w="6480">
                <a:solidFill>
                  <a:srgbClr val="a8a8a8"/>
                </a:solidFill>
                <a:miter/>
              </a:ln>
            </p:spPr>
          </p:cxnSp>
          <p:cxnSp>
            <p:nvCxnSpPr>
              <p:cNvPr id="27276" name="Straight Connector 1144"/>
              <p:cNvCxnSpPr/>
              <p:nvPr/>
            </p:nvCxnSpPr>
            <p:spPr>
              <a:xfrm>
                <a:off x="9555840" y="-435240"/>
                <a:ext cx="360" cy="126360"/>
              </a:xfrm>
              <a:prstGeom prst="straightConnector1">
                <a:avLst/>
              </a:prstGeom>
              <a:ln w="6480">
                <a:solidFill>
                  <a:srgbClr val="a8a8a8"/>
                </a:solidFill>
                <a:miter/>
              </a:ln>
            </p:spPr>
          </p:cxnSp>
          <p:cxnSp>
            <p:nvCxnSpPr>
              <p:cNvPr id="27277" name="Straight Connector 1145"/>
              <p:cNvCxnSpPr/>
              <p:nvPr/>
            </p:nvCxnSpPr>
            <p:spPr>
              <a:xfrm>
                <a:off x="9390960" y="-435240"/>
                <a:ext cx="360" cy="126360"/>
              </a:xfrm>
              <a:prstGeom prst="straightConnector1">
                <a:avLst/>
              </a:prstGeom>
              <a:ln w="6480">
                <a:solidFill>
                  <a:srgbClr val="a8a8a8"/>
                </a:solidFill>
                <a:miter/>
              </a:ln>
            </p:spPr>
          </p:cxnSp>
          <p:cxnSp>
            <p:nvCxnSpPr>
              <p:cNvPr id="27278" name="Straight Connector 1146"/>
              <p:cNvCxnSpPr/>
              <p:nvPr/>
            </p:nvCxnSpPr>
            <p:spPr>
              <a:xfrm>
                <a:off x="9885240" y="-435240"/>
                <a:ext cx="360" cy="126360"/>
              </a:xfrm>
              <a:prstGeom prst="straightConnector1">
                <a:avLst/>
              </a:prstGeom>
              <a:ln w="6480">
                <a:solidFill>
                  <a:srgbClr val="a8a8a8"/>
                </a:solidFill>
                <a:miter/>
              </a:ln>
            </p:spPr>
          </p:cxnSp>
          <p:cxnSp>
            <p:nvCxnSpPr>
              <p:cNvPr id="27279" name="Straight Connector 1147"/>
              <p:cNvCxnSpPr/>
              <p:nvPr/>
            </p:nvCxnSpPr>
            <p:spPr>
              <a:xfrm>
                <a:off x="9720360" y="-435240"/>
                <a:ext cx="360" cy="126360"/>
              </a:xfrm>
              <a:prstGeom prst="straightConnector1">
                <a:avLst/>
              </a:prstGeom>
              <a:ln w="6480">
                <a:solidFill>
                  <a:srgbClr val="a8a8a8"/>
                </a:solidFill>
                <a:miter/>
              </a:ln>
            </p:spPr>
          </p:cxnSp>
          <p:cxnSp>
            <p:nvCxnSpPr>
              <p:cNvPr id="27280" name="Straight Connector 1148"/>
              <p:cNvCxnSpPr/>
              <p:nvPr/>
            </p:nvCxnSpPr>
            <p:spPr>
              <a:xfrm>
                <a:off x="10214640" y="-435240"/>
                <a:ext cx="360" cy="126360"/>
              </a:xfrm>
              <a:prstGeom prst="straightConnector1">
                <a:avLst/>
              </a:prstGeom>
              <a:ln w="6480">
                <a:solidFill>
                  <a:srgbClr val="a8a8a8"/>
                </a:solidFill>
                <a:miter/>
              </a:ln>
            </p:spPr>
          </p:cxnSp>
          <p:cxnSp>
            <p:nvCxnSpPr>
              <p:cNvPr id="27281" name="Straight Connector 1149"/>
              <p:cNvCxnSpPr/>
              <p:nvPr/>
            </p:nvCxnSpPr>
            <p:spPr>
              <a:xfrm>
                <a:off x="10050120" y="-435240"/>
                <a:ext cx="360" cy="126360"/>
              </a:xfrm>
              <a:prstGeom prst="straightConnector1">
                <a:avLst/>
              </a:prstGeom>
              <a:ln w="6480">
                <a:solidFill>
                  <a:srgbClr val="a8a8a8"/>
                </a:solidFill>
                <a:miter/>
              </a:ln>
            </p:spPr>
          </p:cxnSp>
          <p:cxnSp>
            <p:nvCxnSpPr>
              <p:cNvPr id="27282" name="Straight Connector 1150"/>
              <p:cNvCxnSpPr/>
              <p:nvPr/>
            </p:nvCxnSpPr>
            <p:spPr>
              <a:xfrm>
                <a:off x="10544400" y="-435240"/>
                <a:ext cx="360" cy="126360"/>
              </a:xfrm>
              <a:prstGeom prst="straightConnector1">
                <a:avLst/>
              </a:prstGeom>
              <a:ln w="6480">
                <a:solidFill>
                  <a:srgbClr val="a8a8a8"/>
                </a:solidFill>
                <a:miter/>
              </a:ln>
            </p:spPr>
          </p:cxnSp>
          <p:cxnSp>
            <p:nvCxnSpPr>
              <p:cNvPr id="27283" name="Straight Connector 1151"/>
              <p:cNvCxnSpPr/>
              <p:nvPr/>
            </p:nvCxnSpPr>
            <p:spPr>
              <a:xfrm>
                <a:off x="10379520" y="-435240"/>
                <a:ext cx="360" cy="126360"/>
              </a:xfrm>
              <a:prstGeom prst="straightConnector1">
                <a:avLst/>
              </a:prstGeom>
              <a:ln w="6480">
                <a:solidFill>
                  <a:srgbClr val="a8a8a8"/>
                </a:solidFill>
                <a:miter/>
              </a:ln>
            </p:spPr>
          </p:cxnSp>
          <p:cxnSp>
            <p:nvCxnSpPr>
              <p:cNvPr id="27284" name="Straight Connector 1152"/>
              <p:cNvCxnSpPr/>
              <p:nvPr/>
            </p:nvCxnSpPr>
            <p:spPr>
              <a:xfrm>
                <a:off x="10873800" y="-435240"/>
                <a:ext cx="360" cy="126360"/>
              </a:xfrm>
              <a:prstGeom prst="straightConnector1">
                <a:avLst/>
              </a:prstGeom>
              <a:ln w="6480">
                <a:solidFill>
                  <a:srgbClr val="a8a8a8"/>
                </a:solidFill>
                <a:miter/>
              </a:ln>
            </p:spPr>
          </p:cxnSp>
          <p:cxnSp>
            <p:nvCxnSpPr>
              <p:cNvPr id="27285" name="Straight Connector 1153"/>
              <p:cNvCxnSpPr/>
              <p:nvPr/>
            </p:nvCxnSpPr>
            <p:spPr>
              <a:xfrm>
                <a:off x="10708920" y="-435240"/>
                <a:ext cx="360" cy="126360"/>
              </a:xfrm>
              <a:prstGeom prst="straightConnector1">
                <a:avLst/>
              </a:prstGeom>
              <a:ln w="6480">
                <a:solidFill>
                  <a:srgbClr val="a8a8a8"/>
                </a:solidFill>
                <a:miter/>
              </a:ln>
            </p:spPr>
          </p:cxnSp>
          <p:cxnSp>
            <p:nvCxnSpPr>
              <p:cNvPr id="27286" name="Straight Connector 1154"/>
              <p:cNvCxnSpPr/>
              <p:nvPr/>
            </p:nvCxnSpPr>
            <p:spPr>
              <a:xfrm>
                <a:off x="11203200" y="-435240"/>
                <a:ext cx="360" cy="126360"/>
              </a:xfrm>
              <a:prstGeom prst="straightConnector1">
                <a:avLst/>
              </a:prstGeom>
              <a:ln w="6480">
                <a:solidFill>
                  <a:srgbClr val="a8a8a8"/>
                </a:solidFill>
                <a:miter/>
              </a:ln>
            </p:spPr>
          </p:cxnSp>
          <p:cxnSp>
            <p:nvCxnSpPr>
              <p:cNvPr id="27287" name="Straight Connector 1155"/>
              <p:cNvCxnSpPr/>
              <p:nvPr/>
            </p:nvCxnSpPr>
            <p:spPr>
              <a:xfrm>
                <a:off x="11038680" y="-435240"/>
                <a:ext cx="360" cy="126360"/>
              </a:xfrm>
              <a:prstGeom prst="straightConnector1">
                <a:avLst/>
              </a:prstGeom>
              <a:ln w="6480">
                <a:solidFill>
                  <a:srgbClr val="a8a8a8"/>
                </a:solidFill>
                <a:miter/>
              </a:ln>
            </p:spPr>
          </p:cxnSp>
          <p:cxnSp>
            <p:nvCxnSpPr>
              <p:cNvPr id="27288" name="Straight Connector 1156"/>
              <p:cNvCxnSpPr/>
              <p:nvPr/>
            </p:nvCxnSpPr>
            <p:spPr>
              <a:xfrm>
                <a:off x="11532960" y="-435240"/>
                <a:ext cx="360" cy="126360"/>
              </a:xfrm>
              <a:prstGeom prst="straightConnector1">
                <a:avLst/>
              </a:prstGeom>
              <a:ln w="6480">
                <a:solidFill>
                  <a:srgbClr val="a8a8a8"/>
                </a:solidFill>
                <a:miter/>
              </a:ln>
            </p:spPr>
          </p:cxnSp>
          <p:cxnSp>
            <p:nvCxnSpPr>
              <p:cNvPr id="27289" name="Straight Connector 1157"/>
              <p:cNvCxnSpPr/>
              <p:nvPr/>
            </p:nvCxnSpPr>
            <p:spPr>
              <a:xfrm>
                <a:off x="11368080" y="-435240"/>
                <a:ext cx="360" cy="126360"/>
              </a:xfrm>
              <a:prstGeom prst="straightConnector1">
                <a:avLst/>
              </a:prstGeom>
              <a:ln w="6480">
                <a:solidFill>
                  <a:srgbClr val="a8a8a8"/>
                </a:solidFill>
                <a:miter/>
              </a:ln>
            </p:spPr>
          </p:cxnSp>
          <p:cxnSp>
            <p:nvCxnSpPr>
              <p:cNvPr id="27290" name="Straight Connector 1158"/>
              <p:cNvCxnSpPr/>
              <p:nvPr/>
            </p:nvCxnSpPr>
            <p:spPr>
              <a:xfrm>
                <a:off x="11862360" y="-435240"/>
                <a:ext cx="360" cy="126360"/>
              </a:xfrm>
              <a:prstGeom prst="straightConnector1">
                <a:avLst/>
              </a:prstGeom>
              <a:ln w="6480">
                <a:solidFill>
                  <a:srgbClr val="a8a8a8"/>
                </a:solidFill>
                <a:miter/>
              </a:ln>
            </p:spPr>
          </p:cxnSp>
          <p:cxnSp>
            <p:nvCxnSpPr>
              <p:cNvPr id="27291" name="Straight Connector 1159"/>
              <p:cNvCxnSpPr/>
              <p:nvPr/>
            </p:nvCxnSpPr>
            <p:spPr>
              <a:xfrm>
                <a:off x="11697480" y="-435240"/>
                <a:ext cx="360" cy="126360"/>
              </a:xfrm>
              <a:prstGeom prst="straightConnector1">
                <a:avLst/>
              </a:prstGeom>
              <a:ln w="6480">
                <a:solidFill>
                  <a:srgbClr val="a8a8a8"/>
                </a:solidFill>
                <a:miter/>
              </a:ln>
            </p:spPr>
          </p:cxnSp>
          <p:cxnSp>
            <p:nvCxnSpPr>
              <p:cNvPr id="27292" name="Straight Connector 1845"/>
              <p:cNvCxnSpPr/>
              <p:nvPr/>
            </p:nvCxnSpPr>
            <p:spPr>
              <a:xfrm>
                <a:off x="12481560" y="489600"/>
                <a:ext cx="126360" cy="360"/>
              </a:xfrm>
              <a:prstGeom prst="straightConnector1">
                <a:avLst/>
              </a:prstGeom>
              <a:ln w="6480">
                <a:solidFill>
                  <a:srgbClr val="a8a8a8"/>
                </a:solidFill>
                <a:miter/>
              </a:ln>
            </p:spPr>
          </p:cxnSp>
          <p:cxnSp>
            <p:nvCxnSpPr>
              <p:cNvPr id="27293" name="Straight Connector 1846"/>
              <p:cNvCxnSpPr/>
              <p:nvPr/>
            </p:nvCxnSpPr>
            <p:spPr>
              <a:xfrm>
                <a:off x="12481560" y="326520"/>
                <a:ext cx="126360" cy="360"/>
              </a:xfrm>
              <a:prstGeom prst="straightConnector1">
                <a:avLst/>
              </a:prstGeom>
              <a:ln w="6480">
                <a:solidFill>
                  <a:srgbClr val="a8a8a8"/>
                </a:solidFill>
                <a:miter/>
              </a:ln>
            </p:spPr>
          </p:cxnSp>
          <p:cxnSp>
            <p:nvCxnSpPr>
              <p:cNvPr id="27294" name="Straight Connector 1847"/>
              <p:cNvCxnSpPr/>
              <p:nvPr/>
            </p:nvCxnSpPr>
            <p:spPr>
              <a:xfrm>
                <a:off x="12481560" y="816120"/>
                <a:ext cx="126360" cy="360"/>
              </a:xfrm>
              <a:prstGeom prst="straightConnector1">
                <a:avLst/>
              </a:prstGeom>
              <a:ln w="6480">
                <a:solidFill>
                  <a:srgbClr val="a8a8a8"/>
                </a:solidFill>
                <a:miter/>
              </a:ln>
            </p:spPr>
          </p:cxnSp>
          <p:cxnSp>
            <p:nvCxnSpPr>
              <p:cNvPr id="27295" name="Straight Connector 1848"/>
              <p:cNvCxnSpPr/>
              <p:nvPr/>
            </p:nvCxnSpPr>
            <p:spPr>
              <a:xfrm>
                <a:off x="12481560" y="653040"/>
                <a:ext cx="126360" cy="360"/>
              </a:xfrm>
              <a:prstGeom prst="straightConnector1">
                <a:avLst/>
              </a:prstGeom>
              <a:ln w="6480">
                <a:solidFill>
                  <a:srgbClr val="a8a8a8"/>
                </a:solidFill>
                <a:miter/>
              </a:ln>
            </p:spPr>
          </p:cxnSp>
          <p:cxnSp>
            <p:nvCxnSpPr>
              <p:cNvPr id="27296" name="Straight Connector 1849"/>
              <p:cNvCxnSpPr/>
              <p:nvPr/>
            </p:nvCxnSpPr>
            <p:spPr>
              <a:xfrm>
                <a:off x="12481560" y="1142640"/>
                <a:ext cx="126360" cy="360"/>
              </a:xfrm>
              <a:prstGeom prst="straightConnector1">
                <a:avLst/>
              </a:prstGeom>
              <a:ln w="6480">
                <a:solidFill>
                  <a:srgbClr val="a8a8a8"/>
                </a:solidFill>
                <a:miter/>
              </a:ln>
            </p:spPr>
          </p:cxnSp>
          <p:cxnSp>
            <p:nvCxnSpPr>
              <p:cNvPr id="27297" name="Straight Connector 1850"/>
              <p:cNvCxnSpPr/>
              <p:nvPr/>
            </p:nvCxnSpPr>
            <p:spPr>
              <a:xfrm>
                <a:off x="12481560" y="979560"/>
                <a:ext cx="126360" cy="360"/>
              </a:xfrm>
              <a:prstGeom prst="straightConnector1">
                <a:avLst/>
              </a:prstGeom>
              <a:ln w="6480">
                <a:solidFill>
                  <a:srgbClr val="a8a8a8"/>
                </a:solidFill>
                <a:miter/>
              </a:ln>
            </p:spPr>
          </p:cxnSp>
          <p:cxnSp>
            <p:nvCxnSpPr>
              <p:cNvPr id="27298" name="Straight Connector 1851"/>
              <p:cNvCxnSpPr/>
              <p:nvPr/>
            </p:nvCxnSpPr>
            <p:spPr>
              <a:xfrm>
                <a:off x="12481560" y="1469520"/>
                <a:ext cx="126360" cy="360"/>
              </a:xfrm>
              <a:prstGeom prst="straightConnector1">
                <a:avLst/>
              </a:prstGeom>
              <a:ln w="6480">
                <a:solidFill>
                  <a:srgbClr val="a8a8a8"/>
                </a:solidFill>
                <a:miter/>
              </a:ln>
            </p:spPr>
          </p:cxnSp>
          <p:cxnSp>
            <p:nvCxnSpPr>
              <p:cNvPr id="27299" name="Straight Connector 1852"/>
              <p:cNvCxnSpPr/>
              <p:nvPr/>
            </p:nvCxnSpPr>
            <p:spPr>
              <a:xfrm>
                <a:off x="12481560" y="1306080"/>
                <a:ext cx="126360" cy="360"/>
              </a:xfrm>
              <a:prstGeom prst="straightConnector1">
                <a:avLst/>
              </a:prstGeom>
              <a:ln w="6480">
                <a:solidFill>
                  <a:srgbClr val="a8a8a8"/>
                </a:solidFill>
                <a:miter/>
              </a:ln>
            </p:spPr>
          </p:cxnSp>
          <p:cxnSp>
            <p:nvCxnSpPr>
              <p:cNvPr id="27300" name="Straight Connector 1853"/>
              <p:cNvCxnSpPr/>
              <p:nvPr/>
            </p:nvCxnSpPr>
            <p:spPr>
              <a:xfrm>
                <a:off x="12481560" y="1796040"/>
                <a:ext cx="126360" cy="360"/>
              </a:xfrm>
              <a:prstGeom prst="straightConnector1">
                <a:avLst/>
              </a:prstGeom>
              <a:ln w="6480">
                <a:solidFill>
                  <a:srgbClr val="a8a8a8"/>
                </a:solidFill>
                <a:miter/>
              </a:ln>
            </p:spPr>
          </p:cxnSp>
          <p:cxnSp>
            <p:nvCxnSpPr>
              <p:cNvPr id="27301" name="Straight Connector 1854"/>
              <p:cNvCxnSpPr/>
              <p:nvPr/>
            </p:nvCxnSpPr>
            <p:spPr>
              <a:xfrm>
                <a:off x="12481560" y="1632600"/>
                <a:ext cx="126360" cy="360"/>
              </a:xfrm>
              <a:prstGeom prst="straightConnector1">
                <a:avLst/>
              </a:prstGeom>
              <a:ln w="6480">
                <a:solidFill>
                  <a:srgbClr val="a8a8a8"/>
                </a:solidFill>
                <a:miter/>
              </a:ln>
            </p:spPr>
          </p:cxnSp>
          <p:cxnSp>
            <p:nvCxnSpPr>
              <p:cNvPr id="27302" name="Straight Connector 1855"/>
              <p:cNvCxnSpPr/>
              <p:nvPr/>
            </p:nvCxnSpPr>
            <p:spPr>
              <a:xfrm>
                <a:off x="12481560" y="2122560"/>
                <a:ext cx="126360" cy="360"/>
              </a:xfrm>
              <a:prstGeom prst="straightConnector1">
                <a:avLst/>
              </a:prstGeom>
              <a:ln w="6480">
                <a:solidFill>
                  <a:srgbClr val="a8a8a8"/>
                </a:solidFill>
                <a:miter/>
              </a:ln>
            </p:spPr>
          </p:cxnSp>
          <p:cxnSp>
            <p:nvCxnSpPr>
              <p:cNvPr id="27303" name="Straight Connector 1856"/>
              <p:cNvCxnSpPr/>
              <p:nvPr/>
            </p:nvCxnSpPr>
            <p:spPr>
              <a:xfrm>
                <a:off x="12481560" y="1959120"/>
                <a:ext cx="126360" cy="360"/>
              </a:xfrm>
              <a:prstGeom prst="straightConnector1">
                <a:avLst/>
              </a:prstGeom>
              <a:ln w="6480">
                <a:solidFill>
                  <a:srgbClr val="a8a8a8"/>
                </a:solidFill>
                <a:miter/>
              </a:ln>
            </p:spPr>
          </p:cxnSp>
          <p:cxnSp>
            <p:nvCxnSpPr>
              <p:cNvPr id="27304" name="Straight Connector 1857"/>
              <p:cNvCxnSpPr/>
              <p:nvPr/>
            </p:nvCxnSpPr>
            <p:spPr>
              <a:xfrm>
                <a:off x="12481560" y="2449080"/>
                <a:ext cx="126360" cy="360"/>
              </a:xfrm>
              <a:prstGeom prst="straightConnector1">
                <a:avLst/>
              </a:prstGeom>
              <a:ln w="6480">
                <a:solidFill>
                  <a:srgbClr val="a8a8a8"/>
                </a:solidFill>
                <a:miter/>
              </a:ln>
            </p:spPr>
          </p:cxnSp>
          <p:cxnSp>
            <p:nvCxnSpPr>
              <p:cNvPr id="27305" name="Straight Connector 1858"/>
              <p:cNvCxnSpPr/>
              <p:nvPr/>
            </p:nvCxnSpPr>
            <p:spPr>
              <a:xfrm>
                <a:off x="12481560" y="2285640"/>
                <a:ext cx="126360" cy="360"/>
              </a:xfrm>
              <a:prstGeom prst="straightConnector1">
                <a:avLst/>
              </a:prstGeom>
              <a:ln w="6480">
                <a:solidFill>
                  <a:srgbClr val="a8a8a8"/>
                </a:solidFill>
                <a:miter/>
              </a:ln>
            </p:spPr>
          </p:cxnSp>
          <p:cxnSp>
            <p:nvCxnSpPr>
              <p:cNvPr id="27306" name="Straight Connector 1859"/>
              <p:cNvCxnSpPr/>
              <p:nvPr/>
            </p:nvCxnSpPr>
            <p:spPr>
              <a:xfrm>
                <a:off x="12481560" y="2775600"/>
                <a:ext cx="126360" cy="360"/>
              </a:xfrm>
              <a:prstGeom prst="straightConnector1">
                <a:avLst/>
              </a:prstGeom>
              <a:ln w="6480">
                <a:solidFill>
                  <a:srgbClr val="a8a8a8"/>
                </a:solidFill>
                <a:miter/>
              </a:ln>
            </p:spPr>
          </p:cxnSp>
          <p:cxnSp>
            <p:nvCxnSpPr>
              <p:cNvPr id="27307" name="Straight Connector 1860"/>
              <p:cNvCxnSpPr/>
              <p:nvPr/>
            </p:nvCxnSpPr>
            <p:spPr>
              <a:xfrm>
                <a:off x="12481560" y="2612520"/>
                <a:ext cx="126360" cy="360"/>
              </a:xfrm>
              <a:prstGeom prst="straightConnector1">
                <a:avLst/>
              </a:prstGeom>
              <a:ln w="6480">
                <a:solidFill>
                  <a:srgbClr val="a8a8a8"/>
                </a:solidFill>
                <a:miter/>
              </a:ln>
            </p:spPr>
          </p:cxnSp>
          <p:cxnSp>
            <p:nvCxnSpPr>
              <p:cNvPr id="27308" name="Straight Connector 1861"/>
              <p:cNvCxnSpPr/>
              <p:nvPr/>
            </p:nvCxnSpPr>
            <p:spPr>
              <a:xfrm>
                <a:off x="12481560" y="3102120"/>
                <a:ext cx="126360" cy="360"/>
              </a:xfrm>
              <a:prstGeom prst="straightConnector1">
                <a:avLst/>
              </a:prstGeom>
              <a:ln w="6480">
                <a:solidFill>
                  <a:srgbClr val="a8a8a8"/>
                </a:solidFill>
                <a:miter/>
              </a:ln>
            </p:spPr>
          </p:cxnSp>
          <p:cxnSp>
            <p:nvCxnSpPr>
              <p:cNvPr id="27309" name="Straight Connector 1862"/>
              <p:cNvCxnSpPr/>
              <p:nvPr/>
            </p:nvCxnSpPr>
            <p:spPr>
              <a:xfrm>
                <a:off x="12481560" y="2939040"/>
                <a:ext cx="126360" cy="360"/>
              </a:xfrm>
              <a:prstGeom prst="straightConnector1">
                <a:avLst/>
              </a:prstGeom>
              <a:ln w="6480">
                <a:solidFill>
                  <a:srgbClr val="a8a8a8"/>
                </a:solidFill>
                <a:miter/>
              </a:ln>
            </p:spPr>
          </p:cxnSp>
          <p:cxnSp>
            <p:nvCxnSpPr>
              <p:cNvPr id="27310" name="Straight Connector 1863"/>
              <p:cNvCxnSpPr/>
              <p:nvPr/>
            </p:nvCxnSpPr>
            <p:spPr>
              <a:xfrm>
                <a:off x="12481560" y="3428640"/>
                <a:ext cx="126360" cy="360"/>
              </a:xfrm>
              <a:prstGeom prst="straightConnector1">
                <a:avLst/>
              </a:prstGeom>
              <a:ln w="6480">
                <a:solidFill>
                  <a:srgbClr val="a8a8a8"/>
                </a:solidFill>
                <a:miter/>
              </a:ln>
            </p:spPr>
          </p:cxnSp>
          <p:cxnSp>
            <p:nvCxnSpPr>
              <p:cNvPr id="27311" name="Straight Connector 1864"/>
              <p:cNvCxnSpPr/>
              <p:nvPr/>
            </p:nvCxnSpPr>
            <p:spPr>
              <a:xfrm>
                <a:off x="12481560" y="3265560"/>
                <a:ext cx="126360" cy="360"/>
              </a:xfrm>
              <a:prstGeom prst="straightConnector1">
                <a:avLst/>
              </a:prstGeom>
              <a:ln w="6480">
                <a:solidFill>
                  <a:srgbClr val="a8a8a8"/>
                </a:solidFill>
                <a:miter/>
              </a:ln>
            </p:spPr>
          </p:cxnSp>
          <p:cxnSp>
            <p:nvCxnSpPr>
              <p:cNvPr id="27312" name="Straight Connector 1865"/>
              <p:cNvCxnSpPr/>
              <p:nvPr/>
            </p:nvCxnSpPr>
            <p:spPr>
              <a:xfrm>
                <a:off x="12481560" y="3755520"/>
                <a:ext cx="126360" cy="360"/>
              </a:xfrm>
              <a:prstGeom prst="straightConnector1">
                <a:avLst/>
              </a:prstGeom>
              <a:ln w="6480">
                <a:solidFill>
                  <a:srgbClr val="a8a8a8"/>
                </a:solidFill>
                <a:miter/>
              </a:ln>
            </p:spPr>
          </p:cxnSp>
          <p:cxnSp>
            <p:nvCxnSpPr>
              <p:cNvPr id="27313" name="Straight Connector 1866"/>
              <p:cNvCxnSpPr/>
              <p:nvPr/>
            </p:nvCxnSpPr>
            <p:spPr>
              <a:xfrm>
                <a:off x="12481560" y="3592080"/>
                <a:ext cx="126360" cy="360"/>
              </a:xfrm>
              <a:prstGeom prst="straightConnector1">
                <a:avLst/>
              </a:prstGeom>
              <a:ln w="6480">
                <a:solidFill>
                  <a:srgbClr val="a8a8a8"/>
                </a:solidFill>
                <a:miter/>
              </a:ln>
            </p:spPr>
          </p:cxnSp>
          <p:cxnSp>
            <p:nvCxnSpPr>
              <p:cNvPr id="27314" name="Straight Connector 1867"/>
              <p:cNvCxnSpPr/>
              <p:nvPr/>
            </p:nvCxnSpPr>
            <p:spPr>
              <a:xfrm>
                <a:off x="12481560" y="4081680"/>
                <a:ext cx="126360" cy="360"/>
              </a:xfrm>
              <a:prstGeom prst="straightConnector1">
                <a:avLst/>
              </a:prstGeom>
              <a:ln w="6480">
                <a:solidFill>
                  <a:srgbClr val="a8a8a8"/>
                </a:solidFill>
                <a:miter/>
              </a:ln>
            </p:spPr>
          </p:cxnSp>
          <p:cxnSp>
            <p:nvCxnSpPr>
              <p:cNvPr id="27315" name="Straight Connector 1868"/>
              <p:cNvCxnSpPr/>
              <p:nvPr/>
            </p:nvCxnSpPr>
            <p:spPr>
              <a:xfrm>
                <a:off x="12481560" y="3918240"/>
                <a:ext cx="126360" cy="360"/>
              </a:xfrm>
              <a:prstGeom prst="straightConnector1">
                <a:avLst/>
              </a:prstGeom>
              <a:ln w="6480">
                <a:solidFill>
                  <a:srgbClr val="a8a8a8"/>
                </a:solidFill>
                <a:miter/>
              </a:ln>
            </p:spPr>
          </p:cxnSp>
          <p:cxnSp>
            <p:nvCxnSpPr>
              <p:cNvPr id="27316" name="Straight Connector 1869"/>
              <p:cNvCxnSpPr/>
              <p:nvPr/>
            </p:nvCxnSpPr>
            <p:spPr>
              <a:xfrm>
                <a:off x="12481560" y="4408200"/>
                <a:ext cx="126360" cy="360"/>
              </a:xfrm>
              <a:prstGeom prst="straightConnector1">
                <a:avLst/>
              </a:prstGeom>
              <a:ln w="6480">
                <a:solidFill>
                  <a:srgbClr val="a8a8a8"/>
                </a:solidFill>
                <a:miter/>
              </a:ln>
            </p:spPr>
          </p:cxnSp>
          <p:cxnSp>
            <p:nvCxnSpPr>
              <p:cNvPr id="27317" name="Straight Connector 1870"/>
              <p:cNvCxnSpPr/>
              <p:nvPr/>
            </p:nvCxnSpPr>
            <p:spPr>
              <a:xfrm>
                <a:off x="12481560" y="4244760"/>
                <a:ext cx="126360" cy="360"/>
              </a:xfrm>
              <a:prstGeom prst="straightConnector1">
                <a:avLst/>
              </a:prstGeom>
              <a:ln w="6480">
                <a:solidFill>
                  <a:srgbClr val="a8a8a8"/>
                </a:solidFill>
                <a:miter/>
              </a:ln>
            </p:spPr>
          </p:cxnSp>
          <p:cxnSp>
            <p:nvCxnSpPr>
              <p:cNvPr id="27318" name="Straight Connector 1871"/>
              <p:cNvCxnSpPr/>
              <p:nvPr/>
            </p:nvCxnSpPr>
            <p:spPr>
              <a:xfrm>
                <a:off x="12481560" y="4734720"/>
                <a:ext cx="126360" cy="360"/>
              </a:xfrm>
              <a:prstGeom prst="straightConnector1">
                <a:avLst/>
              </a:prstGeom>
              <a:ln w="6480">
                <a:solidFill>
                  <a:srgbClr val="a8a8a8"/>
                </a:solidFill>
                <a:miter/>
              </a:ln>
            </p:spPr>
          </p:cxnSp>
          <p:cxnSp>
            <p:nvCxnSpPr>
              <p:cNvPr id="27319" name="Straight Connector 1872"/>
              <p:cNvCxnSpPr/>
              <p:nvPr/>
            </p:nvCxnSpPr>
            <p:spPr>
              <a:xfrm>
                <a:off x="12481560" y="4571280"/>
                <a:ext cx="126360" cy="360"/>
              </a:xfrm>
              <a:prstGeom prst="straightConnector1">
                <a:avLst/>
              </a:prstGeom>
              <a:ln w="6480">
                <a:solidFill>
                  <a:srgbClr val="a8a8a8"/>
                </a:solidFill>
                <a:miter/>
              </a:ln>
            </p:spPr>
          </p:cxnSp>
          <p:cxnSp>
            <p:nvCxnSpPr>
              <p:cNvPr id="27320" name="Straight Connector 1873"/>
              <p:cNvCxnSpPr/>
              <p:nvPr/>
            </p:nvCxnSpPr>
            <p:spPr>
              <a:xfrm>
                <a:off x="12481560" y="5061240"/>
                <a:ext cx="126360" cy="360"/>
              </a:xfrm>
              <a:prstGeom prst="straightConnector1">
                <a:avLst/>
              </a:prstGeom>
              <a:ln w="6480">
                <a:solidFill>
                  <a:srgbClr val="a8a8a8"/>
                </a:solidFill>
                <a:miter/>
              </a:ln>
            </p:spPr>
          </p:cxnSp>
          <p:cxnSp>
            <p:nvCxnSpPr>
              <p:cNvPr id="27321" name="Straight Connector 1875"/>
              <p:cNvCxnSpPr/>
              <p:nvPr/>
            </p:nvCxnSpPr>
            <p:spPr>
              <a:xfrm>
                <a:off x="12481560" y="5387760"/>
                <a:ext cx="126360" cy="360"/>
              </a:xfrm>
              <a:prstGeom prst="straightConnector1">
                <a:avLst/>
              </a:prstGeom>
              <a:ln w="6480">
                <a:solidFill>
                  <a:srgbClr val="a8a8a8"/>
                </a:solidFill>
                <a:miter/>
              </a:ln>
            </p:spPr>
          </p:cxnSp>
          <p:cxnSp>
            <p:nvCxnSpPr>
              <p:cNvPr id="27322" name="Straight Connector 1876"/>
              <p:cNvCxnSpPr/>
              <p:nvPr/>
            </p:nvCxnSpPr>
            <p:spPr>
              <a:xfrm>
                <a:off x="12481560" y="5224680"/>
                <a:ext cx="126360" cy="360"/>
              </a:xfrm>
              <a:prstGeom prst="straightConnector1">
                <a:avLst/>
              </a:prstGeom>
              <a:ln w="6480">
                <a:solidFill>
                  <a:srgbClr val="a8a8a8"/>
                </a:solidFill>
                <a:miter/>
              </a:ln>
            </p:spPr>
          </p:cxnSp>
          <p:cxnSp>
            <p:nvCxnSpPr>
              <p:cNvPr id="27323" name="Straight Connector 1877"/>
              <p:cNvCxnSpPr/>
              <p:nvPr/>
            </p:nvCxnSpPr>
            <p:spPr>
              <a:xfrm>
                <a:off x="12481560" y="5714280"/>
                <a:ext cx="126360" cy="360"/>
              </a:xfrm>
              <a:prstGeom prst="straightConnector1">
                <a:avLst/>
              </a:prstGeom>
              <a:ln w="6480">
                <a:solidFill>
                  <a:srgbClr val="a8a8a8"/>
                </a:solidFill>
                <a:miter/>
              </a:ln>
            </p:spPr>
          </p:cxnSp>
          <p:cxnSp>
            <p:nvCxnSpPr>
              <p:cNvPr id="27324" name="Straight Connector 1878"/>
              <p:cNvCxnSpPr/>
              <p:nvPr/>
            </p:nvCxnSpPr>
            <p:spPr>
              <a:xfrm>
                <a:off x="12481560" y="5551200"/>
                <a:ext cx="126360" cy="360"/>
              </a:xfrm>
              <a:prstGeom prst="straightConnector1">
                <a:avLst/>
              </a:prstGeom>
              <a:ln w="6480">
                <a:solidFill>
                  <a:srgbClr val="a8a8a8"/>
                </a:solidFill>
                <a:miter/>
              </a:ln>
            </p:spPr>
          </p:cxnSp>
          <p:cxnSp>
            <p:nvCxnSpPr>
              <p:cNvPr id="27325" name="Straight Connector 1879"/>
              <p:cNvCxnSpPr/>
              <p:nvPr/>
            </p:nvCxnSpPr>
            <p:spPr>
              <a:xfrm>
                <a:off x="12481560" y="6041160"/>
                <a:ext cx="126360" cy="360"/>
              </a:xfrm>
              <a:prstGeom prst="straightConnector1">
                <a:avLst/>
              </a:prstGeom>
              <a:ln w="6480">
                <a:solidFill>
                  <a:srgbClr val="a8a8a8"/>
                </a:solidFill>
                <a:miter/>
              </a:ln>
            </p:spPr>
          </p:cxnSp>
          <p:cxnSp>
            <p:nvCxnSpPr>
              <p:cNvPr id="27326" name="Straight Connector 1880"/>
              <p:cNvCxnSpPr/>
              <p:nvPr/>
            </p:nvCxnSpPr>
            <p:spPr>
              <a:xfrm>
                <a:off x="12481560" y="5877720"/>
                <a:ext cx="126360" cy="360"/>
              </a:xfrm>
              <a:prstGeom prst="straightConnector1">
                <a:avLst/>
              </a:prstGeom>
              <a:ln w="6480">
                <a:solidFill>
                  <a:srgbClr val="a8a8a8"/>
                </a:solidFill>
                <a:miter/>
              </a:ln>
            </p:spPr>
          </p:cxnSp>
          <p:cxnSp>
            <p:nvCxnSpPr>
              <p:cNvPr id="27327" name="Straight Connector 1881"/>
              <p:cNvCxnSpPr/>
              <p:nvPr/>
            </p:nvCxnSpPr>
            <p:spPr>
              <a:xfrm>
                <a:off x="12481560" y="6367680"/>
                <a:ext cx="126360" cy="360"/>
              </a:xfrm>
              <a:prstGeom prst="straightConnector1">
                <a:avLst/>
              </a:prstGeom>
              <a:ln w="6480">
                <a:solidFill>
                  <a:srgbClr val="a8a8a8"/>
                </a:solidFill>
                <a:miter/>
              </a:ln>
            </p:spPr>
          </p:cxnSp>
          <p:cxnSp>
            <p:nvCxnSpPr>
              <p:cNvPr id="27328" name="Straight Connector 1882"/>
              <p:cNvCxnSpPr/>
              <p:nvPr/>
            </p:nvCxnSpPr>
            <p:spPr>
              <a:xfrm>
                <a:off x="12481560" y="6204240"/>
                <a:ext cx="126360" cy="360"/>
              </a:xfrm>
              <a:prstGeom prst="straightConnector1">
                <a:avLst/>
              </a:prstGeom>
              <a:ln w="6480">
                <a:solidFill>
                  <a:srgbClr val="a8a8a8"/>
                </a:solidFill>
                <a:miter/>
              </a:ln>
            </p:spPr>
          </p:cxnSp>
          <p:cxnSp>
            <p:nvCxnSpPr>
              <p:cNvPr id="27329" name="Straight Connector 2020"/>
              <p:cNvCxnSpPr/>
              <p:nvPr/>
            </p:nvCxnSpPr>
            <p:spPr>
              <a:xfrm>
                <a:off x="493920" y="7167240"/>
                <a:ext cx="360" cy="126360"/>
              </a:xfrm>
              <a:prstGeom prst="straightConnector1">
                <a:avLst/>
              </a:prstGeom>
              <a:ln w="6480">
                <a:solidFill>
                  <a:srgbClr val="a8a8a8"/>
                </a:solidFill>
                <a:miter/>
              </a:ln>
            </p:spPr>
          </p:cxnSp>
          <p:cxnSp>
            <p:nvCxnSpPr>
              <p:cNvPr id="27330" name="Straight Connector 2021"/>
              <p:cNvCxnSpPr/>
              <p:nvPr/>
            </p:nvCxnSpPr>
            <p:spPr>
              <a:xfrm>
                <a:off x="329400" y="7167240"/>
                <a:ext cx="360" cy="126360"/>
              </a:xfrm>
              <a:prstGeom prst="straightConnector1">
                <a:avLst/>
              </a:prstGeom>
              <a:ln w="6480">
                <a:solidFill>
                  <a:srgbClr val="a8a8a8"/>
                </a:solidFill>
                <a:miter/>
              </a:ln>
            </p:spPr>
          </p:cxnSp>
          <p:cxnSp>
            <p:nvCxnSpPr>
              <p:cNvPr id="27331" name="Straight Connector 2022"/>
              <p:cNvCxnSpPr/>
              <p:nvPr/>
            </p:nvCxnSpPr>
            <p:spPr>
              <a:xfrm>
                <a:off x="823680" y="7167240"/>
                <a:ext cx="360" cy="126360"/>
              </a:xfrm>
              <a:prstGeom prst="straightConnector1">
                <a:avLst/>
              </a:prstGeom>
              <a:ln w="6480">
                <a:solidFill>
                  <a:srgbClr val="a8a8a8"/>
                </a:solidFill>
                <a:miter/>
              </a:ln>
            </p:spPr>
          </p:cxnSp>
          <p:cxnSp>
            <p:nvCxnSpPr>
              <p:cNvPr id="27332" name="Straight Connector 2023"/>
              <p:cNvCxnSpPr/>
              <p:nvPr/>
            </p:nvCxnSpPr>
            <p:spPr>
              <a:xfrm>
                <a:off x="658800" y="7167240"/>
                <a:ext cx="360" cy="126360"/>
              </a:xfrm>
              <a:prstGeom prst="straightConnector1">
                <a:avLst/>
              </a:prstGeom>
              <a:ln w="6480">
                <a:solidFill>
                  <a:srgbClr val="a8a8a8"/>
                </a:solidFill>
                <a:miter/>
              </a:ln>
            </p:spPr>
          </p:cxnSp>
          <p:cxnSp>
            <p:nvCxnSpPr>
              <p:cNvPr id="27333" name="Straight Connector 2024"/>
              <p:cNvCxnSpPr/>
              <p:nvPr/>
            </p:nvCxnSpPr>
            <p:spPr>
              <a:xfrm>
                <a:off x="1153080" y="7167240"/>
                <a:ext cx="360" cy="126360"/>
              </a:xfrm>
              <a:prstGeom prst="straightConnector1">
                <a:avLst/>
              </a:prstGeom>
              <a:ln w="6480">
                <a:solidFill>
                  <a:srgbClr val="a8a8a8"/>
                </a:solidFill>
                <a:miter/>
              </a:ln>
            </p:spPr>
          </p:cxnSp>
          <p:cxnSp>
            <p:nvCxnSpPr>
              <p:cNvPr id="27334" name="Straight Connector 2025"/>
              <p:cNvCxnSpPr/>
              <p:nvPr/>
            </p:nvCxnSpPr>
            <p:spPr>
              <a:xfrm>
                <a:off x="988200" y="7167240"/>
                <a:ext cx="360" cy="126360"/>
              </a:xfrm>
              <a:prstGeom prst="straightConnector1">
                <a:avLst/>
              </a:prstGeom>
              <a:ln w="6480">
                <a:solidFill>
                  <a:srgbClr val="a8a8a8"/>
                </a:solidFill>
                <a:miter/>
              </a:ln>
            </p:spPr>
          </p:cxnSp>
          <p:cxnSp>
            <p:nvCxnSpPr>
              <p:cNvPr id="27335" name="Straight Connector 2026"/>
              <p:cNvCxnSpPr/>
              <p:nvPr/>
            </p:nvCxnSpPr>
            <p:spPr>
              <a:xfrm>
                <a:off x="1482480" y="7167240"/>
                <a:ext cx="360" cy="126360"/>
              </a:xfrm>
              <a:prstGeom prst="straightConnector1">
                <a:avLst/>
              </a:prstGeom>
              <a:ln w="6480">
                <a:solidFill>
                  <a:srgbClr val="a8a8a8"/>
                </a:solidFill>
                <a:miter/>
              </a:ln>
            </p:spPr>
          </p:cxnSp>
          <p:cxnSp>
            <p:nvCxnSpPr>
              <p:cNvPr id="27336" name="Straight Connector 2027"/>
              <p:cNvCxnSpPr/>
              <p:nvPr/>
            </p:nvCxnSpPr>
            <p:spPr>
              <a:xfrm>
                <a:off x="1317960" y="7167240"/>
                <a:ext cx="360" cy="126360"/>
              </a:xfrm>
              <a:prstGeom prst="straightConnector1">
                <a:avLst/>
              </a:prstGeom>
              <a:ln w="6480">
                <a:solidFill>
                  <a:srgbClr val="a8a8a8"/>
                </a:solidFill>
                <a:miter/>
              </a:ln>
            </p:spPr>
          </p:cxnSp>
          <p:cxnSp>
            <p:nvCxnSpPr>
              <p:cNvPr id="27337" name="Straight Connector 2028"/>
              <p:cNvCxnSpPr/>
              <p:nvPr/>
            </p:nvCxnSpPr>
            <p:spPr>
              <a:xfrm>
                <a:off x="1812240" y="7167240"/>
                <a:ext cx="360" cy="126360"/>
              </a:xfrm>
              <a:prstGeom prst="straightConnector1">
                <a:avLst/>
              </a:prstGeom>
              <a:ln w="6480">
                <a:solidFill>
                  <a:srgbClr val="a8a8a8"/>
                </a:solidFill>
                <a:miter/>
              </a:ln>
            </p:spPr>
          </p:cxnSp>
          <p:cxnSp>
            <p:nvCxnSpPr>
              <p:cNvPr id="27338" name="Straight Connector 2029"/>
              <p:cNvCxnSpPr/>
              <p:nvPr/>
            </p:nvCxnSpPr>
            <p:spPr>
              <a:xfrm>
                <a:off x="1647360" y="7167240"/>
                <a:ext cx="360" cy="126360"/>
              </a:xfrm>
              <a:prstGeom prst="straightConnector1">
                <a:avLst/>
              </a:prstGeom>
              <a:ln w="6480">
                <a:solidFill>
                  <a:srgbClr val="a8a8a8"/>
                </a:solidFill>
                <a:miter/>
              </a:ln>
            </p:spPr>
          </p:cxnSp>
          <p:cxnSp>
            <p:nvCxnSpPr>
              <p:cNvPr id="27339" name="Straight Connector 2030"/>
              <p:cNvCxnSpPr/>
              <p:nvPr/>
            </p:nvCxnSpPr>
            <p:spPr>
              <a:xfrm>
                <a:off x="2141640" y="7167240"/>
                <a:ext cx="360" cy="126360"/>
              </a:xfrm>
              <a:prstGeom prst="straightConnector1">
                <a:avLst/>
              </a:prstGeom>
              <a:ln w="6480">
                <a:solidFill>
                  <a:srgbClr val="a8a8a8"/>
                </a:solidFill>
                <a:miter/>
              </a:ln>
            </p:spPr>
          </p:cxnSp>
          <p:cxnSp>
            <p:nvCxnSpPr>
              <p:cNvPr id="27340" name="Straight Connector 2031"/>
              <p:cNvCxnSpPr/>
              <p:nvPr/>
            </p:nvCxnSpPr>
            <p:spPr>
              <a:xfrm>
                <a:off x="1976760" y="7167240"/>
                <a:ext cx="360" cy="126360"/>
              </a:xfrm>
              <a:prstGeom prst="straightConnector1">
                <a:avLst/>
              </a:prstGeom>
              <a:ln w="6480">
                <a:solidFill>
                  <a:srgbClr val="a8a8a8"/>
                </a:solidFill>
                <a:miter/>
              </a:ln>
            </p:spPr>
          </p:cxnSp>
          <p:cxnSp>
            <p:nvCxnSpPr>
              <p:cNvPr id="27341" name="Straight Connector 2032"/>
              <p:cNvCxnSpPr/>
              <p:nvPr/>
            </p:nvCxnSpPr>
            <p:spPr>
              <a:xfrm>
                <a:off x="2471040" y="7167240"/>
                <a:ext cx="360" cy="126360"/>
              </a:xfrm>
              <a:prstGeom prst="straightConnector1">
                <a:avLst/>
              </a:prstGeom>
              <a:ln w="6480">
                <a:solidFill>
                  <a:srgbClr val="a8a8a8"/>
                </a:solidFill>
                <a:miter/>
              </a:ln>
            </p:spPr>
          </p:cxnSp>
          <p:cxnSp>
            <p:nvCxnSpPr>
              <p:cNvPr id="27342" name="Straight Connector 2033"/>
              <p:cNvCxnSpPr/>
              <p:nvPr/>
            </p:nvCxnSpPr>
            <p:spPr>
              <a:xfrm>
                <a:off x="2306520" y="7167240"/>
                <a:ext cx="360" cy="126360"/>
              </a:xfrm>
              <a:prstGeom prst="straightConnector1">
                <a:avLst/>
              </a:prstGeom>
              <a:ln w="6480">
                <a:solidFill>
                  <a:srgbClr val="a8a8a8"/>
                </a:solidFill>
                <a:miter/>
              </a:ln>
            </p:spPr>
          </p:cxnSp>
          <p:cxnSp>
            <p:nvCxnSpPr>
              <p:cNvPr id="27343" name="Straight Connector 2034"/>
              <p:cNvCxnSpPr/>
              <p:nvPr/>
            </p:nvCxnSpPr>
            <p:spPr>
              <a:xfrm>
                <a:off x="2800800" y="7167240"/>
                <a:ext cx="360" cy="126360"/>
              </a:xfrm>
              <a:prstGeom prst="straightConnector1">
                <a:avLst/>
              </a:prstGeom>
              <a:ln w="6480">
                <a:solidFill>
                  <a:srgbClr val="a8a8a8"/>
                </a:solidFill>
                <a:miter/>
              </a:ln>
            </p:spPr>
          </p:cxnSp>
          <p:cxnSp>
            <p:nvCxnSpPr>
              <p:cNvPr id="27344" name="Straight Connector 2035"/>
              <p:cNvCxnSpPr/>
              <p:nvPr/>
            </p:nvCxnSpPr>
            <p:spPr>
              <a:xfrm>
                <a:off x="2635920" y="7167240"/>
                <a:ext cx="360" cy="126360"/>
              </a:xfrm>
              <a:prstGeom prst="straightConnector1">
                <a:avLst/>
              </a:prstGeom>
              <a:ln w="6480">
                <a:solidFill>
                  <a:srgbClr val="a8a8a8"/>
                </a:solidFill>
                <a:miter/>
              </a:ln>
            </p:spPr>
          </p:cxnSp>
          <p:cxnSp>
            <p:nvCxnSpPr>
              <p:cNvPr id="27345" name="Straight Connector 2036"/>
              <p:cNvCxnSpPr/>
              <p:nvPr/>
            </p:nvCxnSpPr>
            <p:spPr>
              <a:xfrm>
                <a:off x="3130200" y="7167240"/>
                <a:ext cx="360" cy="126360"/>
              </a:xfrm>
              <a:prstGeom prst="straightConnector1">
                <a:avLst/>
              </a:prstGeom>
              <a:ln w="6480">
                <a:solidFill>
                  <a:srgbClr val="a8a8a8"/>
                </a:solidFill>
                <a:miter/>
              </a:ln>
            </p:spPr>
          </p:cxnSp>
          <p:cxnSp>
            <p:nvCxnSpPr>
              <p:cNvPr id="27346" name="Straight Connector 2037"/>
              <p:cNvCxnSpPr/>
              <p:nvPr/>
            </p:nvCxnSpPr>
            <p:spPr>
              <a:xfrm>
                <a:off x="2965320" y="7167240"/>
                <a:ext cx="360" cy="126360"/>
              </a:xfrm>
              <a:prstGeom prst="straightConnector1">
                <a:avLst/>
              </a:prstGeom>
              <a:ln w="6480">
                <a:solidFill>
                  <a:srgbClr val="a8a8a8"/>
                </a:solidFill>
                <a:miter/>
              </a:ln>
            </p:spPr>
          </p:cxnSp>
          <p:cxnSp>
            <p:nvCxnSpPr>
              <p:cNvPr id="27347" name="Straight Connector 2038"/>
              <p:cNvCxnSpPr/>
              <p:nvPr/>
            </p:nvCxnSpPr>
            <p:spPr>
              <a:xfrm>
                <a:off x="3459600" y="7167240"/>
                <a:ext cx="360" cy="126360"/>
              </a:xfrm>
              <a:prstGeom prst="straightConnector1">
                <a:avLst/>
              </a:prstGeom>
              <a:ln w="6480">
                <a:solidFill>
                  <a:srgbClr val="a8a8a8"/>
                </a:solidFill>
                <a:miter/>
              </a:ln>
            </p:spPr>
          </p:cxnSp>
          <p:cxnSp>
            <p:nvCxnSpPr>
              <p:cNvPr id="27348" name="Straight Connector 2039"/>
              <p:cNvCxnSpPr/>
              <p:nvPr/>
            </p:nvCxnSpPr>
            <p:spPr>
              <a:xfrm>
                <a:off x="3295080" y="7167240"/>
                <a:ext cx="360" cy="126360"/>
              </a:xfrm>
              <a:prstGeom prst="straightConnector1">
                <a:avLst/>
              </a:prstGeom>
              <a:ln w="6480">
                <a:solidFill>
                  <a:srgbClr val="a8a8a8"/>
                </a:solidFill>
                <a:miter/>
              </a:ln>
            </p:spPr>
          </p:cxnSp>
          <p:cxnSp>
            <p:nvCxnSpPr>
              <p:cNvPr id="27349" name="Straight Connector 2040"/>
              <p:cNvCxnSpPr/>
              <p:nvPr/>
            </p:nvCxnSpPr>
            <p:spPr>
              <a:xfrm>
                <a:off x="3789360" y="7167240"/>
                <a:ext cx="360" cy="126360"/>
              </a:xfrm>
              <a:prstGeom prst="straightConnector1">
                <a:avLst/>
              </a:prstGeom>
              <a:ln w="6480">
                <a:solidFill>
                  <a:srgbClr val="a8a8a8"/>
                </a:solidFill>
                <a:miter/>
              </a:ln>
            </p:spPr>
          </p:cxnSp>
          <p:cxnSp>
            <p:nvCxnSpPr>
              <p:cNvPr id="27350" name="Straight Connector 2041"/>
              <p:cNvCxnSpPr/>
              <p:nvPr/>
            </p:nvCxnSpPr>
            <p:spPr>
              <a:xfrm>
                <a:off x="3624480" y="7167240"/>
                <a:ext cx="360" cy="126360"/>
              </a:xfrm>
              <a:prstGeom prst="straightConnector1">
                <a:avLst/>
              </a:prstGeom>
              <a:ln w="6480">
                <a:solidFill>
                  <a:srgbClr val="a8a8a8"/>
                </a:solidFill>
                <a:miter/>
              </a:ln>
            </p:spPr>
          </p:cxnSp>
          <p:cxnSp>
            <p:nvCxnSpPr>
              <p:cNvPr id="27351" name="Straight Connector 2042"/>
              <p:cNvCxnSpPr/>
              <p:nvPr/>
            </p:nvCxnSpPr>
            <p:spPr>
              <a:xfrm>
                <a:off x="4118760" y="7167240"/>
                <a:ext cx="360" cy="126360"/>
              </a:xfrm>
              <a:prstGeom prst="straightConnector1">
                <a:avLst/>
              </a:prstGeom>
              <a:ln w="6480">
                <a:solidFill>
                  <a:srgbClr val="a8a8a8"/>
                </a:solidFill>
                <a:miter/>
              </a:ln>
            </p:spPr>
          </p:cxnSp>
          <p:cxnSp>
            <p:nvCxnSpPr>
              <p:cNvPr id="27352" name="Straight Connector 2043"/>
              <p:cNvCxnSpPr/>
              <p:nvPr/>
            </p:nvCxnSpPr>
            <p:spPr>
              <a:xfrm>
                <a:off x="3953880" y="7167240"/>
                <a:ext cx="360" cy="126360"/>
              </a:xfrm>
              <a:prstGeom prst="straightConnector1">
                <a:avLst/>
              </a:prstGeom>
              <a:ln w="6480">
                <a:solidFill>
                  <a:srgbClr val="a8a8a8"/>
                </a:solidFill>
                <a:miter/>
              </a:ln>
            </p:spPr>
          </p:cxnSp>
          <p:cxnSp>
            <p:nvCxnSpPr>
              <p:cNvPr id="27353" name="Straight Connector 2044"/>
              <p:cNvCxnSpPr/>
              <p:nvPr/>
            </p:nvCxnSpPr>
            <p:spPr>
              <a:xfrm>
                <a:off x="4448160" y="7167240"/>
                <a:ext cx="360" cy="126360"/>
              </a:xfrm>
              <a:prstGeom prst="straightConnector1">
                <a:avLst/>
              </a:prstGeom>
              <a:ln w="6480">
                <a:solidFill>
                  <a:srgbClr val="a8a8a8"/>
                </a:solidFill>
                <a:miter/>
              </a:ln>
            </p:spPr>
          </p:cxnSp>
          <p:cxnSp>
            <p:nvCxnSpPr>
              <p:cNvPr id="27354" name="Straight Connector 2045"/>
              <p:cNvCxnSpPr/>
              <p:nvPr/>
            </p:nvCxnSpPr>
            <p:spPr>
              <a:xfrm>
                <a:off x="4283640" y="7167240"/>
                <a:ext cx="360" cy="126360"/>
              </a:xfrm>
              <a:prstGeom prst="straightConnector1">
                <a:avLst/>
              </a:prstGeom>
              <a:ln w="6480">
                <a:solidFill>
                  <a:srgbClr val="a8a8a8"/>
                </a:solidFill>
                <a:miter/>
              </a:ln>
            </p:spPr>
          </p:cxnSp>
          <p:cxnSp>
            <p:nvCxnSpPr>
              <p:cNvPr id="27355" name="Straight Connector 2046"/>
              <p:cNvCxnSpPr/>
              <p:nvPr/>
            </p:nvCxnSpPr>
            <p:spPr>
              <a:xfrm>
                <a:off x="4777920" y="7167240"/>
                <a:ext cx="360" cy="126360"/>
              </a:xfrm>
              <a:prstGeom prst="straightConnector1">
                <a:avLst/>
              </a:prstGeom>
              <a:ln w="6480">
                <a:solidFill>
                  <a:srgbClr val="a8a8a8"/>
                </a:solidFill>
                <a:miter/>
              </a:ln>
            </p:spPr>
          </p:cxnSp>
          <p:cxnSp>
            <p:nvCxnSpPr>
              <p:cNvPr id="27356" name="Straight Connector 2047"/>
              <p:cNvCxnSpPr/>
              <p:nvPr/>
            </p:nvCxnSpPr>
            <p:spPr>
              <a:xfrm>
                <a:off x="4613040" y="7167240"/>
                <a:ext cx="360" cy="126360"/>
              </a:xfrm>
              <a:prstGeom prst="straightConnector1">
                <a:avLst/>
              </a:prstGeom>
              <a:ln w="6480">
                <a:solidFill>
                  <a:srgbClr val="a8a8a8"/>
                </a:solidFill>
                <a:miter/>
              </a:ln>
            </p:spPr>
          </p:cxnSp>
          <p:cxnSp>
            <p:nvCxnSpPr>
              <p:cNvPr id="27357" name="Straight Connector 2048"/>
              <p:cNvCxnSpPr/>
              <p:nvPr/>
            </p:nvCxnSpPr>
            <p:spPr>
              <a:xfrm>
                <a:off x="5107320" y="7167240"/>
                <a:ext cx="360" cy="126360"/>
              </a:xfrm>
              <a:prstGeom prst="straightConnector1">
                <a:avLst/>
              </a:prstGeom>
              <a:ln w="6480">
                <a:solidFill>
                  <a:srgbClr val="a8a8a8"/>
                </a:solidFill>
                <a:miter/>
              </a:ln>
            </p:spPr>
          </p:cxnSp>
          <p:cxnSp>
            <p:nvCxnSpPr>
              <p:cNvPr id="27358" name="Straight Connector 2049"/>
              <p:cNvCxnSpPr/>
              <p:nvPr/>
            </p:nvCxnSpPr>
            <p:spPr>
              <a:xfrm>
                <a:off x="4942440" y="7167240"/>
                <a:ext cx="360" cy="126360"/>
              </a:xfrm>
              <a:prstGeom prst="straightConnector1">
                <a:avLst/>
              </a:prstGeom>
              <a:ln w="6480">
                <a:solidFill>
                  <a:srgbClr val="a8a8a8"/>
                </a:solidFill>
                <a:miter/>
              </a:ln>
            </p:spPr>
          </p:cxnSp>
          <p:cxnSp>
            <p:nvCxnSpPr>
              <p:cNvPr id="27359" name="Straight Connector 2050"/>
              <p:cNvCxnSpPr/>
              <p:nvPr/>
            </p:nvCxnSpPr>
            <p:spPr>
              <a:xfrm>
                <a:off x="5436720" y="7167240"/>
                <a:ext cx="360" cy="126360"/>
              </a:xfrm>
              <a:prstGeom prst="straightConnector1">
                <a:avLst/>
              </a:prstGeom>
              <a:ln w="6480">
                <a:solidFill>
                  <a:srgbClr val="a8a8a8"/>
                </a:solidFill>
                <a:miter/>
              </a:ln>
            </p:spPr>
          </p:cxnSp>
          <p:cxnSp>
            <p:nvCxnSpPr>
              <p:cNvPr id="27360" name="Straight Connector 2051"/>
              <p:cNvCxnSpPr/>
              <p:nvPr/>
            </p:nvCxnSpPr>
            <p:spPr>
              <a:xfrm>
                <a:off x="5272200" y="7167240"/>
                <a:ext cx="360" cy="126360"/>
              </a:xfrm>
              <a:prstGeom prst="straightConnector1">
                <a:avLst/>
              </a:prstGeom>
              <a:ln w="6480">
                <a:solidFill>
                  <a:srgbClr val="a8a8a8"/>
                </a:solidFill>
                <a:miter/>
              </a:ln>
            </p:spPr>
          </p:cxnSp>
          <p:cxnSp>
            <p:nvCxnSpPr>
              <p:cNvPr id="27361" name="Straight Connector 2052"/>
              <p:cNvCxnSpPr/>
              <p:nvPr/>
            </p:nvCxnSpPr>
            <p:spPr>
              <a:xfrm>
                <a:off x="5766480" y="7167240"/>
                <a:ext cx="360" cy="126360"/>
              </a:xfrm>
              <a:prstGeom prst="straightConnector1">
                <a:avLst/>
              </a:prstGeom>
              <a:ln w="6480">
                <a:solidFill>
                  <a:srgbClr val="a8a8a8"/>
                </a:solidFill>
                <a:miter/>
              </a:ln>
            </p:spPr>
          </p:cxnSp>
          <p:cxnSp>
            <p:nvCxnSpPr>
              <p:cNvPr id="27362" name="Straight Connector 2053"/>
              <p:cNvCxnSpPr/>
              <p:nvPr/>
            </p:nvCxnSpPr>
            <p:spPr>
              <a:xfrm>
                <a:off x="5601600" y="7167240"/>
                <a:ext cx="360" cy="126360"/>
              </a:xfrm>
              <a:prstGeom prst="straightConnector1">
                <a:avLst/>
              </a:prstGeom>
              <a:ln w="6480">
                <a:solidFill>
                  <a:srgbClr val="a8a8a8"/>
                </a:solidFill>
                <a:miter/>
              </a:ln>
            </p:spPr>
          </p:cxnSp>
          <p:cxnSp>
            <p:nvCxnSpPr>
              <p:cNvPr id="27363" name="Straight Connector 2054"/>
              <p:cNvCxnSpPr/>
              <p:nvPr/>
            </p:nvCxnSpPr>
            <p:spPr>
              <a:xfrm>
                <a:off x="6095880" y="7167240"/>
                <a:ext cx="360" cy="126360"/>
              </a:xfrm>
              <a:prstGeom prst="straightConnector1">
                <a:avLst/>
              </a:prstGeom>
              <a:ln w="6480">
                <a:solidFill>
                  <a:srgbClr val="a8a8a8"/>
                </a:solidFill>
                <a:miter/>
              </a:ln>
            </p:spPr>
          </p:cxnSp>
          <p:cxnSp>
            <p:nvCxnSpPr>
              <p:cNvPr id="27364" name="Straight Connector 2055"/>
              <p:cNvCxnSpPr/>
              <p:nvPr/>
            </p:nvCxnSpPr>
            <p:spPr>
              <a:xfrm>
                <a:off x="5931000" y="7167240"/>
                <a:ext cx="360" cy="126360"/>
              </a:xfrm>
              <a:prstGeom prst="straightConnector1">
                <a:avLst/>
              </a:prstGeom>
              <a:ln w="6480">
                <a:solidFill>
                  <a:srgbClr val="a8a8a8"/>
                </a:solidFill>
                <a:miter/>
              </a:ln>
            </p:spPr>
          </p:cxnSp>
          <p:cxnSp>
            <p:nvCxnSpPr>
              <p:cNvPr id="27365" name="Straight Connector 2056"/>
              <p:cNvCxnSpPr/>
              <p:nvPr/>
            </p:nvCxnSpPr>
            <p:spPr>
              <a:xfrm>
                <a:off x="6425280" y="7167240"/>
                <a:ext cx="360" cy="126360"/>
              </a:xfrm>
              <a:prstGeom prst="straightConnector1">
                <a:avLst/>
              </a:prstGeom>
              <a:ln w="6480">
                <a:solidFill>
                  <a:srgbClr val="a8a8a8"/>
                </a:solidFill>
                <a:miter/>
              </a:ln>
            </p:spPr>
          </p:cxnSp>
          <p:cxnSp>
            <p:nvCxnSpPr>
              <p:cNvPr id="27366" name="Straight Connector 2057"/>
              <p:cNvCxnSpPr/>
              <p:nvPr/>
            </p:nvCxnSpPr>
            <p:spPr>
              <a:xfrm>
                <a:off x="6260760" y="7167240"/>
                <a:ext cx="360" cy="126360"/>
              </a:xfrm>
              <a:prstGeom prst="straightConnector1">
                <a:avLst/>
              </a:prstGeom>
              <a:ln w="6480">
                <a:solidFill>
                  <a:srgbClr val="a8a8a8"/>
                </a:solidFill>
                <a:miter/>
              </a:ln>
            </p:spPr>
          </p:cxnSp>
          <p:cxnSp>
            <p:nvCxnSpPr>
              <p:cNvPr id="27367" name="Straight Connector 2058"/>
              <p:cNvCxnSpPr/>
              <p:nvPr/>
            </p:nvCxnSpPr>
            <p:spPr>
              <a:xfrm>
                <a:off x="6590160" y="7167240"/>
                <a:ext cx="360" cy="126360"/>
              </a:xfrm>
              <a:prstGeom prst="straightConnector1">
                <a:avLst/>
              </a:prstGeom>
              <a:ln w="6480">
                <a:solidFill>
                  <a:srgbClr val="a8a8a8"/>
                </a:solidFill>
                <a:miter/>
              </a:ln>
            </p:spPr>
          </p:cxnSp>
          <p:cxnSp>
            <p:nvCxnSpPr>
              <p:cNvPr id="27368" name="Straight Connector 2059"/>
              <p:cNvCxnSpPr/>
              <p:nvPr/>
            </p:nvCxnSpPr>
            <p:spPr>
              <a:xfrm>
                <a:off x="6919560" y="7167240"/>
                <a:ext cx="360" cy="126360"/>
              </a:xfrm>
              <a:prstGeom prst="straightConnector1">
                <a:avLst/>
              </a:prstGeom>
              <a:ln w="6480">
                <a:solidFill>
                  <a:srgbClr val="a8a8a8"/>
                </a:solidFill>
                <a:miter/>
              </a:ln>
            </p:spPr>
          </p:cxnSp>
          <p:cxnSp>
            <p:nvCxnSpPr>
              <p:cNvPr id="27369" name="Straight Connector 2060"/>
              <p:cNvCxnSpPr/>
              <p:nvPr/>
            </p:nvCxnSpPr>
            <p:spPr>
              <a:xfrm>
                <a:off x="6754680" y="7167240"/>
                <a:ext cx="360" cy="126360"/>
              </a:xfrm>
              <a:prstGeom prst="straightConnector1">
                <a:avLst/>
              </a:prstGeom>
              <a:ln w="6480">
                <a:solidFill>
                  <a:srgbClr val="a8a8a8"/>
                </a:solidFill>
                <a:miter/>
              </a:ln>
            </p:spPr>
          </p:cxnSp>
          <p:cxnSp>
            <p:nvCxnSpPr>
              <p:cNvPr id="27370" name="Straight Connector 2061"/>
              <p:cNvCxnSpPr/>
              <p:nvPr/>
            </p:nvCxnSpPr>
            <p:spPr>
              <a:xfrm>
                <a:off x="7248960" y="7167240"/>
                <a:ext cx="360" cy="126360"/>
              </a:xfrm>
              <a:prstGeom prst="straightConnector1">
                <a:avLst/>
              </a:prstGeom>
              <a:ln w="6480">
                <a:solidFill>
                  <a:srgbClr val="a8a8a8"/>
                </a:solidFill>
                <a:miter/>
              </a:ln>
            </p:spPr>
          </p:cxnSp>
          <p:cxnSp>
            <p:nvCxnSpPr>
              <p:cNvPr id="27371" name="Straight Connector 2062"/>
              <p:cNvCxnSpPr/>
              <p:nvPr/>
            </p:nvCxnSpPr>
            <p:spPr>
              <a:xfrm>
                <a:off x="7084440" y="7167240"/>
                <a:ext cx="360" cy="126360"/>
              </a:xfrm>
              <a:prstGeom prst="straightConnector1">
                <a:avLst/>
              </a:prstGeom>
              <a:ln w="6480">
                <a:solidFill>
                  <a:srgbClr val="a8a8a8"/>
                </a:solidFill>
                <a:miter/>
              </a:ln>
            </p:spPr>
          </p:cxnSp>
          <p:cxnSp>
            <p:nvCxnSpPr>
              <p:cNvPr id="27372" name="Straight Connector 2063"/>
              <p:cNvCxnSpPr/>
              <p:nvPr/>
            </p:nvCxnSpPr>
            <p:spPr>
              <a:xfrm>
                <a:off x="7578720" y="7167240"/>
                <a:ext cx="360" cy="126360"/>
              </a:xfrm>
              <a:prstGeom prst="straightConnector1">
                <a:avLst/>
              </a:prstGeom>
              <a:ln w="6480">
                <a:solidFill>
                  <a:srgbClr val="a8a8a8"/>
                </a:solidFill>
                <a:miter/>
              </a:ln>
            </p:spPr>
          </p:cxnSp>
          <p:cxnSp>
            <p:nvCxnSpPr>
              <p:cNvPr id="27373" name="Straight Connector 2064"/>
              <p:cNvCxnSpPr/>
              <p:nvPr/>
            </p:nvCxnSpPr>
            <p:spPr>
              <a:xfrm>
                <a:off x="7413840" y="7167240"/>
                <a:ext cx="360" cy="126360"/>
              </a:xfrm>
              <a:prstGeom prst="straightConnector1">
                <a:avLst/>
              </a:prstGeom>
              <a:ln w="6480">
                <a:solidFill>
                  <a:srgbClr val="a8a8a8"/>
                </a:solidFill>
                <a:miter/>
              </a:ln>
            </p:spPr>
          </p:cxnSp>
          <p:cxnSp>
            <p:nvCxnSpPr>
              <p:cNvPr id="27374" name="Straight Connector 2065"/>
              <p:cNvCxnSpPr/>
              <p:nvPr/>
            </p:nvCxnSpPr>
            <p:spPr>
              <a:xfrm>
                <a:off x="7908120" y="7167240"/>
                <a:ext cx="360" cy="126360"/>
              </a:xfrm>
              <a:prstGeom prst="straightConnector1">
                <a:avLst/>
              </a:prstGeom>
              <a:ln w="6480">
                <a:solidFill>
                  <a:srgbClr val="a8a8a8"/>
                </a:solidFill>
                <a:miter/>
              </a:ln>
            </p:spPr>
          </p:cxnSp>
          <p:cxnSp>
            <p:nvCxnSpPr>
              <p:cNvPr id="27375" name="Straight Connector 2066"/>
              <p:cNvCxnSpPr/>
              <p:nvPr/>
            </p:nvCxnSpPr>
            <p:spPr>
              <a:xfrm>
                <a:off x="7743240" y="7167240"/>
                <a:ext cx="360" cy="126360"/>
              </a:xfrm>
              <a:prstGeom prst="straightConnector1">
                <a:avLst/>
              </a:prstGeom>
              <a:ln w="6480">
                <a:solidFill>
                  <a:srgbClr val="a8a8a8"/>
                </a:solidFill>
                <a:miter/>
              </a:ln>
            </p:spPr>
          </p:cxnSp>
          <p:cxnSp>
            <p:nvCxnSpPr>
              <p:cNvPr id="27376" name="Straight Connector 2067"/>
              <p:cNvCxnSpPr/>
              <p:nvPr/>
            </p:nvCxnSpPr>
            <p:spPr>
              <a:xfrm>
                <a:off x="8237520" y="7167240"/>
                <a:ext cx="360" cy="126360"/>
              </a:xfrm>
              <a:prstGeom prst="straightConnector1">
                <a:avLst/>
              </a:prstGeom>
              <a:ln w="6480">
                <a:solidFill>
                  <a:srgbClr val="a8a8a8"/>
                </a:solidFill>
                <a:miter/>
              </a:ln>
            </p:spPr>
          </p:cxnSp>
          <p:cxnSp>
            <p:nvCxnSpPr>
              <p:cNvPr id="27377" name="Straight Connector 2068"/>
              <p:cNvCxnSpPr/>
              <p:nvPr/>
            </p:nvCxnSpPr>
            <p:spPr>
              <a:xfrm>
                <a:off x="8073000" y="7167240"/>
                <a:ext cx="360" cy="126360"/>
              </a:xfrm>
              <a:prstGeom prst="straightConnector1">
                <a:avLst/>
              </a:prstGeom>
              <a:ln w="6480">
                <a:solidFill>
                  <a:srgbClr val="a8a8a8"/>
                </a:solidFill>
                <a:miter/>
              </a:ln>
            </p:spPr>
          </p:cxnSp>
          <p:cxnSp>
            <p:nvCxnSpPr>
              <p:cNvPr id="27378" name="Straight Connector 2069"/>
              <p:cNvCxnSpPr/>
              <p:nvPr/>
            </p:nvCxnSpPr>
            <p:spPr>
              <a:xfrm>
                <a:off x="8567280" y="7167240"/>
                <a:ext cx="360" cy="126360"/>
              </a:xfrm>
              <a:prstGeom prst="straightConnector1">
                <a:avLst/>
              </a:prstGeom>
              <a:ln w="6480">
                <a:solidFill>
                  <a:srgbClr val="a8a8a8"/>
                </a:solidFill>
                <a:miter/>
              </a:ln>
            </p:spPr>
          </p:cxnSp>
          <p:cxnSp>
            <p:nvCxnSpPr>
              <p:cNvPr id="27379" name="Straight Connector 2070"/>
              <p:cNvCxnSpPr/>
              <p:nvPr/>
            </p:nvCxnSpPr>
            <p:spPr>
              <a:xfrm>
                <a:off x="8402400" y="7167240"/>
                <a:ext cx="360" cy="126360"/>
              </a:xfrm>
              <a:prstGeom prst="straightConnector1">
                <a:avLst/>
              </a:prstGeom>
              <a:ln w="6480">
                <a:solidFill>
                  <a:srgbClr val="a8a8a8"/>
                </a:solidFill>
                <a:miter/>
              </a:ln>
            </p:spPr>
          </p:cxnSp>
          <p:cxnSp>
            <p:nvCxnSpPr>
              <p:cNvPr id="27380" name="Straight Connector 2071"/>
              <p:cNvCxnSpPr/>
              <p:nvPr/>
            </p:nvCxnSpPr>
            <p:spPr>
              <a:xfrm>
                <a:off x="8896680" y="7167240"/>
                <a:ext cx="360" cy="126360"/>
              </a:xfrm>
              <a:prstGeom prst="straightConnector1">
                <a:avLst/>
              </a:prstGeom>
              <a:ln w="6480">
                <a:solidFill>
                  <a:srgbClr val="a8a8a8"/>
                </a:solidFill>
                <a:miter/>
              </a:ln>
            </p:spPr>
          </p:cxnSp>
          <p:cxnSp>
            <p:nvCxnSpPr>
              <p:cNvPr id="27381" name="Straight Connector 2072"/>
              <p:cNvCxnSpPr/>
              <p:nvPr/>
            </p:nvCxnSpPr>
            <p:spPr>
              <a:xfrm>
                <a:off x="8731800" y="7167240"/>
                <a:ext cx="360" cy="126360"/>
              </a:xfrm>
              <a:prstGeom prst="straightConnector1">
                <a:avLst/>
              </a:prstGeom>
              <a:ln w="6480">
                <a:solidFill>
                  <a:srgbClr val="a8a8a8"/>
                </a:solidFill>
                <a:miter/>
              </a:ln>
            </p:spPr>
          </p:cxnSp>
          <p:cxnSp>
            <p:nvCxnSpPr>
              <p:cNvPr id="27382" name="Straight Connector 2073"/>
              <p:cNvCxnSpPr/>
              <p:nvPr/>
            </p:nvCxnSpPr>
            <p:spPr>
              <a:xfrm>
                <a:off x="9226080" y="7167240"/>
                <a:ext cx="360" cy="126360"/>
              </a:xfrm>
              <a:prstGeom prst="straightConnector1">
                <a:avLst/>
              </a:prstGeom>
              <a:ln w="6480">
                <a:solidFill>
                  <a:srgbClr val="a8a8a8"/>
                </a:solidFill>
                <a:miter/>
              </a:ln>
            </p:spPr>
          </p:cxnSp>
          <p:cxnSp>
            <p:nvCxnSpPr>
              <p:cNvPr id="27383" name="Straight Connector 2074"/>
              <p:cNvCxnSpPr/>
              <p:nvPr/>
            </p:nvCxnSpPr>
            <p:spPr>
              <a:xfrm>
                <a:off x="9061560" y="7167240"/>
                <a:ext cx="360" cy="126360"/>
              </a:xfrm>
              <a:prstGeom prst="straightConnector1">
                <a:avLst/>
              </a:prstGeom>
              <a:ln w="6480">
                <a:solidFill>
                  <a:srgbClr val="a8a8a8"/>
                </a:solidFill>
                <a:miter/>
              </a:ln>
            </p:spPr>
          </p:cxnSp>
          <p:cxnSp>
            <p:nvCxnSpPr>
              <p:cNvPr id="27384" name="Straight Connector 2075"/>
              <p:cNvCxnSpPr/>
              <p:nvPr/>
            </p:nvCxnSpPr>
            <p:spPr>
              <a:xfrm>
                <a:off x="9555840" y="7167240"/>
                <a:ext cx="360" cy="126360"/>
              </a:xfrm>
              <a:prstGeom prst="straightConnector1">
                <a:avLst/>
              </a:prstGeom>
              <a:ln w="6480">
                <a:solidFill>
                  <a:srgbClr val="a8a8a8"/>
                </a:solidFill>
                <a:miter/>
              </a:ln>
            </p:spPr>
          </p:cxnSp>
          <p:cxnSp>
            <p:nvCxnSpPr>
              <p:cNvPr id="27385" name="Straight Connector 2076"/>
              <p:cNvCxnSpPr/>
              <p:nvPr/>
            </p:nvCxnSpPr>
            <p:spPr>
              <a:xfrm>
                <a:off x="9390960" y="7167240"/>
                <a:ext cx="360" cy="126360"/>
              </a:xfrm>
              <a:prstGeom prst="straightConnector1">
                <a:avLst/>
              </a:prstGeom>
              <a:ln w="6480">
                <a:solidFill>
                  <a:srgbClr val="a8a8a8"/>
                </a:solidFill>
                <a:miter/>
              </a:ln>
            </p:spPr>
          </p:cxnSp>
          <p:cxnSp>
            <p:nvCxnSpPr>
              <p:cNvPr id="27386" name="Straight Connector 2077"/>
              <p:cNvCxnSpPr/>
              <p:nvPr/>
            </p:nvCxnSpPr>
            <p:spPr>
              <a:xfrm>
                <a:off x="9885240" y="7167240"/>
                <a:ext cx="360" cy="126360"/>
              </a:xfrm>
              <a:prstGeom prst="straightConnector1">
                <a:avLst/>
              </a:prstGeom>
              <a:ln w="6480">
                <a:solidFill>
                  <a:srgbClr val="a8a8a8"/>
                </a:solidFill>
                <a:miter/>
              </a:ln>
            </p:spPr>
          </p:cxnSp>
          <p:cxnSp>
            <p:nvCxnSpPr>
              <p:cNvPr id="27387" name="Straight Connector 2078"/>
              <p:cNvCxnSpPr/>
              <p:nvPr/>
            </p:nvCxnSpPr>
            <p:spPr>
              <a:xfrm>
                <a:off x="9720360" y="7167240"/>
                <a:ext cx="360" cy="126360"/>
              </a:xfrm>
              <a:prstGeom prst="straightConnector1">
                <a:avLst/>
              </a:prstGeom>
              <a:ln w="6480">
                <a:solidFill>
                  <a:srgbClr val="a8a8a8"/>
                </a:solidFill>
                <a:miter/>
              </a:ln>
            </p:spPr>
          </p:cxnSp>
          <p:cxnSp>
            <p:nvCxnSpPr>
              <p:cNvPr id="27388" name="Straight Connector 2079"/>
              <p:cNvCxnSpPr/>
              <p:nvPr/>
            </p:nvCxnSpPr>
            <p:spPr>
              <a:xfrm>
                <a:off x="10214640" y="7167240"/>
                <a:ext cx="360" cy="126360"/>
              </a:xfrm>
              <a:prstGeom prst="straightConnector1">
                <a:avLst/>
              </a:prstGeom>
              <a:ln w="6480">
                <a:solidFill>
                  <a:srgbClr val="a8a8a8"/>
                </a:solidFill>
                <a:miter/>
              </a:ln>
            </p:spPr>
          </p:cxnSp>
          <p:cxnSp>
            <p:nvCxnSpPr>
              <p:cNvPr id="27389" name="Straight Connector 2080"/>
              <p:cNvCxnSpPr/>
              <p:nvPr/>
            </p:nvCxnSpPr>
            <p:spPr>
              <a:xfrm>
                <a:off x="10050120" y="7167240"/>
                <a:ext cx="360" cy="126360"/>
              </a:xfrm>
              <a:prstGeom prst="straightConnector1">
                <a:avLst/>
              </a:prstGeom>
              <a:ln w="6480">
                <a:solidFill>
                  <a:srgbClr val="a8a8a8"/>
                </a:solidFill>
                <a:miter/>
              </a:ln>
            </p:spPr>
          </p:cxnSp>
          <p:cxnSp>
            <p:nvCxnSpPr>
              <p:cNvPr id="27390" name="Straight Connector 2081"/>
              <p:cNvCxnSpPr/>
              <p:nvPr/>
            </p:nvCxnSpPr>
            <p:spPr>
              <a:xfrm>
                <a:off x="10544400" y="7167240"/>
                <a:ext cx="360" cy="126360"/>
              </a:xfrm>
              <a:prstGeom prst="straightConnector1">
                <a:avLst/>
              </a:prstGeom>
              <a:ln w="6480">
                <a:solidFill>
                  <a:srgbClr val="a8a8a8"/>
                </a:solidFill>
                <a:miter/>
              </a:ln>
            </p:spPr>
          </p:cxnSp>
          <p:cxnSp>
            <p:nvCxnSpPr>
              <p:cNvPr id="27391" name="Straight Connector 2082"/>
              <p:cNvCxnSpPr/>
              <p:nvPr/>
            </p:nvCxnSpPr>
            <p:spPr>
              <a:xfrm>
                <a:off x="10379520" y="7167240"/>
                <a:ext cx="360" cy="126360"/>
              </a:xfrm>
              <a:prstGeom prst="straightConnector1">
                <a:avLst/>
              </a:prstGeom>
              <a:ln w="6480">
                <a:solidFill>
                  <a:srgbClr val="a8a8a8"/>
                </a:solidFill>
                <a:miter/>
              </a:ln>
            </p:spPr>
          </p:cxnSp>
          <p:cxnSp>
            <p:nvCxnSpPr>
              <p:cNvPr id="27392" name="Straight Connector 2083"/>
              <p:cNvCxnSpPr/>
              <p:nvPr/>
            </p:nvCxnSpPr>
            <p:spPr>
              <a:xfrm>
                <a:off x="10873800" y="7167240"/>
                <a:ext cx="360" cy="126360"/>
              </a:xfrm>
              <a:prstGeom prst="straightConnector1">
                <a:avLst/>
              </a:prstGeom>
              <a:ln w="6480">
                <a:solidFill>
                  <a:srgbClr val="a8a8a8"/>
                </a:solidFill>
                <a:miter/>
              </a:ln>
            </p:spPr>
          </p:cxnSp>
          <p:cxnSp>
            <p:nvCxnSpPr>
              <p:cNvPr id="27393" name="Straight Connector 2084"/>
              <p:cNvCxnSpPr/>
              <p:nvPr/>
            </p:nvCxnSpPr>
            <p:spPr>
              <a:xfrm>
                <a:off x="10708920" y="7167240"/>
                <a:ext cx="360" cy="126360"/>
              </a:xfrm>
              <a:prstGeom prst="straightConnector1">
                <a:avLst/>
              </a:prstGeom>
              <a:ln w="6480">
                <a:solidFill>
                  <a:srgbClr val="a8a8a8"/>
                </a:solidFill>
                <a:miter/>
              </a:ln>
            </p:spPr>
          </p:cxnSp>
          <p:cxnSp>
            <p:nvCxnSpPr>
              <p:cNvPr id="27394" name="Straight Connector 2085"/>
              <p:cNvCxnSpPr/>
              <p:nvPr/>
            </p:nvCxnSpPr>
            <p:spPr>
              <a:xfrm>
                <a:off x="11203200" y="7167240"/>
                <a:ext cx="360" cy="126360"/>
              </a:xfrm>
              <a:prstGeom prst="straightConnector1">
                <a:avLst/>
              </a:prstGeom>
              <a:ln w="6480">
                <a:solidFill>
                  <a:srgbClr val="a8a8a8"/>
                </a:solidFill>
                <a:miter/>
              </a:ln>
            </p:spPr>
          </p:cxnSp>
          <p:cxnSp>
            <p:nvCxnSpPr>
              <p:cNvPr id="27395" name="Straight Connector 2086"/>
              <p:cNvCxnSpPr/>
              <p:nvPr/>
            </p:nvCxnSpPr>
            <p:spPr>
              <a:xfrm>
                <a:off x="11038680" y="7167240"/>
                <a:ext cx="360" cy="126360"/>
              </a:xfrm>
              <a:prstGeom prst="straightConnector1">
                <a:avLst/>
              </a:prstGeom>
              <a:ln w="6480">
                <a:solidFill>
                  <a:srgbClr val="a8a8a8"/>
                </a:solidFill>
                <a:miter/>
              </a:ln>
            </p:spPr>
          </p:cxnSp>
          <p:cxnSp>
            <p:nvCxnSpPr>
              <p:cNvPr id="27396" name="Straight Connector 2087"/>
              <p:cNvCxnSpPr/>
              <p:nvPr/>
            </p:nvCxnSpPr>
            <p:spPr>
              <a:xfrm>
                <a:off x="11532960" y="7167240"/>
                <a:ext cx="360" cy="126360"/>
              </a:xfrm>
              <a:prstGeom prst="straightConnector1">
                <a:avLst/>
              </a:prstGeom>
              <a:ln w="6480">
                <a:solidFill>
                  <a:srgbClr val="a8a8a8"/>
                </a:solidFill>
                <a:miter/>
              </a:ln>
            </p:spPr>
          </p:cxnSp>
          <p:cxnSp>
            <p:nvCxnSpPr>
              <p:cNvPr id="27397" name="Straight Connector 2088"/>
              <p:cNvCxnSpPr/>
              <p:nvPr/>
            </p:nvCxnSpPr>
            <p:spPr>
              <a:xfrm>
                <a:off x="11368080" y="7167240"/>
                <a:ext cx="360" cy="126360"/>
              </a:xfrm>
              <a:prstGeom prst="straightConnector1">
                <a:avLst/>
              </a:prstGeom>
              <a:ln w="6480">
                <a:solidFill>
                  <a:srgbClr val="a8a8a8"/>
                </a:solidFill>
                <a:miter/>
              </a:ln>
            </p:spPr>
          </p:cxnSp>
          <p:cxnSp>
            <p:nvCxnSpPr>
              <p:cNvPr id="27398" name="Straight Connector 2089"/>
              <p:cNvCxnSpPr/>
              <p:nvPr/>
            </p:nvCxnSpPr>
            <p:spPr>
              <a:xfrm>
                <a:off x="11862360" y="7167240"/>
                <a:ext cx="360" cy="126360"/>
              </a:xfrm>
              <a:prstGeom prst="straightConnector1">
                <a:avLst/>
              </a:prstGeom>
              <a:ln w="6480">
                <a:solidFill>
                  <a:srgbClr val="a8a8a8"/>
                </a:solidFill>
                <a:miter/>
              </a:ln>
            </p:spPr>
          </p:cxnSp>
          <p:cxnSp>
            <p:nvCxnSpPr>
              <p:cNvPr id="2739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7400" name="Group 28"/>
            <p:cNvGrpSpPr/>
            <p:nvPr/>
          </p:nvGrpSpPr>
          <p:grpSpPr>
            <a:xfrm>
              <a:off x="-435240" y="-435240"/>
              <a:ext cx="13042800" cy="7728480"/>
              <a:chOff x="-435240" y="-435240"/>
              <a:chExt cx="13042800" cy="7728480"/>
            </a:xfrm>
          </p:grpSpPr>
          <p:cxnSp>
            <p:nvCxnSpPr>
              <p:cNvPr id="27401" name="Straight Connector 1897"/>
              <p:cNvCxnSpPr/>
              <p:nvPr/>
            </p:nvCxnSpPr>
            <p:spPr>
              <a:xfrm>
                <a:off x="12355560" y="4898520"/>
                <a:ext cx="252360" cy="360"/>
              </a:xfrm>
              <a:prstGeom prst="straightConnector1">
                <a:avLst/>
              </a:prstGeom>
              <a:ln w="6480">
                <a:solidFill>
                  <a:srgbClr val="a8a8a8"/>
                </a:solidFill>
                <a:miter/>
              </a:ln>
            </p:spPr>
          </p:cxnSp>
          <p:cxnSp>
            <p:nvCxnSpPr>
              <p:cNvPr id="27402" name="Straight Connector 181"/>
              <p:cNvCxnSpPr/>
              <p:nvPr/>
            </p:nvCxnSpPr>
            <p:spPr>
              <a:xfrm>
                <a:off x="-435240" y="326520"/>
                <a:ext cx="252360" cy="360"/>
              </a:xfrm>
              <a:prstGeom prst="straightConnector1">
                <a:avLst/>
              </a:prstGeom>
              <a:ln w="6480">
                <a:solidFill>
                  <a:srgbClr val="a8a8a8"/>
                </a:solidFill>
                <a:miter/>
              </a:ln>
            </p:spPr>
          </p:cxnSp>
          <p:cxnSp>
            <p:nvCxnSpPr>
              <p:cNvPr id="27403" name="Straight Connector 182"/>
              <p:cNvCxnSpPr/>
              <p:nvPr/>
            </p:nvCxnSpPr>
            <p:spPr>
              <a:xfrm>
                <a:off x="-435240" y="0"/>
                <a:ext cx="252360" cy="360"/>
              </a:xfrm>
              <a:prstGeom prst="straightConnector1">
                <a:avLst/>
              </a:prstGeom>
              <a:ln w="6480">
                <a:solidFill>
                  <a:srgbClr val="a8a8a8"/>
                </a:solidFill>
                <a:miter/>
              </a:ln>
            </p:spPr>
          </p:cxnSp>
          <p:cxnSp>
            <p:nvCxnSpPr>
              <p:cNvPr id="27404" name="Straight Connector 183"/>
              <p:cNvCxnSpPr/>
              <p:nvPr/>
            </p:nvCxnSpPr>
            <p:spPr>
              <a:xfrm>
                <a:off x="-435240" y="979560"/>
                <a:ext cx="252360" cy="360"/>
              </a:xfrm>
              <a:prstGeom prst="straightConnector1">
                <a:avLst/>
              </a:prstGeom>
              <a:ln w="6480">
                <a:solidFill>
                  <a:srgbClr val="a8a8a8"/>
                </a:solidFill>
                <a:miter/>
              </a:ln>
            </p:spPr>
          </p:cxnSp>
          <p:cxnSp>
            <p:nvCxnSpPr>
              <p:cNvPr id="27405" name="Straight Connector 184"/>
              <p:cNvCxnSpPr/>
              <p:nvPr/>
            </p:nvCxnSpPr>
            <p:spPr>
              <a:xfrm>
                <a:off x="-435240" y="653040"/>
                <a:ext cx="252360" cy="360"/>
              </a:xfrm>
              <a:prstGeom prst="straightConnector1">
                <a:avLst/>
              </a:prstGeom>
              <a:ln w="6480">
                <a:solidFill>
                  <a:srgbClr val="a8a8a8"/>
                </a:solidFill>
                <a:miter/>
              </a:ln>
            </p:spPr>
          </p:cxnSp>
          <p:cxnSp>
            <p:nvCxnSpPr>
              <p:cNvPr id="27406" name="Straight Connector 185"/>
              <p:cNvCxnSpPr/>
              <p:nvPr/>
            </p:nvCxnSpPr>
            <p:spPr>
              <a:xfrm>
                <a:off x="-435240" y="1632600"/>
                <a:ext cx="252360" cy="360"/>
              </a:xfrm>
              <a:prstGeom prst="straightConnector1">
                <a:avLst/>
              </a:prstGeom>
              <a:ln w="6480">
                <a:solidFill>
                  <a:srgbClr val="a8a8a8"/>
                </a:solidFill>
                <a:miter/>
              </a:ln>
            </p:spPr>
          </p:cxnSp>
          <p:cxnSp>
            <p:nvCxnSpPr>
              <p:cNvPr id="27407" name="Straight Connector 186"/>
              <p:cNvCxnSpPr/>
              <p:nvPr/>
            </p:nvCxnSpPr>
            <p:spPr>
              <a:xfrm>
                <a:off x="-435240" y="1306080"/>
                <a:ext cx="252360" cy="360"/>
              </a:xfrm>
              <a:prstGeom prst="straightConnector1">
                <a:avLst/>
              </a:prstGeom>
              <a:ln w="6480">
                <a:solidFill>
                  <a:srgbClr val="a8a8a8"/>
                </a:solidFill>
                <a:miter/>
              </a:ln>
            </p:spPr>
          </p:cxnSp>
          <p:cxnSp>
            <p:nvCxnSpPr>
              <p:cNvPr id="27408" name="Straight Connector 187"/>
              <p:cNvCxnSpPr/>
              <p:nvPr/>
            </p:nvCxnSpPr>
            <p:spPr>
              <a:xfrm>
                <a:off x="-435240" y="2285640"/>
                <a:ext cx="252360" cy="360"/>
              </a:xfrm>
              <a:prstGeom prst="straightConnector1">
                <a:avLst/>
              </a:prstGeom>
              <a:ln w="6480">
                <a:solidFill>
                  <a:srgbClr val="a8a8a8"/>
                </a:solidFill>
                <a:miter/>
              </a:ln>
            </p:spPr>
          </p:cxnSp>
          <p:cxnSp>
            <p:nvCxnSpPr>
              <p:cNvPr id="27409" name="Straight Connector 188"/>
              <p:cNvCxnSpPr/>
              <p:nvPr/>
            </p:nvCxnSpPr>
            <p:spPr>
              <a:xfrm>
                <a:off x="-435240" y="1959120"/>
                <a:ext cx="252360" cy="360"/>
              </a:xfrm>
              <a:prstGeom prst="straightConnector1">
                <a:avLst/>
              </a:prstGeom>
              <a:ln w="6480">
                <a:solidFill>
                  <a:srgbClr val="a8a8a8"/>
                </a:solidFill>
                <a:miter/>
              </a:ln>
            </p:spPr>
          </p:cxnSp>
          <p:cxnSp>
            <p:nvCxnSpPr>
              <p:cNvPr id="27410" name="Straight Connector 189"/>
              <p:cNvCxnSpPr/>
              <p:nvPr/>
            </p:nvCxnSpPr>
            <p:spPr>
              <a:xfrm>
                <a:off x="-435240" y="2939040"/>
                <a:ext cx="252360" cy="360"/>
              </a:xfrm>
              <a:prstGeom prst="straightConnector1">
                <a:avLst/>
              </a:prstGeom>
              <a:ln w="6480">
                <a:solidFill>
                  <a:srgbClr val="a8a8a8"/>
                </a:solidFill>
                <a:miter/>
              </a:ln>
            </p:spPr>
          </p:cxnSp>
          <p:cxnSp>
            <p:nvCxnSpPr>
              <p:cNvPr id="27411" name="Straight Connector 190"/>
              <p:cNvCxnSpPr/>
              <p:nvPr/>
            </p:nvCxnSpPr>
            <p:spPr>
              <a:xfrm>
                <a:off x="-435240" y="2612520"/>
                <a:ext cx="252360" cy="360"/>
              </a:xfrm>
              <a:prstGeom prst="straightConnector1">
                <a:avLst/>
              </a:prstGeom>
              <a:ln w="6480">
                <a:solidFill>
                  <a:srgbClr val="a8a8a8"/>
                </a:solidFill>
                <a:miter/>
              </a:ln>
            </p:spPr>
          </p:cxnSp>
          <p:cxnSp>
            <p:nvCxnSpPr>
              <p:cNvPr id="27412" name="Straight Connector 191"/>
              <p:cNvCxnSpPr/>
              <p:nvPr/>
            </p:nvCxnSpPr>
            <p:spPr>
              <a:xfrm>
                <a:off x="-435240" y="3592080"/>
                <a:ext cx="252360" cy="360"/>
              </a:xfrm>
              <a:prstGeom prst="straightConnector1">
                <a:avLst/>
              </a:prstGeom>
              <a:ln w="6480">
                <a:solidFill>
                  <a:srgbClr val="a8a8a8"/>
                </a:solidFill>
                <a:miter/>
              </a:ln>
            </p:spPr>
          </p:cxnSp>
          <p:cxnSp>
            <p:nvCxnSpPr>
              <p:cNvPr id="27413" name="Straight Connector 192"/>
              <p:cNvCxnSpPr/>
              <p:nvPr/>
            </p:nvCxnSpPr>
            <p:spPr>
              <a:xfrm>
                <a:off x="-435240" y="3265560"/>
                <a:ext cx="252360" cy="360"/>
              </a:xfrm>
              <a:prstGeom prst="straightConnector1">
                <a:avLst/>
              </a:prstGeom>
              <a:ln w="6480">
                <a:solidFill>
                  <a:srgbClr val="a8a8a8"/>
                </a:solidFill>
                <a:miter/>
              </a:ln>
            </p:spPr>
          </p:cxnSp>
          <p:cxnSp>
            <p:nvCxnSpPr>
              <p:cNvPr id="27414" name="Straight Connector 193"/>
              <p:cNvCxnSpPr/>
              <p:nvPr/>
            </p:nvCxnSpPr>
            <p:spPr>
              <a:xfrm>
                <a:off x="-435240" y="4245120"/>
                <a:ext cx="252360" cy="360"/>
              </a:xfrm>
              <a:prstGeom prst="straightConnector1">
                <a:avLst/>
              </a:prstGeom>
              <a:ln w="6480">
                <a:solidFill>
                  <a:srgbClr val="a8a8a8"/>
                </a:solidFill>
                <a:miter/>
              </a:ln>
            </p:spPr>
          </p:cxnSp>
          <p:cxnSp>
            <p:nvCxnSpPr>
              <p:cNvPr id="27415" name="Straight Connector 194"/>
              <p:cNvCxnSpPr/>
              <p:nvPr/>
            </p:nvCxnSpPr>
            <p:spPr>
              <a:xfrm>
                <a:off x="-435240" y="3918600"/>
                <a:ext cx="252360" cy="360"/>
              </a:xfrm>
              <a:prstGeom prst="straightConnector1">
                <a:avLst/>
              </a:prstGeom>
              <a:ln w="6480">
                <a:solidFill>
                  <a:srgbClr val="a8a8a8"/>
                </a:solidFill>
                <a:miter/>
              </a:ln>
            </p:spPr>
          </p:cxnSp>
          <p:cxnSp>
            <p:nvCxnSpPr>
              <p:cNvPr id="27416" name="Straight Connector 195"/>
              <p:cNvCxnSpPr/>
              <p:nvPr/>
            </p:nvCxnSpPr>
            <p:spPr>
              <a:xfrm>
                <a:off x="-435240" y="4898520"/>
                <a:ext cx="252360" cy="360"/>
              </a:xfrm>
              <a:prstGeom prst="straightConnector1">
                <a:avLst/>
              </a:prstGeom>
              <a:ln w="6480">
                <a:solidFill>
                  <a:srgbClr val="a8a8a8"/>
                </a:solidFill>
                <a:miter/>
              </a:ln>
            </p:spPr>
          </p:cxnSp>
          <p:cxnSp>
            <p:nvCxnSpPr>
              <p:cNvPr id="27417" name="Straight Connector 196"/>
              <p:cNvCxnSpPr/>
              <p:nvPr/>
            </p:nvCxnSpPr>
            <p:spPr>
              <a:xfrm>
                <a:off x="-435240" y="4571640"/>
                <a:ext cx="252360" cy="360"/>
              </a:xfrm>
              <a:prstGeom prst="straightConnector1">
                <a:avLst/>
              </a:prstGeom>
              <a:ln w="6480">
                <a:solidFill>
                  <a:srgbClr val="a8a8a8"/>
                </a:solidFill>
                <a:miter/>
              </a:ln>
            </p:spPr>
          </p:cxnSp>
          <p:cxnSp>
            <p:nvCxnSpPr>
              <p:cNvPr id="27418" name="Straight Connector 197"/>
              <p:cNvCxnSpPr/>
              <p:nvPr/>
            </p:nvCxnSpPr>
            <p:spPr>
              <a:xfrm>
                <a:off x="-435240" y="5551560"/>
                <a:ext cx="252360" cy="360"/>
              </a:xfrm>
              <a:prstGeom prst="straightConnector1">
                <a:avLst/>
              </a:prstGeom>
              <a:ln w="6480">
                <a:solidFill>
                  <a:srgbClr val="a8a8a8"/>
                </a:solidFill>
                <a:miter/>
              </a:ln>
            </p:spPr>
          </p:cxnSp>
          <p:cxnSp>
            <p:nvCxnSpPr>
              <p:cNvPr id="27419" name="Straight Connector 198"/>
              <p:cNvCxnSpPr/>
              <p:nvPr/>
            </p:nvCxnSpPr>
            <p:spPr>
              <a:xfrm>
                <a:off x="-435240" y="5225040"/>
                <a:ext cx="252360" cy="360"/>
              </a:xfrm>
              <a:prstGeom prst="straightConnector1">
                <a:avLst/>
              </a:prstGeom>
              <a:ln w="6480">
                <a:solidFill>
                  <a:srgbClr val="a8a8a8"/>
                </a:solidFill>
                <a:miter/>
              </a:ln>
            </p:spPr>
          </p:cxnSp>
          <p:cxnSp>
            <p:nvCxnSpPr>
              <p:cNvPr id="27420" name="Straight Connector 199"/>
              <p:cNvCxnSpPr/>
              <p:nvPr/>
            </p:nvCxnSpPr>
            <p:spPr>
              <a:xfrm>
                <a:off x="-435240" y="6204600"/>
                <a:ext cx="252360" cy="360"/>
              </a:xfrm>
              <a:prstGeom prst="straightConnector1">
                <a:avLst/>
              </a:prstGeom>
              <a:ln w="6480">
                <a:solidFill>
                  <a:srgbClr val="a8a8a8"/>
                </a:solidFill>
                <a:miter/>
              </a:ln>
            </p:spPr>
          </p:cxnSp>
          <p:cxnSp>
            <p:nvCxnSpPr>
              <p:cNvPr id="27421" name="Straight Connector 200"/>
              <p:cNvCxnSpPr/>
              <p:nvPr/>
            </p:nvCxnSpPr>
            <p:spPr>
              <a:xfrm>
                <a:off x="-435240" y="5878080"/>
                <a:ext cx="252360" cy="360"/>
              </a:xfrm>
              <a:prstGeom prst="straightConnector1">
                <a:avLst/>
              </a:prstGeom>
              <a:ln w="6480">
                <a:solidFill>
                  <a:srgbClr val="a8a8a8"/>
                </a:solidFill>
                <a:miter/>
              </a:ln>
            </p:spPr>
          </p:cxnSp>
          <p:cxnSp>
            <p:nvCxnSpPr>
              <p:cNvPr id="27422" name="Straight Connector 201"/>
              <p:cNvCxnSpPr/>
              <p:nvPr/>
            </p:nvCxnSpPr>
            <p:spPr>
              <a:xfrm>
                <a:off x="-435240" y="6857640"/>
                <a:ext cx="252360" cy="360"/>
              </a:xfrm>
              <a:prstGeom prst="straightConnector1">
                <a:avLst/>
              </a:prstGeom>
              <a:ln w="6480">
                <a:solidFill>
                  <a:srgbClr val="a8a8a8"/>
                </a:solidFill>
                <a:miter/>
              </a:ln>
            </p:spPr>
          </p:cxnSp>
          <p:cxnSp>
            <p:nvCxnSpPr>
              <p:cNvPr id="27423" name="Straight Connector 202"/>
              <p:cNvCxnSpPr/>
              <p:nvPr/>
            </p:nvCxnSpPr>
            <p:spPr>
              <a:xfrm>
                <a:off x="-435240" y="6531120"/>
                <a:ext cx="252360" cy="360"/>
              </a:xfrm>
              <a:prstGeom prst="straightConnector1">
                <a:avLst/>
              </a:prstGeom>
              <a:ln w="6480">
                <a:solidFill>
                  <a:srgbClr val="a8a8a8"/>
                </a:solidFill>
                <a:miter/>
              </a:ln>
            </p:spPr>
          </p:cxnSp>
          <p:cxnSp>
            <p:nvCxnSpPr>
              <p:cNvPr id="27424" name="Straight Connector 806"/>
              <p:cNvCxnSpPr/>
              <p:nvPr/>
            </p:nvCxnSpPr>
            <p:spPr>
              <a:xfrm flipV="1">
                <a:off x="11862360" y="-435240"/>
                <a:ext cx="360" cy="252360"/>
              </a:xfrm>
              <a:prstGeom prst="straightConnector1">
                <a:avLst/>
              </a:prstGeom>
              <a:ln w="6480">
                <a:solidFill>
                  <a:srgbClr val="a8a8a8"/>
                </a:solidFill>
                <a:miter/>
              </a:ln>
            </p:spPr>
          </p:cxnSp>
          <p:cxnSp>
            <p:nvCxnSpPr>
              <p:cNvPr id="27425" name="Straight Connector 807"/>
              <p:cNvCxnSpPr/>
              <p:nvPr/>
            </p:nvCxnSpPr>
            <p:spPr>
              <a:xfrm flipV="1">
                <a:off x="12191760" y="-435240"/>
                <a:ext cx="360" cy="252360"/>
              </a:xfrm>
              <a:prstGeom prst="straightConnector1">
                <a:avLst/>
              </a:prstGeom>
              <a:ln w="6480">
                <a:solidFill>
                  <a:srgbClr val="a8a8a8"/>
                </a:solidFill>
                <a:miter/>
              </a:ln>
            </p:spPr>
          </p:cxnSp>
          <p:cxnSp>
            <p:nvCxnSpPr>
              <p:cNvPr id="27426" name="Straight Connector 808"/>
              <p:cNvCxnSpPr/>
              <p:nvPr/>
            </p:nvCxnSpPr>
            <p:spPr>
              <a:xfrm flipV="1">
                <a:off x="11203200" y="-435240"/>
                <a:ext cx="360" cy="252360"/>
              </a:xfrm>
              <a:prstGeom prst="straightConnector1">
                <a:avLst/>
              </a:prstGeom>
              <a:ln w="6480">
                <a:solidFill>
                  <a:srgbClr val="a8a8a8"/>
                </a:solidFill>
                <a:miter/>
              </a:ln>
            </p:spPr>
          </p:cxnSp>
          <p:cxnSp>
            <p:nvCxnSpPr>
              <p:cNvPr id="27427" name="Straight Connector 809"/>
              <p:cNvCxnSpPr/>
              <p:nvPr/>
            </p:nvCxnSpPr>
            <p:spPr>
              <a:xfrm flipV="1">
                <a:off x="11532960" y="-435240"/>
                <a:ext cx="360" cy="252360"/>
              </a:xfrm>
              <a:prstGeom prst="straightConnector1">
                <a:avLst/>
              </a:prstGeom>
              <a:ln w="6480">
                <a:solidFill>
                  <a:srgbClr val="a8a8a8"/>
                </a:solidFill>
                <a:miter/>
              </a:ln>
            </p:spPr>
          </p:cxnSp>
          <p:cxnSp>
            <p:nvCxnSpPr>
              <p:cNvPr id="27428" name="Straight Connector 810"/>
              <p:cNvCxnSpPr/>
              <p:nvPr/>
            </p:nvCxnSpPr>
            <p:spPr>
              <a:xfrm flipV="1">
                <a:off x="10544400" y="-435240"/>
                <a:ext cx="360" cy="252360"/>
              </a:xfrm>
              <a:prstGeom prst="straightConnector1">
                <a:avLst/>
              </a:prstGeom>
              <a:ln w="6480">
                <a:solidFill>
                  <a:srgbClr val="a8a8a8"/>
                </a:solidFill>
                <a:miter/>
              </a:ln>
            </p:spPr>
          </p:cxnSp>
          <p:cxnSp>
            <p:nvCxnSpPr>
              <p:cNvPr id="27429" name="Straight Connector 811"/>
              <p:cNvCxnSpPr/>
              <p:nvPr/>
            </p:nvCxnSpPr>
            <p:spPr>
              <a:xfrm flipV="1">
                <a:off x="10873800" y="-435240"/>
                <a:ext cx="360" cy="252360"/>
              </a:xfrm>
              <a:prstGeom prst="straightConnector1">
                <a:avLst/>
              </a:prstGeom>
              <a:ln w="6480">
                <a:solidFill>
                  <a:srgbClr val="a8a8a8"/>
                </a:solidFill>
                <a:miter/>
              </a:ln>
            </p:spPr>
          </p:cxnSp>
          <p:cxnSp>
            <p:nvCxnSpPr>
              <p:cNvPr id="27430" name="Straight Connector 812"/>
              <p:cNvCxnSpPr/>
              <p:nvPr/>
            </p:nvCxnSpPr>
            <p:spPr>
              <a:xfrm flipV="1">
                <a:off x="9885240" y="-435240"/>
                <a:ext cx="360" cy="252360"/>
              </a:xfrm>
              <a:prstGeom prst="straightConnector1">
                <a:avLst/>
              </a:prstGeom>
              <a:ln w="6480">
                <a:solidFill>
                  <a:srgbClr val="a8a8a8"/>
                </a:solidFill>
                <a:miter/>
              </a:ln>
            </p:spPr>
          </p:cxnSp>
          <p:cxnSp>
            <p:nvCxnSpPr>
              <p:cNvPr id="27431" name="Straight Connector 813"/>
              <p:cNvCxnSpPr/>
              <p:nvPr/>
            </p:nvCxnSpPr>
            <p:spPr>
              <a:xfrm flipV="1">
                <a:off x="10214640" y="-435240"/>
                <a:ext cx="360" cy="252360"/>
              </a:xfrm>
              <a:prstGeom prst="straightConnector1">
                <a:avLst/>
              </a:prstGeom>
              <a:ln w="6480">
                <a:solidFill>
                  <a:srgbClr val="a8a8a8"/>
                </a:solidFill>
                <a:miter/>
              </a:ln>
            </p:spPr>
          </p:cxnSp>
          <p:cxnSp>
            <p:nvCxnSpPr>
              <p:cNvPr id="27432" name="Straight Connector 814"/>
              <p:cNvCxnSpPr/>
              <p:nvPr/>
            </p:nvCxnSpPr>
            <p:spPr>
              <a:xfrm flipV="1">
                <a:off x="9226080" y="-435240"/>
                <a:ext cx="360" cy="252360"/>
              </a:xfrm>
              <a:prstGeom prst="straightConnector1">
                <a:avLst/>
              </a:prstGeom>
              <a:ln w="6480">
                <a:solidFill>
                  <a:srgbClr val="a8a8a8"/>
                </a:solidFill>
                <a:miter/>
              </a:ln>
            </p:spPr>
          </p:cxnSp>
          <p:cxnSp>
            <p:nvCxnSpPr>
              <p:cNvPr id="27433" name="Straight Connector 815"/>
              <p:cNvCxnSpPr/>
              <p:nvPr/>
            </p:nvCxnSpPr>
            <p:spPr>
              <a:xfrm flipV="1">
                <a:off x="9555840" y="-435240"/>
                <a:ext cx="360" cy="252360"/>
              </a:xfrm>
              <a:prstGeom prst="straightConnector1">
                <a:avLst/>
              </a:prstGeom>
              <a:ln w="6480">
                <a:solidFill>
                  <a:srgbClr val="a8a8a8"/>
                </a:solidFill>
                <a:miter/>
              </a:ln>
            </p:spPr>
          </p:cxnSp>
          <p:cxnSp>
            <p:nvCxnSpPr>
              <p:cNvPr id="27434" name="Straight Connector 816"/>
              <p:cNvCxnSpPr/>
              <p:nvPr/>
            </p:nvCxnSpPr>
            <p:spPr>
              <a:xfrm flipV="1">
                <a:off x="8567280" y="-435240"/>
                <a:ext cx="360" cy="252360"/>
              </a:xfrm>
              <a:prstGeom prst="straightConnector1">
                <a:avLst/>
              </a:prstGeom>
              <a:ln w="6480">
                <a:solidFill>
                  <a:srgbClr val="a8a8a8"/>
                </a:solidFill>
                <a:miter/>
              </a:ln>
            </p:spPr>
          </p:cxnSp>
          <p:cxnSp>
            <p:nvCxnSpPr>
              <p:cNvPr id="27435" name="Straight Connector 817"/>
              <p:cNvCxnSpPr/>
              <p:nvPr/>
            </p:nvCxnSpPr>
            <p:spPr>
              <a:xfrm flipV="1">
                <a:off x="8896680" y="-435240"/>
                <a:ext cx="360" cy="252360"/>
              </a:xfrm>
              <a:prstGeom prst="straightConnector1">
                <a:avLst/>
              </a:prstGeom>
              <a:ln w="6480">
                <a:solidFill>
                  <a:srgbClr val="a8a8a8"/>
                </a:solidFill>
                <a:miter/>
              </a:ln>
            </p:spPr>
          </p:cxnSp>
          <p:cxnSp>
            <p:nvCxnSpPr>
              <p:cNvPr id="27436" name="Straight Connector 818"/>
              <p:cNvCxnSpPr/>
              <p:nvPr/>
            </p:nvCxnSpPr>
            <p:spPr>
              <a:xfrm flipV="1">
                <a:off x="7908120" y="-435240"/>
                <a:ext cx="360" cy="252360"/>
              </a:xfrm>
              <a:prstGeom prst="straightConnector1">
                <a:avLst/>
              </a:prstGeom>
              <a:ln w="6480">
                <a:solidFill>
                  <a:srgbClr val="a8a8a8"/>
                </a:solidFill>
                <a:miter/>
              </a:ln>
            </p:spPr>
          </p:cxnSp>
          <p:cxnSp>
            <p:nvCxnSpPr>
              <p:cNvPr id="27437" name="Straight Connector 819"/>
              <p:cNvCxnSpPr/>
              <p:nvPr/>
            </p:nvCxnSpPr>
            <p:spPr>
              <a:xfrm flipV="1">
                <a:off x="8237520" y="-435240"/>
                <a:ext cx="360" cy="252360"/>
              </a:xfrm>
              <a:prstGeom prst="straightConnector1">
                <a:avLst/>
              </a:prstGeom>
              <a:ln w="6480">
                <a:solidFill>
                  <a:srgbClr val="a8a8a8"/>
                </a:solidFill>
                <a:miter/>
              </a:ln>
            </p:spPr>
          </p:cxnSp>
          <p:cxnSp>
            <p:nvCxnSpPr>
              <p:cNvPr id="27438" name="Straight Connector 820"/>
              <p:cNvCxnSpPr/>
              <p:nvPr/>
            </p:nvCxnSpPr>
            <p:spPr>
              <a:xfrm flipV="1">
                <a:off x="7248960" y="-435240"/>
                <a:ext cx="360" cy="252360"/>
              </a:xfrm>
              <a:prstGeom prst="straightConnector1">
                <a:avLst/>
              </a:prstGeom>
              <a:ln w="6480">
                <a:solidFill>
                  <a:srgbClr val="a8a8a8"/>
                </a:solidFill>
                <a:miter/>
              </a:ln>
            </p:spPr>
          </p:cxnSp>
          <p:cxnSp>
            <p:nvCxnSpPr>
              <p:cNvPr id="27439" name="Straight Connector 821"/>
              <p:cNvCxnSpPr/>
              <p:nvPr/>
            </p:nvCxnSpPr>
            <p:spPr>
              <a:xfrm flipV="1">
                <a:off x="7578720" y="-435240"/>
                <a:ext cx="360" cy="252360"/>
              </a:xfrm>
              <a:prstGeom prst="straightConnector1">
                <a:avLst/>
              </a:prstGeom>
              <a:ln w="6480">
                <a:solidFill>
                  <a:srgbClr val="a8a8a8"/>
                </a:solidFill>
                <a:miter/>
              </a:ln>
            </p:spPr>
          </p:cxnSp>
          <p:cxnSp>
            <p:nvCxnSpPr>
              <p:cNvPr id="27440" name="Straight Connector 822"/>
              <p:cNvCxnSpPr/>
              <p:nvPr/>
            </p:nvCxnSpPr>
            <p:spPr>
              <a:xfrm flipV="1">
                <a:off x="6590160" y="-435240"/>
                <a:ext cx="360" cy="252360"/>
              </a:xfrm>
              <a:prstGeom prst="straightConnector1">
                <a:avLst/>
              </a:prstGeom>
              <a:ln w="6480">
                <a:solidFill>
                  <a:srgbClr val="a8a8a8"/>
                </a:solidFill>
                <a:miter/>
              </a:ln>
            </p:spPr>
          </p:cxnSp>
          <p:cxnSp>
            <p:nvCxnSpPr>
              <p:cNvPr id="27441" name="Straight Connector 823"/>
              <p:cNvCxnSpPr/>
              <p:nvPr/>
            </p:nvCxnSpPr>
            <p:spPr>
              <a:xfrm flipV="1">
                <a:off x="6919560" y="-435240"/>
                <a:ext cx="360" cy="252360"/>
              </a:xfrm>
              <a:prstGeom prst="straightConnector1">
                <a:avLst/>
              </a:prstGeom>
              <a:ln w="6480">
                <a:solidFill>
                  <a:srgbClr val="a8a8a8"/>
                </a:solidFill>
                <a:miter/>
              </a:ln>
            </p:spPr>
          </p:cxnSp>
          <p:cxnSp>
            <p:nvCxnSpPr>
              <p:cNvPr id="27442" name="Straight Connector 824"/>
              <p:cNvCxnSpPr/>
              <p:nvPr/>
            </p:nvCxnSpPr>
            <p:spPr>
              <a:xfrm flipV="1">
                <a:off x="5931000" y="-435240"/>
                <a:ext cx="360" cy="252360"/>
              </a:xfrm>
              <a:prstGeom prst="straightConnector1">
                <a:avLst/>
              </a:prstGeom>
              <a:ln w="6480">
                <a:solidFill>
                  <a:srgbClr val="a8a8a8"/>
                </a:solidFill>
                <a:miter/>
              </a:ln>
            </p:spPr>
          </p:cxnSp>
          <p:cxnSp>
            <p:nvCxnSpPr>
              <p:cNvPr id="27443" name="Straight Connector 825"/>
              <p:cNvCxnSpPr/>
              <p:nvPr/>
            </p:nvCxnSpPr>
            <p:spPr>
              <a:xfrm flipV="1">
                <a:off x="6260760" y="-435240"/>
                <a:ext cx="360" cy="252360"/>
              </a:xfrm>
              <a:prstGeom prst="straightConnector1">
                <a:avLst/>
              </a:prstGeom>
              <a:ln w="6480">
                <a:solidFill>
                  <a:srgbClr val="a8a8a8"/>
                </a:solidFill>
                <a:miter/>
              </a:ln>
            </p:spPr>
          </p:cxnSp>
          <p:cxnSp>
            <p:nvCxnSpPr>
              <p:cNvPr id="27444" name="Straight Connector 826"/>
              <p:cNvCxnSpPr/>
              <p:nvPr/>
            </p:nvCxnSpPr>
            <p:spPr>
              <a:xfrm flipV="1">
                <a:off x="5272200" y="-435240"/>
                <a:ext cx="360" cy="252360"/>
              </a:xfrm>
              <a:prstGeom prst="straightConnector1">
                <a:avLst/>
              </a:prstGeom>
              <a:ln w="6480">
                <a:solidFill>
                  <a:srgbClr val="a8a8a8"/>
                </a:solidFill>
                <a:miter/>
              </a:ln>
            </p:spPr>
          </p:cxnSp>
          <p:cxnSp>
            <p:nvCxnSpPr>
              <p:cNvPr id="27445" name="Straight Connector 827"/>
              <p:cNvCxnSpPr/>
              <p:nvPr/>
            </p:nvCxnSpPr>
            <p:spPr>
              <a:xfrm flipV="1">
                <a:off x="5601600" y="-435240"/>
                <a:ext cx="360" cy="252360"/>
              </a:xfrm>
              <a:prstGeom prst="straightConnector1">
                <a:avLst/>
              </a:prstGeom>
              <a:ln w="6480">
                <a:solidFill>
                  <a:srgbClr val="a8a8a8"/>
                </a:solidFill>
                <a:miter/>
              </a:ln>
            </p:spPr>
          </p:cxnSp>
          <p:cxnSp>
            <p:nvCxnSpPr>
              <p:cNvPr id="27446" name="Straight Connector 828"/>
              <p:cNvCxnSpPr/>
              <p:nvPr/>
            </p:nvCxnSpPr>
            <p:spPr>
              <a:xfrm flipV="1">
                <a:off x="4613040" y="-435240"/>
                <a:ext cx="360" cy="252360"/>
              </a:xfrm>
              <a:prstGeom prst="straightConnector1">
                <a:avLst/>
              </a:prstGeom>
              <a:ln w="6480">
                <a:solidFill>
                  <a:srgbClr val="a8a8a8"/>
                </a:solidFill>
                <a:miter/>
              </a:ln>
            </p:spPr>
          </p:cxnSp>
          <p:cxnSp>
            <p:nvCxnSpPr>
              <p:cNvPr id="27447" name="Straight Connector 829"/>
              <p:cNvCxnSpPr/>
              <p:nvPr/>
            </p:nvCxnSpPr>
            <p:spPr>
              <a:xfrm flipV="1">
                <a:off x="4942440" y="-435240"/>
                <a:ext cx="360" cy="252360"/>
              </a:xfrm>
              <a:prstGeom prst="straightConnector1">
                <a:avLst/>
              </a:prstGeom>
              <a:ln w="6480">
                <a:solidFill>
                  <a:srgbClr val="a8a8a8"/>
                </a:solidFill>
                <a:miter/>
              </a:ln>
            </p:spPr>
          </p:cxnSp>
          <p:cxnSp>
            <p:nvCxnSpPr>
              <p:cNvPr id="27448" name="Straight Connector 830"/>
              <p:cNvCxnSpPr/>
              <p:nvPr/>
            </p:nvCxnSpPr>
            <p:spPr>
              <a:xfrm flipV="1">
                <a:off x="3953880" y="-435240"/>
                <a:ext cx="360" cy="252360"/>
              </a:xfrm>
              <a:prstGeom prst="straightConnector1">
                <a:avLst/>
              </a:prstGeom>
              <a:ln w="6480">
                <a:solidFill>
                  <a:srgbClr val="a8a8a8"/>
                </a:solidFill>
                <a:miter/>
              </a:ln>
            </p:spPr>
          </p:cxnSp>
          <p:cxnSp>
            <p:nvCxnSpPr>
              <p:cNvPr id="27449" name="Straight Connector 831"/>
              <p:cNvCxnSpPr/>
              <p:nvPr/>
            </p:nvCxnSpPr>
            <p:spPr>
              <a:xfrm flipV="1">
                <a:off x="4283640" y="-435240"/>
                <a:ext cx="360" cy="252360"/>
              </a:xfrm>
              <a:prstGeom prst="straightConnector1">
                <a:avLst/>
              </a:prstGeom>
              <a:ln w="6480">
                <a:solidFill>
                  <a:srgbClr val="a8a8a8"/>
                </a:solidFill>
                <a:miter/>
              </a:ln>
            </p:spPr>
          </p:cxnSp>
          <p:cxnSp>
            <p:nvCxnSpPr>
              <p:cNvPr id="27450" name="Straight Connector 832"/>
              <p:cNvCxnSpPr/>
              <p:nvPr/>
            </p:nvCxnSpPr>
            <p:spPr>
              <a:xfrm flipV="1">
                <a:off x="3295080" y="-435240"/>
                <a:ext cx="360" cy="252360"/>
              </a:xfrm>
              <a:prstGeom prst="straightConnector1">
                <a:avLst/>
              </a:prstGeom>
              <a:ln w="6480">
                <a:solidFill>
                  <a:srgbClr val="a8a8a8"/>
                </a:solidFill>
                <a:miter/>
              </a:ln>
            </p:spPr>
          </p:cxnSp>
          <p:cxnSp>
            <p:nvCxnSpPr>
              <p:cNvPr id="27451" name="Straight Connector 833"/>
              <p:cNvCxnSpPr/>
              <p:nvPr/>
            </p:nvCxnSpPr>
            <p:spPr>
              <a:xfrm flipV="1">
                <a:off x="3624480" y="-435240"/>
                <a:ext cx="360" cy="252360"/>
              </a:xfrm>
              <a:prstGeom prst="straightConnector1">
                <a:avLst/>
              </a:prstGeom>
              <a:ln w="6480">
                <a:solidFill>
                  <a:srgbClr val="a8a8a8"/>
                </a:solidFill>
                <a:miter/>
              </a:ln>
            </p:spPr>
          </p:cxnSp>
          <p:cxnSp>
            <p:nvCxnSpPr>
              <p:cNvPr id="27452" name="Straight Connector 834"/>
              <p:cNvCxnSpPr/>
              <p:nvPr/>
            </p:nvCxnSpPr>
            <p:spPr>
              <a:xfrm flipV="1">
                <a:off x="2635920" y="-435240"/>
                <a:ext cx="360" cy="252360"/>
              </a:xfrm>
              <a:prstGeom prst="straightConnector1">
                <a:avLst/>
              </a:prstGeom>
              <a:ln w="6480">
                <a:solidFill>
                  <a:srgbClr val="a8a8a8"/>
                </a:solidFill>
                <a:miter/>
              </a:ln>
            </p:spPr>
          </p:cxnSp>
          <p:cxnSp>
            <p:nvCxnSpPr>
              <p:cNvPr id="27453" name="Straight Connector 835"/>
              <p:cNvCxnSpPr/>
              <p:nvPr/>
            </p:nvCxnSpPr>
            <p:spPr>
              <a:xfrm flipV="1">
                <a:off x="2965320" y="-435240"/>
                <a:ext cx="360" cy="252360"/>
              </a:xfrm>
              <a:prstGeom prst="straightConnector1">
                <a:avLst/>
              </a:prstGeom>
              <a:ln w="6480">
                <a:solidFill>
                  <a:srgbClr val="a8a8a8"/>
                </a:solidFill>
                <a:miter/>
              </a:ln>
            </p:spPr>
          </p:cxnSp>
          <p:cxnSp>
            <p:nvCxnSpPr>
              <p:cNvPr id="27454" name="Straight Connector 836"/>
              <p:cNvCxnSpPr/>
              <p:nvPr/>
            </p:nvCxnSpPr>
            <p:spPr>
              <a:xfrm flipV="1">
                <a:off x="1976760" y="-435240"/>
                <a:ext cx="360" cy="252360"/>
              </a:xfrm>
              <a:prstGeom prst="straightConnector1">
                <a:avLst/>
              </a:prstGeom>
              <a:ln w="6480">
                <a:solidFill>
                  <a:srgbClr val="a8a8a8"/>
                </a:solidFill>
                <a:miter/>
              </a:ln>
            </p:spPr>
          </p:cxnSp>
          <p:cxnSp>
            <p:nvCxnSpPr>
              <p:cNvPr id="27455" name="Straight Connector 837"/>
              <p:cNvCxnSpPr/>
              <p:nvPr/>
            </p:nvCxnSpPr>
            <p:spPr>
              <a:xfrm flipV="1">
                <a:off x="2306520" y="-435240"/>
                <a:ext cx="360" cy="252360"/>
              </a:xfrm>
              <a:prstGeom prst="straightConnector1">
                <a:avLst/>
              </a:prstGeom>
              <a:ln w="6480">
                <a:solidFill>
                  <a:srgbClr val="a8a8a8"/>
                </a:solidFill>
                <a:miter/>
              </a:ln>
            </p:spPr>
          </p:cxnSp>
          <p:cxnSp>
            <p:nvCxnSpPr>
              <p:cNvPr id="27456" name="Straight Connector 838"/>
              <p:cNvCxnSpPr/>
              <p:nvPr/>
            </p:nvCxnSpPr>
            <p:spPr>
              <a:xfrm flipV="1">
                <a:off x="1317960" y="-435240"/>
                <a:ext cx="360" cy="252360"/>
              </a:xfrm>
              <a:prstGeom prst="straightConnector1">
                <a:avLst/>
              </a:prstGeom>
              <a:ln w="6480">
                <a:solidFill>
                  <a:srgbClr val="a8a8a8"/>
                </a:solidFill>
                <a:miter/>
              </a:ln>
            </p:spPr>
          </p:cxnSp>
          <p:cxnSp>
            <p:nvCxnSpPr>
              <p:cNvPr id="27457" name="Straight Connector 839"/>
              <p:cNvCxnSpPr/>
              <p:nvPr/>
            </p:nvCxnSpPr>
            <p:spPr>
              <a:xfrm flipV="1">
                <a:off x="1647360" y="-435240"/>
                <a:ext cx="360" cy="252360"/>
              </a:xfrm>
              <a:prstGeom prst="straightConnector1">
                <a:avLst/>
              </a:prstGeom>
              <a:ln w="6480">
                <a:solidFill>
                  <a:srgbClr val="a8a8a8"/>
                </a:solidFill>
                <a:miter/>
              </a:ln>
            </p:spPr>
          </p:cxnSp>
          <p:cxnSp>
            <p:nvCxnSpPr>
              <p:cNvPr id="27458" name="Straight Connector 840"/>
              <p:cNvCxnSpPr/>
              <p:nvPr/>
            </p:nvCxnSpPr>
            <p:spPr>
              <a:xfrm flipV="1">
                <a:off x="658800" y="-435240"/>
                <a:ext cx="360" cy="252360"/>
              </a:xfrm>
              <a:prstGeom prst="straightConnector1">
                <a:avLst/>
              </a:prstGeom>
              <a:ln w="6480">
                <a:solidFill>
                  <a:srgbClr val="a8a8a8"/>
                </a:solidFill>
                <a:miter/>
              </a:ln>
            </p:spPr>
          </p:cxnSp>
          <p:cxnSp>
            <p:nvCxnSpPr>
              <p:cNvPr id="27459" name="Straight Connector 841"/>
              <p:cNvCxnSpPr/>
              <p:nvPr/>
            </p:nvCxnSpPr>
            <p:spPr>
              <a:xfrm flipV="1">
                <a:off x="988200" y="-435240"/>
                <a:ext cx="360" cy="252360"/>
              </a:xfrm>
              <a:prstGeom prst="straightConnector1">
                <a:avLst/>
              </a:prstGeom>
              <a:ln w="6480">
                <a:solidFill>
                  <a:srgbClr val="a8a8a8"/>
                </a:solidFill>
                <a:miter/>
              </a:ln>
            </p:spPr>
          </p:cxnSp>
          <p:cxnSp>
            <p:nvCxnSpPr>
              <p:cNvPr id="27460" name="Straight Connector 842"/>
              <p:cNvCxnSpPr/>
              <p:nvPr/>
            </p:nvCxnSpPr>
            <p:spPr>
              <a:xfrm flipV="1">
                <a:off x="0" y="-435240"/>
                <a:ext cx="360" cy="252360"/>
              </a:xfrm>
              <a:prstGeom prst="straightConnector1">
                <a:avLst/>
              </a:prstGeom>
              <a:ln w="6480">
                <a:solidFill>
                  <a:srgbClr val="a8a8a8"/>
                </a:solidFill>
                <a:miter/>
              </a:ln>
            </p:spPr>
          </p:cxnSp>
          <p:cxnSp>
            <p:nvCxnSpPr>
              <p:cNvPr id="27461" name="Straight Connector 843"/>
              <p:cNvCxnSpPr/>
              <p:nvPr/>
            </p:nvCxnSpPr>
            <p:spPr>
              <a:xfrm flipV="1">
                <a:off x="329400" y="-435240"/>
                <a:ext cx="360" cy="252360"/>
              </a:xfrm>
              <a:prstGeom prst="straightConnector1">
                <a:avLst/>
              </a:prstGeom>
              <a:ln w="6480">
                <a:solidFill>
                  <a:srgbClr val="a8a8a8"/>
                </a:solidFill>
                <a:miter/>
              </a:ln>
            </p:spPr>
          </p:cxnSp>
          <p:cxnSp>
            <p:nvCxnSpPr>
              <p:cNvPr id="27462" name="Straight Connector 1883"/>
              <p:cNvCxnSpPr/>
              <p:nvPr/>
            </p:nvCxnSpPr>
            <p:spPr>
              <a:xfrm>
                <a:off x="12355560" y="326520"/>
                <a:ext cx="252360" cy="360"/>
              </a:xfrm>
              <a:prstGeom prst="straightConnector1">
                <a:avLst/>
              </a:prstGeom>
              <a:ln w="6480">
                <a:solidFill>
                  <a:srgbClr val="a8a8a8"/>
                </a:solidFill>
                <a:miter/>
              </a:ln>
            </p:spPr>
          </p:cxnSp>
          <p:cxnSp>
            <p:nvCxnSpPr>
              <p:cNvPr id="27463" name="Straight Connector 1884"/>
              <p:cNvCxnSpPr/>
              <p:nvPr/>
            </p:nvCxnSpPr>
            <p:spPr>
              <a:xfrm>
                <a:off x="12355560" y="0"/>
                <a:ext cx="252360" cy="360"/>
              </a:xfrm>
              <a:prstGeom prst="straightConnector1">
                <a:avLst/>
              </a:prstGeom>
              <a:ln w="6480">
                <a:solidFill>
                  <a:srgbClr val="a8a8a8"/>
                </a:solidFill>
                <a:miter/>
              </a:ln>
            </p:spPr>
          </p:cxnSp>
          <p:cxnSp>
            <p:nvCxnSpPr>
              <p:cNvPr id="27464" name="Straight Connector 1885"/>
              <p:cNvCxnSpPr/>
              <p:nvPr/>
            </p:nvCxnSpPr>
            <p:spPr>
              <a:xfrm>
                <a:off x="12355560" y="979560"/>
                <a:ext cx="252360" cy="360"/>
              </a:xfrm>
              <a:prstGeom prst="straightConnector1">
                <a:avLst/>
              </a:prstGeom>
              <a:ln w="6480">
                <a:solidFill>
                  <a:srgbClr val="a8a8a8"/>
                </a:solidFill>
                <a:miter/>
              </a:ln>
            </p:spPr>
          </p:cxnSp>
          <p:cxnSp>
            <p:nvCxnSpPr>
              <p:cNvPr id="27465" name="Straight Connector 1886"/>
              <p:cNvCxnSpPr/>
              <p:nvPr/>
            </p:nvCxnSpPr>
            <p:spPr>
              <a:xfrm>
                <a:off x="12355560" y="653040"/>
                <a:ext cx="252360" cy="360"/>
              </a:xfrm>
              <a:prstGeom prst="straightConnector1">
                <a:avLst/>
              </a:prstGeom>
              <a:ln w="6480">
                <a:solidFill>
                  <a:srgbClr val="a8a8a8"/>
                </a:solidFill>
                <a:miter/>
              </a:ln>
            </p:spPr>
          </p:cxnSp>
          <p:cxnSp>
            <p:nvCxnSpPr>
              <p:cNvPr id="27466" name="Straight Connector 1887"/>
              <p:cNvCxnSpPr/>
              <p:nvPr/>
            </p:nvCxnSpPr>
            <p:spPr>
              <a:xfrm>
                <a:off x="12355560" y="1632600"/>
                <a:ext cx="252360" cy="360"/>
              </a:xfrm>
              <a:prstGeom prst="straightConnector1">
                <a:avLst/>
              </a:prstGeom>
              <a:ln w="6480">
                <a:solidFill>
                  <a:srgbClr val="a8a8a8"/>
                </a:solidFill>
                <a:miter/>
              </a:ln>
            </p:spPr>
          </p:cxnSp>
          <p:cxnSp>
            <p:nvCxnSpPr>
              <p:cNvPr id="27467" name="Straight Connector 1888"/>
              <p:cNvCxnSpPr/>
              <p:nvPr/>
            </p:nvCxnSpPr>
            <p:spPr>
              <a:xfrm>
                <a:off x="12355560" y="1306080"/>
                <a:ext cx="252360" cy="360"/>
              </a:xfrm>
              <a:prstGeom prst="straightConnector1">
                <a:avLst/>
              </a:prstGeom>
              <a:ln w="6480">
                <a:solidFill>
                  <a:srgbClr val="a8a8a8"/>
                </a:solidFill>
                <a:miter/>
              </a:ln>
            </p:spPr>
          </p:cxnSp>
          <p:cxnSp>
            <p:nvCxnSpPr>
              <p:cNvPr id="27468" name="Straight Connector 1889"/>
              <p:cNvCxnSpPr/>
              <p:nvPr/>
            </p:nvCxnSpPr>
            <p:spPr>
              <a:xfrm>
                <a:off x="12355560" y="2285640"/>
                <a:ext cx="252360" cy="360"/>
              </a:xfrm>
              <a:prstGeom prst="straightConnector1">
                <a:avLst/>
              </a:prstGeom>
              <a:ln w="6480">
                <a:solidFill>
                  <a:srgbClr val="a8a8a8"/>
                </a:solidFill>
                <a:miter/>
              </a:ln>
            </p:spPr>
          </p:cxnSp>
          <p:cxnSp>
            <p:nvCxnSpPr>
              <p:cNvPr id="27469" name="Straight Connector 1890"/>
              <p:cNvCxnSpPr/>
              <p:nvPr/>
            </p:nvCxnSpPr>
            <p:spPr>
              <a:xfrm>
                <a:off x="12355560" y="1959120"/>
                <a:ext cx="252360" cy="360"/>
              </a:xfrm>
              <a:prstGeom prst="straightConnector1">
                <a:avLst/>
              </a:prstGeom>
              <a:ln w="6480">
                <a:solidFill>
                  <a:srgbClr val="a8a8a8"/>
                </a:solidFill>
                <a:miter/>
              </a:ln>
            </p:spPr>
          </p:cxnSp>
          <p:cxnSp>
            <p:nvCxnSpPr>
              <p:cNvPr id="27470" name="Straight Connector 1891"/>
              <p:cNvCxnSpPr/>
              <p:nvPr/>
            </p:nvCxnSpPr>
            <p:spPr>
              <a:xfrm>
                <a:off x="12355560" y="2939040"/>
                <a:ext cx="252360" cy="360"/>
              </a:xfrm>
              <a:prstGeom prst="straightConnector1">
                <a:avLst/>
              </a:prstGeom>
              <a:ln w="6480">
                <a:solidFill>
                  <a:srgbClr val="a8a8a8"/>
                </a:solidFill>
                <a:miter/>
              </a:ln>
            </p:spPr>
          </p:cxnSp>
          <p:cxnSp>
            <p:nvCxnSpPr>
              <p:cNvPr id="27471" name="Straight Connector 1892"/>
              <p:cNvCxnSpPr/>
              <p:nvPr/>
            </p:nvCxnSpPr>
            <p:spPr>
              <a:xfrm>
                <a:off x="12355560" y="2612520"/>
                <a:ext cx="252360" cy="360"/>
              </a:xfrm>
              <a:prstGeom prst="straightConnector1">
                <a:avLst/>
              </a:prstGeom>
              <a:ln w="6480">
                <a:solidFill>
                  <a:srgbClr val="a8a8a8"/>
                </a:solidFill>
                <a:miter/>
              </a:ln>
            </p:spPr>
          </p:cxnSp>
          <p:cxnSp>
            <p:nvCxnSpPr>
              <p:cNvPr id="27472" name="Straight Connector 1893"/>
              <p:cNvCxnSpPr/>
              <p:nvPr/>
            </p:nvCxnSpPr>
            <p:spPr>
              <a:xfrm>
                <a:off x="12355560" y="3592080"/>
                <a:ext cx="252360" cy="360"/>
              </a:xfrm>
              <a:prstGeom prst="straightConnector1">
                <a:avLst/>
              </a:prstGeom>
              <a:ln w="6480">
                <a:solidFill>
                  <a:srgbClr val="a8a8a8"/>
                </a:solidFill>
                <a:miter/>
              </a:ln>
            </p:spPr>
          </p:cxnSp>
          <p:cxnSp>
            <p:nvCxnSpPr>
              <p:cNvPr id="27473" name="Straight Connector 1894"/>
              <p:cNvCxnSpPr/>
              <p:nvPr/>
            </p:nvCxnSpPr>
            <p:spPr>
              <a:xfrm>
                <a:off x="12355560" y="3265560"/>
                <a:ext cx="252360" cy="360"/>
              </a:xfrm>
              <a:prstGeom prst="straightConnector1">
                <a:avLst/>
              </a:prstGeom>
              <a:ln w="6480">
                <a:solidFill>
                  <a:srgbClr val="a8a8a8"/>
                </a:solidFill>
                <a:miter/>
              </a:ln>
            </p:spPr>
          </p:cxnSp>
          <p:cxnSp>
            <p:nvCxnSpPr>
              <p:cNvPr id="27474" name="Straight Connector 1895"/>
              <p:cNvCxnSpPr/>
              <p:nvPr/>
            </p:nvCxnSpPr>
            <p:spPr>
              <a:xfrm>
                <a:off x="12355560" y="4245120"/>
                <a:ext cx="252360" cy="360"/>
              </a:xfrm>
              <a:prstGeom prst="straightConnector1">
                <a:avLst/>
              </a:prstGeom>
              <a:ln w="6480">
                <a:solidFill>
                  <a:srgbClr val="a8a8a8"/>
                </a:solidFill>
                <a:miter/>
              </a:ln>
            </p:spPr>
          </p:cxnSp>
          <p:cxnSp>
            <p:nvCxnSpPr>
              <p:cNvPr id="27475" name="Straight Connector 1896"/>
              <p:cNvCxnSpPr/>
              <p:nvPr/>
            </p:nvCxnSpPr>
            <p:spPr>
              <a:xfrm>
                <a:off x="12355560" y="3918600"/>
                <a:ext cx="252360" cy="360"/>
              </a:xfrm>
              <a:prstGeom prst="straightConnector1">
                <a:avLst/>
              </a:prstGeom>
              <a:ln w="6480">
                <a:solidFill>
                  <a:srgbClr val="a8a8a8"/>
                </a:solidFill>
                <a:miter/>
              </a:ln>
            </p:spPr>
          </p:cxnSp>
          <p:cxnSp>
            <p:nvCxnSpPr>
              <p:cNvPr id="27476" name="Straight Connector 1898"/>
              <p:cNvCxnSpPr/>
              <p:nvPr/>
            </p:nvCxnSpPr>
            <p:spPr>
              <a:xfrm>
                <a:off x="12355560" y="4571640"/>
                <a:ext cx="252360" cy="360"/>
              </a:xfrm>
              <a:prstGeom prst="straightConnector1">
                <a:avLst/>
              </a:prstGeom>
              <a:ln w="6480">
                <a:solidFill>
                  <a:srgbClr val="a8a8a8"/>
                </a:solidFill>
                <a:miter/>
              </a:ln>
            </p:spPr>
          </p:cxnSp>
          <p:cxnSp>
            <p:nvCxnSpPr>
              <p:cNvPr id="27477" name="Straight Connector 1899"/>
              <p:cNvCxnSpPr/>
              <p:nvPr/>
            </p:nvCxnSpPr>
            <p:spPr>
              <a:xfrm>
                <a:off x="12355560" y="5551560"/>
                <a:ext cx="252360" cy="360"/>
              </a:xfrm>
              <a:prstGeom prst="straightConnector1">
                <a:avLst/>
              </a:prstGeom>
              <a:ln w="6480">
                <a:solidFill>
                  <a:srgbClr val="a8a8a8"/>
                </a:solidFill>
                <a:miter/>
              </a:ln>
            </p:spPr>
          </p:cxnSp>
          <p:cxnSp>
            <p:nvCxnSpPr>
              <p:cNvPr id="27478" name="Straight Connector 1900"/>
              <p:cNvCxnSpPr/>
              <p:nvPr/>
            </p:nvCxnSpPr>
            <p:spPr>
              <a:xfrm>
                <a:off x="12355560" y="5225040"/>
                <a:ext cx="252360" cy="360"/>
              </a:xfrm>
              <a:prstGeom prst="straightConnector1">
                <a:avLst/>
              </a:prstGeom>
              <a:ln w="6480">
                <a:solidFill>
                  <a:srgbClr val="a8a8a8"/>
                </a:solidFill>
                <a:miter/>
              </a:ln>
            </p:spPr>
          </p:cxnSp>
          <p:cxnSp>
            <p:nvCxnSpPr>
              <p:cNvPr id="27479" name="Straight Connector 1901"/>
              <p:cNvCxnSpPr/>
              <p:nvPr/>
            </p:nvCxnSpPr>
            <p:spPr>
              <a:xfrm>
                <a:off x="12355560" y="6204600"/>
                <a:ext cx="252360" cy="360"/>
              </a:xfrm>
              <a:prstGeom prst="straightConnector1">
                <a:avLst/>
              </a:prstGeom>
              <a:ln w="6480">
                <a:solidFill>
                  <a:srgbClr val="a8a8a8"/>
                </a:solidFill>
                <a:miter/>
              </a:ln>
            </p:spPr>
          </p:cxnSp>
          <p:cxnSp>
            <p:nvCxnSpPr>
              <p:cNvPr id="27480" name="Straight Connector 1902"/>
              <p:cNvCxnSpPr/>
              <p:nvPr/>
            </p:nvCxnSpPr>
            <p:spPr>
              <a:xfrm>
                <a:off x="12355560" y="5878080"/>
                <a:ext cx="252360" cy="360"/>
              </a:xfrm>
              <a:prstGeom prst="straightConnector1">
                <a:avLst/>
              </a:prstGeom>
              <a:ln w="6480">
                <a:solidFill>
                  <a:srgbClr val="a8a8a8"/>
                </a:solidFill>
                <a:miter/>
              </a:ln>
            </p:spPr>
          </p:cxnSp>
          <p:cxnSp>
            <p:nvCxnSpPr>
              <p:cNvPr id="27481" name="Straight Connector 1903"/>
              <p:cNvCxnSpPr/>
              <p:nvPr/>
            </p:nvCxnSpPr>
            <p:spPr>
              <a:xfrm>
                <a:off x="12355560" y="6857640"/>
                <a:ext cx="252360" cy="360"/>
              </a:xfrm>
              <a:prstGeom prst="straightConnector1">
                <a:avLst/>
              </a:prstGeom>
              <a:ln w="6480">
                <a:solidFill>
                  <a:srgbClr val="a8a8a8"/>
                </a:solidFill>
                <a:miter/>
              </a:ln>
            </p:spPr>
          </p:cxnSp>
          <p:cxnSp>
            <p:nvCxnSpPr>
              <p:cNvPr id="27482" name="Straight Connector 1904"/>
              <p:cNvCxnSpPr/>
              <p:nvPr/>
            </p:nvCxnSpPr>
            <p:spPr>
              <a:xfrm>
                <a:off x="12355560" y="6531120"/>
                <a:ext cx="252360" cy="360"/>
              </a:xfrm>
              <a:prstGeom prst="straightConnector1">
                <a:avLst/>
              </a:prstGeom>
              <a:ln w="6480">
                <a:solidFill>
                  <a:srgbClr val="a8a8a8"/>
                </a:solidFill>
                <a:miter/>
              </a:ln>
            </p:spPr>
          </p:cxnSp>
          <p:cxnSp>
            <p:nvCxnSpPr>
              <p:cNvPr id="2748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748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748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748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748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748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7489" name="Straight Connector 2097"/>
              <p:cNvCxnSpPr/>
              <p:nvPr/>
            </p:nvCxnSpPr>
            <p:spPr>
              <a:xfrm flipV="1">
                <a:off x="9885240" y="7041240"/>
                <a:ext cx="360" cy="252360"/>
              </a:xfrm>
              <a:prstGeom prst="straightConnector1">
                <a:avLst/>
              </a:prstGeom>
              <a:ln w="6480">
                <a:solidFill>
                  <a:srgbClr val="a8a8a8"/>
                </a:solidFill>
                <a:miter/>
              </a:ln>
            </p:spPr>
          </p:cxnSp>
          <p:cxnSp>
            <p:nvCxnSpPr>
              <p:cNvPr id="2749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7491" name="Straight Connector 2099"/>
              <p:cNvCxnSpPr/>
              <p:nvPr/>
            </p:nvCxnSpPr>
            <p:spPr>
              <a:xfrm flipV="1">
                <a:off x="9226080" y="7041240"/>
                <a:ext cx="360" cy="252360"/>
              </a:xfrm>
              <a:prstGeom prst="straightConnector1">
                <a:avLst/>
              </a:prstGeom>
              <a:ln w="6480">
                <a:solidFill>
                  <a:srgbClr val="a8a8a8"/>
                </a:solidFill>
                <a:miter/>
              </a:ln>
            </p:spPr>
          </p:cxnSp>
          <p:cxnSp>
            <p:nvCxnSpPr>
              <p:cNvPr id="27492" name="Straight Connector 2100"/>
              <p:cNvCxnSpPr/>
              <p:nvPr/>
            </p:nvCxnSpPr>
            <p:spPr>
              <a:xfrm flipV="1">
                <a:off x="9555840" y="7041240"/>
                <a:ext cx="360" cy="252360"/>
              </a:xfrm>
              <a:prstGeom prst="straightConnector1">
                <a:avLst/>
              </a:prstGeom>
              <a:ln w="6480">
                <a:solidFill>
                  <a:srgbClr val="a8a8a8"/>
                </a:solidFill>
                <a:miter/>
              </a:ln>
            </p:spPr>
          </p:cxnSp>
          <p:cxnSp>
            <p:nvCxnSpPr>
              <p:cNvPr id="27493" name="Straight Connector 2101"/>
              <p:cNvCxnSpPr/>
              <p:nvPr/>
            </p:nvCxnSpPr>
            <p:spPr>
              <a:xfrm flipV="1">
                <a:off x="8567280" y="7041240"/>
                <a:ext cx="360" cy="252360"/>
              </a:xfrm>
              <a:prstGeom prst="straightConnector1">
                <a:avLst/>
              </a:prstGeom>
              <a:ln w="6480">
                <a:solidFill>
                  <a:srgbClr val="a8a8a8"/>
                </a:solidFill>
                <a:miter/>
              </a:ln>
            </p:spPr>
          </p:cxnSp>
          <p:cxnSp>
            <p:nvCxnSpPr>
              <p:cNvPr id="27494" name="Straight Connector 2102"/>
              <p:cNvCxnSpPr/>
              <p:nvPr/>
            </p:nvCxnSpPr>
            <p:spPr>
              <a:xfrm flipV="1">
                <a:off x="8896680" y="7041240"/>
                <a:ext cx="360" cy="252360"/>
              </a:xfrm>
              <a:prstGeom prst="straightConnector1">
                <a:avLst/>
              </a:prstGeom>
              <a:ln w="6480">
                <a:solidFill>
                  <a:srgbClr val="a8a8a8"/>
                </a:solidFill>
                <a:miter/>
              </a:ln>
            </p:spPr>
          </p:cxnSp>
          <p:cxnSp>
            <p:nvCxnSpPr>
              <p:cNvPr id="27495" name="Straight Connector 2103"/>
              <p:cNvCxnSpPr/>
              <p:nvPr/>
            </p:nvCxnSpPr>
            <p:spPr>
              <a:xfrm flipV="1">
                <a:off x="7908120" y="7041240"/>
                <a:ext cx="360" cy="252360"/>
              </a:xfrm>
              <a:prstGeom prst="straightConnector1">
                <a:avLst/>
              </a:prstGeom>
              <a:ln w="6480">
                <a:solidFill>
                  <a:srgbClr val="a8a8a8"/>
                </a:solidFill>
                <a:miter/>
              </a:ln>
            </p:spPr>
          </p:cxnSp>
          <p:cxnSp>
            <p:nvCxnSpPr>
              <p:cNvPr id="27496" name="Straight Connector 2104"/>
              <p:cNvCxnSpPr/>
              <p:nvPr/>
            </p:nvCxnSpPr>
            <p:spPr>
              <a:xfrm flipV="1">
                <a:off x="8237520" y="7041240"/>
                <a:ext cx="360" cy="252360"/>
              </a:xfrm>
              <a:prstGeom prst="straightConnector1">
                <a:avLst/>
              </a:prstGeom>
              <a:ln w="6480">
                <a:solidFill>
                  <a:srgbClr val="a8a8a8"/>
                </a:solidFill>
                <a:miter/>
              </a:ln>
            </p:spPr>
          </p:cxnSp>
          <p:cxnSp>
            <p:nvCxnSpPr>
              <p:cNvPr id="27497" name="Straight Connector 2105"/>
              <p:cNvCxnSpPr/>
              <p:nvPr/>
            </p:nvCxnSpPr>
            <p:spPr>
              <a:xfrm flipV="1">
                <a:off x="7248960" y="7041240"/>
                <a:ext cx="360" cy="252360"/>
              </a:xfrm>
              <a:prstGeom prst="straightConnector1">
                <a:avLst/>
              </a:prstGeom>
              <a:ln w="6480">
                <a:solidFill>
                  <a:srgbClr val="a8a8a8"/>
                </a:solidFill>
                <a:miter/>
              </a:ln>
            </p:spPr>
          </p:cxnSp>
          <p:cxnSp>
            <p:nvCxnSpPr>
              <p:cNvPr id="27498" name="Straight Connector 2106"/>
              <p:cNvCxnSpPr/>
              <p:nvPr/>
            </p:nvCxnSpPr>
            <p:spPr>
              <a:xfrm flipV="1">
                <a:off x="7578720" y="7041240"/>
                <a:ext cx="360" cy="252360"/>
              </a:xfrm>
              <a:prstGeom prst="straightConnector1">
                <a:avLst/>
              </a:prstGeom>
              <a:ln w="6480">
                <a:solidFill>
                  <a:srgbClr val="a8a8a8"/>
                </a:solidFill>
                <a:miter/>
              </a:ln>
            </p:spPr>
          </p:cxnSp>
          <p:cxnSp>
            <p:nvCxnSpPr>
              <p:cNvPr id="27499" name="Straight Connector 2107"/>
              <p:cNvCxnSpPr/>
              <p:nvPr/>
            </p:nvCxnSpPr>
            <p:spPr>
              <a:xfrm flipV="1">
                <a:off x="6590160" y="7041240"/>
                <a:ext cx="360" cy="252360"/>
              </a:xfrm>
              <a:prstGeom prst="straightConnector1">
                <a:avLst/>
              </a:prstGeom>
              <a:ln w="6480">
                <a:solidFill>
                  <a:srgbClr val="a8a8a8"/>
                </a:solidFill>
                <a:miter/>
              </a:ln>
            </p:spPr>
          </p:cxnSp>
          <p:cxnSp>
            <p:nvCxnSpPr>
              <p:cNvPr id="27500" name="Straight Connector 2108"/>
              <p:cNvCxnSpPr/>
              <p:nvPr/>
            </p:nvCxnSpPr>
            <p:spPr>
              <a:xfrm flipV="1">
                <a:off x="6919560" y="7041240"/>
                <a:ext cx="360" cy="252360"/>
              </a:xfrm>
              <a:prstGeom prst="straightConnector1">
                <a:avLst/>
              </a:prstGeom>
              <a:ln w="6480">
                <a:solidFill>
                  <a:srgbClr val="a8a8a8"/>
                </a:solidFill>
                <a:miter/>
              </a:ln>
            </p:spPr>
          </p:cxnSp>
          <p:cxnSp>
            <p:nvCxnSpPr>
              <p:cNvPr id="27501" name="Straight Connector 2109"/>
              <p:cNvCxnSpPr/>
              <p:nvPr/>
            </p:nvCxnSpPr>
            <p:spPr>
              <a:xfrm flipV="1">
                <a:off x="5931000" y="7041240"/>
                <a:ext cx="360" cy="252360"/>
              </a:xfrm>
              <a:prstGeom prst="straightConnector1">
                <a:avLst/>
              </a:prstGeom>
              <a:ln w="6480">
                <a:solidFill>
                  <a:srgbClr val="a8a8a8"/>
                </a:solidFill>
                <a:miter/>
              </a:ln>
            </p:spPr>
          </p:cxnSp>
          <p:cxnSp>
            <p:nvCxnSpPr>
              <p:cNvPr id="27502" name="Straight Connector 2110"/>
              <p:cNvCxnSpPr/>
              <p:nvPr/>
            </p:nvCxnSpPr>
            <p:spPr>
              <a:xfrm flipV="1">
                <a:off x="6260760" y="7041240"/>
                <a:ext cx="360" cy="252360"/>
              </a:xfrm>
              <a:prstGeom prst="straightConnector1">
                <a:avLst/>
              </a:prstGeom>
              <a:ln w="6480">
                <a:solidFill>
                  <a:srgbClr val="a8a8a8"/>
                </a:solidFill>
                <a:miter/>
              </a:ln>
            </p:spPr>
          </p:cxnSp>
          <p:cxnSp>
            <p:nvCxnSpPr>
              <p:cNvPr id="27503" name="Straight Connector 2111"/>
              <p:cNvCxnSpPr/>
              <p:nvPr/>
            </p:nvCxnSpPr>
            <p:spPr>
              <a:xfrm flipV="1">
                <a:off x="5272200" y="7041240"/>
                <a:ext cx="360" cy="252360"/>
              </a:xfrm>
              <a:prstGeom prst="straightConnector1">
                <a:avLst/>
              </a:prstGeom>
              <a:ln w="6480">
                <a:solidFill>
                  <a:srgbClr val="a8a8a8"/>
                </a:solidFill>
                <a:miter/>
              </a:ln>
            </p:spPr>
          </p:cxnSp>
          <p:cxnSp>
            <p:nvCxnSpPr>
              <p:cNvPr id="27504" name="Straight Connector 2112"/>
              <p:cNvCxnSpPr/>
              <p:nvPr/>
            </p:nvCxnSpPr>
            <p:spPr>
              <a:xfrm flipV="1">
                <a:off x="5601600" y="7041240"/>
                <a:ext cx="360" cy="252360"/>
              </a:xfrm>
              <a:prstGeom prst="straightConnector1">
                <a:avLst/>
              </a:prstGeom>
              <a:ln w="6480">
                <a:solidFill>
                  <a:srgbClr val="a8a8a8"/>
                </a:solidFill>
                <a:miter/>
              </a:ln>
            </p:spPr>
          </p:cxnSp>
          <p:cxnSp>
            <p:nvCxnSpPr>
              <p:cNvPr id="27505" name="Straight Connector 2113"/>
              <p:cNvCxnSpPr/>
              <p:nvPr/>
            </p:nvCxnSpPr>
            <p:spPr>
              <a:xfrm flipV="1">
                <a:off x="4613040" y="7041240"/>
                <a:ext cx="360" cy="252360"/>
              </a:xfrm>
              <a:prstGeom prst="straightConnector1">
                <a:avLst/>
              </a:prstGeom>
              <a:ln w="6480">
                <a:solidFill>
                  <a:srgbClr val="a8a8a8"/>
                </a:solidFill>
                <a:miter/>
              </a:ln>
            </p:spPr>
          </p:cxnSp>
          <p:cxnSp>
            <p:nvCxnSpPr>
              <p:cNvPr id="27506" name="Straight Connector 2114"/>
              <p:cNvCxnSpPr/>
              <p:nvPr/>
            </p:nvCxnSpPr>
            <p:spPr>
              <a:xfrm flipV="1">
                <a:off x="4942440" y="7041240"/>
                <a:ext cx="360" cy="252360"/>
              </a:xfrm>
              <a:prstGeom prst="straightConnector1">
                <a:avLst/>
              </a:prstGeom>
              <a:ln w="6480">
                <a:solidFill>
                  <a:srgbClr val="a8a8a8"/>
                </a:solidFill>
                <a:miter/>
              </a:ln>
            </p:spPr>
          </p:cxnSp>
          <p:cxnSp>
            <p:nvCxnSpPr>
              <p:cNvPr id="27507" name="Straight Connector 2115"/>
              <p:cNvCxnSpPr/>
              <p:nvPr/>
            </p:nvCxnSpPr>
            <p:spPr>
              <a:xfrm flipV="1">
                <a:off x="3953880" y="7041240"/>
                <a:ext cx="360" cy="252360"/>
              </a:xfrm>
              <a:prstGeom prst="straightConnector1">
                <a:avLst/>
              </a:prstGeom>
              <a:ln w="6480">
                <a:solidFill>
                  <a:srgbClr val="a8a8a8"/>
                </a:solidFill>
                <a:miter/>
              </a:ln>
            </p:spPr>
          </p:cxnSp>
          <p:cxnSp>
            <p:nvCxnSpPr>
              <p:cNvPr id="27508" name="Straight Connector 2116"/>
              <p:cNvCxnSpPr/>
              <p:nvPr/>
            </p:nvCxnSpPr>
            <p:spPr>
              <a:xfrm flipV="1">
                <a:off x="4283640" y="7041240"/>
                <a:ext cx="360" cy="252360"/>
              </a:xfrm>
              <a:prstGeom prst="straightConnector1">
                <a:avLst/>
              </a:prstGeom>
              <a:ln w="6480">
                <a:solidFill>
                  <a:srgbClr val="a8a8a8"/>
                </a:solidFill>
                <a:miter/>
              </a:ln>
            </p:spPr>
          </p:cxnSp>
          <p:cxnSp>
            <p:nvCxnSpPr>
              <p:cNvPr id="27509" name="Straight Connector 2117"/>
              <p:cNvCxnSpPr/>
              <p:nvPr/>
            </p:nvCxnSpPr>
            <p:spPr>
              <a:xfrm flipV="1">
                <a:off x="3295080" y="7041240"/>
                <a:ext cx="360" cy="252360"/>
              </a:xfrm>
              <a:prstGeom prst="straightConnector1">
                <a:avLst/>
              </a:prstGeom>
              <a:ln w="6480">
                <a:solidFill>
                  <a:srgbClr val="a8a8a8"/>
                </a:solidFill>
                <a:miter/>
              </a:ln>
            </p:spPr>
          </p:cxnSp>
          <p:cxnSp>
            <p:nvCxnSpPr>
              <p:cNvPr id="27510" name="Straight Connector 2118"/>
              <p:cNvCxnSpPr/>
              <p:nvPr/>
            </p:nvCxnSpPr>
            <p:spPr>
              <a:xfrm flipV="1">
                <a:off x="3624480" y="7041240"/>
                <a:ext cx="360" cy="252360"/>
              </a:xfrm>
              <a:prstGeom prst="straightConnector1">
                <a:avLst/>
              </a:prstGeom>
              <a:ln w="6480">
                <a:solidFill>
                  <a:srgbClr val="a8a8a8"/>
                </a:solidFill>
                <a:miter/>
              </a:ln>
            </p:spPr>
          </p:cxnSp>
          <p:cxnSp>
            <p:nvCxnSpPr>
              <p:cNvPr id="27511" name="Straight Connector 2119"/>
              <p:cNvCxnSpPr/>
              <p:nvPr/>
            </p:nvCxnSpPr>
            <p:spPr>
              <a:xfrm flipV="1">
                <a:off x="2635920" y="7041240"/>
                <a:ext cx="360" cy="252360"/>
              </a:xfrm>
              <a:prstGeom prst="straightConnector1">
                <a:avLst/>
              </a:prstGeom>
              <a:ln w="6480">
                <a:solidFill>
                  <a:srgbClr val="a8a8a8"/>
                </a:solidFill>
                <a:miter/>
              </a:ln>
            </p:spPr>
          </p:cxnSp>
          <p:cxnSp>
            <p:nvCxnSpPr>
              <p:cNvPr id="27512" name="Straight Connector 2120"/>
              <p:cNvCxnSpPr/>
              <p:nvPr/>
            </p:nvCxnSpPr>
            <p:spPr>
              <a:xfrm flipV="1">
                <a:off x="2965320" y="7041240"/>
                <a:ext cx="360" cy="252360"/>
              </a:xfrm>
              <a:prstGeom prst="straightConnector1">
                <a:avLst/>
              </a:prstGeom>
              <a:ln w="6480">
                <a:solidFill>
                  <a:srgbClr val="a8a8a8"/>
                </a:solidFill>
                <a:miter/>
              </a:ln>
            </p:spPr>
          </p:cxnSp>
          <p:cxnSp>
            <p:nvCxnSpPr>
              <p:cNvPr id="27513" name="Straight Connector 2121"/>
              <p:cNvCxnSpPr/>
              <p:nvPr/>
            </p:nvCxnSpPr>
            <p:spPr>
              <a:xfrm flipV="1">
                <a:off x="1976760" y="7041240"/>
                <a:ext cx="360" cy="252360"/>
              </a:xfrm>
              <a:prstGeom prst="straightConnector1">
                <a:avLst/>
              </a:prstGeom>
              <a:ln w="6480">
                <a:solidFill>
                  <a:srgbClr val="a8a8a8"/>
                </a:solidFill>
                <a:miter/>
              </a:ln>
            </p:spPr>
          </p:cxnSp>
          <p:cxnSp>
            <p:nvCxnSpPr>
              <p:cNvPr id="27514" name="Straight Connector 2122"/>
              <p:cNvCxnSpPr/>
              <p:nvPr/>
            </p:nvCxnSpPr>
            <p:spPr>
              <a:xfrm flipV="1">
                <a:off x="2306520" y="7041240"/>
                <a:ext cx="360" cy="252360"/>
              </a:xfrm>
              <a:prstGeom prst="straightConnector1">
                <a:avLst/>
              </a:prstGeom>
              <a:ln w="6480">
                <a:solidFill>
                  <a:srgbClr val="a8a8a8"/>
                </a:solidFill>
                <a:miter/>
              </a:ln>
            </p:spPr>
          </p:cxnSp>
          <p:cxnSp>
            <p:nvCxnSpPr>
              <p:cNvPr id="27515" name="Straight Connector 2123"/>
              <p:cNvCxnSpPr/>
              <p:nvPr/>
            </p:nvCxnSpPr>
            <p:spPr>
              <a:xfrm flipV="1">
                <a:off x="1317960" y="7041240"/>
                <a:ext cx="360" cy="252360"/>
              </a:xfrm>
              <a:prstGeom prst="straightConnector1">
                <a:avLst/>
              </a:prstGeom>
              <a:ln w="6480">
                <a:solidFill>
                  <a:srgbClr val="a8a8a8"/>
                </a:solidFill>
                <a:miter/>
              </a:ln>
            </p:spPr>
          </p:cxnSp>
          <p:cxnSp>
            <p:nvCxnSpPr>
              <p:cNvPr id="27516" name="Straight Connector 2124"/>
              <p:cNvCxnSpPr/>
              <p:nvPr/>
            </p:nvCxnSpPr>
            <p:spPr>
              <a:xfrm flipV="1">
                <a:off x="1647360" y="7041240"/>
                <a:ext cx="360" cy="252360"/>
              </a:xfrm>
              <a:prstGeom prst="straightConnector1">
                <a:avLst/>
              </a:prstGeom>
              <a:ln w="6480">
                <a:solidFill>
                  <a:srgbClr val="a8a8a8"/>
                </a:solidFill>
                <a:miter/>
              </a:ln>
            </p:spPr>
          </p:cxnSp>
          <p:cxnSp>
            <p:nvCxnSpPr>
              <p:cNvPr id="27517" name="Straight Connector 2125"/>
              <p:cNvCxnSpPr/>
              <p:nvPr/>
            </p:nvCxnSpPr>
            <p:spPr>
              <a:xfrm flipV="1">
                <a:off x="658800" y="7041240"/>
                <a:ext cx="360" cy="252360"/>
              </a:xfrm>
              <a:prstGeom prst="straightConnector1">
                <a:avLst/>
              </a:prstGeom>
              <a:ln w="6480">
                <a:solidFill>
                  <a:srgbClr val="a8a8a8"/>
                </a:solidFill>
                <a:miter/>
              </a:ln>
            </p:spPr>
          </p:cxnSp>
          <p:cxnSp>
            <p:nvCxnSpPr>
              <p:cNvPr id="27518" name="Straight Connector 2126"/>
              <p:cNvCxnSpPr/>
              <p:nvPr/>
            </p:nvCxnSpPr>
            <p:spPr>
              <a:xfrm flipV="1">
                <a:off x="988200" y="7041240"/>
                <a:ext cx="360" cy="252360"/>
              </a:xfrm>
              <a:prstGeom prst="straightConnector1">
                <a:avLst/>
              </a:prstGeom>
              <a:ln w="6480">
                <a:solidFill>
                  <a:srgbClr val="a8a8a8"/>
                </a:solidFill>
                <a:miter/>
              </a:ln>
            </p:spPr>
          </p:cxnSp>
          <p:cxnSp>
            <p:nvCxnSpPr>
              <p:cNvPr id="27519" name="Straight Connector 2127"/>
              <p:cNvCxnSpPr/>
              <p:nvPr/>
            </p:nvCxnSpPr>
            <p:spPr>
              <a:xfrm flipV="1">
                <a:off x="0" y="7041240"/>
                <a:ext cx="360" cy="252360"/>
              </a:xfrm>
              <a:prstGeom prst="straightConnector1">
                <a:avLst/>
              </a:prstGeom>
              <a:ln w="6480">
                <a:solidFill>
                  <a:srgbClr val="a8a8a8"/>
                </a:solidFill>
                <a:miter/>
              </a:ln>
            </p:spPr>
          </p:cxnSp>
          <p:cxnSp>
            <p:nvCxnSpPr>
              <p:cNvPr id="2752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7521" name="PlaceHolder 1"/>
          <p:cNvSpPr>
            <a:spLocks noGrp="1"/>
          </p:cNvSpPr>
          <p:nvPr>
            <p:ph type="ftr" idx="75"/>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522" name="PlaceHolder 2"/>
          <p:cNvSpPr>
            <a:spLocks noGrp="1"/>
          </p:cNvSpPr>
          <p:nvPr>
            <p:ph type="sldNum" idx="7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3272E9C3-1E82-45B3-AD93-7EE0ED0DC791}"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5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7560" name="Master Grid"/>
          <p:cNvGrpSpPr/>
          <p:nvPr/>
        </p:nvGrpSpPr>
        <p:grpSpPr>
          <a:xfrm>
            <a:off x="0" y="0"/>
            <a:ext cx="12191760" cy="6858000"/>
            <a:chOff x="0" y="0"/>
            <a:chExt cx="12191760" cy="6858000"/>
          </a:xfrm>
        </p:grpSpPr>
        <p:grpSp>
          <p:nvGrpSpPr>
            <p:cNvPr id="27561" name="GRID"/>
            <p:cNvGrpSpPr/>
            <p:nvPr/>
          </p:nvGrpSpPr>
          <p:grpSpPr>
            <a:xfrm>
              <a:off x="0" y="0"/>
              <a:ext cx="12191760" cy="6858000"/>
              <a:chOff x="0" y="0"/>
              <a:chExt cx="12191760" cy="6858000"/>
            </a:xfrm>
          </p:grpSpPr>
          <p:grpSp>
            <p:nvGrpSpPr>
              <p:cNvPr id="27562" name="Group 454"/>
              <p:cNvGrpSpPr/>
              <p:nvPr/>
            </p:nvGrpSpPr>
            <p:grpSpPr>
              <a:xfrm>
                <a:off x="0" y="0"/>
                <a:ext cx="12191760" cy="6858000"/>
                <a:chOff x="0" y="0"/>
                <a:chExt cx="12191760" cy="6858000"/>
              </a:xfrm>
            </p:grpSpPr>
            <p:cxnSp>
              <p:nvCxnSpPr>
                <p:cNvPr id="2756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756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756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756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756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756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756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757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757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757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757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757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757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757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757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757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757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758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758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758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758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758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758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758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758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758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758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759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759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759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759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759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759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759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759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759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759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760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7601" name="Group 455"/>
              <p:cNvGrpSpPr/>
              <p:nvPr/>
            </p:nvGrpSpPr>
            <p:grpSpPr>
              <a:xfrm>
                <a:off x="0" y="0"/>
                <a:ext cx="12191760" cy="6857640"/>
                <a:chOff x="0" y="0"/>
                <a:chExt cx="12191760" cy="6857640"/>
              </a:xfrm>
            </p:grpSpPr>
            <p:cxnSp>
              <p:nvCxnSpPr>
                <p:cNvPr id="2760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760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760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760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760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760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760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760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761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761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761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761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761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761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761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761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761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761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762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762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762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762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7624" name="Group 396"/>
            <p:cNvGrpSpPr/>
            <p:nvPr/>
          </p:nvGrpSpPr>
          <p:grpSpPr>
            <a:xfrm>
              <a:off x="329400" y="326520"/>
              <a:ext cx="11532960" cy="5878800"/>
              <a:chOff x="329400" y="326520"/>
              <a:chExt cx="11532960" cy="5878800"/>
            </a:xfrm>
          </p:grpSpPr>
          <p:grpSp>
            <p:nvGrpSpPr>
              <p:cNvPr id="27625" name="Group 397"/>
              <p:cNvGrpSpPr/>
              <p:nvPr/>
            </p:nvGrpSpPr>
            <p:grpSpPr>
              <a:xfrm>
                <a:off x="329400" y="326520"/>
                <a:ext cx="11532960" cy="5878800"/>
                <a:chOff x="329400" y="326520"/>
                <a:chExt cx="11532960" cy="5878800"/>
              </a:xfrm>
            </p:grpSpPr>
            <p:cxnSp>
              <p:nvCxnSpPr>
                <p:cNvPr id="2762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762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762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762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763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763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763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763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763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763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763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763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763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763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764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764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764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764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764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764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764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764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764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764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765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765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765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765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765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765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765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765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765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765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766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766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7662" name="Group 398"/>
              <p:cNvGrpSpPr/>
              <p:nvPr/>
            </p:nvGrpSpPr>
            <p:grpSpPr>
              <a:xfrm>
                <a:off x="329400" y="326520"/>
                <a:ext cx="11532960" cy="5878080"/>
                <a:chOff x="329400" y="326520"/>
                <a:chExt cx="11532960" cy="5878080"/>
              </a:xfrm>
            </p:grpSpPr>
            <p:cxnSp>
              <p:nvCxnSpPr>
                <p:cNvPr id="2766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766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766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766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766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766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766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767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767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767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767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767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767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767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767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767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767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768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768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7682" name="Master Grid Edge"/>
          <p:cNvGrpSpPr/>
          <p:nvPr/>
        </p:nvGrpSpPr>
        <p:grpSpPr>
          <a:xfrm>
            <a:off x="-435240" y="-435240"/>
            <a:ext cx="13042800" cy="7728480"/>
            <a:chOff x="-435240" y="-435240"/>
            <a:chExt cx="13042800" cy="7728480"/>
          </a:xfrm>
        </p:grpSpPr>
        <p:grpSp>
          <p:nvGrpSpPr>
            <p:cNvPr id="27683" name="Group 27"/>
            <p:cNvGrpSpPr/>
            <p:nvPr/>
          </p:nvGrpSpPr>
          <p:grpSpPr>
            <a:xfrm>
              <a:off x="-435240" y="-435240"/>
              <a:ext cx="13042800" cy="7728480"/>
              <a:chOff x="-435240" y="-435240"/>
              <a:chExt cx="13042800" cy="7728480"/>
            </a:xfrm>
          </p:grpSpPr>
          <p:cxnSp>
            <p:nvCxnSpPr>
              <p:cNvPr id="27684" name="Straight Connector 1371"/>
              <p:cNvCxnSpPr/>
              <p:nvPr/>
            </p:nvCxnSpPr>
            <p:spPr>
              <a:xfrm>
                <a:off x="-435240" y="489600"/>
                <a:ext cx="126360" cy="360"/>
              </a:xfrm>
              <a:prstGeom prst="straightConnector1">
                <a:avLst/>
              </a:prstGeom>
              <a:ln w="6480">
                <a:solidFill>
                  <a:srgbClr val="a8a8a8"/>
                </a:solidFill>
                <a:miter/>
              </a:ln>
            </p:spPr>
          </p:cxnSp>
          <p:cxnSp>
            <p:nvCxnSpPr>
              <p:cNvPr id="27685" name="Straight Connector 1372"/>
              <p:cNvCxnSpPr/>
              <p:nvPr/>
            </p:nvCxnSpPr>
            <p:spPr>
              <a:xfrm>
                <a:off x="-435240" y="326520"/>
                <a:ext cx="126360" cy="360"/>
              </a:xfrm>
              <a:prstGeom prst="straightConnector1">
                <a:avLst/>
              </a:prstGeom>
              <a:ln w="6480">
                <a:solidFill>
                  <a:srgbClr val="a8a8a8"/>
                </a:solidFill>
                <a:miter/>
              </a:ln>
            </p:spPr>
          </p:cxnSp>
          <p:cxnSp>
            <p:nvCxnSpPr>
              <p:cNvPr id="27686" name="Straight Connector 1373"/>
              <p:cNvCxnSpPr/>
              <p:nvPr/>
            </p:nvCxnSpPr>
            <p:spPr>
              <a:xfrm>
                <a:off x="-435240" y="816120"/>
                <a:ext cx="126360" cy="360"/>
              </a:xfrm>
              <a:prstGeom prst="straightConnector1">
                <a:avLst/>
              </a:prstGeom>
              <a:ln w="6480">
                <a:solidFill>
                  <a:srgbClr val="a8a8a8"/>
                </a:solidFill>
                <a:miter/>
              </a:ln>
            </p:spPr>
          </p:cxnSp>
          <p:cxnSp>
            <p:nvCxnSpPr>
              <p:cNvPr id="27687" name="Straight Connector 1374"/>
              <p:cNvCxnSpPr/>
              <p:nvPr/>
            </p:nvCxnSpPr>
            <p:spPr>
              <a:xfrm>
                <a:off x="-435240" y="653040"/>
                <a:ext cx="126360" cy="360"/>
              </a:xfrm>
              <a:prstGeom prst="straightConnector1">
                <a:avLst/>
              </a:prstGeom>
              <a:ln w="6480">
                <a:solidFill>
                  <a:srgbClr val="a8a8a8"/>
                </a:solidFill>
                <a:miter/>
              </a:ln>
            </p:spPr>
          </p:cxnSp>
          <p:cxnSp>
            <p:nvCxnSpPr>
              <p:cNvPr id="27688" name="Straight Connector 1375"/>
              <p:cNvCxnSpPr/>
              <p:nvPr/>
            </p:nvCxnSpPr>
            <p:spPr>
              <a:xfrm>
                <a:off x="-435240" y="1142640"/>
                <a:ext cx="126360" cy="360"/>
              </a:xfrm>
              <a:prstGeom prst="straightConnector1">
                <a:avLst/>
              </a:prstGeom>
              <a:ln w="6480">
                <a:solidFill>
                  <a:srgbClr val="a8a8a8"/>
                </a:solidFill>
                <a:miter/>
              </a:ln>
            </p:spPr>
          </p:cxnSp>
          <p:cxnSp>
            <p:nvCxnSpPr>
              <p:cNvPr id="27689" name="Straight Connector 1376"/>
              <p:cNvCxnSpPr/>
              <p:nvPr/>
            </p:nvCxnSpPr>
            <p:spPr>
              <a:xfrm>
                <a:off x="-435240" y="979560"/>
                <a:ext cx="126360" cy="360"/>
              </a:xfrm>
              <a:prstGeom prst="straightConnector1">
                <a:avLst/>
              </a:prstGeom>
              <a:ln w="6480">
                <a:solidFill>
                  <a:srgbClr val="a8a8a8"/>
                </a:solidFill>
                <a:miter/>
              </a:ln>
            </p:spPr>
          </p:cxnSp>
          <p:cxnSp>
            <p:nvCxnSpPr>
              <p:cNvPr id="27690" name="Straight Connector 1377"/>
              <p:cNvCxnSpPr/>
              <p:nvPr/>
            </p:nvCxnSpPr>
            <p:spPr>
              <a:xfrm>
                <a:off x="-435240" y="1469520"/>
                <a:ext cx="126360" cy="360"/>
              </a:xfrm>
              <a:prstGeom prst="straightConnector1">
                <a:avLst/>
              </a:prstGeom>
              <a:ln w="6480">
                <a:solidFill>
                  <a:srgbClr val="a8a8a8"/>
                </a:solidFill>
                <a:miter/>
              </a:ln>
            </p:spPr>
          </p:cxnSp>
          <p:cxnSp>
            <p:nvCxnSpPr>
              <p:cNvPr id="27691" name="Straight Connector 1378"/>
              <p:cNvCxnSpPr/>
              <p:nvPr/>
            </p:nvCxnSpPr>
            <p:spPr>
              <a:xfrm>
                <a:off x="-435240" y="1306080"/>
                <a:ext cx="126360" cy="360"/>
              </a:xfrm>
              <a:prstGeom prst="straightConnector1">
                <a:avLst/>
              </a:prstGeom>
              <a:ln w="6480">
                <a:solidFill>
                  <a:srgbClr val="a8a8a8"/>
                </a:solidFill>
                <a:miter/>
              </a:ln>
            </p:spPr>
          </p:cxnSp>
          <p:cxnSp>
            <p:nvCxnSpPr>
              <p:cNvPr id="27692" name="Straight Connector 1379"/>
              <p:cNvCxnSpPr/>
              <p:nvPr/>
            </p:nvCxnSpPr>
            <p:spPr>
              <a:xfrm>
                <a:off x="-435240" y="1796040"/>
                <a:ext cx="126360" cy="360"/>
              </a:xfrm>
              <a:prstGeom prst="straightConnector1">
                <a:avLst/>
              </a:prstGeom>
              <a:ln w="6480">
                <a:solidFill>
                  <a:srgbClr val="a8a8a8"/>
                </a:solidFill>
                <a:miter/>
              </a:ln>
            </p:spPr>
          </p:cxnSp>
          <p:cxnSp>
            <p:nvCxnSpPr>
              <p:cNvPr id="27693" name="Straight Connector 1380"/>
              <p:cNvCxnSpPr/>
              <p:nvPr/>
            </p:nvCxnSpPr>
            <p:spPr>
              <a:xfrm>
                <a:off x="-435240" y="1632600"/>
                <a:ext cx="126360" cy="360"/>
              </a:xfrm>
              <a:prstGeom prst="straightConnector1">
                <a:avLst/>
              </a:prstGeom>
              <a:ln w="6480">
                <a:solidFill>
                  <a:srgbClr val="a8a8a8"/>
                </a:solidFill>
                <a:miter/>
              </a:ln>
            </p:spPr>
          </p:cxnSp>
          <p:cxnSp>
            <p:nvCxnSpPr>
              <p:cNvPr id="27694" name="Straight Connector 1381"/>
              <p:cNvCxnSpPr/>
              <p:nvPr/>
            </p:nvCxnSpPr>
            <p:spPr>
              <a:xfrm>
                <a:off x="-435240" y="2122560"/>
                <a:ext cx="126360" cy="360"/>
              </a:xfrm>
              <a:prstGeom prst="straightConnector1">
                <a:avLst/>
              </a:prstGeom>
              <a:ln w="6480">
                <a:solidFill>
                  <a:srgbClr val="a8a8a8"/>
                </a:solidFill>
                <a:miter/>
              </a:ln>
            </p:spPr>
          </p:cxnSp>
          <p:cxnSp>
            <p:nvCxnSpPr>
              <p:cNvPr id="27695" name="Straight Connector 1382"/>
              <p:cNvCxnSpPr/>
              <p:nvPr/>
            </p:nvCxnSpPr>
            <p:spPr>
              <a:xfrm>
                <a:off x="-435240" y="1959120"/>
                <a:ext cx="126360" cy="360"/>
              </a:xfrm>
              <a:prstGeom prst="straightConnector1">
                <a:avLst/>
              </a:prstGeom>
              <a:ln w="6480">
                <a:solidFill>
                  <a:srgbClr val="a8a8a8"/>
                </a:solidFill>
                <a:miter/>
              </a:ln>
            </p:spPr>
          </p:cxnSp>
          <p:cxnSp>
            <p:nvCxnSpPr>
              <p:cNvPr id="27696" name="Straight Connector 1383"/>
              <p:cNvCxnSpPr/>
              <p:nvPr/>
            </p:nvCxnSpPr>
            <p:spPr>
              <a:xfrm>
                <a:off x="-435240" y="2449080"/>
                <a:ext cx="126360" cy="360"/>
              </a:xfrm>
              <a:prstGeom prst="straightConnector1">
                <a:avLst/>
              </a:prstGeom>
              <a:ln w="6480">
                <a:solidFill>
                  <a:srgbClr val="a8a8a8"/>
                </a:solidFill>
                <a:miter/>
              </a:ln>
            </p:spPr>
          </p:cxnSp>
          <p:cxnSp>
            <p:nvCxnSpPr>
              <p:cNvPr id="27697" name="Straight Connector 1384"/>
              <p:cNvCxnSpPr/>
              <p:nvPr/>
            </p:nvCxnSpPr>
            <p:spPr>
              <a:xfrm>
                <a:off x="-435240" y="2285640"/>
                <a:ext cx="126360" cy="360"/>
              </a:xfrm>
              <a:prstGeom prst="straightConnector1">
                <a:avLst/>
              </a:prstGeom>
              <a:ln w="6480">
                <a:solidFill>
                  <a:srgbClr val="a8a8a8"/>
                </a:solidFill>
                <a:miter/>
              </a:ln>
            </p:spPr>
          </p:cxnSp>
          <p:cxnSp>
            <p:nvCxnSpPr>
              <p:cNvPr id="27698" name="Straight Connector 1385"/>
              <p:cNvCxnSpPr/>
              <p:nvPr/>
            </p:nvCxnSpPr>
            <p:spPr>
              <a:xfrm>
                <a:off x="-435240" y="2775600"/>
                <a:ext cx="126360" cy="360"/>
              </a:xfrm>
              <a:prstGeom prst="straightConnector1">
                <a:avLst/>
              </a:prstGeom>
              <a:ln w="6480">
                <a:solidFill>
                  <a:srgbClr val="a8a8a8"/>
                </a:solidFill>
                <a:miter/>
              </a:ln>
            </p:spPr>
          </p:cxnSp>
          <p:cxnSp>
            <p:nvCxnSpPr>
              <p:cNvPr id="27699" name="Straight Connector 1386"/>
              <p:cNvCxnSpPr/>
              <p:nvPr/>
            </p:nvCxnSpPr>
            <p:spPr>
              <a:xfrm>
                <a:off x="-435240" y="2612520"/>
                <a:ext cx="126360" cy="360"/>
              </a:xfrm>
              <a:prstGeom prst="straightConnector1">
                <a:avLst/>
              </a:prstGeom>
              <a:ln w="6480">
                <a:solidFill>
                  <a:srgbClr val="a8a8a8"/>
                </a:solidFill>
                <a:miter/>
              </a:ln>
            </p:spPr>
          </p:cxnSp>
          <p:cxnSp>
            <p:nvCxnSpPr>
              <p:cNvPr id="27700" name="Straight Connector 1387"/>
              <p:cNvCxnSpPr/>
              <p:nvPr/>
            </p:nvCxnSpPr>
            <p:spPr>
              <a:xfrm>
                <a:off x="-435240" y="3102120"/>
                <a:ext cx="126360" cy="360"/>
              </a:xfrm>
              <a:prstGeom prst="straightConnector1">
                <a:avLst/>
              </a:prstGeom>
              <a:ln w="6480">
                <a:solidFill>
                  <a:srgbClr val="a8a8a8"/>
                </a:solidFill>
                <a:miter/>
              </a:ln>
            </p:spPr>
          </p:cxnSp>
          <p:cxnSp>
            <p:nvCxnSpPr>
              <p:cNvPr id="27701" name="Straight Connector 1388"/>
              <p:cNvCxnSpPr/>
              <p:nvPr/>
            </p:nvCxnSpPr>
            <p:spPr>
              <a:xfrm>
                <a:off x="-435240" y="2939040"/>
                <a:ext cx="126360" cy="360"/>
              </a:xfrm>
              <a:prstGeom prst="straightConnector1">
                <a:avLst/>
              </a:prstGeom>
              <a:ln w="6480">
                <a:solidFill>
                  <a:srgbClr val="a8a8a8"/>
                </a:solidFill>
                <a:miter/>
              </a:ln>
            </p:spPr>
          </p:cxnSp>
          <p:cxnSp>
            <p:nvCxnSpPr>
              <p:cNvPr id="27702" name="Straight Connector 1389"/>
              <p:cNvCxnSpPr/>
              <p:nvPr/>
            </p:nvCxnSpPr>
            <p:spPr>
              <a:xfrm>
                <a:off x="-435240" y="3428640"/>
                <a:ext cx="126360" cy="360"/>
              </a:xfrm>
              <a:prstGeom prst="straightConnector1">
                <a:avLst/>
              </a:prstGeom>
              <a:ln w="6480">
                <a:solidFill>
                  <a:srgbClr val="a8a8a8"/>
                </a:solidFill>
                <a:miter/>
              </a:ln>
            </p:spPr>
          </p:cxnSp>
          <p:cxnSp>
            <p:nvCxnSpPr>
              <p:cNvPr id="27703" name="Straight Connector 1390"/>
              <p:cNvCxnSpPr/>
              <p:nvPr/>
            </p:nvCxnSpPr>
            <p:spPr>
              <a:xfrm>
                <a:off x="-435240" y="3265560"/>
                <a:ext cx="126360" cy="360"/>
              </a:xfrm>
              <a:prstGeom prst="straightConnector1">
                <a:avLst/>
              </a:prstGeom>
              <a:ln w="6480">
                <a:solidFill>
                  <a:srgbClr val="a8a8a8"/>
                </a:solidFill>
                <a:miter/>
              </a:ln>
            </p:spPr>
          </p:cxnSp>
          <p:cxnSp>
            <p:nvCxnSpPr>
              <p:cNvPr id="27704" name="Straight Connector 1391"/>
              <p:cNvCxnSpPr/>
              <p:nvPr/>
            </p:nvCxnSpPr>
            <p:spPr>
              <a:xfrm>
                <a:off x="-435240" y="3755520"/>
                <a:ext cx="126360" cy="360"/>
              </a:xfrm>
              <a:prstGeom prst="straightConnector1">
                <a:avLst/>
              </a:prstGeom>
              <a:ln w="6480">
                <a:solidFill>
                  <a:srgbClr val="a8a8a8"/>
                </a:solidFill>
                <a:miter/>
              </a:ln>
            </p:spPr>
          </p:cxnSp>
          <p:cxnSp>
            <p:nvCxnSpPr>
              <p:cNvPr id="27705" name="Straight Connector 1392"/>
              <p:cNvCxnSpPr/>
              <p:nvPr/>
            </p:nvCxnSpPr>
            <p:spPr>
              <a:xfrm>
                <a:off x="-435240" y="3592080"/>
                <a:ext cx="126360" cy="360"/>
              </a:xfrm>
              <a:prstGeom prst="straightConnector1">
                <a:avLst/>
              </a:prstGeom>
              <a:ln w="6480">
                <a:solidFill>
                  <a:srgbClr val="a8a8a8"/>
                </a:solidFill>
                <a:miter/>
              </a:ln>
            </p:spPr>
          </p:cxnSp>
          <p:cxnSp>
            <p:nvCxnSpPr>
              <p:cNvPr id="27706" name="Straight Connector 1438"/>
              <p:cNvCxnSpPr/>
              <p:nvPr/>
            </p:nvCxnSpPr>
            <p:spPr>
              <a:xfrm>
                <a:off x="-435240" y="4081680"/>
                <a:ext cx="126360" cy="360"/>
              </a:xfrm>
              <a:prstGeom prst="straightConnector1">
                <a:avLst/>
              </a:prstGeom>
              <a:ln w="6480">
                <a:solidFill>
                  <a:srgbClr val="a8a8a8"/>
                </a:solidFill>
                <a:miter/>
              </a:ln>
            </p:spPr>
          </p:cxnSp>
          <p:cxnSp>
            <p:nvCxnSpPr>
              <p:cNvPr id="27707" name="Straight Connector 1439"/>
              <p:cNvCxnSpPr/>
              <p:nvPr/>
            </p:nvCxnSpPr>
            <p:spPr>
              <a:xfrm>
                <a:off x="-435240" y="3918240"/>
                <a:ext cx="126360" cy="360"/>
              </a:xfrm>
              <a:prstGeom prst="straightConnector1">
                <a:avLst/>
              </a:prstGeom>
              <a:ln w="6480">
                <a:solidFill>
                  <a:srgbClr val="a8a8a8"/>
                </a:solidFill>
                <a:miter/>
              </a:ln>
            </p:spPr>
          </p:cxnSp>
          <p:cxnSp>
            <p:nvCxnSpPr>
              <p:cNvPr id="27708" name="Straight Connector 1440"/>
              <p:cNvCxnSpPr/>
              <p:nvPr/>
            </p:nvCxnSpPr>
            <p:spPr>
              <a:xfrm>
                <a:off x="-435240" y="4408200"/>
                <a:ext cx="126360" cy="360"/>
              </a:xfrm>
              <a:prstGeom prst="straightConnector1">
                <a:avLst/>
              </a:prstGeom>
              <a:ln w="6480">
                <a:solidFill>
                  <a:srgbClr val="a8a8a8"/>
                </a:solidFill>
                <a:miter/>
              </a:ln>
            </p:spPr>
          </p:cxnSp>
          <p:cxnSp>
            <p:nvCxnSpPr>
              <p:cNvPr id="27709" name="Straight Connector 1441"/>
              <p:cNvCxnSpPr/>
              <p:nvPr/>
            </p:nvCxnSpPr>
            <p:spPr>
              <a:xfrm>
                <a:off x="-435240" y="4244760"/>
                <a:ext cx="126360" cy="360"/>
              </a:xfrm>
              <a:prstGeom prst="straightConnector1">
                <a:avLst/>
              </a:prstGeom>
              <a:ln w="6480">
                <a:solidFill>
                  <a:srgbClr val="a8a8a8"/>
                </a:solidFill>
                <a:miter/>
              </a:ln>
            </p:spPr>
          </p:cxnSp>
          <p:cxnSp>
            <p:nvCxnSpPr>
              <p:cNvPr id="27710" name="Straight Connector 1442"/>
              <p:cNvCxnSpPr/>
              <p:nvPr/>
            </p:nvCxnSpPr>
            <p:spPr>
              <a:xfrm>
                <a:off x="-435240" y="4734720"/>
                <a:ext cx="126360" cy="360"/>
              </a:xfrm>
              <a:prstGeom prst="straightConnector1">
                <a:avLst/>
              </a:prstGeom>
              <a:ln w="6480">
                <a:solidFill>
                  <a:srgbClr val="a8a8a8"/>
                </a:solidFill>
                <a:miter/>
              </a:ln>
            </p:spPr>
          </p:cxnSp>
          <p:cxnSp>
            <p:nvCxnSpPr>
              <p:cNvPr id="27711" name="Straight Connector 1443"/>
              <p:cNvCxnSpPr/>
              <p:nvPr/>
            </p:nvCxnSpPr>
            <p:spPr>
              <a:xfrm>
                <a:off x="-435240" y="4571280"/>
                <a:ext cx="126360" cy="360"/>
              </a:xfrm>
              <a:prstGeom prst="straightConnector1">
                <a:avLst/>
              </a:prstGeom>
              <a:ln w="6480">
                <a:solidFill>
                  <a:srgbClr val="a8a8a8"/>
                </a:solidFill>
                <a:miter/>
              </a:ln>
            </p:spPr>
          </p:cxnSp>
          <p:cxnSp>
            <p:nvCxnSpPr>
              <p:cNvPr id="27712" name="Straight Connector 1444"/>
              <p:cNvCxnSpPr/>
              <p:nvPr/>
            </p:nvCxnSpPr>
            <p:spPr>
              <a:xfrm>
                <a:off x="-435240" y="5061240"/>
                <a:ext cx="126360" cy="360"/>
              </a:xfrm>
              <a:prstGeom prst="straightConnector1">
                <a:avLst/>
              </a:prstGeom>
              <a:ln w="6480">
                <a:solidFill>
                  <a:srgbClr val="a8a8a8"/>
                </a:solidFill>
                <a:miter/>
              </a:ln>
            </p:spPr>
          </p:cxnSp>
          <p:cxnSp>
            <p:nvCxnSpPr>
              <p:cNvPr id="27713" name="Straight Connector 1446"/>
              <p:cNvCxnSpPr/>
              <p:nvPr/>
            </p:nvCxnSpPr>
            <p:spPr>
              <a:xfrm>
                <a:off x="-435240" y="5387760"/>
                <a:ext cx="126360" cy="360"/>
              </a:xfrm>
              <a:prstGeom prst="straightConnector1">
                <a:avLst/>
              </a:prstGeom>
              <a:ln w="6480">
                <a:solidFill>
                  <a:srgbClr val="a8a8a8"/>
                </a:solidFill>
                <a:miter/>
              </a:ln>
            </p:spPr>
          </p:cxnSp>
          <p:cxnSp>
            <p:nvCxnSpPr>
              <p:cNvPr id="27714" name="Straight Connector 1447"/>
              <p:cNvCxnSpPr/>
              <p:nvPr/>
            </p:nvCxnSpPr>
            <p:spPr>
              <a:xfrm>
                <a:off x="-435240" y="5224680"/>
                <a:ext cx="126360" cy="360"/>
              </a:xfrm>
              <a:prstGeom prst="straightConnector1">
                <a:avLst/>
              </a:prstGeom>
              <a:ln w="6480">
                <a:solidFill>
                  <a:srgbClr val="a8a8a8"/>
                </a:solidFill>
                <a:miter/>
              </a:ln>
            </p:spPr>
          </p:cxnSp>
          <p:cxnSp>
            <p:nvCxnSpPr>
              <p:cNvPr id="27715" name="Straight Connector 1448"/>
              <p:cNvCxnSpPr/>
              <p:nvPr/>
            </p:nvCxnSpPr>
            <p:spPr>
              <a:xfrm>
                <a:off x="-435240" y="5714280"/>
                <a:ext cx="126360" cy="360"/>
              </a:xfrm>
              <a:prstGeom prst="straightConnector1">
                <a:avLst/>
              </a:prstGeom>
              <a:ln w="6480">
                <a:solidFill>
                  <a:srgbClr val="a8a8a8"/>
                </a:solidFill>
                <a:miter/>
              </a:ln>
            </p:spPr>
          </p:cxnSp>
          <p:cxnSp>
            <p:nvCxnSpPr>
              <p:cNvPr id="27716" name="Straight Connector 1449"/>
              <p:cNvCxnSpPr/>
              <p:nvPr/>
            </p:nvCxnSpPr>
            <p:spPr>
              <a:xfrm>
                <a:off x="-435240" y="5551200"/>
                <a:ext cx="126360" cy="360"/>
              </a:xfrm>
              <a:prstGeom prst="straightConnector1">
                <a:avLst/>
              </a:prstGeom>
              <a:ln w="6480">
                <a:solidFill>
                  <a:srgbClr val="a8a8a8"/>
                </a:solidFill>
                <a:miter/>
              </a:ln>
            </p:spPr>
          </p:cxnSp>
          <p:cxnSp>
            <p:nvCxnSpPr>
              <p:cNvPr id="27717" name="Straight Connector 1450"/>
              <p:cNvCxnSpPr/>
              <p:nvPr/>
            </p:nvCxnSpPr>
            <p:spPr>
              <a:xfrm>
                <a:off x="-435240" y="6041160"/>
                <a:ext cx="126360" cy="360"/>
              </a:xfrm>
              <a:prstGeom prst="straightConnector1">
                <a:avLst/>
              </a:prstGeom>
              <a:ln w="6480">
                <a:solidFill>
                  <a:srgbClr val="a8a8a8"/>
                </a:solidFill>
                <a:miter/>
              </a:ln>
            </p:spPr>
          </p:cxnSp>
          <p:cxnSp>
            <p:nvCxnSpPr>
              <p:cNvPr id="27718" name="Straight Connector 1451"/>
              <p:cNvCxnSpPr/>
              <p:nvPr/>
            </p:nvCxnSpPr>
            <p:spPr>
              <a:xfrm>
                <a:off x="-435240" y="5877720"/>
                <a:ext cx="126360" cy="360"/>
              </a:xfrm>
              <a:prstGeom prst="straightConnector1">
                <a:avLst/>
              </a:prstGeom>
              <a:ln w="6480">
                <a:solidFill>
                  <a:srgbClr val="a8a8a8"/>
                </a:solidFill>
                <a:miter/>
              </a:ln>
            </p:spPr>
          </p:cxnSp>
          <p:cxnSp>
            <p:nvCxnSpPr>
              <p:cNvPr id="27719" name="Straight Connector 1452"/>
              <p:cNvCxnSpPr/>
              <p:nvPr/>
            </p:nvCxnSpPr>
            <p:spPr>
              <a:xfrm>
                <a:off x="-435240" y="6367680"/>
                <a:ext cx="126360" cy="360"/>
              </a:xfrm>
              <a:prstGeom prst="straightConnector1">
                <a:avLst/>
              </a:prstGeom>
              <a:ln w="6480">
                <a:solidFill>
                  <a:srgbClr val="a8a8a8"/>
                </a:solidFill>
                <a:miter/>
              </a:ln>
            </p:spPr>
          </p:cxnSp>
          <p:cxnSp>
            <p:nvCxnSpPr>
              <p:cNvPr id="27720" name="Straight Connector 1453"/>
              <p:cNvCxnSpPr/>
              <p:nvPr/>
            </p:nvCxnSpPr>
            <p:spPr>
              <a:xfrm>
                <a:off x="-435240" y="6204240"/>
                <a:ext cx="126360" cy="360"/>
              </a:xfrm>
              <a:prstGeom prst="straightConnector1">
                <a:avLst/>
              </a:prstGeom>
              <a:ln w="6480">
                <a:solidFill>
                  <a:srgbClr val="a8a8a8"/>
                </a:solidFill>
                <a:miter/>
              </a:ln>
            </p:spPr>
          </p:cxnSp>
          <p:cxnSp>
            <p:nvCxnSpPr>
              <p:cNvPr id="27721" name="Straight Connector 1083"/>
              <p:cNvCxnSpPr/>
              <p:nvPr/>
            </p:nvCxnSpPr>
            <p:spPr>
              <a:xfrm>
                <a:off x="493920" y="-435240"/>
                <a:ext cx="360" cy="126360"/>
              </a:xfrm>
              <a:prstGeom prst="straightConnector1">
                <a:avLst/>
              </a:prstGeom>
              <a:ln w="6480">
                <a:solidFill>
                  <a:srgbClr val="a8a8a8"/>
                </a:solidFill>
                <a:miter/>
              </a:ln>
            </p:spPr>
          </p:cxnSp>
          <p:cxnSp>
            <p:nvCxnSpPr>
              <p:cNvPr id="27722" name="Straight Connector 1084"/>
              <p:cNvCxnSpPr/>
              <p:nvPr/>
            </p:nvCxnSpPr>
            <p:spPr>
              <a:xfrm>
                <a:off x="329400" y="-435240"/>
                <a:ext cx="360" cy="126360"/>
              </a:xfrm>
              <a:prstGeom prst="straightConnector1">
                <a:avLst/>
              </a:prstGeom>
              <a:ln w="6480">
                <a:solidFill>
                  <a:srgbClr val="a8a8a8"/>
                </a:solidFill>
                <a:miter/>
              </a:ln>
            </p:spPr>
          </p:cxnSp>
          <p:cxnSp>
            <p:nvCxnSpPr>
              <p:cNvPr id="27723" name="Straight Connector 1085"/>
              <p:cNvCxnSpPr/>
              <p:nvPr/>
            </p:nvCxnSpPr>
            <p:spPr>
              <a:xfrm>
                <a:off x="823680" y="-435240"/>
                <a:ext cx="360" cy="126360"/>
              </a:xfrm>
              <a:prstGeom prst="straightConnector1">
                <a:avLst/>
              </a:prstGeom>
              <a:ln w="6480">
                <a:solidFill>
                  <a:srgbClr val="a8a8a8"/>
                </a:solidFill>
                <a:miter/>
              </a:ln>
            </p:spPr>
          </p:cxnSp>
          <p:cxnSp>
            <p:nvCxnSpPr>
              <p:cNvPr id="27724" name="Straight Connector 1086"/>
              <p:cNvCxnSpPr/>
              <p:nvPr/>
            </p:nvCxnSpPr>
            <p:spPr>
              <a:xfrm>
                <a:off x="658800" y="-435240"/>
                <a:ext cx="360" cy="126360"/>
              </a:xfrm>
              <a:prstGeom prst="straightConnector1">
                <a:avLst/>
              </a:prstGeom>
              <a:ln w="6480">
                <a:solidFill>
                  <a:srgbClr val="a8a8a8"/>
                </a:solidFill>
                <a:miter/>
              </a:ln>
            </p:spPr>
          </p:cxnSp>
          <p:cxnSp>
            <p:nvCxnSpPr>
              <p:cNvPr id="27725" name="Straight Connector 1087"/>
              <p:cNvCxnSpPr/>
              <p:nvPr/>
            </p:nvCxnSpPr>
            <p:spPr>
              <a:xfrm>
                <a:off x="1153080" y="-435240"/>
                <a:ext cx="360" cy="126360"/>
              </a:xfrm>
              <a:prstGeom prst="straightConnector1">
                <a:avLst/>
              </a:prstGeom>
              <a:ln w="6480">
                <a:solidFill>
                  <a:srgbClr val="a8a8a8"/>
                </a:solidFill>
                <a:miter/>
              </a:ln>
            </p:spPr>
          </p:cxnSp>
          <p:cxnSp>
            <p:nvCxnSpPr>
              <p:cNvPr id="27726" name="Straight Connector 1088"/>
              <p:cNvCxnSpPr/>
              <p:nvPr/>
            </p:nvCxnSpPr>
            <p:spPr>
              <a:xfrm>
                <a:off x="988200" y="-435240"/>
                <a:ext cx="360" cy="126360"/>
              </a:xfrm>
              <a:prstGeom prst="straightConnector1">
                <a:avLst/>
              </a:prstGeom>
              <a:ln w="6480">
                <a:solidFill>
                  <a:srgbClr val="a8a8a8"/>
                </a:solidFill>
                <a:miter/>
              </a:ln>
            </p:spPr>
          </p:cxnSp>
          <p:cxnSp>
            <p:nvCxnSpPr>
              <p:cNvPr id="27727" name="Straight Connector 1089"/>
              <p:cNvCxnSpPr/>
              <p:nvPr/>
            </p:nvCxnSpPr>
            <p:spPr>
              <a:xfrm>
                <a:off x="1482480" y="-435240"/>
                <a:ext cx="360" cy="126360"/>
              </a:xfrm>
              <a:prstGeom prst="straightConnector1">
                <a:avLst/>
              </a:prstGeom>
              <a:ln w="6480">
                <a:solidFill>
                  <a:srgbClr val="a8a8a8"/>
                </a:solidFill>
                <a:miter/>
              </a:ln>
            </p:spPr>
          </p:cxnSp>
          <p:cxnSp>
            <p:nvCxnSpPr>
              <p:cNvPr id="27728" name="Straight Connector 1090"/>
              <p:cNvCxnSpPr/>
              <p:nvPr/>
            </p:nvCxnSpPr>
            <p:spPr>
              <a:xfrm>
                <a:off x="1317960" y="-435240"/>
                <a:ext cx="360" cy="126360"/>
              </a:xfrm>
              <a:prstGeom prst="straightConnector1">
                <a:avLst/>
              </a:prstGeom>
              <a:ln w="6480">
                <a:solidFill>
                  <a:srgbClr val="a8a8a8"/>
                </a:solidFill>
                <a:miter/>
              </a:ln>
            </p:spPr>
          </p:cxnSp>
          <p:cxnSp>
            <p:nvCxnSpPr>
              <p:cNvPr id="27729" name="Straight Connector 1091"/>
              <p:cNvCxnSpPr/>
              <p:nvPr/>
            </p:nvCxnSpPr>
            <p:spPr>
              <a:xfrm>
                <a:off x="1812240" y="-435240"/>
                <a:ext cx="360" cy="126360"/>
              </a:xfrm>
              <a:prstGeom prst="straightConnector1">
                <a:avLst/>
              </a:prstGeom>
              <a:ln w="6480">
                <a:solidFill>
                  <a:srgbClr val="a8a8a8"/>
                </a:solidFill>
                <a:miter/>
              </a:ln>
            </p:spPr>
          </p:cxnSp>
          <p:cxnSp>
            <p:nvCxnSpPr>
              <p:cNvPr id="27730" name="Straight Connector 1092"/>
              <p:cNvCxnSpPr/>
              <p:nvPr/>
            </p:nvCxnSpPr>
            <p:spPr>
              <a:xfrm>
                <a:off x="1647360" y="-435240"/>
                <a:ext cx="360" cy="126360"/>
              </a:xfrm>
              <a:prstGeom prst="straightConnector1">
                <a:avLst/>
              </a:prstGeom>
              <a:ln w="6480">
                <a:solidFill>
                  <a:srgbClr val="a8a8a8"/>
                </a:solidFill>
                <a:miter/>
              </a:ln>
            </p:spPr>
          </p:cxnSp>
          <p:cxnSp>
            <p:nvCxnSpPr>
              <p:cNvPr id="27731" name="Straight Connector 1093"/>
              <p:cNvCxnSpPr/>
              <p:nvPr/>
            </p:nvCxnSpPr>
            <p:spPr>
              <a:xfrm>
                <a:off x="2141640" y="-435240"/>
                <a:ext cx="360" cy="126360"/>
              </a:xfrm>
              <a:prstGeom prst="straightConnector1">
                <a:avLst/>
              </a:prstGeom>
              <a:ln w="6480">
                <a:solidFill>
                  <a:srgbClr val="a8a8a8"/>
                </a:solidFill>
                <a:miter/>
              </a:ln>
            </p:spPr>
          </p:cxnSp>
          <p:cxnSp>
            <p:nvCxnSpPr>
              <p:cNvPr id="27732" name="Straight Connector 1094"/>
              <p:cNvCxnSpPr/>
              <p:nvPr/>
            </p:nvCxnSpPr>
            <p:spPr>
              <a:xfrm>
                <a:off x="1976760" y="-435240"/>
                <a:ext cx="360" cy="126360"/>
              </a:xfrm>
              <a:prstGeom prst="straightConnector1">
                <a:avLst/>
              </a:prstGeom>
              <a:ln w="6480">
                <a:solidFill>
                  <a:srgbClr val="a8a8a8"/>
                </a:solidFill>
                <a:miter/>
              </a:ln>
            </p:spPr>
          </p:cxnSp>
          <p:cxnSp>
            <p:nvCxnSpPr>
              <p:cNvPr id="27733" name="Straight Connector 1095"/>
              <p:cNvCxnSpPr/>
              <p:nvPr/>
            </p:nvCxnSpPr>
            <p:spPr>
              <a:xfrm>
                <a:off x="2471040" y="-435240"/>
                <a:ext cx="360" cy="126360"/>
              </a:xfrm>
              <a:prstGeom prst="straightConnector1">
                <a:avLst/>
              </a:prstGeom>
              <a:ln w="6480">
                <a:solidFill>
                  <a:srgbClr val="a8a8a8"/>
                </a:solidFill>
                <a:miter/>
              </a:ln>
            </p:spPr>
          </p:cxnSp>
          <p:cxnSp>
            <p:nvCxnSpPr>
              <p:cNvPr id="27734" name="Straight Connector 1096"/>
              <p:cNvCxnSpPr/>
              <p:nvPr/>
            </p:nvCxnSpPr>
            <p:spPr>
              <a:xfrm>
                <a:off x="2306520" y="-435240"/>
                <a:ext cx="360" cy="126360"/>
              </a:xfrm>
              <a:prstGeom prst="straightConnector1">
                <a:avLst/>
              </a:prstGeom>
              <a:ln w="6480">
                <a:solidFill>
                  <a:srgbClr val="a8a8a8"/>
                </a:solidFill>
                <a:miter/>
              </a:ln>
            </p:spPr>
          </p:cxnSp>
          <p:cxnSp>
            <p:nvCxnSpPr>
              <p:cNvPr id="27735" name="Straight Connector 1097"/>
              <p:cNvCxnSpPr/>
              <p:nvPr/>
            </p:nvCxnSpPr>
            <p:spPr>
              <a:xfrm>
                <a:off x="2800800" y="-435240"/>
                <a:ext cx="360" cy="126360"/>
              </a:xfrm>
              <a:prstGeom prst="straightConnector1">
                <a:avLst/>
              </a:prstGeom>
              <a:ln w="6480">
                <a:solidFill>
                  <a:srgbClr val="a8a8a8"/>
                </a:solidFill>
                <a:miter/>
              </a:ln>
            </p:spPr>
          </p:cxnSp>
          <p:cxnSp>
            <p:nvCxnSpPr>
              <p:cNvPr id="27736" name="Straight Connector 1098"/>
              <p:cNvCxnSpPr/>
              <p:nvPr/>
            </p:nvCxnSpPr>
            <p:spPr>
              <a:xfrm>
                <a:off x="2635920" y="-435240"/>
                <a:ext cx="360" cy="126360"/>
              </a:xfrm>
              <a:prstGeom prst="straightConnector1">
                <a:avLst/>
              </a:prstGeom>
              <a:ln w="6480">
                <a:solidFill>
                  <a:srgbClr val="a8a8a8"/>
                </a:solidFill>
                <a:miter/>
              </a:ln>
            </p:spPr>
          </p:cxnSp>
          <p:cxnSp>
            <p:nvCxnSpPr>
              <p:cNvPr id="27737" name="Straight Connector 1099"/>
              <p:cNvCxnSpPr/>
              <p:nvPr/>
            </p:nvCxnSpPr>
            <p:spPr>
              <a:xfrm>
                <a:off x="3130200" y="-435240"/>
                <a:ext cx="360" cy="126360"/>
              </a:xfrm>
              <a:prstGeom prst="straightConnector1">
                <a:avLst/>
              </a:prstGeom>
              <a:ln w="6480">
                <a:solidFill>
                  <a:srgbClr val="a8a8a8"/>
                </a:solidFill>
                <a:miter/>
              </a:ln>
            </p:spPr>
          </p:cxnSp>
          <p:cxnSp>
            <p:nvCxnSpPr>
              <p:cNvPr id="27738" name="Straight Connector 1100"/>
              <p:cNvCxnSpPr/>
              <p:nvPr/>
            </p:nvCxnSpPr>
            <p:spPr>
              <a:xfrm>
                <a:off x="2965320" y="-435240"/>
                <a:ext cx="360" cy="126360"/>
              </a:xfrm>
              <a:prstGeom prst="straightConnector1">
                <a:avLst/>
              </a:prstGeom>
              <a:ln w="6480">
                <a:solidFill>
                  <a:srgbClr val="a8a8a8"/>
                </a:solidFill>
                <a:miter/>
              </a:ln>
            </p:spPr>
          </p:cxnSp>
          <p:cxnSp>
            <p:nvCxnSpPr>
              <p:cNvPr id="27739" name="Straight Connector 1101"/>
              <p:cNvCxnSpPr/>
              <p:nvPr/>
            </p:nvCxnSpPr>
            <p:spPr>
              <a:xfrm>
                <a:off x="3459600" y="-435240"/>
                <a:ext cx="360" cy="126360"/>
              </a:xfrm>
              <a:prstGeom prst="straightConnector1">
                <a:avLst/>
              </a:prstGeom>
              <a:ln w="6480">
                <a:solidFill>
                  <a:srgbClr val="a8a8a8"/>
                </a:solidFill>
                <a:miter/>
              </a:ln>
            </p:spPr>
          </p:cxnSp>
          <p:cxnSp>
            <p:nvCxnSpPr>
              <p:cNvPr id="27740" name="Straight Connector 1102"/>
              <p:cNvCxnSpPr/>
              <p:nvPr/>
            </p:nvCxnSpPr>
            <p:spPr>
              <a:xfrm>
                <a:off x="3295080" y="-435240"/>
                <a:ext cx="360" cy="126360"/>
              </a:xfrm>
              <a:prstGeom prst="straightConnector1">
                <a:avLst/>
              </a:prstGeom>
              <a:ln w="6480">
                <a:solidFill>
                  <a:srgbClr val="a8a8a8"/>
                </a:solidFill>
                <a:miter/>
              </a:ln>
            </p:spPr>
          </p:cxnSp>
          <p:cxnSp>
            <p:nvCxnSpPr>
              <p:cNvPr id="27741" name="Straight Connector 1103"/>
              <p:cNvCxnSpPr/>
              <p:nvPr/>
            </p:nvCxnSpPr>
            <p:spPr>
              <a:xfrm>
                <a:off x="3789360" y="-435240"/>
                <a:ext cx="360" cy="126360"/>
              </a:xfrm>
              <a:prstGeom prst="straightConnector1">
                <a:avLst/>
              </a:prstGeom>
              <a:ln w="6480">
                <a:solidFill>
                  <a:srgbClr val="a8a8a8"/>
                </a:solidFill>
                <a:miter/>
              </a:ln>
            </p:spPr>
          </p:cxnSp>
          <p:cxnSp>
            <p:nvCxnSpPr>
              <p:cNvPr id="27742" name="Straight Connector 1104"/>
              <p:cNvCxnSpPr/>
              <p:nvPr/>
            </p:nvCxnSpPr>
            <p:spPr>
              <a:xfrm>
                <a:off x="3624480" y="-435240"/>
                <a:ext cx="360" cy="126360"/>
              </a:xfrm>
              <a:prstGeom prst="straightConnector1">
                <a:avLst/>
              </a:prstGeom>
              <a:ln w="6480">
                <a:solidFill>
                  <a:srgbClr val="a8a8a8"/>
                </a:solidFill>
                <a:miter/>
              </a:ln>
            </p:spPr>
          </p:cxnSp>
          <p:cxnSp>
            <p:nvCxnSpPr>
              <p:cNvPr id="27743" name="Straight Connector 1105"/>
              <p:cNvCxnSpPr/>
              <p:nvPr/>
            </p:nvCxnSpPr>
            <p:spPr>
              <a:xfrm>
                <a:off x="4118760" y="-435240"/>
                <a:ext cx="360" cy="126360"/>
              </a:xfrm>
              <a:prstGeom prst="straightConnector1">
                <a:avLst/>
              </a:prstGeom>
              <a:ln w="6480">
                <a:solidFill>
                  <a:srgbClr val="a8a8a8"/>
                </a:solidFill>
                <a:miter/>
              </a:ln>
            </p:spPr>
          </p:cxnSp>
          <p:cxnSp>
            <p:nvCxnSpPr>
              <p:cNvPr id="27744" name="Straight Connector 1106"/>
              <p:cNvCxnSpPr/>
              <p:nvPr/>
            </p:nvCxnSpPr>
            <p:spPr>
              <a:xfrm>
                <a:off x="3953880" y="-435240"/>
                <a:ext cx="360" cy="126360"/>
              </a:xfrm>
              <a:prstGeom prst="straightConnector1">
                <a:avLst/>
              </a:prstGeom>
              <a:ln w="6480">
                <a:solidFill>
                  <a:srgbClr val="a8a8a8"/>
                </a:solidFill>
                <a:miter/>
              </a:ln>
            </p:spPr>
          </p:cxnSp>
          <p:cxnSp>
            <p:nvCxnSpPr>
              <p:cNvPr id="27745" name="Straight Connector 1107"/>
              <p:cNvCxnSpPr/>
              <p:nvPr/>
            </p:nvCxnSpPr>
            <p:spPr>
              <a:xfrm>
                <a:off x="4448160" y="-435240"/>
                <a:ext cx="360" cy="126360"/>
              </a:xfrm>
              <a:prstGeom prst="straightConnector1">
                <a:avLst/>
              </a:prstGeom>
              <a:ln w="6480">
                <a:solidFill>
                  <a:srgbClr val="a8a8a8"/>
                </a:solidFill>
                <a:miter/>
              </a:ln>
            </p:spPr>
          </p:cxnSp>
          <p:cxnSp>
            <p:nvCxnSpPr>
              <p:cNvPr id="27746" name="Straight Connector 1108"/>
              <p:cNvCxnSpPr/>
              <p:nvPr/>
            </p:nvCxnSpPr>
            <p:spPr>
              <a:xfrm>
                <a:off x="4283640" y="-435240"/>
                <a:ext cx="360" cy="126360"/>
              </a:xfrm>
              <a:prstGeom prst="straightConnector1">
                <a:avLst/>
              </a:prstGeom>
              <a:ln w="6480">
                <a:solidFill>
                  <a:srgbClr val="a8a8a8"/>
                </a:solidFill>
                <a:miter/>
              </a:ln>
            </p:spPr>
          </p:cxnSp>
          <p:cxnSp>
            <p:nvCxnSpPr>
              <p:cNvPr id="27747" name="Straight Connector 1109"/>
              <p:cNvCxnSpPr/>
              <p:nvPr/>
            </p:nvCxnSpPr>
            <p:spPr>
              <a:xfrm>
                <a:off x="4777920" y="-435240"/>
                <a:ext cx="360" cy="126360"/>
              </a:xfrm>
              <a:prstGeom prst="straightConnector1">
                <a:avLst/>
              </a:prstGeom>
              <a:ln w="6480">
                <a:solidFill>
                  <a:srgbClr val="a8a8a8"/>
                </a:solidFill>
                <a:miter/>
              </a:ln>
            </p:spPr>
          </p:cxnSp>
          <p:cxnSp>
            <p:nvCxnSpPr>
              <p:cNvPr id="27748" name="Straight Connector 1110"/>
              <p:cNvCxnSpPr/>
              <p:nvPr/>
            </p:nvCxnSpPr>
            <p:spPr>
              <a:xfrm>
                <a:off x="4613040" y="-435240"/>
                <a:ext cx="360" cy="126360"/>
              </a:xfrm>
              <a:prstGeom prst="straightConnector1">
                <a:avLst/>
              </a:prstGeom>
              <a:ln w="6480">
                <a:solidFill>
                  <a:srgbClr val="a8a8a8"/>
                </a:solidFill>
                <a:miter/>
              </a:ln>
            </p:spPr>
          </p:cxnSp>
          <p:cxnSp>
            <p:nvCxnSpPr>
              <p:cNvPr id="27749" name="Straight Connector 1111"/>
              <p:cNvCxnSpPr/>
              <p:nvPr/>
            </p:nvCxnSpPr>
            <p:spPr>
              <a:xfrm>
                <a:off x="5107320" y="-435240"/>
                <a:ext cx="360" cy="126360"/>
              </a:xfrm>
              <a:prstGeom prst="straightConnector1">
                <a:avLst/>
              </a:prstGeom>
              <a:ln w="6480">
                <a:solidFill>
                  <a:srgbClr val="a8a8a8"/>
                </a:solidFill>
                <a:miter/>
              </a:ln>
            </p:spPr>
          </p:cxnSp>
          <p:cxnSp>
            <p:nvCxnSpPr>
              <p:cNvPr id="27750" name="Straight Connector 1112"/>
              <p:cNvCxnSpPr/>
              <p:nvPr/>
            </p:nvCxnSpPr>
            <p:spPr>
              <a:xfrm>
                <a:off x="4942440" y="-435240"/>
                <a:ext cx="360" cy="126360"/>
              </a:xfrm>
              <a:prstGeom prst="straightConnector1">
                <a:avLst/>
              </a:prstGeom>
              <a:ln w="6480">
                <a:solidFill>
                  <a:srgbClr val="a8a8a8"/>
                </a:solidFill>
                <a:miter/>
              </a:ln>
            </p:spPr>
          </p:cxnSp>
          <p:cxnSp>
            <p:nvCxnSpPr>
              <p:cNvPr id="27751" name="Straight Connector 1113"/>
              <p:cNvCxnSpPr/>
              <p:nvPr/>
            </p:nvCxnSpPr>
            <p:spPr>
              <a:xfrm>
                <a:off x="5436720" y="-435240"/>
                <a:ext cx="360" cy="126360"/>
              </a:xfrm>
              <a:prstGeom prst="straightConnector1">
                <a:avLst/>
              </a:prstGeom>
              <a:ln w="6480">
                <a:solidFill>
                  <a:srgbClr val="a8a8a8"/>
                </a:solidFill>
                <a:miter/>
              </a:ln>
            </p:spPr>
          </p:cxnSp>
          <p:cxnSp>
            <p:nvCxnSpPr>
              <p:cNvPr id="27752" name="Straight Connector 1114"/>
              <p:cNvCxnSpPr/>
              <p:nvPr/>
            </p:nvCxnSpPr>
            <p:spPr>
              <a:xfrm>
                <a:off x="5272200" y="-435240"/>
                <a:ext cx="360" cy="126360"/>
              </a:xfrm>
              <a:prstGeom prst="straightConnector1">
                <a:avLst/>
              </a:prstGeom>
              <a:ln w="6480">
                <a:solidFill>
                  <a:srgbClr val="a8a8a8"/>
                </a:solidFill>
                <a:miter/>
              </a:ln>
            </p:spPr>
          </p:cxnSp>
          <p:cxnSp>
            <p:nvCxnSpPr>
              <p:cNvPr id="27753" name="Straight Connector 1115"/>
              <p:cNvCxnSpPr/>
              <p:nvPr/>
            </p:nvCxnSpPr>
            <p:spPr>
              <a:xfrm>
                <a:off x="5766480" y="-435240"/>
                <a:ext cx="360" cy="126360"/>
              </a:xfrm>
              <a:prstGeom prst="straightConnector1">
                <a:avLst/>
              </a:prstGeom>
              <a:ln w="6480">
                <a:solidFill>
                  <a:srgbClr val="a8a8a8"/>
                </a:solidFill>
                <a:miter/>
              </a:ln>
            </p:spPr>
          </p:cxnSp>
          <p:cxnSp>
            <p:nvCxnSpPr>
              <p:cNvPr id="27754" name="Straight Connector 1116"/>
              <p:cNvCxnSpPr/>
              <p:nvPr/>
            </p:nvCxnSpPr>
            <p:spPr>
              <a:xfrm>
                <a:off x="5601600" y="-435240"/>
                <a:ext cx="360" cy="126360"/>
              </a:xfrm>
              <a:prstGeom prst="straightConnector1">
                <a:avLst/>
              </a:prstGeom>
              <a:ln w="6480">
                <a:solidFill>
                  <a:srgbClr val="a8a8a8"/>
                </a:solidFill>
                <a:miter/>
              </a:ln>
            </p:spPr>
          </p:cxnSp>
          <p:cxnSp>
            <p:nvCxnSpPr>
              <p:cNvPr id="27755" name="Straight Connector 1117"/>
              <p:cNvCxnSpPr/>
              <p:nvPr/>
            </p:nvCxnSpPr>
            <p:spPr>
              <a:xfrm>
                <a:off x="6095880" y="-435240"/>
                <a:ext cx="360" cy="126360"/>
              </a:xfrm>
              <a:prstGeom prst="straightConnector1">
                <a:avLst/>
              </a:prstGeom>
              <a:ln w="6480">
                <a:solidFill>
                  <a:srgbClr val="a8a8a8"/>
                </a:solidFill>
                <a:miter/>
              </a:ln>
            </p:spPr>
          </p:cxnSp>
          <p:cxnSp>
            <p:nvCxnSpPr>
              <p:cNvPr id="27756" name="Straight Connector 1118"/>
              <p:cNvCxnSpPr/>
              <p:nvPr/>
            </p:nvCxnSpPr>
            <p:spPr>
              <a:xfrm>
                <a:off x="5931000" y="-435240"/>
                <a:ext cx="360" cy="126360"/>
              </a:xfrm>
              <a:prstGeom prst="straightConnector1">
                <a:avLst/>
              </a:prstGeom>
              <a:ln w="6480">
                <a:solidFill>
                  <a:srgbClr val="a8a8a8"/>
                </a:solidFill>
                <a:miter/>
              </a:ln>
            </p:spPr>
          </p:cxnSp>
          <p:cxnSp>
            <p:nvCxnSpPr>
              <p:cNvPr id="27757" name="Straight Connector 1119"/>
              <p:cNvCxnSpPr/>
              <p:nvPr/>
            </p:nvCxnSpPr>
            <p:spPr>
              <a:xfrm>
                <a:off x="6425280" y="-435240"/>
                <a:ext cx="360" cy="126360"/>
              </a:xfrm>
              <a:prstGeom prst="straightConnector1">
                <a:avLst/>
              </a:prstGeom>
              <a:ln w="6480">
                <a:solidFill>
                  <a:srgbClr val="a8a8a8"/>
                </a:solidFill>
                <a:miter/>
              </a:ln>
            </p:spPr>
          </p:cxnSp>
          <p:cxnSp>
            <p:nvCxnSpPr>
              <p:cNvPr id="27758" name="Straight Connector 1120"/>
              <p:cNvCxnSpPr/>
              <p:nvPr/>
            </p:nvCxnSpPr>
            <p:spPr>
              <a:xfrm>
                <a:off x="6260760" y="-435240"/>
                <a:ext cx="360" cy="126360"/>
              </a:xfrm>
              <a:prstGeom prst="straightConnector1">
                <a:avLst/>
              </a:prstGeom>
              <a:ln w="6480">
                <a:solidFill>
                  <a:srgbClr val="a8a8a8"/>
                </a:solidFill>
                <a:miter/>
              </a:ln>
            </p:spPr>
          </p:cxnSp>
          <p:cxnSp>
            <p:nvCxnSpPr>
              <p:cNvPr id="27759" name="Straight Connector 1126"/>
              <p:cNvCxnSpPr/>
              <p:nvPr/>
            </p:nvCxnSpPr>
            <p:spPr>
              <a:xfrm>
                <a:off x="6590160" y="-435240"/>
                <a:ext cx="360" cy="126360"/>
              </a:xfrm>
              <a:prstGeom prst="straightConnector1">
                <a:avLst/>
              </a:prstGeom>
              <a:ln w="6480">
                <a:solidFill>
                  <a:srgbClr val="a8a8a8"/>
                </a:solidFill>
                <a:miter/>
              </a:ln>
            </p:spPr>
          </p:cxnSp>
          <p:cxnSp>
            <p:nvCxnSpPr>
              <p:cNvPr id="27760" name="Straight Connector 1128"/>
              <p:cNvCxnSpPr/>
              <p:nvPr/>
            </p:nvCxnSpPr>
            <p:spPr>
              <a:xfrm>
                <a:off x="6919560" y="-435240"/>
                <a:ext cx="360" cy="126360"/>
              </a:xfrm>
              <a:prstGeom prst="straightConnector1">
                <a:avLst/>
              </a:prstGeom>
              <a:ln w="6480">
                <a:solidFill>
                  <a:srgbClr val="a8a8a8"/>
                </a:solidFill>
                <a:miter/>
              </a:ln>
            </p:spPr>
          </p:cxnSp>
          <p:cxnSp>
            <p:nvCxnSpPr>
              <p:cNvPr id="27761" name="Straight Connector 1129"/>
              <p:cNvCxnSpPr/>
              <p:nvPr/>
            </p:nvCxnSpPr>
            <p:spPr>
              <a:xfrm>
                <a:off x="6754680" y="-435240"/>
                <a:ext cx="360" cy="126360"/>
              </a:xfrm>
              <a:prstGeom prst="straightConnector1">
                <a:avLst/>
              </a:prstGeom>
              <a:ln w="6480">
                <a:solidFill>
                  <a:srgbClr val="a8a8a8"/>
                </a:solidFill>
                <a:miter/>
              </a:ln>
            </p:spPr>
          </p:cxnSp>
          <p:cxnSp>
            <p:nvCxnSpPr>
              <p:cNvPr id="27762" name="Straight Connector 1130"/>
              <p:cNvCxnSpPr/>
              <p:nvPr/>
            </p:nvCxnSpPr>
            <p:spPr>
              <a:xfrm>
                <a:off x="7248960" y="-435240"/>
                <a:ext cx="360" cy="126360"/>
              </a:xfrm>
              <a:prstGeom prst="straightConnector1">
                <a:avLst/>
              </a:prstGeom>
              <a:ln w="6480">
                <a:solidFill>
                  <a:srgbClr val="a8a8a8"/>
                </a:solidFill>
                <a:miter/>
              </a:ln>
            </p:spPr>
          </p:cxnSp>
          <p:cxnSp>
            <p:nvCxnSpPr>
              <p:cNvPr id="27763" name="Straight Connector 1131"/>
              <p:cNvCxnSpPr/>
              <p:nvPr/>
            </p:nvCxnSpPr>
            <p:spPr>
              <a:xfrm>
                <a:off x="7084440" y="-435240"/>
                <a:ext cx="360" cy="126360"/>
              </a:xfrm>
              <a:prstGeom prst="straightConnector1">
                <a:avLst/>
              </a:prstGeom>
              <a:ln w="6480">
                <a:solidFill>
                  <a:srgbClr val="a8a8a8"/>
                </a:solidFill>
                <a:miter/>
              </a:ln>
            </p:spPr>
          </p:cxnSp>
          <p:cxnSp>
            <p:nvCxnSpPr>
              <p:cNvPr id="27764" name="Straight Connector 1132"/>
              <p:cNvCxnSpPr/>
              <p:nvPr/>
            </p:nvCxnSpPr>
            <p:spPr>
              <a:xfrm>
                <a:off x="7578720" y="-435240"/>
                <a:ext cx="360" cy="126360"/>
              </a:xfrm>
              <a:prstGeom prst="straightConnector1">
                <a:avLst/>
              </a:prstGeom>
              <a:ln w="6480">
                <a:solidFill>
                  <a:srgbClr val="a8a8a8"/>
                </a:solidFill>
                <a:miter/>
              </a:ln>
            </p:spPr>
          </p:cxnSp>
          <p:cxnSp>
            <p:nvCxnSpPr>
              <p:cNvPr id="27765" name="Straight Connector 1133"/>
              <p:cNvCxnSpPr/>
              <p:nvPr/>
            </p:nvCxnSpPr>
            <p:spPr>
              <a:xfrm>
                <a:off x="7413840" y="-435240"/>
                <a:ext cx="360" cy="126360"/>
              </a:xfrm>
              <a:prstGeom prst="straightConnector1">
                <a:avLst/>
              </a:prstGeom>
              <a:ln w="6480">
                <a:solidFill>
                  <a:srgbClr val="a8a8a8"/>
                </a:solidFill>
                <a:miter/>
              </a:ln>
            </p:spPr>
          </p:cxnSp>
          <p:cxnSp>
            <p:nvCxnSpPr>
              <p:cNvPr id="27766" name="Straight Connector 1134"/>
              <p:cNvCxnSpPr/>
              <p:nvPr/>
            </p:nvCxnSpPr>
            <p:spPr>
              <a:xfrm>
                <a:off x="7908120" y="-435240"/>
                <a:ext cx="360" cy="126360"/>
              </a:xfrm>
              <a:prstGeom prst="straightConnector1">
                <a:avLst/>
              </a:prstGeom>
              <a:ln w="6480">
                <a:solidFill>
                  <a:srgbClr val="a8a8a8"/>
                </a:solidFill>
                <a:miter/>
              </a:ln>
            </p:spPr>
          </p:cxnSp>
          <p:cxnSp>
            <p:nvCxnSpPr>
              <p:cNvPr id="27767" name="Straight Connector 1135"/>
              <p:cNvCxnSpPr/>
              <p:nvPr/>
            </p:nvCxnSpPr>
            <p:spPr>
              <a:xfrm>
                <a:off x="7743240" y="-435240"/>
                <a:ext cx="360" cy="126360"/>
              </a:xfrm>
              <a:prstGeom prst="straightConnector1">
                <a:avLst/>
              </a:prstGeom>
              <a:ln w="6480">
                <a:solidFill>
                  <a:srgbClr val="a8a8a8"/>
                </a:solidFill>
                <a:miter/>
              </a:ln>
            </p:spPr>
          </p:cxnSp>
          <p:cxnSp>
            <p:nvCxnSpPr>
              <p:cNvPr id="27768" name="Straight Connector 1136"/>
              <p:cNvCxnSpPr/>
              <p:nvPr/>
            </p:nvCxnSpPr>
            <p:spPr>
              <a:xfrm>
                <a:off x="8237520" y="-435240"/>
                <a:ext cx="360" cy="126360"/>
              </a:xfrm>
              <a:prstGeom prst="straightConnector1">
                <a:avLst/>
              </a:prstGeom>
              <a:ln w="6480">
                <a:solidFill>
                  <a:srgbClr val="a8a8a8"/>
                </a:solidFill>
                <a:miter/>
              </a:ln>
            </p:spPr>
          </p:cxnSp>
          <p:cxnSp>
            <p:nvCxnSpPr>
              <p:cNvPr id="27769" name="Straight Connector 1137"/>
              <p:cNvCxnSpPr/>
              <p:nvPr/>
            </p:nvCxnSpPr>
            <p:spPr>
              <a:xfrm>
                <a:off x="8073000" y="-435240"/>
                <a:ext cx="360" cy="126360"/>
              </a:xfrm>
              <a:prstGeom prst="straightConnector1">
                <a:avLst/>
              </a:prstGeom>
              <a:ln w="6480">
                <a:solidFill>
                  <a:srgbClr val="a8a8a8"/>
                </a:solidFill>
                <a:miter/>
              </a:ln>
            </p:spPr>
          </p:cxnSp>
          <p:cxnSp>
            <p:nvCxnSpPr>
              <p:cNvPr id="27770" name="Straight Connector 1138"/>
              <p:cNvCxnSpPr/>
              <p:nvPr/>
            </p:nvCxnSpPr>
            <p:spPr>
              <a:xfrm>
                <a:off x="8567280" y="-435240"/>
                <a:ext cx="360" cy="126360"/>
              </a:xfrm>
              <a:prstGeom prst="straightConnector1">
                <a:avLst/>
              </a:prstGeom>
              <a:ln w="6480">
                <a:solidFill>
                  <a:srgbClr val="a8a8a8"/>
                </a:solidFill>
                <a:miter/>
              </a:ln>
            </p:spPr>
          </p:cxnSp>
          <p:cxnSp>
            <p:nvCxnSpPr>
              <p:cNvPr id="27771" name="Straight Connector 1139"/>
              <p:cNvCxnSpPr/>
              <p:nvPr/>
            </p:nvCxnSpPr>
            <p:spPr>
              <a:xfrm>
                <a:off x="8402400" y="-435240"/>
                <a:ext cx="360" cy="126360"/>
              </a:xfrm>
              <a:prstGeom prst="straightConnector1">
                <a:avLst/>
              </a:prstGeom>
              <a:ln w="6480">
                <a:solidFill>
                  <a:srgbClr val="a8a8a8"/>
                </a:solidFill>
                <a:miter/>
              </a:ln>
            </p:spPr>
          </p:cxnSp>
          <p:cxnSp>
            <p:nvCxnSpPr>
              <p:cNvPr id="27772" name="Straight Connector 1140"/>
              <p:cNvCxnSpPr/>
              <p:nvPr/>
            </p:nvCxnSpPr>
            <p:spPr>
              <a:xfrm>
                <a:off x="8896680" y="-435240"/>
                <a:ext cx="360" cy="126360"/>
              </a:xfrm>
              <a:prstGeom prst="straightConnector1">
                <a:avLst/>
              </a:prstGeom>
              <a:ln w="6480">
                <a:solidFill>
                  <a:srgbClr val="a8a8a8"/>
                </a:solidFill>
                <a:miter/>
              </a:ln>
            </p:spPr>
          </p:cxnSp>
          <p:cxnSp>
            <p:nvCxnSpPr>
              <p:cNvPr id="27773" name="Straight Connector 1141"/>
              <p:cNvCxnSpPr/>
              <p:nvPr/>
            </p:nvCxnSpPr>
            <p:spPr>
              <a:xfrm>
                <a:off x="8731800" y="-435240"/>
                <a:ext cx="360" cy="126360"/>
              </a:xfrm>
              <a:prstGeom prst="straightConnector1">
                <a:avLst/>
              </a:prstGeom>
              <a:ln w="6480">
                <a:solidFill>
                  <a:srgbClr val="a8a8a8"/>
                </a:solidFill>
                <a:miter/>
              </a:ln>
            </p:spPr>
          </p:cxnSp>
          <p:cxnSp>
            <p:nvCxnSpPr>
              <p:cNvPr id="27774" name="Straight Connector 1142"/>
              <p:cNvCxnSpPr/>
              <p:nvPr/>
            </p:nvCxnSpPr>
            <p:spPr>
              <a:xfrm>
                <a:off x="9226080" y="-435240"/>
                <a:ext cx="360" cy="126360"/>
              </a:xfrm>
              <a:prstGeom prst="straightConnector1">
                <a:avLst/>
              </a:prstGeom>
              <a:ln w="6480">
                <a:solidFill>
                  <a:srgbClr val="a8a8a8"/>
                </a:solidFill>
                <a:miter/>
              </a:ln>
            </p:spPr>
          </p:cxnSp>
          <p:cxnSp>
            <p:nvCxnSpPr>
              <p:cNvPr id="27775" name="Straight Connector 1143"/>
              <p:cNvCxnSpPr/>
              <p:nvPr/>
            </p:nvCxnSpPr>
            <p:spPr>
              <a:xfrm>
                <a:off x="9061560" y="-435240"/>
                <a:ext cx="360" cy="126360"/>
              </a:xfrm>
              <a:prstGeom prst="straightConnector1">
                <a:avLst/>
              </a:prstGeom>
              <a:ln w="6480">
                <a:solidFill>
                  <a:srgbClr val="a8a8a8"/>
                </a:solidFill>
                <a:miter/>
              </a:ln>
            </p:spPr>
          </p:cxnSp>
          <p:cxnSp>
            <p:nvCxnSpPr>
              <p:cNvPr id="27776" name="Straight Connector 1144"/>
              <p:cNvCxnSpPr/>
              <p:nvPr/>
            </p:nvCxnSpPr>
            <p:spPr>
              <a:xfrm>
                <a:off x="9555840" y="-435240"/>
                <a:ext cx="360" cy="126360"/>
              </a:xfrm>
              <a:prstGeom prst="straightConnector1">
                <a:avLst/>
              </a:prstGeom>
              <a:ln w="6480">
                <a:solidFill>
                  <a:srgbClr val="a8a8a8"/>
                </a:solidFill>
                <a:miter/>
              </a:ln>
            </p:spPr>
          </p:cxnSp>
          <p:cxnSp>
            <p:nvCxnSpPr>
              <p:cNvPr id="27777" name="Straight Connector 1145"/>
              <p:cNvCxnSpPr/>
              <p:nvPr/>
            </p:nvCxnSpPr>
            <p:spPr>
              <a:xfrm>
                <a:off x="9390960" y="-435240"/>
                <a:ext cx="360" cy="126360"/>
              </a:xfrm>
              <a:prstGeom prst="straightConnector1">
                <a:avLst/>
              </a:prstGeom>
              <a:ln w="6480">
                <a:solidFill>
                  <a:srgbClr val="a8a8a8"/>
                </a:solidFill>
                <a:miter/>
              </a:ln>
            </p:spPr>
          </p:cxnSp>
          <p:cxnSp>
            <p:nvCxnSpPr>
              <p:cNvPr id="27778" name="Straight Connector 1146"/>
              <p:cNvCxnSpPr/>
              <p:nvPr/>
            </p:nvCxnSpPr>
            <p:spPr>
              <a:xfrm>
                <a:off x="9885240" y="-435240"/>
                <a:ext cx="360" cy="126360"/>
              </a:xfrm>
              <a:prstGeom prst="straightConnector1">
                <a:avLst/>
              </a:prstGeom>
              <a:ln w="6480">
                <a:solidFill>
                  <a:srgbClr val="a8a8a8"/>
                </a:solidFill>
                <a:miter/>
              </a:ln>
            </p:spPr>
          </p:cxnSp>
          <p:cxnSp>
            <p:nvCxnSpPr>
              <p:cNvPr id="27779" name="Straight Connector 1147"/>
              <p:cNvCxnSpPr/>
              <p:nvPr/>
            </p:nvCxnSpPr>
            <p:spPr>
              <a:xfrm>
                <a:off x="9720360" y="-435240"/>
                <a:ext cx="360" cy="126360"/>
              </a:xfrm>
              <a:prstGeom prst="straightConnector1">
                <a:avLst/>
              </a:prstGeom>
              <a:ln w="6480">
                <a:solidFill>
                  <a:srgbClr val="a8a8a8"/>
                </a:solidFill>
                <a:miter/>
              </a:ln>
            </p:spPr>
          </p:cxnSp>
          <p:cxnSp>
            <p:nvCxnSpPr>
              <p:cNvPr id="27780" name="Straight Connector 1148"/>
              <p:cNvCxnSpPr/>
              <p:nvPr/>
            </p:nvCxnSpPr>
            <p:spPr>
              <a:xfrm>
                <a:off x="10214640" y="-435240"/>
                <a:ext cx="360" cy="126360"/>
              </a:xfrm>
              <a:prstGeom prst="straightConnector1">
                <a:avLst/>
              </a:prstGeom>
              <a:ln w="6480">
                <a:solidFill>
                  <a:srgbClr val="a8a8a8"/>
                </a:solidFill>
                <a:miter/>
              </a:ln>
            </p:spPr>
          </p:cxnSp>
          <p:cxnSp>
            <p:nvCxnSpPr>
              <p:cNvPr id="27781" name="Straight Connector 1149"/>
              <p:cNvCxnSpPr/>
              <p:nvPr/>
            </p:nvCxnSpPr>
            <p:spPr>
              <a:xfrm>
                <a:off x="10050120" y="-435240"/>
                <a:ext cx="360" cy="126360"/>
              </a:xfrm>
              <a:prstGeom prst="straightConnector1">
                <a:avLst/>
              </a:prstGeom>
              <a:ln w="6480">
                <a:solidFill>
                  <a:srgbClr val="a8a8a8"/>
                </a:solidFill>
                <a:miter/>
              </a:ln>
            </p:spPr>
          </p:cxnSp>
          <p:cxnSp>
            <p:nvCxnSpPr>
              <p:cNvPr id="27782" name="Straight Connector 1150"/>
              <p:cNvCxnSpPr/>
              <p:nvPr/>
            </p:nvCxnSpPr>
            <p:spPr>
              <a:xfrm>
                <a:off x="10544400" y="-435240"/>
                <a:ext cx="360" cy="126360"/>
              </a:xfrm>
              <a:prstGeom prst="straightConnector1">
                <a:avLst/>
              </a:prstGeom>
              <a:ln w="6480">
                <a:solidFill>
                  <a:srgbClr val="a8a8a8"/>
                </a:solidFill>
                <a:miter/>
              </a:ln>
            </p:spPr>
          </p:cxnSp>
          <p:cxnSp>
            <p:nvCxnSpPr>
              <p:cNvPr id="27783" name="Straight Connector 1151"/>
              <p:cNvCxnSpPr/>
              <p:nvPr/>
            </p:nvCxnSpPr>
            <p:spPr>
              <a:xfrm>
                <a:off x="10379520" y="-435240"/>
                <a:ext cx="360" cy="126360"/>
              </a:xfrm>
              <a:prstGeom prst="straightConnector1">
                <a:avLst/>
              </a:prstGeom>
              <a:ln w="6480">
                <a:solidFill>
                  <a:srgbClr val="a8a8a8"/>
                </a:solidFill>
                <a:miter/>
              </a:ln>
            </p:spPr>
          </p:cxnSp>
          <p:cxnSp>
            <p:nvCxnSpPr>
              <p:cNvPr id="27784" name="Straight Connector 1152"/>
              <p:cNvCxnSpPr/>
              <p:nvPr/>
            </p:nvCxnSpPr>
            <p:spPr>
              <a:xfrm>
                <a:off x="10873800" y="-435240"/>
                <a:ext cx="360" cy="126360"/>
              </a:xfrm>
              <a:prstGeom prst="straightConnector1">
                <a:avLst/>
              </a:prstGeom>
              <a:ln w="6480">
                <a:solidFill>
                  <a:srgbClr val="a8a8a8"/>
                </a:solidFill>
                <a:miter/>
              </a:ln>
            </p:spPr>
          </p:cxnSp>
          <p:cxnSp>
            <p:nvCxnSpPr>
              <p:cNvPr id="27785" name="Straight Connector 1153"/>
              <p:cNvCxnSpPr/>
              <p:nvPr/>
            </p:nvCxnSpPr>
            <p:spPr>
              <a:xfrm>
                <a:off x="10708920" y="-435240"/>
                <a:ext cx="360" cy="126360"/>
              </a:xfrm>
              <a:prstGeom prst="straightConnector1">
                <a:avLst/>
              </a:prstGeom>
              <a:ln w="6480">
                <a:solidFill>
                  <a:srgbClr val="a8a8a8"/>
                </a:solidFill>
                <a:miter/>
              </a:ln>
            </p:spPr>
          </p:cxnSp>
          <p:cxnSp>
            <p:nvCxnSpPr>
              <p:cNvPr id="27786" name="Straight Connector 1154"/>
              <p:cNvCxnSpPr/>
              <p:nvPr/>
            </p:nvCxnSpPr>
            <p:spPr>
              <a:xfrm>
                <a:off x="11203200" y="-435240"/>
                <a:ext cx="360" cy="126360"/>
              </a:xfrm>
              <a:prstGeom prst="straightConnector1">
                <a:avLst/>
              </a:prstGeom>
              <a:ln w="6480">
                <a:solidFill>
                  <a:srgbClr val="a8a8a8"/>
                </a:solidFill>
                <a:miter/>
              </a:ln>
            </p:spPr>
          </p:cxnSp>
          <p:cxnSp>
            <p:nvCxnSpPr>
              <p:cNvPr id="27787" name="Straight Connector 1155"/>
              <p:cNvCxnSpPr/>
              <p:nvPr/>
            </p:nvCxnSpPr>
            <p:spPr>
              <a:xfrm>
                <a:off x="11038680" y="-435240"/>
                <a:ext cx="360" cy="126360"/>
              </a:xfrm>
              <a:prstGeom prst="straightConnector1">
                <a:avLst/>
              </a:prstGeom>
              <a:ln w="6480">
                <a:solidFill>
                  <a:srgbClr val="a8a8a8"/>
                </a:solidFill>
                <a:miter/>
              </a:ln>
            </p:spPr>
          </p:cxnSp>
          <p:cxnSp>
            <p:nvCxnSpPr>
              <p:cNvPr id="27788" name="Straight Connector 1156"/>
              <p:cNvCxnSpPr/>
              <p:nvPr/>
            </p:nvCxnSpPr>
            <p:spPr>
              <a:xfrm>
                <a:off x="11532960" y="-435240"/>
                <a:ext cx="360" cy="126360"/>
              </a:xfrm>
              <a:prstGeom prst="straightConnector1">
                <a:avLst/>
              </a:prstGeom>
              <a:ln w="6480">
                <a:solidFill>
                  <a:srgbClr val="a8a8a8"/>
                </a:solidFill>
                <a:miter/>
              </a:ln>
            </p:spPr>
          </p:cxnSp>
          <p:cxnSp>
            <p:nvCxnSpPr>
              <p:cNvPr id="27789" name="Straight Connector 1157"/>
              <p:cNvCxnSpPr/>
              <p:nvPr/>
            </p:nvCxnSpPr>
            <p:spPr>
              <a:xfrm>
                <a:off x="11368080" y="-435240"/>
                <a:ext cx="360" cy="126360"/>
              </a:xfrm>
              <a:prstGeom prst="straightConnector1">
                <a:avLst/>
              </a:prstGeom>
              <a:ln w="6480">
                <a:solidFill>
                  <a:srgbClr val="a8a8a8"/>
                </a:solidFill>
                <a:miter/>
              </a:ln>
            </p:spPr>
          </p:cxnSp>
          <p:cxnSp>
            <p:nvCxnSpPr>
              <p:cNvPr id="27790" name="Straight Connector 1158"/>
              <p:cNvCxnSpPr/>
              <p:nvPr/>
            </p:nvCxnSpPr>
            <p:spPr>
              <a:xfrm>
                <a:off x="11862360" y="-435240"/>
                <a:ext cx="360" cy="126360"/>
              </a:xfrm>
              <a:prstGeom prst="straightConnector1">
                <a:avLst/>
              </a:prstGeom>
              <a:ln w="6480">
                <a:solidFill>
                  <a:srgbClr val="a8a8a8"/>
                </a:solidFill>
                <a:miter/>
              </a:ln>
            </p:spPr>
          </p:cxnSp>
          <p:cxnSp>
            <p:nvCxnSpPr>
              <p:cNvPr id="27791" name="Straight Connector 1159"/>
              <p:cNvCxnSpPr/>
              <p:nvPr/>
            </p:nvCxnSpPr>
            <p:spPr>
              <a:xfrm>
                <a:off x="11697480" y="-435240"/>
                <a:ext cx="360" cy="126360"/>
              </a:xfrm>
              <a:prstGeom prst="straightConnector1">
                <a:avLst/>
              </a:prstGeom>
              <a:ln w="6480">
                <a:solidFill>
                  <a:srgbClr val="a8a8a8"/>
                </a:solidFill>
                <a:miter/>
              </a:ln>
            </p:spPr>
          </p:cxnSp>
          <p:cxnSp>
            <p:nvCxnSpPr>
              <p:cNvPr id="27792" name="Straight Connector 1845"/>
              <p:cNvCxnSpPr/>
              <p:nvPr/>
            </p:nvCxnSpPr>
            <p:spPr>
              <a:xfrm>
                <a:off x="12481560" y="489600"/>
                <a:ext cx="126360" cy="360"/>
              </a:xfrm>
              <a:prstGeom prst="straightConnector1">
                <a:avLst/>
              </a:prstGeom>
              <a:ln w="6480">
                <a:solidFill>
                  <a:srgbClr val="a8a8a8"/>
                </a:solidFill>
                <a:miter/>
              </a:ln>
            </p:spPr>
          </p:cxnSp>
          <p:cxnSp>
            <p:nvCxnSpPr>
              <p:cNvPr id="27793" name="Straight Connector 1846"/>
              <p:cNvCxnSpPr/>
              <p:nvPr/>
            </p:nvCxnSpPr>
            <p:spPr>
              <a:xfrm>
                <a:off x="12481560" y="326520"/>
                <a:ext cx="126360" cy="360"/>
              </a:xfrm>
              <a:prstGeom prst="straightConnector1">
                <a:avLst/>
              </a:prstGeom>
              <a:ln w="6480">
                <a:solidFill>
                  <a:srgbClr val="a8a8a8"/>
                </a:solidFill>
                <a:miter/>
              </a:ln>
            </p:spPr>
          </p:cxnSp>
          <p:cxnSp>
            <p:nvCxnSpPr>
              <p:cNvPr id="27794" name="Straight Connector 1847"/>
              <p:cNvCxnSpPr/>
              <p:nvPr/>
            </p:nvCxnSpPr>
            <p:spPr>
              <a:xfrm>
                <a:off x="12481560" y="816120"/>
                <a:ext cx="126360" cy="360"/>
              </a:xfrm>
              <a:prstGeom prst="straightConnector1">
                <a:avLst/>
              </a:prstGeom>
              <a:ln w="6480">
                <a:solidFill>
                  <a:srgbClr val="a8a8a8"/>
                </a:solidFill>
                <a:miter/>
              </a:ln>
            </p:spPr>
          </p:cxnSp>
          <p:cxnSp>
            <p:nvCxnSpPr>
              <p:cNvPr id="27795" name="Straight Connector 1848"/>
              <p:cNvCxnSpPr/>
              <p:nvPr/>
            </p:nvCxnSpPr>
            <p:spPr>
              <a:xfrm>
                <a:off x="12481560" y="653040"/>
                <a:ext cx="126360" cy="360"/>
              </a:xfrm>
              <a:prstGeom prst="straightConnector1">
                <a:avLst/>
              </a:prstGeom>
              <a:ln w="6480">
                <a:solidFill>
                  <a:srgbClr val="a8a8a8"/>
                </a:solidFill>
                <a:miter/>
              </a:ln>
            </p:spPr>
          </p:cxnSp>
          <p:cxnSp>
            <p:nvCxnSpPr>
              <p:cNvPr id="27796" name="Straight Connector 1849"/>
              <p:cNvCxnSpPr/>
              <p:nvPr/>
            </p:nvCxnSpPr>
            <p:spPr>
              <a:xfrm>
                <a:off x="12481560" y="1142640"/>
                <a:ext cx="126360" cy="360"/>
              </a:xfrm>
              <a:prstGeom prst="straightConnector1">
                <a:avLst/>
              </a:prstGeom>
              <a:ln w="6480">
                <a:solidFill>
                  <a:srgbClr val="a8a8a8"/>
                </a:solidFill>
                <a:miter/>
              </a:ln>
            </p:spPr>
          </p:cxnSp>
          <p:cxnSp>
            <p:nvCxnSpPr>
              <p:cNvPr id="27797" name="Straight Connector 1850"/>
              <p:cNvCxnSpPr/>
              <p:nvPr/>
            </p:nvCxnSpPr>
            <p:spPr>
              <a:xfrm>
                <a:off x="12481560" y="979560"/>
                <a:ext cx="126360" cy="360"/>
              </a:xfrm>
              <a:prstGeom prst="straightConnector1">
                <a:avLst/>
              </a:prstGeom>
              <a:ln w="6480">
                <a:solidFill>
                  <a:srgbClr val="a8a8a8"/>
                </a:solidFill>
                <a:miter/>
              </a:ln>
            </p:spPr>
          </p:cxnSp>
          <p:cxnSp>
            <p:nvCxnSpPr>
              <p:cNvPr id="27798" name="Straight Connector 1851"/>
              <p:cNvCxnSpPr/>
              <p:nvPr/>
            </p:nvCxnSpPr>
            <p:spPr>
              <a:xfrm>
                <a:off x="12481560" y="1469520"/>
                <a:ext cx="126360" cy="360"/>
              </a:xfrm>
              <a:prstGeom prst="straightConnector1">
                <a:avLst/>
              </a:prstGeom>
              <a:ln w="6480">
                <a:solidFill>
                  <a:srgbClr val="a8a8a8"/>
                </a:solidFill>
                <a:miter/>
              </a:ln>
            </p:spPr>
          </p:cxnSp>
          <p:cxnSp>
            <p:nvCxnSpPr>
              <p:cNvPr id="27799" name="Straight Connector 1852"/>
              <p:cNvCxnSpPr/>
              <p:nvPr/>
            </p:nvCxnSpPr>
            <p:spPr>
              <a:xfrm>
                <a:off x="12481560" y="1306080"/>
                <a:ext cx="126360" cy="360"/>
              </a:xfrm>
              <a:prstGeom prst="straightConnector1">
                <a:avLst/>
              </a:prstGeom>
              <a:ln w="6480">
                <a:solidFill>
                  <a:srgbClr val="a8a8a8"/>
                </a:solidFill>
                <a:miter/>
              </a:ln>
            </p:spPr>
          </p:cxnSp>
          <p:cxnSp>
            <p:nvCxnSpPr>
              <p:cNvPr id="27800" name="Straight Connector 1853"/>
              <p:cNvCxnSpPr/>
              <p:nvPr/>
            </p:nvCxnSpPr>
            <p:spPr>
              <a:xfrm>
                <a:off x="12481560" y="1796040"/>
                <a:ext cx="126360" cy="360"/>
              </a:xfrm>
              <a:prstGeom prst="straightConnector1">
                <a:avLst/>
              </a:prstGeom>
              <a:ln w="6480">
                <a:solidFill>
                  <a:srgbClr val="a8a8a8"/>
                </a:solidFill>
                <a:miter/>
              </a:ln>
            </p:spPr>
          </p:cxnSp>
          <p:cxnSp>
            <p:nvCxnSpPr>
              <p:cNvPr id="27801" name="Straight Connector 1854"/>
              <p:cNvCxnSpPr/>
              <p:nvPr/>
            </p:nvCxnSpPr>
            <p:spPr>
              <a:xfrm>
                <a:off x="12481560" y="1632600"/>
                <a:ext cx="126360" cy="360"/>
              </a:xfrm>
              <a:prstGeom prst="straightConnector1">
                <a:avLst/>
              </a:prstGeom>
              <a:ln w="6480">
                <a:solidFill>
                  <a:srgbClr val="a8a8a8"/>
                </a:solidFill>
                <a:miter/>
              </a:ln>
            </p:spPr>
          </p:cxnSp>
          <p:cxnSp>
            <p:nvCxnSpPr>
              <p:cNvPr id="27802" name="Straight Connector 1855"/>
              <p:cNvCxnSpPr/>
              <p:nvPr/>
            </p:nvCxnSpPr>
            <p:spPr>
              <a:xfrm>
                <a:off x="12481560" y="2122560"/>
                <a:ext cx="126360" cy="360"/>
              </a:xfrm>
              <a:prstGeom prst="straightConnector1">
                <a:avLst/>
              </a:prstGeom>
              <a:ln w="6480">
                <a:solidFill>
                  <a:srgbClr val="a8a8a8"/>
                </a:solidFill>
                <a:miter/>
              </a:ln>
            </p:spPr>
          </p:cxnSp>
          <p:cxnSp>
            <p:nvCxnSpPr>
              <p:cNvPr id="27803" name="Straight Connector 1856"/>
              <p:cNvCxnSpPr/>
              <p:nvPr/>
            </p:nvCxnSpPr>
            <p:spPr>
              <a:xfrm>
                <a:off x="12481560" y="1959120"/>
                <a:ext cx="126360" cy="360"/>
              </a:xfrm>
              <a:prstGeom prst="straightConnector1">
                <a:avLst/>
              </a:prstGeom>
              <a:ln w="6480">
                <a:solidFill>
                  <a:srgbClr val="a8a8a8"/>
                </a:solidFill>
                <a:miter/>
              </a:ln>
            </p:spPr>
          </p:cxnSp>
          <p:cxnSp>
            <p:nvCxnSpPr>
              <p:cNvPr id="27804" name="Straight Connector 1857"/>
              <p:cNvCxnSpPr/>
              <p:nvPr/>
            </p:nvCxnSpPr>
            <p:spPr>
              <a:xfrm>
                <a:off x="12481560" y="2449080"/>
                <a:ext cx="126360" cy="360"/>
              </a:xfrm>
              <a:prstGeom prst="straightConnector1">
                <a:avLst/>
              </a:prstGeom>
              <a:ln w="6480">
                <a:solidFill>
                  <a:srgbClr val="a8a8a8"/>
                </a:solidFill>
                <a:miter/>
              </a:ln>
            </p:spPr>
          </p:cxnSp>
          <p:cxnSp>
            <p:nvCxnSpPr>
              <p:cNvPr id="27805" name="Straight Connector 1858"/>
              <p:cNvCxnSpPr/>
              <p:nvPr/>
            </p:nvCxnSpPr>
            <p:spPr>
              <a:xfrm>
                <a:off x="12481560" y="2285640"/>
                <a:ext cx="126360" cy="360"/>
              </a:xfrm>
              <a:prstGeom prst="straightConnector1">
                <a:avLst/>
              </a:prstGeom>
              <a:ln w="6480">
                <a:solidFill>
                  <a:srgbClr val="a8a8a8"/>
                </a:solidFill>
                <a:miter/>
              </a:ln>
            </p:spPr>
          </p:cxnSp>
          <p:cxnSp>
            <p:nvCxnSpPr>
              <p:cNvPr id="27806" name="Straight Connector 1859"/>
              <p:cNvCxnSpPr/>
              <p:nvPr/>
            </p:nvCxnSpPr>
            <p:spPr>
              <a:xfrm>
                <a:off x="12481560" y="2775600"/>
                <a:ext cx="126360" cy="360"/>
              </a:xfrm>
              <a:prstGeom prst="straightConnector1">
                <a:avLst/>
              </a:prstGeom>
              <a:ln w="6480">
                <a:solidFill>
                  <a:srgbClr val="a8a8a8"/>
                </a:solidFill>
                <a:miter/>
              </a:ln>
            </p:spPr>
          </p:cxnSp>
          <p:cxnSp>
            <p:nvCxnSpPr>
              <p:cNvPr id="27807" name="Straight Connector 1860"/>
              <p:cNvCxnSpPr/>
              <p:nvPr/>
            </p:nvCxnSpPr>
            <p:spPr>
              <a:xfrm>
                <a:off x="12481560" y="2612520"/>
                <a:ext cx="126360" cy="360"/>
              </a:xfrm>
              <a:prstGeom prst="straightConnector1">
                <a:avLst/>
              </a:prstGeom>
              <a:ln w="6480">
                <a:solidFill>
                  <a:srgbClr val="a8a8a8"/>
                </a:solidFill>
                <a:miter/>
              </a:ln>
            </p:spPr>
          </p:cxnSp>
          <p:cxnSp>
            <p:nvCxnSpPr>
              <p:cNvPr id="27808" name="Straight Connector 1861"/>
              <p:cNvCxnSpPr/>
              <p:nvPr/>
            </p:nvCxnSpPr>
            <p:spPr>
              <a:xfrm>
                <a:off x="12481560" y="3102120"/>
                <a:ext cx="126360" cy="360"/>
              </a:xfrm>
              <a:prstGeom prst="straightConnector1">
                <a:avLst/>
              </a:prstGeom>
              <a:ln w="6480">
                <a:solidFill>
                  <a:srgbClr val="a8a8a8"/>
                </a:solidFill>
                <a:miter/>
              </a:ln>
            </p:spPr>
          </p:cxnSp>
          <p:cxnSp>
            <p:nvCxnSpPr>
              <p:cNvPr id="27809" name="Straight Connector 1862"/>
              <p:cNvCxnSpPr/>
              <p:nvPr/>
            </p:nvCxnSpPr>
            <p:spPr>
              <a:xfrm>
                <a:off x="12481560" y="2939040"/>
                <a:ext cx="126360" cy="360"/>
              </a:xfrm>
              <a:prstGeom prst="straightConnector1">
                <a:avLst/>
              </a:prstGeom>
              <a:ln w="6480">
                <a:solidFill>
                  <a:srgbClr val="a8a8a8"/>
                </a:solidFill>
                <a:miter/>
              </a:ln>
            </p:spPr>
          </p:cxnSp>
          <p:cxnSp>
            <p:nvCxnSpPr>
              <p:cNvPr id="27810" name="Straight Connector 1863"/>
              <p:cNvCxnSpPr/>
              <p:nvPr/>
            </p:nvCxnSpPr>
            <p:spPr>
              <a:xfrm>
                <a:off x="12481560" y="3428640"/>
                <a:ext cx="126360" cy="360"/>
              </a:xfrm>
              <a:prstGeom prst="straightConnector1">
                <a:avLst/>
              </a:prstGeom>
              <a:ln w="6480">
                <a:solidFill>
                  <a:srgbClr val="a8a8a8"/>
                </a:solidFill>
                <a:miter/>
              </a:ln>
            </p:spPr>
          </p:cxnSp>
          <p:cxnSp>
            <p:nvCxnSpPr>
              <p:cNvPr id="27811" name="Straight Connector 1864"/>
              <p:cNvCxnSpPr/>
              <p:nvPr/>
            </p:nvCxnSpPr>
            <p:spPr>
              <a:xfrm>
                <a:off x="12481560" y="3265560"/>
                <a:ext cx="126360" cy="360"/>
              </a:xfrm>
              <a:prstGeom prst="straightConnector1">
                <a:avLst/>
              </a:prstGeom>
              <a:ln w="6480">
                <a:solidFill>
                  <a:srgbClr val="a8a8a8"/>
                </a:solidFill>
                <a:miter/>
              </a:ln>
            </p:spPr>
          </p:cxnSp>
          <p:cxnSp>
            <p:nvCxnSpPr>
              <p:cNvPr id="27812" name="Straight Connector 1865"/>
              <p:cNvCxnSpPr/>
              <p:nvPr/>
            </p:nvCxnSpPr>
            <p:spPr>
              <a:xfrm>
                <a:off x="12481560" y="3755520"/>
                <a:ext cx="126360" cy="360"/>
              </a:xfrm>
              <a:prstGeom prst="straightConnector1">
                <a:avLst/>
              </a:prstGeom>
              <a:ln w="6480">
                <a:solidFill>
                  <a:srgbClr val="a8a8a8"/>
                </a:solidFill>
                <a:miter/>
              </a:ln>
            </p:spPr>
          </p:cxnSp>
          <p:cxnSp>
            <p:nvCxnSpPr>
              <p:cNvPr id="27813" name="Straight Connector 1866"/>
              <p:cNvCxnSpPr/>
              <p:nvPr/>
            </p:nvCxnSpPr>
            <p:spPr>
              <a:xfrm>
                <a:off x="12481560" y="3592080"/>
                <a:ext cx="126360" cy="360"/>
              </a:xfrm>
              <a:prstGeom prst="straightConnector1">
                <a:avLst/>
              </a:prstGeom>
              <a:ln w="6480">
                <a:solidFill>
                  <a:srgbClr val="a8a8a8"/>
                </a:solidFill>
                <a:miter/>
              </a:ln>
            </p:spPr>
          </p:cxnSp>
          <p:cxnSp>
            <p:nvCxnSpPr>
              <p:cNvPr id="27814" name="Straight Connector 1867"/>
              <p:cNvCxnSpPr/>
              <p:nvPr/>
            </p:nvCxnSpPr>
            <p:spPr>
              <a:xfrm>
                <a:off x="12481560" y="4081680"/>
                <a:ext cx="126360" cy="360"/>
              </a:xfrm>
              <a:prstGeom prst="straightConnector1">
                <a:avLst/>
              </a:prstGeom>
              <a:ln w="6480">
                <a:solidFill>
                  <a:srgbClr val="a8a8a8"/>
                </a:solidFill>
                <a:miter/>
              </a:ln>
            </p:spPr>
          </p:cxnSp>
          <p:cxnSp>
            <p:nvCxnSpPr>
              <p:cNvPr id="27815" name="Straight Connector 1868"/>
              <p:cNvCxnSpPr/>
              <p:nvPr/>
            </p:nvCxnSpPr>
            <p:spPr>
              <a:xfrm>
                <a:off x="12481560" y="3918240"/>
                <a:ext cx="126360" cy="360"/>
              </a:xfrm>
              <a:prstGeom prst="straightConnector1">
                <a:avLst/>
              </a:prstGeom>
              <a:ln w="6480">
                <a:solidFill>
                  <a:srgbClr val="a8a8a8"/>
                </a:solidFill>
                <a:miter/>
              </a:ln>
            </p:spPr>
          </p:cxnSp>
          <p:cxnSp>
            <p:nvCxnSpPr>
              <p:cNvPr id="27816" name="Straight Connector 1869"/>
              <p:cNvCxnSpPr/>
              <p:nvPr/>
            </p:nvCxnSpPr>
            <p:spPr>
              <a:xfrm>
                <a:off x="12481560" y="4408200"/>
                <a:ext cx="126360" cy="360"/>
              </a:xfrm>
              <a:prstGeom prst="straightConnector1">
                <a:avLst/>
              </a:prstGeom>
              <a:ln w="6480">
                <a:solidFill>
                  <a:srgbClr val="a8a8a8"/>
                </a:solidFill>
                <a:miter/>
              </a:ln>
            </p:spPr>
          </p:cxnSp>
          <p:cxnSp>
            <p:nvCxnSpPr>
              <p:cNvPr id="27817" name="Straight Connector 1870"/>
              <p:cNvCxnSpPr/>
              <p:nvPr/>
            </p:nvCxnSpPr>
            <p:spPr>
              <a:xfrm>
                <a:off x="12481560" y="4244760"/>
                <a:ext cx="126360" cy="360"/>
              </a:xfrm>
              <a:prstGeom prst="straightConnector1">
                <a:avLst/>
              </a:prstGeom>
              <a:ln w="6480">
                <a:solidFill>
                  <a:srgbClr val="a8a8a8"/>
                </a:solidFill>
                <a:miter/>
              </a:ln>
            </p:spPr>
          </p:cxnSp>
          <p:cxnSp>
            <p:nvCxnSpPr>
              <p:cNvPr id="27818" name="Straight Connector 1871"/>
              <p:cNvCxnSpPr/>
              <p:nvPr/>
            </p:nvCxnSpPr>
            <p:spPr>
              <a:xfrm>
                <a:off x="12481560" y="4734720"/>
                <a:ext cx="126360" cy="360"/>
              </a:xfrm>
              <a:prstGeom prst="straightConnector1">
                <a:avLst/>
              </a:prstGeom>
              <a:ln w="6480">
                <a:solidFill>
                  <a:srgbClr val="a8a8a8"/>
                </a:solidFill>
                <a:miter/>
              </a:ln>
            </p:spPr>
          </p:cxnSp>
          <p:cxnSp>
            <p:nvCxnSpPr>
              <p:cNvPr id="27819" name="Straight Connector 1872"/>
              <p:cNvCxnSpPr/>
              <p:nvPr/>
            </p:nvCxnSpPr>
            <p:spPr>
              <a:xfrm>
                <a:off x="12481560" y="4571280"/>
                <a:ext cx="126360" cy="360"/>
              </a:xfrm>
              <a:prstGeom prst="straightConnector1">
                <a:avLst/>
              </a:prstGeom>
              <a:ln w="6480">
                <a:solidFill>
                  <a:srgbClr val="a8a8a8"/>
                </a:solidFill>
                <a:miter/>
              </a:ln>
            </p:spPr>
          </p:cxnSp>
          <p:cxnSp>
            <p:nvCxnSpPr>
              <p:cNvPr id="27820" name="Straight Connector 1873"/>
              <p:cNvCxnSpPr/>
              <p:nvPr/>
            </p:nvCxnSpPr>
            <p:spPr>
              <a:xfrm>
                <a:off x="12481560" y="5061240"/>
                <a:ext cx="126360" cy="360"/>
              </a:xfrm>
              <a:prstGeom prst="straightConnector1">
                <a:avLst/>
              </a:prstGeom>
              <a:ln w="6480">
                <a:solidFill>
                  <a:srgbClr val="a8a8a8"/>
                </a:solidFill>
                <a:miter/>
              </a:ln>
            </p:spPr>
          </p:cxnSp>
          <p:cxnSp>
            <p:nvCxnSpPr>
              <p:cNvPr id="27821" name="Straight Connector 1875"/>
              <p:cNvCxnSpPr/>
              <p:nvPr/>
            </p:nvCxnSpPr>
            <p:spPr>
              <a:xfrm>
                <a:off x="12481560" y="5387760"/>
                <a:ext cx="126360" cy="360"/>
              </a:xfrm>
              <a:prstGeom prst="straightConnector1">
                <a:avLst/>
              </a:prstGeom>
              <a:ln w="6480">
                <a:solidFill>
                  <a:srgbClr val="a8a8a8"/>
                </a:solidFill>
                <a:miter/>
              </a:ln>
            </p:spPr>
          </p:cxnSp>
          <p:cxnSp>
            <p:nvCxnSpPr>
              <p:cNvPr id="27822" name="Straight Connector 1876"/>
              <p:cNvCxnSpPr/>
              <p:nvPr/>
            </p:nvCxnSpPr>
            <p:spPr>
              <a:xfrm>
                <a:off x="12481560" y="5224680"/>
                <a:ext cx="126360" cy="360"/>
              </a:xfrm>
              <a:prstGeom prst="straightConnector1">
                <a:avLst/>
              </a:prstGeom>
              <a:ln w="6480">
                <a:solidFill>
                  <a:srgbClr val="a8a8a8"/>
                </a:solidFill>
                <a:miter/>
              </a:ln>
            </p:spPr>
          </p:cxnSp>
          <p:cxnSp>
            <p:nvCxnSpPr>
              <p:cNvPr id="27823" name="Straight Connector 1877"/>
              <p:cNvCxnSpPr/>
              <p:nvPr/>
            </p:nvCxnSpPr>
            <p:spPr>
              <a:xfrm>
                <a:off x="12481560" y="5714280"/>
                <a:ext cx="126360" cy="360"/>
              </a:xfrm>
              <a:prstGeom prst="straightConnector1">
                <a:avLst/>
              </a:prstGeom>
              <a:ln w="6480">
                <a:solidFill>
                  <a:srgbClr val="a8a8a8"/>
                </a:solidFill>
                <a:miter/>
              </a:ln>
            </p:spPr>
          </p:cxnSp>
          <p:cxnSp>
            <p:nvCxnSpPr>
              <p:cNvPr id="27824" name="Straight Connector 1878"/>
              <p:cNvCxnSpPr/>
              <p:nvPr/>
            </p:nvCxnSpPr>
            <p:spPr>
              <a:xfrm>
                <a:off x="12481560" y="5551200"/>
                <a:ext cx="126360" cy="360"/>
              </a:xfrm>
              <a:prstGeom prst="straightConnector1">
                <a:avLst/>
              </a:prstGeom>
              <a:ln w="6480">
                <a:solidFill>
                  <a:srgbClr val="a8a8a8"/>
                </a:solidFill>
                <a:miter/>
              </a:ln>
            </p:spPr>
          </p:cxnSp>
          <p:cxnSp>
            <p:nvCxnSpPr>
              <p:cNvPr id="27825" name="Straight Connector 1879"/>
              <p:cNvCxnSpPr/>
              <p:nvPr/>
            </p:nvCxnSpPr>
            <p:spPr>
              <a:xfrm>
                <a:off x="12481560" y="6041160"/>
                <a:ext cx="126360" cy="360"/>
              </a:xfrm>
              <a:prstGeom prst="straightConnector1">
                <a:avLst/>
              </a:prstGeom>
              <a:ln w="6480">
                <a:solidFill>
                  <a:srgbClr val="a8a8a8"/>
                </a:solidFill>
                <a:miter/>
              </a:ln>
            </p:spPr>
          </p:cxnSp>
          <p:cxnSp>
            <p:nvCxnSpPr>
              <p:cNvPr id="27826" name="Straight Connector 1880"/>
              <p:cNvCxnSpPr/>
              <p:nvPr/>
            </p:nvCxnSpPr>
            <p:spPr>
              <a:xfrm>
                <a:off x="12481560" y="5877720"/>
                <a:ext cx="126360" cy="360"/>
              </a:xfrm>
              <a:prstGeom prst="straightConnector1">
                <a:avLst/>
              </a:prstGeom>
              <a:ln w="6480">
                <a:solidFill>
                  <a:srgbClr val="a8a8a8"/>
                </a:solidFill>
                <a:miter/>
              </a:ln>
            </p:spPr>
          </p:cxnSp>
          <p:cxnSp>
            <p:nvCxnSpPr>
              <p:cNvPr id="27827" name="Straight Connector 1881"/>
              <p:cNvCxnSpPr/>
              <p:nvPr/>
            </p:nvCxnSpPr>
            <p:spPr>
              <a:xfrm>
                <a:off x="12481560" y="6367680"/>
                <a:ext cx="126360" cy="360"/>
              </a:xfrm>
              <a:prstGeom prst="straightConnector1">
                <a:avLst/>
              </a:prstGeom>
              <a:ln w="6480">
                <a:solidFill>
                  <a:srgbClr val="a8a8a8"/>
                </a:solidFill>
                <a:miter/>
              </a:ln>
            </p:spPr>
          </p:cxnSp>
          <p:cxnSp>
            <p:nvCxnSpPr>
              <p:cNvPr id="27828" name="Straight Connector 1882"/>
              <p:cNvCxnSpPr/>
              <p:nvPr/>
            </p:nvCxnSpPr>
            <p:spPr>
              <a:xfrm>
                <a:off x="12481560" y="6204240"/>
                <a:ext cx="126360" cy="360"/>
              </a:xfrm>
              <a:prstGeom prst="straightConnector1">
                <a:avLst/>
              </a:prstGeom>
              <a:ln w="6480">
                <a:solidFill>
                  <a:srgbClr val="a8a8a8"/>
                </a:solidFill>
                <a:miter/>
              </a:ln>
            </p:spPr>
          </p:cxnSp>
          <p:cxnSp>
            <p:nvCxnSpPr>
              <p:cNvPr id="27829" name="Straight Connector 2020"/>
              <p:cNvCxnSpPr/>
              <p:nvPr/>
            </p:nvCxnSpPr>
            <p:spPr>
              <a:xfrm>
                <a:off x="493920" y="7167240"/>
                <a:ext cx="360" cy="126360"/>
              </a:xfrm>
              <a:prstGeom prst="straightConnector1">
                <a:avLst/>
              </a:prstGeom>
              <a:ln w="6480">
                <a:solidFill>
                  <a:srgbClr val="a8a8a8"/>
                </a:solidFill>
                <a:miter/>
              </a:ln>
            </p:spPr>
          </p:cxnSp>
          <p:cxnSp>
            <p:nvCxnSpPr>
              <p:cNvPr id="27830" name="Straight Connector 2021"/>
              <p:cNvCxnSpPr/>
              <p:nvPr/>
            </p:nvCxnSpPr>
            <p:spPr>
              <a:xfrm>
                <a:off x="329400" y="7167240"/>
                <a:ext cx="360" cy="126360"/>
              </a:xfrm>
              <a:prstGeom prst="straightConnector1">
                <a:avLst/>
              </a:prstGeom>
              <a:ln w="6480">
                <a:solidFill>
                  <a:srgbClr val="a8a8a8"/>
                </a:solidFill>
                <a:miter/>
              </a:ln>
            </p:spPr>
          </p:cxnSp>
          <p:cxnSp>
            <p:nvCxnSpPr>
              <p:cNvPr id="27831" name="Straight Connector 2022"/>
              <p:cNvCxnSpPr/>
              <p:nvPr/>
            </p:nvCxnSpPr>
            <p:spPr>
              <a:xfrm>
                <a:off x="823680" y="7167240"/>
                <a:ext cx="360" cy="126360"/>
              </a:xfrm>
              <a:prstGeom prst="straightConnector1">
                <a:avLst/>
              </a:prstGeom>
              <a:ln w="6480">
                <a:solidFill>
                  <a:srgbClr val="a8a8a8"/>
                </a:solidFill>
                <a:miter/>
              </a:ln>
            </p:spPr>
          </p:cxnSp>
          <p:cxnSp>
            <p:nvCxnSpPr>
              <p:cNvPr id="27832" name="Straight Connector 2023"/>
              <p:cNvCxnSpPr/>
              <p:nvPr/>
            </p:nvCxnSpPr>
            <p:spPr>
              <a:xfrm>
                <a:off x="658800" y="7167240"/>
                <a:ext cx="360" cy="126360"/>
              </a:xfrm>
              <a:prstGeom prst="straightConnector1">
                <a:avLst/>
              </a:prstGeom>
              <a:ln w="6480">
                <a:solidFill>
                  <a:srgbClr val="a8a8a8"/>
                </a:solidFill>
                <a:miter/>
              </a:ln>
            </p:spPr>
          </p:cxnSp>
          <p:cxnSp>
            <p:nvCxnSpPr>
              <p:cNvPr id="27833" name="Straight Connector 2024"/>
              <p:cNvCxnSpPr/>
              <p:nvPr/>
            </p:nvCxnSpPr>
            <p:spPr>
              <a:xfrm>
                <a:off x="1153080" y="7167240"/>
                <a:ext cx="360" cy="126360"/>
              </a:xfrm>
              <a:prstGeom prst="straightConnector1">
                <a:avLst/>
              </a:prstGeom>
              <a:ln w="6480">
                <a:solidFill>
                  <a:srgbClr val="a8a8a8"/>
                </a:solidFill>
                <a:miter/>
              </a:ln>
            </p:spPr>
          </p:cxnSp>
          <p:cxnSp>
            <p:nvCxnSpPr>
              <p:cNvPr id="27834" name="Straight Connector 2025"/>
              <p:cNvCxnSpPr/>
              <p:nvPr/>
            </p:nvCxnSpPr>
            <p:spPr>
              <a:xfrm>
                <a:off x="988200" y="7167240"/>
                <a:ext cx="360" cy="126360"/>
              </a:xfrm>
              <a:prstGeom prst="straightConnector1">
                <a:avLst/>
              </a:prstGeom>
              <a:ln w="6480">
                <a:solidFill>
                  <a:srgbClr val="a8a8a8"/>
                </a:solidFill>
                <a:miter/>
              </a:ln>
            </p:spPr>
          </p:cxnSp>
          <p:cxnSp>
            <p:nvCxnSpPr>
              <p:cNvPr id="27835" name="Straight Connector 2026"/>
              <p:cNvCxnSpPr/>
              <p:nvPr/>
            </p:nvCxnSpPr>
            <p:spPr>
              <a:xfrm>
                <a:off x="1482480" y="7167240"/>
                <a:ext cx="360" cy="126360"/>
              </a:xfrm>
              <a:prstGeom prst="straightConnector1">
                <a:avLst/>
              </a:prstGeom>
              <a:ln w="6480">
                <a:solidFill>
                  <a:srgbClr val="a8a8a8"/>
                </a:solidFill>
                <a:miter/>
              </a:ln>
            </p:spPr>
          </p:cxnSp>
          <p:cxnSp>
            <p:nvCxnSpPr>
              <p:cNvPr id="27836" name="Straight Connector 2027"/>
              <p:cNvCxnSpPr/>
              <p:nvPr/>
            </p:nvCxnSpPr>
            <p:spPr>
              <a:xfrm>
                <a:off x="1317960" y="7167240"/>
                <a:ext cx="360" cy="126360"/>
              </a:xfrm>
              <a:prstGeom prst="straightConnector1">
                <a:avLst/>
              </a:prstGeom>
              <a:ln w="6480">
                <a:solidFill>
                  <a:srgbClr val="a8a8a8"/>
                </a:solidFill>
                <a:miter/>
              </a:ln>
            </p:spPr>
          </p:cxnSp>
          <p:cxnSp>
            <p:nvCxnSpPr>
              <p:cNvPr id="27837" name="Straight Connector 2028"/>
              <p:cNvCxnSpPr/>
              <p:nvPr/>
            </p:nvCxnSpPr>
            <p:spPr>
              <a:xfrm>
                <a:off x="1812240" y="7167240"/>
                <a:ext cx="360" cy="126360"/>
              </a:xfrm>
              <a:prstGeom prst="straightConnector1">
                <a:avLst/>
              </a:prstGeom>
              <a:ln w="6480">
                <a:solidFill>
                  <a:srgbClr val="a8a8a8"/>
                </a:solidFill>
                <a:miter/>
              </a:ln>
            </p:spPr>
          </p:cxnSp>
          <p:cxnSp>
            <p:nvCxnSpPr>
              <p:cNvPr id="27838" name="Straight Connector 2029"/>
              <p:cNvCxnSpPr/>
              <p:nvPr/>
            </p:nvCxnSpPr>
            <p:spPr>
              <a:xfrm>
                <a:off x="1647360" y="7167240"/>
                <a:ext cx="360" cy="126360"/>
              </a:xfrm>
              <a:prstGeom prst="straightConnector1">
                <a:avLst/>
              </a:prstGeom>
              <a:ln w="6480">
                <a:solidFill>
                  <a:srgbClr val="a8a8a8"/>
                </a:solidFill>
                <a:miter/>
              </a:ln>
            </p:spPr>
          </p:cxnSp>
          <p:cxnSp>
            <p:nvCxnSpPr>
              <p:cNvPr id="27839" name="Straight Connector 2030"/>
              <p:cNvCxnSpPr/>
              <p:nvPr/>
            </p:nvCxnSpPr>
            <p:spPr>
              <a:xfrm>
                <a:off x="2141640" y="7167240"/>
                <a:ext cx="360" cy="126360"/>
              </a:xfrm>
              <a:prstGeom prst="straightConnector1">
                <a:avLst/>
              </a:prstGeom>
              <a:ln w="6480">
                <a:solidFill>
                  <a:srgbClr val="a8a8a8"/>
                </a:solidFill>
                <a:miter/>
              </a:ln>
            </p:spPr>
          </p:cxnSp>
          <p:cxnSp>
            <p:nvCxnSpPr>
              <p:cNvPr id="27840" name="Straight Connector 2031"/>
              <p:cNvCxnSpPr/>
              <p:nvPr/>
            </p:nvCxnSpPr>
            <p:spPr>
              <a:xfrm>
                <a:off x="1976760" y="7167240"/>
                <a:ext cx="360" cy="126360"/>
              </a:xfrm>
              <a:prstGeom prst="straightConnector1">
                <a:avLst/>
              </a:prstGeom>
              <a:ln w="6480">
                <a:solidFill>
                  <a:srgbClr val="a8a8a8"/>
                </a:solidFill>
                <a:miter/>
              </a:ln>
            </p:spPr>
          </p:cxnSp>
          <p:cxnSp>
            <p:nvCxnSpPr>
              <p:cNvPr id="27841" name="Straight Connector 2032"/>
              <p:cNvCxnSpPr/>
              <p:nvPr/>
            </p:nvCxnSpPr>
            <p:spPr>
              <a:xfrm>
                <a:off x="2471040" y="7167240"/>
                <a:ext cx="360" cy="126360"/>
              </a:xfrm>
              <a:prstGeom prst="straightConnector1">
                <a:avLst/>
              </a:prstGeom>
              <a:ln w="6480">
                <a:solidFill>
                  <a:srgbClr val="a8a8a8"/>
                </a:solidFill>
                <a:miter/>
              </a:ln>
            </p:spPr>
          </p:cxnSp>
          <p:cxnSp>
            <p:nvCxnSpPr>
              <p:cNvPr id="27842" name="Straight Connector 2033"/>
              <p:cNvCxnSpPr/>
              <p:nvPr/>
            </p:nvCxnSpPr>
            <p:spPr>
              <a:xfrm>
                <a:off x="2306520" y="7167240"/>
                <a:ext cx="360" cy="126360"/>
              </a:xfrm>
              <a:prstGeom prst="straightConnector1">
                <a:avLst/>
              </a:prstGeom>
              <a:ln w="6480">
                <a:solidFill>
                  <a:srgbClr val="a8a8a8"/>
                </a:solidFill>
                <a:miter/>
              </a:ln>
            </p:spPr>
          </p:cxnSp>
          <p:cxnSp>
            <p:nvCxnSpPr>
              <p:cNvPr id="27843" name="Straight Connector 2034"/>
              <p:cNvCxnSpPr/>
              <p:nvPr/>
            </p:nvCxnSpPr>
            <p:spPr>
              <a:xfrm>
                <a:off x="2800800" y="7167240"/>
                <a:ext cx="360" cy="126360"/>
              </a:xfrm>
              <a:prstGeom prst="straightConnector1">
                <a:avLst/>
              </a:prstGeom>
              <a:ln w="6480">
                <a:solidFill>
                  <a:srgbClr val="a8a8a8"/>
                </a:solidFill>
                <a:miter/>
              </a:ln>
            </p:spPr>
          </p:cxnSp>
          <p:cxnSp>
            <p:nvCxnSpPr>
              <p:cNvPr id="27844" name="Straight Connector 2035"/>
              <p:cNvCxnSpPr/>
              <p:nvPr/>
            </p:nvCxnSpPr>
            <p:spPr>
              <a:xfrm>
                <a:off x="2635920" y="7167240"/>
                <a:ext cx="360" cy="126360"/>
              </a:xfrm>
              <a:prstGeom prst="straightConnector1">
                <a:avLst/>
              </a:prstGeom>
              <a:ln w="6480">
                <a:solidFill>
                  <a:srgbClr val="a8a8a8"/>
                </a:solidFill>
                <a:miter/>
              </a:ln>
            </p:spPr>
          </p:cxnSp>
          <p:cxnSp>
            <p:nvCxnSpPr>
              <p:cNvPr id="27845" name="Straight Connector 2036"/>
              <p:cNvCxnSpPr/>
              <p:nvPr/>
            </p:nvCxnSpPr>
            <p:spPr>
              <a:xfrm>
                <a:off x="3130200" y="7167240"/>
                <a:ext cx="360" cy="126360"/>
              </a:xfrm>
              <a:prstGeom prst="straightConnector1">
                <a:avLst/>
              </a:prstGeom>
              <a:ln w="6480">
                <a:solidFill>
                  <a:srgbClr val="a8a8a8"/>
                </a:solidFill>
                <a:miter/>
              </a:ln>
            </p:spPr>
          </p:cxnSp>
          <p:cxnSp>
            <p:nvCxnSpPr>
              <p:cNvPr id="27846" name="Straight Connector 2037"/>
              <p:cNvCxnSpPr/>
              <p:nvPr/>
            </p:nvCxnSpPr>
            <p:spPr>
              <a:xfrm>
                <a:off x="2965320" y="7167240"/>
                <a:ext cx="360" cy="126360"/>
              </a:xfrm>
              <a:prstGeom prst="straightConnector1">
                <a:avLst/>
              </a:prstGeom>
              <a:ln w="6480">
                <a:solidFill>
                  <a:srgbClr val="a8a8a8"/>
                </a:solidFill>
                <a:miter/>
              </a:ln>
            </p:spPr>
          </p:cxnSp>
          <p:cxnSp>
            <p:nvCxnSpPr>
              <p:cNvPr id="27847" name="Straight Connector 2038"/>
              <p:cNvCxnSpPr/>
              <p:nvPr/>
            </p:nvCxnSpPr>
            <p:spPr>
              <a:xfrm>
                <a:off x="3459600" y="7167240"/>
                <a:ext cx="360" cy="126360"/>
              </a:xfrm>
              <a:prstGeom prst="straightConnector1">
                <a:avLst/>
              </a:prstGeom>
              <a:ln w="6480">
                <a:solidFill>
                  <a:srgbClr val="a8a8a8"/>
                </a:solidFill>
                <a:miter/>
              </a:ln>
            </p:spPr>
          </p:cxnSp>
          <p:cxnSp>
            <p:nvCxnSpPr>
              <p:cNvPr id="27848" name="Straight Connector 2039"/>
              <p:cNvCxnSpPr/>
              <p:nvPr/>
            </p:nvCxnSpPr>
            <p:spPr>
              <a:xfrm>
                <a:off x="3295080" y="7167240"/>
                <a:ext cx="360" cy="126360"/>
              </a:xfrm>
              <a:prstGeom prst="straightConnector1">
                <a:avLst/>
              </a:prstGeom>
              <a:ln w="6480">
                <a:solidFill>
                  <a:srgbClr val="a8a8a8"/>
                </a:solidFill>
                <a:miter/>
              </a:ln>
            </p:spPr>
          </p:cxnSp>
          <p:cxnSp>
            <p:nvCxnSpPr>
              <p:cNvPr id="27849" name="Straight Connector 2040"/>
              <p:cNvCxnSpPr/>
              <p:nvPr/>
            </p:nvCxnSpPr>
            <p:spPr>
              <a:xfrm>
                <a:off x="3789360" y="7167240"/>
                <a:ext cx="360" cy="126360"/>
              </a:xfrm>
              <a:prstGeom prst="straightConnector1">
                <a:avLst/>
              </a:prstGeom>
              <a:ln w="6480">
                <a:solidFill>
                  <a:srgbClr val="a8a8a8"/>
                </a:solidFill>
                <a:miter/>
              </a:ln>
            </p:spPr>
          </p:cxnSp>
          <p:cxnSp>
            <p:nvCxnSpPr>
              <p:cNvPr id="27850" name="Straight Connector 2041"/>
              <p:cNvCxnSpPr/>
              <p:nvPr/>
            </p:nvCxnSpPr>
            <p:spPr>
              <a:xfrm>
                <a:off x="3624480" y="7167240"/>
                <a:ext cx="360" cy="126360"/>
              </a:xfrm>
              <a:prstGeom prst="straightConnector1">
                <a:avLst/>
              </a:prstGeom>
              <a:ln w="6480">
                <a:solidFill>
                  <a:srgbClr val="a8a8a8"/>
                </a:solidFill>
                <a:miter/>
              </a:ln>
            </p:spPr>
          </p:cxnSp>
          <p:cxnSp>
            <p:nvCxnSpPr>
              <p:cNvPr id="27851" name="Straight Connector 2042"/>
              <p:cNvCxnSpPr/>
              <p:nvPr/>
            </p:nvCxnSpPr>
            <p:spPr>
              <a:xfrm>
                <a:off x="4118760" y="7167240"/>
                <a:ext cx="360" cy="126360"/>
              </a:xfrm>
              <a:prstGeom prst="straightConnector1">
                <a:avLst/>
              </a:prstGeom>
              <a:ln w="6480">
                <a:solidFill>
                  <a:srgbClr val="a8a8a8"/>
                </a:solidFill>
                <a:miter/>
              </a:ln>
            </p:spPr>
          </p:cxnSp>
          <p:cxnSp>
            <p:nvCxnSpPr>
              <p:cNvPr id="27852" name="Straight Connector 2043"/>
              <p:cNvCxnSpPr/>
              <p:nvPr/>
            </p:nvCxnSpPr>
            <p:spPr>
              <a:xfrm>
                <a:off x="3953880" y="7167240"/>
                <a:ext cx="360" cy="126360"/>
              </a:xfrm>
              <a:prstGeom prst="straightConnector1">
                <a:avLst/>
              </a:prstGeom>
              <a:ln w="6480">
                <a:solidFill>
                  <a:srgbClr val="a8a8a8"/>
                </a:solidFill>
                <a:miter/>
              </a:ln>
            </p:spPr>
          </p:cxnSp>
          <p:cxnSp>
            <p:nvCxnSpPr>
              <p:cNvPr id="27853" name="Straight Connector 2044"/>
              <p:cNvCxnSpPr/>
              <p:nvPr/>
            </p:nvCxnSpPr>
            <p:spPr>
              <a:xfrm>
                <a:off x="4448160" y="7167240"/>
                <a:ext cx="360" cy="126360"/>
              </a:xfrm>
              <a:prstGeom prst="straightConnector1">
                <a:avLst/>
              </a:prstGeom>
              <a:ln w="6480">
                <a:solidFill>
                  <a:srgbClr val="a8a8a8"/>
                </a:solidFill>
                <a:miter/>
              </a:ln>
            </p:spPr>
          </p:cxnSp>
          <p:cxnSp>
            <p:nvCxnSpPr>
              <p:cNvPr id="27854" name="Straight Connector 2045"/>
              <p:cNvCxnSpPr/>
              <p:nvPr/>
            </p:nvCxnSpPr>
            <p:spPr>
              <a:xfrm>
                <a:off x="4283640" y="7167240"/>
                <a:ext cx="360" cy="126360"/>
              </a:xfrm>
              <a:prstGeom prst="straightConnector1">
                <a:avLst/>
              </a:prstGeom>
              <a:ln w="6480">
                <a:solidFill>
                  <a:srgbClr val="a8a8a8"/>
                </a:solidFill>
                <a:miter/>
              </a:ln>
            </p:spPr>
          </p:cxnSp>
          <p:cxnSp>
            <p:nvCxnSpPr>
              <p:cNvPr id="27855" name="Straight Connector 2046"/>
              <p:cNvCxnSpPr/>
              <p:nvPr/>
            </p:nvCxnSpPr>
            <p:spPr>
              <a:xfrm>
                <a:off x="4777920" y="7167240"/>
                <a:ext cx="360" cy="126360"/>
              </a:xfrm>
              <a:prstGeom prst="straightConnector1">
                <a:avLst/>
              </a:prstGeom>
              <a:ln w="6480">
                <a:solidFill>
                  <a:srgbClr val="a8a8a8"/>
                </a:solidFill>
                <a:miter/>
              </a:ln>
            </p:spPr>
          </p:cxnSp>
          <p:cxnSp>
            <p:nvCxnSpPr>
              <p:cNvPr id="27856" name="Straight Connector 2047"/>
              <p:cNvCxnSpPr/>
              <p:nvPr/>
            </p:nvCxnSpPr>
            <p:spPr>
              <a:xfrm>
                <a:off x="4613040" y="7167240"/>
                <a:ext cx="360" cy="126360"/>
              </a:xfrm>
              <a:prstGeom prst="straightConnector1">
                <a:avLst/>
              </a:prstGeom>
              <a:ln w="6480">
                <a:solidFill>
                  <a:srgbClr val="a8a8a8"/>
                </a:solidFill>
                <a:miter/>
              </a:ln>
            </p:spPr>
          </p:cxnSp>
          <p:cxnSp>
            <p:nvCxnSpPr>
              <p:cNvPr id="27857" name="Straight Connector 2048"/>
              <p:cNvCxnSpPr/>
              <p:nvPr/>
            </p:nvCxnSpPr>
            <p:spPr>
              <a:xfrm>
                <a:off x="5107320" y="7167240"/>
                <a:ext cx="360" cy="126360"/>
              </a:xfrm>
              <a:prstGeom prst="straightConnector1">
                <a:avLst/>
              </a:prstGeom>
              <a:ln w="6480">
                <a:solidFill>
                  <a:srgbClr val="a8a8a8"/>
                </a:solidFill>
                <a:miter/>
              </a:ln>
            </p:spPr>
          </p:cxnSp>
          <p:cxnSp>
            <p:nvCxnSpPr>
              <p:cNvPr id="27858" name="Straight Connector 2049"/>
              <p:cNvCxnSpPr/>
              <p:nvPr/>
            </p:nvCxnSpPr>
            <p:spPr>
              <a:xfrm>
                <a:off x="4942440" y="7167240"/>
                <a:ext cx="360" cy="126360"/>
              </a:xfrm>
              <a:prstGeom prst="straightConnector1">
                <a:avLst/>
              </a:prstGeom>
              <a:ln w="6480">
                <a:solidFill>
                  <a:srgbClr val="a8a8a8"/>
                </a:solidFill>
                <a:miter/>
              </a:ln>
            </p:spPr>
          </p:cxnSp>
          <p:cxnSp>
            <p:nvCxnSpPr>
              <p:cNvPr id="27859" name="Straight Connector 2050"/>
              <p:cNvCxnSpPr/>
              <p:nvPr/>
            </p:nvCxnSpPr>
            <p:spPr>
              <a:xfrm>
                <a:off x="5436720" y="7167240"/>
                <a:ext cx="360" cy="126360"/>
              </a:xfrm>
              <a:prstGeom prst="straightConnector1">
                <a:avLst/>
              </a:prstGeom>
              <a:ln w="6480">
                <a:solidFill>
                  <a:srgbClr val="a8a8a8"/>
                </a:solidFill>
                <a:miter/>
              </a:ln>
            </p:spPr>
          </p:cxnSp>
          <p:cxnSp>
            <p:nvCxnSpPr>
              <p:cNvPr id="27860" name="Straight Connector 2051"/>
              <p:cNvCxnSpPr/>
              <p:nvPr/>
            </p:nvCxnSpPr>
            <p:spPr>
              <a:xfrm>
                <a:off x="5272200" y="7167240"/>
                <a:ext cx="360" cy="126360"/>
              </a:xfrm>
              <a:prstGeom prst="straightConnector1">
                <a:avLst/>
              </a:prstGeom>
              <a:ln w="6480">
                <a:solidFill>
                  <a:srgbClr val="a8a8a8"/>
                </a:solidFill>
                <a:miter/>
              </a:ln>
            </p:spPr>
          </p:cxnSp>
          <p:cxnSp>
            <p:nvCxnSpPr>
              <p:cNvPr id="27861" name="Straight Connector 2052"/>
              <p:cNvCxnSpPr/>
              <p:nvPr/>
            </p:nvCxnSpPr>
            <p:spPr>
              <a:xfrm>
                <a:off x="5766480" y="7167240"/>
                <a:ext cx="360" cy="126360"/>
              </a:xfrm>
              <a:prstGeom prst="straightConnector1">
                <a:avLst/>
              </a:prstGeom>
              <a:ln w="6480">
                <a:solidFill>
                  <a:srgbClr val="a8a8a8"/>
                </a:solidFill>
                <a:miter/>
              </a:ln>
            </p:spPr>
          </p:cxnSp>
          <p:cxnSp>
            <p:nvCxnSpPr>
              <p:cNvPr id="27862" name="Straight Connector 2053"/>
              <p:cNvCxnSpPr/>
              <p:nvPr/>
            </p:nvCxnSpPr>
            <p:spPr>
              <a:xfrm>
                <a:off x="5601600" y="7167240"/>
                <a:ext cx="360" cy="126360"/>
              </a:xfrm>
              <a:prstGeom prst="straightConnector1">
                <a:avLst/>
              </a:prstGeom>
              <a:ln w="6480">
                <a:solidFill>
                  <a:srgbClr val="a8a8a8"/>
                </a:solidFill>
                <a:miter/>
              </a:ln>
            </p:spPr>
          </p:cxnSp>
          <p:cxnSp>
            <p:nvCxnSpPr>
              <p:cNvPr id="27863" name="Straight Connector 2054"/>
              <p:cNvCxnSpPr/>
              <p:nvPr/>
            </p:nvCxnSpPr>
            <p:spPr>
              <a:xfrm>
                <a:off x="6095880" y="7167240"/>
                <a:ext cx="360" cy="126360"/>
              </a:xfrm>
              <a:prstGeom prst="straightConnector1">
                <a:avLst/>
              </a:prstGeom>
              <a:ln w="6480">
                <a:solidFill>
                  <a:srgbClr val="a8a8a8"/>
                </a:solidFill>
                <a:miter/>
              </a:ln>
            </p:spPr>
          </p:cxnSp>
          <p:cxnSp>
            <p:nvCxnSpPr>
              <p:cNvPr id="27864" name="Straight Connector 2055"/>
              <p:cNvCxnSpPr/>
              <p:nvPr/>
            </p:nvCxnSpPr>
            <p:spPr>
              <a:xfrm>
                <a:off x="5931000" y="7167240"/>
                <a:ext cx="360" cy="126360"/>
              </a:xfrm>
              <a:prstGeom prst="straightConnector1">
                <a:avLst/>
              </a:prstGeom>
              <a:ln w="6480">
                <a:solidFill>
                  <a:srgbClr val="a8a8a8"/>
                </a:solidFill>
                <a:miter/>
              </a:ln>
            </p:spPr>
          </p:cxnSp>
          <p:cxnSp>
            <p:nvCxnSpPr>
              <p:cNvPr id="27865" name="Straight Connector 2056"/>
              <p:cNvCxnSpPr/>
              <p:nvPr/>
            </p:nvCxnSpPr>
            <p:spPr>
              <a:xfrm>
                <a:off x="6425280" y="7167240"/>
                <a:ext cx="360" cy="126360"/>
              </a:xfrm>
              <a:prstGeom prst="straightConnector1">
                <a:avLst/>
              </a:prstGeom>
              <a:ln w="6480">
                <a:solidFill>
                  <a:srgbClr val="a8a8a8"/>
                </a:solidFill>
                <a:miter/>
              </a:ln>
            </p:spPr>
          </p:cxnSp>
          <p:cxnSp>
            <p:nvCxnSpPr>
              <p:cNvPr id="27866" name="Straight Connector 2057"/>
              <p:cNvCxnSpPr/>
              <p:nvPr/>
            </p:nvCxnSpPr>
            <p:spPr>
              <a:xfrm>
                <a:off x="6260760" y="7167240"/>
                <a:ext cx="360" cy="126360"/>
              </a:xfrm>
              <a:prstGeom prst="straightConnector1">
                <a:avLst/>
              </a:prstGeom>
              <a:ln w="6480">
                <a:solidFill>
                  <a:srgbClr val="a8a8a8"/>
                </a:solidFill>
                <a:miter/>
              </a:ln>
            </p:spPr>
          </p:cxnSp>
          <p:cxnSp>
            <p:nvCxnSpPr>
              <p:cNvPr id="27867" name="Straight Connector 2058"/>
              <p:cNvCxnSpPr/>
              <p:nvPr/>
            </p:nvCxnSpPr>
            <p:spPr>
              <a:xfrm>
                <a:off x="6590160" y="7167240"/>
                <a:ext cx="360" cy="126360"/>
              </a:xfrm>
              <a:prstGeom prst="straightConnector1">
                <a:avLst/>
              </a:prstGeom>
              <a:ln w="6480">
                <a:solidFill>
                  <a:srgbClr val="a8a8a8"/>
                </a:solidFill>
                <a:miter/>
              </a:ln>
            </p:spPr>
          </p:cxnSp>
          <p:cxnSp>
            <p:nvCxnSpPr>
              <p:cNvPr id="27868" name="Straight Connector 2059"/>
              <p:cNvCxnSpPr/>
              <p:nvPr/>
            </p:nvCxnSpPr>
            <p:spPr>
              <a:xfrm>
                <a:off x="6919560" y="7167240"/>
                <a:ext cx="360" cy="126360"/>
              </a:xfrm>
              <a:prstGeom prst="straightConnector1">
                <a:avLst/>
              </a:prstGeom>
              <a:ln w="6480">
                <a:solidFill>
                  <a:srgbClr val="a8a8a8"/>
                </a:solidFill>
                <a:miter/>
              </a:ln>
            </p:spPr>
          </p:cxnSp>
          <p:cxnSp>
            <p:nvCxnSpPr>
              <p:cNvPr id="27869" name="Straight Connector 2060"/>
              <p:cNvCxnSpPr/>
              <p:nvPr/>
            </p:nvCxnSpPr>
            <p:spPr>
              <a:xfrm>
                <a:off x="6754680" y="7167240"/>
                <a:ext cx="360" cy="126360"/>
              </a:xfrm>
              <a:prstGeom prst="straightConnector1">
                <a:avLst/>
              </a:prstGeom>
              <a:ln w="6480">
                <a:solidFill>
                  <a:srgbClr val="a8a8a8"/>
                </a:solidFill>
                <a:miter/>
              </a:ln>
            </p:spPr>
          </p:cxnSp>
          <p:cxnSp>
            <p:nvCxnSpPr>
              <p:cNvPr id="27870" name="Straight Connector 2061"/>
              <p:cNvCxnSpPr/>
              <p:nvPr/>
            </p:nvCxnSpPr>
            <p:spPr>
              <a:xfrm>
                <a:off x="7248960" y="7167240"/>
                <a:ext cx="360" cy="126360"/>
              </a:xfrm>
              <a:prstGeom prst="straightConnector1">
                <a:avLst/>
              </a:prstGeom>
              <a:ln w="6480">
                <a:solidFill>
                  <a:srgbClr val="a8a8a8"/>
                </a:solidFill>
                <a:miter/>
              </a:ln>
            </p:spPr>
          </p:cxnSp>
          <p:cxnSp>
            <p:nvCxnSpPr>
              <p:cNvPr id="27871" name="Straight Connector 2062"/>
              <p:cNvCxnSpPr/>
              <p:nvPr/>
            </p:nvCxnSpPr>
            <p:spPr>
              <a:xfrm>
                <a:off x="7084440" y="7167240"/>
                <a:ext cx="360" cy="126360"/>
              </a:xfrm>
              <a:prstGeom prst="straightConnector1">
                <a:avLst/>
              </a:prstGeom>
              <a:ln w="6480">
                <a:solidFill>
                  <a:srgbClr val="a8a8a8"/>
                </a:solidFill>
                <a:miter/>
              </a:ln>
            </p:spPr>
          </p:cxnSp>
          <p:cxnSp>
            <p:nvCxnSpPr>
              <p:cNvPr id="27872" name="Straight Connector 2063"/>
              <p:cNvCxnSpPr/>
              <p:nvPr/>
            </p:nvCxnSpPr>
            <p:spPr>
              <a:xfrm>
                <a:off x="7578720" y="7167240"/>
                <a:ext cx="360" cy="126360"/>
              </a:xfrm>
              <a:prstGeom prst="straightConnector1">
                <a:avLst/>
              </a:prstGeom>
              <a:ln w="6480">
                <a:solidFill>
                  <a:srgbClr val="a8a8a8"/>
                </a:solidFill>
                <a:miter/>
              </a:ln>
            </p:spPr>
          </p:cxnSp>
          <p:cxnSp>
            <p:nvCxnSpPr>
              <p:cNvPr id="27873" name="Straight Connector 2064"/>
              <p:cNvCxnSpPr/>
              <p:nvPr/>
            </p:nvCxnSpPr>
            <p:spPr>
              <a:xfrm>
                <a:off x="7413840" y="7167240"/>
                <a:ext cx="360" cy="126360"/>
              </a:xfrm>
              <a:prstGeom prst="straightConnector1">
                <a:avLst/>
              </a:prstGeom>
              <a:ln w="6480">
                <a:solidFill>
                  <a:srgbClr val="a8a8a8"/>
                </a:solidFill>
                <a:miter/>
              </a:ln>
            </p:spPr>
          </p:cxnSp>
          <p:cxnSp>
            <p:nvCxnSpPr>
              <p:cNvPr id="27874" name="Straight Connector 2065"/>
              <p:cNvCxnSpPr/>
              <p:nvPr/>
            </p:nvCxnSpPr>
            <p:spPr>
              <a:xfrm>
                <a:off x="7908120" y="7167240"/>
                <a:ext cx="360" cy="126360"/>
              </a:xfrm>
              <a:prstGeom prst="straightConnector1">
                <a:avLst/>
              </a:prstGeom>
              <a:ln w="6480">
                <a:solidFill>
                  <a:srgbClr val="a8a8a8"/>
                </a:solidFill>
                <a:miter/>
              </a:ln>
            </p:spPr>
          </p:cxnSp>
          <p:cxnSp>
            <p:nvCxnSpPr>
              <p:cNvPr id="27875" name="Straight Connector 2066"/>
              <p:cNvCxnSpPr/>
              <p:nvPr/>
            </p:nvCxnSpPr>
            <p:spPr>
              <a:xfrm>
                <a:off x="7743240" y="7167240"/>
                <a:ext cx="360" cy="126360"/>
              </a:xfrm>
              <a:prstGeom prst="straightConnector1">
                <a:avLst/>
              </a:prstGeom>
              <a:ln w="6480">
                <a:solidFill>
                  <a:srgbClr val="a8a8a8"/>
                </a:solidFill>
                <a:miter/>
              </a:ln>
            </p:spPr>
          </p:cxnSp>
          <p:cxnSp>
            <p:nvCxnSpPr>
              <p:cNvPr id="27876" name="Straight Connector 2067"/>
              <p:cNvCxnSpPr/>
              <p:nvPr/>
            </p:nvCxnSpPr>
            <p:spPr>
              <a:xfrm>
                <a:off x="8237520" y="7167240"/>
                <a:ext cx="360" cy="126360"/>
              </a:xfrm>
              <a:prstGeom prst="straightConnector1">
                <a:avLst/>
              </a:prstGeom>
              <a:ln w="6480">
                <a:solidFill>
                  <a:srgbClr val="a8a8a8"/>
                </a:solidFill>
                <a:miter/>
              </a:ln>
            </p:spPr>
          </p:cxnSp>
          <p:cxnSp>
            <p:nvCxnSpPr>
              <p:cNvPr id="27877" name="Straight Connector 2068"/>
              <p:cNvCxnSpPr/>
              <p:nvPr/>
            </p:nvCxnSpPr>
            <p:spPr>
              <a:xfrm>
                <a:off x="8073000" y="7167240"/>
                <a:ext cx="360" cy="126360"/>
              </a:xfrm>
              <a:prstGeom prst="straightConnector1">
                <a:avLst/>
              </a:prstGeom>
              <a:ln w="6480">
                <a:solidFill>
                  <a:srgbClr val="a8a8a8"/>
                </a:solidFill>
                <a:miter/>
              </a:ln>
            </p:spPr>
          </p:cxnSp>
          <p:cxnSp>
            <p:nvCxnSpPr>
              <p:cNvPr id="27878" name="Straight Connector 2069"/>
              <p:cNvCxnSpPr/>
              <p:nvPr/>
            </p:nvCxnSpPr>
            <p:spPr>
              <a:xfrm>
                <a:off x="8567280" y="7167240"/>
                <a:ext cx="360" cy="126360"/>
              </a:xfrm>
              <a:prstGeom prst="straightConnector1">
                <a:avLst/>
              </a:prstGeom>
              <a:ln w="6480">
                <a:solidFill>
                  <a:srgbClr val="a8a8a8"/>
                </a:solidFill>
                <a:miter/>
              </a:ln>
            </p:spPr>
          </p:cxnSp>
          <p:cxnSp>
            <p:nvCxnSpPr>
              <p:cNvPr id="27879" name="Straight Connector 2070"/>
              <p:cNvCxnSpPr/>
              <p:nvPr/>
            </p:nvCxnSpPr>
            <p:spPr>
              <a:xfrm>
                <a:off x="8402400" y="7167240"/>
                <a:ext cx="360" cy="126360"/>
              </a:xfrm>
              <a:prstGeom prst="straightConnector1">
                <a:avLst/>
              </a:prstGeom>
              <a:ln w="6480">
                <a:solidFill>
                  <a:srgbClr val="a8a8a8"/>
                </a:solidFill>
                <a:miter/>
              </a:ln>
            </p:spPr>
          </p:cxnSp>
          <p:cxnSp>
            <p:nvCxnSpPr>
              <p:cNvPr id="27880" name="Straight Connector 2071"/>
              <p:cNvCxnSpPr/>
              <p:nvPr/>
            </p:nvCxnSpPr>
            <p:spPr>
              <a:xfrm>
                <a:off x="8896680" y="7167240"/>
                <a:ext cx="360" cy="126360"/>
              </a:xfrm>
              <a:prstGeom prst="straightConnector1">
                <a:avLst/>
              </a:prstGeom>
              <a:ln w="6480">
                <a:solidFill>
                  <a:srgbClr val="a8a8a8"/>
                </a:solidFill>
                <a:miter/>
              </a:ln>
            </p:spPr>
          </p:cxnSp>
          <p:cxnSp>
            <p:nvCxnSpPr>
              <p:cNvPr id="27881" name="Straight Connector 2072"/>
              <p:cNvCxnSpPr/>
              <p:nvPr/>
            </p:nvCxnSpPr>
            <p:spPr>
              <a:xfrm>
                <a:off x="8731800" y="7167240"/>
                <a:ext cx="360" cy="126360"/>
              </a:xfrm>
              <a:prstGeom prst="straightConnector1">
                <a:avLst/>
              </a:prstGeom>
              <a:ln w="6480">
                <a:solidFill>
                  <a:srgbClr val="a8a8a8"/>
                </a:solidFill>
                <a:miter/>
              </a:ln>
            </p:spPr>
          </p:cxnSp>
          <p:cxnSp>
            <p:nvCxnSpPr>
              <p:cNvPr id="27882" name="Straight Connector 2073"/>
              <p:cNvCxnSpPr/>
              <p:nvPr/>
            </p:nvCxnSpPr>
            <p:spPr>
              <a:xfrm>
                <a:off x="9226080" y="7167240"/>
                <a:ext cx="360" cy="126360"/>
              </a:xfrm>
              <a:prstGeom prst="straightConnector1">
                <a:avLst/>
              </a:prstGeom>
              <a:ln w="6480">
                <a:solidFill>
                  <a:srgbClr val="a8a8a8"/>
                </a:solidFill>
                <a:miter/>
              </a:ln>
            </p:spPr>
          </p:cxnSp>
          <p:cxnSp>
            <p:nvCxnSpPr>
              <p:cNvPr id="27883" name="Straight Connector 2074"/>
              <p:cNvCxnSpPr/>
              <p:nvPr/>
            </p:nvCxnSpPr>
            <p:spPr>
              <a:xfrm>
                <a:off x="9061560" y="7167240"/>
                <a:ext cx="360" cy="126360"/>
              </a:xfrm>
              <a:prstGeom prst="straightConnector1">
                <a:avLst/>
              </a:prstGeom>
              <a:ln w="6480">
                <a:solidFill>
                  <a:srgbClr val="a8a8a8"/>
                </a:solidFill>
                <a:miter/>
              </a:ln>
            </p:spPr>
          </p:cxnSp>
          <p:cxnSp>
            <p:nvCxnSpPr>
              <p:cNvPr id="27884" name="Straight Connector 2075"/>
              <p:cNvCxnSpPr/>
              <p:nvPr/>
            </p:nvCxnSpPr>
            <p:spPr>
              <a:xfrm>
                <a:off x="9555840" y="7167240"/>
                <a:ext cx="360" cy="126360"/>
              </a:xfrm>
              <a:prstGeom prst="straightConnector1">
                <a:avLst/>
              </a:prstGeom>
              <a:ln w="6480">
                <a:solidFill>
                  <a:srgbClr val="a8a8a8"/>
                </a:solidFill>
                <a:miter/>
              </a:ln>
            </p:spPr>
          </p:cxnSp>
          <p:cxnSp>
            <p:nvCxnSpPr>
              <p:cNvPr id="27885" name="Straight Connector 2076"/>
              <p:cNvCxnSpPr/>
              <p:nvPr/>
            </p:nvCxnSpPr>
            <p:spPr>
              <a:xfrm>
                <a:off x="9390960" y="7167240"/>
                <a:ext cx="360" cy="126360"/>
              </a:xfrm>
              <a:prstGeom prst="straightConnector1">
                <a:avLst/>
              </a:prstGeom>
              <a:ln w="6480">
                <a:solidFill>
                  <a:srgbClr val="a8a8a8"/>
                </a:solidFill>
                <a:miter/>
              </a:ln>
            </p:spPr>
          </p:cxnSp>
          <p:cxnSp>
            <p:nvCxnSpPr>
              <p:cNvPr id="27886" name="Straight Connector 2077"/>
              <p:cNvCxnSpPr/>
              <p:nvPr/>
            </p:nvCxnSpPr>
            <p:spPr>
              <a:xfrm>
                <a:off x="9885240" y="7167240"/>
                <a:ext cx="360" cy="126360"/>
              </a:xfrm>
              <a:prstGeom prst="straightConnector1">
                <a:avLst/>
              </a:prstGeom>
              <a:ln w="6480">
                <a:solidFill>
                  <a:srgbClr val="a8a8a8"/>
                </a:solidFill>
                <a:miter/>
              </a:ln>
            </p:spPr>
          </p:cxnSp>
          <p:cxnSp>
            <p:nvCxnSpPr>
              <p:cNvPr id="27887" name="Straight Connector 2078"/>
              <p:cNvCxnSpPr/>
              <p:nvPr/>
            </p:nvCxnSpPr>
            <p:spPr>
              <a:xfrm>
                <a:off x="9720360" y="7167240"/>
                <a:ext cx="360" cy="126360"/>
              </a:xfrm>
              <a:prstGeom prst="straightConnector1">
                <a:avLst/>
              </a:prstGeom>
              <a:ln w="6480">
                <a:solidFill>
                  <a:srgbClr val="a8a8a8"/>
                </a:solidFill>
                <a:miter/>
              </a:ln>
            </p:spPr>
          </p:cxnSp>
          <p:cxnSp>
            <p:nvCxnSpPr>
              <p:cNvPr id="27888" name="Straight Connector 2079"/>
              <p:cNvCxnSpPr/>
              <p:nvPr/>
            </p:nvCxnSpPr>
            <p:spPr>
              <a:xfrm>
                <a:off x="10214640" y="7167240"/>
                <a:ext cx="360" cy="126360"/>
              </a:xfrm>
              <a:prstGeom prst="straightConnector1">
                <a:avLst/>
              </a:prstGeom>
              <a:ln w="6480">
                <a:solidFill>
                  <a:srgbClr val="a8a8a8"/>
                </a:solidFill>
                <a:miter/>
              </a:ln>
            </p:spPr>
          </p:cxnSp>
          <p:cxnSp>
            <p:nvCxnSpPr>
              <p:cNvPr id="27889" name="Straight Connector 2080"/>
              <p:cNvCxnSpPr/>
              <p:nvPr/>
            </p:nvCxnSpPr>
            <p:spPr>
              <a:xfrm>
                <a:off x="10050120" y="7167240"/>
                <a:ext cx="360" cy="126360"/>
              </a:xfrm>
              <a:prstGeom prst="straightConnector1">
                <a:avLst/>
              </a:prstGeom>
              <a:ln w="6480">
                <a:solidFill>
                  <a:srgbClr val="a8a8a8"/>
                </a:solidFill>
                <a:miter/>
              </a:ln>
            </p:spPr>
          </p:cxnSp>
          <p:cxnSp>
            <p:nvCxnSpPr>
              <p:cNvPr id="27890" name="Straight Connector 2081"/>
              <p:cNvCxnSpPr/>
              <p:nvPr/>
            </p:nvCxnSpPr>
            <p:spPr>
              <a:xfrm>
                <a:off x="10544400" y="7167240"/>
                <a:ext cx="360" cy="126360"/>
              </a:xfrm>
              <a:prstGeom prst="straightConnector1">
                <a:avLst/>
              </a:prstGeom>
              <a:ln w="6480">
                <a:solidFill>
                  <a:srgbClr val="a8a8a8"/>
                </a:solidFill>
                <a:miter/>
              </a:ln>
            </p:spPr>
          </p:cxnSp>
          <p:cxnSp>
            <p:nvCxnSpPr>
              <p:cNvPr id="27891" name="Straight Connector 2082"/>
              <p:cNvCxnSpPr/>
              <p:nvPr/>
            </p:nvCxnSpPr>
            <p:spPr>
              <a:xfrm>
                <a:off x="10379520" y="7167240"/>
                <a:ext cx="360" cy="126360"/>
              </a:xfrm>
              <a:prstGeom prst="straightConnector1">
                <a:avLst/>
              </a:prstGeom>
              <a:ln w="6480">
                <a:solidFill>
                  <a:srgbClr val="a8a8a8"/>
                </a:solidFill>
                <a:miter/>
              </a:ln>
            </p:spPr>
          </p:cxnSp>
          <p:cxnSp>
            <p:nvCxnSpPr>
              <p:cNvPr id="27892" name="Straight Connector 2083"/>
              <p:cNvCxnSpPr/>
              <p:nvPr/>
            </p:nvCxnSpPr>
            <p:spPr>
              <a:xfrm>
                <a:off x="10873800" y="7167240"/>
                <a:ext cx="360" cy="126360"/>
              </a:xfrm>
              <a:prstGeom prst="straightConnector1">
                <a:avLst/>
              </a:prstGeom>
              <a:ln w="6480">
                <a:solidFill>
                  <a:srgbClr val="a8a8a8"/>
                </a:solidFill>
                <a:miter/>
              </a:ln>
            </p:spPr>
          </p:cxnSp>
          <p:cxnSp>
            <p:nvCxnSpPr>
              <p:cNvPr id="27893" name="Straight Connector 2084"/>
              <p:cNvCxnSpPr/>
              <p:nvPr/>
            </p:nvCxnSpPr>
            <p:spPr>
              <a:xfrm>
                <a:off x="10708920" y="7167240"/>
                <a:ext cx="360" cy="126360"/>
              </a:xfrm>
              <a:prstGeom prst="straightConnector1">
                <a:avLst/>
              </a:prstGeom>
              <a:ln w="6480">
                <a:solidFill>
                  <a:srgbClr val="a8a8a8"/>
                </a:solidFill>
                <a:miter/>
              </a:ln>
            </p:spPr>
          </p:cxnSp>
          <p:cxnSp>
            <p:nvCxnSpPr>
              <p:cNvPr id="27894" name="Straight Connector 2085"/>
              <p:cNvCxnSpPr/>
              <p:nvPr/>
            </p:nvCxnSpPr>
            <p:spPr>
              <a:xfrm>
                <a:off x="11203200" y="7167240"/>
                <a:ext cx="360" cy="126360"/>
              </a:xfrm>
              <a:prstGeom prst="straightConnector1">
                <a:avLst/>
              </a:prstGeom>
              <a:ln w="6480">
                <a:solidFill>
                  <a:srgbClr val="a8a8a8"/>
                </a:solidFill>
                <a:miter/>
              </a:ln>
            </p:spPr>
          </p:cxnSp>
          <p:cxnSp>
            <p:nvCxnSpPr>
              <p:cNvPr id="27895" name="Straight Connector 2086"/>
              <p:cNvCxnSpPr/>
              <p:nvPr/>
            </p:nvCxnSpPr>
            <p:spPr>
              <a:xfrm>
                <a:off x="11038680" y="7167240"/>
                <a:ext cx="360" cy="126360"/>
              </a:xfrm>
              <a:prstGeom prst="straightConnector1">
                <a:avLst/>
              </a:prstGeom>
              <a:ln w="6480">
                <a:solidFill>
                  <a:srgbClr val="a8a8a8"/>
                </a:solidFill>
                <a:miter/>
              </a:ln>
            </p:spPr>
          </p:cxnSp>
          <p:cxnSp>
            <p:nvCxnSpPr>
              <p:cNvPr id="27896" name="Straight Connector 2087"/>
              <p:cNvCxnSpPr/>
              <p:nvPr/>
            </p:nvCxnSpPr>
            <p:spPr>
              <a:xfrm>
                <a:off x="11532960" y="7167240"/>
                <a:ext cx="360" cy="126360"/>
              </a:xfrm>
              <a:prstGeom prst="straightConnector1">
                <a:avLst/>
              </a:prstGeom>
              <a:ln w="6480">
                <a:solidFill>
                  <a:srgbClr val="a8a8a8"/>
                </a:solidFill>
                <a:miter/>
              </a:ln>
            </p:spPr>
          </p:cxnSp>
          <p:cxnSp>
            <p:nvCxnSpPr>
              <p:cNvPr id="27897" name="Straight Connector 2088"/>
              <p:cNvCxnSpPr/>
              <p:nvPr/>
            </p:nvCxnSpPr>
            <p:spPr>
              <a:xfrm>
                <a:off x="11368080" y="7167240"/>
                <a:ext cx="360" cy="126360"/>
              </a:xfrm>
              <a:prstGeom prst="straightConnector1">
                <a:avLst/>
              </a:prstGeom>
              <a:ln w="6480">
                <a:solidFill>
                  <a:srgbClr val="a8a8a8"/>
                </a:solidFill>
                <a:miter/>
              </a:ln>
            </p:spPr>
          </p:cxnSp>
          <p:cxnSp>
            <p:nvCxnSpPr>
              <p:cNvPr id="27898" name="Straight Connector 2089"/>
              <p:cNvCxnSpPr/>
              <p:nvPr/>
            </p:nvCxnSpPr>
            <p:spPr>
              <a:xfrm>
                <a:off x="11862360" y="7167240"/>
                <a:ext cx="360" cy="126360"/>
              </a:xfrm>
              <a:prstGeom prst="straightConnector1">
                <a:avLst/>
              </a:prstGeom>
              <a:ln w="6480">
                <a:solidFill>
                  <a:srgbClr val="a8a8a8"/>
                </a:solidFill>
                <a:miter/>
              </a:ln>
            </p:spPr>
          </p:cxnSp>
          <p:cxnSp>
            <p:nvCxnSpPr>
              <p:cNvPr id="2789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7900" name="Group 28"/>
            <p:cNvGrpSpPr/>
            <p:nvPr/>
          </p:nvGrpSpPr>
          <p:grpSpPr>
            <a:xfrm>
              <a:off x="-435240" y="-435240"/>
              <a:ext cx="13042800" cy="7728480"/>
              <a:chOff x="-435240" y="-435240"/>
              <a:chExt cx="13042800" cy="7728480"/>
            </a:xfrm>
          </p:grpSpPr>
          <p:cxnSp>
            <p:nvCxnSpPr>
              <p:cNvPr id="27901" name="Straight Connector 1897"/>
              <p:cNvCxnSpPr/>
              <p:nvPr/>
            </p:nvCxnSpPr>
            <p:spPr>
              <a:xfrm>
                <a:off x="12355560" y="4898520"/>
                <a:ext cx="252360" cy="360"/>
              </a:xfrm>
              <a:prstGeom prst="straightConnector1">
                <a:avLst/>
              </a:prstGeom>
              <a:ln w="6480">
                <a:solidFill>
                  <a:srgbClr val="a8a8a8"/>
                </a:solidFill>
                <a:miter/>
              </a:ln>
            </p:spPr>
          </p:cxnSp>
          <p:cxnSp>
            <p:nvCxnSpPr>
              <p:cNvPr id="27902" name="Straight Connector 181"/>
              <p:cNvCxnSpPr/>
              <p:nvPr/>
            </p:nvCxnSpPr>
            <p:spPr>
              <a:xfrm>
                <a:off x="-435240" y="326520"/>
                <a:ext cx="252360" cy="360"/>
              </a:xfrm>
              <a:prstGeom prst="straightConnector1">
                <a:avLst/>
              </a:prstGeom>
              <a:ln w="6480">
                <a:solidFill>
                  <a:srgbClr val="a8a8a8"/>
                </a:solidFill>
                <a:miter/>
              </a:ln>
            </p:spPr>
          </p:cxnSp>
          <p:cxnSp>
            <p:nvCxnSpPr>
              <p:cNvPr id="27903" name="Straight Connector 182"/>
              <p:cNvCxnSpPr/>
              <p:nvPr/>
            </p:nvCxnSpPr>
            <p:spPr>
              <a:xfrm>
                <a:off x="-435240" y="0"/>
                <a:ext cx="252360" cy="360"/>
              </a:xfrm>
              <a:prstGeom prst="straightConnector1">
                <a:avLst/>
              </a:prstGeom>
              <a:ln w="6480">
                <a:solidFill>
                  <a:srgbClr val="a8a8a8"/>
                </a:solidFill>
                <a:miter/>
              </a:ln>
            </p:spPr>
          </p:cxnSp>
          <p:cxnSp>
            <p:nvCxnSpPr>
              <p:cNvPr id="27904" name="Straight Connector 183"/>
              <p:cNvCxnSpPr/>
              <p:nvPr/>
            </p:nvCxnSpPr>
            <p:spPr>
              <a:xfrm>
                <a:off x="-435240" y="979560"/>
                <a:ext cx="252360" cy="360"/>
              </a:xfrm>
              <a:prstGeom prst="straightConnector1">
                <a:avLst/>
              </a:prstGeom>
              <a:ln w="6480">
                <a:solidFill>
                  <a:srgbClr val="a8a8a8"/>
                </a:solidFill>
                <a:miter/>
              </a:ln>
            </p:spPr>
          </p:cxnSp>
          <p:cxnSp>
            <p:nvCxnSpPr>
              <p:cNvPr id="27905" name="Straight Connector 184"/>
              <p:cNvCxnSpPr/>
              <p:nvPr/>
            </p:nvCxnSpPr>
            <p:spPr>
              <a:xfrm>
                <a:off x="-435240" y="653040"/>
                <a:ext cx="252360" cy="360"/>
              </a:xfrm>
              <a:prstGeom prst="straightConnector1">
                <a:avLst/>
              </a:prstGeom>
              <a:ln w="6480">
                <a:solidFill>
                  <a:srgbClr val="a8a8a8"/>
                </a:solidFill>
                <a:miter/>
              </a:ln>
            </p:spPr>
          </p:cxnSp>
          <p:cxnSp>
            <p:nvCxnSpPr>
              <p:cNvPr id="27906" name="Straight Connector 185"/>
              <p:cNvCxnSpPr/>
              <p:nvPr/>
            </p:nvCxnSpPr>
            <p:spPr>
              <a:xfrm>
                <a:off x="-435240" y="1632600"/>
                <a:ext cx="252360" cy="360"/>
              </a:xfrm>
              <a:prstGeom prst="straightConnector1">
                <a:avLst/>
              </a:prstGeom>
              <a:ln w="6480">
                <a:solidFill>
                  <a:srgbClr val="a8a8a8"/>
                </a:solidFill>
                <a:miter/>
              </a:ln>
            </p:spPr>
          </p:cxnSp>
          <p:cxnSp>
            <p:nvCxnSpPr>
              <p:cNvPr id="27907" name="Straight Connector 186"/>
              <p:cNvCxnSpPr/>
              <p:nvPr/>
            </p:nvCxnSpPr>
            <p:spPr>
              <a:xfrm>
                <a:off x="-435240" y="1306080"/>
                <a:ext cx="252360" cy="360"/>
              </a:xfrm>
              <a:prstGeom prst="straightConnector1">
                <a:avLst/>
              </a:prstGeom>
              <a:ln w="6480">
                <a:solidFill>
                  <a:srgbClr val="a8a8a8"/>
                </a:solidFill>
                <a:miter/>
              </a:ln>
            </p:spPr>
          </p:cxnSp>
          <p:cxnSp>
            <p:nvCxnSpPr>
              <p:cNvPr id="27908" name="Straight Connector 187"/>
              <p:cNvCxnSpPr/>
              <p:nvPr/>
            </p:nvCxnSpPr>
            <p:spPr>
              <a:xfrm>
                <a:off x="-435240" y="2285640"/>
                <a:ext cx="252360" cy="360"/>
              </a:xfrm>
              <a:prstGeom prst="straightConnector1">
                <a:avLst/>
              </a:prstGeom>
              <a:ln w="6480">
                <a:solidFill>
                  <a:srgbClr val="a8a8a8"/>
                </a:solidFill>
                <a:miter/>
              </a:ln>
            </p:spPr>
          </p:cxnSp>
          <p:cxnSp>
            <p:nvCxnSpPr>
              <p:cNvPr id="27909" name="Straight Connector 188"/>
              <p:cNvCxnSpPr/>
              <p:nvPr/>
            </p:nvCxnSpPr>
            <p:spPr>
              <a:xfrm>
                <a:off x="-435240" y="1959120"/>
                <a:ext cx="252360" cy="360"/>
              </a:xfrm>
              <a:prstGeom prst="straightConnector1">
                <a:avLst/>
              </a:prstGeom>
              <a:ln w="6480">
                <a:solidFill>
                  <a:srgbClr val="a8a8a8"/>
                </a:solidFill>
                <a:miter/>
              </a:ln>
            </p:spPr>
          </p:cxnSp>
          <p:cxnSp>
            <p:nvCxnSpPr>
              <p:cNvPr id="27910" name="Straight Connector 189"/>
              <p:cNvCxnSpPr/>
              <p:nvPr/>
            </p:nvCxnSpPr>
            <p:spPr>
              <a:xfrm>
                <a:off x="-435240" y="2939040"/>
                <a:ext cx="252360" cy="360"/>
              </a:xfrm>
              <a:prstGeom prst="straightConnector1">
                <a:avLst/>
              </a:prstGeom>
              <a:ln w="6480">
                <a:solidFill>
                  <a:srgbClr val="a8a8a8"/>
                </a:solidFill>
                <a:miter/>
              </a:ln>
            </p:spPr>
          </p:cxnSp>
          <p:cxnSp>
            <p:nvCxnSpPr>
              <p:cNvPr id="27911" name="Straight Connector 190"/>
              <p:cNvCxnSpPr/>
              <p:nvPr/>
            </p:nvCxnSpPr>
            <p:spPr>
              <a:xfrm>
                <a:off x="-435240" y="2612520"/>
                <a:ext cx="252360" cy="360"/>
              </a:xfrm>
              <a:prstGeom prst="straightConnector1">
                <a:avLst/>
              </a:prstGeom>
              <a:ln w="6480">
                <a:solidFill>
                  <a:srgbClr val="a8a8a8"/>
                </a:solidFill>
                <a:miter/>
              </a:ln>
            </p:spPr>
          </p:cxnSp>
          <p:cxnSp>
            <p:nvCxnSpPr>
              <p:cNvPr id="27912" name="Straight Connector 191"/>
              <p:cNvCxnSpPr/>
              <p:nvPr/>
            </p:nvCxnSpPr>
            <p:spPr>
              <a:xfrm>
                <a:off x="-435240" y="3592080"/>
                <a:ext cx="252360" cy="360"/>
              </a:xfrm>
              <a:prstGeom prst="straightConnector1">
                <a:avLst/>
              </a:prstGeom>
              <a:ln w="6480">
                <a:solidFill>
                  <a:srgbClr val="a8a8a8"/>
                </a:solidFill>
                <a:miter/>
              </a:ln>
            </p:spPr>
          </p:cxnSp>
          <p:cxnSp>
            <p:nvCxnSpPr>
              <p:cNvPr id="27913" name="Straight Connector 192"/>
              <p:cNvCxnSpPr/>
              <p:nvPr/>
            </p:nvCxnSpPr>
            <p:spPr>
              <a:xfrm>
                <a:off x="-435240" y="3265560"/>
                <a:ext cx="252360" cy="360"/>
              </a:xfrm>
              <a:prstGeom prst="straightConnector1">
                <a:avLst/>
              </a:prstGeom>
              <a:ln w="6480">
                <a:solidFill>
                  <a:srgbClr val="a8a8a8"/>
                </a:solidFill>
                <a:miter/>
              </a:ln>
            </p:spPr>
          </p:cxnSp>
          <p:cxnSp>
            <p:nvCxnSpPr>
              <p:cNvPr id="27914" name="Straight Connector 193"/>
              <p:cNvCxnSpPr/>
              <p:nvPr/>
            </p:nvCxnSpPr>
            <p:spPr>
              <a:xfrm>
                <a:off x="-435240" y="4245120"/>
                <a:ext cx="252360" cy="360"/>
              </a:xfrm>
              <a:prstGeom prst="straightConnector1">
                <a:avLst/>
              </a:prstGeom>
              <a:ln w="6480">
                <a:solidFill>
                  <a:srgbClr val="a8a8a8"/>
                </a:solidFill>
                <a:miter/>
              </a:ln>
            </p:spPr>
          </p:cxnSp>
          <p:cxnSp>
            <p:nvCxnSpPr>
              <p:cNvPr id="27915" name="Straight Connector 194"/>
              <p:cNvCxnSpPr/>
              <p:nvPr/>
            </p:nvCxnSpPr>
            <p:spPr>
              <a:xfrm>
                <a:off x="-435240" y="3918600"/>
                <a:ext cx="252360" cy="360"/>
              </a:xfrm>
              <a:prstGeom prst="straightConnector1">
                <a:avLst/>
              </a:prstGeom>
              <a:ln w="6480">
                <a:solidFill>
                  <a:srgbClr val="a8a8a8"/>
                </a:solidFill>
                <a:miter/>
              </a:ln>
            </p:spPr>
          </p:cxnSp>
          <p:cxnSp>
            <p:nvCxnSpPr>
              <p:cNvPr id="27916" name="Straight Connector 195"/>
              <p:cNvCxnSpPr/>
              <p:nvPr/>
            </p:nvCxnSpPr>
            <p:spPr>
              <a:xfrm>
                <a:off x="-435240" y="4898520"/>
                <a:ext cx="252360" cy="360"/>
              </a:xfrm>
              <a:prstGeom prst="straightConnector1">
                <a:avLst/>
              </a:prstGeom>
              <a:ln w="6480">
                <a:solidFill>
                  <a:srgbClr val="a8a8a8"/>
                </a:solidFill>
                <a:miter/>
              </a:ln>
            </p:spPr>
          </p:cxnSp>
          <p:cxnSp>
            <p:nvCxnSpPr>
              <p:cNvPr id="27917" name="Straight Connector 196"/>
              <p:cNvCxnSpPr/>
              <p:nvPr/>
            </p:nvCxnSpPr>
            <p:spPr>
              <a:xfrm>
                <a:off x="-435240" y="4571640"/>
                <a:ext cx="252360" cy="360"/>
              </a:xfrm>
              <a:prstGeom prst="straightConnector1">
                <a:avLst/>
              </a:prstGeom>
              <a:ln w="6480">
                <a:solidFill>
                  <a:srgbClr val="a8a8a8"/>
                </a:solidFill>
                <a:miter/>
              </a:ln>
            </p:spPr>
          </p:cxnSp>
          <p:cxnSp>
            <p:nvCxnSpPr>
              <p:cNvPr id="27918" name="Straight Connector 197"/>
              <p:cNvCxnSpPr/>
              <p:nvPr/>
            </p:nvCxnSpPr>
            <p:spPr>
              <a:xfrm>
                <a:off x="-435240" y="5551560"/>
                <a:ext cx="252360" cy="360"/>
              </a:xfrm>
              <a:prstGeom prst="straightConnector1">
                <a:avLst/>
              </a:prstGeom>
              <a:ln w="6480">
                <a:solidFill>
                  <a:srgbClr val="a8a8a8"/>
                </a:solidFill>
                <a:miter/>
              </a:ln>
            </p:spPr>
          </p:cxnSp>
          <p:cxnSp>
            <p:nvCxnSpPr>
              <p:cNvPr id="27919" name="Straight Connector 198"/>
              <p:cNvCxnSpPr/>
              <p:nvPr/>
            </p:nvCxnSpPr>
            <p:spPr>
              <a:xfrm>
                <a:off x="-435240" y="5225040"/>
                <a:ext cx="252360" cy="360"/>
              </a:xfrm>
              <a:prstGeom prst="straightConnector1">
                <a:avLst/>
              </a:prstGeom>
              <a:ln w="6480">
                <a:solidFill>
                  <a:srgbClr val="a8a8a8"/>
                </a:solidFill>
                <a:miter/>
              </a:ln>
            </p:spPr>
          </p:cxnSp>
          <p:cxnSp>
            <p:nvCxnSpPr>
              <p:cNvPr id="27920" name="Straight Connector 199"/>
              <p:cNvCxnSpPr/>
              <p:nvPr/>
            </p:nvCxnSpPr>
            <p:spPr>
              <a:xfrm>
                <a:off x="-435240" y="6204600"/>
                <a:ext cx="252360" cy="360"/>
              </a:xfrm>
              <a:prstGeom prst="straightConnector1">
                <a:avLst/>
              </a:prstGeom>
              <a:ln w="6480">
                <a:solidFill>
                  <a:srgbClr val="a8a8a8"/>
                </a:solidFill>
                <a:miter/>
              </a:ln>
            </p:spPr>
          </p:cxnSp>
          <p:cxnSp>
            <p:nvCxnSpPr>
              <p:cNvPr id="27921" name="Straight Connector 200"/>
              <p:cNvCxnSpPr/>
              <p:nvPr/>
            </p:nvCxnSpPr>
            <p:spPr>
              <a:xfrm>
                <a:off x="-435240" y="5878080"/>
                <a:ext cx="252360" cy="360"/>
              </a:xfrm>
              <a:prstGeom prst="straightConnector1">
                <a:avLst/>
              </a:prstGeom>
              <a:ln w="6480">
                <a:solidFill>
                  <a:srgbClr val="a8a8a8"/>
                </a:solidFill>
                <a:miter/>
              </a:ln>
            </p:spPr>
          </p:cxnSp>
          <p:cxnSp>
            <p:nvCxnSpPr>
              <p:cNvPr id="27922" name="Straight Connector 201"/>
              <p:cNvCxnSpPr/>
              <p:nvPr/>
            </p:nvCxnSpPr>
            <p:spPr>
              <a:xfrm>
                <a:off x="-435240" y="6857640"/>
                <a:ext cx="252360" cy="360"/>
              </a:xfrm>
              <a:prstGeom prst="straightConnector1">
                <a:avLst/>
              </a:prstGeom>
              <a:ln w="6480">
                <a:solidFill>
                  <a:srgbClr val="a8a8a8"/>
                </a:solidFill>
                <a:miter/>
              </a:ln>
            </p:spPr>
          </p:cxnSp>
          <p:cxnSp>
            <p:nvCxnSpPr>
              <p:cNvPr id="27923" name="Straight Connector 202"/>
              <p:cNvCxnSpPr/>
              <p:nvPr/>
            </p:nvCxnSpPr>
            <p:spPr>
              <a:xfrm>
                <a:off x="-435240" y="6531120"/>
                <a:ext cx="252360" cy="360"/>
              </a:xfrm>
              <a:prstGeom prst="straightConnector1">
                <a:avLst/>
              </a:prstGeom>
              <a:ln w="6480">
                <a:solidFill>
                  <a:srgbClr val="a8a8a8"/>
                </a:solidFill>
                <a:miter/>
              </a:ln>
            </p:spPr>
          </p:cxnSp>
          <p:cxnSp>
            <p:nvCxnSpPr>
              <p:cNvPr id="27924" name="Straight Connector 806"/>
              <p:cNvCxnSpPr/>
              <p:nvPr/>
            </p:nvCxnSpPr>
            <p:spPr>
              <a:xfrm flipV="1">
                <a:off x="11862360" y="-435240"/>
                <a:ext cx="360" cy="252360"/>
              </a:xfrm>
              <a:prstGeom prst="straightConnector1">
                <a:avLst/>
              </a:prstGeom>
              <a:ln w="6480">
                <a:solidFill>
                  <a:srgbClr val="a8a8a8"/>
                </a:solidFill>
                <a:miter/>
              </a:ln>
            </p:spPr>
          </p:cxnSp>
          <p:cxnSp>
            <p:nvCxnSpPr>
              <p:cNvPr id="27925" name="Straight Connector 807"/>
              <p:cNvCxnSpPr/>
              <p:nvPr/>
            </p:nvCxnSpPr>
            <p:spPr>
              <a:xfrm flipV="1">
                <a:off x="12191760" y="-435240"/>
                <a:ext cx="360" cy="252360"/>
              </a:xfrm>
              <a:prstGeom prst="straightConnector1">
                <a:avLst/>
              </a:prstGeom>
              <a:ln w="6480">
                <a:solidFill>
                  <a:srgbClr val="a8a8a8"/>
                </a:solidFill>
                <a:miter/>
              </a:ln>
            </p:spPr>
          </p:cxnSp>
          <p:cxnSp>
            <p:nvCxnSpPr>
              <p:cNvPr id="27926" name="Straight Connector 808"/>
              <p:cNvCxnSpPr/>
              <p:nvPr/>
            </p:nvCxnSpPr>
            <p:spPr>
              <a:xfrm flipV="1">
                <a:off x="11203200" y="-435240"/>
                <a:ext cx="360" cy="252360"/>
              </a:xfrm>
              <a:prstGeom prst="straightConnector1">
                <a:avLst/>
              </a:prstGeom>
              <a:ln w="6480">
                <a:solidFill>
                  <a:srgbClr val="a8a8a8"/>
                </a:solidFill>
                <a:miter/>
              </a:ln>
            </p:spPr>
          </p:cxnSp>
          <p:cxnSp>
            <p:nvCxnSpPr>
              <p:cNvPr id="27927" name="Straight Connector 809"/>
              <p:cNvCxnSpPr/>
              <p:nvPr/>
            </p:nvCxnSpPr>
            <p:spPr>
              <a:xfrm flipV="1">
                <a:off x="11532960" y="-435240"/>
                <a:ext cx="360" cy="252360"/>
              </a:xfrm>
              <a:prstGeom prst="straightConnector1">
                <a:avLst/>
              </a:prstGeom>
              <a:ln w="6480">
                <a:solidFill>
                  <a:srgbClr val="a8a8a8"/>
                </a:solidFill>
                <a:miter/>
              </a:ln>
            </p:spPr>
          </p:cxnSp>
          <p:cxnSp>
            <p:nvCxnSpPr>
              <p:cNvPr id="27928" name="Straight Connector 810"/>
              <p:cNvCxnSpPr/>
              <p:nvPr/>
            </p:nvCxnSpPr>
            <p:spPr>
              <a:xfrm flipV="1">
                <a:off x="10544400" y="-435240"/>
                <a:ext cx="360" cy="252360"/>
              </a:xfrm>
              <a:prstGeom prst="straightConnector1">
                <a:avLst/>
              </a:prstGeom>
              <a:ln w="6480">
                <a:solidFill>
                  <a:srgbClr val="a8a8a8"/>
                </a:solidFill>
                <a:miter/>
              </a:ln>
            </p:spPr>
          </p:cxnSp>
          <p:cxnSp>
            <p:nvCxnSpPr>
              <p:cNvPr id="27929" name="Straight Connector 811"/>
              <p:cNvCxnSpPr/>
              <p:nvPr/>
            </p:nvCxnSpPr>
            <p:spPr>
              <a:xfrm flipV="1">
                <a:off x="10873800" y="-435240"/>
                <a:ext cx="360" cy="252360"/>
              </a:xfrm>
              <a:prstGeom prst="straightConnector1">
                <a:avLst/>
              </a:prstGeom>
              <a:ln w="6480">
                <a:solidFill>
                  <a:srgbClr val="a8a8a8"/>
                </a:solidFill>
                <a:miter/>
              </a:ln>
            </p:spPr>
          </p:cxnSp>
          <p:cxnSp>
            <p:nvCxnSpPr>
              <p:cNvPr id="27930" name="Straight Connector 812"/>
              <p:cNvCxnSpPr/>
              <p:nvPr/>
            </p:nvCxnSpPr>
            <p:spPr>
              <a:xfrm flipV="1">
                <a:off x="9885240" y="-435240"/>
                <a:ext cx="360" cy="252360"/>
              </a:xfrm>
              <a:prstGeom prst="straightConnector1">
                <a:avLst/>
              </a:prstGeom>
              <a:ln w="6480">
                <a:solidFill>
                  <a:srgbClr val="a8a8a8"/>
                </a:solidFill>
                <a:miter/>
              </a:ln>
            </p:spPr>
          </p:cxnSp>
          <p:cxnSp>
            <p:nvCxnSpPr>
              <p:cNvPr id="27931" name="Straight Connector 813"/>
              <p:cNvCxnSpPr/>
              <p:nvPr/>
            </p:nvCxnSpPr>
            <p:spPr>
              <a:xfrm flipV="1">
                <a:off x="10214640" y="-435240"/>
                <a:ext cx="360" cy="252360"/>
              </a:xfrm>
              <a:prstGeom prst="straightConnector1">
                <a:avLst/>
              </a:prstGeom>
              <a:ln w="6480">
                <a:solidFill>
                  <a:srgbClr val="a8a8a8"/>
                </a:solidFill>
                <a:miter/>
              </a:ln>
            </p:spPr>
          </p:cxnSp>
          <p:cxnSp>
            <p:nvCxnSpPr>
              <p:cNvPr id="27932" name="Straight Connector 814"/>
              <p:cNvCxnSpPr/>
              <p:nvPr/>
            </p:nvCxnSpPr>
            <p:spPr>
              <a:xfrm flipV="1">
                <a:off x="9226080" y="-435240"/>
                <a:ext cx="360" cy="252360"/>
              </a:xfrm>
              <a:prstGeom prst="straightConnector1">
                <a:avLst/>
              </a:prstGeom>
              <a:ln w="6480">
                <a:solidFill>
                  <a:srgbClr val="a8a8a8"/>
                </a:solidFill>
                <a:miter/>
              </a:ln>
            </p:spPr>
          </p:cxnSp>
          <p:cxnSp>
            <p:nvCxnSpPr>
              <p:cNvPr id="27933" name="Straight Connector 815"/>
              <p:cNvCxnSpPr/>
              <p:nvPr/>
            </p:nvCxnSpPr>
            <p:spPr>
              <a:xfrm flipV="1">
                <a:off x="9555840" y="-435240"/>
                <a:ext cx="360" cy="252360"/>
              </a:xfrm>
              <a:prstGeom prst="straightConnector1">
                <a:avLst/>
              </a:prstGeom>
              <a:ln w="6480">
                <a:solidFill>
                  <a:srgbClr val="a8a8a8"/>
                </a:solidFill>
                <a:miter/>
              </a:ln>
            </p:spPr>
          </p:cxnSp>
          <p:cxnSp>
            <p:nvCxnSpPr>
              <p:cNvPr id="27934" name="Straight Connector 816"/>
              <p:cNvCxnSpPr/>
              <p:nvPr/>
            </p:nvCxnSpPr>
            <p:spPr>
              <a:xfrm flipV="1">
                <a:off x="8567280" y="-435240"/>
                <a:ext cx="360" cy="252360"/>
              </a:xfrm>
              <a:prstGeom prst="straightConnector1">
                <a:avLst/>
              </a:prstGeom>
              <a:ln w="6480">
                <a:solidFill>
                  <a:srgbClr val="a8a8a8"/>
                </a:solidFill>
                <a:miter/>
              </a:ln>
            </p:spPr>
          </p:cxnSp>
          <p:cxnSp>
            <p:nvCxnSpPr>
              <p:cNvPr id="27935" name="Straight Connector 817"/>
              <p:cNvCxnSpPr/>
              <p:nvPr/>
            </p:nvCxnSpPr>
            <p:spPr>
              <a:xfrm flipV="1">
                <a:off x="8896680" y="-435240"/>
                <a:ext cx="360" cy="252360"/>
              </a:xfrm>
              <a:prstGeom prst="straightConnector1">
                <a:avLst/>
              </a:prstGeom>
              <a:ln w="6480">
                <a:solidFill>
                  <a:srgbClr val="a8a8a8"/>
                </a:solidFill>
                <a:miter/>
              </a:ln>
            </p:spPr>
          </p:cxnSp>
          <p:cxnSp>
            <p:nvCxnSpPr>
              <p:cNvPr id="27936" name="Straight Connector 818"/>
              <p:cNvCxnSpPr/>
              <p:nvPr/>
            </p:nvCxnSpPr>
            <p:spPr>
              <a:xfrm flipV="1">
                <a:off x="7908120" y="-435240"/>
                <a:ext cx="360" cy="252360"/>
              </a:xfrm>
              <a:prstGeom prst="straightConnector1">
                <a:avLst/>
              </a:prstGeom>
              <a:ln w="6480">
                <a:solidFill>
                  <a:srgbClr val="a8a8a8"/>
                </a:solidFill>
                <a:miter/>
              </a:ln>
            </p:spPr>
          </p:cxnSp>
          <p:cxnSp>
            <p:nvCxnSpPr>
              <p:cNvPr id="27937" name="Straight Connector 819"/>
              <p:cNvCxnSpPr/>
              <p:nvPr/>
            </p:nvCxnSpPr>
            <p:spPr>
              <a:xfrm flipV="1">
                <a:off x="8237520" y="-435240"/>
                <a:ext cx="360" cy="252360"/>
              </a:xfrm>
              <a:prstGeom prst="straightConnector1">
                <a:avLst/>
              </a:prstGeom>
              <a:ln w="6480">
                <a:solidFill>
                  <a:srgbClr val="a8a8a8"/>
                </a:solidFill>
                <a:miter/>
              </a:ln>
            </p:spPr>
          </p:cxnSp>
          <p:cxnSp>
            <p:nvCxnSpPr>
              <p:cNvPr id="27938" name="Straight Connector 820"/>
              <p:cNvCxnSpPr/>
              <p:nvPr/>
            </p:nvCxnSpPr>
            <p:spPr>
              <a:xfrm flipV="1">
                <a:off x="7248960" y="-435240"/>
                <a:ext cx="360" cy="252360"/>
              </a:xfrm>
              <a:prstGeom prst="straightConnector1">
                <a:avLst/>
              </a:prstGeom>
              <a:ln w="6480">
                <a:solidFill>
                  <a:srgbClr val="a8a8a8"/>
                </a:solidFill>
                <a:miter/>
              </a:ln>
            </p:spPr>
          </p:cxnSp>
          <p:cxnSp>
            <p:nvCxnSpPr>
              <p:cNvPr id="27939" name="Straight Connector 821"/>
              <p:cNvCxnSpPr/>
              <p:nvPr/>
            </p:nvCxnSpPr>
            <p:spPr>
              <a:xfrm flipV="1">
                <a:off x="7578720" y="-435240"/>
                <a:ext cx="360" cy="252360"/>
              </a:xfrm>
              <a:prstGeom prst="straightConnector1">
                <a:avLst/>
              </a:prstGeom>
              <a:ln w="6480">
                <a:solidFill>
                  <a:srgbClr val="a8a8a8"/>
                </a:solidFill>
                <a:miter/>
              </a:ln>
            </p:spPr>
          </p:cxnSp>
          <p:cxnSp>
            <p:nvCxnSpPr>
              <p:cNvPr id="27940" name="Straight Connector 822"/>
              <p:cNvCxnSpPr/>
              <p:nvPr/>
            </p:nvCxnSpPr>
            <p:spPr>
              <a:xfrm flipV="1">
                <a:off x="6590160" y="-435240"/>
                <a:ext cx="360" cy="252360"/>
              </a:xfrm>
              <a:prstGeom prst="straightConnector1">
                <a:avLst/>
              </a:prstGeom>
              <a:ln w="6480">
                <a:solidFill>
                  <a:srgbClr val="a8a8a8"/>
                </a:solidFill>
                <a:miter/>
              </a:ln>
            </p:spPr>
          </p:cxnSp>
          <p:cxnSp>
            <p:nvCxnSpPr>
              <p:cNvPr id="27941" name="Straight Connector 823"/>
              <p:cNvCxnSpPr/>
              <p:nvPr/>
            </p:nvCxnSpPr>
            <p:spPr>
              <a:xfrm flipV="1">
                <a:off x="6919560" y="-435240"/>
                <a:ext cx="360" cy="252360"/>
              </a:xfrm>
              <a:prstGeom prst="straightConnector1">
                <a:avLst/>
              </a:prstGeom>
              <a:ln w="6480">
                <a:solidFill>
                  <a:srgbClr val="a8a8a8"/>
                </a:solidFill>
                <a:miter/>
              </a:ln>
            </p:spPr>
          </p:cxnSp>
          <p:cxnSp>
            <p:nvCxnSpPr>
              <p:cNvPr id="27942" name="Straight Connector 824"/>
              <p:cNvCxnSpPr/>
              <p:nvPr/>
            </p:nvCxnSpPr>
            <p:spPr>
              <a:xfrm flipV="1">
                <a:off x="5931000" y="-435240"/>
                <a:ext cx="360" cy="252360"/>
              </a:xfrm>
              <a:prstGeom prst="straightConnector1">
                <a:avLst/>
              </a:prstGeom>
              <a:ln w="6480">
                <a:solidFill>
                  <a:srgbClr val="a8a8a8"/>
                </a:solidFill>
                <a:miter/>
              </a:ln>
            </p:spPr>
          </p:cxnSp>
          <p:cxnSp>
            <p:nvCxnSpPr>
              <p:cNvPr id="27943" name="Straight Connector 825"/>
              <p:cNvCxnSpPr/>
              <p:nvPr/>
            </p:nvCxnSpPr>
            <p:spPr>
              <a:xfrm flipV="1">
                <a:off x="6260760" y="-435240"/>
                <a:ext cx="360" cy="252360"/>
              </a:xfrm>
              <a:prstGeom prst="straightConnector1">
                <a:avLst/>
              </a:prstGeom>
              <a:ln w="6480">
                <a:solidFill>
                  <a:srgbClr val="a8a8a8"/>
                </a:solidFill>
                <a:miter/>
              </a:ln>
            </p:spPr>
          </p:cxnSp>
          <p:cxnSp>
            <p:nvCxnSpPr>
              <p:cNvPr id="27944" name="Straight Connector 826"/>
              <p:cNvCxnSpPr/>
              <p:nvPr/>
            </p:nvCxnSpPr>
            <p:spPr>
              <a:xfrm flipV="1">
                <a:off x="5272200" y="-435240"/>
                <a:ext cx="360" cy="252360"/>
              </a:xfrm>
              <a:prstGeom prst="straightConnector1">
                <a:avLst/>
              </a:prstGeom>
              <a:ln w="6480">
                <a:solidFill>
                  <a:srgbClr val="a8a8a8"/>
                </a:solidFill>
                <a:miter/>
              </a:ln>
            </p:spPr>
          </p:cxnSp>
          <p:cxnSp>
            <p:nvCxnSpPr>
              <p:cNvPr id="27945" name="Straight Connector 827"/>
              <p:cNvCxnSpPr/>
              <p:nvPr/>
            </p:nvCxnSpPr>
            <p:spPr>
              <a:xfrm flipV="1">
                <a:off x="5601600" y="-435240"/>
                <a:ext cx="360" cy="252360"/>
              </a:xfrm>
              <a:prstGeom prst="straightConnector1">
                <a:avLst/>
              </a:prstGeom>
              <a:ln w="6480">
                <a:solidFill>
                  <a:srgbClr val="a8a8a8"/>
                </a:solidFill>
                <a:miter/>
              </a:ln>
            </p:spPr>
          </p:cxnSp>
          <p:cxnSp>
            <p:nvCxnSpPr>
              <p:cNvPr id="27946" name="Straight Connector 828"/>
              <p:cNvCxnSpPr/>
              <p:nvPr/>
            </p:nvCxnSpPr>
            <p:spPr>
              <a:xfrm flipV="1">
                <a:off x="4613040" y="-435240"/>
                <a:ext cx="360" cy="252360"/>
              </a:xfrm>
              <a:prstGeom prst="straightConnector1">
                <a:avLst/>
              </a:prstGeom>
              <a:ln w="6480">
                <a:solidFill>
                  <a:srgbClr val="a8a8a8"/>
                </a:solidFill>
                <a:miter/>
              </a:ln>
            </p:spPr>
          </p:cxnSp>
          <p:cxnSp>
            <p:nvCxnSpPr>
              <p:cNvPr id="27947" name="Straight Connector 829"/>
              <p:cNvCxnSpPr/>
              <p:nvPr/>
            </p:nvCxnSpPr>
            <p:spPr>
              <a:xfrm flipV="1">
                <a:off x="4942440" y="-435240"/>
                <a:ext cx="360" cy="252360"/>
              </a:xfrm>
              <a:prstGeom prst="straightConnector1">
                <a:avLst/>
              </a:prstGeom>
              <a:ln w="6480">
                <a:solidFill>
                  <a:srgbClr val="a8a8a8"/>
                </a:solidFill>
                <a:miter/>
              </a:ln>
            </p:spPr>
          </p:cxnSp>
          <p:cxnSp>
            <p:nvCxnSpPr>
              <p:cNvPr id="27948" name="Straight Connector 830"/>
              <p:cNvCxnSpPr/>
              <p:nvPr/>
            </p:nvCxnSpPr>
            <p:spPr>
              <a:xfrm flipV="1">
                <a:off x="3953880" y="-435240"/>
                <a:ext cx="360" cy="252360"/>
              </a:xfrm>
              <a:prstGeom prst="straightConnector1">
                <a:avLst/>
              </a:prstGeom>
              <a:ln w="6480">
                <a:solidFill>
                  <a:srgbClr val="a8a8a8"/>
                </a:solidFill>
                <a:miter/>
              </a:ln>
            </p:spPr>
          </p:cxnSp>
          <p:cxnSp>
            <p:nvCxnSpPr>
              <p:cNvPr id="27949" name="Straight Connector 831"/>
              <p:cNvCxnSpPr/>
              <p:nvPr/>
            </p:nvCxnSpPr>
            <p:spPr>
              <a:xfrm flipV="1">
                <a:off x="4283640" y="-435240"/>
                <a:ext cx="360" cy="252360"/>
              </a:xfrm>
              <a:prstGeom prst="straightConnector1">
                <a:avLst/>
              </a:prstGeom>
              <a:ln w="6480">
                <a:solidFill>
                  <a:srgbClr val="a8a8a8"/>
                </a:solidFill>
                <a:miter/>
              </a:ln>
            </p:spPr>
          </p:cxnSp>
          <p:cxnSp>
            <p:nvCxnSpPr>
              <p:cNvPr id="27950" name="Straight Connector 832"/>
              <p:cNvCxnSpPr/>
              <p:nvPr/>
            </p:nvCxnSpPr>
            <p:spPr>
              <a:xfrm flipV="1">
                <a:off x="3295080" y="-435240"/>
                <a:ext cx="360" cy="252360"/>
              </a:xfrm>
              <a:prstGeom prst="straightConnector1">
                <a:avLst/>
              </a:prstGeom>
              <a:ln w="6480">
                <a:solidFill>
                  <a:srgbClr val="a8a8a8"/>
                </a:solidFill>
                <a:miter/>
              </a:ln>
            </p:spPr>
          </p:cxnSp>
          <p:cxnSp>
            <p:nvCxnSpPr>
              <p:cNvPr id="27951" name="Straight Connector 833"/>
              <p:cNvCxnSpPr/>
              <p:nvPr/>
            </p:nvCxnSpPr>
            <p:spPr>
              <a:xfrm flipV="1">
                <a:off x="3624480" y="-435240"/>
                <a:ext cx="360" cy="252360"/>
              </a:xfrm>
              <a:prstGeom prst="straightConnector1">
                <a:avLst/>
              </a:prstGeom>
              <a:ln w="6480">
                <a:solidFill>
                  <a:srgbClr val="a8a8a8"/>
                </a:solidFill>
                <a:miter/>
              </a:ln>
            </p:spPr>
          </p:cxnSp>
          <p:cxnSp>
            <p:nvCxnSpPr>
              <p:cNvPr id="27952" name="Straight Connector 834"/>
              <p:cNvCxnSpPr/>
              <p:nvPr/>
            </p:nvCxnSpPr>
            <p:spPr>
              <a:xfrm flipV="1">
                <a:off x="2635920" y="-435240"/>
                <a:ext cx="360" cy="252360"/>
              </a:xfrm>
              <a:prstGeom prst="straightConnector1">
                <a:avLst/>
              </a:prstGeom>
              <a:ln w="6480">
                <a:solidFill>
                  <a:srgbClr val="a8a8a8"/>
                </a:solidFill>
                <a:miter/>
              </a:ln>
            </p:spPr>
          </p:cxnSp>
          <p:cxnSp>
            <p:nvCxnSpPr>
              <p:cNvPr id="27953" name="Straight Connector 835"/>
              <p:cNvCxnSpPr/>
              <p:nvPr/>
            </p:nvCxnSpPr>
            <p:spPr>
              <a:xfrm flipV="1">
                <a:off x="2965320" y="-435240"/>
                <a:ext cx="360" cy="252360"/>
              </a:xfrm>
              <a:prstGeom prst="straightConnector1">
                <a:avLst/>
              </a:prstGeom>
              <a:ln w="6480">
                <a:solidFill>
                  <a:srgbClr val="a8a8a8"/>
                </a:solidFill>
                <a:miter/>
              </a:ln>
            </p:spPr>
          </p:cxnSp>
          <p:cxnSp>
            <p:nvCxnSpPr>
              <p:cNvPr id="27954" name="Straight Connector 836"/>
              <p:cNvCxnSpPr/>
              <p:nvPr/>
            </p:nvCxnSpPr>
            <p:spPr>
              <a:xfrm flipV="1">
                <a:off x="1976760" y="-435240"/>
                <a:ext cx="360" cy="252360"/>
              </a:xfrm>
              <a:prstGeom prst="straightConnector1">
                <a:avLst/>
              </a:prstGeom>
              <a:ln w="6480">
                <a:solidFill>
                  <a:srgbClr val="a8a8a8"/>
                </a:solidFill>
                <a:miter/>
              </a:ln>
            </p:spPr>
          </p:cxnSp>
          <p:cxnSp>
            <p:nvCxnSpPr>
              <p:cNvPr id="27955" name="Straight Connector 837"/>
              <p:cNvCxnSpPr/>
              <p:nvPr/>
            </p:nvCxnSpPr>
            <p:spPr>
              <a:xfrm flipV="1">
                <a:off x="2306520" y="-435240"/>
                <a:ext cx="360" cy="252360"/>
              </a:xfrm>
              <a:prstGeom prst="straightConnector1">
                <a:avLst/>
              </a:prstGeom>
              <a:ln w="6480">
                <a:solidFill>
                  <a:srgbClr val="a8a8a8"/>
                </a:solidFill>
                <a:miter/>
              </a:ln>
            </p:spPr>
          </p:cxnSp>
          <p:cxnSp>
            <p:nvCxnSpPr>
              <p:cNvPr id="27956" name="Straight Connector 838"/>
              <p:cNvCxnSpPr/>
              <p:nvPr/>
            </p:nvCxnSpPr>
            <p:spPr>
              <a:xfrm flipV="1">
                <a:off x="1317960" y="-435240"/>
                <a:ext cx="360" cy="252360"/>
              </a:xfrm>
              <a:prstGeom prst="straightConnector1">
                <a:avLst/>
              </a:prstGeom>
              <a:ln w="6480">
                <a:solidFill>
                  <a:srgbClr val="a8a8a8"/>
                </a:solidFill>
                <a:miter/>
              </a:ln>
            </p:spPr>
          </p:cxnSp>
          <p:cxnSp>
            <p:nvCxnSpPr>
              <p:cNvPr id="27957" name="Straight Connector 839"/>
              <p:cNvCxnSpPr/>
              <p:nvPr/>
            </p:nvCxnSpPr>
            <p:spPr>
              <a:xfrm flipV="1">
                <a:off x="1647360" y="-435240"/>
                <a:ext cx="360" cy="252360"/>
              </a:xfrm>
              <a:prstGeom prst="straightConnector1">
                <a:avLst/>
              </a:prstGeom>
              <a:ln w="6480">
                <a:solidFill>
                  <a:srgbClr val="a8a8a8"/>
                </a:solidFill>
                <a:miter/>
              </a:ln>
            </p:spPr>
          </p:cxnSp>
          <p:cxnSp>
            <p:nvCxnSpPr>
              <p:cNvPr id="27958" name="Straight Connector 840"/>
              <p:cNvCxnSpPr/>
              <p:nvPr/>
            </p:nvCxnSpPr>
            <p:spPr>
              <a:xfrm flipV="1">
                <a:off x="658800" y="-435240"/>
                <a:ext cx="360" cy="252360"/>
              </a:xfrm>
              <a:prstGeom prst="straightConnector1">
                <a:avLst/>
              </a:prstGeom>
              <a:ln w="6480">
                <a:solidFill>
                  <a:srgbClr val="a8a8a8"/>
                </a:solidFill>
                <a:miter/>
              </a:ln>
            </p:spPr>
          </p:cxnSp>
          <p:cxnSp>
            <p:nvCxnSpPr>
              <p:cNvPr id="27959" name="Straight Connector 841"/>
              <p:cNvCxnSpPr/>
              <p:nvPr/>
            </p:nvCxnSpPr>
            <p:spPr>
              <a:xfrm flipV="1">
                <a:off x="988200" y="-435240"/>
                <a:ext cx="360" cy="252360"/>
              </a:xfrm>
              <a:prstGeom prst="straightConnector1">
                <a:avLst/>
              </a:prstGeom>
              <a:ln w="6480">
                <a:solidFill>
                  <a:srgbClr val="a8a8a8"/>
                </a:solidFill>
                <a:miter/>
              </a:ln>
            </p:spPr>
          </p:cxnSp>
          <p:cxnSp>
            <p:nvCxnSpPr>
              <p:cNvPr id="27960" name="Straight Connector 842"/>
              <p:cNvCxnSpPr/>
              <p:nvPr/>
            </p:nvCxnSpPr>
            <p:spPr>
              <a:xfrm flipV="1">
                <a:off x="0" y="-435240"/>
                <a:ext cx="360" cy="252360"/>
              </a:xfrm>
              <a:prstGeom prst="straightConnector1">
                <a:avLst/>
              </a:prstGeom>
              <a:ln w="6480">
                <a:solidFill>
                  <a:srgbClr val="a8a8a8"/>
                </a:solidFill>
                <a:miter/>
              </a:ln>
            </p:spPr>
          </p:cxnSp>
          <p:cxnSp>
            <p:nvCxnSpPr>
              <p:cNvPr id="27961" name="Straight Connector 843"/>
              <p:cNvCxnSpPr/>
              <p:nvPr/>
            </p:nvCxnSpPr>
            <p:spPr>
              <a:xfrm flipV="1">
                <a:off x="329400" y="-435240"/>
                <a:ext cx="360" cy="252360"/>
              </a:xfrm>
              <a:prstGeom prst="straightConnector1">
                <a:avLst/>
              </a:prstGeom>
              <a:ln w="6480">
                <a:solidFill>
                  <a:srgbClr val="a8a8a8"/>
                </a:solidFill>
                <a:miter/>
              </a:ln>
            </p:spPr>
          </p:cxnSp>
          <p:cxnSp>
            <p:nvCxnSpPr>
              <p:cNvPr id="27962" name="Straight Connector 1883"/>
              <p:cNvCxnSpPr/>
              <p:nvPr/>
            </p:nvCxnSpPr>
            <p:spPr>
              <a:xfrm>
                <a:off x="12355560" y="326520"/>
                <a:ext cx="252360" cy="360"/>
              </a:xfrm>
              <a:prstGeom prst="straightConnector1">
                <a:avLst/>
              </a:prstGeom>
              <a:ln w="6480">
                <a:solidFill>
                  <a:srgbClr val="a8a8a8"/>
                </a:solidFill>
                <a:miter/>
              </a:ln>
            </p:spPr>
          </p:cxnSp>
          <p:cxnSp>
            <p:nvCxnSpPr>
              <p:cNvPr id="27963" name="Straight Connector 1884"/>
              <p:cNvCxnSpPr/>
              <p:nvPr/>
            </p:nvCxnSpPr>
            <p:spPr>
              <a:xfrm>
                <a:off x="12355560" y="0"/>
                <a:ext cx="252360" cy="360"/>
              </a:xfrm>
              <a:prstGeom prst="straightConnector1">
                <a:avLst/>
              </a:prstGeom>
              <a:ln w="6480">
                <a:solidFill>
                  <a:srgbClr val="a8a8a8"/>
                </a:solidFill>
                <a:miter/>
              </a:ln>
            </p:spPr>
          </p:cxnSp>
          <p:cxnSp>
            <p:nvCxnSpPr>
              <p:cNvPr id="27964" name="Straight Connector 1885"/>
              <p:cNvCxnSpPr/>
              <p:nvPr/>
            </p:nvCxnSpPr>
            <p:spPr>
              <a:xfrm>
                <a:off x="12355560" y="979560"/>
                <a:ext cx="252360" cy="360"/>
              </a:xfrm>
              <a:prstGeom prst="straightConnector1">
                <a:avLst/>
              </a:prstGeom>
              <a:ln w="6480">
                <a:solidFill>
                  <a:srgbClr val="a8a8a8"/>
                </a:solidFill>
                <a:miter/>
              </a:ln>
            </p:spPr>
          </p:cxnSp>
          <p:cxnSp>
            <p:nvCxnSpPr>
              <p:cNvPr id="27965" name="Straight Connector 1886"/>
              <p:cNvCxnSpPr/>
              <p:nvPr/>
            </p:nvCxnSpPr>
            <p:spPr>
              <a:xfrm>
                <a:off x="12355560" y="653040"/>
                <a:ext cx="252360" cy="360"/>
              </a:xfrm>
              <a:prstGeom prst="straightConnector1">
                <a:avLst/>
              </a:prstGeom>
              <a:ln w="6480">
                <a:solidFill>
                  <a:srgbClr val="a8a8a8"/>
                </a:solidFill>
                <a:miter/>
              </a:ln>
            </p:spPr>
          </p:cxnSp>
          <p:cxnSp>
            <p:nvCxnSpPr>
              <p:cNvPr id="27966" name="Straight Connector 1887"/>
              <p:cNvCxnSpPr/>
              <p:nvPr/>
            </p:nvCxnSpPr>
            <p:spPr>
              <a:xfrm>
                <a:off x="12355560" y="1632600"/>
                <a:ext cx="252360" cy="360"/>
              </a:xfrm>
              <a:prstGeom prst="straightConnector1">
                <a:avLst/>
              </a:prstGeom>
              <a:ln w="6480">
                <a:solidFill>
                  <a:srgbClr val="a8a8a8"/>
                </a:solidFill>
                <a:miter/>
              </a:ln>
            </p:spPr>
          </p:cxnSp>
          <p:cxnSp>
            <p:nvCxnSpPr>
              <p:cNvPr id="27967" name="Straight Connector 1888"/>
              <p:cNvCxnSpPr/>
              <p:nvPr/>
            </p:nvCxnSpPr>
            <p:spPr>
              <a:xfrm>
                <a:off x="12355560" y="1306080"/>
                <a:ext cx="252360" cy="360"/>
              </a:xfrm>
              <a:prstGeom prst="straightConnector1">
                <a:avLst/>
              </a:prstGeom>
              <a:ln w="6480">
                <a:solidFill>
                  <a:srgbClr val="a8a8a8"/>
                </a:solidFill>
                <a:miter/>
              </a:ln>
            </p:spPr>
          </p:cxnSp>
          <p:cxnSp>
            <p:nvCxnSpPr>
              <p:cNvPr id="27968" name="Straight Connector 1889"/>
              <p:cNvCxnSpPr/>
              <p:nvPr/>
            </p:nvCxnSpPr>
            <p:spPr>
              <a:xfrm>
                <a:off x="12355560" y="2285640"/>
                <a:ext cx="252360" cy="360"/>
              </a:xfrm>
              <a:prstGeom prst="straightConnector1">
                <a:avLst/>
              </a:prstGeom>
              <a:ln w="6480">
                <a:solidFill>
                  <a:srgbClr val="a8a8a8"/>
                </a:solidFill>
                <a:miter/>
              </a:ln>
            </p:spPr>
          </p:cxnSp>
          <p:cxnSp>
            <p:nvCxnSpPr>
              <p:cNvPr id="27969" name="Straight Connector 1890"/>
              <p:cNvCxnSpPr/>
              <p:nvPr/>
            </p:nvCxnSpPr>
            <p:spPr>
              <a:xfrm>
                <a:off x="12355560" y="1959120"/>
                <a:ext cx="252360" cy="360"/>
              </a:xfrm>
              <a:prstGeom prst="straightConnector1">
                <a:avLst/>
              </a:prstGeom>
              <a:ln w="6480">
                <a:solidFill>
                  <a:srgbClr val="a8a8a8"/>
                </a:solidFill>
                <a:miter/>
              </a:ln>
            </p:spPr>
          </p:cxnSp>
          <p:cxnSp>
            <p:nvCxnSpPr>
              <p:cNvPr id="27970" name="Straight Connector 1891"/>
              <p:cNvCxnSpPr/>
              <p:nvPr/>
            </p:nvCxnSpPr>
            <p:spPr>
              <a:xfrm>
                <a:off x="12355560" y="2939040"/>
                <a:ext cx="252360" cy="360"/>
              </a:xfrm>
              <a:prstGeom prst="straightConnector1">
                <a:avLst/>
              </a:prstGeom>
              <a:ln w="6480">
                <a:solidFill>
                  <a:srgbClr val="a8a8a8"/>
                </a:solidFill>
                <a:miter/>
              </a:ln>
            </p:spPr>
          </p:cxnSp>
          <p:cxnSp>
            <p:nvCxnSpPr>
              <p:cNvPr id="27971" name="Straight Connector 1892"/>
              <p:cNvCxnSpPr/>
              <p:nvPr/>
            </p:nvCxnSpPr>
            <p:spPr>
              <a:xfrm>
                <a:off x="12355560" y="2612520"/>
                <a:ext cx="252360" cy="360"/>
              </a:xfrm>
              <a:prstGeom prst="straightConnector1">
                <a:avLst/>
              </a:prstGeom>
              <a:ln w="6480">
                <a:solidFill>
                  <a:srgbClr val="a8a8a8"/>
                </a:solidFill>
                <a:miter/>
              </a:ln>
            </p:spPr>
          </p:cxnSp>
          <p:cxnSp>
            <p:nvCxnSpPr>
              <p:cNvPr id="27972" name="Straight Connector 1893"/>
              <p:cNvCxnSpPr/>
              <p:nvPr/>
            </p:nvCxnSpPr>
            <p:spPr>
              <a:xfrm>
                <a:off x="12355560" y="3592080"/>
                <a:ext cx="252360" cy="360"/>
              </a:xfrm>
              <a:prstGeom prst="straightConnector1">
                <a:avLst/>
              </a:prstGeom>
              <a:ln w="6480">
                <a:solidFill>
                  <a:srgbClr val="a8a8a8"/>
                </a:solidFill>
                <a:miter/>
              </a:ln>
            </p:spPr>
          </p:cxnSp>
          <p:cxnSp>
            <p:nvCxnSpPr>
              <p:cNvPr id="27973" name="Straight Connector 1894"/>
              <p:cNvCxnSpPr/>
              <p:nvPr/>
            </p:nvCxnSpPr>
            <p:spPr>
              <a:xfrm>
                <a:off x="12355560" y="3265560"/>
                <a:ext cx="252360" cy="360"/>
              </a:xfrm>
              <a:prstGeom prst="straightConnector1">
                <a:avLst/>
              </a:prstGeom>
              <a:ln w="6480">
                <a:solidFill>
                  <a:srgbClr val="a8a8a8"/>
                </a:solidFill>
                <a:miter/>
              </a:ln>
            </p:spPr>
          </p:cxnSp>
          <p:cxnSp>
            <p:nvCxnSpPr>
              <p:cNvPr id="27974" name="Straight Connector 1895"/>
              <p:cNvCxnSpPr/>
              <p:nvPr/>
            </p:nvCxnSpPr>
            <p:spPr>
              <a:xfrm>
                <a:off x="12355560" y="4245120"/>
                <a:ext cx="252360" cy="360"/>
              </a:xfrm>
              <a:prstGeom prst="straightConnector1">
                <a:avLst/>
              </a:prstGeom>
              <a:ln w="6480">
                <a:solidFill>
                  <a:srgbClr val="a8a8a8"/>
                </a:solidFill>
                <a:miter/>
              </a:ln>
            </p:spPr>
          </p:cxnSp>
          <p:cxnSp>
            <p:nvCxnSpPr>
              <p:cNvPr id="27975" name="Straight Connector 1896"/>
              <p:cNvCxnSpPr/>
              <p:nvPr/>
            </p:nvCxnSpPr>
            <p:spPr>
              <a:xfrm>
                <a:off x="12355560" y="3918600"/>
                <a:ext cx="252360" cy="360"/>
              </a:xfrm>
              <a:prstGeom prst="straightConnector1">
                <a:avLst/>
              </a:prstGeom>
              <a:ln w="6480">
                <a:solidFill>
                  <a:srgbClr val="a8a8a8"/>
                </a:solidFill>
                <a:miter/>
              </a:ln>
            </p:spPr>
          </p:cxnSp>
          <p:cxnSp>
            <p:nvCxnSpPr>
              <p:cNvPr id="27976" name="Straight Connector 1898"/>
              <p:cNvCxnSpPr/>
              <p:nvPr/>
            </p:nvCxnSpPr>
            <p:spPr>
              <a:xfrm>
                <a:off x="12355560" y="4571640"/>
                <a:ext cx="252360" cy="360"/>
              </a:xfrm>
              <a:prstGeom prst="straightConnector1">
                <a:avLst/>
              </a:prstGeom>
              <a:ln w="6480">
                <a:solidFill>
                  <a:srgbClr val="a8a8a8"/>
                </a:solidFill>
                <a:miter/>
              </a:ln>
            </p:spPr>
          </p:cxnSp>
          <p:cxnSp>
            <p:nvCxnSpPr>
              <p:cNvPr id="27977" name="Straight Connector 1899"/>
              <p:cNvCxnSpPr/>
              <p:nvPr/>
            </p:nvCxnSpPr>
            <p:spPr>
              <a:xfrm>
                <a:off x="12355560" y="5551560"/>
                <a:ext cx="252360" cy="360"/>
              </a:xfrm>
              <a:prstGeom prst="straightConnector1">
                <a:avLst/>
              </a:prstGeom>
              <a:ln w="6480">
                <a:solidFill>
                  <a:srgbClr val="a8a8a8"/>
                </a:solidFill>
                <a:miter/>
              </a:ln>
            </p:spPr>
          </p:cxnSp>
          <p:cxnSp>
            <p:nvCxnSpPr>
              <p:cNvPr id="27978" name="Straight Connector 1900"/>
              <p:cNvCxnSpPr/>
              <p:nvPr/>
            </p:nvCxnSpPr>
            <p:spPr>
              <a:xfrm>
                <a:off x="12355560" y="5225040"/>
                <a:ext cx="252360" cy="360"/>
              </a:xfrm>
              <a:prstGeom prst="straightConnector1">
                <a:avLst/>
              </a:prstGeom>
              <a:ln w="6480">
                <a:solidFill>
                  <a:srgbClr val="a8a8a8"/>
                </a:solidFill>
                <a:miter/>
              </a:ln>
            </p:spPr>
          </p:cxnSp>
          <p:cxnSp>
            <p:nvCxnSpPr>
              <p:cNvPr id="27979" name="Straight Connector 1901"/>
              <p:cNvCxnSpPr/>
              <p:nvPr/>
            </p:nvCxnSpPr>
            <p:spPr>
              <a:xfrm>
                <a:off x="12355560" y="6204600"/>
                <a:ext cx="252360" cy="360"/>
              </a:xfrm>
              <a:prstGeom prst="straightConnector1">
                <a:avLst/>
              </a:prstGeom>
              <a:ln w="6480">
                <a:solidFill>
                  <a:srgbClr val="a8a8a8"/>
                </a:solidFill>
                <a:miter/>
              </a:ln>
            </p:spPr>
          </p:cxnSp>
          <p:cxnSp>
            <p:nvCxnSpPr>
              <p:cNvPr id="27980" name="Straight Connector 1902"/>
              <p:cNvCxnSpPr/>
              <p:nvPr/>
            </p:nvCxnSpPr>
            <p:spPr>
              <a:xfrm>
                <a:off x="12355560" y="5878080"/>
                <a:ext cx="252360" cy="360"/>
              </a:xfrm>
              <a:prstGeom prst="straightConnector1">
                <a:avLst/>
              </a:prstGeom>
              <a:ln w="6480">
                <a:solidFill>
                  <a:srgbClr val="a8a8a8"/>
                </a:solidFill>
                <a:miter/>
              </a:ln>
            </p:spPr>
          </p:cxnSp>
          <p:cxnSp>
            <p:nvCxnSpPr>
              <p:cNvPr id="27981" name="Straight Connector 1903"/>
              <p:cNvCxnSpPr/>
              <p:nvPr/>
            </p:nvCxnSpPr>
            <p:spPr>
              <a:xfrm>
                <a:off x="12355560" y="6857640"/>
                <a:ext cx="252360" cy="360"/>
              </a:xfrm>
              <a:prstGeom prst="straightConnector1">
                <a:avLst/>
              </a:prstGeom>
              <a:ln w="6480">
                <a:solidFill>
                  <a:srgbClr val="a8a8a8"/>
                </a:solidFill>
                <a:miter/>
              </a:ln>
            </p:spPr>
          </p:cxnSp>
          <p:cxnSp>
            <p:nvCxnSpPr>
              <p:cNvPr id="27982" name="Straight Connector 1904"/>
              <p:cNvCxnSpPr/>
              <p:nvPr/>
            </p:nvCxnSpPr>
            <p:spPr>
              <a:xfrm>
                <a:off x="12355560" y="6531120"/>
                <a:ext cx="252360" cy="360"/>
              </a:xfrm>
              <a:prstGeom prst="straightConnector1">
                <a:avLst/>
              </a:prstGeom>
              <a:ln w="6480">
                <a:solidFill>
                  <a:srgbClr val="a8a8a8"/>
                </a:solidFill>
                <a:miter/>
              </a:ln>
            </p:spPr>
          </p:cxnSp>
          <p:cxnSp>
            <p:nvCxnSpPr>
              <p:cNvPr id="2798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798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798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798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798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798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7989" name="Straight Connector 2097"/>
              <p:cNvCxnSpPr/>
              <p:nvPr/>
            </p:nvCxnSpPr>
            <p:spPr>
              <a:xfrm flipV="1">
                <a:off x="9885240" y="7041240"/>
                <a:ext cx="360" cy="252360"/>
              </a:xfrm>
              <a:prstGeom prst="straightConnector1">
                <a:avLst/>
              </a:prstGeom>
              <a:ln w="6480">
                <a:solidFill>
                  <a:srgbClr val="a8a8a8"/>
                </a:solidFill>
                <a:miter/>
              </a:ln>
            </p:spPr>
          </p:cxnSp>
          <p:cxnSp>
            <p:nvCxnSpPr>
              <p:cNvPr id="2799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7991" name="Straight Connector 2099"/>
              <p:cNvCxnSpPr/>
              <p:nvPr/>
            </p:nvCxnSpPr>
            <p:spPr>
              <a:xfrm flipV="1">
                <a:off x="9226080" y="7041240"/>
                <a:ext cx="360" cy="252360"/>
              </a:xfrm>
              <a:prstGeom prst="straightConnector1">
                <a:avLst/>
              </a:prstGeom>
              <a:ln w="6480">
                <a:solidFill>
                  <a:srgbClr val="a8a8a8"/>
                </a:solidFill>
                <a:miter/>
              </a:ln>
            </p:spPr>
          </p:cxnSp>
          <p:cxnSp>
            <p:nvCxnSpPr>
              <p:cNvPr id="27992" name="Straight Connector 2100"/>
              <p:cNvCxnSpPr/>
              <p:nvPr/>
            </p:nvCxnSpPr>
            <p:spPr>
              <a:xfrm flipV="1">
                <a:off x="9555840" y="7041240"/>
                <a:ext cx="360" cy="252360"/>
              </a:xfrm>
              <a:prstGeom prst="straightConnector1">
                <a:avLst/>
              </a:prstGeom>
              <a:ln w="6480">
                <a:solidFill>
                  <a:srgbClr val="a8a8a8"/>
                </a:solidFill>
                <a:miter/>
              </a:ln>
            </p:spPr>
          </p:cxnSp>
          <p:cxnSp>
            <p:nvCxnSpPr>
              <p:cNvPr id="27993" name="Straight Connector 2101"/>
              <p:cNvCxnSpPr/>
              <p:nvPr/>
            </p:nvCxnSpPr>
            <p:spPr>
              <a:xfrm flipV="1">
                <a:off x="8567280" y="7041240"/>
                <a:ext cx="360" cy="252360"/>
              </a:xfrm>
              <a:prstGeom prst="straightConnector1">
                <a:avLst/>
              </a:prstGeom>
              <a:ln w="6480">
                <a:solidFill>
                  <a:srgbClr val="a8a8a8"/>
                </a:solidFill>
                <a:miter/>
              </a:ln>
            </p:spPr>
          </p:cxnSp>
          <p:cxnSp>
            <p:nvCxnSpPr>
              <p:cNvPr id="27994" name="Straight Connector 2102"/>
              <p:cNvCxnSpPr/>
              <p:nvPr/>
            </p:nvCxnSpPr>
            <p:spPr>
              <a:xfrm flipV="1">
                <a:off x="8896680" y="7041240"/>
                <a:ext cx="360" cy="252360"/>
              </a:xfrm>
              <a:prstGeom prst="straightConnector1">
                <a:avLst/>
              </a:prstGeom>
              <a:ln w="6480">
                <a:solidFill>
                  <a:srgbClr val="a8a8a8"/>
                </a:solidFill>
                <a:miter/>
              </a:ln>
            </p:spPr>
          </p:cxnSp>
          <p:cxnSp>
            <p:nvCxnSpPr>
              <p:cNvPr id="27995" name="Straight Connector 2103"/>
              <p:cNvCxnSpPr/>
              <p:nvPr/>
            </p:nvCxnSpPr>
            <p:spPr>
              <a:xfrm flipV="1">
                <a:off x="7908120" y="7041240"/>
                <a:ext cx="360" cy="252360"/>
              </a:xfrm>
              <a:prstGeom prst="straightConnector1">
                <a:avLst/>
              </a:prstGeom>
              <a:ln w="6480">
                <a:solidFill>
                  <a:srgbClr val="a8a8a8"/>
                </a:solidFill>
                <a:miter/>
              </a:ln>
            </p:spPr>
          </p:cxnSp>
          <p:cxnSp>
            <p:nvCxnSpPr>
              <p:cNvPr id="27996" name="Straight Connector 2104"/>
              <p:cNvCxnSpPr/>
              <p:nvPr/>
            </p:nvCxnSpPr>
            <p:spPr>
              <a:xfrm flipV="1">
                <a:off x="8237520" y="7041240"/>
                <a:ext cx="360" cy="252360"/>
              </a:xfrm>
              <a:prstGeom prst="straightConnector1">
                <a:avLst/>
              </a:prstGeom>
              <a:ln w="6480">
                <a:solidFill>
                  <a:srgbClr val="a8a8a8"/>
                </a:solidFill>
                <a:miter/>
              </a:ln>
            </p:spPr>
          </p:cxnSp>
          <p:cxnSp>
            <p:nvCxnSpPr>
              <p:cNvPr id="27997" name="Straight Connector 2105"/>
              <p:cNvCxnSpPr/>
              <p:nvPr/>
            </p:nvCxnSpPr>
            <p:spPr>
              <a:xfrm flipV="1">
                <a:off x="7248960" y="7041240"/>
                <a:ext cx="360" cy="252360"/>
              </a:xfrm>
              <a:prstGeom prst="straightConnector1">
                <a:avLst/>
              </a:prstGeom>
              <a:ln w="6480">
                <a:solidFill>
                  <a:srgbClr val="a8a8a8"/>
                </a:solidFill>
                <a:miter/>
              </a:ln>
            </p:spPr>
          </p:cxnSp>
          <p:cxnSp>
            <p:nvCxnSpPr>
              <p:cNvPr id="27998" name="Straight Connector 2106"/>
              <p:cNvCxnSpPr/>
              <p:nvPr/>
            </p:nvCxnSpPr>
            <p:spPr>
              <a:xfrm flipV="1">
                <a:off x="7578720" y="7041240"/>
                <a:ext cx="360" cy="252360"/>
              </a:xfrm>
              <a:prstGeom prst="straightConnector1">
                <a:avLst/>
              </a:prstGeom>
              <a:ln w="6480">
                <a:solidFill>
                  <a:srgbClr val="a8a8a8"/>
                </a:solidFill>
                <a:miter/>
              </a:ln>
            </p:spPr>
          </p:cxnSp>
          <p:cxnSp>
            <p:nvCxnSpPr>
              <p:cNvPr id="27999" name="Straight Connector 2107"/>
              <p:cNvCxnSpPr/>
              <p:nvPr/>
            </p:nvCxnSpPr>
            <p:spPr>
              <a:xfrm flipV="1">
                <a:off x="6590160" y="7041240"/>
                <a:ext cx="360" cy="252360"/>
              </a:xfrm>
              <a:prstGeom prst="straightConnector1">
                <a:avLst/>
              </a:prstGeom>
              <a:ln w="6480">
                <a:solidFill>
                  <a:srgbClr val="a8a8a8"/>
                </a:solidFill>
                <a:miter/>
              </a:ln>
            </p:spPr>
          </p:cxnSp>
          <p:cxnSp>
            <p:nvCxnSpPr>
              <p:cNvPr id="28000" name="Straight Connector 2108"/>
              <p:cNvCxnSpPr/>
              <p:nvPr/>
            </p:nvCxnSpPr>
            <p:spPr>
              <a:xfrm flipV="1">
                <a:off x="6919560" y="7041240"/>
                <a:ext cx="360" cy="252360"/>
              </a:xfrm>
              <a:prstGeom prst="straightConnector1">
                <a:avLst/>
              </a:prstGeom>
              <a:ln w="6480">
                <a:solidFill>
                  <a:srgbClr val="a8a8a8"/>
                </a:solidFill>
                <a:miter/>
              </a:ln>
            </p:spPr>
          </p:cxnSp>
          <p:cxnSp>
            <p:nvCxnSpPr>
              <p:cNvPr id="28001" name="Straight Connector 2109"/>
              <p:cNvCxnSpPr/>
              <p:nvPr/>
            </p:nvCxnSpPr>
            <p:spPr>
              <a:xfrm flipV="1">
                <a:off x="5931000" y="7041240"/>
                <a:ext cx="360" cy="252360"/>
              </a:xfrm>
              <a:prstGeom prst="straightConnector1">
                <a:avLst/>
              </a:prstGeom>
              <a:ln w="6480">
                <a:solidFill>
                  <a:srgbClr val="a8a8a8"/>
                </a:solidFill>
                <a:miter/>
              </a:ln>
            </p:spPr>
          </p:cxnSp>
          <p:cxnSp>
            <p:nvCxnSpPr>
              <p:cNvPr id="28002" name="Straight Connector 2110"/>
              <p:cNvCxnSpPr/>
              <p:nvPr/>
            </p:nvCxnSpPr>
            <p:spPr>
              <a:xfrm flipV="1">
                <a:off x="6260760" y="7041240"/>
                <a:ext cx="360" cy="252360"/>
              </a:xfrm>
              <a:prstGeom prst="straightConnector1">
                <a:avLst/>
              </a:prstGeom>
              <a:ln w="6480">
                <a:solidFill>
                  <a:srgbClr val="a8a8a8"/>
                </a:solidFill>
                <a:miter/>
              </a:ln>
            </p:spPr>
          </p:cxnSp>
          <p:cxnSp>
            <p:nvCxnSpPr>
              <p:cNvPr id="28003" name="Straight Connector 2111"/>
              <p:cNvCxnSpPr/>
              <p:nvPr/>
            </p:nvCxnSpPr>
            <p:spPr>
              <a:xfrm flipV="1">
                <a:off x="5272200" y="7041240"/>
                <a:ext cx="360" cy="252360"/>
              </a:xfrm>
              <a:prstGeom prst="straightConnector1">
                <a:avLst/>
              </a:prstGeom>
              <a:ln w="6480">
                <a:solidFill>
                  <a:srgbClr val="a8a8a8"/>
                </a:solidFill>
                <a:miter/>
              </a:ln>
            </p:spPr>
          </p:cxnSp>
          <p:cxnSp>
            <p:nvCxnSpPr>
              <p:cNvPr id="28004" name="Straight Connector 2112"/>
              <p:cNvCxnSpPr/>
              <p:nvPr/>
            </p:nvCxnSpPr>
            <p:spPr>
              <a:xfrm flipV="1">
                <a:off x="5601600" y="7041240"/>
                <a:ext cx="360" cy="252360"/>
              </a:xfrm>
              <a:prstGeom prst="straightConnector1">
                <a:avLst/>
              </a:prstGeom>
              <a:ln w="6480">
                <a:solidFill>
                  <a:srgbClr val="a8a8a8"/>
                </a:solidFill>
                <a:miter/>
              </a:ln>
            </p:spPr>
          </p:cxnSp>
          <p:cxnSp>
            <p:nvCxnSpPr>
              <p:cNvPr id="28005" name="Straight Connector 2113"/>
              <p:cNvCxnSpPr/>
              <p:nvPr/>
            </p:nvCxnSpPr>
            <p:spPr>
              <a:xfrm flipV="1">
                <a:off x="4613040" y="7041240"/>
                <a:ext cx="360" cy="252360"/>
              </a:xfrm>
              <a:prstGeom prst="straightConnector1">
                <a:avLst/>
              </a:prstGeom>
              <a:ln w="6480">
                <a:solidFill>
                  <a:srgbClr val="a8a8a8"/>
                </a:solidFill>
                <a:miter/>
              </a:ln>
            </p:spPr>
          </p:cxnSp>
          <p:cxnSp>
            <p:nvCxnSpPr>
              <p:cNvPr id="28006" name="Straight Connector 2114"/>
              <p:cNvCxnSpPr/>
              <p:nvPr/>
            </p:nvCxnSpPr>
            <p:spPr>
              <a:xfrm flipV="1">
                <a:off x="4942440" y="7041240"/>
                <a:ext cx="360" cy="252360"/>
              </a:xfrm>
              <a:prstGeom prst="straightConnector1">
                <a:avLst/>
              </a:prstGeom>
              <a:ln w="6480">
                <a:solidFill>
                  <a:srgbClr val="a8a8a8"/>
                </a:solidFill>
                <a:miter/>
              </a:ln>
            </p:spPr>
          </p:cxnSp>
          <p:cxnSp>
            <p:nvCxnSpPr>
              <p:cNvPr id="28007" name="Straight Connector 2115"/>
              <p:cNvCxnSpPr/>
              <p:nvPr/>
            </p:nvCxnSpPr>
            <p:spPr>
              <a:xfrm flipV="1">
                <a:off x="3953880" y="7041240"/>
                <a:ext cx="360" cy="252360"/>
              </a:xfrm>
              <a:prstGeom prst="straightConnector1">
                <a:avLst/>
              </a:prstGeom>
              <a:ln w="6480">
                <a:solidFill>
                  <a:srgbClr val="a8a8a8"/>
                </a:solidFill>
                <a:miter/>
              </a:ln>
            </p:spPr>
          </p:cxnSp>
          <p:cxnSp>
            <p:nvCxnSpPr>
              <p:cNvPr id="28008" name="Straight Connector 2116"/>
              <p:cNvCxnSpPr/>
              <p:nvPr/>
            </p:nvCxnSpPr>
            <p:spPr>
              <a:xfrm flipV="1">
                <a:off x="4283640" y="7041240"/>
                <a:ext cx="360" cy="252360"/>
              </a:xfrm>
              <a:prstGeom prst="straightConnector1">
                <a:avLst/>
              </a:prstGeom>
              <a:ln w="6480">
                <a:solidFill>
                  <a:srgbClr val="a8a8a8"/>
                </a:solidFill>
                <a:miter/>
              </a:ln>
            </p:spPr>
          </p:cxnSp>
          <p:cxnSp>
            <p:nvCxnSpPr>
              <p:cNvPr id="28009" name="Straight Connector 2117"/>
              <p:cNvCxnSpPr/>
              <p:nvPr/>
            </p:nvCxnSpPr>
            <p:spPr>
              <a:xfrm flipV="1">
                <a:off x="3295080" y="7041240"/>
                <a:ext cx="360" cy="252360"/>
              </a:xfrm>
              <a:prstGeom prst="straightConnector1">
                <a:avLst/>
              </a:prstGeom>
              <a:ln w="6480">
                <a:solidFill>
                  <a:srgbClr val="a8a8a8"/>
                </a:solidFill>
                <a:miter/>
              </a:ln>
            </p:spPr>
          </p:cxnSp>
          <p:cxnSp>
            <p:nvCxnSpPr>
              <p:cNvPr id="28010" name="Straight Connector 2118"/>
              <p:cNvCxnSpPr/>
              <p:nvPr/>
            </p:nvCxnSpPr>
            <p:spPr>
              <a:xfrm flipV="1">
                <a:off x="3624480" y="7041240"/>
                <a:ext cx="360" cy="252360"/>
              </a:xfrm>
              <a:prstGeom prst="straightConnector1">
                <a:avLst/>
              </a:prstGeom>
              <a:ln w="6480">
                <a:solidFill>
                  <a:srgbClr val="a8a8a8"/>
                </a:solidFill>
                <a:miter/>
              </a:ln>
            </p:spPr>
          </p:cxnSp>
          <p:cxnSp>
            <p:nvCxnSpPr>
              <p:cNvPr id="28011" name="Straight Connector 2119"/>
              <p:cNvCxnSpPr/>
              <p:nvPr/>
            </p:nvCxnSpPr>
            <p:spPr>
              <a:xfrm flipV="1">
                <a:off x="2635920" y="7041240"/>
                <a:ext cx="360" cy="252360"/>
              </a:xfrm>
              <a:prstGeom prst="straightConnector1">
                <a:avLst/>
              </a:prstGeom>
              <a:ln w="6480">
                <a:solidFill>
                  <a:srgbClr val="a8a8a8"/>
                </a:solidFill>
                <a:miter/>
              </a:ln>
            </p:spPr>
          </p:cxnSp>
          <p:cxnSp>
            <p:nvCxnSpPr>
              <p:cNvPr id="28012" name="Straight Connector 2120"/>
              <p:cNvCxnSpPr/>
              <p:nvPr/>
            </p:nvCxnSpPr>
            <p:spPr>
              <a:xfrm flipV="1">
                <a:off x="2965320" y="7041240"/>
                <a:ext cx="360" cy="252360"/>
              </a:xfrm>
              <a:prstGeom prst="straightConnector1">
                <a:avLst/>
              </a:prstGeom>
              <a:ln w="6480">
                <a:solidFill>
                  <a:srgbClr val="a8a8a8"/>
                </a:solidFill>
                <a:miter/>
              </a:ln>
            </p:spPr>
          </p:cxnSp>
          <p:cxnSp>
            <p:nvCxnSpPr>
              <p:cNvPr id="28013" name="Straight Connector 2121"/>
              <p:cNvCxnSpPr/>
              <p:nvPr/>
            </p:nvCxnSpPr>
            <p:spPr>
              <a:xfrm flipV="1">
                <a:off x="1976760" y="7041240"/>
                <a:ext cx="360" cy="252360"/>
              </a:xfrm>
              <a:prstGeom prst="straightConnector1">
                <a:avLst/>
              </a:prstGeom>
              <a:ln w="6480">
                <a:solidFill>
                  <a:srgbClr val="a8a8a8"/>
                </a:solidFill>
                <a:miter/>
              </a:ln>
            </p:spPr>
          </p:cxnSp>
          <p:cxnSp>
            <p:nvCxnSpPr>
              <p:cNvPr id="28014" name="Straight Connector 2122"/>
              <p:cNvCxnSpPr/>
              <p:nvPr/>
            </p:nvCxnSpPr>
            <p:spPr>
              <a:xfrm flipV="1">
                <a:off x="2306520" y="7041240"/>
                <a:ext cx="360" cy="252360"/>
              </a:xfrm>
              <a:prstGeom prst="straightConnector1">
                <a:avLst/>
              </a:prstGeom>
              <a:ln w="6480">
                <a:solidFill>
                  <a:srgbClr val="a8a8a8"/>
                </a:solidFill>
                <a:miter/>
              </a:ln>
            </p:spPr>
          </p:cxnSp>
          <p:cxnSp>
            <p:nvCxnSpPr>
              <p:cNvPr id="28015" name="Straight Connector 2123"/>
              <p:cNvCxnSpPr/>
              <p:nvPr/>
            </p:nvCxnSpPr>
            <p:spPr>
              <a:xfrm flipV="1">
                <a:off x="1317960" y="7041240"/>
                <a:ext cx="360" cy="252360"/>
              </a:xfrm>
              <a:prstGeom prst="straightConnector1">
                <a:avLst/>
              </a:prstGeom>
              <a:ln w="6480">
                <a:solidFill>
                  <a:srgbClr val="a8a8a8"/>
                </a:solidFill>
                <a:miter/>
              </a:ln>
            </p:spPr>
          </p:cxnSp>
          <p:cxnSp>
            <p:nvCxnSpPr>
              <p:cNvPr id="28016" name="Straight Connector 2124"/>
              <p:cNvCxnSpPr/>
              <p:nvPr/>
            </p:nvCxnSpPr>
            <p:spPr>
              <a:xfrm flipV="1">
                <a:off x="1647360" y="7041240"/>
                <a:ext cx="360" cy="252360"/>
              </a:xfrm>
              <a:prstGeom prst="straightConnector1">
                <a:avLst/>
              </a:prstGeom>
              <a:ln w="6480">
                <a:solidFill>
                  <a:srgbClr val="a8a8a8"/>
                </a:solidFill>
                <a:miter/>
              </a:ln>
            </p:spPr>
          </p:cxnSp>
          <p:cxnSp>
            <p:nvCxnSpPr>
              <p:cNvPr id="28017" name="Straight Connector 2125"/>
              <p:cNvCxnSpPr/>
              <p:nvPr/>
            </p:nvCxnSpPr>
            <p:spPr>
              <a:xfrm flipV="1">
                <a:off x="658800" y="7041240"/>
                <a:ext cx="360" cy="252360"/>
              </a:xfrm>
              <a:prstGeom prst="straightConnector1">
                <a:avLst/>
              </a:prstGeom>
              <a:ln w="6480">
                <a:solidFill>
                  <a:srgbClr val="a8a8a8"/>
                </a:solidFill>
                <a:miter/>
              </a:ln>
            </p:spPr>
          </p:cxnSp>
          <p:cxnSp>
            <p:nvCxnSpPr>
              <p:cNvPr id="28018" name="Straight Connector 2126"/>
              <p:cNvCxnSpPr/>
              <p:nvPr/>
            </p:nvCxnSpPr>
            <p:spPr>
              <a:xfrm flipV="1">
                <a:off x="988200" y="7041240"/>
                <a:ext cx="360" cy="252360"/>
              </a:xfrm>
              <a:prstGeom prst="straightConnector1">
                <a:avLst/>
              </a:prstGeom>
              <a:ln w="6480">
                <a:solidFill>
                  <a:srgbClr val="a8a8a8"/>
                </a:solidFill>
                <a:miter/>
              </a:ln>
            </p:spPr>
          </p:cxnSp>
          <p:cxnSp>
            <p:nvCxnSpPr>
              <p:cNvPr id="28019" name="Straight Connector 2127"/>
              <p:cNvCxnSpPr/>
              <p:nvPr/>
            </p:nvCxnSpPr>
            <p:spPr>
              <a:xfrm flipV="1">
                <a:off x="0" y="7041240"/>
                <a:ext cx="360" cy="252360"/>
              </a:xfrm>
              <a:prstGeom prst="straightConnector1">
                <a:avLst/>
              </a:prstGeom>
              <a:ln w="6480">
                <a:solidFill>
                  <a:srgbClr val="a8a8a8"/>
                </a:solidFill>
                <a:miter/>
              </a:ln>
            </p:spPr>
          </p:cxnSp>
          <p:cxnSp>
            <p:nvCxnSpPr>
              <p:cNvPr id="2802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8021" name="PlaceHolder 1"/>
          <p:cNvSpPr>
            <a:spLocks noGrp="1"/>
          </p:cNvSpPr>
          <p:nvPr>
            <p:ph type="sldNum" idx="7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3D141FD-BEE1-4DF6-ACD5-3D648B1BDC69}"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28022" name="PlaceHolder 2"/>
          <p:cNvSpPr>
            <a:spLocks noGrp="1"/>
          </p:cNvSpPr>
          <p:nvPr>
            <p:ph type="body"/>
          </p:nvPr>
        </p:nvSpPr>
        <p:spPr>
          <a:xfrm>
            <a:off x="659160" y="1141560"/>
            <a:ext cx="10875240" cy="572040"/>
          </a:xfrm>
          <a:prstGeom prst="rect">
            <a:avLst/>
          </a:prstGeom>
          <a:noFill/>
          <a:ln w="0">
            <a:noFill/>
          </a:ln>
        </p:spPr>
        <p:txBody>
          <a:bodyPr lIns="0" rIns="0" tIns="0" bIns="0" anchor="t">
            <a:noAutofit/>
          </a:bodyPr>
          <a:p>
            <a:pPr marL="432000" indent="-324000" defTabSz="914400">
              <a:lnSpc>
                <a:spcPct val="93000"/>
              </a:lnSpc>
              <a:spcAft>
                <a:spcPts val="300"/>
              </a:spcAft>
              <a:buClr>
                <a:srgbClr val="000000"/>
              </a:buClr>
              <a:buSzPct val="45000"/>
              <a:buFont typeface="Wingdings" charset="2"/>
              <a:buChar char=""/>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28023" name="PlaceHolder 3"/>
          <p:cNvSpPr>
            <a:spLocks noGrp="1"/>
          </p:cNvSpPr>
          <p:nvPr>
            <p:ph type="ftr" idx="78"/>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024"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28025" name="Group 33"/>
          <p:cNvGrpSpPr/>
          <p:nvPr/>
        </p:nvGrpSpPr>
        <p:grpSpPr>
          <a:xfrm>
            <a:off x="-2368440" y="0"/>
            <a:ext cx="1871640" cy="4379040"/>
            <a:chOff x="-2368440" y="0"/>
            <a:chExt cx="1871640" cy="4379040"/>
          </a:xfrm>
        </p:grpSpPr>
        <p:grpSp>
          <p:nvGrpSpPr>
            <p:cNvPr id="28026" name="Group 34"/>
            <p:cNvGrpSpPr/>
            <p:nvPr/>
          </p:nvGrpSpPr>
          <p:grpSpPr>
            <a:xfrm>
              <a:off x="-2368440" y="0"/>
              <a:ext cx="1871640" cy="4379040"/>
              <a:chOff x="-2368440" y="0"/>
              <a:chExt cx="1871640" cy="4379040"/>
            </a:xfrm>
          </p:grpSpPr>
          <p:grpSp>
            <p:nvGrpSpPr>
              <p:cNvPr id="28027" name="Group 36"/>
              <p:cNvGrpSpPr/>
              <p:nvPr/>
            </p:nvGrpSpPr>
            <p:grpSpPr>
              <a:xfrm>
                <a:off x="-2368440" y="0"/>
                <a:ext cx="1871640" cy="4379040"/>
                <a:chOff x="-2368440" y="0"/>
                <a:chExt cx="1871640" cy="4379040"/>
              </a:xfrm>
            </p:grpSpPr>
            <p:grpSp>
              <p:nvGrpSpPr>
                <p:cNvPr id="28028" name="Group 38"/>
                <p:cNvGrpSpPr/>
                <p:nvPr/>
              </p:nvGrpSpPr>
              <p:grpSpPr>
                <a:xfrm>
                  <a:off x="-2368440" y="0"/>
                  <a:ext cx="1871640" cy="4379040"/>
                  <a:chOff x="-2368440" y="0"/>
                  <a:chExt cx="1871640" cy="4379040"/>
                </a:xfrm>
              </p:grpSpPr>
              <p:sp>
                <p:nvSpPr>
                  <p:cNvPr id="2802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2803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2803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28032" name="Picture 37" descr=""/>
              <p:cNvPicPr/>
              <p:nvPr/>
            </p:nvPicPr>
            <p:blipFill>
              <a:blip r:embed="rId2"/>
              <a:stretch/>
            </p:blipFill>
            <p:spPr>
              <a:xfrm>
                <a:off x="-2236680" y="1755000"/>
                <a:ext cx="1045800" cy="788760"/>
              </a:xfrm>
              <a:prstGeom prst="rect">
                <a:avLst/>
              </a:prstGeom>
              <a:ln w="0">
                <a:noFill/>
              </a:ln>
            </p:spPr>
          </p:pic>
        </p:grpSp>
        <p:sp>
          <p:nvSpPr>
            <p:cNvPr id="28033" name="Rectangle 35"/>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
        <p:nvSpPr>
          <p:cNvPr id="28034" name="PlaceHolder 5"/>
          <p:cNvSpPr>
            <a:spLocks noGrp="1"/>
          </p:cNvSpPr>
          <p:nvPr>
            <p:ph type="body"/>
          </p:nvPr>
        </p:nvSpPr>
        <p:spPr>
          <a:xfrm>
            <a:off x="659160" y="1795680"/>
            <a:ext cx="108752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6"/>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 id="2147484362" r:id="rId18"/>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71"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8072" name="Master Grid"/>
          <p:cNvGrpSpPr/>
          <p:nvPr/>
        </p:nvGrpSpPr>
        <p:grpSpPr>
          <a:xfrm>
            <a:off x="0" y="0"/>
            <a:ext cx="12191760" cy="6858000"/>
            <a:chOff x="0" y="0"/>
            <a:chExt cx="12191760" cy="6858000"/>
          </a:xfrm>
        </p:grpSpPr>
        <p:grpSp>
          <p:nvGrpSpPr>
            <p:cNvPr id="28073" name="GRID"/>
            <p:cNvGrpSpPr/>
            <p:nvPr/>
          </p:nvGrpSpPr>
          <p:grpSpPr>
            <a:xfrm>
              <a:off x="0" y="0"/>
              <a:ext cx="12191760" cy="6858000"/>
              <a:chOff x="0" y="0"/>
              <a:chExt cx="12191760" cy="6858000"/>
            </a:xfrm>
          </p:grpSpPr>
          <p:grpSp>
            <p:nvGrpSpPr>
              <p:cNvPr id="28074" name="Group 454"/>
              <p:cNvGrpSpPr/>
              <p:nvPr/>
            </p:nvGrpSpPr>
            <p:grpSpPr>
              <a:xfrm>
                <a:off x="0" y="0"/>
                <a:ext cx="12191760" cy="6858000"/>
                <a:chOff x="0" y="0"/>
                <a:chExt cx="12191760" cy="6858000"/>
              </a:xfrm>
            </p:grpSpPr>
            <p:cxnSp>
              <p:nvCxnSpPr>
                <p:cNvPr id="28075"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8076"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8077"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8078"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8079"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8080"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8081"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8082"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8083"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8084"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8085"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8086"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8087"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8088"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8089"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8090"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8091"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8092"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8093"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8094"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8095"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8096"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8097"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8098"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8099"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8100"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8101"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8102"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8103"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8104"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8105"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8106"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8107"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8108"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8109"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8110"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8111"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8112"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8113" name="Group 455"/>
              <p:cNvGrpSpPr/>
              <p:nvPr/>
            </p:nvGrpSpPr>
            <p:grpSpPr>
              <a:xfrm>
                <a:off x="0" y="0"/>
                <a:ext cx="12191760" cy="6857640"/>
                <a:chOff x="0" y="0"/>
                <a:chExt cx="12191760" cy="6857640"/>
              </a:xfrm>
            </p:grpSpPr>
            <p:cxnSp>
              <p:nvCxnSpPr>
                <p:cNvPr id="28114"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8115"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8116"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8117"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8118"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8119"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8120"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8121"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8122"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8123"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8124"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8125"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8126"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8127"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8128"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8129"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8130"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8131"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8132"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8133"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8134"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8135"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8136" name="Group 396"/>
            <p:cNvGrpSpPr/>
            <p:nvPr/>
          </p:nvGrpSpPr>
          <p:grpSpPr>
            <a:xfrm>
              <a:off x="329400" y="326520"/>
              <a:ext cx="11532960" cy="5878800"/>
              <a:chOff x="329400" y="326520"/>
              <a:chExt cx="11532960" cy="5878800"/>
            </a:xfrm>
          </p:grpSpPr>
          <p:grpSp>
            <p:nvGrpSpPr>
              <p:cNvPr id="28137" name="Group 397"/>
              <p:cNvGrpSpPr/>
              <p:nvPr/>
            </p:nvGrpSpPr>
            <p:grpSpPr>
              <a:xfrm>
                <a:off x="329400" y="326520"/>
                <a:ext cx="11532960" cy="5878800"/>
                <a:chOff x="329400" y="326520"/>
                <a:chExt cx="11532960" cy="5878800"/>
              </a:xfrm>
            </p:grpSpPr>
            <p:cxnSp>
              <p:nvCxnSpPr>
                <p:cNvPr id="28138"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8139"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8140"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8141"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8142"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8143"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8144"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8145"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8146"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8147"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8148"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8149"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8150"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8151"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8152"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8153"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8154"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8155"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8156"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8157"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8158"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8159"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8160"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8161"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8162"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8163"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8164"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8165"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8166"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8167"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8168"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8169"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8170"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8171"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8172"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8173"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8174" name="Group 398"/>
              <p:cNvGrpSpPr/>
              <p:nvPr/>
            </p:nvGrpSpPr>
            <p:grpSpPr>
              <a:xfrm>
                <a:off x="329400" y="326520"/>
                <a:ext cx="11532960" cy="5878080"/>
                <a:chOff x="329400" y="326520"/>
                <a:chExt cx="11532960" cy="5878080"/>
              </a:xfrm>
            </p:grpSpPr>
            <p:cxnSp>
              <p:nvCxnSpPr>
                <p:cNvPr id="28175"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8176"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8177"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8178"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8179"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8180"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8181"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8182"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8183"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8184"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8185"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8186"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8187"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8188"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8189"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8190"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8191"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8192"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8193"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8194" name="Master Grid Edge"/>
          <p:cNvGrpSpPr/>
          <p:nvPr/>
        </p:nvGrpSpPr>
        <p:grpSpPr>
          <a:xfrm>
            <a:off x="-435240" y="-435240"/>
            <a:ext cx="13042800" cy="7728480"/>
            <a:chOff x="-435240" y="-435240"/>
            <a:chExt cx="13042800" cy="7728480"/>
          </a:xfrm>
        </p:grpSpPr>
        <p:grpSp>
          <p:nvGrpSpPr>
            <p:cNvPr id="28195" name="Group 27"/>
            <p:cNvGrpSpPr/>
            <p:nvPr/>
          </p:nvGrpSpPr>
          <p:grpSpPr>
            <a:xfrm>
              <a:off x="-435240" y="-435240"/>
              <a:ext cx="13042800" cy="7728480"/>
              <a:chOff x="-435240" y="-435240"/>
              <a:chExt cx="13042800" cy="7728480"/>
            </a:xfrm>
          </p:grpSpPr>
          <p:cxnSp>
            <p:nvCxnSpPr>
              <p:cNvPr id="28196" name="Straight Connector 1371"/>
              <p:cNvCxnSpPr/>
              <p:nvPr/>
            </p:nvCxnSpPr>
            <p:spPr>
              <a:xfrm>
                <a:off x="-435240" y="489600"/>
                <a:ext cx="126360" cy="360"/>
              </a:xfrm>
              <a:prstGeom prst="straightConnector1">
                <a:avLst/>
              </a:prstGeom>
              <a:ln w="6480">
                <a:solidFill>
                  <a:srgbClr val="a8a8a8"/>
                </a:solidFill>
                <a:miter/>
              </a:ln>
            </p:spPr>
          </p:cxnSp>
          <p:cxnSp>
            <p:nvCxnSpPr>
              <p:cNvPr id="28197" name="Straight Connector 1372"/>
              <p:cNvCxnSpPr/>
              <p:nvPr/>
            </p:nvCxnSpPr>
            <p:spPr>
              <a:xfrm>
                <a:off x="-435240" y="326520"/>
                <a:ext cx="126360" cy="360"/>
              </a:xfrm>
              <a:prstGeom prst="straightConnector1">
                <a:avLst/>
              </a:prstGeom>
              <a:ln w="6480">
                <a:solidFill>
                  <a:srgbClr val="a8a8a8"/>
                </a:solidFill>
                <a:miter/>
              </a:ln>
            </p:spPr>
          </p:cxnSp>
          <p:cxnSp>
            <p:nvCxnSpPr>
              <p:cNvPr id="28198" name="Straight Connector 1373"/>
              <p:cNvCxnSpPr/>
              <p:nvPr/>
            </p:nvCxnSpPr>
            <p:spPr>
              <a:xfrm>
                <a:off x="-435240" y="816120"/>
                <a:ext cx="126360" cy="360"/>
              </a:xfrm>
              <a:prstGeom prst="straightConnector1">
                <a:avLst/>
              </a:prstGeom>
              <a:ln w="6480">
                <a:solidFill>
                  <a:srgbClr val="a8a8a8"/>
                </a:solidFill>
                <a:miter/>
              </a:ln>
            </p:spPr>
          </p:cxnSp>
          <p:cxnSp>
            <p:nvCxnSpPr>
              <p:cNvPr id="28199" name="Straight Connector 1374"/>
              <p:cNvCxnSpPr/>
              <p:nvPr/>
            </p:nvCxnSpPr>
            <p:spPr>
              <a:xfrm>
                <a:off x="-435240" y="653040"/>
                <a:ext cx="126360" cy="360"/>
              </a:xfrm>
              <a:prstGeom prst="straightConnector1">
                <a:avLst/>
              </a:prstGeom>
              <a:ln w="6480">
                <a:solidFill>
                  <a:srgbClr val="a8a8a8"/>
                </a:solidFill>
                <a:miter/>
              </a:ln>
            </p:spPr>
          </p:cxnSp>
          <p:cxnSp>
            <p:nvCxnSpPr>
              <p:cNvPr id="28200" name="Straight Connector 1375"/>
              <p:cNvCxnSpPr/>
              <p:nvPr/>
            </p:nvCxnSpPr>
            <p:spPr>
              <a:xfrm>
                <a:off x="-435240" y="1142640"/>
                <a:ext cx="126360" cy="360"/>
              </a:xfrm>
              <a:prstGeom prst="straightConnector1">
                <a:avLst/>
              </a:prstGeom>
              <a:ln w="6480">
                <a:solidFill>
                  <a:srgbClr val="a8a8a8"/>
                </a:solidFill>
                <a:miter/>
              </a:ln>
            </p:spPr>
          </p:cxnSp>
          <p:cxnSp>
            <p:nvCxnSpPr>
              <p:cNvPr id="28201" name="Straight Connector 1376"/>
              <p:cNvCxnSpPr/>
              <p:nvPr/>
            </p:nvCxnSpPr>
            <p:spPr>
              <a:xfrm>
                <a:off x="-435240" y="979560"/>
                <a:ext cx="126360" cy="360"/>
              </a:xfrm>
              <a:prstGeom prst="straightConnector1">
                <a:avLst/>
              </a:prstGeom>
              <a:ln w="6480">
                <a:solidFill>
                  <a:srgbClr val="a8a8a8"/>
                </a:solidFill>
                <a:miter/>
              </a:ln>
            </p:spPr>
          </p:cxnSp>
          <p:cxnSp>
            <p:nvCxnSpPr>
              <p:cNvPr id="28202" name="Straight Connector 1377"/>
              <p:cNvCxnSpPr/>
              <p:nvPr/>
            </p:nvCxnSpPr>
            <p:spPr>
              <a:xfrm>
                <a:off x="-435240" y="1469520"/>
                <a:ext cx="126360" cy="360"/>
              </a:xfrm>
              <a:prstGeom prst="straightConnector1">
                <a:avLst/>
              </a:prstGeom>
              <a:ln w="6480">
                <a:solidFill>
                  <a:srgbClr val="a8a8a8"/>
                </a:solidFill>
                <a:miter/>
              </a:ln>
            </p:spPr>
          </p:cxnSp>
          <p:cxnSp>
            <p:nvCxnSpPr>
              <p:cNvPr id="28203" name="Straight Connector 1378"/>
              <p:cNvCxnSpPr/>
              <p:nvPr/>
            </p:nvCxnSpPr>
            <p:spPr>
              <a:xfrm>
                <a:off x="-435240" y="1306080"/>
                <a:ext cx="126360" cy="360"/>
              </a:xfrm>
              <a:prstGeom prst="straightConnector1">
                <a:avLst/>
              </a:prstGeom>
              <a:ln w="6480">
                <a:solidFill>
                  <a:srgbClr val="a8a8a8"/>
                </a:solidFill>
                <a:miter/>
              </a:ln>
            </p:spPr>
          </p:cxnSp>
          <p:cxnSp>
            <p:nvCxnSpPr>
              <p:cNvPr id="28204" name="Straight Connector 1379"/>
              <p:cNvCxnSpPr/>
              <p:nvPr/>
            </p:nvCxnSpPr>
            <p:spPr>
              <a:xfrm>
                <a:off x="-435240" y="1796040"/>
                <a:ext cx="126360" cy="360"/>
              </a:xfrm>
              <a:prstGeom prst="straightConnector1">
                <a:avLst/>
              </a:prstGeom>
              <a:ln w="6480">
                <a:solidFill>
                  <a:srgbClr val="a8a8a8"/>
                </a:solidFill>
                <a:miter/>
              </a:ln>
            </p:spPr>
          </p:cxnSp>
          <p:cxnSp>
            <p:nvCxnSpPr>
              <p:cNvPr id="28205" name="Straight Connector 1380"/>
              <p:cNvCxnSpPr/>
              <p:nvPr/>
            </p:nvCxnSpPr>
            <p:spPr>
              <a:xfrm>
                <a:off x="-435240" y="1632600"/>
                <a:ext cx="126360" cy="360"/>
              </a:xfrm>
              <a:prstGeom prst="straightConnector1">
                <a:avLst/>
              </a:prstGeom>
              <a:ln w="6480">
                <a:solidFill>
                  <a:srgbClr val="a8a8a8"/>
                </a:solidFill>
                <a:miter/>
              </a:ln>
            </p:spPr>
          </p:cxnSp>
          <p:cxnSp>
            <p:nvCxnSpPr>
              <p:cNvPr id="28206" name="Straight Connector 1381"/>
              <p:cNvCxnSpPr/>
              <p:nvPr/>
            </p:nvCxnSpPr>
            <p:spPr>
              <a:xfrm>
                <a:off x="-435240" y="2122560"/>
                <a:ext cx="126360" cy="360"/>
              </a:xfrm>
              <a:prstGeom prst="straightConnector1">
                <a:avLst/>
              </a:prstGeom>
              <a:ln w="6480">
                <a:solidFill>
                  <a:srgbClr val="a8a8a8"/>
                </a:solidFill>
                <a:miter/>
              </a:ln>
            </p:spPr>
          </p:cxnSp>
          <p:cxnSp>
            <p:nvCxnSpPr>
              <p:cNvPr id="28207" name="Straight Connector 1382"/>
              <p:cNvCxnSpPr/>
              <p:nvPr/>
            </p:nvCxnSpPr>
            <p:spPr>
              <a:xfrm>
                <a:off x="-435240" y="1959120"/>
                <a:ext cx="126360" cy="360"/>
              </a:xfrm>
              <a:prstGeom prst="straightConnector1">
                <a:avLst/>
              </a:prstGeom>
              <a:ln w="6480">
                <a:solidFill>
                  <a:srgbClr val="a8a8a8"/>
                </a:solidFill>
                <a:miter/>
              </a:ln>
            </p:spPr>
          </p:cxnSp>
          <p:cxnSp>
            <p:nvCxnSpPr>
              <p:cNvPr id="28208" name="Straight Connector 1383"/>
              <p:cNvCxnSpPr/>
              <p:nvPr/>
            </p:nvCxnSpPr>
            <p:spPr>
              <a:xfrm>
                <a:off x="-435240" y="2449080"/>
                <a:ext cx="126360" cy="360"/>
              </a:xfrm>
              <a:prstGeom prst="straightConnector1">
                <a:avLst/>
              </a:prstGeom>
              <a:ln w="6480">
                <a:solidFill>
                  <a:srgbClr val="a8a8a8"/>
                </a:solidFill>
                <a:miter/>
              </a:ln>
            </p:spPr>
          </p:cxnSp>
          <p:cxnSp>
            <p:nvCxnSpPr>
              <p:cNvPr id="28209" name="Straight Connector 1384"/>
              <p:cNvCxnSpPr/>
              <p:nvPr/>
            </p:nvCxnSpPr>
            <p:spPr>
              <a:xfrm>
                <a:off x="-435240" y="2285640"/>
                <a:ext cx="126360" cy="360"/>
              </a:xfrm>
              <a:prstGeom prst="straightConnector1">
                <a:avLst/>
              </a:prstGeom>
              <a:ln w="6480">
                <a:solidFill>
                  <a:srgbClr val="a8a8a8"/>
                </a:solidFill>
                <a:miter/>
              </a:ln>
            </p:spPr>
          </p:cxnSp>
          <p:cxnSp>
            <p:nvCxnSpPr>
              <p:cNvPr id="28210" name="Straight Connector 1385"/>
              <p:cNvCxnSpPr/>
              <p:nvPr/>
            </p:nvCxnSpPr>
            <p:spPr>
              <a:xfrm>
                <a:off x="-435240" y="2775600"/>
                <a:ext cx="126360" cy="360"/>
              </a:xfrm>
              <a:prstGeom prst="straightConnector1">
                <a:avLst/>
              </a:prstGeom>
              <a:ln w="6480">
                <a:solidFill>
                  <a:srgbClr val="a8a8a8"/>
                </a:solidFill>
                <a:miter/>
              </a:ln>
            </p:spPr>
          </p:cxnSp>
          <p:cxnSp>
            <p:nvCxnSpPr>
              <p:cNvPr id="28211" name="Straight Connector 1386"/>
              <p:cNvCxnSpPr/>
              <p:nvPr/>
            </p:nvCxnSpPr>
            <p:spPr>
              <a:xfrm>
                <a:off x="-435240" y="2612520"/>
                <a:ext cx="126360" cy="360"/>
              </a:xfrm>
              <a:prstGeom prst="straightConnector1">
                <a:avLst/>
              </a:prstGeom>
              <a:ln w="6480">
                <a:solidFill>
                  <a:srgbClr val="a8a8a8"/>
                </a:solidFill>
                <a:miter/>
              </a:ln>
            </p:spPr>
          </p:cxnSp>
          <p:cxnSp>
            <p:nvCxnSpPr>
              <p:cNvPr id="28212" name="Straight Connector 1387"/>
              <p:cNvCxnSpPr/>
              <p:nvPr/>
            </p:nvCxnSpPr>
            <p:spPr>
              <a:xfrm>
                <a:off x="-435240" y="3102120"/>
                <a:ext cx="126360" cy="360"/>
              </a:xfrm>
              <a:prstGeom prst="straightConnector1">
                <a:avLst/>
              </a:prstGeom>
              <a:ln w="6480">
                <a:solidFill>
                  <a:srgbClr val="a8a8a8"/>
                </a:solidFill>
                <a:miter/>
              </a:ln>
            </p:spPr>
          </p:cxnSp>
          <p:cxnSp>
            <p:nvCxnSpPr>
              <p:cNvPr id="28213" name="Straight Connector 1388"/>
              <p:cNvCxnSpPr/>
              <p:nvPr/>
            </p:nvCxnSpPr>
            <p:spPr>
              <a:xfrm>
                <a:off x="-435240" y="2939040"/>
                <a:ext cx="126360" cy="360"/>
              </a:xfrm>
              <a:prstGeom prst="straightConnector1">
                <a:avLst/>
              </a:prstGeom>
              <a:ln w="6480">
                <a:solidFill>
                  <a:srgbClr val="a8a8a8"/>
                </a:solidFill>
                <a:miter/>
              </a:ln>
            </p:spPr>
          </p:cxnSp>
          <p:cxnSp>
            <p:nvCxnSpPr>
              <p:cNvPr id="28214" name="Straight Connector 1389"/>
              <p:cNvCxnSpPr/>
              <p:nvPr/>
            </p:nvCxnSpPr>
            <p:spPr>
              <a:xfrm>
                <a:off x="-435240" y="3428640"/>
                <a:ext cx="126360" cy="360"/>
              </a:xfrm>
              <a:prstGeom prst="straightConnector1">
                <a:avLst/>
              </a:prstGeom>
              <a:ln w="6480">
                <a:solidFill>
                  <a:srgbClr val="a8a8a8"/>
                </a:solidFill>
                <a:miter/>
              </a:ln>
            </p:spPr>
          </p:cxnSp>
          <p:cxnSp>
            <p:nvCxnSpPr>
              <p:cNvPr id="28215" name="Straight Connector 1390"/>
              <p:cNvCxnSpPr/>
              <p:nvPr/>
            </p:nvCxnSpPr>
            <p:spPr>
              <a:xfrm>
                <a:off x="-435240" y="3265560"/>
                <a:ext cx="126360" cy="360"/>
              </a:xfrm>
              <a:prstGeom prst="straightConnector1">
                <a:avLst/>
              </a:prstGeom>
              <a:ln w="6480">
                <a:solidFill>
                  <a:srgbClr val="a8a8a8"/>
                </a:solidFill>
                <a:miter/>
              </a:ln>
            </p:spPr>
          </p:cxnSp>
          <p:cxnSp>
            <p:nvCxnSpPr>
              <p:cNvPr id="28216" name="Straight Connector 1391"/>
              <p:cNvCxnSpPr/>
              <p:nvPr/>
            </p:nvCxnSpPr>
            <p:spPr>
              <a:xfrm>
                <a:off x="-435240" y="3755520"/>
                <a:ext cx="126360" cy="360"/>
              </a:xfrm>
              <a:prstGeom prst="straightConnector1">
                <a:avLst/>
              </a:prstGeom>
              <a:ln w="6480">
                <a:solidFill>
                  <a:srgbClr val="a8a8a8"/>
                </a:solidFill>
                <a:miter/>
              </a:ln>
            </p:spPr>
          </p:cxnSp>
          <p:cxnSp>
            <p:nvCxnSpPr>
              <p:cNvPr id="28217" name="Straight Connector 1392"/>
              <p:cNvCxnSpPr/>
              <p:nvPr/>
            </p:nvCxnSpPr>
            <p:spPr>
              <a:xfrm>
                <a:off x="-435240" y="3592080"/>
                <a:ext cx="126360" cy="360"/>
              </a:xfrm>
              <a:prstGeom prst="straightConnector1">
                <a:avLst/>
              </a:prstGeom>
              <a:ln w="6480">
                <a:solidFill>
                  <a:srgbClr val="a8a8a8"/>
                </a:solidFill>
                <a:miter/>
              </a:ln>
            </p:spPr>
          </p:cxnSp>
          <p:cxnSp>
            <p:nvCxnSpPr>
              <p:cNvPr id="28218" name="Straight Connector 1438"/>
              <p:cNvCxnSpPr/>
              <p:nvPr/>
            </p:nvCxnSpPr>
            <p:spPr>
              <a:xfrm>
                <a:off x="-435240" y="4081680"/>
                <a:ext cx="126360" cy="360"/>
              </a:xfrm>
              <a:prstGeom prst="straightConnector1">
                <a:avLst/>
              </a:prstGeom>
              <a:ln w="6480">
                <a:solidFill>
                  <a:srgbClr val="a8a8a8"/>
                </a:solidFill>
                <a:miter/>
              </a:ln>
            </p:spPr>
          </p:cxnSp>
          <p:cxnSp>
            <p:nvCxnSpPr>
              <p:cNvPr id="28219" name="Straight Connector 1439"/>
              <p:cNvCxnSpPr/>
              <p:nvPr/>
            </p:nvCxnSpPr>
            <p:spPr>
              <a:xfrm>
                <a:off x="-435240" y="3918240"/>
                <a:ext cx="126360" cy="360"/>
              </a:xfrm>
              <a:prstGeom prst="straightConnector1">
                <a:avLst/>
              </a:prstGeom>
              <a:ln w="6480">
                <a:solidFill>
                  <a:srgbClr val="a8a8a8"/>
                </a:solidFill>
                <a:miter/>
              </a:ln>
            </p:spPr>
          </p:cxnSp>
          <p:cxnSp>
            <p:nvCxnSpPr>
              <p:cNvPr id="28220" name="Straight Connector 1440"/>
              <p:cNvCxnSpPr/>
              <p:nvPr/>
            </p:nvCxnSpPr>
            <p:spPr>
              <a:xfrm>
                <a:off x="-435240" y="4408200"/>
                <a:ext cx="126360" cy="360"/>
              </a:xfrm>
              <a:prstGeom prst="straightConnector1">
                <a:avLst/>
              </a:prstGeom>
              <a:ln w="6480">
                <a:solidFill>
                  <a:srgbClr val="a8a8a8"/>
                </a:solidFill>
                <a:miter/>
              </a:ln>
            </p:spPr>
          </p:cxnSp>
          <p:cxnSp>
            <p:nvCxnSpPr>
              <p:cNvPr id="28221" name="Straight Connector 1441"/>
              <p:cNvCxnSpPr/>
              <p:nvPr/>
            </p:nvCxnSpPr>
            <p:spPr>
              <a:xfrm>
                <a:off x="-435240" y="4244760"/>
                <a:ext cx="126360" cy="360"/>
              </a:xfrm>
              <a:prstGeom prst="straightConnector1">
                <a:avLst/>
              </a:prstGeom>
              <a:ln w="6480">
                <a:solidFill>
                  <a:srgbClr val="a8a8a8"/>
                </a:solidFill>
                <a:miter/>
              </a:ln>
            </p:spPr>
          </p:cxnSp>
          <p:cxnSp>
            <p:nvCxnSpPr>
              <p:cNvPr id="28222" name="Straight Connector 1442"/>
              <p:cNvCxnSpPr/>
              <p:nvPr/>
            </p:nvCxnSpPr>
            <p:spPr>
              <a:xfrm>
                <a:off x="-435240" y="4734720"/>
                <a:ext cx="126360" cy="360"/>
              </a:xfrm>
              <a:prstGeom prst="straightConnector1">
                <a:avLst/>
              </a:prstGeom>
              <a:ln w="6480">
                <a:solidFill>
                  <a:srgbClr val="a8a8a8"/>
                </a:solidFill>
                <a:miter/>
              </a:ln>
            </p:spPr>
          </p:cxnSp>
          <p:cxnSp>
            <p:nvCxnSpPr>
              <p:cNvPr id="28223" name="Straight Connector 1443"/>
              <p:cNvCxnSpPr/>
              <p:nvPr/>
            </p:nvCxnSpPr>
            <p:spPr>
              <a:xfrm>
                <a:off x="-435240" y="4571280"/>
                <a:ext cx="126360" cy="360"/>
              </a:xfrm>
              <a:prstGeom prst="straightConnector1">
                <a:avLst/>
              </a:prstGeom>
              <a:ln w="6480">
                <a:solidFill>
                  <a:srgbClr val="a8a8a8"/>
                </a:solidFill>
                <a:miter/>
              </a:ln>
            </p:spPr>
          </p:cxnSp>
          <p:cxnSp>
            <p:nvCxnSpPr>
              <p:cNvPr id="28224" name="Straight Connector 1444"/>
              <p:cNvCxnSpPr/>
              <p:nvPr/>
            </p:nvCxnSpPr>
            <p:spPr>
              <a:xfrm>
                <a:off x="-435240" y="5061240"/>
                <a:ext cx="126360" cy="360"/>
              </a:xfrm>
              <a:prstGeom prst="straightConnector1">
                <a:avLst/>
              </a:prstGeom>
              <a:ln w="6480">
                <a:solidFill>
                  <a:srgbClr val="a8a8a8"/>
                </a:solidFill>
                <a:miter/>
              </a:ln>
            </p:spPr>
          </p:cxnSp>
          <p:cxnSp>
            <p:nvCxnSpPr>
              <p:cNvPr id="28225" name="Straight Connector 1446"/>
              <p:cNvCxnSpPr/>
              <p:nvPr/>
            </p:nvCxnSpPr>
            <p:spPr>
              <a:xfrm>
                <a:off x="-435240" y="5387760"/>
                <a:ext cx="126360" cy="360"/>
              </a:xfrm>
              <a:prstGeom prst="straightConnector1">
                <a:avLst/>
              </a:prstGeom>
              <a:ln w="6480">
                <a:solidFill>
                  <a:srgbClr val="a8a8a8"/>
                </a:solidFill>
                <a:miter/>
              </a:ln>
            </p:spPr>
          </p:cxnSp>
          <p:cxnSp>
            <p:nvCxnSpPr>
              <p:cNvPr id="28226" name="Straight Connector 1447"/>
              <p:cNvCxnSpPr/>
              <p:nvPr/>
            </p:nvCxnSpPr>
            <p:spPr>
              <a:xfrm>
                <a:off x="-435240" y="5224680"/>
                <a:ext cx="126360" cy="360"/>
              </a:xfrm>
              <a:prstGeom prst="straightConnector1">
                <a:avLst/>
              </a:prstGeom>
              <a:ln w="6480">
                <a:solidFill>
                  <a:srgbClr val="a8a8a8"/>
                </a:solidFill>
                <a:miter/>
              </a:ln>
            </p:spPr>
          </p:cxnSp>
          <p:cxnSp>
            <p:nvCxnSpPr>
              <p:cNvPr id="28227" name="Straight Connector 1448"/>
              <p:cNvCxnSpPr/>
              <p:nvPr/>
            </p:nvCxnSpPr>
            <p:spPr>
              <a:xfrm>
                <a:off x="-435240" y="5714280"/>
                <a:ext cx="126360" cy="360"/>
              </a:xfrm>
              <a:prstGeom prst="straightConnector1">
                <a:avLst/>
              </a:prstGeom>
              <a:ln w="6480">
                <a:solidFill>
                  <a:srgbClr val="a8a8a8"/>
                </a:solidFill>
                <a:miter/>
              </a:ln>
            </p:spPr>
          </p:cxnSp>
          <p:cxnSp>
            <p:nvCxnSpPr>
              <p:cNvPr id="28228" name="Straight Connector 1449"/>
              <p:cNvCxnSpPr/>
              <p:nvPr/>
            </p:nvCxnSpPr>
            <p:spPr>
              <a:xfrm>
                <a:off x="-435240" y="5551200"/>
                <a:ext cx="126360" cy="360"/>
              </a:xfrm>
              <a:prstGeom prst="straightConnector1">
                <a:avLst/>
              </a:prstGeom>
              <a:ln w="6480">
                <a:solidFill>
                  <a:srgbClr val="a8a8a8"/>
                </a:solidFill>
                <a:miter/>
              </a:ln>
            </p:spPr>
          </p:cxnSp>
          <p:cxnSp>
            <p:nvCxnSpPr>
              <p:cNvPr id="28229" name="Straight Connector 1450"/>
              <p:cNvCxnSpPr/>
              <p:nvPr/>
            </p:nvCxnSpPr>
            <p:spPr>
              <a:xfrm>
                <a:off x="-435240" y="6041160"/>
                <a:ext cx="126360" cy="360"/>
              </a:xfrm>
              <a:prstGeom prst="straightConnector1">
                <a:avLst/>
              </a:prstGeom>
              <a:ln w="6480">
                <a:solidFill>
                  <a:srgbClr val="a8a8a8"/>
                </a:solidFill>
                <a:miter/>
              </a:ln>
            </p:spPr>
          </p:cxnSp>
          <p:cxnSp>
            <p:nvCxnSpPr>
              <p:cNvPr id="28230" name="Straight Connector 1451"/>
              <p:cNvCxnSpPr/>
              <p:nvPr/>
            </p:nvCxnSpPr>
            <p:spPr>
              <a:xfrm>
                <a:off x="-435240" y="5877720"/>
                <a:ext cx="126360" cy="360"/>
              </a:xfrm>
              <a:prstGeom prst="straightConnector1">
                <a:avLst/>
              </a:prstGeom>
              <a:ln w="6480">
                <a:solidFill>
                  <a:srgbClr val="a8a8a8"/>
                </a:solidFill>
                <a:miter/>
              </a:ln>
            </p:spPr>
          </p:cxnSp>
          <p:cxnSp>
            <p:nvCxnSpPr>
              <p:cNvPr id="28231" name="Straight Connector 1452"/>
              <p:cNvCxnSpPr/>
              <p:nvPr/>
            </p:nvCxnSpPr>
            <p:spPr>
              <a:xfrm>
                <a:off x="-435240" y="6367680"/>
                <a:ext cx="126360" cy="360"/>
              </a:xfrm>
              <a:prstGeom prst="straightConnector1">
                <a:avLst/>
              </a:prstGeom>
              <a:ln w="6480">
                <a:solidFill>
                  <a:srgbClr val="a8a8a8"/>
                </a:solidFill>
                <a:miter/>
              </a:ln>
            </p:spPr>
          </p:cxnSp>
          <p:cxnSp>
            <p:nvCxnSpPr>
              <p:cNvPr id="28232" name="Straight Connector 1453"/>
              <p:cNvCxnSpPr/>
              <p:nvPr/>
            </p:nvCxnSpPr>
            <p:spPr>
              <a:xfrm>
                <a:off x="-435240" y="6204240"/>
                <a:ext cx="126360" cy="360"/>
              </a:xfrm>
              <a:prstGeom prst="straightConnector1">
                <a:avLst/>
              </a:prstGeom>
              <a:ln w="6480">
                <a:solidFill>
                  <a:srgbClr val="a8a8a8"/>
                </a:solidFill>
                <a:miter/>
              </a:ln>
            </p:spPr>
          </p:cxnSp>
          <p:cxnSp>
            <p:nvCxnSpPr>
              <p:cNvPr id="28233" name="Straight Connector 1083"/>
              <p:cNvCxnSpPr/>
              <p:nvPr/>
            </p:nvCxnSpPr>
            <p:spPr>
              <a:xfrm>
                <a:off x="493920" y="-435240"/>
                <a:ext cx="360" cy="126360"/>
              </a:xfrm>
              <a:prstGeom prst="straightConnector1">
                <a:avLst/>
              </a:prstGeom>
              <a:ln w="6480">
                <a:solidFill>
                  <a:srgbClr val="a8a8a8"/>
                </a:solidFill>
                <a:miter/>
              </a:ln>
            </p:spPr>
          </p:cxnSp>
          <p:cxnSp>
            <p:nvCxnSpPr>
              <p:cNvPr id="28234" name="Straight Connector 1084"/>
              <p:cNvCxnSpPr/>
              <p:nvPr/>
            </p:nvCxnSpPr>
            <p:spPr>
              <a:xfrm>
                <a:off x="329400" y="-435240"/>
                <a:ext cx="360" cy="126360"/>
              </a:xfrm>
              <a:prstGeom prst="straightConnector1">
                <a:avLst/>
              </a:prstGeom>
              <a:ln w="6480">
                <a:solidFill>
                  <a:srgbClr val="a8a8a8"/>
                </a:solidFill>
                <a:miter/>
              </a:ln>
            </p:spPr>
          </p:cxnSp>
          <p:cxnSp>
            <p:nvCxnSpPr>
              <p:cNvPr id="28235" name="Straight Connector 1085"/>
              <p:cNvCxnSpPr/>
              <p:nvPr/>
            </p:nvCxnSpPr>
            <p:spPr>
              <a:xfrm>
                <a:off x="823680" y="-435240"/>
                <a:ext cx="360" cy="126360"/>
              </a:xfrm>
              <a:prstGeom prst="straightConnector1">
                <a:avLst/>
              </a:prstGeom>
              <a:ln w="6480">
                <a:solidFill>
                  <a:srgbClr val="a8a8a8"/>
                </a:solidFill>
                <a:miter/>
              </a:ln>
            </p:spPr>
          </p:cxnSp>
          <p:cxnSp>
            <p:nvCxnSpPr>
              <p:cNvPr id="28236" name="Straight Connector 1086"/>
              <p:cNvCxnSpPr/>
              <p:nvPr/>
            </p:nvCxnSpPr>
            <p:spPr>
              <a:xfrm>
                <a:off x="658800" y="-435240"/>
                <a:ext cx="360" cy="126360"/>
              </a:xfrm>
              <a:prstGeom prst="straightConnector1">
                <a:avLst/>
              </a:prstGeom>
              <a:ln w="6480">
                <a:solidFill>
                  <a:srgbClr val="a8a8a8"/>
                </a:solidFill>
                <a:miter/>
              </a:ln>
            </p:spPr>
          </p:cxnSp>
          <p:cxnSp>
            <p:nvCxnSpPr>
              <p:cNvPr id="28237" name="Straight Connector 1087"/>
              <p:cNvCxnSpPr/>
              <p:nvPr/>
            </p:nvCxnSpPr>
            <p:spPr>
              <a:xfrm>
                <a:off x="1153080" y="-435240"/>
                <a:ext cx="360" cy="126360"/>
              </a:xfrm>
              <a:prstGeom prst="straightConnector1">
                <a:avLst/>
              </a:prstGeom>
              <a:ln w="6480">
                <a:solidFill>
                  <a:srgbClr val="a8a8a8"/>
                </a:solidFill>
                <a:miter/>
              </a:ln>
            </p:spPr>
          </p:cxnSp>
          <p:cxnSp>
            <p:nvCxnSpPr>
              <p:cNvPr id="28238" name="Straight Connector 1088"/>
              <p:cNvCxnSpPr/>
              <p:nvPr/>
            </p:nvCxnSpPr>
            <p:spPr>
              <a:xfrm>
                <a:off x="988200" y="-435240"/>
                <a:ext cx="360" cy="126360"/>
              </a:xfrm>
              <a:prstGeom prst="straightConnector1">
                <a:avLst/>
              </a:prstGeom>
              <a:ln w="6480">
                <a:solidFill>
                  <a:srgbClr val="a8a8a8"/>
                </a:solidFill>
                <a:miter/>
              </a:ln>
            </p:spPr>
          </p:cxnSp>
          <p:cxnSp>
            <p:nvCxnSpPr>
              <p:cNvPr id="28239" name="Straight Connector 1089"/>
              <p:cNvCxnSpPr/>
              <p:nvPr/>
            </p:nvCxnSpPr>
            <p:spPr>
              <a:xfrm>
                <a:off x="1482480" y="-435240"/>
                <a:ext cx="360" cy="126360"/>
              </a:xfrm>
              <a:prstGeom prst="straightConnector1">
                <a:avLst/>
              </a:prstGeom>
              <a:ln w="6480">
                <a:solidFill>
                  <a:srgbClr val="a8a8a8"/>
                </a:solidFill>
                <a:miter/>
              </a:ln>
            </p:spPr>
          </p:cxnSp>
          <p:cxnSp>
            <p:nvCxnSpPr>
              <p:cNvPr id="28240" name="Straight Connector 1090"/>
              <p:cNvCxnSpPr/>
              <p:nvPr/>
            </p:nvCxnSpPr>
            <p:spPr>
              <a:xfrm>
                <a:off x="1317960" y="-435240"/>
                <a:ext cx="360" cy="126360"/>
              </a:xfrm>
              <a:prstGeom prst="straightConnector1">
                <a:avLst/>
              </a:prstGeom>
              <a:ln w="6480">
                <a:solidFill>
                  <a:srgbClr val="a8a8a8"/>
                </a:solidFill>
                <a:miter/>
              </a:ln>
            </p:spPr>
          </p:cxnSp>
          <p:cxnSp>
            <p:nvCxnSpPr>
              <p:cNvPr id="28241" name="Straight Connector 1091"/>
              <p:cNvCxnSpPr/>
              <p:nvPr/>
            </p:nvCxnSpPr>
            <p:spPr>
              <a:xfrm>
                <a:off x="1812240" y="-435240"/>
                <a:ext cx="360" cy="126360"/>
              </a:xfrm>
              <a:prstGeom prst="straightConnector1">
                <a:avLst/>
              </a:prstGeom>
              <a:ln w="6480">
                <a:solidFill>
                  <a:srgbClr val="a8a8a8"/>
                </a:solidFill>
                <a:miter/>
              </a:ln>
            </p:spPr>
          </p:cxnSp>
          <p:cxnSp>
            <p:nvCxnSpPr>
              <p:cNvPr id="28242" name="Straight Connector 1092"/>
              <p:cNvCxnSpPr/>
              <p:nvPr/>
            </p:nvCxnSpPr>
            <p:spPr>
              <a:xfrm>
                <a:off x="1647360" y="-435240"/>
                <a:ext cx="360" cy="126360"/>
              </a:xfrm>
              <a:prstGeom prst="straightConnector1">
                <a:avLst/>
              </a:prstGeom>
              <a:ln w="6480">
                <a:solidFill>
                  <a:srgbClr val="a8a8a8"/>
                </a:solidFill>
                <a:miter/>
              </a:ln>
            </p:spPr>
          </p:cxnSp>
          <p:cxnSp>
            <p:nvCxnSpPr>
              <p:cNvPr id="28243" name="Straight Connector 1093"/>
              <p:cNvCxnSpPr/>
              <p:nvPr/>
            </p:nvCxnSpPr>
            <p:spPr>
              <a:xfrm>
                <a:off x="2141640" y="-435240"/>
                <a:ext cx="360" cy="126360"/>
              </a:xfrm>
              <a:prstGeom prst="straightConnector1">
                <a:avLst/>
              </a:prstGeom>
              <a:ln w="6480">
                <a:solidFill>
                  <a:srgbClr val="a8a8a8"/>
                </a:solidFill>
                <a:miter/>
              </a:ln>
            </p:spPr>
          </p:cxnSp>
          <p:cxnSp>
            <p:nvCxnSpPr>
              <p:cNvPr id="28244" name="Straight Connector 1094"/>
              <p:cNvCxnSpPr/>
              <p:nvPr/>
            </p:nvCxnSpPr>
            <p:spPr>
              <a:xfrm>
                <a:off x="1976760" y="-435240"/>
                <a:ext cx="360" cy="126360"/>
              </a:xfrm>
              <a:prstGeom prst="straightConnector1">
                <a:avLst/>
              </a:prstGeom>
              <a:ln w="6480">
                <a:solidFill>
                  <a:srgbClr val="a8a8a8"/>
                </a:solidFill>
                <a:miter/>
              </a:ln>
            </p:spPr>
          </p:cxnSp>
          <p:cxnSp>
            <p:nvCxnSpPr>
              <p:cNvPr id="28245" name="Straight Connector 1095"/>
              <p:cNvCxnSpPr/>
              <p:nvPr/>
            </p:nvCxnSpPr>
            <p:spPr>
              <a:xfrm>
                <a:off x="2471040" y="-435240"/>
                <a:ext cx="360" cy="126360"/>
              </a:xfrm>
              <a:prstGeom prst="straightConnector1">
                <a:avLst/>
              </a:prstGeom>
              <a:ln w="6480">
                <a:solidFill>
                  <a:srgbClr val="a8a8a8"/>
                </a:solidFill>
                <a:miter/>
              </a:ln>
            </p:spPr>
          </p:cxnSp>
          <p:cxnSp>
            <p:nvCxnSpPr>
              <p:cNvPr id="28246" name="Straight Connector 1096"/>
              <p:cNvCxnSpPr/>
              <p:nvPr/>
            </p:nvCxnSpPr>
            <p:spPr>
              <a:xfrm>
                <a:off x="2306520" y="-435240"/>
                <a:ext cx="360" cy="126360"/>
              </a:xfrm>
              <a:prstGeom prst="straightConnector1">
                <a:avLst/>
              </a:prstGeom>
              <a:ln w="6480">
                <a:solidFill>
                  <a:srgbClr val="a8a8a8"/>
                </a:solidFill>
                <a:miter/>
              </a:ln>
            </p:spPr>
          </p:cxnSp>
          <p:cxnSp>
            <p:nvCxnSpPr>
              <p:cNvPr id="28247" name="Straight Connector 1097"/>
              <p:cNvCxnSpPr/>
              <p:nvPr/>
            </p:nvCxnSpPr>
            <p:spPr>
              <a:xfrm>
                <a:off x="2800800" y="-435240"/>
                <a:ext cx="360" cy="126360"/>
              </a:xfrm>
              <a:prstGeom prst="straightConnector1">
                <a:avLst/>
              </a:prstGeom>
              <a:ln w="6480">
                <a:solidFill>
                  <a:srgbClr val="a8a8a8"/>
                </a:solidFill>
                <a:miter/>
              </a:ln>
            </p:spPr>
          </p:cxnSp>
          <p:cxnSp>
            <p:nvCxnSpPr>
              <p:cNvPr id="28248" name="Straight Connector 1098"/>
              <p:cNvCxnSpPr/>
              <p:nvPr/>
            </p:nvCxnSpPr>
            <p:spPr>
              <a:xfrm>
                <a:off x="2635920" y="-435240"/>
                <a:ext cx="360" cy="126360"/>
              </a:xfrm>
              <a:prstGeom prst="straightConnector1">
                <a:avLst/>
              </a:prstGeom>
              <a:ln w="6480">
                <a:solidFill>
                  <a:srgbClr val="a8a8a8"/>
                </a:solidFill>
                <a:miter/>
              </a:ln>
            </p:spPr>
          </p:cxnSp>
          <p:cxnSp>
            <p:nvCxnSpPr>
              <p:cNvPr id="28249" name="Straight Connector 1099"/>
              <p:cNvCxnSpPr/>
              <p:nvPr/>
            </p:nvCxnSpPr>
            <p:spPr>
              <a:xfrm>
                <a:off x="3130200" y="-435240"/>
                <a:ext cx="360" cy="126360"/>
              </a:xfrm>
              <a:prstGeom prst="straightConnector1">
                <a:avLst/>
              </a:prstGeom>
              <a:ln w="6480">
                <a:solidFill>
                  <a:srgbClr val="a8a8a8"/>
                </a:solidFill>
                <a:miter/>
              </a:ln>
            </p:spPr>
          </p:cxnSp>
          <p:cxnSp>
            <p:nvCxnSpPr>
              <p:cNvPr id="28250" name="Straight Connector 1100"/>
              <p:cNvCxnSpPr/>
              <p:nvPr/>
            </p:nvCxnSpPr>
            <p:spPr>
              <a:xfrm>
                <a:off x="2965320" y="-435240"/>
                <a:ext cx="360" cy="126360"/>
              </a:xfrm>
              <a:prstGeom prst="straightConnector1">
                <a:avLst/>
              </a:prstGeom>
              <a:ln w="6480">
                <a:solidFill>
                  <a:srgbClr val="a8a8a8"/>
                </a:solidFill>
                <a:miter/>
              </a:ln>
            </p:spPr>
          </p:cxnSp>
          <p:cxnSp>
            <p:nvCxnSpPr>
              <p:cNvPr id="28251" name="Straight Connector 1101"/>
              <p:cNvCxnSpPr/>
              <p:nvPr/>
            </p:nvCxnSpPr>
            <p:spPr>
              <a:xfrm>
                <a:off x="3459600" y="-435240"/>
                <a:ext cx="360" cy="126360"/>
              </a:xfrm>
              <a:prstGeom prst="straightConnector1">
                <a:avLst/>
              </a:prstGeom>
              <a:ln w="6480">
                <a:solidFill>
                  <a:srgbClr val="a8a8a8"/>
                </a:solidFill>
                <a:miter/>
              </a:ln>
            </p:spPr>
          </p:cxnSp>
          <p:cxnSp>
            <p:nvCxnSpPr>
              <p:cNvPr id="28252" name="Straight Connector 1102"/>
              <p:cNvCxnSpPr/>
              <p:nvPr/>
            </p:nvCxnSpPr>
            <p:spPr>
              <a:xfrm>
                <a:off x="3295080" y="-435240"/>
                <a:ext cx="360" cy="126360"/>
              </a:xfrm>
              <a:prstGeom prst="straightConnector1">
                <a:avLst/>
              </a:prstGeom>
              <a:ln w="6480">
                <a:solidFill>
                  <a:srgbClr val="a8a8a8"/>
                </a:solidFill>
                <a:miter/>
              </a:ln>
            </p:spPr>
          </p:cxnSp>
          <p:cxnSp>
            <p:nvCxnSpPr>
              <p:cNvPr id="28253" name="Straight Connector 1103"/>
              <p:cNvCxnSpPr/>
              <p:nvPr/>
            </p:nvCxnSpPr>
            <p:spPr>
              <a:xfrm>
                <a:off x="3789360" y="-435240"/>
                <a:ext cx="360" cy="126360"/>
              </a:xfrm>
              <a:prstGeom prst="straightConnector1">
                <a:avLst/>
              </a:prstGeom>
              <a:ln w="6480">
                <a:solidFill>
                  <a:srgbClr val="a8a8a8"/>
                </a:solidFill>
                <a:miter/>
              </a:ln>
            </p:spPr>
          </p:cxnSp>
          <p:cxnSp>
            <p:nvCxnSpPr>
              <p:cNvPr id="28254" name="Straight Connector 1104"/>
              <p:cNvCxnSpPr/>
              <p:nvPr/>
            </p:nvCxnSpPr>
            <p:spPr>
              <a:xfrm>
                <a:off x="3624480" y="-435240"/>
                <a:ext cx="360" cy="126360"/>
              </a:xfrm>
              <a:prstGeom prst="straightConnector1">
                <a:avLst/>
              </a:prstGeom>
              <a:ln w="6480">
                <a:solidFill>
                  <a:srgbClr val="a8a8a8"/>
                </a:solidFill>
                <a:miter/>
              </a:ln>
            </p:spPr>
          </p:cxnSp>
          <p:cxnSp>
            <p:nvCxnSpPr>
              <p:cNvPr id="28255" name="Straight Connector 1105"/>
              <p:cNvCxnSpPr/>
              <p:nvPr/>
            </p:nvCxnSpPr>
            <p:spPr>
              <a:xfrm>
                <a:off x="4118760" y="-435240"/>
                <a:ext cx="360" cy="126360"/>
              </a:xfrm>
              <a:prstGeom prst="straightConnector1">
                <a:avLst/>
              </a:prstGeom>
              <a:ln w="6480">
                <a:solidFill>
                  <a:srgbClr val="a8a8a8"/>
                </a:solidFill>
                <a:miter/>
              </a:ln>
            </p:spPr>
          </p:cxnSp>
          <p:cxnSp>
            <p:nvCxnSpPr>
              <p:cNvPr id="28256" name="Straight Connector 1106"/>
              <p:cNvCxnSpPr/>
              <p:nvPr/>
            </p:nvCxnSpPr>
            <p:spPr>
              <a:xfrm>
                <a:off x="3953880" y="-435240"/>
                <a:ext cx="360" cy="126360"/>
              </a:xfrm>
              <a:prstGeom prst="straightConnector1">
                <a:avLst/>
              </a:prstGeom>
              <a:ln w="6480">
                <a:solidFill>
                  <a:srgbClr val="a8a8a8"/>
                </a:solidFill>
                <a:miter/>
              </a:ln>
            </p:spPr>
          </p:cxnSp>
          <p:cxnSp>
            <p:nvCxnSpPr>
              <p:cNvPr id="28257" name="Straight Connector 1107"/>
              <p:cNvCxnSpPr/>
              <p:nvPr/>
            </p:nvCxnSpPr>
            <p:spPr>
              <a:xfrm>
                <a:off x="4448160" y="-435240"/>
                <a:ext cx="360" cy="126360"/>
              </a:xfrm>
              <a:prstGeom prst="straightConnector1">
                <a:avLst/>
              </a:prstGeom>
              <a:ln w="6480">
                <a:solidFill>
                  <a:srgbClr val="a8a8a8"/>
                </a:solidFill>
                <a:miter/>
              </a:ln>
            </p:spPr>
          </p:cxnSp>
          <p:cxnSp>
            <p:nvCxnSpPr>
              <p:cNvPr id="28258" name="Straight Connector 1108"/>
              <p:cNvCxnSpPr/>
              <p:nvPr/>
            </p:nvCxnSpPr>
            <p:spPr>
              <a:xfrm>
                <a:off x="4283640" y="-435240"/>
                <a:ext cx="360" cy="126360"/>
              </a:xfrm>
              <a:prstGeom prst="straightConnector1">
                <a:avLst/>
              </a:prstGeom>
              <a:ln w="6480">
                <a:solidFill>
                  <a:srgbClr val="a8a8a8"/>
                </a:solidFill>
                <a:miter/>
              </a:ln>
            </p:spPr>
          </p:cxnSp>
          <p:cxnSp>
            <p:nvCxnSpPr>
              <p:cNvPr id="28259" name="Straight Connector 1109"/>
              <p:cNvCxnSpPr/>
              <p:nvPr/>
            </p:nvCxnSpPr>
            <p:spPr>
              <a:xfrm>
                <a:off x="4777920" y="-435240"/>
                <a:ext cx="360" cy="126360"/>
              </a:xfrm>
              <a:prstGeom prst="straightConnector1">
                <a:avLst/>
              </a:prstGeom>
              <a:ln w="6480">
                <a:solidFill>
                  <a:srgbClr val="a8a8a8"/>
                </a:solidFill>
                <a:miter/>
              </a:ln>
            </p:spPr>
          </p:cxnSp>
          <p:cxnSp>
            <p:nvCxnSpPr>
              <p:cNvPr id="28260" name="Straight Connector 1110"/>
              <p:cNvCxnSpPr/>
              <p:nvPr/>
            </p:nvCxnSpPr>
            <p:spPr>
              <a:xfrm>
                <a:off x="4613040" y="-435240"/>
                <a:ext cx="360" cy="126360"/>
              </a:xfrm>
              <a:prstGeom prst="straightConnector1">
                <a:avLst/>
              </a:prstGeom>
              <a:ln w="6480">
                <a:solidFill>
                  <a:srgbClr val="a8a8a8"/>
                </a:solidFill>
                <a:miter/>
              </a:ln>
            </p:spPr>
          </p:cxnSp>
          <p:cxnSp>
            <p:nvCxnSpPr>
              <p:cNvPr id="28261" name="Straight Connector 1111"/>
              <p:cNvCxnSpPr/>
              <p:nvPr/>
            </p:nvCxnSpPr>
            <p:spPr>
              <a:xfrm>
                <a:off x="5107320" y="-435240"/>
                <a:ext cx="360" cy="126360"/>
              </a:xfrm>
              <a:prstGeom prst="straightConnector1">
                <a:avLst/>
              </a:prstGeom>
              <a:ln w="6480">
                <a:solidFill>
                  <a:srgbClr val="a8a8a8"/>
                </a:solidFill>
                <a:miter/>
              </a:ln>
            </p:spPr>
          </p:cxnSp>
          <p:cxnSp>
            <p:nvCxnSpPr>
              <p:cNvPr id="28262" name="Straight Connector 1112"/>
              <p:cNvCxnSpPr/>
              <p:nvPr/>
            </p:nvCxnSpPr>
            <p:spPr>
              <a:xfrm>
                <a:off x="4942440" y="-435240"/>
                <a:ext cx="360" cy="126360"/>
              </a:xfrm>
              <a:prstGeom prst="straightConnector1">
                <a:avLst/>
              </a:prstGeom>
              <a:ln w="6480">
                <a:solidFill>
                  <a:srgbClr val="a8a8a8"/>
                </a:solidFill>
                <a:miter/>
              </a:ln>
            </p:spPr>
          </p:cxnSp>
          <p:cxnSp>
            <p:nvCxnSpPr>
              <p:cNvPr id="28263" name="Straight Connector 1113"/>
              <p:cNvCxnSpPr/>
              <p:nvPr/>
            </p:nvCxnSpPr>
            <p:spPr>
              <a:xfrm>
                <a:off x="5436720" y="-435240"/>
                <a:ext cx="360" cy="126360"/>
              </a:xfrm>
              <a:prstGeom prst="straightConnector1">
                <a:avLst/>
              </a:prstGeom>
              <a:ln w="6480">
                <a:solidFill>
                  <a:srgbClr val="a8a8a8"/>
                </a:solidFill>
                <a:miter/>
              </a:ln>
            </p:spPr>
          </p:cxnSp>
          <p:cxnSp>
            <p:nvCxnSpPr>
              <p:cNvPr id="28264" name="Straight Connector 1114"/>
              <p:cNvCxnSpPr/>
              <p:nvPr/>
            </p:nvCxnSpPr>
            <p:spPr>
              <a:xfrm>
                <a:off x="5272200" y="-435240"/>
                <a:ext cx="360" cy="126360"/>
              </a:xfrm>
              <a:prstGeom prst="straightConnector1">
                <a:avLst/>
              </a:prstGeom>
              <a:ln w="6480">
                <a:solidFill>
                  <a:srgbClr val="a8a8a8"/>
                </a:solidFill>
                <a:miter/>
              </a:ln>
            </p:spPr>
          </p:cxnSp>
          <p:cxnSp>
            <p:nvCxnSpPr>
              <p:cNvPr id="28265" name="Straight Connector 1115"/>
              <p:cNvCxnSpPr/>
              <p:nvPr/>
            </p:nvCxnSpPr>
            <p:spPr>
              <a:xfrm>
                <a:off x="5766480" y="-435240"/>
                <a:ext cx="360" cy="126360"/>
              </a:xfrm>
              <a:prstGeom prst="straightConnector1">
                <a:avLst/>
              </a:prstGeom>
              <a:ln w="6480">
                <a:solidFill>
                  <a:srgbClr val="a8a8a8"/>
                </a:solidFill>
                <a:miter/>
              </a:ln>
            </p:spPr>
          </p:cxnSp>
          <p:cxnSp>
            <p:nvCxnSpPr>
              <p:cNvPr id="28266" name="Straight Connector 1116"/>
              <p:cNvCxnSpPr/>
              <p:nvPr/>
            </p:nvCxnSpPr>
            <p:spPr>
              <a:xfrm>
                <a:off x="5601600" y="-435240"/>
                <a:ext cx="360" cy="126360"/>
              </a:xfrm>
              <a:prstGeom prst="straightConnector1">
                <a:avLst/>
              </a:prstGeom>
              <a:ln w="6480">
                <a:solidFill>
                  <a:srgbClr val="a8a8a8"/>
                </a:solidFill>
                <a:miter/>
              </a:ln>
            </p:spPr>
          </p:cxnSp>
          <p:cxnSp>
            <p:nvCxnSpPr>
              <p:cNvPr id="28267" name="Straight Connector 1117"/>
              <p:cNvCxnSpPr/>
              <p:nvPr/>
            </p:nvCxnSpPr>
            <p:spPr>
              <a:xfrm>
                <a:off x="6095880" y="-435240"/>
                <a:ext cx="360" cy="126360"/>
              </a:xfrm>
              <a:prstGeom prst="straightConnector1">
                <a:avLst/>
              </a:prstGeom>
              <a:ln w="6480">
                <a:solidFill>
                  <a:srgbClr val="a8a8a8"/>
                </a:solidFill>
                <a:miter/>
              </a:ln>
            </p:spPr>
          </p:cxnSp>
          <p:cxnSp>
            <p:nvCxnSpPr>
              <p:cNvPr id="28268" name="Straight Connector 1118"/>
              <p:cNvCxnSpPr/>
              <p:nvPr/>
            </p:nvCxnSpPr>
            <p:spPr>
              <a:xfrm>
                <a:off x="5931000" y="-435240"/>
                <a:ext cx="360" cy="126360"/>
              </a:xfrm>
              <a:prstGeom prst="straightConnector1">
                <a:avLst/>
              </a:prstGeom>
              <a:ln w="6480">
                <a:solidFill>
                  <a:srgbClr val="a8a8a8"/>
                </a:solidFill>
                <a:miter/>
              </a:ln>
            </p:spPr>
          </p:cxnSp>
          <p:cxnSp>
            <p:nvCxnSpPr>
              <p:cNvPr id="28269" name="Straight Connector 1119"/>
              <p:cNvCxnSpPr/>
              <p:nvPr/>
            </p:nvCxnSpPr>
            <p:spPr>
              <a:xfrm>
                <a:off x="6425280" y="-435240"/>
                <a:ext cx="360" cy="126360"/>
              </a:xfrm>
              <a:prstGeom prst="straightConnector1">
                <a:avLst/>
              </a:prstGeom>
              <a:ln w="6480">
                <a:solidFill>
                  <a:srgbClr val="a8a8a8"/>
                </a:solidFill>
                <a:miter/>
              </a:ln>
            </p:spPr>
          </p:cxnSp>
          <p:cxnSp>
            <p:nvCxnSpPr>
              <p:cNvPr id="28270" name="Straight Connector 1120"/>
              <p:cNvCxnSpPr/>
              <p:nvPr/>
            </p:nvCxnSpPr>
            <p:spPr>
              <a:xfrm>
                <a:off x="6260760" y="-435240"/>
                <a:ext cx="360" cy="126360"/>
              </a:xfrm>
              <a:prstGeom prst="straightConnector1">
                <a:avLst/>
              </a:prstGeom>
              <a:ln w="6480">
                <a:solidFill>
                  <a:srgbClr val="a8a8a8"/>
                </a:solidFill>
                <a:miter/>
              </a:ln>
            </p:spPr>
          </p:cxnSp>
          <p:cxnSp>
            <p:nvCxnSpPr>
              <p:cNvPr id="28271" name="Straight Connector 1126"/>
              <p:cNvCxnSpPr/>
              <p:nvPr/>
            </p:nvCxnSpPr>
            <p:spPr>
              <a:xfrm>
                <a:off x="6590160" y="-435240"/>
                <a:ext cx="360" cy="126360"/>
              </a:xfrm>
              <a:prstGeom prst="straightConnector1">
                <a:avLst/>
              </a:prstGeom>
              <a:ln w="6480">
                <a:solidFill>
                  <a:srgbClr val="a8a8a8"/>
                </a:solidFill>
                <a:miter/>
              </a:ln>
            </p:spPr>
          </p:cxnSp>
          <p:cxnSp>
            <p:nvCxnSpPr>
              <p:cNvPr id="28272" name="Straight Connector 1128"/>
              <p:cNvCxnSpPr/>
              <p:nvPr/>
            </p:nvCxnSpPr>
            <p:spPr>
              <a:xfrm>
                <a:off x="6919560" y="-435240"/>
                <a:ext cx="360" cy="126360"/>
              </a:xfrm>
              <a:prstGeom prst="straightConnector1">
                <a:avLst/>
              </a:prstGeom>
              <a:ln w="6480">
                <a:solidFill>
                  <a:srgbClr val="a8a8a8"/>
                </a:solidFill>
                <a:miter/>
              </a:ln>
            </p:spPr>
          </p:cxnSp>
          <p:cxnSp>
            <p:nvCxnSpPr>
              <p:cNvPr id="28273" name="Straight Connector 1129"/>
              <p:cNvCxnSpPr/>
              <p:nvPr/>
            </p:nvCxnSpPr>
            <p:spPr>
              <a:xfrm>
                <a:off x="6754680" y="-435240"/>
                <a:ext cx="360" cy="126360"/>
              </a:xfrm>
              <a:prstGeom prst="straightConnector1">
                <a:avLst/>
              </a:prstGeom>
              <a:ln w="6480">
                <a:solidFill>
                  <a:srgbClr val="a8a8a8"/>
                </a:solidFill>
                <a:miter/>
              </a:ln>
            </p:spPr>
          </p:cxnSp>
          <p:cxnSp>
            <p:nvCxnSpPr>
              <p:cNvPr id="28274" name="Straight Connector 1130"/>
              <p:cNvCxnSpPr/>
              <p:nvPr/>
            </p:nvCxnSpPr>
            <p:spPr>
              <a:xfrm>
                <a:off x="7248960" y="-435240"/>
                <a:ext cx="360" cy="126360"/>
              </a:xfrm>
              <a:prstGeom prst="straightConnector1">
                <a:avLst/>
              </a:prstGeom>
              <a:ln w="6480">
                <a:solidFill>
                  <a:srgbClr val="a8a8a8"/>
                </a:solidFill>
                <a:miter/>
              </a:ln>
            </p:spPr>
          </p:cxnSp>
          <p:cxnSp>
            <p:nvCxnSpPr>
              <p:cNvPr id="28275" name="Straight Connector 1131"/>
              <p:cNvCxnSpPr/>
              <p:nvPr/>
            </p:nvCxnSpPr>
            <p:spPr>
              <a:xfrm>
                <a:off x="7084440" y="-435240"/>
                <a:ext cx="360" cy="126360"/>
              </a:xfrm>
              <a:prstGeom prst="straightConnector1">
                <a:avLst/>
              </a:prstGeom>
              <a:ln w="6480">
                <a:solidFill>
                  <a:srgbClr val="a8a8a8"/>
                </a:solidFill>
                <a:miter/>
              </a:ln>
            </p:spPr>
          </p:cxnSp>
          <p:cxnSp>
            <p:nvCxnSpPr>
              <p:cNvPr id="28276" name="Straight Connector 1132"/>
              <p:cNvCxnSpPr/>
              <p:nvPr/>
            </p:nvCxnSpPr>
            <p:spPr>
              <a:xfrm>
                <a:off x="7578720" y="-435240"/>
                <a:ext cx="360" cy="126360"/>
              </a:xfrm>
              <a:prstGeom prst="straightConnector1">
                <a:avLst/>
              </a:prstGeom>
              <a:ln w="6480">
                <a:solidFill>
                  <a:srgbClr val="a8a8a8"/>
                </a:solidFill>
                <a:miter/>
              </a:ln>
            </p:spPr>
          </p:cxnSp>
          <p:cxnSp>
            <p:nvCxnSpPr>
              <p:cNvPr id="28277" name="Straight Connector 1133"/>
              <p:cNvCxnSpPr/>
              <p:nvPr/>
            </p:nvCxnSpPr>
            <p:spPr>
              <a:xfrm>
                <a:off x="7413840" y="-435240"/>
                <a:ext cx="360" cy="126360"/>
              </a:xfrm>
              <a:prstGeom prst="straightConnector1">
                <a:avLst/>
              </a:prstGeom>
              <a:ln w="6480">
                <a:solidFill>
                  <a:srgbClr val="a8a8a8"/>
                </a:solidFill>
                <a:miter/>
              </a:ln>
            </p:spPr>
          </p:cxnSp>
          <p:cxnSp>
            <p:nvCxnSpPr>
              <p:cNvPr id="28278" name="Straight Connector 1134"/>
              <p:cNvCxnSpPr/>
              <p:nvPr/>
            </p:nvCxnSpPr>
            <p:spPr>
              <a:xfrm>
                <a:off x="7908120" y="-435240"/>
                <a:ext cx="360" cy="126360"/>
              </a:xfrm>
              <a:prstGeom prst="straightConnector1">
                <a:avLst/>
              </a:prstGeom>
              <a:ln w="6480">
                <a:solidFill>
                  <a:srgbClr val="a8a8a8"/>
                </a:solidFill>
                <a:miter/>
              </a:ln>
            </p:spPr>
          </p:cxnSp>
          <p:cxnSp>
            <p:nvCxnSpPr>
              <p:cNvPr id="28279" name="Straight Connector 1135"/>
              <p:cNvCxnSpPr/>
              <p:nvPr/>
            </p:nvCxnSpPr>
            <p:spPr>
              <a:xfrm>
                <a:off x="7743240" y="-435240"/>
                <a:ext cx="360" cy="126360"/>
              </a:xfrm>
              <a:prstGeom prst="straightConnector1">
                <a:avLst/>
              </a:prstGeom>
              <a:ln w="6480">
                <a:solidFill>
                  <a:srgbClr val="a8a8a8"/>
                </a:solidFill>
                <a:miter/>
              </a:ln>
            </p:spPr>
          </p:cxnSp>
          <p:cxnSp>
            <p:nvCxnSpPr>
              <p:cNvPr id="28280" name="Straight Connector 1136"/>
              <p:cNvCxnSpPr/>
              <p:nvPr/>
            </p:nvCxnSpPr>
            <p:spPr>
              <a:xfrm>
                <a:off x="8237520" y="-435240"/>
                <a:ext cx="360" cy="126360"/>
              </a:xfrm>
              <a:prstGeom prst="straightConnector1">
                <a:avLst/>
              </a:prstGeom>
              <a:ln w="6480">
                <a:solidFill>
                  <a:srgbClr val="a8a8a8"/>
                </a:solidFill>
                <a:miter/>
              </a:ln>
            </p:spPr>
          </p:cxnSp>
          <p:cxnSp>
            <p:nvCxnSpPr>
              <p:cNvPr id="28281" name="Straight Connector 1137"/>
              <p:cNvCxnSpPr/>
              <p:nvPr/>
            </p:nvCxnSpPr>
            <p:spPr>
              <a:xfrm>
                <a:off x="8073000" y="-435240"/>
                <a:ext cx="360" cy="126360"/>
              </a:xfrm>
              <a:prstGeom prst="straightConnector1">
                <a:avLst/>
              </a:prstGeom>
              <a:ln w="6480">
                <a:solidFill>
                  <a:srgbClr val="a8a8a8"/>
                </a:solidFill>
                <a:miter/>
              </a:ln>
            </p:spPr>
          </p:cxnSp>
          <p:cxnSp>
            <p:nvCxnSpPr>
              <p:cNvPr id="28282" name="Straight Connector 1138"/>
              <p:cNvCxnSpPr/>
              <p:nvPr/>
            </p:nvCxnSpPr>
            <p:spPr>
              <a:xfrm>
                <a:off x="8567280" y="-435240"/>
                <a:ext cx="360" cy="126360"/>
              </a:xfrm>
              <a:prstGeom prst="straightConnector1">
                <a:avLst/>
              </a:prstGeom>
              <a:ln w="6480">
                <a:solidFill>
                  <a:srgbClr val="a8a8a8"/>
                </a:solidFill>
                <a:miter/>
              </a:ln>
            </p:spPr>
          </p:cxnSp>
          <p:cxnSp>
            <p:nvCxnSpPr>
              <p:cNvPr id="28283" name="Straight Connector 1139"/>
              <p:cNvCxnSpPr/>
              <p:nvPr/>
            </p:nvCxnSpPr>
            <p:spPr>
              <a:xfrm>
                <a:off x="8402400" y="-435240"/>
                <a:ext cx="360" cy="126360"/>
              </a:xfrm>
              <a:prstGeom prst="straightConnector1">
                <a:avLst/>
              </a:prstGeom>
              <a:ln w="6480">
                <a:solidFill>
                  <a:srgbClr val="a8a8a8"/>
                </a:solidFill>
                <a:miter/>
              </a:ln>
            </p:spPr>
          </p:cxnSp>
          <p:cxnSp>
            <p:nvCxnSpPr>
              <p:cNvPr id="28284" name="Straight Connector 1140"/>
              <p:cNvCxnSpPr/>
              <p:nvPr/>
            </p:nvCxnSpPr>
            <p:spPr>
              <a:xfrm>
                <a:off x="8896680" y="-435240"/>
                <a:ext cx="360" cy="126360"/>
              </a:xfrm>
              <a:prstGeom prst="straightConnector1">
                <a:avLst/>
              </a:prstGeom>
              <a:ln w="6480">
                <a:solidFill>
                  <a:srgbClr val="a8a8a8"/>
                </a:solidFill>
                <a:miter/>
              </a:ln>
            </p:spPr>
          </p:cxnSp>
          <p:cxnSp>
            <p:nvCxnSpPr>
              <p:cNvPr id="28285" name="Straight Connector 1141"/>
              <p:cNvCxnSpPr/>
              <p:nvPr/>
            </p:nvCxnSpPr>
            <p:spPr>
              <a:xfrm>
                <a:off x="8731800" y="-435240"/>
                <a:ext cx="360" cy="126360"/>
              </a:xfrm>
              <a:prstGeom prst="straightConnector1">
                <a:avLst/>
              </a:prstGeom>
              <a:ln w="6480">
                <a:solidFill>
                  <a:srgbClr val="a8a8a8"/>
                </a:solidFill>
                <a:miter/>
              </a:ln>
            </p:spPr>
          </p:cxnSp>
          <p:cxnSp>
            <p:nvCxnSpPr>
              <p:cNvPr id="28286" name="Straight Connector 1142"/>
              <p:cNvCxnSpPr/>
              <p:nvPr/>
            </p:nvCxnSpPr>
            <p:spPr>
              <a:xfrm>
                <a:off x="9226080" y="-435240"/>
                <a:ext cx="360" cy="126360"/>
              </a:xfrm>
              <a:prstGeom prst="straightConnector1">
                <a:avLst/>
              </a:prstGeom>
              <a:ln w="6480">
                <a:solidFill>
                  <a:srgbClr val="a8a8a8"/>
                </a:solidFill>
                <a:miter/>
              </a:ln>
            </p:spPr>
          </p:cxnSp>
          <p:cxnSp>
            <p:nvCxnSpPr>
              <p:cNvPr id="28287" name="Straight Connector 1143"/>
              <p:cNvCxnSpPr/>
              <p:nvPr/>
            </p:nvCxnSpPr>
            <p:spPr>
              <a:xfrm>
                <a:off x="9061560" y="-435240"/>
                <a:ext cx="360" cy="126360"/>
              </a:xfrm>
              <a:prstGeom prst="straightConnector1">
                <a:avLst/>
              </a:prstGeom>
              <a:ln w="6480">
                <a:solidFill>
                  <a:srgbClr val="a8a8a8"/>
                </a:solidFill>
                <a:miter/>
              </a:ln>
            </p:spPr>
          </p:cxnSp>
          <p:cxnSp>
            <p:nvCxnSpPr>
              <p:cNvPr id="28288" name="Straight Connector 1144"/>
              <p:cNvCxnSpPr/>
              <p:nvPr/>
            </p:nvCxnSpPr>
            <p:spPr>
              <a:xfrm>
                <a:off x="9555840" y="-435240"/>
                <a:ext cx="360" cy="126360"/>
              </a:xfrm>
              <a:prstGeom prst="straightConnector1">
                <a:avLst/>
              </a:prstGeom>
              <a:ln w="6480">
                <a:solidFill>
                  <a:srgbClr val="a8a8a8"/>
                </a:solidFill>
                <a:miter/>
              </a:ln>
            </p:spPr>
          </p:cxnSp>
          <p:cxnSp>
            <p:nvCxnSpPr>
              <p:cNvPr id="28289" name="Straight Connector 1145"/>
              <p:cNvCxnSpPr/>
              <p:nvPr/>
            </p:nvCxnSpPr>
            <p:spPr>
              <a:xfrm>
                <a:off x="9390960" y="-435240"/>
                <a:ext cx="360" cy="126360"/>
              </a:xfrm>
              <a:prstGeom prst="straightConnector1">
                <a:avLst/>
              </a:prstGeom>
              <a:ln w="6480">
                <a:solidFill>
                  <a:srgbClr val="a8a8a8"/>
                </a:solidFill>
                <a:miter/>
              </a:ln>
            </p:spPr>
          </p:cxnSp>
          <p:cxnSp>
            <p:nvCxnSpPr>
              <p:cNvPr id="28290" name="Straight Connector 1146"/>
              <p:cNvCxnSpPr/>
              <p:nvPr/>
            </p:nvCxnSpPr>
            <p:spPr>
              <a:xfrm>
                <a:off x="9885240" y="-435240"/>
                <a:ext cx="360" cy="126360"/>
              </a:xfrm>
              <a:prstGeom prst="straightConnector1">
                <a:avLst/>
              </a:prstGeom>
              <a:ln w="6480">
                <a:solidFill>
                  <a:srgbClr val="a8a8a8"/>
                </a:solidFill>
                <a:miter/>
              </a:ln>
            </p:spPr>
          </p:cxnSp>
          <p:cxnSp>
            <p:nvCxnSpPr>
              <p:cNvPr id="28291" name="Straight Connector 1147"/>
              <p:cNvCxnSpPr/>
              <p:nvPr/>
            </p:nvCxnSpPr>
            <p:spPr>
              <a:xfrm>
                <a:off x="9720360" y="-435240"/>
                <a:ext cx="360" cy="126360"/>
              </a:xfrm>
              <a:prstGeom prst="straightConnector1">
                <a:avLst/>
              </a:prstGeom>
              <a:ln w="6480">
                <a:solidFill>
                  <a:srgbClr val="a8a8a8"/>
                </a:solidFill>
                <a:miter/>
              </a:ln>
            </p:spPr>
          </p:cxnSp>
          <p:cxnSp>
            <p:nvCxnSpPr>
              <p:cNvPr id="28292" name="Straight Connector 1148"/>
              <p:cNvCxnSpPr/>
              <p:nvPr/>
            </p:nvCxnSpPr>
            <p:spPr>
              <a:xfrm>
                <a:off x="10214640" y="-435240"/>
                <a:ext cx="360" cy="126360"/>
              </a:xfrm>
              <a:prstGeom prst="straightConnector1">
                <a:avLst/>
              </a:prstGeom>
              <a:ln w="6480">
                <a:solidFill>
                  <a:srgbClr val="a8a8a8"/>
                </a:solidFill>
                <a:miter/>
              </a:ln>
            </p:spPr>
          </p:cxnSp>
          <p:cxnSp>
            <p:nvCxnSpPr>
              <p:cNvPr id="28293" name="Straight Connector 1149"/>
              <p:cNvCxnSpPr/>
              <p:nvPr/>
            </p:nvCxnSpPr>
            <p:spPr>
              <a:xfrm>
                <a:off x="10050120" y="-435240"/>
                <a:ext cx="360" cy="126360"/>
              </a:xfrm>
              <a:prstGeom prst="straightConnector1">
                <a:avLst/>
              </a:prstGeom>
              <a:ln w="6480">
                <a:solidFill>
                  <a:srgbClr val="a8a8a8"/>
                </a:solidFill>
                <a:miter/>
              </a:ln>
            </p:spPr>
          </p:cxnSp>
          <p:cxnSp>
            <p:nvCxnSpPr>
              <p:cNvPr id="28294" name="Straight Connector 1150"/>
              <p:cNvCxnSpPr/>
              <p:nvPr/>
            </p:nvCxnSpPr>
            <p:spPr>
              <a:xfrm>
                <a:off x="10544400" y="-435240"/>
                <a:ext cx="360" cy="126360"/>
              </a:xfrm>
              <a:prstGeom prst="straightConnector1">
                <a:avLst/>
              </a:prstGeom>
              <a:ln w="6480">
                <a:solidFill>
                  <a:srgbClr val="a8a8a8"/>
                </a:solidFill>
                <a:miter/>
              </a:ln>
            </p:spPr>
          </p:cxnSp>
          <p:cxnSp>
            <p:nvCxnSpPr>
              <p:cNvPr id="28295" name="Straight Connector 1151"/>
              <p:cNvCxnSpPr/>
              <p:nvPr/>
            </p:nvCxnSpPr>
            <p:spPr>
              <a:xfrm>
                <a:off x="10379520" y="-435240"/>
                <a:ext cx="360" cy="126360"/>
              </a:xfrm>
              <a:prstGeom prst="straightConnector1">
                <a:avLst/>
              </a:prstGeom>
              <a:ln w="6480">
                <a:solidFill>
                  <a:srgbClr val="a8a8a8"/>
                </a:solidFill>
                <a:miter/>
              </a:ln>
            </p:spPr>
          </p:cxnSp>
          <p:cxnSp>
            <p:nvCxnSpPr>
              <p:cNvPr id="28296" name="Straight Connector 1152"/>
              <p:cNvCxnSpPr/>
              <p:nvPr/>
            </p:nvCxnSpPr>
            <p:spPr>
              <a:xfrm>
                <a:off x="10873800" y="-435240"/>
                <a:ext cx="360" cy="126360"/>
              </a:xfrm>
              <a:prstGeom prst="straightConnector1">
                <a:avLst/>
              </a:prstGeom>
              <a:ln w="6480">
                <a:solidFill>
                  <a:srgbClr val="a8a8a8"/>
                </a:solidFill>
                <a:miter/>
              </a:ln>
            </p:spPr>
          </p:cxnSp>
          <p:cxnSp>
            <p:nvCxnSpPr>
              <p:cNvPr id="28297" name="Straight Connector 1153"/>
              <p:cNvCxnSpPr/>
              <p:nvPr/>
            </p:nvCxnSpPr>
            <p:spPr>
              <a:xfrm>
                <a:off x="10708920" y="-435240"/>
                <a:ext cx="360" cy="126360"/>
              </a:xfrm>
              <a:prstGeom prst="straightConnector1">
                <a:avLst/>
              </a:prstGeom>
              <a:ln w="6480">
                <a:solidFill>
                  <a:srgbClr val="a8a8a8"/>
                </a:solidFill>
                <a:miter/>
              </a:ln>
            </p:spPr>
          </p:cxnSp>
          <p:cxnSp>
            <p:nvCxnSpPr>
              <p:cNvPr id="28298" name="Straight Connector 1154"/>
              <p:cNvCxnSpPr/>
              <p:nvPr/>
            </p:nvCxnSpPr>
            <p:spPr>
              <a:xfrm>
                <a:off x="11203200" y="-435240"/>
                <a:ext cx="360" cy="126360"/>
              </a:xfrm>
              <a:prstGeom prst="straightConnector1">
                <a:avLst/>
              </a:prstGeom>
              <a:ln w="6480">
                <a:solidFill>
                  <a:srgbClr val="a8a8a8"/>
                </a:solidFill>
                <a:miter/>
              </a:ln>
            </p:spPr>
          </p:cxnSp>
          <p:cxnSp>
            <p:nvCxnSpPr>
              <p:cNvPr id="28299" name="Straight Connector 1155"/>
              <p:cNvCxnSpPr/>
              <p:nvPr/>
            </p:nvCxnSpPr>
            <p:spPr>
              <a:xfrm>
                <a:off x="11038680" y="-435240"/>
                <a:ext cx="360" cy="126360"/>
              </a:xfrm>
              <a:prstGeom prst="straightConnector1">
                <a:avLst/>
              </a:prstGeom>
              <a:ln w="6480">
                <a:solidFill>
                  <a:srgbClr val="a8a8a8"/>
                </a:solidFill>
                <a:miter/>
              </a:ln>
            </p:spPr>
          </p:cxnSp>
          <p:cxnSp>
            <p:nvCxnSpPr>
              <p:cNvPr id="28300" name="Straight Connector 1156"/>
              <p:cNvCxnSpPr/>
              <p:nvPr/>
            </p:nvCxnSpPr>
            <p:spPr>
              <a:xfrm>
                <a:off x="11532960" y="-435240"/>
                <a:ext cx="360" cy="126360"/>
              </a:xfrm>
              <a:prstGeom prst="straightConnector1">
                <a:avLst/>
              </a:prstGeom>
              <a:ln w="6480">
                <a:solidFill>
                  <a:srgbClr val="a8a8a8"/>
                </a:solidFill>
                <a:miter/>
              </a:ln>
            </p:spPr>
          </p:cxnSp>
          <p:cxnSp>
            <p:nvCxnSpPr>
              <p:cNvPr id="28301" name="Straight Connector 1157"/>
              <p:cNvCxnSpPr/>
              <p:nvPr/>
            </p:nvCxnSpPr>
            <p:spPr>
              <a:xfrm>
                <a:off x="11368080" y="-435240"/>
                <a:ext cx="360" cy="126360"/>
              </a:xfrm>
              <a:prstGeom prst="straightConnector1">
                <a:avLst/>
              </a:prstGeom>
              <a:ln w="6480">
                <a:solidFill>
                  <a:srgbClr val="a8a8a8"/>
                </a:solidFill>
                <a:miter/>
              </a:ln>
            </p:spPr>
          </p:cxnSp>
          <p:cxnSp>
            <p:nvCxnSpPr>
              <p:cNvPr id="28302" name="Straight Connector 1158"/>
              <p:cNvCxnSpPr/>
              <p:nvPr/>
            </p:nvCxnSpPr>
            <p:spPr>
              <a:xfrm>
                <a:off x="11862360" y="-435240"/>
                <a:ext cx="360" cy="126360"/>
              </a:xfrm>
              <a:prstGeom prst="straightConnector1">
                <a:avLst/>
              </a:prstGeom>
              <a:ln w="6480">
                <a:solidFill>
                  <a:srgbClr val="a8a8a8"/>
                </a:solidFill>
                <a:miter/>
              </a:ln>
            </p:spPr>
          </p:cxnSp>
          <p:cxnSp>
            <p:nvCxnSpPr>
              <p:cNvPr id="28303" name="Straight Connector 1159"/>
              <p:cNvCxnSpPr/>
              <p:nvPr/>
            </p:nvCxnSpPr>
            <p:spPr>
              <a:xfrm>
                <a:off x="11697480" y="-435240"/>
                <a:ext cx="360" cy="126360"/>
              </a:xfrm>
              <a:prstGeom prst="straightConnector1">
                <a:avLst/>
              </a:prstGeom>
              <a:ln w="6480">
                <a:solidFill>
                  <a:srgbClr val="a8a8a8"/>
                </a:solidFill>
                <a:miter/>
              </a:ln>
            </p:spPr>
          </p:cxnSp>
          <p:cxnSp>
            <p:nvCxnSpPr>
              <p:cNvPr id="28304" name="Straight Connector 1845"/>
              <p:cNvCxnSpPr/>
              <p:nvPr/>
            </p:nvCxnSpPr>
            <p:spPr>
              <a:xfrm>
                <a:off x="12481560" y="489600"/>
                <a:ext cx="126360" cy="360"/>
              </a:xfrm>
              <a:prstGeom prst="straightConnector1">
                <a:avLst/>
              </a:prstGeom>
              <a:ln w="6480">
                <a:solidFill>
                  <a:srgbClr val="a8a8a8"/>
                </a:solidFill>
                <a:miter/>
              </a:ln>
            </p:spPr>
          </p:cxnSp>
          <p:cxnSp>
            <p:nvCxnSpPr>
              <p:cNvPr id="28305" name="Straight Connector 1846"/>
              <p:cNvCxnSpPr/>
              <p:nvPr/>
            </p:nvCxnSpPr>
            <p:spPr>
              <a:xfrm>
                <a:off x="12481560" y="326520"/>
                <a:ext cx="126360" cy="360"/>
              </a:xfrm>
              <a:prstGeom prst="straightConnector1">
                <a:avLst/>
              </a:prstGeom>
              <a:ln w="6480">
                <a:solidFill>
                  <a:srgbClr val="a8a8a8"/>
                </a:solidFill>
                <a:miter/>
              </a:ln>
            </p:spPr>
          </p:cxnSp>
          <p:cxnSp>
            <p:nvCxnSpPr>
              <p:cNvPr id="28306" name="Straight Connector 1847"/>
              <p:cNvCxnSpPr/>
              <p:nvPr/>
            </p:nvCxnSpPr>
            <p:spPr>
              <a:xfrm>
                <a:off x="12481560" y="816120"/>
                <a:ext cx="126360" cy="360"/>
              </a:xfrm>
              <a:prstGeom prst="straightConnector1">
                <a:avLst/>
              </a:prstGeom>
              <a:ln w="6480">
                <a:solidFill>
                  <a:srgbClr val="a8a8a8"/>
                </a:solidFill>
                <a:miter/>
              </a:ln>
            </p:spPr>
          </p:cxnSp>
          <p:cxnSp>
            <p:nvCxnSpPr>
              <p:cNvPr id="28307" name="Straight Connector 1848"/>
              <p:cNvCxnSpPr/>
              <p:nvPr/>
            </p:nvCxnSpPr>
            <p:spPr>
              <a:xfrm>
                <a:off x="12481560" y="653040"/>
                <a:ext cx="126360" cy="360"/>
              </a:xfrm>
              <a:prstGeom prst="straightConnector1">
                <a:avLst/>
              </a:prstGeom>
              <a:ln w="6480">
                <a:solidFill>
                  <a:srgbClr val="a8a8a8"/>
                </a:solidFill>
                <a:miter/>
              </a:ln>
            </p:spPr>
          </p:cxnSp>
          <p:cxnSp>
            <p:nvCxnSpPr>
              <p:cNvPr id="28308" name="Straight Connector 1849"/>
              <p:cNvCxnSpPr/>
              <p:nvPr/>
            </p:nvCxnSpPr>
            <p:spPr>
              <a:xfrm>
                <a:off x="12481560" y="1142640"/>
                <a:ext cx="126360" cy="360"/>
              </a:xfrm>
              <a:prstGeom prst="straightConnector1">
                <a:avLst/>
              </a:prstGeom>
              <a:ln w="6480">
                <a:solidFill>
                  <a:srgbClr val="a8a8a8"/>
                </a:solidFill>
                <a:miter/>
              </a:ln>
            </p:spPr>
          </p:cxnSp>
          <p:cxnSp>
            <p:nvCxnSpPr>
              <p:cNvPr id="28309" name="Straight Connector 1850"/>
              <p:cNvCxnSpPr/>
              <p:nvPr/>
            </p:nvCxnSpPr>
            <p:spPr>
              <a:xfrm>
                <a:off x="12481560" y="979560"/>
                <a:ext cx="126360" cy="360"/>
              </a:xfrm>
              <a:prstGeom prst="straightConnector1">
                <a:avLst/>
              </a:prstGeom>
              <a:ln w="6480">
                <a:solidFill>
                  <a:srgbClr val="a8a8a8"/>
                </a:solidFill>
                <a:miter/>
              </a:ln>
            </p:spPr>
          </p:cxnSp>
          <p:cxnSp>
            <p:nvCxnSpPr>
              <p:cNvPr id="28310" name="Straight Connector 1851"/>
              <p:cNvCxnSpPr/>
              <p:nvPr/>
            </p:nvCxnSpPr>
            <p:spPr>
              <a:xfrm>
                <a:off x="12481560" y="1469520"/>
                <a:ext cx="126360" cy="360"/>
              </a:xfrm>
              <a:prstGeom prst="straightConnector1">
                <a:avLst/>
              </a:prstGeom>
              <a:ln w="6480">
                <a:solidFill>
                  <a:srgbClr val="a8a8a8"/>
                </a:solidFill>
                <a:miter/>
              </a:ln>
            </p:spPr>
          </p:cxnSp>
          <p:cxnSp>
            <p:nvCxnSpPr>
              <p:cNvPr id="28311" name="Straight Connector 1852"/>
              <p:cNvCxnSpPr/>
              <p:nvPr/>
            </p:nvCxnSpPr>
            <p:spPr>
              <a:xfrm>
                <a:off x="12481560" y="1306080"/>
                <a:ext cx="126360" cy="360"/>
              </a:xfrm>
              <a:prstGeom prst="straightConnector1">
                <a:avLst/>
              </a:prstGeom>
              <a:ln w="6480">
                <a:solidFill>
                  <a:srgbClr val="a8a8a8"/>
                </a:solidFill>
                <a:miter/>
              </a:ln>
            </p:spPr>
          </p:cxnSp>
          <p:cxnSp>
            <p:nvCxnSpPr>
              <p:cNvPr id="28312" name="Straight Connector 1853"/>
              <p:cNvCxnSpPr/>
              <p:nvPr/>
            </p:nvCxnSpPr>
            <p:spPr>
              <a:xfrm>
                <a:off x="12481560" y="1796040"/>
                <a:ext cx="126360" cy="360"/>
              </a:xfrm>
              <a:prstGeom prst="straightConnector1">
                <a:avLst/>
              </a:prstGeom>
              <a:ln w="6480">
                <a:solidFill>
                  <a:srgbClr val="a8a8a8"/>
                </a:solidFill>
                <a:miter/>
              </a:ln>
            </p:spPr>
          </p:cxnSp>
          <p:cxnSp>
            <p:nvCxnSpPr>
              <p:cNvPr id="28313" name="Straight Connector 1854"/>
              <p:cNvCxnSpPr/>
              <p:nvPr/>
            </p:nvCxnSpPr>
            <p:spPr>
              <a:xfrm>
                <a:off x="12481560" y="1632600"/>
                <a:ext cx="126360" cy="360"/>
              </a:xfrm>
              <a:prstGeom prst="straightConnector1">
                <a:avLst/>
              </a:prstGeom>
              <a:ln w="6480">
                <a:solidFill>
                  <a:srgbClr val="a8a8a8"/>
                </a:solidFill>
                <a:miter/>
              </a:ln>
            </p:spPr>
          </p:cxnSp>
          <p:cxnSp>
            <p:nvCxnSpPr>
              <p:cNvPr id="28314" name="Straight Connector 1855"/>
              <p:cNvCxnSpPr/>
              <p:nvPr/>
            </p:nvCxnSpPr>
            <p:spPr>
              <a:xfrm>
                <a:off x="12481560" y="2122560"/>
                <a:ext cx="126360" cy="360"/>
              </a:xfrm>
              <a:prstGeom prst="straightConnector1">
                <a:avLst/>
              </a:prstGeom>
              <a:ln w="6480">
                <a:solidFill>
                  <a:srgbClr val="a8a8a8"/>
                </a:solidFill>
                <a:miter/>
              </a:ln>
            </p:spPr>
          </p:cxnSp>
          <p:cxnSp>
            <p:nvCxnSpPr>
              <p:cNvPr id="28315" name="Straight Connector 1856"/>
              <p:cNvCxnSpPr/>
              <p:nvPr/>
            </p:nvCxnSpPr>
            <p:spPr>
              <a:xfrm>
                <a:off x="12481560" y="1959120"/>
                <a:ext cx="126360" cy="360"/>
              </a:xfrm>
              <a:prstGeom prst="straightConnector1">
                <a:avLst/>
              </a:prstGeom>
              <a:ln w="6480">
                <a:solidFill>
                  <a:srgbClr val="a8a8a8"/>
                </a:solidFill>
                <a:miter/>
              </a:ln>
            </p:spPr>
          </p:cxnSp>
          <p:cxnSp>
            <p:nvCxnSpPr>
              <p:cNvPr id="28316" name="Straight Connector 1857"/>
              <p:cNvCxnSpPr/>
              <p:nvPr/>
            </p:nvCxnSpPr>
            <p:spPr>
              <a:xfrm>
                <a:off x="12481560" y="2449080"/>
                <a:ext cx="126360" cy="360"/>
              </a:xfrm>
              <a:prstGeom prst="straightConnector1">
                <a:avLst/>
              </a:prstGeom>
              <a:ln w="6480">
                <a:solidFill>
                  <a:srgbClr val="a8a8a8"/>
                </a:solidFill>
                <a:miter/>
              </a:ln>
            </p:spPr>
          </p:cxnSp>
          <p:cxnSp>
            <p:nvCxnSpPr>
              <p:cNvPr id="28317" name="Straight Connector 1858"/>
              <p:cNvCxnSpPr/>
              <p:nvPr/>
            </p:nvCxnSpPr>
            <p:spPr>
              <a:xfrm>
                <a:off x="12481560" y="2285640"/>
                <a:ext cx="126360" cy="360"/>
              </a:xfrm>
              <a:prstGeom prst="straightConnector1">
                <a:avLst/>
              </a:prstGeom>
              <a:ln w="6480">
                <a:solidFill>
                  <a:srgbClr val="a8a8a8"/>
                </a:solidFill>
                <a:miter/>
              </a:ln>
            </p:spPr>
          </p:cxnSp>
          <p:cxnSp>
            <p:nvCxnSpPr>
              <p:cNvPr id="28318" name="Straight Connector 1859"/>
              <p:cNvCxnSpPr/>
              <p:nvPr/>
            </p:nvCxnSpPr>
            <p:spPr>
              <a:xfrm>
                <a:off x="12481560" y="2775600"/>
                <a:ext cx="126360" cy="360"/>
              </a:xfrm>
              <a:prstGeom prst="straightConnector1">
                <a:avLst/>
              </a:prstGeom>
              <a:ln w="6480">
                <a:solidFill>
                  <a:srgbClr val="a8a8a8"/>
                </a:solidFill>
                <a:miter/>
              </a:ln>
            </p:spPr>
          </p:cxnSp>
          <p:cxnSp>
            <p:nvCxnSpPr>
              <p:cNvPr id="28319" name="Straight Connector 1860"/>
              <p:cNvCxnSpPr/>
              <p:nvPr/>
            </p:nvCxnSpPr>
            <p:spPr>
              <a:xfrm>
                <a:off x="12481560" y="2612520"/>
                <a:ext cx="126360" cy="360"/>
              </a:xfrm>
              <a:prstGeom prst="straightConnector1">
                <a:avLst/>
              </a:prstGeom>
              <a:ln w="6480">
                <a:solidFill>
                  <a:srgbClr val="a8a8a8"/>
                </a:solidFill>
                <a:miter/>
              </a:ln>
            </p:spPr>
          </p:cxnSp>
          <p:cxnSp>
            <p:nvCxnSpPr>
              <p:cNvPr id="28320" name="Straight Connector 1861"/>
              <p:cNvCxnSpPr/>
              <p:nvPr/>
            </p:nvCxnSpPr>
            <p:spPr>
              <a:xfrm>
                <a:off x="12481560" y="3102120"/>
                <a:ext cx="126360" cy="360"/>
              </a:xfrm>
              <a:prstGeom prst="straightConnector1">
                <a:avLst/>
              </a:prstGeom>
              <a:ln w="6480">
                <a:solidFill>
                  <a:srgbClr val="a8a8a8"/>
                </a:solidFill>
                <a:miter/>
              </a:ln>
            </p:spPr>
          </p:cxnSp>
          <p:cxnSp>
            <p:nvCxnSpPr>
              <p:cNvPr id="28321" name="Straight Connector 1862"/>
              <p:cNvCxnSpPr/>
              <p:nvPr/>
            </p:nvCxnSpPr>
            <p:spPr>
              <a:xfrm>
                <a:off x="12481560" y="2939040"/>
                <a:ext cx="126360" cy="360"/>
              </a:xfrm>
              <a:prstGeom prst="straightConnector1">
                <a:avLst/>
              </a:prstGeom>
              <a:ln w="6480">
                <a:solidFill>
                  <a:srgbClr val="a8a8a8"/>
                </a:solidFill>
                <a:miter/>
              </a:ln>
            </p:spPr>
          </p:cxnSp>
          <p:cxnSp>
            <p:nvCxnSpPr>
              <p:cNvPr id="28322" name="Straight Connector 1863"/>
              <p:cNvCxnSpPr/>
              <p:nvPr/>
            </p:nvCxnSpPr>
            <p:spPr>
              <a:xfrm>
                <a:off x="12481560" y="3428640"/>
                <a:ext cx="126360" cy="360"/>
              </a:xfrm>
              <a:prstGeom prst="straightConnector1">
                <a:avLst/>
              </a:prstGeom>
              <a:ln w="6480">
                <a:solidFill>
                  <a:srgbClr val="a8a8a8"/>
                </a:solidFill>
                <a:miter/>
              </a:ln>
            </p:spPr>
          </p:cxnSp>
          <p:cxnSp>
            <p:nvCxnSpPr>
              <p:cNvPr id="28323" name="Straight Connector 1864"/>
              <p:cNvCxnSpPr/>
              <p:nvPr/>
            </p:nvCxnSpPr>
            <p:spPr>
              <a:xfrm>
                <a:off x="12481560" y="3265560"/>
                <a:ext cx="126360" cy="360"/>
              </a:xfrm>
              <a:prstGeom prst="straightConnector1">
                <a:avLst/>
              </a:prstGeom>
              <a:ln w="6480">
                <a:solidFill>
                  <a:srgbClr val="a8a8a8"/>
                </a:solidFill>
                <a:miter/>
              </a:ln>
            </p:spPr>
          </p:cxnSp>
          <p:cxnSp>
            <p:nvCxnSpPr>
              <p:cNvPr id="28324" name="Straight Connector 1865"/>
              <p:cNvCxnSpPr/>
              <p:nvPr/>
            </p:nvCxnSpPr>
            <p:spPr>
              <a:xfrm>
                <a:off x="12481560" y="3755520"/>
                <a:ext cx="126360" cy="360"/>
              </a:xfrm>
              <a:prstGeom prst="straightConnector1">
                <a:avLst/>
              </a:prstGeom>
              <a:ln w="6480">
                <a:solidFill>
                  <a:srgbClr val="a8a8a8"/>
                </a:solidFill>
                <a:miter/>
              </a:ln>
            </p:spPr>
          </p:cxnSp>
          <p:cxnSp>
            <p:nvCxnSpPr>
              <p:cNvPr id="28325" name="Straight Connector 1866"/>
              <p:cNvCxnSpPr/>
              <p:nvPr/>
            </p:nvCxnSpPr>
            <p:spPr>
              <a:xfrm>
                <a:off x="12481560" y="3592080"/>
                <a:ext cx="126360" cy="360"/>
              </a:xfrm>
              <a:prstGeom prst="straightConnector1">
                <a:avLst/>
              </a:prstGeom>
              <a:ln w="6480">
                <a:solidFill>
                  <a:srgbClr val="a8a8a8"/>
                </a:solidFill>
                <a:miter/>
              </a:ln>
            </p:spPr>
          </p:cxnSp>
          <p:cxnSp>
            <p:nvCxnSpPr>
              <p:cNvPr id="28326" name="Straight Connector 1867"/>
              <p:cNvCxnSpPr/>
              <p:nvPr/>
            </p:nvCxnSpPr>
            <p:spPr>
              <a:xfrm>
                <a:off x="12481560" y="4081680"/>
                <a:ext cx="126360" cy="360"/>
              </a:xfrm>
              <a:prstGeom prst="straightConnector1">
                <a:avLst/>
              </a:prstGeom>
              <a:ln w="6480">
                <a:solidFill>
                  <a:srgbClr val="a8a8a8"/>
                </a:solidFill>
                <a:miter/>
              </a:ln>
            </p:spPr>
          </p:cxnSp>
          <p:cxnSp>
            <p:nvCxnSpPr>
              <p:cNvPr id="28327" name="Straight Connector 1868"/>
              <p:cNvCxnSpPr/>
              <p:nvPr/>
            </p:nvCxnSpPr>
            <p:spPr>
              <a:xfrm>
                <a:off x="12481560" y="3918240"/>
                <a:ext cx="126360" cy="360"/>
              </a:xfrm>
              <a:prstGeom prst="straightConnector1">
                <a:avLst/>
              </a:prstGeom>
              <a:ln w="6480">
                <a:solidFill>
                  <a:srgbClr val="a8a8a8"/>
                </a:solidFill>
                <a:miter/>
              </a:ln>
            </p:spPr>
          </p:cxnSp>
          <p:cxnSp>
            <p:nvCxnSpPr>
              <p:cNvPr id="28328" name="Straight Connector 1869"/>
              <p:cNvCxnSpPr/>
              <p:nvPr/>
            </p:nvCxnSpPr>
            <p:spPr>
              <a:xfrm>
                <a:off x="12481560" y="4408200"/>
                <a:ext cx="126360" cy="360"/>
              </a:xfrm>
              <a:prstGeom prst="straightConnector1">
                <a:avLst/>
              </a:prstGeom>
              <a:ln w="6480">
                <a:solidFill>
                  <a:srgbClr val="a8a8a8"/>
                </a:solidFill>
                <a:miter/>
              </a:ln>
            </p:spPr>
          </p:cxnSp>
          <p:cxnSp>
            <p:nvCxnSpPr>
              <p:cNvPr id="28329" name="Straight Connector 1870"/>
              <p:cNvCxnSpPr/>
              <p:nvPr/>
            </p:nvCxnSpPr>
            <p:spPr>
              <a:xfrm>
                <a:off x="12481560" y="4244760"/>
                <a:ext cx="126360" cy="360"/>
              </a:xfrm>
              <a:prstGeom prst="straightConnector1">
                <a:avLst/>
              </a:prstGeom>
              <a:ln w="6480">
                <a:solidFill>
                  <a:srgbClr val="a8a8a8"/>
                </a:solidFill>
                <a:miter/>
              </a:ln>
            </p:spPr>
          </p:cxnSp>
          <p:cxnSp>
            <p:nvCxnSpPr>
              <p:cNvPr id="28330" name="Straight Connector 1871"/>
              <p:cNvCxnSpPr/>
              <p:nvPr/>
            </p:nvCxnSpPr>
            <p:spPr>
              <a:xfrm>
                <a:off x="12481560" y="4734720"/>
                <a:ext cx="126360" cy="360"/>
              </a:xfrm>
              <a:prstGeom prst="straightConnector1">
                <a:avLst/>
              </a:prstGeom>
              <a:ln w="6480">
                <a:solidFill>
                  <a:srgbClr val="a8a8a8"/>
                </a:solidFill>
                <a:miter/>
              </a:ln>
            </p:spPr>
          </p:cxnSp>
          <p:cxnSp>
            <p:nvCxnSpPr>
              <p:cNvPr id="28331" name="Straight Connector 1872"/>
              <p:cNvCxnSpPr/>
              <p:nvPr/>
            </p:nvCxnSpPr>
            <p:spPr>
              <a:xfrm>
                <a:off x="12481560" y="4571280"/>
                <a:ext cx="126360" cy="360"/>
              </a:xfrm>
              <a:prstGeom prst="straightConnector1">
                <a:avLst/>
              </a:prstGeom>
              <a:ln w="6480">
                <a:solidFill>
                  <a:srgbClr val="a8a8a8"/>
                </a:solidFill>
                <a:miter/>
              </a:ln>
            </p:spPr>
          </p:cxnSp>
          <p:cxnSp>
            <p:nvCxnSpPr>
              <p:cNvPr id="28332" name="Straight Connector 1873"/>
              <p:cNvCxnSpPr/>
              <p:nvPr/>
            </p:nvCxnSpPr>
            <p:spPr>
              <a:xfrm>
                <a:off x="12481560" y="5061240"/>
                <a:ext cx="126360" cy="360"/>
              </a:xfrm>
              <a:prstGeom prst="straightConnector1">
                <a:avLst/>
              </a:prstGeom>
              <a:ln w="6480">
                <a:solidFill>
                  <a:srgbClr val="a8a8a8"/>
                </a:solidFill>
                <a:miter/>
              </a:ln>
            </p:spPr>
          </p:cxnSp>
          <p:cxnSp>
            <p:nvCxnSpPr>
              <p:cNvPr id="28333" name="Straight Connector 1875"/>
              <p:cNvCxnSpPr/>
              <p:nvPr/>
            </p:nvCxnSpPr>
            <p:spPr>
              <a:xfrm>
                <a:off x="12481560" y="5387760"/>
                <a:ext cx="126360" cy="360"/>
              </a:xfrm>
              <a:prstGeom prst="straightConnector1">
                <a:avLst/>
              </a:prstGeom>
              <a:ln w="6480">
                <a:solidFill>
                  <a:srgbClr val="a8a8a8"/>
                </a:solidFill>
                <a:miter/>
              </a:ln>
            </p:spPr>
          </p:cxnSp>
          <p:cxnSp>
            <p:nvCxnSpPr>
              <p:cNvPr id="28334" name="Straight Connector 1876"/>
              <p:cNvCxnSpPr/>
              <p:nvPr/>
            </p:nvCxnSpPr>
            <p:spPr>
              <a:xfrm>
                <a:off x="12481560" y="5224680"/>
                <a:ext cx="126360" cy="360"/>
              </a:xfrm>
              <a:prstGeom prst="straightConnector1">
                <a:avLst/>
              </a:prstGeom>
              <a:ln w="6480">
                <a:solidFill>
                  <a:srgbClr val="a8a8a8"/>
                </a:solidFill>
                <a:miter/>
              </a:ln>
            </p:spPr>
          </p:cxnSp>
          <p:cxnSp>
            <p:nvCxnSpPr>
              <p:cNvPr id="28335" name="Straight Connector 1877"/>
              <p:cNvCxnSpPr/>
              <p:nvPr/>
            </p:nvCxnSpPr>
            <p:spPr>
              <a:xfrm>
                <a:off x="12481560" y="5714280"/>
                <a:ext cx="126360" cy="360"/>
              </a:xfrm>
              <a:prstGeom prst="straightConnector1">
                <a:avLst/>
              </a:prstGeom>
              <a:ln w="6480">
                <a:solidFill>
                  <a:srgbClr val="a8a8a8"/>
                </a:solidFill>
                <a:miter/>
              </a:ln>
            </p:spPr>
          </p:cxnSp>
          <p:cxnSp>
            <p:nvCxnSpPr>
              <p:cNvPr id="28336" name="Straight Connector 1878"/>
              <p:cNvCxnSpPr/>
              <p:nvPr/>
            </p:nvCxnSpPr>
            <p:spPr>
              <a:xfrm>
                <a:off x="12481560" y="5551200"/>
                <a:ext cx="126360" cy="360"/>
              </a:xfrm>
              <a:prstGeom prst="straightConnector1">
                <a:avLst/>
              </a:prstGeom>
              <a:ln w="6480">
                <a:solidFill>
                  <a:srgbClr val="a8a8a8"/>
                </a:solidFill>
                <a:miter/>
              </a:ln>
            </p:spPr>
          </p:cxnSp>
          <p:cxnSp>
            <p:nvCxnSpPr>
              <p:cNvPr id="28337" name="Straight Connector 1879"/>
              <p:cNvCxnSpPr/>
              <p:nvPr/>
            </p:nvCxnSpPr>
            <p:spPr>
              <a:xfrm>
                <a:off x="12481560" y="6041160"/>
                <a:ext cx="126360" cy="360"/>
              </a:xfrm>
              <a:prstGeom prst="straightConnector1">
                <a:avLst/>
              </a:prstGeom>
              <a:ln w="6480">
                <a:solidFill>
                  <a:srgbClr val="a8a8a8"/>
                </a:solidFill>
                <a:miter/>
              </a:ln>
            </p:spPr>
          </p:cxnSp>
          <p:cxnSp>
            <p:nvCxnSpPr>
              <p:cNvPr id="28338" name="Straight Connector 1880"/>
              <p:cNvCxnSpPr/>
              <p:nvPr/>
            </p:nvCxnSpPr>
            <p:spPr>
              <a:xfrm>
                <a:off x="12481560" y="5877720"/>
                <a:ext cx="126360" cy="360"/>
              </a:xfrm>
              <a:prstGeom prst="straightConnector1">
                <a:avLst/>
              </a:prstGeom>
              <a:ln w="6480">
                <a:solidFill>
                  <a:srgbClr val="a8a8a8"/>
                </a:solidFill>
                <a:miter/>
              </a:ln>
            </p:spPr>
          </p:cxnSp>
          <p:cxnSp>
            <p:nvCxnSpPr>
              <p:cNvPr id="28339" name="Straight Connector 1881"/>
              <p:cNvCxnSpPr/>
              <p:nvPr/>
            </p:nvCxnSpPr>
            <p:spPr>
              <a:xfrm>
                <a:off x="12481560" y="6367680"/>
                <a:ext cx="126360" cy="360"/>
              </a:xfrm>
              <a:prstGeom prst="straightConnector1">
                <a:avLst/>
              </a:prstGeom>
              <a:ln w="6480">
                <a:solidFill>
                  <a:srgbClr val="a8a8a8"/>
                </a:solidFill>
                <a:miter/>
              </a:ln>
            </p:spPr>
          </p:cxnSp>
          <p:cxnSp>
            <p:nvCxnSpPr>
              <p:cNvPr id="28340" name="Straight Connector 1882"/>
              <p:cNvCxnSpPr/>
              <p:nvPr/>
            </p:nvCxnSpPr>
            <p:spPr>
              <a:xfrm>
                <a:off x="12481560" y="6204240"/>
                <a:ext cx="126360" cy="360"/>
              </a:xfrm>
              <a:prstGeom prst="straightConnector1">
                <a:avLst/>
              </a:prstGeom>
              <a:ln w="6480">
                <a:solidFill>
                  <a:srgbClr val="a8a8a8"/>
                </a:solidFill>
                <a:miter/>
              </a:ln>
            </p:spPr>
          </p:cxnSp>
          <p:cxnSp>
            <p:nvCxnSpPr>
              <p:cNvPr id="28341" name="Straight Connector 2020"/>
              <p:cNvCxnSpPr/>
              <p:nvPr/>
            </p:nvCxnSpPr>
            <p:spPr>
              <a:xfrm>
                <a:off x="493920" y="7167240"/>
                <a:ext cx="360" cy="126360"/>
              </a:xfrm>
              <a:prstGeom prst="straightConnector1">
                <a:avLst/>
              </a:prstGeom>
              <a:ln w="6480">
                <a:solidFill>
                  <a:srgbClr val="a8a8a8"/>
                </a:solidFill>
                <a:miter/>
              </a:ln>
            </p:spPr>
          </p:cxnSp>
          <p:cxnSp>
            <p:nvCxnSpPr>
              <p:cNvPr id="28342" name="Straight Connector 2021"/>
              <p:cNvCxnSpPr/>
              <p:nvPr/>
            </p:nvCxnSpPr>
            <p:spPr>
              <a:xfrm>
                <a:off x="329400" y="7167240"/>
                <a:ext cx="360" cy="126360"/>
              </a:xfrm>
              <a:prstGeom prst="straightConnector1">
                <a:avLst/>
              </a:prstGeom>
              <a:ln w="6480">
                <a:solidFill>
                  <a:srgbClr val="a8a8a8"/>
                </a:solidFill>
                <a:miter/>
              </a:ln>
            </p:spPr>
          </p:cxnSp>
          <p:cxnSp>
            <p:nvCxnSpPr>
              <p:cNvPr id="28343" name="Straight Connector 2022"/>
              <p:cNvCxnSpPr/>
              <p:nvPr/>
            </p:nvCxnSpPr>
            <p:spPr>
              <a:xfrm>
                <a:off x="823680" y="7167240"/>
                <a:ext cx="360" cy="126360"/>
              </a:xfrm>
              <a:prstGeom prst="straightConnector1">
                <a:avLst/>
              </a:prstGeom>
              <a:ln w="6480">
                <a:solidFill>
                  <a:srgbClr val="a8a8a8"/>
                </a:solidFill>
                <a:miter/>
              </a:ln>
            </p:spPr>
          </p:cxnSp>
          <p:cxnSp>
            <p:nvCxnSpPr>
              <p:cNvPr id="28344" name="Straight Connector 2023"/>
              <p:cNvCxnSpPr/>
              <p:nvPr/>
            </p:nvCxnSpPr>
            <p:spPr>
              <a:xfrm>
                <a:off x="658800" y="7167240"/>
                <a:ext cx="360" cy="126360"/>
              </a:xfrm>
              <a:prstGeom prst="straightConnector1">
                <a:avLst/>
              </a:prstGeom>
              <a:ln w="6480">
                <a:solidFill>
                  <a:srgbClr val="a8a8a8"/>
                </a:solidFill>
                <a:miter/>
              </a:ln>
            </p:spPr>
          </p:cxnSp>
          <p:cxnSp>
            <p:nvCxnSpPr>
              <p:cNvPr id="28345" name="Straight Connector 2024"/>
              <p:cNvCxnSpPr/>
              <p:nvPr/>
            </p:nvCxnSpPr>
            <p:spPr>
              <a:xfrm>
                <a:off x="1153080" y="7167240"/>
                <a:ext cx="360" cy="126360"/>
              </a:xfrm>
              <a:prstGeom prst="straightConnector1">
                <a:avLst/>
              </a:prstGeom>
              <a:ln w="6480">
                <a:solidFill>
                  <a:srgbClr val="a8a8a8"/>
                </a:solidFill>
                <a:miter/>
              </a:ln>
            </p:spPr>
          </p:cxnSp>
          <p:cxnSp>
            <p:nvCxnSpPr>
              <p:cNvPr id="28346" name="Straight Connector 2025"/>
              <p:cNvCxnSpPr/>
              <p:nvPr/>
            </p:nvCxnSpPr>
            <p:spPr>
              <a:xfrm>
                <a:off x="988200" y="7167240"/>
                <a:ext cx="360" cy="126360"/>
              </a:xfrm>
              <a:prstGeom prst="straightConnector1">
                <a:avLst/>
              </a:prstGeom>
              <a:ln w="6480">
                <a:solidFill>
                  <a:srgbClr val="a8a8a8"/>
                </a:solidFill>
                <a:miter/>
              </a:ln>
            </p:spPr>
          </p:cxnSp>
          <p:cxnSp>
            <p:nvCxnSpPr>
              <p:cNvPr id="28347" name="Straight Connector 2026"/>
              <p:cNvCxnSpPr/>
              <p:nvPr/>
            </p:nvCxnSpPr>
            <p:spPr>
              <a:xfrm>
                <a:off x="1482480" y="7167240"/>
                <a:ext cx="360" cy="126360"/>
              </a:xfrm>
              <a:prstGeom prst="straightConnector1">
                <a:avLst/>
              </a:prstGeom>
              <a:ln w="6480">
                <a:solidFill>
                  <a:srgbClr val="a8a8a8"/>
                </a:solidFill>
                <a:miter/>
              </a:ln>
            </p:spPr>
          </p:cxnSp>
          <p:cxnSp>
            <p:nvCxnSpPr>
              <p:cNvPr id="28348" name="Straight Connector 2027"/>
              <p:cNvCxnSpPr/>
              <p:nvPr/>
            </p:nvCxnSpPr>
            <p:spPr>
              <a:xfrm>
                <a:off x="1317960" y="7167240"/>
                <a:ext cx="360" cy="126360"/>
              </a:xfrm>
              <a:prstGeom prst="straightConnector1">
                <a:avLst/>
              </a:prstGeom>
              <a:ln w="6480">
                <a:solidFill>
                  <a:srgbClr val="a8a8a8"/>
                </a:solidFill>
                <a:miter/>
              </a:ln>
            </p:spPr>
          </p:cxnSp>
          <p:cxnSp>
            <p:nvCxnSpPr>
              <p:cNvPr id="28349" name="Straight Connector 2028"/>
              <p:cNvCxnSpPr/>
              <p:nvPr/>
            </p:nvCxnSpPr>
            <p:spPr>
              <a:xfrm>
                <a:off x="1812240" y="7167240"/>
                <a:ext cx="360" cy="126360"/>
              </a:xfrm>
              <a:prstGeom prst="straightConnector1">
                <a:avLst/>
              </a:prstGeom>
              <a:ln w="6480">
                <a:solidFill>
                  <a:srgbClr val="a8a8a8"/>
                </a:solidFill>
                <a:miter/>
              </a:ln>
            </p:spPr>
          </p:cxnSp>
          <p:cxnSp>
            <p:nvCxnSpPr>
              <p:cNvPr id="28350" name="Straight Connector 2029"/>
              <p:cNvCxnSpPr/>
              <p:nvPr/>
            </p:nvCxnSpPr>
            <p:spPr>
              <a:xfrm>
                <a:off x="1647360" y="7167240"/>
                <a:ext cx="360" cy="126360"/>
              </a:xfrm>
              <a:prstGeom prst="straightConnector1">
                <a:avLst/>
              </a:prstGeom>
              <a:ln w="6480">
                <a:solidFill>
                  <a:srgbClr val="a8a8a8"/>
                </a:solidFill>
                <a:miter/>
              </a:ln>
            </p:spPr>
          </p:cxnSp>
          <p:cxnSp>
            <p:nvCxnSpPr>
              <p:cNvPr id="28351" name="Straight Connector 2030"/>
              <p:cNvCxnSpPr/>
              <p:nvPr/>
            </p:nvCxnSpPr>
            <p:spPr>
              <a:xfrm>
                <a:off x="2141640" y="7167240"/>
                <a:ext cx="360" cy="126360"/>
              </a:xfrm>
              <a:prstGeom prst="straightConnector1">
                <a:avLst/>
              </a:prstGeom>
              <a:ln w="6480">
                <a:solidFill>
                  <a:srgbClr val="a8a8a8"/>
                </a:solidFill>
                <a:miter/>
              </a:ln>
            </p:spPr>
          </p:cxnSp>
          <p:cxnSp>
            <p:nvCxnSpPr>
              <p:cNvPr id="28352" name="Straight Connector 2031"/>
              <p:cNvCxnSpPr/>
              <p:nvPr/>
            </p:nvCxnSpPr>
            <p:spPr>
              <a:xfrm>
                <a:off x="1976760" y="7167240"/>
                <a:ext cx="360" cy="126360"/>
              </a:xfrm>
              <a:prstGeom prst="straightConnector1">
                <a:avLst/>
              </a:prstGeom>
              <a:ln w="6480">
                <a:solidFill>
                  <a:srgbClr val="a8a8a8"/>
                </a:solidFill>
                <a:miter/>
              </a:ln>
            </p:spPr>
          </p:cxnSp>
          <p:cxnSp>
            <p:nvCxnSpPr>
              <p:cNvPr id="28353" name="Straight Connector 2032"/>
              <p:cNvCxnSpPr/>
              <p:nvPr/>
            </p:nvCxnSpPr>
            <p:spPr>
              <a:xfrm>
                <a:off x="2471040" y="7167240"/>
                <a:ext cx="360" cy="126360"/>
              </a:xfrm>
              <a:prstGeom prst="straightConnector1">
                <a:avLst/>
              </a:prstGeom>
              <a:ln w="6480">
                <a:solidFill>
                  <a:srgbClr val="a8a8a8"/>
                </a:solidFill>
                <a:miter/>
              </a:ln>
            </p:spPr>
          </p:cxnSp>
          <p:cxnSp>
            <p:nvCxnSpPr>
              <p:cNvPr id="28354" name="Straight Connector 2033"/>
              <p:cNvCxnSpPr/>
              <p:nvPr/>
            </p:nvCxnSpPr>
            <p:spPr>
              <a:xfrm>
                <a:off x="2306520" y="7167240"/>
                <a:ext cx="360" cy="126360"/>
              </a:xfrm>
              <a:prstGeom prst="straightConnector1">
                <a:avLst/>
              </a:prstGeom>
              <a:ln w="6480">
                <a:solidFill>
                  <a:srgbClr val="a8a8a8"/>
                </a:solidFill>
                <a:miter/>
              </a:ln>
            </p:spPr>
          </p:cxnSp>
          <p:cxnSp>
            <p:nvCxnSpPr>
              <p:cNvPr id="28355" name="Straight Connector 2034"/>
              <p:cNvCxnSpPr/>
              <p:nvPr/>
            </p:nvCxnSpPr>
            <p:spPr>
              <a:xfrm>
                <a:off x="2800800" y="7167240"/>
                <a:ext cx="360" cy="126360"/>
              </a:xfrm>
              <a:prstGeom prst="straightConnector1">
                <a:avLst/>
              </a:prstGeom>
              <a:ln w="6480">
                <a:solidFill>
                  <a:srgbClr val="a8a8a8"/>
                </a:solidFill>
                <a:miter/>
              </a:ln>
            </p:spPr>
          </p:cxnSp>
          <p:cxnSp>
            <p:nvCxnSpPr>
              <p:cNvPr id="28356" name="Straight Connector 2035"/>
              <p:cNvCxnSpPr/>
              <p:nvPr/>
            </p:nvCxnSpPr>
            <p:spPr>
              <a:xfrm>
                <a:off x="2635920" y="7167240"/>
                <a:ext cx="360" cy="126360"/>
              </a:xfrm>
              <a:prstGeom prst="straightConnector1">
                <a:avLst/>
              </a:prstGeom>
              <a:ln w="6480">
                <a:solidFill>
                  <a:srgbClr val="a8a8a8"/>
                </a:solidFill>
                <a:miter/>
              </a:ln>
            </p:spPr>
          </p:cxnSp>
          <p:cxnSp>
            <p:nvCxnSpPr>
              <p:cNvPr id="28357" name="Straight Connector 2036"/>
              <p:cNvCxnSpPr/>
              <p:nvPr/>
            </p:nvCxnSpPr>
            <p:spPr>
              <a:xfrm>
                <a:off x="3130200" y="7167240"/>
                <a:ext cx="360" cy="126360"/>
              </a:xfrm>
              <a:prstGeom prst="straightConnector1">
                <a:avLst/>
              </a:prstGeom>
              <a:ln w="6480">
                <a:solidFill>
                  <a:srgbClr val="a8a8a8"/>
                </a:solidFill>
                <a:miter/>
              </a:ln>
            </p:spPr>
          </p:cxnSp>
          <p:cxnSp>
            <p:nvCxnSpPr>
              <p:cNvPr id="28358" name="Straight Connector 2037"/>
              <p:cNvCxnSpPr/>
              <p:nvPr/>
            </p:nvCxnSpPr>
            <p:spPr>
              <a:xfrm>
                <a:off x="2965320" y="7167240"/>
                <a:ext cx="360" cy="126360"/>
              </a:xfrm>
              <a:prstGeom prst="straightConnector1">
                <a:avLst/>
              </a:prstGeom>
              <a:ln w="6480">
                <a:solidFill>
                  <a:srgbClr val="a8a8a8"/>
                </a:solidFill>
                <a:miter/>
              </a:ln>
            </p:spPr>
          </p:cxnSp>
          <p:cxnSp>
            <p:nvCxnSpPr>
              <p:cNvPr id="28359" name="Straight Connector 2038"/>
              <p:cNvCxnSpPr/>
              <p:nvPr/>
            </p:nvCxnSpPr>
            <p:spPr>
              <a:xfrm>
                <a:off x="3459600" y="7167240"/>
                <a:ext cx="360" cy="126360"/>
              </a:xfrm>
              <a:prstGeom prst="straightConnector1">
                <a:avLst/>
              </a:prstGeom>
              <a:ln w="6480">
                <a:solidFill>
                  <a:srgbClr val="a8a8a8"/>
                </a:solidFill>
                <a:miter/>
              </a:ln>
            </p:spPr>
          </p:cxnSp>
          <p:cxnSp>
            <p:nvCxnSpPr>
              <p:cNvPr id="28360" name="Straight Connector 2039"/>
              <p:cNvCxnSpPr/>
              <p:nvPr/>
            </p:nvCxnSpPr>
            <p:spPr>
              <a:xfrm>
                <a:off x="3295080" y="7167240"/>
                <a:ext cx="360" cy="126360"/>
              </a:xfrm>
              <a:prstGeom prst="straightConnector1">
                <a:avLst/>
              </a:prstGeom>
              <a:ln w="6480">
                <a:solidFill>
                  <a:srgbClr val="a8a8a8"/>
                </a:solidFill>
                <a:miter/>
              </a:ln>
            </p:spPr>
          </p:cxnSp>
          <p:cxnSp>
            <p:nvCxnSpPr>
              <p:cNvPr id="28361" name="Straight Connector 2040"/>
              <p:cNvCxnSpPr/>
              <p:nvPr/>
            </p:nvCxnSpPr>
            <p:spPr>
              <a:xfrm>
                <a:off x="3789360" y="7167240"/>
                <a:ext cx="360" cy="126360"/>
              </a:xfrm>
              <a:prstGeom prst="straightConnector1">
                <a:avLst/>
              </a:prstGeom>
              <a:ln w="6480">
                <a:solidFill>
                  <a:srgbClr val="a8a8a8"/>
                </a:solidFill>
                <a:miter/>
              </a:ln>
            </p:spPr>
          </p:cxnSp>
          <p:cxnSp>
            <p:nvCxnSpPr>
              <p:cNvPr id="28362" name="Straight Connector 2041"/>
              <p:cNvCxnSpPr/>
              <p:nvPr/>
            </p:nvCxnSpPr>
            <p:spPr>
              <a:xfrm>
                <a:off x="3624480" y="7167240"/>
                <a:ext cx="360" cy="126360"/>
              </a:xfrm>
              <a:prstGeom prst="straightConnector1">
                <a:avLst/>
              </a:prstGeom>
              <a:ln w="6480">
                <a:solidFill>
                  <a:srgbClr val="a8a8a8"/>
                </a:solidFill>
                <a:miter/>
              </a:ln>
            </p:spPr>
          </p:cxnSp>
          <p:cxnSp>
            <p:nvCxnSpPr>
              <p:cNvPr id="28363" name="Straight Connector 2042"/>
              <p:cNvCxnSpPr/>
              <p:nvPr/>
            </p:nvCxnSpPr>
            <p:spPr>
              <a:xfrm>
                <a:off x="4118760" y="7167240"/>
                <a:ext cx="360" cy="126360"/>
              </a:xfrm>
              <a:prstGeom prst="straightConnector1">
                <a:avLst/>
              </a:prstGeom>
              <a:ln w="6480">
                <a:solidFill>
                  <a:srgbClr val="a8a8a8"/>
                </a:solidFill>
                <a:miter/>
              </a:ln>
            </p:spPr>
          </p:cxnSp>
          <p:cxnSp>
            <p:nvCxnSpPr>
              <p:cNvPr id="28364" name="Straight Connector 2043"/>
              <p:cNvCxnSpPr/>
              <p:nvPr/>
            </p:nvCxnSpPr>
            <p:spPr>
              <a:xfrm>
                <a:off x="3953880" y="7167240"/>
                <a:ext cx="360" cy="126360"/>
              </a:xfrm>
              <a:prstGeom prst="straightConnector1">
                <a:avLst/>
              </a:prstGeom>
              <a:ln w="6480">
                <a:solidFill>
                  <a:srgbClr val="a8a8a8"/>
                </a:solidFill>
                <a:miter/>
              </a:ln>
            </p:spPr>
          </p:cxnSp>
          <p:cxnSp>
            <p:nvCxnSpPr>
              <p:cNvPr id="28365" name="Straight Connector 2044"/>
              <p:cNvCxnSpPr/>
              <p:nvPr/>
            </p:nvCxnSpPr>
            <p:spPr>
              <a:xfrm>
                <a:off x="4448160" y="7167240"/>
                <a:ext cx="360" cy="126360"/>
              </a:xfrm>
              <a:prstGeom prst="straightConnector1">
                <a:avLst/>
              </a:prstGeom>
              <a:ln w="6480">
                <a:solidFill>
                  <a:srgbClr val="a8a8a8"/>
                </a:solidFill>
                <a:miter/>
              </a:ln>
            </p:spPr>
          </p:cxnSp>
          <p:cxnSp>
            <p:nvCxnSpPr>
              <p:cNvPr id="28366" name="Straight Connector 2045"/>
              <p:cNvCxnSpPr/>
              <p:nvPr/>
            </p:nvCxnSpPr>
            <p:spPr>
              <a:xfrm>
                <a:off x="4283640" y="7167240"/>
                <a:ext cx="360" cy="126360"/>
              </a:xfrm>
              <a:prstGeom prst="straightConnector1">
                <a:avLst/>
              </a:prstGeom>
              <a:ln w="6480">
                <a:solidFill>
                  <a:srgbClr val="a8a8a8"/>
                </a:solidFill>
                <a:miter/>
              </a:ln>
            </p:spPr>
          </p:cxnSp>
          <p:cxnSp>
            <p:nvCxnSpPr>
              <p:cNvPr id="28367" name="Straight Connector 2046"/>
              <p:cNvCxnSpPr/>
              <p:nvPr/>
            </p:nvCxnSpPr>
            <p:spPr>
              <a:xfrm>
                <a:off x="4777920" y="7167240"/>
                <a:ext cx="360" cy="126360"/>
              </a:xfrm>
              <a:prstGeom prst="straightConnector1">
                <a:avLst/>
              </a:prstGeom>
              <a:ln w="6480">
                <a:solidFill>
                  <a:srgbClr val="a8a8a8"/>
                </a:solidFill>
                <a:miter/>
              </a:ln>
            </p:spPr>
          </p:cxnSp>
          <p:cxnSp>
            <p:nvCxnSpPr>
              <p:cNvPr id="28368" name="Straight Connector 2047"/>
              <p:cNvCxnSpPr/>
              <p:nvPr/>
            </p:nvCxnSpPr>
            <p:spPr>
              <a:xfrm>
                <a:off x="4613040" y="7167240"/>
                <a:ext cx="360" cy="126360"/>
              </a:xfrm>
              <a:prstGeom prst="straightConnector1">
                <a:avLst/>
              </a:prstGeom>
              <a:ln w="6480">
                <a:solidFill>
                  <a:srgbClr val="a8a8a8"/>
                </a:solidFill>
                <a:miter/>
              </a:ln>
            </p:spPr>
          </p:cxnSp>
          <p:cxnSp>
            <p:nvCxnSpPr>
              <p:cNvPr id="28369" name="Straight Connector 2048"/>
              <p:cNvCxnSpPr/>
              <p:nvPr/>
            </p:nvCxnSpPr>
            <p:spPr>
              <a:xfrm>
                <a:off x="5107320" y="7167240"/>
                <a:ext cx="360" cy="126360"/>
              </a:xfrm>
              <a:prstGeom prst="straightConnector1">
                <a:avLst/>
              </a:prstGeom>
              <a:ln w="6480">
                <a:solidFill>
                  <a:srgbClr val="a8a8a8"/>
                </a:solidFill>
                <a:miter/>
              </a:ln>
            </p:spPr>
          </p:cxnSp>
          <p:cxnSp>
            <p:nvCxnSpPr>
              <p:cNvPr id="28370" name="Straight Connector 2049"/>
              <p:cNvCxnSpPr/>
              <p:nvPr/>
            </p:nvCxnSpPr>
            <p:spPr>
              <a:xfrm>
                <a:off x="4942440" y="7167240"/>
                <a:ext cx="360" cy="126360"/>
              </a:xfrm>
              <a:prstGeom prst="straightConnector1">
                <a:avLst/>
              </a:prstGeom>
              <a:ln w="6480">
                <a:solidFill>
                  <a:srgbClr val="a8a8a8"/>
                </a:solidFill>
                <a:miter/>
              </a:ln>
            </p:spPr>
          </p:cxnSp>
          <p:cxnSp>
            <p:nvCxnSpPr>
              <p:cNvPr id="28371" name="Straight Connector 2050"/>
              <p:cNvCxnSpPr/>
              <p:nvPr/>
            </p:nvCxnSpPr>
            <p:spPr>
              <a:xfrm>
                <a:off x="5436720" y="7167240"/>
                <a:ext cx="360" cy="126360"/>
              </a:xfrm>
              <a:prstGeom prst="straightConnector1">
                <a:avLst/>
              </a:prstGeom>
              <a:ln w="6480">
                <a:solidFill>
                  <a:srgbClr val="a8a8a8"/>
                </a:solidFill>
                <a:miter/>
              </a:ln>
            </p:spPr>
          </p:cxnSp>
          <p:cxnSp>
            <p:nvCxnSpPr>
              <p:cNvPr id="28372" name="Straight Connector 2051"/>
              <p:cNvCxnSpPr/>
              <p:nvPr/>
            </p:nvCxnSpPr>
            <p:spPr>
              <a:xfrm>
                <a:off x="5272200" y="7167240"/>
                <a:ext cx="360" cy="126360"/>
              </a:xfrm>
              <a:prstGeom prst="straightConnector1">
                <a:avLst/>
              </a:prstGeom>
              <a:ln w="6480">
                <a:solidFill>
                  <a:srgbClr val="a8a8a8"/>
                </a:solidFill>
                <a:miter/>
              </a:ln>
            </p:spPr>
          </p:cxnSp>
          <p:cxnSp>
            <p:nvCxnSpPr>
              <p:cNvPr id="28373" name="Straight Connector 2052"/>
              <p:cNvCxnSpPr/>
              <p:nvPr/>
            </p:nvCxnSpPr>
            <p:spPr>
              <a:xfrm>
                <a:off x="5766480" y="7167240"/>
                <a:ext cx="360" cy="126360"/>
              </a:xfrm>
              <a:prstGeom prst="straightConnector1">
                <a:avLst/>
              </a:prstGeom>
              <a:ln w="6480">
                <a:solidFill>
                  <a:srgbClr val="a8a8a8"/>
                </a:solidFill>
                <a:miter/>
              </a:ln>
            </p:spPr>
          </p:cxnSp>
          <p:cxnSp>
            <p:nvCxnSpPr>
              <p:cNvPr id="28374" name="Straight Connector 2053"/>
              <p:cNvCxnSpPr/>
              <p:nvPr/>
            </p:nvCxnSpPr>
            <p:spPr>
              <a:xfrm>
                <a:off x="5601600" y="7167240"/>
                <a:ext cx="360" cy="126360"/>
              </a:xfrm>
              <a:prstGeom prst="straightConnector1">
                <a:avLst/>
              </a:prstGeom>
              <a:ln w="6480">
                <a:solidFill>
                  <a:srgbClr val="a8a8a8"/>
                </a:solidFill>
                <a:miter/>
              </a:ln>
            </p:spPr>
          </p:cxnSp>
          <p:cxnSp>
            <p:nvCxnSpPr>
              <p:cNvPr id="28375" name="Straight Connector 2054"/>
              <p:cNvCxnSpPr/>
              <p:nvPr/>
            </p:nvCxnSpPr>
            <p:spPr>
              <a:xfrm>
                <a:off x="6095880" y="7167240"/>
                <a:ext cx="360" cy="126360"/>
              </a:xfrm>
              <a:prstGeom prst="straightConnector1">
                <a:avLst/>
              </a:prstGeom>
              <a:ln w="6480">
                <a:solidFill>
                  <a:srgbClr val="a8a8a8"/>
                </a:solidFill>
                <a:miter/>
              </a:ln>
            </p:spPr>
          </p:cxnSp>
          <p:cxnSp>
            <p:nvCxnSpPr>
              <p:cNvPr id="28376" name="Straight Connector 2055"/>
              <p:cNvCxnSpPr/>
              <p:nvPr/>
            </p:nvCxnSpPr>
            <p:spPr>
              <a:xfrm>
                <a:off x="5931000" y="7167240"/>
                <a:ext cx="360" cy="126360"/>
              </a:xfrm>
              <a:prstGeom prst="straightConnector1">
                <a:avLst/>
              </a:prstGeom>
              <a:ln w="6480">
                <a:solidFill>
                  <a:srgbClr val="a8a8a8"/>
                </a:solidFill>
                <a:miter/>
              </a:ln>
            </p:spPr>
          </p:cxnSp>
          <p:cxnSp>
            <p:nvCxnSpPr>
              <p:cNvPr id="28377" name="Straight Connector 2056"/>
              <p:cNvCxnSpPr/>
              <p:nvPr/>
            </p:nvCxnSpPr>
            <p:spPr>
              <a:xfrm>
                <a:off x="6425280" y="7167240"/>
                <a:ext cx="360" cy="126360"/>
              </a:xfrm>
              <a:prstGeom prst="straightConnector1">
                <a:avLst/>
              </a:prstGeom>
              <a:ln w="6480">
                <a:solidFill>
                  <a:srgbClr val="a8a8a8"/>
                </a:solidFill>
                <a:miter/>
              </a:ln>
            </p:spPr>
          </p:cxnSp>
          <p:cxnSp>
            <p:nvCxnSpPr>
              <p:cNvPr id="28378" name="Straight Connector 2057"/>
              <p:cNvCxnSpPr/>
              <p:nvPr/>
            </p:nvCxnSpPr>
            <p:spPr>
              <a:xfrm>
                <a:off x="6260760" y="7167240"/>
                <a:ext cx="360" cy="126360"/>
              </a:xfrm>
              <a:prstGeom prst="straightConnector1">
                <a:avLst/>
              </a:prstGeom>
              <a:ln w="6480">
                <a:solidFill>
                  <a:srgbClr val="a8a8a8"/>
                </a:solidFill>
                <a:miter/>
              </a:ln>
            </p:spPr>
          </p:cxnSp>
          <p:cxnSp>
            <p:nvCxnSpPr>
              <p:cNvPr id="28379" name="Straight Connector 2058"/>
              <p:cNvCxnSpPr/>
              <p:nvPr/>
            </p:nvCxnSpPr>
            <p:spPr>
              <a:xfrm>
                <a:off x="6590160" y="7167240"/>
                <a:ext cx="360" cy="126360"/>
              </a:xfrm>
              <a:prstGeom prst="straightConnector1">
                <a:avLst/>
              </a:prstGeom>
              <a:ln w="6480">
                <a:solidFill>
                  <a:srgbClr val="a8a8a8"/>
                </a:solidFill>
                <a:miter/>
              </a:ln>
            </p:spPr>
          </p:cxnSp>
          <p:cxnSp>
            <p:nvCxnSpPr>
              <p:cNvPr id="28380" name="Straight Connector 2059"/>
              <p:cNvCxnSpPr/>
              <p:nvPr/>
            </p:nvCxnSpPr>
            <p:spPr>
              <a:xfrm>
                <a:off x="6919560" y="7167240"/>
                <a:ext cx="360" cy="126360"/>
              </a:xfrm>
              <a:prstGeom prst="straightConnector1">
                <a:avLst/>
              </a:prstGeom>
              <a:ln w="6480">
                <a:solidFill>
                  <a:srgbClr val="a8a8a8"/>
                </a:solidFill>
                <a:miter/>
              </a:ln>
            </p:spPr>
          </p:cxnSp>
          <p:cxnSp>
            <p:nvCxnSpPr>
              <p:cNvPr id="28381" name="Straight Connector 2060"/>
              <p:cNvCxnSpPr/>
              <p:nvPr/>
            </p:nvCxnSpPr>
            <p:spPr>
              <a:xfrm>
                <a:off x="6754680" y="7167240"/>
                <a:ext cx="360" cy="126360"/>
              </a:xfrm>
              <a:prstGeom prst="straightConnector1">
                <a:avLst/>
              </a:prstGeom>
              <a:ln w="6480">
                <a:solidFill>
                  <a:srgbClr val="a8a8a8"/>
                </a:solidFill>
                <a:miter/>
              </a:ln>
            </p:spPr>
          </p:cxnSp>
          <p:cxnSp>
            <p:nvCxnSpPr>
              <p:cNvPr id="28382" name="Straight Connector 2061"/>
              <p:cNvCxnSpPr/>
              <p:nvPr/>
            </p:nvCxnSpPr>
            <p:spPr>
              <a:xfrm>
                <a:off x="7248960" y="7167240"/>
                <a:ext cx="360" cy="126360"/>
              </a:xfrm>
              <a:prstGeom prst="straightConnector1">
                <a:avLst/>
              </a:prstGeom>
              <a:ln w="6480">
                <a:solidFill>
                  <a:srgbClr val="a8a8a8"/>
                </a:solidFill>
                <a:miter/>
              </a:ln>
            </p:spPr>
          </p:cxnSp>
          <p:cxnSp>
            <p:nvCxnSpPr>
              <p:cNvPr id="28383" name="Straight Connector 2062"/>
              <p:cNvCxnSpPr/>
              <p:nvPr/>
            </p:nvCxnSpPr>
            <p:spPr>
              <a:xfrm>
                <a:off x="7084440" y="7167240"/>
                <a:ext cx="360" cy="126360"/>
              </a:xfrm>
              <a:prstGeom prst="straightConnector1">
                <a:avLst/>
              </a:prstGeom>
              <a:ln w="6480">
                <a:solidFill>
                  <a:srgbClr val="a8a8a8"/>
                </a:solidFill>
                <a:miter/>
              </a:ln>
            </p:spPr>
          </p:cxnSp>
          <p:cxnSp>
            <p:nvCxnSpPr>
              <p:cNvPr id="28384" name="Straight Connector 2063"/>
              <p:cNvCxnSpPr/>
              <p:nvPr/>
            </p:nvCxnSpPr>
            <p:spPr>
              <a:xfrm>
                <a:off x="7578720" y="7167240"/>
                <a:ext cx="360" cy="126360"/>
              </a:xfrm>
              <a:prstGeom prst="straightConnector1">
                <a:avLst/>
              </a:prstGeom>
              <a:ln w="6480">
                <a:solidFill>
                  <a:srgbClr val="a8a8a8"/>
                </a:solidFill>
                <a:miter/>
              </a:ln>
            </p:spPr>
          </p:cxnSp>
          <p:cxnSp>
            <p:nvCxnSpPr>
              <p:cNvPr id="28385" name="Straight Connector 2064"/>
              <p:cNvCxnSpPr/>
              <p:nvPr/>
            </p:nvCxnSpPr>
            <p:spPr>
              <a:xfrm>
                <a:off x="7413840" y="7167240"/>
                <a:ext cx="360" cy="126360"/>
              </a:xfrm>
              <a:prstGeom prst="straightConnector1">
                <a:avLst/>
              </a:prstGeom>
              <a:ln w="6480">
                <a:solidFill>
                  <a:srgbClr val="a8a8a8"/>
                </a:solidFill>
                <a:miter/>
              </a:ln>
            </p:spPr>
          </p:cxnSp>
          <p:cxnSp>
            <p:nvCxnSpPr>
              <p:cNvPr id="28386" name="Straight Connector 2065"/>
              <p:cNvCxnSpPr/>
              <p:nvPr/>
            </p:nvCxnSpPr>
            <p:spPr>
              <a:xfrm>
                <a:off x="7908120" y="7167240"/>
                <a:ext cx="360" cy="126360"/>
              </a:xfrm>
              <a:prstGeom prst="straightConnector1">
                <a:avLst/>
              </a:prstGeom>
              <a:ln w="6480">
                <a:solidFill>
                  <a:srgbClr val="a8a8a8"/>
                </a:solidFill>
                <a:miter/>
              </a:ln>
            </p:spPr>
          </p:cxnSp>
          <p:cxnSp>
            <p:nvCxnSpPr>
              <p:cNvPr id="28387" name="Straight Connector 2066"/>
              <p:cNvCxnSpPr/>
              <p:nvPr/>
            </p:nvCxnSpPr>
            <p:spPr>
              <a:xfrm>
                <a:off x="7743240" y="7167240"/>
                <a:ext cx="360" cy="126360"/>
              </a:xfrm>
              <a:prstGeom prst="straightConnector1">
                <a:avLst/>
              </a:prstGeom>
              <a:ln w="6480">
                <a:solidFill>
                  <a:srgbClr val="a8a8a8"/>
                </a:solidFill>
                <a:miter/>
              </a:ln>
            </p:spPr>
          </p:cxnSp>
          <p:cxnSp>
            <p:nvCxnSpPr>
              <p:cNvPr id="28388" name="Straight Connector 2067"/>
              <p:cNvCxnSpPr/>
              <p:nvPr/>
            </p:nvCxnSpPr>
            <p:spPr>
              <a:xfrm>
                <a:off x="8237520" y="7167240"/>
                <a:ext cx="360" cy="126360"/>
              </a:xfrm>
              <a:prstGeom prst="straightConnector1">
                <a:avLst/>
              </a:prstGeom>
              <a:ln w="6480">
                <a:solidFill>
                  <a:srgbClr val="a8a8a8"/>
                </a:solidFill>
                <a:miter/>
              </a:ln>
            </p:spPr>
          </p:cxnSp>
          <p:cxnSp>
            <p:nvCxnSpPr>
              <p:cNvPr id="28389" name="Straight Connector 2068"/>
              <p:cNvCxnSpPr/>
              <p:nvPr/>
            </p:nvCxnSpPr>
            <p:spPr>
              <a:xfrm>
                <a:off x="8073000" y="7167240"/>
                <a:ext cx="360" cy="126360"/>
              </a:xfrm>
              <a:prstGeom prst="straightConnector1">
                <a:avLst/>
              </a:prstGeom>
              <a:ln w="6480">
                <a:solidFill>
                  <a:srgbClr val="a8a8a8"/>
                </a:solidFill>
                <a:miter/>
              </a:ln>
            </p:spPr>
          </p:cxnSp>
          <p:cxnSp>
            <p:nvCxnSpPr>
              <p:cNvPr id="28390" name="Straight Connector 2069"/>
              <p:cNvCxnSpPr/>
              <p:nvPr/>
            </p:nvCxnSpPr>
            <p:spPr>
              <a:xfrm>
                <a:off x="8567280" y="7167240"/>
                <a:ext cx="360" cy="126360"/>
              </a:xfrm>
              <a:prstGeom prst="straightConnector1">
                <a:avLst/>
              </a:prstGeom>
              <a:ln w="6480">
                <a:solidFill>
                  <a:srgbClr val="a8a8a8"/>
                </a:solidFill>
                <a:miter/>
              </a:ln>
            </p:spPr>
          </p:cxnSp>
          <p:cxnSp>
            <p:nvCxnSpPr>
              <p:cNvPr id="28391" name="Straight Connector 2070"/>
              <p:cNvCxnSpPr/>
              <p:nvPr/>
            </p:nvCxnSpPr>
            <p:spPr>
              <a:xfrm>
                <a:off x="8402400" y="7167240"/>
                <a:ext cx="360" cy="126360"/>
              </a:xfrm>
              <a:prstGeom prst="straightConnector1">
                <a:avLst/>
              </a:prstGeom>
              <a:ln w="6480">
                <a:solidFill>
                  <a:srgbClr val="a8a8a8"/>
                </a:solidFill>
                <a:miter/>
              </a:ln>
            </p:spPr>
          </p:cxnSp>
          <p:cxnSp>
            <p:nvCxnSpPr>
              <p:cNvPr id="28392" name="Straight Connector 2071"/>
              <p:cNvCxnSpPr/>
              <p:nvPr/>
            </p:nvCxnSpPr>
            <p:spPr>
              <a:xfrm>
                <a:off x="8896680" y="7167240"/>
                <a:ext cx="360" cy="126360"/>
              </a:xfrm>
              <a:prstGeom prst="straightConnector1">
                <a:avLst/>
              </a:prstGeom>
              <a:ln w="6480">
                <a:solidFill>
                  <a:srgbClr val="a8a8a8"/>
                </a:solidFill>
                <a:miter/>
              </a:ln>
            </p:spPr>
          </p:cxnSp>
          <p:cxnSp>
            <p:nvCxnSpPr>
              <p:cNvPr id="28393" name="Straight Connector 2072"/>
              <p:cNvCxnSpPr/>
              <p:nvPr/>
            </p:nvCxnSpPr>
            <p:spPr>
              <a:xfrm>
                <a:off x="8731800" y="7167240"/>
                <a:ext cx="360" cy="126360"/>
              </a:xfrm>
              <a:prstGeom prst="straightConnector1">
                <a:avLst/>
              </a:prstGeom>
              <a:ln w="6480">
                <a:solidFill>
                  <a:srgbClr val="a8a8a8"/>
                </a:solidFill>
                <a:miter/>
              </a:ln>
            </p:spPr>
          </p:cxnSp>
          <p:cxnSp>
            <p:nvCxnSpPr>
              <p:cNvPr id="28394" name="Straight Connector 2073"/>
              <p:cNvCxnSpPr/>
              <p:nvPr/>
            </p:nvCxnSpPr>
            <p:spPr>
              <a:xfrm>
                <a:off x="9226080" y="7167240"/>
                <a:ext cx="360" cy="126360"/>
              </a:xfrm>
              <a:prstGeom prst="straightConnector1">
                <a:avLst/>
              </a:prstGeom>
              <a:ln w="6480">
                <a:solidFill>
                  <a:srgbClr val="a8a8a8"/>
                </a:solidFill>
                <a:miter/>
              </a:ln>
            </p:spPr>
          </p:cxnSp>
          <p:cxnSp>
            <p:nvCxnSpPr>
              <p:cNvPr id="28395" name="Straight Connector 2074"/>
              <p:cNvCxnSpPr/>
              <p:nvPr/>
            </p:nvCxnSpPr>
            <p:spPr>
              <a:xfrm>
                <a:off x="9061560" y="7167240"/>
                <a:ext cx="360" cy="126360"/>
              </a:xfrm>
              <a:prstGeom prst="straightConnector1">
                <a:avLst/>
              </a:prstGeom>
              <a:ln w="6480">
                <a:solidFill>
                  <a:srgbClr val="a8a8a8"/>
                </a:solidFill>
                <a:miter/>
              </a:ln>
            </p:spPr>
          </p:cxnSp>
          <p:cxnSp>
            <p:nvCxnSpPr>
              <p:cNvPr id="28396" name="Straight Connector 2075"/>
              <p:cNvCxnSpPr/>
              <p:nvPr/>
            </p:nvCxnSpPr>
            <p:spPr>
              <a:xfrm>
                <a:off x="9555840" y="7167240"/>
                <a:ext cx="360" cy="126360"/>
              </a:xfrm>
              <a:prstGeom prst="straightConnector1">
                <a:avLst/>
              </a:prstGeom>
              <a:ln w="6480">
                <a:solidFill>
                  <a:srgbClr val="a8a8a8"/>
                </a:solidFill>
                <a:miter/>
              </a:ln>
            </p:spPr>
          </p:cxnSp>
          <p:cxnSp>
            <p:nvCxnSpPr>
              <p:cNvPr id="28397" name="Straight Connector 2076"/>
              <p:cNvCxnSpPr/>
              <p:nvPr/>
            </p:nvCxnSpPr>
            <p:spPr>
              <a:xfrm>
                <a:off x="9390960" y="7167240"/>
                <a:ext cx="360" cy="126360"/>
              </a:xfrm>
              <a:prstGeom prst="straightConnector1">
                <a:avLst/>
              </a:prstGeom>
              <a:ln w="6480">
                <a:solidFill>
                  <a:srgbClr val="a8a8a8"/>
                </a:solidFill>
                <a:miter/>
              </a:ln>
            </p:spPr>
          </p:cxnSp>
          <p:cxnSp>
            <p:nvCxnSpPr>
              <p:cNvPr id="28398" name="Straight Connector 2077"/>
              <p:cNvCxnSpPr/>
              <p:nvPr/>
            </p:nvCxnSpPr>
            <p:spPr>
              <a:xfrm>
                <a:off x="9885240" y="7167240"/>
                <a:ext cx="360" cy="126360"/>
              </a:xfrm>
              <a:prstGeom prst="straightConnector1">
                <a:avLst/>
              </a:prstGeom>
              <a:ln w="6480">
                <a:solidFill>
                  <a:srgbClr val="a8a8a8"/>
                </a:solidFill>
                <a:miter/>
              </a:ln>
            </p:spPr>
          </p:cxnSp>
          <p:cxnSp>
            <p:nvCxnSpPr>
              <p:cNvPr id="28399" name="Straight Connector 2078"/>
              <p:cNvCxnSpPr/>
              <p:nvPr/>
            </p:nvCxnSpPr>
            <p:spPr>
              <a:xfrm>
                <a:off x="9720360" y="7167240"/>
                <a:ext cx="360" cy="126360"/>
              </a:xfrm>
              <a:prstGeom prst="straightConnector1">
                <a:avLst/>
              </a:prstGeom>
              <a:ln w="6480">
                <a:solidFill>
                  <a:srgbClr val="a8a8a8"/>
                </a:solidFill>
                <a:miter/>
              </a:ln>
            </p:spPr>
          </p:cxnSp>
          <p:cxnSp>
            <p:nvCxnSpPr>
              <p:cNvPr id="28400" name="Straight Connector 2079"/>
              <p:cNvCxnSpPr/>
              <p:nvPr/>
            </p:nvCxnSpPr>
            <p:spPr>
              <a:xfrm>
                <a:off x="10214640" y="7167240"/>
                <a:ext cx="360" cy="126360"/>
              </a:xfrm>
              <a:prstGeom prst="straightConnector1">
                <a:avLst/>
              </a:prstGeom>
              <a:ln w="6480">
                <a:solidFill>
                  <a:srgbClr val="a8a8a8"/>
                </a:solidFill>
                <a:miter/>
              </a:ln>
            </p:spPr>
          </p:cxnSp>
          <p:cxnSp>
            <p:nvCxnSpPr>
              <p:cNvPr id="28401" name="Straight Connector 2080"/>
              <p:cNvCxnSpPr/>
              <p:nvPr/>
            </p:nvCxnSpPr>
            <p:spPr>
              <a:xfrm>
                <a:off x="10050120" y="7167240"/>
                <a:ext cx="360" cy="126360"/>
              </a:xfrm>
              <a:prstGeom prst="straightConnector1">
                <a:avLst/>
              </a:prstGeom>
              <a:ln w="6480">
                <a:solidFill>
                  <a:srgbClr val="a8a8a8"/>
                </a:solidFill>
                <a:miter/>
              </a:ln>
            </p:spPr>
          </p:cxnSp>
          <p:cxnSp>
            <p:nvCxnSpPr>
              <p:cNvPr id="28402" name="Straight Connector 2081"/>
              <p:cNvCxnSpPr/>
              <p:nvPr/>
            </p:nvCxnSpPr>
            <p:spPr>
              <a:xfrm>
                <a:off x="10544400" y="7167240"/>
                <a:ext cx="360" cy="126360"/>
              </a:xfrm>
              <a:prstGeom prst="straightConnector1">
                <a:avLst/>
              </a:prstGeom>
              <a:ln w="6480">
                <a:solidFill>
                  <a:srgbClr val="a8a8a8"/>
                </a:solidFill>
                <a:miter/>
              </a:ln>
            </p:spPr>
          </p:cxnSp>
          <p:cxnSp>
            <p:nvCxnSpPr>
              <p:cNvPr id="28403" name="Straight Connector 2082"/>
              <p:cNvCxnSpPr/>
              <p:nvPr/>
            </p:nvCxnSpPr>
            <p:spPr>
              <a:xfrm>
                <a:off x="10379520" y="7167240"/>
                <a:ext cx="360" cy="126360"/>
              </a:xfrm>
              <a:prstGeom prst="straightConnector1">
                <a:avLst/>
              </a:prstGeom>
              <a:ln w="6480">
                <a:solidFill>
                  <a:srgbClr val="a8a8a8"/>
                </a:solidFill>
                <a:miter/>
              </a:ln>
            </p:spPr>
          </p:cxnSp>
          <p:cxnSp>
            <p:nvCxnSpPr>
              <p:cNvPr id="28404" name="Straight Connector 2083"/>
              <p:cNvCxnSpPr/>
              <p:nvPr/>
            </p:nvCxnSpPr>
            <p:spPr>
              <a:xfrm>
                <a:off x="10873800" y="7167240"/>
                <a:ext cx="360" cy="126360"/>
              </a:xfrm>
              <a:prstGeom prst="straightConnector1">
                <a:avLst/>
              </a:prstGeom>
              <a:ln w="6480">
                <a:solidFill>
                  <a:srgbClr val="a8a8a8"/>
                </a:solidFill>
                <a:miter/>
              </a:ln>
            </p:spPr>
          </p:cxnSp>
          <p:cxnSp>
            <p:nvCxnSpPr>
              <p:cNvPr id="28405" name="Straight Connector 2084"/>
              <p:cNvCxnSpPr/>
              <p:nvPr/>
            </p:nvCxnSpPr>
            <p:spPr>
              <a:xfrm>
                <a:off x="10708920" y="7167240"/>
                <a:ext cx="360" cy="126360"/>
              </a:xfrm>
              <a:prstGeom prst="straightConnector1">
                <a:avLst/>
              </a:prstGeom>
              <a:ln w="6480">
                <a:solidFill>
                  <a:srgbClr val="a8a8a8"/>
                </a:solidFill>
                <a:miter/>
              </a:ln>
            </p:spPr>
          </p:cxnSp>
          <p:cxnSp>
            <p:nvCxnSpPr>
              <p:cNvPr id="28406" name="Straight Connector 2085"/>
              <p:cNvCxnSpPr/>
              <p:nvPr/>
            </p:nvCxnSpPr>
            <p:spPr>
              <a:xfrm>
                <a:off x="11203200" y="7167240"/>
                <a:ext cx="360" cy="126360"/>
              </a:xfrm>
              <a:prstGeom prst="straightConnector1">
                <a:avLst/>
              </a:prstGeom>
              <a:ln w="6480">
                <a:solidFill>
                  <a:srgbClr val="a8a8a8"/>
                </a:solidFill>
                <a:miter/>
              </a:ln>
            </p:spPr>
          </p:cxnSp>
          <p:cxnSp>
            <p:nvCxnSpPr>
              <p:cNvPr id="28407" name="Straight Connector 2086"/>
              <p:cNvCxnSpPr/>
              <p:nvPr/>
            </p:nvCxnSpPr>
            <p:spPr>
              <a:xfrm>
                <a:off x="11038680" y="7167240"/>
                <a:ext cx="360" cy="126360"/>
              </a:xfrm>
              <a:prstGeom prst="straightConnector1">
                <a:avLst/>
              </a:prstGeom>
              <a:ln w="6480">
                <a:solidFill>
                  <a:srgbClr val="a8a8a8"/>
                </a:solidFill>
                <a:miter/>
              </a:ln>
            </p:spPr>
          </p:cxnSp>
          <p:cxnSp>
            <p:nvCxnSpPr>
              <p:cNvPr id="28408" name="Straight Connector 2087"/>
              <p:cNvCxnSpPr/>
              <p:nvPr/>
            </p:nvCxnSpPr>
            <p:spPr>
              <a:xfrm>
                <a:off x="11532960" y="7167240"/>
                <a:ext cx="360" cy="126360"/>
              </a:xfrm>
              <a:prstGeom prst="straightConnector1">
                <a:avLst/>
              </a:prstGeom>
              <a:ln w="6480">
                <a:solidFill>
                  <a:srgbClr val="a8a8a8"/>
                </a:solidFill>
                <a:miter/>
              </a:ln>
            </p:spPr>
          </p:cxnSp>
          <p:cxnSp>
            <p:nvCxnSpPr>
              <p:cNvPr id="28409" name="Straight Connector 2088"/>
              <p:cNvCxnSpPr/>
              <p:nvPr/>
            </p:nvCxnSpPr>
            <p:spPr>
              <a:xfrm>
                <a:off x="11368080" y="7167240"/>
                <a:ext cx="360" cy="126360"/>
              </a:xfrm>
              <a:prstGeom prst="straightConnector1">
                <a:avLst/>
              </a:prstGeom>
              <a:ln w="6480">
                <a:solidFill>
                  <a:srgbClr val="a8a8a8"/>
                </a:solidFill>
                <a:miter/>
              </a:ln>
            </p:spPr>
          </p:cxnSp>
          <p:cxnSp>
            <p:nvCxnSpPr>
              <p:cNvPr id="28410" name="Straight Connector 2089"/>
              <p:cNvCxnSpPr/>
              <p:nvPr/>
            </p:nvCxnSpPr>
            <p:spPr>
              <a:xfrm>
                <a:off x="11862360" y="7167240"/>
                <a:ext cx="360" cy="126360"/>
              </a:xfrm>
              <a:prstGeom prst="straightConnector1">
                <a:avLst/>
              </a:prstGeom>
              <a:ln w="6480">
                <a:solidFill>
                  <a:srgbClr val="a8a8a8"/>
                </a:solidFill>
                <a:miter/>
              </a:ln>
            </p:spPr>
          </p:cxnSp>
          <p:cxnSp>
            <p:nvCxnSpPr>
              <p:cNvPr id="28411"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8412" name="Group 28"/>
            <p:cNvGrpSpPr/>
            <p:nvPr/>
          </p:nvGrpSpPr>
          <p:grpSpPr>
            <a:xfrm>
              <a:off x="-435240" y="-435240"/>
              <a:ext cx="13042800" cy="7728480"/>
              <a:chOff x="-435240" y="-435240"/>
              <a:chExt cx="13042800" cy="7728480"/>
            </a:xfrm>
          </p:grpSpPr>
          <p:cxnSp>
            <p:nvCxnSpPr>
              <p:cNvPr id="28413" name="Straight Connector 1897"/>
              <p:cNvCxnSpPr/>
              <p:nvPr/>
            </p:nvCxnSpPr>
            <p:spPr>
              <a:xfrm>
                <a:off x="12355560" y="4898520"/>
                <a:ext cx="252360" cy="360"/>
              </a:xfrm>
              <a:prstGeom prst="straightConnector1">
                <a:avLst/>
              </a:prstGeom>
              <a:ln w="6480">
                <a:solidFill>
                  <a:srgbClr val="a8a8a8"/>
                </a:solidFill>
                <a:miter/>
              </a:ln>
            </p:spPr>
          </p:cxnSp>
          <p:cxnSp>
            <p:nvCxnSpPr>
              <p:cNvPr id="28414" name="Straight Connector 181"/>
              <p:cNvCxnSpPr/>
              <p:nvPr/>
            </p:nvCxnSpPr>
            <p:spPr>
              <a:xfrm>
                <a:off x="-435240" y="326520"/>
                <a:ext cx="252360" cy="360"/>
              </a:xfrm>
              <a:prstGeom prst="straightConnector1">
                <a:avLst/>
              </a:prstGeom>
              <a:ln w="6480">
                <a:solidFill>
                  <a:srgbClr val="a8a8a8"/>
                </a:solidFill>
                <a:miter/>
              </a:ln>
            </p:spPr>
          </p:cxnSp>
          <p:cxnSp>
            <p:nvCxnSpPr>
              <p:cNvPr id="28415" name="Straight Connector 182"/>
              <p:cNvCxnSpPr/>
              <p:nvPr/>
            </p:nvCxnSpPr>
            <p:spPr>
              <a:xfrm>
                <a:off x="-435240" y="0"/>
                <a:ext cx="252360" cy="360"/>
              </a:xfrm>
              <a:prstGeom prst="straightConnector1">
                <a:avLst/>
              </a:prstGeom>
              <a:ln w="6480">
                <a:solidFill>
                  <a:srgbClr val="a8a8a8"/>
                </a:solidFill>
                <a:miter/>
              </a:ln>
            </p:spPr>
          </p:cxnSp>
          <p:cxnSp>
            <p:nvCxnSpPr>
              <p:cNvPr id="28416" name="Straight Connector 183"/>
              <p:cNvCxnSpPr/>
              <p:nvPr/>
            </p:nvCxnSpPr>
            <p:spPr>
              <a:xfrm>
                <a:off x="-435240" y="979560"/>
                <a:ext cx="252360" cy="360"/>
              </a:xfrm>
              <a:prstGeom prst="straightConnector1">
                <a:avLst/>
              </a:prstGeom>
              <a:ln w="6480">
                <a:solidFill>
                  <a:srgbClr val="a8a8a8"/>
                </a:solidFill>
                <a:miter/>
              </a:ln>
            </p:spPr>
          </p:cxnSp>
          <p:cxnSp>
            <p:nvCxnSpPr>
              <p:cNvPr id="28417" name="Straight Connector 184"/>
              <p:cNvCxnSpPr/>
              <p:nvPr/>
            </p:nvCxnSpPr>
            <p:spPr>
              <a:xfrm>
                <a:off x="-435240" y="653040"/>
                <a:ext cx="252360" cy="360"/>
              </a:xfrm>
              <a:prstGeom prst="straightConnector1">
                <a:avLst/>
              </a:prstGeom>
              <a:ln w="6480">
                <a:solidFill>
                  <a:srgbClr val="a8a8a8"/>
                </a:solidFill>
                <a:miter/>
              </a:ln>
            </p:spPr>
          </p:cxnSp>
          <p:cxnSp>
            <p:nvCxnSpPr>
              <p:cNvPr id="28418" name="Straight Connector 185"/>
              <p:cNvCxnSpPr/>
              <p:nvPr/>
            </p:nvCxnSpPr>
            <p:spPr>
              <a:xfrm>
                <a:off x="-435240" y="1632600"/>
                <a:ext cx="252360" cy="360"/>
              </a:xfrm>
              <a:prstGeom prst="straightConnector1">
                <a:avLst/>
              </a:prstGeom>
              <a:ln w="6480">
                <a:solidFill>
                  <a:srgbClr val="a8a8a8"/>
                </a:solidFill>
                <a:miter/>
              </a:ln>
            </p:spPr>
          </p:cxnSp>
          <p:cxnSp>
            <p:nvCxnSpPr>
              <p:cNvPr id="28419" name="Straight Connector 186"/>
              <p:cNvCxnSpPr/>
              <p:nvPr/>
            </p:nvCxnSpPr>
            <p:spPr>
              <a:xfrm>
                <a:off x="-435240" y="1306080"/>
                <a:ext cx="252360" cy="360"/>
              </a:xfrm>
              <a:prstGeom prst="straightConnector1">
                <a:avLst/>
              </a:prstGeom>
              <a:ln w="6480">
                <a:solidFill>
                  <a:srgbClr val="a8a8a8"/>
                </a:solidFill>
                <a:miter/>
              </a:ln>
            </p:spPr>
          </p:cxnSp>
          <p:cxnSp>
            <p:nvCxnSpPr>
              <p:cNvPr id="28420" name="Straight Connector 187"/>
              <p:cNvCxnSpPr/>
              <p:nvPr/>
            </p:nvCxnSpPr>
            <p:spPr>
              <a:xfrm>
                <a:off x="-435240" y="2285640"/>
                <a:ext cx="252360" cy="360"/>
              </a:xfrm>
              <a:prstGeom prst="straightConnector1">
                <a:avLst/>
              </a:prstGeom>
              <a:ln w="6480">
                <a:solidFill>
                  <a:srgbClr val="a8a8a8"/>
                </a:solidFill>
                <a:miter/>
              </a:ln>
            </p:spPr>
          </p:cxnSp>
          <p:cxnSp>
            <p:nvCxnSpPr>
              <p:cNvPr id="28421" name="Straight Connector 188"/>
              <p:cNvCxnSpPr/>
              <p:nvPr/>
            </p:nvCxnSpPr>
            <p:spPr>
              <a:xfrm>
                <a:off x="-435240" y="1959120"/>
                <a:ext cx="252360" cy="360"/>
              </a:xfrm>
              <a:prstGeom prst="straightConnector1">
                <a:avLst/>
              </a:prstGeom>
              <a:ln w="6480">
                <a:solidFill>
                  <a:srgbClr val="a8a8a8"/>
                </a:solidFill>
                <a:miter/>
              </a:ln>
            </p:spPr>
          </p:cxnSp>
          <p:cxnSp>
            <p:nvCxnSpPr>
              <p:cNvPr id="28422" name="Straight Connector 189"/>
              <p:cNvCxnSpPr/>
              <p:nvPr/>
            </p:nvCxnSpPr>
            <p:spPr>
              <a:xfrm>
                <a:off x="-435240" y="2939040"/>
                <a:ext cx="252360" cy="360"/>
              </a:xfrm>
              <a:prstGeom prst="straightConnector1">
                <a:avLst/>
              </a:prstGeom>
              <a:ln w="6480">
                <a:solidFill>
                  <a:srgbClr val="a8a8a8"/>
                </a:solidFill>
                <a:miter/>
              </a:ln>
            </p:spPr>
          </p:cxnSp>
          <p:cxnSp>
            <p:nvCxnSpPr>
              <p:cNvPr id="28423" name="Straight Connector 190"/>
              <p:cNvCxnSpPr/>
              <p:nvPr/>
            </p:nvCxnSpPr>
            <p:spPr>
              <a:xfrm>
                <a:off x="-435240" y="2612520"/>
                <a:ext cx="252360" cy="360"/>
              </a:xfrm>
              <a:prstGeom prst="straightConnector1">
                <a:avLst/>
              </a:prstGeom>
              <a:ln w="6480">
                <a:solidFill>
                  <a:srgbClr val="a8a8a8"/>
                </a:solidFill>
                <a:miter/>
              </a:ln>
            </p:spPr>
          </p:cxnSp>
          <p:cxnSp>
            <p:nvCxnSpPr>
              <p:cNvPr id="28424" name="Straight Connector 191"/>
              <p:cNvCxnSpPr/>
              <p:nvPr/>
            </p:nvCxnSpPr>
            <p:spPr>
              <a:xfrm>
                <a:off x="-435240" y="3592080"/>
                <a:ext cx="252360" cy="360"/>
              </a:xfrm>
              <a:prstGeom prst="straightConnector1">
                <a:avLst/>
              </a:prstGeom>
              <a:ln w="6480">
                <a:solidFill>
                  <a:srgbClr val="a8a8a8"/>
                </a:solidFill>
                <a:miter/>
              </a:ln>
            </p:spPr>
          </p:cxnSp>
          <p:cxnSp>
            <p:nvCxnSpPr>
              <p:cNvPr id="28425" name="Straight Connector 192"/>
              <p:cNvCxnSpPr/>
              <p:nvPr/>
            </p:nvCxnSpPr>
            <p:spPr>
              <a:xfrm>
                <a:off x="-435240" y="3265560"/>
                <a:ext cx="252360" cy="360"/>
              </a:xfrm>
              <a:prstGeom prst="straightConnector1">
                <a:avLst/>
              </a:prstGeom>
              <a:ln w="6480">
                <a:solidFill>
                  <a:srgbClr val="a8a8a8"/>
                </a:solidFill>
                <a:miter/>
              </a:ln>
            </p:spPr>
          </p:cxnSp>
          <p:cxnSp>
            <p:nvCxnSpPr>
              <p:cNvPr id="28426" name="Straight Connector 193"/>
              <p:cNvCxnSpPr/>
              <p:nvPr/>
            </p:nvCxnSpPr>
            <p:spPr>
              <a:xfrm>
                <a:off x="-435240" y="4245120"/>
                <a:ext cx="252360" cy="360"/>
              </a:xfrm>
              <a:prstGeom prst="straightConnector1">
                <a:avLst/>
              </a:prstGeom>
              <a:ln w="6480">
                <a:solidFill>
                  <a:srgbClr val="a8a8a8"/>
                </a:solidFill>
                <a:miter/>
              </a:ln>
            </p:spPr>
          </p:cxnSp>
          <p:cxnSp>
            <p:nvCxnSpPr>
              <p:cNvPr id="28427" name="Straight Connector 194"/>
              <p:cNvCxnSpPr/>
              <p:nvPr/>
            </p:nvCxnSpPr>
            <p:spPr>
              <a:xfrm>
                <a:off x="-435240" y="3918600"/>
                <a:ext cx="252360" cy="360"/>
              </a:xfrm>
              <a:prstGeom prst="straightConnector1">
                <a:avLst/>
              </a:prstGeom>
              <a:ln w="6480">
                <a:solidFill>
                  <a:srgbClr val="a8a8a8"/>
                </a:solidFill>
                <a:miter/>
              </a:ln>
            </p:spPr>
          </p:cxnSp>
          <p:cxnSp>
            <p:nvCxnSpPr>
              <p:cNvPr id="28428" name="Straight Connector 195"/>
              <p:cNvCxnSpPr/>
              <p:nvPr/>
            </p:nvCxnSpPr>
            <p:spPr>
              <a:xfrm>
                <a:off x="-435240" y="4898520"/>
                <a:ext cx="252360" cy="360"/>
              </a:xfrm>
              <a:prstGeom prst="straightConnector1">
                <a:avLst/>
              </a:prstGeom>
              <a:ln w="6480">
                <a:solidFill>
                  <a:srgbClr val="a8a8a8"/>
                </a:solidFill>
                <a:miter/>
              </a:ln>
            </p:spPr>
          </p:cxnSp>
          <p:cxnSp>
            <p:nvCxnSpPr>
              <p:cNvPr id="28429" name="Straight Connector 196"/>
              <p:cNvCxnSpPr/>
              <p:nvPr/>
            </p:nvCxnSpPr>
            <p:spPr>
              <a:xfrm>
                <a:off x="-435240" y="4571640"/>
                <a:ext cx="252360" cy="360"/>
              </a:xfrm>
              <a:prstGeom prst="straightConnector1">
                <a:avLst/>
              </a:prstGeom>
              <a:ln w="6480">
                <a:solidFill>
                  <a:srgbClr val="a8a8a8"/>
                </a:solidFill>
                <a:miter/>
              </a:ln>
            </p:spPr>
          </p:cxnSp>
          <p:cxnSp>
            <p:nvCxnSpPr>
              <p:cNvPr id="28430" name="Straight Connector 197"/>
              <p:cNvCxnSpPr/>
              <p:nvPr/>
            </p:nvCxnSpPr>
            <p:spPr>
              <a:xfrm>
                <a:off x="-435240" y="5551560"/>
                <a:ext cx="252360" cy="360"/>
              </a:xfrm>
              <a:prstGeom prst="straightConnector1">
                <a:avLst/>
              </a:prstGeom>
              <a:ln w="6480">
                <a:solidFill>
                  <a:srgbClr val="a8a8a8"/>
                </a:solidFill>
                <a:miter/>
              </a:ln>
            </p:spPr>
          </p:cxnSp>
          <p:cxnSp>
            <p:nvCxnSpPr>
              <p:cNvPr id="28431" name="Straight Connector 198"/>
              <p:cNvCxnSpPr/>
              <p:nvPr/>
            </p:nvCxnSpPr>
            <p:spPr>
              <a:xfrm>
                <a:off x="-435240" y="5225040"/>
                <a:ext cx="252360" cy="360"/>
              </a:xfrm>
              <a:prstGeom prst="straightConnector1">
                <a:avLst/>
              </a:prstGeom>
              <a:ln w="6480">
                <a:solidFill>
                  <a:srgbClr val="a8a8a8"/>
                </a:solidFill>
                <a:miter/>
              </a:ln>
            </p:spPr>
          </p:cxnSp>
          <p:cxnSp>
            <p:nvCxnSpPr>
              <p:cNvPr id="28432" name="Straight Connector 199"/>
              <p:cNvCxnSpPr/>
              <p:nvPr/>
            </p:nvCxnSpPr>
            <p:spPr>
              <a:xfrm>
                <a:off x="-435240" y="6204600"/>
                <a:ext cx="252360" cy="360"/>
              </a:xfrm>
              <a:prstGeom prst="straightConnector1">
                <a:avLst/>
              </a:prstGeom>
              <a:ln w="6480">
                <a:solidFill>
                  <a:srgbClr val="a8a8a8"/>
                </a:solidFill>
                <a:miter/>
              </a:ln>
            </p:spPr>
          </p:cxnSp>
          <p:cxnSp>
            <p:nvCxnSpPr>
              <p:cNvPr id="28433" name="Straight Connector 200"/>
              <p:cNvCxnSpPr/>
              <p:nvPr/>
            </p:nvCxnSpPr>
            <p:spPr>
              <a:xfrm>
                <a:off x="-435240" y="5878080"/>
                <a:ext cx="252360" cy="360"/>
              </a:xfrm>
              <a:prstGeom prst="straightConnector1">
                <a:avLst/>
              </a:prstGeom>
              <a:ln w="6480">
                <a:solidFill>
                  <a:srgbClr val="a8a8a8"/>
                </a:solidFill>
                <a:miter/>
              </a:ln>
            </p:spPr>
          </p:cxnSp>
          <p:cxnSp>
            <p:nvCxnSpPr>
              <p:cNvPr id="28434" name="Straight Connector 201"/>
              <p:cNvCxnSpPr/>
              <p:nvPr/>
            </p:nvCxnSpPr>
            <p:spPr>
              <a:xfrm>
                <a:off x="-435240" y="6857640"/>
                <a:ext cx="252360" cy="360"/>
              </a:xfrm>
              <a:prstGeom prst="straightConnector1">
                <a:avLst/>
              </a:prstGeom>
              <a:ln w="6480">
                <a:solidFill>
                  <a:srgbClr val="a8a8a8"/>
                </a:solidFill>
                <a:miter/>
              </a:ln>
            </p:spPr>
          </p:cxnSp>
          <p:cxnSp>
            <p:nvCxnSpPr>
              <p:cNvPr id="28435" name="Straight Connector 202"/>
              <p:cNvCxnSpPr/>
              <p:nvPr/>
            </p:nvCxnSpPr>
            <p:spPr>
              <a:xfrm>
                <a:off x="-435240" y="6531120"/>
                <a:ext cx="252360" cy="360"/>
              </a:xfrm>
              <a:prstGeom prst="straightConnector1">
                <a:avLst/>
              </a:prstGeom>
              <a:ln w="6480">
                <a:solidFill>
                  <a:srgbClr val="a8a8a8"/>
                </a:solidFill>
                <a:miter/>
              </a:ln>
            </p:spPr>
          </p:cxnSp>
          <p:cxnSp>
            <p:nvCxnSpPr>
              <p:cNvPr id="28436" name="Straight Connector 806"/>
              <p:cNvCxnSpPr/>
              <p:nvPr/>
            </p:nvCxnSpPr>
            <p:spPr>
              <a:xfrm flipV="1">
                <a:off x="11862360" y="-435240"/>
                <a:ext cx="360" cy="252360"/>
              </a:xfrm>
              <a:prstGeom prst="straightConnector1">
                <a:avLst/>
              </a:prstGeom>
              <a:ln w="6480">
                <a:solidFill>
                  <a:srgbClr val="a8a8a8"/>
                </a:solidFill>
                <a:miter/>
              </a:ln>
            </p:spPr>
          </p:cxnSp>
          <p:cxnSp>
            <p:nvCxnSpPr>
              <p:cNvPr id="28437" name="Straight Connector 807"/>
              <p:cNvCxnSpPr/>
              <p:nvPr/>
            </p:nvCxnSpPr>
            <p:spPr>
              <a:xfrm flipV="1">
                <a:off x="12191760" y="-435240"/>
                <a:ext cx="360" cy="252360"/>
              </a:xfrm>
              <a:prstGeom prst="straightConnector1">
                <a:avLst/>
              </a:prstGeom>
              <a:ln w="6480">
                <a:solidFill>
                  <a:srgbClr val="a8a8a8"/>
                </a:solidFill>
                <a:miter/>
              </a:ln>
            </p:spPr>
          </p:cxnSp>
          <p:cxnSp>
            <p:nvCxnSpPr>
              <p:cNvPr id="28438" name="Straight Connector 808"/>
              <p:cNvCxnSpPr/>
              <p:nvPr/>
            </p:nvCxnSpPr>
            <p:spPr>
              <a:xfrm flipV="1">
                <a:off x="11203200" y="-435240"/>
                <a:ext cx="360" cy="252360"/>
              </a:xfrm>
              <a:prstGeom prst="straightConnector1">
                <a:avLst/>
              </a:prstGeom>
              <a:ln w="6480">
                <a:solidFill>
                  <a:srgbClr val="a8a8a8"/>
                </a:solidFill>
                <a:miter/>
              </a:ln>
            </p:spPr>
          </p:cxnSp>
          <p:cxnSp>
            <p:nvCxnSpPr>
              <p:cNvPr id="28439" name="Straight Connector 809"/>
              <p:cNvCxnSpPr/>
              <p:nvPr/>
            </p:nvCxnSpPr>
            <p:spPr>
              <a:xfrm flipV="1">
                <a:off x="11532960" y="-435240"/>
                <a:ext cx="360" cy="252360"/>
              </a:xfrm>
              <a:prstGeom prst="straightConnector1">
                <a:avLst/>
              </a:prstGeom>
              <a:ln w="6480">
                <a:solidFill>
                  <a:srgbClr val="a8a8a8"/>
                </a:solidFill>
                <a:miter/>
              </a:ln>
            </p:spPr>
          </p:cxnSp>
          <p:cxnSp>
            <p:nvCxnSpPr>
              <p:cNvPr id="28440" name="Straight Connector 810"/>
              <p:cNvCxnSpPr/>
              <p:nvPr/>
            </p:nvCxnSpPr>
            <p:spPr>
              <a:xfrm flipV="1">
                <a:off x="10544400" y="-435240"/>
                <a:ext cx="360" cy="252360"/>
              </a:xfrm>
              <a:prstGeom prst="straightConnector1">
                <a:avLst/>
              </a:prstGeom>
              <a:ln w="6480">
                <a:solidFill>
                  <a:srgbClr val="a8a8a8"/>
                </a:solidFill>
                <a:miter/>
              </a:ln>
            </p:spPr>
          </p:cxnSp>
          <p:cxnSp>
            <p:nvCxnSpPr>
              <p:cNvPr id="28441" name="Straight Connector 811"/>
              <p:cNvCxnSpPr/>
              <p:nvPr/>
            </p:nvCxnSpPr>
            <p:spPr>
              <a:xfrm flipV="1">
                <a:off x="10873800" y="-435240"/>
                <a:ext cx="360" cy="252360"/>
              </a:xfrm>
              <a:prstGeom prst="straightConnector1">
                <a:avLst/>
              </a:prstGeom>
              <a:ln w="6480">
                <a:solidFill>
                  <a:srgbClr val="a8a8a8"/>
                </a:solidFill>
                <a:miter/>
              </a:ln>
            </p:spPr>
          </p:cxnSp>
          <p:cxnSp>
            <p:nvCxnSpPr>
              <p:cNvPr id="28442" name="Straight Connector 812"/>
              <p:cNvCxnSpPr/>
              <p:nvPr/>
            </p:nvCxnSpPr>
            <p:spPr>
              <a:xfrm flipV="1">
                <a:off x="9885240" y="-435240"/>
                <a:ext cx="360" cy="252360"/>
              </a:xfrm>
              <a:prstGeom prst="straightConnector1">
                <a:avLst/>
              </a:prstGeom>
              <a:ln w="6480">
                <a:solidFill>
                  <a:srgbClr val="a8a8a8"/>
                </a:solidFill>
                <a:miter/>
              </a:ln>
            </p:spPr>
          </p:cxnSp>
          <p:cxnSp>
            <p:nvCxnSpPr>
              <p:cNvPr id="28443" name="Straight Connector 813"/>
              <p:cNvCxnSpPr/>
              <p:nvPr/>
            </p:nvCxnSpPr>
            <p:spPr>
              <a:xfrm flipV="1">
                <a:off x="10214640" y="-435240"/>
                <a:ext cx="360" cy="252360"/>
              </a:xfrm>
              <a:prstGeom prst="straightConnector1">
                <a:avLst/>
              </a:prstGeom>
              <a:ln w="6480">
                <a:solidFill>
                  <a:srgbClr val="a8a8a8"/>
                </a:solidFill>
                <a:miter/>
              </a:ln>
            </p:spPr>
          </p:cxnSp>
          <p:cxnSp>
            <p:nvCxnSpPr>
              <p:cNvPr id="28444" name="Straight Connector 814"/>
              <p:cNvCxnSpPr/>
              <p:nvPr/>
            </p:nvCxnSpPr>
            <p:spPr>
              <a:xfrm flipV="1">
                <a:off x="9226080" y="-435240"/>
                <a:ext cx="360" cy="252360"/>
              </a:xfrm>
              <a:prstGeom prst="straightConnector1">
                <a:avLst/>
              </a:prstGeom>
              <a:ln w="6480">
                <a:solidFill>
                  <a:srgbClr val="a8a8a8"/>
                </a:solidFill>
                <a:miter/>
              </a:ln>
            </p:spPr>
          </p:cxnSp>
          <p:cxnSp>
            <p:nvCxnSpPr>
              <p:cNvPr id="28445" name="Straight Connector 815"/>
              <p:cNvCxnSpPr/>
              <p:nvPr/>
            </p:nvCxnSpPr>
            <p:spPr>
              <a:xfrm flipV="1">
                <a:off x="9555840" y="-435240"/>
                <a:ext cx="360" cy="252360"/>
              </a:xfrm>
              <a:prstGeom prst="straightConnector1">
                <a:avLst/>
              </a:prstGeom>
              <a:ln w="6480">
                <a:solidFill>
                  <a:srgbClr val="a8a8a8"/>
                </a:solidFill>
                <a:miter/>
              </a:ln>
            </p:spPr>
          </p:cxnSp>
          <p:cxnSp>
            <p:nvCxnSpPr>
              <p:cNvPr id="28446" name="Straight Connector 816"/>
              <p:cNvCxnSpPr/>
              <p:nvPr/>
            </p:nvCxnSpPr>
            <p:spPr>
              <a:xfrm flipV="1">
                <a:off x="8567280" y="-435240"/>
                <a:ext cx="360" cy="252360"/>
              </a:xfrm>
              <a:prstGeom prst="straightConnector1">
                <a:avLst/>
              </a:prstGeom>
              <a:ln w="6480">
                <a:solidFill>
                  <a:srgbClr val="a8a8a8"/>
                </a:solidFill>
                <a:miter/>
              </a:ln>
            </p:spPr>
          </p:cxnSp>
          <p:cxnSp>
            <p:nvCxnSpPr>
              <p:cNvPr id="28447" name="Straight Connector 817"/>
              <p:cNvCxnSpPr/>
              <p:nvPr/>
            </p:nvCxnSpPr>
            <p:spPr>
              <a:xfrm flipV="1">
                <a:off x="8896680" y="-435240"/>
                <a:ext cx="360" cy="252360"/>
              </a:xfrm>
              <a:prstGeom prst="straightConnector1">
                <a:avLst/>
              </a:prstGeom>
              <a:ln w="6480">
                <a:solidFill>
                  <a:srgbClr val="a8a8a8"/>
                </a:solidFill>
                <a:miter/>
              </a:ln>
            </p:spPr>
          </p:cxnSp>
          <p:cxnSp>
            <p:nvCxnSpPr>
              <p:cNvPr id="28448" name="Straight Connector 818"/>
              <p:cNvCxnSpPr/>
              <p:nvPr/>
            </p:nvCxnSpPr>
            <p:spPr>
              <a:xfrm flipV="1">
                <a:off x="7908120" y="-435240"/>
                <a:ext cx="360" cy="252360"/>
              </a:xfrm>
              <a:prstGeom prst="straightConnector1">
                <a:avLst/>
              </a:prstGeom>
              <a:ln w="6480">
                <a:solidFill>
                  <a:srgbClr val="a8a8a8"/>
                </a:solidFill>
                <a:miter/>
              </a:ln>
            </p:spPr>
          </p:cxnSp>
          <p:cxnSp>
            <p:nvCxnSpPr>
              <p:cNvPr id="28449" name="Straight Connector 819"/>
              <p:cNvCxnSpPr/>
              <p:nvPr/>
            </p:nvCxnSpPr>
            <p:spPr>
              <a:xfrm flipV="1">
                <a:off x="8237520" y="-435240"/>
                <a:ext cx="360" cy="252360"/>
              </a:xfrm>
              <a:prstGeom prst="straightConnector1">
                <a:avLst/>
              </a:prstGeom>
              <a:ln w="6480">
                <a:solidFill>
                  <a:srgbClr val="a8a8a8"/>
                </a:solidFill>
                <a:miter/>
              </a:ln>
            </p:spPr>
          </p:cxnSp>
          <p:cxnSp>
            <p:nvCxnSpPr>
              <p:cNvPr id="28450" name="Straight Connector 820"/>
              <p:cNvCxnSpPr/>
              <p:nvPr/>
            </p:nvCxnSpPr>
            <p:spPr>
              <a:xfrm flipV="1">
                <a:off x="7248960" y="-435240"/>
                <a:ext cx="360" cy="252360"/>
              </a:xfrm>
              <a:prstGeom prst="straightConnector1">
                <a:avLst/>
              </a:prstGeom>
              <a:ln w="6480">
                <a:solidFill>
                  <a:srgbClr val="a8a8a8"/>
                </a:solidFill>
                <a:miter/>
              </a:ln>
            </p:spPr>
          </p:cxnSp>
          <p:cxnSp>
            <p:nvCxnSpPr>
              <p:cNvPr id="28451" name="Straight Connector 821"/>
              <p:cNvCxnSpPr/>
              <p:nvPr/>
            </p:nvCxnSpPr>
            <p:spPr>
              <a:xfrm flipV="1">
                <a:off x="7578720" y="-435240"/>
                <a:ext cx="360" cy="252360"/>
              </a:xfrm>
              <a:prstGeom prst="straightConnector1">
                <a:avLst/>
              </a:prstGeom>
              <a:ln w="6480">
                <a:solidFill>
                  <a:srgbClr val="a8a8a8"/>
                </a:solidFill>
                <a:miter/>
              </a:ln>
            </p:spPr>
          </p:cxnSp>
          <p:cxnSp>
            <p:nvCxnSpPr>
              <p:cNvPr id="28452" name="Straight Connector 822"/>
              <p:cNvCxnSpPr/>
              <p:nvPr/>
            </p:nvCxnSpPr>
            <p:spPr>
              <a:xfrm flipV="1">
                <a:off x="6590160" y="-435240"/>
                <a:ext cx="360" cy="252360"/>
              </a:xfrm>
              <a:prstGeom prst="straightConnector1">
                <a:avLst/>
              </a:prstGeom>
              <a:ln w="6480">
                <a:solidFill>
                  <a:srgbClr val="a8a8a8"/>
                </a:solidFill>
                <a:miter/>
              </a:ln>
            </p:spPr>
          </p:cxnSp>
          <p:cxnSp>
            <p:nvCxnSpPr>
              <p:cNvPr id="28453" name="Straight Connector 823"/>
              <p:cNvCxnSpPr/>
              <p:nvPr/>
            </p:nvCxnSpPr>
            <p:spPr>
              <a:xfrm flipV="1">
                <a:off x="6919560" y="-435240"/>
                <a:ext cx="360" cy="252360"/>
              </a:xfrm>
              <a:prstGeom prst="straightConnector1">
                <a:avLst/>
              </a:prstGeom>
              <a:ln w="6480">
                <a:solidFill>
                  <a:srgbClr val="a8a8a8"/>
                </a:solidFill>
                <a:miter/>
              </a:ln>
            </p:spPr>
          </p:cxnSp>
          <p:cxnSp>
            <p:nvCxnSpPr>
              <p:cNvPr id="28454" name="Straight Connector 824"/>
              <p:cNvCxnSpPr/>
              <p:nvPr/>
            </p:nvCxnSpPr>
            <p:spPr>
              <a:xfrm flipV="1">
                <a:off x="5931000" y="-435240"/>
                <a:ext cx="360" cy="252360"/>
              </a:xfrm>
              <a:prstGeom prst="straightConnector1">
                <a:avLst/>
              </a:prstGeom>
              <a:ln w="6480">
                <a:solidFill>
                  <a:srgbClr val="a8a8a8"/>
                </a:solidFill>
                <a:miter/>
              </a:ln>
            </p:spPr>
          </p:cxnSp>
          <p:cxnSp>
            <p:nvCxnSpPr>
              <p:cNvPr id="28455" name="Straight Connector 825"/>
              <p:cNvCxnSpPr/>
              <p:nvPr/>
            </p:nvCxnSpPr>
            <p:spPr>
              <a:xfrm flipV="1">
                <a:off x="6260760" y="-435240"/>
                <a:ext cx="360" cy="252360"/>
              </a:xfrm>
              <a:prstGeom prst="straightConnector1">
                <a:avLst/>
              </a:prstGeom>
              <a:ln w="6480">
                <a:solidFill>
                  <a:srgbClr val="a8a8a8"/>
                </a:solidFill>
                <a:miter/>
              </a:ln>
            </p:spPr>
          </p:cxnSp>
          <p:cxnSp>
            <p:nvCxnSpPr>
              <p:cNvPr id="28456" name="Straight Connector 826"/>
              <p:cNvCxnSpPr/>
              <p:nvPr/>
            </p:nvCxnSpPr>
            <p:spPr>
              <a:xfrm flipV="1">
                <a:off x="5272200" y="-435240"/>
                <a:ext cx="360" cy="252360"/>
              </a:xfrm>
              <a:prstGeom prst="straightConnector1">
                <a:avLst/>
              </a:prstGeom>
              <a:ln w="6480">
                <a:solidFill>
                  <a:srgbClr val="a8a8a8"/>
                </a:solidFill>
                <a:miter/>
              </a:ln>
            </p:spPr>
          </p:cxnSp>
          <p:cxnSp>
            <p:nvCxnSpPr>
              <p:cNvPr id="28457" name="Straight Connector 827"/>
              <p:cNvCxnSpPr/>
              <p:nvPr/>
            </p:nvCxnSpPr>
            <p:spPr>
              <a:xfrm flipV="1">
                <a:off x="5601600" y="-435240"/>
                <a:ext cx="360" cy="252360"/>
              </a:xfrm>
              <a:prstGeom prst="straightConnector1">
                <a:avLst/>
              </a:prstGeom>
              <a:ln w="6480">
                <a:solidFill>
                  <a:srgbClr val="a8a8a8"/>
                </a:solidFill>
                <a:miter/>
              </a:ln>
            </p:spPr>
          </p:cxnSp>
          <p:cxnSp>
            <p:nvCxnSpPr>
              <p:cNvPr id="28458" name="Straight Connector 828"/>
              <p:cNvCxnSpPr/>
              <p:nvPr/>
            </p:nvCxnSpPr>
            <p:spPr>
              <a:xfrm flipV="1">
                <a:off x="4613040" y="-435240"/>
                <a:ext cx="360" cy="252360"/>
              </a:xfrm>
              <a:prstGeom prst="straightConnector1">
                <a:avLst/>
              </a:prstGeom>
              <a:ln w="6480">
                <a:solidFill>
                  <a:srgbClr val="a8a8a8"/>
                </a:solidFill>
                <a:miter/>
              </a:ln>
            </p:spPr>
          </p:cxnSp>
          <p:cxnSp>
            <p:nvCxnSpPr>
              <p:cNvPr id="28459" name="Straight Connector 829"/>
              <p:cNvCxnSpPr/>
              <p:nvPr/>
            </p:nvCxnSpPr>
            <p:spPr>
              <a:xfrm flipV="1">
                <a:off x="4942440" y="-435240"/>
                <a:ext cx="360" cy="252360"/>
              </a:xfrm>
              <a:prstGeom prst="straightConnector1">
                <a:avLst/>
              </a:prstGeom>
              <a:ln w="6480">
                <a:solidFill>
                  <a:srgbClr val="a8a8a8"/>
                </a:solidFill>
                <a:miter/>
              </a:ln>
            </p:spPr>
          </p:cxnSp>
          <p:cxnSp>
            <p:nvCxnSpPr>
              <p:cNvPr id="28460" name="Straight Connector 830"/>
              <p:cNvCxnSpPr/>
              <p:nvPr/>
            </p:nvCxnSpPr>
            <p:spPr>
              <a:xfrm flipV="1">
                <a:off x="3953880" y="-435240"/>
                <a:ext cx="360" cy="252360"/>
              </a:xfrm>
              <a:prstGeom prst="straightConnector1">
                <a:avLst/>
              </a:prstGeom>
              <a:ln w="6480">
                <a:solidFill>
                  <a:srgbClr val="a8a8a8"/>
                </a:solidFill>
                <a:miter/>
              </a:ln>
            </p:spPr>
          </p:cxnSp>
          <p:cxnSp>
            <p:nvCxnSpPr>
              <p:cNvPr id="28461" name="Straight Connector 831"/>
              <p:cNvCxnSpPr/>
              <p:nvPr/>
            </p:nvCxnSpPr>
            <p:spPr>
              <a:xfrm flipV="1">
                <a:off x="4283640" y="-435240"/>
                <a:ext cx="360" cy="252360"/>
              </a:xfrm>
              <a:prstGeom prst="straightConnector1">
                <a:avLst/>
              </a:prstGeom>
              <a:ln w="6480">
                <a:solidFill>
                  <a:srgbClr val="a8a8a8"/>
                </a:solidFill>
                <a:miter/>
              </a:ln>
            </p:spPr>
          </p:cxnSp>
          <p:cxnSp>
            <p:nvCxnSpPr>
              <p:cNvPr id="28462" name="Straight Connector 832"/>
              <p:cNvCxnSpPr/>
              <p:nvPr/>
            </p:nvCxnSpPr>
            <p:spPr>
              <a:xfrm flipV="1">
                <a:off x="3295080" y="-435240"/>
                <a:ext cx="360" cy="252360"/>
              </a:xfrm>
              <a:prstGeom prst="straightConnector1">
                <a:avLst/>
              </a:prstGeom>
              <a:ln w="6480">
                <a:solidFill>
                  <a:srgbClr val="a8a8a8"/>
                </a:solidFill>
                <a:miter/>
              </a:ln>
            </p:spPr>
          </p:cxnSp>
          <p:cxnSp>
            <p:nvCxnSpPr>
              <p:cNvPr id="28463" name="Straight Connector 833"/>
              <p:cNvCxnSpPr/>
              <p:nvPr/>
            </p:nvCxnSpPr>
            <p:spPr>
              <a:xfrm flipV="1">
                <a:off x="3624480" y="-435240"/>
                <a:ext cx="360" cy="252360"/>
              </a:xfrm>
              <a:prstGeom prst="straightConnector1">
                <a:avLst/>
              </a:prstGeom>
              <a:ln w="6480">
                <a:solidFill>
                  <a:srgbClr val="a8a8a8"/>
                </a:solidFill>
                <a:miter/>
              </a:ln>
            </p:spPr>
          </p:cxnSp>
          <p:cxnSp>
            <p:nvCxnSpPr>
              <p:cNvPr id="28464" name="Straight Connector 834"/>
              <p:cNvCxnSpPr/>
              <p:nvPr/>
            </p:nvCxnSpPr>
            <p:spPr>
              <a:xfrm flipV="1">
                <a:off x="2635920" y="-435240"/>
                <a:ext cx="360" cy="252360"/>
              </a:xfrm>
              <a:prstGeom prst="straightConnector1">
                <a:avLst/>
              </a:prstGeom>
              <a:ln w="6480">
                <a:solidFill>
                  <a:srgbClr val="a8a8a8"/>
                </a:solidFill>
                <a:miter/>
              </a:ln>
            </p:spPr>
          </p:cxnSp>
          <p:cxnSp>
            <p:nvCxnSpPr>
              <p:cNvPr id="28465" name="Straight Connector 835"/>
              <p:cNvCxnSpPr/>
              <p:nvPr/>
            </p:nvCxnSpPr>
            <p:spPr>
              <a:xfrm flipV="1">
                <a:off x="2965320" y="-435240"/>
                <a:ext cx="360" cy="252360"/>
              </a:xfrm>
              <a:prstGeom prst="straightConnector1">
                <a:avLst/>
              </a:prstGeom>
              <a:ln w="6480">
                <a:solidFill>
                  <a:srgbClr val="a8a8a8"/>
                </a:solidFill>
                <a:miter/>
              </a:ln>
            </p:spPr>
          </p:cxnSp>
          <p:cxnSp>
            <p:nvCxnSpPr>
              <p:cNvPr id="28466" name="Straight Connector 836"/>
              <p:cNvCxnSpPr/>
              <p:nvPr/>
            </p:nvCxnSpPr>
            <p:spPr>
              <a:xfrm flipV="1">
                <a:off x="1976760" y="-435240"/>
                <a:ext cx="360" cy="252360"/>
              </a:xfrm>
              <a:prstGeom prst="straightConnector1">
                <a:avLst/>
              </a:prstGeom>
              <a:ln w="6480">
                <a:solidFill>
                  <a:srgbClr val="a8a8a8"/>
                </a:solidFill>
                <a:miter/>
              </a:ln>
            </p:spPr>
          </p:cxnSp>
          <p:cxnSp>
            <p:nvCxnSpPr>
              <p:cNvPr id="28467" name="Straight Connector 837"/>
              <p:cNvCxnSpPr/>
              <p:nvPr/>
            </p:nvCxnSpPr>
            <p:spPr>
              <a:xfrm flipV="1">
                <a:off x="2306520" y="-435240"/>
                <a:ext cx="360" cy="252360"/>
              </a:xfrm>
              <a:prstGeom prst="straightConnector1">
                <a:avLst/>
              </a:prstGeom>
              <a:ln w="6480">
                <a:solidFill>
                  <a:srgbClr val="a8a8a8"/>
                </a:solidFill>
                <a:miter/>
              </a:ln>
            </p:spPr>
          </p:cxnSp>
          <p:cxnSp>
            <p:nvCxnSpPr>
              <p:cNvPr id="28468" name="Straight Connector 838"/>
              <p:cNvCxnSpPr/>
              <p:nvPr/>
            </p:nvCxnSpPr>
            <p:spPr>
              <a:xfrm flipV="1">
                <a:off x="1317960" y="-435240"/>
                <a:ext cx="360" cy="252360"/>
              </a:xfrm>
              <a:prstGeom prst="straightConnector1">
                <a:avLst/>
              </a:prstGeom>
              <a:ln w="6480">
                <a:solidFill>
                  <a:srgbClr val="a8a8a8"/>
                </a:solidFill>
                <a:miter/>
              </a:ln>
            </p:spPr>
          </p:cxnSp>
          <p:cxnSp>
            <p:nvCxnSpPr>
              <p:cNvPr id="28469" name="Straight Connector 839"/>
              <p:cNvCxnSpPr/>
              <p:nvPr/>
            </p:nvCxnSpPr>
            <p:spPr>
              <a:xfrm flipV="1">
                <a:off x="1647360" y="-435240"/>
                <a:ext cx="360" cy="252360"/>
              </a:xfrm>
              <a:prstGeom prst="straightConnector1">
                <a:avLst/>
              </a:prstGeom>
              <a:ln w="6480">
                <a:solidFill>
                  <a:srgbClr val="a8a8a8"/>
                </a:solidFill>
                <a:miter/>
              </a:ln>
            </p:spPr>
          </p:cxnSp>
          <p:cxnSp>
            <p:nvCxnSpPr>
              <p:cNvPr id="28470" name="Straight Connector 840"/>
              <p:cNvCxnSpPr/>
              <p:nvPr/>
            </p:nvCxnSpPr>
            <p:spPr>
              <a:xfrm flipV="1">
                <a:off x="658800" y="-435240"/>
                <a:ext cx="360" cy="252360"/>
              </a:xfrm>
              <a:prstGeom prst="straightConnector1">
                <a:avLst/>
              </a:prstGeom>
              <a:ln w="6480">
                <a:solidFill>
                  <a:srgbClr val="a8a8a8"/>
                </a:solidFill>
                <a:miter/>
              </a:ln>
            </p:spPr>
          </p:cxnSp>
          <p:cxnSp>
            <p:nvCxnSpPr>
              <p:cNvPr id="28471" name="Straight Connector 841"/>
              <p:cNvCxnSpPr/>
              <p:nvPr/>
            </p:nvCxnSpPr>
            <p:spPr>
              <a:xfrm flipV="1">
                <a:off x="988200" y="-435240"/>
                <a:ext cx="360" cy="252360"/>
              </a:xfrm>
              <a:prstGeom prst="straightConnector1">
                <a:avLst/>
              </a:prstGeom>
              <a:ln w="6480">
                <a:solidFill>
                  <a:srgbClr val="a8a8a8"/>
                </a:solidFill>
                <a:miter/>
              </a:ln>
            </p:spPr>
          </p:cxnSp>
          <p:cxnSp>
            <p:nvCxnSpPr>
              <p:cNvPr id="28472" name="Straight Connector 842"/>
              <p:cNvCxnSpPr/>
              <p:nvPr/>
            </p:nvCxnSpPr>
            <p:spPr>
              <a:xfrm flipV="1">
                <a:off x="0" y="-435240"/>
                <a:ext cx="360" cy="252360"/>
              </a:xfrm>
              <a:prstGeom prst="straightConnector1">
                <a:avLst/>
              </a:prstGeom>
              <a:ln w="6480">
                <a:solidFill>
                  <a:srgbClr val="a8a8a8"/>
                </a:solidFill>
                <a:miter/>
              </a:ln>
            </p:spPr>
          </p:cxnSp>
          <p:cxnSp>
            <p:nvCxnSpPr>
              <p:cNvPr id="28473" name="Straight Connector 843"/>
              <p:cNvCxnSpPr/>
              <p:nvPr/>
            </p:nvCxnSpPr>
            <p:spPr>
              <a:xfrm flipV="1">
                <a:off x="329400" y="-435240"/>
                <a:ext cx="360" cy="252360"/>
              </a:xfrm>
              <a:prstGeom prst="straightConnector1">
                <a:avLst/>
              </a:prstGeom>
              <a:ln w="6480">
                <a:solidFill>
                  <a:srgbClr val="a8a8a8"/>
                </a:solidFill>
                <a:miter/>
              </a:ln>
            </p:spPr>
          </p:cxnSp>
          <p:cxnSp>
            <p:nvCxnSpPr>
              <p:cNvPr id="28474" name="Straight Connector 1883"/>
              <p:cNvCxnSpPr/>
              <p:nvPr/>
            </p:nvCxnSpPr>
            <p:spPr>
              <a:xfrm>
                <a:off x="12355560" y="326520"/>
                <a:ext cx="252360" cy="360"/>
              </a:xfrm>
              <a:prstGeom prst="straightConnector1">
                <a:avLst/>
              </a:prstGeom>
              <a:ln w="6480">
                <a:solidFill>
                  <a:srgbClr val="a8a8a8"/>
                </a:solidFill>
                <a:miter/>
              </a:ln>
            </p:spPr>
          </p:cxnSp>
          <p:cxnSp>
            <p:nvCxnSpPr>
              <p:cNvPr id="28475" name="Straight Connector 1884"/>
              <p:cNvCxnSpPr/>
              <p:nvPr/>
            </p:nvCxnSpPr>
            <p:spPr>
              <a:xfrm>
                <a:off x="12355560" y="0"/>
                <a:ext cx="252360" cy="360"/>
              </a:xfrm>
              <a:prstGeom prst="straightConnector1">
                <a:avLst/>
              </a:prstGeom>
              <a:ln w="6480">
                <a:solidFill>
                  <a:srgbClr val="a8a8a8"/>
                </a:solidFill>
                <a:miter/>
              </a:ln>
            </p:spPr>
          </p:cxnSp>
          <p:cxnSp>
            <p:nvCxnSpPr>
              <p:cNvPr id="28476" name="Straight Connector 1885"/>
              <p:cNvCxnSpPr/>
              <p:nvPr/>
            </p:nvCxnSpPr>
            <p:spPr>
              <a:xfrm>
                <a:off x="12355560" y="979560"/>
                <a:ext cx="252360" cy="360"/>
              </a:xfrm>
              <a:prstGeom prst="straightConnector1">
                <a:avLst/>
              </a:prstGeom>
              <a:ln w="6480">
                <a:solidFill>
                  <a:srgbClr val="a8a8a8"/>
                </a:solidFill>
                <a:miter/>
              </a:ln>
            </p:spPr>
          </p:cxnSp>
          <p:cxnSp>
            <p:nvCxnSpPr>
              <p:cNvPr id="28477" name="Straight Connector 1886"/>
              <p:cNvCxnSpPr/>
              <p:nvPr/>
            </p:nvCxnSpPr>
            <p:spPr>
              <a:xfrm>
                <a:off x="12355560" y="653040"/>
                <a:ext cx="252360" cy="360"/>
              </a:xfrm>
              <a:prstGeom prst="straightConnector1">
                <a:avLst/>
              </a:prstGeom>
              <a:ln w="6480">
                <a:solidFill>
                  <a:srgbClr val="a8a8a8"/>
                </a:solidFill>
                <a:miter/>
              </a:ln>
            </p:spPr>
          </p:cxnSp>
          <p:cxnSp>
            <p:nvCxnSpPr>
              <p:cNvPr id="28478" name="Straight Connector 1887"/>
              <p:cNvCxnSpPr/>
              <p:nvPr/>
            </p:nvCxnSpPr>
            <p:spPr>
              <a:xfrm>
                <a:off x="12355560" y="1632600"/>
                <a:ext cx="252360" cy="360"/>
              </a:xfrm>
              <a:prstGeom prst="straightConnector1">
                <a:avLst/>
              </a:prstGeom>
              <a:ln w="6480">
                <a:solidFill>
                  <a:srgbClr val="a8a8a8"/>
                </a:solidFill>
                <a:miter/>
              </a:ln>
            </p:spPr>
          </p:cxnSp>
          <p:cxnSp>
            <p:nvCxnSpPr>
              <p:cNvPr id="28479" name="Straight Connector 1888"/>
              <p:cNvCxnSpPr/>
              <p:nvPr/>
            </p:nvCxnSpPr>
            <p:spPr>
              <a:xfrm>
                <a:off x="12355560" y="1306080"/>
                <a:ext cx="252360" cy="360"/>
              </a:xfrm>
              <a:prstGeom prst="straightConnector1">
                <a:avLst/>
              </a:prstGeom>
              <a:ln w="6480">
                <a:solidFill>
                  <a:srgbClr val="a8a8a8"/>
                </a:solidFill>
                <a:miter/>
              </a:ln>
            </p:spPr>
          </p:cxnSp>
          <p:cxnSp>
            <p:nvCxnSpPr>
              <p:cNvPr id="28480" name="Straight Connector 1889"/>
              <p:cNvCxnSpPr/>
              <p:nvPr/>
            </p:nvCxnSpPr>
            <p:spPr>
              <a:xfrm>
                <a:off x="12355560" y="2285640"/>
                <a:ext cx="252360" cy="360"/>
              </a:xfrm>
              <a:prstGeom prst="straightConnector1">
                <a:avLst/>
              </a:prstGeom>
              <a:ln w="6480">
                <a:solidFill>
                  <a:srgbClr val="a8a8a8"/>
                </a:solidFill>
                <a:miter/>
              </a:ln>
            </p:spPr>
          </p:cxnSp>
          <p:cxnSp>
            <p:nvCxnSpPr>
              <p:cNvPr id="28481" name="Straight Connector 1890"/>
              <p:cNvCxnSpPr/>
              <p:nvPr/>
            </p:nvCxnSpPr>
            <p:spPr>
              <a:xfrm>
                <a:off x="12355560" y="1959120"/>
                <a:ext cx="252360" cy="360"/>
              </a:xfrm>
              <a:prstGeom prst="straightConnector1">
                <a:avLst/>
              </a:prstGeom>
              <a:ln w="6480">
                <a:solidFill>
                  <a:srgbClr val="a8a8a8"/>
                </a:solidFill>
                <a:miter/>
              </a:ln>
            </p:spPr>
          </p:cxnSp>
          <p:cxnSp>
            <p:nvCxnSpPr>
              <p:cNvPr id="28482" name="Straight Connector 1891"/>
              <p:cNvCxnSpPr/>
              <p:nvPr/>
            </p:nvCxnSpPr>
            <p:spPr>
              <a:xfrm>
                <a:off x="12355560" y="2939040"/>
                <a:ext cx="252360" cy="360"/>
              </a:xfrm>
              <a:prstGeom prst="straightConnector1">
                <a:avLst/>
              </a:prstGeom>
              <a:ln w="6480">
                <a:solidFill>
                  <a:srgbClr val="a8a8a8"/>
                </a:solidFill>
                <a:miter/>
              </a:ln>
            </p:spPr>
          </p:cxnSp>
          <p:cxnSp>
            <p:nvCxnSpPr>
              <p:cNvPr id="28483" name="Straight Connector 1892"/>
              <p:cNvCxnSpPr/>
              <p:nvPr/>
            </p:nvCxnSpPr>
            <p:spPr>
              <a:xfrm>
                <a:off x="12355560" y="2612520"/>
                <a:ext cx="252360" cy="360"/>
              </a:xfrm>
              <a:prstGeom prst="straightConnector1">
                <a:avLst/>
              </a:prstGeom>
              <a:ln w="6480">
                <a:solidFill>
                  <a:srgbClr val="a8a8a8"/>
                </a:solidFill>
                <a:miter/>
              </a:ln>
            </p:spPr>
          </p:cxnSp>
          <p:cxnSp>
            <p:nvCxnSpPr>
              <p:cNvPr id="28484" name="Straight Connector 1893"/>
              <p:cNvCxnSpPr/>
              <p:nvPr/>
            </p:nvCxnSpPr>
            <p:spPr>
              <a:xfrm>
                <a:off x="12355560" y="3592080"/>
                <a:ext cx="252360" cy="360"/>
              </a:xfrm>
              <a:prstGeom prst="straightConnector1">
                <a:avLst/>
              </a:prstGeom>
              <a:ln w="6480">
                <a:solidFill>
                  <a:srgbClr val="a8a8a8"/>
                </a:solidFill>
                <a:miter/>
              </a:ln>
            </p:spPr>
          </p:cxnSp>
          <p:cxnSp>
            <p:nvCxnSpPr>
              <p:cNvPr id="28485" name="Straight Connector 1894"/>
              <p:cNvCxnSpPr/>
              <p:nvPr/>
            </p:nvCxnSpPr>
            <p:spPr>
              <a:xfrm>
                <a:off x="12355560" y="3265560"/>
                <a:ext cx="252360" cy="360"/>
              </a:xfrm>
              <a:prstGeom prst="straightConnector1">
                <a:avLst/>
              </a:prstGeom>
              <a:ln w="6480">
                <a:solidFill>
                  <a:srgbClr val="a8a8a8"/>
                </a:solidFill>
                <a:miter/>
              </a:ln>
            </p:spPr>
          </p:cxnSp>
          <p:cxnSp>
            <p:nvCxnSpPr>
              <p:cNvPr id="28486" name="Straight Connector 1895"/>
              <p:cNvCxnSpPr/>
              <p:nvPr/>
            </p:nvCxnSpPr>
            <p:spPr>
              <a:xfrm>
                <a:off x="12355560" y="4245120"/>
                <a:ext cx="252360" cy="360"/>
              </a:xfrm>
              <a:prstGeom prst="straightConnector1">
                <a:avLst/>
              </a:prstGeom>
              <a:ln w="6480">
                <a:solidFill>
                  <a:srgbClr val="a8a8a8"/>
                </a:solidFill>
                <a:miter/>
              </a:ln>
            </p:spPr>
          </p:cxnSp>
          <p:cxnSp>
            <p:nvCxnSpPr>
              <p:cNvPr id="28487" name="Straight Connector 1896"/>
              <p:cNvCxnSpPr/>
              <p:nvPr/>
            </p:nvCxnSpPr>
            <p:spPr>
              <a:xfrm>
                <a:off x="12355560" y="3918600"/>
                <a:ext cx="252360" cy="360"/>
              </a:xfrm>
              <a:prstGeom prst="straightConnector1">
                <a:avLst/>
              </a:prstGeom>
              <a:ln w="6480">
                <a:solidFill>
                  <a:srgbClr val="a8a8a8"/>
                </a:solidFill>
                <a:miter/>
              </a:ln>
            </p:spPr>
          </p:cxnSp>
          <p:cxnSp>
            <p:nvCxnSpPr>
              <p:cNvPr id="28488" name="Straight Connector 1898"/>
              <p:cNvCxnSpPr/>
              <p:nvPr/>
            </p:nvCxnSpPr>
            <p:spPr>
              <a:xfrm>
                <a:off x="12355560" y="4571640"/>
                <a:ext cx="252360" cy="360"/>
              </a:xfrm>
              <a:prstGeom prst="straightConnector1">
                <a:avLst/>
              </a:prstGeom>
              <a:ln w="6480">
                <a:solidFill>
                  <a:srgbClr val="a8a8a8"/>
                </a:solidFill>
                <a:miter/>
              </a:ln>
            </p:spPr>
          </p:cxnSp>
          <p:cxnSp>
            <p:nvCxnSpPr>
              <p:cNvPr id="28489" name="Straight Connector 1899"/>
              <p:cNvCxnSpPr/>
              <p:nvPr/>
            </p:nvCxnSpPr>
            <p:spPr>
              <a:xfrm>
                <a:off x="12355560" y="5551560"/>
                <a:ext cx="252360" cy="360"/>
              </a:xfrm>
              <a:prstGeom prst="straightConnector1">
                <a:avLst/>
              </a:prstGeom>
              <a:ln w="6480">
                <a:solidFill>
                  <a:srgbClr val="a8a8a8"/>
                </a:solidFill>
                <a:miter/>
              </a:ln>
            </p:spPr>
          </p:cxnSp>
          <p:cxnSp>
            <p:nvCxnSpPr>
              <p:cNvPr id="28490" name="Straight Connector 1900"/>
              <p:cNvCxnSpPr/>
              <p:nvPr/>
            </p:nvCxnSpPr>
            <p:spPr>
              <a:xfrm>
                <a:off x="12355560" y="5225040"/>
                <a:ext cx="252360" cy="360"/>
              </a:xfrm>
              <a:prstGeom prst="straightConnector1">
                <a:avLst/>
              </a:prstGeom>
              <a:ln w="6480">
                <a:solidFill>
                  <a:srgbClr val="a8a8a8"/>
                </a:solidFill>
                <a:miter/>
              </a:ln>
            </p:spPr>
          </p:cxnSp>
          <p:cxnSp>
            <p:nvCxnSpPr>
              <p:cNvPr id="28491" name="Straight Connector 1901"/>
              <p:cNvCxnSpPr/>
              <p:nvPr/>
            </p:nvCxnSpPr>
            <p:spPr>
              <a:xfrm>
                <a:off x="12355560" y="6204600"/>
                <a:ext cx="252360" cy="360"/>
              </a:xfrm>
              <a:prstGeom prst="straightConnector1">
                <a:avLst/>
              </a:prstGeom>
              <a:ln w="6480">
                <a:solidFill>
                  <a:srgbClr val="a8a8a8"/>
                </a:solidFill>
                <a:miter/>
              </a:ln>
            </p:spPr>
          </p:cxnSp>
          <p:cxnSp>
            <p:nvCxnSpPr>
              <p:cNvPr id="28492" name="Straight Connector 1902"/>
              <p:cNvCxnSpPr/>
              <p:nvPr/>
            </p:nvCxnSpPr>
            <p:spPr>
              <a:xfrm>
                <a:off x="12355560" y="5878080"/>
                <a:ext cx="252360" cy="360"/>
              </a:xfrm>
              <a:prstGeom prst="straightConnector1">
                <a:avLst/>
              </a:prstGeom>
              <a:ln w="6480">
                <a:solidFill>
                  <a:srgbClr val="a8a8a8"/>
                </a:solidFill>
                <a:miter/>
              </a:ln>
            </p:spPr>
          </p:cxnSp>
          <p:cxnSp>
            <p:nvCxnSpPr>
              <p:cNvPr id="28493" name="Straight Connector 1903"/>
              <p:cNvCxnSpPr/>
              <p:nvPr/>
            </p:nvCxnSpPr>
            <p:spPr>
              <a:xfrm>
                <a:off x="12355560" y="6857640"/>
                <a:ext cx="252360" cy="360"/>
              </a:xfrm>
              <a:prstGeom prst="straightConnector1">
                <a:avLst/>
              </a:prstGeom>
              <a:ln w="6480">
                <a:solidFill>
                  <a:srgbClr val="a8a8a8"/>
                </a:solidFill>
                <a:miter/>
              </a:ln>
            </p:spPr>
          </p:cxnSp>
          <p:cxnSp>
            <p:nvCxnSpPr>
              <p:cNvPr id="28494" name="Straight Connector 1904"/>
              <p:cNvCxnSpPr/>
              <p:nvPr/>
            </p:nvCxnSpPr>
            <p:spPr>
              <a:xfrm>
                <a:off x="12355560" y="6531120"/>
                <a:ext cx="252360" cy="360"/>
              </a:xfrm>
              <a:prstGeom prst="straightConnector1">
                <a:avLst/>
              </a:prstGeom>
              <a:ln w="6480">
                <a:solidFill>
                  <a:srgbClr val="a8a8a8"/>
                </a:solidFill>
                <a:miter/>
              </a:ln>
            </p:spPr>
          </p:cxnSp>
          <p:cxnSp>
            <p:nvCxnSpPr>
              <p:cNvPr id="28495"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8496"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8497"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8498"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8499"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8500"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8501" name="Straight Connector 2097"/>
              <p:cNvCxnSpPr/>
              <p:nvPr/>
            </p:nvCxnSpPr>
            <p:spPr>
              <a:xfrm flipV="1">
                <a:off x="9885240" y="7041240"/>
                <a:ext cx="360" cy="252360"/>
              </a:xfrm>
              <a:prstGeom prst="straightConnector1">
                <a:avLst/>
              </a:prstGeom>
              <a:ln w="6480">
                <a:solidFill>
                  <a:srgbClr val="a8a8a8"/>
                </a:solidFill>
                <a:miter/>
              </a:ln>
            </p:spPr>
          </p:cxnSp>
          <p:cxnSp>
            <p:nvCxnSpPr>
              <p:cNvPr id="28502"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8503" name="Straight Connector 2099"/>
              <p:cNvCxnSpPr/>
              <p:nvPr/>
            </p:nvCxnSpPr>
            <p:spPr>
              <a:xfrm flipV="1">
                <a:off x="9226080" y="7041240"/>
                <a:ext cx="360" cy="252360"/>
              </a:xfrm>
              <a:prstGeom prst="straightConnector1">
                <a:avLst/>
              </a:prstGeom>
              <a:ln w="6480">
                <a:solidFill>
                  <a:srgbClr val="a8a8a8"/>
                </a:solidFill>
                <a:miter/>
              </a:ln>
            </p:spPr>
          </p:cxnSp>
          <p:cxnSp>
            <p:nvCxnSpPr>
              <p:cNvPr id="28504" name="Straight Connector 2100"/>
              <p:cNvCxnSpPr/>
              <p:nvPr/>
            </p:nvCxnSpPr>
            <p:spPr>
              <a:xfrm flipV="1">
                <a:off x="9555840" y="7041240"/>
                <a:ext cx="360" cy="252360"/>
              </a:xfrm>
              <a:prstGeom prst="straightConnector1">
                <a:avLst/>
              </a:prstGeom>
              <a:ln w="6480">
                <a:solidFill>
                  <a:srgbClr val="a8a8a8"/>
                </a:solidFill>
                <a:miter/>
              </a:ln>
            </p:spPr>
          </p:cxnSp>
          <p:cxnSp>
            <p:nvCxnSpPr>
              <p:cNvPr id="28505" name="Straight Connector 2101"/>
              <p:cNvCxnSpPr/>
              <p:nvPr/>
            </p:nvCxnSpPr>
            <p:spPr>
              <a:xfrm flipV="1">
                <a:off x="8567280" y="7041240"/>
                <a:ext cx="360" cy="252360"/>
              </a:xfrm>
              <a:prstGeom prst="straightConnector1">
                <a:avLst/>
              </a:prstGeom>
              <a:ln w="6480">
                <a:solidFill>
                  <a:srgbClr val="a8a8a8"/>
                </a:solidFill>
                <a:miter/>
              </a:ln>
            </p:spPr>
          </p:cxnSp>
          <p:cxnSp>
            <p:nvCxnSpPr>
              <p:cNvPr id="28506" name="Straight Connector 2102"/>
              <p:cNvCxnSpPr/>
              <p:nvPr/>
            </p:nvCxnSpPr>
            <p:spPr>
              <a:xfrm flipV="1">
                <a:off x="8896680" y="7041240"/>
                <a:ext cx="360" cy="252360"/>
              </a:xfrm>
              <a:prstGeom prst="straightConnector1">
                <a:avLst/>
              </a:prstGeom>
              <a:ln w="6480">
                <a:solidFill>
                  <a:srgbClr val="a8a8a8"/>
                </a:solidFill>
                <a:miter/>
              </a:ln>
            </p:spPr>
          </p:cxnSp>
          <p:cxnSp>
            <p:nvCxnSpPr>
              <p:cNvPr id="28507" name="Straight Connector 2103"/>
              <p:cNvCxnSpPr/>
              <p:nvPr/>
            </p:nvCxnSpPr>
            <p:spPr>
              <a:xfrm flipV="1">
                <a:off x="7908120" y="7041240"/>
                <a:ext cx="360" cy="252360"/>
              </a:xfrm>
              <a:prstGeom prst="straightConnector1">
                <a:avLst/>
              </a:prstGeom>
              <a:ln w="6480">
                <a:solidFill>
                  <a:srgbClr val="a8a8a8"/>
                </a:solidFill>
                <a:miter/>
              </a:ln>
            </p:spPr>
          </p:cxnSp>
          <p:cxnSp>
            <p:nvCxnSpPr>
              <p:cNvPr id="28508" name="Straight Connector 2104"/>
              <p:cNvCxnSpPr/>
              <p:nvPr/>
            </p:nvCxnSpPr>
            <p:spPr>
              <a:xfrm flipV="1">
                <a:off x="8237520" y="7041240"/>
                <a:ext cx="360" cy="252360"/>
              </a:xfrm>
              <a:prstGeom prst="straightConnector1">
                <a:avLst/>
              </a:prstGeom>
              <a:ln w="6480">
                <a:solidFill>
                  <a:srgbClr val="a8a8a8"/>
                </a:solidFill>
                <a:miter/>
              </a:ln>
            </p:spPr>
          </p:cxnSp>
          <p:cxnSp>
            <p:nvCxnSpPr>
              <p:cNvPr id="28509" name="Straight Connector 2105"/>
              <p:cNvCxnSpPr/>
              <p:nvPr/>
            </p:nvCxnSpPr>
            <p:spPr>
              <a:xfrm flipV="1">
                <a:off x="7248960" y="7041240"/>
                <a:ext cx="360" cy="252360"/>
              </a:xfrm>
              <a:prstGeom prst="straightConnector1">
                <a:avLst/>
              </a:prstGeom>
              <a:ln w="6480">
                <a:solidFill>
                  <a:srgbClr val="a8a8a8"/>
                </a:solidFill>
                <a:miter/>
              </a:ln>
            </p:spPr>
          </p:cxnSp>
          <p:cxnSp>
            <p:nvCxnSpPr>
              <p:cNvPr id="28510" name="Straight Connector 2106"/>
              <p:cNvCxnSpPr/>
              <p:nvPr/>
            </p:nvCxnSpPr>
            <p:spPr>
              <a:xfrm flipV="1">
                <a:off x="7578720" y="7041240"/>
                <a:ext cx="360" cy="252360"/>
              </a:xfrm>
              <a:prstGeom prst="straightConnector1">
                <a:avLst/>
              </a:prstGeom>
              <a:ln w="6480">
                <a:solidFill>
                  <a:srgbClr val="a8a8a8"/>
                </a:solidFill>
                <a:miter/>
              </a:ln>
            </p:spPr>
          </p:cxnSp>
          <p:cxnSp>
            <p:nvCxnSpPr>
              <p:cNvPr id="28511" name="Straight Connector 2107"/>
              <p:cNvCxnSpPr/>
              <p:nvPr/>
            </p:nvCxnSpPr>
            <p:spPr>
              <a:xfrm flipV="1">
                <a:off x="6590160" y="7041240"/>
                <a:ext cx="360" cy="252360"/>
              </a:xfrm>
              <a:prstGeom prst="straightConnector1">
                <a:avLst/>
              </a:prstGeom>
              <a:ln w="6480">
                <a:solidFill>
                  <a:srgbClr val="a8a8a8"/>
                </a:solidFill>
                <a:miter/>
              </a:ln>
            </p:spPr>
          </p:cxnSp>
          <p:cxnSp>
            <p:nvCxnSpPr>
              <p:cNvPr id="28512" name="Straight Connector 2108"/>
              <p:cNvCxnSpPr/>
              <p:nvPr/>
            </p:nvCxnSpPr>
            <p:spPr>
              <a:xfrm flipV="1">
                <a:off x="6919560" y="7041240"/>
                <a:ext cx="360" cy="252360"/>
              </a:xfrm>
              <a:prstGeom prst="straightConnector1">
                <a:avLst/>
              </a:prstGeom>
              <a:ln w="6480">
                <a:solidFill>
                  <a:srgbClr val="a8a8a8"/>
                </a:solidFill>
                <a:miter/>
              </a:ln>
            </p:spPr>
          </p:cxnSp>
          <p:cxnSp>
            <p:nvCxnSpPr>
              <p:cNvPr id="28513" name="Straight Connector 2109"/>
              <p:cNvCxnSpPr/>
              <p:nvPr/>
            </p:nvCxnSpPr>
            <p:spPr>
              <a:xfrm flipV="1">
                <a:off x="5931000" y="7041240"/>
                <a:ext cx="360" cy="252360"/>
              </a:xfrm>
              <a:prstGeom prst="straightConnector1">
                <a:avLst/>
              </a:prstGeom>
              <a:ln w="6480">
                <a:solidFill>
                  <a:srgbClr val="a8a8a8"/>
                </a:solidFill>
                <a:miter/>
              </a:ln>
            </p:spPr>
          </p:cxnSp>
          <p:cxnSp>
            <p:nvCxnSpPr>
              <p:cNvPr id="28514" name="Straight Connector 2110"/>
              <p:cNvCxnSpPr/>
              <p:nvPr/>
            </p:nvCxnSpPr>
            <p:spPr>
              <a:xfrm flipV="1">
                <a:off x="6260760" y="7041240"/>
                <a:ext cx="360" cy="252360"/>
              </a:xfrm>
              <a:prstGeom prst="straightConnector1">
                <a:avLst/>
              </a:prstGeom>
              <a:ln w="6480">
                <a:solidFill>
                  <a:srgbClr val="a8a8a8"/>
                </a:solidFill>
                <a:miter/>
              </a:ln>
            </p:spPr>
          </p:cxnSp>
          <p:cxnSp>
            <p:nvCxnSpPr>
              <p:cNvPr id="28515" name="Straight Connector 2111"/>
              <p:cNvCxnSpPr/>
              <p:nvPr/>
            </p:nvCxnSpPr>
            <p:spPr>
              <a:xfrm flipV="1">
                <a:off x="5272200" y="7041240"/>
                <a:ext cx="360" cy="252360"/>
              </a:xfrm>
              <a:prstGeom prst="straightConnector1">
                <a:avLst/>
              </a:prstGeom>
              <a:ln w="6480">
                <a:solidFill>
                  <a:srgbClr val="a8a8a8"/>
                </a:solidFill>
                <a:miter/>
              </a:ln>
            </p:spPr>
          </p:cxnSp>
          <p:cxnSp>
            <p:nvCxnSpPr>
              <p:cNvPr id="28516" name="Straight Connector 2112"/>
              <p:cNvCxnSpPr/>
              <p:nvPr/>
            </p:nvCxnSpPr>
            <p:spPr>
              <a:xfrm flipV="1">
                <a:off x="5601600" y="7041240"/>
                <a:ext cx="360" cy="252360"/>
              </a:xfrm>
              <a:prstGeom prst="straightConnector1">
                <a:avLst/>
              </a:prstGeom>
              <a:ln w="6480">
                <a:solidFill>
                  <a:srgbClr val="a8a8a8"/>
                </a:solidFill>
                <a:miter/>
              </a:ln>
            </p:spPr>
          </p:cxnSp>
          <p:cxnSp>
            <p:nvCxnSpPr>
              <p:cNvPr id="28517" name="Straight Connector 2113"/>
              <p:cNvCxnSpPr/>
              <p:nvPr/>
            </p:nvCxnSpPr>
            <p:spPr>
              <a:xfrm flipV="1">
                <a:off x="4613040" y="7041240"/>
                <a:ext cx="360" cy="252360"/>
              </a:xfrm>
              <a:prstGeom prst="straightConnector1">
                <a:avLst/>
              </a:prstGeom>
              <a:ln w="6480">
                <a:solidFill>
                  <a:srgbClr val="a8a8a8"/>
                </a:solidFill>
                <a:miter/>
              </a:ln>
            </p:spPr>
          </p:cxnSp>
          <p:cxnSp>
            <p:nvCxnSpPr>
              <p:cNvPr id="28518" name="Straight Connector 2114"/>
              <p:cNvCxnSpPr/>
              <p:nvPr/>
            </p:nvCxnSpPr>
            <p:spPr>
              <a:xfrm flipV="1">
                <a:off x="4942440" y="7041240"/>
                <a:ext cx="360" cy="252360"/>
              </a:xfrm>
              <a:prstGeom prst="straightConnector1">
                <a:avLst/>
              </a:prstGeom>
              <a:ln w="6480">
                <a:solidFill>
                  <a:srgbClr val="a8a8a8"/>
                </a:solidFill>
                <a:miter/>
              </a:ln>
            </p:spPr>
          </p:cxnSp>
          <p:cxnSp>
            <p:nvCxnSpPr>
              <p:cNvPr id="28519" name="Straight Connector 2115"/>
              <p:cNvCxnSpPr/>
              <p:nvPr/>
            </p:nvCxnSpPr>
            <p:spPr>
              <a:xfrm flipV="1">
                <a:off x="3953880" y="7041240"/>
                <a:ext cx="360" cy="252360"/>
              </a:xfrm>
              <a:prstGeom prst="straightConnector1">
                <a:avLst/>
              </a:prstGeom>
              <a:ln w="6480">
                <a:solidFill>
                  <a:srgbClr val="a8a8a8"/>
                </a:solidFill>
                <a:miter/>
              </a:ln>
            </p:spPr>
          </p:cxnSp>
          <p:cxnSp>
            <p:nvCxnSpPr>
              <p:cNvPr id="28520" name="Straight Connector 2116"/>
              <p:cNvCxnSpPr/>
              <p:nvPr/>
            </p:nvCxnSpPr>
            <p:spPr>
              <a:xfrm flipV="1">
                <a:off x="4283640" y="7041240"/>
                <a:ext cx="360" cy="252360"/>
              </a:xfrm>
              <a:prstGeom prst="straightConnector1">
                <a:avLst/>
              </a:prstGeom>
              <a:ln w="6480">
                <a:solidFill>
                  <a:srgbClr val="a8a8a8"/>
                </a:solidFill>
                <a:miter/>
              </a:ln>
            </p:spPr>
          </p:cxnSp>
          <p:cxnSp>
            <p:nvCxnSpPr>
              <p:cNvPr id="28521" name="Straight Connector 2117"/>
              <p:cNvCxnSpPr/>
              <p:nvPr/>
            </p:nvCxnSpPr>
            <p:spPr>
              <a:xfrm flipV="1">
                <a:off x="3295080" y="7041240"/>
                <a:ext cx="360" cy="252360"/>
              </a:xfrm>
              <a:prstGeom prst="straightConnector1">
                <a:avLst/>
              </a:prstGeom>
              <a:ln w="6480">
                <a:solidFill>
                  <a:srgbClr val="a8a8a8"/>
                </a:solidFill>
                <a:miter/>
              </a:ln>
            </p:spPr>
          </p:cxnSp>
          <p:cxnSp>
            <p:nvCxnSpPr>
              <p:cNvPr id="28522" name="Straight Connector 2118"/>
              <p:cNvCxnSpPr/>
              <p:nvPr/>
            </p:nvCxnSpPr>
            <p:spPr>
              <a:xfrm flipV="1">
                <a:off x="3624480" y="7041240"/>
                <a:ext cx="360" cy="252360"/>
              </a:xfrm>
              <a:prstGeom prst="straightConnector1">
                <a:avLst/>
              </a:prstGeom>
              <a:ln w="6480">
                <a:solidFill>
                  <a:srgbClr val="a8a8a8"/>
                </a:solidFill>
                <a:miter/>
              </a:ln>
            </p:spPr>
          </p:cxnSp>
          <p:cxnSp>
            <p:nvCxnSpPr>
              <p:cNvPr id="28523" name="Straight Connector 2119"/>
              <p:cNvCxnSpPr/>
              <p:nvPr/>
            </p:nvCxnSpPr>
            <p:spPr>
              <a:xfrm flipV="1">
                <a:off x="2635920" y="7041240"/>
                <a:ext cx="360" cy="252360"/>
              </a:xfrm>
              <a:prstGeom prst="straightConnector1">
                <a:avLst/>
              </a:prstGeom>
              <a:ln w="6480">
                <a:solidFill>
                  <a:srgbClr val="a8a8a8"/>
                </a:solidFill>
                <a:miter/>
              </a:ln>
            </p:spPr>
          </p:cxnSp>
          <p:cxnSp>
            <p:nvCxnSpPr>
              <p:cNvPr id="28524" name="Straight Connector 2120"/>
              <p:cNvCxnSpPr/>
              <p:nvPr/>
            </p:nvCxnSpPr>
            <p:spPr>
              <a:xfrm flipV="1">
                <a:off x="2965320" y="7041240"/>
                <a:ext cx="360" cy="252360"/>
              </a:xfrm>
              <a:prstGeom prst="straightConnector1">
                <a:avLst/>
              </a:prstGeom>
              <a:ln w="6480">
                <a:solidFill>
                  <a:srgbClr val="a8a8a8"/>
                </a:solidFill>
                <a:miter/>
              </a:ln>
            </p:spPr>
          </p:cxnSp>
          <p:cxnSp>
            <p:nvCxnSpPr>
              <p:cNvPr id="28525" name="Straight Connector 2121"/>
              <p:cNvCxnSpPr/>
              <p:nvPr/>
            </p:nvCxnSpPr>
            <p:spPr>
              <a:xfrm flipV="1">
                <a:off x="1976760" y="7041240"/>
                <a:ext cx="360" cy="252360"/>
              </a:xfrm>
              <a:prstGeom prst="straightConnector1">
                <a:avLst/>
              </a:prstGeom>
              <a:ln w="6480">
                <a:solidFill>
                  <a:srgbClr val="a8a8a8"/>
                </a:solidFill>
                <a:miter/>
              </a:ln>
            </p:spPr>
          </p:cxnSp>
          <p:cxnSp>
            <p:nvCxnSpPr>
              <p:cNvPr id="28526" name="Straight Connector 2122"/>
              <p:cNvCxnSpPr/>
              <p:nvPr/>
            </p:nvCxnSpPr>
            <p:spPr>
              <a:xfrm flipV="1">
                <a:off x="2306520" y="7041240"/>
                <a:ext cx="360" cy="252360"/>
              </a:xfrm>
              <a:prstGeom prst="straightConnector1">
                <a:avLst/>
              </a:prstGeom>
              <a:ln w="6480">
                <a:solidFill>
                  <a:srgbClr val="a8a8a8"/>
                </a:solidFill>
                <a:miter/>
              </a:ln>
            </p:spPr>
          </p:cxnSp>
          <p:cxnSp>
            <p:nvCxnSpPr>
              <p:cNvPr id="28527" name="Straight Connector 2123"/>
              <p:cNvCxnSpPr/>
              <p:nvPr/>
            </p:nvCxnSpPr>
            <p:spPr>
              <a:xfrm flipV="1">
                <a:off x="1317960" y="7041240"/>
                <a:ext cx="360" cy="252360"/>
              </a:xfrm>
              <a:prstGeom prst="straightConnector1">
                <a:avLst/>
              </a:prstGeom>
              <a:ln w="6480">
                <a:solidFill>
                  <a:srgbClr val="a8a8a8"/>
                </a:solidFill>
                <a:miter/>
              </a:ln>
            </p:spPr>
          </p:cxnSp>
          <p:cxnSp>
            <p:nvCxnSpPr>
              <p:cNvPr id="28528" name="Straight Connector 2124"/>
              <p:cNvCxnSpPr/>
              <p:nvPr/>
            </p:nvCxnSpPr>
            <p:spPr>
              <a:xfrm flipV="1">
                <a:off x="1647360" y="7041240"/>
                <a:ext cx="360" cy="252360"/>
              </a:xfrm>
              <a:prstGeom prst="straightConnector1">
                <a:avLst/>
              </a:prstGeom>
              <a:ln w="6480">
                <a:solidFill>
                  <a:srgbClr val="a8a8a8"/>
                </a:solidFill>
                <a:miter/>
              </a:ln>
            </p:spPr>
          </p:cxnSp>
          <p:cxnSp>
            <p:nvCxnSpPr>
              <p:cNvPr id="28529" name="Straight Connector 2125"/>
              <p:cNvCxnSpPr/>
              <p:nvPr/>
            </p:nvCxnSpPr>
            <p:spPr>
              <a:xfrm flipV="1">
                <a:off x="658800" y="7041240"/>
                <a:ext cx="360" cy="252360"/>
              </a:xfrm>
              <a:prstGeom prst="straightConnector1">
                <a:avLst/>
              </a:prstGeom>
              <a:ln w="6480">
                <a:solidFill>
                  <a:srgbClr val="a8a8a8"/>
                </a:solidFill>
                <a:miter/>
              </a:ln>
            </p:spPr>
          </p:cxnSp>
          <p:cxnSp>
            <p:nvCxnSpPr>
              <p:cNvPr id="28530" name="Straight Connector 2126"/>
              <p:cNvCxnSpPr/>
              <p:nvPr/>
            </p:nvCxnSpPr>
            <p:spPr>
              <a:xfrm flipV="1">
                <a:off x="988200" y="7041240"/>
                <a:ext cx="360" cy="252360"/>
              </a:xfrm>
              <a:prstGeom prst="straightConnector1">
                <a:avLst/>
              </a:prstGeom>
              <a:ln w="6480">
                <a:solidFill>
                  <a:srgbClr val="a8a8a8"/>
                </a:solidFill>
                <a:miter/>
              </a:ln>
            </p:spPr>
          </p:cxnSp>
          <p:cxnSp>
            <p:nvCxnSpPr>
              <p:cNvPr id="28531" name="Straight Connector 2127"/>
              <p:cNvCxnSpPr/>
              <p:nvPr/>
            </p:nvCxnSpPr>
            <p:spPr>
              <a:xfrm flipV="1">
                <a:off x="0" y="7041240"/>
                <a:ext cx="360" cy="252360"/>
              </a:xfrm>
              <a:prstGeom prst="straightConnector1">
                <a:avLst/>
              </a:prstGeom>
              <a:ln w="6480">
                <a:solidFill>
                  <a:srgbClr val="a8a8a8"/>
                </a:solidFill>
                <a:miter/>
              </a:ln>
            </p:spPr>
          </p:cxnSp>
          <p:cxnSp>
            <p:nvCxnSpPr>
              <p:cNvPr id="28532"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8533" name="PlaceHolder 1"/>
          <p:cNvSpPr>
            <a:spLocks noGrp="1"/>
          </p:cNvSpPr>
          <p:nvPr>
            <p:ph type="title"/>
          </p:nvPr>
        </p:nvSpPr>
        <p:spPr>
          <a:xfrm>
            <a:off x="659160" y="325080"/>
            <a:ext cx="108734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28534" name="PlaceHolder 2"/>
          <p:cNvSpPr>
            <a:spLocks noGrp="1"/>
          </p:cNvSpPr>
          <p:nvPr>
            <p:ph type="ftr" idx="79"/>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535" name="PlaceHolder 3"/>
          <p:cNvSpPr>
            <a:spLocks noGrp="1"/>
          </p:cNvSpPr>
          <p:nvPr>
            <p:ph type="sldNum" idx="8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F1606980-A0BB-40D5-8AF5-55FDA2E7C73C}"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57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8573" name="Master Grid"/>
          <p:cNvGrpSpPr/>
          <p:nvPr/>
        </p:nvGrpSpPr>
        <p:grpSpPr>
          <a:xfrm>
            <a:off x="0" y="0"/>
            <a:ext cx="12191760" cy="6858000"/>
            <a:chOff x="0" y="0"/>
            <a:chExt cx="12191760" cy="6858000"/>
          </a:xfrm>
        </p:grpSpPr>
        <p:grpSp>
          <p:nvGrpSpPr>
            <p:cNvPr id="28574" name="GRID"/>
            <p:cNvGrpSpPr/>
            <p:nvPr/>
          </p:nvGrpSpPr>
          <p:grpSpPr>
            <a:xfrm>
              <a:off x="0" y="0"/>
              <a:ext cx="12191760" cy="6858000"/>
              <a:chOff x="0" y="0"/>
              <a:chExt cx="12191760" cy="6858000"/>
            </a:xfrm>
          </p:grpSpPr>
          <p:grpSp>
            <p:nvGrpSpPr>
              <p:cNvPr id="28575" name="Group 454"/>
              <p:cNvGrpSpPr/>
              <p:nvPr/>
            </p:nvGrpSpPr>
            <p:grpSpPr>
              <a:xfrm>
                <a:off x="0" y="0"/>
                <a:ext cx="12191760" cy="6858000"/>
                <a:chOff x="0" y="0"/>
                <a:chExt cx="12191760" cy="6858000"/>
              </a:xfrm>
            </p:grpSpPr>
            <p:cxnSp>
              <p:nvCxnSpPr>
                <p:cNvPr id="2857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857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857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857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858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858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858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858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858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858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858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858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858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858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859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859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859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859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859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859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859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859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859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859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860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860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860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860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860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860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860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860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860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860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861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861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861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861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8614" name="Group 455"/>
              <p:cNvGrpSpPr/>
              <p:nvPr/>
            </p:nvGrpSpPr>
            <p:grpSpPr>
              <a:xfrm>
                <a:off x="0" y="0"/>
                <a:ext cx="12191760" cy="6857640"/>
                <a:chOff x="0" y="0"/>
                <a:chExt cx="12191760" cy="6857640"/>
              </a:xfrm>
            </p:grpSpPr>
            <p:cxnSp>
              <p:nvCxnSpPr>
                <p:cNvPr id="2861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861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861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861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861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862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862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862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862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862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862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862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862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862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862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863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863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863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863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863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863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863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8637" name="Group 396"/>
            <p:cNvGrpSpPr/>
            <p:nvPr/>
          </p:nvGrpSpPr>
          <p:grpSpPr>
            <a:xfrm>
              <a:off x="329400" y="326520"/>
              <a:ext cx="11532960" cy="5878800"/>
              <a:chOff x="329400" y="326520"/>
              <a:chExt cx="11532960" cy="5878800"/>
            </a:xfrm>
          </p:grpSpPr>
          <p:grpSp>
            <p:nvGrpSpPr>
              <p:cNvPr id="28638" name="Group 397"/>
              <p:cNvGrpSpPr/>
              <p:nvPr/>
            </p:nvGrpSpPr>
            <p:grpSpPr>
              <a:xfrm>
                <a:off x="329400" y="326520"/>
                <a:ext cx="11532960" cy="5878800"/>
                <a:chOff x="329400" y="326520"/>
                <a:chExt cx="11532960" cy="5878800"/>
              </a:xfrm>
            </p:grpSpPr>
            <p:cxnSp>
              <p:nvCxnSpPr>
                <p:cNvPr id="2863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864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864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864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864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864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864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864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864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864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864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865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865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865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865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865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865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865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865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865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865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866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866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866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866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866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866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866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866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866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866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867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867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867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867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867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8675" name="Group 398"/>
              <p:cNvGrpSpPr/>
              <p:nvPr/>
            </p:nvGrpSpPr>
            <p:grpSpPr>
              <a:xfrm>
                <a:off x="329400" y="326520"/>
                <a:ext cx="11532960" cy="5878080"/>
                <a:chOff x="329400" y="326520"/>
                <a:chExt cx="11532960" cy="5878080"/>
              </a:xfrm>
            </p:grpSpPr>
            <p:cxnSp>
              <p:nvCxnSpPr>
                <p:cNvPr id="2867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867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867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867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868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868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868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868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868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868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868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868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868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868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869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869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869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869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869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8695" name="Master Grid Edge"/>
          <p:cNvGrpSpPr/>
          <p:nvPr/>
        </p:nvGrpSpPr>
        <p:grpSpPr>
          <a:xfrm>
            <a:off x="-435240" y="-435240"/>
            <a:ext cx="13042800" cy="7728480"/>
            <a:chOff x="-435240" y="-435240"/>
            <a:chExt cx="13042800" cy="7728480"/>
          </a:xfrm>
        </p:grpSpPr>
        <p:grpSp>
          <p:nvGrpSpPr>
            <p:cNvPr id="28696" name="Group 27"/>
            <p:cNvGrpSpPr/>
            <p:nvPr/>
          </p:nvGrpSpPr>
          <p:grpSpPr>
            <a:xfrm>
              <a:off x="-435240" y="-435240"/>
              <a:ext cx="13042800" cy="7728480"/>
              <a:chOff x="-435240" y="-435240"/>
              <a:chExt cx="13042800" cy="7728480"/>
            </a:xfrm>
          </p:grpSpPr>
          <p:cxnSp>
            <p:nvCxnSpPr>
              <p:cNvPr id="28697" name="Straight Connector 1371"/>
              <p:cNvCxnSpPr/>
              <p:nvPr/>
            </p:nvCxnSpPr>
            <p:spPr>
              <a:xfrm>
                <a:off x="-435240" y="489600"/>
                <a:ext cx="126360" cy="360"/>
              </a:xfrm>
              <a:prstGeom prst="straightConnector1">
                <a:avLst/>
              </a:prstGeom>
              <a:ln w="6480">
                <a:solidFill>
                  <a:srgbClr val="a8a8a8"/>
                </a:solidFill>
                <a:miter/>
              </a:ln>
            </p:spPr>
          </p:cxnSp>
          <p:cxnSp>
            <p:nvCxnSpPr>
              <p:cNvPr id="28698" name="Straight Connector 1372"/>
              <p:cNvCxnSpPr/>
              <p:nvPr/>
            </p:nvCxnSpPr>
            <p:spPr>
              <a:xfrm>
                <a:off x="-435240" y="326520"/>
                <a:ext cx="126360" cy="360"/>
              </a:xfrm>
              <a:prstGeom prst="straightConnector1">
                <a:avLst/>
              </a:prstGeom>
              <a:ln w="6480">
                <a:solidFill>
                  <a:srgbClr val="a8a8a8"/>
                </a:solidFill>
                <a:miter/>
              </a:ln>
            </p:spPr>
          </p:cxnSp>
          <p:cxnSp>
            <p:nvCxnSpPr>
              <p:cNvPr id="28699" name="Straight Connector 1373"/>
              <p:cNvCxnSpPr/>
              <p:nvPr/>
            </p:nvCxnSpPr>
            <p:spPr>
              <a:xfrm>
                <a:off x="-435240" y="816120"/>
                <a:ext cx="126360" cy="360"/>
              </a:xfrm>
              <a:prstGeom prst="straightConnector1">
                <a:avLst/>
              </a:prstGeom>
              <a:ln w="6480">
                <a:solidFill>
                  <a:srgbClr val="a8a8a8"/>
                </a:solidFill>
                <a:miter/>
              </a:ln>
            </p:spPr>
          </p:cxnSp>
          <p:cxnSp>
            <p:nvCxnSpPr>
              <p:cNvPr id="28700" name="Straight Connector 1374"/>
              <p:cNvCxnSpPr/>
              <p:nvPr/>
            </p:nvCxnSpPr>
            <p:spPr>
              <a:xfrm>
                <a:off x="-435240" y="653040"/>
                <a:ext cx="126360" cy="360"/>
              </a:xfrm>
              <a:prstGeom prst="straightConnector1">
                <a:avLst/>
              </a:prstGeom>
              <a:ln w="6480">
                <a:solidFill>
                  <a:srgbClr val="a8a8a8"/>
                </a:solidFill>
                <a:miter/>
              </a:ln>
            </p:spPr>
          </p:cxnSp>
          <p:cxnSp>
            <p:nvCxnSpPr>
              <p:cNvPr id="28701" name="Straight Connector 1375"/>
              <p:cNvCxnSpPr/>
              <p:nvPr/>
            </p:nvCxnSpPr>
            <p:spPr>
              <a:xfrm>
                <a:off x="-435240" y="1142640"/>
                <a:ext cx="126360" cy="360"/>
              </a:xfrm>
              <a:prstGeom prst="straightConnector1">
                <a:avLst/>
              </a:prstGeom>
              <a:ln w="6480">
                <a:solidFill>
                  <a:srgbClr val="a8a8a8"/>
                </a:solidFill>
                <a:miter/>
              </a:ln>
            </p:spPr>
          </p:cxnSp>
          <p:cxnSp>
            <p:nvCxnSpPr>
              <p:cNvPr id="28702" name="Straight Connector 1376"/>
              <p:cNvCxnSpPr/>
              <p:nvPr/>
            </p:nvCxnSpPr>
            <p:spPr>
              <a:xfrm>
                <a:off x="-435240" y="979560"/>
                <a:ext cx="126360" cy="360"/>
              </a:xfrm>
              <a:prstGeom prst="straightConnector1">
                <a:avLst/>
              </a:prstGeom>
              <a:ln w="6480">
                <a:solidFill>
                  <a:srgbClr val="a8a8a8"/>
                </a:solidFill>
                <a:miter/>
              </a:ln>
            </p:spPr>
          </p:cxnSp>
          <p:cxnSp>
            <p:nvCxnSpPr>
              <p:cNvPr id="28703" name="Straight Connector 1377"/>
              <p:cNvCxnSpPr/>
              <p:nvPr/>
            </p:nvCxnSpPr>
            <p:spPr>
              <a:xfrm>
                <a:off x="-435240" y="1469520"/>
                <a:ext cx="126360" cy="360"/>
              </a:xfrm>
              <a:prstGeom prst="straightConnector1">
                <a:avLst/>
              </a:prstGeom>
              <a:ln w="6480">
                <a:solidFill>
                  <a:srgbClr val="a8a8a8"/>
                </a:solidFill>
                <a:miter/>
              </a:ln>
            </p:spPr>
          </p:cxnSp>
          <p:cxnSp>
            <p:nvCxnSpPr>
              <p:cNvPr id="28704" name="Straight Connector 1378"/>
              <p:cNvCxnSpPr/>
              <p:nvPr/>
            </p:nvCxnSpPr>
            <p:spPr>
              <a:xfrm>
                <a:off x="-435240" y="1306080"/>
                <a:ext cx="126360" cy="360"/>
              </a:xfrm>
              <a:prstGeom prst="straightConnector1">
                <a:avLst/>
              </a:prstGeom>
              <a:ln w="6480">
                <a:solidFill>
                  <a:srgbClr val="a8a8a8"/>
                </a:solidFill>
                <a:miter/>
              </a:ln>
            </p:spPr>
          </p:cxnSp>
          <p:cxnSp>
            <p:nvCxnSpPr>
              <p:cNvPr id="28705" name="Straight Connector 1379"/>
              <p:cNvCxnSpPr/>
              <p:nvPr/>
            </p:nvCxnSpPr>
            <p:spPr>
              <a:xfrm>
                <a:off x="-435240" y="1796040"/>
                <a:ext cx="126360" cy="360"/>
              </a:xfrm>
              <a:prstGeom prst="straightConnector1">
                <a:avLst/>
              </a:prstGeom>
              <a:ln w="6480">
                <a:solidFill>
                  <a:srgbClr val="a8a8a8"/>
                </a:solidFill>
                <a:miter/>
              </a:ln>
            </p:spPr>
          </p:cxnSp>
          <p:cxnSp>
            <p:nvCxnSpPr>
              <p:cNvPr id="28706" name="Straight Connector 1380"/>
              <p:cNvCxnSpPr/>
              <p:nvPr/>
            </p:nvCxnSpPr>
            <p:spPr>
              <a:xfrm>
                <a:off x="-435240" y="1632600"/>
                <a:ext cx="126360" cy="360"/>
              </a:xfrm>
              <a:prstGeom prst="straightConnector1">
                <a:avLst/>
              </a:prstGeom>
              <a:ln w="6480">
                <a:solidFill>
                  <a:srgbClr val="a8a8a8"/>
                </a:solidFill>
                <a:miter/>
              </a:ln>
            </p:spPr>
          </p:cxnSp>
          <p:cxnSp>
            <p:nvCxnSpPr>
              <p:cNvPr id="28707" name="Straight Connector 1381"/>
              <p:cNvCxnSpPr/>
              <p:nvPr/>
            </p:nvCxnSpPr>
            <p:spPr>
              <a:xfrm>
                <a:off x="-435240" y="2122560"/>
                <a:ext cx="126360" cy="360"/>
              </a:xfrm>
              <a:prstGeom prst="straightConnector1">
                <a:avLst/>
              </a:prstGeom>
              <a:ln w="6480">
                <a:solidFill>
                  <a:srgbClr val="a8a8a8"/>
                </a:solidFill>
                <a:miter/>
              </a:ln>
            </p:spPr>
          </p:cxnSp>
          <p:cxnSp>
            <p:nvCxnSpPr>
              <p:cNvPr id="28708" name="Straight Connector 1382"/>
              <p:cNvCxnSpPr/>
              <p:nvPr/>
            </p:nvCxnSpPr>
            <p:spPr>
              <a:xfrm>
                <a:off x="-435240" y="1959120"/>
                <a:ext cx="126360" cy="360"/>
              </a:xfrm>
              <a:prstGeom prst="straightConnector1">
                <a:avLst/>
              </a:prstGeom>
              <a:ln w="6480">
                <a:solidFill>
                  <a:srgbClr val="a8a8a8"/>
                </a:solidFill>
                <a:miter/>
              </a:ln>
            </p:spPr>
          </p:cxnSp>
          <p:cxnSp>
            <p:nvCxnSpPr>
              <p:cNvPr id="28709" name="Straight Connector 1383"/>
              <p:cNvCxnSpPr/>
              <p:nvPr/>
            </p:nvCxnSpPr>
            <p:spPr>
              <a:xfrm>
                <a:off x="-435240" y="2449080"/>
                <a:ext cx="126360" cy="360"/>
              </a:xfrm>
              <a:prstGeom prst="straightConnector1">
                <a:avLst/>
              </a:prstGeom>
              <a:ln w="6480">
                <a:solidFill>
                  <a:srgbClr val="a8a8a8"/>
                </a:solidFill>
                <a:miter/>
              </a:ln>
            </p:spPr>
          </p:cxnSp>
          <p:cxnSp>
            <p:nvCxnSpPr>
              <p:cNvPr id="28710" name="Straight Connector 1384"/>
              <p:cNvCxnSpPr/>
              <p:nvPr/>
            </p:nvCxnSpPr>
            <p:spPr>
              <a:xfrm>
                <a:off x="-435240" y="2285640"/>
                <a:ext cx="126360" cy="360"/>
              </a:xfrm>
              <a:prstGeom prst="straightConnector1">
                <a:avLst/>
              </a:prstGeom>
              <a:ln w="6480">
                <a:solidFill>
                  <a:srgbClr val="a8a8a8"/>
                </a:solidFill>
                <a:miter/>
              </a:ln>
            </p:spPr>
          </p:cxnSp>
          <p:cxnSp>
            <p:nvCxnSpPr>
              <p:cNvPr id="28711" name="Straight Connector 1385"/>
              <p:cNvCxnSpPr/>
              <p:nvPr/>
            </p:nvCxnSpPr>
            <p:spPr>
              <a:xfrm>
                <a:off x="-435240" y="2775600"/>
                <a:ext cx="126360" cy="360"/>
              </a:xfrm>
              <a:prstGeom prst="straightConnector1">
                <a:avLst/>
              </a:prstGeom>
              <a:ln w="6480">
                <a:solidFill>
                  <a:srgbClr val="a8a8a8"/>
                </a:solidFill>
                <a:miter/>
              </a:ln>
            </p:spPr>
          </p:cxnSp>
          <p:cxnSp>
            <p:nvCxnSpPr>
              <p:cNvPr id="28712" name="Straight Connector 1386"/>
              <p:cNvCxnSpPr/>
              <p:nvPr/>
            </p:nvCxnSpPr>
            <p:spPr>
              <a:xfrm>
                <a:off x="-435240" y="2612520"/>
                <a:ext cx="126360" cy="360"/>
              </a:xfrm>
              <a:prstGeom prst="straightConnector1">
                <a:avLst/>
              </a:prstGeom>
              <a:ln w="6480">
                <a:solidFill>
                  <a:srgbClr val="a8a8a8"/>
                </a:solidFill>
                <a:miter/>
              </a:ln>
            </p:spPr>
          </p:cxnSp>
          <p:cxnSp>
            <p:nvCxnSpPr>
              <p:cNvPr id="28713" name="Straight Connector 1387"/>
              <p:cNvCxnSpPr/>
              <p:nvPr/>
            </p:nvCxnSpPr>
            <p:spPr>
              <a:xfrm>
                <a:off x="-435240" y="3102120"/>
                <a:ext cx="126360" cy="360"/>
              </a:xfrm>
              <a:prstGeom prst="straightConnector1">
                <a:avLst/>
              </a:prstGeom>
              <a:ln w="6480">
                <a:solidFill>
                  <a:srgbClr val="a8a8a8"/>
                </a:solidFill>
                <a:miter/>
              </a:ln>
            </p:spPr>
          </p:cxnSp>
          <p:cxnSp>
            <p:nvCxnSpPr>
              <p:cNvPr id="28714" name="Straight Connector 1388"/>
              <p:cNvCxnSpPr/>
              <p:nvPr/>
            </p:nvCxnSpPr>
            <p:spPr>
              <a:xfrm>
                <a:off x="-435240" y="2939040"/>
                <a:ext cx="126360" cy="360"/>
              </a:xfrm>
              <a:prstGeom prst="straightConnector1">
                <a:avLst/>
              </a:prstGeom>
              <a:ln w="6480">
                <a:solidFill>
                  <a:srgbClr val="a8a8a8"/>
                </a:solidFill>
                <a:miter/>
              </a:ln>
            </p:spPr>
          </p:cxnSp>
          <p:cxnSp>
            <p:nvCxnSpPr>
              <p:cNvPr id="28715" name="Straight Connector 1389"/>
              <p:cNvCxnSpPr/>
              <p:nvPr/>
            </p:nvCxnSpPr>
            <p:spPr>
              <a:xfrm>
                <a:off x="-435240" y="3428640"/>
                <a:ext cx="126360" cy="360"/>
              </a:xfrm>
              <a:prstGeom prst="straightConnector1">
                <a:avLst/>
              </a:prstGeom>
              <a:ln w="6480">
                <a:solidFill>
                  <a:srgbClr val="a8a8a8"/>
                </a:solidFill>
                <a:miter/>
              </a:ln>
            </p:spPr>
          </p:cxnSp>
          <p:cxnSp>
            <p:nvCxnSpPr>
              <p:cNvPr id="28716" name="Straight Connector 1390"/>
              <p:cNvCxnSpPr/>
              <p:nvPr/>
            </p:nvCxnSpPr>
            <p:spPr>
              <a:xfrm>
                <a:off x="-435240" y="3265560"/>
                <a:ext cx="126360" cy="360"/>
              </a:xfrm>
              <a:prstGeom prst="straightConnector1">
                <a:avLst/>
              </a:prstGeom>
              <a:ln w="6480">
                <a:solidFill>
                  <a:srgbClr val="a8a8a8"/>
                </a:solidFill>
                <a:miter/>
              </a:ln>
            </p:spPr>
          </p:cxnSp>
          <p:cxnSp>
            <p:nvCxnSpPr>
              <p:cNvPr id="28717" name="Straight Connector 1391"/>
              <p:cNvCxnSpPr/>
              <p:nvPr/>
            </p:nvCxnSpPr>
            <p:spPr>
              <a:xfrm>
                <a:off x="-435240" y="3755520"/>
                <a:ext cx="126360" cy="360"/>
              </a:xfrm>
              <a:prstGeom prst="straightConnector1">
                <a:avLst/>
              </a:prstGeom>
              <a:ln w="6480">
                <a:solidFill>
                  <a:srgbClr val="a8a8a8"/>
                </a:solidFill>
                <a:miter/>
              </a:ln>
            </p:spPr>
          </p:cxnSp>
          <p:cxnSp>
            <p:nvCxnSpPr>
              <p:cNvPr id="28718" name="Straight Connector 1392"/>
              <p:cNvCxnSpPr/>
              <p:nvPr/>
            </p:nvCxnSpPr>
            <p:spPr>
              <a:xfrm>
                <a:off x="-435240" y="3592080"/>
                <a:ext cx="126360" cy="360"/>
              </a:xfrm>
              <a:prstGeom prst="straightConnector1">
                <a:avLst/>
              </a:prstGeom>
              <a:ln w="6480">
                <a:solidFill>
                  <a:srgbClr val="a8a8a8"/>
                </a:solidFill>
                <a:miter/>
              </a:ln>
            </p:spPr>
          </p:cxnSp>
          <p:cxnSp>
            <p:nvCxnSpPr>
              <p:cNvPr id="28719" name="Straight Connector 1438"/>
              <p:cNvCxnSpPr/>
              <p:nvPr/>
            </p:nvCxnSpPr>
            <p:spPr>
              <a:xfrm>
                <a:off x="-435240" y="4081680"/>
                <a:ext cx="126360" cy="360"/>
              </a:xfrm>
              <a:prstGeom prst="straightConnector1">
                <a:avLst/>
              </a:prstGeom>
              <a:ln w="6480">
                <a:solidFill>
                  <a:srgbClr val="a8a8a8"/>
                </a:solidFill>
                <a:miter/>
              </a:ln>
            </p:spPr>
          </p:cxnSp>
          <p:cxnSp>
            <p:nvCxnSpPr>
              <p:cNvPr id="28720" name="Straight Connector 1439"/>
              <p:cNvCxnSpPr/>
              <p:nvPr/>
            </p:nvCxnSpPr>
            <p:spPr>
              <a:xfrm>
                <a:off x="-435240" y="3918240"/>
                <a:ext cx="126360" cy="360"/>
              </a:xfrm>
              <a:prstGeom prst="straightConnector1">
                <a:avLst/>
              </a:prstGeom>
              <a:ln w="6480">
                <a:solidFill>
                  <a:srgbClr val="a8a8a8"/>
                </a:solidFill>
                <a:miter/>
              </a:ln>
            </p:spPr>
          </p:cxnSp>
          <p:cxnSp>
            <p:nvCxnSpPr>
              <p:cNvPr id="28721" name="Straight Connector 1440"/>
              <p:cNvCxnSpPr/>
              <p:nvPr/>
            </p:nvCxnSpPr>
            <p:spPr>
              <a:xfrm>
                <a:off x="-435240" y="4408200"/>
                <a:ext cx="126360" cy="360"/>
              </a:xfrm>
              <a:prstGeom prst="straightConnector1">
                <a:avLst/>
              </a:prstGeom>
              <a:ln w="6480">
                <a:solidFill>
                  <a:srgbClr val="a8a8a8"/>
                </a:solidFill>
                <a:miter/>
              </a:ln>
            </p:spPr>
          </p:cxnSp>
          <p:cxnSp>
            <p:nvCxnSpPr>
              <p:cNvPr id="28722" name="Straight Connector 1441"/>
              <p:cNvCxnSpPr/>
              <p:nvPr/>
            </p:nvCxnSpPr>
            <p:spPr>
              <a:xfrm>
                <a:off x="-435240" y="4244760"/>
                <a:ext cx="126360" cy="360"/>
              </a:xfrm>
              <a:prstGeom prst="straightConnector1">
                <a:avLst/>
              </a:prstGeom>
              <a:ln w="6480">
                <a:solidFill>
                  <a:srgbClr val="a8a8a8"/>
                </a:solidFill>
                <a:miter/>
              </a:ln>
            </p:spPr>
          </p:cxnSp>
          <p:cxnSp>
            <p:nvCxnSpPr>
              <p:cNvPr id="28723" name="Straight Connector 1442"/>
              <p:cNvCxnSpPr/>
              <p:nvPr/>
            </p:nvCxnSpPr>
            <p:spPr>
              <a:xfrm>
                <a:off x="-435240" y="4734720"/>
                <a:ext cx="126360" cy="360"/>
              </a:xfrm>
              <a:prstGeom prst="straightConnector1">
                <a:avLst/>
              </a:prstGeom>
              <a:ln w="6480">
                <a:solidFill>
                  <a:srgbClr val="a8a8a8"/>
                </a:solidFill>
                <a:miter/>
              </a:ln>
            </p:spPr>
          </p:cxnSp>
          <p:cxnSp>
            <p:nvCxnSpPr>
              <p:cNvPr id="28724" name="Straight Connector 1443"/>
              <p:cNvCxnSpPr/>
              <p:nvPr/>
            </p:nvCxnSpPr>
            <p:spPr>
              <a:xfrm>
                <a:off x="-435240" y="4571280"/>
                <a:ext cx="126360" cy="360"/>
              </a:xfrm>
              <a:prstGeom prst="straightConnector1">
                <a:avLst/>
              </a:prstGeom>
              <a:ln w="6480">
                <a:solidFill>
                  <a:srgbClr val="a8a8a8"/>
                </a:solidFill>
                <a:miter/>
              </a:ln>
            </p:spPr>
          </p:cxnSp>
          <p:cxnSp>
            <p:nvCxnSpPr>
              <p:cNvPr id="28725" name="Straight Connector 1444"/>
              <p:cNvCxnSpPr/>
              <p:nvPr/>
            </p:nvCxnSpPr>
            <p:spPr>
              <a:xfrm>
                <a:off x="-435240" y="5061240"/>
                <a:ext cx="126360" cy="360"/>
              </a:xfrm>
              <a:prstGeom prst="straightConnector1">
                <a:avLst/>
              </a:prstGeom>
              <a:ln w="6480">
                <a:solidFill>
                  <a:srgbClr val="a8a8a8"/>
                </a:solidFill>
                <a:miter/>
              </a:ln>
            </p:spPr>
          </p:cxnSp>
          <p:cxnSp>
            <p:nvCxnSpPr>
              <p:cNvPr id="28726" name="Straight Connector 1446"/>
              <p:cNvCxnSpPr/>
              <p:nvPr/>
            </p:nvCxnSpPr>
            <p:spPr>
              <a:xfrm>
                <a:off x="-435240" y="5387760"/>
                <a:ext cx="126360" cy="360"/>
              </a:xfrm>
              <a:prstGeom prst="straightConnector1">
                <a:avLst/>
              </a:prstGeom>
              <a:ln w="6480">
                <a:solidFill>
                  <a:srgbClr val="a8a8a8"/>
                </a:solidFill>
                <a:miter/>
              </a:ln>
            </p:spPr>
          </p:cxnSp>
          <p:cxnSp>
            <p:nvCxnSpPr>
              <p:cNvPr id="28727" name="Straight Connector 1447"/>
              <p:cNvCxnSpPr/>
              <p:nvPr/>
            </p:nvCxnSpPr>
            <p:spPr>
              <a:xfrm>
                <a:off x="-435240" y="5224680"/>
                <a:ext cx="126360" cy="360"/>
              </a:xfrm>
              <a:prstGeom prst="straightConnector1">
                <a:avLst/>
              </a:prstGeom>
              <a:ln w="6480">
                <a:solidFill>
                  <a:srgbClr val="a8a8a8"/>
                </a:solidFill>
                <a:miter/>
              </a:ln>
            </p:spPr>
          </p:cxnSp>
          <p:cxnSp>
            <p:nvCxnSpPr>
              <p:cNvPr id="28728" name="Straight Connector 1448"/>
              <p:cNvCxnSpPr/>
              <p:nvPr/>
            </p:nvCxnSpPr>
            <p:spPr>
              <a:xfrm>
                <a:off x="-435240" y="5714280"/>
                <a:ext cx="126360" cy="360"/>
              </a:xfrm>
              <a:prstGeom prst="straightConnector1">
                <a:avLst/>
              </a:prstGeom>
              <a:ln w="6480">
                <a:solidFill>
                  <a:srgbClr val="a8a8a8"/>
                </a:solidFill>
                <a:miter/>
              </a:ln>
            </p:spPr>
          </p:cxnSp>
          <p:cxnSp>
            <p:nvCxnSpPr>
              <p:cNvPr id="28729" name="Straight Connector 1449"/>
              <p:cNvCxnSpPr/>
              <p:nvPr/>
            </p:nvCxnSpPr>
            <p:spPr>
              <a:xfrm>
                <a:off x="-435240" y="5551200"/>
                <a:ext cx="126360" cy="360"/>
              </a:xfrm>
              <a:prstGeom prst="straightConnector1">
                <a:avLst/>
              </a:prstGeom>
              <a:ln w="6480">
                <a:solidFill>
                  <a:srgbClr val="a8a8a8"/>
                </a:solidFill>
                <a:miter/>
              </a:ln>
            </p:spPr>
          </p:cxnSp>
          <p:cxnSp>
            <p:nvCxnSpPr>
              <p:cNvPr id="28730" name="Straight Connector 1450"/>
              <p:cNvCxnSpPr/>
              <p:nvPr/>
            </p:nvCxnSpPr>
            <p:spPr>
              <a:xfrm>
                <a:off x="-435240" y="6041160"/>
                <a:ext cx="126360" cy="360"/>
              </a:xfrm>
              <a:prstGeom prst="straightConnector1">
                <a:avLst/>
              </a:prstGeom>
              <a:ln w="6480">
                <a:solidFill>
                  <a:srgbClr val="a8a8a8"/>
                </a:solidFill>
                <a:miter/>
              </a:ln>
            </p:spPr>
          </p:cxnSp>
          <p:cxnSp>
            <p:nvCxnSpPr>
              <p:cNvPr id="28731" name="Straight Connector 1451"/>
              <p:cNvCxnSpPr/>
              <p:nvPr/>
            </p:nvCxnSpPr>
            <p:spPr>
              <a:xfrm>
                <a:off x="-435240" y="5877720"/>
                <a:ext cx="126360" cy="360"/>
              </a:xfrm>
              <a:prstGeom prst="straightConnector1">
                <a:avLst/>
              </a:prstGeom>
              <a:ln w="6480">
                <a:solidFill>
                  <a:srgbClr val="a8a8a8"/>
                </a:solidFill>
                <a:miter/>
              </a:ln>
            </p:spPr>
          </p:cxnSp>
          <p:cxnSp>
            <p:nvCxnSpPr>
              <p:cNvPr id="28732" name="Straight Connector 1452"/>
              <p:cNvCxnSpPr/>
              <p:nvPr/>
            </p:nvCxnSpPr>
            <p:spPr>
              <a:xfrm>
                <a:off x="-435240" y="6367680"/>
                <a:ext cx="126360" cy="360"/>
              </a:xfrm>
              <a:prstGeom prst="straightConnector1">
                <a:avLst/>
              </a:prstGeom>
              <a:ln w="6480">
                <a:solidFill>
                  <a:srgbClr val="a8a8a8"/>
                </a:solidFill>
                <a:miter/>
              </a:ln>
            </p:spPr>
          </p:cxnSp>
          <p:cxnSp>
            <p:nvCxnSpPr>
              <p:cNvPr id="28733" name="Straight Connector 1453"/>
              <p:cNvCxnSpPr/>
              <p:nvPr/>
            </p:nvCxnSpPr>
            <p:spPr>
              <a:xfrm>
                <a:off x="-435240" y="6204240"/>
                <a:ext cx="126360" cy="360"/>
              </a:xfrm>
              <a:prstGeom prst="straightConnector1">
                <a:avLst/>
              </a:prstGeom>
              <a:ln w="6480">
                <a:solidFill>
                  <a:srgbClr val="a8a8a8"/>
                </a:solidFill>
                <a:miter/>
              </a:ln>
            </p:spPr>
          </p:cxnSp>
          <p:cxnSp>
            <p:nvCxnSpPr>
              <p:cNvPr id="28734" name="Straight Connector 1083"/>
              <p:cNvCxnSpPr/>
              <p:nvPr/>
            </p:nvCxnSpPr>
            <p:spPr>
              <a:xfrm>
                <a:off x="493920" y="-435240"/>
                <a:ext cx="360" cy="126360"/>
              </a:xfrm>
              <a:prstGeom prst="straightConnector1">
                <a:avLst/>
              </a:prstGeom>
              <a:ln w="6480">
                <a:solidFill>
                  <a:srgbClr val="a8a8a8"/>
                </a:solidFill>
                <a:miter/>
              </a:ln>
            </p:spPr>
          </p:cxnSp>
          <p:cxnSp>
            <p:nvCxnSpPr>
              <p:cNvPr id="28735" name="Straight Connector 1084"/>
              <p:cNvCxnSpPr/>
              <p:nvPr/>
            </p:nvCxnSpPr>
            <p:spPr>
              <a:xfrm>
                <a:off x="329400" y="-435240"/>
                <a:ext cx="360" cy="126360"/>
              </a:xfrm>
              <a:prstGeom prst="straightConnector1">
                <a:avLst/>
              </a:prstGeom>
              <a:ln w="6480">
                <a:solidFill>
                  <a:srgbClr val="a8a8a8"/>
                </a:solidFill>
                <a:miter/>
              </a:ln>
            </p:spPr>
          </p:cxnSp>
          <p:cxnSp>
            <p:nvCxnSpPr>
              <p:cNvPr id="28736" name="Straight Connector 1085"/>
              <p:cNvCxnSpPr/>
              <p:nvPr/>
            </p:nvCxnSpPr>
            <p:spPr>
              <a:xfrm>
                <a:off x="823680" y="-435240"/>
                <a:ext cx="360" cy="126360"/>
              </a:xfrm>
              <a:prstGeom prst="straightConnector1">
                <a:avLst/>
              </a:prstGeom>
              <a:ln w="6480">
                <a:solidFill>
                  <a:srgbClr val="a8a8a8"/>
                </a:solidFill>
                <a:miter/>
              </a:ln>
            </p:spPr>
          </p:cxnSp>
          <p:cxnSp>
            <p:nvCxnSpPr>
              <p:cNvPr id="28737" name="Straight Connector 1086"/>
              <p:cNvCxnSpPr/>
              <p:nvPr/>
            </p:nvCxnSpPr>
            <p:spPr>
              <a:xfrm>
                <a:off x="658800" y="-435240"/>
                <a:ext cx="360" cy="126360"/>
              </a:xfrm>
              <a:prstGeom prst="straightConnector1">
                <a:avLst/>
              </a:prstGeom>
              <a:ln w="6480">
                <a:solidFill>
                  <a:srgbClr val="a8a8a8"/>
                </a:solidFill>
                <a:miter/>
              </a:ln>
            </p:spPr>
          </p:cxnSp>
          <p:cxnSp>
            <p:nvCxnSpPr>
              <p:cNvPr id="28738" name="Straight Connector 1087"/>
              <p:cNvCxnSpPr/>
              <p:nvPr/>
            </p:nvCxnSpPr>
            <p:spPr>
              <a:xfrm>
                <a:off x="1153080" y="-435240"/>
                <a:ext cx="360" cy="126360"/>
              </a:xfrm>
              <a:prstGeom prst="straightConnector1">
                <a:avLst/>
              </a:prstGeom>
              <a:ln w="6480">
                <a:solidFill>
                  <a:srgbClr val="a8a8a8"/>
                </a:solidFill>
                <a:miter/>
              </a:ln>
            </p:spPr>
          </p:cxnSp>
          <p:cxnSp>
            <p:nvCxnSpPr>
              <p:cNvPr id="28739" name="Straight Connector 1088"/>
              <p:cNvCxnSpPr/>
              <p:nvPr/>
            </p:nvCxnSpPr>
            <p:spPr>
              <a:xfrm>
                <a:off x="988200" y="-435240"/>
                <a:ext cx="360" cy="126360"/>
              </a:xfrm>
              <a:prstGeom prst="straightConnector1">
                <a:avLst/>
              </a:prstGeom>
              <a:ln w="6480">
                <a:solidFill>
                  <a:srgbClr val="a8a8a8"/>
                </a:solidFill>
                <a:miter/>
              </a:ln>
            </p:spPr>
          </p:cxnSp>
          <p:cxnSp>
            <p:nvCxnSpPr>
              <p:cNvPr id="28740" name="Straight Connector 1089"/>
              <p:cNvCxnSpPr/>
              <p:nvPr/>
            </p:nvCxnSpPr>
            <p:spPr>
              <a:xfrm>
                <a:off x="1482480" y="-435240"/>
                <a:ext cx="360" cy="126360"/>
              </a:xfrm>
              <a:prstGeom prst="straightConnector1">
                <a:avLst/>
              </a:prstGeom>
              <a:ln w="6480">
                <a:solidFill>
                  <a:srgbClr val="a8a8a8"/>
                </a:solidFill>
                <a:miter/>
              </a:ln>
            </p:spPr>
          </p:cxnSp>
          <p:cxnSp>
            <p:nvCxnSpPr>
              <p:cNvPr id="28741" name="Straight Connector 1090"/>
              <p:cNvCxnSpPr/>
              <p:nvPr/>
            </p:nvCxnSpPr>
            <p:spPr>
              <a:xfrm>
                <a:off x="1317960" y="-435240"/>
                <a:ext cx="360" cy="126360"/>
              </a:xfrm>
              <a:prstGeom prst="straightConnector1">
                <a:avLst/>
              </a:prstGeom>
              <a:ln w="6480">
                <a:solidFill>
                  <a:srgbClr val="a8a8a8"/>
                </a:solidFill>
                <a:miter/>
              </a:ln>
            </p:spPr>
          </p:cxnSp>
          <p:cxnSp>
            <p:nvCxnSpPr>
              <p:cNvPr id="28742" name="Straight Connector 1091"/>
              <p:cNvCxnSpPr/>
              <p:nvPr/>
            </p:nvCxnSpPr>
            <p:spPr>
              <a:xfrm>
                <a:off x="1812240" y="-435240"/>
                <a:ext cx="360" cy="126360"/>
              </a:xfrm>
              <a:prstGeom prst="straightConnector1">
                <a:avLst/>
              </a:prstGeom>
              <a:ln w="6480">
                <a:solidFill>
                  <a:srgbClr val="a8a8a8"/>
                </a:solidFill>
                <a:miter/>
              </a:ln>
            </p:spPr>
          </p:cxnSp>
          <p:cxnSp>
            <p:nvCxnSpPr>
              <p:cNvPr id="28743" name="Straight Connector 1092"/>
              <p:cNvCxnSpPr/>
              <p:nvPr/>
            </p:nvCxnSpPr>
            <p:spPr>
              <a:xfrm>
                <a:off x="1647360" y="-435240"/>
                <a:ext cx="360" cy="126360"/>
              </a:xfrm>
              <a:prstGeom prst="straightConnector1">
                <a:avLst/>
              </a:prstGeom>
              <a:ln w="6480">
                <a:solidFill>
                  <a:srgbClr val="a8a8a8"/>
                </a:solidFill>
                <a:miter/>
              </a:ln>
            </p:spPr>
          </p:cxnSp>
          <p:cxnSp>
            <p:nvCxnSpPr>
              <p:cNvPr id="28744" name="Straight Connector 1093"/>
              <p:cNvCxnSpPr/>
              <p:nvPr/>
            </p:nvCxnSpPr>
            <p:spPr>
              <a:xfrm>
                <a:off x="2141640" y="-435240"/>
                <a:ext cx="360" cy="126360"/>
              </a:xfrm>
              <a:prstGeom prst="straightConnector1">
                <a:avLst/>
              </a:prstGeom>
              <a:ln w="6480">
                <a:solidFill>
                  <a:srgbClr val="a8a8a8"/>
                </a:solidFill>
                <a:miter/>
              </a:ln>
            </p:spPr>
          </p:cxnSp>
          <p:cxnSp>
            <p:nvCxnSpPr>
              <p:cNvPr id="28745" name="Straight Connector 1094"/>
              <p:cNvCxnSpPr/>
              <p:nvPr/>
            </p:nvCxnSpPr>
            <p:spPr>
              <a:xfrm>
                <a:off x="1976760" y="-435240"/>
                <a:ext cx="360" cy="126360"/>
              </a:xfrm>
              <a:prstGeom prst="straightConnector1">
                <a:avLst/>
              </a:prstGeom>
              <a:ln w="6480">
                <a:solidFill>
                  <a:srgbClr val="a8a8a8"/>
                </a:solidFill>
                <a:miter/>
              </a:ln>
            </p:spPr>
          </p:cxnSp>
          <p:cxnSp>
            <p:nvCxnSpPr>
              <p:cNvPr id="28746" name="Straight Connector 1095"/>
              <p:cNvCxnSpPr/>
              <p:nvPr/>
            </p:nvCxnSpPr>
            <p:spPr>
              <a:xfrm>
                <a:off x="2471040" y="-435240"/>
                <a:ext cx="360" cy="126360"/>
              </a:xfrm>
              <a:prstGeom prst="straightConnector1">
                <a:avLst/>
              </a:prstGeom>
              <a:ln w="6480">
                <a:solidFill>
                  <a:srgbClr val="a8a8a8"/>
                </a:solidFill>
                <a:miter/>
              </a:ln>
            </p:spPr>
          </p:cxnSp>
          <p:cxnSp>
            <p:nvCxnSpPr>
              <p:cNvPr id="28747" name="Straight Connector 1096"/>
              <p:cNvCxnSpPr/>
              <p:nvPr/>
            </p:nvCxnSpPr>
            <p:spPr>
              <a:xfrm>
                <a:off x="2306520" y="-435240"/>
                <a:ext cx="360" cy="126360"/>
              </a:xfrm>
              <a:prstGeom prst="straightConnector1">
                <a:avLst/>
              </a:prstGeom>
              <a:ln w="6480">
                <a:solidFill>
                  <a:srgbClr val="a8a8a8"/>
                </a:solidFill>
                <a:miter/>
              </a:ln>
            </p:spPr>
          </p:cxnSp>
          <p:cxnSp>
            <p:nvCxnSpPr>
              <p:cNvPr id="28748" name="Straight Connector 1097"/>
              <p:cNvCxnSpPr/>
              <p:nvPr/>
            </p:nvCxnSpPr>
            <p:spPr>
              <a:xfrm>
                <a:off x="2800800" y="-435240"/>
                <a:ext cx="360" cy="126360"/>
              </a:xfrm>
              <a:prstGeom prst="straightConnector1">
                <a:avLst/>
              </a:prstGeom>
              <a:ln w="6480">
                <a:solidFill>
                  <a:srgbClr val="a8a8a8"/>
                </a:solidFill>
                <a:miter/>
              </a:ln>
            </p:spPr>
          </p:cxnSp>
          <p:cxnSp>
            <p:nvCxnSpPr>
              <p:cNvPr id="28749" name="Straight Connector 1098"/>
              <p:cNvCxnSpPr/>
              <p:nvPr/>
            </p:nvCxnSpPr>
            <p:spPr>
              <a:xfrm>
                <a:off x="2635920" y="-435240"/>
                <a:ext cx="360" cy="126360"/>
              </a:xfrm>
              <a:prstGeom prst="straightConnector1">
                <a:avLst/>
              </a:prstGeom>
              <a:ln w="6480">
                <a:solidFill>
                  <a:srgbClr val="a8a8a8"/>
                </a:solidFill>
                <a:miter/>
              </a:ln>
            </p:spPr>
          </p:cxnSp>
          <p:cxnSp>
            <p:nvCxnSpPr>
              <p:cNvPr id="28750" name="Straight Connector 1099"/>
              <p:cNvCxnSpPr/>
              <p:nvPr/>
            </p:nvCxnSpPr>
            <p:spPr>
              <a:xfrm>
                <a:off x="3130200" y="-435240"/>
                <a:ext cx="360" cy="126360"/>
              </a:xfrm>
              <a:prstGeom prst="straightConnector1">
                <a:avLst/>
              </a:prstGeom>
              <a:ln w="6480">
                <a:solidFill>
                  <a:srgbClr val="a8a8a8"/>
                </a:solidFill>
                <a:miter/>
              </a:ln>
            </p:spPr>
          </p:cxnSp>
          <p:cxnSp>
            <p:nvCxnSpPr>
              <p:cNvPr id="28751" name="Straight Connector 1100"/>
              <p:cNvCxnSpPr/>
              <p:nvPr/>
            </p:nvCxnSpPr>
            <p:spPr>
              <a:xfrm>
                <a:off x="2965320" y="-435240"/>
                <a:ext cx="360" cy="126360"/>
              </a:xfrm>
              <a:prstGeom prst="straightConnector1">
                <a:avLst/>
              </a:prstGeom>
              <a:ln w="6480">
                <a:solidFill>
                  <a:srgbClr val="a8a8a8"/>
                </a:solidFill>
                <a:miter/>
              </a:ln>
            </p:spPr>
          </p:cxnSp>
          <p:cxnSp>
            <p:nvCxnSpPr>
              <p:cNvPr id="28752" name="Straight Connector 1101"/>
              <p:cNvCxnSpPr/>
              <p:nvPr/>
            </p:nvCxnSpPr>
            <p:spPr>
              <a:xfrm>
                <a:off x="3459600" y="-435240"/>
                <a:ext cx="360" cy="126360"/>
              </a:xfrm>
              <a:prstGeom prst="straightConnector1">
                <a:avLst/>
              </a:prstGeom>
              <a:ln w="6480">
                <a:solidFill>
                  <a:srgbClr val="a8a8a8"/>
                </a:solidFill>
                <a:miter/>
              </a:ln>
            </p:spPr>
          </p:cxnSp>
          <p:cxnSp>
            <p:nvCxnSpPr>
              <p:cNvPr id="28753" name="Straight Connector 1102"/>
              <p:cNvCxnSpPr/>
              <p:nvPr/>
            </p:nvCxnSpPr>
            <p:spPr>
              <a:xfrm>
                <a:off x="3295080" y="-435240"/>
                <a:ext cx="360" cy="126360"/>
              </a:xfrm>
              <a:prstGeom prst="straightConnector1">
                <a:avLst/>
              </a:prstGeom>
              <a:ln w="6480">
                <a:solidFill>
                  <a:srgbClr val="a8a8a8"/>
                </a:solidFill>
                <a:miter/>
              </a:ln>
            </p:spPr>
          </p:cxnSp>
          <p:cxnSp>
            <p:nvCxnSpPr>
              <p:cNvPr id="28754" name="Straight Connector 1103"/>
              <p:cNvCxnSpPr/>
              <p:nvPr/>
            </p:nvCxnSpPr>
            <p:spPr>
              <a:xfrm>
                <a:off x="3789360" y="-435240"/>
                <a:ext cx="360" cy="126360"/>
              </a:xfrm>
              <a:prstGeom prst="straightConnector1">
                <a:avLst/>
              </a:prstGeom>
              <a:ln w="6480">
                <a:solidFill>
                  <a:srgbClr val="a8a8a8"/>
                </a:solidFill>
                <a:miter/>
              </a:ln>
            </p:spPr>
          </p:cxnSp>
          <p:cxnSp>
            <p:nvCxnSpPr>
              <p:cNvPr id="28755" name="Straight Connector 1104"/>
              <p:cNvCxnSpPr/>
              <p:nvPr/>
            </p:nvCxnSpPr>
            <p:spPr>
              <a:xfrm>
                <a:off x="3624480" y="-435240"/>
                <a:ext cx="360" cy="126360"/>
              </a:xfrm>
              <a:prstGeom prst="straightConnector1">
                <a:avLst/>
              </a:prstGeom>
              <a:ln w="6480">
                <a:solidFill>
                  <a:srgbClr val="a8a8a8"/>
                </a:solidFill>
                <a:miter/>
              </a:ln>
            </p:spPr>
          </p:cxnSp>
          <p:cxnSp>
            <p:nvCxnSpPr>
              <p:cNvPr id="28756" name="Straight Connector 1105"/>
              <p:cNvCxnSpPr/>
              <p:nvPr/>
            </p:nvCxnSpPr>
            <p:spPr>
              <a:xfrm>
                <a:off x="4118760" y="-435240"/>
                <a:ext cx="360" cy="126360"/>
              </a:xfrm>
              <a:prstGeom prst="straightConnector1">
                <a:avLst/>
              </a:prstGeom>
              <a:ln w="6480">
                <a:solidFill>
                  <a:srgbClr val="a8a8a8"/>
                </a:solidFill>
                <a:miter/>
              </a:ln>
            </p:spPr>
          </p:cxnSp>
          <p:cxnSp>
            <p:nvCxnSpPr>
              <p:cNvPr id="28757" name="Straight Connector 1106"/>
              <p:cNvCxnSpPr/>
              <p:nvPr/>
            </p:nvCxnSpPr>
            <p:spPr>
              <a:xfrm>
                <a:off x="3953880" y="-435240"/>
                <a:ext cx="360" cy="126360"/>
              </a:xfrm>
              <a:prstGeom prst="straightConnector1">
                <a:avLst/>
              </a:prstGeom>
              <a:ln w="6480">
                <a:solidFill>
                  <a:srgbClr val="a8a8a8"/>
                </a:solidFill>
                <a:miter/>
              </a:ln>
            </p:spPr>
          </p:cxnSp>
          <p:cxnSp>
            <p:nvCxnSpPr>
              <p:cNvPr id="28758" name="Straight Connector 1107"/>
              <p:cNvCxnSpPr/>
              <p:nvPr/>
            </p:nvCxnSpPr>
            <p:spPr>
              <a:xfrm>
                <a:off x="4448160" y="-435240"/>
                <a:ext cx="360" cy="126360"/>
              </a:xfrm>
              <a:prstGeom prst="straightConnector1">
                <a:avLst/>
              </a:prstGeom>
              <a:ln w="6480">
                <a:solidFill>
                  <a:srgbClr val="a8a8a8"/>
                </a:solidFill>
                <a:miter/>
              </a:ln>
            </p:spPr>
          </p:cxnSp>
          <p:cxnSp>
            <p:nvCxnSpPr>
              <p:cNvPr id="28759" name="Straight Connector 1108"/>
              <p:cNvCxnSpPr/>
              <p:nvPr/>
            </p:nvCxnSpPr>
            <p:spPr>
              <a:xfrm>
                <a:off x="4283640" y="-435240"/>
                <a:ext cx="360" cy="126360"/>
              </a:xfrm>
              <a:prstGeom prst="straightConnector1">
                <a:avLst/>
              </a:prstGeom>
              <a:ln w="6480">
                <a:solidFill>
                  <a:srgbClr val="a8a8a8"/>
                </a:solidFill>
                <a:miter/>
              </a:ln>
            </p:spPr>
          </p:cxnSp>
          <p:cxnSp>
            <p:nvCxnSpPr>
              <p:cNvPr id="28760" name="Straight Connector 1109"/>
              <p:cNvCxnSpPr/>
              <p:nvPr/>
            </p:nvCxnSpPr>
            <p:spPr>
              <a:xfrm>
                <a:off x="4777920" y="-435240"/>
                <a:ext cx="360" cy="126360"/>
              </a:xfrm>
              <a:prstGeom prst="straightConnector1">
                <a:avLst/>
              </a:prstGeom>
              <a:ln w="6480">
                <a:solidFill>
                  <a:srgbClr val="a8a8a8"/>
                </a:solidFill>
                <a:miter/>
              </a:ln>
            </p:spPr>
          </p:cxnSp>
          <p:cxnSp>
            <p:nvCxnSpPr>
              <p:cNvPr id="28761" name="Straight Connector 1110"/>
              <p:cNvCxnSpPr/>
              <p:nvPr/>
            </p:nvCxnSpPr>
            <p:spPr>
              <a:xfrm>
                <a:off x="4613040" y="-435240"/>
                <a:ext cx="360" cy="126360"/>
              </a:xfrm>
              <a:prstGeom prst="straightConnector1">
                <a:avLst/>
              </a:prstGeom>
              <a:ln w="6480">
                <a:solidFill>
                  <a:srgbClr val="a8a8a8"/>
                </a:solidFill>
                <a:miter/>
              </a:ln>
            </p:spPr>
          </p:cxnSp>
          <p:cxnSp>
            <p:nvCxnSpPr>
              <p:cNvPr id="28762" name="Straight Connector 1111"/>
              <p:cNvCxnSpPr/>
              <p:nvPr/>
            </p:nvCxnSpPr>
            <p:spPr>
              <a:xfrm>
                <a:off x="5107320" y="-435240"/>
                <a:ext cx="360" cy="126360"/>
              </a:xfrm>
              <a:prstGeom prst="straightConnector1">
                <a:avLst/>
              </a:prstGeom>
              <a:ln w="6480">
                <a:solidFill>
                  <a:srgbClr val="a8a8a8"/>
                </a:solidFill>
                <a:miter/>
              </a:ln>
            </p:spPr>
          </p:cxnSp>
          <p:cxnSp>
            <p:nvCxnSpPr>
              <p:cNvPr id="28763" name="Straight Connector 1112"/>
              <p:cNvCxnSpPr/>
              <p:nvPr/>
            </p:nvCxnSpPr>
            <p:spPr>
              <a:xfrm>
                <a:off x="4942440" y="-435240"/>
                <a:ext cx="360" cy="126360"/>
              </a:xfrm>
              <a:prstGeom prst="straightConnector1">
                <a:avLst/>
              </a:prstGeom>
              <a:ln w="6480">
                <a:solidFill>
                  <a:srgbClr val="a8a8a8"/>
                </a:solidFill>
                <a:miter/>
              </a:ln>
            </p:spPr>
          </p:cxnSp>
          <p:cxnSp>
            <p:nvCxnSpPr>
              <p:cNvPr id="28764" name="Straight Connector 1113"/>
              <p:cNvCxnSpPr/>
              <p:nvPr/>
            </p:nvCxnSpPr>
            <p:spPr>
              <a:xfrm>
                <a:off x="5436720" y="-435240"/>
                <a:ext cx="360" cy="126360"/>
              </a:xfrm>
              <a:prstGeom prst="straightConnector1">
                <a:avLst/>
              </a:prstGeom>
              <a:ln w="6480">
                <a:solidFill>
                  <a:srgbClr val="a8a8a8"/>
                </a:solidFill>
                <a:miter/>
              </a:ln>
            </p:spPr>
          </p:cxnSp>
          <p:cxnSp>
            <p:nvCxnSpPr>
              <p:cNvPr id="28765" name="Straight Connector 1114"/>
              <p:cNvCxnSpPr/>
              <p:nvPr/>
            </p:nvCxnSpPr>
            <p:spPr>
              <a:xfrm>
                <a:off x="5272200" y="-435240"/>
                <a:ext cx="360" cy="126360"/>
              </a:xfrm>
              <a:prstGeom prst="straightConnector1">
                <a:avLst/>
              </a:prstGeom>
              <a:ln w="6480">
                <a:solidFill>
                  <a:srgbClr val="a8a8a8"/>
                </a:solidFill>
                <a:miter/>
              </a:ln>
            </p:spPr>
          </p:cxnSp>
          <p:cxnSp>
            <p:nvCxnSpPr>
              <p:cNvPr id="28766" name="Straight Connector 1115"/>
              <p:cNvCxnSpPr/>
              <p:nvPr/>
            </p:nvCxnSpPr>
            <p:spPr>
              <a:xfrm>
                <a:off x="5766480" y="-435240"/>
                <a:ext cx="360" cy="126360"/>
              </a:xfrm>
              <a:prstGeom prst="straightConnector1">
                <a:avLst/>
              </a:prstGeom>
              <a:ln w="6480">
                <a:solidFill>
                  <a:srgbClr val="a8a8a8"/>
                </a:solidFill>
                <a:miter/>
              </a:ln>
            </p:spPr>
          </p:cxnSp>
          <p:cxnSp>
            <p:nvCxnSpPr>
              <p:cNvPr id="28767" name="Straight Connector 1116"/>
              <p:cNvCxnSpPr/>
              <p:nvPr/>
            </p:nvCxnSpPr>
            <p:spPr>
              <a:xfrm>
                <a:off x="5601600" y="-435240"/>
                <a:ext cx="360" cy="126360"/>
              </a:xfrm>
              <a:prstGeom prst="straightConnector1">
                <a:avLst/>
              </a:prstGeom>
              <a:ln w="6480">
                <a:solidFill>
                  <a:srgbClr val="a8a8a8"/>
                </a:solidFill>
                <a:miter/>
              </a:ln>
            </p:spPr>
          </p:cxnSp>
          <p:cxnSp>
            <p:nvCxnSpPr>
              <p:cNvPr id="28768" name="Straight Connector 1117"/>
              <p:cNvCxnSpPr/>
              <p:nvPr/>
            </p:nvCxnSpPr>
            <p:spPr>
              <a:xfrm>
                <a:off x="6095880" y="-435240"/>
                <a:ext cx="360" cy="126360"/>
              </a:xfrm>
              <a:prstGeom prst="straightConnector1">
                <a:avLst/>
              </a:prstGeom>
              <a:ln w="6480">
                <a:solidFill>
                  <a:srgbClr val="a8a8a8"/>
                </a:solidFill>
                <a:miter/>
              </a:ln>
            </p:spPr>
          </p:cxnSp>
          <p:cxnSp>
            <p:nvCxnSpPr>
              <p:cNvPr id="28769" name="Straight Connector 1118"/>
              <p:cNvCxnSpPr/>
              <p:nvPr/>
            </p:nvCxnSpPr>
            <p:spPr>
              <a:xfrm>
                <a:off x="5931000" y="-435240"/>
                <a:ext cx="360" cy="126360"/>
              </a:xfrm>
              <a:prstGeom prst="straightConnector1">
                <a:avLst/>
              </a:prstGeom>
              <a:ln w="6480">
                <a:solidFill>
                  <a:srgbClr val="a8a8a8"/>
                </a:solidFill>
                <a:miter/>
              </a:ln>
            </p:spPr>
          </p:cxnSp>
          <p:cxnSp>
            <p:nvCxnSpPr>
              <p:cNvPr id="28770" name="Straight Connector 1119"/>
              <p:cNvCxnSpPr/>
              <p:nvPr/>
            </p:nvCxnSpPr>
            <p:spPr>
              <a:xfrm>
                <a:off x="6425280" y="-435240"/>
                <a:ext cx="360" cy="126360"/>
              </a:xfrm>
              <a:prstGeom prst="straightConnector1">
                <a:avLst/>
              </a:prstGeom>
              <a:ln w="6480">
                <a:solidFill>
                  <a:srgbClr val="a8a8a8"/>
                </a:solidFill>
                <a:miter/>
              </a:ln>
            </p:spPr>
          </p:cxnSp>
          <p:cxnSp>
            <p:nvCxnSpPr>
              <p:cNvPr id="28771" name="Straight Connector 1120"/>
              <p:cNvCxnSpPr/>
              <p:nvPr/>
            </p:nvCxnSpPr>
            <p:spPr>
              <a:xfrm>
                <a:off x="6260760" y="-435240"/>
                <a:ext cx="360" cy="126360"/>
              </a:xfrm>
              <a:prstGeom prst="straightConnector1">
                <a:avLst/>
              </a:prstGeom>
              <a:ln w="6480">
                <a:solidFill>
                  <a:srgbClr val="a8a8a8"/>
                </a:solidFill>
                <a:miter/>
              </a:ln>
            </p:spPr>
          </p:cxnSp>
          <p:cxnSp>
            <p:nvCxnSpPr>
              <p:cNvPr id="28772" name="Straight Connector 1126"/>
              <p:cNvCxnSpPr/>
              <p:nvPr/>
            </p:nvCxnSpPr>
            <p:spPr>
              <a:xfrm>
                <a:off x="6590160" y="-435240"/>
                <a:ext cx="360" cy="126360"/>
              </a:xfrm>
              <a:prstGeom prst="straightConnector1">
                <a:avLst/>
              </a:prstGeom>
              <a:ln w="6480">
                <a:solidFill>
                  <a:srgbClr val="a8a8a8"/>
                </a:solidFill>
                <a:miter/>
              </a:ln>
            </p:spPr>
          </p:cxnSp>
          <p:cxnSp>
            <p:nvCxnSpPr>
              <p:cNvPr id="28773" name="Straight Connector 1128"/>
              <p:cNvCxnSpPr/>
              <p:nvPr/>
            </p:nvCxnSpPr>
            <p:spPr>
              <a:xfrm>
                <a:off x="6919560" y="-435240"/>
                <a:ext cx="360" cy="126360"/>
              </a:xfrm>
              <a:prstGeom prst="straightConnector1">
                <a:avLst/>
              </a:prstGeom>
              <a:ln w="6480">
                <a:solidFill>
                  <a:srgbClr val="a8a8a8"/>
                </a:solidFill>
                <a:miter/>
              </a:ln>
            </p:spPr>
          </p:cxnSp>
          <p:cxnSp>
            <p:nvCxnSpPr>
              <p:cNvPr id="28774" name="Straight Connector 1129"/>
              <p:cNvCxnSpPr/>
              <p:nvPr/>
            </p:nvCxnSpPr>
            <p:spPr>
              <a:xfrm>
                <a:off x="6754680" y="-435240"/>
                <a:ext cx="360" cy="126360"/>
              </a:xfrm>
              <a:prstGeom prst="straightConnector1">
                <a:avLst/>
              </a:prstGeom>
              <a:ln w="6480">
                <a:solidFill>
                  <a:srgbClr val="a8a8a8"/>
                </a:solidFill>
                <a:miter/>
              </a:ln>
            </p:spPr>
          </p:cxnSp>
          <p:cxnSp>
            <p:nvCxnSpPr>
              <p:cNvPr id="28775" name="Straight Connector 1130"/>
              <p:cNvCxnSpPr/>
              <p:nvPr/>
            </p:nvCxnSpPr>
            <p:spPr>
              <a:xfrm>
                <a:off x="7248960" y="-435240"/>
                <a:ext cx="360" cy="126360"/>
              </a:xfrm>
              <a:prstGeom prst="straightConnector1">
                <a:avLst/>
              </a:prstGeom>
              <a:ln w="6480">
                <a:solidFill>
                  <a:srgbClr val="a8a8a8"/>
                </a:solidFill>
                <a:miter/>
              </a:ln>
            </p:spPr>
          </p:cxnSp>
          <p:cxnSp>
            <p:nvCxnSpPr>
              <p:cNvPr id="28776" name="Straight Connector 1131"/>
              <p:cNvCxnSpPr/>
              <p:nvPr/>
            </p:nvCxnSpPr>
            <p:spPr>
              <a:xfrm>
                <a:off x="7084440" y="-435240"/>
                <a:ext cx="360" cy="126360"/>
              </a:xfrm>
              <a:prstGeom prst="straightConnector1">
                <a:avLst/>
              </a:prstGeom>
              <a:ln w="6480">
                <a:solidFill>
                  <a:srgbClr val="a8a8a8"/>
                </a:solidFill>
                <a:miter/>
              </a:ln>
            </p:spPr>
          </p:cxnSp>
          <p:cxnSp>
            <p:nvCxnSpPr>
              <p:cNvPr id="28777" name="Straight Connector 1132"/>
              <p:cNvCxnSpPr/>
              <p:nvPr/>
            </p:nvCxnSpPr>
            <p:spPr>
              <a:xfrm>
                <a:off x="7578720" y="-435240"/>
                <a:ext cx="360" cy="126360"/>
              </a:xfrm>
              <a:prstGeom prst="straightConnector1">
                <a:avLst/>
              </a:prstGeom>
              <a:ln w="6480">
                <a:solidFill>
                  <a:srgbClr val="a8a8a8"/>
                </a:solidFill>
                <a:miter/>
              </a:ln>
            </p:spPr>
          </p:cxnSp>
          <p:cxnSp>
            <p:nvCxnSpPr>
              <p:cNvPr id="28778" name="Straight Connector 1133"/>
              <p:cNvCxnSpPr/>
              <p:nvPr/>
            </p:nvCxnSpPr>
            <p:spPr>
              <a:xfrm>
                <a:off x="7413840" y="-435240"/>
                <a:ext cx="360" cy="126360"/>
              </a:xfrm>
              <a:prstGeom prst="straightConnector1">
                <a:avLst/>
              </a:prstGeom>
              <a:ln w="6480">
                <a:solidFill>
                  <a:srgbClr val="a8a8a8"/>
                </a:solidFill>
                <a:miter/>
              </a:ln>
            </p:spPr>
          </p:cxnSp>
          <p:cxnSp>
            <p:nvCxnSpPr>
              <p:cNvPr id="28779" name="Straight Connector 1134"/>
              <p:cNvCxnSpPr/>
              <p:nvPr/>
            </p:nvCxnSpPr>
            <p:spPr>
              <a:xfrm>
                <a:off x="7908120" y="-435240"/>
                <a:ext cx="360" cy="126360"/>
              </a:xfrm>
              <a:prstGeom prst="straightConnector1">
                <a:avLst/>
              </a:prstGeom>
              <a:ln w="6480">
                <a:solidFill>
                  <a:srgbClr val="a8a8a8"/>
                </a:solidFill>
                <a:miter/>
              </a:ln>
            </p:spPr>
          </p:cxnSp>
          <p:cxnSp>
            <p:nvCxnSpPr>
              <p:cNvPr id="28780" name="Straight Connector 1135"/>
              <p:cNvCxnSpPr/>
              <p:nvPr/>
            </p:nvCxnSpPr>
            <p:spPr>
              <a:xfrm>
                <a:off x="7743240" y="-435240"/>
                <a:ext cx="360" cy="126360"/>
              </a:xfrm>
              <a:prstGeom prst="straightConnector1">
                <a:avLst/>
              </a:prstGeom>
              <a:ln w="6480">
                <a:solidFill>
                  <a:srgbClr val="a8a8a8"/>
                </a:solidFill>
                <a:miter/>
              </a:ln>
            </p:spPr>
          </p:cxnSp>
          <p:cxnSp>
            <p:nvCxnSpPr>
              <p:cNvPr id="28781" name="Straight Connector 1136"/>
              <p:cNvCxnSpPr/>
              <p:nvPr/>
            </p:nvCxnSpPr>
            <p:spPr>
              <a:xfrm>
                <a:off x="8237520" y="-435240"/>
                <a:ext cx="360" cy="126360"/>
              </a:xfrm>
              <a:prstGeom prst="straightConnector1">
                <a:avLst/>
              </a:prstGeom>
              <a:ln w="6480">
                <a:solidFill>
                  <a:srgbClr val="a8a8a8"/>
                </a:solidFill>
                <a:miter/>
              </a:ln>
            </p:spPr>
          </p:cxnSp>
          <p:cxnSp>
            <p:nvCxnSpPr>
              <p:cNvPr id="28782" name="Straight Connector 1137"/>
              <p:cNvCxnSpPr/>
              <p:nvPr/>
            </p:nvCxnSpPr>
            <p:spPr>
              <a:xfrm>
                <a:off x="8073000" y="-435240"/>
                <a:ext cx="360" cy="126360"/>
              </a:xfrm>
              <a:prstGeom prst="straightConnector1">
                <a:avLst/>
              </a:prstGeom>
              <a:ln w="6480">
                <a:solidFill>
                  <a:srgbClr val="a8a8a8"/>
                </a:solidFill>
                <a:miter/>
              </a:ln>
            </p:spPr>
          </p:cxnSp>
          <p:cxnSp>
            <p:nvCxnSpPr>
              <p:cNvPr id="28783" name="Straight Connector 1138"/>
              <p:cNvCxnSpPr/>
              <p:nvPr/>
            </p:nvCxnSpPr>
            <p:spPr>
              <a:xfrm>
                <a:off x="8567280" y="-435240"/>
                <a:ext cx="360" cy="126360"/>
              </a:xfrm>
              <a:prstGeom prst="straightConnector1">
                <a:avLst/>
              </a:prstGeom>
              <a:ln w="6480">
                <a:solidFill>
                  <a:srgbClr val="a8a8a8"/>
                </a:solidFill>
                <a:miter/>
              </a:ln>
            </p:spPr>
          </p:cxnSp>
          <p:cxnSp>
            <p:nvCxnSpPr>
              <p:cNvPr id="28784" name="Straight Connector 1139"/>
              <p:cNvCxnSpPr/>
              <p:nvPr/>
            </p:nvCxnSpPr>
            <p:spPr>
              <a:xfrm>
                <a:off x="8402400" y="-435240"/>
                <a:ext cx="360" cy="126360"/>
              </a:xfrm>
              <a:prstGeom prst="straightConnector1">
                <a:avLst/>
              </a:prstGeom>
              <a:ln w="6480">
                <a:solidFill>
                  <a:srgbClr val="a8a8a8"/>
                </a:solidFill>
                <a:miter/>
              </a:ln>
            </p:spPr>
          </p:cxnSp>
          <p:cxnSp>
            <p:nvCxnSpPr>
              <p:cNvPr id="28785" name="Straight Connector 1140"/>
              <p:cNvCxnSpPr/>
              <p:nvPr/>
            </p:nvCxnSpPr>
            <p:spPr>
              <a:xfrm>
                <a:off x="8896680" y="-435240"/>
                <a:ext cx="360" cy="126360"/>
              </a:xfrm>
              <a:prstGeom prst="straightConnector1">
                <a:avLst/>
              </a:prstGeom>
              <a:ln w="6480">
                <a:solidFill>
                  <a:srgbClr val="a8a8a8"/>
                </a:solidFill>
                <a:miter/>
              </a:ln>
            </p:spPr>
          </p:cxnSp>
          <p:cxnSp>
            <p:nvCxnSpPr>
              <p:cNvPr id="28786" name="Straight Connector 1141"/>
              <p:cNvCxnSpPr/>
              <p:nvPr/>
            </p:nvCxnSpPr>
            <p:spPr>
              <a:xfrm>
                <a:off x="8731800" y="-435240"/>
                <a:ext cx="360" cy="126360"/>
              </a:xfrm>
              <a:prstGeom prst="straightConnector1">
                <a:avLst/>
              </a:prstGeom>
              <a:ln w="6480">
                <a:solidFill>
                  <a:srgbClr val="a8a8a8"/>
                </a:solidFill>
                <a:miter/>
              </a:ln>
            </p:spPr>
          </p:cxnSp>
          <p:cxnSp>
            <p:nvCxnSpPr>
              <p:cNvPr id="28787" name="Straight Connector 1142"/>
              <p:cNvCxnSpPr/>
              <p:nvPr/>
            </p:nvCxnSpPr>
            <p:spPr>
              <a:xfrm>
                <a:off x="9226080" y="-435240"/>
                <a:ext cx="360" cy="126360"/>
              </a:xfrm>
              <a:prstGeom prst="straightConnector1">
                <a:avLst/>
              </a:prstGeom>
              <a:ln w="6480">
                <a:solidFill>
                  <a:srgbClr val="a8a8a8"/>
                </a:solidFill>
                <a:miter/>
              </a:ln>
            </p:spPr>
          </p:cxnSp>
          <p:cxnSp>
            <p:nvCxnSpPr>
              <p:cNvPr id="28788" name="Straight Connector 1143"/>
              <p:cNvCxnSpPr/>
              <p:nvPr/>
            </p:nvCxnSpPr>
            <p:spPr>
              <a:xfrm>
                <a:off x="9061560" y="-435240"/>
                <a:ext cx="360" cy="126360"/>
              </a:xfrm>
              <a:prstGeom prst="straightConnector1">
                <a:avLst/>
              </a:prstGeom>
              <a:ln w="6480">
                <a:solidFill>
                  <a:srgbClr val="a8a8a8"/>
                </a:solidFill>
                <a:miter/>
              </a:ln>
            </p:spPr>
          </p:cxnSp>
          <p:cxnSp>
            <p:nvCxnSpPr>
              <p:cNvPr id="28789" name="Straight Connector 1144"/>
              <p:cNvCxnSpPr/>
              <p:nvPr/>
            </p:nvCxnSpPr>
            <p:spPr>
              <a:xfrm>
                <a:off x="9555840" y="-435240"/>
                <a:ext cx="360" cy="126360"/>
              </a:xfrm>
              <a:prstGeom prst="straightConnector1">
                <a:avLst/>
              </a:prstGeom>
              <a:ln w="6480">
                <a:solidFill>
                  <a:srgbClr val="a8a8a8"/>
                </a:solidFill>
                <a:miter/>
              </a:ln>
            </p:spPr>
          </p:cxnSp>
          <p:cxnSp>
            <p:nvCxnSpPr>
              <p:cNvPr id="28790" name="Straight Connector 1145"/>
              <p:cNvCxnSpPr/>
              <p:nvPr/>
            </p:nvCxnSpPr>
            <p:spPr>
              <a:xfrm>
                <a:off x="9390960" y="-435240"/>
                <a:ext cx="360" cy="126360"/>
              </a:xfrm>
              <a:prstGeom prst="straightConnector1">
                <a:avLst/>
              </a:prstGeom>
              <a:ln w="6480">
                <a:solidFill>
                  <a:srgbClr val="a8a8a8"/>
                </a:solidFill>
                <a:miter/>
              </a:ln>
            </p:spPr>
          </p:cxnSp>
          <p:cxnSp>
            <p:nvCxnSpPr>
              <p:cNvPr id="28791" name="Straight Connector 1146"/>
              <p:cNvCxnSpPr/>
              <p:nvPr/>
            </p:nvCxnSpPr>
            <p:spPr>
              <a:xfrm>
                <a:off x="9885240" y="-435240"/>
                <a:ext cx="360" cy="126360"/>
              </a:xfrm>
              <a:prstGeom prst="straightConnector1">
                <a:avLst/>
              </a:prstGeom>
              <a:ln w="6480">
                <a:solidFill>
                  <a:srgbClr val="a8a8a8"/>
                </a:solidFill>
                <a:miter/>
              </a:ln>
            </p:spPr>
          </p:cxnSp>
          <p:cxnSp>
            <p:nvCxnSpPr>
              <p:cNvPr id="28792" name="Straight Connector 1147"/>
              <p:cNvCxnSpPr/>
              <p:nvPr/>
            </p:nvCxnSpPr>
            <p:spPr>
              <a:xfrm>
                <a:off x="9720360" y="-435240"/>
                <a:ext cx="360" cy="126360"/>
              </a:xfrm>
              <a:prstGeom prst="straightConnector1">
                <a:avLst/>
              </a:prstGeom>
              <a:ln w="6480">
                <a:solidFill>
                  <a:srgbClr val="a8a8a8"/>
                </a:solidFill>
                <a:miter/>
              </a:ln>
            </p:spPr>
          </p:cxnSp>
          <p:cxnSp>
            <p:nvCxnSpPr>
              <p:cNvPr id="28793" name="Straight Connector 1148"/>
              <p:cNvCxnSpPr/>
              <p:nvPr/>
            </p:nvCxnSpPr>
            <p:spPr>
              <a:xfrm>
                <a:off x="10214640" y="-435240"/>
                <a:ext cx="360" cy="126360"/>
              </a:xfrm>
              <a:prstGeom prst="straightConnector1">
                <a:avLst/>
              </a:prstGeom>
              <a:ln w="6480">
                <a:solidFill>
                  <a:srgbClr val="a8a8a8"/>
                </a:solidFill>
                <a:miter/>
              </a:ln>
            </p:spPr>
          </p:cxnSp>
          <p:cxnSp>
            <p:nvCxnSpPr>
              <p:cNvPr id="28794" name="Straight Connector 1149"/>
              <p:cNvCxnSpPr/>
              <p:nvPr/>
            </p:nvCxnSpPr>
            <p:spPr>
              <a:xfrm>
                <a:off x="10050120" y="-435240"/>
                <a:ext cx="360" cy="126360"/>
              </a:xfrm>
              <a:prstGeom prst="straightConnector1">
                <a:avLst/>
              </a:prstGeom>
              <a:ln w="6480">
                <a:solidFill>
                  <a:srgbClr val="a8a8a8"/>
                </a:solidFill>
                <a:miter/>
              </a:ln>
            </p:spPr>
          </p:cxnSp>
          <p:cxnSp>
            <p:nvCxnSpPr>
              <p:cNvPr id="28795" name="Straight Connector 1150"/>
              <p:cNvCxnSpPr/>
              <p:nvPr/>
            </p:nvCxnSpPr>
            <p:spPr>
              <a:xfrm>
                <a:off x="10544400" y="-435240"/>
                <a:ext cx="360" cy="126360"/>
              </a:xfrm>
              <a:prstGeom prst="straightConnector1">
                <a:avLst/>
              </a:prstGeom>
              <a:ln w="6480">
                <a:solidFill>
                  <a:srgbClr val="a8a8a8"/>
                </a:solidFill>
                <a:miter/>
              </a:ln>
            </p:spPr>
          </p:cxnSp>
          <p:cxnSp>
            <p:nvCxnSpPr>
              <p:cNvPr id="28796" name="Straight Connector 1151"/>
              <p:cNvCxnSpPr/>
              <p:nvPr/>
            </p:nvCxnSpPr>
            <p:spPr>
              <a:xfrm>
                <a:off x="10379520" y="-435240"/>
                <a:ext cx="360" cy="126360"/>
              </a:xfrm>
              <a:prstGeom prst="straightConnector1">
                <a:avLst/>
              </a:prstGeom>
              <a:ln w="6480">
                <a:solidFill>
                  <a:srgbClr val="a8a8a8"/>
                </a:solidFill>
                <a:miter/>
              </a:ln>
            </p:spPr>
          </p:cxnSp>
          <p:cxnSp>
            <p:nvCxnSpPr>
              <p:cNvPr id="28797" name="Straight Connector 1152"/>
              <p:cNvCxnSpPr/>
              <p:nvPr/>
            </p:nvCxnSpPr>
            <p:spPr>
              <a:xfrm>
                <a:off x="10873800" y="-435240"/>
                <a:ext cx="360" cy="126360"/>
              </a:xfrm>
              <a:prstGeom prst="straightConnector1">
                <a:avLst/>
              </a:prstGeom>
              <a:ln w="6480">
                <a:solidFill>
                  <a:srgbClr val="a8a8a8"/>
                </a:solidFill>
                <a:miter/>
              </a:ln>
            </p:spPr>
          </p:cxnSp>
          <p:cxnSp>
            <p:nvCxnSpPr>
              <p:cNvPr id="28798" name="Straight Connector 1153"/>
              <p:cNvCxnSpPr/>
              <p:nvPr/>
            </p:nvCxnSpPr>
            <p:spPr>
              <a:xfrm>
                <a:off x="10708920" y="-435240"/>
                <a:ext cx="360" cy="126360"/>
              </a:xfrm>
              <a:prstGeom prst="straightConnector1">
                <a:avLst/>
              </a:prstGeom>
              <a:ln w="6480">
                <a:solidFill>
                  <a:srgbClr val="a8a8a8"/>
                </a:solidFill>
                <a:miter/>
              </a:ln>
            </p:spPr>
          </p:cxnSp>
          <p:cxnSp>
            <p:nvCxnSpPr>
              <p:cNvPr id="28799" name="Straight Connector 1154"/>
              <p:cNvCxnSpPr/>
              <p:nvPr/>
            </p:nvCxnSpPr>
            <p:spPr>
              <a:xfrm>
                <a:off x="11203200" y="-435240"/>
                <a:ext cx="360" cy="126360"/>
              </a:xfrm>
              <a:prstGeom prst="straightConnector1">
                <a:avLst/>
              </a:prstGeom>
              <a:ln w="6480">
                <a:solidFill>
                  <a:srgbClr val="a8a8a8"/>
                </a:solidFill>
                <a:miter/>
              </a:ln>
            </p:spPr>
          </p:cxnSp>
          <p:cxnSp>
            <p:nvCxnSpPr>
              <p:cNvPr id="28800" name="Straight Connector 1155"/>
              <p:cNvCxnSpPr/>
              <p:nvPr/>
            </p:nvCxnSpPr>
            <p:spPr>
              <a:xfrm>
                <a:off x="11038680" y="-435240"/>
                <a:ext cx="360" cy="126360"/>
              </a:xfrm>
              <a:prstGeom prst="straightConnector1">
                <a:avLst/>
              </a:prstGeom>
              <a:ln w="6480">
                <a:solidFill>
                  <a:srgbClr val="a8a8a8"/>
                </a:solidFill>
                <a:miter/>
              </a:ln>
            </p:spPr>
          </p:cxnSp>
          <p:cxnSp>
            <p:nvCxnSpPr>
              <p:cNvPr id="28801" name="Straight Connector 1156"/>
              <p:cNvCxnSpPr/>
              <p:nvPr/>
            </p:nvCxnSpPr>
            <p:spPr>
              <a:xfrm>
                <a:off x="11532960" y="-435240"/>
                <a:ext cx="360" cy="126360"/>
              </a:xfrm>
              <a:prstGeom prst="straightConnector1">
                <a:avLst/>
              </a:prstGeom>
              <a:ln w="6480">
                <a:solidFill>
                  <a:srgbClr val="a8a8a8"/>
                </a:solidFill>
                <a:miter/>
              </a:ln>
            </p:spPr>
          </p:cxnSp>
          <p:cxnSp>
            <p:nvCxnSpPr>
              <p:cNvPr id="28802" name="Straight Connector 1157"/>
              <p:cNvCxnSpPr/>
              <p:nvPr/>
            </p:nvCxnSpPr>
            <p:spPr>
              <a:xfrm>
                <a:off x="11368080" y="-435240"/>
                <a:ext cx="360" cy="126360"/>
              </a:xfrm>
              <a:prstGeom prst="straightConnector1">
                <a:avLst/>
              </a:prstGeom>
              <a:ln w="6480">
                <a:solidFill>
                  <a:srgbClr val="a8a8a8"/>
                </a:solidFill>
                <a:miter/>
              </a:ln>
            </p:spPr>
          </p:cxnSp>
          <p:cxnSp>
            <p:nvCxnSpPr>
              <p:cNvPr id="28803" name="Straight Connector 1158"/>
              <p:cNvCxnSpPr/>
              <p:nvPr/>
            </p:nvCxnSpPr>
            <p:spPr>
              <a:xfrm>
                <a:off x="11862360" y="-435240"/>
                <a:ext cx="360" cy="126360"/>
              </a:xfrm>
              <a:prstGeom prst="straightConnector1">
                <a:avLst/>
              </a:prstGeom>
              <a:ln w="6480">
                <a:solidFill>
                  <a:srgbClr val="a8a8a8"/>
                </a:solidFill>
                <a:miter/>
              </a:ln>
            </p:spPr>
          </p:cxnSp>
          <p:cxnSp>
            <p:nvCxnSpPr>
              <p:cNvPr id="28804" name="Straight Connector 1159"/>
              <p:cNvCxnSpPr/>
              <p:nvPr/>
            </p:nvCxnSpPr>
            <p:spPr>
              <a:xfrm>
                <a:off x="11697480" y="-435240"/>
                <a:ext cx="360" cy="126360"/>
              </a:xfrm>
              <a:prstGeom prst="straightConnector1">
                <a:avLst/>
              </a:prstGeom>
              <a:ln w="6480">
                <a:solidFill>
                  <a:srgbClr val="a8a8a8"/>
                </a:solidFill>
                <a:miter/>
              </a:ln>
            </p:spPr>
          </p:cxnSp>
          <p:cxnSp>
            <p:nvCxnSpPr>
              <p:cNvPr id="28805" name="Straight Connector 1845"/>
              <p:cNvCxnSpPr/>
              <p:nvPr/>
            </p:nvCxnSpPr>
            <p:spPr>
              <a:xfrm>
                <a:off x="12481560" y="489600"/>
                <a:ext cx="126360" cy="360"/>
              </a:xfrm>
              <a:prstGeom prst="straightConnector1">
                <a:avLst/>
              </a:prstGeom>
              <a:ln w="6480">
                <a:solidFill>
                  <a:srgbClr val="a8a8a8"/>
                </a:solidFill>
                <a:miter/>
              </a:ln>
            </p:spPr>
          </p:cxnSp>
          <p:cxnSp>
            <p:nvCxnSpPr>
              <p:cNvPr id="28806" name="Straight Connector 1846"/>
              <p:cNvCxnSpPr/>
              <p:nvPr/>
            </p:nvCxnSpPr>
            <p:spPr>
              <a:xfrm>
                <a:off x="12481560" y="326520"/>
                <a:ext cx="126360" cy="360"/>
              </a:xfrm>
              <a:prstGeom prst="straightConnector1">
                <a:avLst/>
              </a:prstGeom>
              <a:ln w="6480">
                <a:solidFill>
                  <a:srgbClr val="a8a8a8"/>
                </a:solidFill>
                <a:miter/>
              </a:ln>
            </p:spPr>
          </p:cxnSp>
          <p:cxnSp>
            <p:nvCxnSpPr>
              <p:cNvPr id="28807" name="Straight Connector 1847"/>
              <p:cNvCxnSpPr/>
              <p:nvPr/>
            </p:nvCxnSpPr>
            <p:spPr>
              <a:xfrm>
                <a:off x="12481560" y="816120"/>
                <a:ext cx="126360" cy="360"/>
              </a:xfrm>
              <a:prstGeom prst="straightConnector1">
                <a:avLst/>
              </a:prstGeom>
              <a:ln w="6480">
                <a:solidFill>
                  <a:srgbClr val="a8a8a8"/>
                </a:solidFill>
                <a:miter/>
              </a:ln>
            </p:spPr>
          </p:cxnSp>
          <p:cxnSp>
            <p:nvCxnSpPr>
              <p:cNvPr id="28808" name="Straight Connector 1848"/>
              <p:cNvCxnSpPr/>
              <p:nvPr/>
            </p:nvCxnSpPr>
            <p:spPr>
              <a:xfrm>
                <a:off x="12481560" y="653040"/>
                <a:ext cx="126360" cy="360"/>
              </a:xfrm>
              <a:prstGeom prst="straightConnector1">
                <a:avLst/>
              </a:prstGeom>
              <a:ln w="6480">
                <a:solidFill>
                  <a:srgbClr val="a8a8a8"/>
                </a:solidFill>
                <a:miter/>
              </a:ln>
            </p:spPr>
          </p:cxnSp>
          <p:cxnSp>
            <p:nvCxnSpPr>
              <p:cNvPr id="28809" name="Straight Connector 1849"/>
              <p:cNvCxnSpPr/>
              <p:nvPr/>
            </p:nvCxnSpPr>
            <p:spPr>
              <a:xfrm>
                <a:off x="12481560" y="1142640"/>
                <a:ext cx="126360" cy="360"/>
              </a:xfrm>
              <a:prstGeom prst="straightConnector1">
                <a:avLst/>
              </a:prstGeom>
              <a:ln w="6480">
                <a:solidFill>
                  <a:srgbClr val="a8a8a8"/>
                </a:solidFill>
                <a:miter/>
              </a:ln>
            </p:spPr>
          </p:cxnSp>
          <p:cxnSp>
            <p:nvCxnSpPr>
              <p:cNvPr id="28810" name="Straight Connector 1850"/>
              <p:cNvCxnSpPr/>
              <p:nvPr/>
            </p:nvCxnSpPr>
            <p:spPr>
              <a:xfrm>
                <a:off x="12481560" y="979560"/>
                <a:ext cx="126360" cy="360"/>
              </a:xfrm>
              <a:prstGeom prst="straightConnector1">
                <a:avLst/>
              </a:prstGeom>
              <a:ln w="6480">
                <a:solidFill>
                  <a:srgbClr val="a8a8a8"/>
                </a:solidFill>
                <a:miter/>
              </a:ln>
            </p:spPr>
          </p:cxnSp>
          <p:cxnSp>
            <p:nvCxnSpPr>
              <p:cNvPr id="28811" name="Straight Connector 1851"/>
              <p:cNvCxnSpPr/>
              <p:nvPr/>
            </p:nvCxnSpPr>
            <p:spPr>
              <a:xfrm>
                <a:off x="12481560" y="1469520"/>
                <a:ext cx="126360" cy="360"/>
              </a:xfrm>
              <a:prstGeom prst="straightConnector1">
                <a:avLst/>
              </a:prstGeom>
              <a:ln w="6480">
                <a:solidFill>
                  <a:srgbClr val="a8a8a8"/>
                </a:solidFill>
                <a:miter/>
              </a:ln>
            </p:spPr>
          </p:cxnSp>
          <p:cxnSp>
            <p:nvCxnSpPr>
              <p:cNvPr id="28812" name="Straight Connector 1852"/>
              <p:cNvCxnSpPr/>
              <p:nvPr/>
            </p:nvCxnSpPr>
            <p:spPr>
              <a:xfrm>
                <a:off x="12481560" y="1306080"/>
                <a:ext cx="126360" cy="360"/>
              </a:xfrm>
              <a:prstGeom prst="straightConnector1">
                <a:avLst/>
              </a:prstGeom>
              <a:ln w="6480">
                <a:solidFill>
                  <a:srgbClr val="a8a8a8"/>
                </a:solidFill>
                <a:miter/>
              </a:ln>
            </p:spPr>
          </p:cxnSp>
          <p:cxnSp>
            <p:nvCxnSpPr>
              <p:cNvPr id="28813" name="Straight Connector 1853"/>
              <p:cNvCxnSpPr/>
              <p:nvPr/>
            </p:nvCxnSpPr>
            <p:spPr>
              <a:xfrm>
                <a:off x="12481560" y="1796040"/>
                <a:ext cx="126360" cy="360"/>
              </a:xfrm>
              <a:prstGeom prst="straightConnector1">
                <a:avLst/>
              </a:prstGeom>
              <a:ln w="6480">
                <a:solidFill>
                  <a:srgbClr val="a8a8a8"/>
                </a:solidFill>
                <a:miter/>
              </a:ln>
            </p:spPr>
          </p:cxnSp>
          <p:cxnSp>
            <p:nvCxnSpPr>
              <p:cNvPr id="28814" name="Straight Connector 1854"/>
              <p:cNvCxnSpPr/>
              <p:nvPr/>
            </p:nvCxnSpPr>
            <p:spPr>
              <a:xfrm>
                <a:off x="12481560" y="1632600"/>
                <a:ext cx="126360" cy="360"/>
              </a:xfrm>
              <a:prstGeom prst="straightConnector1">
                <a:avLst/>
              </a:prstGeom>
              <a:ln w="6480">
                <a:solidFill>
                  <a:srgbClr val="a8a8a8"/>
                </a:solidFill>
                <a:miter/>
              </a:ln>
            </p:spPr>
          </p:cxnSp>
          <p:cxnSp>
            <p:nvCxnSpPr>
              <p:cNvPr id="28815" name="Straight Connector 1855"/>
              <p:cNvCxnSpPr/>
              <p:nvPr/>
            </p:nvCxnSpPr>
            <p:spPr>
              <a:xfrm>
                <a:off x="12481560" y="2122560"/>
                <a:ext cx="126360" cy="360"/>
              </a:xfrm>
              <a:prstGeom prst="straightConnector1">
                <a:avLst/>
              </a:prstGeom>
              <a:ln w="6480">
                <a:solidFill>
                  <a:srgbClr val="a8a8a8"/>
                </a:solidFill>
                <a:miter/>
              </a:ln>
            </p:spPr>
          </p:cxnSp>
          <p:cxnSp>
            <p:nvCxnSpPr>
              <p:cNvPr id="28816" name="Straight Connector 1856"/>
              <p:cNvCxnSpPr/>
              <p:nvPr/>
            </p:nvCxnSpPr>
            <p:spPr>
              <a:xfrm>
                <a:off x="12481560" y="1959120"/>
                <a:ext cx="126360" cy="360"/>
              </a:xfrm>
              <a:prstGeom prst="straightConnector1">
                <a:avLst/>
              </a:prstGeom>
              <a:ln w="6480">
                <a:solidFill>
                  <a:srgbClr val="a8a8a8"/>
                </a:solidFill>
                <a:miter/>
              </a:ln>
            </p:spPr>
          </p:cxnSp>
          <p:cxnSp>
            <p:nvCxnSpPr>
              <p:cNvPr id="28817" name="Straight Connector 1857"/>
              <p:cNvCxnSpPr/>
              <p:nvPr/>
            </p:nvCxnSpPr>
            <p:spPr>
              <a:xfrm>
                <a:off x="12481560" y="2449080"/>
                <a:ext cx="126360" cy="360"/>
              </a:xfrm>
              <a:prstGeom prst="straightConnector1">
                <a:avLst/>
              </a:prstGeom>
              <a:ln w="6480">
                <a:solidFill>
                  <a:srgbClr val="a8a8a8"/>
                </a:solidFill>
                <a:miter/>
              </a:ln>
            </p:spPr>
          </p:cxnSp>
          <p:cxnSp>
            <p:nvCxnSpPr>
              <p:cNvPr id="28818" name="Straight Connector 1858"/>
              <p:cNvCxnSpPr/>
              <p:nvPr/>
            </p:nvCxnSpPr>
            <p:spPr>
              <a:xfrm>
                <a:off x="12481560" y="2285640"/>
                <a:ext cx="126360" cy="360"/>
              </a:xfrm>
              <a:prstGeom prst="straightConnector1">
                <a:avLst/>
              </a:prstGeom>
              <a:ln w="6480">
                <a:solidFill>
                  <a:srgbClr val="a8a8a8"/>
                </a:solidFill>
                <a:miter/>
              </a:ln>
            </p:spPr>
          </p:cxnSp>
          <p:cxnSp>
            <p:nvCxnSpPr>
              <p:cNvPr id="28819" name="Straight Connector 1859"/>
              <p:cNvCxnSpPr/>
              <p:nvPr/>
            </p:nvCxnSpPr>
            <p:spPr>
              <a:xfrm>
                <a:off x="12481560" y="2775600"/>
                <a:ext cx="126360" cy="360"/>
              </a:xfrm>
              <a:prstGeom prst="straightConnector1">
                <a:avLst/>
              </a:prstGeom>
              <a:ln w="6480">
                <a:solidFill>
                  <a:srgbClr val="a8a8a8"/>
                </a:solidFill>
                <a:miter/>
              </a:ln>
            </p:spPr>
          </p:cxnSp>
          <p:cxnSp>
            <p:nvCxnSpPr>
              <p:cNvPr id="28820" name="Straight Connector 1860"/>
              <p:cNvCxnSpPr/>
              <p:nvPr/>
            </p:nvCxnSpPr>
            <p:spPr>
              <a:xfrm>
                <a:off x="12481560" y="2612520"/>
                <a:ext cx="126360" cy="360"/>
              </a:xfrm>
              <a:prstGeom prst="straightConnector1">
                <a:avLst/>
              </a:prstGeom>
              <a:ln w="6480">
                <a:solidFill>
                  <a:srgbClr val="a8a8a8"/>
                </a:solidFill>
                <a:miter/>
              </a:ln>
            </p:spPr>
          </p:cxnSp>
          <p:cxnSp>
            <p:nvCxnSpPr>
              <p:cNvPr id="28821" name="Straight Connector 1861"/>
              <p:cNvCxnSpPr/>
              <p:nvPr/>
            </p:nvCxnSpPr>
            <p:spPr>
              <a:xfrm>
                <a:off x="12481560" y="3102120"/>
                <a:ext cx="126360" cy="360"/>
              </a:xfrm>
              <a:prstGeom prst="straightConnector1">
                <a:avLst/>
              </a:prstGeom>
              <a:ln w="6480">
                <a:solidFill>
                  <a:srgbClr val="a8a8a8"/>
                </a:solidFill>
                <a:miter/>
              </a:ln>
            </p:spPr>
          </p:cxnSp>
          <p:cxnSp>
            <p:nvCxnSpPr>
              <p:cNvPr id="28822" name="Straight Connector 1862"/>
              <p:cNvCxnSpPr/>
              <p:nvPr/>
            </p:nvCxnSpPr>
            <p:spPr>
              <a:xfrm>
                <a:off x="12481560" y="2939040"/>
                <a:ext cx="126360" cy="360"/>
              </a:xfrm>
              <a:prstGeom prst="straightConnector1">
                <a:avLst/>
              </a:prstGeom>
              <a:ln w="6480">
                <a:solidFill>
                  <a:srgbClr val="a8a8a8"/>
                </a:solidFill>
                <a:miter/>
              </a:ln>
            </p:spPr>
          </p:cxnSp>
          <p:cxnSp>
            <p:nvCxnSpPr>
              <p:cNvPr id="28823" name="Straight Connector 1863"/>
              <p:cNvCxnSpPr/>
              <p:nvPr/>
            </p:nvCxnSpPr>
            <p:spPr>
              <a:xfrm>
                <a:off x="12481560" y="3428640"/>
                <a:ext cx="126360" cy="360"/>
              </a:xfrm>
              <a:prstGeom prst="straightConnector1">
                <a:avLst/>
              </a:prstGeom>
              <a:ln w="6480">
                <a:solidFill>
                  <a:srgbClr val="a8a8a8"/>
                </a:solidFill>
                <a:miter/>
              </a:ln>
            </p:spPr>
          </p:cxnSp>
          <p:cxnSp>
            <p:nvCxnSpPr>
              <p:cNvPr id="28824" name="Straight Connector 1864"/>
              <p:cNvCxnSpPr/>
              <p:nvPr/>
            </p:nvCxnSpPr>
            <p:spPr>
              <a:xfrm>
                <a:off x="12481560" y="3265560"/>
                <a:ext cx="126360" cy="360"/>
              </a:xfrm>
              <a:prstGeom prst="straightConnector1">
                <a:avLst/>
              </a:prstGeom>
              <a:ln w="6480">
                <a:solidFill>
                  <a:srgbClr val="a8a8a8"/>
                </a:solidFill>
                <a:miter/>
              </a:ln>
            </p:spPr>
          </p:cxnSp>
          <p:cxnSp>
            <p:nvCxnSpPr>
              <p:cNvPr id="28825" name="Straight Connector 1865"/>
              <p:cNvCxnSpPr/>
              <p:nvPr/>
            </p:nvCxnSpPr>
            <p:spPr>
              <a:xfrm>
                <a:off x="12481560" y="3755520"/>
                <a:ext cx="126360" cy="360"/>
              </a:xfrm>
              <a:prstGeom prst="straightConnector1">
                <a:avLst/>
              </a:prstGeom>
              <a:ln w="6480">
                <a:solidFill>
                  <a:srgbClr val="a8a8a8"/>
                </a:solidFill>
                <a:miter/>
              </a:ln>
            </p:spPr>
          </p:cxnSp>
          <p:cxnSp>
            <p:nvCxnSpPr>
              <p:cNvPr id="28826" name="Straight Connector 1866"/>
              <p:cNvCxnSpPr/>
              <p:nvPr/>
            </p:nvCxnSpPr>
            <p:spPr>
              <a:xfrm>
                <a:off x="12481560" y="3592080"/>
                <a:ext cx="126360" cy="360"/>
              </a:xfrm>
              <a:prstGeom prst="straightConnector1">
                <a:avLst/>
              </a:prstGeom>
              <a:ln w="6480">
                <a:solidFill>
                  <a:srgbClr val="a8a8a8"/>
                </a:solidFill>
                <a:miter/>
              </a:ln>
            </p:spPr>
          </p:cxnSp>
          <p:cxnSp>
            <p:nvCxnSpPr>
              <p:cNvPr id="28827" name="Straight Connector 1867"/>
              <p:cNvCxnSpPr/>
              <p:nvPr/>
            </p:nvCxnSpPr>
            <p:spPr>
              <a:xfrm>
                <a:off x="12481560" y="4081680"/>
                <a:ext cx="126360" cy="360"/>
              </a:xfrm>
              <a:prstGeom prst="straightConnector1">
                <a:avLst/>
              </a:prstGeom>
              <a:ln w="6480">
                <a:solidFill>
                  <a:srgbClr val="a8a8a8"/>
                </a:solidFill>
                <a:miter/>
              </a:ln>
            </p:spPr>
          </p:cxnSp>
          <p:cxnSp>
            <p:nvCxnSpPr>
              <p:cNvPr id="28828" name="Straight Connector 1868"/>
              <p:cNvCxnSpPr/>
              <p:nvPr/>
            </p:nvCxnSpPr>
            <p:spPr>
              <a:xfrm>
                <a:off x="12481560" y="3918240"/>
                <a:ext cx="126360" cy="360"/>
              </a:xfrm>
              <a:prstGeom prst="straightConnector1">
                <a:avLst/>
              </a:prstGeom>
              <a:ln w="6480">
                <a:solidFill>
                  <a:srgbClr val="a8a8a8"/>
                </a:solidFill>
                <a:miter/>
              </a:ln>
            </p:spPr>
          </p:cxnSp>
          <p:cxnSp>
            <p:nvCxnSpPr>
              <p:cNvPr id="28829" name="Straight Connector 1869"/>
              <p:cNvCxnSpPr/>
              <p:nvPr/>
            </p:nvCxnSpPr>
            <p:spPr>
              <a:xfrm>
                <a:off x="12481560" y="4408200"/>
                <a:ext cx="126360" cy="360"/>
              </a:xfrm>
              <a:prstGeom prst="straightConnector1">
                <a:avLst/>
              </a:prstGeom>
              <a:ln w="6480">
                <a:solidFill>
                  <a:srgbClr val="a8a8a8"/>
                </a:solidFill>
                <a:miter/>
              </a:ln>
            </p:spPr>
          </p:cxnSp>
          <p:cxnSp>
            <p:nvCxnSpPr>
              <p:cNvPr id="28830" name="Straight Connector 1870"/>
              <p:cNvCxnSpPr/>
              <p:nvPr/>
            </p:nvCxnSpPr>
            <p:spPr>
              <a:xfrm>
                <a:off x="12481560" y="4244760"/>
                <a:ext cx="126360" cy="360"/>
              </a:xfrm>
              <a:prstGeom prst="straightConnector1">
                <a:avLst/>
              </a:prstGeom>
              <a:ln w="6480">
                <a:solidFill>
                  <a:srgbClr val="a8a8a8"/>
                </a:solidFill>
                <a:miter/>
              </a:ln>
            </p:spPr>
          </p:cxnSp>
          <p:cxnSp>
            <p:nvCxnSpPr>
              <p:cNvPr id="28831" name="Straight Connector 1871"/>
              <p:cNvCxnSpPr/>
              <p:nvPr/>
            </p:nvCxnSpPr>
            <p:spPr>
              <a:xfrm>
                <a:off x="12481560" y="4734720"/>
                <a:ext cx="126360" cy="360"/>
              </a:xfrm>
              <a:prstGeom prst="straightConnector1">
                <a:avLst/>
              </a:prstGeom>
              <a:ln w="6480">
                <a:solidFill>
                  <a:srgbClr val="a8a8a8"/>
                </a:solidFill>
                <a:miter/>
              </a:ln>
            </p:spPr>
          </p:cxnSp>
          <p:cxnSp>
            <p:nvCxnSpPr>
              <p:cNvPr id="28832" name="Straight Connector 1872"/>
              <p:cNvCxnSpPr/>
              <p:nvPr/>
            </p:nvCxnSpPr>
            <p:spPr>
              <a:xfrm>
                <a:off x="12481560" y="4571280"/>
                <a:ext cx="126360" cy="360"/>
              </a:xfrm>
              <a:prstGeom prst="straightConnector1">
                <a:avLst/>
              </a:prstGeom>
              <a:ln w="6480">
                <a:solidFill>
                  <a:srgbClr val="a8a8a8"/>
                </a:solidFill>
                <a:miter/>
              </a:ln>
            </p:spPr>
          </p:cxnSp>
          <p:cxnSp>
            <p:nvCxnSpPr>
              <p:cNvPr id="28833" name="Straight Connector 1873"/>
              <p:cNvCxnSpPr/>
              <p:nvPr/>
            </p:nvCxnSpPr>
            <p:spPr>
              <a:xfrm>
                <a:off x="12481560" y="5061240"/>
                <a:ext cx="126360" cy="360"/>
              </a:xfrm>
              <a:prstGeom prst="straightConnector1">
                <a:avLst/>
              </a:prstGeom>
              <a:ln w="6480">
                <a:solidFill>
                  <a:srgbClr val="a8a8a8"/>
                </a:solidFill>
                <a:miter/>
              </a:ln>
            </p:spPr>
          </p:cxnSp>
          <p:cxnSp>
            <p:nvCxnSpPr>
              <p:cNvPr id="28834" name="Straight Connector 1875"/>
              <p:cNvCxnSpPr/>
              <p:nvPr/>
            </p:nvCxnSpPr>
            <p:spPr>
              <a:xfrm>
                <a:off x="12481560" y="5387760"/>
                <a:ext cx="126360" cy="360"/>
              </a:xfrm>
              <a:prstGeom prst="straightConnector1">
                <a:avLst/>
              </a:prstGeom>
              <a:ln w="6480">
                <a:solidFill>
                  <a:srgbClr val="a8a8a8"/>
                </a:solidFill>
                <a:miter/>
              </a:ln>
            </p:spPr>
          </p:cxnSp>
          <p:cxnSp>
            <p:nvCxnSpPr>
              <p:cNvPr id="28835" name="Straight Connector 1876"/>
              <p:cNvCxnSpPr/>
              <p:nvPr/>
            </p:nvCxnSpPr>
            <p:spPr>
              <a:xfrm>
                <a:off x="12481560" y="5224680"/>
                <a:ext cx="126360" cy="360"/>
              </a:xfrm>
              <a:prstGeom prst="straightConnector1">
                <a:avLst/>
              </a:prstGeom>
              <a:ln w="6480">
                <a:solidFill>
                  <a:srgbClr val="a8a8a8"/>
                </a:solidFill>
                <a:miter/>
              </a:ln>
            </p:spPr>
          </p:cxnSp>
          <p:cxnSp>
            <p:nvCxnSpPr>
              <p:cNvPr id="28836" name="Straight Connector 1877"/>
              <p:cNvCxnSpPr/>
              <p:nvPr/>
            </p:nvCxnSpPr>
            <p:spPr>
              <a:xfrm>
                <a:off x="12481560" y="5714280"/>
                <a:ext cx="126360" cy="360"/>
              </a:xfrm>
              <a:prstGeom prst="straightConnector1">
                <a:avLst/>
              </a:prstGeom>
              <a:ln w="6480">
                <a:solidFill>
                  <a:srgbClr val="a8a8a8"/>
                </a:solidFill>
                <a:miter/>
              </a:ln>
            </p:spPr>
          </p:cxnSp>
          <p:cxnSp>
            <p:nvCxnSpPr>
              <p:cNvPr id="28837" name="Straight Connector 1878"/>
              <p:cNvCxnSpPr/>
              <p:nvPr/>
            </p:nvCxnSpPr>
            <p:spPr>
              <a:xfrm>
                <a:off x="12481560" y="5551200"/>
                <a:ext cx="126360" cy="360"/>
              </a:xfrm>
              <a:prstGeom prst="straightConnector1">
                <a:avLst/>
              </a:prstGeom>
              <a:ln w="6480">
                <a:solidFill>
                  <a:srgbClr val="a8a8a8"/>
                </a:solidFill>
                <a:miter/>
              </a:ln>
            </p:spPr>
          </p:cxnSp>
          <p:cxnSp>
            <p:nvCxnSpPr>
              <p:cNvPr id="28838" name="Straight Connector 1879"/>
              <p:cNvCxnSpPr/>
              <p:nvPr/>
            </p:nvCxnSpPr>
            <p:spPr>
              <a:xfrm>
                <a:off x="12481560" y="6041160"/>
                <a:ext cx="126360" cy="360"/>
              </a:xfrm>
              <a:prstGeom prst="straightConnector1">
                <a:avLst/>
              </a:prstGeom>
              <a:ln w="6480">
                <a:solidFill>
                  <a:srgbClr val="a8a8a8"/>
                </a:solidFill>
                <a:miter/>
              </a:ln>
            </p:spPr>
          </p:cxnSp>
          <p:cxnSp>
            <p:nvCxnSpPr>
              <p:cNvPr id="28839" name="Straight Connector 1880"/>
              <p:cNvCxnSpPr/>
              <p:nvPr/>
            </p:nvCxnSpPr>
            <p:spPr>
              <a:xfrm>
                <a:off x="12481560" y="5877720"/>
                <a:ext cx="126360" cy="360"/>
              </a:xfrm>
              <a:prstGeom prst="straightConnector1">
                <a:avLst/>
              </a:prstGeom>
              <a:ln w="6480">
                <a:solidFill>
                  <a:srgbClr val="a8a8a8"/>
                </a:solidFill>
                <a:miter/>
              </a:ln>
            </p:spPr>
          </p:cxnSp>
          <p:cxnSp>
            <p:nvCxnSpPr>
              <p:cNvPr id="28840" name="Straight Connector 1881"/>
              <p:cNvCxnSpPr/>
              <p:nvPr/>
            </p:nvCxnSpPr>
            <p:spPr>
              <a:xfrm>
                <a:off x="12481560" y="6367680"/>
                <a:ext cx="126360" cy="360"/>
              </a:xfrm>
              <a:prstGeom prst="straightConnector1">
                <a:avLst/>
              </a:prstGeom>
              <a:ln w="6480">
                <a:solidFill>
                  <a:srgbClr val="a8a8a8"/>
                </a:solidFill>
                <a:miter/>
              </a:ln>
            </p:spPr>
          </p:cxnSp>
          <p:cxnSp>
            <p:nvCxnSpPr>
              <p:cNvPr id="28841" name="Straight Connector 1882"/>
              <p:cNvCxnSpPr/>
              <p:nvPr/>
            </p:nvCxnSpPr>
            <p:spPr>
              <a:xfrm>
                <a:off x="12481560" y="6204240"/>
                <a:ext cx="126360" cy="360"/>
              </a:xfrm>
              <a:prstGeom prst="straightConnector1">
                <a:avLst/>
              </a:prstGeom>
              <a:ln w="6480">
                <a:solidFill>
                  <a:srgbClr val="a8a8a8"/>
                </a:solidFill>
                <a:miter/>
              </a:ln>
            </p:spPr>
          </p:cxnSp>
          <p:cxnSp>
            <p:nvCxnSpPr>
              <p:cNvPr id="28842" name="Straight Connector 2020"/>
              <p:cNvCxnSpPr/>
              <p:nvPr/>
            </p:nvCxnSpPr>
            <p:spPr>
              <a:xfrm>
                <a:off x="493920" y="7167240"/>
                <a:ext cx="360" cy="126360"/>
              </a:xfrm>
              <a:prstGeom prst="straightConnector1">
                <a:avLst/>
              </a:prstGeom>
              <a:ln w="6480">
                <a:solidFill>
                  <a:srgbClr val="a8a8a8"/>
                </a:solidFill>
                <a:miter/>
              </a:ln>
            </p:spPr>
          </p:cxnSp>
          <p:cxnSp>
            <p:nvCxnSpPr>
              <p:cNvPr id="28843" name="Straight Connector 2021"/>
              <p:cNvCxnSpPr/>
              <p:nvPr/>
            </p:nvCxnSpPr>
            <p:spPr>
              <a:xfrm>
                <a:off x="329400" y="7167240"/>
                <a:ext cx="360" cy="126360"/>
              </a:xfrm>
              <a:prstGeom prst="straightConnector1">
                <a:avLst/>
              </a:prstGeom>
              <a:ln w="6480">
                <a:solidFill>
                  <a:srgbClr val="a8a8a8"/>
                </a:solidFill>
                <a:miter/>
              </a:ln>
            </p:spPr>
          </p:cxnSp>
          <p:cxnSp>
            <p:nvCxnSpPr>
              <p:cNvPr id="28844" name="Straight Connector 2022"/>
              <p:cNvCxnSpPr/>
              <p:nvPr/>
            </p:nvCxnSpPr>
            <p:spPr>
              <a:xfrm>
                <a:off x="823680" y="7167240"/>
                <a:ext cx="360" cy="126360"/>
              </a:xfrm>
              <a:prstGeom prst="straightConnector1">
                <a:avLst/>
              </a:prstGeom>
              <a:ln w="6480">
                <a:solidFill>
                  <a:srgbClr val="a8a8a8"/>
                </a:solidFill>
                <a:miter/>
              </a:ln>
            </p:spPr>
          </p:cxnSp>
          <p:cxnSp>
            <p:nvCxnSpPr>
              <p:cNvPr id="28845" name="Straight Connector 2023"/>
              <p:cNvCxnSpPr/>
              <p:nvPr/>
            </p:nvCxnSpPr>
            <p:spPr>
              <a:xfrm>
                <a:off x="658800" y="7167240"/>
                <a:ext cx="360" cy="126360"/>
              </a:xfrm>
              <a:prstGeom prst="straightConnector1">
                <a:avLst/>
              </a:prstGeom>
              <a:ln w="6480">
                <a:solidFill>
                  <a:srgbClr val="a8a8a8"/>
                </a:solidFill>
                <a:miter/>
              </a:ln>
            </p:spPr>
          </p:cxnSp>
          <p:cxnSp>
            <p:nvCxnSpPr>
              <p:cNvPr id="28846" name="Straight Connector 2024"/>
              <p:cNvCxnSpPr/>
              <p:nvPr/>
            </p:nvCxnSpPr>
            <p:spPr>
              <a:xfrm>
                <a:off x="1153080" y="7167240"/>
                <a:ext cx="360" cy="126360"/>
              </a:xfrm>
              <a:prstGeom prst="straightConnector1">
                <a:avLst/>
              </a:prstGeom>
              <a:ln w="6480">
                <a:solidFill>
                  <a:srgbClr val="a8a8a8"/>
                </a:solidFill>
                <a:miter/>
              </a:ln>
            </p:spPr>
          </p:cxnSp>
          <p:cxnSp>
            <p:nvCxnSpPr>
              <p:cNvPr id="28847" name="Straight Connector 2025"/>
              <p:cNvCxnSpPr/>
              <p:nvPr/>
            </p:nvCxnSpPr>
            <p:spPr>
              <a:xfrm>
                <a:off x="988200" y="7167240"/>
                <a:ext cx="360" cy="126360"/>
              </a:xfrm>
              <a:prstGeom prst="straightConnector1">
                <a:avLst/>
              </a:prstGeom>
              <a:ln w="6480">
                <a:solidFill>
                  <a:srgbClr val="a8a8a8"/>
                </a:solidFill>
                <a:miter/>
              </a:ln>
            </p:spPr>
          </p:cxnSp>
          <p:cxnSp>
            <p:nvCxnSpPr>
              <p:cNvPr id="28848" name="Straight Connector 2026"/>
              <p:cNvCxnSpPr/>
              <p:nvPr/>
            </p:nvCxnSpPr>
            <p:spPr>
              <a:xfrm>
                <a:off x="1482480" y="7167240"/>
                <a:ext cx="360" cy="126360"/>
              </a:xfrm>
              <a:prstGeom prst="straightConnector1">
                <a:avLst/>
              </a:prstGeom>
              <a:ln w="6480">
                <a:solidFill>
                  <a:srgbClr val="a8a8a8"/>
                </a:solidFill>
                <a:miter/>
              </a:ln>
            </p:spPr>
          </p:cxnSp>
          <p:cxnSp>
            <p:nvCxnSpPr>
              <p:cNvPr id="28849" name="Straight Connector 2027"/>
              <p:cNvCxnSpPr/>
              <p:nvPr/>
            </p:nvCxnSpPr>
            <p:spPr>
              <a:xfrm>
                <a:off x="1317960" y="7167240"/>
                <a:ext cx="360" cy="126360"/>
              </a:xfrm>
              <a:prstGeom prst="straightConnector1">
                <a:avLst/>
              </a:prstGeom>
              <a:ln w="6480">
                <a:solidFill>
                  <a:srgbClr val="a8a8a8"/>
                </a:solidFill>
                <a:miter/>
              </a:ln>
            </p:spPr>
          </p:cxnSp>
          <p:cxnSp>
            <p:nvCxnSpPr>
              <p:cNvPr id="28850" name="Straight Connector 2028"/>
              <p:cNvCxnSpPr/>
              <p:nvPr/>
            </p:nvCxnSpPr>
            <p:spPr>
              <a:xfrm>
                <a:off x="1812240" y="7167240"/>
                <a:ext cx="360" cy="126360"/>
              </a:xfrm>
              <a:prstGeom prst="straightConnector1">
                <a:avLst/>
              </a:prstGeom>
              <a:ln w="6480">
                <a:solidFill>
                  <a:srgbClr val="a8a8a8"/>
                </a:solidFill>
                <a:miter/>
              </a:ln>
            </p:spPr>
          </p:cxnSp>
          <p:cxnSp>
            <p:nvCxnSpPr>
              <p:cNvPr id="28851" name="Straight Connector 2029"/>
              <p:cNvCxnSpPr/>
              <p:nvPr/>
            </p:nvCxnSpPr>
            <p:spPr>
              <a:xfrm>
                <a:off x="1647360" y="7167240"/>
                <a:ext cx="360" cy="126360"/>
              </a:xfrm>
              <a:prstGeom prst="straightConnector1">
                <a:avLst/>
              </a:prstGeom>
              <a:ln w="6480">
                <a:solidFill>
                  <a:srgbClr val="a8a8a8"/>
                </a:solidFill>
                <a:miter/>
              </a:ln>
            </p:spPr>
          </p:cxnSp>
          <p:cxnSp>
            <p:nvCxnSpPr>
              <p:cNvPr id="28852" name="Straight Connector 2030"/>
              <p:cNvCxnSpPr/>
              <p:nvPr/>
            </p:nvCxnSpPr>
            <p:spPr>
              <a:xfrm>
                <a:off x="2141640" y="7167240"/>
                <a:ext cx="360" cy="126360"/>
              </a:xfrm>
              <a:prstGeom prst="straightConnector1">
                <a:avLst/>
              </a:prstGeom>
              <a:ln w="6480">
                <a:solidFill>
                  <a:srgbClr val="a8a8a8"/>
                </a:solidFill>
                <a:miter/>
              </a:ln>
            </p:spPr>
          </p:cxnSp>
          <p:cxnSp>
            <p:nvCxnSpPr>
              <p:cNvPr id="28853" name="Straight Connector 2031"/>
              <p:cNvCxnSpPr/>
              <p:nvPr/>
            </p:nvCxnSpPr>
            <p:spPr>
              <a:xfrm>
                <a:off x="1976760" y="7167240"/>
                <a:ext cx="360" cy="126360"/>
              </a:xfrm>
              <a:prstGeom prst="straightConnector1">
                <a:avLst/>
              </a:prstGeom>
              <a:ln w="6480">
                <a:solidFill>
                  <a:srgbClr val="a8a8a8"/>
                </a:solidFill>
                <a:miter/>
              </a:ln>
            </p:spPr>
          </p:cxnSp>
          <p:cxnSp>
            <p:nvCxnSpPr>
              <p:cNvPr id="28854" name="Straight Connector 2032"/>
              <p:cNvCxnSpPr/>
              <p:nvPr/>
            </p:nvCxnSpPr>
            <p:spPr>
              <a:xfrm>
                <a:off x="2471040" y="7167240"/>
                <a:ext cx="360" cy="126360"/>
              </a:xfrm>
              <a:prstGeom prst="straightConnector1">
                <a:avLst/>
              </a:prstGeom>
              <a:ln w="6480">
                <a:solidFill>
                  <a:srgbClr val="a8a8a8"/>
                </a:solidFill>
                <a:miter/>
              </a:ln>
            </p:spPr>
          </p:cxnSp>
          <p:cxnSp>
            <p:nvCxnSpPr>
              <p:cNvPr id="28855" name="Straight Connector 2033"/>
              <p:cNvCxnSpPr/>
              <p:nvPr/>
            </p:nvCxnSpPr>
            <p:spPr>
              <a:xfrm>
                <a:off x="2306520" y="7167240"/>
                <a:ext cx="360" cy="126360"/>
              </a:xfrm>
              <a:prstGeom prst="straightConnector1">
                <a:avLst/>
              </a:prstGeom>
              <a:ln w="6480">
                <a:solidFill>
                  <a:srgbClr val="a8a8a8"/>
                </a:solidFill>
                <a:miter/>
              </a:ln>
            </p:spPr>
          </p:cxnSp>
          <p:cxnSp>
            <p:nvCxnSpPr>
              <p:cNvPr id="28856" name="Straight Connector 2034"/>
              <p:cNvCxnSpPr/>
              <p:nvPr/>
            </p:nvCxnSpPr>
            <p:spPr>
              <a:xfrm>
                <a:off x="2800800" y="7167240"/>
                <a:ext cx="360" cy="126360"/>
              </a:xfrm>
              <a:prstGeom prst="straightConnector1">
                <a:avLst/>
              </a:prstGeom>
              <a:ln w="6480">
                <a:solidFill>
                  <a:srgbClr val="a8a8a8"/>
                </a:solidFill>
                <a:miter/>
              </a:ln>
            </p:spPr>
          </p:cxnSp>
          <p:cxnSp>
            <p:nvCxnSpPr>
              <p:cNvPr id="28857" name="Straight Connector 2035"/>
              <p:cNvCxnSpPr/>
              <p:nvPr/>
            </p:nvCxnSpPr>
            <p:spPr>
              <a:xfrm>
                <a:off x="2635920" y="7167240"/>
                <a:ext cx="360" cy="126360"/>
              </a:xfrm>
              <a:prstGeom prst="straightConnector1">
                <a:avLst/>
              </a:prstGeom>
              <a:ln w="6480">
                <a:solidFill>
                  <a:srgbClr val="a8a8a8"/>
                </a:solidFill>
                <a:miter/>
              </a:ln>
            </p:spPr>
          </p:cxnSp>
          <p:cxnSp>
            <p:nvCxnSpPr>
              <p:cNvPr id="28858" name="Straight Connector 2036"/>
              <p:cNvCxnSpPr/>
              <p:nvPr/>
            </p:nvCxnSpPr>
            <p:spPr>
              <a:xfrm>
                <a:off x="3130200" y="7167240"/>
                <a:ext cx="360" cy="126360"/>
              </a:xfrm>
              <a:prstGeom prst="straightConnector1">
                <a:avLst/>
              </a:prstGeom>
              <a:ln w="6480">
                <a:solidFill>
                  <a:srgbClr val="a8a8a8"/>
                </a:solidFill>
                <a:miter/>
              </a:ln>
            </p:spPr>
          </p:cxnSp>
          <p:cxnSp>
            <p:nvCxnSpPr>
              <p:cNvPr id="28859" name="Straight Connector 2037"/>
              <p:cNvCxnSpPr/>
              <p:nvPr/>
            </p:nvCxnSpPr>
            <p:spPr>
              <a:xfrm>
                <a:off x="2965320" y="7167240"/>
                <a:ext cx="360" cy="126360"/>
              </a:xfrm>
              <a:prstGeom prst="straightConnector1">
                <a:avLst/>
              </a:prstGeom>
              <a:ln w="6480">
                <a:solidFill>
                  <a:srgbClr val="a8a8a8"/>
                </a:solidFill>
                <a:miter/>
              </a:ln>
            </p:spPr>
          </p:cxnSp>
          <p:cxnSp>
            <p:nvCxnSpPr>
              <p:cNvPr id="28860" name="Straight Connector 2038"/>
              <p:cNvCxnSpPr/>
              <p:nvPr/>
            </p:nvCxnSpPr>
            <p:spPr>
              <a:xfrm>
                <a:off x="3459600" y="7167240"/>
                <a:ext cx="360" cy="126360"/>
              </a:xfrm>
              <a:prstGeom prst="straightConnector1">
                <a:avLst/>
              </a:prstGeom>
              <a:ln w="6480">
                <a:solidFill>
                  <a:srgbClr val="a8a8a8"/>
                </a:solidFill>
                <a:miter/>
              </a:ln>
            </p:spPr>
          </p:cxnSp>
          <p:cxnSp>
            <p:nvCxnSpPr>
              <p:cNvPr id="28861" name="Straight Connector 2039"/>
              <p:cNvCxnSpPr/>
              <p:nvPr/>
            </p:nvCxnSpPr>
            <p:spPr>
              <a:xfrm>
                <a:off x="3295080" y="7167240"/>
                <a:ext cx="360" cy="126360"/>
              </a:xfrm>
              <a:prstGeom prst="straightConnector1">
                <a:avLst/>
              </a:prstGeom>
              <a:ln w="6480">
                <a:solidFill>
                  <a:srgbClr val="a8a8a8"/>
                </a:solidFill>
                <a:miter/>
              </a:ln>
            </p:spPr>
          </p:cxnSp>
          <p:cxnSp>
            <p:nvCxnSpPr>
              <p:cNvPr id="28862" name="Straight Connector 2040"/>
              <p:cNvCxnSpPr/>
              <p:nvPr/>
            </p:nvCxnSpPr>
            <p:spPr>
              <a:xfrm>
                <a:off x="3789360" y="7167240"/>
                <a:ext cx="360" cy="126360"/>
              </a:xfrm>
              <a:prstGeom prst="straightConnector1">
                <a:avLst/>
              </a:prstGeom>
              <a:ln w="6480">
                <a:solidFill>
                  <a:srgbClr val="a8a8a8"/>
                </a:solidFill>
                <a:miter/>
              </a:ln>
            </p:spPr>
          </p:cxnSp>
          <p:cxnSp>
            <p:nvCxnSpPr>
              <p:cNvPr id="28863" name="Straight Connector 2041"/>
              <p:cNvCxnSpPr/>
              <p:nvPr/>
            </p:nvCxnSpPr>
            <p:spPr>
              <a:xfrm>
                <a:off x="3624480" y="7167240"/>
                <a:ext cx="360" cy="126360"/>
              </a:xfrm>
              <a:prstGeom prst="straightConnector1">
                <a:avLst/>
              </a:prstGeom>
              <a:ln w="6480">
                <a:solidFill>
                  <a:srgbClr val="a8a8a8"/>
                </a:solidFill>
                <a:miter/>
              </a:ln>
            </p:spPr>
          </p:cxnSp>
          <p:cxnSp>
            <p:nvCxnSpPr>
              <p:cNvPr id="28864" name="Straight Connector 2042"/>
              <p:cNvCxnSpPr/>
              <p:nvPr/>
            </p:nvCxnSpPr>
            <p:spPr>
              <a:xfrm>
                <a:off x="4118760" y="7167240"/>
                <a:ext cx="360" cy="126360"/>
              </a:xfrm>
              <a:prstGeom prst="straightConnector1">
                <a:avLst/>
              </a:prstGeom>
              <a:ln w="6480">
                <a:solidFill>
                  <a:srgbClr val="a8a8a8"/>
                </a:solidFill>
                <a:miter/>
              </a:ln>
            </p:spPr>
          </p:cxnSp>
          <p:cxnSp>
            <p:nvCxnSpPr>
              <p:cNvPr id="28865" name="Straight Connector 2043"/>
              <p:cNvCxnSpPr/>
              <p:nvPr/>
            </p:nvCxnSpPr>
            <p:spPr>
              <a:xfrm>
                <a:off x="3953880" y="7167240"/>
                <a:ext cx="360" cy="126360"/>
              </a:xfrm>
              <a:prstGeom prst="straightConnector1">
                <a:avLst/>
              </a:prstGeom>
              <a:ln w="6480">
                <a:solidFill>
                  <a:srgbClr val="a8a8a8"/>
                </a:solidFill>
                <a:miter/>
              </a:ln>
            </p:spPr>
          </p:cxnSp>
          <p:cxnSp>
            <p:nvCxnSpPr>
              <p:cNvPr id="28866" name="Straight Connector 2044"/>
              <p:cNvCxnSpPr/>
              <p:nvPr/>
            </p:nvCxnSpPr>
            <p:spPr>
              <a:xfrm>
                <a:off x="4448160" y="7167240"/>
                <a:ext cx="360" cy="126360"/>
              </a:xfrm>
              <a:prstGeom prst="straightConnector1">
                <a:avLst/>
              </a:prstGeom>
              <a:ln w="6480">
                <a:solidFill>
                  <a:srgbClr val="a8a8a8"/>
                </a:solidFill>
                <a:miter/>
              </a:ln>
            </p:spPr>
          </p:cxnSp>
          <p:cxnSp>
            <p:nvCxnSpPr>
              <p:cNvPr id="28867" name="Straight Connector 2045"/>
              <p:cNvCxnSpPr/>
              <p:nvPr/>
            </p:nvCxnSpPr>
            <p:spPr>
              <a:xfrm>
                <a:off x="4283640" y="7167240"/>
                <a:ext cx="360" cy="126360"/>
              </a:xfrm>
              <a:prstGeom prst="straightConnector1">
                <a:avLst/>
              </a:prstGeom>
              <a:ln w="6480">
                <a:solidFill>
                  <a:srgbClr val="a8a8a8"/>
                </a:solidFill>
                <a:miter/>
              </a:ln>
            </p:spPr>
          </p:cxnSp>
          <p:cxnSp>
            <p:nvCxnSpPr>
              <p:cNvPr id="28868" name="Straight Connector 2046"/>
              <p:cNvCxnSpPr/>
              <p:nvPr/>
            </p:nvCxnSpPr>
            <p:spPr>
              <a:xfrm>
                <a:off x="4777920" y="7167240"/>
                <a:ext cx="360" cy="126360"/>
              </a:xfrm>
              <a:prstGeom prst="straightConnector1">
                <a:avLst/>
              </a:prstGeom>
              <a:ln w="6480">
                <a:solidFill>
                  <a:srgbClr val="a8a8a8"/>
                </a:solidFill>
                <a:miter/>
              </a:ln>
            </p:spPr>
          </p:cxnSp>
          <p:cxnSp>
            <p:nvCxnSpPr>
              <p:cNvPr id="28869" name="Straight Connector 2047"/>
              <p:cNvCxnSpPr/>
              <p:nvPr/>
            </p:nvCxnSpPr>
            <p:spPr>
              <a:xfrm>
                <a:off x="4613040" y="7167240"/>
                <a:ext cx="360" cy="126360"/>
              </a:xfrm>
              <a:prstGeom prst="straightConnector1">
                <a:avLst/>
              </a:prstGeom>
              <a:ln w="6480">
                <a:solidFill>
                  <a:srgbClr val="a8a8a8"/>
                </a:solidFill>
                <a:miter/>
              </a:ln>
            </p:spPr>
          </p:cxnSp>
          <p:cxnSp>
            <p:nvCxnSpPr>
              <p:cNvPr id="28870" name="Straight Connector 2048"/>
              <p:cNvCxnSpPr/>
              <p:nvPr/>
            </p:nvCxnSpPr>
            <p:spPr>
              <a:xfrm>
                <a:off x="5107320" y="7167240"/>
                <a:ext cx="360" cy="126360"/>
              </a:xfrm>
              <a:prstGeom prst="straightConnector1">
                <a:avLst/>
              </a:prstGeom>
              <a:ln w="6480">
                <a:solidFill>
                  <a:srgbClr val="a8a8a8"/>
                </a:solidFill>
                <a:miter/>
              </a:ln>
            </p:spPr>
          </p:cxnSp>
          <p:cxnSp>
            <p:nvCxnSpPr>
              <p:cNvPr id="28871" name="Straight Connector 2049"/>
              <p:cNvCxnSpPr/>
              <p:nvPr/>
            </p:nvCxnSpPr>
            <p:spPr>
              <a:xfrm>
                <a:off x="4942440" y="7167240"/>
                <a:ext cx="360" cy="126360"/>
              </a:xfrm>
              <a:prstGeom prst="straightConnector1">
                <a:avLst/>
              </a:prstGeom>
              <a:ln w="6480">
                <a:solidFill>
                  <a:srgbClr val="a8a8a8"/>
                </a:solidFill>
                <a:miter/>
              </a:ln>
            </p:spPr>
          </p:cxnSp>
          <p:cxnSp>
            <p:nvCxnSpPr>
              <p:cNvPr id="28872" name="Straight Connector 2050"/>
              <p:cNvCxnSpPr/>
              <p:nvPr/>
            </p:nvCxnSpPr>
            <p:spPr>
              <a:xfrm>
                <a:off x="5436720" y="7167240"/>
                <a:ext cx="360" cy="126360"/>
              </a:xfrm>
              <a:prstGeom prst="straightConnector1">
                <a:avLst/>
              </a:prstGeom>
              <a:ln w="6480">
                <a:solidFill>
                  <a:srgbClr val="a8a8a8"/>
                </a:solidFill>
                <a:miter/>
              </a:ln>
            </p:spPr>
          </p:cxnSp>
          <p:cxnSp>
            <p:nvCxnSpPr>
              <p:cNvPr id="28873" name="Straight Connector 2051"/>
              <p:cNvCxnSpPr/>
              <p:nvPr/>
            </p:nvCxnSpPr>
            <p:spPr>
              <a:xfrm>
                <a:off x="5272200" y="7167240"/>
                <a:ext cx="360" cy="126360"/>
              </a:xfrm>
              <a:prstGeom prst="straightConnector1">
                <a:avLst/>
              </a:prstGeom>
              <a:ln w="6480">
                <a:solidFill>
                  <a:srgbClr val="a8a8a8"/>
                </a:solidFill>
                <a:miter/>
              </a:ln>
            </p:spPr>
          </p:cxnSp>
          <p:cxnSp>
            <p:nvCxnSpPr>
              <p:cNvPr id="28874" name="Straight Connector 2052"/>
              <p:cNvCxnSpPr/>
              <p:nvPr/>
            </p:nvCxnSpPr>
            <p:spPr>
              <a:xfrm>
                <a:off x="5766480" y="7167240"/>
                <a:ext cx="360" cy="126360"/>
              </a:xfrm>
              <a:prstGeom prst="straightConnector1">
                <a:avLst/>
              </a:prstGeom>
              <a:ln w="6480">
                <a:solidFill>
                  <a:srgbClr val="a8a8a8"/>
                </a:solidFill>
                <a:miter/>
              </a:ln>
            </p:spPr>
          </p:cxnSp>
          <p:cxnSp>
            <p:nvCxnSpPr>
              <p:cNvPr id="28875" name="Straight Connector 2053"/>
              <p:cNvCxnSpPr/>
              <p:nvPr/>
            </p:nvCxnSpPr>
            <p:spPr>
              <a:xfrm>
                <a:off x="5601600" y="7167240"/>
                <a:ext cx="360" cy="126360"/>
              </a:xfrm>
              <a:prstGeom prst="straightConnector1">
                <a:avLst/>
              </a:prstGeom>
              <a:ln w="6480">
                <a:solidFill>
                  <a:srgbClr val="a8a8a8"/>
                </a:solidFill>
                <a:miter/>
              </a:ln>
            </p:spPr>
          </p:cxnSp>
          <p:cxnSp>
            <p:nvCxnSpPr>
              <p:cNvPr id="28876" name="Straight Connector 2054"/>
              <p:cNvCxnSpPr/>
              <p:nvPr/>
            </p:nvCxnSpPr>
            <p:spPr>
              <a:xfrm>
                <a:off x="6095880" y="7167240"/>
                <a:ext cx="360" cy="126360"/>
              </a:xfrm>
              <a:prstGeom prst="straightConnector1">
                <a:avLst/>
              </a:prstGeom>
              <a:ln w="6480">
                <a:solidFill>
                  <a:srgbClr val="a8a8a8"/>
                </a:solidFill>
                <a:miter/>
              </a:ln>
            </p:spPr>
          </p:cxnSp>
          <p:cxnSp>
            <p:nvCxnSpPr>
              <p:cNvPr id="28877" name="Straight Connector 2055"/>
              <p:cNvCxnSpPr/>
              <p:nvPr/>
            </p:nvCxnSpPr>
            <p:spPr>
              <a:xfrm>
                <a:off x="5931000" y="7167240"/>
                <a:ext cx="360" cy="126360"/>
              </a:xfrm>
              <a:prstGeom prst="straightConnector1">
                <a:avLst/>
              </a:prstGeom>
              <a:ln w="6480">
                <a:solidFill>
                  <a:srgbClr val="a8a8a8"/>
                </a:solidFill>
                <a:miter/>
              </a:ln>
            </p:spPr>
          </p:cxnSp>
          <p:cxnSp>
            <p:nvCxnSpPr>
              <p:cNvPr id="28878" name="Straight Connector 2056"/>
              <p:cNvCxnSpPr/>
              <p:nvPr/>
            </p:nvCxnSpPr>
            <p:spPr>
              <a:xfrm>
                <a:off x="6425280" y="7167240"/>
                <a:ext cx="360" cy="126360"/>
              </a:xfrm>
              <a:prstGeom prst="straightConnector1">
                <a:avLst/>
              </a:prstGeom>
              <a:ln w="6480">
                <a:solidFill>
                  <a:srgbClr val="a8a8a8"/>
                </a:solidFill>
                <a:miter/>
              </a:ln>
            </p:spPr>
          </p:cxnSp>
          <p:cxnSp>
            <p:nvCxnSpPr>
              <p:cNvPr id="28879" name="Straight Connector 2057"/>
              <p:cNvCxnSpPr/>
              <p:nvPr/>
            </p:nvCxnSpPr>
            <p:spPr>
              <a:xfrm>
                <a:off x="6260760" y="7167240"/>
                <a:ext cx="360" cy="126360"/>
              </a:xfrm>
              <a:prstGeom prst="straightConnector1">
                <a:avLst/>
              </a:prstGeom>
              <a:ln w="6480">
                <a:solidFill>
                  <a:srgbClr val="a8a8a8"/>
                </a:solidFill>
                <a:miter/>
              </a:ln>
            </p:spPr>
          </p:cxnSp>
          <p:cxnSp>
            <p:nvCxnSpPr>
              <p:cNvPr id="28880" name="Straight Connector 2058"/>
              <p:cNvCxnSpPr/>
              <p:nvPr/>
            </p:nvCxnSpPr>
            <p:spPr>
              <a:xfrm>
                <a:off x="6590160" y="7167240"/>
                <a:ext cx="360" cy="126360"/>
              </a:xfrm>
              <a:prstGeom prst="straightConnector1">
                <a:avLst/>
              </a:prstGeom>
              <a:ln w="6480">
                <a:solidFill>
                  <a:srgbClr val="a8a8a8"/>
                </a:solidFill>
                <a:miter/>
              </a:ln>
            </p:spPr>
          </p:cxnSp>
          <p:cxnSp>
            <p:nvCxnSpPr>
              <p:cNvPr id="28881" name="Straight Connector 2059"/>
              <p:cNvCxnSpPr/>
              <p:nvPr/>
            </p:nvCxnSpPr>
            <p:spPr>
              <a:xfrm>
                <a:off x="6919560" y="7167240"/>
                <a:ext cx="360" cy="126360"/>
              </a:xfrm>
              <a:prstGeom prst="straightConnector1">
                <a:avLst/>
              </a:prstGeom>
              <a:ln w="6480">
                <a:solidFill>
                  <a:srgbClr val="a8a8a8"/>
                </a:solidFill>
                <a:miter/>
              </a:ln>
            </p:spPr>
          </p:cxnSp>
          <p:cxnSp>
            <p:nvCxnSpPr>
              <p:cNvPr id="28882" name="Straight Connector 2060"/>
              <p:cNvCxnSpPr/>
              <p:nvPr/>
            </p:nvCxnSpPr>
            <p:spPr>
              <a:xfrm>
                <a:off x="6754680" y="7167240"/>
                <a:ext cx="360" cy="126360"/>
              </a:xfrm>
              <a:prstGeom prst="straightConnector1">
                <a:avLst/>
              </a:prstGeom>
              <a:ln w="6480">
                <a:solidFill>
                  <a:srgbClr val="a8a8a8"/>
                </a:solidFill>
                <a:miter/>
              </a:ln>
            </p:spPr>
          </p:cxnSp>
          <p:cxnSp>
            <p:nvCxnSpPr>
              <p:cNvPr id="28883" name="Straight Connector 2061"/>
              <p:cNvCxnSpPr/>
              <p:nvPr/>
            </p:nvCxnSpPr>
            <p:spPr>
              <a:xfrm>
                <a:off x="7248960" y="7167240"/>
                <a:ext cx="360" cy="126360"/>
              </a:xfrm>
              <a:prstGeom prst="straightConnector1">
                <a:avLst/>
              </a:prstGeom>
              <a:ln w="6480">
                <a:solidFill>
                  <a:srgbClr val="a8a8a8"/>
                </a:solidFill>
                <a:miter/>
              </a:ln>
            </p:spPr>
          </p:cxnSp>
          <p:cxnSp>
            <p:nvCxnSpPr>
              <p:cNvPr id="28884" name="Straight Connector 2062"/>
              <p:cNvCxnSpPr/>
              <p:nvPr/>
            </p:nvCxnSpPr>
            <p:spPr>
              <a:xfrm>
                <a:off x="7084440" y="7167240"/>
                <a:ext cx="360" cy="126360"/>
              </a:xfrm>
              <a:prstGeom prst="straightConnector1">
                <a:avLst/>
              </a:prstGeom>
              <a:ln w="6480">
                <a:solidFill>
                  <a:srgbClr val="a8a8a8"/>
                </a:solidFill>
                <a:miter/>
              </a:ln>
            </p:spPr>
          </p:cxnSp>
          <p:cxnSp>
            <p:nvCxnSpPr>
              <p:cNvPr id="28885" name="Straight Connector 2063"/>
              <p:cNvCxnSpPr/>
              <p:nvPr/>
            </p:nvCxnSpPr>
            <p:spPr>
              <a:xfrm>
                <a:off x="7578720" y="7167240"/>
                <a:ext cx="360" cy="126360"/>
              </a:xfrm>
              <a:prstGeom prst="straightConnector1">
                <a:avLst/>
              </a:prstGeom>
              <a:ln w="6480">
                <a:solidFill>
                  <a:srgbClr val="a8a8a8"/>
                </a:solidFill>
                <a:miter/>
              </a:ln>
            </p:spPr>
          </p:cxnSp>
          <p:cxnSp>
            <p:nvCxnSpPr>
              <p:cNvPr id="28886" name="Straight Connector 2064"/>
              <p:cNvCxnSpPr/>
              <p:nvPr/>
            </p:nvCxnSpPr>
            <p:spPr>
              <a:xfrm>
                <a:off x="7413840" y="7167240"/>
                <a:ext cx="360" cy="126360"/>
              </a:xfrm>
              <a:prstGeom prst="straightConnector1">
                <a:avLst/>
              </a:prstGeom>
              <a:ln w="6480">
                <a:solidFill>
                  <a:srgbClr val="a8a8a8"/>
                </a:solidFill>
                <a:miter/>
              </a:ln>
            </p:spPr>
          </p:cxnSp>
          <p:cxnSp>
            <p:nvCxnSpPr>
              <p:cNvPr id="28887" name="Straight Connector 2065"/>
              <p:cNvCxnSpPr/>
              <p:nvPr/>
            </p:nvCxnSpPr>
            <p:spPr>
              <a:xfrm>
                <a:off x="7908120" y="7167240"/>
                <a:ext cx="360" cy="126360"/>
              </a:xfrm>
              <a:prstGeom prst="straightConnector1">
                <a:avLst/>
              </a:prstGeom>
              <a:ln w="6480">
                <a:solidFill>
                  <a:srgbClr val="a8a8a8"/>
                </a:solidFill>
                <a:miter/>
              </a:ln>
            </p:spPr>
          </p:cxnSp>
          <p:cxnSp>
            <p:nvCxnSpPr>
              <p:cNvPr id="28888" name="Straight Connector 2066"/>
              <p:cNvCxnSpPr/>
              <p:nvPr/>
            </p:nvCxnSpPr>
            <p:spPr>
              <a:xfrm>
                <a:off x="7743240" y="7167240"/>
                <a:ext cx="360" cy="126360"/>
              </a:xfrm>
              <a:prstGeom prst="straightConnector1">
                <a:avLst/>
              </a:prstGeom>
              <a:ln w="6480">
                <a:solidFill>
                  <a:srgbClr val="a8a8a8"/>
                </a:solidFill>
                <a:miter/>
              </a:ln>
            </p:spPr>
          </p:cxnSp>
          <p:cxnSp>
            <p:nvCxnSpPr>
              <p:cNvPr id="28889" name="Straight Connector 2067"/>
              <p:cNvCxnSpPr/>
              <p:nvPr/>
            </p:nvCxnSpPr>
            <p:spPr>
              <a:xfrm>
                <a:off x="8237520" y="7167240"/>
                <a:ext cx="360" cy="126360"/>
              </a:xfrm>
              <a:prstGeom prst="straightConnector1">
                <a:avLst/>
              </a:prstGeom>
              <a:ln w="6480">
                <a:solidFill>
                  <a:srgbClr val="a8a8a8"/>
                </a:solidFill>
                <a:miter/>
              </a:ln>
            </p:spPr>
          </p:cxnSp>
          <p:cxnSp>
            <p:nvCxnSpPr>
              <p:cNvPr id="28890" name="Straight Connector 2068"/>
              <p:cNvCxnSpPr/>
              <p:nvPr/>
            </p:nvCxnSpPr>
            <p:spPr>
              <a:xfrm>
                <a:off x="8073000" y="7167240"/>
                <a:ext cx="360" cy="126360"/>
              </a:xfrm>
              <a:prstGeom prst="straightConnector1">
                <a:avLst/>
              </a:prstGeom>
              <a:ln w="6480">
                <a:solidFill>
                  <a:srgbClr val="a8a8a8"/>
                </a:solidFill>
                <a:miter/>
              </a:ln>
            </p:spPr>
          </p:cxnSp>
          <p:cxnSp>
            <p:nvCxnSpPr>
              <p:cNvPr id="28891" name="Straight Connector 2069"/>
              <p:cNvCxnSpPr/>
              <p:nvPr/>
            </p:nvCxnSpPr>
            <p:spPr>
              <a:xfrm>
                <a:off x="8567280" y="7167240"/>
                <a:ext cx="360" cy="126360"/>
              </a:xfrm>
              <a:prstGeom prst="straightConnector1">
                <a:avLst/>
              </a:prstGeom>
              <a:ln w="6480">
                <a:solidFill>
                  <a:srgbClr val="a8a8a8"/>
                </a:solidFill>
                <a:miter/>
              </a:ln>
            </p:spPr>
          </p:cxnSp>
          <p:cxnSp>
            <p:nvCxnSpPr>
              <p:cNvPr id="28892" name="Straight Connector 2070"/>
              <p:cNvCxnSpPr/>
              <p:nvPr/>
            </p:nvCxnSpPr>
            <p:spPr>
              <a:xfrm>
                <a:off x="8402400" y="7167240"/>
                <a:ext cx="360" cy="126360"/>
              </a:xfrm>
              <a:prstGeom prst="straightConnector1">
                <a:avLst/>
              </a:prstGeom>
              <a:ln w="6480">
                <a:solidFill>
                  <a:srgbClr val="a8a8a8"/>
                </a:solidFill>
                <a:miter/>
              </a:ln>
            </p:spPr>
          </p:cxnSp>
          <p:cxnSp>
            <p:nvCxnSpPr>
              <p:cNvPr id="28893" name="Straight Connector 2071"/>
              <p:cNvCxnSpPr/>
              <p:nvPr/>
            </p:nvCxnSpPr>
            <p:spPr>
              <a:xfrm>
                <a:off x="8896680" y="7167240"/>
                <a:ext cx="360" cy="126360"/>
              </a:xfrm>
              <a:prstGeom prst="straightConnector1">
                <a:avLst/>
              </a:prstGeom>
              <a:ln w="6480">
                <a:solidFill>
                  <a:srgbClr val="a8a8a8"/>
                </a:solidFill>
                <a:miter/>
              </a:ln>
            </p:spPr>
          </p:cxnSp>
          <p:cxnSp>
            <p:nvCxnSpPr>
              <p:cNvPr id="28894" name="Straight Connector 2072"/>
              <p:cNvCxnSpPr/>
              <p:nvPr/>
            </p:nvCxnSpPr>
            <p:spPr>
              <a:xfrm>
                <a:off x="8731800" y="7167240"/>
                <a:ext cx="360" cy="126360"/>
              </a:xfrm>
              <a:prstGeom prst="straightConnector1">
                <a:avLst/>
              </a:prstGeom>
              <a:ln w="6480">
                <a:solidFill>
                  <a:srgbClr val="a8a8a8"/>
                </a:solidFill>
                <a:miter/>
              </a:ln>
            </p:spPr>
          </p:cxnSp>
          <p:cxnSp>
            <p:nvCxnSpPr>
              <p:cNvPr id="28895" name="Straight Connector 2073"/>
              <p:cNvCxnSpPr/>
              <p:nvPr/>
            </p:nvCxnSpPr>
            <p:spPr>
              <a:xfrm>
                <a:off x="9226080" y="7167240"/>
                <a:ext cx="360" cy="126360"/>
              </a:xfrm>
              <a:prstGeom prst="straightConnector1">
                <a:avLst/>
              </a:prstGeom>
              <a:ln w="6480">
                <a:solidFill>
                  <a:srgbClr val="a8a8a8"/>
                </a:solidFill>
                <a:miter/>
              </a:ln>
            </p:spPr>
          </p:cxnSp>
          <p:cxnSp>
            <p:nvCxnSpPr>
              <p:cNvPr id="28896" name="Straight Connector 2074"/>
              <p:cNvCxnSpPr/>
              <p:nvPr/>
            </p:nvCxnSpPr>
            <p:spPr>
              <a:xfrm>
                <a:off x="9061560" y="7167240"/>
                <a:ext cx="360" cy="126360"/>
              </a:xfrm>
              <a:prstGeom prst="straightConnector1">
                <a:avLst/>
              </a:prstGeom>
              <a:ln w="6480">
                <a:solidFill>
                  <a:srgbClr val="a8a8a8"/>
                </a:solidFill>
                <a:miter/>
              </a:ln>
            </p:spPr>
          </p:cxnSp>
          <p:cxnSp>
            <p:nvCxnSpPr>
              <p:cNvPr id="28897" name="Straight Connector 2075"/>
              <p:cNvCxnSpPr/>
              <p:nvPr/>
            </p:nvCxnSpPr>
            <p:spPr>
              <a:xfrm>
                <a:off x="9555840" y="7167240"/>
                <a:ext cx="360" cy="126360"/>
              </a:xfrm>
              <a:prstGeom prst="straightConnector1">
                <a:avLst/>
              </a:prstGeom>
              <a:ln w="6480">
                <a:solidFill>
                  <a:srgbClr val="a8a8a8"/>
                </a:solidFill>
                <a:miter/>
              </a:ln>
            </p:spPr>
          </p:cxnSp>
          <p:cxnSp>
            <p:nvCxnSpPr>
              <p:cNvPr id="28898" name="Straight Connector 2076"/>
              <p:cNvCxnSpPr/>
              <p:nvPr/>
            </p:nvCxnSpPr>
            <p:spPr>
              <a:xfrm>
                <a:off x="9390960" y="7167240"/>
                <a:ext cx="360" cy="126360"/>
              </a:xfrm>
              <a:prstGeom prst="straightConnector1">
                <a:avLst/>
              </a:prstGeom>
              <a:ln w="6480">
                <a:solidFill>
                  <a:srgbClr val="a8a8a8"/>
                </a:solidFill>
                <a:miter/>
              </a:ln>
            </p:spPr>
          </p:cxnSp>
          <p:cxnSp>
            <p:nvCxnSpPr>
              <p:cNvPr id="28899" name="Straight Connector 2077"/>
              <p:cNvCxnSpPr/>
              <p:nvPr/>
            </p:nvCxnSpPr>
            <p:spPr>
              <a:xfrm>
                <a:off x="9885240" y="7167240"/>
                <a:ext cx="360" cy="126360"/>
              </a:xfrm>
              <a:prstGeom prst="straightConnector1">
                <a:avLst/>
              </a:prstGeom>
              <a:ln w="6480">
                <a:solidFill>
                  <a:srgbClr val="a8a8a8"/>
                </a:solidFill>
                <a:miter/>
              </a:ln>
            </p:spPr>
          </p:cxnSp>
          <p:cxnSp>
            <p:nvCxnSpPr>
              <p:cNvPr id="28900" name="Straight Connector 2078"/>
              <p:cNvCxnSpPr/>
              <p:nvPr/>
            </p:nvCxnSpPr>
            <p:spPr>
              <a:xfrm>
                <a:off x="9720360" y="7167240"/>
                <a:ext cx="360" cy="126360"/>
              </a:xfrm>
              <a:prstGeom prst="straightConnector1">
                <a:avLst/>
              </a:prstGeom>
              <a:ln w="6480">
                <a:solidFill>
                  <a:srgbClr val="a8a8a8"/>
                </a:solidFill>
                <a:miter/>
              </a:ln>
            </p:spPr>
          </p:cxnSp>
          <p:cxnSp>
            <p:nvCxnSpPr>
              <p:cNvPr id="28901" name="Straight Connector 2079"/>
              <p:cNvCxnSpPr/>
              <p:nvPr/>
            </p:nvCxnSpPr>
            <p:spPr>
              <a:xfrm>
                <a:off x="10214640" y="7167240"/>
                <a:ext cx="360" cy="126360"/>
              </a:xfrm>
              <a:prstGeom prst="straightConnector1">
                <a:avLst/>
              </a:prstGeom>
              <a:ln w="6480">
                <a:solidFill>
                  <a:srgbClr val="a8a8a8"/>
                </a:solidFill>
                <a:miter/>
              </a:ln>
            </p:spPr>
          </p:cxnSp>
          <p:cxnSp>
            <p:nvCxnSpPr>
              <p:cNvPr id="28902" name="Straight Connector 2080"/>
              <p:cNvCxnSpPr/>
              <p:nvPr/>
            </p:nvCxnSpPr>
            <p:spPr>
              <a:xfrm>
                <a:off x="10050120" y="7167240"/>
                <a:ext cx="360" cy="126360"/>
              </a:xfrm>
              <a:prstGeom prst="straightConnector1">
                <a:avLst/>
              </a:prstGeom>
              <a:ln w="6480">
                <a:solidFill>
                  <a:srgbClr val="a8a8a8"/>
                </a:solidFill>
                <a:miter/>
              </a:ln>
            </p:spPr>
          </p:cxnSp>
          <p:cxnSp>
            <p:nvCxnSpPr>
              <p:cNvPr id="28903" name="Straight Connector 2081"/>
              <p:cNvCxnSpPr/>
              <p:nvPr/>
            </p:nvCxnSpPr>
            <p:spPr>
              <a:xfrm>
                <a:off x="10544400" y="7167240"/>
                <a:ext cx="360" cy="126360"/>
              </a:xfrm>
              <a:prstGeom prst="straightConnector1">
                <a:avLst/>
              </a:prstGeom>
              <a:ln w="6480">
                <a:solidFill>
                  <a:srgbClr val="a8a8a8"/>
                </a:solidFill>
                <a:miter/>
              </a:ln>
            </p:spPr>
          </p:cxnSp>
          <p:cxnSp>
            <p:nvCxnSpPr>
              <p:cNvPr id="28904" name="Straight Connector 2082"/>
              <p:cNvCxnSpPr/>
              <p:nvPr/>
            </p:nvCxnSpPr>
            <p:spPr>
              <a:xfrm>
                <a:off x="10379520" y="7167240"/>
                <a:ext cx="360" cy="126360"/>
              </a:xfrm>
              <a:prstGeom prst="straightConnector1">
                <a:avLst/>
              </a:prstGeom>
              <a:ln w="6480">
                <a:solidFill>
                  <a:srgbClr val="a8a8a8"/>
                </a:solidFill>
                <a:miter/>
              </a:ln>
            </p:spPr>
          </p:cxnSp>
          <p:cxnSp>
            <p:nvCxnSpPr>
              <p:cNvPr id="28905" name="Straight Connector 2083"/>
              <p:cNvCxnSpPr/>
              <p:nvPr/>
            </p:nvCxnSpPr>
            <p:spPr>
              <a:xfrm>
                <a:off x="10873800" y="7167240"/>
                <a:ext cx="360" cy="126360"/>
              </a:xfrm>
              <a:prstGeom prst="straightConnector1">
                <a:avLst/>
              </a:prstGeom>
              <a:ln w="6480">
                <a:solidFill>
                  <a:srgbClr val="a8a8a8"/>
                </a:solidFill>
                <a:miter/>
              </a:ln>
            </p:spPr>
          </p:cxnSp>
          <p:cxnSp>
            <p:nvCxnSpPr>
              <p:cNvPr id="28906" name="Straight Connector 2084"/>
              <p:cNvCxnSpPr/>
              <p:nvPr/>
            </p:nvCxnSpPr>
            <p:spPr>
              <a:xfrm>
                <a:off x="10708920" y="7167240"/>
                <a:ext cx="360" cy="126360"/>
              </a:xfrm>
              <a:prstGeom prst="straightConnector1">
                <a:avLst/>
              </a:prstGeom>
              <a:ln w="6480">
                <a:solidFill>
                  <a:srgbClr val="a8a8a8"/>
                </a:solidFill>
                <a:miter/>
              </a:ln>
            </p:spPr>
          </p:cxnSp>
          <p:cxnSp>
            <p:nvCxnSpPr>
              <p:cNvPr id="28907" name="Straight Connector 2085"/>
              <p:cNvCxnSpPr/>
              <p:nvPr/>
            </p:nvCxnSpPr>
            <p:spPr>
              <a:xfrm>
                <a:off x="11203200" y="7167240"/>
                <a:ext cx="360" cy="126360"/>
              </a:xfrm>
              <a:prstGeom prst="straightConnector1">
                <a:avLst/>
              </a:prstGeom>
              <a:ln w="6480">
                <a:solidFill>
                  <a:srgbClr val="a8a8a8"/>
                </a:solidFill>
                <a:miter/>
              </a:ln>
            </p:spPr>
          </p:cxnSp>
          <p:cxnSp>
            <p:nvCxnSpPr>
              <p:cNvPr id="28908" name="Straight Connector 2086"/>
              <p:cNvCxnSpPr/>
              <p:nvPr/>
            </p:nvCxnSpPr>
            <p:spPr>
              <a:xfrm>
                <a:off x="11038680" y="7167240"/>
                <a:ext cx="360" cy="126360"/>
              </a:xfrm>
              <a:prstGeom prst="straightConnector1">
                <a:avLst/>
              </a:prstGeom>
              <a:ln w="6480">
                <a:solidFill>
                  <a:srgbClr val="a8a8a8"/>
                </a:solidFill>
                <a:miter/>
              </a:ln>
            </p:spPr>
          </p:cxnSp>
          <p:cxnSp>
            <p:nvCxnSpPr>
              <p:cNvPr id="28909" name="Straight Connector 2087"/>
              <p:cNvCxnSpPr/>
              <p:nvPr/>
            </p:nvCxnSpPr>
            <p:spPr>
              <a:xfrm>
                <a:off x="11532960" y="7167240"/>
                <a:ext cx="360" cy="126360"/>
              </a:xfrm>
              <a:prstGeom prst="straightConnector1">
                <a:avLst/>
              </a:prstGeom>
              <a:ln w="6480">
                <a:solidFill>
                  <a:srgbClr val="a8a8a8"/>
                </a:solidFill>
                <a:miter/>
              </a:ln>
            </p:spPr>
          </p:cxnSp>
          <p:cxnSp>
            <p:nvCxnSpPr>
              <p:cNvPr id="28910" name="Straight Connector 2088"/>
              <p:cNvCxnSpPr/>
              <p:nvPr/>
            </p:nvCxnSpPr>
            <p:spPr>
              <a:xfrm>
                <a:off x="11368080" y="7167240"/>
                <a:ext cx="360" cy="126360"/>
              </a:xfrm>
              <a:prstGeom prst="straightConnector1">
                <a:avLst/>
              </a:prstGeom>
              <a:ln w="6480">
                <a:solidFill>
                  <a:srgbClr val="a8a8a8"/>
                </a:solidFill>
                <a:miter/>
              </a:ln>
            </p:spPr>
          </p:cxnSp>
          <p:cxnSp>
            <p:nvCxnSpPr>
              <p:cNvPr id="28911" name="Straight Connector 2089"/>
              <p:cNvCxnSpPr/>
              <p:nvPr/>
            </p:nvCxnSpPr>
            <p:spPr>
              <a:xfrm>
                <a:off x="11862360" y="7167240"/>
                <a:ext cx="360" cy="126360"/>
              </a:xfrm>
              <a:prstGeom prst="straightConnector1">
                <a:avLst/>
              </a:prstGeom>
              <a:ln w="6480">
                <a:solidFill>
                  <a:srgbClr val="a8a8a8"/>
                </a:solidFill>
                <a:miter/>
              </a:ln>
            </p:spPr>
          </p:cxnSp>
          <p:cxnSp>
            <p:nvCxnSpPr>
              <p:cNvPr id="2891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8913" name="Group 28"/>
            <p:cNvGrpSpPr/>
            <p:nvPr/>
          </p:nvGrpSpPr>
          <p:grpSpPr>
            <a:xfrm>
              <a:off x="-435240" y="-435240"/>
              <a:ext cx="13042800" cy="7728480"/>
              <a:chOff x="-435240" y="-435240"/>
              <a:chExt cx="13042800" cy="7728480"/>
            </a:xfrm>
          </p:grpSpPr>
          <p:cxnSp>
            <p:nvCxnSpPr>
              <p:cNvPr id="28914" name="Straight Connector 1897"/>
              <p:cNvCxnSpPr/>
              <p:nvPr/>
            </p:nvCxnSpPr>
            <p:spPr>
              <a:xfrm>
                <a:off x="12355560" y="4898520"/>
                <a:ext cx="252360" cy="360"/>
              </a:xfrm>
              <a:prstGeom prst="straightConnector1">
                <a:avLst/>
              </a:prstGeom>
              <a:ln w="6480">
                <a:solidFill>
                  <a:srgbClr val="a8a8a8"/>
                </a:solidFill>
                <a:miter/>
              </a:ln>
            </p:spPr>
          </p:cxnSp>
          <p:cxnSp>
            <p:nvCxnSpPr>
              <p:cNvPr id="28915" name="Straight Connector 181"/>
              <p:cNvCxnSpPr/>
              <p:nvPr/>
            </p:nvCxnSpPr>
            <p:spPr>
              <a:xfrm>
                <a:off x="-435240" y="326520"/>
                <a:ext cx="252360" cy="360"/>
              </a:xfrm>
              <a:prstGeom prst="straightConnector1">
                <a:avLst/>
              </a:prstGeom>
              <a:ln w="6480">
                <a:solidFill>
                  <a:srgbClr val="a8a8a8"/>
                </a:solidFill>
                <a:miter/>
              </a:ln>
            </p:spPr>
          </p:cxnSp>
          <p:cxnSp>
            <p:nvCxnSpPr>
              <p:cNvPr id="28916" name="Straight Connector 182"/>
              <p:cNvCxnSpPr/>
              <p:nvPr/>
            </p:nvCxnSpPr>
            <p:spPr>
              <a:xfrm>
                <a:off x="-435240" y="0"/>
                <a:ext cx="252360" cy="360"/>
              </a:xfrm>
              <a:prstGeom prst="straightConnector1">
                <a:avLst/>
              </a:prstGeom>
              <a:ln w="6480">
                <a:solidFill>
                  <a:srgbClr val="a8a8a8"/>
                </a:solidFill>
                <a:miter/>
              </a:ln>
            </p:spPr>
          </p:cxnSp>
          <p:cxnSp>
            <p:nvCxnSpPr>
              <p:cNvPr id="28917" name="Straight Connector 183"/>
              <p:cNvCxnSpPr/>
              <p:nvPr/>
            </p:nvCxnSpPr>
            <p:spPr>
              <a:xfrm>
                <a:off x="-435240" y="979560"/>
                <a:ext cx="252360" cy="360"/>
              </a:xfrm>
              <a:prstGeom prst="straightConnector1">
                <a:avLst/>
              </a:prstGeom>
              <a:ln w="6480">
                <a:solidFill>
                  <a:srgbClr val="a8a8a8"/>
                </a:solidFill>
                <a:miter/>
              </a:ln>
            </p:spPr>
          </p:cxnSp>
          <p:cxnSp>
            <p:nvCxnSpPr>
              <p:cNvPr id="28918" name="Straight Connector 184"/>
              <p:cNvCxnSpPr/>
              <p:nvPr/>
            </p:nvCxnSpPr>
            <p:spPr>
              <a:xfrm>
                <a:off x="-435240" y="653040"/>
                <a:ext cx="252360" cy="360"/>
              </a:xfrm>
              <a:prstGeom prst="straightConnector1">
                <a:avLst/>
              </a:prstGeom>
              <a:ln w="6480">
                <a:solidFill>
                  <a:srgbClr val="a8a8a8"/>
                </a:solidFill>
                <a:miter/>
              </a:ln>
            </p:spPr>
          </p:cxnSp>
          <p:cxnSp>
            <p:nvCxnSpPr>
              <p:cNvPr id="28919" name="Straight Connector 185"/>
              <p:cNvCxnSpPr/>
              <p:nvPr/>
            </p:nvCxnSpPr>
            <p:spPr>
              <a:xfrm>
                <a:off x="-435240" y="1632600"/>
                <a:ext cx="252360" cy="360"/>
              </a:xfrm>
              <a:prstGeom prst="straightConnector1">
                <a:avLst/>
              </a:prstGeom>
              <a:ln w="6480">
                <a:solidFill>
                  <a:srgbClr val="a8a8a8"/>
                </a:solidFill>
                <a:miter/>
              </a:ln>
            </p:spPr>
          </p:cxnSp>
          <p:cxnSp>
            <p:nvCxnSpPr>
              <p:cNvPr id="28920" name="Straight Connector 186"/>
              <p:cNvCxnSpPr/>
              <p:nvPr/>
            </p:nvCxnSpPr>
            <p:spPr>
              <a:xfrm>
                <a:off x="-435240" y="1306080"/>
                <a:ext cx="252360" cy="360"/>
              </a:xfrm>
              <a:prstGeom prst="straightConnector1">
                <a:avLst/>
              </a:prstGeom>
              <a:ln w="6480">
                <a:solidFill>
                  <a:srgbClr val="a8a8a8"/>
                </a:solidFill>
                <a:miter/>
              </a:ln>
            </p:spPr>
          </p:cxnSp>
          <p:cxnSp>
            <p:nvCxnSpPr>
              <p:cNvPr id="28921" name="Straight Connector 187"/>
              <p:cNvCxnSpPr/>
              <p:nvPr/>
            </p:nvCxnSpPr>
            <p:spPr>
              <a:xfrm>
                <a:off x="-435240" y="2285640"/>
                <a:ext cx="252360" cy="360"/>
              </a:xfrm>
              <a:prstGeom prst="straightConnector1">
                <a:avLst/>
              </a:prstGeom>
              <a:ln w="6480">
                <a:solidFill>
                  <a:srgbClr val="a8a8a8"/>
                </a:solidFill>
                <a:miter/>
              </a:ln>
            </p:spPr>
          </p:cxnSp>
          <p:cxnSp>
            <p:nvCxnSpPr>
              <p:cNvPr id="28922" name="Straight Connector 188"/>
              <p:cNvCxnSpPr/>
              <p:nvPr/>
            </p:nvCxnSpPr>
            <p:spPr>
              <a:xfrm>
                <a:off x="-435240" y="1959120"/>
                <a:ext cx="252360" cy="360"/>
              </a:xfrm>
              <a:prstGeom prst="straightConnector1">
                <a:avLst/>
              </a:prstGeom>
              <a:ln w="6480">
                <a:solidFill>
                  <a:srgbClr val="a8a8a8"/>
                </a:solidFill>
                <a:miter/>
              </a:ln>
            </p:spPr>
          </p:cxnSp>
          <p:cxnSp>
            <p:nvCxnSpPr>
              <p:cNvPr id="28923" name="Straight Connector 189"/>
              <p:cNvCxnSpPr/>
              <p:nvPr/>
            </p:nvCxnSpPr>
            <p:spPr>
              <a:xfrm>
                <a:off x="-435240" y="2939040"/>
                <a:ext cx="252360" cy="360"/>
              </a:xfrm>
              <a:prstGeom prst="straightConnector1">
                <a:avLst/>
              </a:prstGeom>
              <a:ln w="6480">
                <a:solidFill>
                  <a:srgbClr val="a8a8a8"/>
                </a:solidFill>
                <a:miter/>
              </a:ln>
            </p:spPr>
          </p:cxnSp>
          <p:cxnSp>
            <p:nvCxnSpPr>
              <p:cNvPr id="28924" name="Straight Connector 190"/>
              <p:cNvCxnSpPr/>
              <p:nvPr/>
            </p:nvCxnSpPr>
            <p:spPr>
              <a:xfrm>
                <a:off x="-435240" y="2612520"/>
                <a:ext cx="252360" cy="360"/>
              </a:xfrm>
              <a:prstGeom prst="straightConnector1">
                <a:avLst/>
              </a:prstGeom>
              <a:ln w="6480">
                <a:solidFill>
                  <a:srgbClr val="a8a8a8"/>
                </a:solidFill>
                <a:miter/>
              </a:ln>
            </p:spPr>
          </p:cxnSp>
          <p:cxnSp>
            <p:nvCxnSpPr>
              <p:cNvPr id="28925" name="Straight Connector 191"/>
              <p:cNvCxnSpPr/>
              <p:nvPr/>
            </p:nvCxnSpPr>
            <p:spPr>
              <a:xfrm>
                <a:off x="-435240" y="3592080"/>
                <a:ext cx="252360" cy="360"/>
              </a:xfrm>
              <a:prstGeom prst="straightConnector1">
                <a:avLst/>
              </a:prstGeom>
              <a:ln w="6480">
                <a:solidFill>
                  <a:srgbClr val="a8a8a8"/>
                </a:solidFill>
                <a:miter/>
              </a:ln>
            </p:spPr>
          </p:cxnSp>
          <p:cxnSp>
            <p:nvCxnSpPr>
              <p:cNvPr id="28926" name="Straight Connector 192"/>
              <p:cNvCxnSpPr/>
              <p:nvPr/>
            </p:nvCxnSpPr>
            <p:spPr>
              <a:xfrm>
                <a:off x="-435240" y="3265560"/>
                <a:ext cx="252360" cy="360"/>
              </a:xfrm>
              <a:prstGeom prst="straightConnector1">
                <a:avLst/>
              </a:prstGeom>
              <a:ln w="6480">
                <a:solidFill>
                  <a:srgbClr val="a8a8a8"/>
                </a:solidFill>
                <a:miter/>
              </a:ln>
            </p:spPr>
          </p:cxnSp>
          <p:cxnSp>
            <p:nvCxnSpPr>
              <p:cNvPr id="28927" name="Straight Connector 193"/>
              <p:cNvCxnSpPr/>
              <p:nvPr/>
            </p:nvCxnSpPr>
            <p:spPr>
              <a:xfrm>
                <a:off x="-435240" y="4245120"/>
                <a:ext cx="252360" cy="360"/>
              </a:xfrm>
              <a:prstGeom prst="straightConnector1">
                <a:avLst/>
              </a:prstGeom>
              <a:ln w="6480">
                <a:solidFill>
                  <a:srgbClr val="a8a8a8"/>
                </a:solidFill>
                <a:miter/>
              </a:ln>
            </p:spPr>
          </p:cxnSp>
          <p:cxnSp>
            <p:nvCxnSpPr>
              <p:cNvPr id="28928" name="Straight Connector 194"/>
              <p:cNvCxnSpPr/>
              <p:nvPr/>
            </p:nvCxnSpPr>
            <p:spPr>
              <a:xfrm>
                <a:off x="-435240" y="3918600"/>
                <a:ext cx="252360" cy="360"/>
              </a:xfrm>
              <a:prstGeom prst="straightConnector1">
                <a:avLst/>
              </a:prstGeom>
              <a:ln w="6480">
                <a:solidFill>
                  <a:srgbClr val="a8a8a8"/>
                </a:solidFill>
                <a:miter/>
              </a:ln>
            </p:spPr>
          </p:cxnSp>
          <p:cxnSp>
            <p:nvCxnSpPr>
              <p:cNvPr id="28929" name="Straight Connector 195"/>
              <p:cNvCxnSpPr/>
              <p:nvPr/>
            </p:nvCxnSpPr>
            <p:spPr>
              <a:xfrm>
                <a:off x="-435240" y="4898520"/>
                <a:ext cx="252360" cy="360"/>
              </a:xfrm>
              <a:prstGeom prst="straightConnector1">
                <a:avLst/>
              </a:prstGeom>
              <a:ln w="6480">
                <a:solidFill>
                  <a:srgbClr val="a8a8a8"/>
                </a:solidFill>
                <a:miter/>
              </a:ln>
            </p:spPr>
          </p:cxnSp>
          <p:cxnSp>
            <p:nvCxnSpPr>
              <p:cNvPr id="28930" name="Straight Connector 196"/>
              <p:cNvCxnSpPr/>
              <p:nvPr/>
            </p:nvCxnSpPr>
            <p:spPr>
              <a:xfrm>
                <a:off x="-435240" y="4571640"/>
                <a:ext cx="252360" cy="360"/>
              </a:xfrm>
              <a:prstGeom prst="straightConnector1">
                <a:avLst/>
              </a:prstGeom>
              <a:ln w="6480">
                <a:solidFill>
                  <a:srgbClr val="a8a8a8"/>
                </a:solidFill>
                <a:miter/>
              </a:ln>
            </p:spPr>
          </p:cxnSp>
          <p:cxnSp>
            <p:nvCxnSpPr>
              <p:cNvPr id="28931" name="Straight Connector 197"/>
              <p:cNvCxnSpPr/>
              <p:nvPr/>
            </p:nvCxnSpPr>
            <p:spPr>
              <a:xfrm>
                <a:off x="-435240" y="5551560"/>
                <a:ext cx="252360" cy="360"/>
              </a:xfrm>
              <a:prstGeom prst="straightConnector1">
                <a:avLst/>
              </a:prstGeom>
              <a:ln w="6480">
                <a:solidFill>
                  <a:srgbClr val="a8a8a8"/>
                </a:solidFill>
                <a:miter/>
              </a:ln>
            </p:spPr>
          </p:cxnSp>
          <p:cxnSp>
            <p:nvCxnSpPr>
              <p:cNvPr id="28932" name="Straight Connector 198"/>
              <p:cNvCxnSpPr/>
              <p:nvPr/>
            </p:nvCxnSpPr>
            <p:spPr>
              <a:xfrm>
                <a:off x="-435240" y="5225040"/>
                <a:ext cx="252360" cy="360"/>
              </a:xfrm>
              <a:prstGeom prst="straightConnector1">
                <a:avLst/>
              </a:prstGeom>
              <a:ln w="6480">
                <a:solidFill>
                  <a:srgbClr val="a8a8a8"/>
                </a:solidFill>
                <a:miter/>
              </a:ln>
            </p:spPr>
          </p:cxnSp>
          <p:cxnSp>
            <p:nvCxnSpPr>
              <p:cNvPr id="28933" name="Straight Connector 199"/>
              <p:cNvCxnSpPr/>
              <p:nvPr/>
            </p:nvCxnSpPr>
            <p:spPr>
              <a:xfrm>
                <a:off x="-435240" y="6204600"/>
                <a:ext cx="252360" cy="360"/>
              </a:xfrm>
              <a:prstGeom prst="straightConnector1">
                <a:avLst/>
              </a:prstGeom>
              <a:ln w="6480">
                <a:solidFill>
                  <a:srgbClr val="a8a8a8"/>
                </a:solidFill>
                <a:miter/>
              </a:ln>
            </p:spPr>
          </p:cxnSp>
          <p:cxnSp>
            <p:nvCxnSpPr>
              <p:cNvPr id="28934" name="Straight Connector 200"/>
              <p:cNvCxnSpPr/>
              <p:nvPr/>
            </p:nvCxnSpPr>
            <p:spPr>
              <a:xfrm>
                <a:off x="-435240" y="5878080"/>
                <a:ext cx="252360" cy="360"/>
              </a:xfrm>
              <a:prstGeom prst="straightConnector1">
                <a:avLst/>
              </a:prstGeom>
              <a:ln w="6480">
                <a:solidFill>
                  <a:srgbClr val="a8a8a8"/>
                </a:solidFill>
                <a:miter/>
              </a:ln>
            </p:spPr>
          </p:cxnSp>
          <p:cxnSp>
            <p:nvCxnSpPr>
              <p:cNvPr id="28935" name="Straight Connector 201"/>
              <p:cNvCxnSpPr/>
              <p:nvPr/>
            </p:nvCxnSpPr>
            <p:spPr>
              <a:xfrm>
                <a:off x="-435240" y="6857640"/>
                <a:ext cx="252360" cy="360"/>
              </a:xfrm>
              <a:prstGeom prst="straightConnector1">
                <a:avLst/>
              </a:prstGeom>
              <a:ln w="6480">
                <a:solidFill>
                  <a:srgbClr val="a8a8a8"/>
                </a:solidFill>
                <a:miter/>
              </a:ln>
            </p:spPr>
          </p:cxnSp>
          <p:cxnSp>
            <p:nvCxnSpPr>
              <p:cNvPr id="28936" name="Straight Connector 202"/>
              <p:cNvCxnSpPr/>
              <p:nvPr/>
            </p:nvCxnSpPr>
            <p:spPr>
              <a:xfrm>
                <a:off x="-435240" y="6531120"/>
                <a:ext cx="252360" cy="360"/>
              </a:xfrm>
              <a:prstGeom prst="straightConnector1">
                <a:avLst/>
              </a:prstGeom>
              <a:ln w="6480">
                <a:solidFill>
                  <a:srgbClr val="a8a8a8"/>
                </a:solidFill>
                <a:miter/>
              </a:ln>
            </p:spPr>
          </p:cxnSp>
          <p:cxnSp>
            <p:nvCxnSpPr>
              <p:cNvPr id="28937" name="Straight Connector 806"/>
              <p:cNvCxnSpPr/>
              <p:nvPr/>
            </p:nvCxnSpPr>
            <p:spPr>
              <a:xfrm flipV="1">
                <a:off x="11862360" y="-435240"/>
                <a:ext cx="360" cy="252360"/>
              </a:xfrm>
              <a:prstGeom prst="straightConnector1">
                <a:avLst/>
              </a:prstGeom>
              <a:ln w="6480">
                <a:solidFill>
                  <a:srgbClr val="a8a8a8"/>
                </a:solidFill>
                <a:miter/>
              </a:ln>
            </p:spPr>
          </p:cxnSp>
          <p:cxnSp>
            <p:nvCxnSpPr>
              <p:cNvPr id="28938" name="Straight Connector 807"/>
              <p:cNvCxnSpPr/>
              <p:nvPr/>
            </p:nvCxnSpPr>
            <p:spPr>
              <a:xfrm flipV="1">
                <a:off x="12191760" y="-435240"/>
                <a:ext cx="360" cy="252360"/>
              </a:xfrm>
              <a:prstGeom prst="straightConnector1">
                <a:avLst/>
              </a:prstGeom>
              <a:ln w="6480">
                <a:solidFill>
                  <a:srgbClr val="a8a8a8"/>
                </a:solidFill>
                <a:miter/>
              </a:ln>
            </p:spPr>
          </p:cxnSp>
          <p:cxnSp>
            <p:nvCxnSpPr>
              <p:cNvPr id="28939" name="Straight Connector 808"/>
              <p:cNvCxnSpPr/>
              <p:nvPr/>
            </p:nvCxnSpPr>
            <p:spPr>
              <a:xfrm flipV="1">
                <a:off x="11203200" y="-435240"/>
                <a:ext cx="360" cy="252360"/>
              </a:xfrm>
              <a:prstGeom prst="straightConnector1">
                <a:avLst/>
              </a:prstGeom>
              <a:ln w="6480">
                <a:solidFill>
                  <a:srgbClr val="a8a8a8"/>
                </a:solidFill>
                <a:miter/>
              </a:ln>
            </p:spPr>
          </p:cxnSp>
          <p:cxnSp>
            <p:nvCxnSpPr>
              <p:cNvPr id="28940" name="Straight Connector 809"/>
              <p:cNvCxnSpPr/>
              <p:nvPr/>
            </p:nvCxnSpPr>
            <p:spPr>
              <a:xfrm flipV="1">
                <a:off x="11532960" y="-435240"/>
                <a:ext cx="360" cy="252360"/>
              </a:xfrm>
              <a:prstGeom prst="straightConnector1">
                <a:avLst/>
              </a:prstGeom>
              <a:ln w="6480">
                <a:solidFill>
                  <a:srgbClr val="a8a8a8"/>
                </a:solidFill>
                <a:miter/>
              </a:ln>
            </p:spPr>
          </p:cxnSp>
          <p:cxnSp>
            <p:nvCxnSpPr>
              <p:cNvPr id="28941" name="Straight Connector 810"/>
              <p:cNvCxnSpPr/>
              <p:nvPr/>
            </p:nvCxnSpPr>
            <p:spPr>
              <a:xfrm flipV="1">
                <a:off x="10544400" y="-435240"/>
                <a:ext cx="360" cy="252360"/>
              </a:xfrm>
              <a:prstGeom prst="straightConnector1">
                <a:avLst/>
              </a:prstGeom>
              <a:ln w="6480">
                <a:solidFill>
                  <a:srgbClr val="a8a8a8"/>
                </a:solidFill>
                <a:miter/>
              </a:ln>
            </p:spPr>
          </p:cxnSp>
          <p:cxnSp>
            <p:nvCxnSpPr>
              <p:cNvPr id="28942" name="Straight Connector 811"/>
              <p:cNvCxnSpPr/>
              <p:nvPr/>
            </p:nvCxnSpPr>
            <p:spPr>
              <a:xfrm flipV="1">
                <a:off x="10873800" y="-435240"/>
                <a:ext cx="360" cy="252360"/>
              </a:xfrm>
              <a:prstGeom prst="straightConnector1">
                <a:avLst/>
              </a:prstGeom>
              <a:ln w="6480">
                <a:solidFill>
                  <a:srgbClr val="a8a8a8"/>
                </a:solidFill>
                <a:miter/>
              </a:ln>
            </p:spPr>
          </p:cxnSp>
          <p:cxnSp>
            <p:nvCxnSpPr>
              <p:cNvPr id="28943" name="Straight Connector 812"/>
              <p:cNvCxnSpPr/>
              <p:nvPr/>
            </p:nvCxnSpPr>
            <p:spPr>
              <a:xfrm flipV="1">
                <a:off x="9885240" y="-435240"/>
                <a:ext cx="360" cy="252360"/>
              </a:xfrm>
              <a:prstGeom prst="straightConnector1">
                <a:avLst/>
              </a:prstGeom>
              <a:ln w="6480">
                <a:solidFill>
                  <a:srgbClr val="a8a8a8"/>
                </a:solidFill>
                <a:miter/>
              </a:ln>
            </p:spPr>
          </p:cxnSp>
          <p:cxnSp>
            <p:nvCxnSpPr>
              <p:cNvPr id="28944" name="Straight Connector 813"/>
              <p:cNvCxnSpPr/>
              <p:nvPr/>
            </p:nvCxnSpPr>
            <p:spPr>
              <a:xfrm flipV="1">
                <a:off x="10214640" y="-435240"/>
                <a:ext cx="360" cy="252360"/>
              </a:xfrm>
              <a:prstGeom prst="straightConnector1">
                <a:avLst/>
              </a:prstGeom>
              <a:ln w="6480">
                <a:solidFill>
                  <a:srgbClr val="a8a8a8"/>
                </a:solidFill>
                <a:miter/>
              </a:ln>
            </p:spPr>
          </p:cxnSp>
          <p:cxnSp>
            <p:nvCxnSpPr>
              <p:cNvPr id="28945" name="Straight Connector 814"/>
              <p:cNvCxnSpPr/>
              <p:nvPr/>
            </p:nvCxnSpPr>
            <p:spPr>
              <a:xfrm flipV="1">
                <a:off x="9226080" y="-435240"/>
                <a:ext cx="360" cy="252360"/>
              </a:xfrm>
              <a:prstGeom prst="straightConnector1">
                <a:avLst/>
              </a:prstGeom>
              <a:ln w="6480">
                <a:solidFill>
                  <a:srgbClr val="a8a8a8"/>
                </a:solidFill>
                <a:miter/>
              </a:ln>
            </p:spPr>
          </p:cxnSp>
          <p:cxnSp>
            <p:nvCxnSpPr>
              <p:cNvPr id="28946" name="Straight Connector 815"/>
              <p:cNvCxnSpPr/>
              <p:nvPr/>
            </p:nvCxnSpPr>
            <p:spPr>
              <a:xfrm flipV="1">
                <a:off x="9555840" y="-435240"/>
                <a:ext cx="360" cy="252360"/>
              </a:xfrm>
              <a:prstGeom prst="straightConnector1">
                <a:avLst/>
              </a:prstGeom>
              <a:ln w="6480">
                <a:solidFill>
                  <a:srgbClr val="a8a8a8"/>
                </a:solidFill>
                <a:miter/>
              </a:ln>
            </p:spPr>
          </p:cxnSp>
          <p:cxnSp>
            <p:nvCxnSpPr>
              <p:cNvPr id="28947" name="Straight Connector 816"/>
              <p:cNvCxnSpPr/>
              <p:nvPr/>
            </p:nvCxnSpPr>
            <p:spPr>
              <a:xfrm flipV="1">
                <a:off x="8567280" y="-435240"/>
                <a:ext cx="360" cy="252360"/>
              </a:xfrm>
              <a:prstGeom prst="straightConnector1">
                <a:avLst/>
              </a:prstGeom>
              <a:ln w="6480">
                <a:solidFill>
                  <a:srgbClr val="a8a8a8"/>
                </a:solidFill>
                <a:miter/>
              </a:ln>
            </p:spPr>
          </p:cxnSp>
          <p:cxnSp>
            <p:nvCxnSpPr>
              <p:cNvPr id="28948" name="Straight Connector 817"/>
              <p:cNvCxnSpPr/>
              <p:nvPr/>
            </p:nvCxnSpPr>
            <p:spPr>
              <a:xfrm flipV="1">
                <a:off x="8896680" y="-435240"/>
                <a:ext cx="360" cy="252360"/>
              </a:xfrm>
              <a:prstGeom prst="straightConnector1">
                <a:avLst/>
              </a:prstGeom>
              <a:ln w="6480">
                <a:solidFill>
                  <a:srgbClr val="a8a8a8"/>
                </a:solidFill>
                <a:miter/>
              </a:ln>
            </p:spPr>
          </p:cxnSp>
          <p:cxnSp>
            <p:nvCxnSpPr>
              <p:cNvPr id="28949" name="Straight Connector 818"/>
              <p:cNvCxnSpPr/>
              <p:nvPr/>
            </p:nvCxnSpPr>
            <p:spPr>
              <a:xfrm flipV="1">
                <a:off x="7908120" y="-435240"/>
                <a:ext cx="360" cy="252360"/>
              </a:xfrm>
              <a:prstGeom prst="straightConnector1">
                <a:avLst/>
              </a:prstGeom>
              <a:ln w="6480">
                <a:solidFill>
                  <a:srgbClr val="a8a8a8"/>
                </a:solidFill>
                <a:miter/>
              </a:ln>
            </p:spPr>
          </p:cxnSp>
          <p:cxnSp>
            <p:nvCxnSpPr>
              <p:cNvPr id="28950" name="Straight Connector 819"/>
              <p:cNvCxnSpPr/>
              <p:nvPr/>
            </p:nvCxnSpPr>
            <p:spPr>
              <a:xfrm flipV="1">
                <a:off x="8237520" y="-435240"/>
                <a:ext cx="360" cy="252360"/>
              </a:xfrm>
              <a:prstGeom prst="straightConnector1">
                <a:avLst/>
              </a:prstGeom>
              <a:ln w="6480">
                <a:solidFill>
                  <a:srgbClr val="a8a8a8"/>
                </a:solidFill>
                <a:miter/>
              </a:ln>
            </p:spPr>
          </p:cxnSp>
          <p:cxnSp>
            <p:nvCxnSpPr>
              <p:cNvPr id="28951" name="Straight Connector 820"/>
              <p:cNvCxnSpPr/>
              <p:nvPr/>
            </p:nvCxnSpPr>
            <p:spPr>
              <a:xfrm flipV="1">
                <a:off x="7248960" y="-435240"/>
                <a:ext cx="360" cy="252360"/>
              </a:xfrm>
              <a:prstGeom prst="straightConnector1">
                <a:avLst/>
              </a:prstGeom>
              <a:ln w="6480">
                <a:solidFill>
                  <a:srgbClr val="a8a8a8"/>
                </a:solidFill>
                <a:miter/>
              </a:ln>
            </p:spPr>
          </p:cxnSp>
          <p:cxnSp>
            <p:nvCxnSpPr>
              <p:cNvPr id="28952" name="Straight Connector 821"/>
              <p:cNvCxnSpPr/>
              <p:nvPr/>
            </p:nvCxnSpPr>
            <p:spPr>
              <a:xfrm flipV="1">
                <a:off x="7578720" y="-435240"/>
                <a:ext cx="360" cy="252360"/>
              </a:xfrm>
              <a:prstGeom prst="straightConnector1">
                <a:avLst/>
              </a:prstGeom>
              <a:ln w="6480">
                <a:solidFill>
                  <a:srgbClr val="a8a8a8"/>
                </a:solidFill>
                <a:miter/>
              </a:ln>
            </p:spPr>
          </p:cxnSp>
          <p:cxnSp>
            <p:nvCxnSpPr>
              <p:cNvPr id="28953" name="Straight Connector 822"/>
              <p:cNvCxnSpPr/>
              <p:nvPr/>
            </p:nvCxnSpPr>
            <p:spPr>
              <a:xfrm flipV="1">
                <a:off x="6590160" y="-435240"/>
                <a:ext cx="360" cy="252360"/>
              </a:xfrm>
              <a:prstGeom prst="straightConnector1">
                <a:avLst/>
              </a:prstGeom>
              <a:ln w="6480">
                <a:solidFill>
                  <a:srgbClr val="a8a8a8"/>
                </a:solidFill>
                <a:miter/>
              </a:ln>
            </p:spPr>
          </p:cxnSp>
          <p:cxnSp>
            <p:nvCxnSpPr>
              <p:cNvPr id="28954" name="Straight Connector 823"/>
              <p:cNvCxnSpPr/>
              <p:nvPr/>
            </p:nvCxnSpPr>
            <p:spPr>
              <a:xfrm flipV="1">
                <a:off x="6919560" y="-435240"/>
                <a:ext cx="360" cy="252360"/>
              </a:xfrm>
              <a:prstGeom prst="straightConnector1">
                <a:avLst/>
              </a:prstGeom>
              <a:ln w="6480">
                <a:solidFill>
                  <a:srgbClr val="a8a8a8"/>
                </a:solidFill>
                <a:miter/>
              </a:ln>
            </p:spPr>
          </p:cxnSp>
          <p:cxnSp>
            <p:nvCxnSpPr>
              <p:cNvPr id="28955" name="Straight Connector 824"/>
              <p:cNvCxnSpPr/>
              <p:nvPr/>
            </p:nvCxnSpPr>
            <p:spPr>
              <a:xfrm flipV="1">
                <a:off x="5931000" y="-435240"/>
                <a:ext cx="360" cy="252360"/>
              </a:xfrm>
              <a:prstGeom prst="straightConnector1">
                <a:avLst/>
              </a:prstGeom>
              <a:ln w="6480">
                <a:solidFill>
                  <a:srgbClr val="a8a8a8"/>
                </a:solidFill>
                <a:miter/>
              </a:ln>
            </p:spPr>
          </p:cxnSp>
          <p:cxnSp>
            <p:nvCxnSpPr>
              <p:cNvPr id="28956" name="Straight Connector 825"/>
              <p:cNvCxnSpPr/>
              <p:nvPr/>
            </p:nvCxnSpPr>
            <p:spPr>
              <a:xfrm flipV="1">
                <a:off x="6260760" y="-435240"/>
                <a:ext cx="360" cy="252360"/>
              </a:xfrm>
              <a:prstGeom prst="straightConnector1">
                <a:avLst/>
              </a:prstGeom>
              <a:ln w="6480">
                <a:solidFill>
                  <a:srgbClr val="a8a8a8"/>
                </a:solidFill>
                <a:miter/>
              </a:ln>
            </p:spPr>
          </p:cxnSp>
          <p:cxnSp>
            <p:nvCxnSpPr>
              <p:cNvPr id="28957" name="Straight Connector 826"/>
              <p:cNvCxnSpPr/>
              <p:nvPr/>
            </p:nvCxnSpPr>
            <p:spPr>
              <a:xfrm flipV="1">
                <a:off x="5272200" y="-435240"/>
                <a:ext cx="360" cy="252360"/>
              </a:xfrm>
              <a:prstGeom prst="straightConnector1">
                <a:avLst/>
              </a:prstGeom>
              <a:ln w="6480">
                <a:solidFill>
                  <a:srgbClr val="a8a8a8"/>
                </a:solidFill>
                <a:miter/>
              </a:ln>
            </p:spPr>
          </p:cxnSp>
          <p:cxnSp>
            <p:nvCxnSpPr>
              <p:cNvPr id="28958" name="Straight Connector 827"/>
              <p:cNvCxnSpPr/>
              <p:nvPr/>
            </p:nvCxnSpPr>
            <p:spPr>
              <a:xfrm flipV="1">
                <a:off x="5601600" y="-435240"/>
                <a:ext cx="360" cy="252360"/>
              </a:xfrm>
              <a:prstGeom prst="straightConnector1">
                <a:avLst/>
              </a:prstGeom>
              <a:ln w="6480">
                <a:solidFill>
                  <a:srgbClr val="a8a8a8"/>
                </a:solidFill>
                <a:miter/>
              </a:ln>
            </p:spPr>
          </p:cxnSp>
          <p:cxnSp>
            <p:nvCxnSpPr>
              <p:cNvPr id="28959" name="Straight Connector 828"/>
              <p:cNvCxnSpPr/>
              <p:nvPr/>
            </p:nvCxnSpPr>
            <p:spPr>
              <a:xfrm flipV="1">
                <a:off x="4613040" y="-435240"/>
                <a:ext cx="360" cy="252360"/>
              </a:xfrm>
              <a:prstGeom prst="straightConnector1">
                <a:avLst/>
              </a:prstGeom>
              <a:ln w="6480">
                <a:solidFill>
                  <a:srgbClr val="a8a8a8"/>
                </a:solidFill>
                <a:miter/>
              </a:ln>
            </p:spPr>
          </p:cxnSp>
          <p:cxnSp>
            <p:nvCxnSpPr>
              <p:cNvPr id="28960" name="Straight Connector 829"/>
              <p:cNvCxnSpPr/>
              <p:nvPr/>
            </p:nvCxnSpPr>
            <p:spPr>
              <a:xfrm flipV="1">
                <a:off x="4942440" y="-435240"/>
                <a:ext cx="360" cy="252360"/>
              </a:xfrm>
              <a:prstGeom prst="straightConnector1">
                <a:avLst/>
              </a:prstGeom>
              <a:ln w="6480">
                <a:solidFill>
                  <a:srgbClr val="a8a8a8"/>
                </a:solidFill>
                <a:miter/>
              </a:ln>
            </p:spPr>
          </p:cxnSp>
          <p:cxnSp>
            <p:nvCxnSpPr>
              <p:cNvPr id="28961" name="Straight Connector 830"/>
              <p:cNvCxnSpPr/>
              <p:nvPr/>
            </p:nvCxnSpPr>
            <p:spPr>
              <a:xfrm flipV="1">
                <a:off x="3953880" y="-435240"/>
                <a:ext cx="360" cy="252360"/>
              </a:xfrm>
              <a:prstGeom prst="straightConnector1">
                <a:avLst/>
              </a:prstGeom>
              <a:ln w="6480">
                <a:solidFill>
                  <a:srgbClr val="a8a8a8"/>
                </a:solidFill>
                <a:miter/>
              </a:ln>
            </p:spPr>
          </p:cxnSp>
          <p:cxnSp>
            <p:nvCxnSpPr>
              <p:cNvPr id="28962" name="Straight Connector 831"/>
              <p:cNvCxnSpPr/>
              <p:nvPr/>
            </p:nvCxnSpPr>
            <p:spPr>
              <a:xfrm flipV="1">
                <a:off x="4283640" y="-435240"/>
                <a:ext cx="360" cy="252360"/>
              </a:xfrm>
              <a:prstGeom prst="straightConnector1">
                <a:avLst/>
              </a:prstGeom>
              <a:ln w="6480">
                <a:solidFill>
                  <a:srgbClr val="a8a8a8"/>
                </a:solidFill>
                <a:miter/>
              </a:ln>
            </p:spPr>
          </p:cxnSp>
          <p:cxnSp>
            <p:nvCxnSpPr>
              <p:cNvPr id="28963" name="Straight Connector 832"/>
              <p:cNvCxnSpPr/>
              <p:nvPr/>
            </p:nvCxnSpPr>
            <p:spPr>
              <a:xfrm flipV="1">
                <a:off x="3295080" y="-435240"/>
                <a:ext cx="360" cy="252360"/>
              </a:xfrm>
              <a:prstGeom prst="straightConnector1">
                <a:avLst/>
              </a:prstGeom>
              <a:ln w="6480">
                <a:solidFill>
                  <a:srgbClr val="a8a8a8"/>
                </a:solidFill>
                <a:miter/>
              </a:ln>
            </p:spPr>
          </p:cxnSp>
          <p:cxnSp>
            <p:nvCxnSpPr>
              <p:cNvPr id="28964" name="Straight Connector 833"/>
              <p:cNvCxnSpPr/>
              <p:nvPr/>
            </p:nvCxnSpPr>
            <p:spPr>
              <a:xfrm flipV="1">
                <a:off x="3624480" y="-435240"/>
                <a:ext cx="360" cy="252360"/>
              </a:xfrm>
              <a:prstGeom prst="straightConnector1">
                <a:avLst/>
              </a:prstGeom>
              <a:ln w="6480">
                <a:solidFill>
                  <a:srgbClr val="a8a8a8"/>
                </a:solidFill>
                <a:miter/>
              </a:ln>
            </p:spPr>
          </p:cxnSp>
          <p:cxnSp>
            <p:nvCxnSpPr>
              <p:cNvPr id="28965" name="Straight Connector 834"/>
              <p:cNvCxnSpPr/>
              <p:nvPr/>
            </p:nvCxnSpPr>
            <p:spPr>
              <a:xfrm flipV="1">
                <a:off x="2635920" y="-435240"/>
                <a:ext cx="360" cy="252360"/>
              </a:xfrm>
              <a:prstGeom prst="straightConnector1">
                <a:avLst/>
              </a:prstGeom>
              <a:ln w="6480">
                <a:solidFill>
                  <a:srgbClr val="a8a8a8"/>
                </a:solidFill>
                <a:miter/>
              </a:ln>
            </p:spPr>
          </p:cxnSp>
          <p:cxnSp>
            <p:nvCxnSpPr>
              <p:cNvPr id="28966" name="Straight Connector 835"/>
              <p:cNvCxnSpPr/>
              <p:nvPr/>
            </p:nvCxnSpPr>
            <p:spPr>
              <a:xfrm flipV="1">
                <a:off x="2965320" y="-435240"/>
                <a:ext cx="360" cy="252360"/>
              </a:xfrm>
              <a:prstGeom prst="straightConnector1">
                <a:avLst/>
              </a:prstGeom>
              <a:ln w="6480">
                <a:solidFill>
                  <a:srgbClr val="a8a8a8"/>
                </a:solidFill>
                <a:miter/>
              </a:ln>
            </p:spPr>
          </p:cxnSp>
          <p:cxnSp>
            <p:nvCxnSpPr>
              <p:cNvPr id="28967" name="Straight Connector 836"/>
              <p:cNvCxnSpPr/>
              <p:nvPr/>
            </p:nvCxnSpPr>
            <p:spPr>
              <a:xfrm flipV="1">
                <a:off x="1976760" y="-435240"/>
                <a:ext cx="360" cy="252360"/>
              </a:xfrm>
              <a:prstGeom prst="straightConnector1">
                <a:avLst/>
              </a:prstGeom>
              <a:ln w="6480">
                <a:solidFill>
                  <a:srgbClr val="a8a8a8"/>
                </a:solidFill>
                <a:miter/>
              </a:ln>
            </p:spPr>
          </p:cxnSp>
          <p:cxnSp>
            <p:nvCxnSpPr>
              <p:cNvPr id="28968" name="Straight Connector 837"/>
              <p:cNvCxnSpPr/>
              <p:nvPr/>
            </p:nvCxnSpPr>
            <p:spPr>
              <a:xfrm flipV="1">
                <a:off x="2306520" y="-435240"/>
                <a:ext cx="360" cy="252360"/>
              </a:xfrm>
              <a:prstGeom prst="straightConnector1">
                <a:avLst/>
              </a:prstGeom>
              <a:ln w="6480">
                <a:solidFill>
                  <a:srgbClr val="a8a8a8"/>
                </a:solidFill>
                <a:miter/>
              </a:ln>
            </p:spPr>
          </p:cxnSp>
          <p:cxnSp>
            <p:nvCxnSpPr>
              <p:cNvPr id="28969" name="Straight Connector 838"/>
              <p:cNvCxnSpPr/>
              <p:nvPr/>
            </p:nvCxnSpPr>
            <p:spPr>
              <a:xfrm flipV="1">
                <a:off x="1317960" y="-435240"/>
                <a:ext cx="360" cy="252360"/>
              </a:xfrm>
              <a:prstGeom prst="straightConnector1">
                <a:avLst/>
              </a:prstGeom>
              <a:ln w="6480">
                <a:solidFill>
                  <a:srgbClr val="a8a8a8"/>
                </a:solidFill>
                <a:miter/>
              </a:ln>
            </p:spPr>
          </p:cxnSp>
          <p:cxnSp>
            <p:nvCxnSpPr>
              <p:cNvPr id="28970" name="Straight Connector 839"/>
              <p:cNvCxnSpPr/>
              <p:nvPr/>
            </p:nvCxnSpPr>
            <p:spPr>
              <a:xfrm flipV="1">
                <a:off x="1647360" y="-435240"/>
                <a:ext cx="360" cy="252360"/>
              </a:xfrm>
              <a:prstGeom prst="straightConnector1">
                <a:avLst/>
              </a:prstGeom>
              <a:ln w="6480">
                <a:solidFill>
                  <a:srgbClr val="a8a8a8"/>
                </a:solidFill>
                <a:miter/>
              </a:ln>
            </p:spPr>
          </p:cxnSp>
          <p:cxnSp>
            <p:nvCxnSpPr>
              <p:cNvPr id="28971" name="Straight Connector 840"/>
              <p:cNvCxnSpPr/>
              <p:nvPr/>
            </p:nvCxnSpPr>
            <p:spPr>
              <a:xfrm flipV="1">
                <a:off x="658800" y="-435240"/>
                <a:ext cx="360" cy="252360"/>
              </a:xfrm>
              <a:prstGeom prst="straightConnector1">
                <a:avLst/>
              </a:prstGeom>
              <a:ln w="6480">
                <a:solidFill>
                  <a:srgbClr val="a8a8a8"/>
                </a:solidFill>
                <a:miter/>
              </a:ln>
            </p:spPr>
          </p:cxnSp>
          <p:cxnSp>
            <p:nvCxnSpPr>
              <p:cNvPr id="28972" name="Straight Connector 841"/>
              <p:cNvCxnSpPr/>
              <p:nvPr/>
            </p:nvCxnSpPr>
            <p:spPr>
              <a:xfrm flipV="1">
                <a:off x="988200" y="-435240"/>
                <a:ext cx="360" cy="252360"/>
              </a:xfrm>
              <a:prstGeom prst="straightConnector1">
                <a:avLst/>
              </a:prstGeom>
              <a:ln w="6480">
                <a:solidFill>
                  <a:srgbClr val="a8a8a8"/>
                </a:solidFill>
                <a:miter/>
              </a:ln>
            </p:spPr>
          </p:cxnSp>
          <p:cxnSp>
            <p:nvCxnSpPr>
              <p:cNvPr id="28973" name="Straight Connector 842"/>
              <p:cNvCxnSpPr/>
              <p:nvPr/>
            </p:nvCxnSpPr>
            <p:spPr>
              <a:xfrm flipV="1">
                <a:off x="0" y="-435240"/>
                <a:ext cx="360" cy="252360"/>
              </a:xfrm>
              <a:prstGeom prst="straightConnector1">
                <a:avLst/>
              </a:prstGeom>
              <a:ln w="6480">
                <a:solidFill>
                  <a:srgbClr val="a8a8a8"/>
                </a:solidFill>
                <a:miter/>
              </a:ln>
            </p:spPr>
          </p:cxnSp>
          <p:cxnSp>
            <p:nvCxnSpPr>
              <p:cNvPr id="28974" name="Straight Connector 843"/>
              <p:cNvCxnSpPr/>
              <p:nvPr/>
            </p:nvCxnSpPr>
            <p:spPr>
              <a:xfrm flipV="1">
                <a:off x="329400" y="-435240"/>
                <a:ext cx="360" cy="252360"/>
              </a:xfrm>
              <a:prstGeom prst="straightConnector1">
                <a:avLst/>
              </a:prstGeom>
              <a:ln w="6480">
                <a:solidFill>
                  <a:srgbClr val="a8a8a8"/>
                </a:solidFill>
                <a:miter/>
              </a:ln>
            </p:spPr>
          </p:cxnSp>
          <p:cxnSp>
            <p:nvCxnSpPr>
              <p:cNvPr id="28975" name="Straight Connector 1883"/>
              <p:cNvCxnSpPr/>
              <p:nvPr/>
            </p:nvCxnSpPr>
            <p:spPr>
              <a:xfrm>
                <a:off x="12355560" y="326520"/>
                <a:ext cx="252360" cy="360"/>
              </a:xfrm>
              <a:prstGeom prst="straightConnector1">
                <a:avLst/>
              </a:prstGeom>
              <a:ln w="6480">
                <a:solidFill>
                  <a:srgbClr val="a8a8a8"/>
                </a:solidFill>
                <a:miter/>
              </a:ln>
            </p:spPr>
          </p:cxnSp>
          <p:cxnSp>
            <p:nvCxnSpPr>
              <p:cNvPr id="28976" name="Straight Connector 1884"/>
              <p:cNvCxnSpPr/>
              <p:nvPr/>
            </p:nvCxnSpPr>
            <p:spPr>
              <a:xfrm>
                <a:off x="12355560" y="0"/>
                <a:ext cx="252360" cy="360"/>
              </a:xfrm>
              <a:prstGeom prst="straightConnector1">
                <a:avLst/>
              </a:prstGeom>
              <a:ln w="6480">
                <a:solidFill>
                  <a:srgbClr val="a8a8a8"/>
                </a:solidFill>
                <a:miter/>
              </a:ln>
            </p:spPr>
          </p:cxnSp>
          <p:cxnSp>
            <p:nvCxnSpPr>
              <p:cNvPr id="28977" name="Straight Connector 1885"/>
              <p:cNvCxnSpPr/>
              <p:nvPr/>
            </p:nvCxnSpPr>
            <p:spPr>
              <a:xfrm>
                <a:off x="12355560" y="979560"/>
                <a:ext cx="252360" cy="360"/>
              </a:xfrm>
              <a:prstGeom prst="straightConnector1">
                <a:avLst/>
              </a:prstGeom>
              <a:ln w="6480">
                <a:solidFill>
                  <a:srgbClr val="a8a8a8"/>
                </a:solidFill>
                <a:miter/>
              </a:ln>
            </p:spPr>
          </p:cxnSp>
          <p:cxnSp>
            <p:nvCxnSpPr>
              <p:cNvPr id="28978" name="Straight Connector 1886"/>
              <p:cNvCxnSpPr/>
              <p:nvPr/>
            </p:nvCxnSpPr>
            <p:spPr>
              <a:xfrm>
                <a:off x="12355560" y="653040"/>
                <a:ext cx="252360" cy="360"/>
              </a:xfrm>
              <a:prstGeom prst="straightConnector1">
                <a:avLst/>
              </a:prstGeom>
              <a:ln w="6480">
                <a:solidFill>
                  <a:srgbClr val="a8a8a8"/>
                </a:solidFill>
                <a:miter/>
              </a:ln>
            </p:spPr>
          </p:cxnSp>
          <p:cxnSp>
            <p:nvCxnSpPr>
              <p:cNvPr id="28979" name="Straight Connector 1887"/>
              <p:cNvCxnSpPr/>
              <p:nvPr/>
            </p:nvCxnSpPr>
            <p:spPr>
              <a:xfrm>
                <a:off x="12355560" y="1632600"/>
                <a:ext cx="252360" cy="360"/>
              </a:xfrm>
              <a:prstGeom prst="straightConnector1">
                <a:avLst/>
              </a:prstGeom>
              <a:ln w="6480">
                <a:solidFill>
                  <a:srgbClr val="a8a8a8"/>
                </a:solidFill>
                <a:miter/>
              </a:ln>
            </p:spPr>
          </p:cxnSp>
          <p:cxnSp>
            <p:nvCxnSpPr>
              <p:cNvPr id="28980" name="Straight Connector 1888"/>
              <p:cNvCxnSpPr/>
              <p:nvPr/>
            </p:nvCxnSpPr>
            <p:spPr>
              <a:xfrm>
                <a:off x="12355560" y="1306080"/>
                <a:ext cx="252360" cy="360"/>
              </a:xfrm>
              <a:prstGeom prst="straightConnector1">
                <a:avLst/>
              </a:prstGeom>
              <a:ln w="6480">
                <a:solidFill>
                  <a:srgbClr val="a8a8a8"/>
                </a:solidFill>
                <a:miter/>
              </a:ln>
            </p:spPr>
          </p:cxnSp>
          <p:cxnSp>
            <p:nvCxnSpPr>
              <p:cNvPr id="28981" name="Straight Connector 1889"/>
              <p:cNvCxnSpPr/>
              <p:nvPr/>
            </p:nvCxnSpPr>
            <p:spPr>
              <a:xfrm>
                <a:off x="12355560" y="2285640"/>
                <a:ext cx="252360" cy="360"/>
              </a:xfrm>
              <a:prstGeom prst="straightConnector1">
                <a:avLst/>
              </a:prstGeom>
              <a:ln w="6480">
                <a:solidFill>
                  <a:srgbClr val="a8a8a8"/>
                </a:solidFill>
                <a:miter/>
              </a:ln>
            </p:spPr>
          </p:cxnSp>
          <p:cxnSp>
            <p:nvCxnSpPr>
              <p:cNvPr id="28982" name="Straight Connector 1890"/>
              <p:cNvCxnSpPr/>
              <p:nvPr/>
            </p:nvCxnSpPr>
            <p:spPr>
              <a:xfrm>
                <a:off x="12355560" y="1959120"/>
                <a:ext cx="252360" cy="360"/>
              </a:xfrm>
              <a:prstGeom prst="straightConnector1">
                <a:avLst/>
              </a:prstGeom>
              <a:ln w="6480">
                <a:solidFill>
                  <a:srgbClr val="a8a8a8"/>
                </a:solidFill>
                <a:miter/>
              </a:ln>
            </p:spPr>
          </p:cxnSp>
          <p:cxnSp>
            <p:nvCxnSpPr>
              <p:cNvPr id="28983" name="Straight Connector 1891"/>
              <p:cNvCxnSpPr/>
              <p:nvPr/>
            </p:nvCxnSpPr>
            <p:spPr>
              <a:xfrm>
                <a:off x="12355560" y="2939040"/>
                <a:ext cx="252360" cy="360"/>
              </a:xfrm>
              <a:prstGeom prst="straightConnector1">
                <a:avLst/>
              </a:prstGeom>
              <a:ln w="6480">
                <a:solidFill>
                  <a:srgbClr val="a8a8a8"/>
                </a:solidFill>
                <a:miter/>
              </a:ln>
            </p:spPr>
          </p:cxnSp>
          <p:cxnSp>
            <p:nvCxnSpPr>
              <p:cNvPr id="28984" name="Straight Connector 1892"/>
              <p:cNvCxnSpPr/>
              <p:nvPr/>
            </p:nvCxnSpPr>
            <p:spPr>
              <a:xfrm>
                <a:off x="12355560" y="2612520"/>
                <a:ext cx="252360" cy="360"/>
              </a:xfrm>
              <a:prstGeom prst="straightConnector1">
                <a:avLst/>
              </a:prstGeom>
              <a:ln w="6480">
                <a:solidFill>
                  <a:srgbClr val="a8a8a8"/>
                </a:solidFill>
                <a:miter/>
              </a:ln>
            </p:spPr>
          </p:cxnSp>
          <p:cxnSp>
            <p:nvCxnSpPr>
              <p:cNvPr id="28985" name="Straight Connector 1893"/>
              <p:cNvCxnSpPr/>
              <p:nvPr/>
            </p:nvCxnSpPr>
            <p:spPr>
              <a:xfrm>
                <a:off x="12355560" y="3592080"/>
                <a:ext cx="252360" cy="360"/>
              </a:xfrm>
              <a:prstGeom prst="straightConnector1">
                <a:avLst/>
              </a:prstGeom>
              <a:ln w="6480">
                <a:solidFill>
                  <a:srgbClr val="a8a8a8"/>
                </a:solidFill>
                <a:miter/>
              </a:ln>
            </p:spPr>
          </p:cxnSp>
          <p:cxnSp>
            <p:nvCxnSpPr>
              <p:cNvPr id="28986" name="Straight Connector 1894"/>
              <p:cNvCxnSpPr/>
              <p:nvPr/>
            </p:nvCxnSpPr>
            <p:spPr>
              <a:xfrm>
                <a:off x="12355560" y="3265560"/>
                <a:ext cx="252360" cy="360"/>
              </a:xfrm>
              <a:prstGeom prst="straightConnector1">
                <a:avLst/>
              </a:prstGeom>
              <a:ln w="6480">
                <a:solidFill>
                  <a:srgbClr val="a8a8a8"/>
                </a:solidFill>
                <a:miter/>
              </a:ln>
            </p:spPr>
          </p:cxnSp>
          <p:cxnSp>
            <p:nvCxnSpPr>
              <p:cNvPr id="28987" name="Straight Connector 1895"/>
              <p:cNvCxnSpPr/>
              <p:nvPr/>
            </p:nvCxnSpPr>
            <p:spPr>
              <a:xfrm>
                <a:off x="12355560" y="4245120"/>
                <a:ext cx="252360" cy="360"/>
              </a:xfrm>
              <a:prstGeom prst="straightConnector1">
                <a:avLst/>
              </a:prstGeom>
              <a:ln w="6480">
                <a:solidFill>
                  <a:srgbClr val="a8a8a8"/>
                </a:solidFill>
                <a:miter/>
              </a:ln>
            </p:spPr>
          </p:cxnSp>
          <p:cxnSp>
            <p:nvCxnSpPr>
              <p:cNvPr id="28988" name="Straight Connector 1896"/>
              <p:cNvCxnSpPr/>
              <p:nvPr/>
            </p:nvCxnSpPr>
            <p:spPr>
              <a:xfrm>
                <a:off x="12355560" y="3918600"/>
                <a:ext cx="252360" cy="360"/>
              </a:xfrm>
              <a:prstGeom prst="straightConnector1">
                <a:avLst/>
              </a:prstGeom>
              <a:ln w="6480">
                <a:solidFill>
                  <a:srgbClr val="a8a8a8"/>
                </a:solidFill>
                <a:miter/>
              </a:ln>
            </p:spPr>
          </p:cxnSp>
          <p:cxnSp>
            <p:nvCxnSpPr>
              <p:cNvPr id="28989" name="Straight Connector 1898"/>
              <p:cNvCxnSpPr/>
              <p:nvPr/>
            </p:nvCxnSpPr>
            <p:spPr>
              <a:xfrm>
                <a:off x="12355560" y="4571640"/>
                <a:ext cx="252360" cy="360"/>
              </a:xfrm>
              <a:prstGeom prst="straightConnector1">
                <a:avLst/>
              </a:prstGeom>
              <a:ln w="6480">
                <a:solidFill>
                  <a:srgbClr val="a8a8a8"/>
                </a:solidFill>
                <a:miter/>
              </a:ln>
            </p:spPr>
          </p:cxnSp>
          <p:cxnSp>
            <p:nvCxnSpPr>
              <p:cNvPr id="28990" name="Straight Connector 1899"/>
              <p:cNvCxnSpPr/>
              <p:nvPr/>
            </p:nvCxnSpPr>
            <p:spPr>
              <a:xfrm>
                <a:off x="12355560" y="5551560"/>
                <a:ext cx="252360" cy="360"/>
              </a:xfrm>
              <a:prstGeom prst="straightConnector1">
                <a:avLst/>
              </a:prstGeom>
              <a:ln w="6480">
                <a:solidFill>
                  <a:srgbClr val="a8a8a8"/>
                </a:solidFill>
                <a:miter/>
              </a:ln>
            </p:spPr>
          </p:cxnSp>
          <p:cxnSp>
            <p:nvCxnSpPr>
              <p:cNvPr id="28991" name="Straight Connector 1900"/>
              <p:cNvCxnSpPr/>
              <p:nvPr/>
            </p:nvCxnSpPr>
            <p:spPr>
              <a:xfrm>
                <a:off x="12355560" y="5225040"/>
                <a:ext cx="252360" cy="360"/>
              </a:xfrm>
              <a:prstGeom prst="straightConnector1">
                <a:avLst/>
              </a:prstGeom>
              <a:ln w="6480">
                <a:solidFill>
                  <a:srgbClr val="a8a8a8"/>
                </a:solidFill>
                <a:miter/>
              </a:ln>
            </p:spPr>
          </p:cxnSp>
          <p:cxnSp>
            <p:nvCxnSpPr>
              <p:cNvPr id="28992" name="Straight Connector 1901"/>
              <p:cNvCxnSpPr/>
              <p:nvPr/>
            </p:nvCxnSpPr>
            <p:spPr>
              <a:xfrm>
                <a:off x="12355560" y="6204600"/>
                <a:ext cx="252360" cy="360"/>
              </a:xfrm>
              <a:prstGeom prst="straightConnector1">
                <a:avLst/>
              </a:prstGeom>
              <a:ln w="6480">
                <a:solidFill>
                  <a:srgbClr val="a8a8a8"/>
                </a:solidFill>
                <a:miter/>
              </a:ln>
            </p:spPr>
          </p:cxnSp>
          <p:cxnSp>
            <p:nvCxnSpPr>
              <p:cNvPr id="28993" name="Straight Connector 1902"/>
              <p:cNvCxnSpPr/>
              <p:nvPr/>
            </p:nvCxnSpPr>
            <p:spPr>
              <a:xfrm>
                <a:off x="12355560" y="5878080"/>
                <a:ext cx="252360" cy="360"/>
              </a:xfrm>
              <a:prstGeom prst="straightConnector1">
                <a:avLst/>
              </a:prstGeom>
              <a:ln w="6480">
                <a:solidFill>
                  <a:srgbClr val="a8a8a8"/>
                </a:solidFill>
                <a:miter/>
              </a:ln>
            </p:spPr>
          </p:cxnSp>
          <p:cxnSp>
            <p:nvCxnSpPr>
              <p:cNvPr id="28994" name="Straight Connector 1903"/>
              <p:cNvCxnSpPr/>
              <p:nvPr/>
            </p:nvCxnSpPr>
            <p:spPr>
              <a:xfrm>
                <a:off x="12355560" y="6857640"/>
                <a:ext cx="252360" cy="360"/>
              </a:xfrm>
              <a:prstGeom prst="straightConnector1">
                <a:avLst/>
              </a:prstGeom>
              <a:ln w="6480">
                <a:solidFill>
                  <a:srgbClr val="a8a8a8"/>
                </a:solidFill>
                <a:miter/>
              </a:ln>
            </p:spPr>
          </p:cxnSp>
          <p:cxnSp>
            <p:nvCxnSpPr>
              <p:cNvPr id="28995" name="Straight Connector 1904"/>
              <p:cNvCxnSpPr/>
              <p:nvPr/>
            </p:nvCxnSpPr>
            <p:spPr>
              <a:xfrm>
                <a:off x="12355560" y="6531120"/>
                <a:ext cx="252360" cy="360"/>
              </a:xfrm>
              <a:prstGeom prst="straightConnector1">
                <a:avLst/>
              </a:prstGeom>
              <a:ln w="6480">
                <a:solidFill>
                  <a:srgbClr val="a8a8a8"/>
                </a:solidFill>
                <a:miter/>
              </a:ln>
            </p:spPr>
          </p:cxnSp>
          <p:cxnSp>
            <p:nvCxnSpPr>
              <p:cNvPr id="2899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899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899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899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900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900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9002" name="Straight Connector 2097"/>
              <p:cNvCxnSpPr/>
              <p:nvPr/>
            </p:nvCxnSpPr>
            <p:spPr>
              <a:xfrm flipV="1">
                <a:off x="9885240" y="7041240"/>
                <a:ext cx="360" cy="252360"/>
              </a:xfrm>
              <a:prstGeom prst="straightConnector1">
                <a:avLst/>
              </a:prstGeom>
              <a:ln w="6480">
                <a:solidFill>
                  <a:srgbClr val="a8a8a8"/>
                </a:solidFill>
                <a:miter/>
              </a:ln>
            </p:spPr>
          </p:cxnSp>
          <p:cxnSp>
            <p:nvCxnSpPr>
              <p:cNvPr id="2900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9004" name="Straight Connector 2099"/>
              <p:cNvCxnSpPr/>
              <p:nvPr/>
            </p:nvCxnSpPr>
            <p:spPr>
              <a:xfrm flipV="1">
                <a:off x="9226080" y="7041240"/>
                <a:ext cx="360" cy="252360"/>
              </a:xfrm>
              <a:prstGeom prst="straightConnector1">
                <a:avLst/>
              </a:prstGeom>
              <a:ln w="6480">
                <a:solidFill>
                  <a:srgbClr val="a8a8a8"/>
                </a:solidFill>
                <a:miter/>
              </a:ln>
            </p:spPr>
          </p:cxnSp>
          <p:cxnSp>
            <p:nvCxnSpPr>
              <p:cNvPr id="29005" name="Straight Connector 2100"/>
              <p:cNvCxnSpPr/>
              <p:nvPr/>
            </p:nvCxnSpPr>
            <p:spPr>
              <a:xfrm flipV="1">
                <a:off x="9555840" y="7041240"/>
                <a:ext cx="360" cy="252360"/>
              </a:xfrm>
              <a:prstGeom prst="straightConnector1">
                <a:avLst/>
              </a:prstGeom>
              <a:ln w="6480">
                <a:solidFill>
                  <a:srgbClr val="a8a8a8"/>
                </a:solidFill>
                <a:miter/>
              </a:ln>
            </p:spPr>
          </p:cxnSp>
          <p:cxnSp>
            <p:nvCxnSpPr>
              <p:cNvPr id="29006" name="Straight Connector 2101"/>
              <p:cNvCxnSpPr/>
              <p:nvPr/>
            </p:nvCxnSpPr>
            <p:spPr>
              <a:xfrm flipV="1">
                <a:off x="8567280" y="7041240"/>
                <a:ext cx="360" cy="252360"/>
              </a:xfrm>
              <a:prstGeom prst="straightConnector1">
                <a:avLst/>
              </a:prstGeom>
              <a:ln w="6480">
                <a:solidFill>
                  <a:srgbClr val="a8a8a8"/>
                </a:solidFill>
                <a:miter/>
              </a:ln>
            </p:spPr>
          </p:cxnSp>
          <p:cxnSp>
            <p:nvCxnSpPr>
              <p:cNvPr id="29007" name="Straight Connector 2102"/>
              <p:cNvCxnSpPr/>
              <p:nvPr/>
            </p:nvCxnSpPr>
            <p:spPr>
              <a:xfrm flipV="1">
                <a:off x="8896680" y="7041240"/>
                <a:ext cx="360" cy="252360"/>
              </a:xfrm>
              <a:prstGeom prst="straightConnector1">
                <a:avLst/>
              </a:prstGeom>
              <a:ln w="6480">
                <a:solidFill>
                  <a:srgbClr val="a8a8a8"/>
                </a:solidFill>
                <a:miter/>
              </a:ln>
            </p:spPr>
          </p:cxnSp>
          <p:cxnSp>
            <p:nvCxnSpPr>
              <p:cNvPr id="29008" name="Straight Connector 2103"/>
              <p:cNvCxnSpPr/>
              <p:nvPr/>
            </p:nvCxnSpPr>
            <p:spPr>
              <a:xfrm flipV="1">
                <a:off x="7908120" y="7041240"/>
                <a:ext cx="360" cy="252360"/>
              </a:xfrm>
              <a:prstGeom prst="straightConnector1">
                <a:avLst/>
              </a:prstGeom>
              <a:ln w="6480">
                <a:solidFill>
                  <a:srgbClr val="a8a8a8"/>
                </a:solidFill>
                <a:miter/>
              </a:ln>
            </p:spPr>
          </p:cxnSp>
          <p:cxnSp>
            <p:nvCxnSpPr>
              <p:cNvPr id="29009" name="Straight Connector 2104"/>
              <p:cNvCxnSpPr/>
              <p:nvPr/>
            </p:nvCxnSpPr>
            <p:spPr>
              <a:xfrm flipV="1">
                <a:off x="8237520" y="7041240"/>
                <a:ext cx="360" cy="252360"/>
              </a:xfrm>
              <a:prstGeom prst="straightConnector1">
                <a:avLst/>
              </a:prstGeom>
              <a:ln w="6480">
                <a:solidFill>
                  <a:srgbClr val="a8a8a8"/>
                </a:solidFill>
                <a:miter/>
              </a:ln>
            </p:spPr>
          </p:cxnSp>
          <p:cxnSp>
            <p:nvCxnSpPr>
              <p:cNvPr id="29010" name="Straight Connector 2105"/>
              <p:cNvCxnSpPr/>
              <p:nvPr/>
            </p:nvCxnSpPr>
            <p:spPr>
              <a:xfrm flipV="1">
                <a:off x="7248960" y="7041240"/>
                <a:ext cx="360" cy="252360"/>
              </a:xfrm>
              <a:prstGeom prst="straightConnector1">
                <a:avLst/>
              </a:prstGeom>
              <a:ln w="6480">
                <a:solidFill>
                  <a:srgbClr val="a8a8a8"/>
                </a:solidFill>
                <a:miter/>
              </a:ln>
            </p:spPr>
          </p:cxnSp>
          <p:cxnSp>
            <p:nvCxnSpPr>
              <p:cNvPr id="29011" name="Straight Connector 2106"/>
              <p:cNvCxnSpPr/>
              <p:nvPr/>
            </p:nvCxnSpPr>
            <p:spPr>
              <a:xfrm flipV="1">
                <a:off x="7578720" y="7041240"/>
                <a:ext cx="360" cy="252360"/>
              </a:xfrm>
              <a:prstGeom prst="straightConnector1">
                <a:avLst/>
              </a:prstGeom>
              <a:ln w="6480">
                <a:solidFill>
                  <a:srgbClr val="a8a8a8"/>
                </a:solidFill>
                <a:miter/>
              </a:ln>
            </p:spPr>
          </p:cxnSp>
          <p:cxnSp>
            <p:nvCxnSpPr>
              <p:cNvPr id="29012" name="Straight Connector 2107"/>
              <p:cNvCxnSpPr/>
              <p:nvPr/>
            </p:nvCxnSpPr>
            <p:spPr>
              <a:xfrm flipV="1">
                <a:off x="6590160" y="7041240"/>
                <a:ext cx="360" cy="252360"/>
              </a:xfrm>
              <a:prstGeom prst="straightConnector1">
                <a:avLst/>
              </a:prstGeom>
              <a:ln w="6480">
                <a:solidFill>
                  <a:srgbClr val="a8a8a8"/>
                </a:solidFill>
                <a:miter/>
              </a:ln>
            </p:spPr>
          </p:cxnSp>
          <p:cxnSp>
            <p:nvCxnSpPr>
              <p:cNvPr id="29013" name="Straight Connector 2108"/>
              <p:cNvCxnSpPr/>
              <p:nvPr/>
            </p:nvCxnSpPr>
            <p:spPr>
              <a:xfrm flipV="1">
                <a:off x="6919560" y="7041240"/>
                <a:ext cx="360" cy="252360"/>
              </a:xfrm>
              <a:prstGeom prst="straightConnector1">
                <a:avLst/>
              </a:prstGeom>
              <a:ln w="6480">
                <a:solidFill>
                  <a:srgbClr val="a8a8a8"/>
                </a:solidFill>
                <a:miter/>
              </a:ln>
            </p:spPr>
          </p:cxnSp>
          <p:cxnSp>
            <p:nvCxnSpPr>
              <p:cNvPr id="29014" name="Straight Connector 2109"/>
              <p:cNvCxnSpPr/>
              <p:nvPr/>
            </p:nvCxnSpPr>
            <p:spPr>
              <a:xfrm flipV="1">
                <a:off x="5931000" y="7041240"/>
                <a:ext cx="360" cy="252360"/>
              </a:xfrm>
              <a:prstGeom prst="straightConnector1">
                <a:avLst/>
              </a:prstGeom>
              <a:ln w="6480">
                <a:solidFill>
                  <a:srgbClr val="a8a8a8"/>
                </a:solidFill>
                <a:miter/>
              </a:ln>
            </p:spPr>
          </p:cxnSp>
          <p:cxnSp>
            <p:nvCxnSpPr>
              <p:cNvPr id="29015" name="Straight Connector 2110"/>
              <p:cNvCxnSpPr/>
              <p:nvPr/>
            </p:nvCxnSpPr>
            <p:spPr>
              <a:xfrm flipV="1">
                <a:off x="6260760" y="7041240"/>
                <a:ext cx="360" cy="252360"/>
              </a:xfrm>
              <a:prstGeom prst="straightConnector1">
                <a:avLst/>
              </a:prstGeom>
              <a:ln w="6480">
                <a:solidFill>
                  <a:srgbClr val="a8a8a8"/>
                </a:solidFill>
                <a:miter/>
              </a:ln>
            </p:spPr>
          </p:cxnSp>
          <p:cxnSp>
            <p:nvCxnSpPr>
              <p:cNvPr id="29016" name="Straight Connector 2111"/>
              <p:cNvCxnSpPr/>
              <p:nvPr/>
            </p:nvCxnSpPr>
            <p:spPr>
              <a:xfrm flipV="1">
                <a:off x="5272200" y="7041240"/>
                <a:ext cx="360" cy="252360"/>
              </a:xfrm>
              <a:prstGeom prst="straightConnector1">
                <a:avLst/>
              </a:prstGeom>
              <a:ln w="6480">
                <a:solidFill>
                  <a:srgbClr val="a8a8a8"/>
                </a:solidFill>
                <a:miter/>
              </a:ln>
            </p:spPr>
          </p:cxnSp>
          <p:cxnSp>
            <p:nvCxnSpPr>
              <p:cNvPr id="29017" name="Straight Connector 2112"/>
              <p:cNvCxnSpPr/>
              <p:nvPr/>
            </p:nvCxnSpPr>
            <p:spPr>
              <a:xfrm flipV="1">
                <a:off x="5601600" y="7041240"/>
                <a:ext cx="360" cy="252360"/>
              </a:xfrm>
              <a:prstGeom prst="straightConnector1">
                <a:avLst/>
              </a:prstGeom>
              <a:ln w="6480">
                <a:solidFill>
                  <a:srgbClr val="a8a8a8"/>
                </a:solidFill>
                <a:miter/>
              </a:ln>
            </p:spPr>
          </p:cxnSp>
          <p:cxnSp>
            <p:nvCxnSpPr>
              <p:cNvPr id="29018" name="Straight Connector 2113"/>
              <p:cNvCxnSpPr/>
              <p:nvPr/>
            </p:nvCxnSpPr>
            <p:spPr>
              <a:xfrm flipV="1">
                <a:off x="4613040" y="7041240"/>
                <a:ext cx="360" cy="252360"/>
              </a:xfrm>
              <a:prstGeom prst="straightConnector1">
                <a:avLst/>
              </a:prstGeom>
              <a:ln w="6480">
                <a:solidFill>
                  <a:srgbClr val="a8a8a8"/>
                </a:solidFill>
                <a:miter/>
              </a:ln>
            </p:spPr>
          </p:cxnSp>
          <p:cxnSp>
            <p:nvCxnSpPr>
              <p:cNvPr id="29019" name="Straight Connector 2114"/>
              <p:cNvCxnSpPr/>
              <p:nvPr/>
            </p:nvCxnSpPr>
            <p:spPr>
              <a:xfrm flipV="1">
                <a:off x="4942440" y="7041240"/>
                <a:ext cx="360" cy="252360"/>
              </a:xfrm>
              <a:prstGeom prst="straightConnector1">
                <a:avLst/>
              </a:prstGeom>
              <a:ln w="6480">
                <a:solidFill>
                  <a:srgbClr val="a8a8a8"/>
                </a:solidFill>
                <a:miter/>
              </a:ln>
            </p:spPr>
          </p:cxnSp>
          <p:cxnSp>
            <p:nvCxnSpPr>
              <p:cNvPr id="29020" name="Straight Connector 2115"/>
              <p:cNvCxnSpPr/>
              <p:nvPr/>
            </p:nvCxnSpPr>
            <p:spPr>
              <a:xfrm flipV="1">
                <a:off x="3953880" y="7041240"/>
                <a:ext cx="360" cy="252360"/>
              </a:xfrm>
              <a:prstGeom prst="straightConnector1">
                <a:avLst/>
              </a:prstGeom>
              <a:ln w="6480">
                <a:solidFill>
                  <a:srgbClr val="a8a8a8"/>
                </a:solidFill>
                <a:miter/>
              </a:ln>
            </p:spPr>
          </p:cxnSp>
          <p:cxnSp>
            <p:nvCxnSpPr>
              <p:cNvPr id="29021" name="Straight Connector 2116"/>
              <p:cNvCxnSpPr/>
              <p:nvPr/>
            </p:nvCxnSpPr>
            <p:spPr>
              <a:xfrm flipV="1">
                <a:off x="4283640" y="7041240"/>
                <a:ext cx="360" cy="252360"/>
              </a:xfrm>
              <a:prstGeom prst="straightConnector1">
                <a:avLst/>
              </a:prstGeom>
              <a:ln w="6480">
                <a:solidFill>
                  <a:srgbClr val="a8a8a8"/>
                </a:solidFill>
                <a:miter/>
              </a:ln>
            </p:spPr>
          </p:cxnSp>
          <p:cxnSp>
            <p:nvCxnSpPr>
              <p:cNvPr id="29022" name="Straight Connector 2117"/>
              <p:cNvCxnSpPr/>
              <p:nvPr/>
            </p:nvCxnSpPr>
            <p:spPr>
              <a:xfrm flipV="1">
                <a:off x="3295080" y="7041240"/>
                <a:ext cx="360" cy="252360"/>
              </a:xfrm>
              <a:prstGeom prst="straightConnector1">
                <a:avLst/>
              </a:prstGeom>
              <a:ln w="6480">
                <a:solidFill>
                  <a:srgbClr val="a8a8a8"/>
                </a:solidFill>
                <a:miter/>
              </a:ln>
            </p:spPr>
          </p:cxnSp>
          <p:cxnSp>
            <p:nvCxnSpPr>
              <p:cNvPr id="29023" name="Straight Connector 2118"/>
              <p:cNvCxnSpPr/>
              <p:nvPr/>
            </p:nvCxnSpPr>
            <p:spPr>
              <a:xfrm flipV="1">
                <a:off x="3624480" y="7041240"/>
                <a:ext cx="360" cy="252360"/>
              </a:xfrm>
              <a:prstGeom prst="straightConnector1">
                <a:avLst/>
              </a:prstGeom>
              <a:ln w="6480">
                <a:solidFill>
                  <a:srgbClr val="a8a8a8"/>
                </a:solidFill>
                <a:miter/>
              </a:ln>
            </p:spPr>
          </p:cxnSp>
          <p:cxnSp>
            <p:nvCxnSpPr>
              <p:cNvPr id="29024" name="Straight Connector 2119"/>
              <p:cNvCxnSpPr/>
              <p:nvPr/>
            </p:nvCxnSpPr>
            <p:spPr>
              <a:xfrm flipV="1">
                <a:off x="2635920" y="7041240"/>
                <a:ext cx="360" cy="252360"/>
              </a:xfrm>
              <a:prstGeom prst="straightConnector1">
                <a:avLst/>
              </a:prstGeom>
              <a:ln w="6480">
                <a:solidFill>
                  <a:srgbClr val="a8a8a8"/>
                </a:solidFill>
                <a:miter/>
              </a:ln>
            </p:spPr>
          </p:cxnSp>
          <p:cxnSp>
            <p:nvCxnSpPr>
              <p:cNvPr id="29025" name="Straight Connector 2120"/>
              <p:cNvCxnSpPr/>
              <p:nvPr/>
            </p:nvCxnSpPr>
            <p:spPr>
              <a:xfrm flipV="1">
                <a:off x="2965320" y="7041240"/>
                <a:ext cx="360" cy="252360"/>
              </a:xfrm>
              <a:prstGeom prst="straightConnector1">
                <a:avLst/>
              </a:prstGeom>
              <a:ln w="6480">
                <a:solidFill>
                  <a:srgbClr val="a8a8a8"/>
                </a:solidFill>
                <a:miter/>
              </a:ln>
            </p:spPr>
          </p:cxnSp>
          <p:cxnSp>
            <p:nvCxnSpPr>
              <p:cNvPr id="29026" name="Straight Connector 2121"/>
              <p:cNvCxnSpPr/>
              <p:nvPr/>
            </p:nvCxnSpPr>
            <p:spPr>
              <a:xfrm flipV="1">
                <a:off x="1976760" y="7041240"/>
                <a:ext cx="360" cy="252360"/>
              </a:xfrm>
              <a:prstGeom prst="straightConnector1">
                <a:avLst/>
              </a:prstGeom>
              <a:ln w="6480">
                <a:solidFill>
                  <a:srgbClr val="a8a8a8"/>
                </a:solidFill>
                <a:miter/>
              </a:ln>
            </p:spPr>
          </p:cxnSp>
          <p:cxnSp>
            <p:nvCxnSpPr>
              <p:cNvPr id="29027" name="Straight Connector 2122"/>
              <p:cNvCxnSpPr/>
              <p:nvPr/>
            </p:nvCxnSpPr>
            <p:spPr>
              <a:xfrm flipV="1">
                <a:off x="2306520" y="7041240"/>
                <a:ext cx="360" cy="252360"/>
              </a:xfrm>
              <a:prstGeom prst="straightConnector1">
                <a:avLst/>
              </a:prstGeom>
              <a:ln w="6480">
                <a:solidFill>
                  <a:srgbClr val="a8a8a8"/>
                </a:solidFill>
                <a:miter/>
              </a:ln>
            </p:spPr>
          </p:cxnSp>
          <p:cxnSp>
            <p:nvCxnSpPr>
              <p:cNvPr id="29028" name="Straight Connector 2123"/>
              <p:cNvCxnSpPr/>
              <p:nvPr/>
            </p:nvCxnSpPr>
            <p:spPr>
              <a:xfrm flipV="1">
                <a:off x="1317960" y="7041240"/>
                <a:ext cx="360" cy="252360"/>
              </a:xfrm>
              <a:prstGeom prst="straightConnector1">
                <a:avLst/>
              </a:prstGeom>
              <a:ln w="6480">
                <a:solidFill>
                  <a:srgbClr val="a8a8a8"/>
                </a:solidFill>
                <a:miter/>
              </a:ln>
            </p:spPr>
          </p:cxnSp>
          <p:cxnSp>
            <p:nvCxnSpPr>
              <p:cNvPr id="29029" name="Straight Connector 2124"/>
              <p:cNvCxnSpPr/>
              <p:nvPr/>
            </p:nvCxnSpPr>
            <p:spPr>
              <a:xfrm flipV="1">
                <a:off x="1647360" y="7041240"/>
                <a:ext cx="360" cy="252360"/>
              </a:xfrm>
              <a:prstGeom prst="straightConnector1">
                <a:avLst/>
              </a:prstGeom>
              <a:ln w="6480">
                <a:solidFill>
                  <a:srgbClr val="a8a8a8"/>
                </a:solidFill>
                <a:miter/>
              </a:ln>
            </p:spPr>
          </p:cxnSp>
          <p:cxnSp>
            <p:nvCxnSpPr>
              <p:cNvPr id="29030" name="Straight Connector 2125"/>
              <p:cNvCxnSpPr/>
              <p:nvPr/>
            </p:nvCxnSpPr>
            <p:spPr>
              <a:xfrm flipV="1">
                <a:off x="658800" y="7041240"/>
                <a:ext cx="360" cy="252360"/>
              </a:xfrm>
              <a:prstGeom prst="straightConnector1">
                <a:avLst/>
              </a:prstGeom>
              <a:ln w="6480">
                <a:solidFill>
                  <a:srgbClr val="a8a8a8"/>
                </a:solidFill>
                <a:miter/>
              </a:ln>
            </p:spPr>
          </p:cxnSp>
          <p:cxnSp>
            <p:nvCxnSpPr>
              <p:cNvPr id="29031" name="Straight Connector 2126"/>
              <p:cNvCxnSpPr/>
              <p:nvPr/>
            </p:nvCxnSpPr>
            <p:spPr>
              <a:xfrm flipV="1">
                <a:off x="988200" y="7041240"/>
                <a:ext cx="360" cy="252360"/>
              </a:xfrm>
              <a:prstGeom prst="straightConnector1">
                <a:avLst/>
              </a:prstGeom>
              <a:ln w="6480">
                <a:solidFill>
                  <a:srgbClr val="a8a8a8"/>
                </a:solidFill>
                <a:miter/>
              </a:ln>
            </p:spPr>
          </p:cxnSp>
          <p:cxnSp>
            <p:nvCxnSpPr>
              <p:cNvPr id="29032" name="Straight Connector 2127"/>
              <p:cNvCxnSpPr/>
              <p:nvPr/>
            </p:nvCxnSpPr>
            <p:spPr>
              <a:xfrm flipV="1">
                <a:off x="0" y="7041240"/>
                <a:ext cx="360" cy="252360"/>
              </a:xfrm>
              <a:prstGeom prst="straightConnector1">
                <a:avLst/>
              </a:prstGeom>
              <a:ln w="6480">
                <a:solidFill>
                  <a:srgbClr val="a8a8a8"/>
                </a:solidFill>
                <a:miter/>
              </a:ln>
            </p:spPr>
          </p:cxnSp>
          <p:cxnSp>
            <p:nvCxnSpPr>
              <p:cNvPr id="2903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9034" name="PlaceHolder 1"/>
          <p:cNvSpPr>
            <a:spLocks noGrp="1"/>
          </p:cNvSpPr>
          <p:nvPr>
            <p:ph type="title"/>
          </p:nvPr>
        </p:nvSpPr>
        <p:spPr>
          <a:xfrm>
            <a:off x="658800" y="2448000"/>
            <a:ext cx="571860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end slide text</a:t>
            </a:r>
            <a:endParaRPr b="0" lang="en-GB" sz="3600" spc="-1" strike="noStrike">
              <a:solidFill>
                <a:schemeClr val="dk1"/>
              </a:solidFill>
              <a:latin typeface="ING Me"/>
            </a:endParaRPr>
          </a:p>
        </p:txBody>
      </p:sp>
      <p:sp>
        <p:nvSpPr>
          <p:cNvPr id="29035" name="Text Placeholder 6"/>
          <p:cNvSpPr/>
          <p:nvPr/>
        </p:nvSpPr>
        <p:spPr>
          <a:xfrm>
            <a:off x="318960" y="3265560"/>
            <a:ext cx="8082720" cy="733680"/>
          </a:xfrm>
          <a:prstGeom prst="roundRect">
            <a:avLst>
              <a:gd name="adj" fmla="val 13861"/>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text or remove bar</a:t>
            </a:r>
            <a:endParaRPr b="0" lang="en-US" sz="3600" spc="-1" strike="noStrike">
              <a:solidFill>
                <a:srgbClr val="000000"/>
              </a:solidFill>
              <a:latin typeface="Arial"/>
            </a:endParaRPr>
          </a:p>
        </p:txBody>
      </p:sp>
      <p:sp>
        <p:nvSpPr>
          <p:cNvPr id="2903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GB" sz="2000" spc="-1" strike="noStrike">
                <a:solidFill>
                  <a:schemeClr val="dk1"/>
                </a:solidFill>
                <a:latin typeface="ING Me"/>
              </a:rPr>
              <a:t>Click to edit the outline text format</a:t>
            </a:r>
            <a:endParaRPr b="0" lang="en-GB" sz="2000" spc="-1" strike="noStrike">
              <a:solidFill>
                <a:schemeClr val="dk1"/>
              </a:solidFill>
              <a:latin typeface="ING Me"/>
            </a:endParaRPr>
          </a:p>
          <a:p>
            <a:pPr lvl="1" marL="864000" indent="-324000">
              <a:lnSpc>
                <a:spcPct val="90000"/>
              </a:lnSpc>
              <a:spcBef>
                <a:spcPts val="1134"/>
              </a:spcBef>
              <a:buClr>
                <a:srgbClr val="000000"/>
              </a:buClr>
              <a:buSzPct val="75000"/>
              <a:buFont typeface="Symbol" charset="2"/>
              <a:buChar char=""/>
            </a:pPr>
            <a:r>
              <a:rPr b="0" lang="en-GB" sz="2000" spc="-1" strike="noStrike">
                <a:solidFill>
                  <a:schemeClr val="dk1"/>
                </a:solidFill>
                <a:latin typeface="ING Me"/>
              </a:rPr>
              <a:t>Second Outline Level</a:t>
            </a:r>
            <a:endParaRPr b="0" lang="en-GB" sz="2000" spc="-1" strike="noStrike">
              <a:solidFill>
                <a:schemeClr val="dk1"/>
              </a:solidFill>
              <a:latin typeface="ING Me"/>
            </a:endParaRPr>
          </a:p>
          <a:p>
            <a:pPr lvl="2" marL="1296000" indent="-288000">
              <a:lnSpc>
                <a:spcPct val="90000"/>
              </a:lnSpc>
              <a:spcBef>
                <a:spcPts val="850"/>
              </a:spcBef>
              <a:buClr>
                <a:srgbClr val="000000"/>
              </a:buClr>
              <a:buSzPct val="45000"/>
              <a:buFont typeface="Wingdings" charset="2"/>
              <a:buChar char=""/>
            </a:pPr>
            <a:r>
              <a:rPr b="0" lang="en-GB" sz="2000" spc="-1" strike="noStrike">
                <a:solidFill>
                  <a:schemeClr val="dk1"/>
                </a:solidFill>
                <a:latin typeface="ING Me"/>
              </a:rPr>
              <a:t>Third Outline Level</a:t>
            </a:r>
            <a:endParaRPr b="0" lang="en-GB" sz="2000" spc="-1" strike="noStrike">
              <a:solidFill>
                <a:schemeClr val="dk1"/>
              </a:solidFill>
              <a:latin typeface="ING Me"/>
            </a:endParaRPr>
          </a:p>
          <a:p>
            <a:pPr lvl="3" marL="1728000" indent="-216000">
              <a:lnSpc>
                <a:spcPct val="90000"/>
              </a:lnSpc>
              <a:spcBef>
                <a:spcPts val="567"/>
              </a:spcBef>
              <a:buClr>
                <a:srgbClr val="000000"/>
              </a:buClr>
              <a:buSzPct val="75000"/>
              <a:buFont typeface="Symbol" charset="2"/>
              <a:buChar char=""/>
            </a:pPr>
            <a:r>
              <a:rPr b="0" lang="en-GB" sz="2000" spc="-1" strike="noStrike">
                <a:solidFill>
                  <a:schemeClr val="dk1"/>
                </a:solidFill>
                <a:latin typeface="ING Me"/>
              </a:rPr>
              <a:t>Fourth Outline Level</a:t>
            </a:r>
            <a:endParaRPr b="0" lang="en-GB" sz="2000" spc="-1" strike="noStrike">
              <a:solidFill>
                <a:schemeClr val="dk1"/>
              </a:solidFill>
              <a:latin typeface="ING Me"/>
            </a:endParaRPr>
          </a:p>
          <a:p>
            <a:pPr lvl="4" marL="2160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Fifth Outline Level</a:t>
            </a:r>
            <a:endParaRPr b="0" lang="en-GB" sz="2000" spc="-1" strike="noStrike">
              <a:solidFill>
                <a:schemeClr val="dk1"/>
              </a:solidFill>
              <a:latin typeface="ING Me"/>
            </a:endParaRPr>
          </a:p>
          <a:p>
            <a:pPr lvl="5" marL="2592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Sixth Outline Level</a:t>
            </a:r>
            <a:endParaRPr b="0" lang="en-GB" sz="2000" spc="-1" strike="noStrike">
              <a:solidFill>
                <a:schemeClr val="dk1"/>
              </a:solidFill>
              <a:latin typeface="ING Me"/>
            </a:endParaRPr>
          </a:p>
          <a:p>
            <a:pPr lvl="6" marL="3024000" indent="-216000">
              <a:lnSpc>
                <a:spcPct val="90000"/>
              </a:lnSpc>
              <a:spcBef>
                <a:spcPts val="283"/>
              </a:spcBef>
              <a:buClr>
                <a:srgbClr val="000000"/>
              </a:buClr>
              <a:buSzPct val="45000"/>
              <a:buFont typeface="Wingdings" charset="2"/>
              <a:buChar char=""/>
            </a:pPr>
            <a:r>
              <a:rPr b="0" lang="en-GB" sz="2000" spc="-1" strike="noStrike">
                <a:solidFill>
                  <a:schemeClr val="dk1"/>
                </a:solidFill>
                <a:latin typeface="ING Me"/>
              </a:rPr>
              <a:t>Seventh Outline Level</a:t>
            </a:r>
            <a:endParaRPr b="0" lang="en-GB" sz="20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7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9074" name="Master Grid"/>
          <p:cNvGrpSpPr/>
          <p:nvPr/>
        </p:nvGrpSpPr>
        <p:grpSpPr>
          <a:xfrm>
            <a:off x="0" y="0"/>
            <a:ext cx="12191760" cy="6858000"/>
            <a:chOff x="0" y="0"/>
            <a:chExt cx="12191760" cy="6858000"/>
          </a:xfrm>
        </p:grpSpPr>
        <p:grpSp>
          <p:nvGrpSpPr>
            <p:cNvPr id="29075" name="GRID"/>
            <p:cNvGrpSpPr/>
            <p:nvPr/>
          </p:nvGrpSpPr>
          <p:grpSpPr>
            <a:xfrm>
              <a:off x="0" y="0"/>
              <a:ext cx="12191760" cy="6858000"/>
              <a:chOff x="0" y="0"/>
              <a:chExt cx="12191760" cy="6858000"/>
            </a:xfrm>
          </p:grpSpPr>
          <p:grpSp>
            <p:nvGrpSpPr>
              <p:cNvPr id="29076" name="Group 454"/>
              <p:cNvGrpSpPr/>
              <p:nvPr/>
            </p:nvGrpSpPr>
            <p:grpSpPr>
              <a:xfrm>
                <a:off x="0" y="0"/>
                <a:ext cx="12191760" cy="6858000"/>
                <a:chOff x="0" y="0"/>
                <a:chExt cx="12191760" cy="6858000"/>
              </a:xfrm>
            </p:grpSpPr>
            <p:cxnSp>
              <p:nvCxnSpPr>
                <p:cNvPr id="2907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907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907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908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908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908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908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908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908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908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908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908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908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909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909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909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909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909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909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909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909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909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909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910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910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910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910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910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910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910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910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910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910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911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911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911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911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911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9115" name="Group 455"/>
              <p:cNvGrpSpPr/>
              <p:nvPr/>
            </p:nvGrpSpPr>
            <p:grpSpPr>
              <a:xfrm>
                <a:off x="0" y="0"/>
                <a:ext cx="12191760" cy="6857640"/>
                <a:chOff x="0" y="0"/>
                <a:chExt cx="12191760" cy="6857640"/>
              </a:xfrm>
            </p:grpSpPr>
            <p:cxnSp>
              <p:nvCxnSpPr>
                <p:cNvPr id="2911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911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911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911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912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912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912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912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912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912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912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912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912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912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913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913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913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913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913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913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913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913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9138" name="Group 396"/>
            <p:cNvGrpSpPr/>
            <p:nvPr/>
          </p:nvGrpSpPr>
          <p:grpSpPr>
            <a:xfrm>
              <a:off x="329400" y="326520"/>
              <a:ext cx="11532960" cy="5878800"/>
              <a:chOff x="329400" y="326520"/>
              <a:chExt cx="11532960" cy="5878800"/>
            </a:xfrm>
          </p:grpSpPr>
          <p:grpSp>
            <p:nvGrpSpPr>
              <p:cNvPr id="29139" name="Group 397"/>
              <p:cNvGrpSpPr/>
              <p:nvPr/>
            </p:nvGrpSpPr>
            <p:grpSpPr>
              <a:xfrm>
                <a:off x="329400" y="326520"/>
                <a:ext cx="11532960" cy="5878800"/>
                <a:chOff x="329400" y="326520"/>
                <a:chExt cx="11532960" cy="5878800"/>
              </a:xfrm>
            </p:grpSpPr>
            <p:cxnSp>
              <p:nvCxnSpPr>
                <p:cNvPr id="2914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914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914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914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914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914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914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914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914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914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915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915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915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915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915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915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915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915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915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915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916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916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916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916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916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916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916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916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916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916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917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917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917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917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917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917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9176" name="Group 398"/>
              <p:cNvGrpSpPr/>
              <p:nvPr/>
            </p:nvGrpSpPr>
            <p:grpSpPr>
              <a:xfrm>
                <a:off x="329400" y="326520"/>
                <a:ext cx="11532960" cy="5878080"/>
                <a:chOff x="329400" y="326520"/>
                <a:chExt cx="11532960" cy="5878080"/>
              </a:xfrm>
            </p:grpSpPr>
            <p:cxnSp>
              <p:nvCxnSpPr>
                <p:cNvPr id="2917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917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917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918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918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918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918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918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918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918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918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918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918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919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919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919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919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919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919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9196" name="Master Grid Edge"/>
          <p:cNvGrpSpPr/>
          <p:nvPr/>
        </p:nvGrpSpPr>
        <p:grpSpPr>
          <a:xfrm>
            <a:off x="-435240" y="-435240"/>
            <a:ext cx="13042800" cy="7728480"/>
            <a:chOff x="-435240" y="-435240"/>
            <a:chExt cx="13042800" cy="7728480"/>
          </a:xfrm>
        </p:grpSpPr>
        <p:grpSp>
          <p:nvGrpSpPr>
            <p:cNvPr id="29197" name="Group 27"/>
            <p:cNvGrpSpPr/>
            <p:nvPr/>
          </p:nvGrpSpPr>
          <p:grpSpPr>
            <a:xfrm>
              <a:off x="-435240" y="-435240"/>
              <a:ext cx="13042800" cy="7728480"/>
              <a:chOff x="-435240" y="-435240"/>
              <a:chExt cx="13042800" cy="7728480"/>
            </a:xfrm>
          </p:grpSpPr>
          <p:cxnSp>
            <p:nvCxnSpPr>
              <p:cNvPr id="29198" name="Straight Connector 1371"/>
              <p:cNvCxnSpPr/>
              <p:nvPr/>
            </p:nvCxnSpPr>
            <p:spPr>
              <a:xfrm>
                <a:off x="-435240" y="489600"/>
                <a:ext cx="126360" cy="360"/>
              </a:xfrm>
              <a:prstGeom prst="straightConnector1">
                <a:avLst/>
              </a:prstGeom>
              <a:ln w="6480">
                <a:solidFill>
                  <a:srgbClr val="a8a8a8"/>
                </a:solidFill>
                <a:miter/>
              </a:ln>
            </p:spPr>
          </p:cxnSp>
          <p:cxnSp>
            <p:nvCxnSpPr>
              <p:cNvPr id="29199" name="Straight Connector 1372"/>
              <p:cNvCxnSpPr/>
              <p:nvPr/>
            </p:nvCxnSpPr>
            <p:spPr>
              <a:xfrm>
                <a:off x="-435240" y="326520"/>
                <a:ext cx="126360" cy="360"/>
              </a:xfrm>
              <a:prstGeom prst="straightConnector1">
                <a:avLst/>
              </a:prstGeom>
              <a:ln w="6480">
                <a:solidFill>
                  <a:srgbClr val="a8a8a8"/>
                </a:solidFill>
                <a:miter/>
              </a:ln>
            </p:spPr>
          </p:cxnSp>
          <p:cxnSp>
            <p:nvCxnSpPr>
              <p:cNvPr id="29200" name="Straight Connector 1373"/>
              <p:cNvCxnSpPr/>
              <p:nvPr/>
            </p:nvCxnSpPr>
            <p:spPr>
              <a:xfrm>
                <a:off x="-435240" y="816120"/>
                <a:ext cx="126360" cy="360"/>
              </a:xfrm>
              <a:prstGeom prst="straightConnector1">
                <a:avLst/>
              </a:prstGeom>
              <a:ln w="6480">
                <a:solidFill>
                  <a:srgbClr val="a8a8a8"/>
                </a:solidFill>
                <a:miter/>
              </a:ln>
            </p:spPr>
          </p:cxnSp>
          <p:cxnSp>
            <p:nvCxnSpPr>
              <p:cNvPr id="29201" name="Straight Connector 1374"/>
              <p:cNvCxnSpPr/>
              <p:nvPr/>
            </p:nvCxnSpPr>
            <p:spPr>
              <a:xfrm>
                <a:off x="-435240" y="653040"/>
                <a:ext cx="126360" cy="360"/>
              </a:xfrm>
              <a:prstGeom prst="straightConnector1">
                <a:avLst/>
              </a:prstGeom>
              <a:ln w="6480">
                <a:solidFill>
                  <a:srgbClr val="a8a8a8"/>
                </a:solidFill>
                <a:miter/>
              </a:ln>
            </p:spPr>
          </p:cxnSp>
          <p:cxnSp>
            <p:nvCxnSpPr>
              <p:cNvPr id="29202" name="Straight Connector 1375"/>
              <p:cNvCxnSpPr/>
              <p:nvPr/>
            </p:nvCxnSpPr>
            <p:spPr>
              <a:xfrm>
                <a:off x="-435240" y="1142640"/>
                <a:ext cx="126360" cy="360"/>
              </a:xfrm>
              <a:prstGeom prst="straightConnector1">
                <a:avLst/>
              </a:prstGeom>
              <a:ln w="6480">
                <a:solidFill>
                  <a:srgbClr val="a8a8a8"/>
                </a:solidFill>
                <a:miter/>
              </a:ln>
            </p:spPr>
          </p:cxnSp>
          <p:cxnSp>
            <p:nvCxnSpPr>
              <p:cNvPr id="29203" name="Straight Connector 1376"/>
              <p:cNvCxnSpPr/>
              <p:nvPr/>
            </p:nvCxnSpPr>
            <p:spPr>
              <a:xfrm>
                <a:off x="-435240" y="979560"/>
                <a:ext cx="126360" cy="360"/>
              </a:xfrm>
              <a:prstGeom prst="straightConnector1">
                <a:avLst/>
              </a:prstGeom>
              <a:ln w="6480">
                <a:solidFill>
                  <a:srgbClr val="a8a8a8"/>
                </a:solidFill>
                <a:miter/>
              </a:ln>
            </p:spPr>
          </p:cxnSp>
          <p:cxnSp>
            <p:nvCxnSpPr>
              <p:cNvPr id="29204" name="Straight Connector 1377"/>
              <p:cNvCxnSpPr/>
              <p:nvPr/>
            </p:nvCxnSpPr>
            <p:spPr>
              <a:xfrm>
                <a:off x="-435240" y="1469520"/>
                <a:ext cx="126360" cy="360"/>
              </a:xfrm>
              <a:prstGeom prst="straightConnector1">
                <a:avLst/>
              </a:prstGeom>
              <a:ln w="6480">
                <a:solidFill>
                  <a:srgbClr val="a8a8a8"/>
                </a:solidFill>
                <a:miter/>
              </a:ln>
            </p:spPr>
          </p:cxnSp>
          <p:cxnSp>
            <p:nvCxnSpPr>
              <p:cNvPr id="29205" name="Straight Connector 1378"/>
              <p:cNvCxnSpPr/>
              <p:nvPr/>
            </p:nvCxnSpPr>
            <p:spPr>
              <a:xfrm>
                <a:off x="-435240" y="1306080"/>
                <a:ext cx="126360" cy="360"/>
              </a:xfrm>
              <a:prstGeom prst="straightConnector1">
                <a:avLst/>
              </a:prstGeom>
              <a:ln w="6480">
                <a:solidFill>
                  <a:srgbClr val="a8a8a8"/>
                </a:solidFill>
                <a:miter/>
              </a:ln>
            </p:spPr>
          </p:cxnSp>
          <p:cxnSp>
            <p:nvCxnSpPr>
              <p:cNvPr id="29206" name="Straight Connector 1379"/>
              <p:cNvCxnSpPr/>
              <p:nvPr/>
            </p:nvCxnSpPr>
            <p:spPr>
              <a:xfrm>
                <a:off x="-435240" y="1796040"/>
                <a:ext cx="126360" cy="360"/>
              </a:xfrm>
              <a:prstGeom prst="straightConnector1">
                <a:avLst/>
              </a:prstGeom>
              <a:ln w="6480">
                <a:solidFill>
                  <a:srgbClr val="a8a8a8"/>
                </a:solidFill>
                <a:miter/>
              </a:ln>
            </p:spPr>
          </p:cxnSp>
          <p:cxnSp>
            <p:nvCxnSpPr>
              <p:cNvPr id="29207" name="Straight Connector 1380"/>
              <p:cNvCxnSpPr/>
              <p:nvPr/>
            </p:nvCxnSpPr>
            <p:spPr>
              <a:xfrm>
                <a:off x="-435240" y="1632600"/>
                <a:ext cx="126360" cy="360"/>
              </a:xfrm>
              <a:prstGeom prst="straightConnector1">
                <a:avLst/>
              </a:prstGeom>
              <a:ln w="6480">
                <a:solidFill>
                  <a:srgbClr val="a8a8a8"/>
                </a:solidFill>
                <a:miter/>
              </a:ln>
            </p:spPr>
          </p:cxnSp>
          <p:cxnSp>
            <p:nvCxnSpPr>
              <p:cNvPr id="29208" name="Straight Connector 1381"/>
              <p:cNvCxnSpPr/>
              <p:nvPr/>
            </p:nvCxnSpPr>
            <p:spPr>
              <a:xfrm>
                <a:off x="-435240" y="2122560"/>
                <a:ext cx="126360" cy="360"/>
              </a:xfrm>
              <a:prstGeom prst="straightConnector1">
                <a:avLst/>
              </a:prstGeom>
              <a:ln w="6480">
                <a:solidFill>
                  <a:srgbClr val="a8a8a8"/>
                </a:solidFill>
                <a:miter/>
              </a:ln>
            </p:spPr>
          </p:cxnSp>
          <p:cxnSp>
            <p:nvCxnSpPr>
              <p:cNvPr id="29209" name="Straight Connector 1382"/>
              <p:cNvCxnSpPr/>
              <p:nvPr/>
            </p:nvCxnSpPr>
            <p:spPr>
              <a:xfrm>
                <a:off x="-435240" y="1959120"/>
                <a:ext cx="126360" cy="360"/>
              </a:xfrm>
              <a:prstGeom prst="straightConnector1">
                <a:avLst/>
              </a:prstGeom>
              <a:ln w="6480">
                <a:solidFill>
                  <a:srgbClr val="a8a8a8"/>
                </a:solidFill>
                <a:miter/>
              </a:ln>
            </p:spPr>
          </p:cxnSp>
          <p:cxnSp>
            <p:nvCxnSpPr>
              <p:cNvPr id="29210" name="Straight Connector 1383"/>
              <p:cNvCxnSpPr/>
              <p:nvPr/>
            </p:nvCxnSpPr>
            <p:spPr>
              <a:xfrm>
                <a:off x="-435240" y="2449080"/>
                <a:ext cx="126360" cy="360"/>
              </a:xfrm>
              <a:prstGeom prst="straightConnector1">
                <a:avLst/>
              </a:prstGeom>
              <a:ln w="6480">
                <a:solidFill>
                  <a:srgbClr val="a8a8a8"/>
                </a:solidFill>
                <a:miter/>
              </a:ln>
            </p:spPr>
          </p:cxnSp>
          <p:cxnSp>
            <p:nvCxnSpPr>
              <p:cNvPr id="29211" name="Straight Connector 1384"/>
              <p:cNvCxnSpPr/>
              <p:nvPr/>
            </p:nvCxnSpPr>
            <p:spPr>
              <a:xfrm>
                <a:off x="-435240" y="2285640"/>
                <a:ext cx="126360" cy="360"/>
              </a:xfrm>
              <a:prstGeom prst="straightConnector1">
                <a:avLst/>
              </a:prstGeom>
              <a:ln w="6480">
                <a:solidFill>
                  <a:srgbClr val="a8a8a8"/>
                </a:solidFill>
                <a:miter/>
              </a:ln>
            </p:spPr>
          </p:cxnSp>
          <p:cxnSp>
            <p:nvCxnSpPr>
              <p:cNvPr id="29212" name="Straight Connector 1385"/>
              <p:cNvCxnSpPr/>
              <p:nvPr/>
            </p:nvCxnSpPr>
            <p:spPr>
              <a:xfrm>
                <a:off x="-435240" y="2775600"/>
                <a:ext cx="126360" cy="360"/>
              </a:xfrm>
              <a:prstGeom prst="straightConnector1">
                <a:avLst/>
              </a:prstGeom>
              <a:ln w="6480">
                <a:solidFill>
                  <a:srgbClr val="a8a8a8"/>
                </a:solidFill>
                <a:miter/>
              </a:ln>
            </p:spPr>
          </p:cxnSp>
          <p:cxnSp>
            <p:nvCxnSpPr>
              <p:cNvPr id="29213" name="Straight Connector 1386"/>
              <p:cNvCxnSpPr/>
              <p:nvPr/>
            </p:nvCxnSpPr>
            <p:spPr>
              <a:xfrm>
                <a:off x="-435240" y="2612520"/>
                <a:ext cx="126360" cy="360"/>
              </a:xfrm>
              <a:prstGeom prst="straightConnector1">
                <a:avLst/>
              </a:prstGeom>
              <a:ln w="6480">
                <a:solidFill>
                  <a:srgbClr val="a8a8a8"/>
                </a:solidFill>
                <a:miter/>
              </a:ln>
            </p:spPr>
          </p:cxnSp>
          <p:cxnSp>
            <p:nvCxnSpPr>
              <p:cNvPr id="29214" name="Straight Connector 1387"/>
              <p:cNvCxnSpPr/>
              <p:nvPr/>
            </p:nvCxnSpPr>
            <p:spPr>
              <a:xfrm>
                <a:off x="-435240" y="3102120"/>
                <a:ext cx="126360" cy="360"/>
              </a:xfrm>
              <a:prstGeom prst="straightConnector1">
                <a:avLst/>
              </a:prstGeom>
              <a:ln w="6480">
                <a:solidFill>
                  <a:srgbClr val="a8a8a8"/>
                </a:solidFill>
                <a:miter/>
              </a:ln>
            </p:spPr>
          </p:cxnSp>
          <p:cxnSp>
            <p:nvCxnSpPr>
              <p:cNvPr id="29215" name="Straight Connector 1388"/>
              <p:cNvCxnSpPr/>
              <p:nvPr/>
            </p:nvCxnSpPr>
            <p:spPr>
              <a:xfrm>
                <a:off x="-435240" y="2939040"/>
                <a:ext cx="126360" cy="360"/>
              </a:xfrm>
              <a:prstGeom prst="straightConnector1">
                <a:avLst/>
              </a:prstGeom>
              <a:ln w="6480">
                <a:solidFill>
                  <a:srgbClr val="a8a8a8"/>
                </a:solidFill>
                <a:miter/>
              </a:ln>
            </p:spPr>
          </p:cxnSp>
          <p:cxnSp>
            <p:nvCxnSpPr>
              <p:cNvPr id="29216" name="Straight Connector 1389"/>
              <p:cNvCxnSpPr/>
              <p:nvPr/>
            </p:nvCxnSpPr>
            <p:spPr>
              <a:xfrm>
                <a:off x="-435240" y="3428640"/>
                <a:ext cx="126360" cy="360"/>
              </a:xfrm>
              <a:prstGeom prst="straightConnector1">
                <a:avLst/>
              </a:prstGeom>
              <a:ln w="6480">
                <a:solidFill>
                  <a:srgbClr val="a8a8a8"/>
                </a:solidFill>
                <a:miter/>
              </a:ln>
            </p:spPr>
          </p:cxnSp>
          <p:cxnSp>
            <p:nvCxnSpPr>
              <p:cNvPr id="29217" name="Straight Connector 1390"/>
              <p:cNvCxnSpPr/>
              <p:nvPr/>
            </p:nvCxnSpPr>
            <p:spPr>
              <a:xfrm>
                <a:off x="-435240" y="3265560"/>
                <a:ext cx="126360" cy="360"/>
              </a:xfrm>
              <a:prstGeom prst="straightConnector1">
                <a:avLst/>
              </a:prstGeom>
              <a:ln w="6480">
                <a:solidFill>
                  <a:srgbClr val="a8a8a8"/>
                </a:solidFill>
                <a:miter/>
              </a:ln>
            </p:spPr>
          </p:cxnSp>
          <p:cxnSp>
            <p:nvCxnSpPr>
              <p:cNvPr id="29218" name="Straight Connector 1391"/>
              <p:cNvCxnSpPr/>
              <p:nvPr/>
            </p:nvCxnSpPr>
            <p:spPr>
              <a:xfrm>
                <a:off x="-435240" y="3755520"/>
                <a:ext cx="126360" cy="360"/>
              </a:xfrm>
              <a:prstGeom prst="straightConnector1">
                <a:avLst/>
              </a:prstGeom>
              <a:ln w="6480">
                <a:solidFill>
                  <a:srgbClr val="a8a8a8"/>
                </a:solidFill>
                <a:miter/>
              </a:ln>
            </p:spPr>
          </p:cxnSp>
          <p:cxnSp>
            <p:nvCxnSpPr>
              <p:cNvPr id="29219" name="Straight Connector 1392"/>
              <p:cNvCxnSpPr/>
              <p:nvPr/>
            </p:nvCxnSpPr>
            <p:spPr>
              <a:xfrm>
                <a:off x="-435240" y="3592080"/>
                <a:ext cx="126360" cy="360"/>
              </a:xfrm>
              <a:prstGeom prst="straightConnector1">
                <a:avLst/>
              </a:prstGeom>
              <a:ln w="6480">
                <a:solidFill>
                  <a:srgbClr val="a8a8a8"/>
                </a:solidFill>
                <a:miter/>
              </a:ln>
            </p:spPr>
          </p:cxnSp>
          <p:cxnSp>
            <p:nvCxnSpPr>
              <p:cNvPr id="29220" name="Straight Connector 1438"/>
              <p:cNvCxnSpPr/>
              <p:nvPr/>
            </p:nvCxnSpPr>
            <p:spPr>
              <a:xfrm>
                <a:off x="-435240" y="4081680"/>
                <a:ext cx="126360" cy="360"/>
              </a:xfrm>
              <a:prstGeom prst="straightConnector1">
                <a:avLst/>
              </a:prstGeom>
              <a:ln w="6480">
                <a:solidFill>
                  <a:srgbClr val="a8a8a8"/>
                </a:solidFill>
                <a:miter/>
              </a:ln>
            </p:spPr>
          </p:cxnSp>
          <p:cxnSp>
            <p:nvCxnSpPr>
              <p:cNvPr id="29221" name="Straight Connector 1439"/>
              <p:cNvCxnSpPr/>
              <p:nvPr/>
            </p:nvCxnSpPr>
            <p:spPr>
              <a:xfrm>
                <a:off x="-435240" y="3918240"/>
                <a:ext cx="126360" cy="360"/>
              </a:xfrm>
              <a:prstGeom prst="straightConnector1">
                <a:avLst/>
              </a:prstGeom>
              <a:ln w="6480">
                <a:solidFill>
                  <a:srgbClr val="a8a8a8"/>
                </a:solidFill>
                <a:miter/>
              </a:ln>
            </p:spPr>
          </p:cxnSp>
          <p:cxnSp>
            <p:nvCxnSpPr>
              <p:cNvPr id="29222" name="Straight Connector 1440"/>
              <p:cNvCxnSpPr/>
              <p:nvPr/>
            </p:nvCxnSpPr>
            <p:spPr>
              <a:xfrm>
                <a:off x="-435240" y="4408200"/>
                <a:ext cx="126360" cy="360"/>
              </a:xfrm>
              <a:prstGeom prst="straightConnector1">
                <a:avLst/>
              </a:prstGeom>
              <a:ln w="6480">
                <a:solidFill>
                  <a:srgbClr val="a8a8a8"/>
                </a:solidFill>
                <a:miter/>
              </a:ln>
            </p:spPr>
          </p:cxnSp>
          <p:cxnSp>
            <p:nvCxnSpPr>
              <p:cNvPr id="29223" name="Straight Connector 1441"/>
              <p:cNvCxnSpPr/>
              <p:nvPr/>
            </p:nvCxnSpPr>
            <p:spPr>
              <a:xfrm>
                <a:off x="-435240" y="4244760"/>
                <a:ext cx="126360" cy="360"/>
              </a:xfrm>
              <a:prstGeom prst="straightConnector1">
                <a:avLst/>
              </a:prstGeom>
              <a:ln w="6480">
                <a:solidFill>
                  <a:srgbClr val="a8a8a8"/>
                </a:solidFill>
                <a:miter/>
              </a:ln>
            </p:spPr>
          </p:cxnSp>
          <p:cxnSp>
            <p:nvCxnSpPr>
              <p:cNvPr id="29224" name="Straight Connector 1442"/>
              <p:cNvCxnSpPr/>
              <p:nvPr/>
            </p:nvCxnSpPr>
            <p:spPr>
              <a:xfrm>
                <a:off x="-435240" y="4734720"/>
                <a:ext cx="126360" cy="360"/>
              </a:xfrm>
              <a:prstGeom prst="straightConnector1">
                <a:avLst/>
              </a:prstGeom>
              <a:ln w="6480">
                <a:solidFill>
                  <a:srgbClr val="a8a8a8"/>
                </a:solidFill>
                <a:miter/>
              </a:ln>
            </p:spPr>
          </p:cxnSp>
          <p:cxnSp>
            <p:nvCxnSpPr>
              <p:cNvPr id="29225" name="Straight Connector 1443"/>
              <p:cNvCxnSpPr/>
              <p:nvPr/>
            </p:nvCxnSpPr>
            <p:spPr>
              <a:xfrm>
                <a:off x="-435240" y="4571280"/>
                <a:ext cx="126360" cy="360"/>
              </a:xfrm>
              <a:prstGeom prst="straightConnector1">
                <a:avLst/>
              </a:prstGeom>
              <a:ln w="6480">
                <a:solidFill>
                  <a:srgbClr val="a8a8a8"/>
                </a:solidFill>
                <a:miter/>
              </a:ln>
            </p:spPr>
          </p:cxnSp>
          <p:cxnSp>
            <p:nvCxnSpPr>
              <p:cNvPr id="29226" name="Straight Connector 1444"/>
              <p:cNvCxnSpPr/>
              <p:nvPr/>
            </p:nvCxnSpPr>
            <p:spPr>
              <a:xfrm>
                <a:off x="-435240" y="5061240"/>
                <a:ext cx="126360" cy="360"/>
              </a:xfrm>
              <a:prstGeom prst="straightConnector1">
                <a:avLst/>
              </a:prstGeom>
              <a:ln w="6480">
                <a:solidFill>
                  <a:srgbClr val="a8a8a8"/>
                </a:solidFill>
                <a:miter/>
              </a:ln>
            </p:spPr>
          </p:cxnSp>
          <p:cxnSp>
            <p:nvCxnSpPr>
              <p:cNvPr id="29227" name="Straight Connector 1446"/>
              <p:cNvCxnSpPr/>
              <p:nvPr/>
            </p:nvCxnSpPr>
            <p:spPr>
              <a:xfrm>
                <a:off x="-435240" y="5387760"/>
                <a:ext cx="126360" cy="360"/>
              </a:xfrm>
              <a:prstGeom prst="straightConnector1">
                <a:avLst/>
              </a:prstGeom>
              <a:ln w="6480">
                <a:solidFill>
                  <a:srgbClr val="a8a8a8"/>
                </a:solidFill>
                <a:miter/>
              </a:ln>
            </p:spPr>
          </p:cxnSp>
          <p:cxnSp>
            <p:nvCxnSpPr>
              <p:cNvPr id="29228" name="Straight Connector 1447"/>
              <p:cNvCxnSpPr/>
              <p:nvPr/>
            </p:nvCxnSpPr>
            <p:spPr>
              <a:xfrm>
                <a:off x="-435240" y="5224680"/>
                <a:ext cx="126360" cy="360"/>
              </a:xfrm>
              <a:prstGeom prst="straightConnector1">
                <a:avLst/>
              </a:prstGeom>
              <a:ln w="6480">
                <a:solidFill>
                  <a:srgbClr val="a8a8a8"/>
                </a:solidFill>
                <a:miter/>
              </a:ln>
            </p:spPr>
          </p:cxnSp>
          <p:cxnSp>
            <p:nvCxnSpPr>
              <p:cNvPr id="29229" name="Straight Connector 1448"/>
              <p:cNvCxnSpPr/>
              <p:nvPr/>
            </p:nvCxnSpPr>
            <p:spPr>
              <a:xfrm>
                <a:off x="-435240" y="5714280"/>
                <a:ext cx="126360" cy="360"/>
              </a:xfrm>
              <a:prstGeom prst="straightConnector1">
                <a:avLst/>
              </a:prstGeom>
              <a:ln w="6480">
                <a:solidFill>
                  <a:srgbClr val="a8a8a8"/>
                </a:solidFill>
                <a:miter/>
              </a:ln>
            </p:spPr>
          </p:cxnSp>
          <p:cxnSp>
            <p:nvCxnSpPr>
              <p:cNvPr id="29230" name="Straight Connector 1449"/>
              <p:cNvCxnSpPr/>
              <p:nvPr/>
            </p:nvCxnSpPr>
            <p:spPr>
              <a:xfrm>
                <a:off x="-435240" y="5551200"/>
                <a:ext cx="126360" cy="360"/>
              </a:xfrm>
              <a:prstGeom prst="straightConnector1">
                <a:avLst/>
              </a:prstGeom>
              <a:ln w="6480">
                <a:solidFill>
                  <a:srgbClr val="a8a8a8"/>
                </a:solidFill>
                <a:miter/>
              </a:ln>
            </p:spPr>
          </p:cxnSp>
          <p:cxnSp>
            <p:nvCxnSpPr>
              <p:cNvPr id="29231" name="Straight Connector 1450"/>
              <p:cNvCxnSpPr/>
              <p:nvPr/>
            </p:nvCxnSpPr>
            <p:spPr>
              <a:xfrm>
                <a:off x="-435240" y="6041160"/>
                <a:ext cx="126360" cy="360"/>
              </a:xfrm>
              <a:prstGeom prst="straightConnector1">
                <a:avLst/>
              </a:prstGeom>
              <a:ln w="6480">
                <a:solidFill>
                  <a:srgbClr val="a8a8a8"/>
                </a:solidFill>
                <a:miter/>
              </a:ln>
            </p:spPr>
          </p:cxnSp>
          <p:cxnSp>
            <p:nvCxnSpPr>
              <p:cNvPr id="29232" name="Straight Connector 1451"/>
              <p:cNvCxnSpPr/>
              <p:nvPr/>
            </p:nvCxnSpPr>
            <p:spPr>
              <a:xfrm>
                <a:off x="-435240" y="5877720"/>
                <a:ext cx="126360" cy="360"/>
              </a:xfrm>
              <a:prstGeom prst="straightConnector1">
                <a:avLst/>
              </a:prstGeom>
              <a:ln w="6480">
                <a:solidFill>
                  <a:srgbClr val="a8a8a8"/>
                </a:solidFill>
                <a:miter/>
              </a:ln>
            </p:spPr>
          </p:cxnSp>
          <p:cxnSp>
            <p:nvCxnSpPr>
              <p:cNvPr id="29233" name="Straight Connector 1452"/>
              <p:cNvCxnSpPr/>
              <p:nvPr/>
            </p:nvCxnSpPr>
            <p:spPr>
              <a:xfrm>
                <a:off x="-435240" y="6367680"/>
                <a:ext cx="126360" cy="360"/>
              </a:xfrm>
              <a:prstGeom prst="straightConnector1">
                <a:avLst/>
              </a:prstGeom>
              <a:ln w="6480">
                <a:solidFill>
                  <a:srgbClr val="a8a8a8"/>
                </a:solidFill>
                <a:miter/>
              </a:ln>
            </p:spPr>
          </p:cxnSp>
          <p:cxnSp>
            <p:nvCxnSpPr>
              <p:cNvPr id="29234" name="Straight Connector 1453"/>
              <p:cNvCxnSpPr/>
              <p:nvPr/>
            </p:nvCxnSpPr>
            <p:spPr>
              <a:xfrm>
                <a:off x="-435240" y="6204240"/>
                <a:ext cx="126360" cy="360"/>
              </a:xfrm>
              <a:prstGeom prst="straightConnector1">
                <a:avLst/>
              </a:prstGeom>
              <a:ln w="6480">
                <a:solidFill>
                  <a:srgbClr val="a8a8a8"/>
                </a:solidFill>
                <a:miter/>
              </a:ln>
            </p:spPr>
          </p:cxnSp>
          <p:cxnSp>
            <p:nvCxnSpPr>
              <p:cNvPr id="29235" name="Straight Connector 1083"/>
              <p:cNvCxnSpPr/>
              <p:nvPr/>
            </p:nvCxnSpPr>
            <p:spPr>
              <a:xfrm>
                <a:off x="493920" y="-435240"/>
                <a:ext cx="360" cy="126360"/>
              </a:xfrm>
              <a:prstGeom prst="straightConnector1">
                <a:avLst/>
              </a:prstGeom>
              <a:ln w="6480">
                <a:solidFill>
                  <a:srgbClr val="a8a8a8"/>
                </a:solidFill>
                <a:miter/>
              </a:ln>
            </p:spPr>
          </p:cxnSp>
          <p:cxnSp>
            <p:nvCxnSpPr>
              <p:cNvPr id="29236" name="Straight Connector 1084"/>
              <p:cNvCxnSpPr/>
              <p:nvPr/>
            </p:nvCxnSpPr>
            <p:spPr>
              <a:xfrm>
                <a:off x="329400" y="-435240"/>
                <a:ext cx="360" cy="126360"/>
              </a:xfrm>
              <a:prstGeom prst="straightConnector1">
                <a:avLst/>
              </a:prstGeom>
              <a:ln w="6480">
                <a:solidFill>
                  <a:srgbClr val="a8a8a8"/>
                </a:solidFill>
                <a:miter/>
              </a:ln>
            </p:spPr>
          </p:cxnSp>
          <p:cxnSp>
            <p:nvCxnSpPr>
              <p:cNvPr id="29237" name="Straight Connector 1085"/>
              <p:cNvCxnSpPr/>
              <p:nvPr/>
            </p:nvCxnSpPr>
            <p:spPr>
              <a:xfrm>
                <a:off x="823680" y="-435240"/>
                <a:ext cx="360" cy="126360"/>
              </a:xfrm>
              <a:prstGeom prst="straightConnector1">
                <a:avLst/>
              </a:prstGeom>
              <a:ln w="6480">
                <a:solidFill>
                  <a:srgbClr val="a8a8a8"/>
                </a:solidFill>
                <a:miter/>
              </a:ln>
            </p:spPr>
          </p:cxnSp>
          <p:cxnSp>
            <p:nvCxnSpPr>
              <p:cNvPr id="29238" name="Straight Connector 1086"/>
              <p:cNvCxnSpPr/>
              <p:nvPr/>
            </p:nvCxnSpPr>
            <p:spPr>
              <a:xfrm>
                <a:off x="658800" y="-435240"/>
                <a:ext cx="360" cy="126360"/>
              </a:xfrm>
              <a:prstGeom prst="straightConnector1">
                <a:avLst/>
              </a:prstGeom>
              <a:ln w="6480">
                <a:solidFill>
                  <a:srgbClr val="a8a8a8"/>
                </a:solidFill>
                <a:miter/>
              </a:ln>
            </p:spPr>
          </p:cxnSp>
          <p:cxnSp>
            <p:nvCxnSpPr>
              <p:cNvPr id="29239" name="Straight Connector 1087"/>
              <p:cNvCxnSpPr/>
              <p:nvPr/>
            </p:nvCxnSpPr>
            <p:spPr>
              <a:xfrm>
                <a:off x="1153080" y="-435240"/>
                <a:ext cx="360" cy="126360"/>
              </a:xfrm>
              <a:prstGeom prst="straightConnector1">
                <a:avLst/>
              </a:prstGeom>
              <a:ln w="6480">
                <a:solidFill>
                  <a:srgbClr val="a8a8a8"/>
                </a:solidFill>
                <a:miter/>
              </a:ln>
            </p:spPr>
          </p:cxnSp>
          <p:cxnSp>
            <p:nvCxnSpPr>
              <p:cNvPr id="29240" name="Straight Connector 1088"/>
              <p:cNvCxnSpPr/>
              <p:nvPr/>
            </p:nvCxnSpPr>
            <p:spPr>
              <a:xfrm>
                <a:off x="988200" y="-435240"/>
                <a:ext cx="360" cy="126360"/>
              </a:xfrm>
              <a:prstGeom prst="straightConnector1">
                <a:avLst/>
              </a:prstGeom>
              <a:ln w="6480">
                <a:solidFill>
                  <a:srgbClr val="a8a8a8"/>
                </a:solidFill>
                <a:miter/>
              </a:ln>
            </p:spPr>
          </p:cxnSp>
          <p:cxnSp>
            <p:nvCxnSpPr>
              <p:cNvPr id="29241" name="Straight Connector 1089"/>
              <p:cNvCxnSpPr/>
              <p:nvPr/>
            </p:nvCxnSpPr>
            <p:spPr>
              <a:xfrm>
                <a:off x="1482480" y="-435240"/>
                <a:ext cx="360" cy="126360"/>
              </a:xfrm>
              <a:prstGeom prst="straightConnector1">
                <a:avLst/>
              </a:prstGeom>
              <a:ln w="6480">
                <a:solidFill>
                  <a:srgbClr val="a8a8a8"/>
                </a:solidFill>
                <a:miter/>
              </a:ln>
            </p:spPr>
          </p:cxnSp>
          <p:cxnSp>
            <p:nvCxnSpPr>
              <p:cNvPr id="29242" name="Straight Connector 1090"/>
              <p:cNvCxnSpPr/>
              <p:nvPr/>
            </p:nvCxnSpPr>
            <p:spPr>
              <a:xfrm>
                <a:off x="1317960" y="-435240"/>
                <a:ext cx="360" cy="126360"/>
              </a:xfrm>
              <a:prstGeom prst="straightConnector1">
                <a:avLst/>
              </a:prstGeom>
              <a:ln w="6480">
                <a:solidFill>
                  <a:srgbClr val="a8a8a8"/>
                </a:solidFill>
                <a:miter/>
              </a:ln>
            </p:spPr>
          </p:cxnSp>
          <p:cxnSp>
            <p:nvCxnSpPr>
              <p:cNvPr id="29243" name="Straight Connector 1091"/>
              <p:cNvCxnSpPr/>
              <p:nvPr/>
            </p:nvCxnSpPr>
            <p:spPr>
              <a:xfrm>
                <a:off x="1812240" y="-435240"/>
                <a:ext cx="360" cy="126360"/>
              </a:xfrm>
              <a:prstGeom prst="straightConnector1">
                <a:avLst/>
              </a:prstGeom>
              <a:ln w="6480">
                <a:solidFill>
                  <a:srgbClr val="a8a8a8"/>
                </a:solidFill>
                <a:miter/>
              </a:ln>
            </p:spPr>
          </p:cxnSp>
          <p:cxnSp>
            <p:nvCxnSpPr>
              <p:cNvPr id="29244" name="Straight Connector 1092"/>
              <p:cNvCxnSpPr/>
              <p:nvPr/>
            </p:nvCxnSpPr>
            <p:spPr>
              <a:xfrm>
                <a:off x="1647360" y="-435240"/>
                <a:ext cx="360" cy="126360"/>
              </a:xfrm>
              <a:prstGeom prst="straightConnector1">
                <a:avLst/>
              </a:prstGeom>
              <a:ln w="6480">
                <a:solidFill>
                  <a:srgbClr val="a8a8a8"/>
                </a:solidFill>
                <a:miter/>
              </a:ln>
            </p:spPr>
          </p:cxnSp>
          <p:cxnSp>
            <p:nvCxnSpPr>
              <p:cNvPr id="29245" name="Straight Connector 1093"/>
              <p:cNvCxnSpPr/>
              <p:nvPr/>
            </p:nvCxnSpPr>
            <p:spPr>
              <a:xfrm>
                <a:off x="2141640" y="-435240"/>
                <a:ext cx="360" cy="126360"/>
              </a:xfrm>
              <a:prstGeom prst="straightConnector1">
                <a:avLst/>
              </a:prstGeom>
              <a:ln w="6480">
                <a:solidFill>
                  <a:srgbClr val="a8a8a8"/>
                </a:solidFill>
                <a:miter/>
              </a:ln>
            </p:spPr>
          </p:cxnSp>
          <p:cxnSp>
            <p:nvCxnSpPr>
              <p:cNvPr id="29246" name="Straight Connector 1094"/>
              <p:cNvCxnSpPr/>
              <p:nvPr/>
            </p:nvCxnSpPr>
            <p:spPr>
              <a:xfrm>
                <a:off x="1976760" y="-435240"/>
                <a:ext cx="360" cy="126360"/>
              </a:xfrm>
              <a:prstGeom prst="straightConnector1">
                <a:avLst/>
              </a:prstGeom>
              <a:ln w="6480">
                <a:solidFill>
                  <a:srgbClr val="a8a8a8"/>
                </a:solidFill>
                <a:miter/>
              </a:ln>
            </p:spPr>
          </p:cxnSp>
          <p:cxnSp>
            <p:nvCxnSpPr>
              <p:cNvPr id="29247" name="Straight Connector 1095"/>
              <p:cNvCxnSpPr/>
              <p:nvPr/>
            </p:nvCxnSpPr>
            <p:spPr>
              <a:xfrm>
                <a:off x="2471040" y="-435240"/>
                <a:ext cx="360" cy="126360"/>
              </a:xfrm>
              <a:prstGeom prst="straightConnector1">
                <a:avLst/>
              </a:prstGeom>
              <a:ln w="6480">
                <a:solidFill>
                  <a:srgbClr val="a8a8a8"/>
                </a:solidFill>
                <a:miter/>
              </a:ln>
            </p:spPr>
          </p:cxnSp>
          <p:cxnSp>
            <p:nvCxnSpPr>
              <p:cNvPr id="29248" name="Straight Connector 1096"/>
              <p:cNvCxnSpPr/>
              <p:nvPr/>
            </p:nvCxnSpPr>
            <p:spPr>
              <a:xfrm>
                <a:off x="2306520" y="-435240"/>
                <a:ext cx="360" cy="126360"/>
              </a:xfrm>
              <a:prstGeom prst="straightConnector1">
                <a:avLst/>
              </a:prstGeom>
              <a:ln w="6480">
                <a:solidFill>
                  <a:srgbClr val="a8a8a8"/>
                </a:solidFill>
                <a:miter/>
              </a:ln>
            </p:spPr>
          </p:cxnSp>
          <p:cxnSp>
            <p:nvCxnSpPr>
              <p:cNvPr id="29249" name="Straight Connector 1097"/>
              <p:cNvCxnSpPr/>
              <p:nvPr/>
            </p:nvCxnSpPr>
            <p:spPr>
              <a:xfrm>
                <a:off x="2800800" y="-435240"/>
                <a:ext cx="360" cy="126360"/>
              </a:xfrm>
              <a:prstGeom prst="straightConnector1">
                <a:avLst/>
              </a:prstGeom>
              <a:ln w="6480">
                <a:solidFill>
                  <a:srgbClr val="a8a8a8"/>
                </a:solidFill>
                <a:miter/>
              </a:ln>
            </p:spPr>
          </p:cxnSp>
          <p:cxnSp>
            <p:nvCxnSpPr>
              <p:cNvPr id="29250" name="Straight Connector 1098"/>
              <p:cNvCxnSpPr/>
              <p:nvPr/>
            </p:nvCxnSpPr>
            <p:spPr>
              <a:xfrm>
                <a:off x="2635920" y="-435240"/>
                <a:ext cx="360" cy="126360"/>
              </a:xfrm>
              <a:prstGeom prst="straightConnector1">
                <a:avLst/>
              </a:prstGeom>
              <a:ln w="6480">
                <a:solidFill>
                  <a:srgbClr val="a8a8a8"/>
                </a:solidFill>
                <a:miter/>
              </a:ln>
            </p:spPr>
          </p:cxnSp>
          <p:cxnSp>
            <p:nvCxnSpPr>
              <p:cNvPr id="29251" name="Straight Connector 1099"/>
              <p:cNvCxnSpPr/>
              <p:nvPr/>
            </p:nvCxnSpPr>
            <p:spPr>
              <a:xfrm>
                <a:off x="3130200" y="-435240"/>
                <a:ext cx="360" cy="126360"/>
              </a:xfrm>
              <a:prstGeom prst="straightConnector1">
                <a:avLst/>
              </a:prstGeom>
              <a:ln w="6480">
                <a:solidFill>
                  <a:srgbClr val="a8a8a8"/>
                </a:solidFill>
                <a:miter/>
              </a:ln>
            </p:spPr>
          </p:cxnSp>
          <p:cxnSp>
            <p:nvCxnSpPr>
              <p:cNvPr id="29252" name="Straight Connector 1100"/>
              <p:cNvCxnSpPr/>
              <p:nvPr/>
            </p:nvCxnSpPr>
            <p:spPr>
              <a:xfrm>
                <a:off x="2965320" y="-435240"/>
                <a:ext cx="360" cy="126360"/>
              </a:xfrm>
              <a:prstGeom prst="straightConnector1">
                <a:avLst/>
              </a:prstGeom>
              <a:ln w="6480">
                <a:solidFill>
                  <a:srgbClr val="a8a8a8"/>
                </a:solidFill>
                <a:miter/>
              </a:ln>
            </p:spPr>
          </p:cxnSp>
          <p:cxnSp>
            <p:nvCxnSpPr>
              <p:cNvPr id="29253" name="Straight Connector 1101"/>
              <p:cNvCxnSpPr/>
              <p:nvPr/>
            </p:nvCxnSpPr>
            <p:spPr>
              <a:xfrm>
                <a:off x="3459600" y="-435240"/>
                <a:ext cx="360" cy="126360"/>
              </a:xfrm>
              <a:prstGeom prst="straightConnector1">
                <a:avLst/>
              </a:prstGeom>
              <a:ln w="6480">
                <a:solidFill>
                  <a:srgbClr val="a8a8a8"/>
                </a:solidFill>
                <a:miter/>
              </a:ln>
            </p:spPr>
          </p:cxnSp>
          <p:cxnSp>
            <p:nvCxnSpPr>
              <p:cNvPr id="29254" name="Straight Connector 1102"/>
              <p:cNvCxnSpPr/>
              <p:nvPr/>
            </p:nvCxnSpPr>
            <p:spPr>
              <a:xfrm>
                <a:off x="3295080" y="-435240"/>
                <a:ext cx="360" cy="126360"/>
              </a:xfrm>
              <a:prstGeom prst="straightConnector1">
                <a:avLst/>
              </a:prstGeom>
              <a:ln w="6480">
                <a:solidFill>
                  <a:srgbClr val="a8a8a8"/>
                </a:solidFill>
                <a:miter/>
              </a:ln>
            </p:spPr>
          </p:cxnSp>
          <p:cxnSp>
            <p:nvCxnSpPr>
              <p:cNvPr id="29255" name="Straight Connector 1103"/>
              <p:cNvCxnSpPr/>
              <p:nvPr/>
            </p:nvCxnSpPr>
            <p:spPr>
              <a:xfrm>
                <a:off x="3789360" y="-435240"/>
                <a:ext cx="360" cy="126360"/>
              </a:xfrm>
              <a:prstGeom prst="straightConnector1">
                <a:avLst/>
              </a:prstGeom>
              <a:ln w="6480">
                <a:solidFill>
                  <a:srgbClr val="a8a8a8"/>
                </a:solidFill>
                <a:miter/>
              </a:ln>
            </p:spPr>
          </p:cxnSp>
          <p:cxnSp>
            <p:nvCxnSpPr>
              <p:cNvPr id="29256" name="Straight Connector 1104"/>
              <p:cNvCxnSpPr/>
              <p:nvPr/>
            </p:nvCxnSpPr>
            <p:spPr>
              <a:xfrm>
                <a:off x="3624480" y="-435240"/>
                <a:ext cx="360" cy="126360"/>
              </a:xfrm>
              <a:prstGeom prst="straightConnector1">
                <a:avLst/>
              </a:prstGeom>
              <a:ln w="6480">
                <a:solidFill>
                  <a:srgbClr val="a8a8a8"/>
                </a:solidFill>
                <a:miter/>
              </a:ln>
            </p:spPr>
          </p:cxnSp>
          <p:cxnSp>
            <p:nvCxnSpPr>
              <p:cNvPr id="29257" name="Straight Connector 1105"/>
              <p:cNvCxnSpPr/>
              <p:nvPr/>
            </p:nvCxnSpPr>
            <p:spPr>
              <a:xfrm>
                <a:off x="4118760" y="-435240"/>
                <a:ext cx="360" cy="126360"/>
              </a:xfrm>
              <a:prstGeom prst="straightConnector1">
                <a:avLst/>
              </a:prstGeom>
              <a:ln w="6480">
                <a:solidFill>
                  <a:srgbClr val="a8a8a8"/>
                </a:solidFill>
                <a:miter/>
              </a:ln>
            </p:spPr>
          </p:cxnSp>
          <p:cxnSp>
            <p:nvCxnSpPr>
              <p:cNvPr id="29258" name="Straight Connector 1106"/>
              <p:cNvCxnSpPr/>
              <p:nvPr/>
            </p:nvCxnSpPr>
            <p:spPr>
              <a:xfrm>
                <a:off x="3953880" y="-435240"/>
                <a:ext cx="360" cy="126360"/>
              </a:xfrm>
              <a:prstGeom prst="straightConnector1">
                <a:avLst/>
              </a:prstGeom>
              <a:ln w="6480">
                <a:solidFill>
                  <a:srgbClr val="a8a8a8"/>
                </a:solidFill>
                <a:miter/>
              </a:ln>
            </p:spPr>
          </p:cxnSp>
          <p:cxnSp>
            <p:nvCxnSpPr>
              <p:cNvPr id="29259" name="Straight Connector 1107"/>
              <p:cNvCxnSpPr/>
              <p:nvPr/>
            </p:nvCxnSpPr>
            <p:spPr>
              <a:xfrm>
                <a:off x="4448160" y="-435240"/>
                <a:ext cx="360" cy="126360"/>
              </a:xfrm>
              <a:prstGeom prst="straightConnector1">
                <a:avLst/>
              </a:prstGeom>
              <a:ln w="6480">
                <a:solidFill>
                  <a:srgbClr val="a8a8a8"/>
                </a:solidFill>
                <a:miter/>
              </a:ln>
            </p:spPr>
          </p:cxnSp>
          <p:cxnSp>
            <p:nvCxnSpPr>
              <p:cNvPr id="29260" name="Straight Connector 1108"/>
              <p:cNvCxnSpPr/>
              <p:nvPr/>
            </p:nvCxnSpPr>
            <p:spPr>
              <a:xfrm>
                <a:off x="4283640" y="-435240"/>
                <a:ext cx="360" cy="126360"/>
              </a:xfrm>
              <a:prstGeom prst="straightConnector1">
                <a:avLst/>
              </a:prstGeom>
              <a:ln w="6480">
                <a:solidFill>
                  <a:srgbClr val="a8a8a8"/>
                </a:solidFill>
                <a:miter/>
              </a:ln>
            </p:spPr>
          </p:cxnSp>
          <p:cxnSp>
            <p:nvCxnSpPr>
              <p:cNvPr id="29261" name="Straight Connector 1109"/>
              <p:cNvCxnSpPr/>
              <p:nvPr/>
            </p:nvCxnSpPr>
            <p:spPr>
              <a:xfrm>
                <a:off x="4777920" y="-435240"/>
                <a:ext cx="360" cy="126360"/>
              </a:xfrm>
              <a:prstGeom prst="straightConnector1">
                <a:avLst/>
              </a:prstGeom>
              <a:ln w="6480">
                <a:solidFill>
                  <a:srgbClr val="a8a8a8"/>
                </a:solidFill>
                <a:miter/>
              </a:ln>
            </p:spPr>
          </p:cxnSp>
          <p:cxnSp>
            <p:nvCxnSpPr>
              <p:cNvPr id="29262" name="Straight Connector 1110"/>
              <p:cNvCxnSpPr/>
              <p:nvPr/>
            </p:nvCxnSpPr>
            <p:spPr>
              <a:xfrm>
                <a:off x="4613040" y="-435240"/>
                <a:ext cx="360" cy="126360"/>
              </a:xfrm>
              <a:prstGeom prst="straightConnector1">
                <a:avLst/>
              </a:prstGeom>
              <a:ln w="6480">
                <a:solidFill>
                  <a:srgbClr val="a8a8a8"/>
                </a:solidFill>
                <a:miter/>
              </a:ln>
            </p:spPr>
          </p:cxnSp>
          <p:cxnSp>
            <p:nvCxnSpPr>
              <p:cNvPr id="29263" name="Straight Connector 1111"/>
              <p:cNvCxnSpPr/>
              <p:nvPr/>
            </p:nvCxnSpPr>
            <p:spPr>
              <a:xfrm>
                <a:off x="5107320" y="-435240"/>
                <a:ext cx="360" cy="126360"/>
              </a:xfrm>
              <a:prstGeom prst="straightConnector1">
                <a:avLst/>
              </a:prstGeom>
              <a:ln w="6480">
                <a:solidFill>
                  <a:srgbClr val="a8a8a8"/>
                </a:solidFill>
                <a:miter/>
              </a:ln>
            </p:spPr>
          </p:cxnSp>
          <p:cxnSp>
            <p:nvCxnSpPr>
              <p:cNvPr id="29264" name="Straight Connector 1112"/>
              <p:cNvCxnSpPr/>
              <p:nvPr/>
            </p:nvCxnSpPr>
            <p:spPr>
              <a:xfrm>
                <a:off x="4942440" y="-435240"/>
                <a:ext cx="360" cy="126360"/>
              </a:xfrm>
              <a:prstGeom prst="straightConnector1">
                <a:avLst/>
              </a:prstGeom>
              <a:ln w="6480">
                <a:solidFill>
                  <a:srgbClr val="a8a8a8"/>
                </a:solidFill>
                <a:miter/>
              </a:ln>
            </p:spPr>
          </p:cxnSp>
          <p:cxnSp>
            <p:nvCxnSpPr>
              <p:cNvPr id="29265" name="Straight Connector 1113"/>
              <p:cNvCxnSpPr/>
              <p:nvPr/>
            </p:nvCxnSpPr>
            <p:spPr>
              <a:xfrm>
                <a:off x="5436720" y="-435240"/>
                <a:ext cx="360" cy="126360"/>
              </a:xfrm>
              <a:prstGeom prst="straightConnector1">
                <a:avLst/>
              </a:prstGeom>
              <a:ln w="6480">
                <a:solidFill>
                  <a:srgbClr val="a8a8a8"/>
                </a:solidFill>
                <a:miter/>
              </a:ln>
            </p:spPr>
          </p:cxnSp>
          <p:cxnSp>
            <p:nvCxnSpPr>
              <p:cNvPr id="29266" name="Straight Connector 1114"/>
              <p:cNvCxnSpPr/>
              <p:nvPr/>
            </p:nvCxnSpPr>
            <p:spPr>
              <a:xfrm>
                <a:off x="5272200" y="-435240"/>
                <a:ext cx="360" cy="126360"/>
              </a:xfrm>
              <a:prstGeom prst="straightConnector1">
                <a:avLst/>
              </a:prstGeom>
              <a:ln w="6480">
                <a:solidFill>
                  <a:srgbClr val="a8a8a8"/>
                </a:solidFill>
                <a:miter/>
              </a:ln>
            </p:spPr>
          </p:cxnSp>
          <p:cxnSp>
            <p:nvCxnSpPr>
              <p:cNvPr id="29267" name="Straight Connector 1115"/>
              <p:cNvCxnSpPr/>
              <p:nvPr/>
            </p:nvCxnSpPr>
            <p:spPr>
              <a:xfrm>
                <a:off x="5766480" y="-435240"/>
                <a:ext cx="360" cy="126360"/>
              </a:xfrm>
              <a:prstGeom prst="straightConnector1">
                <a:avLst/>
              </a:prstGeom>
              <a:ln w="6480">
                <a:solidFill>
                  <a:srgbClr val="a8a8a8"/>
                </a:solidFill>
                <a:miter/>
              </a:ln>
            </p:spPr>
          </p:cxnSp>
          <p:cxnSp>
            <p:nvCxnSpPr>
              <p:cNvPr id="29268" name="Straight Connector 1116"/>
              <p:cNvCxnSpPr/>
              <p:nvPr/>
            </p:nvCxnSpPr>
            <p:spPr>
              <a:xfrm>
                <a:off x="5601600" y="-435240"/>
                <a:ext cx="360" cy="126360"/>
              </a:xfrm>
              <a:prstGeom prst="straightConnector1">
                <a:avLst/>
              </a:prstGeom>
              <a:ln w="6480">
                <a:solidFill>
                  <a:srgbClr val="a8a8a8"/>
                </a:solidFill>
                <a:miter/>
              </a:ln>
            </p:spPr>
          </p:cxnSp>
          <p:cxnSp>
            <p:nvCxnSpPr>
              <p:cNvPr id="29269" name="Straight Connector 1117"/>
              <p:cNvCxnSpPr/>
              <p:nvPr/>
            </p:nvCxnSpPr>
            <p:spPr>
              <a:xfrm>
                <a:off x="6095880" y="-435240"/>
                <a:ext cx="360" cy="126360"/>
              </a:xfrm>
              <a:prstGeom prst="straightConnector1">
                <a:avLst/>
              </a:prstGeom>
              <a:ln w="6480">
                <a:solidFill>
                  <a:srgbClr val="a8a8a8"/>
                </a:solidFill>
                <a:miter/>
              </a:ln>
            </p:spPr>
          </p:cxnSp>
          <p:cxnSp>
            <p:nvCxnSpPr>
              <p:cNvPr id="29270" name="Straight Connector 1118"/>
              <p:cNvCxnSpPr/>
              <p:nvPr/>
            </p:nvCxnSpPr>
            <p:spPr>
              <a:xfrm>
                <a:off x="5931000" y="-435240"/>
                <a:ext cx="360" cy="126360"/>
              </a:xfrm>
              <a:prstGeom prst="straightConnector1">
                <a:avLst/>
              </a:prstGeom>
              <a:ln w="6480">
                <a:solidFill>
                  <a:srgbClr val="a8a8a8"/>
                </a:solidFill>
                <a:miter/>
              </a:ln>
            </p:spPr>
          </p:cxnSp>
          <p:cxnSp>
            <p:nvCxnSpPr>
              <p:cNvPr id="29271" name="Straight Connector 1119"/>
              <p:cNvCxnSpPr/>
              <p:nvPr/>
            </p:nvCxnSpPr>
            <p:spPr>
              <a:xfrm>
                <a:off x="6425280" y="-435240"/>
                <a:ext cx="360" cy="126360"/>
              </a:xfrm>
              <a:prstGeom prst="straightConnector1">
                <a:avLst/>
              </a:prstGeom>
              <a:ln w="6480">
                <a:solidFill>
                  <a:srgbClr val="a8a8a8"/>
                </a:solidFill>
                <a:miter/>
              </a:ln>
            </p:spPr>
          </p:cxnSp>
          <p:cxnSp>
            <p:nvCxnSpPr>
              <p:cNvPr id="29272" name="Straight Connector 1120"/>
              <p:cNvCxnSpPr/>
              <p:nvPr/>
            </p:nvCxnSpPr>
            <p:spPr>
              <a:xfrm>
                <a:off x="6260760" y="-435240"/>
                <a:ext cx="360" cy="126360"/>
              </a:xfrm>
              <a:prstGeom prst="straightConnector1">
                <a:avLst/>
              </a:prstGeom>
              <a:ln w="6480">
                <a:solidFill>
                  <a:srgbClr val="a8a8a8"/>
                </a:solidFill>
                <a:miter/>
              </a:ln>
            </p:spPr>
          </p:cxnSp>
          <p:cxnSp>
            <p:nvCxnSpPr>
              <p:cNvPr id="29273" name="Straight Connector 1126"/>
              <p:cNvCxnSpPr/>
              <p:nvPr/>
            </p:nvCxnSpPr>
            <p:spPr>
              <a:xfrm>
                <a:off x="6590160" y="-435240"/>
                <a:ext cx="360" cy="126360"/>
              </a:xfrm>
              <a:prstGeom prst="straightConnector1">
                <a:avLst/>
              </a:prstGeom>
              <a:ln w="6480">
                <a:solidFill>
                  <a:srgbClr val="a8a8a8"/>
                </a:solidFill>
                <a:miter/>
              </a:ln>
            </p:spPr>
          </p:cxnSp>
          <p:cxnSp>
            <p:nvCxnSpPr>
              <p:cNvPr id="29274" name="Straight Connector 1128"/>
              <p:cNvCxnSpPr/>
              <p:nvPr/>
            </p:nvCxnSpPr>
            <p:spPr>
              <a:xfrm>
                <a:off x="6919560" y="-435240"/>
                <a:ext cx="360" cy="126360"/>
              </a:xfrm>
              <a:prstGeom prst="straightConnector1">
                <a:avLst/>
              </a:prstGeom>
              <a:ln w="6480">
                <a:solidFill>
                  <a:srgbClr val="a8a8a8"/>
                </a:solidFill>
                <a:miter/>
              </a:ln>
            </p:spPr>
          </p:cxnSp>
          <p:cxnSp>
            <p:nvCxnSpPr>
              <p:cNvPr id="29275" name="Straight Connector 1129"/>
              <p:cNvCxnSpPr/>
              <p:nvPr/>
            </p:nvCxnSpPr>
            <p:spPr>
              <a:xfrm>
                <a:off x="6754680" y="-435240"/>
                <a:ext cx="360" cy="126360"/>
              </a:xfrm>
              <a:prstGeom prst="straightConnector1">
                <a:avLst/>
              </a:prstGeom>
              <a:ln w="6480">
                <a:solidFill>
                  <a:srgbClr val="a8a8a8"/>
                </a:solidFill>
                <a:miter/>
              </a:ln>
            </p:spPr>
          </p:cxnSp>
          <p:cxnSp>
            <p:nvCxnSpPr>
              <p:cNvPr id="29276" name="Straight Connector 1130"/>
              <p:cNvCxnSpPr/>
              <p:nvPr/>
            </p:nvCxnSpPr>
            <p:spPr>
              <a:xfrm>
                <a:off x="7248960" y="-435240"/>
                <a:ext cx="360" cy="126360"/>
              </a:xfrm>
              <a:prstGeom prst="straightConnector1">
                <a:avLst/>
              </a:prstGeom>
              <a:ln w="6480">
                <a:solidFill>
                  <a:srgbClr val="a8a8a8"/>
                </a:solidFill>
                <a:miter/>
              </a:ln>
            </p:spPr>
          </p:cxnSp>
          <p:cxnSp>
            <p:nvCxnSpPr>
              <p:cNvPr id="29277" name="Straight Connector 1131"/>
              <p:cNvCxnSpPr/>
              <p:nvPr/>
            </p:nvCxnSpPr>
            <p:spPr>
              <a:xfrm>
                <a:off x="7084440" y="-435240"/>
                <a:ext cx="360" cy="126360"/>
              </a:xfrm>
              <a:prstGeom prst="straightConnector1">
                <a:avLst/>
              </a:prstGeom>
              <a:ln w="6480">
                <a:solidFill>
                  <a:srgbClr val="a8a8a8"/>
                </a:solidFill>
                <a:miter/>
              </a:ln>
            </p:spPr>
          </p:cxnSp>
          <p:cxnSp>
            <p:nvCxnSpPr>
              <p:cNvPr id="29278" name="Straight Connector 1132"/>
              <p:cNvCxnSpPr/>
              <p:nvPr/>
            </p:nvCxnSpPr>
            <p:spPr>
              <a:xfrm>
                <a:off x="7578720" y="-435240"/>
                <a:ext cx="360" cy="126360"/>
              </a:xfrm>
              <a:prstGeom prst="straightConnector1">
                <a:avLst/>
              </a:prstGeom>
              <a:ln w="6480">
                <a:solidFill>
                  <a:srgbClr val="a8a8a8"/>
                </a:solidFill>
                <a:miter/>
              </a:ln>
            </p:spPr>
          </p:cxnSp>
          <p:cxnSp>
            <p:nvCxnSpPr>
              <p:cNvPr id="29279" name="Straight Connector 1133"/>
              <p:cNvCxnSpPr/>
              <p:nvPr/>
            </p:nvCxnSpPr>
            <p:spPr>
              <a:xfrm>
                <a:off x="7413840" y="-435240"/>
                <a:ext cx="360" cy="126360"/>
              </a:xfrm>
              <a:prstGeom prst="straightConnector1">
                <a:avLst/>
              </a:prstGeom>
              <a:ln w="6480">
                <a:solidFill>
                  <a:srgbClr val="a8a8a8"/>
                </a:solidFill>
                <a:miter/>
              </a:ln>
            </p:spPr>
          </p:cxnSp>
          <p:cxnSp>
            <p:nvCxnSpPr>
              <p:cNvPr id="29280" name="Straight Connector 1134"/>
              <p:cNvCxnSpPr/>
              <p:nvPr/>
            </p:nvCxnSpPr>
            <p:spPr>
              <a:xfrm>
                <a:off x="7908120" y="-435240"/>
                <a:ext cx="360" cy="126360"/>
              </a:xfrm>
              <a:prstGeom prst="straightConnector1">
                <a:avLst/>
              </a:prstGeom>
              <a:ln w="6480">
                <a:solidFill>
                  <a:srgbClr val="a8a8a8"/>
                </a:solidFill>
                <a:miter/>
              </a:ln>
            </p:spPr>
          </p:cxnSp>
          <p:cxnSp>
            <p:nvCxnSpPr>
              <p:cNvPr id="29281" name="Straight Connector 1135"/>
              <p:cNvCxnSpPr/>
              <p:nvPr/>
            </p:nvCxnSpPr>
            <p:spPr>
              <a:xfrm>
                <a:off x="7743240" y="-435240"/>
                <a:ext cx="360" cy="126360"/>
              </a:xfrm>
              <a:prstGeom prst="straightConnector1">
                <a:avLst/>
              </a:prstGeom>
              <a:ln w="6480">
                <a:solidFill>
                  <a:srgbClr val="a8a8a8"/>
                </a:solidFill>
                <a:miter/>
              </a:ln>
            </p:spPr>
          </p:cxnSp>
          <p:cxnSp>
            <p:nvCxnSpPr>
              <p:cNvPr id="29282" name="Straight Connector 1136"/>
              <p:cNvCxnSpPr/>
              <p:nvPr/>
            </p:nvCxnSpPr>
            <p:spPr>
              <a:xfrm>
                <a:off x="8237520" y="-435240"/>
                <a:ext cx="360" cy="126360"/>
              </a:xfrm>
              <a:prstGeom prst="straightConnector1">
                <a:avLst/>
              </a:prstGeom>
              <a:ln w="6480">
                <a:solidFill>
                  <a:srgbClr val="a8a8a8"/>
                </a:solidFill>
                <a:miter/>
              </a:ln>
            </p:spPr>
          </p:cxnSp>
          <p:cxnSp>
            <p:nvCxnSpPr>
              <p:cNvPr id="29283" name="Straight Connector 1137"/>
              <p:cNvCxnSpPr/>
              <p:nvPr/>
            </p:nvCxnSpPr>
            <p:spPr>
              <a:xfrm>
                <a:off x="8073000" y="-435240"/>
                <a:ext cx="360" cy="126360"/>
              </a:xfrm>
              <a:prstGeom prst="straightConnector1">
                <a:avLst/>
              </a:prstGeom>
              <a:ln w="6480">
                <a:solidFill>
                  <a:srgbClr val="a8a8a8"/>
                </a:solidFill>
                <a:miter/>
              </a:ln>
            </p:spPr>
          </p:cxnSp>
          <p:cxnSp>
            <p:nvCxnSpPr>
              <p:cNvPr id="29284" name="Straight Connector 1138"/>
              <p:cNvCxnSpPr/>
              <p:nvPr/>
            </p:nvCxnSpPr>
            <p:spPr>
              <a:xfrm>
                <a:off x="8567280" y="-435240"/>
                <a:ext cx="360" cy="126360"/>
              </a:xfrm>
              <a:prstGeom prst="straightConnector1">
                <a:avLst/>
              </a:prstGeom>
              <a:ln w="6480">
                <a:solidFill>
                  <a:srgbClr val="a8a8a8"/>
                </a:solidFill>
                <a:miter/>
              </a:ln>
            </p:spPr>
          </p:cxnSp>
          <p:cxnSp>
            <p:nvCxnSpPr>
              <p:cNvPr id="29285" name="Straight Connector 1139"/>
              <p:cNvCxnSpPr/>
              <p:nvPr/>
            </p:nvCxnSpPr>
            <p:spPr>
              <a:xfrm>
                <a:off x="8402400" y="-435240"/>
                <a:ext cx="360" cy="126360"/>
              </a:xfrm>
              <a:prstGeom prst="straightConnector1">
                <a:avLst/>
              </a:prstGeom>
              <a:ln w="6480">
                <a:solidFill>
                  <a:srgbClr val="a8a8a8"/>
                </a:solidFill>
                <a:miter/>
              </a:ln>
            </p:spPr>
          </p:cxnSp>
          <p:cxnSp>
            <p:nvCxnSpPr>
              <p:cNvPr id="29286" name="Straight Connector 1140"/>
              <p:cNvCxnSpPr/>
              <p:nvPr/>
            </p:nvCxnSpPr>
            <p:spPr>
              <a:xfrm>
                <a:off x="8896680" y="-435240"/>
                <a:ext cx="360" cy="126360"/>
              </a:xfrm>
              <a:prstGeom prst="straightConnector1">
                <a:avLst/>
              </a:prstGeom>
              <a:ln w="6480">
                <a:solidFill>
                  <a:srgbClr val="a8a8a8"/>
                </a:solidFill>
                <a:miter/>
              </a:ln>
            </p:spPr>
          </p:cxnSp>
          <p:cxnSp>
            <p:nvCxnSpPr>
              <p:cNvPr id="29287" name="Straight Connector 1141"/>
              <p:cNvCxnSpPr/>
              <p:nvPr/>
            </p:nvCxnSpPr>
            <p:spPr>
              <a:xfrm>
                <a:off x="8731800" y="-435240"/>
                <a:ext cx="360" cy="126360"/>
              </a:xfrm>
              <a:prstGeom prst="straightConnector1">
                <a:avLst/>
              </a:prstGeom>
              <a:ln w="6480">
                <a:solidFill>
                  <a:srgbClr val="a8a8a8"/>
                </a:solidFill>
                <a:miter/>
              </a:ln>
            </p:spPr>
          </p:cxnSp>
          <p:cxnSp>
            <p:nvCxnSpPr>
              <p:cNvPr id="29288" name="Straight Connector 1142"/>
              <p:cNvCxnSpPr/>
              <p:nvPr/>
            </p:nvCxnSpPr>
            <p:spPr>
              <a:xfrm>
                <a:off x="9226080" y="-435240"/>
                <a:ext cx="360" cy="126360"/>
              </a:xfrm>
              <a:prstGeom prst="straightConnector1">
                <a:avLst/>
              </a:prstGeom>
              <a:ln w="6480">
                <a:solidFill>
                  <a:srgbClr val="a8a8a8"/>
                </a:solidFill>
                <a:miter/>
              </a:ln>
            </p:spPr>
          </p:cxnSp>
          <p:cxnSp>
            <p:nvCxnSpPr>
              <p:cNvPr id="29289" name="Straight Connector 1143"/>
              <p:cNvCxnSpPr/>
              <p:nvPr/>
            </p:nvCxnSpPr>
            <p:spPr>
              <a:xfrm>
                <a:off x="9061560" y="-435240"/>
                <a:ext cx="360" cy="126360"/>
              </a:xfrm>
              <a:prstGeom prst="straightConnector1">
                <a:avLst/>
              </a:prstGeom>
              <a:ln w="6480">
                <a:solidFill>
                  <a:srgbClr val="a8a8a8"/>
                </a:solidFill>
                <a:miter/>
              </a:ln>
            </p:spPr>
          </p:cxnSp>
          <p:cxnSp>
            <p:nvCxnSpPr>
              <p:cNvPr id="29290" name="Straight Connector 1144"/>
              <p:cNvCxnSpPr/>
              <p:nvPr/>
            </p:nvCxnSpPr>
            <p:spPr>
              <a:xfrm>
                <a:off x="9555840" y="-435240"/>
                <a:ext cx="360" cy="126360"/>
              </a:xfrm>
              <a:prstGeom prst="straightConnector1">
                <a:avLst/>
              </a:prstGeom>
              <a:ln w="6480">
                <a:solidFill>
                  <a:srgbClr val="a8a8a8"/>
                </a:solidFill>
                <a:miter/>
              </a:ln>
            </p:spPr>
          </p:cxnSp>
          <p:cxnSp>
            <p:nvCxnSpPr>
              <p:cNvPr id="29291" name="Straight Connector 1145"/>
              <p:cNvCxnSpPr/>
              <p:nvPr/>
            </p:nvCxnSpPr>
            <p:spPr>
              <a:xfrm>
                <a:off x="9390960" y="-435240"/>
                <a:ext cx="360" cy="126360"/>
              </a:xfrm>
              <a:prstGeom prst="straightConnector1">
                <a:avLst/>
              </a:prstGeom>
              <a:ln w="6480">
                <a:solidFill>
                  <a:srgbClr val="a8a8a8"/>
                </a:solidFill>
                <a:miter/>
              </a:ln>
            </p:spPr>
          </p:cxnSp>
          <p:cxnSp>
            <p:nvCxnSpPr>
              <p:cNvPr id="29292" name="Straight Connector 1146"/>
              <p:cNvCxnSpPr/>
              <p:nvPr/>
            </p:nvCxnSpPr>
            <p:spPr>
              <a:xfrm>
                <a:off x="9885240" y="-435240"/>
                <a:ext cx="360" cy="126360"/>
              </a:xfrm>
              <a:prstGeom prst="straightConnector1">
                <a:avLst/>
              </a:prstGeom>
              <a:ln w="6480">
                <a:solidFill>
                  <a:srgbClr val="a8a8a8"/>
                </a:solidFill>
                <a:miter/>
              </a:ln>
            </p:spPr>
          </p:cxnSp>
          <p:cxnSp>
            <p:nvCxnSpPr>
              <p:cNvPr id="29293" name="Straight Connector 1147"/>
              <p:cNvCxnSpPr/>
              <p:nvPr/>
            </p:nvCxnSpPr>
            <p:spPr>
              <a:xfrm>
                <a:off x="9720360" y="-435240"/>
                <a:ext cx="360" cy="126360"/>
              </a:xfrm>
              <a:prstGeom prst="straightConnector1">
                <a:avLst/>
              </a:prstGeom>
              <a:ln w="6480">
                <a:solidFill>
                  <a:srgbClr val="a8a8a8"/>
                </a:solidFill>
                <a:miter/>
              </a:ln>
            </p:spPr>
          </p:cxnSp>
          <p:cxnSp>
            <p:nvCxnSpPr>
              <p:cNvPr id="29294" name="Straight Connector 1148"/>
              <p:cNvCxnSpPr/>
              <p:nvPr/>
            </p:nvCxnSpPr>
            <p:spPr>
              <a:xfrm>
                <a:off x="10214640" y="-435240"/>
                <a:ext cx="360" cy="126360"/>
              </a:xfrm>
              <a:prstGeom prst="straightConnector1">
                <a:avLst/>
              </a:prstGeom>
              <a:ln w="6480">
                <a:solidFill>
                  <a:srgbClr val="a8a8a8"/>
                </a:solidFill>
                <a:miter/>
              </a:ln>
            </p:spPr>
          </p:cxnSp>
          <p:cxnSp>
            <p:nvCxnSpPr>
              <p:cNvPr id="29295" name="Straight Connector 1149"/>
              <p:cNvCxnSpPr/>
              <p:nvPr/>
            </p:nvCxnSpPr>
            <p:spPr>
              <a:xfrm>
                <a:off x="10050120" y="-435240"/>
                <a:ext cx="360" cy="126360"/>
              </a:xfrm>
              <a:prstGeom prst="straightConnector1">
                <a:avLst/>
              </a:prstGeom>
              <a:ln w="6480">
                <a:solidFill>
                  <a:srgbClr val="a8a8a8"/>
                </a:solidFill>
                <a:miter/>
              </a:ln>
            </p:spPr>
          </p:cxnSp>
          <p:cxnSp>
            <p:nvCxnSpPr>
              <p:cNvPr id="29296" name="Straight Connector 1150"/>
              <p:cNvCxnSpPr/>
              <p:nvPr/>
            </p:nvCxnSpPr>
            <p:spPr>
              <a:xfrm>
                <a:off x="10544400" y="-435240"/>
                <a:ext cx="360" cy="126360"/>
              </a:xfrm>
              <a:prstGeom prst="straightConnector1">
                <a:avLst/>
              </a:prstGeom>
              <a:ln w="6480">
                <a:solidFill>
                  <a:srgbClr val="a8a8a8"/>
                </a:solidFill>
                <a:miter/>
              </a:ln>
            </p:spPr>
          </p:cxnSp>
          <p:cxnSp>
            <p:nvCxnSpPr>
              <p:cNvPr id="29297" name="Straight Connector 1151"/>
              <p:cNvCxnSpPr/>
              <p:nvPr/>
            </p:nvCxnSpPr>
            <p:spPr>
              <a:xfrm>
                <a:off x="10379520" y="-435240"/>
                <a:ext cx="360" cy="126360"/>
              </a:xfrm>
              <a:prstGeom prst="straightConnector1">
                <a:avLst/>
              </a:prstGeom>
              <a:ln w="6480">
                <a:solidFill>
                  <a:srgbClr val="a8a8a8"/>
                </a:solidFill>
                <a:miter/>
              </a:ln>
            </p:spPr>
          </p:cxnSp>
          <p:cxnSp>
            <p:nvCxnSpPr>
              <p:cNvPr id="29298" name="Straight Connector 1152"/>
              <p:cNvCxnSpPr/>
              <p:nvPr/>
            </p:nvCxnSpPr>
            <p:spPr>
              <a:xfrm>
                <a:off x="10873800" y="-435240"/>
                <a:ext cx="360" cy="126360"/>
              </a:xfrm>
              <a:prstGeom prst="straightConnector1">
                <a:avLst/>
              </a:prstGeom>
              <a:ln w="6480">
                <a:solidFill>
                  <a:srgbClr val="a8a8a8"/>
                </a:solidFill>
                <a:miter/>
              </a:ln>
            </p:spPr>
          </p:cxnSp>
          <p:cxnSp>
            <p:nvCxnSpPr>
              <p:cNvPr id="29299" name="Straight Connector 1153"/>
              <p:cNvCxnSpPr/>
              <p:nvPr/>
            </p:nvCxnSpPr>
            <p:spPr>
              <a:xfrm>
                <a:off x="10708920" y="-435240"/>
                <a:ext cx="360" cy="126360"/>
              </a:xfrm>
              <a:prstGeom prst="straightConnector1">
                <a:avLst/>
              </a:prstGeom>
              <a:ln w="6480">
                <a:solidFill>
                  <a:srgbClr val="a8a8a8"/>
                </a:solidFill>
                <a:miter/>
              </a:ln>
            </p:spPr>
          </p:cxnSp>
          <p:cxnSp>
            <p:nvCxnSpPr>
              <p:cNvPr id="29300" name="Straight Connector 1154"/>
              <p:cNvCxnSpPr/>
              <p:nvPr/>
            </p:nvCxnSpPr>
            <p:spPr>
              <a:xfrm>
                <a:off x="11203200" y="-435240"/>
                <a:ext cx="360" cy="126360"/>
              </a:xfrm>
              <a:prstGeom prst="straightConnector1">
                <a:avLst/>
              </a:prstGeom>
              <a:ln w="6480">
                <a:solidFill>
                  <a:srgbClr val="a8a8a8"/>
                </a:solidFill>
                <a:miter/>
              </a:ln>
            </p:spPr>
          </p:cxnSp>
          <p:cxnSp>
            <p:nvCxnSpPr>
              <p:cNvPr id="29301" name="Straight Connector 1155"/>
              <p:cNvCxnSpPr/>
              <p:nvPr/>
            </p:nvCxnSpPr>
            <p:spPr>
              <a:xfrm>
                <a:off x="11038680" y="-435240"/>
                <a:ext cx="360" cy="126360"/>
              </a:xfrm>
              <a:prstGeom prst="straightConnector1">
                <a:avLst/>
              </a:prstGeom>
              <a:ln w="6480">
                <a:solidFill>
                  <a:srgbClr val="a8a8a8"/>
                </a:solidFill>
                <a:miter/>
              </a:ln>
            </p:spPr>
          </p:cxnSp>
          <p:cxnSp>
            <p:nvCxnSpPr>
              <p:cNvPr id="29302" name="Straight Connector 1156"/>
              <p:cNvCxnSpPr/>
              <p:nvPr/>
            </p:nvCxnSpPr>
            <p:spPr>
              <a:xfrm>
                <a:off x="11532960" y="-435240"/>
                <a:ext cx="360" cy="126360"/>
              </a:xfrm>
              <a:prstGeom prst="straightConnector1">
                <a:avLst/>
              </a:prstGeom>
              <a:ln w="6480">
                <a:solidFill>
                  <a:srgbClr val="a8a8a8"/>
                </a:solidFill>
                <a:miter/>
              </a:ln>
            </p:spPr>
          </p:cxnSp>
          <p:cxnSp>
            <p:nvCxnSpPr>
              <p:cNvPr id="29303" name="Straight Connector 1157"/>
              <p:cNvCxnSpPr/>
              <p:nvPr/>
            </p:nvCxnSpPr>
            <p:spPr>
              <a:xfrm>
                <a:off x="11368080" y="-435240"/>
                <a:ext cx="360" cy="126360"/>
              </a:xfrm>
              <a:prstGeom prst="straightConnector1">
                <a:avLst/>
              </a:prstGeom>
              <a:ln w="6480">
                <a:solidFill>
                  <a:srgbClr val="a8a8a8"/>
                </a:solidFill>
                <a:miter/>
              </a:ln>
            </p:spPr>
          </p:cxnSp>
          <p:cxnSp>
            <p:nvCxnSpPr>
              <p:cNvPr id="29304" name="Straight Connector 1158"/>
              <p:cNvCxnSpPr/>
              <p:nvPr/>
            </p:nvCxnSpPr>
            <p:spPr>
              <a:xfrm>
                <a:off x="11862360" y="-435240"/>
                <a:ext cx="360" cy="126360"/>
              </a:xfrm>
              <a:prstGeom prst="straightConnector1">
                <a:avLst/>
              </a:prstGeom>
              <a:ln w="6480">
                <a:solidFill>
                  <a:srgbClr val="a8a8a8"/>
                </a:solidFill>
                <a:miter/>
              </a:ln>
            </p:spPr>
          </p:cxnSp>
          <p:cxnSp>
            <p:nvCxnSpPr>
              <p:cNvPr id="29305" name="Straight Connector 1159"/>
              <p:cNvCxnSpPr/>
              <p:nvPr/>
            </p:nvCxnSpPr>
            <p:spPr>
              <a:xfrm>
                <a:off x="11697480" y="-435240"/>
                <a:ext cx="360" cy="126360"/>
              </a:xfrm>
              <a:prstGeom prst="straightConnector1">
                <a:avLst/>
              </a:prstGeom>
              <a:ln w="6480">
                <a:solidFill>
                  <a:srgbClr val="a8a8a8"/>
                </a:solidFill>
                <a:miter/>
              </a:ln>
            </p:spPr>
          </p:cxnSp>
          <p:cxnSp>
            <p:nvCxnSpPr>
              <p:cNvPr id="29306" name="Straight Connector 1845"/>
              <p:cNvCxnSpPr/>
              <p:nvPr/>
            </p:nvCxnSpPr>
            <p:spPr>
              <a:xfrm>
                <a:off x="12481560" y="489600"/>
                <a:ext cx="126360" cy="360"/>
              </a:xfrm>
              <a:prstGeom prst="straightConnector1">
                <a:avLst/>
              </a:prstGeom>
              <a:ln w="6480">
                <a:solidFill>
                  <a:srgbClr val="a8a8a8"/>
                </a:solidFill>
                <a:miter/>
              </a:ln>
            </p:spPr>
          </p:cxnSp>
          <p:cxnSp>
            <p:nvCxnSpPr>
              <p:cNvPr id="29307" name="Straight Connector 1846"/>
              <p:cNvCxnSpPr/>
              <p:nvPr/>
            </p:nvCxnSpPr>
            <p:spPr>
              <a:xfrm>
                <a:off x="12481560" y="326520"/>
                <a:ext cx="126360" cy="360"/>
              </a:xfrm>
              <a:prstGeom prst="straightConnector1">
                <a:avLst/>
              </a:prstGeom>
              <a:ln w="6480">
                <a:solidFill>
                  <a:srgbClr val="a8a8a8"/>
                </a:solidFill>
                <a:miter/>
              </a:ln>
            </p:spPr>
          </p:cxnSp>
          <p:cxnSp>
            <p:nvCxnSpPr>
              <p:cNvPr id="29308" name="Straight Connector 1847"/>
              <p:cNvCxnSpPr/>
              <p:nvPr/>
            </p:nvCxnSpPr>
            <p:spPr>
              <a:xfrm>
                <a:off x="12481560" y="816120"/>
                <a:ext cx="126360" cy="360"/>
              </a:xfrm>
              <a:prstGeom prst="straightConnector1">
                <a:avLst/>
              </a:prstGeom>
              <a:ln w="6480">
                <a:solidFill>
                  <a:srgbClr val="a8a8a8"/>
                </a:solidFill>
                <a:miter/>
              </a:ln>
            </p:spPr>
          </p:cxnSp>
          <p:cxnSp>
            <p:nvCxnSpPr>
              <p:cNvPr id="29309" name="Straight Connector 1848"/>
              <p:cNvCxnSpPr/>
              <p:nvPr/>
            </p:nvCxnSpPr>
            <p:spPr>
              <a:xfrm>
                <a:off x="12481560" y="653040"/>
                <a:ext cx="126360" cy="360"/>
              </a:xfrm>
              <a:prstGeom prst="straightConnector1">
                <a:avLst/>
              </a:prstGeom>
              <a:ln w="6480">
                <a:solidFill>
                  <a:srgbClr val="a8a8a8"/>
                </a:solidFill>
                <a:miter/>
              </a:ln>
            </p:spPr>
          </p:cxnSp>
          <p:cxnSp>
            <p:nvCxnSpPr>
              <p:cNvPr id="29310" name="Straight Connector 1849"/>
              <p:cNvCxnSpPr/>
              <p:nvPr/>
            </p:nvCxnSpPr>
            <p:spPr>
              <a:xfrm>
                <a:off x="12481560" y="1142640"/>
                <a:ext cx="126360" cy="360"/>
              </a:xfrm>
              <a:prstGeom prst="straightConnector1">
                <a:avLst/>
              </a:prstGeom>
              <a:ln w="6480">
                <a:solidFill>
                  <a:srgbClr val="a8a8a8"/>
                </a:solidFill>
                <a:miter/>
              </a:ln>
            </p:spPr>
          </p:cxnSp>
          <p:cxnSp>
            <p:nvCxnSpPr>
              <p:cNvPr id="29311" name="Straight Connector 1850"/>
              <p:cNvCxnSpPr/>
              <p:nvPr/>
            </p:nvCxnSpPr>
            <p:spPr>
              <a:xfrm>
                <a:off x="12481560" y="979560"/>
                <a:ext cx="126360" cy="360"/>
              </a:xfrm>
              <a:prstGeom prst="straightConnector1">
                <a:avLst/>
              </a:prstGeom>
              <a:ln w="6480">
                <a:solidFill>
                  <a:srgbClr val="a8a8a8"/>
                </a:solidFill>
                <a:miter/>
              </a:ln>
            </p:spPr>
          </p:cxnSp>
          <p:cxnSp>
            <p:nvCxnSpPr>
              <p:cNvPr id="29312" name="Straight Connector 1851"/>
              <p:cNvCxnSpPr/>
              <p:nvPr/>
            </p:nvCxnSpPr>
            <p:spPr>
              <a:xfrm>
                <a:off x="12481560" y="1469520"/>
                <a:ext cx="126360" cy="360"/>
              </a:xfrm>
              <a:prstGeom prst="straightConnector1">
                <a:avLst/>
              </a:prstGeom>
              <a:ln w="6480">
                <a:solidFill>
                  <a:srgbClr val="a8a8a8"/>
                </a:solidFill>
                <a:miter/>
              </a:ln>
            </p:spPr>
          </p:cxnSp>
          <p:cxnSp>
            <p:nvCxnSpPr>
              <p:cNvPr id="29313" name="Straight Connector 1852"/>
              <p:cNvCxnSpPr/>
              <p:nvPr/>
            </p:nvCxnSpPr>
            <p:spPr>
              <a:xfrm>
                <a:off x="12481560" y="1306080"/>
                <a:ext cx="126360" cy="360"/>
              </a:xfrm>
              <a:prstGeom prst="straightConnector1">
                <a:avLst/>
              </a:prstGeom>
              <a:ln w="6480">
                <a:solidFill>
                  <a:srgbClr val="a8a8a8"/>
                </a:solidFill>
                <a:miter/>
              </a:ln>
            </p:spPr>
          </p:cxnSp>
          <p:cxnSp>
            <p:nvCxnSpPr>
              <p:cNvPr id="29314" name="Straight Connector 1853"/>
              <p:cNvCxnSpPr/>
              <p:nvPr/>
            </p:nvCxnSpPr>
            <p:spPr>
              <a:xfrm>
                <a:off x="12481560" y="1796040"/>
                <a:ext cx="126360" cy="360"/>
              </a:xfrm>
              <a:prstGeom prst="straightConnector1">
                <a:avLst/>
              </a:prstGeom>
              <a:ln w="6480">
                <a:solidFill>
                  <a:srgbClr val="a8a8a8"/>
                </a:solidFill>
                <a:miter/>
              </a:ln>
            </p:spPr>
          </p:cxnSp>
          <p:cxnSp>
            <p:nvCxnSpPr>
              <p:cNvPr id="29315" name="Straight Connector 1854"/>
              <p:cNvCxnSpPr/>
              <p:nvPr/>
            </p:nvCxnSpPr>
            <p:spPr>
              <a:xfrm>
                <a:off x="12481560" y="1632600"/>
                <a:ext cx="126360" cy="360"/>
              </a:xfrm>
              <a:prstGeom prst="straightConnector1">
                <a:avLst/>
              </a:prstGeom>
              <a:ln w="6480">
                <a:solidFill>
                  <a:srgbClr val="a8a8a8"/>
                </a:solidFill>
                <a:miter/>
              </a:ln>
            </p:spPr>
          </p:cxnSp>
          <p:cxnSp>
            <p:nvCxnSpPr>
              <p:cNvPr id="29316" name="Straight Connector 1855"/>
              <p:cNvCxnSpPr/>
              <p:nvPr/>
            </p:nvCxnSpPr>
            <p:spPr>
              <a:xfrm>
                <a:off x="12481560" y="2122560"/>
                <a:ext cx="126360" cy="360"/>
              </a:xfrm>
              <a:prstGeom prst="straightConnector1">
                <a:avLst/>
              </a:prstGeom>
              <a:ln w="6480">
                <a:solidFill>
                  <a:srgbClr val="a8a8a8"/>
                </a:solidFill>
                <a:miter/>
              </a:ln>
            </p:spPr>
          </p:cxnSp>
          <p:cxnSp>
            <p:nvCxnSpPr>
              <p:cNvPr id="29317" name="Straight Connector 1856"/>
              <p:cNvCxnSpPr/>
              <p:nvPr/>
            </p:nvCxnSpPr>
            <p:spPr>
              <a:xfrm>
                <a:off x="12481560" y="1959120"/>
                <a:ext cx="126360" cy="360"/>
              </a:xfrm>
              <a:prstGeom prst="straightConnector1">
                <a:avLst/>
              </a:prstGeom>
              <a:ln w="6480">
                <a:solidFill>
                  <a:srgbClr val="a8a8a8"/>
                </a:solidFill>
                <a:miter/>
              </a:ln>
            </p:spPr>
          </p:cxnSp>
          <p:cxnSp>
            <p:nvCxnSpPr>
              <p:cNvPr id="29318" name="Straight Connector 1857"/>
              <p:cNvCxnSpPr/>
              <p:nvPr/>
            </p:nvCxnSpPr>
            <p:spPr>
              <a:xfrm>
                <a:off x="12481560" y="2449080"/>
                <a:ext cx="126360" cy="360"/>
              </a:xfrm>
              <a:prstGeom prst="straightConnector1">
                <a:avLst/>
              </a:prstGeom>
              <a:ln w="6480">
                <a:solidFill>
                  <a:srgbClr val="a8a8a8"/>
                </a:solidFill>
                <a:miter/>
              </a:ln>
            </p:spPr>
          </p:cxnSp>
          <p:cxnSp>
            <p:nvCxnSpPr>
              <p:cNvPr id="29319" name="Straight Connector 1858"/>
              <p:cNvCxnSpPr/>
              <p:nvPr/>
            </p:nvCxnSpPr>
            <p:spPr>
              <a:xfrm>
                <a:off x="12481560" y="2285640"/>
                <a:ext cx="126360" cy="360"/>
              </a:xfrm>
              <a:prstGeom prst="straightConnector1">
                <a:avLst/>
              </a:prstGeom>
              <a:ln w="6480">
                <a:solidFill>
                  <a:srgbClr val="a8a8a8"/>
                </a:solidFill>
                <a:miter/>
              </a:ln>
            </p:spPr>
          </p:cxnSp>
          <p:cxnSp>
            <p:nvCxnSpPr>
              <p:cNvPr id="29320" name="Straight Connector 1859"/>
              <p:cNvCxnSpPr/>
              <p:nvPr/>
            </p:nvCxnSpPr>
            <p:spPr>
              <a:xfrm>
                <a:off x="12481560" y="2775600"/>
                <a:ext cx="126360" cy="360"/>
              </a:xfrm>
              <a:prstGeom prst="straightConnector1">
                <a:avLst/>
              </a:prstGeom>
              <a:ln w="6480">
                <a:solidFill>
                  <a:srgbClr val="a8a8a8"/>
                </a:solidFill>
                <a:miter/>
              </a:ln>
            </p:spPr>
          </p:cxnSp>
          <p:cxnSp>
            <p:nvCxnSpPr>
              <p:cNvPr id="29321" name="Straight Connector 1860"/>
              <p:cNvCxnSpPr/>
              <p:nvPr/>
            </p:nvCxnSpPr>
            <p:spPr>
              <a:xfrm>
                <a:off x="12481560" y="2612520"/>
                <a:ext cx="126360" cy="360"/>
              </a:xfrm>
              <a:prstGeom prst="straightConnector1">
                <a:avLst/>
              </a:prstGeom>
              <a:ln w="6480">
                <a:solidFill>
                  <a:srgbClr val="a8a8a8"/>
                </a:solidFill>
                <a:miter/>
              </a:ln>
            </p:spPr>
          </p:cxnSp>
          <p:cxnSp>
            <p:nvCxnSpPr>
              <p:cNvPr id="29322" name="Straight Connector 1861"/>
              <p:cNvCxnSpPr/>
              <p:nvPr/>
            </p:nvCxnSpPr>
            <p:spPr>
              <a:xfrm>
                <a:off x="12481560" y="3102120"/>
                <a:ext cx="126360" cy="360"/>
              </a:xfrm>
              <a:prstGeom prst="straightConnector1">
                <a:avLst/>
              </a:prstGeom>
              <a:ln w="6480">
                <a:solidFill>
                  <a:srgbClr val="a8a8a8"/>
                </a:solidFill>
                <a:miter/>
              </a:ln>
            </p:spPr>
          </p:cxnSp>
          <p:cxnSp>
            <p:nvCxnSpPr>
              <p:cNvPr id="29323" name="Straight Connector 1862"/>
              <p:cNvCxnSpPr/>
              <p:nvPr/>
            </p:nvCxnSpPr>
            <p:spPr>
              <a:xfrm>
                <a:off x="12481560" y="2939040"/>
                <a:ext cx="126360" cy="360"/>
              </a:xfrm>
              <a:prstGeom prst="straightConnector1">
                <a:avLst/>
              </a:prstGeom>
              <a:ln w="6480">
                <a:solidFill>
                  <a:srgbClr val="a8a8a8"/>
                </a:solidFill>
                <a:miter/>
              </a:ln>
            </p:spPr>
          </p:cxnSp>
          <p:cxnSp>
            <p:nvCxnSpPr>
              <p:cNvPr id="29324" name="Straight Connector 1863"/>
              <p:cNvCxnSpPr/>
              <p:nvPr/>
            </p:nvCxnSpPr>
            <p:spPr>
              <a:xfrm>
                <a:off x="12481560" y="3428640"/>
                <a:ext cx="126360" cy="360"/>
              </a:xfrm>
              <a:prstGeom prst="straightConnector1">
                <a:avLst/>
              </a:prstGeom>
              <a:ln w="6480">
                <a:solidFill>
                  <a:srgbClr val="a8a8a8"/>
                </a:solidFill>
                <a:miter/>
              </a:ln>
            </p:spPr>
          </p:cxnSp>
          <p:cxnSp>
            <p:nvCxnSpPr>
              <p:cNvPr id="29325" name="Straight Connector 1864"/>
              <p:cNvCxnSpPr/>
              <p:nvPr/>
            </p:nvCxnSpPr>
            <p:spPr>
              <a:xfrm>
                <a:off x="12481560" y="3265560"/>
                <a:ext cx="126360" cy="360"/>
              </a:xfrm>
              <a:prstGeom prst="straightConnector1">
                <a:avLst/>
              </a:prstGeom>
              <a:ln w="6480">
                <a:solidFill>
                  <a:srgbClr val="a8a8a8"/>
                </a:solidFill>
                <a:miter/>
              </a:ln>
            </p:spPr>
          </p:cxnSp>
          <p:cxnSp>
            <p:nvCxnSpPr>
              <p:cNvPr id="29326" name="Straight Connector 1865"/>
              <p:cNvCxnSpPr/>
              <p:nvPr/>
            </p:nvCxnSpPr>
            <p:spPr>
              <a:xfrm>
                <a:off x="12481560" y="3755520"/>
                <a:ext cx="126360" cy="360"/>
              </a:xfrm>
              <a:prstGeom prst="straightConnector1">
                <a:avLst/>
              </a:prstGeom>
              <a:ln w="6480">
                <a:solidFill>
                  <a:srgbClr val="a8a8a8"/>
                </a:solidFill>
                <a:miter/>
              </a:ln>
            </p:spPr>
          </p:cxnSp>
          <p:cxnSp>
            <p:nvCxnSpPr>
              <p:cNvPr id="29327" name="Straight Connector 1866"/>
              <p:cNvCxnSpPr/>
              <p:nvPr/>
            </p:nvCxnSpPr>
            <p:spPr>
              <a:xfrm>
                <a:off x="12481560" y="3592080"/>
                <a:ext cx="126360" cy="360"/>
              </a:xfrm>
              <a:prstGeom prst="straightConnector1">
                <a:avLst/>
              </a:prstGeom>
              <a:ln w="6480">
                <a:solidFill>
                  <a:srgbClr val="a8a8a8"/>
                </a:solidFill>
                <a:miter/>
              </a:ln>
            </p:spPr>
          </p:cxnSp>
          <p:cxnSp>
            <p:nvCxnSpPr>
              <p:cNvPr id="29328" name="Straight Connector 1867"/>
              <p:cNvCxnSpPr/>
              <p:nvPr/>
            </p:nvCxnSpPr>
            <p:spPr>
              <a:xfrm>
                <a:off x="12481560" y="4081680"/>
                <a:ext cx="126360" cy="360"/>
              </a:xfrm>
              <a:prstGeom prst="straightConnector1">
                <a:avLst/>
              </a:prstGeom>
              <a:ln w="6480">
                <a:solidFill>
                  <a:srgbClr val="a8a8a8"/>
                </a:solidFill>
                <a:miter/>
              </a:ln>
            </p:spPr>
          </p:cxnSp>
          <p:cxnSp>
            <p:nvCxnSpPr>
              <p:cNvPr id="29329" name="Straight Connector 1868"/>
              <p:cNvCxnSpPr/>
              <p:nvPr/>
            </p:nvCxnSpPr>
            <p:spPr>
              <a:xfrm>
                <a:off x="12481560" y="3918240"/>
                <a:ext cx="126360" cy="360"/>
              </a:xfrm>
              <a:prstGeom prst="straightConnector1">
                <a:avLst/>
              </a:prstGeom>
              <a:ln w="6480">
                <a:solidFill>
                  <a:srgbClr val="a8a8a8"/>
                </a:solidFill>
                <a:miter/>
              </a:ln>
            </p:spPr>
          </p:cxnSp>
          <p:cxnSp>
            <p:nvCxnSpPr>
              <p:cNvPr id="29330" name="Straight Connector 1869"/>
              <p:cNvCxnSpPr/>
              <p:nvPr/>
            </p:nvCxnSpPr>
            <p:spPr>
              <a:xfrm>
                <a:off x="12481560" y="4408200"/>
                <a:ext cx="126360" cy="360"/>
              </a:xfrm>
              <a:prstGeom prst="straightConnector1">
                <a:avLst/>
              </a:prstGeom>
              <a:ln w="6480">
                <a:solidFill>
                  <a:srgbClr val="a8a8a8"/>
                </a:solidFill>
                <a:miter/>
              </a:ln>
            </p:spPr>
          </p:cxnSp>
          <p:cxnSp>
            <p:nvCxnSpPr>
              <p:cNvPr id="29331" name="Straight Connector 1870"/>
              <p:cNvCxnSpPr/>
              <p:nvPr/>
            </p:nvCxnSpPr>
            <p:spPr>
              <a:xfrm>
                <a:off x="12481560" y="4244760"/>
                <a:ext cx="126360" cy="360"/>
              </a:xfrm>
              <a:prstGeom prst="straightConnector1">
                <a:avLst/>
              </a:prstGeom>
              <a:ln w="6480">
                <a:solidFill>
                  <a:srgbClr val="a8a8a8"/>
                </a:solidFill>
                <a:miter/>
              </a:ln>
            </p:spPr>
          </p:cxnSp>
          <p:cxnSp>
            <p:nvCxnSpPr>
              <p:cNvPr id="29332" name="Straight Connector 1871"/>
              <p:cNvCxnSpPr/>
              <p:nvPr/>
            </p:nvCxnSpPr>
            <p:spPr>
              <a:xfrm>
                <a:off x="12481560" y="4734720"/>
                <a:ext cx="126360" cy="360"/>
              </a:xfrm>
              <a:prstGeom prst="straightConnector1">
                <a:avLst/>
              </a:prstGeom>
              <a:ln w="6480">
                <a:solidFill>
                  <a:srgbClr val="a8a8a8"/>
                </a:solidFill>
                <a:miter/>
              </a:ln>
            </p:spPr>
          </p:cxnSp>
          <p:cxnSp>
            <p:nvCxnSpPr>
              <p:cNvPr id="29333" name="Straight Connector 1872"/>
              <p:cNvCxnSpPr/>
              <p:nvPr/>
            </p:nvCxnSpPr>
            <p:spPr>
              <a:xfrm>
                <a:off x="12481560" y="4571280"/>
                <a:ext cx="126360" cy="360"/>
              </a:xfrm>
              <a:prstGeom prst="straightConnector1">
                <a:avLst/>
              </a:prstGeom>
              <a:ln w="6480">
                <a:solidFill>
                  <a:srgbClr val="a8a8a8"/>
                </a:solidFill>
                <a:miter/>
              </a:ln>
            </p:spPr>
          </p:cxnSp>
          <p:cxnSp>
            <p:nvCxnSpPr>
              <p:cNvPr id="29334" name="Straight Connector 1873"/>
              <p:cNvCxnSpPr/>
              <p:nvPr/>
            </p:nvCxnSpPr>
            <p:spPr>
              <a:xfrm>
                <a:off x="12481560" y="5061240"/>
                <a:ext cx="126360" cy="360"/>
              </a:xfrm>
              <a:prstGeom prst="straightConnector1">
                <a:avLst/>
              </a:prstGeom>
              <a:ln w="6480">
                <a:solidFill>
                  <a:srgbClr val="a8a8a8"/>
                </a:solidFill>
                <a:miter/>
              </a:ln>
            </p:spPr>
          </p:cxnSp>
          <p:cxnSp>
            <p:nvCxnSpPr>
              <p:cNvPr id="29335" name="Straight Connector 1875"/>
              <p:cNvCxnSpPr/>
              <p:nvPr/>
            </p:nvCxnSpPr>
            <p:spPr>
              <a:xfrm>
                <a:off x="12481560" y="5387760"/>
                <a:ext cx="126360" cy="360"/>
              </a:xfrm>
              <a:prstGeom prst="straightConnector1">
                <a:avLst/>
              </a:prstGeom>
              <a:ln w="6480">
                <a:solidFill>
                  <a:srgbClr val="a8a8a8"/>
                </a:solidFill>
                <a:miter/>
              </a:ln>
            </p:spPr>
          </p:cxnSp>
          <p:cxnSp>
            <p:nvCxnSpPr>
              <p:cNvPr id="29336" name="Straight Connector 1876"/>
              <p:cNvCxnSpPr/>
              <p:nvPr/>
            </p:nvCxnSpPr>
            <p:spPr>
              <a:xfrm>
                <a:off x="12481560" y="5224680"/>
                <a:ext cx="126360" cy="360"/>
              </a:xfrm>
              <a:prstGeom prst="straightConnector1">
                <a:avLst/>
              </a:prstGeom>
              <a:ln w="6480">
                <a:solidFill>
                  <a:srgbClr val="a8a8a8"/>
                </a:solidFill>
                <a:miter/>
              </a:ln>
            </p:spPr>
          </p:cxnSp>
          <p:cxnSp>
            <p:nvCxnSpPr>
              <p:cNvPr id="29337" name="Straight Connector 1877"/>
              <p:cNvCxnSpPr/>
              <p:nvPr/>
            </p:nvCxnSpPr>
            <p:spPr>
              <a:xfrm>
                <a:off x="12481560" y="5714280"/>
                <a:ext cx="126360" cy="360"/>
              </a:xfrm>
              <a:prstGeom prst="straightConnector1">
                <a:avLst/>
              </a:prstGeom>
              <a:ln w="6480">
                <a:solidFill>
                  <a:srgbClr val="a8a8a8"/>
                </a:solidFill>
                <a:miter/>
              </a:ln>
            </p:spPr>
          </p:cxnSp>
          <p:cxnSp>
            <p:nvCxnSpPr>
              <p:cNvPr id="29338" name="Straight Connector 1878"/>
              <p:cNvCxnSpPr/>
              <p:nvPr/>
            </p:nvCxnSpPr>
            <p:spPr>
              <a:xfrm>
                <a:off x="12481560" y="5551200"/>
                <a:ext cx="126360" cy="360"/>
              </a:xfrm>
              <a:prstGeom prst="straightConnector1">
                <a:avLst/>
              </a:prstGeom>
              <a:ln w="6480">
                <a:solidFill>
                  <a:srgbClr val="a8a8a8"/>
                </a:solidFill>
                <a:miter/>
              </a:ln>
            </p:spPr>
          </p:cxnSp>
          <p:cxnSp>
            <p:nvCxnSpPr>
              <p:cNvPr id="29339" name="Straight Connector 1879"/>
              <p:cNvCxnSpPr/>
              <p:nvPr/>
            </p:nvCxnSpPr>
            <p:spPr>
              <a:xfrm>
                <a:off x="12481560" y="6041160"/>
                <a:ext cx="126360" cy="360"/>
              </a:xfrm>
              <a:prstGeom prst="straightConnector1">
                <a:avLst/>
              </a:prstGeom>
              <a:ln w="6480">
                <a:solidFill>
                  <a:srgbClr val="a8a8a8"/>
                </a:solidFill>
                <a:miter/>
              </a:ln>
            </p:spPr>
          </p:cxnSp>
          <p:cxnSp>
            <p:nvCxnSpPr>
              <p:cNvPr id="29340" name="Straight Connector 1880"/>
              <p:cNvCxnSpPr/>
              <p:nvPr/>
            </p:nvCxnSpPr>
            <p:spPr>
              <a:xfrm>
                <a:off x="12481560" y="5877720"/>
                <a:ext cx="126360" cy="360"/>
              </a:xfrm>
              <a:prstGeom prst="straightConnector1">
                <a:avLst/>
              </a:prstGeom>
              <a:ln w="6480">
                <a:solidFill>
                  <a:srgbClr val="a8a8a8"/>
                </a:solidFill>
                <a:miter/>
              </a:ln>
            </p:spPr>
          </p:cxnSp>
          <p:cxnSp>
            <p:nvCxnSpPr>
              <p:cNvPr id="29341" name="Straight Connector 1881"/>
              <p:cNvCxnSpPr/>
              <p:nvPr/>
            </p:nvCxnSpPr>
            <p:spPr>
              <a:xfrm>
                <a:off x="12481560" y="6367680"/>
                <a:ext cx="126360" cy="360"/>
              </a:xfrm>
              <a:prstGeom prst="straightConnector1">
                <a:avLst/>
              </a:prstGeom>
              <a:ln w="6480">
                <a:solidFill>
                  <a:srgbClr val="a8a8a8"/>
                </a:solidFill>
                <a:miter/>
              </a:ln>
            </p:spPr>
          </p:cxnSp>
          <p:cxnSp>
            <p:nvCxnSpPr>
              <p:cNvPr id="29342" name="Straight Connector 1882"/>
              <p:cNvCxnSpPr/>
              <p:nvPr/>
            </p:nvCxnSpPr>
            <p:spPr>
              <a:xfrm>
                <a:off x="12481560" y="6204240"/>
                <a:ext cx="126360" cy="360"/>
              </a:xfrm>
              <a:prstGeom prst="straightConnector1">
                <a:avLst/>
              </a:prstGeom>
              <a:ln w="6480">
                <a:solidFill>
                  <a:srgbClr val="a8a8a8"/>
                </a:solidFill>
                <a:miter/>
              </a:ln>
            </p:spPr>
          </p:cxnSp>
          <p:cxnSp>
            <p:nvCxnSpPr>
              <p:cNvPr id="29343" name="Straight Connector 2020"/>
              <p:cNvCxnSpPr/>
              <p:nvPr/>
            </p:nvCxnSpPr>
            <p:spPr>
              <a:xfrm>
                <a:off x="493920" y="7167240"/>
                <a:ext cx="360" cy="126360"/>
              </a:xfrm>
              <a:prstGeom prst="straightConnector1">
                <a:avLst/>
              </a:prstGeom>
              <a:ln w="6480">
                <a:solidFill>
                  <a:srgbClr val="a8a8a8"/>
                </a:solidFill>
                <a:miter/>
              </a:ln>
            </p:spPr>
          </p:cxnSp>
          <p:cxnSp>
            <p:nvCxnSpPr>
              <p:cNvPr id="29344" name="Straight Connector 2021"/>
              <p:cNvCxnSpPr/>
              <p:nvPr/>
            </p:nvCxnSpPr>
            <p:spPr>
              <a:xfrm>
                <a:off x="329400" y="7167240"/>
                <a:ext cx="360" cy="126360"/>
              </a:xfrm>
              <a:prstGeom prst="straightConnector1">
                <a:avLst/>
              </a:prstGeom>
              <a:ln w="6480">
                <a:solidFill>
                  <a:srgbClr val="a8a8a8"/>
                </a:solidFill>
                <a:miter/>
              </a:ln>
            </p:spPr>
          </p:cxnSp>
          <p:cxnSp>
            <p:nvCxnSpPr>
              <p:cNvPr id="29345" name="Straight Connector 2022"/>
              <p:cNvCxnSpPr/>
              <p:nvPr/>
            </p:nvCxnSpPr>
            <p:spPr>
              <a:xfrm>
                <a:off x="823680" y="7167240"/>
                <a:ext cx="360" cy="126360"/>
              </a:xfrm>
              <a:prstGeom prst="straightConnector1">
                <a:avLst/>
              </a:prstGeom>
              <a:ln w="6480">
                <a:solidFill>
                  <a:srgbClr val="a8a8a8"/>
                </a:solidFill>
                <a:miter/>
              </a:ln>
            </p:spPr>
          </p:cxnSp>
          <p:cxnSp>
            <p:nvCxnSpPr>
              <p:cNvPr id="29346" name="Straight Connector 2023"/>
              <p:cNvCxnSpPr/>
              <p:nvPr/>
            </p:nvCxnSpPr>
            <p:spPr>
              <a:xfrm>
                <a:off x="658800" y="7167240"/>
                <a:ext cx="360" cy="126360"/>
              </a:xfrm>
              <a:prstGeom prst="straightConnector1">
                <a:avLst/>
              </a:prstGeom>
              <a:ln w="6480">
                <a:solidFill>
                  <a:srgbClr val="a8a8a8"/>
                </a:solidFill>
                <a:miter/>
              </a:ln>
            </p:spPr>
          </p:cxnSp>
          <p:cxnSp>
            <p:nvCxnSpPr>
              <p:cNvPr id="29347" name="Straight Connector 2024"/>
              <p:cNvCxnSpPr/>
              <p:nvPr/>
            </p:nvCxnSpPr>
            <p:spPr>
              <a:xfrm>
                <a:off x="1153080" y="7167240"/>
                <a:ext cx="360" cy="126360"/>
              </a:xfrm>
              <a:prstGeom prst="straightConnector1">
                <a:avLst/>
              </a:prstGeom>
              <a:ln w="6480">
                <a:solidFill>
                  <a:srgbClr val="a8a8a8"/>
                </a:solidFill>
                <a:miter/>
              </a:ln>
            </p:spPr>
          </p:cxnSp>
          <p:cxnSp>
            <p:nvCxnSpPr>
              <p:cNvPr id="29348" name="Straight Connector 2025"/>
              <p:cNvCxnSpPr/>
              <p:nvPr/>
            </p:nvCxnSpPr>
            <p:spPr>
              <a:xfrm>
                <a:off x="988200" y="7167240"/>
                <a:ext cx="360" cy="126360"/>
              </a:xfrm>
              <a:prstGeom prst="straightConnector1">
                <a:avLst/>
              </a:prstGeom>
              <a:ln w="6480">
                <a:solidFill>
                  <a:srgbClr val="a8a8a8"/>
                </a:solidFill>
                <a:miter/>
              </a:ln>
            </p:spPr>
          </p:cxnSp>
          <p:cxnSp>
            <p:nvCxnSpPr>
              <p:cNvPr id="29349" name="Straight Connector 2026"/>
              <p:cNvCxnSpPr/>
              <p:nvPr/>
            </p:nvCxnSpPr>
            <p:spPr>
              <a:xfrm>
                <a:off x="1482480" y="7167240"/>
                <a:ext cx="360" cy="126360"/>
              </a:xfrm>
              <a:prstGeom prst="straightConnector1">
                <a:avLst/>
              </a:prstGeom>
              <a:ln w="6480">
                <a:solidFill>
                  <a:srgbClr val="a8a8a8"/>
                </a:solidFill>
                <a:miter/>
              </a:ln>
            </p:spPr>
          </p:cxnSp>
          <p:cxnSp>
            <p:nvCxnSpPr>
              <p:cNvPr id="29350" name="Straight Connector 2027"/>
              <p:cNvCxnSpPr/>
              <p:nvPr/>
            </p:nvCxnSpPr>
            <p:spPr>
              <a:xfrm>
                <a:off x="1317960" y="7167240"/>
                <a:ext cx="360" cy="126360"/>
              </a:xfrm>
              <a:prstGeom prst="straightConnector1">
                <a:avLst/>
              </a:prstGeom>
              <a:ln w="6480">
                <a:solidFill>
                  <a:srgbClr val="a8a8a8"/>
                </a:solidFill>
                <a:miter/>
              </a:ln>
            </p:spPr>
          </p:cxnSp>
          <p:cxnSp>
            <p:nvCxnSpPr>
              <p:cNvPr id="29351" name="Straight Connector 2028"/>
              <p:cNvCxnSpPr/>
              <p:nvPr/>
            </p:nvCxnSpPr>
            <p:spPr>
              <a:xfrm>
                <a:off x="1812240" y="7167240"/>
                <a:ext cx="360" cy="126360"/>
              </a:xfrm>
              <a:prstGeom prst="straightConnector1">
                <a:avLst/>
              </a:prstGeom>
              <a:ln w="6480">
                <a:solidFill>
                  <a:srgbClr val="a8a8a8"/>
                </a:solidFill>
                <a:miter/>
              </a:ln>
            </p:spPr>
          </p:cxnSp>
          <p:cxnSp>
            <p:nvCxnSpPr>
              <p:cNvPr id="29352" name="Straight Connector 2029"/>
              <p:cNvCxnSpPr/>
              <p:nvPr/>
            </p:nvCxnSpPr>
            <p:spPr>
              <a:xfrm>
                <a:off x="1647360" y="7167240"/>
                <a:ext cx="360" cy="126360"/>
              </a:xfrm>
              <a:prstGeom prst="straightConnector1">
                <a:avLst/>
              </a:prstGeom>
              <a:ln w="6480">
                <a:solidFill>
                  <a:srgbClr val="a8a8a8"/>
                </a:solidFill>
                <a:miter/>
              </a:ln>
            </p:spPr>
          </p:cxnSp>
          <p:cxnSp>
            <p:nvCxnSpPr>
              <p:cNvPr id="29353" name="Straight Connector 2030"/>
              <p:cNvCxnSpPr/>
              <p:nvPr/>
            </p:nvCxnSpPr>
            <p:spPr>
              <a:xfrm>
                <a:off x="2141640" y="7167240"/>
                <a:ext cx="360" cy="126360"/>
              </a:xfrm>
              <a:prstGeom prst="straightConnector1">
                <a:avLst/>
              </a:prstGeom>
              <a:ln w="6480">
                <a:solidFill>
                  <a:srgbClr val="a8a8a8"/>
                </a:solidFill>
                <a:miter/>
              </a:ln>
            </p:spPr>
          </p:cxnSp>
          <p:cxnSp>
            <p:nvCxnSpPr>
              <p:cNvPr id="29354" name="Straight Connector 2031"/>
              <p:cNvCxnSpPr/>
              <p:nvPr/>
            </p:nvCxnSpPr>
            <p:spPr>
              <a:xfrm>
                <a:off x="1976760" y="7167240"/>
                <a:ext cx="360" cy="126360"/>
              </a:xfrm>
              <a:prstGeom prst="straightConnector1">
                <a:avLst/>
              </a:prstGeom>
              <a:ln w="6480">
                <a:solidFill>
                  <a:srgbClr val="a8a8a8"/>
                </a:solidFill>
                <a:miter/>
              </a:ln>
            </p:spPr>
          </p:cxnSp>
          <p:cxnSp>
            <p:nvCxnSpPr>
              <p:cNvPr id="29355" name="Straight Connector 2032"/>
              <p:cNvCxnSpPr/>
              <p:nvPr/>
            </p:nvCxnSpPr>
            <p:spPr>
              <a:xfrm>
                <a:off x="2471040" y="7167240"/>
                <a:ext cx="360" cy="126360"/>
              </a:xfrm>
              <a:prstGeom prst="straightConnector1">
                <a:avLst/>
              </a:prstGeom>
              <a:ln w="6480">
                <a:solidFill>
                  <a:srgbClr val="a8a8a8"/>
                </a:solidFill>
                <a:miter/>
              </a:ln>
            </p:spPr>
          </p:cxnSp>
          <p:cxnSp>
            <p:nvCxnSpPr>
              <p:cNvPr id="29356" name="Straight Connector 2033"/>
              <p:cNvCxnSpPr/>
              <p:nvPr/>
            </p:nvCxnSpPr>
            <p:spPr>
              <a:xfrm>
                <a:off x="2306520" y="7167240"/>
                <a:ext cx="360" cy="126360"/>
              </a:xfrm>
              <a:prstGeom prst="straightConnector1">
                <a:avLst/>
              </a:prstGeom>
              <a:ln w="6480">
                <a:solidFill>
                  <a:srgbClr val="a8a8a8"/>
                </a:solidFill>
                <a:miter/>
              </a:ln>
            </p:spPr>
          </p:cxnSp>
          <p:cxnSp>
            <p:nvCxnSpPr>
              <p:cNvPr id="29357" name="Straight Connector 2034"/>
              <p:cNvCxnSpPr/>
              <p:nvPr/>
            </p:nvCxnSpPr>
            <p:spPr>
              <a:xfrm>
                <a:off x="2800800" y="7167240"/>
                <a:ext cx="360" cy="126360"/>
              </a:xfrm>
              <a:prstGeom prst="straightConnector1">
                <a:avLst/>
              </a:prstGeom>
              <a:ln w="6480">
                <a:solidFill>
                  <a:srgbClr val="a8a8a8"/>
                </a:solidFill>
                <a:miter/>
              </a:ln>
            </p:spPr>
          </p:cxnSp>
          <p:cxnSp>
            <p:nvCxnSpPr>
              <p:cNvPr id="29358" name="Straight Connector 2035"/>
              <p:cNvCxnSpPr/>
              <p:nvPr/>
            </p:nvCxnSpPr>
            <p:spPr>
              <a:xfrm>
                <a:off x="2635920" y="7167240"/>
                <a:ext cx="360" cy="126360"/>
              </a:xfrm>
              <a:prstGeom prst="straightConnector1">
                <a:avLst/>
              </a:prstGeom>
              <a:ln w="6480">
                <a:solidFill>
                  <a:srgbClr val="a8a8a8"/>
                </a:solidFill>
                <a:miter/>
              </a:ln>
            </p:spPr>
          </p:cxnSp>
          <p:cxnSp>
            <p:nvCxnSpPr>
              <p:cNvPr id="29359" name="Straight Connector 2036"/>
              <p:cNvCxnSpPr/>
              <p:nvPr/>
            </p:nvCxnSpPr>
            <p:spPr>
              <a:xfrm>
                <a:off x="3130200" y="7167240"/>
                <a:ext cx="360" cy="126360"/>
              </a:xfrm>
              <a:prstGeom prst="straightConnector1">
                <a:avLst/>
              </a:prstGeom>
              <a:ln w="6480">
                <a:solidFill>
                  <a:srgbClr val="a8a8a8"/>
                </a:solidFill>
                <a:miter/>
              </a:ln>
            </p:spPr>
          </p:cxnSp>
          <p:cxnSp>
            <p:nvCxnSpPr>
              <p:cNvPr id="29360" name="Straight Connector 2037"/>
              <p:cNvCxnSpPr/>
              <p:nvPr/>
            </p:nvCxnSpPr>
            <p:spPr>
              <a:xfrm>
                <a:off x="2965320" y="7167240"/>
                <a:ext cx="360" cy="126360"/>
              </a:xfrm>
              <a:prstGeom prst="straightConnector1">
                <a:avLst/>
              </a:prstGeom>
              <a:ln w="6480">
                <a:solidFill>
                  <a:srgbClr val="a8a8a8"/>
                </a:solidFill>
                <a:miter/>
              </a:ln>
            </p:spPr>
          </p:cxnSp>
          <p:cxnSp>
            <p:nvCxnSpPr>
              <p:cNvPr id="29361" name="Straight Connector 2038"/>
              <p:cNvCxnSpPr/>
              <p:nvPr/>
            </p:nvCxnSpPr>
            <p:spPr>
              <a:xfrm>
                <a:off x="3459600" y="7167240"/>
                <a:ext cx="360" cy="126360"/>
              </a:xfrm>
              <a:prstGeom prst="straightConnector1">
                <a:avLst/>
              </a:prstGeom>
              <a:ln w="6480">
                <a:solidFill>
                  <a:srgbClr val="a8a8a8"/>
                </a:solidFill>
                <a:miter/>
              </a:ln>
            </p:spPr>
          </p:cxnSp>
          <p:cxnSp>
            <p:nvCxnSpPr>
              <p:cNvPr id="29362" name="Straight Connector 2039"/>
              <p:cNvCxnSpPr/>
              <p:nvPr/>
            </p:nvCxnSpPr>
            <p:spPr>
              <a:xfrm>
                <a:off x="3295080" y="7167240"/>
                <a:ext cx="360" cy="126360"/>
              </a:xfrm>
              <a:prstGeom prst="straightConnector1">
                <a:avLst/>
              </a:prstGeom>
              <a:ln w="6480">
                <a:solidFill>
                  <a:srgbClr val="a8a8a8"/>
                </a:solidFill>
                <a:miter/>
              </a:ln>
            </p:spPr>
          </p:cxnSp>
          <p:cxnSp>
            <p:nvCxnSpPr>
              <p:cNvPr id="29363" name="Straight Connector 2040"/>
              <p:cNvCxnSpPr/>
              <p:nvPr/>
            </p:nvCxnSpPr>
            <p:spPr>
              <a:xfrm>
                <a:off x="3789360" y="7167240"/>
                <a:ext cx="360" cy="126360"/>
              </a:xfrm>
              <a:prstGeom prst="straightConnector1">
                <a:avLst/>
              </a:prstGeom>
              <a:ln w="6480">
                <a:solidFill>
                  <a:srgbClr val="a8a8a8"/>
                </a:solidFill>
                <a:miter/>
              </a:ln>
            </p:spPr>
          </p:cxnSp>
          <p:cxnSp>
            <p:nvCxnSpPr>
              <p:cNvPr id="29364" name="Straight Connector 2041"/>
              <p:cNvCxnSpPr/>
              <p:nvPr/>
            </p:nvCxnSpPr>
            <p:spPr>
              <a:xfrm>
                <a:off x="3624480" y="7167240"/>
                <a:ext cx="360" cy="126360"/>
              </a:xfrm>
              <a:prstGeom prst="straightConnector1">
                <a:avLst/>
              </a:prstGeom>
              <a:ln w="6480">
                <a:solidFill>
                  <a:srgbClr val="a8a8a8"/>
                </a:solidFill>
                <a:miter/>
              </a:ln>
            </p:spPr>
          </p:cxnSp>
          <p:cxnSp>
            <p:nvCxnSpPr>
              <p:cNvPr id="29365" name="Straight Connector 2042"/>
              <p:cNvCxnSpPr/>
              <p:nvPr/>
            </p:nvCxnSpPr>
            <p:spPr>
              <a:xfrm>
                <a:off x="4118760" y="7167240"/>
                <a:ext cx="360" cy="126360"/>
              </a:xfrm>
              <a:prstGeom prst="straightConnector1">
                <a:avLst/>
              </a:prstGeom>
              <a:ln w="6480">
                <a:solidFill>
                  <a:srgbClr val="a8a8a8"/>
                </a:solidFill>
                <a:miter/>
              </a:ln>
            </p:spPr>
          </p:cxnSp>
          <p:cxnSp>
            <p:nvCxnSpPr>
              <p:cNvPr id="29366" name="Straight Connector 2043"/>
              <p:cNvCxnSpPr/>
              <p:nvPr/>
            </p:nvCxnSpPr>
            <p:spPr>
              <a:xfrm>
                <a:off x="3953880" y="7167240"/>
                <a:ext cx="360" cy="126360"/>
              </a:xfrm>
              <a:prstGeom prst="straightConnector1">
                <a:avLst/>
              </a:prstGeom>
              <a:ln w="6480">
                <a:solidFill>
                  <a:srgbClr val="a8a8a8"/>
                </a:solidFill>
                <a:miter/>
              </a:ln>
            </p:spPr>
          </p:cxnSp>
          <p:cxnSp>
            <p:nvCxnSpPr>
              <p:cNvPr id="29367" name="Straight Connector 2044"/>
              <p:cNvCxnSpPr/>
              <p:nvPr/>
            </p:nvCxnSpPr>
            <p:spPr>
              <a:xfrm>
                <a:off x="4448160" y="7167240"/>
                <a:ext cx="360" cy="126360"/>
              </a:xfrm>
              <a:prstGeom prst="straightConnector1">
                <a:avLst/>
              </a:prstGeom>
              <a:ln w="6480">
                <a:solidFill>
                  <a:srgbClr val="a8a8a8"/>
                </a:solidFill>
                <a:miter/>
              </a:ln>
            </p:spPr>
          </p:cxnSp>
          <p:cxnSp>
            <p:nvCxnSpPr>
              <p:cNvPr id="29368" name="Straight Connector 2045"/>
              <p:cNvCxnSpPr/>
              <p:nvPr/>
            </p:nvCxnSpPr>
            <p:spPr>
              <a:xfrm>
                <a:off x="4283640" y="7167240"/>
                <a:ext cx="360" cy="126360"/>
              </a:xfrm>
              <a:prstGeom prst="straightConnector1">
                <a:avLst/>
              </a:prstGeom>
              <a:ln w="6480">
                <a:solidFill>
                  <a:srgbClr val="a8a8a8"/>
                </a:solidFill>
                <a:miter/>
              </a:ln>
            </p:spPr>
          </p:cxnSp>
          <p:cxnSp>
            <p:nvCxnSpPr>
              <p:cNvPr id="29369" name="Straight Connector 2046"/>
              <p:cNvCxnSpPr/>
              <p:nvPr/>
            </p:nvCxnSpPr>
            <p:spPr>
              <a:xfrm>
                <a:off x="4777920" y="7167240"/>
                <a:ext cx="360" cy="126360"/>
              </a:xfrm>
              <a:prstGeom prst="straightConnector1">
                <a:avLst/>
              </a:prstGeom>
              <a:ln w="6480">
                <a:solidFill>
                  <a:srgbClr val="a8a8a8"/>
                </a:solidFill>
                <a:miter/>
              </a:ln>
            </p:spPr>
          </p:cxnSp>
          <p:cxnSp>
            <p:nvCxnSpPr>
              <p:cNvPr id="29370" name="Straight Connector 2047"/>
              <p:cNvCxnSpPr/>
              <p:nvPr/>
            </p:nvCxnSpPr>
            <p:spPr>
              <a:xfrm>
                <a:off x="4613040" y="7167240"/>
                <a:ext cx="360" cy="126360"/>
              </a:xfrm>
              <a:prstGeom prst="straightConnector1">
                <a:avLst/>
              </a:prstGeom>
              <a:ln w="6480">
                <a:solidFill>
                  <a:srgbClr val="a8a8a8"/>
                </a:solidFill>
                <a:miter/>
              </a:ln>
            </p:spPr>
          </p:cxnSp>
          <p:cxnSp>
            <p:nvCxnSpPr>
              <p:cNvPr id="29371" name="Straight Connector 2048"/>
              <p:cNvCxnSpPr/>
              <p:nvPr/>
            </p:nvCxnSpPr>
            <p:spPr>
              <a:xfrm>
                <a:off x="5107320" y="7167240"/>
                <a:ext cx="360" cy="126360"/>
              </a:xfrm>
              <a:prstGeom prst="straightConnector1">
                <a:avLst/>
              </a:prstGeom>
              <a:ln w="6480">
                <a:solidFill>
                  <a:srgbClr val="a8a8a8"/>
                </a:solidFill>
                <a:miter/>
              </a:ln>
            </p:spPr>
          </p:cxnSp>
          <p:cxnSp>
            <p:nvCxnSpPr>
              <p:cNvPr id="29372" name="Straight Connector 2049"/>
              <p:cNvCxnSpPr/>
              <p:nvPr/>
            </p:nvCxnSpPr>
            <p:spPr>
              <a:xfrm>
                <a:off x="4942440" y="7167240"/>
                <a:ext cx="360" cy="126360"/>
              </a:xfrm>
              <a:prstGeom prst="straightConnector1">
                <a:avLst/>
              </a:prstGeom>
              <a:ln w="6480">
                <a:solidFill>
                  <a:srgbClr val="a8a8a8"/>
                </a:solidFill>
                <a:miter/>
              </a:ln>
            </p:spPr>
          </p:cxnSp>
          <p:cxnSp>
            <p:nvCxnSpPr>
              <p:cNvPr id="29373" name="Straight Connector 2050"/>
              <p:cNvCxnSpPr/>
              <p:nvPr/>
            </p:nvCxnSpPr>
            <p:spPr>
              <a:xfrm>
                <a:off x="5436720" y="7167240"/>
                <a:ext cx="360" cy="126360"/>
              </a:xfrm>
              <a:prstGeom prst="straightConnector1">
                <a:avLst/>
              </a:prstGeom>
              <a:ln w="6480">
                <a:solidFill>
                  <a:srgbClr val="a8a8a8"/>
                </a:solidFill>
                <a:miter/>
              </a:ln>
            </p:spPr>
          </p:cxnSp>
          <p:cxnSp>
            <p:nvCxnSpPr>
              <p:cNvPr id="29374" name="Straight Connector 2051"/>
              <p:cNvCxnSpPr/>
              <p:nvPr/>
            </p:nvCxnSpPr>
            <p:spPr>
              <a:xfrm>
                <a:off x="5272200" y="7167240"/>
                <a:ext cx="360" cy="126360"/>
              </a:xfrm>
              <a:prstGeom prst="straightConnector1">
                <a:avLst/>
              </a:prstGeom>
              <a:ln w="6480">
                <a:solidFill>
                  <a:srgbClr val="a8a8a8"/>
                </a:solidFill>
                <a:miter/>
              </a:ln>
            </p:spPr>
          </p:cxnSp>
          <p:cxnSp>
            <p:nvCxnSpPr>
              <p:cNvPr id="29375" name="Straight Connector 2052"/>
              <p:cNvCxnSpPr/>
              <p:nvPr/>
            </p:nvCxnSpPr>
            <p:spPr>
              <a:xfrm>
                <a:off x="5766480" y="7167240"/>
                <a:ext cx="360" cy="126360"/>
              </a:xfrm>
              <a:prstGeom prst="straightConnector1">
                <a:avLst/>
              </a:prstGeom>
              <a:ln w="6480">
                <a:solidFill>
                  <a:srgbClr val="a8a8a8"/>
                </a:solidFill>
                <a:miter/>
              </a:ln>
            </p:spPr>
          </p:cxnSp>
          <p:cxnSp>
            <p:nvCxnSpPr>
              <p:cNvPr id="29376" name="Straight Connector 2053"/>
              <p:cNvCxnSpPr/>
              <p:nvPr/>
            </p:nvCxnSpPr>
            <p:spPr>
              <a:xfrm>
                <a:off x="5601600" y="7167240"/>
                <a:ext cx="360" cy="126360"/>
              </a:xfrm>
              <a:prstGeom prst="straightConnector1">
                <a:avLst/>
              </a:prstGeom>
              <a:ln w="6480">
                <a:solidFill>
                  <a:srgbClr val="a8a8a8"/>
                </a:solidFill>
                <a:miter/>
              </a:ln>
            </p:spPr>
          </p:cxnSp>
          <p:cxnSp>
            <p:nvCxnSpPr>
              <p:cNvPr id="29377" name="Straight Connector 2054"/>
              <p:cNvCxnSpPr/>
              <p:nvPr/>
            </p:nvCxnSpPr>
            <p:spPr>
              <a:xfrm>
                <a:off x="6095880" y="7167240"/>
                <a:ext cx="360" cy="126360"/>
              </a:xfrm>
              <a:prstGeom prst="straightConnector1">
                <a:avLst/>
              </a:prstGeom>
              <a:ln w="6480">
                <a:solidFill>
                  <a:srgbClr val="a8a8a8"/>
                </a:solidFill>
                <a:miter/>
              </a:ln>
            </p:spPr>
          </p:cxnSp>
          <p:cxnSp>
            <p:nvCxnSpPr>
              <p:cNvPr id="29378" name="Straight Connector 2055"/>
              <p:cNvCxnSpPr/>
              <p:nvPr/>
            </p:nvCxnSpPr>
            <p:spPr>
              <a:xfrm>
                <a:off x="5931000" y="7167240"/>
                <a:ext cx="360" cy="126360"/>
              </a:xfrm>
              <a:prstGeom prst="straightConnector1">
                <a:avLst/>
              </a:prstGeom>
              <a:ln w="6480">
                <a:solidFill>
                  <a:srgbClr val="a8a8a8"/>
                </a:solidFill>
                <a:miter/>
              </a:ln>
            </p:spPr>
          </p:cxnSp>
          <p:cxnSp>
            <p:nvCxnSpPr>
              <p:cNvPr id="29379" name="Straight Connector 2056"/>
              <p:cNvCxnSpPr/>
              <p:nvPr/>
            </p:nvCxnSpPr>
            <p:spPr>
              <a:xfrm>
                <a:off x="6425280" y="7167240"/>
                <a:ext cx="360" cy="126360"/>
              </a:xfrm>
              <a:prstGeom prst="straightConnector1">
                <a:avLst/>
              </a:prstGeom>
              <a:ln w="6480">
                <a:solidFill>
                  <a:srgbClr val="a8a8a8"/>
                </a:solidFill>
                <a:miter/>
              </a:ln>
            </p:spPr>
          </p:cxnSp>
          <p:cxnSp>
            <p:nvCxnSpPr>
              <p:cNvPr id="29380" name="Straight Connector 2057"/>
              <p:cNvCxnSpPr/>
              <p:nvPr/>
            </p:nvCxnSpPr>
            <p:spPr>
              <a:xfrm>
                <a:off x="6260760" y="7167240"/>
                <a:ext cx="360" cy="126360"/>
              </a:xfrm>
              <a:prstGeom prst="straightConnector1">
                <a:avLst/>
              </a:prstGeom>
              <a:ln w="6480">
                <a:solidFill>
                  <a:srgbClr val="a8a8a8"/>
                </a:solidFill>
                <a:miter/>
              </a:ln>
            </p:spPr>
          </p:cxnSp>
          <p:cxnSp>
            <p:nvCxnSpPr>
              <p:cNvPr id="29381" name="Straight Connector 2058"/>
              <p:cNvCxnSpPr/>
              <p:nvPr/>
            </p:nvCxnSpPr>
            <p:spPr>
              <a:xfrm>
                <a:off x="6590160" y="7167240"/>
                <a:ext cx="360" cy="126360"/>
              </a:xfrm>
              <a:prstGeom prst="straightConnector1">
                <a:avLst/>
              </a:prstGeom>
              <a:ln w="6480">
                <a:solidFill>
                  <a:srgbClr val="a8a8a8"/>
                </a:solidFill>
                <a:miter/>
              </a:ln>
            </p:spPr>
          </p:cxnSp>
          <p:cxnSp>
            <p:nvCxnSpPr>
              <p:cNvPr id="29382" name="Straight Connector 2059"/>
              <p:cNvCxnSpPr/>
              <p:nvPr/>
            </p:nvCxnSpPr>
            <p:spPr>
              <a:xfrm>
                <a:off x="6919560" y="7167240"/>
                <a:ext cx="360" cy="126360"/>
              </a:xfrm>
              <a:prstGeom prst="straightConnector1">
                <a:avLst/>
              </a:prstGeom>
              <a:ln w="6480">
                <a:solidFill>
                  <a:srgbClr val="a8a8a8"/>
                </a:solidFill>
                <a:miter/>
              </a:ln>
            </p:spPr>
          </p:cxnSp>
          <p:cxnSp>
            <p:nvCxnSpPr>
              <p:cNvPr id="29383" name="Straight Connector 2060"/>
              <p:cNvCxnSpPr/>
              <p:nvPr/>
            </p:nvCxnSpPr>
            <p:spPr>
              <a:xfrm>
                <a:off x="6754680" y="7167240"/>
                <a:ext cx="360" cy="126360"/>
              </a:xfrm>
              <a:prstGeom prst="straightConnector1">
                <a:avLst/>
              </a:prstGeom>
              <a:ln w="6480">
                <a:solidFill>
                  <a:srgbClr val="a8a8a8"/>
                </a:solidFill>
                <a:miter/>
              </a:ln>
            </p:spPr>
          </p:cxnSp>
          <p:cxnSp>
            <p:nvCxnSpPr>
              <p:cNvPr id="29384" name="Straight Connector 2061"/>
              <p:cNvCxnSpPr/>
              <p:nvPr/>
            </p:nvCxnSpPr>
            <p:spPr>
              <a:xfrm>
                <a:off x="7248960" y="7167240"/>
                <a:ext cx="360" cy="126360"/>
              </a:xfrm>
              <a:prstGeom prst="straightConnector1">
                <a:avLst/>
              </a:prstGeom>
              <a:ln w="6480">
                <a:solidFill>
                  <a:srgbClr val="a8a8a8"/>
                </a:solidFill>
                <a:miter/>
              </a:ln>
            </p:spPr>
          </p:cxnSp>
          <p:cxnSp>
            <p:nvCxnSpPr>
              <p:cNvPr id="29385" name="Straight Connector 2062"/>
              <p:cNvCxnSpPr/>
              <p:nvPr/>
            </p:nvCxnSpPr>
            <p:spPr>
              <a:xfrm>
                <a:off x="7084440" y="7167240"/>
                <a:ext cx="360" cy="126360"/>
              </a:xfrm>
              <a:prstGeom prst="straightConnector1">
                <a:avLst/>
              </a:prstGeom>
              <a:ln w="6480">
                <a:solidFill>
                  <a:srgbClr val="a8a8a8"/>
                </a:solidFill>
                <a:miter/>
              </a:ln>
            </p:spPr>
          </p:cxnSp>
          <p:cxnSp>
            <p:nvCxnSpPr>
              <p:cNvPr id="29386" name="Straight Connector 2063"/>
              <p:cNvCxnSpPr/>
              <p:nvPr/>
            </p:nvCxnSpPr>
            <p:spPr>
              <a:xfrm>
                <a:off x="7578720" y="7167240"/>
                <a:ext cx="360" cy="126360"/>
              </a:xfrm>
              <a:prstGeom prst="straightConnector1">
                <a:avLst/>
              </a:prstGeom>
              <a:ln w="6480">
                <a:solidFill>
                  <a:srgbClr val="a8a8a8"/>
                </a:solidFill>
                <a:miter/>
              </a:ln>
            </p:spPr>
          </p:cxnSp>
          <p:cxnSp>
            <p:nvCxnSpPr>
              <p:cNvPr id="29387" name="Straight Connector 2064"/>
              <p:cNvCxnSpPr/>
              <p:nvPr/>
            </p:nvCxnSpPr>
            <p:spPr>
              <a:xfrm>
                <a:off x="7413840" y="7167240"/>
                <a:ext cx="360" cy="126360"/>
              </a:xfrm>
              <a:prstGeom prst="straightConnector1">
                <a:avLst/>
              </a:prstGeom>
              <a:ln w="6480">
                <a:solidFill>
                  <a:srgbClr val="a8a8a8"/>
                </a:solidFill>
                <a:miter/>
              </a:ln>
            </p:spPr>
          </p:cxnSp>
          <p:cxnSp>
            <p:nvCxnSpPr>
              <p:cNvPr id="29388" name="Straight Connector 2065"/>
              <p:cNvCxnSpPr/>
              <p:nvPr/>
            </p:nvCxnSpPr>
            <p:spPr>
              <a:xfrm>
                <a:off x="7908120" y="7167240"/>
                <a:ext cx="360" cy="126360"/>
              </a:xfrm>
              <a:prstGeom prst="straightConnector1">
                <a:avLst/>
              </a:prstGeom>
              <a:ln w="6480">
                <a:solidFill>
                  <a:srgbClr val="a8a8a8"/>
                </a:solidFill>
                <a:miter/>
              </a:ln>
            </p:spPr>
          </p:cxnSp>
          <p:cxnSp>
            <p:nvCxnSpPr>
              <p:cNvPr id="29389" name="Straight Connector 2066"/>
              <p:cNvCxnSpPr/>
              <p:nvPr/>
            </p:nvCxnSpPr>
            <p:spPr>
              <a:xfrm>
                <a:off x="7743240" y="7167240"/>
                <a:ext cx="360" cy="126360"/>
              </a:xfrm>
              <a:prstGeom prst="straightConnector1">
                <a:avLst/>
              </a:prstGeom>
              <a:ln w="6480">
                <a:solidFill>
                  <a:srgbClr val="a8a8a8"/>
                </a:solidFill>
                <a:miter/>
              </a:ln>
            </p:spPr>
          </p:cxnSp>
          <p:cxnSp>
            <p:nvCxnSpPr>
              <p:cNvPr id="29390" name="Straight Connector 2067"/>
              <p:cNvCxnSpPr/>
              <p:nvPr/>
            </p:nvCxnSpPr>
            <p:spPr>
              <a:xfrm>
                <a:off x="8237520" y="7167240"/>
                <a:ext cx="360" cy="126360"/>
              </a:xfrm>
              <a:prstGeom prst="straightConnector1">
                <a:avLst/>
              </a:prstGeom>
              <a:ln w="6480">
                <a:solidFill>
                  <a:srgbClr val="a8a8a8"/>
                </a:solidFill>
                <a:miter/>
              </a:ln>
            </p:spPr>
          </p:cxnSp>
          <p:cxnSp>
            <p:nvCxnSpPr>
              <p:cNvPr id="29391" name="Straight Connector 2068"/>
              <p:cNvCxnSpPr/>
              <p:nvPr/>
            </p:nvCxnSpPr>
            <p:spPr>
              <a:xfrm>
                <a:off x="8073000" y="7167240"/>
                <a:ext cx="360" cy="126360"/>
              </a:xfrm>
              <a:prstGeom prst="straightConnector1">
                <a:avLst/>
              </a:prstGeom>
              <a:ln w="6480">
                <a:solidFill>
                  <a:srgbClr val="a8a8a8"/>
                </a:solidFill>
                <a:miter/>
              </a:ln>
            </p:spPr>
          </p:cxnSp>
          <p:cxnSp>
            <p:nvCxnSpPr>
              <p:cNvPr id="29392" name="Straight Connector 2069"/>
              <p:cNvCxnSpPr/>
              <p:nvPr/>
            </p:nvCxnSpPr>
            <p:spPr>
              <a:xfrm>
                <a:off x="8567280" y="7167240"/>
                <a:ext cx="360" cy="126360"/>
              </a:xfrm>
              <a:prstGeom prst="straightConnector1">
                <a:avLst/>
              </a:prstGeom>
              <a:ln w="6480">
                <a:solidFill>
                  <a:srgbClr val="a8a8a8"/>
                </a:solidFill>
                <a:miter/>
              </a:ln>
            </p:spPr>
          </p:cxnSp>
          <p:cxnSp>
            <p:nvCxnSpPr>
              <p:cNvPr id="29393" name="Straight Connector 2070"/>
              <p:cNvCxnSpPr/>
              <p:nvPr/>
            </p:nvCxnSpPr>
            <p:spPr>
              <a:xfrm>
                <a:off x="8402400" y="7167240"/>
                <a:ext cx="360" cy="126360"/>
              </a:xfrm>
              <a:prstGeom prst="straightConnector1">
                <a:avLst/>
              </a:prstGeom>
              <a:ln w="6480">
                <a:solidFill>
                  <a:srgbClr val="a8a8a8"/>
                </a:solidFill>
                <a:miter/>
              </a:ln>
            </p:spPr>
          </p:cxnSp>
          <p:cxnSp>
            <p:nvCxnSpPr>
              <p:cNvPr id="29394" name="Straight Connector 2071"/>
              <p:cNvCxnSpPr/>
              <p:nvPr/>
            </p:nvCxnSpPr>
            <p:spPr>
              <a:xfrm>
                <a:off x="8896680" y="7167240"/>
                <a:ext cx="360" cy="126360"/>
              </a:xfrm>
              <a:prstGeom prst="straightConnector1">
                <a:avLst/>
              </a:prstGeom>
              <a:ln w="6480">
                <a:solidFill>
                  <a:srgbClr val="a8a8a8"/>
                </a:solidFill>
                <a:miter/>
              </a:ln>
            </p:spPr>
          </p:cxnSp>
          <p:cxnSp>
            <p:nvCxnSpPr>
              <p:cNvPr id="29395" name="Straight Connector 2072"/>
              <p:cNvCxnSpPr/>
              <p:nvPr/>
            </p:nvCxnSpPr>
            <p:spPr>
              <a:xfrm>
                <a:off x="8731800" y="7167240"/>
                <a:ext cx="360" cy="126360"/>
              </a:xfrm>
              <a:prstGeom prst="straightConnector1">
                <a:avLst/>
              </a:prstGeom>
              <a:ln w="6480">
                <a:solidFill>
                  <a:srgbClr val="a8a8a8"/>
                </a:solidFill>
                <a:miter/>
              </a:ln>
            </p:spPr>
          </p:cxnSp>
          <p:cxnSp>
            <p:nvCxnSpPr>
              <p:cNvPr id="29396" name="Straight Connector 2073"/>
              <p:cNvCxnSpPr/>
              <p:nvPr/>
            </p:nvCxnSpPr>
            <p:spPr>
              <a:xfrm>
                <a:off x="9226080" y="7167240"/>
                <a:ext cx="360" cy="126360"/>
              </a:xfrm>
              <a:prstGeom prst="straightConnector1">
                <a:avLst/>
              </a:prstGeom>
              <a:ln w="6480">
                <a:solidFill>
                  <a:srgbClr val="a8a8a8"/>
                </a:solidFill>
                <a:miter/>
              </a:ln>
            </p:spPr>
          </p:cxnSp>
          <p:cxnSp>
            <p:nvCxnSpPr>
              <p:cNvPr id="29397" name="Straight Connector 2074"/>
              <p:cNvCxnSpPr/>
              <p:nvPr/>
            </p:nvCxnSpPr>
            <p:spPr>
              <a:xfrm>
                <a:off x="9061560" y="7167240"/>
                <a:ext cx="360" cy="126360"/>
              </a:xfrm>
              <a:prstGeom prst="straightConnector1">
                <a:avLst/>
              </a:prstGeom>
              <a:ln w="6480">
                <a:solidFill>
                  <a:srgbClr val="a8a8a8"/>
                </a:solidFill>
                <a:miter/>
              </a:ln>
            </p:spPr>
          </p:cxnSp>
          <p:cxnSp>
            <p:nvCxnSpPr>
              <p:cNvPr id="29398" name="Straight Connector 2075"/>
              <p:cNvCxnSpPr/>
              <p:nvPr/>
            </p:nvCxnSpPr>
            <p:spPr>
              <a:xfrm>
                <a:off x="9555840" y="7167240"/>
                <a:ext cx="360" cy="126360"/>
              </a:xfrm>
              <a:prstGeom prst="straightConnector1">
                <a:avLst/>
              </a:prstGeom>
              <a:ln w="6480">
                <a:solidFill>
                  <a:srgbClr val="a8a8a8"/>
                </a:solidFill>
                <a:miter/>
              </a:ln>
            </p:spPr>
          </p:cxnSp>
          <p:cxnSp>
            <p:nvCxnSpPr>
              <p:cNvPr id="29399" name="Straight Connector 2076"/>
              <p:cNvCxnSpPr/>
              <p:nvPr/>
            </p:nvCxnSpPr>
            <p:spPr>
              <a:xfrm>
                <a:off x="9390960" y="7167240"/>
                <a:ext cx="360" cy="126360"/>
              </a:xfrm>
              <a:prstGeom prst="straightConnector1">
                <a:avLst/>
              </a:prstGeom>
              <a:ln w="6480">
                <a:solidFill>
                  <a:srgbClr val="a8a8a8"/>
                </a:solidFill>
                <a:miter/>
              </a:ln>
            </p:spPr>
          </p:cxnSp>
          <p:cxnSp>
            <p:nvCxnSpPr>
              <p:cNvPr id="29400" name="Straight Connector 2077"/>
              <p:cNvCxnSpPr/>
              <p:nvPr/>
            </p:nvCxnSpPr>
            <p:spPr>
              <a:xfrm>
                <a:off x="9885240" y="7167240"/>
                <a:ext cx="360" cy="126360"/>
              </a:xfrm>
              <a:prstGeom prst="straightConnector1">
                <a:avLst/>
              </a:prstGeom>
              <a:ln w="6480">
                <a:solidFill>
                  <a:srgbClr val="a8a8a8"/>
                </a:solidFill>
                <a:miter/>
              </a:ln>
            </p:spPr>
          </p:cxnSp>
          <p:cxnSp>
            <p:nvCxnSpPr>
              <p:cNvPr id="29401" name="Straight Connector 2078"/>
              <p:cNvCxnSpPr/>
              <p:nvPr/>
            </p:nvCxnSpPr>
            <p:spPr>
              <a:xfrm>
                <a:off x="9720360" y="7167240"/>
                <a:ext cx="360" cy="126360"/>
              </a:xfrm>
              <a:prstGeom prst="straightConnector1">
                <a:avLst/>
              </a:prstGeom>
              <a:ln w="6480">
                <a:solidFill>
                  <a:srgbClr val="a8a8a8"/>
                </a:solidFill>
                <a:miter/>
              </a:ln>
            </p:spPr>
          </p:cxnSp>
          <p:cxnSp>
            <p:nvCxnSpPr>
              <p:cNvPr id="29402" name="Straight Connector 2079"/>
              <p:cNvCxnSpPr/>
              <p:nvPr/>
            </p:nvCxnSpPr>
            <p:spPr>
              <a:xfrm>
                <a:off x="10214640" y="7167240"/>
                <a:ext cx="360" cy="126360"/>
              </a:xfrm>
              <a:prstGeom prst="straightConnector1">
                <a:avLst/>
              </a:prstGeom>
              <a:ln w="6480">
                <a:solidFill>
                  <a:srgbClr val="a8a8a8"/>
                </a:solidFill>
                <a:miter/>
              </a:ln>
            </p:spPr>
          </p:cxnSp>
          <p:cxnSp>
            <p:nvCxnSpPr>
              <p:cNvPr id="29403" name="Straight Connector 2080"/>
              <p:cNvCxnSpPr/>
              <p:nvPr/>
            </p:nvCxnSpPr>
            <p:spPr>
              <a:xfrm>
                <a:off x="10050120" y="7167240"/>
                <a:ext cx="360" cy="126360"/>
              </a:xfrm>
              <a:prstGeom prst="straightConnector1">
                <a:avLst/>
              </a:prstGeom>
              <a:ln w="6480">
                <a:solidFill>
                  <a:srgbClr val="a8a8a8"/>
                </a:solidFill>
                <a:miter/>
              </a:ln>
            </p:spPr>
          </p:cxnSp>
          <p:cxnSp>
            <p:nvCxnSpPr>
              <p:cNvPr id="29404" name="Straight Connector 2081"/>
              <p:cNvCxnSpPr/>
              <p:nvPr/>
            </p:nvCxnSpPr>
            <p:spPr>
              <a:xfrm>
                <a:off x="10544400" y="7167240"/>
                <a:ext cx="360" cy="126360"/>
              </a:xfrm>
              <a:prstGeom prst="straightConnector1">
                <a:avLst/>
              </a:prstGeom>
              <a:ln w="6480">
                <a:solidFill>
                  <a:srgbClr val="a8a8a8"/>
                </a:solidFill>
                <a:miter/>
              </a:ln>
            </p:spPr>
          </p:cxnSp>
          <p:cxnSp>
            <p:nvCxnSpPr>
              <p:cNvPr id="29405" name="Straight Connector 2082"/>
              <p:cNvCxnSpPr/>
              <p:nvPr/>
            </p:nvCxnSpPr>
            <p:spPr>
              <a:xfrm>
                <a:off x="10379520" y="7167240"/>
                <a:ext cx="360" cy="126360"/>
              </a:xfrm>
              <a:prstGeom prst="straightConnector1">
                <a:avLst/>
              </a:prstGeom>
              <a:ln w="6480">
                <a:solidFill>
                  <a:srgbClr val="a8a8a8"/>
                </a:solidFill>
                <a:miter/>
              </a:ln>
            </p:spPr>
          </p:cxnSp>
          <p:cxnSp>
            <p:nvCxnSpPr>
              <p:cNvPr id="29406" name="Straight Connector 2083"/>
              <p:cNvCxnSpPr/>
              <p:nvPr/>
            </p:nvCxnSpPr>
            <p:spPr>
              <a:xfrm>
                <a:off x="10873800" y="7167240"/>
                <a:ext cx="360" cy="126360"/>
              </a:xfrm>
              <a:prstGeom prst="straightConnector1">
                <a:avLst/>
              </a:prstGeom>
              <a:ln w="6480">
                <a:solidFill>
                  <a:srgbClr val="a8a8a8"/>
                </a:solidFill>
                <a:miter/>
              </a:ln>
            </p:spPr>
          </p:cxnSp>
          <p:cxnSp>
            <p:nvCxnSpPr>
              <p:cNvPr id="29407" name="Straight Connector 2084"/>
              <p:cNvCxnSpPr/>
              <p:nvPr/>
            </p:nvCxnSpPr>
            <p:spPr>
              <a:xfrm>
                <a:off x="10708920" y="7167240"/>
                <a:ext cx="360" cy="126360"/>
              </a:xfrm>
              <a:prstGeom prst="straightConnector1">
                <a:avLst/>
              </a:prstGeom>
              <a:ln w="6480">
                <a:solidFill>
                  <a:srgbClr val="a8a8a8"/>
                </a:solidFill>
                <a:miter/>
              </a:ln>
            </p:spPr>
          </p:cxnSp>
          <p:cxnSp>
            <p:nvCxnSpPr>
              <p:cNvPr id="29408" name="Straight Connector 2085"/>
              <p:cNvCxnSpPr/>
              <p:nvPr/>
            </p:nvCxnSpPr>
            <p:spPr>
              <a:xfrm>
                <a:off x="11203200" y="7167240"/>
                <a:ext cx="360" cy="126360"/>
              </a:xfrm>
              <a:prstGeom prst="straightConnector1">
                <a:avLst/>
              </a:prstGeom>
              <a:ln w="6480">
                <a:solidFill>
                  <a:srgbClr val="a8a8a8"/>
                </a:solidFill>
                <a:miter/>
              </a:ln>
            </p:spPr>
          </p:cxnSp>
          <p:cxnSp>
            <p:nvCxnSpPr>
              <p:cNvPr id="29409" name="Straight Connector 2086"/>
              <p:cNvCxnSpPr/>
              <p:nvPr/>
            </p:nvCxnSpPr>
            <p:spPr>
              <a:xfrm>
                <a:off x="11038680" y="7167240"/>
                <a:ext cx="360" cy="126360"/>
              </a:xfrm>
              <a:prstGeom prst="straightConnector1">
                <a:avLst/>
              </a:prstGeom>
              <a:ln w="6480">
                <a:solidFill>
                  <a:srgbClr val="a8a8a8"/>
                </a:solidFill>
                <a:miter/>
              </a:ln>
            </p:spPr>
          </p:cxnSp>
          <p:cxnSp>
            <p:nvCxnSpPr>
              <p:cNvPr id="29410" name="Straight Connector 2087"/>
              <p:cNvCxnSpPr/>
              <p:nvPr/>
            </p:nvCxnSpPr>
            <p:spPr>
              <a:xfrm>
                <a:off x="11532960" y="7167240"/>
                <a:ext cx="360" cy="126360"/>
              </a:xfrm>
              <a:prstGeom prst="straightConnector1">
                <a:avLst/>
              </a:prstGeom>
              <a:ln w="6480">
                <a:solidFill>
                  <a:srgbClr val="a8a8a8"/>
                </a:solidFill>
                <a:miter/>
              </a:ln>
            </p:spPr>
          </p:cxnSp>
          <p:cxnSp>
            <p:nvCxnSpPr>
              <p:cNvPr id="29411" name="Straight Connector 2088"/>
              <p:cNvCxnSpPr/>
              <p:nvPr/>
            </p:nvCxnSpPr>
            <p:spPr>
              <a:xfrm>
                <a:off x="11368080" y="7167240"/>
                <a:ext cx="360" cy="126360"/>
              </a:xfrm>
              <a:prstGeom prst="straightConnector1">
                <a:avLst/>
              </a:prstGeom>
              <a:ln w="6480">
                <a:solidFill>
                  <a:srgbClr val="a8a8a8"/>
                </a:solidFill>
                <a:miter/>
              </a:ln>
            </p:spPr>
          </p:cxnSp>
          <p:cxnSp>
            <p:nvCxnSpPr>
              <p:cNvPr id="29412" name="Straight Connector 2089"/>
              <p:cNvCxnSpPr/>
              <p:nvPr/>
            </p:nvCxnSpPr>
            <p:spPr>
              <a:xfrm>
                <a:off x="11862360" y="7167240"/>
                <a:ext cx="360" cy="126360"/>
              </a:xfrm>
              <a:prstGeom prst="straightConnector1">
                <a:avLst/>
              </a:prstGeom>
              <a:ln w="6480">
                <a:solidFill>
                  <a:srgbClr val="a8a8a8"/>
                </a:solidFill>
                <a:miter/>
              </a:ln>
            </p:spPr>
          </p:cxnSp>
          <p:cxnSp>
            <p:nvCxnSpPr>
              <p:cNvPr id="2941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9414" name="Group 28"/>
            <p:cNvGrpSpPr/>
            <p:nvPr/>
          </p:nvGrpSpPr>
          <p:grpSpPr>
            <a:xfrm>
              <a:off x="-435240" y="-435240"/>
              <a:ext cx="13042800" cy="7728480"/>
              <a:chOff x="-435240" y="-435240"/>
              <a:chExt cx="13042800" cy="7728480"/>
            </a:xfrm>
          </p:grpSpPr>
          <p:cxnSp>
            <p:nvCxnSpPr>
              <p:cNvPr id="29415" name="Straight Connector 1897"/>
              <p:cNvCxnSpPr/>
              <p:nvPr/>
            </p:nvCxnSpPr>
            <p:spPr>
              <a:xfrm>
                <a:off x="12355560" y="4898520"/>
                <a:ext cx="252360" cy="360"/>
              </a:xfrm>
              <a:prstGeom prst="straightConnector1">
                <a:avLst/>
              </a:prstGeom>
              <a:ln w="6480">
                <a:solidFill>
                  <a:srgbClr val="a8a8a8"/>
                </a:solidFill>
                <a:miter/>
              </a:ln>
            </p:spPr>
          </p:cxnSp>
          <p:cxnSp>
            <p:nvCxnSpPr>
              <p:cNvPr id="29416" name="Straight Connector 181"/>
              <p:cNvCxnSpPr/>
              <p:nvPr/>
            </p:nvCxnSpPr>
            <p:spPr>
              <a:xfrm>
                <a:off x="-435240" y="326520"/>
                <a:ext cx="252360" cy="360"/>
              </a:xfrm>
              <a:prstGeom prst="straightConnector1">
                <a:avLst/>
              </a:prstGeom>
              <a:ln w="6480">
                <a:solidFill>
                  <a:srgbClr val="a8a8a8"/>
                </a:solidFill>
                <a:miter/>
              </a:ln>
            </p:spPr>
          </p:cxnSp>
          <p:cxnSp>
            <p:nvCxnSpPr>
              <p:cNvPr id="29417" name="Straight Connector 182"/>
              <p:cNvCxnSpPr/>
              <p:nvPr/>
            </p:nvCxnSpPr>
            <p:spPr>
              <a:xfrm>
                <a:off x="-435240" y="0"/>
                <a:ext cx="252360" cy="360"/>
              </a:xfrm>
              <a:prstGeom prst="straightConnector1">
                <a:avLst/>
              </a:prstGeom>
              <a:ln w="6480">
                <a:solidFill>
                  <a:srgbClr val="a8a8a8"/>
                </a:solidFill>
                <a:miter/>
              </a:ln>
            </p:spPr>
          </p:cxnSp>
          <p:cxnSp>
            <p:nvCxnSpPr>
              <p:cNvPr id="29418" name="Straight Connector 183"/>
              <p:cNvCxnSpPr/>
              <p:nvPr/>
            </p:nvCxnSpPr>
            <p:spPr>
              <a:xfrm>
                <a:off x="-435240" y="979560"/>
                <a:ext cx="252360" cy="360"/>
              </a:xfrm>
              <a:prstGeom prst="straightConnector1">
                <a:avLst/>
              </a:prstGeom>
              <a:ln w="6480">
                <a:solidFill>
                  <a:srgbClr val="a8a8a8"/>
                </a:solidFill>
                <a:miter/>
              </a:ln>
            </p:spPr>
          </p:cxnSp>
          <p:cxnSp>
            <p:nvCxnSpPr>
              <p:cNvPr id="29419" name="Straight Connector 184"/>
              <p:cNvCxnSpPr/>
              <p:nvPr/>
            </p:nvCxnSpPr>
            <p:spPr>
              <a:xfrm>
                <a:off x="-435240" y="653040"/>
                <a:ext cx="252360" cy="360"/>
              </a:xfrm>
              <a:prstGeom prst="straightConnector1">
                <a:avLst/>
              </a:prstGeom>
              <a:ln w="6480">
                <a:solidFill>
                  <a:srgbClr val="a8a8a8"/>
                </a:solidFill>
                <a:miter/>
              </a:ln>
            </p:spPr>
          </p:cxnSp>
          <p:cxnSp>
            <p:nvCxnSpPr>
              <p:cNvPr id="29420" name="Straight Connector 185"/>
              <p:cNvCxnSpPr/>
              <p:nvPr/>
            </p:nvCxnSpPr>
            <p:spPr>
              <a:xfrm>
                <a:off x="-435240" y="1632600"/>
                <a:ext cx="252360" cy="360"/>
              </a:xfrm>
              <a:prstGeom prst="straightConnector1">
                <a:avLst/>
              </a:prstGeom>
              <a:ln w="6480">
                <a:solidFill>
                  <a:srgbClr val="a8a8a8"/>
                </a:solidFill>
                <a:miter/>
              </a:ln>
            </p:spPr>
          </p:cxnSp>
          <p:cxnSp>
            <p:nvCxnSpPr>
              <p:cNvPr id="29421" name="Straight Connector 186"/>
              <p:cNvCxnSpPr/>
              <p:nvPr/>
            </p:nvCxnSpPr>
            <p:spPr>
              <a:xfrm>
                <a:off x="-435240" y="1306080"/>
                <a:ext cx="252360" cy="360"/>
              </a:xfrm>
              <a:prstGeom prst="straightConnector1">
                <a:avLst/>
              </a:prstGeom>
              <a:ln w="6480">
                <a:solidFill>
                  <a:srgbClr val="a8a8a8"/>
                </a:solidFill>
                <a:miter/>
              </a:ln>
            </p:spPr>
          </p:cxnSp>
          <p:cxnSp>
            <p:nvCxnSpPr>
              <p:cNvPr id="29422" name="Straight Connector 187"/>
              <p:cNvCxnSpPr/>
              <p:nvPr/>
            </p:nvCxnSpPr>
            <p:spPr>
              <a:xfrm>
                <a:off x="-435240" y="2285640"/>
                <a:ext cx="252360" cy="360"/>
              </a:xfrm>
              <a:prstGeom prst="straightConnector1">
                <a:avLst/>
              </a:prstGeom>
              <a:ln w="6480">
                <a:solidFill>
                  <a:srgbClr val="a8a8a8"/>
                </a:solidFill>
                <a:miter/>
              </a:ln>
            </p:spPr>
          </p:cxnSp>
          <p:cxnSp>
            <p:nvCxnSpPr>
              <p:cNvPr id="29423" name="Straight Connector 188"/>
              <p:cNvCxnSpPr/>
              <p:nvPr/>
            </p:nvCxnSpPr>
            <p:spPr>
              <a:xfrm>
                <a:off x="-435240" y="1959120"/>
                <a:ext cx="252360" cy="360"/>
              </a:xfrm>
              <a:prstGeom prst="straightConnector1">
                <a:avLst/>
              </a:prstGeom>
              <a:ln w="6480">
                <a:solidFill>
                  <a:srgbClr val="a8a8a8"/>
                </a:solidFill>
                <a:miter/>
              </a:ln>
            </p:spPr>
          </p:cxnSp>
          <p:cxnSp>
            <p:nvCxnSpPr>
              <p:cNvPr id="29424" name="Straight Connector 189"/>
              <p:cNvCxnSpPr/>
              <p:nvPr/>
            </p:nvCxnSpPr>
            <p:spPr>
              <a:xfrm>
                <a:off x="-435240" y="2939040"/>
                <a:ext cx="252360" cy="360"/>
              </a:xfrm>
              <a:prstGeom prst="straightConnector1">
                <a:avLst/>
              </a:prstGeom>
              <a:ln w="6480">
                <a:solidFill>
                  <a:srgbClr val="a8a8a8"/>
                </a:solidFill>
                <a:miter/>
              </a:ln>
            </p:spPr>
          </p:cxnSp>
          <p:cxnSp>
            <p:nvCxnSpPr>
              <p:cNvPr id="29425" name="Straight Connector 190"/>
              <p:cNvCxnSpPr/>
              <p:nvPr/>
            </p:nvCxnSpPr>
            <p:spPr>
              <a:xfrm>
                <a:off x="-435240" y="2612520"/>
                <a:ext cx="252360" cy="360"/>
              </a:xfrm>
              <a:prstGeom prst="straightConnector1">
                <a:avLst/>
              </a:prstGeom>
              <a:ln w="6480">
                <a:solidFill>
                  <a:srgbClr val="a8a8a8"/>
                </a:solidFill>
                <a:miter/>
              </a:ln>
            </p:spPr>
          </p:cxnSp>
          <p:cxnSp>
            <p:nvCxnSpPr>
              <p:cNvPr id="29426" name="Straight Connector 191"/>
              <p:cNvCxnSpPr/>
              <p:nvPr/>
            </p:nvCxnSpPr>
            <p:spPr>
              <a:xfrm>
                <a:off x="-435240" y="3592080"/>
                <a:ext cx="252360" cy="360"/>
              </a:xfrm>
              <a:prstGeom prst="straightConnector1">
                <a:avLst/>
              </a:prstGeom>
              <a:ln w="6480">
                <a:solidFill>
                  <a:srgbClr val="a8a8a8"/>
                </a:solidFill>
                <a:miter/>
              </a:ln>
            </p:spPr>
          </p:cxnSp>
          <p:cxnSp>
            <p:nvCxnSpPr>
              <p:cNvPr id="29427" name="Straight Connector 192"/>
              <p:cNvCxnSpPr/>
              <p:nvPr/>
            </p:nvCxnSpPr>
            <p:spPr>
              <a:xfrm>
                <a:off x="-435240" y="3265560"/>
                <a:ext cx="252360" cy="360"/>
              </a:xfrm>
              <a:prstGeom prst="straightConnector1">
                <a:avLst/>
              </a:prstGeom>
              <a:ln w="6480">
                <a:solidFill>
                  <a:srgbClr val="a8a8a8"/>
                </a:solidFill>
                <a:miter/>
              </a:ln>
            </p:spPr>
          </p:cxnSp>
          <p:cxnSp>
            <p:nvCxnSpPr>
              <p:cNvPr id="29428" name="Straight Connector 193"/>
              <p:cNvCxnSpPr/>
              <p:nvPr/>
            </p:nvCxnSpPr>
            <p:spPr>
              <a:xfrm>
                <a:off x="-435240" y="4245120"/>
                <a:ext cx="252360" cy="360"/>
              </a:xfrm>
              <a:prstGeom prst="straightConnector1">
                <a:avLst/>
              </a:prstGeom>
              <a:ln w="6480">
                <a:solidFill>
                  <a:srgbClr val="a8a8a8"/>
                </a:solidFill>
                <a:miter/>
              </a:ln>
            </p:spPr>
          </p:cxnSp>
          <p:cxnSp>
            <p:nvCxnSpPr>
              <p:cNvPr id="29429" name="Straight Connector 194"/>
              <p:cNvCxnSpPr/>
              <p:nvPr/>
            </p:nvCxnSpPr>
            <p:spPr>
              <a:xfrm>
                <a:off x="-435240" y="3918600"/>
                <a:ext cx="252360" cy="360"/>
              </a:xfrm>
              <a:prstGeom prst="straightConnector1">
                <a:avLst/>
              </a:prstGeom>
              <a:ln w="6480">
                <a:solidFill>
                  <a:srgbClr val="a8a8a8"/>
                </a:solidFill>
                <a:miter/>
              </a:ln>
            </p:spPr>
          </p:cxnSp>
          <p:cxnSp>
            <p:nvCxnSpPr>
              <p:cNvPr id="29430" name="Straight Connector 195"/>
              <p:cNvCxnSpPr/>
              <p:nvPr/>
            </p:nvCxnSpPr>
            <p:spPr>
              <a:xfrm>
                <a:off x="-435240" y="4898520"/>
                <a:ext cx="252360" cy="360"/>
              </a:xfrm>
              <a:prstGeom prst="straightConnector1">
                <a:avLst/>
              </a:prstGeom>
              <a:ln w="6480">
                <a:solidFill>
                  <a:srgbClr val="a8a8a8"/>
                </a:solidFill>
                <a:miter/>
              </a:ln>
            </p:spPr>
          </p:cxnSp>
          <p:cxnSp>
            <p:nvCxnSpPr>
              <p:cNvPr id="29431" name="Straight Connector 196"/>
              <p:cNvCxnSpPr/>
              <p:nvPr/>
            </p:nvCxnSpPr>
            <p:spPr>
              <a:xfrm>
                <a:off x="-435240" y="4571640"/>
                <a:ext cx="252360" cy="360"/>
              </a:xfrm>
              <a:prstGeom prst="straightConnector1">
                <a:avLst/>
              </a:prstGeom>
              <a:ln w="6480">
                <a:solidFill>
                  <a:srgbClr val="a8a8a8"/>
                </a:solidFill>
                <a:miter/>
              </a:ln>
            </p:spPr>
          </p:cxnSp>
          <p:cxnSp>
            <p:nvCxnSpPr>
              <p:cNvPr id="29432" name="Straight Connector 197"/>
              <p:cNvCxnSpPr/>
              <p:nvPr/>
            </p:nvCxnSpPr>
            <p:spPr>
              <a:xfrm>
                <a:off x="-435240" y="5551560"/>
                <a:ext cx="252360" cy="360"/>
              </a:xfrm>
              <a:prstGeom prst="straightConnector1">
                <a:avLst/>
              </a:prstGeom>
              <a:ln w="6480">
                <a:solidFill>
                  <a:srgbClr val="a8a8a8"/>
                </a:solidFill>
                <a:miter/>
              </a:ln>
            </p:spPr>
          </p:cxnSp>
          <p:cxnSp>
            <p:nvCxnSpPr>
              <p:cNvPr id="29433" name="Straight Connector 198"/>
              <p:cNvCxnSpPr/>
              <p:nvPr/>
            </p:nvCxnSpPr>
            <p:spPr>
              <a:xfrm>
                <a:off x="-435240" y="5225040"/>
                <a:ext cx="252360" cy="360"/>
              </a:xfrm>
              <a:prstGeom prst="straightConnector1">
                <a:avLst/>
              </a:prstGeom>
              <a:ln w="6480">
                <a:solidFill>
                  <a:srgbClr val="a8a8a8"/>
                </a:solidFill>
                <a:miter/>
              </a:ln>
            </p:spPr>
          </p:cxnSp>
          <p:cxnSp>
            <p:nvCxnSpPr>
              <p:cNvPr id="29434" name="Straight Connector 199"/>
              <p:cNvCxnSpPr/>
              <p:nvPr/>
            </p:nvCxnSpPr>
            <p:spPr>
              <a:xfrm>
                <a:off x="-435240" y="6204600"/>
                <a:ext cx="252360" cy="360"/>
              </a:xfrm>
              <a:prstGeom prst="straightConnector1">
                <a:avLst/>
              </a:prstGeom>
              <a:ln w="6480">
                <a:solidFill>
                  <a:srgbClr val="a8a8a8"/>
                </a:solidFill>
                <a:miter/>
              </a:ln>
            </p:spPr>
          </p:cxnSp>
          <p:cxnSp>
            <p:nvCxnSpPr>
              <p:cNvPr id="29435" name="Straight Connector 200"/>
              <p:cNvCxnSpPr/>
              <p:nvPr/>
            </p:nvCxnSpPr>
            <p:spPr>
              <a:xfrm>
                <a:off x="-435240" y="5878080"/>
                <a:ext cx="252360" cy="360"/>
              </a:xfrm>
              <a:prstGeom prst="straightConnector1">
                <a:avLst/>
              </a:prstGeom>
              <a:ln w="6480">
                <a:solidFill>
                  <a:srgbClr val="a8a8a8"/>
                </a:solidFill>
                <a:miter/>
              </a:ln>
            </p:spPr>
          </p:cxnSp>
          <p:cxnSp>
            <p:nvCxnSpPr>
              <p:cNvPr id="29436" name="Straight Connector 201"/>
              <p:cNvCxnSpPr/>
              <p:nvPr/>
            </p:nvCxnSpPr>
            <p:spPr>
              <a:xfrm>
                <a:off x="-435240" y="6857640"/>
                <a:ext cx="252360" cy="360"/>
              </a:xfrm>
              <a:prstGeom prst="straightConnector1">
                <a:avLst/>
              </a:prstGeom>
              <a:ln w="6480">
                <a:solidFill>
                  <a:srgbClr val="a8a8a8"/>
                </a:solidFill>
                <a:miter/>
              </a:ln>
            </p:spPr>
          </p:cxnSp>
          <p:cxnSp>
            <p:nvCxnSpPr>
              <p:cNvPr id="29437" name="Straight Connector 202"/>
              <p:cNvCxnSpPr/>
              <p:nvPr/>
            </p:nvCxnSpPr>
            <p:spPr>
              <a:xfrm>
                <a:off x="-435240" y="6531120"/>
                <a:ext cx="252360" cy="360"/>
              </a:xfrm>
              <a:prstGeom prst="straightConnector1">
                <a:avLst/>
              </a:prstGeom>
              <a:ln w="6480">
                <a:solidFill>
                  <a:srgbClr val="a8a8a8"/>
                </a:solidFill>
                <a:miter/>
              </a:ln>
            </p:spPr>
          </p:cxnSp>
          <p:cxnSp>
            <p:nvCxnSpPr>
              <p:cNvPr id="29438" name="Straight Connector 806"/>
              <p:cNvCxnSpPr/>
              <p:nvPr/>
            </p:nvCxnSpPr>
            <p:spPr>
              <a:xfrm flipV="1">
                <a:off x="11862360" y="-435240"/>
                <a:ext cx="360" cy="252360"/>
              </a:xfrm>
              <a:prstGeom prst="straightConnector1">
                <a:avLst/>
              </a:prstGeom>
              <a:ln w="6480">
                <a:solidFill>
                  <a:srgbClr val="a8a8a8"/>
                </a:solidFill>
                <a:miter/>
              </a:ln>
            </p:spPr>
          </p:cxnSp>
          <p:cxnSp>
            <p:nvCxnSpPr>
              <p:cNvPr id="29439" name="Straight Connector 807"/>
              <p:cNvCxnSpPr/>
              <p:nvPr/>
            </p:nvCxnSpPr>
            <p:spPr>
              <a:xfrm flipV="1">
                <a:off x="12191760" y="-435240"/>
                <a:ext cx="360" cy="252360"/>
              </a:xfrm>
              <a:prstGeom prst="straightConnector1">
                <a:avLst/>
              </a:prstGeom>
              <a:ln w="6480">
                <a:solidFill>
                  <a:srgbClr val="a8a8a8"/>
                </a:solidFill>
                <a:miter/>
              </a:ln>
            </p:spPr>
          </p:cxnSp>
          <p:cxnSp>
            <p:nvCxnSpPr>
              <p:cNvPr id="29440" name="Straight Connector 808"/>
              <p:cNvCxnSpPr/>
              <p:nvPr/>
            </p:nvCxnSpPr>
            <p:spPr>
              <a:xfrm flipV="1">
                <a:off x="11203200" y="-435240"/>
                <a:ext cx="360" cy="252360"/>
              </a:xfrm>
              <a:prstGeom prst="straightConnector1">
                <a:avLst/>
              </a:prstGeom>
              <a:ln w="6480">
                <a:solidFill>
                  <a:srgbClr val="a8a8a8"/>
                </a:solidFill>
                <a:miter/>
              </a:ln>
            </p:spPr>
          </p:cxnSp>
          <p:cxnSp>
            <p:nvCxnSpPr>
              <p:cNvPr id="29441" name="Straight Connector 809"/>
              <p:cNvCxnSpPr/>
              <p:nvPr/>
            </p:nvCxnSpPr>
            <p:spPr>
              <a:xfrm flipV="1">
                <a:off x="11532960" y="-435240"/>
                <a:ext cx="360" cy="252360"/>
              </a:xfrm>
              <a:prstGeom prst="straightConnector1">
                <a:avLst/>
              </a:prstGeom>
              <a:ln w="6480">
                <a:solidFill>
                  <a:srgbClr val="a8a8a8"/>
                </a:solidFill>
                <a:miter/>
              </a:ln>
            </p:spPr>
          </p:cxnSp>
          <p:cxnSp>
            <p:nvCxnSpPr>
              <p:cNvPr id="29442" name="Straight Connector 810"/>
              <p:cNvCxnSpPr/>
              <p:nvPr/>
            </p:nvCxnSpPr>
            <p:spPr>
              <a:xfrm flipV="1">
                <a:off x="10544400" y="-435240"/>
                <a:ext cx="360" cy="252360"/>
              </a:xfrm>
              <a:prstGeom prst="straightConnector1">
                <a:avLst/>
              </a:prstGeom>
              <a:ln w="6480">
                <a:solidFill>
                  <a:srgbClr val="a8a8a8"/>
                </a:solidFill>
                <a:miter/>
              </a:ln>
            </p:spPr>
          </p:cxnSp>
          <p:cxnSp>
            <p:nvCxnSpPr>
              <p:cNvPr id="29443" name="Straight Connector 811"/>
              <p:cNvCxnSpPr/>
              <p:nvPr/>
            </p:nvCxnSpPr>
            <p:spPr>
              <a:xfrm flipV="1">
                <a:off x="10873800" y="-435240"/>
                <a:ext cx="360" cy="252360"/>
              </a:xfrm>
              <a:prstGeom prst="straightConnector1">
                <a:avLst/>
              </a:prstGeom>
              <a:ln w="6480">
                <a:solidFill>
                  <a:srgbClr val="a8a8a8"/>
                </a:solidFill>
                <a:miter/>
              </a:ln>
            </p:spPr>
          </p:cxnSp>
          <p:cxnSp>
            <p:nvCxnSpPr>
              <p:cNvPr id="29444" name="Straight Connector 812"/>
              <p:cNvCxnSpPr/>
              <p:nvPr/>
            </p:nvCxnSpPr>
            <p:spPr>
              <a:xfrm flipV="1">
                <a:off x="9885240" y="-435240"/>
                <a:ext cx="360" cy="252360"/>
              </a:xfrm>
              <a:prstGeom prst="straightConnector1">
                <a:avLst/>
              </a:prstGeom>
              <a:ln w="6480">
                <a:solidFill>
                  <a:srgbClr val="a8a8a8"/>
                </a:solidFill>
                <a:miter/>
              </a:ln>
            </p:spPr>
          </p:cxnSp>
          <p:cxnSp>
            <p:nvCxnSpPr>
              <p:cNvPr id="29445" name="Straight Connector 813"/>
              <p:cNvCxnSpPr/>
              <p:nvPr/>
            </p:nvCxnSpPr>
            <p:spPr>
              <a:xfrm flipV="1">
                <a:off x="10214640" y="-435240"/>
                <a:ext cx="360" cy="252360"/>
              </a:xfrm>
              <a:prstGeom prst="straightConnector1">
                <a:avLst/>
              </a:prstGeom>
              <a:ln w="6480">
                <a:solidFill>
                  <a:srgbClr val="a8a8a8"/>
                </a:solidFill>
                <a:miter/>
              </a:ln>
            </p:spPr>
          </p:cxnSp>
          <p:cxnSp>
            <p:nvCxnSpPr>
              <p:cNvPr id="29446" name="Straight Connector 814"/>
              <p:cNvCxnSpPr/>
              <p:nvPr/>
            </p:nvCxnSpPr>
            <p:spPr>
              <a:xfrm flipV="1">
                <a:off x="9226080" y="-435240"/>
                <a:ext cx="360" cy="252360"/>
              </a:xfrm>
              <a:prstGeom prst="straightConnector1">
                <a:avLst/>
              </a:prstGeom>
              <a:ln w="6480">
                <a:solidFill>
                  <a:srgbClr val="a8a8a8"/>
                </a:solidFill>
                <a:miter/>
              </a:ln>
            </p:spPr>
          </p:cxnSp>
          <p:cxnSp>
            <p:nvCxnSpPr>
              <p:cNvPr id="29447" name="Straight Connector 815"/>
              <p:cNvCxnSpPr/>
              <p:nvPr/>
            </p:nvCxnSpPr>
            <p:spPr>
              <a:xfrm flipV="1">
                <a:off x="9555840" y="-435240"/>
                <a:ext cx="360" cy="252360"/>
              </a:xfrm>
              <a:prstGeom prst="straightConnector1">
                <a:avLst/>
              </a:prstGeom>
              <a:ln w="6480">
                <a:solidFill>
                  <a:srgbClr val="a8a8a8"/>
                </a:solidFill>
                <a:miter/>
              </a:ln>
            </p:spPr>
          </p:cxnSp>
          <p:cxnSp>
            <p:nvCxnSpPr>
              <p:cNvPr id="29448" name="Straight Connector 816"/>
              <p:cNvCxnSpPr/>
              <p:nvPr/>
            </p:nvCxnSpPr>
            <p:spPr>
              <a:xfrm flipV="1">
                <a:off x="8567280" y="-435240"/>
                <a:ext cx="360" cy="252360"/>
              </a:xfrm>
              <a:prstGeom prst="straightConnector1">
                <a:avLst/>
              </a:prstGeom>
              <a:ln w="6480">
                <a:solidFill>
                  <a:srgbClr val="a8a8a8"/>
                </a:solidFill>
                <a:miter/>
              </a:ln>
            </p:spPr>
          </p:cxnSp>
          <p:cxnSp>
            <p:nvCxnSpPr>
              <p:cNvPr id="29449" name="Straight Connector 817"/>
              <p:cNvCxnSpPr/>
              <p:nvPr/>
            </p:nvCxnSpPr>
            <p:spPr>
              <a:xfrm flipV="1">
                <a:off x="8896680" y="-435240"/>
                <a:ext cx="360" cy="252360"/>
              </a:xfrm>
              <a:prstGeom prst="straightConnector1">
                <a:avLst/>
              </a:prstGeom>
              <a:ln w="6480">
                <a:solidFill>
                  <a:srgbClr val="a8a8a8"/>
                </a:solidFill>
                <a:miter/>
              </a:ln>
            </p:spPr>
          </p:cxnSp>
          <p:cxnSp>
            <p:nvCxnSpPr>
              <p:cNvPr id="29450" name="Straight Connector 818"/>
              <p:cNvCxnSpPr/>
              <p:nvPr/>
            </p:nvCxnSpPr>
            <p:spPr>
              <a:xfrm flipV="1">
                <a:off x="7908120" y="-435240"/>
                <a:ext cx="360" cy="252360"/>
              </a:xfrm>
              <a:prstGeom prst="straightConnector1">
                <a:avLst/>
              </a:prstGeom>
              <a:ln w="6480">
                <a:solidFill>
                  <a:srgbClr val="a8a8a8"/>
                </a:solidFill>
                <a:miter/>
              </a:ln>
            </p:spPr>
          </p:cxnSp>
          <p:cxnSp>
            <p:nvCxnSpPr>
              <p:cNvPr id="29451" name="Straight Connector 819"/>
              <p:cNvCxnSpPr/>
              <p:nvPr/>
            </p:nvCxnSpPr>
            <p:spPr>
              <a:xfrm flipV="1">
                <a:off x="8237520" y="-435240"/>
                <a:ext cx="360" cy="252360"/>
              </a:xfrm>
              <a:prstGeom prst="straightConnector1">
                <a:avLst/>
              </a:prstGeom>
              <a:ln w="6480">
                <a:solidFill>
                  <a:srgbClr val="a8a8a8"/>
                </a:solidFill>
                <a:miter/>
              </a:ln>
            </p:spPr>
          </p:cxnSp>
          <p:cxnSp>
            <p:nvCxnSpPr>
              <p:cNvPr id="29452" name="Straight Connector 820"/>
              <p:cNvCxnSpPr/>
              <p:nvPr/>
            </p:nvCxnSpPr>
            <p:spPr>
              <a:xfrm flipV="1">
                <a:off x="7248960" y="-435240"/>
                <a:ext cx="360" cy="252360"/>
              </a:xfrm>
              <a:prstGeom prst="straightConnector1">
                <a:avLst/>
              </a:prstGeom>
              <a:ln w="6480">
                <a:solidFill>
                  <a:srgbClr val="a8a8a8"/>
                </a:solidFill>
                <a:miter/>
              </a:ln>
            </p:spPr>
          </p:cxnSp>
          <p:cxnSp>
            <p:nvCxnSpPr>
              <p:cNvPr id="29453" name="Straight Connector 821"/>
              <p:cNvCxnSpPr/>
              <p:nvPr/>
            </p:nvCxnSpPr>
            <p:spPr>
              <a:xfrm flipV="1">
                <a:off x="7578720" y="-435240"/>
                <a:ext cx="360" cy="252360"/>
              </a:xfrm>
              <a:prstGeom prst="straightConnector1">
                <a:avLst/>
              </a:prstGeom>
              <a:ln w="6480">
                <a:solidFill>
                  <a:srgbClr val="a8a8a8"/>
                </a:solidFill>
                <a:miter/>
              </a:ln>
            </p:spPr>
          </p:cxnSp>
          <p:cxnSp>
            <p:nvCxnSpPr>
              <p:cNvPr id="29454" name="Straight Connector 822"/>
              <p:cNvCxnSpPr/>
              <p:nvPr/>
            </p:nvCxnSpPr>
            <p:spPr>
              <a:xfrm flipV="1">
                <a:off x="6590160" y="-435240"/>
                <a:ext cx="360" cy="252360"/>
              </a:xfrm>
              <a:prstGeom prst="straightConnector1">
                <a:avLst/>
              </a:prstGeom>
              <a:ln w="6480">
                <a:solidFill>
                  <a:srgbClr val="a8a8a8"/>
                </a:solidFill>
                <a:miter/>
              </a:ln>
            </p:spPr>
          </p:cxnSp>
          <p:cxnSp>
            <p:nvCxnSpPr>
              <p:cNvPr id="29455" name="Straight Connector 823"/>
              <p:cNvCxnSpPr/>
              <p:nvPr/>
            </p:nvCxnSpPr>
            <p:spPr>
              <a:xfrm flipV="1">
                <a:off x="6919560" y="-435240"/>
                <a:ext cx="360" cy="252360"/>
              </a:xfrm>
              <a:prstGeom prst="straightConnector1">
                <a:avLst/>
              </a:prstGeom>
              <a:ln w="6480">
                <a:solidFill>
                  <a:srgbClr val="a8a8a8"/>
                </a:solidFill>
                <a:miter/>
              </a:ln>
            </p:spPr>
          </p:cxnSp>
          <p:cxnSp>
            <p:nvCxnSpPr>
              <p:cNvPr id="29456" name="Straight Connector 824"/>
              <p:cNvCxnSpPr/>
              <p:nvPr/>
            </p:nvCxnSpPr>
            <p:spPr>
              <a:xfrm flipV="1">
                <a:off x="5931000" y="-435240"/>
                <a:ext cx="360" cy="252360"/>
              </a:xfrm>
              <a:prstGeom prst="straightConnector1">
                <a:avLst/>
              </a:prstGeom>
              <a:ln w="6480">
                <a:solidFill>
                  <a:srgbClr val="a8a8a8"/>
                </a:solidFill>
                <a:miter/>
              </a:ln>
            </p:spPr>
          </p:cxnSp>
          <p:cxnSp>
            <p:nvCxnSpPr>
              <p:cNvPr id="29457" name="Straight Connector 825"/>
              <p:cNvCxnSpPr/>
              <p:nvPr/>
            </p:nvCxnSpPr>
            <p:spPr>
              <a:xfrm flipV="1">
                <a:off x="6260760" y="-435240"/>
                <a:ext cx="360" cy="252360"/>
              </a:xfrm>
              <a:prstGeom prst="straightConnector1">
                <a:avLst/>
              </a:prstGeom>
              <a:ln w="6480">
                <a:solidFill>
                  <a:srgbClr val="a8a8a8"/>
                </a:solidFill>
                <a:miter/>
              </a:ln>
            </p:spPr>
          </p:cxnSp>
          <p:cxnSp>
            <p:nvCxnSpPr>
              <p:cNvPr id="29458" name="Straight Connector 826"/>
              <p:cNvCxnSpPr/>
              <p:nvPr/>
            </p:nvCxnSpPr>
            <p:spPr>
              <a:xfrm flipV="1">
                <a:off x="5272200" y="-435240"/>
                <a:ext cx="360" cy="252360"/>
              </a:xfrm>
              <a:prstGeom prst="straightConnector1">
                <a:avLst/>
              </a:prstGeom>
              <a:ln w="6480">
                <a:solidFill>
                  <a:srgbClr val="a8a8a8"/>
                </a:solidFill>
                <a:miter/>
              </a:ln>
            </p:spPr>
          </p:cxnSp>
          <p:cxnSp>
            <p:nvCxnSpPr>
              <p:cNvPr id="29459" name="Straight Connector 827"/>
              <p:cNvCxnSpPr/>
              <p:nvPr/>
            </p:nvCxnSpPr>
            <p:spPr>
              <a:xfrm flipV="1">
                <a:off x="5601600" y="-435240"/>
                <a:ext cx="360" cy="252360"/>
              </a:xfrm>
              <a:prstGeom prst="straightConnector1">
                <a:avLst/>
              </a:prstGeom>
              <a:ln w="6480">
                <a:solidFill>
                  <a:srgbClr val="a8a8a8"/>
                </a:solidFill>
                <a:miter/>
              </a:ln>
            </p:spPr>
          </p:cxnSp>
          <p:cxnSp>
            <p:nvCxnSpPr>
              <p:cNvPr id="29460" name="Straight Connector 828"/>
              <p:cNvCxnSpPr/>
              <p:nvPr/>
            </p:nvCxnSpPr>
            <p:spPr>
              <a:xfrm flipV="1">
                <a:off x="4613040" y="-435240"/>
                <a:ext cx="360" cy="252360"/>
              </a:xfrm>
              <a:prstGeom prst="straightConnector1">
                <a:avLst/>
              </a:prstGeom>
              <a:ln w="6480">
                <a:solidFill>
                  <a:srgbClr val="a8a8a8"/>
                </a:solidFill>
                <a:miter/>
              </a:ln>
            </p:spPr>
          </p:cxnSp>
          <p:cxnSp>
            <p:nvCxnSpPr>
              <p:cNvPr id="29461" name="Straight Connector 829"/>
              <p:cNvCxnSpPr/>
              <p:nvPr/>
            </p:nvCxnSpPr>
            <p:spPr>
              <a:xfrm flipV="1">
                <a:off x="4942440" y="-435240"/>
                <a:ext cx="360" cy="252360"/>
              </a:xfrm>
              <a:prstGeom prst="straightConnector1">
                <a:avLst/>
              </a:prstGeom>
              <a:ln w="6480">
                <a:solidFill>
                  <a:srgbClr val="a8a8a8"/>
                </a:solidFill>
                <a:miter/>
              </a:ln>
            </p:spPr>
          </p:cxnSp>
          <p:cxnSp>
            <p:nvCxnSpPr>
              <p:cNvPr id="29462" name="Straight Connector 830"/>
              <p:cNvCxnSpPr/>
              <p:nvPr/>
            </p:nvCxnSpPr>
            <p:spPr>
              <a:xfrm flipV="1">
                <a:off x="3953880" y="-435240"/>
                <a:ext cx="360" cy="252360"/>
              </a:xfrm>
              <a:prstGeom prst="straightConnector1">
                <a:avLst/>
              </a:prstGeom>
              <a:ln w="6480">
                <a:solidFill>
                  <a:srgbClr val="a8a8a8"/>
                </a:solidFill>
                <a:miter/>
              </a:ln>
            </p:spPr>
          </p:cxnSp>
          <p:cxnSp>
            <p:nvCxnSpPr>
              <p:cNvPr id="29463" name="Straight Connector 831"/>
              <p:cNvCxnSpPr/>
              <p:nvPr/>
            </p:nvCxnSpPr>
            <p:spPr>
              <a:xfrm flipV="1">
                <a:off x="4283640" y="-435240"/>
                <a:ext cx="360" cy="252360"/>
              </a:xfrm>
              <a:prstGeom prst="straightConnector1">
                <a:avLst/>
              </a:prstGeom>
              <a:ln w="6480">
                <a:solidFill>
                  <a:srgbClr val="a8a8a8"/>
                </a:solidFill>
                <a:miter/>
              </a:ln>
            </p:spPr>
          </p:cxnSp>
          <p:cxnSp>
            <p:nvCxnSpPr>
              <p:cNvPr id="29464" name="Straight Connector 832"/>
              <p:cNvCxnSpPr/>
              <p:nvPr/>
            </p:nvCxnSpPr>
            <p:spPr>
              <a:xfrm flipV="1">
                <a:off x="3295080" y="-435240"/>
                <a:ext cx="360" cy="252360"/>
              </a:xfrm>
              <a:prstGeom prst="straightConnector1">
                <a:avLst/>
              </a:prstGeom>
              <a:ln w="6480">
                <a:solidFill>
                  <a:srgbClr val="a8a8a8"/>
                </a:solidFill>
                <a:miter/>
              </a:ln>
            </p:spPr>
          </p:cxnSp>
          <p:cxnSp>
            <p:nvCxnSpPr>
              <p:cNvPr id="29465" name="Straight Connector 833"/>
              <p:cNvCxnSpPr/>
              <p:nvPr/>
            </p:nvCxnSpPr>
            <p:spPr>
              <a:xfrm flipV="1">
                <a:off x="3624480" y="-435240"/>
                <a:ext cx="360" cy="252360"/>
              </a:xfrm>
              <a:prstGeom prst="straightConnector1">
                <a:avLst/>
              </a:prstGeom>
              <a:ln w="6480">
                <a:solidFill>
                  <a:srgbClr val="a8a8a8"/>
                </a:solidFill>
                <a:miter/>
              </a:ln>
            </p:spPr>
          </p:cxnSp>
          <p:cxnSp>
            <p:nvCxnSpPr>
              <p:cNvPr id="29466" name="Straight Connector 834"/>
              <p:cNvCxnSpPr/>
              <p:nvPr/>
            </p:nvCxnSpPr>
            <p:spPr>
              <a:xfrm flipV="1">
                <a:off x="2635920" y="-435240"/>
                <a:ext cx="360" cy="252360"/>
              </a:xfrm>
              <a:prstGeom prst="straightConnector1">
                <a:avLst/>
              </a:prstGeom>
              <a:ln w="6480">
                <a:solidFill>
                  <a:srgbClr val="a8a8a8"/>
                </a:solidFill>
                <a:miter/>
              </a:ln>
            </p:spPr>
          </p:cxnSp>
          <p:cxnSp>
            <p:nvCxnSpPr>
              <p:cNvPr id="29467" name="Straight Connector 835"/>
              <p:cNvCxnSpPr/>
              <p:nvPr/>
            </p:nvCxnSpPr>
            <p:spPr>
              <a:xfrm flipV="1">
                <a:off x="2965320" y="-435240"/>
                <a:ext cx="360" cy="252360"/>
              </a:xfrm>
              <a:prstGeom prst="straightConnector1">
                <a:avLst/>
              </a:prstGeom>
              <a:ln w="6480">
                <a:solidFill>
                  <a:srgbClr val="a8a8a8"/>
                </a:solidFill>
                <a:miter/>
              </a:ln>
            </p:spPr>
          </p:cxnSp>
          <p:cxnSp>
            <p:nvCxnSpPr>
              <p:cNvPr id="29468" name="Straight Connector 836"/>
              <p:cNvCxnSpPr/>
              <p:nvPr/>
            </p:nvCxnSpPr>
            <p:spPr>
              <a:xfrm flipV="1">
                <a:off x="1976760" y="-435240"/>
                <a:ext cx="360" cy="252360"/>
              </a:xfrm>
              <a:prstGeom prst="straightConnector1">
                <a:avLst/>
              </a:prstGeom>
              <a:ln w="6480">
                <a:solidFill>
                  <a:srgbClr val="a8a8a8"/>
                </a:solidFill>
                <a:miter/>
              </a:ln>
            </p:spPr>
          </p:cxnSp>
          <p:cxnSp>
            <p:nvCxnSpPr>
              <p:cNvPr id="29469" name="Straight Connector 837"/>
              <p:cNvCxnSpPr/>
              <p:nvPr/>
            </p:nvCxnSpPr>
            <p:spPr>
              <a:xfrm flipV="1">
                <a:off x="2306520" y="-435240"/>
                <a:ext cx="360" cy="252360"/>
              </a:xfrm>
              <a:prstGeom prst="straightConnector1">
                <a:avLst/>
              </a:prstGeom>
              <a:ln w="6480">
                <a:solidFill>
                  <a:srgbClr val="a8a8a8"/>
                </a:solidFill>
                <a:miter/>
              </a:ln>
            </p:spPr>
          </p:cxnSp>
          <p:cxnSp>
            <p:nvCxnSpPr>
              <p:cNvPr id="29470" name="Straight Connector 838"/>
              <p:cNvCxnSpPr/>
              <p:nvPr/>
            </p:nvCxnSpPr>
            <p:spPr>
              <a:xfrm flipV="1">
                <a:off x="1317960" y="-435240"/>
                <a:ext cx="360" cy="252360"/>
              </a:xfrm>
              <a:prstGeom prst="straightConnector1">
                <a:avLst/>
              </a:prstGeom>
              <a:ln w="6480">
                <a:solidFill>
                  <a:srgbClr val="a8a8a8"/>
                </a:solidFill>
                <a:miter/>
              </a:ln>
            </p:spPr>
          </p:cxnSp>
          <p:cxnSp>
            <p:nvCxnSpPr>
              <p:cNvPr id="29471" name="Straight Connector 839"/>
              <p:cNvCxnSpPr/>
              <p:nvPr/>
            </p:nvCxnSpPr>
            <p:spPr>
              <a:xfrm flipV="1">
                <a:off x="1647360" y="-435240"/>
                <a:ext cx="360" cy="252360"/>
              </a:xfrm>
              <a:prstGeom prst="straightConnector1">
                <a:avLst/>
              </a:prstGeom>
              <a:ln w="6480">
                <a:solidFill>
                  <a:srgbClr val="a8a8a8"/>
                </a:solidFill>
                <a:miter/>
              </a:ln>
            </p:spPr>
          </p:cxnSp>
          <p:cxnSp>
            <p:nvCxnSpPr>
              <p:cNvPr id="29472" name="Straight Connector 840"/>
              <p:cNvCxnSpPr/>
              <p:nvPr/>
            </p:nvCxnSpPr>
            <p:spPr>
              <a:xfrm flipV="1">
                <a:off x="658800" y="-435240"/>
                <a:ext cx="360" cy="252360"/>
              </a:xfrm>
              <a:prstGeom prst="straightConnector1">
                <a:avLst/>
              </a:prstGeom>
              <a:ln w="6480">
                <a:solidFill>
                  <a:srgbClr val="a8a8a8"/>
                </a:solidFill>
                <a:miter/>
              </a:ln>
            </p:spPr>
          </p:cxnSp>
          <p:cxnSp>
            <p:nvCxnSpPr>
              <p:cNvPr id="29473" name="Straight Connector 841"/>
              <p:cNvCxnSpPr/>
              <p:nvPr/>
            </p:nvCxnSpPr>
            <p:spPr>
              <a:xfrm flipV="1">
                <a:off x="988200" y="-435240"/>
                <a:ext cx="360" cy="252360"/>
              </a:xfrm>
              <a:prstGeom prst="straightConnector1">
                <a:avLst/>
              </a:prstGeom>
              <a:ln w="6480">
                <a:solidFill>
                  <a:srgbClr val="a8a8a8"/>
                </a:solidFill>
                <a:miter/>
              </a:ln>
            </p:spPr>
          </p:cxnSp>
          <p:cxnSp>
            <p:nvCxnSpPr>
              <p:cNvPr id="29474" name="Straight Connector 842"/>
              <p:cNvCxnSpPr/>
              <p:nvPr/>
            </p:nvCxnSpPr>
            <p:spPr>
              <a:xfrm flipV="1">
                <a:off x="0" y="-435240"/>
                <a:ext cx="360" cy="252360"/>
              </a:xfrm>
              <a:prstGeom prst="straightConnector1">
                <a:avLst/>
              </a:prstGeom>
              <a:ln w="6480">
                <a:solidFill>
                  <a:srgbClr val="a8a8a8"/>
                </a:solidFill>
                <a:miter/>
              </a:ln>
            </p:spPr>
          </p:cxnSp>
          <p:cxnSp>
            <p:nvCxnSpPr>
              <p:cNvPr id="29475" name="Straight Connector 843"/>
              <p:cNvCxnSpPr/>
              <p:nvPr/>
            </p:nvCxnSpPr>
            <p:spPr>
              <a:xfrm flipV="1">
                <a:off x="329400" y="-435240"/>
                <a:ext cx="360" cy="252360"/>
              </a:xfrm>
              <a:prstGeom prst="straightConnector1">
                <a:avLst/>
              </a:prstGeom>
              <a:ln w="6480">
                <a:solidFill>
                  <a:srgbClr val="a8a8a8"/>
                </a:solidFill>
                <a:miter/>
              </a:ln>
            </p:spPr>
          </p:cxnSp>
          <p:cxnSp>
            <p:nvCxnSpPr>
              <p:cNvPr id="29476" name="Straight Connector 1883"/>
              <p:cNvCxnSpPr/>
              <p:nvPr/>
            </p:nvCxnSpPr>
            <p:spPr>
              <a:xfrm>
                <a:off x="12355560" y="326520"/>
                <a:ext cx="252360" cy="360"/>
              </a:xfrm>
              <a:prstGeom prst="straightConnector1">
                <a:avLst/>
              </a:prstGeom>
              <a:ln w="6480">
                <a:solidFill>
                  <a:srgbClr val="a8a8a8"/>
                </a:solidFill>
                <a:miter/>
              </a:ln>
            </p:spPr>
          </p:cxnSp>
          <p:cxnSp>
            <p:nvCxnSpPr>
              <p:cNvPr id="29477" name="Straight Connector 1884"/>
              <p:cNvCxnSpPr/>
              <p:nvPr/>
            </p:nvCxnSpPr>
            <p:spPr>
              <a:xfrm>
                <a:off x="12355560" y="0"/>
                <a:ext cx="252360" cy="360"/>
              </a:xfrm>
              <a:prstGeom prst="straightConnector1">
                <a:avLst/>
              </a:prstGeom>
              <a:ln w="6480">
                <a:solidFill>
                  <a:srgbClr val="a8a8a8"/>
                </a:solidFill>
                <a:miter/>
              </a:ln>
            </p:spPr>
          </p:cxnSp>
          <p:cxnSp>
            <p:nvCxnSpPr>
              <p:cNvPr id="29478" name="Straight Connector 1885"/>
              <p:cNvCxnSpPr/>
              <p:nvPr/>
            </p:nvCxnSpPr>
            <p:spPr>
              <a:xfrm>
                <a:off x="12355560" y="979560"/>
                <a:ext cx="252360" cy="360"/>
              </a:xfrm>
              <a:prstGeom prst="straightConnector1">
                <a:avLst/>
              </a:prstGeom>
              <a:ln w="6480">
                <a:solidFill>
                  <a:srgbClr val="a8a8a8"/>
                </a:solidFill>
                <a:miter/>
              </a:ln>
            </p:spPr>
          </p:cxnSp>
          <p:cxnSp>
            <p:nvCxnSpPr>
              <p:cNvPr id="29479" name="Straight Connector 1886"/>
              <p:cNvCxnSpPr/>
              <p:nvPr/>
            </p:nvCxnSpPr>
            <p:spPr>
              <a:xfrm>
                <a:off x="12355560" y="653040"/>
                <a:ext cx="252360" cy="360"/>
              </a:xfrm>
              <a:prstGeom prst="straightConnector1">
                <a:avLst/>
              </a:prstGeom>
              <a:ln w="6480">
                <a:solidFill>
                  <a:srgbClr val="a8a8a8"/>
                </a:solidFill>
                <a:miter/>
              </a:ln>
            </p:spPr>
          </p:cxnSp>
          <p:cxnSp>
            <p:nvCxnSpPr>
              <p:cNvPr id="29480" name="Straight Connector 1887"/>
              <p:cNvCxnSpPr/>
              <p:nvPr/>
            </p:nvCxnSpPr>
            <p:spPr>
              <a:xfrm>
                <a:off x="12355560" y="1632600"/>
                <a:ext cx="252360" cy="360"/>
              </a:xfrm>
              <a:prstGeom prst="straightConnector1">
                <a:avLst/>
              </a:prstGeom>
              <a:ln w="6480">
                <a:solidFill>
                  <a:srgbClr val="a8a8a8"/>
                </a:solidFill>
                <a:miter/>
              </a:ln>
            </p:spPr>
          </p:cxnSp>
          <p:cxnSp>
            <p:nvCxnSpPr>
              <p:cNvPr id="29481" name="Straight Connector 1888"/>
              <p:cNvCxnSpPr/>
              <p:nvPr/>
            </p:nvCxnSpPr>
            <p:spPr>
              <a:xfrm>
                <a:off x="12355560" y="1306080"/>
                <a:ext cx="252360" cy="360"/>
              </a:xfrm>
              <a:prstGeom prst="straightConnector1">
                <a:avLst/>
              </a:prstGeom>
              <a:ln w="6480">
                <a:solidFill>
                  <a:srgbClr val="a8a8a8"/>
                </a:solidFill>
                <a:miter/>
              </a:ln>
            </p:spPr>
          </p:cxnSp>
          <p:cxnSp>
            <p:nvCxnSpPr>
              <p:cNvPr id="29482" name="Straight Connector 1889"/>
              <p:cNvCxnSpPr/>
              <p:nvPr/>
            </p:nvCxnSpPr>
            <p:spPr>
              <a:xfrm>
                <a:off x="12355560" y="2285640"/>
                <a:ext cx="252360" cy="360"/>
              </a:xfrm>
              <a:prstGeom prst="straightConnector1">
                <a:avLst/>
              </a:prstGeom>
              <a:ln w="6480">
                <a:solidFill>
                  <a:srgbClr val="a8a8a8"/>
                </a:solidFill>
                <a:miter/>
              </a:ln>
            </p:spPr>
          </p:cxnSp>
          <p:cxnSp>
            <p:nvCxnSpPr>
              <p:cNvPr id="29483" name="Straight Connector 1890"/>
              <p:cNvCxnSpPr/>
              <p:nvPr/>
            </p:nvCxnSpPr>
            <p:spPr>
              <a:xfrm>
                <a:off x="12355560" y="1959120"/>
                <a:ext cx="252360" cy="360"/>
              </a:xfrm>
              <a:prstGeom prst="straightConnector1">
                <a:avLst/>
              </a:prstGeom>
              <a:ln w="6480">
                <a:solidFill>
                  <a:srgbClr val="a8a8a8"/>
                </a:solidFill>
                <a:miter/>
              </a:ln>
            </p:spPr>
          </p:cxnSp>
          <p:cxnSp>
            <p:nvCxnSpPr>
              <p:cNvPr id="29484" name="Straight Connector 1891"/>
              <p:cNvCxnSpPr/>
              <p:nvPr/>
            </p:nvCxnSpPr>
            <p:spPr>
              <a:xfrm>
                <a:off x="12355560" y="2939040"/>
                <a:ext cx="252360" cy="360"/>
              </a:xfrm>
              <a:prstGeom prst="straightConnector1">
                <a:avLst/>
              </a:prstGeom>
              <a:ln w="6480">
                <a:solidFill>
                  <a:srgbClr val="a8a8a8"/>
                </a:solidFill>
                <a:miter/>
              </a:ln>
            </p:spPr>
          </p:cxnSp>
          <p:cxnSp>
            <p:nvCxnSpPr>
              <p:cNvPr id="29485" name="Straight Connector 1892"/>
              <p:cNvCxnSpPr/>
              <p:nvPr/>
            </p:nvCxnSpPr>
            <p:spPr>
              <a:xfrm>
                <a:off x="12355560" y="2612520"/>
                <a:ext cx="252360" cy="360"/>
              </a:xfrm>
              <a:prstGeom prst="straightConnector1">
                <a:avLst/>
              </a:prstGeom>
              <a:ln w="6480">
                <a:solidFill>
                  <a:srgbClr val="a8a8a8"/>
                </a:solidFill>
                <a:miter/>
              </a:ln>
            </p:spPr>
          </p:cxnSp>
          <p:cxnSp>
            <p:nvCxnSpPr>
              <p:cNvPr id="29486" name="Straight Connector 1893"/>
              <p:cNvCxnSpPr/>
              <p:nvPr/>
            </p:nvCxnSpPr>
            <p:spPr>
              <a:xfrm>
                <a:off x="12355560" y="3592080"/>
                <a:ext cx="252360" cy="360"/>
              </a:xfrm>
              <a:prstGeom prst="straightConnector1">
                <a:avLst/>
              </a:prstGeom>
              <a:ln w="6480">
                <a:solidFill>
                  <a:srgbClr val="a8a8a8"/>
                </a:solidFill>
                <a:miter/>
              </a:ln>
            </p:spPr>
          </p:cxnSp>
          <p:cxnSp>
            <p:nvCxnSpPr>
              <p:cNvPr id="29487" name="Straight Connector 1894"/>
              <p:cNvCxnSpPr/>
              <p:nvPr/>
            </p:nvCxnSpPr>
            <p:spPr>
              <a:xfrm>
                <a:off x="12355560" y="3265560"/>
                <a:ext cx="252360" cy="360"/>
              </a:xfrm>
              <a:prstGeom prst="straightConnector1">
                <a:avLst/>
              </a:prstGeom>
              <a:ln w="6480">
                <a:solidFill>
                  <a:srgbClr val="a8a8a8"/>
                </a:solidFill>
                <a:miter/>
              </a:ln>
            </p:spPr>
          </p:cxnSp>
          <p:cxnSp>
            <p:nvCxnSpPr>
              <p:cNvPr id="29488" name="Straight Connector 1895"/>
              <p:cNvCxnSpPr/>
              <p:nvPr/>
            </p:nvCxnSpPr>
            <p:spPr>
              <a:xfrm>
                <a:off x="12355560" y="4245120"/>
                <a:ext cx="252360" cy="360"/>
              </a:xfrm>
              <a:prstGeom prst="straightConnector1">
                <a:avLst/>
              </a:prstGeom>
              <a:ln w="6480">
                <a:solidFill>
                  <a:srgbClr val="a8a8a8"/>
                </a:solidFill>
                <a:miter/>
              </a:ln>
            </p:spPr>
          </p:cxnSp>
          <p:cxnSp>
            <p:nvCxnSpPr>
              <p:cNvPr id="29489" name="Straight Connector 1896"/>
              <p:cNvCxnSpPr/>
              <p:nvPr/>
            </p:nvCxnSpPr>
            <p:spPr>
              <a:xfrm>
                <a:off x="12355560" y="3918600"/>
                <a:ext cx="252360" cy="360"/>
              </a:xfrm>
              <a:prstGeom prst="straightConnector1">
                <a:avLst/>
              </a:prstGeom>
              <a:ln w="6480">
                <a:solidFill>
                  <a:srgbClr val="a8a8a8"/>
                </a:solidFill>
                <a:miter/>
              </a:ln>
            </p:spPr>
          </p:cxnSp>
          <p:cxnSp>
            <p:nvCxnSpPr>
              <p:cNvPr id="29490" name="Straight Connector 1898"/>
              <p:cNvCxnSpPr/>
              <p:nvPr/>
            </p:nvCxnSpPr>
            <p:spPr>
              <a:xfrm>
                <a:off x="12355560" y="4571640"/>
                <a:ext cx="252360" cy="360"/>
              </a:xfrm>
              <a:prstGeom prst="straightConnector1">
                <a:avLst/>
              </a:prstGeom>
              <a:ln w="6480">
                <a:solidFill>
                  <a:srgbClr val="a8a8a8"/>
                </a:solidFill>
                <a:miter/>
              </a:ln>
            </p:spPr>
          </p:cxnSp>
          <p:cxnSp>
            <p:nvCxnSpPr>
              <p:cNvPr id="29491" name="Straight Connector 1899"/>
              <p:cNvCxnSpPr/>
              <p:nvPr/>
            </p:nvCxnSpPr>
            <p:spPr>
              <a:xfrm>
                <a:off x="12355560" y="5551560"/>
                <a:ext cx="252360" cy="360"/>
              </a:xfrm>
              <a:prstGeom prst="straightConnector1">
                <a:avLst/>
              </a:prstGeom>
              <a:ln w="6480">
                <a:solidFill>
                  <a:srgbClr val="a8a8a8"/>
                </a:solidFill>
                <a:miter/>
              </a:ln>
            </p:spPr>
          </p:cxnSp>
          <p:cxnSp>
            <p:nvCxnSpPr>
              <p:cNvPr id="29492" name="Straight Connector 1900"/>
              <p:cNvCxnSpPr/>
              <p:nvPr/>
            </p:nvCxnSpPr>
            <p:spPr>
              <a:xfrm>
                <a:off x="12355560" y="5225040"/>
                <a:ext cx="252360" cy="360"/>
              </a:xfrm>
              <a:prstGeom prst="straightConnector1">
                <a:avLst/>
              </a:prstGeom>
              <a:ln w="6480">
                <a:solidFill>
                  <a:srgbClr val="a8a8a8"/>
                </a:solidFill>
                <a:miter/>
              </a:ln>
            </p:spPr>
          </p:cxnSp>
          <p:cxnSp>
            <p:nvCxnSpPr>
              <p:cNvPr id="29493" name="Straight Connector 1901"/>
              <p:cNvCxnSpPr/>
              <p:nvPr/>
            </p:nvCxnSpPr>
            <p:spPr>
              <a:xfrm>
                <a:off x="12355560" y="6204600"/>
                <a:ext cx="252360" cy="360"/>
              </a:xfrm>
              <a:prstGeom prst="straightConnector1">
                <a:avLst/>
              </a:prstGeom>
              <a:ln w="6480">
                <a:solidFill>
                  <a:srgbClr val="a8a8a8"/>
                </a:solidFill>
                <a:miter/>
              </a:ln>
            </p:spPr>
          </p:cxnSp>
          <p:cxnSp>
            <p:nvCxnSpPr>
              <p:cNvPr id="29494" name="Straight Connector 1902"/>
              <p:cNvCxnSpPr/>
              <p:nvPr/>
            </p:nvCxnSpPr>
            <p:spPr>
              <a:xfrm>
                <a:off x="12355560" y="5878080"/>
                <a:ext cx="252360" cy="360"/>
              </a:xfrm>
              <a:prstGeom prst="straightConnector1">
                <a:avLst/>
              </a:prstGeom>
              <a:ln w="6480">
                <a:solidFill>
                  <a:srgbClr val="a8a8a8"/>
                </a:solidFill>
                <a:miter/>
              </a:ln>
            </p:spPr>
          </p:cxnSp>
          <p:cxnSp>
            <p:nvCxnSpPr>
              <p:cNvPr id="29495" name="Straight Connector 1903"/>
              <p:cNvCxnSpPr/>
              <p:nvPr/>
            </p:nvCxnSpPr>
            <p:spPr>
              <a:xfrm>
                <a:off x="12355560" y="6857640"/>
                <a:ext cx="252360" cy="360"/>
              </a:xfrm>
              <a:prstGeom prst="straightConnector1">
                <a:avLst/>
              </a:prstGeom>
              <a:ln w="6480">
                <a:solidFill>
                  <a:srgbClr val="a8a8a8"/>
                </a:solidFill>
                <a:miter/>
              </a:ln>
            </p:spPr>
          </p:cxnSp>
          <p:cxnSp>
            <p:nvCxnSpPr>
              <p:cNvPr id="29496" name="Straight Connector 1904"/>
              <p:cNvCxnSpPr/>
              <p:nvPr/>
            </p:nvCxnSpPr>
            <p:spPr>
              <a:xfrm>
                <a:off x="12355560" y="6531120"/>
                <a:ext cx="252360" cy="360"/>
              </a:xfrm>
              <a:prstGeom prst="straightConnector1">
                <a:avLst/>
              </a:prstGeom>
              <a:ln w="6480">
                <a:solidFill>
                  <a:srgbClr val="a8a8a8"/>
                </a:solidFill>
                <a:miter/>
              </a:ln>
            </p:spPr>
          </p:cxnSp>
          <p:cxnSp>
            <p:nvCxnSpPr>
              <p:cNvPr id="2949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949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949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950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950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950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9503" name="Straight Connector 2097"/>
              <p:cNvCxnSpPr/>
              <p:nvPr/>
            </p:nvCxnSpPr>
            <p:spPr>
              <a:xfrm flipV="1">
                <a:off x="9885240" y="7041240"/>
                <a:ext cx="360" cy="252360"/>
              </a:xfrm>
              <a:prstGeom prst="straightConnector1">
                <a:avLst/>
              </a:prstGeom>
              <a:ln w="6480">
                <a:solidFill>
                  <a:srgbClr val="a8a8a8"/>
                </a:solidFill>
                <a:miter/>
              </a:ln>
            </p:spPr>
          </p:cxnSp>
          <p:cxnSp>
            <p:nvCxnSpPr>
              <p:cNvPr id="2950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9505" name="Straight Connector 2099"/>
              <p:cNvCxnSpPr/>
              <p:nvPr/>
            </p:nvCxnSpPr>
            <p:spPr>
              <a:xfrm flipV="1">
                <a:off x="9226080" y="7041240"/>
                <a:ext cx="360" cy="252360"/>
              </a:xfrm>
              <a:prstGeom prst="straightConnector1">
                <a:avLst/>
              </a:prstGeom>
              <a:ln w="6480">
                <a:solidFill>
                  <a:srgbClr val="a8a8a8"/>
                </a:solidFill>
                <a:miter/>
              </a:ln>
            </p:spPr>
          </p:cxnSp>
          <p:cxnSp>
            <p:nvCxnSpPr>
              <p:cNvPr id="29506" name="Straight Connector 2100"/>
              <p:cNvCxnSpPr/>
              <p:nvPr/>
            </p:nvCxnSpPr>
            <p:spPr>
              <a:xfrm flipV="1">
                <a:off x="9555840" y="7041240"/>
                <a:ext cx="360" cy="252360"/>
              </a:xfrm>
              <a:prstGeom prst="straightConnector1">
                <a:avLst/>
              </a:prstGeom>
              <a:ln w="6480">
                <a:solidFill>
                  <a:srgbClr val="a8a8a8"/>
                </a:solidFill>
                <a:miter/>
              </a:ln>
            </p:spPr>
          </p:cxnSp>
          <p:cxnSp>
            <p:nvCxnSpPr>
              <p:cNvPr id="29507" name="Straight Connector 2101"/>
              <p:cNvCxnSpPr/>
              <p:nvPr/>
            </p:nvCxnSpPr>
            <p:spPr>
              <a:xfrm flipV="1">
                <a:off x="8567280" y="7041240"/>
                <a:ext cx="360" cy="252360"/>
              </a:xfrm>
              <a:prstGeom prst="straightConnector1">
                <a:avLst/>
              </a:prstGeom>
              <a:ln w="6480">
                <a:solidFill>
                  <a:srgbClr val="a8a8a8"/>
                </a:solidFill>
                <a:miter/>
              </a:ln>
            </p:spPr>
          </p:cxnSp>
          <p:cxnSp>
            <p:nvCxnSpPr>
              <p:cNvPr id="29508" name="Straight Connector 2102"/>
              <p:cNvCxnSpPr/>
              <p:nvPr/>
            </p:nvCxnSpPr>
            <p:spPr>
              <a:xfrm flipV="1">
                <a:off x="8896680" y="7041240"/>
                <a:ext cx="360" cy="252360"/>
              </a:xfrm>
              <a:prstGeom prst="straightConnector1">
                <a:avLst/>
              </a:prstGeom>
              <a:ln w="6480">
                <a:solidFill>
                  <a:srgbClr val="a8a8a8"/>
                </a:solidFill>
                <a:miter/>
              </a:ln>
            </p:spPr>
          </p:cxnSp>
          <p:cxnSp>
            <p:nvCxnSpPr>
              <p:cNvPr id="29509" name="Straight Connector 2103"/>
              <p:cNvCxnSpPr/>
              <p:nvPr/>
            </p:nvCxnSpPr>
            <p:spPr>
              <a:xfrm flipV="1">
                <a:off x="7908120" y="7041240"/>
                <a:ext cx="360" cy="252360"/>
              </a:xfrm>
              <a:prstGeom prst="straightConnector1">
                <a:avLst/>
              </a:prstGeom>
              <a:ln w="6480">
                <a:solidFill>
                  <a:srgbClr val="a8a8a8"/>
                </a:solidFill>
                <a:miter/>
              </a:ln>
            </p:spPr>
          </p:cxnSp>
          <p:cxnSp>
            <p:nvCxnSpPr>
              <p:cNvPr id="29510" name="Straight Connector 2104"/>
              <p:cNvCxnSpPr/>
              <p:nvPr/>
            </p:nvCxnSpPr>
            <p:spPr>
              <a:xfrm flipV="1">
                <a:off x="8237520" y="7041240"/>
                <a:ext cx="360" cy="252360"/>
              </a:xfrm>
              <a:prstGeom prst="straightConnector1">
                <a:avLst/>
              </a:prstGeom>
              <a:ln w="6480">
                <a:solidFill>
                  <a:srgbClr val="a8a8a8"/>
                </a:solidFill>
                <a:miter/>
              </a:ln>
            </p:spPr>
          </p:cxnSp>
          <p:cxnSp>
            <p:nvCxnSpPr>
              <p:cNvPr id="29511" name="Straight Connector 2105"/>
              <p:cNvCxnSpPr/>
              <p:nvPr/>
            </p:nvCxnSpPr>
            <p:spPr>
              <a:xfrm flipV="1">
                <a:off x="7248960" y="7041240"/>
                <a:ext cx="360" cy="252360"/>
              </a:xfrm>
              <a:prstGeom prst="straightConnector1">
                <a:avLst/>
              </a:prstGeom>
              <a:ln w="6480">
                <a:solidFill>
                  <a:srgbClr val="a8a8a8"/>
                </a:solidFill>
                <a:miter/>
              </a:ln>
            </p:spPr>
          </p:cxnSp>
          <p:cxnSp>
            <p:nvCxnSpPr>
              <p:cNvPr id="29512" name="Straight Connector 2106"/>
              <p:cNvCxnSpPr/>
              <p:nvPr/>
            </p:nvCxnSpPr>
            <p:spPr>
              <a:xfrm flipV="1">
                <a:off x="7578720" y="7041240"/>
                <a:ext cx="360" cy="252360"/>
              </a:xfrm>
              <a:prstGeom prst="straightConnector1">
                <a:avLst/>
              </a:prstGeom>
              <a:ln w="6480">
                <a:solidFill>
                  <a:srgbClr val="a8a8a8"/>
                </a:solidFill>
                <a:miter/>
              </a:ln>
            </p:spPr>
          </p:cxnSp>
          <p:cxnSp>
            <p:nvCxnSpPr>
              <p:cNvPr id="29513" name="Straight Connector 2107"/>
              <p:cNvCxnSpPr/>
              <p:nvPr/>
            </p:nvCxnSpPr>
            <p:spPr>
              <a:xfrm flipV="1">
                <a:off x="6590160" y="7041240"/>
                <a:ext cx="360" cy="252360"/>
              </a:xfrm>
              <a:prstGeom prst="straightConnector1">
                <a:avLst/>
              </a:prstGeom>
              <a:ln w="6480">
                <a:solidFill>
                  <a:srgbClr val="a8a8a8"/>
                </a:solidFill>
                <a:miter/>
              </a:ln>
            </p:spPr>
          </p:cxnSp>
          <p:cxnSp>
            <p:nvCxnSpPr>
              <p:cNvPr id="29514" name="Straight Connector 2108"/>
              <p:cNvCxnSpPr/>
              <p:nvPr/>
            </p:nvCxnSpPr>
            <p:spPr>
              <a:xfrm flipV="1">
                <a:off x="6919560" y="7041240"/>
                <a:ext cx="360" cy="252360"/>
              </a:xfrm>
              <a:prstGeom prst="straightConnector1">
                <a:avLst/>
              </a:prstGeom>
              <a:ln w="6480">
                <a:solidFill>
                  <a:srgbClr val="a8a8a8"/>
                </a:solidFill>
                <a:miter/>
              </a:ln>
            </p:spPr>
          </p:cxnSp>
          <p:cxnSp>
            <p:nvCxnSpPr>
              <p:cNvPr id="29515" name="Straight Connector 2109"/>
              <p:cNvCxnSpPr/>
              <p:nvPr/>
            </p:nvCxnSpPr>
            <p:spPr>
              <a:xfrm flipV="1">
                <a:off x="5931000" y="7041240"/>
                <a:ext cx="360" cy="252360"/>
              </a:xfrm>
              <a:prstGeom prst="straightConnector1">
                <a:avLst/>
              </a:prstGeom>
              <a:ln w="6480">
                <a:solidFill>
                  <a:srgbClr val="a8a8a8"/>
                </a:solidFill>
                <a:miter/>
              </a:ln>
            </p:spPr>
          </p:cxnSp>
          <p:cxnSp>
            <p:nvCxnSpPr>
              <p:cNvPr id="29516" name="Straight Connector 2110"/>
              <p:cNvCxnSpPr/>
              <p:nvPr/>
            </p:nvCxnSpPr>
            <p:spPr>
              <a:xfrm flipV="1">
                <a:off x="6260760" y="7041240"/>
                <a:ext cx="360" cy="252360"/>
              </a:xfrm>
              <a:prstGeom prst="straightConnector1">
                <a:avLst/>
              </a:prstGeom>
              <a:ln w="6480">
                <a:solidFill>
                  <a:srgbClr val="a8a8a8"/>
                </a:solidFill>
                <a:miter/>
              </a:ln>
            </p:spPr>
          </p:cxnSp>
          <p:cxnSp>
            <p:nvCxnSpPr>
              <p:cNvPr id="29517" name="Straight Connector 2111"/>
              <p:cNvCxnSpPr/>
              <p:nvPr/>
            </p:nvCxnSpPr>
            <p:spPr>
              <a:xfrm flipV="1">
                <a:off x="5272200" y="7041240"/>
                <a:ext cx="360" cy="252360"/>
              </a:xfrm>
              <a:prstGeom prst="straightConnector1">
                <a:avLst/>
              </a:prstGeom>
              <a:ln w="6480">
                <a:solidFill>
                  <a:srgbClr val="a8a8a8"/>
                </a:solidFill>
                <a:miter/>
              </a:ln>
            </p:spPr>
          </p:cxnSp>
          <p:cxnSp>
            <p:nvCxnSpPr>
              <p:cNvPr id="29518" name="Straight Connector 2112"/>
              <p:cNvCxnSpPr/>
              <p:nvPr/>
            </p:nvCxnSpPr>
            <p:spPr>
              <a:xfrm flipV="1">
                <a:off x="5601600" y="7041240"/>
                <a:ext cx="360" cy="252360"/>
              </a:xfrm>
              <a:prstGeom prst="straightConnector1">
                <a:avLst/>
              </a:prstGeom>
              <a:ln w="6480">
                <a:solidFill>
                  <a:srgbClr val="a8a8a8"/>
                </a:solidFill>
                <a:miter/>
              </a:ln>
            </p:spPr>
          </p:cxnSp>
          <p:cxnSp>
            <p:nvCxnSpPr>
              <p:cNvPr id="29519" name="Straight Connector 2113"/>
              <p:cNvCxnSpPr/>
              <p:nvPr/>
            </p:nvCxnSpPr>
            <p:spPr>
              <a:xfrm flipV="1">
                <a:off x="4613040" y="7041240"/>
                <a:ext cx="360" cy="252360"/>
              </a:xfrm>
              <a:prstGeom prst="straightConnector1">
                <a:avLst/>
              </a:prstGeom>
              <a:ln w="6480">
                <a:solidFill>
                  <a:srgbClr val="a8a8a8"/>
                </a:solidFill>
                <a:miter/>
              </a:ln>
            </p:spPr>
          </p:cxnSp>
          <p:cxnSp>
            <p:nvCxnSpPr>
              <p:cNvPr id="29520" name="Straight Connector 2114"/>
              <p:cNvCxnSpPr/>
              <p:nvPr/>
            </p:nvCxnSpPr>
            <p:spPr>
              <a:xfrm flipV="1">
                <a:off x="4942440" y="7041240"/>
                <a:ext cx="360" cy="252360"/>
              </a:xfrm>
              <a:prstGeom prst="straightConnector1">
                <a:avLst/>
              </a:prstGeom>
              <a:ln w="6480">
                <a:solidFill>
                  <a:srgbClr val="a8a8a8"/>
                </a:solidFill>
                <a:miter/>
              </a:ln>
            </p:spPr>
          </p:cxnSp>
          <p:cxnSp>
            <p:nvCxnSpPr>
              <p:cNvPr id="29521" name="Straight Connector 2115"/>
              <p:cNvCxnSpPr/>
              <p:nvPr/>
            </p:nvCxnSpPr>
            <p:spPr>
              <a:xfrm flipV="1">
                <a:off x="3953880" y="7041240"/>
                <a:ext cx="360" cy="252360"/>
              </a:xfrm>
              <a:prstGeom prst="straightConnector1">
                <a:avLst/>
              </a:prstGeom>
              <a:ln w="6480">
                <a:solidFill>
                  <a:srgbClr val="a8a8a8"/>
                </a:solidFill>
                <a:miter/>
              </a:ln>
            </p:spPr>
          </p:cxnSp>
          <p:cxnSp>
            <p:nvCxnSpPr>
              <p:cNvPr id="29522" name="Straight Connector 2116"/>
              <p:cNvCxnSpPr/>
              <p:nvPr/>
            </p:nvCxnSpPr>
            <p:spPr>
              <a:xfrm flipV="1">
                <a:off x="4283640" y="7041240"/>
                <a:ext cx="360" cy="252360"/>
              </a:xfrm>
              <a:prstGeom prst="straightConnector1">
                <a:avLst/>
              </a:prstGeom>
              <a:ln w="6480">
                <a:solidFill>
                  <a:srgbClr val="a8a8a8"/>
                </a:solidFill>
                <a:miter/>
              </a:ln>
            </p:spPr>
          </p:cxnSp>
          <p:cxnSp>
            <p:nvCxnSpPr>
              <p:cNvPr id="29523" name="Straight Connector 2117"/>
              <p:cNvCxnSpPr/>
              <p:nvPr/>
            </p:nvCxnSpPr>
            <p:spPr>
              <a:xfrm flipV="1">
                <a:off x="3295080" y="7041240"/>
                <a:ext cx="360" cy="252360"/>
              </a:xfrm>
              <a:prstGeom prst="straightConnector1">
                <a:avLst/>
              </a:prstGeom>
              <a:ln w="6480">
                <a:solidFill>
                  <a:srgbClr val="a8a8a8"/>
                </a:solidFill>
                <a:miter/>
              </a:ln>
            </p:spPr>
          </p:cxnSp>
          <p:cxnSp>
            <p:nvCxnSpPr>
              <p:cNvPr id="29524" name="Straight Connector 2118"/>
              <p:cNvCxnSpPr/>
              <p:nvPr/>
            </p:nvCxnSpPr>
            <p:spPr>
              <a:xfrm flipV="1">
                <a:off x="3624480" y="7041240"/>
                <a:ext cx="360" cy="252360"/>
              </a:xfrm>
              <a:prstGeom prst="straightConnector1">
                <a:avLst/>
              </a:prstGeom>
              <a:ln w="6480">
                <a:solidFill>
                  <a:srgbClr val="a8a8a8"/>
                </a:solidFill>
                <a:miter/>
              </a:ln>
            </p:spPr>
          </p:cxnSp>
          <p:cxnSp>
            <p:nvCxnSpPr>
              <p:cNvPr id="29525" name="Straight Connector 2119"/>
              <p:cNvCxnSpPr/>
              <p:nvPr/>
            </p:nvCxnSpPr>
            <p:spPr>
              <a:xfrm flipV="1">
                <a:off x="2635920" y="7041240"/>
                <a:ext cx="360" cy="252360"/>
              </a:xfrm>
              <a:prstGeom prst="straightConnector1">
                <a:avLst/>
              </a:prstGeom>
              <a:ln w="6480">
                <a:solidFill>
                  <a:srgbClr val="a8a8a8"/>
                </a:solidFill>
                <a:miter/>
              </a:ln>
            </p:spPr>
          </p:cxnSp>
          <p:cxnSp>
            <p:nvCxnSpPr>
              <p:cNvPr id="29526" name="Straight Connector 2120"/>
              <p:cNvCxnSpPr/>
              <p:nvPr/>
            </p:nvCxnSpPr>
            <p:spPr>
              <a:xfrm flipV="1">
                <a:off x="2965320" y="7041240"/>
                <a:ext cx="360" cy="252360"/>
              </a:xfrm>
              <a:prstGeom prst="straightConnector1">
                <a:avLst/>
              </a:prstGeom>
              <a:ln w="6480">
                <a:solidFill>
                  <a:srgbClr val="a8a8a8"/>
                </a:solidFill>
                <a:miter/>
              </a:ln>
            </p:spPr>
          </p:cxnSp>
          <p:cxnSp>
            <p:nvCxnSpPr>
              <p:cNvPr id="29527" name="Straight Connector 2121"/>
              <p:cNvCxnSpPr/>
              <p:nvPr/>
            </p:nvCxnSpPr>
            <p:spPr>
              <a:xfrm flipV="1">
                <a:off x="1976760" y="7041240"/>
                <a:ext cx="360" cy="252360"/>
              </a:xfrm>
              <a:prstGeom prst="straightConnector1">
                <a:avLst/>
              </a:prstGeom>
              <a:ln w="6480">
                <a:solidFill>
                  <a:srgbClr val="a8a8a8"/>
                </a:solidFill>
                <a:miter/>
              </a:ln>
            </p:spPr>
          </p:cxnSp>
          <p:cxnSp>
            <p:nvCxnSpPr>
              <p:cNvPr id="29528" name="Straight Connector 2122"/>
              <p:cNvCxnSpPr/>
              <p:nvPr/>
            </p:nvCxnSpPr>
            <p:spPr>
              <a:xfrm flipV="1">
                <a:off x="2306520" y="7041240"/>
                <a:ext cx="360" cy="252360"/>
              </a:xfrm>
              <a:prstGeom prst="straightConnector1">
                <a:avLst/>
              </a:prstGeom>
              <a:ln w="6480">
                <a:solidFill>
                  <a:srgbClr val="a8a8a8"/>
                </a:solidFill>
                <a:miter/>
              </a:ln>
            </p:spPr>
          </p:cxnSp>
          <p:cxnSp>
            <p:nvCxnSpPr>
              <p:cNvPr id="29529" name="Straight Connector 2123"/>
              <p:cNvCxnSpPr/>
              <p:nvPr/>
            </p:nvCxnSpPr>
            <p:spPr>
              <a:xfrm flipV="1">
                <a:off x="1317960" y="7041240"/>
                <a:ext cx="360" cy="252360"/>
              </a:xfrm>
              <a:prstGeom prst="straightConnector1">
                <a:avLst/>
              </a:prstGeom>
              <a:ln w="6480">
                <a:solidFill>
                  <a:srgbClr val="a8a8a8"/>
                </a:solidFill>
                <a:miter/>
              </a:ln>
            </p:spPr>
          </p:cxnSp>
          <p:cxnSp>
            <p:nvCxnSpPr>
              <p:cNvPr id="29530" name="Straight Connector 2124"/>
              <p:cNvCxnSpPr/>
              <p:nvPr/>
            </p:nvCxnSpPr>
            <p:spPr>
              <a:xfrm flipV="1">
                <a:off x="1647360" y="7041240"/>
                <a:ext cx="360" cy="252360"/>
              </a:xfrm>
              <a:prstGeom prst="straightConnector1">
                <a:avLst/>
              </a:prstGeom>
              <a:ln w="6480">
                <a:solidFill>
                  <a:srgbClr val="a8a8a8"/>
                </a:solidFill>
                <a:miter/>
              </a:ln>
            </p:spPr>
          </p:cxnSp>
          <p:cxnSp>
            <p:nvCxnSpPr>
              <p:cNvPr id="29531" name="Straight Connector 2125"/>
              <p:cNvCxnSpPr/>
              <p:nvPr/>
            </p:nvCxnSpPr>
            <p:spPr>
              <a:xfrm flipV="1">
                <a:off x="658800" y="7041240"/>
                <a:ext cx="360" cy="252360"/>
              </a:xfrm>
              <a:prstGeom prst="straightConnector1">
                <a:avLst/>
              </a:prstGeom>
              <a:ln w="6480">
                <a:solidFill>
                  <a:srgbClr val="a8a8a8"/>
                </a:solidFill>
                <a:miter/>
              </a:ln>
            </p:spPr>
          </p:cxnSp>
          <p:cxnSp>
            <p:nvCxnSpPr>
              <p:cNvPr id="29532" name="Straight Connector 2126"/>
              <p:cNvCxnSpPr/>
              <p:nvPr/>
            </p:nvCxnSpPr>
            <p:spPr>
              <a:xfrm flipV="1">
                <a:off x="988200" y="7041240"/>
                <a:ext cx="360" cy="252360"/>
              </a:xfrm>
              <a:prstGeom prst="straightConnector1">
                <a:avLst/>
              </a:prstGeom>
              <a:ln w="6480">
                <a:solidFill>
                  <a:srgbClr val="a8a8a8"/>
                </a:solidFill>
                <a:miter/>
              </a:ln>
            </p:spPr>
          </p:cxnSp>
          <p:cxnSp>
            <p:nvCxnSpPr>
              <p:cNvPr id="29533" name="Straight Connector 2127"/>
              <p:cNvCxnSpPr/>
              <p:nvPr/>
            </p:nvCxnSpPr>
            <p:spPr>
              <a:xfrm flipV="1">
                <a:off x="0" y="7041240"/>
                <a:ext cx="360" cy="252360"/>
              </a:xfrm>
              <a:prstGeom prst="straightConnector1">
                <a:avLst/>
              </a:prstGeom>
              <a:ln w="6480">
                <a:solidFill>
                  <a:srgbClr val="a8a8a8"/>
                </a:solidFill>
                <a:miter/>
              </a:ln>
            </p:spPr>
          </p:cxnSp>
          <p:cxnSp>
            <p:nvCxnSpPr>
              <p:cNvPr id="29534" name="Straight Connector 2128"/>
              <p:cNvCxnSpPr/>
              <p:nvPr/>
            </p:nvCxnSpPr>
            <p:spPr>
              <a:xfrm flipV="1">
                <a:off x="329400" y="7041240"/>
                <a:ext cx="360" cy="252360"/>
              </a:xfrm>
              <a:prstGeom prst="straightConnector1">
                <a:avLst/>
              </a:prstGeom>
              <a:ln w="6480">
                <a:solidFill>
                  <a:srgbClr val="a8a8a8"/>
                </a:solidFill>
                <a:miter/>
              </a:ln>
            </p:spPr>
          </p:cxnSp>
        </p:grpSp>
      </p:grpSp>
      <p:pic>
        <p:nvPicPr>
          <p:cNvPr id="29535" name="Graphic 6" descr=""/>
          <p:cNvPicPr/>
          <p:nvPr/>
        </p:nvPicPr>
        <p:blipFill>
          <a:blip r:embed="rId2"/>
          <a:stretch/>
        </p:blipFill>
        <p:spPr>
          <a:xfrm>
            <a:off x="3242880" y="171000"/>
            <a:ext cx="5705640" cy="65584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572"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9573" name="Master Grid"/>
          <p:cNvGrpSpPr/>
          <p:nvPr/>
        </p:nvGrpSpPr>
        <p:grpSpPr>
          <a:xfrm>
            <a:off x="0" y="0"/>
            <a:ext cx="12191760" cy="6858000"/>
            <a:chOff x="0" y="0"/>
            <a:chExt cx="12191760" cy="6858000"/>
          </a:xfrm>
        </p:grpSpPr>
        <p:grpSp>
          <p:nvGrpSpPr>
            <p:cNvPr id="29574" name="GRID"/>
            <p:cNvGrpSpPr/>
            <p:nvPr/>
          </p:nvGrpSpPr>
          <p:grpSpPr>
            <a:xfrm>
              <a:off x="0" y="0"/>
              <a:ext cx="12191760" cy="6858000"/>
              <a:chOff x="0" y="0"/>
              <a:chExt cx="12191760" cy="6858000"/>
            </a:xfrm>
          </p:grpSpPr>
          <p:grpSp>
            <p:nvGrpSpPr>
              <p:cNvPr id="29575" name="Group 454"/>
              <p:cNvGrpSpPr/>
              <p:nvPr/>
            </p:nvGrpSpPr>
            <p:grpSpPr>
              <a:xfrm>
                <a:off x="0" y="0"/>
                <a:ext cx="12191760" cy="6858000"/>
                <a:chOff x="0" y="0"/>
                <a:chExt cx="12191760" cy="6858000"/>
              </a:xfrm>
            </p:grpSpPr>
            <p:cxnSp>
              <p:nvCxnSpPr>
                <p:cNvPr id="29576"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9577"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9578"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9579"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9580"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9581"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9582"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9583"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9584"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9585"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9586"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9587"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9588"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9589"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9590"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9591"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9592"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9593"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9594"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9595"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9596"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9597"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9598"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9599"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9600"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9601"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9602"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9603"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9604"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9605"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9606"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9607"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9608"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9609"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9610"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9611"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9612"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9613"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9614" name="Group 455"/>
              <p:cNvGrpSpPr/>
              <p:nvPr/>
            </p:nvGrpSpPr>
            <p:grpSpPr>
              <a:xfrm>
                <a:off x="0" y="0"/>
                <a:ext cx="12191760" cy="6857640"/>
                <a:chOff x="0" y="0"/>
                <a:chExt cx="12191760" cy="6857640"/>
              </a:xfrm>
            </p:grpSpPr>
            <p:cxnSp>
              <p:nvCxnSpPr>
                <p:cNvPr id="29615"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9616"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9617"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9618"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9619"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9620"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9621"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9622"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9623"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9624"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9625"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9626"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9627"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9628"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9629"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9630"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9631"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9632"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9633"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9634"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9635"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9636"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9637" name="Group 396"/>
            <p:cNvGrpSpPr/>
            <p:nvPr/>
          </p:nvGrpSpPr>
          <p:grpSpPr>
            <a:xfrm>
              <a:off x="329400" y="326520"/>
              <a:ext cx="11532960" cy="5878800"/>
              <a:chOff x="329400" y="326520"/>
              <a:chExt cx="11532960" cy="5878800"/>
            </a:xfrm>
          </p:grpSpPr>
          <p:grpSp>
            <p:nvGrpSpPr>
              <p:cNvPr id="29638" name="Group 397"/>
              <p:cNvGrpSpPr/>
              <p:nvPr/>
            </p:nvGrpSpPr>
            <p:grpSpPr>
              <a:xfrm>
                <a:off x="329400" y="326520"/>
                <a:ext cx="11532960" cy="5878800"/>
                <a:chOff x="329400" y="326520"/>
                <a:chExt cx="11532960" cy="5878800"/>
              </a:xfrm>
            </p:grpSpPr>
            <p:cxnSp>
              <p:nvCxnSpPr>
                <p:cNvPr id="29639"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9640"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9641"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9642"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9643"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9644"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9645"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9646"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9647"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9648"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9649"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9650"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9651"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9652"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9653"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9654"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9655"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9656"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9657"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9658"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9659"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9660"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9661"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9662"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9663"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9664"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9665"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9666"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9667"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9668"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9669"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9670"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9671"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9672"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9673"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9674"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9675" name="Group 398"/>
              <p:cNvGrpSpPr/>
              <p:nvPr/>
            </p:nvGrpSpPr>
            <p:grpSpPr>
              <a:xfrm>
                <a:off x="329400" y="326520"/>
                <a:ext cx="11532960" cy="5878080"/>
                <a:chOff x="329400" y="326520"/>
                <a:chExt cx="11532960" cy="5878080"/>
              </a:xfrm>
            </p:grpSpPr>
            <p:cxnSp>
              <p:nvCxnSpPr>
                <p:cNvPr id="29676"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9677"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9678"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9679"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9680"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9681"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9682"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9683"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9684"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9685"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9686"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9687"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9688"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9689"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9690"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9691"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9692"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9693"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9694"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9695" name="Master Grid Edge"/>
          <p:cNvGrpSpPr/>
          <p:nvPr/>
        </p:nvGrpSpPr>
        <p:grpSpPr>
          <a:xfrm>
            <a:off x="-435240" y="-435240"/>
            <a:ext cx="13042800" cy="7728480"/>
            <a:chOff x="-435240" y="-435240"/>
            <a:chExt cx="13042800" cy="7728480"/>
          </a:xfrm>
        </p:grpSpPr>
        <p:grpSp>
          <p:nvGrpSpPr>
            <p:cNvPr id="29696" name="Group 27"/>
            <p:cNvGrpSpPr/>
            <p:nvPr/>
          </p:nvGrpSpPr>
          <p:grpSpPr>
            <a:xfrm>
              <a:off x="-435240" y="-435240"/>
              <a:ext cx="13042800" cy="7728480"/>
              <a:chOff x="-435240" y="-435240"/>
              <a:chExt cx="13042800" cy="7728480"/>
            </a:xfrm>
          </p:grpSpPr>
          <p:cxnSp>
            <p:nvCxnSpPr>
              <p:cNvPr id="29697" name="Straight Connector 1371"/>
              <p:cNvCxnSpPr/>
              <p:nvPr/>
            </p:nvCxnSpPr>
            <p:spPr>
              <a:xfrm>
                <a:off x="-435240" y="489600"/>
                <a:ext cx="126360" cy="360"/>
              </a:xfrm>
              <a:prstGeom prst="straightConnector1">
                <a:avLst/>
              </a:prstGeom>
              <a:ln w="6480">
                <a:solidFill>
                  <a:srgbClr val="a8a8a8"/>
                </a:solidFill>
                <a:miter/>
              </a:ln>
            </p:spPr>
          </p:cxnSp>
          <p:cxnSp>
            <p:nvCxnSpPr>
              <p:cNvPr id="29698" name="Straight Connector 1372"/>
              <p:cNvCxnSpPr/>
              <p:nvPr/>
            </p:nvCxnSpPr>
            <p:spPr>
              <a:xfrm>
                <a:off x="-435240" y="326520"/>
                <a:ext cx="126360" cy="360"/>
              </a:xfrm>
              <a:prstGeom prst="straightConnector1">
                <a:avLst/>
              </a:prstGeom>
              <a:ln w="6480">
                <a:solidFill>
                  <a:srgbClr val="a8a8a8"/>
                </a:solidFill>
                <a:miter/>
              </a:ln>
            </p:spPr>
          </p:cxnSp>
          <p:cxnSp>
            <p:nvCxnSpPr>
              <p:cNvPr id="29699" name="Straight Connector 1373"/>
              <p:cNvCxnSpPr/>
              <p:nvPr/>
            </p:nvCxnSpPr>
            <p:spPr>
              <a:xfrm>
                <a:off x="-435240" y="816120"/>
                <a:ext cx="126360" cy="360"/>
              </a:xfrm>
              <a:prstGeom prst="straightConnector1">
                <a:avLst/>
              </a:prstGeom>
              <a:ln w="6480">
                <a:solidFill>
                  <a:srgbClr val="a8a8a8"/>
                </a:solidFill>
                <a:miter/>
              </a:ln>
            </p:spPr>
          </p:cxnSp>
          <p:cxnSp>
            <p:nvCxnSpPr>
              <p:cNvPr id="29700" name="Straight Connector 1374"/>
              <p:cNvCxnSpPr/>
              <p:nvPr/>
            </p:nvCxnSpPr>
            <p:spPr>
              <a:xfrm>
                <a:off x="-435240" y="653040"/>
                <a:ext cx="126360" cy="360"/>
              </a:xfrm>
              <a:prstGeom prst="straightConnector1">
                <a:avLst/>
              </a:prstGeom>
              <a:ln w="6480">
                <a:solidFill>
                  <a:srgbClr val="a8a8a8"/>
                </a:solidFill>
                <a:miter/>
              </a:ln>
            </p:spPr>
          </p:cxnSp>
          <p:cxnSp>
            <p:nvCxnSpPr>
              <p:cNvPr id="29701" name="Straight Connector 1375"/>
              <p:cNvCxnSpPr/>
              <p:nvPr/>
            </p:nvCxnSpPr>
            <p:spPr>
              <a:xfrm>
                <a:off x="-435240" y="1142640"/>
                <a:ext cx="126360" cy="360"/>
              </a:xfrm>
              <a:prstGeom prst="straightConnector1">
                <a:avLst/>
              </a:prstGeom>
              <a:ln w="6480">
                <a:solidFill>
                  <a:srgbClr val="a8a8a8"/>
                </a:solidFill>
                <a:miter/>
              </a:ln>
            </p:spPr>
          </p:cxnSp>
          <p:cxnSp>
            <p:nvCxnSpPr>
              <p:cNvPr id="29702" name="Straight Connector 1376"/>
              <p:cNvCxnSpPr/>
              <p:nvPr/>
            </p:nvCxnSpPr>
            <p:spPr>
              <a:xfrm>
                <a:off x="-435240" y="979560"/>
                <a:ext cx="126360" cy="360"/>
              </a:xfrm>
              <a:prstGeom prst="straightConnector1">
                <a:avLst/>
              </a:prstGeom>
              <a:ln w="6480">
                <a:solidFill>
                  <a:srgbClr val="a8a8a8"/>
                </a:solidFill>
                <a:miter/>
              </a:ln>
            </p:spPr>
          </p:cxnSp>
          <p:cxnSp>
            <p:nvCxnSpPr>
              <p:cNvPr id="29703" name="Straight Connector 1377"/>
              <p:cNvCxnSpPr/>
              <p:nvPr/>
            </p:nvCxnSpPr>
            <p:spPr>
              <a:xfrm>
                <a:off x="-435240" y="1469520"/>
                <a:ext cx="126360" cy="360"/>
              </a:xfrm>
              <a:prstGeom prst="straightConnector1">
                <a:avLst/>
              </a:prstGeom>
              <a:ln w="6480">
                <a:solidFill>
                  <a:srgbClr val="a8a8a8"/>
                </a:solidFill>
                <a:miter/>
              </a:ln>
            </p:spPr>
          </p:cxnSp>
          <p:cxnSp>
            <p:nvCxnSpPr>
              <p:cNvPr id="29704" name="Straight Connector 1378"/>
              <p:cNvCxnSpPr/>
              <p:nvPr/>
            </p:nvCxnSpPr>
            <p:spPr>
              <a:xfrm>
                <a:off x="-435240" y="1306080"/>
                <a:ext cx="126360" cy="360"/>
              </a:xfrm>
              <a:prstGeom prst="straightConnector1">
                <a:avLst/>
              </a:prstGeom>
              <a:ln w="6480">
                <a:solidFill>
                  <a:srgbClr val="a8a8a8"/>
                </a:solidFill>
                <a:miter/>
              </a:ln>
            </p:spPr>
          </p:cxnSp>
          <p:cxnSp>
            <p:nvCxnSpPr>
              <p:cNvPr id="29705" name="Straight Connector 1379"/>
              <p:cNvCxnSpPr/>
              <p:nvPr/>
            </p:nvCxnSpPr>
            <p:spPr>
              <a:xfrm>
                <a:off x="-435240" y="1796040"/>
                <a:ext cx="126360" cy="360"/>
              </a:xfrm>
              <a:prstGeom prst="straightConnector1">
                <a:avLst/>
              </a:prstGeom>
              <a:ln w="6480">
                <a:solidFill>
                  <a:srgbClr val="a8a8a8"/>
                </a:solidFill>
                <a:miter/>
              </a:ln>
            </p:spPr>
          </p:cxnSp>
          <p:cxnSp>
            <p:nvCxnSpPr>
              <p:cNvPr id="29706" name="Straight Connector 1380"/>
              <p:cNvCxnSpPr/>
              <p:nvPr/>
            </p:nvCxnSpPr>
            <p:spPr>
              <a:xfrm>
                <a:off x="-435240" y="1632600"/>
                <a:ext cx="126360" cy="360"/>
              </a:xfrm>
              <a:prstGeom prst="straightConnector1">
                <a:avLst/>
              </a:prstGeom>
              <a:ln w="6480">
                <a:solidFill>
                  <a:srgbClr val="a8a8a8"/>
                </a:solidFill>
                <a:miter/>
              </a:ln>
            </p:spPr>
          </p:cxnSp>
          <p:cxnSp>
            <p:nvCxnSpPr>
              <p:cNvPr id="29707" name="Straight Connector 1381"/>
              <p:cNvCxnSpPr/>
              <p:nvPr/>
            </p:nvCxnSpPr>
            <p:spPr>
              <a:xfrm>
                <a:off x="-435240" y="2122560"/>
                <a:ext cx="126360" cy="360"/>
              </a:xfrm>
              <a:prstGeom prst="straightConnector1">
                <a:avLst/>
              </a:prstGeom>
              <a:ln w="6480">
                <a:solidFill>
                  <a:srgbClr val="a8a8a8"/>
                </a:solidFill>
                <a:miter/>
              </a:ln>
            </p:spPr>
          </p:cxnSp>
          <p:cxnSp>
            <p:nvCxnSpPr>
              <p:cNvPr id="29708" name="Straight Connector 1382"/>
              <p:cNvCxnSpPr/>
              <p:nvPr/>
            </p:nvCxnSpPr>
            <p:spPr>
              <a:xfrm>
                <a:off x="-435240" y="1959120"/>
                <a:ext cx="126360" cy="360"/>
              </a:xfrm>
              <a:prstGeom prst="straightConnector1">
                <a:avLst/>
              </a:prstGeom>
              <a:ln w="6480">
                <a:solidFill>
                  <a:srgbClr val="a8a8a8"/>
                </a:solidFill>
                <a:miter/>
              </a:ln>
            </p:spPr>
          </p:cxnSp>
          <p:cxnSp>
            <p:nvCxnSpPr>
              <p:cNvPr id="29709" name="Straight Connector 1383"/>
              <p:cNvCxnSpPr/>
              <p:nvPr/>
            </p:nvCxnSpPr>
            <p:spPr>
              <a:xfrm>
                <a:off x="-435240" y="2449080"/>
                <a:ext cx="126360" cy="360"/>
              </a:xfrm>
              <a:prstGeom prst="straightConnector1">
                <a:avLst/>
              </a:prstGeom>
              <a:ln w="6480">
                <a:solidFill>
                  <a:srgbClr val="a8a8a8"/>
                </a:solidFill>
                <a:miter/>
              </a:ln>
            </p:spPr>
          </p:cxnSp>
          <p:cxnSp>
            <p:nvCxnSpPr>
              <p:cNvPr id="29710" name="Straight Connector 1384"/>
              <p:cNvCxnSpPr/>
              <p:nvPr/>
            </p:nvCxnSpPr>
            <p:spPr>
              <a:xfrm>
                <a:off x="-435240" y="2285640"/>
                <a:ext cx="126360" cy="360"/>
              </a:xfrm>
              <a:prstGeom prst="straightConnector1">
                <a:avLst/>
              </a:prstGeom>
              <a:ln w="6480">
                <a:solidFill>
                  <a:srgbClr val="a8a8a8"/>
                </a:solidFill>
                <a:miter/>
              </a:ln>
            </p:spPr>
          </p:cxnSp>
          <p:cxnSp>
            <p:nvCxnSpPr>
              <p:cNvPr id="29711" name="Straight Connector 1385"/>
              <p:cNvCxnSpPr/>
              <p:nvPr/>
            </p:nvCxnSpPr>
            <p:spPr>
              <a:xfrm>
                <a:off x="-435240" y="2775600"/>
                <a:ext cx="126360" cy="360"/>
              </a:xfrm>
              <a:prstGeom prst="straightConnector1">
                <a:avLst/>
              </a:prstGeom>
              <a:ln w="6480">
                <a:solidFill>
                  <a:srgbClr val="a8a8a8"/>
                </a:solidFill>
                <a:miter/>
              </a:ln>
            </p:spPr>
          </p:cxnSp>
          <p:cxnSp>
            <p:nvCxnSpPr>
              <p:cNvPr id="29712" name="Straight Connector 1386"/>
              <p:cNvCxnSpPr/>
              <p:nvPr/>
            </p:nvCxnSpPr>
            <p:spPr>
              <a:xfrm>
                <a:off x="-435240" y="2612520"/>
                <a:ext cx="126360" cy="360"/>
              </a:xfrm>
              <a:prstGeom prst="straightConnector1">
                <a:avLst/>
              </a:prstGeom>
              <a:ln w="6480">
                <a:solidFill>
                  <a:srgbClr val="a8a8a8"/>
                </a:solidFill>
                <a:miter/>
              </a:ln>
            </p:spPr>
          </p:cxnSp>
          <p:cxnSp>
            <p:nvCxnSpPr>
              <p:cNvPr id="29713" name="Straight Connector 1387"/>
              <p:cNvCxnSpPr/>
              <p:nvPr/>
            </p:nvCxnSpPr>
            <p:spPr>
              <a:xfrm>
                <a:off x="-435240" y="3102120"/>
                <a:ext cx="126360" cy="360"/>
              </a:xfrm>
              <a:prstGeom prst="straightConnector1">
                <a:avLst/>
              </a:prstGeom>
              <a:ln w="6480">
                <a:solidFill>
                  <a:srgbClr val="a8a8a8"/>
                </a:solidFill>
                <a:miter/>
              </a:ln>
            </p:spPr>
          </p:cxnSp>
          <p:cxnSp>
            <p:nvCxnSpPr>
              <p:cNvPr id="29714" name="Straight Connector 1388"/>
              <p:cNvCxnSpPr/>
              <p:nvPr/>
            </p:nvCxnSpPr>
            <p:spPr>
              <a:xfrm>
                <a:off x="-435240" y="2939040"/>
                <a:ext cx="126360" cy="360"/>
              </a:xfrm>
              <a:prstGeom prst="straightConnector1">
                <a:avLst/>
              </a:prstGeom>
              <a:ln w="6480">
                <a:solidFill>
                  <a:srgbClr val="a8a8a8"/>
                </a:solidFill>
                <a:miter/>
              </a:ln>
            </p:spPr>
          </p:cxnSp>
          <p:cxnSp>
            <p:nvCxnSpPr>
              <p:cNvPr id="29715" name="Straight Connector 1389"/>
              <p:cNvCxnSpPr/>
              <p:nvPr/>
            </p:nvCxnSpPr>
            <p:spPr>
              <a:xfrm>
                <a:off x="-435240" y="3428640"/>
                <a:ext cx="126360" cy="360"/>
              </a:xfrm>
              <a:prstGeom prst="straightConnector1">
                <a:avLst/>
              </a:prstGeom>
              <a:ln w="6480">
                <a:solidFill>
                  <a:srgbClr val="a8a8a8"/>
                </a:solidFill>
                <a:miter/>
              </a:ln>
            </p:spPr>
          </p:cxnSp>
          <p:cxnSp>
            <p:nvCxnSpPr>
              <p:cNvPr id="29716" name="Straight Connector 1390"/>
              <p:cNvCxnSpPr/>
              <p:nvPr/>
            </p:nvCxnSpPr>
            <p:spPr>
              <a:xfrm>
                <a:off x="-435240" y="3265560"/>
                <a:ext cx="126360" cy="360"/>
              </a:xfrm>
              <a:prstGeom prst="straightConnector1">
                <a:avLst/>
              </a:prstGeom>
              <a:ln w="6480">
                <a:solidFill>
                  <a:srgbClr val="a8a8a8"/>
                </a:solidFill>
                <a:miter/>
              </a:ln>
            </p:spPr>
          </p:cxnSp>
          <p:cxnSp>
            <p:nvCxnSpPr>
              <p:cNvPr id="29717" name="Straight Connector 1391"/>
              <p:cNvCxnSpPr/>
              <p:nvPr/>
            </p:nvCxnSpPr>
            <p:spPr>
              <a:xfrm>
                <a:off x="-435240" y="3755520"/>
                <a:ext cx="126360" cy="360"/>
              </a:xfrm>
              <a:prstGeom prst="straightConnector1">
                <a:avLst/>
              </a:prstGeom>
              <a:ln w="6480">
                <a:solidFill>
                  <a:srgbClr val="a8a8a8"/>
                </a:solidFill>
                <a:miter/>
              </a:ln>
            </p:spPr>
          </p:cxnSp>
          <p:cxnSp>
            <p:nvCxnSpPr>
              <p:cNvPr id="29718" name="Straight Connector 1392"/>
              <p:cNvCxnSpPr/>
              <p:nvPr/>
            </p:nvCxnSpPr>
            <p:spPr>
              <a:xfrm>
                <a:off x="-435240" y="3592080"/>
                <a:ext cx="126360" cy="360"/>
              </a:xfrm>
              <a:prstGeom prst="straightConnector1">
                <a:avLst/>
              </a:prstGeom>
              <a:ln w="6480">
                <a:solidFill>
                  <a:srgbClr val="a8a8a8"/>
                </a:solidFill>
                <a:miter/>
              </a:ln>
            </p:spPr>
          </p:cxnSp>
          <p:cxnSp>
            <p:nvCxnSpPr>
              <p:cNvPr id="29719" name="Straight Connector 1438"/>
              <p:cNvCxnSpPr/>
              <p:nvPr/>
            </p:nvCxnSpPr>
            <p:spPr>
              <a:xfrm>
                <a:off x="-435240" y="4081680"/>
                <a:ext cx="126360" cy="360"/>
              </a:xfrm>
              <a:prstGeom prst="straightConnector1">
                <a:avLst/>
              </a:prstGeom>
              <a:ln w="6480">
                <a:solidFill>
                  <a:srgbClr val="a8a8a8"/>
                </a:solidFill>
                <a:miter/>
              </a:ln>
            </p:spPr>
          </p:cxnSp>
          <p:cxnSp>
            <p:nvCxnSpPr>
              <p:cNvPr id="29720" name="Straight Connector 1439"/>
              <p:cNvCxnSpPr/>
              <p:nvPr/>
            </p:nvCxnSpPr>
            <p:spPr>
              <a:xfrm>
                <a:off x="-435240" y="3918240"/>
                <a:ext cx="126360" cy="360"/>
              </a:xfrm>
              <a:prstGeom prst="straightConnector1">
                <a:avLst/>
              </a:prstGeom>
              <a:ln w="6480">
                <a:solidFill>
                  <a:srgbClr val="a8a8a8"/>
                </a:solidFill>
                <a:miter/>
              </a:ln>
            </p:spPr>
          </p:cxnSp>
          <p:cxnSp>
            <p:nvCxnSpPr>
              <p:cNvPr id="29721" name="Straight Connector 1440"/>
              <p:cNvCxnSpPr/>
              <p:nvPr/>
            </p:nvCxnSpPr>
            <p:spPr>
              <a:xfrm>
                <a:off x="-435240" y="4408200"/>
                <a:ext cx="126360" cy="360"/>
              </a:xfrm>
              <a:prstGeom prst="straightConnector1">
                <a:avLst/>
              </a:prstGeom>
              <a:ln w="6480">
                <a:solidFill>
                  <a:srgbClr val="a8a8a8"/>
                </a:solidFill>
                <a:miter/>
              </a:ln>
            </p:spPr>
          </p:cxnSp>
          <p:cxnSp>
            <p:nvCxnSpPr>
              <p:cNvPr id="29722" name="Straight Connector 1441"/>
              <p:cNvCxnSpPr/>
              <p:nvPr/>
            </p:nvCxnSpPr>
            <p:spPr>
              <a:xfrm>
                <a:off x="-435240" y="4244760"/>
                <a:ext cx="126360" cy="360"/>
              </a:xfrm>
              <a:prstGeom prst="straightConnector1">
                <a:avLst/>
              </a:prstGeom>
              <a:ln w="6480">
                <a:solidFill>
                  <a:srgbClr val="a8a8a8"/>
                </a:solidFill>
                <a:miter/>
              </a:ln>
            </p:spPr>
          </p:cxnSp>
          <p:cxnSp>
            <p:nvCxnSpPr>
              <p:cNvPr id="29723" name="Straight Connector 1442"/>
              <p:cNvCxnSpPr/>
              <p:nvPr/>
            </p:nvCxnSpPr>
            <p:spPr>
              <a:xfrm>
                <a:off x="-435240" y="4734720"/>
                <a:ext cx="126360" cy="360"/>
              </a:xfrm>
              <a:prstGeom prst="straightConnector1">
                <a:avLst/>
              </a:prstGeom>
              <a:ln w="6480">
                <a:solidFill>
                  <a:srgbClr val="a8a8a8"/>
                </a:solidFill>
                <a:miter/>
              </a:ln>
            </p:spPr>
          </p:cxnSp>
          <p:cxnSp>
            <p:nvCxnSpPr>
              <p:cNvPr id="29724" name="Straight Connector 1443"/>
              <p:cNvCxnSpPr/>
              <p:nvPr/>
            </p:nvCxnSpPr>
            <p:spPr>
              <a:xfrm>
                <a:off x="-435240" y="4571280"/>
                <a:ext cx="126360" cy="360"/>
              </a:xfrm>
              <a:prstGeom prst="straightConnector1">
                <a:avLst/>
              </a:prstGeom>
              <a:ln w="6480">
                <a:solidFill>
                  <a:srgbClr val="a8a8a8"/>
                </a:solidFill>
                <a:miter/>
              </a:ln>
            </p:spPr>
          </p:cxnSp>
          <p:cxnSp>
            <p:nvCxnSpPr>
              <p:cNvPr id="29725" name="Straight Connector 1444"/>
              <p:cNvCxnSpPr/>
              <p:nvPr/>
            </p:nvCxnSpPr>
            <p:spPr>
              <a:xfrm>
                <a:off x="-435240" y="5061240"/>
                <a:ext cx="126360" cy="360"/>
              </a:xfrm>
              <a:prstGeom prst="straightConnector1">
                <a:avLst/>
              </a:prstGeom>
              <a:ln w="6480">
                <a:solidFill>
                  <a:srgbClr val="a8a8a8"/>
                </a:solidFill>
                <a:miter/>
              </a:ln>
            </p:spPr>
          </p:cxnSp>
          <p:cxnSp>
            <p:nvCxnSpPr>
              <p:cNvPr id="29726" name="Straight Connector 1446"/>
              <p:cNvCxnSpPr/>
              <p:nvPr/>
            </p:nvCxnSpPr>
            <p:spPr>
              <a:xfrm>
                <a:off x="-435240" y="5387760"/>
                <a:ext cx="126360" cy="360"/>
              </a:xfrm>
              <a:prstGeom prst="straightConnector1">
                <a:avLst/>
              </a:prstGeom>
              <a:ln w="6480">
                <a:solidFill>
                  <a:srgbClr val="a8a8a8"/>
                </a:solidFill>
                <a:miter/>
              </a:ln>
            </p:spPr>
          </p:cxnSp>
          <p:cxnSp>
            <p:nvCxnSpPr>
              <p:cNvPr id="29727" name="Straight Connector 1447"/>
              <p:cNvCxnSpPr/>
              <p:nvPr/>
            </p:nvCxnSpPr>
            <p:spPr>
              <a:xfrm>
                <a:off x="-435240" y="5224680"/>
                <a:ext cx="126360" cy="360"/>
              </a:xfrm>
              <a:prstGeom prst="straightConnector1">
                <a:avLst/>
              </a:prstGeom>
              <a:ln w="6480">
                <a:solidFill>
                  <a:srgbClr val="a8a8a8"/>
                </a:solidFill>
                <a:miter/>
              </a:ln>
            </p:spPr>
          </p:cxnSp>
          <p:cxnSp>
            <p:nvCxnSpPr>
              <p:cNvPr id="29728" name="Straight Connector 1448"/>
              <p:cNvCxnSpPr/>
              <p:nvPr/>
            </p:nvCxnSpPr>
            <p:spPr>
              <a:xfrm>
                <a:off x="-435240" y="5714280"/>
                <a:ext cx="126360" cy="360"/>
              </a:xfrm>
              <a:prstGeom prst="straightConnector1">
                <a:avLst/>
              </a:prstGeom>
              <a:ln w="6480">
                <a:solidFill>
                  <a:srgbClr val="a8a8a8"/>
                </a:solidFill>
                <a:miter/>
              </a:ln>
            </p:spPr>
          </p:cxnSp>
          <p:cxnSp>
            <p:nvCxnSpPr>
              <p:cNvPr id="29729" name="Straight Connector 1449"/>
              <p:cNvCxnSpPr/>
              <p:nvPr/>
            </p:nvCxnSpPr>
            <p:spPr>
              <a:xfrm>
                <a:off x="-435240" y="5551200"/>
                <a:ext cx="126360" cy="360"/>
              </a:xfrm>
              <a:prstGeom prst="straightConnector1">
                <a:avLst/>
              </a:prstGeom>
              <a:ln w="6480">
                <a:solidFill>
                  <a:srgbClr val="a8a8a8"/>
                </a:solidFill>
                <a:miter/>
              </a:ln>
            </p:spPr>
          </p:cxnSp>
          <p:cxnSp>
            <p:nvCxnSpPr>
              <p:cNvPr id="29730" name="Straight Connector 1450"/>
              <p:cNvCxnSpPr/>
              <p:nvPr/>
            </p:nvCxnSpPr>
            <p:spPr>
              <a:xfrm>
                <a:off x="-435240" y="6041160"/>
                <a:ext cx="126360" cy="360"/>
              </a:xfrm>
              <a:prstGeom prst="straightConnector1">
                <a:avLst/>
              </a:prstGeom>
              <a:ln w="6480">
                <a:solidFill>
                  <a:srgbClr val="a8a8a8"/>
                </a:solidFill>
                <a:miter/>
              </a:ln>
            </p:spPr>
          </p:cxnSp>
          <p:cxnSp>
            <p:nvCxnSpPr>
              <p:cNvPr id="29731" name="Straight Connector 1451"/>
              <p:cNvCxnSpPr/>
              <p:nvPr/>
            </p:nvCxnSpPr>
            <p:spPr>
              <a:xfrm>
                <a:off x="-435240" y="5877720"/>
                <a:ext cx="126360" cy="360"/>
              </a:xfrm>
              <a:prstGeom prst="straightConnector1">
                <a:avLst/>
              </a:prstGeom>
              <a:ln w="6480">
                <a:solidFill>
                  <a:srgbClr val="a8a8a8"/>
                </a:solidFill>
                <a:miter/>
              </a:ln>
            </p:spPr>
          </p:cxnSp>
          <p:cxnSp>
            <p:nvCxnSpPr>
              <p:cNvPr id="29732" name="Straight Connector 1452"/>
              <p:cNvCxnSpPr/>
              <p:nvPr/>
            </p:nvCxnSpPr>
            <p:spPr>
              <a:xfrm>
                <a:off x="-435240" y="6367680"/>
                <a:ext cx="126360" cy="360"/>
              </a:xfrm>
              <a:prstGeom prst="straightConnector1">
                <a:avLst/>
              </a:prstGeom>
              <a:ln w="6480">
                <a:solidFill>
                  <a:srgbClr val="a8a8a8"/>
                </a:solidFill>
                <a:miter/>
              </a:ln>
            </p:spPr>
          </p:cxnSp>
          <p:cxnSp>
            <p:nvCxnSpPr>
              <p:cNvPr id="29733" name="Straight Connector 1453"/>
              <p:cNvCxnSpPr/>
              <p:nvPr/>
            </p:nvCxnSpPr>
            <p:spPr>
              <a:xfrm>
                <a:off x="-435240" y="6204240"/>
                <a:ext cx="126360" cy="360"/>
              </a:xfrm>
              <a:prstGeom prst="straightConnector1">
                <a:avLst/>
              </a:prstGeom>
              <a:ln w="6480">
                <a:solidFill>
                  <a:srgbClr val="a8a8a8"/>
                </a:solidFill>
                <a:miter/>
              </a:ln>
            </p:spPr>
          </p:cxnSp>
          <p:cxnSp>
            <p:nvCxnSpPr>
              <p:cNvPr id="29734" name="Straight Connector 1083"/>
              <p:cNvCxnSpPr/>
              <p:nvPr/>
            </p:nvCxnSpPr>
            <p:spPr>
              <a:xfrm>
                <a:off x="493920" y="-435240"/>
                <a:ext cx="360" cy="126360"/>
              </a:xfrm>
              <a:prstGeom prst="straightConnector1">
                <a:avLst/>
              </a:prstGeom>
              <a:ln w="6480">
                <a:solidFill>
                  <a:srgbClr val="a8a8a8"/>
                </a:solidFill>
                <a:miter/>
              </a:ln>
            </p:spPr>
          </p:cxnSp>
          <p:cxnSp>
            <p:nvCxnSpPr>
              <p:cNvPr id="29735" name="Straight Connector 1084"/>
              <p:cNvCxnSpPr/>
              <p:nvPr/>
            </p:nvCxnSpPr>
            <p:spPr>
              <a:xfrm>
                <a:off x="329400" y="-435240"/>
                <a:ext cx="360" cy="126360"/>
              </a:xfrm>
              <a:prstGeom prst="straightConnector1">
                <a:avLst/>
              </a:prstGeom>
              <a:ln w="6480">
                <a:solidFill>
                  <a:srgbClr val="a8a8a8"/>
                </a:solidFill>
                <a:miter/>
              </a:ln>
            </p:spPr>
          </p:cxnSp>
          <p:cxnSp>
            <p:nvCxnSpPr>
              <p:cNvPr id="29736" name="Straight Connector 1085"/>
              <p:cNvCxnSpPr/>
              <p:nvPr/>
            </p:nvCxnSpPr>
            <p:spPr>
              <a:xfrm>
                <a:off x="823680" y="-435240"/>
                <a:ext cx="360" cy="126360"/>
              </a:xfrm>
              <a:prstGeom prst="straightConnector1">
                <a:avLst/>
              </a:prstGeom>
              <a:ln w="6480">
                <a:solidFill>
                  <a:srgbClr val="a8a8a8"/>
                </a:solidFill>
                <a:miter/>
              </a:ln>
            </p:spPr>
          </p:cxnSp>
          <p:cxnSp>
            <p:nvCxnSpPr>
              <p:cNvPr id="29737" name="Straight Connector 1086"/>
              <p:cNvCxnSpPr/>
              <p:nvPr/>
            </p:nvCxnSpPr>
            <p:spPr>
              <a:xfrm>
                <a:off x="658800" y="-435240"/>
                <a:ext cx="360" cy="126360"/>
              </a:xfrm>
              <a:prstGeom prst="straightConnector1">
                <a:avLst/>
              </a:prstGeom>
              <a:ln w="6480">
                <a:solidFill>
                  <a:srgbClr val="a8a8a8"/>
                </a:solidFill>
                <a:miter/>
              </a:ln>
            </p:spPr>
          </p:cxnSp>
          <p:cxnSp>
            <p:nvCxnSpPr>
              <p:cNvPr id="29738" name="Straight Connector 1087"/>
              <p:cNvCxnSpPr/>
              <p:nvPr/>
            </p:nvCxnSpPr>
            <p:spPr>
              <a:xfrm>
                <a:off x="1153080" y="-435240"/>
                <a:ext cx="360" cy="126360"/>
              </a:xfrm>
              <a:prstGeom prst="straightConnector1">
                <a:avLst/>
              </a:prstGeom>
              <a:ln w="6480">
                <a:solidFill>
                  <a:srgbClr val="a8a8a8"/>
                </a:solidFill>
                <a:miter/>
              </a:ln>
            </p:spPr>
          </p:cxnSp>
          <p:cxnSp>
            <p:nvCxnSpPr>
              <p:cNvPr id="29739" name="Straight Connector 1088"/>
              <p:cNvCxnSpPr/>
              <p:nvPr/>
            </p:nvCxnSpPr>
            <p:spPr>
              <a:xfrm>
                <a:off x="988200" y="-435240"/>
                <a:ext cx="360" cy="126360"/>
              </a:xfrm>
              <a:prstGeom prst="straightConnector1">
                <a:avLst/>
              </a:prstGeom>
              <a:ln w="6480">
                <a:solidFill>
                  <a:srgbClr val="a8a8a8"/>
                </a:solidFill>
                <a:miter/>
              </a:ln>
            </p:spPr>
          </p:cxnSp>
          <p:cxnSp>
            <p:nvCxnSpPr>
              <p:cNvPr id="29740" name="Straight Connector 1089"/>
              <p:cNvCxnSpPr/>
              <p:nvPr/>
            </p:nvCxnSpPr>
            <p:spPr>
              <a:xfrm>
                <a:off x="1482480" y="-435240"/>
                <a:ext cx="360" cy="126360"/>
              </a:xfrm>
              <a:prstGeom prst="straightConnector1">
                <a:avLst/>
              </a:prstGeom>
              <a:ln w="6480">
                <a:solidFill>
                  <a:srgbClr val="a8a8a8"/>
                </a:solidFill>
                <a:miter/>
              </a:ln>
            </p:spPr>
          </p:cxnSp>
          <p:cxnSp>
            <p:nvCxnSpPr>
              <p:cNvPr id="29741" name="Straight Connector 1090"/>
              <p:cNvCxnSpPr/>
              <p:nvPr/>
            </p:nvCxnSpPr>
            <p:spPr>
              <a:xfrm>
                <a:off x="1317960" y="-435240"/>
                <a:ext cx="360" cy="126360"/>
              </a:xfrm>
              <a:prstGeom prst="straightConnector1">
                <a:avLst/>
              </a:prstGeom>
              <a:ln w="6480">
                <a:solidFill>
                  <a:srgbClr val="a8a8a8"/>
                </a:solidFill>
                <a:miter/>
              </a:ln>
            </p:spPr>
          </p:cxnSp>
          <p:cxnSp>
            <p:nvCxnSpPr>
              <p:cNvPr id="29742" name="Straight Connector 1091"/>
              <p:cNvCxnSpPr/>
              <p:nvPr/>
            </p:nvCxnSpPr>
            <p:spPr>
              <a:xfrm>
                <a:off x="1812240" y="-435240"/>
                <a:ext cx="360" cy="126360"/>
              </a:xfrm>
              <a:prstGeom prst="straightConnector1">
                <a:avLst/>
              </a:prstGeom>
              <a:ln w="6480">
                <a:solidFill>
                  <a:srgbClr val="a8a8a8"/>
                </a:solidFill>
                <a:miter/>
              </a:ln>
            </p:spPr>
          </p:cxnSp>
          <p:cxnSp>
            <p:nvCxnSpPr>
              <p:cNvPr id="29743" name="Straight Connector 1092"/>
              <p:cNvCxnSpPr/>
              <p:nvPr/>
            </p:nvCxnSpPr>
            <p:spPr>
              <a:xfrm>
                <a:off x="1647360" y="-435240"/>
                <a:ext cx="360" cy="126360"/>
              </a:xfrm>
              <a:prstGeom prst="straightConnector1">
                <a:avLst/>
              </a:prstGeom>
              <a:ln w="6480">
                <a:solidFill>
                  <a:srgbClr val="a8a8a8"/>
                </a:solidFill>
                <a:miter/>
              </a:ln>
            </p:spPr>
          </p:cxnSp>
          <p:cxnSp>
            <p:nvCxnSpPr>
              <p:cNvPr id="29744" name="Straight Connector 1093"/>
              <p:cNvCxnSpPr/>
              <p:nvPr/>
            </p:nvCxnSpPr>
            <p:spPr>
              <a:xfrm>
                <a:off x="2141640" y="-435240"/>
                <a:ext cx="360" cy="126360"/>
              </a:xfrm>
              <a:prstGeom prst="straightConnector1">
                <a:avLst/>
              </a:prstGeom>
              <a:ln w="6480">
                <a:solidFill>
                  <a:srgbClr val="a8a8a8"/>
                </a:solidFill>
                <a:miter/>
              </a:ln>
            </p:spPr>
          </p:cxnSp>
          <p:cxnSp>
            <p:nvCxnSpPr>
              <p:cNvPr id="29745" name="Straight Connector 1094"/>
              <p:cNvCxnSpPr/>
              <p:nvPr/>
            </p:nvCxnSpPr>
            <p:spPr>
              <a:xfrm>
                <a:off x="1976760" y="-435240"/>
                <a:ext cx="360" cy="126360"/>
              </a:xfrm>
              <a:prstGeom prst="straightConnector1">
                <a:avLst/>
              </a:prstGeom>
              <a:ln w="6480">
                <a:solidFill>
                  <a:srgbClr val="a8a8a8"/>
                </a:solidFill>
                <a:miter/>
              </a:ln>
            </p:spPr>
          </p:cxnSp>
          <p:cxnSp>
            <p:nvCxnSpPr>
              <p:cNvPr id="29746" name="Straight Connector 1095"/>
              <p:cNvCxnSpPr/>
              <p:nvPr/>
            </p:nvCxnSpPr>
            <p:spPr>
              <a:xfrm>
                <a:off x="2471040" y="-435240"/>
                <a:ext cx="360" cy="126360"/>
              </a:xfrm>
              <a:prstGeom prst="straightConnector1">
                <a:avLst/>
              </a:prstGeom>
              <a:ln w="6480">
                <a:solidFill>
                  <a:srgbClr val="a8a8a8"/>
                </a:solidFill>
                <a:miter/>
              </a:ln>
            </p:spPr>
          </p:cxnSp>
          <p:cxnSp>
            <p:nvCxnSpPr>
              <p:cNvPr id="29747" name="Straight Connector 1096"/>
              <p:cNvCxnSpPr/>
              <p:nvPr/>
            </p:nvCxnSpPr>
            <p:spPr>
              <a:xfrm>
                <a:off x="2306520" y="-435240"/>
                <a:ext cx="360" cy="126360"/>
              </a:xfrm>
              <a:prstGeom prst="straightConnector1">
                <a:avLst/>
              </a:prstGeom>
              <a:ln w="6480">
                <a:solidFill>
                  <a:srgbClr val="a8a8a8"/>
                </a:solidFill>
                <a:miter/>
              </a:ln>
            </p:spPr>
          </p:cxnSp>
          <p:cxnSp>
            <p:nvCxnSpPr>
              <p:cNvPr id="29748" name="Straight Connector 1097"/>
              <p:cNvCxnSpPr/>
              <p:nvPr/>
            </p:nvCxnSpPr>
            <p:spPr>
              <a:xfrm>
                <a:off x="2800800" y="-435240"/>
                <a:ext cx="360" cy="126360"/>
              </a:xfrm>
              <a:prstGeom prst="straightConnector1">
                <a:avLst/>
              </a:prstGeom>
              <a:ln w="6480">
                <a:solidFill>
                  <a:srgbClr val="a8a8a8"/>
                </a:solidFill>
                <a:miter/>
              </a:ln>
            </p:spPr>
          </p:cxnSp>
          <p:cxnSp>
            <p:nvCxnSpPr>
              <p:cNvPr id="29749" name="Straight Connector 1098"/>
              <p:cNvCxnSpPr/>
              <p:nvPr/>
            </p:nvCxnSpPr>
            <p:spPr>
              <a:xfrm>
                <a:off x="2635920" y="-435240"/>
                <a:ext cx="360" cy="126360"/>
              </a:xfrm>
              <a:prstGeom prst="straightConnector1">
                <a:avLst/>
              </a:prstGeom>
              <a:ln w="6480">
                <a:solidFill>
                  <a:srgbClr val="a8a8a8"/>
                </a:solidFill>
                <a:miter/>
              </a:ln>
            </p:spPr>
          </p:cxnSp>
          <p:cxnSp>
            <p:nvCxnSpPr>
              <p:cNvPr id="29750" name="Straight Connector 1099"/>
              <p:cNvCxnSpPr/>
              <p:nvPr/>
            </p:nvCxnSpPr>
            <p:spPr>
              <a:xfrm>
                <a:off x="3130200" y="-435240"/>
                <a:ext cx="360" cy="126360"/>
              </a:xfrm>
              <a:prstGeom prst="straightConnector1">
                <a:avLst/>
              </a:prstGeom>
              <a:ln w="6480">
                <a:solidFill>
                  <a:srgbClr val="a8a8a8"/>
                </a:solidFill>
                <a:miter/>
              </a:ln>
            </p:spPr>
          </p:cxnSp>
          <p:cxnSp>
            <p:nvCxnSpPr>
              <p:cNvPr id="29751" name="Straight Connector 1100"/>
              <p:cNvCxnSpPr/>
              <p:nvPr/>
            </p:nvCxnSpPr>
            <p:spPr>
              <a:xfrm>
                <a:off x="2965320" y="-435240"/>
                <a:ext cx="360" cy="126360"/>
              </a:xfrm>
              <a:prstGeom prst="straightConnector1">
                <a:avLst/>
              </a:prstGeom>
              <a:ln w="6480">
                <a:solidFill>
                  <a:srgbClr val="a8a8a8"/>
                </a:solidFill>
                <a:miter/>
              </a:ln>
            </p:spPr>
          </p:cxnSp>
          <p:cxnSp>
            <p:nvCxnSpPr>
              <p:cNvPr id="29752" name="Straight Connector 1101"/>
              <p:cNvCxnSpPr/>
              <p:nvPr/>
            </p:nvCxnSpPr>
            <p:spPr>
              <a:xfrm>
                <a:off x="3459600" y="-435240"/>
                <a:ext cx="360" cy="126360"/>
              </a:xfrm>
              <a:prstGeom prst="straightConnector1">
                <a:avLst/>
              </a:prstGeom>
              <a:ln w="6480">
                <a:solidFill>
                  <a:srgbClr val="a8a8a8"/>
                </a:solidFill>
                <a:miter/>
              </a:ln>
            </p:spPr>
          </p:cxnSp>
          <p:cxnSp>
            <p:nvCxnSpPr>
              <p:cNvPr id="29753" name="Straight Connector 1102"/>
              <p:cNvCxnSpPr/>
              <p:nvPr/>
            </p:nvCxnSpPr>
            <p:spPr>
              <a:xfrm>
                <a:off x="3295080" y="-435240"/>
                <a:ext cx="360" cy="126360"/>
              </a:xfrm>
              <a:prstGeom prst="straightConnector1">
                <a:avLst/>
              </a:prstGeom>
              <a:ln w="6480">
                <a:solidFill>
                  <a:srgbClr val="a8a8a8"/>
                </a:solidFill>
                <a:miter/>
              </a:ln>
            </p:spPr>
          </p:cxnSp>
          <p:cxnSp>
            <p:nvCxnSpPr>
              <p:cNvPr id="29754" name="Straight Connector 1103"/>
              <p:cNvCxnSpPr/>
              <p:nvPr/>
            </p:nvCxnSpPr>
            <p:spPr>
              <a:xfrm>
                <a:off x="3789360" y="-435240"/>
                <a:ext cx="360" cy="126360"/>
              </a:xfrm>
              <a:prstGeom prst="straightConnector1">
                <a:avLst/>
              </a:prstGeom>
              <a:ln w="6480">
                <a:solidFill>
                  <a:srgbClr val="a8a8a8"/>
                </a:solidFill>
                <a:miter/>
              </a:ln>
            </p:spPr>
          </p:cxnSp>
          <p:cxnSp>
            <p:nvCxnSpPr>
              <p:cNvPr id="29755" name="Straight Connector 1104"/>
              <p:cNvCxnSpPr/>
              <p:nvPr/>
            </p:nvCxnSpPr>
            <p:spPr>
              <a:xfrm>
                <a:off x="3624480" y="-435240"/>
                <a:ext cx="360" cy="126360"/>
              </a:xfrm>
              <a:prstGeom prst="straightConnector1">
                <a:avLst/>
              </a:prstGeom>
              <a:ln w="6480">
                <a:solidFill>
                  <a:srgbClr val="a8a8a8"/>
                </a:solidFill>
                <a:miter/>
              </a:ln>
            </p:spPr>
          </p:cxnSp>
          <p:cxnSp>
            <p:nvCxnSpPr>
              <p:cNvPr id="29756" name="Straight Connector 1105"/>
              <p:cNvCxnSpPr/>
              <p:nvPr/>
            </p:nvCxnSpPr>
            <p:spPr>
              <a:xfrm>
                <a:off x="4118760" y="-435240"/>
                <a:ext cx="360" cy="126360"/>
              </a:xfrm>
              <a:prstGeom prst="straightConnector1">
                <a:avLst/>
              </a:prstGeom>
              <a:ln w="6480">
                <a:solidFill>
                  <a:srgbClr val="a8a8a8"/>
                </a:solidFill>
                <a:miter/>
              </a:ln>
            </p:spPr>
          </p:cxnSp>
          <p:cxnSp>
            <p:nvCxnSpPr>
              <p:cNvPr id="29757" name="Straight Connector 1106"/>
              <p:cNvCxnSpPr/>
              <p:nvPr/>
            </p:nvCxnSpPr>
            <p:spPr>
              <a:xfrm>
                <a:off x="3953880" y="-435240"/>
                <a:ext cx="360" cy="126360"/>
              </a:xfrm>
              <a:prstGeom prst="straightConnector1">
                <a:avLst/>
              </a:prstGeom>
              <a:ln w="6480">
                <a:solidFill>
                  <a:srgbClr val="a8a8a8"/>
                </a:solidFill>
                <a:miter/>
              </a:ln>
            </p:spPr>
          </p:cxnSp>
          <p:cxnSp>
            <p:nvCxnSpPr>
              <p:cNvPr id="29758" name="Straight Connector 1107"/>
              <p:cNvCxnSpPr/>
              <p:nvPr/>
            </p:nvCxnSpPr>
            <p:spPr>
              <a:xfrm>
                <a:off x="4448160" y="-435240"/>
                <a:ext cx="360" cy="126360"/>
              </a:xfrm>
              <a:prstGeom prst="straightConnector1">
                <a:avLst/>
              </a:prstGeom>
              <a:ln w="6480">
                <a:solidFill>
                  <a:srgbClr val="a8a8a8"/>
                </a:solidFill>
                <a:miter/>
              </a:ln>
            </p:spPr>
          </p:cxnSp>
          <p:cxnSp>
            <p:nvCxnSpPr>
              <p:cNvPr id="29759" name="Straight Connector 1108"/>
              <p:cNvCxnSpPr/>
              <p:nvPr/>
            </p:nvCxnSpPr>
            <p:spPr>
              <a:xfrm>
                <a:off x="4283640" y="-435240"/>
                <a:ext cx="360" cy="126360"/>
              </a:xfrm>
              <a:prstGeom prst="straightConnector1">
                <a:avLst/>
              </a:prstGeom>
              <a:ln w="6480">
                <a:solidFill>
                  <a:srgbClr val="a8a8a8"/>
                </a:solidFill>
                <a:miter/>
              </a:ln>
            </p:spPr>
          </p:cxnSp>
          <p:cxnSp>
            <p:nvCxnSpPr>
              <p:cNvPr id="29760" name="Straight Connector 1109"/>
              <p:cNvCxnSpPr/>
              <p:nvPr/>
            </p:nvCxnSpPr>
            <p:spPr>
              <a:xfrm>
                <a:off x="4777920" y="-435240"/>
                <a:ext cx="360" cy="126360"/>
              </a:xfrm>
              <a:prstGeom prst="straightConnector1">
                <a:avLst/>
              </a:prstGeom>
              <a:ln w="6480">
                <a:solidFill>
                  <a:srgbClr val="a8a8a8"/>
                </a:solidFill>
                <a:miter/>
              </a:ln>
            </p:spPr>
          </p:cxnSp>
          <p:cxnSp>
            <p:nvCxnSpPr>
              <p:cNvPr id="29761" name="Straight Connector 1110"/>
              <p:cNvCxnSpPr/>
              <p:nvPr/>
            </p:nvCxnSpPr>
            <p:spPr>
              <a:xfrm>
                <a:off x="4613040" y="-435240"/>
                <a:ext cx="360" cy="126360"/>
              </a:xfrm>
              <a:prstGeom prst="straightConnector1">
                <a:avLst/>
              </a:prstGeom>
              <a:ln w="6480">
                <a:solidFill>
                  <a:srgbClr val="a8a8a8"/>
                </a:solidFill>
                <a:miter/>
              </a:ln>
            </p:spPr>
          </p:cxnSp>
          <p:cxnSp>
            <p:nvCxnSpPr>
              <p:cNvPr id="29762" name="Straight Connector 1111"/>
              <p:cNvCxnSpPr/>
              <p:nvPr/>
            </p:nvCxnSpPr>
            <p:spPr>
              <a:xfrm>
                <a:off x="5107320" y="-435240"/>
                <a:ext cx="360" cy="126360"/>
              </a:xfrm>
              <a:prstGeom prst="straightConnector1">
                <a:avLst/>
              </a:prstGeom>
              <a:ln w="6480">
                <a:solidFill>
                  <a:srgbClr val="a8a8a8"/>
                </a:solidFill>
                <a:miter/>
              </a:ln>
            </p:spPr>
          </p:cxnSp>
          <p:cxnSp>
            <p:nvCxnSpPr>
              <p:cNvPr id="29763" name="Straight Connector 1112"/>
              <p:cNvCxnSpPr/>
              <p:nvPr/>
            </p:nvCxnSpPr>
            <p:spPr>
              <a:xfrm>
                <a:off x="4942440" y="-435240"/>
                <a:ext cx="360" cy="126360"/>
              </a:xfrm>
              <a:prstGeom prst="straightConnector1">
                <a:avLst/>
              </a:prstGeom>
              <a:ln w="6480">
                <a:solidFill>
                  <a:srgbClr val="a8a8a8"/>
                </a:solidFill>
                <a:miter/>
              </a:ln>
            </p:spPr>
          </p:cxnSp>
          <p:cxnSp>
            <p:nvCxnSpPr>
              <p:cNvPr id="29764" name="Straight Connector 1113"/>
              <p:cNvCxnSpPr/>
              <p:nvPr/>
            </p:nvCxnSpPr>
            <p:spPr>
              <a:xfrm>
                <a:off x="5436720" y="-435240"/>
                <a:ext cx="360" cy="126360"/>
              </a:xfrm>
              <a:prstGeom prst="straightConnector1">
                <a:avLst/>
              </a:prstGeom>
              <a:ln w="6480">
                <a:solidFill>
                  <a:srgbClr val="a8a8a8"/>
                </a:solidFill>
                <a:miter/>
              </a:ln>
            </p:spPr>
          </p:cxnSp>
          <p:cxnSp>
            <p:nvCxnSpPr>
              <p:cNvPr id="29765" name="Straight Connector 1114"/>
              <p:cNvCxnSpPr/>
              <p:nvPr/>
            </p:nvCxnSpPr>
            <p:spPr>
              <a:xfrm>
                <a:off x="5272200" y="-435240"/>
                <a:ext cx="360" cy="126360"/>
              </a:xfrm>
              <a:prstGeom prst="straightConnector1">
                <a:avLst/>
              </a:prstGeom>
              <a:ln w="6480">
                <a:solidFill>
                  <a:srgbClr val="a8a8a8"/>
                </a:solidFill>
                <a:miter/>
              </a:ln>
            </p:spPr>
          </p:cxnSp>
          <p:cxnSp>
            <p:nvCxnSpPr>
              <p:cNvPr id="29766" name="Straight Connector 1115"/>
              <p:cNvCxnSpPr/>
              <p:nvPr/>
            </p:nvCxnSpPr>
            <p:spPr>
              <a:xfrm>
                <a:off x="5766480" y="-435240"/>
                <a:ext cx="360" cy="126360"/>
              </a:xfrm>
              <a:prstGeom prst="straightConnector1">
                <a:avLst/>
              </a:prstGeom>
              <a:ln w="6480">
                <a:solidFill>
                  <a:srgbClr val="a8a8a8"/>
                </a:solidFill>
                <a:miter/>
              </a:ln>
            </p:spPr>
          </p:cxnSp>
          <p:cxnSp>
            <p:nvCxnSpPr>
              <p:cNvPr id="29767" name="Straight Connector 1116"/>
              <p:cNvCxnSpPr/>
              <p:nvPr/>
            </p:nvCxnSpPr>
            <p:spPr>
              <a:xfrm>
                <a:off x="5601600" y="-435240"/>
                <a:ext cx="360" cy="126360"/>
              </a:xfrm>
              <a:prstGeom prst="straightConnector1">
                <a:avLst/>
              </a:prstGeom>
              <a:ln w="6480">
                <a:solidFill>
                  <a:srgbClr val="a8a8a8"/>
                </a:solidFill>
                <a:miter/>
              </a:ln>
            </p:spPr>
          </p:cxnSp>
          <p:cxnSp>
            <p:nvCxnSpPr>
              <p:cNvPr id="29768" name="Straight Connector 1117"/>
              <p:cNvCxnSpPr/>
              <p:nvPr/>
            </p:nvCxnSpPr>
            <p:spPr>
              <a:xfrm>
                <a:off x="6095880" y="-435240"/>
                <a:ext cx="360" cy="126360"/>
              </a:xfrm>
              <a:prstGeom prst="straightConnector1">
                <a:avLst/>
              </a:prstGeom>
              <a:ln w="6480">
                <a:solidFill>
                  <a:srgbClr val="a8a8a8"/>
                </a:solidFill>
                <a:miter/>
              </a:ln>
            </p:spPr>
          </p:cxnSp>
          <p:cxnSp>
            <p:nvCxnSpPr>
              <p:cNvPr id="29769" name="Straight Connector 1118"/>
              <p:cNvCxnSpPr/>
              <p:nvPr/>
            </p:nvCxnSpPr>
            <p:spPr>
              <a:xfrm>
                <a:off x="5931000" y="-435240"/>
                <a:ext cx="360" cy="126360"/>
              </a:xfrm>
              <a:prstGeom prst="straightConnector1">
                <a:avLst/>
              </a:prstGeom>
              <a:ln w="6480">
                <a:solidFill>
                  <a:srgbClr val="a8a8a8"/>
                </a:solidFill>
                <a:miter/>
              </a:ln>
            </p:spPr>
          </p:cxnSp>
          <p:cxnSp>
            <p:nvCxnSpPr>
              <p:cNvPr id="29770" name="Straight Connector 1119"/>
              <p:cNvCxnSpPr/>
              <p:nvPr/>
            </p:nvCxnSpPr>
            <p:spPr>
              <a:xfrm>
                <a:off x="6425280" y="-435240"/>
                <a:ext cx="360" cy="126360"/>
              </a:xfrm>
              <a:prstGeom prst="straightConnector1">
                <a:avLst/>
              </a:prstGeom>
              <a:ln w="6480">
                <a:solidFill>
                  <a:srgbClr val="a8a8a8"/>
                </a:solidFill>
                <a:miter/>
              </a:ln>
            </p:spPr>
          </p:cxnSp>
          <p:cxnSp>
            <p:nvCxnSpPr>
              <p:cNvPr id="29771" name="Straight Connector 1120"/>
              <p:cNvCxnSpPr/>
              <p:nvPr/>
            </p:nvCxnSpPr>
            <p:spPr>
              <a:xfrm>
                <a:off x="6260760" y="-435240"/>
                <a:ext cx="360" cy="126360"/>
              </a:xfrm>
              <a:prstGeom prst="straightConnector1">
                <a:avLst/>
              </a:prstGeom>
              <a:ln w="6480">
                <a:solidFill>
                  <a:srgbClr val="a8a8a8"/>
                </a:solidFill>
                <a:miter/>
              </a:ln>
            </p:spPr>
          </p:cxnSp>
          <p:cxnSp>
            <p:nvCxnSpPr>
              <p:cNvPr id="29772" name="Straight Connector 1126"/>
              <p:cNvCxnSpPr/>
              <p:nvPr/>
            </p:nvCxnSpPr>
            <p:spPr>
              <a:xfrm>
                <a:off x="6590160" y="-435240"/>
                <a:ext cx="360" cy="126360"/>
              </a:xfrm>
              <a:prstGeom prst="straightConnector1">
                <a:avLst/>
              </a:prstGeom>
              <a:ln w="6480">
                <a:solidFill>
                  <a:srgbClr val="a8a8a8"/>
                </a:solidFill>
                <a:miter/>
              </a:ln>
            </p:spPr>
          </p:cxnSp>
          <p:cxnSp>
            <p:nvCxnSpPr>
              <p:cNvPr id="29773" name="Straight Connector 1128"/>
              <p:cNvCxnSpPr/>
              <p:nvPr/>
            </p:nvCxnSpPr>
            <p:spPr>
              <a:xfrm>
                <a:off x="6919560" y="-435240"/>
                <a:ext cx="360" cy="126360"/>
              </a:xfrm>
              <a:prstGeom prst="straightConnector1">
                <a:avLst/>
              </a:prstGeom>
              <a:ln w="6480">
                <a:solidFill>
                  <a:srgbClr val="a8a8a8"/>
                </a:solidFill>
                <a:miter/>
              </a:ln>
            </p:spPr>
          </p:cxnSp>
          <p:cxnSp>
            <p:nvCxnSpPr>
              <p:cNvPr id="29774" name="Straight Connector 1129"/>
              <p:cNvCxnSpPr/>
              <p:nvPr/>
            </p:nvCxnSpPr>
            <p:spPr>
              <a:xfrm>
                <a:off x="6754680" y="-435240"/>
                <a:ext cx="360" cy="126360"/>
              </a:xfrm>
              <a:prstGeom prst="straightConnector1">
                <a:avLst/>
              </a:prstGeom>
              <a:ln w="6480">
                <a:solidFill>
                  <a:srgbClr val="a8a8a8"/>
                </a:solidFill>
                <a:miter/>
              </a:ln>
            </p:spPr>
          </p:cxnSp>
          <p:cxnSp>
            <p:nvCxnSpPr>
              <p:cNvPr id="29775" name="Straight Connector 1130"/>
              <p:cNvCxnSpPr/>
              <p:nvPr/>
            </p:nvCxnSpPr>
            <p:spPr>
              <a:xfrm>
                <a:off x="7248960" y="-435240"/>
                <a:ext cx="360" cy="126360"/>
              </a:xfrm>
              <a:prstGeom prst="straightConnector1">
                <a:avLst/>
              </a:prstGeom>
              <a:ln w="6480">
                <a:solidFill>
                  <a:srgbClr val="a8a8a8"/>
                </a:solidFill>
                <a:miter/>
              </a:ln>
            </p:spPr>
          </p:cxnSp>
          <p:cxnSp>
            <p:nvCxnSpPr>
              <p:cNvPr id="29776" name="Straight Connector 1131"/>
              <p:cNvCxnSpPr/>
              <p:nvPr/>
            </p:nvCxnSpPr>
            <p:spPr>
              <a:xfrm>
                <a:off x="7084440" y="-435240"/>
                <a:ext cx="360" cy="126360"/>
              </a:xfrm>
              <a:prstGeom prst="straightConnector1">
                <a:avLst/>
              </a:prstGeom>
              <a:ln w="6480">
                <a:solidFill>
                  <a:srgbClr val="a8a8a8"/>
                </a:solidFill>
                <a:miter/>
              </a:ln>
            </p:spPr>
          </p:cxnSp>
          <p:cxnSp>
            <p:nvCxnSpPr>
              <p:cNvPr id="29777" name="Straight Connector 1132"/>
              <p:cNvCxnSpPr/>
              <p:nvPr/>
            </p:nvCxnSpPr>
            <p:spPr>
              <a:xfrm>
                <a:off x="7578720" y="-435240"/>
                <a:ext cx="360" cy="126360"/>
              </a:xfrm>
              <a:prstGeom prst="straightConnector1">
                <a:avLst/>
              </a:prstGeom>
              <a:ln w="6480">
                <a:solidFill>
                  <a:srgbClr val="a8a8a8"/>
                </a:solidFill>
                <a:miter/>
              </a:ln>
            </p:spPr>
          </p:cxnSp>
          <p:cxnSp>
            <p:nvCxnSpPr>
              <p:cNvPr id="29778" name="Straight Connector 1133"/>
              <p:cNvCxnSpPr/>
              <p:nvPr/>
            </p:nvCxnSpPr>
            <p:spPr>
              <a:xfrm>
                <a:off x="7413840" y="-435240"/>
                <a:ext cx="360" cy="126360"/>
              </a:xfrm>
              <a:prstGeom prst="straightConnector1">
                <a:avLst/>
              </a:prstGeom>
              <a:ln w="6480">
                <a:solidFill>
                  <a:srgbClr val="a8a8a8"/>
                </a:solidFill>
                <a:miter/>
              </a:ln>
            </p:spPr>
          </p:cxnSp>
          <p:cxnSp>
            <p:nvCxnSpPr>
              <p:cNvPr id="29779" name="Straight Connector 1134"/>
              <p:cNvCxnSpPr/>
              <p:nvPr/>
            </p:nvCxnSpPr>
            <p:spPr>
              <a:xfrm>
                <a:off x="7908120" y="-435240"/>
                <a:ext cx="360" cy="126360"/>
              </a:xfrm>
              <a:prstGeom prst="straightConnector1">
                <a:avLst/>
              </a:prstGeom>
              <a:ln w="6480">
                <a:solidFill>
                  <a:srgbClr val="a8a8a8"/>
                </a:solidFill>
                <a:miter/>
              </a:ln>
            </p:spPr>
          </p:cxnSp>
          <p:cxnSp>
            <p:nvCxnSpPr>
              <p:cNvPr id="29780" name="Straight Connector 1135"/>
              <p:cNvCxnSpPr/>
              <p:nvPr/>
            </p:nvCxnSpPr>
            <p:spPr>
              <a:xfrm>
                <a:off x="7743240" y="-435240"/>
                <a:ext cx="360" cy="126360"/>
              </a:xfrm>
              <a:prstGeom prst="straightConnector1">
                <a:avLst/>
              </a:prstGeom>
              <a:ln w="6480">
                <a:solidFill>
                  <a:srgbClr val="a8a8a8"/>
                </a:solidFill>
                <a:miter/>
              </a:ln>
            </p:spPr>
          </p:cxnSp>
          <p:cxnSp>
            <p:nvCxnSpPr>
              <p:cNvPr id="29781" name="Straight Connector 1136"/>
              <p:cNvCxnSpPr/>
              <p:nvPr/>
            </p:nvCxnSpPr>
            <p:spPr>
              <a:xfrm>
                <a:off x="8237520" y="-435240"/>
                <a:ext cx="360" cy="126360"/>
              </a:xfrm>
              <a:prstGeom prst="straightConnector1">
                <a:avLst/>
              </a:prstGeom>
              <a:ln w="6480">
                <a:solidFill>
                  <a:srgbClr val="a8a8a8"/>
                </a:solidFill>
                <a:miter/>
              </a:ln>
            </p:spPr>
          </p:cxnSp>
          <p:cxnSp>
            <p:nvCxnSpPr>
              <p:cNvPr id="29782" name="Straight Connector 1137"/>
              <p:cNvCxnSpPr/>
              <p:nvPr/>
            </p:nvCxnSpPr>
            <p:spPr>
              <a:xfrm>
                <a:off x="8073000" y="-435240"/>
                <a:ext cx="360" cy="126360"/>
              </a:xfrm>
              <a:prstGeom prst="straightConnector1">
                <a:avLst/>
              </a:prstGeom>
              <a:ln w="6480">
                <a:solidFill>
                  <a:srgbClr val="a8a8a8"/>
                </a:solidFill>
                <a:miter/>
              </a:ln>
            </p:spPr>
          </p:cxnSp>
          <p:cxnSp>
            <p:nvCxnSpPr>
              <p:cNvPr id="29783" name="Straight Connector 1138"/>
              <p:cNvCxnSpPr/>
              <p:nvPr/>
            </p:nvCxnSpPr>
            <p:spPr>
              <a:xfrm>
                <a:off x="8567280" y="-435240"/>
                <a:ext cx="360" cy="126360"/>
              </a:xfrm>
              <a:prstGeom prst="straightConnector1">
                <a:avLst/>
              </a:prstGeom>
              <a:ln w="6480">
                <a:solidFill>
                  <a:srgbClr val="a8a8a8"/>
                </a:solidFill>
                <a:miter/>
              </a:ln>
            </p:spPr>
          </p:cxnSp>
          <p:cxnSp>
            <p:nvCxnSpPr>
              <p:cNvPr id="29784" name="Straight Connector 1139"/>
              <p:cNvCxnSpPr/>
              <p:nvPr/>
            </p:nvCxnSpPr>
            <p:spPr>
              <a:xfrm>
                <a:off x="8402400" y="-435240"/>
                <a:ext cx="360" cy="126360"/>
              </a:xfrm>
              <a:prstGeom prst="straightConnector1">
                <a:avLst/>
              </a:prstGeom>
              <a:ln w="6480">
                <a:solidFill>
                  <a:srgbClr val="a8a8a8"/>
                </a:solidFill>
                <a:miter/>
              </a:ln>
            </p:spPr>
          </p:cxnSp>
          <p:cxnSp>
            <p:nvCxnSpPr>
              <p:cNvPr id="29785" name="Straight Connector 1140"/>
              <p:cNvCxnSpPr/>
              <p:nvPr/>
            </p:nvCxnSpPr>
            <p:spPr>
              <a:xfrm>
                <a:off x="8896680" y="-435240"/>
                <a:ext cx="360" cy="126360"/>
              </a:xfrm>
              <a:prstGeom prst="straightConnector1">
                <a:avLst/>
              </a:prstGeom>
              <a:ln w="6480">
                <a:solidFill>
                  <a:srgbClr val="a8a8a8"/>
                </a:solidFill>
                <a:miter/>
              </a:ln>
            </p:spPr>
          </p:cxnSp>
          <p:cxnSp>
            <p:nvCxnSpPr>
              <p:cNvPr id="29786" name="Straight Connector 1141"/>
              <p:cNvCxnSpPr/>
              <p:nvPr/>
            </p:nvCxnSpPr>
            <p:spPr>
              <a:xfrm>
                <a:off x="8731800" y="-435240"/>
                <a:ext cx="360" cy="126360"/>
              </a:xfrm>
              <a:prstGeom prst="straightConnector1">
                <a:avLst/>
              </a:prstGeom>
              <a:ln w="6480">
                <a:solidFill>
                  <a:srgbClr val="a8a8a8"/>
                </a:solidFill>
                <a:miter/>
              </a:ln>
            </p:spPr>
          </p:cxnSp>
          <p:cxnSp>
            <p:nvCxnSpPr>
              <p:cNvPr id="29787" name="Straight Connector 1142"/>
              <p:cNvCxnSpPr/>
              <p:nvPr/>
            </p:nvCxnSpPr>
            <p:spPr>
              <a:xfrm>
                <a:off x="9226080" y="-435240"/>
                <a:ext cx="360" cy="126360"/>
              </a:xfrm>
              <a:prstGeom prst="straightConnector1">
                <a:avLst/>
              </a:prstGeom>
              <a:ln w="6480">
                <a:solidFill>
                  <a:srgbClr val="a8a8a8"/>
                </a:solidFill>
                <a:miter/>
              </a:ln>
            </p:spPr>
          </p:cxnSp>
          <p:cxnSp>
            <p:nvCxnSpPr>
              <p:cNvPr id="29788" name="Straight Connector 1143"/>
              <p:cNvCxnSpPr/>
              <p:nvPr/>
            </p:nvCxnSpPr>
            <p:spPr>
              <a:xfrm>
                <a:off x="9061560" y="-435240"/>
                <a:ext cx="360" cy="126360"/>
              </a:xfrm>
              <a:prstGeom prst="straightConnector1">
                <a:avLst/>
              </a:prstGeom>
              <a:ln w="6480">
                <a:solidFill>
                  <a:srgbClr val="a8a8a8"/>
                </a:solidFill>
                <a:miter/>
              </a:ln>
            </p:spPr>
          </p:cxnSp>
          <p:cxnSp>
            <p:nvCxnSpPr>
              <p:cNvPr id="29789" name="Straight Connector 1144"/>
              <p:cNvCxnSpPr/>
              <p:nvPr/>
            </p:nvCxnSpPr>
            <p:spPr>
              <a:xfrm>
                <a:off x="9555840" y="-435240"/>
                <a:ext cx="360" cy="126360"/>
              </a:xfrm>
              <a:prstGeom prst="straightConnector1">
                <a:avLst/>
              </a:prstGeom>
              <a:ln w="6480">
                <a:solidFill>
                  <a:srgbClr val="a8a8a8"/>
                </a:solidFill>
                <a:miter/>
              </a:ln>
            </p:spPr>
          </p:cxnSp>
          <p:cxnSp>
            <p:nvCxnSpPr>
              <p:cNvPr id="29790" name="Straight Connector 1145"/>
              <p:cNvCxnSpPr/>
              <p:nvPr/>
            </p:nvCxnSpPr>
            <p:spPr>
              <a:xfrm>
                <a:off x="9390960" y="-435240"/>
                <a:ext cx="360" cy="126360"/>
              </a:xfrm>
              <a:prstGeom prst="straightConnector1">
                <a:avLst/>
              </a:prstGeom>
              <a:ln w="6480">
                <a:solidFill>
                  <a:srgbClr val="a8a8a8"/>
                </a:solidFill>
                <a:miter/>
              </a:ln>
            </p:spPr>
          </p:cxnSp>
          <p:cxnSp>
            <p:nvCxnSpPr>
              <p:cNvPr id="29791" name="Straight Connector 1146"/>
              <p:cNvCxnSpPr/>
              <p:nvPr/>
            </p:nvCxnSpPr>
            <p:spPr>
              <a:xfrm>
                <a:off x="9885240" y="-435240"/>
                <a:ext cx="360" cy="126360"/>
              </a:xfrm>
              <a:prstGeom prst="straightConnector1">
                <a:avLst/>
              </a:prstGeom>
              <a:ln w="6480">
                <a:solidFill>
                  <a:srgbClr val="a8a8a8"/>
                </a:solidFill>
                <a:miter/>
              </a:ln>
            </p:spPr>
          </p:cxnSp>
          <p:cxnSp>
            <p:nvCxnSpPr>
              <p:cNvPr id="29792" name="Straight Connector 1147"/>
              <p:cNvCxnSpPr/>
              <p:nvPr/>
            </p:nvCxnSpPr>
            <p:spPr>
              <a:xfrm>
                <a:off x="9720360" y="-435240"/>
                <a:ext cx="360" cy="126360"/>
              </a:xfrm>
              <a:prstGeom prst="straightConnector1">
                <a:avLst/>
              </a:prstGeom>
              <a:ln w="6480">
                <a:solidFill>
                  <a:srgbClr val="a8a8a8"/>
                </a:solidFill>
                <a:miter/>
              </a:ln>
            </p:spPr>
          </p:cxnSp>
          <p:cxnSp>
            <p:nvCxnSpPr>
              <p:cNvPr id="29793" name="Straight Connector 1148"/>
              <p:cNvCxnSpPr/>
              <p:nvPr/>
            </p:nvCxnSpPr>
            <p:spPr>
              <a:xfrm>
                <a:off x="10214640" y="-435240"/>
                <a:ext cx="360" cy="126360"/>
              </a:xfrm>
              <a:prstGeom prst="straightConnector1">
                <a:avLst/>
              </a:prstGeom>
              <a:ln w="6480">
                <a:solidFill>
                  <a:srgbClr val="a8a8a8"/>
                </a:solidFill>
                <a:miter/>
              </a:ln>
            </p:spPr>
          </p:cxnSp>
          <p:cxnSp>
            <p:nvCxnSpPr>
              <p:cNvPr id="29794" name="Straight Connector 1149"/>
              <p:cNvCxnSpPr/>
              <p:nvPr/>
            </p:nvCxnSpPr>
            <p:spPr>
              <a:xfrm>
                <a:off x="10050120" y="-435240"/>
                <a:ext cx="360" cy="126360"/>
              </a:xfrm>
              <a:prstGeom prst="straightConnector1">
                <a:avLst/>
              </a:prstGeom>
              <a:ln w="6480">
                <a:solidFill>
                  <a:srgbClr val="a8a8a8"/>
                </a:solidFill>
                <a:miter/>
              </a:ln>
            </p:spPr>
          </p:cxnSp>
          <p:cxnSp>
            <p:nvCxnSpPr>
              <p:cNvPr id="29795" name="Straight Connector 1150"/>
              <p:cNvCxnSpPr/>
              <p:nvPr/>
            </p:nvCxnSpPr>
            <p:spPr>
              <a:xfrm>
                <a:off x="10544400" y="-435240"/>
                <a:ext cx="360" cy="126360"/>
              </a:xfrm>
              <a:prstGeom prst="straightConnector1">
                <a:avLst/>
              </a:prstGeom>
              <a:ln w="6480">
                <a:solidFill>
                  <a:srgbClr val="a8a8a8"/>
                </a:solidFill>
                <a:miter/>
              </a:ln>
            </p:spPr>
          </p:cxnSp>
          <p:cxnSp>
            <p:nvCxnSpPr>
              <p:cNvPr id="29796" name="Straight Connector 1151"/>
              <p:cNvCxnSpPr/>
              <p:nvPr/>
            </p:nvCxnSpPr>
            <p:spPr>
              <a:xfrm>
                <a:off x="10379520" y="-435240"/>
                <a:ext cx="360" cy="126360"/>
              </a:xfrm>
              <a:prstGeom prst="straightConnector1">
                <a:avLst/>
              </a:prstGeom>
              <a:ln w="6480">
                <a:solidFill>
                  <a:srgbClr val="a8a8a8"/>
                </a:solidFill>
                <a:miter/>
              </a:ln>
            </p:spPr>
          </p:cxnSp>
          <p:cxnSp>
            <p:nvCxnSpPr>
              <p:cNvPr id="29797" name="Straight Connector 1152"/>
              <p:cNvCxnSpPr/>
              <p:nvPr/>
            </p:nvCxnSpPr>
            <p:spPr>
              <a:xfrm>
                <a:off x="10873800" y="-435240"/>
                <a:ext cx="360" cy="126360"/>
              </a:xfrm>
              <a:prstGeom prst="straightConnector1">
                <a:avLst/>
              </a:prstGeom>
              <a:ln w="6480">
                <a:solidFill>
                  <a:srgbClr val="a8a8a8"/>
                </a:solidFill>
                <a:miter/>
              </a:ln>
            </p:spPr>
          </p:cxnSp>
          <p:cxnSp>
            <p:nvCxnSpPr>
              <p:cNvPr id="29798" name="Straight Connector 1153"/>
              <p:cNvCxnSpPr/>
              <p:nvPr/>
            </p:nvCxnSpPr>
            <p:spPr>
              <a:xfrm>
                <a:off x="10708920" y="-435240"/>
                <a:ext cx="360" cy="126360"/>
              </a:xfrm>
              <a:prstGeom prst="straightConnector1">
                <a:avLst/>
              </a:prstGeom>
              <a:ln w="6480">
                <a:solidFill>
                  <a:srgbClr val="a8a8a8"/>
                </a:solidFill>
                <a:miter/>
              </a:ln>
            </p:spPr>
          </p:cxnSp>
          <p:cxnSp>
            <p:nvCxnSpPr>
              <p:cNvPr id="29799" name="Straight Connector 1154"/>
              <p:cNvCxnSpPr/>
              <p:nvPr/>
            </p:nvCxnSpPr>
            <p:spPr>
              <a:xfrm>
                <a:off x="11203200" y="-435240"/>
                <a:ext cx="360" cy="126360"/>
              </a:xfrm>
              <a:prstGeom prst="straightConnector1">
                <a:avLst/>
              </a:prstGeom>
              <a:ln w="6480">
                <a:solidFill>
                  <a:srgbClr val="a8a8a8"/>
                </a:solidFill>
                <a:miter/>
              </a:ln>
            </p:spPr>
          </p:cxnSp>
          <p:cxnSp>
            <p:nvCxnSpPr>
              <p:cNvPr id="29800" name="Straight Connector 1155"/>
              <p:cNvCxnSpPr/>
              <p:nvPr/>
            </p:nvCxnSpPr>
            <p:spPr>
              <a:xfrm>
                <a:off x="11038680" y="-435240"/>
                <a:ext cx="360" cy="126360"/>
              </a:xfrm>
              <a:prstGeom prst="straightConnector1">
                <a:avLst/>
              </a:prstGeom>
              <a:ln w="6480">
                <a:solidFill>
                  <a:srgbClr val="a8a8a8"/>
                </a:solidFill>
                <a:miter/>
              </a:ln>
            </p:spPr>
          </p:cxnSp>
          <p:cxnSp>
            <p:nvCxnSpPr>
              <p:cNvPr id="29801" name="Straight Connector 1156"/>
              <p:cNvCxnSpPr/>
              <p:nvPr/>
            </p:nvCxnSpPr>
            <p:spPr>
              <a:xfrm>
                <a:off x="11532960" y="-435240"/>
                <a:ext cx="360" cy="126360"/>
              </a:xfrm>
              <a:prstGeom prst="straightConnector1">
                <a:avLst/>
              </a:prstGeom>
              <a:ln w="6480">
                <a:solidFill>
                  <a:srgbClr val="a8a8a8"/>
                </a:solidFill>
                <a:miter/>
              </a:ln>
            </p:spPr>
          </p:cxnSp>
          <p:cxnSp>
            <p:nvCxnSpPr>
              <p:cNvPr id="29802" name="Straight Connector 1157"/>
              <p:cNvCxnSpPr/>
              <p:nvPr/>
            </p:nvCxnSpPr>
            <p:spPr>
              <a:xfrm>
                <a:off x="11368080" y="-435240"/>
                <a:ext cx="360" cy="126360"/>
              </a:xfrm>
              <a:prstGeom prst="straightConnector1">
                <a:avLst/>
              </a:prstGeom>
              <a:ln w="6480">
                <a:solidFill>
                  <a:srgbClr val="a8a8a8"/>
                </a:solidFill>
                <a:miter/>
              </a:ln>
            </p:spPr>
          </p:cxnSp>
          <p:cxnSp>
            <p:nvCxnSpPr>
              <p:cNvPr id="29803" name="Straight Connector 1158"/>
              <p:cNvCxnSpPr/>
              <p:nvPr/>
            </p:nvCxnSpPr>
            <p:spPr>
              <a:xfrm>
                <a:off x="11862360" y="-435240"/>
                <a:ext cx="360" cy="126360"/>
              </a:xfrm>
              <a:prstGeom prst="straightConnector1">
                <a:avLst/>
              </a:prstGeom>
              <a:ln w="6480">
                <a:solidFill>
                  <a:srgbClr val="a8a8a8"/>
                </a:solidFill>
                <a:miter/>
              </a:ln>
            </p:spPr>
          </p:cxnSp>
          <p:cxnSp>
            <p:nvCxnSpPr>
              <p:cNvPr id="29804" name="Straight Connector 1159"/>
              <p:cNvCxnSpPr/>
              <p:nvPr/>
            </p:nvCxnSpPr>
            <p:spPr>
              <a:xfrm>
                <a:off x="11697480" y="-435240"/>
                <a:ext cx="360" cy="126360"/>
              </a:xfrm>
              <a:prstGeom prst="straightConnector1">
                <a:avLst/>
              </a:prstGeom>
              <a:ln w="6480">
                <a:solidFill>
                  <a:srgbClr val="a8a8a8"/>
                </a:solidFill>
                <a:miter/>
              </a:ln>
            </p:spPr>
          </p:cxnSp>
          <p:cxnSp>
            <p:nvCxnSpPr>
              <p:cNvPr id="29805" name="Straight Connector 1845"/>
              <p:cNvCxnSpPr/>
              <p:nvPr/>
            </p:nvCxnSpPr>
            <p:spPr>
              <a:xfrm>
                <a:off x="12481560" y="489600"/>
                <a:ext cx="126360" cy="360"/>
              </a:xfrm>
              <a:prstGeom prst="straightConnector1">
                <a:avLst/>
              </a:prstGeom>
              <a:ln w="6480">
                <a:solidFill>
                  <a:srgbClr val="a8a8a8"/>
                </a:solidFill>
                <a:miter/>
              </a:ln>
            </p:spPr>
          </p:cxnSp>
          <p:cxnSp>
            <p:nvCxnSpPr>
              <p:cNvPr id="29806" name="Straight Connector 1846"/>
              <p:cNvCxnSpPr/>
              <p:nvPr/>
            </p:nvCxnSpPr>
            <p:spPr>
              <a:xfrm>
                <a:off x="12481560" y="326520"/>
                <a:ext cx="126360" cy="360"/>
              </a:xfrm>
              <a:prstGeom prst="straightConnector1">
                <a:avLst/>
              </a:prstGeom>
              <a:ln w="6480">
                <a:solidFill>
                  <a:srgbClr val="a8a8a8"/>
                </a:solidFill>
                <a:miter/>
              </a:ln>
            </p:spPr>
          </p:cxnSp>
          <p:cxnSp>
            <p:nvCxnSpPr>
              <p:cNvPr id="29807" name="Straight Connector 1847"/>
              <p:cNvCxnSpPr/>
              <p:nvPr/>
            </p:nvCxnSpPr>
            <p:spPr>
              <a:xfrm>
                <a:off x="12481560" y="816120"/>
                <a:ext cx="126360" cy="360"/>
              </a:xfrm>
              <a:prstGeom prst="straightConnector1">
                <a:avLst/>
              </a:prstGeom>
              <a:ln w="6480">
                <a:solidFill>
                  <a:srgbClr val="a8a8a8"/>
                </a:solidFill>
                <a:miter/>
              </a:ln>
            </p:spPr>
          </p:cxnSp>
          <p:cxnSp>
            <p:nvCxnSpPr>
              <p:cNvPr id="29808" name="Straight Connector 1848"/>
              <p:cNvCxnSpPr/>
              <p:nvPr/>
            </p:nvCxnSpPr>
            <p:spPr>
              <a:xfrm>
                <a:off x="12481560" y="653040"/>
                <a:ext cx="126360" cy="360"/>
              </a:xfrm>
              <a:prstGeom prst="straightConnector1">
                <a:avLst/>
              </a:prstGeom>
              <a:ln w="6480">
                <a:solidFill>
                  <a:srgbClr val="a8a8a8"/>
                </a:solidFill>
                <a:miter/>
              </a:ln>
            </p:spPr>
          </p:cxnSp>
          <p:cxnSp>
            <p:nvCxnSpPr>
              <p:cNvPr id="29809" name="Straight Connector 1849"/>
              <p:cNvCxnSpPr/>
              <p:nvPr/>
            </p:nvCxnSpPr>
            <p:spPr>
              <a:xfrm>
                <a:off x="12481560" y="1142640"/>
                <a:ext cx="126360" cy="360"/>
              </a:xfrm>
              <a:prstGeom prst="straightConnector1">
                <a:avLst/>
              </a:prstGeom>
              <a:ln w="6480">
                <a:solidFill>
                  <a:srgbClr val="a8a8a8"/>
                </a:solidFill>
                <a:miter/>
              </a:ln>
            </p:spPr>
          </p:cxnSp>
          <p:cxnSp>
            <p:nvCxnSpPr>
              <p:cNvPr id="29810" name="Straight Connector 1850"/>
              <p:cNvCxnSpPr/>
              <p:nvPr/>
            </p:nvCxnSpPr>
            <p:spPr>
              <a:xfrm>
                <a:off x="12481560" y="979560"/>
                <a:ext cx="126360" cy="360"/>
              </a:xfrm>
              <a:prstGeom prst="straightConnector1">
                <a:avLst/>
              </a:prstGeom>
              <a:ln w="6480">
                <a:solidFill>
                  <a:srgbClr val="a8a8a8"/>
                </a:solidFill>
                <a:miter/>
              </a:ln>
            </p:spPr>
          </p:cxnSp>
          <p:cxnSp>
            <p:nvCxnSpPr>
              <p:cNvPr id="29811" name="Straight Connector 1851"/>
              <p:cNvCxnSpPr/>
              <p:nvPr/>
            </p:nvCxnSpPr>
            <p:spPr>
              <a:xfrm>
                <a:off x="12481560" y="1469520"/>
                <a:ext cx="126360" cy="360"/>
              </a:xfrm>
              <a:prstGeom prst="straightConnector1">
                <a:avLst/>
              </a:prstGeom>
              <a:ln w="6480">
                <a:solidFill>
                  <a:srgbClr val="a8a8a8"/>
                </a:solidFill>
                <a:miter/>
              </a:ln>
            </p:spPr>
          </p:cxnSp>
          <p:cxnSp>
            <p:nvCxnSpPr>
              <p:cNvPr id="29812" name="Straight Connector 1852"/>
              <p:cNvCxnSpPr/>
              <p:nvPr/>
            </p:nvCxnSpPr>
            <p:spPr>
              <a:xfrm>
                <a:off x="12481560" y="1306080"/>
                <a:ext cx="126360" cy="360"/>
              </a:xfrm>
              <a:prstGeom prst="straightConnector1">
                <a:avLst/>
              </a:prstGeom>
              <a:ln w="6480">
                <a:solidFill>
                  <a:srgbClr val="a8a8a8"/>
                </a:solidFill>
                <a:miter/>
              </a:ln>
            </p:spPr>
          </p:cxnSp>
          <p:cxnSp>
            <p:nvCxnSpPr>
              <p:cNvPr id="29813" name="Straight Connector 1853"/>
              <p:cNvCxnSpPr/>
              <p:nvPr/>
            </p:nvCxnSpPr>
            <p:spPr>
              <a:xfrm>
                <a:off x="12481560" y="1796040"/>
                <a:ext cx="126360" cy="360"/>
              </a:xfrm>
              <a:prstGeom prst="straightConnector1">
                <a:avLst/>
              </a:prstGeom>
              <a:ln w="6480">
                <a:solidFill>
                  <a:srgbClr val="a8a8a8"/>
                </a:solidFill>
                <a:miter/>
              </a:ln>
            </p:spPr>
          </p:cxnSp>
          <p:cxnSp>
            <p:nvCxnSpPr>
              <p:cNvPr id="29814" name="Straight Connector 1854"/>
              <p:cNvCxnSpPr/>
              <p:nvPr/>
            </p:nvCxnSpPr>
            <p:spPr>
              <a:xfrm>
                <a:off x="12481560" y="1632600"/>
                <a:ext cx="126360" cy="360"/>
              </a:xfrm>
              <a:prstGeom prst="straightConnector1">
                <a:avLst/>
              </a:prstGeom>
              <a:ln w="6480">
                <a:solidFill>
                  <a:srgbClr val="a8a8a8"/>
                </a:solidFill>
                <a:miter/>
              </a:ln>
            </p:spPr>
          </p:cxnSp>
          <p:cxnSp>
            <p:nvCxnSpPr>
              <p:cNvPr id="29815" name="Straight Connector 1855"/>
              <p:cNvCxnSpPr/>
              <p:nvPr/>
            </p:nvCxnSpPr>
            <p:spPr>
              <a:xfrm>
                <a:off x="12481560" y="2122560"/>
                <a:ext cx="126360" cy="360"/>
              </a:xfrm>
              <a:prstGeom prst="straightConnector1">
                <a:avLst/>
              </a:prstGeom>
              <a:ln w="6480">
                <a:solidFill>
                  <a:srgbClr val="a8a8a8"/>
                </a:solidFill>
                <a:miter/>
              </a:ln>
            </p:spPr>
          </p:cxnSp>
          <p:cxnSp>
            <p:nvCxnSpPr>
              <p:cNvPr id="29816" name="Straight Connector 1856"/>
              <p:cNvCxnSpPr/>
              <p:nvPr/>
            </p:nvCxnSpPr>
            <p:spPr>
              <a:xfrm>
                <a:off x="12481560" y="1959120"/>
                <a:ext cx="126360" cy="360"/>
              </a:xfrm>
              <a:prstGeom prst="straightConnector1">
                <a:avLst/>
              </a:prstGeom>
              <a:ln w="6480">
                <a:solidFill>
                  <a:srgbClr val="a8a8a8"/>
                </a:solidFill>
                <a:miter/>
              </a:ln>
            </p:spPr>
          </p:cxnSp>
          <p:cxnSp>
            <p:nvCxnSpPr>
              <p:cNvPr id="29817" name="Straight Connector 1857"/>
              <p:cNvCxnSpPr/>
              <p:nvPr/>
            </p:nvCxnSpPr>
            <p:spPr>
              <a:xfrm>
                <a:off x="12481560" y="2449080"/>
                <a:ext cx="126360" cy="360"/>
              </a:xfrm>
              <a:prstGeom prst="straightConnector1">
                <a:avLst/>
              </a:prstGeom>
              <a:ln w="6480">
                <a:solidFill>
                  <a:srgbClr val="a8a8a8"/>
                </a:solidFill>
                <a:miter/>
              </a:ln>
            </p:spPr>
          </p:cxnSp>
          <p:cxnSp>
            <p:nvCxnSpPr>
              <p:cNvPr id="29818" name="Straight Connector 1858"/>
              <p:cNvCxnSpPr/>
              <p:nvPr/>
            </p:nvCxnSpPr>
            <p:spPr>
              <a:xfrm>
                <a:off x="12481560" y="2285640"/>
                <a:ext cx="126360" cy="360"/>
              </a:xfrm>
              <a:prstGeom prst="straightConnector1">
                <a:avLst/>
              </a:prstGeom>
              <a:ln w="6480">
                <a:solidFill>
                  <a:srgbClr val="a8a8a8"/>
                </a:solidFill>
                <a:miter/>
              </a:ln>
            </p:spPr>
          </p:cxnSp>
          <p:cxnSp>
            <p:nvCxnSpPr>
              <p:cNvPr id="29819" name="Straight Connector 1859"/>
              <p:cNvCxnSpPr/>
              <p:nvPr/>
            </p:nvCxnSpPr>
            <p:spPr>
              <a:xfrm>
                <a:off x="12481560" y="2775600"/>
                <a:ext cx="126360" cy="360"/>
              </a:xfrm>
              <a:prstGeom prst="straightConnector1">
                <a:avLst/>
              </a:prstGeom>
              <a:ln w="6480">
                <a:solidFill>
                  <a:srgbClr val="a8a8a8"/>
                </a:solidFill>
                <a:miter/>
              </a:ln>
            </p:spPr>
          </p:cxnSp>
          <p:cxnSp>
            <p:nvCxnSpPr>
              <p:cNvPr id="29820" name="Straight Connector 1860"/>
              <p:cNvCxnSpPr/>
              <p:nvPr/>
            </p:nvCxnSpPr>
            <p:spPr>
              <a:xfrm>
                <a:off x="12481560" y="2612520"/>
                <a:ext cx="126360" cy="360"/>
              </a:xfrm>
              <a:prstGeom prst="straightConnector1">
                <a:avLst/>
              </a:prstGeom>
              <a:ln w="6480">
                <a:solidFill>
                  <a:srgbClr val="a8a8a8"/>
                </a:solidFill>
                <a:miter/>
              </a:ln>
            </p:spPr>
          </p:cxnSp>
          <p:cxnSp>
            <p:nvCxnSpPr>
              <p:cNvPr id="29821" name="Straight Connector 1861"/>
              <p:cNvCxnSpPr/>
              <p:nvPr/>
            </p:nvCxnSpPr>
            <p:spPr>
              <a:xfrm>
                <a:off x="12481560" y="3102120"/>
                <a:ext cx="126360" cy="360"/>
              </a:xfrm>
              <a:prstGeom prst="straightConnector1">
                <a:avLst/>
              </a:prstGeom>
              <a:ln w="6480">
                <a:solidFill>
                  <a:srgbClr val="a8a8a8"/>
                </a:solidFill>
                <a:miter/>
              </a:ln>
            </p:spPr>
          </p:cxnSp>
          <p:cxnSp>
            <p:nvCxnSpPr>
              <p:cNvPr id="29822" name="Straight Connector 1862"/>
              <p:cNvCxnSpPr/>
              <p:nvPr/>
            </p:nvCxnSpPr>
            <p:spPr>
              <a:xfrm>
                <a:off x="12481560" y="2939040"/>
                <a:ext cx="126360" cy="360"/>
              </a:xfrm>
              <a:prstGeom prst="straightConnector1">
                <a:avLst/>
              </a:prstGeom>
              <a:ln w="6480">
                <a:solidFill>
                  <a:srgbClr val="a8a8a8"/>
                </a:solidFill>
                <a:miter/>
              </a:ln>
            </p:spPr>
          </p:cxnSp>
          <p:cxnSp>
            <p:nvCxnSpPr>
              <p:cNvPr id="29823" name="Straight Connector 1863"/>
              <p:cNvCxnSpPr/>
              <p:nvPr/>
            </p:nvCxnSpPr>
            <p:spPr>
              <a:xfrm>
                <a:off x="12481560" y="3428640"/>
                <a:ext cx="126360" cy="360"/>
              </a:xfrm>
              <a:prstGeom prst="straightConnector1">
                <a:avLst/>
              </a:prstGeom>
              <a:ln w="6480">
                <a:solidFill>
                  <a:srgbClr val="a8a8a8"/>
                </a:solidFill>
                <a:miter/>
              </a:ln>
            </p:spPr>
          </p:cxnSp>
          <p:cxnSp>
            <p:nvCxnSpPr>
              <p:cNvPr id="29824" name="Straight Connector 1864"/>
              <p:cNvCxnSpPr/>
              <p:nvPr/>
            </p:nvCxnSpPr>
            <p:spPr>
              <a:xfrm>
                <a:off x="12481560" y="3265560"/>
                <a:ext cx="126360" cy="360"/>
              </a:xfrm>
              <a:prstGeom prst="straightConnector1">
                <a:avLst/>
              </a:prstGeom>
              <a:ln w="6480">
                <a:solidFill>
                  <a:srgbClr val="a8a8a8"/>
                </a:solidFill>
                <a:miter/>
              </a:ln>
            </p:spPr>
          </p:cxnSp>
          <p:cxnSp>
            <p:nvCxnSpPr>
              <p:cNvPr id="29825" name="Straight Connector 1865"/>
              <p:cNvCxnSpPr/>
              <p:nvPr/>
            </p:nvCxnSpPr>
            <p:spPr>
              <a:xfrm>
                <a:off x="12481560" y="3755520"/>
                <a:ext cx="126360" cy="360"/>
              </a:xfrm>
              <a:prstGeom prst="straightConnector1">
                <a:avLst/>
              </a:prstGeom>
              <a:ln w="6480">
                <a:solidFill>
                  <a:srgbClr val="a8a8a8"/>
                </a:solidFill>
                <a:miter/>
              </a:ln>
            </p:spPr>
          </p:cxnSp>
          <p:cxnSp>
            <p:nvCxnSpPr>
              <p:cNvPr id="29826" name="Straight Connector 1866"/>
              <p:cNvCxnSpPr/>
              <p:nvPr/>
            </p:nvCxnSpPr>
            <p:spPr>
              <a:xfrm>
                <a:off x="12481560" y="3592080"/>
                <a:ext cx="126360" cy="360"/>
              </a:xfrm>
              <a:prstGeom prst="straightConnector1">
                <a:avLst/>
              </a:prstGeom>
              <a:ln w="6480">
                <a:solidFill>
                  <a:srgbClr val="a8a8a8"/>
                </a:solidFill>
                <a:miter/>
              </a:ln>
            </p:spPr>
          </p:cxnSp>
          <p:cxnSp>
            <p:nvCxnSpPr>
              <p:cNvPr id="29827" name="Straight Connector 1867"/>
              <p:cNvCxnSpPr/>
              <p:nvPr/>
            </p:nvCxnSpPr>
            <p:spPr>
              <a:xfrm>
                <a:off x="12481560" y="4081680"/>
                <a:ext cx="126360" cy="360"/>
              </a:xfrm>
              <a:prstGeom prst="straightConnector1">
                <a:avLst/>
              </a:prstGeom>
              <a:ln w="6480">
                <a:solidFill>
                  <a:srgbClr val="a8a8a8"/>
                </a:solidFill>
                <a:miter/>
              </a:ln>
            </p:spPr>
          </p:cxnSp>
          <p:cxnSp>
            <p:nvCxnSpPr>
              <p:cNvPr id="29828" name="Straight Connector 1868"/>
              <p:cNvCxnSpPr/>
              <p:nvPr/>
            </p:nvCxnSpPr>
            <p:spPr>
              <a:xfrm>
                <a:off x="12481560" y="3918240"/>
                <a:ext cx="126360" cy="360"/>
              </a:xfrm>
              <a:prstGeom prst="straightConnector1">
                <a:avLst/>
              </a:prstGeom>
              <a:ln w="6480">
                <a:solidFill>
                  <a:srgbClr val="a8a8a8"/>
                </a:solidFill>
                <a:miter/>
              </a:ln>
            </p:spPr>
          </p:cxnSp>
          <p:cxnSp>
            <p:nvCxnSpPr>
              <p:cNvPr id="29829" name="Straight Connector 1869"/>
              <p:cNvCxnSpPr/>
              <p:nvPr/>
            </p:nvCxnSpPr>
            <p:spPr>
              <a:xfrm>
                <a:off x="12481560" y="4408200"/>
                <a:ext cx="126360" cy="360"/>
              </a:xfrm>
              <a:prstGeom prst="straightConnector1">
                <a:avLst/>
              </a:prstGeom>
              <a:ln w="6480">
                <a:solidFill>
                  <a:srgbClr val="a8a8a8"/>
                </a:solidFill>
                <a:miter/>
              </a:ln>
            </p:spPr>
          </p:cxnSp>
          <p:cxnSp>
            <p:nvCxnSpPr>
              <p:cNvPr id="29830" name="Straight Connector 1870"/>
              <p:cNvCxnSpPr/>
              <p:nvPr/>
            </p:nvCxnSpPr>
            <p:spPr>
              <a:xfrm>
                <a:off x="12481560" y="4244760"/>
                <a:ext cx="126360" cy="360"/>
              </a:xfrm>
              <a:prstGeom prst="straightConnector1">
                <a:avLst/>
              </a:prstGeom>
              <a:ln w="6480">
                <a:solidFill>
                  <a:srgbClr val="a8a8a8"/>
                </a:solidFill>
                <a:miter/>
              </a:ln>
            </p:spPr>
          </p:cxnSp>
          <p:cxnSp>
            <p:nvCxnSpPr>
              <p:cNvPr id="29831" name="Straight Connector 1871"/>
              <p:cNvCxnSpPr/>
              <p:nvPr/>
            </p:nvCxnSpPr>
            <p:spPr>
              <a:xfrm>
                <a:off x="12481560" y="4734720"/>
                <a:ext cx="126360" cy="360"/>
              </a:xfrm>
              <a:prstGeom prst="straightConnector1">
                <a:avLst/>
              </a:prstGeom>
              <a:ln w="6480">
                <a:solidFill>
                  <a:srgbClr val="a8a8a8"/>
                </a:solidFill>
                <a:miter/>
              </a:ln>
            </p:spPr>
          </p:cxnSp>
          <p:cxnSp>
            <p:nvCxnSpPr>
              <p:cNvPr id="29832" name="Straight Connector 1872"/>
              <p:cNvCxnSpPr/>
              <p:nvPr/>
            </p:nvCxnSpPr>
            <p:spPr>
              <a:xfrm>
                <a:off x="12481560" y="4571280"/>
                <a:ext cx="126360" cy="360"/>
              </a:xfrm>
              <a:prstGeom prst="straightConnector1">
                <a:avLst/>
              </a:prstGeom>
              <a:ln w="6480">
                <a:solidFill>
                  <a:srgbClr val="a8a8a8"/>
                </a:solidFill>
                <a:miter/>
              </a:ln>
            </p:spPr>
          </p:cxnSp>
          <p:cxnSp>
            <p:nvCxnSpPr>
              <p:cNvPr id="29833" name="Straight Connector 1873"/>
              <p:cNvCxnSpPr/>
              <p:nvPr/>
            </p:nvCxnSpPr>
            <p:spPr>
              <a:xfrm>
                <a:off x="12481560" y="5061240"/>
                <a:ext cx="126360" cy="360"/>
              </a:xfrm>
              <a:prstGeom prst="straightConnector1">
                <a:avLst/>
              </a:prstGeom>
              <a:ln w="6480">
                <a:solidFill>
                  <a:srgbClr val="a8a8a8"/>
                </a:solidFill>
                <a:miter/>
              </a:ln>
            </p:spPr>
          </p:cxnSp>
          <p:cxnSp>
            <p:nvCxnSpPr>
              <p:cNvPr id="29834" name="Straight Connector 1875"/>
              <p:cNvCxnSpPr/>
              <p:nvPr/>
            </p:nvCxnSpPr>
            <p:spPr>
              <a:xfrm>
                <a:off x="12481560" y="5387760"/>
                <a:ext cx="126360" cy="360"/>
              </a:xfrm>
              <a:prstGeom prst="straightConnector1">
                <a:avLst/>
              </a:prstGeom>
              <a:ln w="6480">
                <a:solidFill>
                  <a:srgbClr val="a8a8a8"/>
                </a:solidFill>
                <a:miter/>
              </a:ln>
            </p:spPr>
          </p:cxnSp>
          <p:cxnSp>
            <p:nvCxnSpPr>
              <p:cNvPr id="29835" name="Straight Connector 1876"/>
              <p:cNvCxnSpPr/>
              <p:nvPr/>
            </p:nvCxnSpPr>
            <p:spPr>
              <a:xfrm>
                <a:off x="12481560" y="5224680"/>
                <a:ext cx="126360" cy="360"/>
              </a:xfrm>
              <a:prstGeom prst="straightConnector1">
                <a:avLst/>
              </a:prstGeom>
              <a:ln w="6480">
                <a:solidFill>
                  <a:srgbClr val="a8a8a8"/>
                </a:solidFill>
                <a:miter/>
              </a:ln>
            </p:spPr>
          </p:cxnSp>
          <p:cxnSp>
            <p:nvCxnSpPr>
              <p:cNvPr id="29836" name="Straight Connector 1877"/>
              <p:cNvCxnSpPr/>
              <p:nvPr/>
            </p:nvCxnSpPr>
            <p:spPr>
              <a:xfrm>
                <a:off x="12481560" y="5714280"/>
                <a:ext cx="126360" cy="360"/>
              </a:xfrm>
              <a:prstGeom prst="straightConnector1">
                <a:avLst/>
              </a:prstGeom>
              <a:ln w="6480">
                <a:solidFill>
                  <a:srgbClr val="a8a8a8"/>
                </a:solidFill>
                <a:miter/>
              </a:ln>
            </p:spPr>
          </p:cxnSp>
          <p:cxnSp>
            <p:nvCxnSpPr>
              <p:cNvPr id="29837" name="Straight Connector 1878"/>
              <p:cNvCxnSpPr/>
              <p:nvPr/>
            </p:nvCxnSpPr>
            <p:spPr>
              <a:xfrm>
                <a:off x="12481560" y="5551200"/>
                <a:ext cx="126360" cy="360"/>
              </a:xfrm>
              <a:prstGeom prst="straightConnector1">
                <a:avLst/>
              </a:prstGeom>
              <a:ln w="6480">
                <a:solidFill>
                  <a:srgbClr val="a8a8a8"/>
                </a:solidFill>
                <a:miter/>
              </a:ln>
            </p:spPr>
          </p:cxnSp>
          <p:cxnSp>
            <p:nvCxnSpPr>
              <p:cNvPr id="29838" name="Straight Connector 1879"/>
              <p:cNvCxnSpPr/>
              <p:nvPr/>
            </p:nvCxnSpPr>
            <p:spPr>
              <a:xfrm>
                <a:off x="12481560" y="6041160"/>
                <a:ext cx="126360" cy="360"/>
              </a:xfrm>
              <a:prstGeom prst="straightConnector1">
                <a:avLst/>
              </a:prstGeom>
              <a:ln w="6480">
                <a:solidFill>
                  <a:srgbClr val="a8a8a8"/>
                </a:solidFill>
                <a:miter/>
              </a:ln>
            </p:spPr>
          </p:cxnSp>
          <p:cxnSp>
            <p:nvCxnSpPr>
              <p:cNvPr id="29839" name="Straight Connector 1880"/>
              <p:cNvCxnSpPr/>
              <p:nvPr/>
            </p:nvCxnSpPr>
            <p:spPr>
              <a:xfrm>
                <a:off x="12481560" y="5877720"/>
                <a:ext cx="126360" cy="360"/>
              </a:xfrm>
              <a:prstGeom prst="straightConnector1">
                <a:avLst/>
              </a:prstGeom>
              <a:ln w="6480">
                <a:solidFill>
                  <a:srgbClr val="a8a8a8"/>
                </a:solidFill>
                <a:miter/>
              </a:ln>
            </p:spPr>
          </p:cxnSp>
          <p:cxnSp>
            <p:nvCxnSpPr>
              <p:cNvPr id="29840" name="Straight Connector 1881"/>
              <p:cNvCxnSpPr/>
              <p:nvPr/>
            </p:nvCxnSpPr>
            <p:spPr>
              <a:xfrm>
                <a:off x="12481560" y="6367680"/>
                <a:ext cx="126360" cy="360"/>
              </a:xfrm>
              <a:prstGeom prst="straightConnector1">
                <a:avLst/>
              </a:prstGeom>
              <a:ln w="6480">
                <a:solidFill>
                  <a:srgbClr val="a8a8a8"/>
                </a:solidFill>
                <a:miter/>
              </a:ln>
            </p:spPr>
          </p:cxnSp>
          <p:cxnSp>
            <p:nvCxnSpPr>
              <p:cNvPr id="29841" name="Straight Connector 1882"/>
              <p:cNvCxnSpPr/>
              <p:nvPr/>
            </p:nvCxnSpPr>
            <p:spPr>
              <a:xfrm>
                <a:off x="12481560" y="6204240"/>
                <a:ext cx="126360" cy="360"/>
              </a:xfrm>
              <a:prstGeom prst="straightConnector1">
                <a:avLst/>
              </a:prstGeom>
              <a:ln w="6480">
                <a:solidFill>
                  <a:srgbClr val="a8a8a8"/>
                </a:solidFill>
                <a:miter/>
              </a:ln>
            </p:spPr>
          </p:cxnSp>
          <p:cxnSp>
            <p:nvCxnSpPr>
              <p:cNvPr id="29842" name="Straight Connector 2020"/>
              <p:cNvCxnSpPr/>
              <p:nvPr/>
            </p:nvCxnSpPr>
            <p:spPr>
              <a:xfrm>
                <a:off x="493920" y="7167240"/>
                <a:ext cx="360" cy="126360"/>
              </a:xfrm>
              <a:prstGeom prst="straightConnector1">
                <a:avLst/>
              </a:prstGeom>
              <a:ln w="6480">
                <a:solidFill>
                  <a:srgbClr val="a8a8a8"/>
                </a:solidFill>
                <a:miter/>
              </a:ln>
            </p:spPr>
          </p:cxnSp>
          <p:cxnSp>
            <p:nvCxnSpPr>
              <p:cNvPr id="29843" name="Straight Connector 2021"/>
              <p:cNvCxnSpPr/>
              <p:nvPr/>
            </p:nvCxnSpPr>
            <p:spPr>
              <a:xfrm>
                <a:off x="329400" y="7167240"/>
                <a:ext cx="360" cy="126360"/>
              </a:xfrm>
              <a:prstGeom prst="straightConnector1">
                <a:avLst/>
              </a:prstGeom>
              <a:ln w="6480">
                <a:solidFill>
                  <a:srgbClr val="a8a8a8"/>
                </a:solidFill>
                <a:miter/>
              </a:ln>
            </p:spPr>
          </p:cxnSp>
          <p:cxnSp>
            <p:nvCxnSpPr>
              <p:cNvPr id="29844" name="Straight Connector 2022"/>
              <p:cNvCxnSpPr/>
              <p:nvPr/>
            </p:nvCxnSpPr>
            <p:spPr>
              <a:xfrm>
                <a:off x="823680" y="7167240"/>
                <a:ext cx="360" cy="126360"/>
              </a:xfrm>
              <a:prstGeom prst="straightConnector1">
                <a:avLst/>
              </a:prstGeom>
              <a:ln w="6480">
                <a:solidFill>
                  <a:srgbClr val="a8a8a8"/>
                </a:solidFill>
                <a:miter/>
              </a:ln>
            </p:spPr>
          </p:cxnSp>
          <p:cxnSp>
            <p:nvCxnSpPr>
              <p:cNvPr id="29845" name="Straight Connector 2023"/>
              <p:cNvCxnSpPr/>
              <p:nvPr/>
            </p:nvCxnSpPr>
            <p:spPr>
              <a:xfrm>
                <a:off x="658800" y="7167240"/>
                <a:ext cx="360" cy="126360"/>
              </a:xfrm>
              <a:prstGeom prst="straightConnector1">
                <a:avLst/>
              </a:prstGeom>
              <a:ln w="6480">
                <a:solidFill>
                  <a:srgbClr val="a8a8a8"/>
                </a:solidFill>
                <a:miter/>
              </a:ln>
            </p:spPr>
          </p:cxnSp>
          <p:cxnSp>
            <p:nvCxnSpPr>
              <p:cNvPr id="29846" name="Straight Connector 2024"/>
              <p:cNvCxnSpPr/>
              <p:nvPr/>
            </p:nvCxnSpPr>
            <p:spPr>
              <a:xfrm>
                <a:off x="1153080" y="7167240"/>
                <a:ext cx="360" cy="126360"/>
              </a:xfrm>
              <a:prstGeom prst="straightConnector1">
                <a:avLst/>
              </a:prstGeom>
              <a:ln w="6480">
                <a:solidFill>
                  <a:srgbClr val="a8a8a8"/>
                </a:solidFill>
                <a:miter/>
              </a:ln>
            </p:spPr>
          </p:cxnSp>
          <p:cxnSp>
            <p:nvCxnSpPr>
              <p:cNvPr id="29847" name="Straight Connector 2025"/>
              <p:cNvCxnSpPr/>
              <p:nvPr/>
            </p:nvCxnSpPr>
            <p:spPr>
              <a:xfrm>
                <a:off x="988200" y="7167240"/>
                <a:ext cx="360" cy="126360"/>
              </a:xfrm>
              <a:prstGeom prst="straightConnector1">
                <a:avLst/>
              </a:prstGeom>
              <a:ln w="6480">
                <a:solidFill>
                  <a:srgbClr val="a8a8a8"/>
                </a:solidFill>
                <a:miter/>
              </a:ln>
            </p:spPr>
          </p:cxnSp>
          <p:cxnSp>
            <p:nvCxnSpPr>
              <p:cNvPr id="29848" name="Straight Connector 2026"/>
              <p:cNvCxnSpPr/>
              <p:nvPr/>
            </p:nvCxnSpPr>
            <p:spPr>
              <a:xfrm>
                <a:off x="1482480" y="7167240"/>
                <a:ext cx="360" cy="126360"/>
              </a:xfrm>
              <a:prstGeom prst="straightConnector1">
                <a:avLst/>
              </a:prstGeom>
              <a:ln w="6480">
                <a:solidFill>
                  <a:srgbClr val="a8a8a8"/>
                </a:solidFill>
                <a:miter/>
              </a:ln>
            </p:spPr>
          </p:cxnSp>
          <p:cxnSp>
            <p:nvCxnSpPr>
              <p:cNvPr id="29849" name="Straight Connector 2027"/>
              <p:cNvCxnSpPr/>
              <p:nvPr/>
            </p:nvCxnSpPr>
            <p:spPr>
              <a:xfrm>
                <a:off x="1317960" y="7167240"/>
                <a:ext cx="360" cy="126360"/>
              </a:xfrm>
              <a:prstGeom prst="straightConnector1">
                <a:avLst/>
              </a:prstGeom>
              <a:ln w="6480">
                <a:solidFill>
                  <a:srgbClr val="a8a8a8"/>
                </a:solidFill>
                <a:miter/>
              </a:ln>
            </p:spPr>
          </p:cxnSp>
          <p:cxnSp>
            <p:nvCxnSpPr>
              <p:cNvPr id="29850" name="Straight Connector 2028"/>
              <p:cNvCxnSpPr/>
              <p:nvPr/>
            </p:nvCxnSpPr>
            <p:spPr>
              <a:xfrm>
                <a:off x="1812240" y="7167240"/>
                <a:ext cx="360" cy="126360"/>
              </a:xfrm>
              <a:prstGeom prst="straightConnector1">
                <a:avLst/>
              </a:prstGeom>
              <a:ln w="6480">
                <a:solidFill>
                  <a:srgbClr val="a8a8a8"/>
                </a:solidFill>
                <a:miter/>
              </a:ln>
            </p:spPr>
          </p:cxnSp>
          <p:cxnSp>
            <p:nvCxnSpPr>
              <p:cNvPr id="29851" name="Straight Connector 2029"/>
              <p:cNvCxnSpPr/>
              <p:nvPr/>
            </p:nvCxnSpPr>
            <p:spPr>
              <a:xfrm>
                <a:off x="1647360" y="7167240"/>
                <a:ext cx="360" cy="126360"/>
              </a:xfrm>
              <a:prstGeom prst="straightConnector1">
                <a:avLst/>
              </a:prstGeom>
              <a:ln w="6480">
                <a:solidFill>
                  <a:srgbClr val="a8a8a8"/>
                </a:solidFill>
                <a:miter/>
              </a:ln>
            </p:spPr>
          </p:cxnSp>
          <p:cxnSp>
            <p:nvCxnSpPr>
              <p:cNvPr id="29852" name="Straight Connector 2030"/>
              <p:cNvCxnSpPr/>
              <p:nvPr/>
            </p:nvCxnSpPr>
            <p:spPr>
              <a:xfrm>
                <a:off x="2141640" y="7167240"/>
                <a:ext cx="360" cy="126360"/>
              </a:xfrm>
              <a:prstGeom prst="straightConnector1">
                <a:avLst/>
              </a:prstGeom>
              <a:ln w="6480">
                <a:solidFill>
                  <a:srgbClr val="a8a8a8"/>
                </a:solidFill>
                <a:miter/>
              </a:ln>
            </p:spPr>
          </p:cxnSp>
          <p:cxnSp>
            <p:nvCxnSpPr>
              <p:cNvPr id="29853" name="Straight Connector 2031"/>
              <p:cNvCxnSpPr/>
              <p:nvPr/>
            </p:nvCxnSpPr>
            <p:spPr>
              <a:xfrm>
                <a:off x="1976760" y="7167240"/>
                <a:ext cx="360" cy="126360"/>
              </a:xfrm>
              <a:prstGeom prst="straightConnector1">
                <a:avLst/>
              </a:prstGeom>
              <a:ln w="6480">
                <a:solidFill>
                  <a:srgbClr val="a8a8a8"/>
                </a:solidFill>
                <a:miter/>
              </a:ln>
            </p:spPr>
          </p:cxnSp>
          <p:cxnSp>
            <p:nvCxnSpPr>
              <p:cNvPr id="29854" name="Straight Connector 2032"/>
              <p:cNvCxnSpPr/>
              <p:nvPr/>
            </p:nvCxnSpPr>
            <p:spPr>
              <a:xfrm>
                <a:off x="2471040" y="7167240"/>
                <a:ext cx="360" cy="126360"/>
              </a:xfrm>
              <a:prstGeom prst="straightConnector1">
                <a:avLst/>
              </a:prstGeom>
              <a:ln w="6480">
                <a:solidFill>
                  <a:srgbClr val="a8a8a8"/>
                </a:solidFill>
                <a:miter/>
              </a:ln>
            </p:spPr>
          </p:cxnSp>
          <p:cxnSp>
            <p:nvCxnSpPr>
              <p:cNvPr id="29855" name="Straight Connector 2033"/>
              <p:cNvCxnSpPr/>
              <p:nvPr/>
            </p:nvCxnSpPr>
            <p:spPr>
              <a:xfrm>
                <a:off x="2306520" y="7167240"/>
                <a:ext cx="360" cy="126360"/>
              </a:xfrm>
              <a:prstGeom prst="straightConnector1">
                <a:avLst/>
              </a:prstGeom>
              <a:ln w="6480">
                <a:solidFill>
                  <a:srgbClr val="a8a8a8"/>
                </a:solidFill>
                <a:miter/>
              </a:ln>
            </p:spPr>
          </p:cxnSp>
          <p:cxnSp>
            <p:nvCxnSpPr>
              <p:cNvPr id="29856" name="Straight Connector 2034"/>
              <p:cNvCxnSpPr/>
              <p:nvPr/>
            </p:nvCxnSpPr>
            <p:spPr>
              <a:xfrm>
                <a:off x="2800800" y="7167240"/>
                <a:ext cx="360" cy="126360"/>
              </a:xfrm>
              <a:prstGeom prst="straightConnector1">
                <a:avLst/>
              </a:prstGeom>
              <a:ln w="6480">
                <a:solidFill>
                  <a:srgbClr val="a8a8a8"/>
                </a:solidFill>
                <a:miter/>
              </a:ln>
            </p:spPr>
          </p:cxnSp>
          <p:cxnSp>
            <p:nvCxnSpPr>
              <p:cNvPr id="29857" name="Straight Connector 2035"/>
              <p:cNvCxnSpPr/>
              <p:nvPr/>
            </p:nvCxnSpPr>
            <p:spPr>
              <a:xfrm>
                <a:off x="2635920" y="7167240"/>
                <a:ext cx="360" cy="126360"/>
              </a:xfrm>
              <a:prstGeom prst="straightConnector1">
                <a:avLst/>
              </a:prstGeom>
              <a:ln w="6480">
                <a:solidFill>
                  <a:srgbClr val="a8a8a8"/>
                </a:solidFill>
                <a:miter/>
              </a:ln>
            </p:spPr>
          </p:cxnSp>
          <p:cxnSp>
            <p:nvCxnSpPr>
              <p:cNvPr id="29858" name="Straight Connector 2036"/>
              <p:cNvCxnSpPr/>
              <p:nvPr/>
            </p:nvCxnSpPr>
            <p:spPr>
              <a:xfrm>
                <a:off x="3130200" y="7167240"/>
                <a:ext cx="360" cy="126360"/>
              </a:xfrm>
              <a:prstGeom prst="straightConnector1">
                <a:avLst/>
              </a:prstGeom>
              <a:ln w="6480">
                <a:solidFill>
                  <a:srgbClr val="a8a8a8"/>
                </a:solidFill>
                <a:miter/>
              </a:ln>
            </p:spPr>
          </p:cxnSp>
          <p:cxnSp>
            <p:nvCxnSpPr>
              <p:cNvPr id="29859" name="Straight Connector 2037"/>
              <p:cNvCxnSpPr/>
              <p:nvPr/>
            </p:nvCxnSpPr>
            <p:spPr>
              <a:xfrm>
                <a:off x="2965320" y="7167240"/>
                <a:ext cx="360" cy="126360"/>
              </a:xfrm>
              <a:prstGeom prst="straightConnector1">
                <a:avLst/>
              </a:prstGeom>
              <a:ln w="6480">
                <a:solidFill>
                  <a:srgbClr val="a8a8a8"/>
                </a:solidFill>
                <a:miter/>
              </a:ln>
            </p:spPr>
          </p:cxnSp>
          <p:cxnSp>
            <p:nvCxnSpPr>
              <p:cNvPr id="29860" name="Straight Connector 2038"/>
              <p:cNvCxnSpPr/>
              <p:nvPr/>
            </p:nvCxnSpPr>
            <p:spPr>
              <a:xfrm>
                <a:off x="3459600" y="7167240"/>
                <a:ext cx="360" cy="126360"/>
              </a:xfrm>
              <a:prstGeom prst="straightConnector1">
                <a:avLst/>
              </a:prstGeom>
              <a:ln w="6480">
                <a:solidFill>
                  <a:srgbClr val="a8a8a8"/>
                </a:solidFill>
                <a:miter/>
              </a:ln>
            </p:spPr>
          </p:cxnSp>
          <p:cxnSp>
            <p:nvCxnSpPr>
              <p:cNvPr id="29861" name="Straight Connector 2039"/>
              <p:cNvCxnSpPr/>
              <p:nvPr/>
            </p:nvCxnSpPr>
            <p:spPr>
              <a:xfrm>
                <a:off x="3295080" y="7167240"/>
                <a:ext cx="360" cy="126360"/>
              </a:xfrm>
              <a:prstGeom prst="straightConnector1">
                <a:avLst/>
              </a:prstGeom>
              <a:ln w="6480">
                <a:solidFill>
                  <a:srgbClr val="a8a8a8"/>
                </a:solidFill>
                <a:miter/>
              </a:ln>
            </p:spPr>
          </p:cxnSp>
          <p:cxnSp>
            <p:nvCxnSpPr>
              <p:cNvPr id="29862" name="Straight Connector 2040"/>
              <p:cNvCxnSpPr/>
              <p:nvPr/>
            </p:nvCxnSpPr>
            <p:spPr>
              <a:xfrm>
                <a:off x="3789360" y="7167240"/>
                <a:ext cx="360" cy="126360"/>
              </a:xfrm>
              <a:prstGeom prst="straightConnector1">
                <a:avLst/>
              </a:prstGeom>
              <a:ln w="6480">
                <a:solidFill>
                  <a:srgbClr val="a8a8a8"/>
                </a:solidFill>
                <a:miter/>
              </a:ln>
            </p:spPr>
          </p:cxnSp>
          <p:cxnSp>
            <p:nvCxnSpPr>
              <p:cNvPr id="29863" name="Straight Connector 2041"/>
              <p:cNvCxnSpPr/>
              <p:nvPr/>
            </p:nvCxnSpPr>
            <p:spPr>
              <a:xfrm>
                <a:off x="3624480" y="7167240"/>
                <a:ext cx="360" cy="126360"/>
              </a:xfrm>
              <a:prstGeom prst="straightConnector1">
                <a:avLst/>
              </a:prstGeom>
              <a:ln w="6480">
                <a:solidFill>
                  <a:srgbClr val="a8a8a8"/>
                </a:solidFill>
                <a:miter/>
              </a:ln>
            </p:spPr>
          </p:cxnSp>
          <p:cxnSp>
            <p:nvCxnSpPr>
              <p:cNvPr id="29864" name="Straight Connector 2042"/>
              <p:cNvCxnSpPr/>
              <p:nvPr/>
            </p:nvCxnSpPr>
            <p:spPr>
              <a:xfrm>
                <a:off x="4118760" y="7167240"/>
                <a:ext cx="360" cy="126360"/>
              </a:xfrm>
              <a:prstGeom prst="straightConnector1">
                <a:avLst/>
              </a:prstGeom>
              <a:ln w="6480">
                <a:solidFill>
                  <a:srgbClr val="a8a8a8"/>
                </a:solidFill>
                <a:miter/>
              </a:ln>
            </p:spPr>
          </p:cxnSp>
          <p:cxnSp>
            <p:nvCxnSpPr>
              <p:cNvPr id="29865" name="Straight Connector 2043"/>
              <p:cNvCxnSpPr/>
              <p:nvPr/>
            </p:nvCxnSpPr>
            <p:spPr>
              <a:xfrm>
                <a:off x="3953880" y="7167240"/>
                <a:ext cx="360" cy="126360"/>
              </a:xfrm>
              <a:prstGeom prst="straightConnector1">
                <a:avLst/>
              </a:prstGeom>
              <a:ln w="6480">
                <a:solidFill>
                  <a:srgbClr val="a8a8a8"/>
                </a:solidFill>
                <a:miter/>
              </a:ln>
            </p:spPr>
          </p:cxnSp>
          <p:cxnSp>
            <p:nvCxnSpPr>
              <p:cNvPr id="29866" name="Straight Connector 2044"/>
              <p:cNvCxnSpPr/>
              <p:nvPr/>
            </p:nvCxnSpPr>
            <p:spPr>
              <a:xfrm>
                <a:off x="4448160" y="7167240"/>
                <a:ext cx="360" cy="126360"/>
              </a:xfrm>
              <a:prstGeom prst="straightConnector1">
                <a:avLst/>
              </a:prstGeom>
              <a:ln w="6480">
                <a:solidFill>
                  <a:srgbClr val="a8a8a8"/>
                </a:solidFill>
                <a:miter/>
              </a:ln>
            </p:spPr>
          </p:cxnSp>
          <p:cxnSp>
            <p:nvCxnSpPr>
              <p:cNvPr id="29867" name="Straight Connector 2045"/>
              <p:cNvCxnSpPr/>
              <p:nvPr/>
            </p:nvCxnSpPr>
            <p:spPr>
              <a:xfrm>
                <a:off x="4283640" y="7167240"/>
                <a:ext cx="360" cy="126360"/>
              </a:xfrm>
              <a:prstGeom prst="straightConnector1">
                <a:avLst/>
              </a:prstGeom>
              <a:ln w="6480">
                <a:solidFill>
                  <a:srgbClr val="a8a8a8"/>
                </a:solidFill>
                <a:miter/>
              </a:ln>
            </p:spPr>
          </p:cxnSp>
          <p:cxnSp>
            <p:nvCxnSpPr>
              <p:cNvPr id="29868" name="Straight Connector 2046"/>
              <p:cNvCxnSpPr/>
              <p:nvPr/>
            </p:nvCxnSpPr>
            <p:spPr>
              <a:xfrm>
                <a:off x="4777920" y="7167240"/>
                <a:ext cx="360" cy="126360"/>
              </a:xfrm>
              <a:prstGeom prst="straightConnector1">
                <a:avLst/>
              </a:prstGeom>
              <a:ln w="6480">
                <a:solidFill>
                  <a:srgbClr val="a8a8a8"/>
                </a:solidFill>
                <a:miter/>
              </a:ln>
            </p:spPr>
          </p:cxnSp>
          <p:cxnSp>
            <p:nvCxnSpPr>
              <p:cNvPr id="29869" name="Straight Connector 2047"/>
              <p:cNvCxnSpPr/>
              <p:nvPr/>
            </p:nvCxnSpPr>
            <p:spPr>
              <a:xfrm>
                <a:off x="4613040" y="7167240"/>
                <a:ext cx="360" cy="126360"/>
              </a:xfrm>
              <a:prstGeom prst="straightConnector1">
                <a:avLst/>
              </a:prstGeom>
              <a:ln w="6480">
                <a:solidFill>
                  <a:srgbClr val="a8a8a8"/>
                </a:solidFill>
                <a:miter/>
              </a:ln>
            </p:spPr>
          </p:cxnSp>
          <p:cxnSp>
            <p:nvCxnSpPr>
              <p:cNvPr id="29870" name="Straight Connector 2048"/>
              <p:cNvCxnSpPr/>
              <p:nvPr/>
            </p:nvCxnSpPr>
            <p:spPr>
              <a:xfrm>
                <a:off x="5107320" y="7167240"/>
                <a:ext cx="360" cy="126360"/>
              </a:xfrm>
              <a:prstGeom prst="straightConnector1">
                <a:avLst/>
              </a:prstGeom>
              <a:ln w="6480">
                <a:solidFill>
                  <a:srgbClr val="a8a8a8"/>
                </a:solidFill>
                <a:miter/>
              </a:ln>
            </p:spPr>
          </p:cxnSp>
          <p:cxnSp>
            <p:nvCxnSpPr>
              <p:cNvPr id="29871" name="Straight Connector 2049"/>
              <p:cNvCxnSpPr/>
              <p:nvPr/>
            </p:nvCxnSpPr>
            <p:spPr>
              <a:xfrm>
                <a:off x="4942440" y="7167240"/>
                <a:ext cx="360" cy="126360"/>
              </a:xfrm>
              <a:prstGeom prst="straightConnector1">
                <a:avLst/>
              </a:prstGeom>
              <a:ln w="6480">
                <a:solidFill>
                  <a:srgbClr val="a8a8a8"/>
                </a:solidFill>
                <a:miter/>
              </a:ln>
            </p:spPr>
          </p:cxnSp>
          <p:cxnSp>
            <p:nvCxnSpPr>
              <p:cNvPr id="29872" name="Straight Connector 2050"/>
              <p:cNvCxnSpPr/>
              <p:nvPr/>
            </p:nvCxnSpPr>
            <p:spPr>
              <a:xfrm>
                <a:off x="5436720" y="7167240"/>
                <a:ext cx="360" cy="126360"/>
              </a:xfrm>
              <a:prstGeom prst="straightConnector1">
                <a:avLst/>
              </a:prstGeom>
              <a:ln w="6480">
                <a:solidFill>
                  <a:srgbClr val="a8a8a8"/>
                </a:solidFill>
                <a:miter/>
              </a:ln>
            </p:spPr>
          </p:cxnSp>
          <p:cxnSp>
            <p:nvCxnSpPr>
              <p:cNvPr id="29873" name="Straight Connector 2051"/>
              <p:cNvCxnSpPr/>
              <p:nvPr/>
            </p:nvCxnSpPr>
            <p:spPr>
              <a:xfrm>
                <a:off x="5272200" y="7167240"/>
                <a:ext cx="360" cy="126360"/>
              </a:xfrm>
              <a:prstGeom prst="straightConnector1">
                <a:avLst/>
              </a:prstGeom>
              <a:ln w="6480">
                <a:solidFill>
                  <a:srgbClr val="a8a8a8"/>
                </a:solidFill>
                <a:miter/>
              </a:ln>
            </p:spPr>
          </p:cxnSp>
          <p:cxnSp>
            <p:nvCxnSpPr>
              <p:cNvPr id="29874" name="Straight Connector 2052"/>
              <p:cNvCxnSpPr/>
              <p:nvPr/>
            </p:nvCxnSpPr>
            <p:spPr>
              <a:xfrm>
                <a:off x="5766480" y="7167240"/>
                <a:ext cx="360" cy="126360"/>
              </a:xfrm>
              <a:prstGeom prst="straightConnector1">
                <a:avLst/>
              </a:prstGeom>
              <a:ln w="6480">
                <a:solidFill>
                  <a:srgbClr val="a8a8a8"/>
                </a:solidFill>
                <a:miter/>
              </a:ln>
            </p:spPr>
          </p:cxnSp>
          <p:cxnSp>
            <p:nvCxnSpPr>
              <p:cNvPr id="29875" name="Straight Connector 2053"/>
              <p:cNvCxnSpPr/>
              <p:nvPr/>
            </p:nvCxnSpPr>
            <p:spPr>
              <a:xfrm>
                <a:off x="5601600" y="7167240"/>
                <a:ext cx="360" cy="126360"/>
              </a:xfrm>
              <a:prstGeom prst="straightConnector1">
                <a:avLst/>
              </a:prstGeom>
              <a:ln w="6480">
                <a:solidFill>
                  <a:srgbClr val="a8a8a8"/>
                </a:solidFill>
                <a:miter/>
              </a:ln>
            </p:spPr>
          </p:cxnSp>
          <p:cxnSp>
            <p:nvCxnSpPr>
              <p:cNvPr id="29876" name="Straight Connector 2054"/>
              <p:cNvCxnSpPr/>
              <p:nvPr/>
            </p:nvCxnSpPr>
            <p:spPr>
              <a:xfrm>
                <a:off x="6095880" y="7167240"/>
                <a:ext cx="360" cy="126360"/>
              </a:xfrm>
              <a:prstGeom prst="straightConnector1">
                <a:avLst/>
              </a:prstGeom>
              <a:ln w="6480">
                <a:solidFill>
                  <a:srgbClr val="a8a8a8"/>
                </a:solidFill>
                <a:miter/>
              </a:ln>
            </p:spPr>
          </p:cxnSp>
          <p:cxnSp>
            <p:nvCxnSpPr>
              <p:cNvPr id="29877" name="Straight Connector 2055"/>
              <p:cNvCxnSpPr/>
              <p:nvPr/>
            </p:nvCxnSpPr>
            <p:spPr>
              <a:xfrm>
                <a:off x="5931000" y="7167240"/>
                <a:ext cx="360" cy="126360"/>
              </a:xfrm>
              <a:prstGeom prst="straightConnector1">
                <a:avLst/>
              </a:prstGeom>
              <a:ln w="6480">
                <a:solidFill>
                  <a:srgbClr val="a8a8a8"/>
                </a:solidFill>
                <a:miter/>
              </a:ln>
            </p:spPr>
          </p:cxnSp>
          <p:cxnSp>
            <p:nvCxnSpPr>
              <p:cNvPr id="29878" name="Straight Connector 2056"/>
              <p:cNvCxnSpPr/>
              <p:nvPr/>
            </p:nvCxnSpPr>
            <p:spPr>
              <a:xfrm>
                <a:off x="6425280" y="7167240"/>
                <a:ext cx="360" cy="126360"/>
              </a:xfrm>
              <a:prstGeom prst="straightConnector1">
                <a:avLst/>
              </a:prstGeom>
              <a:ln w="6480">
                <a:solidFill>
                  <a:srgbClr val="a8a8a8"/>
                </a:solidFill>
                <a:miter/>
              </a:ln>
            </p:spPr>
          </p:cxnSp>
          <p:cxnSp>
            <p:nvCxnSpPr>
              <p:cNvPr id="29879" name="Straight Connector 2057"/>
              <p:cNvCxnSpPr/>
              <p:nvPr/>
            </p:nvCxnSpPr>
            <p:spPr>
              <a:xfrm>
                <a:off x="6260760" y="7167240"/>
                <a:ext cx="360" cy="126360"/>
              </a:xfrm>
              <a:prstGeom prst="straightConnector1">
                <a:avLst/>
              </a:prstGeom>
              <a:ln w="6480">
                <a:solidFill>
                  <a:srgbClr val="a8a8a8"/>
                </a:solidFill>
                <a:miter/>
              </a:ln>
            </p:spPr>
          </p:cxnSp>
          <p:cxnSp>
            <p:nvCxnSpPr>
              <p:cNvPr id="29880" name="Straight Connector 2058"/>
              <p:cNvCxnSpPr/>
              <p:nvPr/>
            </p:nvCxnSpPr>
            <p:spPr>
              <a:xfrm>
                <a:off x="6590160" y="7167240"/>
                <a:ext cx="360" cy="126360"/>
              </a:xfrm>
              <a:prstGeom prst="straightConnector1">
                <a:avLst/>
              </a:prstGeom>
              <a:ln w="6480">
                <a:solidFill>
                  <a:srgbClr val="a8a8a8"/>
                </a:solidFill>
                <a:miter/>
              </a:ln>
            </p:spPr>
          </p:cxnSp>
          <p:cxnSp>
            <p:nvCxnSpPr>
              <p:cNvPr id="29881" name="Straight Connector 2059"/>
              <p:cNvCxnSpPr/>
              <p:nvPr/>
            </p:nvCxnSpPr>
            <p:spPr>
              <a:xfrm>
                <a:off x="6919560" y="7167240"/>
                <a:ext cx="360" cy="126360"/>
              </a:xfrm>
              <a:prstGeom prst="straightConnector1">
                <a:avLst/>
              </a:prstGeom>
              <a:ln w="6480">
                <a:solidFill>
                  <a:srgbClr val="a8a8a8"/>
                </a:solidFill>
                <a:miter/>
              </a:ln>
            </p:spPr>
          </p:cxnSp>
          <p:cxnSp>
            <p:nvCxnSpPr>
              <p:cNvPr id="29882" name="Straight Connector 2060"/>
              <p:cNvCxnSpPr/>
              <p:nvPr/>
            </p:nvCxnSpPr>
            <p:spPr>
              <a:xfrm>
                <a:off x="6754680" y="7167240"/>
                <a:ext cx="360" cy="126360"/>
              </a:xfrm>
              <a:prstGeom prst="straightConnector1">
                <a:avLst/>
              </a:prstGeom>
              <a:ln w="6480">
                <a:solidFill>
                  <a:srgbClr val="a8a8a8"/>
                </a:solidFill>
                <a:miter/>
              </a:ln>
            </p:spPr>
          </p:cxnSp>
          <p:cxnSp>
            <p:nvCxnSpPr>
              <p:cNvPr id="29883" name="Straight Connector 2061"/>
              <p:cNvCxnSpPr/>
              <p:nvPr/>
            </p:nvCxnSpPr>
            <p:spPr>
              <a:xfrm>
                <a:off x="7248960" y="7167240"/>
                <a:ext cx="360" cy="126360"/>
              </a:xfrm>
              <a:prstGeom prst="straightConnector1">
                <a:avLst/>
              </a:prstGeom>
              <a:ln w="6480">
                <a:solidFill>
                  <a:srgbClr val="a8a8a8"/>
                </a:solidFill>
                <a:miter/>
              </a:ln>
            </p:spPr>
          </p:cxnSp>
          <p:cxnSp>
            <p:nvCxnSpPr>
              <p:cNvPr id="29884" name="Straight Connector 2062"/>
              <p:cNvCxnSpPr/>
              <p:nvPr/>
            </p:nvCxnSpPr>
            <p:spPr>
              <a:xfrm>
                <a:off x="7084440" y="7167240"/>
                <a:ext cx="360" cy="126360"/>
              </a:xfrm>
              <a:prstGeom prst="straightConnector1">
                <a:avLst/>
              </a:prstGeom>
              <a:ln w="6480">
                <a:solidFill>
                  <a:srgbClr val="a8a8a8"/>
                </a:solidFill>
                <a:miter/>
              </a:ln>
            </p:spPr>
          </p:cxnSp>
          <p:cxnSp>
            <p:nvCxnSpPr>
              <p:cNvPr id="29885" name="Straight Connector 2063"/>
              <p:cNvCxnSpPr/>
              <p:nvPr/>
            </p:nvCxnSpPr>
            <p:spPr>
              <a:xfrm>
                <a:off x="7578720" y="7167240"/>
                <a:ext cx="360" cy="126360"/>
              </a:xfrm>
              <a:prstGeom prst="straightConnector1">
                <a:avLst/>
              </a:prstGeom>
              <a:ln w="6480">
                <a:solidFill>
                  <a:srgbClr val="a8a8a8"/>
                </a:solidFill>
                <a:miter/>
              </a:ln>
            </p:spPr>
          </p:cxnSp>
          <p:cxnSp>
            <p:nvCxnSpPr>
              <p:cNvPr id="29886" name="Straight Connector 2064"/>
              <p:cNvCxnSpPr/>
              <p:nvPr/>
            </p:nvCxnSpPr>
            <p:spPr>
              <a:xfrm>
                <a:off x="7413840" y="7167240"/>
                <a:ext cx="360" cy="126360"/>
              </a:xfrm>
              <a:prstGeom prst="straightConnector1">
                <a:avLst/>
              </a:prstGeom>
              <a:ln w="6480">
                <a:solidFill>
                  <a:srgbClr val="a8a8a8"/>
                </a:solidFill>
                <a:miter/>
              </a:ln>
            </p:spPr>
          </p:cxnSp>
          <p:cxnSp>
            <p:nvCxnSpPr>
              <p:cNvPr id="29887" name="Straight Connector 2065"/>
              <p:cNvCxnSpPr/>
              <p:nvPr/>
            </p:nvCxnSpPr>
            <p:spPr>
              <a:xfrm>
                <a:off x="7908120" y="7167240"/>
                <a:ext cx="360" cy="126360"/>
              </a:xfrm>
              <a:prstGeom prst="straightConnector1">
                <a:avLst/>
              </a:prstGeom>
              <a:ln w="6480">
                <a:solidFill>
                  <a:srgbClr val="a8a8a8"/>
                </a:solidFill>
                <a:miter/>
              </a:ln>
            </p:spPr>
          </p:cxnSp>
          <p:cxnSp>
            <p:nvCxnSpPr>
              <p:cNvPr id="29888" name="Straight Connector 2066"/>
              <p:cNvCxnSpPr/>
              <p:nvPr/>
            </p:nvCxnSpPr>
            <p:spPr>
              <a:xfrm>
                <a:off x="7743240" y="7167240"/>
                <a:ext cx="360" cy="126360"/>
              </a:xfrm>
              <a:prstGeom prst="straightConnector1">
                <a:avLst/>
              </a:prstGeom>
              <a:ln w="6480">
                <a:solidFill>
                  <a:srgbClr val="a8a8a8"/>
                </a:solidFill>
                <a:miter/>
              </a:ln>
            </p:spPr>
          </p:cxnSp>
          <p:cxnSp>
            <p:nvCxnSpPr>
              <p:cNvPr id="29889" name="Straight Connector 2067"/>
              <p:cNvCxnSpPr/>
              <p:nvPr/>
            </p:nvCxnSpPr>
            <p:spPr>
              <a:xfrm>
                <a:off x="8237520" y="7167240"/>
                <a:ext cx="360" cy="126360"/>
              </a:xfrm>
              <a:prstGeom prst="straightConnector1">
                <a:avLst/>
              </a:prstGeom>
              <a:ln w="6480">
                <a:solidFill>
                  <a:srgbClr val="a8a8a8"/>
                </a:solidFill>
                <a:miter/>
              </a:ln>
            </p:spPr>
          </p:cxnSp>
          <p:cxnSp>
            <p:nvCxnSpPr>
              <p:cNvPr id="29890" name="Straight Connector 2068"/>
              <p:cNvCxnSpPr/>
              <p:nvPr/>
            </p:nvCxnSpPr>
            <p:spPr>
              <a:xfrm>
                <a:off x="8073000" y="7167240"/>
                <a:ext cx="360" cy="126360"/>
              </a:xfrm>
              <a:prstGeom prst="straightConnector1">
                <a:avLst/>
              </a:prstGeom>
              <a:ln w="6480">
                <a:solidFill>
                  <a:srgbClr val="a8a8a8"/>
                </a:solidFill>
                <a:miter/>
              </a:ln>
            </p:spPr>
          </p:cxnSp>
          <p:cxnSp>
            <p:nvCxnSpPr>
              <p:cNvPr id="29891" name="Straight Connector 2069"/>
              <p:cNvCxnSpPr/>
              <p:nvPr/>
            </p:nvCxnSpPr>
            <p:spPr>
              <a:xfrm>
                <a:off x="8567280" y="7167240"/>
                <a:ext cx="360" cy="126360"/>
              </a:xfrm>
              <a:prstGeom prst="straightConnector1">
                <a:avLst/>
              </a:prstGeom>
              <a:ln w="6480">
                <a:solidFill>
                  <a:srgbClr val="a8a8a8"/>
                </a:solidFill>
                <a:miter/>
              </a:ln>
            </p:spPr>
          </p:cxnSp>
          <p:cxnSp>
            <p:nvCxnSpPr>
              <p:cNvPr id="29892" name="Straight Connector 2070"/>
              <p:cNvCxnSpPr/>
              <p:nvPr/>
            </p:nvCxnSpPr>
            <p:spPr>
              <a:xfrm>
                <a:off x="8402400" y="7167240"/>
                <a:ext cx="360" cy="126360"/>
              </a:xfrm>
              <a:prstGeom prst="straightConnector1">
                <a:avLst/>
              </a:prstGeom>
              <a:ln w="6480">
                <a:solidFill>
                  <a:srgbClr val="a8a8a8"/>
                </a:solidFill>
                <a:miter/>
              </a:ln>
            </p:spPr>
          </p:cxnSp>
          <p:cxnSp>
            <p:nvCxnSpPr>
              <p:cNvPr id="29893" name="Straight Connector 2071"/>
              <p:cNvCxnSpPr/>
              <p:nvPr/>
            </p:nvCxnSpPr>
            <p:spPr>
              <a:xfrm>
                <a:off x="8896680" y="7167240"/>
                <a:ext cx="360" cy="126360"/>
              </a:xfrm>
              <a:prstGeom prst="straightConnector1">
                <a:avLst/>
              </a:prstGeom>
              <a:ln w="6480">
                <a:solidFill>
                  <a:srgbClr val="a8a8a8"/>
                </a:solidFill>
                <a:miter/>
              </a:ln>
            </p:spPr>
          </p:cxnSp>
          <p:cxnSp>
            <p:nvCxnSpPr>
              <p:cNvPr id="29894" name="Straight Connector 2072"/>
              <p:cNvCxnSpPr/>
              <p:nvPr/>
            </p:nvCxnSpPr>
            <p:spPr>
              <a:xfrm>
                <a:off x="8731800" y="7167240"/>
                <a:ext cx="360" cy="126360"/>
              </a:xfrm>
              <a:prstGeom prst="straightConnector1">
                <a:avLst/>
              </a:prstGeom>
              <a:ln w="6480">
                <a:solidFill>
                  <a:srgbClr val="a8a8a8"/>
                </a:solidFill>
                <a:miter/>
              </a:ln>
            </p:spPr>
          </p:cxnSp>
          <p:cxnSp>
            <p:nvCxnSpPr>
              <p:cNvPr id="29895" name="Straight Connector 2073"/>
              <p:cNvCxnSpPr/>
              <p:nvPr/>
            </p:nvCxnSpPr>
            <p:spPr>
              <a:xfrm>
                <a:off x="9226080" y="7167240"/>
                <a:ext cx="360" cy="126360"/>
              </a:xfrm>
              <a:prstGeom prst="straightConnector1">
                <a:avLst/>
              </a:prstGeom>
              <a:ln w="6480">
                <a:solidFill>
                  <a:srgbClr val="a8a8a8"/>
                </a:solidFill>
                <a:miter/>
              </a:ln>
            </p:spPr>
          </p:cxnSp>
          <p:cxnSp>
            <p:nvCxnSpPr>
              <p:cNvPr id="29896" name="Straight Connector 2074"/>
              <p:cNvCxnSpPr/>
              <p:nvPr/>
            </p:nvCxnSpPr>
            <p:spPr>
              <a:xfrm>
                <a:off x="9061560" y="7167240"/>
                <a:ext cx="360" cy="126360"/>
              </a:xfrm>
              <a:prstGeom prst="straightConnector1">
                <a:avLst/>
              </a:prstGeom>
              <a:ln w="6480">
                <a:solidFill>
                  <a:srgbClr val="a8a8a8"/>
                </a:solidFill>
                <a:miter/>
              </a:ln>
            </p:spPr>
          </p:cxnSp>
          <p:cxnSp>
            <p:nvCxnSpPr>
              <p:cNvPr id="29897" name="Straight Connector 2075"/>
              <p:cNvCxnSpPr/>
              <p:nvPr/>
            </p:nvCxnSpPr>
            <p:spPr>
              <a:xfrm>
                <a:off x="9555840" y="7167240"/>
                <a:ext cx="360" cy="126360"/>
              </a:xfrm>
              <a:prstGeom prst="straightConnector1">
                <a:avLst/>
              </a:prstGeom>
              <a:ln w="6480">
                <a:solidFill>
                  <a:srgbClr val="a8a8a8"/>
                </a:solidFill>
                <a:miter/>
              </a:ln>
            </p:spPr>
          </p:cxnSp>
          <p:cxnSp>
            <p:nvCxnSpPr>
              <p:cNvPr id="29898" name="Straight Connector 2076"/>
              <p:cNvCxnSpPr/>
              <p:nvPr/>
            </p:nvCxnSpPr>
            <p:spPr>
              <a:xfrm>
                <a:off x="9390960" y="7167240"/>
                <a:ext cx="360" cy="126360"/>
              </a:xfrm>
              <a:prstGeom prst="straightConnector1">
                <a:avLst/>
              </a:prstGeom>
              <a:ln w="6480">
                <a:solidFill>
                  <a:srgbClr val="a8a8a8"/>
                </a:solidFill>
                <a:miter/>
              </a:ln>
            </p:spPr>
          </p:cxnSp>
          <p:cxnSp>
            <p:nvCxnSpPr>
              <p:cNvPr id="29899" name="Straight Connector 2077"/>
              <p:cNvCxnSpPr/>
              <p:nvPr/>
            </p:nvCxnSpPr>
            <p:spPr>
              <a:xfrm>
                <a:off x="9885240" y="7167240"/>
                <a:ext cx="360" cy="126360"/>
              </a:xfrm>
              <a:prstGeom prst="straightConnector1">
                <a:avLst/>
              </a:prstGeom>
              <a:ln w="6480">
                <a:solidFill>
                  <a:srgbClr val="a8a8a8"/>
                </a:solidFill>
                <a:miter/>
              </a:ln>
            </p:spPr>
          </p:cxnSp>
          <p:cxnSp>
            <p:nvCxnSpPr>
              <p:cNvPr id="29900" name="Straight Connector 2078"/>
              <p:cNvCxnSpPr/>
              <p:nvPr/>
            </p:nvCxnSpPr>
            <p:spPr>
              <a:xfrm>
                <a:off x="9720360" y="7167240"/>
                <a:ext cx="360" cy="126360"/>
              </a:xfrm>
              <a:prstGeom prst="straightConnector1">
                <a:avLst/>
              </a:prstGeom>
              <a:ln w="6480">
                <a:solidFill>
                  <a:srgbClr val="a8a8a8"/>
                </a:solidFill>
                <a:miter/>
              </a:ln>
            </p:spPr>
          </p:cxnSp>
          <p:cxnSp>
            <p:nvCxnSpPr>
              <p:cNvPr id="29901" name="Straight Connector 2079"/>
              <p:cNvCxnSpPr/>
              <p:nvPr/>
            </p:nvCxnSpPr>
            <p:spPr>
              <a:xfrm>
                <a:off x="10214640" y="7167240"/>
                <a:ext cx="360" cy="126360"/>
              </a:xfrm>
              <a:prstGeom prst="straightConnector1">
                <a:avLst/>
              </a:prstGeom>
              <a:ln w="6480">
                <a:solidFill>
                  <a:srgbClr val="a8a8a8"/>
                </a:solidFill>
                <a:miter/>
              </a:ln>
            </p:spPr>
          </p:cxnSp>
          <p:cxnSp>
            <p:nvCxnSpPr>
              <p:cNvPr id="29902" name="Straight Connector 2080"/>
              <p:cNvCxnSpPr/>
              <p:nvPr/>
            </p:nvCxnSpPr>
            <p:spPr>
              <a:xfrm>
                <a:off x="10050120" y="7167240"/>
                <a:ext cx="360" cy="126360"/>
              </a:xfrm>
              <a:prstGeom prst="straightConnector1">
                <a:avLst/>
              </a:prstGeom>
              <a:ln w="6480">
                <a:solidFill>
                  <a:srgbClr val="a8a8a8"/>
                </a:solidFill>
                <a:miter/>
              </a:ln>
            </p:spPr>
          </p:cxnSp>
          <p:cxnSp>
            <p:nvCxnSpPr>
              <p:cNvPr id="29903" name="Straight Connector 2081"/>
              <p:cNvCxnSpPr/>
              <p:nvPr/>
            </p:nvCxnSpPr>
            <p:spPr>
              <a:xfrm>
                <a:off x="10544400" y="7167240"/>
                <a:ext cx="360" cy="126360"/>
              </a:xfrm>
              <a:prstGeom prst="straightConnector1">
                <a:avLst/>
              </a:prstGeom>
              <a:ln w="6480">
                <a:solidFill>
                  <a:srgbClr val="a8a8a8"/>
                </a:solidFill>
                <a:miter/>
              </a:ln>
            </p:spPr>
          </p:cxnSp>
          <p:cxnSp>
            <p:nvCxnSpPr>
              <p:cNvPr id="29904" name="Straight Connector 2082"/>
              <p:cNvCxnSpPr/>
              <p:nvPr/>
            </p:nvCxnSpPr>
            <p:spPr>
              <a:xfrm>
                <a:off x="10379520" y="7167240"/>
                <a:ext cx="360" cy="126360"/>
              </a:xfrm>
              <a:prstGeom prst="straightConnector1">
                <a:avLst/>
              </a:prstGeom>
              <a:ln w="6480">
                <a:solidFill>
                  <a:srgbClr val="a8a8a8"/>
                </a:solidFill>
                <a:miter/>
              </a:ln>
            </p:spPr>
          </p:cxnSp>
          <p:cxnSp>
            <p:nvCxnSpPr>
              <p:cNvPr id="29905" name="Straight Connector 2083"/>
              <p:cNvCxnSpPr/>
              <p:nvPr/>
            </p:nvCxnSpPr>
            <p:spPr>
              <a:xfrm>
                <a:off x="10873800" y="7167240"/>
                <a:ext cx="360" cy="126360"/>
              </a:xfrm>
              <a:prstGeom prst="straightConnector1">
                <a:avLst/>
              </a:prstGeom>
              <a:ln w="6480">
                <a:solidFill>
                  <a:srgbClr val="a8a8a8"/>
                </a:solidFill>
                <a:miter/>
              </a:ln>
            </p:spPr>
          </p:cxnSp>
          <p:cxnSp>
            <p:nvCxnSpPr>
              <p:cNvPr id="29906" name="Straight Connector 2084"/>
              <p:cNvCxnSpPr/>
              <p:nvPr/>
            </p:nvCxnSpPr>
            <p:spPr>
              <a:xfrm>
                <a:off x="10708920" y="7167240"/>
                <a:ext cx="360" cy="126360"/>
              </a:xfrm>
              <a:prstGeom prst="straightConnector1">
                <a:avLst/>
              </a:prstGeom>
              <a:ln w="6480">
                <a:solidFill>
                  <a:srgbClr val="a8a8a8"/>
                </a:solidFill>
                <a:miter/>
              </a:ln>
            </p:spPr>
          </p:cxnSp>
          <p:cxnSp>
            <p:nvCxnSpPr>
              <p:cNvPr id="29907" name="Straight Connector 2085"/>
              <p:cNvCxnSpPr/>
              <p:nvPr/>
            </p:nvCxnSpPr>
            <p:spPr>
              <a:xfrm>
                <a:off x="11203200" y="7167240"/>
                <a:ext cx="360" cy="126360"/>
              </a:xfrm>
              <a:prstGeom prst="straightConnector1">
                <a:avLst/>
              </a:prstGeom>
              <a:ln w="6480">
                <a:solidFill>
                  <a:srgbClr val="a8a8a8"/>
                </a:solidFill>
                <a:miter/>
              </a:ln>
            </p:spPr>
          </p:cxnSp>
          <p:cxnSp>
            <p:nvCxnSpPr>
              <p:cNvPr id="29908" name="Straight Connector 2086"/>
              <p:cNvCxnSpPr/>
              <p:nvPr/>
            </p:nvCxnSpPr>
            <p:spPr>
              <a:xfrm>
                <a:off x="11038680" y="7167240"/>
                <a:ext cx="360" cy="126360"/>
              </a:xfrm>
              <a:prstGeom prst="straightConnector1">
                <a:avLst/>
              </a:prstGeom>
              <a:ln w="6480">
                <a:solidFill>
                  <a:srgbClr val="a8a8a8"/>
                </a:solidFill>
                <a:miter/>
              </a:ln>
            </p:spPr>
          </p:cxnSp>
          <p:cxnSp>
            <p:nvCxnSpPr>
              <p:cNvPr id="29909" name="Straight Connector 2087"/>
              <p:cNvCxnSpPr/>
              <p:nvPr/>
            </p:nvCxnSpPr>
            <p:spPr>
              <a:xfrm>
                <a:off x="11532960" y="7167240"/>
                <a:ext cx="360" cy="126360"/>
              </a:xfrm>
              <a:prstGeom prst="straightConnector1">
                <a:avLst/>
              </a:prstGeom>
              <a:ln w="6480">
                <a:solidFill>
                  <a:srgbClr val="a8a8a8"/>
                </a:solidFill>
                <a:miter/>
              </a:ln>
            </p:spPr>
          </p:cxnSp>
          <p:cxnSp>
            <p:nvCxnSpPr>
              <p:cNvPr id="29910" name="Straight Connector 2088"/>
              <p:cNvCxnSpPr/>
              <p:nvPr/>
            </p:nvCxnSpPr>
            <p:spPr>
              <a:xfrm>
                <a:off x="11368080" y="7167240"/>
                <a:ext cx="360" cy="126360"/>
              </a:xfrm>
              <a:prstGeom prst="straightConnector1">
                <a:avLst/>
              </a:prstGeom>
              <a:ln w="6480">
                <a:solidFill>
                  <a:srgbClr val="a8a8a8"/>
                </a:solidFill>
                <a:miter/>
              </a:ln>
            </p:spPr>
          </p:cxnSp>
          <p:cxnSp>
            <p:nvCxnSpPr>
              <p:cNvPr id="29911" name="Straight Connector 2089"/>
              <p:cNvCxnSpPr/>
              <p:nvPr/>
            </p:nvCxnSpPr>
            <p:spPr>
              <a:xfrm>
                <a:off x="11862360" y="7167240"/>
                <a:ext cx="360" cy="126360"/>
              </a:xfrm>
              <a:prstGeom prst="straightConnector1">
                <a:avLst/>
              </a:prstGeom>
              <a:ln w="6480">
                <a:solidFill>
                  <a:srgbClr val="a8a8a8"/>
                </a:solidFill>
                <a:miter/>
              </a:ln>
            </p:spPr>
          </p:cxnSp>
          <p:cxnSp>
            <p:nvCxnSpPr>
              <p:cNvPr id="29912"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9913" name="Group 28"/>
            <p:cNvGrpSpPr/>
            <p:nvPr/>
          </p:nvGrpSpPr>
          <p:grpSpPr>
            <a:xfrm>
              <a:off x="-435240" y="-435240"/>
              <a:ext cx="13042800" cy="7728480"/>
              <a:chOff x="-435240" y="-435240"/>
              <a:chExt cx="13042800" cy="7728480"/>
            </a:xfrm>
          </p:grpSpPr>
          <p:cxnSp>
            <p:nvCxnSpPr>
              <p:cNvPr id="29914" name="Straight Connector 1897"/>
              <p:cNvCxnSpPr/>
              <p:nvPr/>
            </p:nvCxnSpPr>
            <p:spPr>
              <a:xfrm>
                <a:off x="12355560" y="4898520"/>
                <a:ext cx="252360" cy="360"/>
              </a:xfrm>
              <a:prstGeom prst="straightConnector1">
                <a:avLst/>
              </a:prstGeom>
              <a:ln w="6480">
                <a:solidFill>
                  <a:srgbClr val="a8a8a8"/>
                </a:solidFill>
                <a:miter/>
              </a:ln>
            </p:spPr>
          </p:cxnSp>
          <p:cxnSp>
            <p:nvCxnSpPr>
              <p:cNvPr id="29915" name="Straight Connector 181"/>
              <p:cNvCxnSpPr/>
              <p:nvPr/>
            </p:nvCxnSpPr>
            <p:spPr>
              <a:xfrm>
                <a:off x="-435240" y="326520"/>
                <a:ext cx="252360" cy="360"/>
              </a:xfrm>
              <a:prstGeom prst="straightConnector1">
                <a:avLst/>
              </a:prstGeom>
              <a:ln w="6480">
                <a:solidFill>
                  <a:srgbClr val="a8a8a8"/>
                </a:solidFill>
                <a:miter/>
              </a:ln>
            </p:spPr>
          </p:cxnSp>
          <p:cxnSp>
            <p:nvCxnSpPr>
              <p:cNvPr id="29916" name="Straight Connector 182"/>
              <p:cNvCxnSpPr/>
              <p:nvPr/>
            </p:nvCxnSpPr>
            <p:spPr>
              <a:xfrm>
                <a:off x="-435240" y="0"/>
                <a:ext cx="252360" cy="360"/>
              </a:xfrm>
              <a:prstGeom prst="straightConnector1">
                <a:avLst/>
              </a:prstGeom>
              <a:ln w="6480">
                <a:solidFill>
                  <a:srgbClr val="a8a8a8"/>
                </a:solidFill>
                <a:miter/>
              </a:ln>
            </p:spPr>
          </p:cxnSp>
          <p:cxnSp>
            <p:nvCxnSpPr>
              <p:cNvPr id="29917" name="Straight Connector 183"/>
              <p:cNvCxnSpPr/>
              <p:nvPr/>
            </p:nvCxnSpPr>
            <p:spPr>
              <a:xfrm>
                <a:off x="-435240" y="979560"/>
                <a:ext cx="252360" cy="360"/>
              </a:xfrm>
              <a:prstGeom prst="straightConnector1">
                <a:avLst/>
              </a:prstGeom>
              <a:ln w="6480">
                <a:solidFill>
                  <a:srgbClr val="a8a8a8"/>
                </a:solidFill>
                <a:miter/>
              </a:ln>
            </p:spPr>
          </p:cxnSp>
          <p:cxnSp>
            <p:nvCxnSpPr>
              <p:cNvPr id="29918" name="Straight Connector 184"/>
              <p:cNvCxnSpPr/>
              <p:nvPr/>
            </p:nvCxnSpPr>
            <p:spPr>
              <a:xfrm>
                <a:off x="-435240" y="653040"/>
                <a:ext cx="252360" cy="360"/>
              </a:xfrm>
              <a:prstGeom prst="straightConnector1">
                <a:avLst/>
              </a:prstGeom>
              <a:ln w="6480">
                <a:solidFill>
                  <a:srgbClr val="a8a8a8"/>
                </a:solidFill>
                <a:miter/>
              </a:ln>
            </p:spPr>
          </p:cxnSp>
          <p:cxnSp>
            <p:nvCxnSpPr>
              <p:cNvPr id="29919" name="Straight Connector 185"/>
              <p:cNvCxnSpPr/>
              <p:nvPr/>
            </p:nvCxnSpPr>
            <p:spPr>
              <a:xfrm>
                <a:off x="-435240" y="1632600"/>
                <a:ext cx="252360" cy="360"/>
              </a:xfrm>
              <a:prstGeom prst="straightConnector1">
                <a:avLst/>
              </a:prstGeom>
              <a:ln w="6480">
                <a:solidFill>
                  <a:srgbClr val="a8a8a8"/>
                </a:solidFill>
                <a:miter/>
              </a:ln>
            </p:spPr>
          </p:cxnSp>
          <p:cxnSp>
            <p:nvCxnSpPr>
              <p:cNvPr id="29920" name="Straight Connector 186"/>
              <p:cNvCxnSpPr/>
              <p:nvPr/>
            </p:nvCxnSpPr>
            <p:spPr>
              <a:xfrm>
                <a:off x="-435240" y="1306080"/>
                <a:ext cx="252360" cy="360"/>
              </a:xfrm>
              <a:prstGeom prst="straightConnector1">
                <a:avLst/>
              </a:prstGeom>
              <a:ln w="6480">
                <a:solidFill>
                  <a:srgbClr val="a8a8a8"/>
                </a:solidFill>
                <a:miter/>
              </a:ln>
            </p:spPr>
          </p:cxnSp>
          <p:cxnSp>
            <p:nvCxnSpPr>
              <p:cNvPr id="29921" name="Straight Connector 187"/>
              <p:cNvCxnSpPr/>
              <p:nvPr/>
            </p:nvCxnSpPr>
            <p:spPr>
              <a:xfrm>
                <a:off x="-435240" y="2285640"/>
                <a:ext cx="252360" cy="360"/>
              </a:xfrm>
              <a:prstGeom prst="straightConnector1">
                <a:avLst/>
              </a:prstGeom>
              <a:ln w="6480">
                <a:solidFill>
                  <a:srgbClr val="a8a8a8"/>
                </a:solidFill>
                <a:miter/>
              </a:ln>
            </p:spPr>
          </p:cxnSp>
          <p:cxnSp>
            <p:nvCxnSpPr>
              <p:cNvPr id="29922" name="Straight Connector 188"/>
              <p:cNvCxnSpPr/>
              <p:nvPr/>
            </p:nvCxnSpPr>
            <p:spPr>
              <a:xfrm>
                <a:off x="-435240" y="1959120"/>
                <a:ext cx="252360" cy="360"/>
              </a:xfrm>
              <a:prstGeom prst="straightConnector1">
                <a:avLst/>
              </a:prstGeom>
              <a:ln w="6480">
                <a:solidFill>
                  <a:srgbClr val="a8a8a8"/>
                </a:solidFill>
                <a:miter/>
              </a:ln>
            </p:spPr>
          </p:cxnSp>
          <p:cxnSp>
            <p:nvCxnSpPr>
              <p:cNvPr id="29923" name="Straight Connector 189"/>
              <p:cNvCxnSpPr/>
              <p:nvPr/>
            </p:nvCxnSpPr>
            <p:spPr>
              <a:xfrm>
                <a:off x="-435240" y="2939040"/>
                <a:ext cx="252360" cy="360"/>
              </a:xfrm>
              <a:prstGeom prst="straightConnector1">
                <a:avLst/>
              </a:prstGeom>
              <a:ln w="6480">
                <a:solidFill>
                  <a:srgbClr val="a8a8a8"/>
                </a:solidFill>
                <a:miter/>
              </a:ln>
            </p:spPr>
          </p:cxnSp>
          <p:cxnSp>
            <p:nvCxnSpPr>
              <p:cNvPr id="29924" name="Straight Connector 190"/>
              <p:cNvCxnSpPr/>
              <p:nvPr/>
            </p:nvCxnSpPr>
            <p:spPr>
              <a:xfrm>
                <a:off x="-435240" y="2612520"/>
                <a:ext cx="252360" cy="360"/>
              </a:xfrm>
              <a:prstGeom prst="straightConnector1">
                <a:avLst/>
              </a:prstGeom>
              <a:ln w="6480">
                <a:solidFill>
                  <a:srgbClr val="a8a8a8"/>
                </a:solidFill>
                <a:miter/>
              </a:ln>
            </p:spPr>
          </p:cxnSp>
          <p:cxnSp>
            <p:nvCxnSpPr>
              <p:cNvPr id="29925" name="Straight Connector 191"/>
              <p:cNvCxnSpPr/>
              <p:nvPr/>
            </p:nvCxnSpPr>
            <p:spPr>
              <a:xfrm>
                <a:off x="-435240" y="3592080"/>
                <a:ext cx="252360" cy="360"/>
              </a:xfrm>
              <a:prstGeom prst="straightConnector1">
                <a:avLst/>
              </a:prstGeom>
              <a:ln w="6480">
                <a:solidFill>
                  <a:srgbClr val="a8a8a8"/>
                </a:solidFill>
                <a:miter/>
              </a:ln>
            </p:spPr>
          </p:cxnSp>
          <p:cxnSp>
            <p:nvCxnSpPr>
              <p:cNvPr id="29926" name="Straight Connector 192"/>
              <p:cNvCxnSpPr/>
              <p:nvPr/>
            </p:nvCxnSpPr>
            <p:spPr>
              <a:xfrm>
                <a:off x="-435240" y="3265560"/>
                <a:ext cx="252360" cy="360"/>
              </a:xfrm>
              <a:prstGeom prst="straightConnector1">
                <a:avLst/>
              </a:prstGeom>
              <a:ln w="6480">
                <a:solidFill>
                  <a:srgbClr val="a8a8a8"/>
                </a:solidFill>
                <a:miter/>
              </a:ln>
            </p:spPr>
          </p:cxnSp>
          <p:cxnSp>
            <p:nvCxnSpPr>
              <p:cNvPr id="29927" name="Straight Connector 193"/>
              <p:cNvCxnSpPr/>
              <p:nvPr/>
            </p:nvCxnSpPr>
            <p:spPr>
              <a:xfrm>
                <a:off x="-435240" y="4245120"/>
                <a:ext cx="252360" cy="360"/>
              </a:xfrm>
              <a:prstGeom prst="straightConnector1">
                <a:avLst/>
              </a:prstGeom>
              <a:ln w="6480">
                <a:solidFill>
                  <a:srgbClr val="a8a8a8"/>
                </a:solidFill>
                <a:miter/>
              </a:ln>
            </p:spPr>
          </p:cxnSp>
          <p:cxnSp>
            <p:nvCxnSpPr>
              <p:cNvPr id="29928" name="Straight Connector 194"/>
              <p:cNvCxnSpPr/>
              <p:nvPr/>
            </p:nvCxnSpPr>
            <p:spPr>
              <a:xfrm>
                <a:off x="-435240" y="3918600"/>
                <a:ext cx="252360" cy="360"/>
              </a:xfrm>
              <a:prstGeom prst="straightConnector1">
                <a:avLst/>
              </a:prstGeom>
              <a:ln w="6480">
                <a:solidFill>
                  <a:srgbClr val="a8a8a8"/>
                </a:solidFill>
                <a:miter/>
              </a:ln>
            </p:spPr>
          </p:cxnSp>
          <p:cxnSp>
            <p:nvCxnSpPr>
              <p:cNvPr id="29929" name="Straight Connector 195"/>
              <p:cNvCxnSpPr/>
              <p:nvPr/>
            </p:nvCxnSpPr>
            <p:spPr>
              <a:xfrm>
                <a:off x="-435240" y="4898520"/>
                <a:ext cx="252360" cy="360"/>
              </a:xfrm>
              <a:prstGeom prst="straightConnector1">
                <a:avLst/>
              </a:prstGeom>
              <a:ln w="6480">
                <a:solidFill>
                  <a:srgbClr val="a8a8a8"/>
                </a:solidFill>
                <a:miter/>
              </a:ln>
            </p:spPr>
          </p:cxnSp>
          <p:cxnSp>
            <p:nvCxnSpPr>
              <p:cNvPr id="29930" name="Straight Connector 196"/>
              <p:cNvCxnSpPr/>
              <p:nvPr/>
            </p:nvCxnSpPr>
            <p:spPr>
              <a:xfrm>
                <a:off x="-435240" y="4571640"/>
                <a:ext cx="252360" cy="360"/>
              </a:xfrm>
              <a:prstGeom prst="straightConnector1">
                <a:avLst/>
              </a:prstGeom>
              <a:ln w="6480">
                <a:solidFill>
                  <a:srgbClr val="a8a8a8"/>
                </a:solidFill>
                <a:miter/>
              </a:ln>
            </p:spPr>
          </p:cxnSp>
          <p:cxnSp>
            <p:nvCxnSpPr>
              <p:cNvPr id="29931" name="Straight Connector 197"/>
              <p:cNvCxnSpPr/>
              <p:nvPr/>
            </p:nvCxnSpPr>
            <p:spPr>
              <a:xfrm>
                <a:off x="-435240" y="5551560"/>
                <a:ext cx="252360" cy="360"/>
              </a:xfrm>
              <a:prstGeom prst="straightConnector1">
                <a:avLst/>
              </a:prstGeom>
              <a:ln w="6480">
                <a:solidFill>
                  <a:srgbClr val="a8a8a8"/>
                </a:solidFill>
                <a:miter/>
              </a:ln>
            </p:spPr>
          </p:cxnSp>
          <p:cxnSp>
            <p:nvCxnSpPr>
              <p:cNvPr id="29932" name="Straight Connector 198"/>
              <p:cNvCxnSpPr/>
              <p:nvPr/>
            </p:nvCxnSpPr>
            <p:spPr>
              <a:xfrm>
                <a:off x="-435240" y="5225040"/>
                <a:ext cx="252360" cy="360"/>
              </a:xfrm>
              <a:prstGeom prst="straightConnector1">
                <a:avLst/>
              </a:prstGeom>
              <a:ln w="6480">
                <a:solidFill>
                  <a:srgbClr val="a8a8a8"/>
                </a:solidFill>
                <a:miter/>
              </a:ln>
            </p:spPr>
          </p:cxnSp>
          <p:cxnSp>
            <p:nvCxnSpPr>
              <p:cNvPr id="29933" name="Straight Connector 199"/>
              <p:cNvCxnSpPr/>
              <p:nvPr/>
            </p:nvCxnSpPr>
            <p:spPr>
              <a:xfrm>
                <a:off x="-435240" y="6204600"/>
                <a:ext cx="252360" cy="360"/>
              </a:xfrm>
              <a:prstGeom prst="straightConnector1">
                <a:avLst/>
              </a:prstGeom>
              <a:ln w="6480">
                <a:solidFill>
                  <a:srgbClr val="a8a8a8"/>
                </a:solidFill>
                <a:miter/>
              </a:ln>
            </p:spPr>
          </p:cxnSp>
          <p:cxnSp>
            <p:nvCxnSpPr>
              <p:cNvPr id="29934" name="Straight Connector 200"/>
              <p:cNvCxnSpPr/>
              <p:nvPr/>
            </p:nvCxnSpPr>
            <p:spPr>
              <a:xfrm>
                <a:off x="-435240" y="5878080"/>
                <a:ext cx="252360" cy="360"/>
              </a:xfrm>
              <a:prstGeom prst="straightConnector1">
                <a:avLst/>
              </a:prstGeom>
              <a:ln w="6480">
                <a:solidFill>
                  <a:srgbClr val="a8a8a8"/>
                </a:solidFill>
                <a:miter/>
              </a:ln>
            </p:spPr>
          </p:cxnSp>
          <p:cxnSp>
            <p:nvCxnSpPr>
              <p:cNvPr id="29935" name="Straight Connector 201"/>
              <p:cNvCxnSpPr/>
              <p:nvPr/>
            </p:nvCxnSpPr>
            <p:spPr>
              <a:xfrm>
                <a:off x="-435240" y="6857640"/>
                <a:ext cx="252360" cy="360"/>
              </a:xfrm>
              <a:prstGeom prst="straightConnector1">
                <a:avLst/>
              </a:prstGeom>
              <a:ln w="6480">
                <a:solidFill>
                  <a:srgbClr val="a8a8a8"/>
                </a:solidFill>
                <a:miter/>
              </a:ln>
            </p:spPr>
          </p:cxnSp>
          <p:cxnSp>
            <p:nvCxnSpPr>
              <p:cNvPr id="29936" name="Straight Connector 202"/>
              <p:cNvCxnSpPr/>
              <p:nvPr/>
            </p:nvCxnSpPr>
            <p:spPr>
              <a:xfrm>
                <a:off x="-435240" y="6531120"/>
                <a:ext cx="252360" cy="360"/>
              </a:xfrm>
              <a:prstGeom prst="straightConnector1">
                <a:avLst/>
              </a:prstGeom>
              <a:ln w="6480">
                <a:solidFill>
                  <a:srgbClr val="a8a8a8"/>
                </a:solidFill>
                <a:miter/>
              </a:ln>
            </p:spPr>
          </p:cxnSp>
          <p:cxnSp>
            <p:nvCxnSpPr>
              <p:cNvPr id="29937" name="Straight Connector 806"/>
              <p:cNvCxnSpPr/>
              <p:nvPr/>
            </p:nvCxnSpPr>
            <p:spPr>
              <a:xfrm flipV="1">
                <a:off x="11862360" y="-435240"/>
                <a:ext cx="360" cy="252360"/>
              </a:xfrm>
              <a:prstGeom prst="straightConnector1">
                <a:avLst/>
              </a:prstGeom>
              <a:ln w="6480">
                <a:solidFill>
                  <a:srgbClr val="a8a8a8"/>
                </a:solidFill>
                <a:miter/>
              </a:ln>
            </p:spPr>
          </p:cxnSp>
          <p:cxnSp>
            <p:nvCxnSpPr>
              <p:cNvPr id="29938" name="Straight Connector 807"/>
              <p:cNvCxnSpPr/>
              <p:nvPr/>
            </p:nvCxnSpPr>
            <p:spPr>
              <a:xfrm flipV="1">
                <a:off x="12191760" y="-435240"/>
                <a:ext cx="360" cy="252360"/>
              </a:xfrm>
              <a:prstGeom prst="straightConnector1">
                <a:avLst/>
              </a:prstGeom>
              <a:ln w="6480">
                <a:solidFill>
                  <a:srgbClr val="a8a8a8"/>
                </a:solidFill>
                <a:miter/>
              </a:ln>
            </p:spPr>
          </p:cxnSp>
          <p:cxnSp>
            <p:nvCxnSpPr>
              <p:cNvPr id="29939" name="Straight Connector 808"/>
              <p:cNvCxnSpPr/>
              <p:nvPr/>
            </p:nvCxnSpPr>
            <p:spPr>
              <a:xfrm flipV="1">
                <a:off x="11203200" y="-435240"/>
                <a:ext cx="360" cy="252360"/>
              </a:xfrm>
              <a:prstGeom prst="straightConnector1">
                <a:avLst/>
              </a:prstGeom>
              <a:ln w="6480">
                <a:solidFill>
                  <a:srgbClr val="a8a8a8"/>
                </a:solidFill>
                <a:miter/>
              </a:ln>
            </p:spPr>
          </p:cxnSp>
          <p:cxnSp>
            <p:nvCxnSpPr>
              <p:cNvPr id="29940" name="Straight Connector 809"/>
              <p:cNvCxnSpPr/>
              <p:nvPr/>
            </p:nvCxnSpPr>
            <p:spPr>
              <a:xfrm flipV="1">
                <a:off x="11532960" y="-435240"/>
                <a:ext cx="360" cy="252360"/>
              </a:xfrm>
              <a:prstGeom prst="straightConnector1">
                <a:avLst/>
              </a:prstGeom>
              <a:ln w="6480">
                <a:solidFill>
                  <a:srgbClr val="a8a8a8"/>
                </a:solidFill>
                <a:miter/>
              </a:ln>
            </p:spPr>
          </p:cxnSp>
          <p:cxnSp>
            <p:nvCxnSpPr>
              <p:cNvPr id="29941" name="Straight Connector 810"/>
              <p:cNvCxnSpPr/>
              <p:nvPr/>
            </p:nvCxnSpPr>
            <p:spPr>
              <a:xfrm flipV="1">
                <a:off x="10544400" y="-435240"/>
                <a:ext cx="360" cy="252360"/>
              </a:xfrm>
              <a:prstGeom prst="straightConnector1">
                <a:avLst/>
              </a:prstGeom>
              <a:ln w="6480">
                <a:solidFill>
                  <a:srgbClr val="a8a8a8"/>
                </a:solidFill>
                <a:miter/>
              </a:ln>
            </p:spPr>
          </p:cxnSp>
          <p:cxnSp>
            <p:nvCxnSpPr>
              <p:cNvPr id="29942" name="Straight Connector 811"/>
              <p:cNvCxnSpPr/>
              <p:nvPr/>
            </p:nvCxnSpPr>
            <p:spPr>
              <a:xfrm flipV="1">
                <a:off x="10873800" y="-435240"/>
                <a:ext cx="360" cy="252360"/>
              </a:xfrm>
              <a:prstGeom prst="straightConnector1">
                <a:avLst/>
              </a:prstGeom>
              <a:ln w="6480">
                <a:solidFill>
                  <a:srgbClr val="a8a8a8"/>
                </a:solidFill>
                <a:miter/>
              </a:ln>
            </p:spPr>
          </p:cxnSp>
          <p:cxnSp>
            <p:nvCxnSpPr>
              <p:cNvPr id="29943" name="Straight Connector 812"/>
              <p:cNvCxnSpPr/>
              <p:nvPr/>
            </p:nvCxnSpPr>
            <p:spPr>
              <a:xfrm flipV="1">
                <a:off x="9885240" y="-435240"/>
                <a:ext cx="360" cy="252360"/>
              </a:xfrm>
              <a:prstGeom prst="straightConnector1">
                <a:avLst/>
              </a:prstGeom>
              <a:ln w="6480">
                <a:solidFill>
                  <a:srgbClr val="a8a8a8"/>
                </a:solidFill>
                <a:miter/>
              </a:ln>
            </p:spPr>
          </p:cxnSp>
          <p:cxnSp>
            <p:nvCxnSpPr>
              <p:cNvPr id="29944" name="Straight Connector 813"/>
              <p:cNvCxnSpPr/>
              <p:nvPr/>
            </p:nvCxnSpPr>
            <p:spPr>
              <a:xfrm flipV="1">
                <a:off x="10214640" y="-435240"/>
                <a:ext cx="360" cy="252360"/>
              </a:xfrm>
              <a:prstGeom prst="straightConnector1">
                <a:avLst/>
              </a:prstGeom>
              <a:ln w="6480">
                <a:solidFill>
                  <a:srgbClr val="a8a8a8"/>
                </a:solidFill>
                <a:miter/>
              </a:ln>
            </p:spPr>
          </p:cxnSp>
          <p:cxnSp>
            <p:nvCxnSpPr>
              <p:cNvPr id="29945" name="Straight Connector 814"/>
              <p:cNvCxnSpPr/>
              <p:nvPr/>
            </p:nvCxnSpPr>
            <p:spPr>
              <a:xfrm flipV="1">
                <a:off x="9226080" y="-435240"/>
                <a:ext cx="360" cy="252360"/>
              </a:xfrm>
              <a:prstGeom prst="straightConnector1">
                <a:avLst/>
              </a:prstGeom>
              <a:ln w="6480">
                <a:solidFill>
                  <a:srgbClr val="a8a8a8"/>
                </a:solidFill>
                <a:miter/>
              </a:ln>
            </p:spPr>
          </p:cxnSp>
          <p:cxnSp>
            <p:nvCxnSpPr>
              <p:cNvPr id="29946" name="Straight Connector 815"/>
              <p:cNvCxnSpPr/>
              <p:nvPr/>
            </p:nvCxnSpPr>
            <p:spPr>
              <a:xfrm flipV="1">
                <a:off x="9555840" y="-435240"/>
                <a:ext cx="360" cy="252360"/>
              </a:xfrm>
              <a:prstGeom prst="straightConnector1">
                <a:avLst/>
              </a:prstGeom>
              <a:ln w="6480">
                <a:solidFill>
                  <a:srgbClr val="a8a8a8"/>
                </a:solidFill>
                <a:miter/>
              </a:ln>
            </p:spPr>
          </p:cxnSp>
          <p:cxnSp>
            <p:nvCxnSpPr>
              <p:cNvPr id="29947" name="Straight Connector 816"/>
              <p:cNvCxnSpPr/>
              <p:nvPr/>
            </p:nvCxnSpPr>
            <p:spPr>
              <a:xfrm flipV="1">
                <a:off x="8567280" y="-435240"/>
                <a:ext cx="360" cy="252360"/>
              </a:xfrm>
              <a:prstGeom prst="straightConnector1">
                <a:avLst/>
              </a:prstGeom>
              <a:ln w="6480">
                <a:solidFill>
                  <a:srgbClr val="a8a8a8"/>
                </a:solidFill>
                <a:miter/>
              </a:ln>
            </p:spPr>
          </p:cxnSp>
          <p:cxnSp>
            <p:nvCxnSpPr>
              <p:cNvPr id="29948" name="Straight Connector 817"/>
              <p:cNvCxnSpPr/>
              <p:nvPr/>
            </p:nvCxnSpPr>
            <p:spPr>
              <a:xfrm flipV="1">
                <a:off x="8896680" y="-435240"/>
                <a:ext cx="360" cy="252360"/>
              </a:xfrm>
              <a:prstGeom prst="straightConnector1">
                <a:avLst/>
              </a:prstGeom>
              <a:ln w="6480">
                <a:solidFill>
                  <a:srgbClr val="a8a8a8"/>
                </a:solidFill>
                <a:miter/>
              </a:ln>
            </p:spPr>
          </p:cxnSp>
          <p:cxnSp>
            <p:nvCxnSpPr>
              <p:cNvPr id="29949" name="Straight Connector 818"/>
              <p:cNvCxnSpPr/>
              <p:nvPr/>
            </p:nvCxnSpPr>
            <p:spPr>
              <a:xfrm flipV="1">
                <a:off x="7908120" y="-435240"/>
                <a:ext cx="360" cy="252360"/>
              </a:xfrm>
              <a:prstGeom prst="straightConnector1">
                <a:avLst/>
              </a:prstGeom>
              <a:ln w="6480">
                <a:solidFill>
                  <a:srgbClr val="a8a8a8"/>
                </a:solidFill>
                <a:miter/>
              </a:ln>
            </p:spPr>
          </p:cxnSp>
          <p:cxnSp>
            <p:nvCxnSpPr>
              <p:cNvPr id="29950" name="Straight Connector 819"/>
              <p:cNvCxnSpPr/>
              <p:nvPr/>
            </p:nvCxnSpPr>
            <p:spPr>
              <a:xfrm flipV="1">
                <a:off x="8237520" y="-435240"/>
                <a:ext cx="360" cy="252360"/>
              </a:xfrm>
              <a:prstGeom prst="straightConnector1">
                <a:avLst/>
              </a:prstGeom>
              <a:ln w="6480">
                <a:solidFill>
                  <a:srgbClr val="a8a8a8"/>
                </a:solidFill>
                <a:miter/>
              </a:ln>
            </p:spPr>
          </p:cxnSp>
          <p:cxnSp>
            <p:nvCxnSpPr>
              <p:cNvPr id="29951" name="Straight Connector 820"/>
              <p:cNvCxnSpPr/>
              <p:nvPr/>
            </p:nvCxnSpPr>
            <p:spPr>
              <a:xfrm flipV="1">
                <a:off x="7248960" y="-435240"/>
                <a:ext cx="360" cy="252360"/>
              </a:xfrm>
              <a:prstGeom prst="straightConnector1">
                <a:avLst/>
              </a:prstGeom>
              <a:ln w="6480">
                <a:solidFill>
                  <a:srgbClr val="a8a8a8"/>
                </a:solidFill>
                <a:miter/>
              </a:ln>
            </p:spPr>
          </p:cxnSp>
          <p:cxnSp>
            <p:nvCxnSpPr>
              <p:cNvPr id="29952" name="Straight Connector 821"/>
              <p:cNvCxnSpPr/>
              <p:nvPr/>
            </p:nvCxnSpPr>
            <p:spPr>
              <a:xfrm flipV="1">
                <a:off x="7578720" y="-435240"/>
                <a:ext cx="360" cy="252360"/>
              </a:xfrm>
              <a:prstGeom prst="straightConnector1">
                <a:avLst/>
              </a:prstGeom>
              <a:ln w="6480">
                <a:solidFill>
                  <a:srgbClr val="a8a8a8"/>
                </a:solidFill>
                <a:miter/>
              </a:ln>
            </p:spPr>
          </p:cxnSp>
          <p:cxnSp>
            <p:nvCxnSpPr>
              <p:cNvPr id="29953" name="Straight Connector 822"/>
              <p:cNvCxnSpPr/>
              <p:nvPr/>
            </p:nvCxnSpPr>
            <p:spPr>
              <a:xfrm flipV="1">
                <a:off x="6590160" y="-435240"/>
                <a:ext cx="360" cy="252360"/>
              </a:xfrm>
              <a:prstGeom prst="straightConnector1">
                <a:avLst/>
              </a:prstGeom>
              <a:ln w="6480">
                <a:solidFill>
                  <a:srgbClr val="a8a8a8"/>
                </a:solidFill>
                <a:miter/>
              </a:ln>
            </p:spPr>
          </p:cxnSp>
          <p:cxnSp>
            <p:nvCxnSpPr>
              <p:cNvPr id="29954" name="Straight Connector 823"/>
              <p:cNvCxnSpPr/>
              <p:nvPr/>
            </p:nvCxnSpPr>
            <p:spPr>
              <a:xfrm flipV="1">
                <a:off x="6919560" y="-435240"/>
                <a:ext cx="360" cy="252360"/>
              </a:xfrm>
              <a:prstGeom prst="straightConnector1">
                <a:avLst/>
              </a:prstGeom>
              <a:ln w="6480">
                <a:solidFill>
                  <a:srgbClr val="a8a8a8"/>
                </a:solidFill>
                <a:miter/>
              </a:ln>
            </p:spPr>
          </p:cxnSp>
          <p:cxnSp>
            <p:nvCxnSpPr>
              <p:cNvPr id="29955" name="Straight Connector 824"/>
              <p:cNvCxnSpPr/>
              <p:nvPr/>
            </p:nvCxnSpPr>
            <p:spPr>
              <a:xfrm flipV="1">
                <a:off x="5931000" y="-435240"/>
                <a:ext cx="360" cy="252360"/>
              </a:xfrm>
              <a:prstGeom prst="straightConnector1">
                <a:avLst/>
              </a:prstGeom>
              <a:ln w="6480">
                <a:solidFill>
                  <a:srgbClr val="a8a8a8"/>
                </a:solidFill>
                <a:miter/>
              </a:ln>
            </p:spPr>
          </p:cxnSp>
          <p:cxnSp>
            <p:nvCxnSpPr>
              <p:cNvPr id="29956" name="Straight Connector 825"/>
              <p:cNvCxnSpPr/>
              <p:nvPr/>
            </p:nvCxnSpPr>
            <p:spPr>
              <a:xfrm flipV="1">
                <a:off x="6260760" y="-435240"/>
                <a:ext cx="360" cy="252360"/>
              </a:xfrm>
              <a:prstGeom prst="straightConnector1">
                <a:avLst/>
              </a:prstGeom>
              <a:ln w="6480">
                <a:solidFill>
                  <a:srgbClr val="a8a8a8"/>
                </a:solidFill>
                <a:miter/>
              </a:ln>
            </p:spPr>
          </p:cxnSp>
          <p:cxnSp>
            <p:nvCxnSpPr>
              <p:cNvPr id="29957" name="Straight Connector 826"/>
              <p:cNvCxnSpPr/>
              <p:nvPr/>
            </p:nvCxnSpPr>
            <p:spPr>
              <a:xfrm flipV="1">
                <a:off x="5272200" y="-435240"/>
                <a:ext cx="360" cy="252360"/>
              </a:xfrm>
              <a:prstGeom prst="straightConnector1">
                <a:avLst/>
              </a:prstGeom>
              <a:ln w="6480">
                <a:solidFill>
                  <a:srgbClr val="a8a8a8"/>
                </a:solidFill>
                <a:miter/>
              </a:ln>
            </p:spPr>
          </p:cxnSp>
          <p:cxnSp>
            <p:nvCxnSpPr>
              <p:cNvPr id="29958" name="Straight Connector 827"/>
              <p:cNvCxnSpPr/>
              <p:nvPr/>
            </p:nvCxnSpPr>
            <p:spPr>
              <a:xfrm flipV="1">
                <a:off x="5601600" y="-435240"/>
                <a:ext cx="360" cy="252360"/>
              </a:xfrm>
              <a:prstGeom prst="straightConnector1">
                <a:avLst/>
              </a:prstGeom>
              <a:ln w="6480">
                <a:solidFill>
                  <a:srgbClr val="a8a8a8"/>
                </a:solidFill>
                <a:miter/>
              </a:ln>
            </p:spPr>
          </p:cxnSp>
          <p:cxnSp>
            <p:nvCxnSpPr>
              <p:cNvPr id="29959" name="Straight Connector 828"/>
              <p:cNvCxnSpPr/>
              <p:nvPr/>
            </p:nvCxnSpPr>
            <p:spPr>
              <a:xfrm flipV="1">
                <a:off x="4613040" y="-435240"/>
                <a:ext cx="360" cy="252360"/>
              </a:xfrm>
              <a:prstGeom prst="straightConnector1">
                <a:avLst/>
              </a:prstGeom>
              <a:ln w="6480">
                <a:solidFill>
                  <a:srgbClr val="a8a8a8"/>
                </a:solidFill>
                <a:miter/>
              </a:ln>
            </p:spPr>
          </p:cxnSp>
          <p:cxnSp>
            <p:nvCxnSpPr>
              <p:cNvPr id="29960" name="Straight Connector 829"/>
              <p:cNvCxnSpPr/>
              <p:nvPr/>
            </p:nvCxnSpPr>
            <p:spPr>
              <a:xfrm flipV="1">
                <a:off x="4942440" y="-435240"/>
                <a:ext cx="360" cy="252360"/>
              </a:xfrm>
              <a:prstGeom prst="straightConnector1">
                <a:avLst/>
              </a:prstGeom>
              <a:ln w="6480">
                <a:solidFill>
                  <a:srgbClr val="a8a8a8"/>
                </a:solidFill>
                <a:miter/>
              </a:ln>
            </p:spPr>
          </p:cxnSp>
          <p:cxnSp>
            <p:nvCxnSpPr>
              <p:cNvPr id="29961" name="Straight Connector 830"/>
              <p:cNvCxnSpPr/>
              <p:nvPr/>
            </p:nvCxnSpPr>
            <p:spPr>
              <a:xfrm flipV="1">
                <a:off x="3953880" y="-435240"/>
                <a:ext cx="360" cy="252360"/>
              </a:xfrm>
              <a:prstGeom prst="straightConnector1">
                <a:avLst/>
              </a:prstGeom>
              <a:ln w="6480">
                <a:solidFill>
                  <a:srgbClr val="a8a8a8"/>
                </a:solidFill>
                <a:miter/>
              </a:ln>
            </p:spPr>
          </p:cxnSp>
          <p:cxnSp>
            <p:nvCxnSpPr>
              <p:cNvPr id="29962" name="Straight Connector 831"/>
              <p:cNvCxnSpPr/>
              <p:nvPr/>
            </p:nvCxnSpPr>
            <p:spPr>
              <a:xfrm flipV="1">
                <a:off x="4283640" y="-435240"/>
                <a:ext cx="360" cy="252360"/>
              </a:xfrm>
              <a:prstGeom prst="straightConnector1">
                <a:avLst/>
              </a:prstGeom>
              <a:ln w="6480">
                <a:solidFill>
                  <a:srgbClr val="a8a8a8"/>
                </a:solidFill>
                <a:miter/>
              </a:ln>
            </p:spPr>
          </p:cxnSp>
          <p:cxnSp>
            <p:nvCxnSpPr>
              <p:cNvPr id="29963" name="Straight Connector 832"/>
              <p:cNvCxnSpPr/>
              <p:nvPr/>
            </p:nvCxnSpPr>
            <p:spPr>
              <a:xfrm flipV="1">
                <a:off x="3295080" y="-435240"/>
                <a:ext cx="360" cy="252360"/>
              </a:xfrm>
              <a:prstGeom prst="straightConnector1">
                <a:avLst/>
              </a:prstGeom>
              <a:ln w="6480">
                <a:solidFill>
                  <a:srgbClr val="a8a8a8"/>
                </a:solidFill>
                <a:miter/>
              </a:ln>
            </p:spPr>
          </p:cxnSp>
          <p:cxnSp>
            <p:nvCxnSpPr>
              <p:cNvPr id="29964" name="Straight Connector 833"/>
              <p:cNvCxnSpPr/>
              <p:nvPr/>
            </p:nvCxnSpPr>
            <p:spPr>
              <a:xfrm flipV="1">
                <a:off x="3624480" y="-435240"/>
                <a:ext cx="360" cy="252360"/>
              </a:xfrm>
              <a:prstGeom prst="straightConnector1">
                <a:avLst/>
              </a:prstGeom>
              <a:ln w="6480">
                <a:solidFill>
                  <a:srgbClr val="a8a8a8"/>
                </a:solidFill>
                <a:miter/>
              </a:ln>
            </p:spPr>
          </p:cxnSp>
          <p:cxnSp>
            <p:nvCxnSpPr>
              <p:cNvPr id="29965" name="Straight Connector 834"/>
              <p:cNvCxnSpPr/>
              <p:nvPr/>
            </p:nvCxnSpPr>
            <p:spPr>
              <a:xfrm flipV="1">
                <a:off x="2635920" y="-435240"/>
                <a:ext cx="360" cy="252360"/>
              </a:xfrm>
              <a:prstGeom prst="straightConnector1">
                <a:avLst/>
              </a:prstGeom>
              <a:ln w="6480">
                <a:solidFill>
                  <a:srgbClr val="a8a8a8"/>
                </a:solidFill>
                <a:miter/>
              </a:ln>
            </p:spPr>
          </p:cxnSp>
          <p:cxnSp>
            <p:nvCxnSpPr>
              <p:cNvPr id="29966" name="Straight Connector 835"/>
              <p:cNvCxnSpPr/>
              <p:nvPr/>
            </p:nvCxnSpPr>
            <p:spPr>
              <a:xfrm flipV="1">
                <a:off x="2965320" y="-435240"/>
                <a:ext cx="360" cy="252360"/>
              </a:xfrm>
              <a:prstGeom prst="straightConnector1">
                <a:avLst/>
              </a:prstGeom>
              <a:ln w="6480">
                <a:solidFill>
                  <a:srgbClr val="a8a8a8"/>
                </a:solidFill>
                <a:miter/>
              </a:ln>
            </p:spPr>
          </p:cxnSp>
          <p:cxnSp>
            <p:nvCxnSpPr>
              <p:cNvPr id="29967" name="Straight Connector 836"/>
              <p:cNvCxnSpPr/>
              <p:nvPr/>
            </p:nvCxnSpPr>
            <p:spPr>
              <a:xfrm flipV="1">
                <a:off x="1976760" y="-435240"/>
                <a:ext cx="360" cy="252360"/>
              </a:xfrm>
              <a:prstGeom prst="straightConnector1">
                <a:avLst/>
              </a:prstGeom>
              <a:ln w="6480">
                <a:solidFill>
                  <a:srgbClr val="a8a8a8"/>
                </a:solidFill>
                <a:miter/>
              </a:ln>
            </p:spPr>
          </p:cxnSp>
          <p:cxnSp>
            <p:nvCxnSpPr>
              <p:cNvPr id="29968" name="Straight Connector 837"/>
              <p:cNvCxnSpPr/>
              <p:nvPr/>
            </p:nvCxnSpPr>
            <p:spPr>
              <a:xfrm flipV="1">
                <a:off x="2306520" y="-435240"/>
                <a:ext cx="360" cy="252360"/>
              </a:xfrm>
              <a:prstGeom prst="straightConnector1">
                <a:avLst/>
              </a:prstGeom>
              <a:ln w="6480">
                <a:solidFill>
                  <a:srgbClr val="a8a8a8"/>
                </a:solidFill>
                <a:miter/>
              </a:ln>
            </p:spPr>
          </p:cxnSp>
          <p:cxnSp>
            <p:nvCxnSpPr>
              <p:cNvPr id="29969" name="Straight Connector 838"/>
              <p:cNvCxnSpPr/>
              <p:nvPr/>
            </p:nvCxnSpPr>
            <p:spPr>
              <a:xfrm flipV="1">
                <a:off x="1317960" y="-435240"/>
                <a:ext cx="360" cy="252360"/>
              </a:xfrm>
              <a:prstGeom prst="straightConnector1">
                <a:avLst/>
              </a:prstGeom>
              <a:ln w="6480">
                <a:solidFill>
                  <a:srgbClr val="a8a8a8"/>
                </a:solidFill>
                <a:miter/>
              </a:ln>
            </p:spPr>
          </p:cxnSp>
          <p:cxnSp>
            <p:nvCxnSpPr>
              <p:cNvPr id="29970" name="Straight Connector 839"/>
              <p:cNvCxnSpPr/>
              <p:nvPr/>
            </p:nvCxnSpPr>
            <p:spPr>
              <a:xfrm flipV="1">
                <a:off x="1647360" y="-435240"/>
                <a:ext cx="360" cy="252360"/>
              </a:xfrm>
              <a:prstGeom prst="straightConnector1">
                <a:avLst/>
              </a:prstGeom>
              <a:ln w="6480">
                <a:solidFill>
                  <a:srgbClr val="a8a8a8"/>
                </a:solidFill>
                <a:miter/>
              </a:ln>
            </p:spPr>
          </p:cxnSp>
          <p:cxnSp>
            <p:nvCxnSpPr>
              <p:cNvPr id="29971" name="Straight Connector 840"/>
              <p:cNvCxnSpPr/>
              <p:nvPr/>
            </p:nvCxnSpPr>
            <p:spPr>
              <a:xfrm flipV="1">
                <a:off x="658800" y="-435240"/>
                <a:ext cx="360" cy="252360"/>
              </a:xfrm>
              <a:prstGeom prst="straightConnector1">
                <a:avLst/>
              </a:prstGeom>
              <a:ln w="6480">
                <a:solidFill>
                  <a:srgbClr val="a8a8a8"/>
                </a:solidFill>
                <a:miter/>
              </a:ln>
            </p:spPr>
          </p:cxnSp>
          <p:cxnSp>
            <p:nvCxnSpPr>
              <p:cNvPr id="29972" name="Straight Connector 841"/>
              <p:cNvCxnSpPr/>
              <p:nvPr/>
            </p:nvCxnSpPr>
            <p:spPr>
              <a:xfrm flipV="1">
                <a:off x="988200" y="-435240"/>
                <a:ext cx="360" cy="252360"/>
              </a:xfrm>
              <a:prstGeom prst="straightConnector1">
                <a:avLst/>
              </a:prstGeom>
              <a:ln w="6480">
                <a:solidFill>
                  <a:srgbClr val="a8a8a8"/>
                </a:solidFill>
                <a:miter/>
              </a:ln>
            </p:spPr>
          </p:cxnSp>
          <p:cxnSp>
            <p:nvCxnSpPr>
              <p:cNvPr id="29973" name="Straight Connector 842"/>
              <p:cNvCxnSpPr/>
              <p:nvPr/>
            </p:nvCxnSpPr>
            <p:spPr>
              <a:xfrm flipV="1">
                <a:off x="0" y="-435240"/>
                <a:ext cx="360" cy="252360"/>
              </a:xfrm>
              <a:prstGeom prst="straightConnector1">
                <a:avLst/>
              </a:prstGeom>
              <a:ln w="6480">
                <a:solidFill>
                  <a:srgbClr val="a8a8a8"/>
                </a:solidFill>
                <a:miter/>
              </a:ln>
            </p:spPr>
          </p:cxnSp>
          <p:cxnSp>
            <p:nvCxnSpPr>
              <p:cNvPr id="29974" name="Straight Connector 843"/>
              <p:cNvCxnSpPr/>
              <p:nvPr/>
            </p:nvCxnSpPr>
            <p:spPr>
              <a:xfrm flipV="1">
                <a:off x="329400" y="-435240"/>
                <a:ext cx="360" cy="252360"/>
              </a:xfrm>
              <a:prstGeom prst="straightConnector1">
                <a:avLst/>
              </a:prstGeom>
              <a:ln w="6480">
                <a:solidFill>
                  <a:srgbClr val="a8a8a8"/>
                </a:solidFill>
                <a:miter/>
              </a:ln>
            </p:spPr>
          </p:cxnSp>
          <p:cxnSp>
            <p:nvCxnSpPr>
              <p:cNvPr id="29975" name="Straight Connector 1883"/>
              <p:cNvCxnSpPr/>
              <p:nvPr/>
            </p:nvCxnSpPr>
            <p:spPr>
              <a:xfrm>
                <a:off x="12355560" y="326520"/>
                <a:ext cx="252360" cy="360"/>
              </a:xfrm>
              <a:prstGeom prst="straightConnector1">
                <a:avLst/>
              </a:prstGeom>
              <a:ln w="6480">
                <a:solidFill>
                  <a:srgbClr val="a8a8a8"/>
                </a:solidFill>
                <a:miter/>
              </a:ln>
            </p:spPr>
          </p:cxnSp>
          <p:cxnSp>
            <p:nvCxnSpPr>
              <p:cNvPr id="29976" name="Straight Connector 1884"/>
              <p:cNvCxnSpPr/>
              <p:nvPr/>
            </p:nvCxnSpPr>
            <p:spPr>
              <a:xfrm>
                <a:off x="12355560" y="0"/>
                <a:ext cx="252360" cy="360"/>
              </a:xfrm>
              <a:prstGeom prst="straightConnector1">
                <a:avLst/>
              </a:prstGeom>
              <a:ln w="6480">
                <a:solidFill>
                  <a:srgbClr val="a8a8a8"/>
                </a:solidFill>
                <a:miter/>
              </a:ln>
            </p:spPr>
          </p:cxnSp>
          <p:cxnSp>
            <p:nvCxnSpPr>
              <p:cNvPr id="29977" name="Straight Connector 1885"/>
              <p:cNvCxnSpPr/>
              <p:nvPr/>
            </p:nvCxnSpPr>
            <p:spPr>
              <a:xfrm>
                <a:off x="12355560" y="979560"/>
                <a:ext cx="252360" cy="360"/>
              </a:xfrm>
              <a:prstGeom prst="straightConnector1">
                <a:avLst/>
              </a:prstGeom>
              <a:ln w="6480">
                <a:solidFill>
                  <a:srgbClr val="a8a8a8"/>
                </a:solidFill>
                <a:miter/>
              </a:ln>
            </p:spPr>
          </p:cxnSp>
          <p:cxnSp>
            <p:nvCxnSpPr>
              <p:cNvPr id="29978" name="Straight Connector 1886"/>
              <p:cNvCxnSpPr/>
              <p:nvPr/>
            </p:nvCxnSpPr>
            <p:spPr>
              <a:xfrm>
                <a:off x="12355560" y="653040"/>
                <a:ext cx="252360" cy="360"/>
              </a:xfrm>
              <a:prstGeom prst="straightConnector1">
                <a:avLst/>
              </a:prstGeom>
              <a:ln w="6480">
                <a:solidFill>
                  <a:srgbClr val="a8a8a8"/>
                </a:solidFill>
                <a:miter/>
              </a:ln>
            </p:spPr>
          </p:cxnSp>
          <p:cxnSp>
            <p:nvCxnSpPr>
              <p:cNvPr id="29979" name="Straight Connector 1887"/>
              <p:cNvCxnSpPr/>
              <p:nvPr/>
            </p:nvCxnSpPr>
            <p:spPr>
              <a:xfrm>
                <a:off x="12355560" y="1632600"/>
                <a:ext cx="252360" cy="360"/>
              </a:xfrm>
              <a:prstGeom prst="straightConnector1">
                <a:avLst/>
              </a:prstGeom>
              <a:ln w="6480">
                <a:solidFill>
                  <a:srgbClr val="a8a8a8"/>
                </a:solidFill>
                <a:miter/>
              </a:ln>
            </p:spPr>
          </p:cxnSp>
          <p:cxnSp>
            <p:nvCxnSpPr>
              <p:cNvPr id="29980" name="Straight Connector 1888"/>
              <p:cNvCxnSpPr/>
              <p:nvPr/>
            </p:nvCxnSpPr>
            <p:spPr>
              <a:xfrm>
                <a:off x="12355560" y="1306080"/>
                <a:ext cx="252360" cy="360"/>
              </a:xfrm>
              <a:prstGeom prst="straightConnector1">
                <a:avLst/>
              </a:prstGeom>
              <a:ln w="6480">
                <a:solidFill>
                  <a:srgbClr val="a8a8a8"/>
                </a:solidFill>
                <a:miter/>
              </a:ln>
            </p:spPr>
          </p:cxnSp>
          <p:cxnSp>
            <p:nvCxnSpPr>
              <p:cNvPr id="29981" name="Straight Connector 1889"/>
              <p:cNvCxnSpPr/>
              <p:nvPr/>
            </p:nvCxnSpPr>
            <p:spPr>
              <a:xfrm>
                <a:off x="12355560" y="2285640"/>
                <a:ext cx="252360" cy="360"/>
              </a:xfrm>
              <a:prstGeom prst="straightConnector1">
                <a:avLst/>
              </a:prstGeom>
              <a:ln w="6480">
                <a:solidFill>
                  <a:srgbClr val="a8a8a8"/>
                </a:solidFill>
                <a:miter/>
              </a:ln>
            </p:spPr>
          </p:cxnSp>
          <p:cxnSp>
            <p:nvCxnSpPr>
              <p:cNvPr id="29982" name="Straight Connector 1890"/>
              <p:cNvCxnSpPr/>
              <p:nvPr/>
            </p:nvCxnSpPr>
            <p:spPr>
              <a:xfrm>
                <a:off x="12355560" y="1959120"/>
                <a:ext cx="252360" cy="360"/>
              </a:xfrm>
              <a:prstGeom prst="straightConnector1">
                <a:avLst/>
              </a:prstGeom>
              <a:ln w="6480">
                <a:solidFill>
                  <a:srgbClr val="a8a8a8"/>
                </a:solidFill>
                <a:miter/>
              </a:ln>
            </p:spPr>
          </p:cxnSp>
          <p:cxnSp>
            <p:nvCxnSpPr>
              <p:cNvPr id="29983" name="Straight Connector 1891"/>
              <p:cNvCxnSpPr/>
              <p:nvPr/>
            </p:nvCxnSpPr>
            <p:spPr>
              <a:xfrm>
                <a:off x="12355560" y="2939040"/>
                <a:ext cx="252360" cy="360"/>
              </a:xfrm>
              <a:prstGeom prst="straightConnector1">
                <a:avLst/>
              </a:prstGeom>
              <a:ln w="6480">
                <a:solidFill>
                  <a:srgbClr val="a8a8a8"/>
                </a:solidFill>
                <a:miter/>
              </a:ln>
            </p:spPr>
          </p:cxnSp>
          <p:cxnSp>
            <p:nvCxnSpPr>
              <p:cNvPr id="29984" name="Straight Connector 1892"/>
              <p:cNvCxnSpPr/>
              <p:nvPr/>
            </p:nvCxnSpPr>
            <p:spPr>
              <a:xfrm>
                <a:off x="12355560" y="2612520"/>
                <a:ext cx="252360" cy="360"/>
              </a:xfrm>
              <a:prstGeom prst="straightConnector1">
                <a:avLst/>
              </a:prstGeom>
              <a:ln w="6480">
                <a:solidFill>
                  <a:srgbClr val="a8a8a8"/>
                </a:solidFill>
                <a:miter/>
              </a:ln>
            </p:spPr>
          </p:cxnSp>
          <p:cxnSp>
            <p:nvCxnSpPr>
              <p:cNvPr id="29985" name="Straight Connector 1893"/>
              <p:cNvCxnSpPr/>
              <p:nvPr/>
            </p:nvCxnSpPr>
            <p:spPr>
              <a:xfrm>
                <a:off x="12355560" y="3592080"/>
                <a:ext cx="252360" cy="360"/>
              </a:xfrm>
              <a:prstGeom prst="straightConnector1">
                <a:avLst/>
              </a:prstGeom>
              <a:ln w="6480">
                <a:solidFill>
                  <a:srgbClr val="a8a8a8"/>
                </a:solidFill>
                <a:miter/>
              </a:ln>
            </p:spPr>
          </p:cxnSp>
          <p:cxnSp>
            <p:nvCxnSpPr>
              <p:cNvPr id="29986" name="Straight Connector 1894"/>
              <p:cNvCxnSpPr/>
              <p:nvPr/>
            </p:nvCxnSpPr>
            <p:spPr>
              <a:xfrm>
                <a:off x="12355560" y="3265560"/>
                <a:ext cx="252360" cy="360"/>
              </a:xfrm>
              <a:prstGeom prst="straightConnector1">
                <a:avLst/>
              </a:prstGeom>
              <a:ln w="6480">
                <a:solidFill>
                  <a:srgbClr val="a8a8a8"/>
                </a:solidFill>
                <a:miter/>
              </a:ln>
            </p:spPr>
          </p:cxnSp>
          <p:cxnSp>
            <p:nvCxnSpPr>
              <p:cNvPr id="29987" name="Straight Connector 1895"/>
              <p:cNvCxnSpPr/>
              <p:nvPr/>
            </p:nvCxnSpPr>
            <p:spPr>
              <a:xfrm>
                <a:off x="12355560" y="4245120"/>
                <a:ext cx="252360" cy="360"/>
              </a:xfrm>
              <a:prstGeom prst="straightConnector1">
                <a:avLst/>
              </a:prstGeom>
              <a:ln w="6480">
                <a:solidFill>
                  <a:srgbClr val="a8a8a8"/>
                </a:solidFill>
                <a:miter/>
              </a:ln>
            </p:spPr>
          </p:cxnSp>
          <p:cxnSp>
            <p:nvCxnSpPr>
              <p:cNvPr id="29988" name="Straight Connector 1896"/>
              <p:cNvCxnSpPr/>
              <p:nvPr/>
            </p:nvCxnSpPr>
            <p:spPr>
              <a:xfrm>
                <a:off x="12355560" y="3918600"/>
                <a:ext cx="252360" cy="360"/>
              </a:xfrm>
              <a:prstGeom prst="straightConnector1">
                <a:avLst/>
              </a:prstGeom>
              <a:ln w="6480">
                <a:solidFill>
                  <a:srgbClr val="a8a8a8"/>
                </a:solidFill>
                <a:miter/>
              </a:ln>
            </p:spPr>
          </p:cxnSp>
          <p:cxnSp>
            <p:nvCxnSpPr>
              <p:cNvPr id="29989" name="Straight Connector 1898"/>
              <p:cNvCxnSpPr/>
              <p:nvPr/>
            </p:nvCxnSpPr>
            <p:spPr>
              <a:xfrm>
                <a:off x="12355560" y="4571640"/>
                <a:ext cx="252360" cy="360"/>
              </a:xfrm>
              <a:prstGeom prst="straightConnector1">
                <a:avLst/>
              </a:prstGeom>
              <a:ln w="6480">
                <a:solidFill>
                  <a:srgbClr val="a8a8a8"/>
                </a:solidFill>
                <a:miter/>
              </a:ln>
            </p:spPr>
          </p:cxnSp>
          <p:cxnSp>
            <p:nvCxnSpPr>
              <p:cNvPr id="29990" name="Straight Connector 1899"/>
              <p:cNvCxnSpPr/>
              <p:nvPr/>
            </p:nvCxnSpPr>
            <p:spPr>
              <a:xfrm>
                <a:off x="12355560" y="5551560"/>
                <a:ext cx="252360" cy="360"/>
              </a:xfrm>
              <a:prstGeom prst="straightConnector1">
                <a:avLst/>
              </a:prstGeom>
              <a:ln w="6480">
                <a:solidFill>
                  <a:srgbClr val="a8a8a8"/>
                </a:solidFill>
                <a:miter/>
              </a:ln>
            </p:spPr>
          </p:cxnSp>
          <p:cxnSp>
            <p:nvCxnSpPr>
              <p:cNvPr id="29991" name="Straight Connector 1900"/>
              <p:cNvCxnSpPr/>
              <p:nvPr/>
            </p:nvCxnSpPr>
            <p:spPr>
              <a:xfrm>
                <a:off x="12355560" y="5225040"/>
                <a:ext cx="252360" cy="360"/>
              </a:xfrm>
              <a:prstGeom prst="straightConnector1">
                <a:avLst/>
              </a:prstGeom>
              <a:ln w="6480">
                <a:solidFill>
                  <a:srgbClr val="a8a8a8"/>
                </a:solidFill>
                <a:miter/>
              </a:ln>
            </p:spPr>
          </p:cxnSp>
          <p:cxnSp>
            <p:nvCxnSpPr>
              <p:cNvPr id="29992" name="Straight Connector 1901"/>
              <p:cNvCxnSpPr/>
              <p:nvPr/>
            </p:nvCxnSpPr>
            <p:spPr>
              <a:xfrm>
                <a:off x="12355560" y="6204600"/>
                <a:ext cx="252360" cy="360"/>
              </a:xfrm>
              <a:prstGeom prst="straightConnector1">
                <a:avLst/>
              </a:prstGeom>
              <a:ln w="6480">
                <a:solidFill>
                  <a:srgbClr val="a8a8a8"/>
                </a:solidFill>
                <a:miter/>
              </a:ln>
            </p:spPr>
          </p:cxnSp>
          <p:cxnSp>
            <p:nvCxnSpPr>
              <p:cNvPr id="29993" name="Straight Connector 1902"/>
              <p:cNvCxnSpPr/>
              <p:nvPr/>
            </p:nvCxnSpPr>
            <p:spPr>
              <a:xfrm>
                <a:off x="12355560" y="5878080"/>
                <a:ext cx="252360" cy="360"/>
              </a:xfrm>
              <a:prstGeom prst="straightConnector1">
                <a:avLst/>
              </a:prstGeom>
              <a:ln w="6480">
                <a:solidFill>
                  <a:srgbClr val="a8a8a8"/>
                </a:solidFill>
                <a:miter/>
              </a:ln>
            </p:spPr>
          </p:cxnSp>
          <p:cxnSp>
            <p:nvCxnSpPr>
              <p:cNvPr id="29994" name="Straight Connector 1903"/>
              <p:cNvCxnSpPr/>
              <p:nvPr/>
            </p:nvCxnSpPr>
            <p:spPr>
              <a:xfrm>
                <a:off x="12355560" y="6857640"/>
                <a:ext cx="252360" cy="360"/>
              </a:xfrm>
              <a:prstGeom prst="straightConnector1">
                <a:avLst/>
              </a:prstGeom>
              <a:ln w="6480">
                <a:solidFill>
                  <a:srgbClr val="a8a8a8"/>
                </a:solidFill>
                <a:miter/>
              </a:ln>
            </p:spPr>
          </p:cxnSp>
          <p:cxnSp>
            <p:nvCxnSpPr>
              <p:cNvPr id="29995" name="Straight Connector 1904"/>
              <p:cNvCxnSpPr/>
              <p:nvPr/>
            </p:nvCxnSpPr>
            <p:spPr>
              <a:xfrm>
                <a:off x="12355560" y="6531120"/>
                <a:ext cx="252360" cy="360"/>
              </a:xfrm>
              <a:prstGeom prst="straightConnector1">
                <a:avLst/>
              </a:prstGeom>
              <a:ln w="6480">
                <a:solidFill>
                  <a:srgbClr val="a8a8a8"/>
                </a:solidFill>
                <a:miter/>
              </a:ln>
            </p:spPr>
          </p:cxnSp>
          <p:cxnSp>
            <p:nvCxnSpPr>
              <p:cNvPr id="29996"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9997"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9998"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9999"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0000"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0001"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0002" name="Straight Connector 2097"/>
              <p:cNvCxnSpPr/>
              <p:nvPr/>
            </p:nvCxnSpPr>
            <p:spPr>
              <a:xfrm flipV="1">
                <a:off x="9885240" y="7041240"/>
                <a:ext cx="360" cy="252360"/>
              </a:xfrm>
              <a:prstGeom prst="straightConnector1">
                <a:avLst/>
              </a:prstGeom>
              <a:ln w="6480">
                <a:solidFill>
                  <a:srgbClr val="a8a8a8"/>
                </a:solidFill>
                <a:miter/>
              </a:ln>
            </p:spPr>
          </p:cxnSp>
          <p:cxnSp>
            <p:nvCxnSpPr>
              <p:cNvPr id="30003"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0004" name="Straight Connector 2099"/>
              <p:cNvCxnSpPr/>
              <p:nvPr/>
            </p:nvCxnSpPr>
            <p:spPr>
              <a:xfrm flipV="1">
                <a:off x="9226080" y="7041240"/>
                <a:ext cx="360" cy="252360"/>
              </a:xfrm>
              <a:prstGeom prst="straightConnector1">
                <a:avLst/>
              </a:prstGeom>
              <a:ln w="6480">
                <a:solidFill>
                  <a:srgbClr val="a8a8a8"/>
                </a:solidFill>
                <a:miter/>
              </a:ln>
            </p:spPr>
          </p:cxnSp>
          <p:cxnSp>
            <p:nvCxnSpPr>
              <p:cNvPr id="30005" name="Straight Connector 2100"/>
              <p:cNvCxnSpPr/>
              <p:nvPr/>
            </p:nvCxnSpPr>
            <p:spPr>
              <a:xfrm flipV="1">
                <a:off x="9555840" y="7041240"/>
                <a:ext cx="360" cy="252360"/>
              </a:xfrm>
              <a:prstGeom prst="straightConnector1">
                <a:avLst/>
              </a:prstGeom>
              <a:ln w="6480">
                <a:solidFill>
                  <a:srgbClr val="a8a8a8"/>
                </a:solidFill>
                <a:miter/>
              </a:ln>
            </p:spPr>
          </p:cxnSp>
          <p:cxnSp>
            <p:nvCxnSpPr>
              <p:cNvPr id="30006" name="Straight Connector 2101"/>
              <p:cNvCxnSpPr/>
              <p:nvPr/>
            </p:nvCxnSpPr>
            <p:spPr>
              <a:xfrm flipV="1">
                <a:off x="8567280" y="7041240"/>
                <a:ext cx="360" cy="252360"/>
              </a:xfrm>
              <a:prstGeom prst="straightConnector1">
                <a:avLst/>
              </a:prstGeom>
              <a:ln w="6480">
                <a:solidFill>
                  <a:srgbClr val="a8a8a8"/>
                </a:solidFill>
                <a:miter/>
              </a:ln>
            </p:spPr>
          </p:cxnSp>
          <p:cxnSp>
            <p:nvCxnSpPr>
              <p:cNvPr id="30007" name="Straight Connector 2102"/>
              <p:cNvCxnSpPr/>
              <p:nvPr/>
            </p:nvCxnSpPr>
            <p:spPr>
              <a:xfrm flipV="1">
                <a:off x="8896680" y="7041240"/>
                <a:ext cx="360" cy="252360"/>
              </a:xfrm>
              <a:prstGeom prst="straightConnector1">
                <a:avLst/>
              </a:prstGeom>
              <a:ln w="6480">
                <a:solidFill>
                  <a:srgbClr val="a8a8a8"/>
                </a:solidFill>
                <a:miter/>
              </a:ln>
            </p:spPr>
          </p:cxnSp>
          <p:cxnSp>
            <p:nvCxnSpPr>
              <p:cNvPr id="30008" name="Straight Connector 2103"/>
              <p:cNvCxnSpPr/>
              <p:nvPr/>
            </p:nvCxnSpPr>
            <p:spPr>
              <a:xfrm flipV="1">
                <a:off x="7908120" y="7041240"/>
                <a:ext cx="360" cy="252360"/>
              </a:xfrm>
              <a:prstGeom prst="straightConnector1">
                <a:avLst/>
              </a:prstGeom>
              <a:ln w="6480">
                <a:solidFill>
                  <a:srgbClr val="a8a8a8"/>
                </a:solidFill>
                <a:miter/>
              </a:ln>
            </p:spPr>
          </p:cxnSp>
          <p:cxnSp>
            <p:nvCxnSpPr>
              <p:cNvPr id="30009" name="Straight Connector 2104"/>
              <p:cNvCxnSpPr/>
              <p:nvPr/>
            </p:nvCxnSpPr>
            <p:spPr>
              <a:xfrm flipV="1">
                <a:off x="8237520" y="7041240"/>
                <a:ext cx="360" cy="252360"/>
              </a:xfrm>
              <a:prstGeom prst="straightConnector1">
                <a:avLst/>
              </a:prstGeom>
              <a:ln w="6480">
                <a:solidFill>
                  <a:srgbClr val="a8a8a8"/>
                </a:solidFill>
                <a:miter/>
              </a:ln>
            </p:spPr>
          </p:cxnSp>
          <p:cxnSp>
            <p:nvCxnSpPr>
              <p:cNvPr id="30010" name="Straight Connector 2105"/>
              <p:cNvCxnSpPr/>
              <p:nvPr/>
            </p:nvCxnSpPr>
            <p:spPr>
              <a:xfrm flipV="1">
                <a:off x="7248960" y="7041240"/>
                <a:ext cx="360" cy="252360"/>
              </a:xfrm>
              <a:prstGeom prst="straightConnector1">
                <a:avLst/>
              </a:prstGeom>
              <a:ln w="6480">
                <a:solidFill>
                  <a:srgbClr val="a8a8a8"/>
                </a:solidFill>
                <a:miter/>
              </a:ln>
            </p:spPr>
          </p:cxnSp>
          <p:cxnSp>
            <p:nvCxnSpPr>
              <p:cNvPr id="30011" name="Straight Connector 2106"/>
              <p:cNvCxnSpPr/>
              <p:nvPr/>
            </p:nvCxnSpPr>
            <p:spPr>
              <a:xfrm flipV="1">
                <a:off x="7578720" y="7041240"/>
                <a:ext cx="360" cy="252360"/>
              </a:xfrm>
              <a:prstGeom prst="straightConnector1">
                <a:avLst/>
              </a:prstGeom>
              <a:ln w="6480">
                <a:solidFill>
                  <a:srgbClr val="a8a8a8"/>
                </a:solidFill>
                <a:miter/>
              </a:ln>
            </p:spPr>
          </p:cxnSp>
          <p:cxnSp>
            <p:nvCxnSpPr>
              <p:cNvPr id="30012" name="Straight Connector 2107"/>
              <p:cNvCxnSpPr/>
              <p:nvPr/>
            </p:nvCxnSpPr>
            <p:spPr>
              <a:xfrm flipV="1">
                <a:off x="6590160" y="7041240"/>
                <a:ext cx="360" cy="252360"/>
              </a:xfrm>
              <a:prstGeom prst="straightConnector1">
                <a:avLst/>
              </a:prstGeom>
              <a:ln w="6480">
                <a:solidFill>
                  <a:srgbClr val="a8a8a8"/>
                </a:solidFill>
                <a:miter/>
              </a:ln>
            </p:spPr>
          </p:cxnSp>
          <p:cxnSp>
            <p:nvCxnSpPr>
              <p:cNvPr id="30013" name="Straight Connector 2108"/>
              <p:cNvCxnSpPr/>
              <p:nvPr/>
            </p:nvCxnSpPr>
            <p:spPr>
              <a:xfrm flipV="1">
                <a:off x="6919560" y="7041240"/>
                <a:ext cx="360" cy="252360"/>
              </a:xfrm>
              <a:prstGeom prst="straightConnector1">
                <a:avLst/>
              </a:prstGeom>
              <a:ln w="6480">
                <a:solidFill>
                  <a:srgbClr val="a8a8a8"/>
                </a:solidFill>
                <a:miter/>
              </a:ln>
            </p:spPr>
          </p:cxnSp>
          <p:cxnSp>
            <p:nvCxnSpPr>
              <p:cNvPr id="30014" name="Straight Connector 2109"/>
              <p:cNvCxnSpPr/>
              <p:nvPr/>
            </p:nvCxnSpPr>
            <p:spPr>
              <a:xfrm flipV="1">
                <a:off x="5931000" y="7041240"/>
                <a:ext cx="360" cy="252360"/>
              </a:xfrm>
              <a:prstGeom prst="straightConnector1">
                <a:avLst/>
              </a:prstGeom>
              <a:ln w="6480">
                <a:solidFill>
                  <a:srgbClr val="a8a8a8"/>
                </a:solidFill>
                <a:miter/>
              </a:ln>
            </p:spPr>
          </p:cxnSp>
          <p:cxnSp>
            <p:nvCxnSpPr>
              <p:cNvPr id="30015" name="Straight Connector 2110"/>
              <p:cNvCxnSpPr/>
              <p:nvPr/>
            </p:nvCxnSpPr>
            <p:spPr>
              <a:xfrm flipV="1">
                <a:off x="6260760" y="7041240"/>
                <a:ext cx="360" cy="252360"/>
              </a:xfrm>
              <a:prstGeom prst="straightConnector1">
                <a:avLst/>
              </a:prstGeom>
              <a:ln w="6480">
                <a:solidFill>
                  <a:srgbClr val="a8a8a8"/>
                </a:solidFill>
                <a:miter/>
              </a:ln>
            </p:spPr>
          </p:cxnSp>
          <p:cxnSp>
            <p:nvCxnSpPr>
              <p:cNvPr id="30016" name="Straight Connector 2111"/>
              <p:cNvCxnSpPr/>
              <p:nvPr/>
            </p:nvCxnSpPr>
            <p:spPr>
              <a:xfrm flipV="1">
                <a:off x="5272200" y="7041240"/>
                <a:ext cx="360" cy="252360"/>
              </a:xfrm>
              <a:prstGeom prst="straightConnector1">
                <a:avLst/>
              </a:prstGeom>
              <a:ln w="6480">
                <a:solidFill>
                  <a:srgbClr val="a8a8a8"/>
                </a:solidFill>
                <a:miter/>
              </a:ln>
            </p:spPr>
          </p:cxnSp>
          <p:cxnSp>
            <p:nvCxnSpPr>
              <p:cNvPr id="30017" name="Straight Connector 2112"/>
              <p:cNvCxnSpPr/>
              <p:nvPr/>
            </p:nvCxnSpPr>
            <p:spPr>
              <a:xfrm flipV="1">
                <a:off x="5601600" y="7041240"/>
                <a:ext cx="360" cy="252360"/>
              </a:xfrm>
              <a:prstGeom prst="straightConnector1">
                <a:avLst/>
              </a:prstGeom>
              <a:ln w="6480">
                <a:solidFill>
                  <a:srgbClr val="a8a8a8"/>
                </a:solidFill>
                <a:miter/>
              </a:ln>
            </p:spPr>
          </p:cxnSp>
          <p:cxnSp>
            <p:nvCxnSpPr>
              <p:cNvPr id="30018" name="Straight Connector 2113"/>
              <p:cNvCxnSpPr/>
              <p:nvPr/>
            </p:nvCxnSpPr>
            <p:spPr>
              <a:xfrm flipV="1">
                <a:off x="4613040" y="7041240"/>
                <a:ext cx="360" cy="252360"/>
              </a:xfrm>
              <a:prstGeom prst="straightConnector1">
                <a:avLst/>
              </a:prstGeom>
              <a:ln w="6480">
                <a:solidFill>
                  <a:srgbClr val="a8a8a8"/>
                </a:solidFill>
                <a:miter/>
              </a:ln>
            </p:spPr>
          </p:cxnSp>
          <p:cxnSp>
            <p:nvCxnSpPr>
              <p:cNvPr id="30019" name="Straight Connector 2114"/>
              <p:cNvCxnSpPr/>
              <p:nvPr/>
            </p:nvCxnSpPr>
            <p:spPr>
              <a:xfrm flipV="1">
                <a:off x="4942440" y="7041240"/>
                <a:ext cx="360" cy="252360"/>
              </a:xfrm>
              <a:prstGeom prst="straightConnector1">
                <a:avLst/>
              </a:prstGeom>
              <a:ln w="6480">
                <a:solidFill>
                  <a:srgbClr val="a8a8a8"/>
                </a:solidFill>
                <a:miter/>
              </a:ln>
            </p:spPr>
          </p:cxnSp>
          <p:cxnSp>
            <p:nvCxnSpPr>
              <p:cNvPr id="30020" name="Straight Connector 2115"/>
              <p:cNvCxnSpPr/>
              <p:nvPr/>
            </p:nvCxnSpPr>
            <p:spPr>
              <a:xfrm flipV="1">
                <a:off x="3953880" y="7041240"/>
                <a:ext cx="360" cy="252360"/>
              </a:xfrm>
              <a:prstGeom prst="straightConnector1">
                <a:avLst/>
              </a:prstGeom>
              <a:ln w="6480">
                <a:solidFill>
                  <a:srgbClr val="a8a8a8"/>
                </a:solidFill>
                <a:miter/>
              </a:ln>
            </p:spPr>
          </p:cxnSp>
          <p:cxnSp>
            <p:nvCxnSpPr>
              <p:cNvPr id="30021" name="Straight Connector 2116"/>
              <p:cNvCxnSpPr/>
              <p:nvPr/>
            </p:nvCxnSpPr>
            <p:spPr>
              <a:xfrm flipV="1">
                <a:off x="4283640" y="7041240"/>
                <a:ext cx="360" cy="252360"/>
              </a:xfrm>
              <a:prstGeom prst="straightConnector1">
                <a:avLst/>
              </a:prstGeom>
              <a:ln w="6480">
                <a:solidFill>
                  <a:srgbClr val="a8a8a8"/>
                </a:solidFill>
                <a:miter/>
              </a:ln>
            </p:spPr>
          </p:cxnSp>
          <p:cxnSp>
            <p:nvCxnSpPr>
              <p:cNvPr id="30022" name="Straight Connector 2117"/>
              <p:cNvCxnSpPr/>
              <p:nvPr/>
            </p:nvCxnSpPr>
            <p:spPr>
              <a:xfrm flipV="1">
                <a:off x="3295080" y="7041240"/>
                <a:ext cx="360" cy="252360"/>
              </a:xfrm>
              <a:prstGeom prst="straightConnector1">
                <a:avLst/>
              </a:prstGeom>
              <a:ln w="6480">
                <a:solidFill>
                  <a:srgbClr val="a8a8a8"/>
                </a:solidFill>
                <a:miter/>
              </a:ln>
            </p:spPr>
          </p:cxnSp>
          <p:cxnSp>
            <p:nvCxnSpPr>
              <p:cNvPr id="30023" name="Straight Connector 2118"/>
              <p:cNvCxnSpPr/>
              <p:nvPr/>
            </p:nvCxnSpPr>
            <p:spPr>
              <a:xfrm flipV="1">
                <a:off x="3624480" y="7041240"/>
                <a:ext cx="360" cy="252360"/>
              </a:xfrm>
              <a:prstGeom prst="straightConnector1">
                <a:avLst/>
              </a:prstGeom>
              <a:ln w="6480">
                <a:solidFill>
                  <a:srgbClr val="a8a8a8"/>
                </a:solidFill>
                <a:miter/>
              </a:ln>
            </p:spPr>
          </p:cxnSp>
          <p:cxnSp>
            <p:nvCxnSpPr>
              <p:cNvPr id="30024" name="Straight Connector 2119"/>
              <p:cNvCxnSpPr/>
              <p:nvPr/>
            </p:nvCxnSpPr>
            <p:spPr>
              <a:xfrm flipV="1">
                <a:off x="2635920" y="7041240"/>
                <a:ext cx="360" cy="252360"/>
              </a:xfrm>
              <a:prstGeom prst="straightConnector1">
                <a:avLst/>
              </a:prstGeom>
              <a:ln w="6480">
                <a:solidFill>
                  <a:srgbClr val="a8a8a8"/>
                </a:solidFill>
                <a:miter/>
              </a:ln>
            </p:spPr>
          </p:cxnSp>
          <p:cxnSp>
            <p:nvCxnSpPr>
              <p:cNvPr id="30025" name="Straight Connector 2120"/>
              <p:cNvCxnSpPr/>
              <p:nvPr/>
            </p:nvCxnSpPr>
            <p:spPr>
              <a:xfrm flipV="1">
                <a:off x="2965320" y="7041240"/>
                <a:ext cx="360" cy="252360"/>
              </a:xfrm>
              <a:prstGeom prst="straightConnector1">
                <a:avLst/>
              </a:prstGeom>
              <a:ln w="6480">
                <a:solidFill>
                  <a:srgbClr val="a8a8a8"/>
                </a:solidFill>
                <a:miter/>
              </a:ln>
            </p:spPr>
          </p:cxnSp>
          <p:cxnSp>
            <p:nvCxnSpPr>
              <p:cNvPr id="30026" name="Straight Connector 2121"/>
              <p:cNvCxnSpPr/>
              <p:nvPr/>
            </p:nvCxnSpPr>
            <p:spPr>
              <a:xfrm flipV="1">
                <a:off x="1976760" y="7041240"/>
                <a:ext cx="360" cy="252360"/>
              </a:xfrm>
              <a:prstGeom prst="straightConnector1">
                <a:avLst/>
              </a:prstGeom>
              <a:ln w="6480">
                <a:solidFill>
                  <a:srgbClr val="a8a8a8"/>
                </a:solidFill>
                <a:miter/>
              </a:ln>
            </p:spPr>
          </p:cxnSp>
          <p:cxnSp>
            <p:nvCxnSpPr>
              <p:cNvPr id="30027" name="Straight Connector 2122"/>
              <p:cNvCxnSpPr/>
              <p:nvPr/>
            </p:nvCxnSpPr>
            <p:spPr>
              <a:xfrm flipV="1">
                <a:off x="2306520" y="7041240"/>
                <a:ext cx="360" cy="252360"/>
              </a:xfrm>
              <a:prstGeom prst="straightConnector1">
                <a:avLst/>
              </a:prstGeom>
              <a:ln w="6480">
                <a:solidFill>
                  <a:srgbClr val="a8a8a8"/>
                </a:solidFill>
                <a:miter/>
              </a:ln>
            </p:spPr>
          </p:cxnSp>
          <p:cxnSp>
            <p:nvCxnSpPr>
              <p:cNvPr id="30028" name="Straight Connector 2123"/>
              <p:cNvCxnSpPr/>
              <p:nvPr/>
            </p:nvCxnSpPr>
            <p:spPr>
              <a:xfrm flipV="1">
                <a:off x="1317960" y="7041240"/>
                <a:ext cx="360" cy="252360"/>
              </a:xfrm>
              <a:prstGeom prst="straightConnector1">
                <a:avLst/>
              </a:prstGeom>
              <a:ln w="6480">
                <a:solidFill>
                  <a:srgbClr val="a8a8a8"/>
                </a:solidFill>
                <a:miter/>
              </a:ln>
            </p:spPr>
          </p:cxnSp>
          <p:cxnSp>
            <p:nvCxnSpPr>
              <p:cNvPr id="30029" name="Straight Connector 2124"/>
              <p:cNvCxnSpPr/>
              <p:nvPr/>
            </p:nvCxnSpPr>
            <p:spPr>
              <a:xfrm flipV="1">
                <a:off x="1647360" y="7041240"/>
                <a:ext cx="360" cy="252360"/>
              </a:xfrm>
              <a:prstGeom prst="straightConnector1">
                <a:avLst/>
              </a:prstGeom>
              <a:ln w="6480">
                <a:solidFill>
                  <a:srgbClr val="a8a8a8"/>
                </a:solidFill>
                <a:miter/>
              </a:ln>
            </p:spPr>
          </p:cxnSp>
          <p:cxnSp>
            <p:nvCxnSpPr>
              <p:cNvPr id="30030" name="Straight Connector 2125"/>
              <p:cNvCxnSpPr/>
              <p:nvPr/>
            </p:nvCxnSpPr>
            <p:spPr>
              <a:xfrm flipV="1">
                <a:off x="658800" y="7041240"/>
                <a:ext cx="360" cy="252360"/>
              </a:xfrm>
              <a:prstGeom prst="straightConnector1">
                <a:avLst/>
              </a:prstGeom>
              <a:ln w="6480">
                <a:solidFill>
                  <a:srgbClr val="a8a8a8"/>
                </a:solidFill>
                <a:miter/>
              </a:ln>
            </p:spPr>
          </p:cxnSp>
          <p:cxnSp>
            <p:nvCxnSpPr>
              <p:cNvPr id="30031" name="Straight Connector 2126"/>
              <p:cNvCxnSpPr/>
              <p:nvPr/>
            </p:nvCxnSpPr>
            <p:spPr>
              <a:xfrm flipV="1">
                <a:off x="988200" y="7041240"/>
                <a:ext cx="360" cy="252360"/>
              </a:xfrm>
              <a:prstGeom prst="straightConnector1">
                <a:avLst/>
              </a:prstGeom>
              <a:ln w="6480">
                <a:solidFill>
                  <a:srgbClr val="a8a8a8"/>
                </a:solidFill>
                <a:miter/>
              </a:ln>
            </p:spPr>
          </p:cxnSp>
          <p:cxnSp>
            <p:nvCxnSpPr>
              <p:cNvPr id="30032" name="Straight Connector 2127"/>
              <p:cNvCxnSpPr/>
              <p:nvPr/>
            </p:nvCxnSpPr>
            <p:spPr>
              <a:xfrm flipV="1">
                <a:off x="0" y="7041240"/>
                <a:ext cx="360" cy="252360"/>
              </a:xfrm>
              <a:prstGeom prst="straightConnector1">
                <a:avLst/>
              </a:prstGeom>
              <a:ln w="6480">
                <a:solidFill>
                  <a:srgbClr val="a8a8a8"/>
                </a:solidFill>
                <a:miter/>
              </a:ln>
            </p:spPr>
          </p:cxnSp>
          <p:cxnSp>
            <p:nvCxnSpPr>
              <p:cNvPr id="30033"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0034" name="PlaceHolder 1"/>
          <p:cNvSpPr>
            <a:spLocks noGrp="1"/>
          </p:cNvSpPr>
          <p:nvPr>
            <p:ph type="body"/>
          </p:nvPr>
        </p:nvSpPr>
        <p:spPr>
          <a:xfrm>
            <a:off x="659160" y="1141200"/>
            <a:ext cx="108752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pPr>
            <a:r>
              <a:rPr b="0" lang="en-GB" sz="2000" spc="-1" strike="noStrike">
                <a:solidFill>
                  <a:schemeClr val="dk1"/>
                </a:solidFill>
                <a:latin typeface="ING Me"/>
              </a:rPr>
              <a:t>Fifth level</a:t>
            </a:r>
            <a:endParaRPr b="0" lang="en-GB" sz="2000" spc="-1" strike="noStrike">
              <a:solidFill>
                <a:schemeClr val="dk1"/>
              </a:solidFill>
              <a:latin typeface="ING Me"/>
            </a:endParaRPr>
          </a:p>
          <a:p>
            <a:pPr lvl="5" marL="2592000" indent="-216000" defTabSz="914400">
              <a:lnSpc>
                <a:spcPct val="93000"/>
              </a:lnSpc>
              <a:buClr>
                <a:srgbClr val="000000"/>
              </a:buClr>
              <a:buSzPct val="45000"/>
              <a:buFont typeface="Wingdings" charset="2"/>
              <a:buChar char=""/>
            </a:pPr>
            <a:r>
              <a:rPr b="0" lang="en-GB" sz="2000" spc="-1" strike="noStrike">
                <a:solidFill>
                  <a:schemeClr val="dk1"/>
                </a:solidFill>
                <a:latin typeface="ING Me"/>
              </a:rPr>
              <a:t>Sixth level</a:t>
            </a:r>
            <a:endParaRPr b="0" lang="en-GB" sz="2000" spc="-1" strike="noStrike">
              <a:solidFill>
                <a:schemeClr val="dk1"/>
              </a:solidFill>
              <a:latin typeface="ING Me"/>
            </a:endParaRPr>
          </a:p>
          <a:p>
            <a:pPr lvl="6" marL="3024000" indent="-216000" defTabSz="914400">
              <a:lnSpc>
                <a:spcPct val="93000"/>
              </a:lnSpc>
              <a:buClr>
                <a:srgbClr val="000000"/>
              </a:buClr>
              <a:buSzPct val="45000"/>
              <a:buFont typeface="Wingdings" charset="2"/>
              <a:buChar char=""/>
            </a:pPr>
            <a:r>
              <a:rPr b="0" lang="en-GB" sz="2000" spc="-1" strike="noStrike">
                <a:solidFill>
                  <a:schemeClr val="dk1"/>
                </a:solidFill>
                <a:latin typeface="ING Me"/>
              </a:rPr>
              <a:t>Seventh level</a:t>
            </a:r>
            <a:endParaRPr b="0" lang="en-GB" sz="2000" spc="-1" strike="noStrike">
              <a:solidFill>
                <a:schemeClr val="dk1"/>
              </a:solidFill>
              <a:latin typeface="ING Me"/>
            </a:endParaRPr>
          </a:p>
        </p:txBody>
      </p:sp>
      <p:sp>
        <p:nvSpPr>
          <p:cNvPr id="30035" name="PlaceHolder 2"/>
          <p:cNvSpPr>
            <a:spLocks noGrp="1"/>
          </p:cNvSpPr>
          <p:nvPr>
            <p:ph type="sldNum" idx="8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462E9798-8EE7-47BF-BF58-67807AE55F1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0036" name="PlaceHolder 3"/>
          <p:cNvSpPr>
            <a:spLocks noGrp="1"/>
          </p:cNvSpPr>
          <p:nvPr>
            <p:ph type="ftr" idx="82"/>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037"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30038" name="Group 5"/>
          <p:cNvGrpSpPr/>
          <p:nvPr/>
        </p:nvGrpSpPr>
        <p:grpSpPr>
          <a:xfrm>
            <a:off x="-2368440" y="0"/>
            <a:ext cx="1871640" cy="4379040"/>
            <a:chOff x="-2368440" y="0"/>
            <a:chExt cx="1871640" cy="4379040"/>
          </a:xfrm>
        </p:grpSpPr>
        <p:grpSp>
          <p:nvGrpSpPr>
            <p:cNvPr id="30039" name="Group 7"/>
            <p:cNvGrpSpPr/>
            <p:nvPr/>
          </p:nvGrpSpPr>
          <p:grpSpPr>
            <a:xfrm>
              <a:off x="-2368440" y="0"/>
              <a:ext cx="1871640" cy="4379040"/>
              <a:chOff x="-2368440" y="0"/>
              <a:chExt cx="1871640" cy="4379040"/>
            </a:xfrm>
          </p:grpSpPr>
          <p:grpSp>
            <p:nvGrpSpPr>
              <p:cNvPr id="30040" name="Group 10"/>
              <p:cNvGrpSpPr/>
              <p:nvPr/>
            </p:nvGrpSpPr>
            <p:grpSpPr>
              <a:xfrm>
                <a:off x="-2368440" y="0"/>
                <a:ext cx="1871640" cy="4379040"/>
                <a:chOff x="-2368440" y="0"/>
                <a:chExt cx="1871640" cy="4379040"/>
              </a:xfrm>
            </p:grpSpPr>
            <p:grpSp>
              <p:nvGrpSpPr>
                <p:cNvPr id="30041" name="Group 12"/>
                <p:cNvGrpSpPr/>
                <p:nvPr/>
              </p:nvGrpSpPr>
              <p:grpSpPr>
                <a:xfrm>
                  <a:off x="-2368440" y="0"/>
                  <a:ext cx="1871640" cy="4379040"/>
                  <a:chOff x="-2368440" y="0"/>
                  <a:chExt cx="1871640" cy="4379040"/>
                </a:xfrm>
              </p:grpSpPr>
              <p:sp>
                <p:nvSpPr>
                  <p:cNvPr id="30042"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0043"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30044"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30045" name="Picture 11" descr=""/>
              <p:cNvPicPr/>
              <p:nvPr/>
            </p:nvPicPr>
            <p:blipFill>
              <a:blip r:embed="rId2"/>
              <a:stretch/>
            </p:blipFill>
            <p:spPr>
              <a:xfrm>
                <a:off x="-2236680" y="1755000"/>
                <a:ext cx="1045800" cy="788760"/>
              </a:xfrm>
              <a:prstGeom prst="rect">
                <a:avLst/>
              </a:prstGeom>
              <a:ln w="0">
                <a:noFill/>
              </a:ln>
            </p:spPr>
          </p:pic>
        </p:grpSp>
        <p:sp>
          <p:nvSpPr>
            <p:cNvPr id="30046" name="Rectangle 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 id="2147484412" r:id="rId12"/>
    <p:sldLayoutId id="2147484413" r:id="rId13"/>
    <p:sldLayoutId id="2147484414"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2520" name="Master Grid"/>
          <p:cNvGrpSpPr/>
          <p:nvPr/>
        </p:nvGrpSpPr>
        <p:grpSpPr>
          <a:xfrm>
            <a:off x="0" y="0"/>
            <a:ext cx="12191760" cy="6858000"/>
            <a:chOff x="0" y="0"/>
            <a:chExt cx="12191760" cy="6858000"/>
          </a:xfrm>
        </p:grpSpPr>
        <p:grpSp>
          <p:nvGrpSpPr>
            <p:cNvPr id="2521" name="GRID"/>
            <p:cNvGrpSpPr/>
            <p:nvPr/>
          </p:nvGrpSpPr>
          <p:grpSpPr>
            <a:xfrm>
              <a:off x="0" y="0"/>
              <a:ext cx="12191760" cy="6858000"/>
              <a:chOff x="0" y="0"/>
              <a:chExt cx="12191760" cy="6858000"/>
            </a:xfrm>
          </p:grpSpPr>
          <p:grpSp>
            <p:nvGrpSpPr>
              <p:cNvPr id="2522" name="Group 454"/>
              <p:cNvGrpSpPr/>
              <p:nvPr/>
            </p:nvGrpSpPr>
            <p:grpSpPr>
              <a:xfrm>
                <a:off x="0" y="0"/>
                <a:ext cx="12191760" cy="6858000"/>
                <a:chOff x="0" y="0"/>
                <a:chExt cx="12191760" cy="6858000"/>
              </a:xfrm>
            </p:grpSpPr>
            <p:cxnSp>
              <p:nvCxnSpPr>
                <p:cNvPr id="252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252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252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252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252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252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252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253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253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253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253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253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253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253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253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253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253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254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254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254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254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254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254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254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254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254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254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255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255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255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255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255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255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255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255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255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255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256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2561" name="Group 455"/>
              <p:cNvGrpSpPr/>
              <p:nvPr/>
            </p:nvGrpSpPr>
            <p:grpSpPr>
              <a:xfrm>
                <a:off x="0" y="0"/>
                <a:ext cx="12191760" cy="6857640"/>
                <a:chOff x="0" y="0"/>
                <a:chExt cx="12191760" cy="6857640"/>
              </a:xfrm>
            </p:grpSpPr>
            <p:cxnSp>
              <p:nvCxnSpPr>
                <p:cNvPr id="256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256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256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256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256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256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256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256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257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257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257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257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257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257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257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257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257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257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258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258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258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258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2584" name="Group 396"/>
            <p:cNvGrpSpPr/>
            <p:nvPr/>
          </p:nvGrpSpPr>
          <p:grpSpPr>
            <a:xfrm>
              <a:off x="329400" y="326520"/>
              <a:ext cx="11532960" cy="5878800"/>
              <a:chOff x="329400" y="326520"/>
              <a:chExt cx="11532960" cy="5878800"/>
            </a:xfrm>
          </p:grpSpPr>
          <p:grpSp>
            <p:nvGrpSpPr>
              <p:cNvPr id="2585" name="Group 397"/>
              <p:cNvGrpSpPr/>
              <p:nvPr/>
            </p:nvGrpSpPr>
            <p:grpSpPr>
              <a:xfrm>
                <a:off x="329400" y="326520"/>
                <a:ext cx="11532960" cy="5878800"/>
                <a:chOff x="329400" y="326520"/>
                <a:chExt cx="11532960" cy="5878800"/>
              </a:xfrm>
            </p:grpSpPr>
            <p:cxnSp>
              <p:nvCxnSpPr>
                <p:cNvPr id="258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258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258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258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259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259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259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259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259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259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259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259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259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259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260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260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260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260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260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260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260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260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260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260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261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261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261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261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261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261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261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261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261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261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262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262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2622" name="Group 398"/>
              <p:cNvGrpSpPr/>
              <p:nvPr/>
            </p:nvGrpSpPr>
            <p:grpSpPr>
              <a:xfrm>
                <a:off x="329400" y="326520"/>
                <a:ext cx="11532960" cy="5878080"/>
                <a:chOff x="329400" y="326520"/>
                <a:chExt cx="11532960" cy="5878080"/>
              </a:xfrm>
            </p:grpSpPr>
            <p:cxnSp>
              <p:nvCxnSpPr>
                <p:cNvPr id="262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262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262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262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262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262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262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263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263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263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263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263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263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263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263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263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263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264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264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2642" name="Master Grid Edge"/>
          <p:cNvGrpSpPr/>
          <p:nvPr/>
        </p:nvGrpSpPr>
        <p:grpSpPr>
          <a:xfrm>
            <a:off x="-435240" y="-435240"/>
            <a:ext cx="13042800" cy="7728480"/>
            <a:chOff x="-435240" y="-435240"/>
            <a:chExt cx="13042800" cy="7728480"/>
          </a:xfrm>
        </p:grpSpPr>
        <p:grpSp>
          <p:nvGrpSpPr>
            <p:cNvPr id="2643" name="Group 27"/>
            <p:cNvGrpSpPr/>
            <p:nvPr/>
          </p:nvGrpSpPr>
          <p:grpSpPr>
            <a:xfrm>
              <a:off x="-435240" y="-435240"/>
              <a:ext cx="13042800" cy="7728480"/>
              <a:chOff x="-435240" y="-435240"/>
              <a:chExt cx="13042800" cy="7728480"/>
            </a:xfrm>
          </p:grpSpPr>
          <p:cxnSp>
            <p:nvCxnSpPr>
              <p:cNvPr id="2644" name="Straight Connector 1371"/>
              <p:cNvCxnSpPr/>
              <p:nvPr/>
            </p:nvCxnSpPr>
            <p:spPr>
              <a:xfrm>
                <a:off x="-435240" y="489600"/>
                <a:ext cx="126360" cy="360"/>
              </a:xfrm>
              <a:prstGeom prst="straightConnector1">
                <a:avLst/>
              </a:prstGeom>
              <a:ln w="6480">
                <a:solidFill>
                  <a:srgbClr val="a8a8a8"/>
                </a:solidFill>
                <a:miter/>
              </a:ln>
            </p:spPr>
          </p:cxnSp>
          <p:cxnSp>
            <p:nvCxnSpPr>
              <p:cNvPr id="2645" name="Straight Connector 1372"/>
              <p:cNvCxnSpPr/>
              <p:nvPr/>
            </p:nvCxnSpPr>
            <p:spPr>
              <a:xfrm>
                <a:off x="-435240" y="326520"/>
                <a:ext cx="126360" cy="360"/>
              </a:xfrm>
              <a:prstGeom prst="straightConnector1">
                <a:avLst/>
              </a:prstGeom>
              <a:ln w="6480">
                <a:solidFill>
                  <a:srgbClr val="a8a8a8"/>
                </a:solidFill>
                <a:miter/>
              </a:ln>
            </p:spPr>
          </p:cxnSp>
          <p:cxnSp>
            <p:nvCxnSpPr>
              <p:cNvPr id="2646" name="Straight Connector 1373"/>
              <p:cNvCxnSpPr/>
              <p:nvPr/>
            </p:nvCxnSpPr>
            <p:spPr>
              <a:xfrm>
                <a:off x="-435240" y="816120"/>
                <a:ext cx="126360" cy="360"/>
              </a:xfrm>
              <a:prstGeom prst="straightConnector1">
                <a:avLst/>
              </a:prstGeom>
              <a:ln w="6480">
                <a:solidFill>
                  <a:srgbClr val="a8a8a8"/>
                </a:solidFill>
                <a:miter/>
              </a:ln>
            </p:spPr>
          </p:cxnSp>
          <p:cxnSp>
            <p:nvCxnSpPr>
              <p:cNvPr id="2647" name="Straight Connector 1374"/>
              <p:cNvCxnSpPr/>
              <p:nvPr/>
            </p:nvCxnSpPr>
            <p:spPr>
              <a:xfrm>
                <a:off x="-435240" y="653040"/>
                <a:ext cx="126360" cy="360"/>
              </a:xfrm>
              <a:prstGeom prst="straightConnector1">
                <a:avLst/>
              </a:prstGeom>
              <a:ln w="6480">
                <a:solidFill>
                  <a:srgbClr val="a8a8a8"/>
                </a:solidFill>
                <a:miter/>
              </a:ln>
            </p:spPr>
          </p:cxnSp>
          <p:cxnSp>
            <p:nvCxnSpPr>
              <p:cNvPr id="2648" name="Straight Connector 1375"/>
              <p:cNvCxnSpPr/>
              <p:nvPr/>
            </p:nvCxnSpPr>
            <p:spPr>
              <a:xfrm>
                <a:off x="-435240" y="1142640"/>
                <a:ext cx="126360" cy="360"/>
              </a:xfrm>
              <a:prstGeom prst="straightConnector1">
                <a:avLst/>
              </a:prstGeom>
              <a:ln w="6480">
                <a:solidFill>
                  <a:srgbClr val="a8a8a8"/>
                </a:solidFill>
                <a:miter/>
              </a:ln>
            </p:spPr>
          </p:cxnSp>
          <p:cxnSp>
            <p:nvCxnSpPr>
              <p:cNvPr id="2649" name="Straight Connector 1376"/>
              <p:cNvCxnSpPr/>
              <p:nvPr/>
            </p:nvCxnSpPr>
            <p:spPr>
              <a:xfrm>
                <a:off x="-435240" y="979560"/>
                <a:ext cx="126360" cy="360"/>
              </a:xfrm>
              <a:prstGeom prst="straightConnector1">
                <a:avLst/>
              </a:prstGeom>
              <a:ln w="6480">
                <a:solidFill>
                  <a:srgbClr val="a8a8a8"/>
                </a:solidFill>
                <a:miter/>
              </a:ln>
            </p:spPr>
          </p:cxnSp>
          <p:cxnSp>
            <p:nvCxnSpPr>
              <p:cNvPr id="2650" name="Straight Connector 1377"/>
              <p:cNvCxnSpPr/>
              <p:nvPr/>
            </p:nvCxnSpPr>
            <p:spPr>
              <a:xfrm>
                <a:off x="-435240" y="1469520"/>
                <a:ext cx="126360" cy="360"/>
              </a:xfrm>
              <a:prstGeom prst="straightConnector1">
                <a:avLst/>
              </a:prstGeom>
              <a:ln w="6480">
                <a:solidFill>
                  <a:srgbClr val="a8a8a8"/>
                </a:solidFill>
                <a:miter/>
              </a:ln>
            </p:spPr>
          </p:cxnSp>
          <p:cxnSp>
            <p:nvCxnSpPr>
              <p:cNvPr id="2651" name="Straight Connector 1378"/>
              <p:cNvCxnSpPr/>
              <p:nvPr/>
            </p:nvCxnSpPr>
            <p:spPr>
              <a:xfrm>
                <a:off x="-435240" y="1306080"/>
                <a:ext cx="126360" cy="360"/>
              </a:xfrm>
              <a:prstGeom prst="straightConnector1">
                <a:avLst/>
              </a:prstGeom>
              <a:ln w="6480">
                <a:solidFill>
                  <a:srgbClr val="a8a8a8"/>
                </a:solidFill>
                <a:miter/>
              </a:ln>
            </p:spPr>
          </p:cxnSp>
          <p:cxnSp>
            <p:nvCxnSpPr>
              <p:cNvPr id="2652" name="Straight Connector 1379"/>
              <p:cNvCxnSpPr/>
              <p:nvPr/>
            </p:nvCxnSpPr>
            <p:spPr>
              <a:xfrm>
                <a:off x="-435240" y="1796040"/>
                <a:ext cx="126360" cy="360"/>
              </a:xfrm>
              <a:prstGeom prst="straightConnector1">
                <a:avLst/>
              </a:prstGeom>
              <a:ln w="6480">
                <a:solidFill>
                  <a:srgbClr val="a8a8a8"/>
                </a:solidFill>
                <a:miter/>
              </a:ln>
            </p:spPr>
          </p:cxnSp>
          <p:cxnSp>
            <p:nvCxnSpPr>
              <p:cNvPr id="2653" name="Straight Connector 1380"/>
              <p:cNvCxnSpPr/>
              <p:nvPr/>
            </p:nvCxnSpPr>
            <p:spPr>
              <a:xfrm>
                <a:off x="-435240" y="1632600"/>
                <a:ext cx="126360" cy="360"/>
              </a:xfrm>
              <a:prstGeom prst="straightConnector1">
                <a:avLst/>
              </a:prstGeom>
              <a:ln w="6480">
                <a:solidFill>
                  <a:srgbClr val="a8a8a8"/>
                </a:solidFill>
                <a:miter/>
              </a:ln>
            </p:spPr>
          </p:cxnSp>
          <p:cxnSp>
            <p:nvCxnSpPr>
              <p:cNvPr id="2654" name="Straight Connector 1381"/>
              <p:cNvCxnSpPr/>
              <p:nvPr/>
            </p:nvCxnSpPr>
            <p:spPr>
              <a:xfrm>
                <a:off x="-435240" y="2122560"/>
                <a:ext cx="126360" cy="360"/>
              </a:xfrm>
              <a:prstGeom prst="straightConnector1">
                <a:avLst/>
              </a:prstGeom>
              <a:ln w="6480">
                <a:solidFill>
                  <a:srgbClr val="a8a8a8"/>
                </a:solidFill>
                <a:miter/>
              </a:ln>
            </p:spPr>
          </p:cxnSp>
          <p:cxnSp>
            <p:nvCxnSpPr>
              <p:cNvPr id="2655" name="Straight Connector 1382"/>
              <p:cNvCxnSpPr/>
              <p:nvPr/>
            </p:nvCxnSpPr>
            <p:spPr>
              <a:xfrm>
                <a:off x="-435240" y="1959120"/>
                <a:ext cx="126360" cy="360"/>
              </a:xfrm>
              <a:prstGeom prst="straightConnector1">
                <a:avLst/>
              </a:prstGeom>
              <a:ln w="6480">
                <a:solidFill>
                  <a:srgbClr val="a8a8a8"/>
                </a:solidFill>
                <a:miter/>
              </a:ln>
            </p:spPr>
          </p:cxnSp>
          <p:cxnSp>
            <p:nvCxnSpPr>
              <p:cNvPr id="2656" name="Straight Connector 1383"/>
              <p:cNvCxnSpPr/>
              <p:nvPr/>
            </p:nvCxnSpPr>
            <p:spPr>
              <a:xfrm>
                <a:off x="-435240" y="2449080"/>
                <a:ext cx="126360" cy="360"/>
              </a:xfrm>
              <a:prstGeom prst="straightConnector1">
                <a:avLst/>
              </a:prstGeom>
              <a:ln w="6480">
                <a:solidFill>
                  <a:srgbClr val="a8a8a8"/>
                </a:solidFill>
                <a:miter/>
              </a:ln>
            </p:spPr>
          </p:cxnSp>
          <p:cxnSp>
            <p:nvCxnSpPr>
              <p:cNvPr id="2657" name="Straight Connector 1384"/>
              <p:cNvCxnSpPr/>
              <p:nvPr/>
            </p:nvCxnSpPr>
            <p:spPr>
              <a:xfrm>
                <a:off x="-435240" y="2285640"/>
                <a:ext cx="126360" cy="360"/>
              </a:xfrm>
              <a:prstGeom prst="straightConnector1">
                <a:avLst/>
              </a:prstGeom>
              <a:ln w="6480">
                <a:solidFill>
                  <a:srgbClr val="a8a8a8"/>
                </a:solidFill>
                <a:miter/>
              </a:ln>
            </p:spPr>
          </p:cxnSp>
          <p:cxnSp>
            <p:nvCxnSpPr>
              <p:cNvPr id="2658" name="Straight Connector 1385"/>
              <p:cNvCxnSpPr/>
              <p:nvPr/>
            </p:nvCxnSpPr>
            <p:spPr>
              <a:xfrm>
                <a:off x="-435240" y="2775600"/>
                <a:ext cx="126360" cy="360"/>
              </a:xfrm>
              <a:prstGeom prst="straightConnector1">
                <a:avLst/>
              </a:prstGeom>
              <a:ln w="6480">
                <a:solidFill>
                  <a:srgbClr val="a8a8a8"/>
                </a:solidFill>
                <a:miter/>
              </a:ln>
            </p:spPr>
          </p:cxnSp>
          <p:cxnSp>
            <p:nvCxnSpPr>
              <p:cNvPr id="2659" name="Straight Connector 1386"/>
              <p:cNvCxnSpPr/>
              <p:nvPr/>
            </p:nvCxnSpPr>
            <p:spPr>
              <a:xfrm>
                <a:off x="-435240" y="2612520"/>
                <a:ext cx="126360" cy="360"/>
              </a:xfrm>
              <a:prstGeom prst="straightConnector1">
                <a:avLst/>
              </a:prstGeom>
              <a:ln w="6480">
                <a:solidFill>
                  <a:srgbClr val="a8a8a8"/>
                </a:solidFill>
                <a:miter/>
              </a:ln>
            </p:spPr>
          </p:cxnSp>
          <p:cxnSp>
            <p:nvCxnSpPr>
              <p:cNvPr id="2660" name="Straight Connector 1387"/>
              <p:cNvCxnSpPr/>
              <p:nvPr/>
            </p:nvCxnSpPr>
            <p:spPr>
              <a:xfrm>
                <a:off x="-435240" y="3102120"/>
                <a:ext cx="126360" cy="360"/>
              </a:xfrm>
              <a:prstGeom prst="straightConnector1">
                <a:avLst/>
              </a:prstGeom>
              <a:ln w="6480">
                <a:solidFill>
                  <a:srgbClr val="a8a8a8"/>
                </a:solidFill>
                <a:miter/>
              </a:ln>
            </p:spPr>
          </p:cxnSp>
          <p:cxnSp>
            <p:nvCxnSpPr>
              <p:cNvPr id="2661" name="Straight Connector 1388"/>
              <p:cNvCxnSpPr/>
              <p:nvPr/>
            </p:nvCxnSpPr>
            <p:spPr>
              <a:xfrm>
                <a:off x="-435240" y="2939040"/>
                <a:ext cx="126360" cy="360"/>
              </a:xfrm>
              <a:prstGeom prst="straightConnector1">
                <a:avLst/>
              </a:prstGeom>
              <a:ln w="6480">
                <a:solidFill>
                  <a:srgbClr val="a8a8a8"/>
                </a:solidFill>
                <a:miter/>
              </a:ln>
            </p:spPr>
          </p:cxnSp>
          <p:cxnSp>
            <p:nvCxnSpPr>
              <p:cNvPr id="2662" name="Straight Connector 1389"/>
              <p:cNvCxnSpPr/>
              <p:nvPr/>
            </p:nvCxnSpPr>
            <p:spPr>
              <a:xfrm>
                <a:off x="-435240" y="3428640"/>
                <a:ext cx="126360" cy="360"/>
              </a:xfrm>
              <a:prstGeom prst="straightConnector1">
                <a:avLst/>
              </a:prstGeom>
              <a:ln w="6480">
                <a:solidFill>
                  <a:srgbClr val="a8a8a8"/>
                </a:solidFill>
                <a:miter/>
              </a:ln>
            </p:spPr>
          </p:cxnSp>
          <p:cxnSp>
            <p:nvCxnSpPr>
              <p:cNvPr id="2663" name="Straight Connector 1390"/>
              <p:cNvCxnSpPr/>
              <p:nvPr/>
            </p:nvCxnSpPr>
            <p:spPr>
              <a:xfrm>
                <a:off x="-435240" y="3265560"/>
                <a:ext cx="126360" cy="360"/>
              </a:xfrm>
              <a:prstGeom prst="straightConnector1">
                <a:avLst/>
              </a:prstGeom>
              <a:ln w="6480">
                <a:solidFill>
                  <a:srgbClr val="a8a8a8"/>
                </a:solidFill>
                <a:miter/>
              </a:ln>
            </p:spPr>
          </p:cxnSp>
          <p:cxnSp>
            <p:nvCxnSpPr>
              <p:cNvPr id="2664" name="Straight Connector 1391"/>
              <p:cNvCxnSpPr/>
              <p:nvPr/>
            </p:nvCxnSpPr>
            <p:spPr>
              <a:xfrm>
                <a:off x="-435240" y="3755520"/>
                <a:ext cx="126360" cy="360"/>
              </a:xfrm>
              <a:prstGeom prst="straightConnector1">
                <a:avLst/>
              </a:prstGeom>
              <a:ln w="6480">
                <a:solidFill>
                  <a:srgbClr val="a8a8a8"/>
                </a:solidFill>
                <a:miter/>
              </a:ln>
            </p:spPr>
          </p:cxnSp>
          <p:cxnSp>
            <p:nvCxnSpPr>
              <p:cNvPr id="2665" name="Straight Connector 1392"/>
              <p:cNvCxnSpPr/>
              <p:nvPr/>
            </p:nvCxnSpPr>
            <p:spPr>
              <a:xfrm>
                <a:off x="-435240" y="3592080"/>
                <a:ext cx="126360" cy="360"/>
              </a:xfrm>
              <a:prstGeom prst="straightConnector1">
                <a:avLst/>
              </a:prstGeom>
              <a:ln w="6480">
                <a:solidFill>
                  <a:srgbClr val="a8a8a8"/>
                </a:solidFill>
                <a:miter/>
              </a:ln>
            </p:spPr>
          </p:cxnSp>
          <p:cxnSp>
            <p:nvCxnSpPr>
              <p:cNvPr id="2666" name="Straight Connector 1438"/>
              <p:cNvCxnSpPr/>
              <p:nvPr/>
            </p:nvCxnSpPr>
            <p:spPr>
              <a:xfrm>
                <a:off x="-435240" y="4081680"/>
                <a:ext cx="126360" cy="360"/>
              </a:xfrm>
              <a:prstGeom prst="straightConnector1">
                <a:avLst/>
              </a:prstGeom>
              <a:ln w="6480">
                <a:solidFill>
                  <a:srgbClr val="a8a8a8"/>
                </a:solidFill>
                <a:miter/>
              </a:ln>
            </p:spPr>
          </p:cxnSp>
          <p:cxnSp>
            <p:nvCxnSpPr>
              <p:cNvPr id="2667" name="Straight Connector 1439"/>
              <p:cNvCxnSpPr/>
              <p:nvPr/>
            </p:nvCxnSpPr>
            <p:spPr>
              <a:xfrm>
                <a:off x="-435240" y="3918240"/>
                <a:ext cx="126360" cy="360"/>
              </a:xfrm>
              <a:prstGeom prst="straightConnector1">
                <a:avLst/>
              </a:prstGeom>
              <a:ln w="6480">
                <a:solidFill>
                  <a:srgbClr val="a8a8a8"/>
                </a:solidFill>
                <a:miter/>
              </a:ln>
            </p:spPr>
          </p:cxnSp>
          <p:cxnSp>
            <p:nvCxnSpPr>
              <p:cNvPr id="2668" name="Straight Connector 1440"/>
              <p:cNvCxnSpPr/>
              <p:nvPr/>
            </p:nvCxnSpPr>
            <p:spPr>
              <a:xfrm>
                <a:off x="-435240" y="4408200"/>
                <a:ext cx="126360" cy="360"/>
              </a:xfrm>
              <a:prstGeom prst="straightConnector1">
                <a:avLst/>
              </a:prstGeom>
              <a:ln w="6480">
                <a:solidFill>
                  <a:srgbClr val="a8a8a8"/>
                </a:solidFill>
                <a:miter/>
              </a:ln>
            </p:spPr>
          </p:cxnSp>
          <p:cxnSp>
            <p:nvCxnSpPr>
              <p:cNvPr id="2669" name="Straight Connector 1441"/>
              <p:cNvCxnSpPr/>
              <p:nvPr/>
            </p:nvCxnSpPr>
            <p:spPr>
              <a:xfrm>
                <a:off x="-435240" y="4244760"/>
                <a:ext cx="126360" cy="360"/>
              </a:xfrm>
              <a:prstGeom prst="straightConnector1">
                <a:avLst/>
              </a:prstGeom>
              <a:ln w="6480">
                <a:solidFill>
                  <a:srgbClr val="a8a8a8"/>
                </a:solidFill>
                <a:miter/>
              </a:ln>
            </p:spPr>
          </p:cxnSp>
          <p:cxnSp>
            <p:nvCxnSpPr>
              <p:cNvPr id="2670" name="Straight Connector 1442"/>
              <p:cNvCxnSpPr/>
              <p:nvPr/>
            </p:nvCxnSpPr>
            <p:spPr>
              <a:xfrm>
                <a:off x="-435240" y="4734720"/>
                <a:ext cx="126360" cy="360"/>
              </a:xfrm>
              <a:prstGeom prst="straightConnector1">
                <a:avLst/>
              </a:prstGeom>
              <a:ln w="6480">
                <a:solidFill>
                  <a:srgbClr val="a8a8a8"/>
                </a:solidFill>
                <a:miter/>
              </a:ln>
            </p:spPr>
          </p:cxnSp>
          <p:cxnSp>
            <p:nvCxnSpPr>
              <p:cNvPr id="2671" name="Straight Connector 1443"/>
              <p:cNvCxnSpPr/>
              <p:nvPr/>
            </p:nvCxnSpPr>
            <p:spPr>
              <a:xfrm>
                <a:off x="-435240" y="4571280"/>
                <a:ext cx="126360" cy="360"/>
              </a:xfrm>
              <a:prstGeom prst="straightConnector1">
                <a:avLst/>
              </a:prstGeom>
              <a:ln w="6480">
                <a:solidFill>
                  <a:srgbClr val="a8a8a8"/>
                </a:solidFill>
                <a:miter/>
              </a:ln>
            </p:spPr>
          </p:cxnSp>
          <p:cxnSp>
            <p:nvCxnSpPr>
              <p:cNvPr id="2672" name="Straight Connector 1444"/>
              <p:cNvCxnSpPr/>
              <p:nvPr/>
            </p:nvCxnSpPr>
            <p:spPr>
              <a:xfrm>
                <a:off x="-435240" y="5061240"/>
                <a:ext cx="126360" cy="360"/>
              </a:xfrm>
              <a:prstGeom prst="straightConnector1">
                <a:avLst/>
              </a:prstGeom>
              <a:ln w="6480">
                <a:solidFill>
                  <a:srgbClr val="a8a8a8"/>
                </a:solidFill>
                <a:miter/>
              </a:ln>
            </p:spPr>
          </p:cxnSp>
          <p:cxnSp>
            <p:nvCxnSpPr>
              <p:cNvPr id="2673" name="Straight Connector 1446"/>
              <p:cNvCxnSpPr/>
              <p:nvPr/>
            </p:nvCxnSpPr>
            <p:spPr>
              <a:xfrm>
                <a:off x="-435240" y="5387760"/>
                <a:ext cx="126360" cy="360"/>
              </a:xfrm>
              <a:prstGeom prst="straightConnector1">
                <a:avLst/>
              </a:prstGeom>
              <a:ln w="6480">
                <a:solidFill>
                  <a:srgbClr val="a8a8a8"/>
                </a:solidFill>
                <a:miter/>
              </a:ln>
            </p:spPr>
          </p:cxnSp>
          <p:cxnSp>
            <p:nvCxnSpPr>
              <p:cNvPr id="2674" name="Straight Connector 1447"/>
              <p:cNvCxnSpPr/>
              <p:nvPr/>
            </p:nvCxnSpPr>
            <p:spPr>
              <a:xfrm>
                <a:off x="-435240" y="5224680"/>
                <a:ext cx="126360" cy="360"/>
              </a:xfrm>
              <a:prstGeom prst="straightConnector1">
                <a:avLst/>
              </a:prstGeom>
              <a:ln w="6480">
                <a:solidFill>
                  <a:srgbClr val="a8a8a8"/>
                </a:solidFill>
                <a:miter/>
              </a:ln>
            </p:spPr>
          </p:cxnSp>
          <p:cxnSp>
            <p:nvCxnSpPr>
              <p:cNvPr id="2675" name="Straight Connector 1448"/>
              <p:cNvCxnSpPr/>
              <p:nvPr/>
            </p:nvCxnSpPr>
            <p:spPr>
              <a:xfrm>
                <a:off x="-435240" y="5714280"/>
                <a:ext cx="126360" cy="360"/>
              </a:xfrm>
              <a:prstGeom prst="straightConnector1">
                <a:avLst/>
              </a:prstGeom>
              <a:ln w="6480">
                <a:solidFill>
                  <a:srgbClr val="a8a8a8"/>
                </a:solidFill>
                <a:miter/>
              </a:ln>
            </p:spPr>
          </p:cxnSp>
          <p:cxnSp>
            <p:nvCxnSpPr>
              <p:cNvPr id="2676" name="Straight Connector 1449"/>
              <p:cNvCxnSpPr/>
              <p:nvPr/>
            </p:nvCxnSpPr>
            <p:spPr>
              <a:xfrm>
                <a:off x="-435240" y="5551200"/>
                <a:ext cx="126360" cy="360"/>
              </a:xfrm>
              <a:prstGeom prst="straightConnector1">
                <a:avLst/>
              </a:prstGeom>
              <a:ln w="6480">
                <a:solidFill>
                  <a:srgbClr val="a8a8a8"/>
                </a:solidFill>
                <a:miter/>
              </a:ln>
            </p:spPr>
          </p:cxnSp>
          <p:cxnSp>
            <p:nvCxnSpPr>
              <p:cNvPr id="2677" name="Straight Connector 1450"/>
              <p:cNvCxnSpPr/>
              <p:nvPr/>
            </p:nvCxnSpPr>
            <p:spPr>
              <a:xfrm>
                <a:off x="-435240" y="6041160"/>
                <a:ext cx="126360" cy="360"/>
              </a:xfrm>
              <a:prstGeom prst="straightConnector1">
                <a:avLst/>
              </a:prstGeom>
              <a:ln w="6480">
                <a:solidFill>
                  <a:srgbClr val="a8a8a8"/>
                </a:solidFill>
                <a:miter/>
              </a:ln>
            </p:spPr>
          </p:cxnSp>
          <p:cxnSp>
            <p:nvCxnSpPr>
              <p:cNvPr id="2678" name="Straight Connector 1451"/>
              <p:cNvCxnSpPr/>
              <p:nvPr/>
            </p:nvCxnSpPr>
            <p:spPr>
              <a:xfrm>
                <a:off x="-435240" y="5877720"/>
                <a:ext cx="126360" cy="360"/>
              </a:xfrm>
              <a:prstGeom prst="straightConnector1">
                <a:avLst/>
              </a:prstGeom>
              <a:ln w="6480">
                <a:solidFill>
                  <a:srgbClr val="a8a8a8"/>
                </a:solidFill>
                <a:miter/>
              </a:ln>
            </p:spPr>
          </p:cxnSp>
          <p:cxnSp>
            <p:nvCxnSpPr>
              <p:cNvPr id="2679" name="Straight Connector 1452"/>
              <p:cNvCxnSpPr/>
              <p:nvPr/>
            </p:nvCxnSpPr>
            <p:spPr>
              <a:xfrm>
                <a:off x="-435240" y="6367680"/>
                <a:ext cx="126360" cy="360"/>
              </a:xfrm>
              <a:prstGeom prst="straightConnector1">
                <a:avLst/>
              </a:prstGeom>
              <a:ln w="6480">
                <a:solidFill>
                  <a:srgbClr val="a8a8a8"/>
                </a:solidFill>
                <a:miter/>
              </a:ln>
            </p:spPr>
          </p:cxnSp>
          <p:cxnSp>
            <p:nvCxnSpPr>
              <p:cNvPr id="2680" name="Straight Connector 1453"/>
              <p:cNvCxnSpPr/>
              <p:nvPr/>
            </p:nvCxnSpPr>
            <p:spPr>
              <a:xfrm>
                <a:off x="-435240" y="6204240"/>
                <a:ext cx="126360" cy="360"/>
              </a:xfrm>
              <a:prstGeom prst="straightConnector1">
                <a:avLst/>
              </a:prstGeom>
              <a:ln w="6480">
                <a:solidFill>
                  <a:srgbClr val="a8a8a8"/>
                </a:solidFill>
                <a:miter/>
              </a:ln>
            </p:spPr>
          </p:cxnSp>
          <p:cxnSp>
            <p:nvCxnSpPr>
              <p:cNvPr id="2681" name="Straight Connector 1083"/>
              <p:cNvCxnSpPr/>
              <p:nvPr/>
            </p:nvCxnSpPr>
            <p:spPr>
              <a:xfrm>
                <a:off x="493920" y="-435240"/>
                <a:ext cx="360" cy="126360"/>
              </a:xfrm>
              <a:prstGeom prst="straightConnector1">
                <a:avLst/>
              </a:prstGeom>
              <a:ln w="6480">
                <a:solidFill>
                  <a:srgbClr val="a8a8a8"/>
                </a:solidFill>
                <a:miter/>
              </a:ln>
            </p:spPr>
          </p:cxnSp>
          <p:cxnSp>
            <p:nvCxnSpPr>
              <p:cNvPr id="2682" name="Straight Connector 1084"/>
              <p:cNvCxnSpPr/>
              <p:nvPr/>
            </p:nvCxnSpPr>
            <p:spPr>
              <a:xfrm>
                <a:off x="329400" y="-435240"/>
                <a:ext cx="360" cy="126360"/>
              </a:xfrm>
              <a:prstGeom prst="straightConnector1">
                <a:avLst/>
              </a:prstGeom>
              <a:ln w="6480">
                <a:solidFill>
                  <a:srgbClr val="a8a8a8"/>
                </a:solidFill>
                <a:miter/>
              </a:ln>
            </p:spPr>
          </p:cxnSp>
          <p:cxnSp>
            <p:nvCxnSpPr>
              <p:cNvPr id="2683" name="Straight Connector 1085"/>
              <p:cNvCxnSpPr/>
              <p:nvPr/>
            </p:nvCxnSpPr>
            <p:spPr>
              <a:xfrm>
                <a:off x="823680" y="-435240"/>
                <a:ext cx="360" cy="126360"/>
              </a:xfrm>
              <a:prstGeom prst="straightConnector1">
                <a:avLst/>
              </a:prstGeom>
              <a:ln w="6480">
                <a:solidFill>
                  <a:srgbClr val="a8a8a8"/>
                </a:solidFill>
                <a:miter/>
              </a:ln>
            </p:spPr>
          </p:cxnSp>
          <p:cxnSp>
            <p:nvCxnSpPr>
              <p:cNvPr id="2684" name="Straight Connector 1086"/>
              <p:cNvCxnSpPr/>
              <p:nvPr/>
            </p:nvCxnSpPr>
            <p:spPr>
              <a:xfrm>
                <a:off x="658800" y="-435240"/>
                <a:ext cx="360" cy="126360"/>
              </a:xfrm>
              <a:prstGeom prst="straightConnector1">
                <a:avLst/>
              </a:prstGeom>
              <a:ln w="6480">
                <a:solidFill>
                  <a:srgbClr val="a8a8a8"/>
                </a:solidFill>
                <a:miter/>
              </a:ln>
            </p:spPr>
          </p:cxnSp>
          <p:cxnSp>
            <p:nvCxnSpPr>
              <p:cNvPr id="2685" name="Straight Connector 1087"/>
              <p:cNvCxnSpPr/>
              <p:nvPr/>
            </p:nvCxnSpPr>
            <p:spPr>
              <a:xfrm>
                <a:off x="1153080" y="-435240"/>
                <a:ext cx="360" cy="126360"/>
              </a:xfrm>
              <a:prstGeom prst="straightConnector1">
                <a:avLst/>
              </a:prstGeom>
              <a:ln w="6480">
                <a:solidFill>
                  <a:srgbClr val="a8a8a8"/>
                </a:solidFill>
                <a:miter/>
              </a:ln>
            </p:spPr>
          </p:cxnSp>
          <p:cxnSp>
            <p:nvCxnSpPr>
              <p:cNvPr id="2686" name="Straight Connector 1088"/>
              <p:cNvCxnSpPr/>
              <p:nvPr/>
            </p:nvCxnSpPr>
            <p:spPr>
              <a:xfrm>
                <a:off x="988200" y="-435240"/>
                <a:ext cx="360" cy="126360"/>
              </a:xfrm>
              <a:prstGeom prst="straightConnector1">
                <a:avLst/>
              </a:prstGeom>
              <a:ln w="6480">
                <a:solidFill>
                  <a:srgbClr val="a8a8a8"/>
                </a:solidFill>
                <a:miter/>
              </a:ln>
            </p:spPr>
          </p:cxnSp>
          <p:cxnSp>
            <p:nvCxnSpPr>
              <p:cNvPr id="2687" name="Straight Connector 1089"/>
              <p:cNvCxnSpPr/>
              <p:nvPr/>
            </p:nvCxnSpPr>
            <p:spPr>
              <a:xfrm>
                <a:off x="1482480" y="-435240"/>
                <a:ext cx="360" cy="126360"/>
              </a:xfrm>
              <a:prstGeom prst="straightConnector1">
                <a:avLst/>
              </a:prstGeom>
              <a:ln w="6480">
                <a:solidFill>
                  <a:srgbClr val="a8a8a8"/>
                </a:solidFill>
                <a:miter/>
              </a:ln>
            </p:spPr>
          </p:cxnSp>
          <p:cxnSp>
            <p:nvCxnSpPr>
              <p:cNvPr id="2688" name="Straight Connector 1090"/>
              <p:cNvCxnSpPr/>
              <p:nvPr/>
            </p:nvCxnSpPr>
            <p:spPr>
              <a:xfrm>
                <a:off x="1317960" y="-435240"/>
                <a:ext cx="360" cy="126360"/>
              </a:xfrm>
              <a:prstGeom prst="straightConnector1">
                <a:avLst/>
              </a:prstGeom>
              <a:ln w="6480">
                <a:solidFill>
                  <a:srgbClr val="a8a8a8"/>
                </a:solidFill>
                <a:miter/>
              </a:ln>
            </p:spPr>
          </p:cxnSp>
          <p:cxnSp>
            <p:nvCxnSpPr>
              <p:cNvPr id="2689" name="Straight Connector 1091"/>
              <p:cNvCxnSpPr/>
              <p:nvPr/>
            </p:nvCxnSpPr>
            <p:spPr>
              <a:xfrm>
                <a:off x="1812240" y="-435240"/>
                <a:ext cx="360" cy="126360"/>
              </a:xfrm>
              <a:prstGeom prst="straightConnector1">
                <a:avLst/>
              </a:prstGeom>
              <a:ln w="6480">
                <a:solidFill>
                  <a:srgbClr val="a8a8a8"/>
                </a:solidFill>
                <a:miter/>
              </a:ln>
            </p:spPr>
          </p:cxnSp>
          <p:cxnSp>
            <p:nvCxnSpPr>
              <p:cNvPr id="2690" name="Straight Connector 1092"/>
              <p:cNvCxnSpPr/>
              <p:nvPr/>
            </p:nvCxnSpPr>
            <p:spPr>
              <a:xfrm>
                <a:off x="1647360" y="-435240"/>
                <a:ext cx="360" cy="126360"/>
              </a:xfrm>
              <a:prstGeom prst="straightConnector1">
                <a:avLst/>
              </a:prstGeom>
              <a:ln w="6480">
                <a:solidFill>
                  <a:srgbClr val="a8a8a8"/>
                </a:solidFill>
                <a:miter/>
              </a:ln>
            </p:spPr>
          </p:cxnSp>
          <p:cxnSp>
            <p:nvCxnSpPr>
              <p:cNvPr id="2691" name="Straight Connector 1093"/>
              <p:cNvCxnSpPr/>
              <p:nvPr/>
            </p:nvCxnSpPr>
            <p:spPr>
              <a:xfrm>
                <a:off x="2141640" y="-435240"/>
                <a:ext cx="360" cy="126360"/>
              </a:xfrm>
              <a:prstGeom prst="straightConnector1">
                <a:avLst/>
              </a:prstGeom>
              <a:ln w="6480">
                <a:solidFill>
                  <a:srgbClr val="a8a8a8"/>
                </a:solidFill>
                <a:miter/>
              </a:ln>
            </p:spPr>
          </p:cxnSp>
          <p:cxnSp>
            <p:nvCxnSpPr>
              <p:cNvPr id="2692" name="Straight Connector 1094"/>
              <p:cNvCxnSpPr/>
              <p:nvPr/>
            </p:nvCxnSpPr>
            <p:spPr>
              <a:xfrm>
                <a:off x="1976760" y="-435240"/>
                <a:ext cx="360" cy="126360"/>
              </a:xfrm>
              <a:prstGeom prst="straightConnector1">
                <a:avLst/>
              </a:prstGeom>
              <a:ln w="6480">
                <a:solidFill>
                  <a:srgbClr val="a8a8a8"/>
                </a:solidFill>
                <a:miter/>
              </a:ln>
            </p:spPr>
          </p:cxnSp>
          <p:cxnSp>
            <p:nvCxnSpPr>
              <p:cNvPr id="2693" name="Straight Connector 1095"/>
              <p:cNvCxnSpPr/>
              <p:nvPr/>
            </p:nvCxnSpPr>
            <p:spPr>
              <a:xfrm>
                <a:off x="2471040" y="-435240"/>
                <a:ext cx="360" cy="126360"/>
              </a:xfrm>
              <a:prstGeom prst="straightConnector1">
                <a:avLst/>
              </a:prstGeom>
              <a:ln w="6480">
                <a:solidFill>
                  <a:srgbClr val="a8a8a8"/>
                </a:solidFill>
                <a:miter/>
              </a:ln>
            </p:spPr>
          </p:cxnSp>
          <p:cxnSp>
            <p:nvCxnSpPr>
              <p:cNvPr id="2694" name="Straight Connector 1096"/>
              <p:cNvCxnSpPr/>
              <p:nvPr/>
            </p:nvCxnSpPr>
            <p:spPr>
              <a:xfrm>
                <a:off x="2306520" y="-435240"/>
                <a:ext cx="360" cy="126360"/>
              </a:xfrm>
              <a:prstGeom prst="straightConnector1">
                <a:avLst/>
              </a:prstGeom>
              <a:ln w="6480">
                <a:solidFill>
                  <a:srgbClr val="a8a8a8"/>
                </a:solidFill>
                <a:miter/>
              </a:ln>
            </p:spPr>
          </p:cxnSp>
          <p:cxnSp>
            <p:nvCxnSpPr>
              <p:cNvPr id="2695" name="Straight Connector 1097"/>
              <p:cNvCxnSpPr/>
              <p:nvPr/>
            </p:nvCxnSpPr>
            <p:spPr>
              <a:xfrm>
                <a:off x="2800800" y="-435240"/>
                <a:ext cx="360" cy="126360"/>
              </a:xfrm>
              <a:prstGeom prst="straightConnector1">
                <a:avLst/>
              </a:prstGeom>
              <a:ln w="6480">
                <a:solidFill>
                  <a:srgbClr val="a8a8a8"/>
                </a:solidFill>
                <a:miter/>
              </a:ln>
            </p:spPr>
          </p:cxnSp>
          <p:cxnSp>
            <p:nvCxnSpPr>
              <p:cNvPr id="2696" name="Straight Connector 1098"/>
              <p:cNvCxnSpPr/>
              <p:nvPr/>
            </p:nvCxnSpPr>
            <p:spPr>
              <a:xfrm>
                <a:off x="2635920" y="-435240"/>
                <a:ext cx="360" cy="126360"/>
              </a:xfrm>
              <a:prstGeom prst="straightConnector1">
                <a:avLst/>
              </a:prstGeom>
              <a:ln w="6480">
                <a:solidFill>
                  <a:srgbClr val="a8a8a8"/>
                </a:solidFill>
                <a:miter/>
              </a:ln>
            </p:spPr>
          </p:cxnSp>
          <p:cxnSp>
            <p:nvCxnSpPr>
              <p:cNvPr id="2697" name="Straight Connector 1099"/>
              <p:cNvCxnSpPr/>
              <p:nvPr/>
            </p:nvCxnSpPr>
            <p:spPr>
              <a:xfrm>
                <a:off x="3130200" y="-435240"/>
                <a:ext cx="360" cy="126360"/>
              </a:xfrm>
              <a:prstGeom prst="straightConnector1">
                <a:avLst/>
              </a:prstGeom>
              <a:ln w="6480">
                <a:solidFill>
                  <a:srgbClr val="a8a8a8"/>
                </a:solidFill>
                <a:miter/>
              </a:ln>
            </p:spPr>
          </p:cxnSp>
          <p:cxnSp>
            <p:nvCxnSpPr>
              <p:cNvPr id="2698" name="Straight Connector 1100"/>
              <p:cNvCxnSpPr/>
              <p:nvPr/>
            </p:nvCxnSpPr>
            <p:spPr>
              <a:xfrm>
                <a:off x="2965320" y="-435240"/>
                <a:ext cx="360" cy="126360"/>
              </a:xfrm>
              <a:prstGeom prst="straightConnector1">
                <a:avLst/>
              </a:prstGeom>
              <a:ln w="6480">
                <a:solidFill>
                  <a:srgbClr val="a8a8a8"/>
                </a:solidFill>
                <a:miter/>
              </a:ln>
            </p:spPr>
          </p:cxnSp>
          <p:cxnSp>
            <p:nvCxnSpPr>
              <p:cNvPr id="2699" name="Straight Connector 1101"/>
              <p:cNvCxnSpPr/>
              <p:nvPr/>
            </p:nvCxnSpPr>
            <p:spPr>
              <a:xfrm>
                <a:off x="3459600" y="-435240"/>
                <a:ext cx="360" cy="126360"/>
              </a:xfrm>
              <a:prstGeom prst="straightConnector1">
                <a:avLst/>
              </a:prstGeom>
              <a:ln w="6480">
                <a:solidFill>
                  <a:srgbClr val="a8a8a8"/>
                </a:solidFill>
                <a:miter/>
              </a:ln>
            </p:spPr>
          </p:cxnSp>
          <p:cxnSp>
            <p:nvCxnSpPr>
              <p:cNvPr id="2700" name="Straight Connector 1102"/>
              <p:cNvCxnSpPr/>
              <p:nvPr/>
            </p:nvCxnSpPr>
            <p:spPr>
              <a:xfrm>
                <a:off x="3295080" y="-435240"/>
                <a:ext cx="360" cy="126360"/>
              </a:xfrm>
              <a:prstGeom prst="straightConnector1">
                <a:avLst/>
              </a:prstGeom>
              <a:ln w="6480">
                <a:solidFill>
                  <a:srgbClr val="a8a8a8"/>
                </a:solidFill>
                <a:miter/>
              </a:ln>
            </p:spPr>
          </p:cxnSp>
          <p:cxnSp>
            <p:nvCxnSpPr>
              <p:cNvPr id="2701" name="Straight Connector 1103"/>
              <p:cNvCxnSpPr/>
              <p:nvPr/>
            </p:nvCxnSpPr>
            <p:spPr>
              <a:xfrm>
                <a:off x="3789360" y="-435240"/>
                <a:ext cx="360" cy="126360"/>
              </a:xfrm>
              <a:prstGeom prst="straightConnector1">
                <a:avLst/>
              </a:prstGeom>
              <a:ln w="6480">
                <a:solidFill>
                  <a:srgbClr val="a8a8a8"/>
                </a:solidFill>
                <a:miter/>
              </a:ln>
            </p:spPr>
          </p:cxnSp>
          <p:cxnSp>
            <p:nvCxnSpPr>
              <p:cNvPr id="2702" name="Straight Connector 1104"/>
              <p:cNvCxnSpPr/>
              <p:nvPr/>
            </p:nvCxnSpPr>
            <p:spPr>
              <a:xfrm>
                <a:off x="3624480" y="-435240"/>
                <a:ext cx="360" cy="126360"/>
              </a:xfrm>
              <a:prstGeom prst="straightConnector1">
                <a:avLst/>
              </a:prstGeom>
              <a:ln w="6480">
                <a:solidFill>
                  <a:srgbClr val="a8a8a8"/>
                </a:solidFill>
                <a:miter/>
              </a:ln>
            </p:spPr>
          </p:cxnSp>
          <p:cxnSp>
            <p:nvCxnSpPr>
              <p:cNvPr id="2703" name="Straight Connector 1105"/>
              <p:cNvCxnSpPr/>
              <p:nvPr/>
            </p:nvCxnSpPr>
            <p:spPr>
              <a:xfrm>
                <a:off x="4118760" y="-435240"/>
                <a:ext cx="360" cy="126360"/>
              </a:xfrm>
              <a:prstGeom prst="straightConnector1">
                <a:avLst/>
              </a:prstGeom>
              <a:ln w="6480">
                <a:solidFill>
                  <a:srgbClr val="a8a8a8"/>
                </a:solidFill>
                <a:miter/>
              </a:ln>
            </p:spPr>
          </p:cxnSp>
          <p:cxnSp>
            <p:nvCxnSpPr>
              <p:cNvPr id="2704" name="Straight Connector 1106"/>
              <p:cNvCxnSpPr/>
              <p:nvPr/>
            </p:nvCxnSpPr>
            <p:spPr>
              <a:xfrm>
                <a:off x="3953880" y="-435240"/>
                <a:ext cx="360" cy="126360"/>
              </a:xfrm>
              <a:prstGeom prst="straightConnector1">
                <a:avLst/>
              </a:prstGeom>
              <a:ln w="6480">
                <a:solidFill>
                  <a:srgbClr val="a8a8a8"/>
                </a:solidFill>
                <a:miter/>
              </a:ln>
            </p:spPr>
          </p:cxnSp>
          <p:cxnSp>
            <p:nvCxnSpPr>
              <p:cNvPr id="2705" name="Straight Connector 1107"/>
              <p:cNvCxnSpPr/>
              <p:nvPr/>
            </p:nvCxnSpPr>
            <p:spPr>
              <a:xfrm>
                <a:off x="4448160" y="-435240"/>
                <a:ext cx="360" cy="126360"/>
              </a:xfrm>
              <a:prstGeom prst="straightConnector1">
                <a:avLst/>
              </a:prstGeom>
              <a:ln w="6480">
                <a:solidFill>
                  <a:srgbClr val="a8a8a8"/>
                </a:solidFill>
                <a:miter/>
              </a:ln>
            </p:spPr>
          </p:cxnSp>
          <p:cxnSp>
            <p:nvCxnSpPr>
              <p:cNvPr id="2706" name="Straight Connector 1108"/>
              <p:cNvCxnSpPr/>
              <p:nvPr/>
            </p:nvCxnSpPr>
            <p:spPr>
              <a:xfrm>
                <a:off x="4283640" y="-435240"/>
                <a:ext cx="360" cy="126360"/>
              </a:xfrm>
              <a:prstGeom prst="straightConnector1">
                <a:avLst/>
              </a:prstGeom>
              <a:ln w="6480">
                <a:solidFill>
                  <a:srgbClr val="a8a8a8"/>
                </a:solidFill>
                <a:miter/>
              </a:ln>
            </p:spPr>
          </p:cxnSp>
          <p:cxnSp>
            <p:nvCxnSpPr>
              <p:cNvPr id="2707" name="Straight Connector 1109"/>
              <p:cNvCxnSpPr/>
              <p:nvPr/>
            </p:nvCxnSpPr>
            <p:spPr>
              <a:xfrm>
                <a:off x="4777920" y="-435240"/>
                <a:ext cx="360" cy="126360"/>
              </a:xfrm>
              <a:prstGeom prst="straightConnector1">
                <a:avLst/>
              </a:prstGeom>
              <a:ln w="6480">
                <a:solidFill>
                  <a:srgbClr val="a8a8a8"/>
                </a:solidFill>
                <a:miter/>
              </a:ln>
            </p:spPr>
          </p:cxnSp>
          <p:cxnSp>
            <p:nvCxnSpPr>
              <p:cNvPr id="2708" name="Straight Connector 1110"/>
              <p:cNvCxnSpPr/>
              <p:nvPr/>
            </p:nvCxnSpPr>
            <p:spPr>
              <a:xfrm>
                <a:off x="4613040" y="-435240"/>
                <a:ext cx="360" cy="126360"/>
              </a:xfrm>
              <a:prstGeom prst="straightConnector1">
                <a:avLst/>
              </a:prstGeom>
              <a:ln w="6480">
                <a:solidFill>
                  <a:srgbClr val="a8a8a8"/>
                </a:solidFill>
                <a:miter/>
              </a:ln>
            </p:spPr>
          </p:cxnSp>
          <p:cxnSp>
            <p:nvCxnSpPr>
              <p:cNvPr id="2709" name="Straight Connector 1111"/>
              <p:cNvCxnSpPr/>
              <p:nvPr/>
            </p:nvCxnSpPr>
            <p:spPr>
              <a:xfrm>
                <a:off x="5107320" y="-435240"/>
                <a:ext cx="360" cy="126360"/>
              </a:xfrm>
              <a:prstGeom prst="straightConnector1">
                <a:avLst/>
              </a:prstGeom>
              <a:ln w="6480">
                <a:solidFill>
                  <a:srgbClr val="a8a8a8"/>
                </a:solidFill>
                <a:miter/>
              </a:ln>
            </p:spPr>
          </p:cxnSp>
          <p:cxnSp>
            <p:nvCxnSpPr>
              <p:cNvPr id="2710" name="Straight Connector 1112"/>
              <p:cNvCxnSpPr/>
              <p:nvPr/>
            </p:nvCxnSpPr>
            <p:spPr>
              <a:xfrm>
                <a:off x="4942440" y="-435240"/>
                <a:ext cx="360" cy="126360"/>
              </a:xfrm>
              <a:prstGeom prst="straightConnector1">
                <a:avLst/>
              </a:prstGeom>
              <a:ln w="6480">
                <a:solidFill>
                  <a:srgbClr val="a8a8a8"/>
                </a:solidFill>
                <a:miter/>
              </a:ln>
            </p:spPr>
          </p:cxnSp>
          <p:cxnSp>
            <p:nvCxnSpPr>
              <p:cNvPr id="2711" name="Straight Connector 1113"/>
              <p:cNvCxnSpPr/>
              <p:nvPr/>
            </p:nvCxnSpPr>
            <p:spPr>
              <a:xfrm>
                <a:off x="5436720" y="-435240"/>
                <a:ext cx="360" cy="126360"/>
              </a:xfrm>
              <a:prstGeom prst="straightConnector1">
                <a:avLst/>
              </a:prstGeom>
              <a:ln w="6480">
                <a:solidFill>
                  <a:srgbClr val="a8a8a8"/>
                </a:solidFill>
                <a:miter/>
              </a:ln>
            </p:spPr>
          </p:cxnSp>
          <p:cxnSp>
            <p:nvCxnSpPr>
              <p:cNvPr id="2712" name="Straight Connector 1114"/>
              <p:cNvCxnSpPr/>
              <p:nvPr/>
            </p:nvCxnSpPr>
            <p:spPr>
              <a:xfrm>
                <a:off x="5272200" y="-435240"/>
                <a:ext cx="360" cy="126360"/>
              </a:xfrm>
              <a:prstGeom prst="straightConnector1">
                <a:avLst/>
              </a:prstGeom>
              <a:ln w="6480">
                <a:solidFill>
                  <a:srgbClr val="a8a8a8"/>
                </a:solidFill>
                <a:miter/>
              </a:ln>
            </p:spPr>
          </p:cxnSp>
          <p:cxnSp>
            <p:nvCxnSpPr>
              <p:cNvPr id="2713" name="Straight Connector 1115"/>
              <p:cNvCxnSpPr/>
              <p:nvPr/>
            </p:nvCxnSpPr>
            <p:spPr>
              <a:xfrm>
                <a:off x="5766480" y="-435240"/>
                <a:ext cx="360" cy="126360"/>
              </a:xfrm>
              <a:prstGeom prst="straightConnector1">
                <a:avLst/>
              </a:prstGeom>
              <a:ln w="6480">
                <a:solidFill>
                  <a:srgbClr val="a8a8a8"/>
                </a:solidFill>
                <a:miter/>
              </a:ln>
            </p:spPr>
          </p:cxnSp>
          <p:cxnSp>
            <p:nvCxnSpPr>
              <p:cNvPr id="2714" name="Straight Connector 1116"/>
              <p:cNvCxnSpPr/>
              <p:nvPr/>
            </p:nvCxnSpPr>
            <p:spPr>
              <a:xfrm>
                <a:off x="5601600" y="-435240"/>
                <a:ext cx="360" cy="126360"/>
              </a:xfrm>
              <a:prstGeom prst="straightConnector1">
                <a:avLst/>
              </a:prstGeom>
              <a:ln w="6480">
                <a:solidFill>
                  <a:srgbClr val="a8a8a8"/>
                </a:solidFill>
                <a:miter/>
              </a:ln>
            </p:spPr>
          </p:cxnSp>
          <p:cxnSp>
            <p:nvCxnSpPr>
              <p:cNvPr id="2715" name="Straight Connector 1117"/>
              <p:cNvCxnSpPr/>
              <p:nvPr/>
            </p:nvCxnSpPr>
            <p:spPr>
              <a:xfrm>
                <a:off x="6095880" y="-435240"/>
                <a:ext cx="360" cy="126360"/>
              </a:xfrm>
              <a:prstGeom prst="straightConnector1">
                <a:avLst/>
              </a:prstGeom>
              <a:ln w="6480">
                <a:solidFill>
                  <a:srgbClr val="a8a8a8"/>
                </a:solidFill>
                <a:miter/>
              </a:ln>
            </p:spPr>
          </p:cxnSp>
          <p:cxnSp>
            <p:nvCxnSpPr>
              <p:cNvPr id="2716" name="Straight Connector 1118"/>
              <p:cNvCxnSpPr/>
              <p:nvPr/>
            </p:nvCxnSpPr>
            <p:spPr>
              <a:xfrm>
                <a:off x="5931000" y="-435240"/>
                <a:ext cx="360" cy="126360"/>
              </a:xfrm>
              <a:prstGeom prst="straightConnector1">
                <a:avLst/>
              </a:prstGeom>
              <a:ln w="6480">
                <a:solidFill>
                  <a:srgbClr val="a8a8a8"/>
                </a:solidFill>
                <a:miter/>
              </a:ln>
            </p:spPr>
          </p:cxnSp>
          <p:cxnSp>
            <p:nvCxnSpPr>
              <p:cNvPr id="2717" name="Straight Connector 1119"/>
              <p:cNvCxnSpPr/>
              <p:nvPr/>
            </p:nvCxnSpPr>
            <p:spPr>
              <a:xfrm>
                <a:off x="6425280" y="-435240"/>
                <a:ext cx="360" cy="126360"/>
              </a:xfrm>
              <a:prstGeom prst="straightConnector1">
                <a:avLst/>
              </a:prstGeom>
              <a:ln w="6480">
                <a:solidFill>
                  <a:srgbClr val="a8a8a8"/>
                </a:solidFill>
                <a:miter/>
              </a:ln>
            </p:spPr>
          </p:cxnSp>
          <p:cxnSp>
            <p:nvCxnSpPr>
              <p:cNvPr id="2718" name="Straight Connector 1120"/>
              <p:cNvCxnSpPr/>
              <p:nvPr/>
            </p:nvCxnSpPr>
            <p:spPr>
              <a:xfrm>
                <a:off x="6260760" y="-435240"/>
                <a:ext cx="360" cy="126360"/>
              </a:xfrm>
              <a:prstGeom prst="straightConnector1">
                <a:avLst/>
              </a:prstGeom>
              <a:ln w="6480">
                <a:solidFill>
                  <a:srgbClr val="a8a8a8"/>
                </a:solidFill>
                <a:miter/>
              </a:ln>
            </p:spPr>
          </p:cxnSp>
          <p:cxnSp>
            <p:nvCxnSpPr>
              <p:cNvPr id="2719" name="Straight Connector 1126"/>
              <p:cNvCxnSpPr/>
              <p:nvPr/>
            </p:nvCxnSpPr>
            <p:spPr>
              <a:xfrm>
                <a:off x="6590160" y="-435240"/>
                <a:ext cx="360" cy="126360"/>
              </a:xfrm>
              <a:prstGeom prst="straightConnector1">
                <a:avLst/>
              </a:prstGeom>
              <a:ln w="6480">
                <a:solidFill>
                  <a:srgbClr val="a8a8a8"/>
                </a:solidFill>
                <a:miter/>
              </a:ln>
            </p:spPr>
          </p:cxnSp>
          <p:cxnSp>
            <p:nvCxnSpPr>
              <p:cNvPr id="2720" name="Straight Connector 1128"/>
              <p:cNvCxnSpPr/>
              <p:nvPr/>
            </p:nvCxnSpPr>
            <p:spPr>
              <a:xfrm>
                <a:off x="6919560" y="-435240"/>
                <a:ext cx="360" cy="126360"/>
              </a:xfrm>
              <a:prstGeom prst="straightConnector1">
                <a:avLst/>
              </a:prstGeom>
              <a:ln w="6480">
                <a:solidFill>
                  <a:srgbClr val="a8a8a8"/>
                </a:solidFill>
                <a:miter/>
              </a:ln>
            </p:spPr>
          </p:cxnSp>
          <p:cxnSp>
            <p:nvCxnSpPr>
              <p:cNvPr id="2721" name="Straight Connector 1129"/>
              <p:cNvCxnSpPr/>
              <p:nvPr/>
            </p:nvCxnSpPr>
            <p:spPr>
              <a:xfrm>
                <a:off x="6754680" y="-435240"/>
                <a:ext cx="360" cy="126360"/>
              </a:xfrm>
              <a:prstGeom prst="straightConnector1">
                <a:avLst/>
              </a:prstGeom>
              <a:ln w="6480">
                <a:solidFill>
                  <a:srgbClr val="a8a8a8"/>
                </a:solidFill>
                <a:miter/>
              </a:ln>
            </p:spPr>
          </p:cxnSp>
          <p:cxnSp>
            <p:nvCxnSpPr>
              <p:cNvPr id="2722" name="Straight Connector 1130"/>
              <p:cNvCxnSpPr/>
              <p:nvPr/>
            </p:nvCxnSpPr>
            <p:spPr>
              <a:xfrm>
                <a:off x="7248960" y="-435240"/>
                <a:ext cx="360" cy="126360"/>
              </a:xfrm>
              <a:prstGeom prst="straightConnector1">
                <a:avLst/>
              </a:prstGeom>
              <a:ln w="6480">
                <a:solidFill>
                  <a:srgbClr val="a8a8a8"/>
                </a:solidFill>
                <a:miter/>
              </a:ln>
            </p:spPr>
          </p:cxnSp>
          <p:cxnSp>
            <p:nvCxnSpPr>
              <p:cNvPr id="2723" name="Straight Connector 1131"/>
              <p:cNvCxnSpPr/>
              <p:nvPr/>
            </p:nvCxnSpPr>
            <p:spPr>
              <a:xfrm>
                <a:off x="7084440" y="-435240"/>
                <a:ext cx="360" cy="126360"/>
              </a:xfrm>
              <a:prstGeom prst="straightConnector1">
                <a:avLst/>
              </a:prstGeom>
              <a:ln w="6480">
                <a:solidFill>
                  <a:srgbClr val="a8a8a8"/>
                </a:solidFill>
                <a:miter/>
              </a:ln>
            </p:spPr>
          </p:cxnSp>
          <p:cxnSp>
            <p:nvCxnSpPr>
              <p:cNvPr id="2724" name="Straight Connector 1132"/>
              <p:cNvCxnSpPr/>
              <p:nvPr/>
            </p:nvCxnSpPr>
            <p:spPr>
              <a:xfrm>
                <a:off x="7578720" y="-435240"/>
                <a:ext cx="360" cy="126360"/>
              </a:xfrm>
              <a:prstGeom prst="straightConnector1">
                <a:avLst/>
              </a:prstGeom>
              <a:ln w="6480">
                <a:solidFill>
                  <a:srgbClr val="a8a8a8"/>
                </a:solidFill>
                <a:miter/>
              </a:ln>
            </p:spPr>
          </p:cxnSp>
          <p:cxnSp>
            <p:nvCxnSpPr>
              <p:cNvPr id="2725" name="Straight Connector 1133"/>
              <p:cNvCxnSpPr/>
              <p:nvPr/>
            </p:nvCxnSpPr>
            <p:spPr>
              <a:xfrm>
                <a:off x="7413840" y="-435240"/>
                <a:ext cx="360" cy="126360"/>
              </a:xfrm>
              <a:prstGeom prst="straightConnector1">
                <a:avLst/>
              </a:prstGeom>
              <a:ln w="6480">
                <a:solidFill>
                  <a:srgbClr val="a8a8a8"/>
                </a:solidFill>
                <a:miter/>
              </a:ln>
            </p:spPr>
          </p:cxnSp>
          <p:cxnSp>
            <p:nvCxnSpPr>
              <p:cNvPr id="2726" name="Straight Connector 1134"/>
              <p:cNvCxnSpPr/>
              <p:nvPr/>
            </p:nvCxnSpPr>
            <p:spPr>
              <a:xfrm>
                <a:off x="7908120" y="-435240"/>
                <a:ext cx="360" cy="126360"/>
              </a:xfrm>
              <a:prstGeom prst="straightConnector1">
                <a:avLst/>
              </a:prstGeom>
              <a:ln w="6480">
                <a:solidFill>
                  <a:srgbClr val="a8a8a8"/>
                </a:solidFill>
                <a:miter/>
              </a:ln>
            </p:spPr>
          </p:cxnSp>
          <p:cxnSp>
            <p:nvCxnSpPr>
              <p:cNvPr id="2727" name="Straight Connector 1135"/>
              <p:cNvCxnSpPr/>
              <p:nvPr/>
            </p:nvCxnSpPr>
            <p:spPr>
              <a:xfrm>
                <a:off x="7743240" y="-435240"/>
                <a:ext cx="360" cy="126360"/>
              </a:xfrm>
              <a:prstGeom prst="straightConnector1">
                <a:avLst/>
              </a:prstGeom>
              <a:ln w="6480">
                <a:solidFill>
                  <a:srgbClr val="a8a8a8"/>
                </a:solidFill>
                <a:miter/>
              </a:ln>
            </p:spPr>
          </p:cxnSp>
          <p:cxnSp>
            <p:nvCxnSpPr>
              <p:cNvPr id="2728" name="Straight Connector 1136"/>
              <p:cNvCxnSpPr/>
              <p:nvPr/>
            </p:nvCxnSpPr>
            <p:spPr>
              <a:xfrm>
                <a:off x="8237520" y="-435240"/>
                <a:ext cx="360" cy="126360"/>
              </a:xfrm>
              <a:prstGeom prst="straightConnector1">
                <a:avLst/>
              </a:prstGeom>
              <a:ln w="6480">
                <a:solidFill>
                  <a:srgbClr val="a8a8a8"/>
                </a:solidFill>
                <a:miter/>
              </a:ln>
            </p:spPr>
          </p:cxnSp>
          <p:cxnSp>
            <p:nvCxnSpPr>
              <p:cNvPr id="2729" name="Straight Connector 1137"/>
              <p:cNvCxnSpPr/>
              <p:nvPr/>
            </p:nvCxnSpPr>
            <p:spPr>
              <a:xfrm>
                <a:off x="8073000" y="-435240"/>
                <a:ext cx="360" cy="126360"/>
              </a:xfrm>
              <a:prstGeom prst="straightConnector1">
                <a:avLst/>
              </a:prstGeom>
              <a:ln w="6480">
                <a:solidFill>
                  <a:srgbClr val="a8a8a8"/>
                </a:solidFill>
                <a:miter/>
              </a:ln>
            </p:spPr>
          </p:cxnSp>
          <p:cxnSp>
            <p:nvCxnSpPr>
              <p:cNvPr id="2730" name="Straight Connector 1138"/>
              <p:cNvCxnSpPr/>
              <p:nvPr/>
            </p:nvCxnSpPr>
            <p:spPr>
              <a:xfrm>
                <a:off x="8567280" y="-435240"/>
                <a:ext cx="360" cy="126360"/>
              </a:xfrm>
              <a:prstGeom prst="straightConnector1">
                <a:avLst/>
              </a:prstGeom>
              <a:ln w="6480">
                <a:solidFill>
                  <a:srgbClr val="a8a8a8"/>
                </a:solidFill>
                <a:miter/>
              </a:ln>
            </p:spPr>
          </p:cxnSp>
          <p:cxnSp>
            <p:nvCxnSpPr>
              <p:cNvPr id="2731" name="Straight Connector 1139"/>
              <p:cNvCxnSpPr/>
              <p:nvPr/>
            </p:nvCxnSpPr>
            <p:spPr>
              <a:xfrm>
                <a:off x="8402400" y="-435240"/>
                <a:ext cx="360" cy="126360"/>
              </a:xfrm>
              <a:prstGeom prst="straightConnector1">
                <a:avLst/>
              </a:prstGeom>
              <a:ln w="6480">
                <a:solidFill>
                  <a:srgbClr val="a8a8a8"/>
                </a:solidFill>
                <a:miter/>
              </a:ln>
            </p:spPr>
          </p:cxnSp>
          <p:cxnSp>
            <p:nvCxnSpPr>
              <p:cNvPr id="2732" name="Straight Connector 1140"/>
              <p:cNvCxnSpPr/>
              <p:nvPr/>
            </p:nvCxnSpPr>
            <p:spPr>
              <a:xfrm>
                <a:off x="8896680" y="-435240"/>
                <a:ext cx="360" cy="126360"/>
              </a:xfrm>
              <a:prstGeom prst="straightConnector1">
                <a:avLst/>
              </a:prstGeom>
              <a:ln w="6480">
                <a:solidFill>
                  <a:srgbClr val="a8a8a8"/>
                </a:solidFill>
                <a:miter/>
              </a:ln>
            </p:spPr>
          </p:cxnSp>
          <p:cxnSp>
            <p:nvCxnSpPr>
              <p:cNvPr id="2733" name="Straight Connector 1141"/>
              <p:cNvCxnSpPr/>
              <p:nvPr/>
            </p:nvCxnSpPr>
            <p:spPr>
              <a:xfrm>
                <a:off x="8731800" y="-435240"/>
                <a:ext cx="360" cy="126360"/>
              </a:xfrm>
              <a:prstGeom prst="straightConnector1">
                <a:avLst/>
              </a:prstGeom>
              <a:ln w="6480">
                <a:solidFill>
                  <a:srgbClr val="a8a8a8"/>
                </a:solidFill>
                <a:miter/>
              </a:ln>
            </p:spPr>
          </p:cxnSp>
          <p:cxnSp>
            <p:nvCxnSpPr>
              <p:cNvPr id="2734" name="Straight Connector 1142"/>
              <p:cNvCxnSpPr/>
              <p:nvPr/>
            </p:nvCxnSpPr>
            <p:spPr>
              <a:xfrm>
                <a:off x="9226080" y="-435240"/>
                <a:ext cx="360" cy="126360"/>
              </a:xfrm>
              <a:prstGeom prst="straightConnector1">
                <a:avLst/>
              </a:prstGeom>
              <a:ln w="6480">
                <a:solidFill>
                  <a:srgbClr val="a8a8a8"/>
                </a:solidFill>
                <a:miter/>
              </a:ln>
            </p:spPr>
          </p:cxnSp>
          <p:cxnSp>
            <p:nvCxnSpPr>
              <p:cNvPr id="2735" name="Straight Connector 1143"/>
              <p:cNvCxnSpPr/>
              <p:nvPr/>
            </p:nvCxnSpPr>
            <p:spPr>
              <a:xfrm>
                <a:off x="9061560" y="-435240"/>
                <a:ext cx="360" cy="126360"/>
              </a:xfrm>
              <a:prstGeom prst="straightConnector1">
                <a:avLst/>
              </a:prstGeom>
              <a:ln w="6480">
                <a:solidFill>
                  <a:srgbClr val="a8a8a8"/>
                </a:solidFill>
                <a:miter/>
              </a:ln>
            </p:spPr>
          </p:cxnSp>
          <p:cxnSp>
            <p:nvCxnSpPr>
              <p:cNvPr id="2736" name="Straight Connector 1144"/>
              <p:cNvCxnSpPr/>
              <p:nvPr/>
            </p:nvCxnSpPr>
            <p:spPr>
              <a:xfrm>
                <a:off x="9555840" y="-435240"/>
                <a:ext cx="360" cy="126360"/>
              </a:xfrm>
              <a:prstGeom prst="straightConnector1">
                <a:avLst/>
              </a:prstGeom>
              <a:ln w="6480">
                <a:solidFill>
                  <a:srgbClr val="a8a8a8"/>
                </a:solidFill>
                <a:miter/>
              </a:ln>
            </p:spPr>
          </p:cxnSp>
          <p:cxnSp>
            <p:nvCxnSpPr>
              <p:cNvPr id="2737" name="Straight Connector 1145"/>
              <p:cNvCxnSpPr/>
              <p:nvPr/>
            </p:nvCxnSpPr>
            <p:spPr>
              <a:xfrm>
                <a:off x="9390960" y="-435240"/>
                <a:ext cx="360" cy="126360"/>
              </a:xfrm>
              <a:prstGeom prst="straightConnector1">
                <a:avLst/>
              </a:prstGeom>
              <a:ln w="6480">
                <a:solidFill>
                  <a:srgbClr val="a8a8a8"/>
                </a:solidFill>
                <a:miter/>
              </a:ln>
            </p:spPr>
          </p:cxnSp>
          <p:cxnSp>
            <p:nvCxnSpPr>
              <p:cNvPr id="2738" name="Straight Connector 1146"/>
              <p:cNvCxnSpPr/>
              <p:nvPr/>
            </p:nvCxnSpPr>
            <p:spPr>
              <a:xfrm>
                <a:off x="9885240" y="-435240"/>
                <a:ext cx="360" cy="126360"/>
              </a:xfrm>
              <a:prstGeom prst="straightConnector1">
                <a:avLst/>
              </a:prstGeom>
              <a:ln w="6480">
                <a:solidFill>
                  <a:srgbClr val="a8a8a8"/>
                </a:solidFill>
                <a:miter/>
              </a:ln>
            </p:spPr>
          </p:cxnSp>
          <p:cxnSp>
            <p:nvCxnSpPr>
              <p:cNvPr id="2739" name="Straight Connector 1147"/>
              <p:cNvCxnSpPr/>
              <p:nvPr/>
            </p:nvCxnSpPr>
            <p:spPr>
              <a:xfrm>
                <a:off x="9720360" y="-435240"/>
                <a:ext cx="360" cy="126360"/>
              </a:xfrm>
              <a:prstGeom prst="straightConnector1">
                <a:avLst/>
              </a:prstGeom>
              <a:ln w="6480">
                <a:solidFill>
                  <a:srgbClr val="a8a8a8"/>
                </a:solidFill>
                <a:miter/>
              </a:ln>
            </p:spPr>
          </p:cxnSp>
          <p:cxnSp>
            <p:nvCxnSpPr>
              <p:cNvPr id="2740" name="Straight Connector 1148"/>
              <p:cNvCxnSpPr/>
              <p:nvPr/>
            </p:nvCxnSpPr>
            <p:spPr>
              <a:xfrm>
                <a:off x="10214640" y="-435240"/>
                <a:ext cx="360" cy="126360"/>
              </a:xfrm>
              <a:prstGeom prst="straightConnector1">
                <a:avLst/>
              </a:prstGeom>
              <a:ln w="6480">
                <a:solidFill>
                  <a:srgbClr val="a8a8a8"/>
                </a:solidFill>
                <a:miter/>
              </a:ln>
            </p:spPr>
          </p:cxnSp>
          <p:cxnSp>
            <p:nvCxnSpPr>
              <p:cNvPr id="2741" name="Straight Connector 1149"/>
              <p:cNvCxnSpPr/>
              <p:nvPr/>
            </p:nvCxnSpPr>
            <p:spPr>
              <a:xfrm>
                <a:off x="10050120" y="-435240"/>
                <a:ext cx="360" cy="126360"/>
              </a:xfrm>
              <a:prstGeom prst="straightConnector1">
                <a:avLst/>
              </a:prstGeom>
              <a:ln w="6480">
                <a:solidFill>
                  <a:srgbClr val="a8a8a8"/>
                </a:solidFill>
                <a:miter/>
              </a:ln>
            </p:spPr>
          </p:cxnSp>
          <p:cxnSp>
            <p:nvCxnSpPr>
              <p:cNvPr id="2742" name="Straight Connector 1150"/>
              <p:cNvCxnSpPr/>
              <p:nvPr/>
            </p:nvCxnSpPr>
            <p:spPr>
              <a:xfrm>
                <a:off x="10544400" y="-435240"/>
                <a:ext cx="360" cy="126360"/>
              </a:xfrm>
              <a:prstGeom prst="straightConnector1">
                <a:avLst/>
              </a:prstGeom>
              <a:ln w="6480">
                <a:solidFill>
                  <a:srgbClr val="a8a8a8"/>
                </a:solidFill>
                <a:miter/>
              </a:ln>
            </p:spPr>
          </p:cxnSp>
          <p:cxnSp>
            <p:nvCxnSpPr>
              <p:cNvPr id="2743" name="Straight Connector 1151"/>
              <p:cNvCxnSpPr/>
              <p:nvPr/>
            </p:nvCxnSpPr>
            <p:spPr>
              <a:xfrm>
                <a:off x="10379520" y="-435240"/>
                <a:ext cx="360" cy="126360"/>
              </a:xfrm>
              <a:prstGeom prst="straightConnector1">
                <a:avLst/>
              </a:prstGeom>
              <a:ln w="6480">
                <a:solidFill>
                  <a:srgbClr val="a8a8a8"/>
                </a:solidFill>
                <a:miter/>
              </a:ln>
            </p:spPr>
          </p:cxnSp>
          <p:cxnSp>
            <p:nvCxnSpPr>
              <p:cNvPr id="2744" name="Straight Connector 1152"/>
              <p:cNvCxnSpPr/>
              <p:nvPr/>
            </p:nvCxnSpPr>
            <p:spPr>
              <a:xfrm>
                <a:off x="10873800" y="-435240"/>
                <a:ext cx="360" cy="126360"/>
              </a:xfrm>
              <a:prstGeom prst="straightConnector1">
                <a:avLst/>
              </a:prstGeom>
              <a:ln w="6480">
                <a:solidFill>
                  <a:srgbClr val="a8a8a8"/>
                </a:solidFill>
                <a:miter/>
              </a:ln>
            </p:spPr>
          </p:cxnSp>
          <p:cxnSp>
            <p:nvCxnSpPr>
              <p:cNvPr id="2745" name="Straight Connector 1153"/>
              <p:cNvCxnSpPr/>
              <p:nvPr/>
            </p:nvCxnSpPr>
            <p:spPr>
              <a:xfrm>
                <a:off x="10708920" y="-435240"/>
                <a:ext cx="360" cy="126360"/>
              </a:xfrm>
              <a:prstGeom prst="straightConnector1">
                <a:avLst/>
              </a:prstGeom>
              <a:ln w="6480">
                <a:solidFill>
                  <a:srgbClr val="a8a8a8"/>
                </a:solidFill>
                <a:miter/>
              </a:ln>
            </p:spPr>
          </p:cxnSp>
          <p:cxnSp>
            <p:nvCxnSpPr>
              <p:cNvPr id="2746" name="Straight Connector 1154"/>
              <p:cNvCxnSpPr/>
              <p:nvPr/>
            </p:nvCxnSpPr>
            <p:spPr>
              <a:xfrm>
                <a:off x="11203200" y="-435240"/>
                <a:ext cx="360" cy="126360"/>
              </a:xfrm>
              <a:prstGeom prst="straightConnector1">
                <a:avLst/>
              </a:prstGeom>
              <a:ln w="6480">
                <a:solidFill>
                  <a:srgbClr val="a8a8a8"/>
                </a:solidFill>
                <a:miter/>
              </a:ln>
            </p:spPr>
          </p:cxnSp>
          <p:cxnSp>
            <p:nvCxnSpPr>
              <p:cNvPr id="2747" name="Straight Connector 1155"/>
              <p:cNvCxnSpPr/>
              <p:nvPr/>
            </p:nvCxnSpPr>
            <p:spPr>
              <a:xfrm>
                <a:off x="11038680" y="-435240"/>
                <a:ext cx="360" cy="126360"/>
              </a:xfrm>
              <a:prstGeom prst="straightConnector1">
                <a:avLst/>
              </a:prstGeom>
              <a:ln w="6480">
                <a:solidFill>
                  <a:srgbClr val="a8a8a8"/>
                </a:solidFill>
                <a:miter/>
              </a:ln>
            </p:spPr>
          </p:cxnSp>
          <p:cxnSp>
            <p:nvCxnSpPr>
              <p:cNvPr id="2748" name="Straight Connector 1156"/>
              <p:cNvCxnSpPr/>
              <p:nvPr/>
            </p:nvCxnSpPr>
            <p:spPr>
              <a:xfrm>
                <a:off x="11532960" y="-435240"/>
                <a:ext cx="360" cy="126360"/>
              </a:xfrm>
              <a:prstGeom prst="straightConnector1">
                <a:avLst/>
              </a:prstGeom>
              <a:ln w="6480">
                <a:solidFill>
                  <a:srgbClr val="a8a8a8"/>
                </a:solidFill>
                <a:miter/>
              </a:ln>
            </p:spPr>
          </p:cxnSp>
          <p:cxnSp>
            <p:nvCxnSpPr>
              <p:cNvPr id="2749" name="Straight Connector 1157"/>
              <p:cNvCxnSpPr/>
              <p:nvPr/>
            </p:nvCxnSpPr>
            <p:spPr>
              <a:xfrm>
                <a:off x="11368080" y="-435240"/>
                <a:ext cx="360" cy="126360"/>
              </a:xfrm>
              <a:prstGeom prst="straightConnector1">
                <a:avLst/>
              </a:prstGeom>
              <a:ln w="6480">
                <a:solidFill>
                  <a:srgbClr val="a8a8a8"/>
                </a:solidFill>
                <a:miter/>
              </a:ln>
            </p:spPr>
          </p:cxnSp>
          <p:cxnSp>
            <p:nvCxnSpPr>
              <p:cNvPr id="2750" name="Straight Connector 1158"/>
              <p:cNvCxnSpPr/>
              <p:nvPr/>
            </p:nvCxnSpPr>
            <p:spPr>
              <a:xfrm>
                <a:off x="11862360" y="-435240"/>
                <a:ext cx="360" cy="126360"/>
              </a:xfrm>
              <a:prstGeom prst="straightConnector1">
                <a:avLst/>
              </a:prstGeom>
              <a:ln w="6480">
                <a:solidFill>
                  <a:srgbClr val="a8a8a8"/>
                </a:solidFill>
                <a:miter/>
              </a:ln>
            </p:spPr>
          </p:cxnSp>
          <p:cxnSp>
            <p:nvCxnSpPr>
              <p:cNvPr id="2751" name="Straight Connector 1159"/>
              <p:cNvCxnSpPr/>
              <p:nvPr/>
            </p:nvCxnSpPr>
            <p:spPr>
              <a:xfrm>
                <a:off x="11697480" y="-435240"/>
                <a:ext cx="360" cy="126360"/>
              </a:xfrm>
              <a:prstGeom prst="straightConnector1">
                <a:avLst/>
              </a:prstGeom>
              <a:ln w="6480">
                <a:solidFill>
                  <a:srgbClr val="a8a8a8"/>
                </a:solidFill>
                <a:miter/>
              </a:ln>
            </p:spPr>
          </p:cxnSp>
          <p:cxnSp>
            <p:nvCxnSpPr>
              <p:cNvPr id="2752" name="Straight Connector 1845"/>
              <p:cNvCxnSpPr/>
              <p:nvPr/>
            </p:nvCxnSpPr>
            <p:spPr>
              <a:xfrm>
                <a:off x="12481560" y="489600"/>
                <a:ext cx="126360" cy="360"/>
              </a:xfrm>
              <a:prstGeom prst="straightConnector1">
                <a:avLst/>
              </a:prstGeom>
              <a:ln w="6480">
                <a:solidFill>
                  <a:srgbClr val="a8a8a8"/>
                </a:solidFill>
                <a:miter/>
              </a:ln>
            </p:spPr>
          </p:cxnSp>
          <p:cxnSp>
            <p:nvCxnSpPr>
              <p:cNvPr id="2753" name="Straight Connector 1846"/>
              <p:cNvCxnSpPr/>
              <p:nvPr/>
            </p:nvCxnSpPr>
            <p:spPr>
              <a:xfrm>
                <a:off x="12481560" y="326520"/>
                <a:ext cx="126360" cy="360"/>
              </a:xfrm>
              <a:prstGeom prst="straightConnector1">
                <a:avLst/>
              </a:prstGeom>
              <a:ln w="6480">
                <a:solidFill>
                  <a:srgbClr val="a8a8a8"/>
                </a:solidFill>
                <a:miter/>
              </a:ln>
            </p:spPr>
          </p:cxnSp>
          <p:cxnSp>
            <p:nvCxnSpPr>
              <p:cNvPr id="2754" name="Straight Connector 1847"/>
              <p:cNvCxnSpPr/>
              <p:nvPr/>
            </p:nvCxnSpPr>
            <p:spPr>
              <a:xfrm>
                <a:off x="12481560" y="816120"/>
                <a:ext cx="126360" cy="360"/>
              </a:xfrm>
              <a:prstGeom prst="straightConnector1">
                <a:avLst/>
              </a:prstGeom>
              <a:ln w="6480">
                <a:solidFill>
                  <a:srgbClr val="a8a8a8"/>
                </a:solidFill>
                <a:miter/>
              </a:ln>
            </p:spPr>
          </p:cxnSp>
          <p:cxnSp>
            <p:nvCxnSpPr>
              <p:cNvPr id="2755" name="Straight Connector 1848"/>
              <p:cNvCxnSpPr/>
              <p:nvPr/>
            </p:nvCxnSpPr>
            <p:spPr>
              <a:xfrm>
                <a:off x="12481560" y="653040"/>
                <a:ext cx="126360" cy="360"/>
              </a:xfrm>
              <a:prstGeom prst="straightConnector1">
                <a:avLst/>
              </a:prstGeom>
              <a:ln w="6480">
                <a:solidFill>
                  <a:srgbClr val="a8a8a8"/>
                </a:solidFill>
                <a:miter/>
              </a:ln>
            </p:spPr>
          </p:cxnSp>
          <p:cxnSp>
            <p:nvCxnSpPr>
              <p:cNvPr id="2756" name="Straight Connector 1849"/>
              <p:cNvCxnSpPr/>
              <p:nvPr/>
            </p:nvCxnSpPr>
            <p:spPr>
              <a:xfrm>
                <a:off x="12481560" y="1142640"/>
                <a:ext cx="126360" cy="360"/>
              </a:xfrm>
              <a:prstGeom prst="straightConnector1">
                <a:avLst/>
              </a:prstGeom>
              <a:ln w="6480">
                <a:solidFill>
                  <a:srgbClr val="a8a8a8"/>
                </a:solidFill>
                <a:miter/>
              </a:ln>
            </p:spPr>
          </p:cxnSp>
          <p:cxnSp>
            <p:nvCxnSpPr>
              <p:cNvPr id="2757" name="Straight Connector 1850"/>
              <p:cNvCxnSpPr/>
              <p:nvPr/>
            </p:nvCxnSpPr>
            <p:spPr>
              <a:xfrm>
                <a:off x="12481560" y="979560"/>
                <a:ext cx="126360" cy="360"/>
              </a:xfrm>
              <a:prstGeom prst="straightConnector1">
                <a:avLst/>
              </a:prstGeom>
              <a:ln w="6480">
                <a:solidFill>
                  <a:srgbClr val="a8a8a8"/>
                </a:solidFill>
                <a:miter/>
              </a:ln>
            </p:spPr>
          </p:cxnSp>
          <p:cxnSp>
            <p:nvCxnSpPr>
              <p:cNvPr id="2758" name="Straight Connector 1851"/>
              <p:cNvCxnSpPr/>
              <p:nvPr/>
            </p:nvCxnSpPr>
            <p:spPr>
              <a:xfrm>
                <a:off x="12481560" y="1469520"/>
                <a:ext cx="126360" cy="360"/>
              </a:xfrm>
              <a:prstGeom prst="straightConnector1">
                <a:avLst/>
              </a:prstGeom>
              <a:ln w="6480">
                <a:solidFill>
                  <a:srgbClr val="a8a8a8"/>
                </a:solidFill>
                <a:miter/>
              </a:ln>
            </p:spPr>
          </p:cxnSp>
          <p:cxnSp>
            <p:nvCxnSpPr>
              <p:cNvPr id="2759" name="Straight Connector 1852"/>
              <p:cNvCxnSpPr/>
              <p:nvPr/>
            </p:nvCxnSpPr>
            <p:spPr>
              <a:xfrm>
                <a:off x="12481560" y="1306080"/>
                <a:ext cx="126360" cy="360"/>
              </a:xfrm>
              <a:prstGeom prst="straightConnector1">
                <a:avLst/>
              </a:prstGeom>
              <a:ln w="6480">
                <a:solidFill>
                  <a:srgbClr val="a8a8a8"/>
                </a:solidFill>
                <a:miter/>
              </a:ln>
            </p:spPr>
          </p:cxnSp>
          <p:cxnSp>
            <p:nvCxnSpPr>
              <p:cNvPr id="2760" name="Straight Connector 1853"/>
              <p:cNvCxnSpPr/>
              <p:nvPr/>
            </p:nvCxnSpPr>
            <p:spPr>
              <a:xfrm>
                <a:off x="12481560" y="1796040"/>
                <a:ext cx="126360" cy="360"/>
              </a:xfrm>
              <a:prstGeom prst="straightConnector1">
                <a:avLst/>
              </a:prstGeom>
              <a:ln w="6480">
                <a:solidFill>
                  <a:srgbClr val="a8a8a8"/>
                </a:solidFill>
                <a:miter/>
              </a:ln>
            </p:spPr>
          </p:cxnSp>
          <p:cxnSp>
            <p:nvCxnSpPr>
              <p:cNvPr id="2761" name="Straight Connector 1854"/>
              <p:cNvCxnSpPr/>
              <p:nvPr/>
            </p:nvCxnSpPr>
            <p:spPr>
              <a:xfrm>
                <a:off x="12481560" y="1632600"/>
                <a:ext cx="126360" cy="360"/>
              </a:xfrm>
              <a:prstGeom prst="straightConnector1">
                <a:avLst/>
              </a:prstGeom>
              <a:ln w="6480">
                <a:solidFill>
                  <a:srgbClr val="a8a8a8"/>
                </a:solidFill>
                <a:miter/>
              </a:ln>
            </p:spPr>
          </p:cxnSp>
          <p:cxnSp>
            <p:nvCxnSpPr>
              <p:cNvPr id="2762" name="Straight Connector 1855"/>
              <p:cNvCxnSpPr/>
              <p:nvPr/>
            </p:nvCxnSpPr>
            <p:spPr>
              <a:xfrm>
                <a:off x="12481560" y="2122560"/>
                <a:ext cx="126360" cy="360"/>
              </a:xfrm>
              <a:prstGeom prst="straightConnector1">
                <a:avLst/>
              </a:prstGeom>
              <a:ln w="6480">
                <a:solidFill>
                  <a:srgbClr val="a8a8a8"/>
                </a:solidFill>
                <a:miter/>
              </a:ln>
            </p:spPr>
          </p:cxnSp>
          <p:cxnSp>
            <p:nvCxnSpPr>
              <p:cNvPr id="2763" name="Straight Connector 1856"/>
              <p:cNvCxnSpPr/>
              <p:nvPr/>
            </p:nvCxnSpPr>
            <p:spPr>
              <a:xfrm>
                <a:off x="12481560" y="1959120"/>
                <a:ext cx="126360" cy="360"/>
              </a:xfrm>
              <a:prstGeom prst="straightConnector1">
                <a:avLst/>
              </a:prstGeom>
              <a:ln w="6480">
                <a:solidFill>
                  <a:srgbClr val="a8a8a8"/>
                </a:solidFill>
                <a:miter/>
              </a:ln>
            </p:spPr>
          </p:cxnSp>
          <p:cxnSp>
            <p:nvCxnSpPr>
              <p:cNvPr id="2764" name="Straight Connector 1857"/>
              <p:cNvCxnSpPr/>
              <p:nvPr/>
            </p:nvCxnSpPr>
            <p:spPr>
              <a:xfrm>
                <a:off x="12481560" y="2449080"/>
                <a:ext cx="126360" cy="360"/>
              </a:xfrm>
              <a:prstGeom prst="straightConnector1">
                <a:avLst/>
              </a:prstGeom>
              <a:ln w="6480">
                <a:solidFill>
                  <a:srgbClr val="a8a8a8"/>
                </a:solidFill>
                <a:miter/>
              </a:ln>
            </p:spPr>
          </p:cxnSp>
          <p:cxnSp>
            <p:nvCxnSpPr>
              <p:cNvPr id="2765" name="Straight Connector 1858"/>
              <p:cNvCxnSpPr/>
              <p:nvPr/>
            </p:nvCxnSpPr>
            <p:spPr>
              <a:xfrm>
                <a:off x="12481560" y="2285640"/>
                <a:ext cx="126360" cy="360"/>
              </a:xfrm>
              <a:prstGeom prst="straightConnector1">
                <a:avLst/>
              </a:prstGeom>
              <a:ln w="6480">
                <a:solidFill>
                  <a:srgbClr val="a8a8a8"/>
                </a:solidFill>
                <a:miter/>
              </a:ln>
            </p:spPr>
          </p:cxnSp>
          <p:cxnSp>
            <p:nvCxnSpPr>
              <p:cNvPr id="2766" name="Straight Connector 1859"/>
              <p:cNvCxnSpPr/>
              <p:nvPr/>
            </p:nvCxnSpPr>
            <p:spPr>
              <a:xfrm>
                <a:off x="12481560" y="2775600"/>
                <a:ext cx="126360" cy="360"/>
              </a:xfrm>
              <a:prstGeom prst="straightConnector1">
                <a:avLst/>
              </a:prstGeom>
              <a:ln w="6480">
                <a:solidFill>
                  <a:srgbClr val="a8a8a8"/>
                </a:solidFill>
                <a:miter/>
              </a:ln>
            </p:spPr>
          </p:cxnSp>
          <p:cxnSp>
            <p:nvCxnSpPr>
              <p:cNvPr id="2767" name="Straight Connector 1860"/>
              <p:cNvCxnSpPr/>
              <p:nvPr/>
            </p:nvCxnSpPr>
            <p:spPr>
              <a:xfrm>
                <a:off x="12481560" y="2612520"/>
                <a:ext cx="126360" cy="360"/>
              </a:xfrm>
              <a:prstGeom prst="straightConnector1">
                <a:avLst/>
              </a:prstGeom>
              <a:ln w="6480">
                <a:solidFill>
                  <a:srgbClr val="a8a8a8"/>
                </a:solidFill>
                <a:miter/>
              </a:ln>
            </p:spPr>
          </p:cxnSp>
          <p:cxnSp>
            <p:nvCxnSpPr>
              <p:cNvPr id="2768" name="Straight Connector 1861"/>
              <p:cNvCxnSpPr/>
              <p:nvPr/>
            </p:nvCxnSpPr>
            <p:spPr>
              <a:xfrm>
                <a:off x="12481560" y="3102120"/>
                <a:ext cx="126360" cy="360"/>
              </a:xfrm>
              <a:prstGeom prst="straightConnector1">
                <a:avLst/>
              </a:prstGeom>
              <a:ln w="6480">
                <a:solidFill>
                  <a:srgbClr val="a8a8a8"/>
                </a:solidFill>
                <a:miter/>
              </a:ln>
            </p:spPr>
          </p:cxnSp>
          <p:cxnSp>
            <p:nvCxnSpPr>
              <p:cNvPr id="2769" name="Straight Connector 1862"/>
              <p:cNvCxnSpPr/>
              <p:nvPr/>
            </p:nvCxnSpPr>
            <p:spPr>
              <a:xfrm>
                <a:off x="12481560" y="2939040"/>
                <a:ext cx="126360" cy="360"/>
              </a:xfrm>
              <a:prstGeom prst="straightConnector1">
                <a:avLst/>
              </a:prstGeom>
              <a:ln w="6480">
                <a:solidFill>
                  <a:srgbClr val="a8a8a8"/>
                </a:solidFill>
                <a:miter/>
              </a:ln>
            </p:spPr>
          </p:cxnSp>
          <p:cxnSp>
            <p:nvCxnSpPr>
              <p:cNvPr id="2770" name="Straight Connector 1863"/>
              <p:cNvCxnSpPr/>
              <p:nvPr/>
            </p:nvCxnSpPr>
            <p:spPr>
              <a:xfrm>
                <a:off x="12481560" y="3428640"/>
                <a:ext cx="126360" cy="360"/>
              </a:xfrm>
              <a:prstGeom prst="straightConnector1">
                <a:avLst/>
              </a:prstGeom>
              <a:ln w="6480">
                <a:solidFill>
                  <a:srgbClr val="a8a8a8"/>
                </a:solidFill>
                <a:miter/>
              </a:ln>
            </p:spPr>
          </p:cxnSp>
          <p:cxnSp>
            <p:nvCxnSpPr>
              <p:cNvPr id="2771" name="Straight Connector 1864"/>
              <p:cNvCxnSpPr/>
              <p:nvPr/>
            </p:nvCxnSpPr>
            <p:spPr>
              <a:xfrm>
                <a:off x="12481560" y="3265560"/>
                <a:ext cx="126360" cy="360"/>
              </a:xfrm>
              <a:prstGeom prst="straightConnector1">
                <a:avLst/>
              </a:prstGeom>
              <a:ln w="6480">
                <a:solidFill>
                  <a:srgbClr val="a8a8a8"/>
                </a:solidFill>
                <a:miter/>
              </a:ln>
            </p:spPr>
          </p:cxnSp>
          <p:cxnSp>
            <p:nvCxnSpPr>
              <p:cNvPr id="2772" name="Straight Connector 1865"/>
              <p:cNvCxnSpPr/>
              <p:nvPr/>
            </p:nvCxnSpPr>
            <p:spPr>
              <a:xfrm>
                <a:off x="12481560" y="3755520"/>
                <a:ext cx="126360" cy="360"/>
              </a:xfrm>
              <a:prstGeom prst="straightConnector1">
                <a:avLst/>
              </a:prstGeom>
              <a:ln w="6480">
                <a:solidFill>
                  <a:srgbClr val="a8a8a8"/>
                </a:solidFill>
                <a:miter/>
              </a:ln>
            </p:spPr>
          </p:cxnSp>
          <p:cxnSp>
            <p:nvCxnSpPr>
              <p:cNvPr id="2773" name="Straight Connector 1866"/>
              <p:cNvCxnSpPr/>
              <p:nvPr/>
            </p:nvCxnSpPr>
            <p:spPr>
              <a:xfrm>
                <a:off x="12481560" y="3592080"/>
                <a:ext cx="126360" cy="360"/>
              </a:xfrm>
              <a:prstGeom prst="straightConnector1">
                <a:avLst/>
              </a:prstGeom>
              <a:ln w="6480">
                <a:solidFill>
                  <a:srgbClr val="a8a8a8"/>
                </a:solidFill>
                <a:miter/>
              </a:ln>
            </p:spPr>
          </p:cxnSp>
          <p:cxnSp>
            <p:nvCxnSpPr>
              <p:cNvPr id="2774" name="Straight Connector 1867"/>
              <p:cNvCxnSpPr/>
              <p:nvPr/>
            </p:nvCxnSpPr>
            <p:spPr>
              <a:xfrm>
                <a:off x="12481560" y="4081680"/>
                <a:ext cx="126360" cy="360"/>
              </a:xfrm>
              <a:prstGeom prst="straightConnector1">
                <a:avLst/>
              </a:prstGeom>
              <a:ln w="6480">
                <a:solidFill>
                  <a:srgbClr val="a8a8a8"/>
                </a:solidFill>
                <a:miter/>
              </a:ln>
            </p:spPr>
          </p:cxnSp>
          <p:cxnSp>
            <p:nvCxnSpPr>
              <p:cNvPr id="2775" name="Straight Connector 1868"/>
              <p:cNvCxnSpPr/>
              <p:nvPr/>
            </p:nvCxnSpPr>
            <p:spPr>
              <a:xfrm>
                <a:off x="12481560" y="3918240"/>
                <a:ext cx="126360" cy="360"/>
              </a:xfrm>
              <a:prstGeom prst="straightConnector1">
                <a:avLst/>
              </a:prstGeom>
              <a:ln w="6480">
                <a:solidFill>
                  <a:srgbClr val="a8a8a8"/>
                </a:solidFill>
                <a:miter/>
              </a:ln>
            </p:spPr>
          </p:cxnSp>
          <p:cxnSp>
            <p:nvCxnSpPr>
              <p:cNvPr id="2776" name="Straight Connector 1869"/>
              <p:cNvCxnSpPr/>
              <p:nvPr/>
            </p:nvCxnSpPr>
            <p:spPr>
              <a:xfrm>
                <a:off x="12481560" y="4408200"/>
                <a:ext cx="126360" cy="360"/>
              </a:xfrm>
              <a:prstGeom prst="straightConnector1">
                <a:avLst/>
              </a:prstGeom>
              <a:ln w="6480">
                <a:solidFill>
                  <a:srgbClr val="a8a8a8"/>
                </a:solidFill>
                <a:miter/>
              </a:ln>
            </p:spPr>
          </p:cxnSp>
          <p:cxnSp>
            <p:nvCxnSpPr>
              <p:cNvPr id="2777" name="Straight Connector 1870"/>
              <p:cNvCxnSpPr/>
              <p:nvPr/>
            </p:nvCxnSpPr>
            <p:spPr>
              <a:xfrm>
                <a:off x="12481560" y="4244760"/>
                <a:ext cx="126360" cy="360"/>
              </a:xfrm>
              <a:prstGeom prst="straightConnector1">
                <a:avLst/>
              </a:prstGeom>
              <a:ln w="6480">
                <a:solidFill>
                  <a:srgbClr val="a8a8a8"/>
                </a:solidFill>
                <a:miter/>
              </a:ln>
            </p:spPr>
          </p:cxnSp>
          <p:cxnSp>
            <p:nvCxnSpPr>
              <p:cNvPr id="2778" name="Straight Connector 1871"/>
              <p:cNvCxnSpPr/>
              <p:nvPr/>
            </p:nvCxnSpPr>
            <p:spPr>
              <a:xfrm>
                <a:off x="12481560" y="4734720"/>
                <a:ext cx="126360" cy="360"/>
              </a:xfrm>
              <a:prstGeom prst="straightConnector1">
                <a:avLst/>
              </a:prstGeom>
              <a:ln w="6480">
                <a:solidFill>
                  <a:srgbClr val="a8a8a8"/>
                </a:solidFill>
                <a:miter/>
              </a:ln>
            </p:spPr>
          </p:cxnSp>
          <p:cxnSp>
            <p:nvCxnSpPr>
              <p:cNvPr id="2779" name="Straight Connector 1872"/>
              <p:cNvCxnSpPr/>
              <p:nvPr/>
            </p:nvCxnSpPr>
            <p:spPr>
              <a:xfrm>
                <a:off x="12481560" y="4571280"/>
                <a:ext cx="126360" cy="360"/>
              </a:xfrm>
              <a:prstGeom prst="straightConnector1">
                <a:avLst/>
              </a:prstGeom>
              <a:ln w="6480">
                <a:solidFill>
                  <a:srgbClr val="a8a8a8"/>
                </a:solidFill>
                <a:miter/>
              </a:ln>
            </p:spPr>
          </p:cxnSp>
          <p:cxnSp>
            <p:nvCxnSpPr>
              <p:cNvPr id="2780" name="Straight Connector 1873"/>
              <p:cNvCxnSpPr/>
              <p:nvPr/>
            </p:nvCxnSpPr>
            <p:spPr>
              <a:xfrm>
                <a:off x="12481560" y="5061240"/>
                <a:ext cx="126360" cy="360"/>
              </a:xfrm>
              <a:prstGeom prst="straightConnector1">
                <a:avLst/>
              </a:prstGeom>
              <a:ln w="6480">
                <a:solidFill>
                  <a:srgbClr val="a8a8a8"/>
                </a:solidFill>
                <a:miter/>
              </a:ln>
            </p:spPr>
          </p:cxnSp>
          <p:cxnSp>
            <p:nvCxnSpPr>
              <p:cNvPr id="2781" name="Straight Connector 1875"/>
              <p:cNvCxnSpPr/>
              <p:nvPr/>
            </p:nvCxnSpPr>
            <p:spPr>
              <a:xfrm>
                <a:off x="12481560" y="5387760"/>
                <a:ext cx="126360" cy="360"/>
              </a:xfrm>
              <a:prstGeom prst="straightConnector1">
                <a:avLst/>
              </a:prstGeom>
              <a:ln w="6480">
                <a:solidFill>
                  <a:srgbClr val="a8a8a8"/>
                </a:solidFill>
                <a:miter/>
              </a:ln>
            </p:spPr>
          </p:cxnSp>
          <p:cxnSp>
            <p:nvCxnSpPr>
              <p:cNvPr id="2782" name="Straight Connector 1876"/>
              <p:cNvCxnSpPr/>
              <p:nvPr/>
            </p:nvCxnSpPr>
            <p:spPr>
              <a:xfrm>
                <a:off x="12481560" y="5224680"/>
                <a:ext cx="126360" cy="360"/>
              </a:xfrm>
              <a:prstGeom prst="straightConnector1">
                <a:avLst/>
              </a:prstGeom>
              <a:ln w="6480">
                <a:solidFill>
                  <a:srgbClr val="a8a8a8"/>
                </a:solidFill>
                <a:miter/>
              </a:ln>
            </p:spPr>
          </p:cxnSp>
          <p:cxnSp>
            <p:nvCxnSpPr>
              <p:cNvPr id="2783" name="Straight Connector 1877"/>
              <p:cNvCxnSpPr/>
              <p:nvPr/>
            </p:nvCxnSpPr>
            <p:spPr>
              <a:xfrm>
                <a:off x="12481560" y="5714280"/>
                <a:ext cx="126360" cy="360"/>
              </a:xfrm>
              <a:prstGeom prst="straightConnector1">
                <a:avLst/>
              </a:prstGeom>
              <a:ln w="6480">
                <a:solidFill>
                  <a:srgbClr val="a8a8a8"/>
                </a:solidFill>
                <a:miter/>
              </a:ln>
            </p:spPr>
          </p:cxnSp>
          <p:cxnSp>
            <p:nvCxnSpPr>
              <p:cNvPr id="2784" name="Straight Connector 1878"/>
              <p:cNvCxnSpPr/>
              <p:nvPr/>
            </p:nvCxnSpPr>
            <p:spPr>
              <a:xfrm>
                <a:off x="12481560" y="5551200"/>
                <a:ext cx="126360" cy="360"/>
              </a:xfrm>
              <a:prstGeom prst="straightConnector1">
                <a:avLst/>
              </a:prstGeom>
              <a:ln w="6480">
                <a:solidFill>
                  <a:srgbClr val="a8a8a8"/>
                </a:solidFill>
                <a:miter/>
              </a:ln>
            </p:spPr>
          </p:cxnSp>
          <p:cxnSp>
            <p:nvCxnSpPr>
              <p:cNvPr id="2785" name="Straight Connector 1879"/>
              <p:cNvCxnSpPr/>
              <p:nvPr/>
            </p:nvCxnSpPr>
            <p:spPr>
              <a:xfrm>
                <a:off x="12481560" y="6041160"/>
                <a:ext cx="126360" cy="360"/>
              </a:xfrm>
              <a:prstGeom prst="straightConnector1">
                <a:avLst/>
              </a:prstGeom>
              <a:ln w="6480">
                <a:solidFill>
                  <a:srgbClr val="a8a8a8"/>
                </a:solidFill>
                <a:miter/>
              </a:ln>
            </p:spPr>
          </p:cxnSp>
          <p:cxnSp>
            <p:nvCxnSpPr>
              <p:cNvPr id="2786" name="Straight Connector 1880"/>
              <p:cNvCxnSpPr/>
              <p:nvPr/>
            </p:nvCxnSpPr>
            <p:spPr>
              <a:xfrm>
                <a:off x="12481560" y="5877720"/>
                <a:ext cx="126360" cy="360"/>
              </a:xfrm>
              <a:prstGeom prst="straightConnector1">
                <a:avLst/>
              </a:prstGeom>
              <a:ln w="6480">
                <a:solidFill>
                  <a:srgbClr val="a8a8a8"/>
                </a:solidFill>
                <a:miter/>
              </a:ln>
            </p:spPr>
          </p:cxnSp>
          <p:cxnSp>
            <p:nvCxnSpPr>
              <p:cNvPr id="2787" name="Straight Connector 1881"/>
              <p:cNvCxnSpPr/>
              <p:nvPr/>
            </p:nvCxnSpPr>
            <p:spPr>
              <a:xfrm>
                <a:off x="12481560" y="6367680"/>
                <a:ext cx="126360" cy="360"/>
              </a:xfrm>
              <a:prstGeom prst="straightConnector1">
                <a:avLst/>
              </a:prstGeom>
              <a:ln w="6480">
                <a:solidFill>
                  <a:srgbClr val="a8a8a8"/>
                </a:solidFill>
                <a:miter/>
              </a:ln>
            </p:spPr>
          </p:cxnSp>
          <p:cxnSp>
            <p:nvCxnSpPr>
              <p:cNvPr id="2788" name="Straight Connector 1882"/>
              <p:cNvCxnSpPr/>
              <p:nvPr/>
            </p:nvCxnSpPr>
            <p:spPr>
              <a:xfrm>
                <a:off x="12481560" y="6204240"/>
                <a:ext cx="126360" cy="360"/>
              </a:xfrm>
              <a:prstGeom prst="straightConnector1">
                <a:avLst/>
              </a:prstGeom>
              <a:ln w="6480">
                <a:solidFill>
                  <a:srgbClr val="a8a8a8"/>
                </a:solidFill>
                <a:miter/>
              </a:ln>
            </p:spPr>
          </p:cxnSp>
          <p:cxnSp>
            <p:nvCxnSpPr>
              <p:cNvPr id="2789" name="Straight Connector 2020"/>
              <p:cNvCxnSpPr/>
              <p:nvPr/>
            </p:nvCxnSpPr>
            <p:spPr>
              <a:xfrm>
                <a:off x="493920" y="7167240"/>
                <a:ext cx="360" cy="126360"/>
              </a:xfrm>
              <a:prstGeom prst="straightConnector1">
                <a:avLst/>
              </a:prstGeom>
              <a:ln w="6480">
                <a:solidFill>
                  <a:srgbClr val="a8a8a8"/>
                </a:solidFill>
                <a:miter/>
              </a:ln>
            </p:spPr>
          </p:cxnSp>
          <p:cxnSp>
            <p:nvCxnSpPr>
              <p:cNvPr id="2790" name="Straight Connector 2021"/>
              <p:cNvCxnSpPr/>
              <p:nvPr/>
            </p:nvCxnSpPr>
            <p:spPr>
              <a:xfrm>
                <a:off x="329400" y="7167240"/>
                <a:ext cx="360" cy="126360"/>
              </a:xfrm>
              <a:prstGeom prst="straightConnector1">
                <a:avLst/>
              </a:prstGeom>
              <a:ln w="6480">
                <a:solidFill>
                  <a:srgbClr val="a8a8a8"/>
                </a:solidFill>
                <a:miter/>
              </a:ln>
            </p:spPr>
          </p:cxnSp>
          <p:cxnSp>
            <p:nvCxnSpPr>
              <p:cNvPr id="2791" name="Straight Connector 2022"/>
              <p:cNvCxnSpPr/>
              <p:nvPr/>
            </p:nvCxnSpPr>
            <p:spPr>
              <a:xfrm>
                <a:off x="823680" y="7167240"/>
                <a:ext cx="360" cy="126360"/>
              </a:xfrm>
              <a:prstGeom prst="straightConnector1">
                <a:avLst/>
              </a:prstGeom>
              <a:ln w="6480">
                <a:solidFill>
                  <a:srgbClr val="a8a8a8"/>
                </a:solidFill>
                <a:miter/>
              </a:ln>
            </p:spPr>
          </p:cxnSp>
          <p:cxnSp>
            <p:nvCxnSpPr>
              <p:cNvPr id="2792" name="Straight Connector 2023"/>
              <p:cNvCxnSpPr/>
              <p:nvPr/>
            </p:nvCxnSpPr>
            <p:spPr>
              <a:xfrm>
                <a:off x="658800" y="7167240"/>
                <a:ext cx="360" cy="126360"/>
              </a:xfrm>
              <a:prstGeom prst="straightConnector1">
                <a:avLst/>
              </a:prstGeom>
              <a:ln w="6480">
                <a:solidFill>
                  <a:srgbClr val="a8a8a8"/>
                </a:solidFill>
                <a:miter/>
              </a:ln>
            </p:spPr>
          </p:cxnSp>
          <p:cxnSp>
            <p:nvCxnSpPr>
              <p:cNvPr id="2793" name="Straight Connector 2024"/>
              <p:cNvCxnSpPr/>
              <p:nvPr/>
            </p:nvCxnSpPr>
            <p:spPr>
              <a:xfrm>
                <a:off x="1153080" y="7167240"/>
                <a:ext cx="360" cy="126360"/>
              </a:xfrm>
              <a:prstGeom prst="straightConnector1">
                <a:avLst/>
              </a:prstGeom>
              <a:ln w="6480">
                <a:solidFill>
                  <a:srgbClr val="a8a8a8"/>
                </a:solidFill>
                <a:miter/>
              </a:ln>
            </p:spPr>
          </p:cxnSp>
          <p:cxnSp>
            <p:nvCxnSpPr>
              <p:cNvPr id="2794" name="Straight Connector 2025"/>
              <p:cNvCxnSpPr/>
              <p:nvPr/>
            </p:nvCxnSpPr>
            <p:spPr>
              <a:xfrm>
                <a:off x="988200" y="7167240"/>
                <a:ext cx="360" cy="126360"/>
              </a:xfrm>
              <a:prstGeom prst="straightConnector1">
                <a:avLst/>
              </a:prstGeom>
              <a:ln w="6480">
                <a:solidFill>
                  <a:srgbClr val="a8a8a8"/>
                </a:solidFill>
                <a:miter/>
              </a:ln>
            </p:spPr>
          </p:cxnSp>
          <p:cxnSp>
            <p:nvCxnSpPr>
              <p:cNvPr id="2795" name="Straight Connector 2026"/>
              <p:cNvCxnSpPr/>
              <p:nvPr/>
            </p:nvCxnSpPr>
            <p:spPr>
              <a:xfrm>
                <a:off x="1482480" y="7167240"/>
                <a:ext cx="360" cy="126360"/>
              </a:xfrm>
              <a:prstGeom prst="straightConnector1">
                <a:avLst/>
              </a:prstGeom>
              <a:ln w="6480">
                <a:solidFill>
                  <a:srgbClr val="a8a8a8"/>
                </a:solidFill>
                <a:miter/>
              </a:ln>
            </p:spPr>
          </p:cxnSp>
          <p:cxnSp>
            <p:nvCxnSpPr>
              <p:cNvPr id="2796" name="Straight Connector 2027"/>
              <p:cNvCxnSpPr/>
              <p:nvPr/>
            </p:nvCxnSpPr>
            <p:spPr>
              <a:xfrm>
                <a:off x="1317960" y="7167240"/>
                <a:ext cx="360" cy="126360"/>
              </a:xfrm>
              <a:prstGeom prst="straightConnector1">
                <a:avLst/>
              </a:prstGeom>
              <a:ln w="6480">
                <a:solidFill>
                  <a:srgbClr val="a8a8a8"/>
                </a:solidFill>
                <a:miter/>
              </a:ln>
            </p:spPr>
          </p:cxnSp>
          <p:cxnSp>
            <p:nvCxnSpPr>
              <p:cNvPr id="2797" name="Straight Connector 2028"/>
              <p:cNvCxnSpPr/>
              <p:nvPr/>
            </p:nvCxnSpPr>
            <p:spPr>
              <a:xfrm>
                <a:off x="1812240" y="7167240"/>
                <a:ext cx="360" cy="126360"/>
              </a:xfrm>
              <a:prstGeom prst="straightConnector1">
                <a:avLst/>
              </a:prstGeom>
              <a:ln w="6480">
                <a:solidFill>
                  <a:srgbClr val="a8a8a8"/>
                </a:solidFill>
                <a:miter/>
              </a:ln>
            </p:spPr>
          </p:cxnSp>
          <p:cxnSp>
            <p:nvCxnSpPr>
              <p:cNvPr id="2798" name="Straight Connector 2029"/>
              <p:cNvCxnSpPr/>
              <p:nvPr/>
            </p:nvCxnSpPr>
            <p:spPr>
              <a:xfrm>
                <a:off x="1647360" y="7167240"/>
                <a:ext cx="360" cy="126360"/>
              </a:xfrm>
              <a:prstGeom prst="straightConnector1">
                <a:avLst/>
              </a:prstGeom>
              <a:ln w="6480">
                <a:solidFill>
                  <a:srgbClr val="a8a8a8"/>
                </a:solidFill>
                <a:miter/>
              </a:ln>
            </p:spPr>
          </p:cxnSp>
          <p:cxnSp>
            <p:nvCxnSpPr>
              <p:cNvPr id="2799" name="Straight Connector 2030"/>
              <p:cNvCxnSpPr/>
              <p:nvPr/>
            </p:nvCxnSpPr>
            <p:spPr>
              <a:xfrm>
                <a:off x="2141640" y="7167240"/>
                <a:ext cx="360" cy="126360"/>
              </a:xfrm>
              <a:prstGeom prst="straightConnector1">
                <a:avLst/>
              </a:prstGeom>
              <a:ln w="6480">
                <a:solidFill>
                  <a:srgbClr val="a8a8a8"/>
                </a:solidFill>
                <a:miter/>
              </a:ln>
            </p:spPr>
          </p:cxnSp>
          <p:cxnSp>
            <p:nvCxnSpPr>
              <p:cNvPr id="2800" name="Straight Connector 2031"/>
              <p:cNvCxnSpPr/>
              <p:nvPr/>
            </p:nvCxnSpPr>
            <p:spPr>
              <a:xfrm>
                <a:off x="1976760" y="7167240"/>
                <a:ext cx="360" cy="126360"/>
              </a:xfrm>
              <a:prstGeom prst="straightConnector1">
                <a:avLst/>
              </a:prstGeom>
              <a:ln w="6480">
                <a:solidFill>
                  <a:srgbClr val="a8a8a8"/>
                </a:solidFill>
                <a:miter/>
              </a:ln>
            </p:spPr>
          </p:cxnSp>
          <p:cxnSp>
            <p:nvCxnSpPr>
              <p:cNvPr id="2801" name="Straight Connector 2032"/>
              <p:cNvCxnSpPr/>
              <p:nvPr/>
            </p:nvCxnSpPr>
            <p:spPr>
              <a:xfrm>
                <a:off x="2471040" y="7167240"/>
                <a:ext cx="360" cy="126360"/>
              </a:xfrm>
              <a:prstGeom prst="straightConnector1">
                <a:avLst/>
              </a:prstGeom>
              <a:ln w="6480">
                <a:solidFill>
                  <a:srgbClr val="a8a8a8"/>
                </a:solidFill>
                <a:miter/>
              </a:ln>
            </p:spPr>
          </p:cxnSp>
          <p:cxnSp>
            <p:nvCxnSpPr>
              <p:cNvPr id="2802" name="Straight Connector 2033"/>
              <p:cNvCxnSpPr/>
              <p:nvPr/>
            </p:nvCxnSpPr>
            <p:spPr>
              <a:xfrm>
                <a:off x="2306520" y="7167240"/>
                <a:ext cx="360" cy="126360"/>
              </a:xfrm>
              <a:prstGeom prst="straightConnector1">
                <a:avLst/>
              </a:prstGeom>
              <a:ln w="6480">
                <a:solidFill>
                  <a:srgbClr val="a8a8a8"/>
                </a:solidFill>
                <a:miter/>
              </a:ln>
            </p:spPr>
          </p:cxnSp>
          <p:cxnSp>
            <p:nvCxnSpPr>
              <p:cNvPr id="2803" name="Straight Connector 2034"/>
              <p:cNvCxnSpPr/>
              <p:nvPr/>
            </p:nvCxnSpPr>
            <p:spPr>
              <a:xfrm>
                <a:off x="2800800" y="7167240"/>
                <a:ext cx="360" cy="126360"/>
              </a:xfrm>
              <a:prstGeom prst="straightConnector1">
                <a:avLst/>
              </a:prstGeom>
              <a:ln w="6480">
                <a:solidFill>
                  <a:srgbClr val="a8a8a8"/>
                </a:solidFill>
                <a:miter/>
              </a:ln>
            </p:spPr>
          </p:cxnSp>
          <p:cxnSp>
            <p:nvCxnSpPr>
              <p:cNvPr id="2804" name="Straight Connector 2035"/>
              <p:cNvCxnSpPr/>
              <p:nvPr/>
            </p:nvCxnSpPr>
            <p:spPr>
              <a:xfrm>
                <a:off x="2635920" y="7167240"/>
                <a:ext cx="360" cy="126360"/>
              </a:xfrm>
              <a:prstGeom prst="straightConnector1">
                <a:avLst/>
              </a:prstGeom>
              <a:ln w="6480">
                <a:solidFill>
                  <a:srgbClr val="a8a8a8"/>
                </a:solidFill>
                <a:miter/>
              </a:ln>
            </p:spPr>
          </p:cxnSp>
          <p:cxnSp>
            <p:nvCxnSpPr>
              <p:cNvPr id="2805" name="Straight Connector 2036"/>
              <p:cNvCxnSpPr/>
              <p:nvPr/>
            </p:nvCxnSpPr>
            <p:spPr>
              <a:xfrm>
                <a:off x="3130200" y="7167240"/>
                <a:ext cx="360" cy="126360"/>
              </a:xfrm>
              <a:prstGeom prst="straightConnector1">
                <a:avLst/>
              </a:prstGeom>
              <a:ln w="6480">
                <a:solidFill>
                  <a:srgbClr val="a8a8a8"/>
                </a:solidFill>
                <a:miter/>
              </a:ln>
            </p:spPr>
          </p:cxnSp>
          <p:cxnSp>
            <p:nvCxnSpPr>
              <p:cNvPr id="2806" name="Straight Connector 2037"/>
              <p:cNvCxnSpPr/>
              <p:nvPr/>
            </p:nvCxnSpPr>
            <p:spPr>
              <a:xfrm>
                <a:off x="2965320" y="7167240"/>
                <a:ext cx="360" cy="126360"/>
              </a:xfrm>
              <a:prstGeom prst="straightConnector1">
                <a:avLst/>
              </a:prstGeom>
              <a:ln w="6480">
                <a:solidFill>
                  <a:srgbClr val="a8a8a8"/>
                </a:solidFill>
                <a:miter/>
              </a:ln>
            </p:spPr>
          </p:cxnSp>
          <p:cxnSp>
            <p:nvCxnSpPr>
              <p:cNvPr id="2807" name="Straight Connector 2038"/>
              <p:cNvCxnSpPr/>
              <p:nvPr/>
            </p:nvCxnSpPr>
            <p:spPr>
              <a:xfrm>
                <a:off x="3459600" y="7167240"/>
                <a:ext cx="360" cy="126360"/>
              </a:xfrm>
              <a:prstGeom prst="straightConnector1">
                <a:avLst/>
              </a:prstGeom>
              <a:ln w="6480">
                <a:solidFill>
                  <a:srgbClr val="a8a8a8"/>
                </a:solidFill>
                <a:miter/>
              </a:ln>
            </p:spPr>
          </p:cxnSp>
          <p:cxnSp>
            <p:nvCxnSpPr>
              <p:cNvPr id="2808" name="Straight Connector 2039"/>
              <p:cNvCxnSpPr/>
              <p:nvPr/>
            </p:nvCxnSpPr>
            <p:spPr>
              <a:xfrm>
                <a:off x="3295080" y="7167240"/>
                <a:ext cx="360" cy="126360"/>
              </a:xfrm>
              <a:prstGeom prst="straightConnector1">
                <a:avLst/>
              </a:prstGeom>
              <a:ln w="6480">
                <a:solidFill>
                  <a:srgbClr val="a8a8a8"/>
                </a:solidFill>
                <a:miter/>
              </a:ln>
            </p:spPr>
          </p:cxnSp>
          <p:cxnSp>
            <p:nvCxnSpPr>
              <p:cNvPr id="2809" name="Straight Connector 2040"/>
              <p:cNvCxnSpPr/>
              <p:nvPr/>
            </p:nvCxnSpPr>
            <p:spPr>
              <a:xfrm>
                <a:off x="3789360" y="7167240"/>
                <a:ext cx="360" cy="126360"/>
              </a:xfrm>
              <a:prstGeom prst="straightConnector1">
                <a:avLst/>
              </a:prstGeom>
              <a:ln w="6480">
                <a:solidFill>
                  <a:srgbClr val="a8a8a8"/>
                </a:solidFill>
                <a:miter/>
              </a:ln>
            </p:spPr>
          </p:cxnSp>
          <p:cxnSp>
            <p:nvCxnSpPr>
              <p:cNvPr id="2810" name="Straight Connector 2041"/>
              <p:cNvCxnSpPr/>
              <p:nvPr/>
            </p:nvCxnSpPr>
            <p:spPr>
              <a:xfrm>
                <a:off x="3624480" y="7167240"/>
                <a:ext cx="360" cy="126360"/>
              </a:xfrm>
              <a:prstGeom prst="straightConnector1">
                <a:avLst/>
              </a:prstGeom>
              <a:ln w="6480">
                <a:solidFill>
                  <a:srgbClr val="a8a8a8"/>
                </a:solidFill>
                <a:miter/>
              </a:ln>
            </p:spPr>
          </p:cxnSp>
          <p:cxnSp>
            <p:nvCxnSpPr>
              <p:cNvPr id="2811" name="Straight Connector 2042"/>
              <p:cNvCxnSpPr/>
              <p:nvPr/>
            </p:nvCxnSpPr>
            <p:spPr>
              <a:xfrm>
                <a:off x="4118760" y="7167240"/>
                <a:ext cx="360" cy="126360"/>
              </a:xfrm>
              <a:prstGeom prst="straightConnector1">
                <a:avLst/>
              </a:prstGeom>
              <a:ln w="6480">
                <a:solidFill>
                  <a:srgbClr val="a8a8a8"/>
                </a:solidFill>
                <a:miter/>
              </a:ln>
            </p:spPr>
          </p:cxnSp>
          <p:cxnSp>
            <p:nvCxnSpPr>
              <p:cNvPr id="2812" name="Straight Connector 2043"/>
              <p:cNvCxnSpPr/>
              <p:nvPr/>
            </p:nvCxnSpPr>
            <p:spPr>
              <a:xfrm>
                <a:off x="3953880" y="7167240"/>
                <a:ext cx="360" cy="126360"/>
              </a:xfrm>
              <a:prstGeom prst="straightConnector1">
                <a:avLst/>
              </a:prstGeom>
              <a:ln w="6480">
                <a:solidFill>
                  <a:srgbClr val="a8a8a8"/>
                </a:solidFill>
                <a:miter/>
              </a:ln>
            </p:spPr>
          </p:cxnSp>
          <p:cxnSp>
            <p:nvCxnSpPr>
              <p:cNvPr id="2813" name="Straight Connector 2044"/>
              <p:cNvCxnSpPr/>
              <p:nvPr/>
            </p:nvCxnSpPr>
            <p:spPr>
              <a:xfrm>
                <a:off x="4448160" y="7167240"/>
                <a:ext cx="360" cy="126360"/>
              </a:xfrm>
              <a:prstGeom prst="straightConnector1">
                <a:avLst/>
              </a:prstGeom>
              <a:ln w="6480">
                <a:solidFill>
                  <a:srgbClr val="a8a8a8"/>
                </a:solidFill>
                <a:miter/>
              </a:ln>
            </p:spPr>
          </p:cxnSp>
          <p:cxnSp>
            <p:nvCxnSpPr>
              <p:cNvPr id="2814" name="Straight Connector 2045"/>
              <p:cNvCxnSpPr/>
              <p:nvPr/>
            </p:nvCxnSpPr>
            <p:spPr>
              <a:xfrm>
                <a:off x="4283640" y="7167240"/>
                <a:ext cx="360" cy="126360"/>
              </a:xfrm>
              <a:prstGeom prst="straightConnector1">
                <a:avLst/>
              </a:prstGeom>
              <a:ln w="6480">
                <a:solidFill>
                  <a:srgbClr val="a8a8a8"/>
                </a:solidFill>
                <a:miter/>
              </a:ln>
            </p:spPr>
          </p:cxnSp>
          <p:cxnSp>
            <p:nvCxnSpPr>
              <p:cNvPr id="2815" name="Straight Connector 2046"/>
              <p:cNvCxnSpPr/>
              <p:nvPr/>
            </p:nvCxnSpPr>
            <p:spPr>
              <a:xfrm>
                <a:off x="4777920" y="7167240"/>
                <a:ext cx="360" cy="126360"/>
              </a:xfrm>
              <a:prstGeom prst="straightConnector1">
                <a:avLst/>
              </a:prstGeom>
              <a:ln w="6480">
                <a:solidFill>
                  <a:srgbClr val="a8a8a8"/>
                </a:solidFill>
                <a:miter/>
              </a:ln>
            </p:spPr>
          </p:cxnSp>
          <p:cxnSp>
            <p:nvCxnSpPr>
              <p:cNvPr id="2816" name="Straight Connector 2047"/>
              <p:cNvCxnSpPr/>
              <p:nvPr/>
            </p:nvCxnSpPr>
            <p:spPr>
              <a:xfrm>
                <a:off x="4613040" y="7167240"/>
                <a:ext cx="360" cy="126360"/>
              </a:xfrm>
              <a:prstGeom prst="straightConnector1">
                <a:avLst/>
              </a:prstGeom>
              <a:ln w="6480">
                <a:solidFill>
                  <a:srgbClr val="a8a8a8"/>
                </a:solidFill>
                <a:miter/>
              </a:ln>
            </p:spPr>
          </p:cxnSp>
          <p:cxnSp>
            <p:nvCxnSpPr>
              <p:cNvPr id="2817" name="Straight Connector 2048"/>
              <p:cNvCxnSpPr/>
              <p:nvPr/>
            </p:nvCxnSpPr>
            <p:spPr>
              <a:xfrm>
                <a:off x="5107320" y="7167240"/>
                <a:ext cx="360" cy="126360"/>
              </a:xfrm>
              <a:prstGeom prst="straightConnector1">
                <a:avLst/>
              </a:prstGeom>
              <a:ln w="6480">
                <a:solidFill>
                  <a:srgbClr val="a8a8a8"/>
                </a:solidFill>
                <a:miter/>
              </a:ln>
            </p:spPr>
          </p:cxnSp>
          <p:cxnSp>
            <p:nvCxnSpPr>
              <p:cNvPr id="2818" name="Straight Connector 2049"/>
              <p:cNvCxnSpPr/>
              <p:nvPr/>
            </p:nvCxnSpPr>
            <p:spPr>
              <a:xfrm>
                <a:off x="4942440" y="7167240"/>
                <a:ext cx="360" cy="126360"/>
              </a:xfrm>
              <a:prstGeom prst="straightConnector1">
                <a:avLst/>
              </a:prstGeom>
              <a:ln w="6480">
                <a:solidFill>
                  <a:srgbClr val="a8a8a8"/>
                </a:solidFill>
                <a:miter/>
              </a:ln>
            </p:spPr>
          </p:cxnSp>
          <p:cxnSp>
            <p:nvCxnSpPr>
              <p:cNvPr id="2819" name="Straight Connector 2050"/>
              <p:cNvCxnSpPr/>
              <p:nvPr/>
            </p:nvCxnSpPr>
            <p:spPr>
              <a:xfrm>
                <a:off x="5436720" y="7167240"/>
                <a:ext cx="360" cy="126360"/>
              </a:xfrm>
              <a:prstGeom prst="straightConnector1">
                <a:avLst/>
              </a:prstGeom>
              <a:ln w="6480">
                <a:solidFill>
                  <a:srgbClr val="a8a8a8"/>
                </a:solidFill>
                <a:miter/>
              </a:ln>
            </p:spPr>
          </p:cxnSp>
          <p:cxnSp>
            <p:nvCxnSpPr>
              <p:cNvPr id="2820" name="Straight Connector 2051"/>
              <p:cNvCxnSpPr/>
              <p:nvPr/>
            </p:nvCxnSpPr>
            <p:spPr>
              <a:xfrm>
                <a:off x="5272200" y="7167240"/>
                <a:ext cx="360" cy="126360"/>
              </a:xfrm>
              <a:prstGeom prst="straightConnector1">
                <a:avLst/>
              </a:prstGeom>
              <a:ln w="6480">
                <a:solidFill>
                  <a:srgbClr val="a8a8a8"/>
                </a:solidFill>
                <a:miter/>
              </a:ln>
            </p:spPr>
          </p:cxnSp>
          <p:cxnSp>
            <p:nvCxnSpPr>
              <p:cNvPr id="2821" name="Straight Connector 2052"/>
              <p:cNvCxnSpPr/>
              <p:nvPr/>
            </p:nvCxnSpPr>
            <p:spPr>
              <a:xfrm>
                <a:off x="5766480" y="7167240"/>
                <a:ext cx="360" cy="126360"/>
              </a:xfrm>
              <a:prstGeom prst="straightConnector1">
                <a:avLst/>
              </a:prstGeom>
              <a:ln w="6480">
                <a:solidFill>
                  <a:srgbClr val="a8a8a8"/>
                </a:solidFill>
                <a:miter/>
              </a:ln>
            </p:spPr>
          </p:cxnSp>
          <p:cxnSp>
            <p:nvCxnSpPr>
              <p:cNvPr id="2822" name="Straight Connector 2053"/>
              <p:cNvCxnSpPr/>
              <p:nvPr/>
            </p:nvCxnSpPr>
            <p:spPr>
              <a:xfrm>
                <a:off x="5601600" y="7167240"/>
                <a:ext cx="360" cy="126360"/>
              </a:xfrm>
              <a:prstGeom prst="straightConnector1">
                <a:avLst/>
              </a:prstGeom>
              <a:ln w="6480">
                <a:solidFill>
                  <a:srgbClr val="a8a8a8"/>
                </a:solidFill>
                <a:miter/>
              </a:ln>
            </p:spPr>
          </p:cxnSp>
          <p:cxnSp>
            <p:nvCxnSpPr>
              <p:cNvPr id="2823" name="Straight Connector 2054"/>
              <p:cNvCxnSpPr/>
              <p:nvPr/>
            </p:nvCxnSpPr>
            <p:spPr>
              <a:xfrm>
                <a:off x="6095880" y="7167240"/>
                <a:ext cx="360" cy="126360"/>
              </a:xfrm>
              <a:prstGeom prst="straightConnector1">
                <a:avLst/>
              </a:prstGeom>
              <a:ln w="6480">
                <a:solidFill>
                  <a:srgbClr val="a8a8a8"/>
                </a:solidFill>
                <a:miter/>
              </a:ln>
            </p:spPr>
          </p:cxnSp>
          <p:cxnSp>
            <p:nvCxnSpPr>
              <p:cNvPr id="2824" name="Straight Connector 2055"/>
              <p:cNvCxnSpPr/>
              <p:nvPr/>
            </p:nvCxnSpPr>
            <p:spPr>
              <a:xfrm>
                <a:off x="5931000" y="7167240"/>
                <a:ext cx="360" cy="126360"/>
              </a:xfrm>
              <a:prstGeom prst="straightConnector1">
                <a:avLst/>
              </a:prstGeom>
              <a:ln w="6480">
                <a:solidFill>
                  <a:srgbClr val="a8a8a8"/>
                </a:solidFill>
                <a:miter/>
              </a:ln>
            </p:spPr>
          </p:cxnSp>
          <p:cxnSp>
            <p:nvCxnSpPr>
              <p:cNvPr id="2825" name="Straight Connector 2056"/>
              <p:cNvCxnSpPr/>
              <p:nvPr/>
            </p:nvCxnSpPr>
            <p:spPr>
              <a:xfrm>
                <a:off x="6425280" y="7167240"/>
                <a:ext cx="360" cy="126360"/>
              </a:xfrm>
              <a:prstGeom prst="straightConnector1">
                <a:avLst/>
              </a:prstGeom>
              <a:ln w="6480">
                <a:solidFill>
                  <a:srgbClr val="a8a8a8"/>
                </a:solidFill>
                <a:miter/>
              </a:ln>
            </p:spPr>
          </p:cxnSp>
          <p:cxnSp>
            <p:nvCxnSpPr>
              <p:cNvPr id="2826" name="Straight Connector 2057"/>
              <p:cNvCxnSpPr/>
              <p:nvPr/>
            </p:nvCxnSpPr>
            <p:spPr>
              <a:xfrm>
                <a:off x="6260760" y="7167240"/>
                <a:ext cx="360" cy="126360"/>
              </a:xfrm>
              <a:prstGeom prst="straightConnector1">
                <a:avLst/>
              </a:prstGeom>
              <a:ln w="6480">
                <a:solidFill>
                  <a:srgbClr val="a8a8a8"/>
                </a:solidFill>
                <a:miter/>
              </a:ln>
            </p:spPr>
          </p:cxnSp>
          <p:cxnSp>
            <p:nvCxnSpPr>
              <p:cNvPr id="2827" name="Straight Connector 2058"/>
              <p:cNvCxnSpPr/>
              <p:nvPr/>
            </p:nvCxnSpPr>
            <p:spPr>
              <a:xfrm>
                <a:off x="6590160" y="7167240"/>
                <a:ext cx="360" cy="126360"/>
              </a:xfrm>
              <a:prstGeom prst="straightConnector1">
                <a:avLst/>
              </a:prstGeom>
              <a:ln w="6480">
                <a:solidFill>
                  <a:srgbClr val="a8a8a8"/>
                </a:solidFill>
                <a:miter/>
              </a:ln>
            </p:spPr>
          </p:cxnSp>
          <p:cxnSp>
            <p:nvCxnSpPr>
              <p:cNvPr id="2828" name="Straight Connector 2059"/>
              <p:cNvCxnSpPr/>
              <p:nvPr/>
            </p:nvCxnSpPr>
            <p:spPr>
              <a:xfrm>
                <a:off x="6919560" y="7167240"/>
                <a:ext cx="360" cy="126360"/>
              </a:xfrm>
              <a:prstGeom prst="straightConnector1">
                <a:avLst/>
              </a:prstGeom>
              <a:ln w="6480">
                <a:solidFill>
                  <a:srgbClr val="a8a8a8"/>
                </a:solidFill>
                <a:miter/>
              </a:ln>
            </p:spPr>
          </p:cxnSp>
          <p:cxnSp>
            <p:nvCxnSpPr>
              <p:cNvPr id="2829" name="Straight Connector 2060"/>
              <p:cNvCxnSpPr/>
              <p:nvPr/>
            </p:nvCxnSpPr>
            <p:spPr>
              <a:xfrm>
                <a:off x="6754680" y="7167240"/>
                <a:ext cx="360" cy="126360"/>
              </a:xfrm>
              <a:prstGeom prst="straightConnector1">
                <a:avLst/>
              </a:prstGeom>
              <a:ln w="6480">
                <a:solidFill>
                  <a:srgbClr val="a8a8a8"/>
                </a:solidFill>
                <a:miter/>
              </a:ln>
            </p:spPr>
          </p:cxnSp>
          <p:cxnSp>
            <p:nvCxnSpPr>
              <p:cNvPr id="2830" name="Straight Connector 2061"/>
              <p:cNvCxnSpPr/>
              <p:nvPr/>
            </p:nvCxnSpPr>
            <p:spPr>
              <a:xfrm>
                <a:off x="7248960" y="7167240"/>
                <a:ext cx="360" cy="126360"/>
              </a:xfrm>
              <a:prstGeom prst="straightConnector1">
                <a:avLst/>
              </a:prstGeom>
              <a:ln w="6480">
                <a:solidFill>
                  <a:srgbClr val="a8a8a8"/>
                </a:solidFill>
                <a:miter/>
              </a:ln>
            </p:spPr>
          </p:cxnSp>
          <p:cxnSp>
            <p:nvCxnSpPr>
              <p:cNvPr id="2831" name="Straight Connector 2062"/>
              <p:cNvCxnSpPr/>
              <p:nvPr/>
            </p:nvCxnSpPr>
            <p:spPr>
              <a:xfrm>
                <a:off x="7084440" y="7167240"/>
                <a:ext cx="360" cy="126360"/>
              </a:xfrm>
              <a:prstGeom prst="straightConnector1">
                <a:avLst/>
              </a:prstGeom>
              <a:ln w="6480">
                <a:solidFill>
                  <a:srgbClr val="a8a8a8"/>
                </a:solidFill>
                <a:miter/>
              </a:ln>
            </p:spPr>
          </p:cxnSp>
          <p:cxnSp>
            <p:nvCxnSpPr>
              <p:cNvPr id="2832" name="Straight Connector 2063"/>
              <p:cNvCxnSpPr/>
              <p:nvPr/>
            </p:nvCxnSpPr>
            <p:spPr>
              <a:xfrm>
                <a:off x="7578720" y="7167240"/>
                <a:ext cx="360" cy="126360"/>
              </a:xfrm>
              <a:prstGeom prst="straightConnector1">
                <a:avLst/>
              </a:prstGeom>
              <a:ln w="6480">
                <a:solidFill>
                  <a:srgbClr val="a8a8a8"/>
                </a:solidFill>
                <a:miter/>
              </a:ln>
            </p:spPr>
          </p:cxnSp>
          <p:cxnSp>
            <p:nvCxnSpPr>
              <p:cNvPr id="2833" name="Straight Connector 2064"/>
              <p:cNvCxnSpPr/>
              <p:nvPr/>
            </p:nvCxnSpPr>
            <p:spPr>
              <a:xfrm>
                <a:off x="7413840" y="7167240"/>
                <a:ext cx="360" cy="126360"/>
              </a:xfrm>
              <a:prstGeom prst="straightConnector1">
                <a:avLst/>
              </a:prstGeom>
              <a:ln w="6480">
                <a:solidFill>
                  <a:srgbClr val="a8a8a8"/>
                </a:solidFill>
                <a:miter/>
              </a:ln>
            </p:spPr>
          </p:cxnSp>
          <p:cxnSp>
            <p:nvCxnSpPr>
              <p:cNvPr id="2834" name="Straight Connector 2065"/>
              <p:cNvCxnSpPr/>
              <p:nvPr/>
            </p:nvCxnSpPr>
            <p:spPr>
              <a:xfrm>
                <a:off x="7908120" y="7167240"/>
                <a:ext cx="360" cy="126360"/>
              </a:xfrm>
              <a:prstGeom prst="straightConnector1">
                <a:avLst/>
              </a:prstGeom>
              <a:ln w="6480">
                <a:solidFill>
                  <a:srgbClr val="a8a8a8"/>
                </a:solidFill>
                <a:miter/>
              </a:ln>
            </p:spPr>
          </p:cxnSp>
          <p:cxnSp>
            <p:nvCxnSpPr>
              <p:cNvPr id="2835" name="Straight Connector 2066"/>
              <p:cNvCxnSpPr/>
              <p:nvPr/>
            </p:nvCxnSpPr>
            <p:spPr>
              <a:xfrm>
                <a:off x="7743240" y="7167240"/>
                <a:ext cx="360" cy="126360"/>
              </a:xfrm>
              <a:prstGeom prst="straightConnector1">
                <a:avLst/>
              </a:prstGeom>
              <a:ln w="6480">
                <a:solidFill>
                  <a:srgbClr val="a8a8a8"/>
                </a:solidFill>
                <a:miter/>
              </a:ln>
            </p:spPr>
          </p:cxnSp>
          <p:cxnSp>
            <p:nvCxnSpPr>
              <p:cNvPr id="2836" name="Straight Connector 2067"/>
              <p:cNvCxnSpPr/>
              <p:nvPr/>
            </p:nvCxnSpPr>
            <p:spPr>
              <a:xfrm>
                <a:off x="8237520" y="7167240"/>
                <a:ext cx="360" cy="126360"/>
              </a:xfrm>
              <a:prstGeom prst="straightConnector1">
                <a:avLst/>
              </a:prstGeom>
              <a:ln w="6480">
                <a:solidFill>
                  <a:srgbClr val="a8a8a8"/>
                </a:solidFill>
                <a:miter/>
              </a:ln>
            </p:spPr>
          </p:cxnSp>
          <p:cxnSp>
            <p:nvCxnSpPr>
              <p:cNvPr id="2837" name="Straight Connector 2068"/>
              <p:cNvCxnSpPr/>
              <p:nvPr/>
            </p:nvCxnSpPr>
            <p:spPr>
              <a:xfrm>
                <a:off x="8073000" y="7167240"/>
                <a:ext cx="360" cy="126360"/>
              </a:xfrm>
              <a:prstGeom prst="straightConnector1">
                <a:avLst/>
              </a:prstGeom>
              <a:ln w="6480">
                <a:solidFill>
                  <a:srgbClr val="a8a8a8"/>
                </a:solidFill>
                <a:miter/>
              </a:ln>
            </p:spPr>
          </p:cxnSp>
          <p:cxnSp>
            <p:nvCxnSpPr>
              <p:cNvPr id="2838" name="Straight Connector 2069"/>
              <p:cNvCxnSpPr/>
              <p:nvPr/>
            </p:nvCxnSpPr>
            <p:spPr>
              <a:xfrm>
                <a:off x="8567280" y="7167240"/>
                <a:ext cx="360" cy="126360"/>
              </a:xfrm>
              <a:prstGeom prst="straightConnector1">
                <a:avLst/>
              </a:prstGeom>
              <a:ln w="6480">
                <a:solidFill>
                  <a:srgbClr val="a8a8a8"/>
                </a:solidFill>
                <a:miter/>
              </a:ln>
            </p:spPr>
          </p:cxnSp>
          <p:cxnSp>
            <p:nvCxnSpPr>
              <p:cNvPr id="2839" name="Straight Connector 2070"/>
              <p:cNvCxnSpPr/>
              <p:nvPr/>
            </p:nvCxnSpPr>
            <p:spPr>
              <a:xfrm>
                <a:off x="8402400" y="7167240"/>
                <a:ext cx="360" cy="126360"/>
              </a:xfrm>
              <a:prstGeom prst="straightConnector1">
                <a:avLst/>
              </a:prstGeom>
              <a:ln w="6480">
                <a:solidFill>
                  <a:srgbClr val="a8a8a8"/>
                </a:solidFill>
                <a:miter/>
              </a:ln>
            </p:spPr>
          </p:cxnSp>
          <p:cxnSp>
            <p:nvCxnSpPr>
              <p:cNvPr id="2840" name="Straight Connector 2071"/>
              <p:cNvCxnSpPr/>
              <p:nvPr/>
            </p:nvCxnSpPr>
            <p:spPr>
              <a:xfrm>
                <a:off x="8896680" y="7167240"/>
                <a:ext cx="360" cy="126360"/>
              </a:xfrm>
              <a:prstGeom prst="straightConnector1">
                <a:avLst/>
              </a:prstGeom>
              <a:ln w="6480">
                <a:solidFill>
                  <a:srgbClr val="a8a8a8"/>
                </a:solidFill>
                <a:miter/>
              </a:ln>
            </p:spPr>
          </p:cxnSp>
          <p:cxnSp>
            <p:nvCxnSpPr>
              <p:cNvPr id="2841" name="Straight Connector 2072"/>
              <p:cNvCxnSpPr/>
              <p:nvPr/>
            </p:nvCxnSpPr>
            <p:spPr>
              <a:xfrm>
                <a:off x="8731800" y="7167240"/>
                <a:ext cx="360" cy="126360"/>
              </a:xfrm>
              <a:prstGeom prst="straightConnector1">
                <a:avLst/>
              </a:prstGeom>
              <a:ln w="6480">
                <a:solidFill>
                  <a:srgbClr val="a8a8a8"/>
                </a:solidFill>
                <a:miter/>
              </a:ln>
            </p:spPr>
          </p:cxnSp>
          <p:cxnSp>
            <p:nvCxnSpPr>
              <p:cNvPr id="2842" name="Straight Connector 2073"/>
              <p:cNvCxnSpPr/>
              <p:nvPr/>
            </p:nvCxnSpPr>
            <p:spPr>
              <a:xfrm>
                <a:off x="9226080" y="7167240"/>
                <a:ext cx="360" cy="126360"/>
              </a:xfrm>
              <a:prstGeom prst="straightConnector1">
                <a:avLst/>
              </a:prstGeom>
              <a:ln w="6480">
                <a:solidFill>
                  <a:srgbClr val="a8a8a8"/>
                </a:solidFill>
                <a:miter/>
              </a:ln>
            </p:spPr>
          </p:cxnSp>
          <p:cxnSp>
            <p:nvCxnSpPr>
              <p:cNvPr id="2843" name="Straight Connector 2074"/>
              <p:cNvCxnSpPr/>
              <p:nvPr/>
            </p:nvCxnSpPr>
            <p:spPr>
              <a:xfrm>
                <a:off x="9061560" y="7167240"/>
                <a:ext cx="360" cy="126360"/>
              </a:xfrm>
              <a:prstGeom prst="straightConnector1">
                <a:avLst/>
              </a:prstGeom>
              <a:ln w="6480">
                <a:solidFill>
                  <a:srgbClr val="a8a8a8"/>
                </a:solidFill>
                <a:miter/>
              </a:ln>
            </p:spPr>
          </p:cxnSp>
          <p:cxnSp>
            <p:nvCxnSpPr>
              <p:cNvPr id="2844" name="Straight Connector 2075"/>
              <p:cNvCxnSpPr/>
              <p:nvPr/>
            </p:nvCxnSpPr>
            <p:spPr>
              <a:xfrm>
                <a:off x="9555840" y="7167240"/>
                <a:ext cx="360" cy="126360"/>
              </a:xfrm>
              <a:prstGeom prst="straightConnector1">
                <a:avLst/>
              </a:prstGeom>
              <a:ln w="6480">
                <a:solidFill>
                  <a:srgbClr val="a8a8a8"/>
                </a:solidFill>
                <a:miter/>
              </a:ln>
            </p:spPr>
          </p:cxnSp>
          <p:cxnSp>
            <p:nvCxnSpPr>
              <p:cNvPr id="2845" name="Straight Connector 2076"/>
              <p:cNvCxnSpPr/>
              <p:nvPr/>
            </p:nvCxnSpPr>
            <p:spPr>
              <a:xfrm>
                <a:off x="9390960" y="7167240"/>
                <a:ext cx="360" cy="126360"/>
              </a:xfrm>
              <a:prstGeom prst="straightConnector1">
                <a:avLst/>
              </a:prstGeom>
              <a:ln w="6480">
                <a:solidFill>
                  <a:srgbClr val="a8a8a8"/>
                </a:solidFill>
                <a:miter/>
              </a:ln>
            </p:spPr>
          </p:cxnSp>
          <p:cxnSp>
            <p:nvCxnSpPr>
              <p:cNvPr id="2846" name="Straight Connector 2077"/>
              <p:cNvCxnSpPr/>
              <p:nvPr/>
            </p:nvCxnSpPr>
            <p:spPr>
              <a:xfrm>
                <a:off x="9885240" y="7167240"/>
                <a:ext cx="360" cy="126360"/>
              </a:xfrm>
              <a:prstGeom prst="straightConnector1">
                <a:avLst/>
              </a:prstGeom>
              <a:ln w="6480">
                <a:solidFill>
                  <a:srgbClr val="a8a8a8"/>
                </a:solidFill>
                <a:miter/>
              </a:ln>
            </p:spPr>
          </p:cxnSp>
          <p:cxnSp>
            <p:nvCxnSpPr>
              <p:cNvPr id="2847" name="Straight Connector 2078"/>
              <p:cNvCxnSpPr/>
              <p:nvPr/>
            </p:nvCxnSpPr>
            <p:spPr>
              <a:xfrm>
                <a:off x="9720360" y="7167240"/>
                <a:ext cx="360" cy="126360"/>
              </a:xfrm>
              <a:prstGeom prst="straightConnector1">
                <a:avLst/>
              </a:prstGeom>
              <a:ln w="6480">
                <a:solidFill>
                  <a:srgbClr val="a8a8a8"/>
                </a:solidFill>
                <a:miter/>
              </a:ln>
            </p:spPr>
          </p:cxnSp>
          <p:cxnSp>
            <p:nvCxnSpPr>
              <p:cNvPr id="2848" name="Straight Connector 2079"/>
              <p:cNvCxnSpPr/>
              <p:nvPr/>
            </p:nvCxnSpPr>
            <p:spPr>
              <a:xfrm>
                <a:off x="10214640" y="7167240"/>
                <a:ext cx="360" cy="126360"/>
              </a:xfrm>
              <a:prstGeom prst="straightConnector1">
                <a:avLst/>
              </a:prstGeom>
              <a:ln w="6480">
                <a:solidFill>
                  <a:srgbClr val="a8a8a8"/>
                </a:solidFill>
                <a:miter/>
              </a:ln>
            </p:spPr>
          </p:cxnSp>
          <p:cxnSp>
            <p:nvCxnSpPr>
              <p:cNvPr id="2849" name="Straight Connector 2080"/>
              <p:cNvCxnSpPr/>
              <p:nvPr/>
            </p:nvCxnSpPr>
            <p:spPr>
              <a:xfrm>
                <a:off x="10050120" y="7167240"/>
                <a:ext cx="360" cy="126360"/>
              </a:xfrm>
              <a:prstGeom prst="straightConnector1">
                <a:avLst/>
              </a:prstGeom>
              <a:ln w="6480">
                <a:solidFill>
                  <a:srgbClr val="a8a8a8"/>
                </a:solidFill>
                <a:miter/>
              </a:ln>
            </p:spPr>
          </p:cxnSp>
          <p:cxnSp>
            <p:nvCxnSpPr>
              <p:cNvPr id="2850" name="Straight Connector 2081"/>
              <p:cNvCxnSpPr/>
              <p:nvPr/>
            </p:nvCxnSpPr>
            <p:spPr>
              <a:xfrm>
                <a:off x="10544400" y="7167240"/>
                <a:ext cx="360" cy="126360"/>
              </a:xfrm>
              <a:prstGeom prst="straightConnector1">
                <a:avLst/>
              </a:prstGeom>
              <a:ln w="6480">
                <a:solidFill>
                  <a:srgbClr val="a8a8a8"/>
                </a:solidFill>
                <a:miter/>
              </a:ln>
            </p:spPr>
          </p:cxnSp>
          <p:cxnSp>
            <p:nvCxnSpPr>
              <p:cNvPr id="2851" name="Straight Connector 2082"/>
              <p:cNvCxnSpPr/>
              <p:nvPr/>
            </p:nvCxnSpPr>
            <p:spPr>
              <a:xfrm>
                <a:off x="10379520" y="7167240"/>
                <a:ext cx="360" cy="126360"/>
              </a:xfrm>
              <a:prstGeom prst="straightConnector1">
                <a:avLst/>
              </a:prstGeom>
              <a:ln w="6480">
                <a:solidFill>
                  <a:srgbClr val="a8a8a8"/>
                </a:solidFill>
                <a:miter/>
              </a:ln>
            </p:spPr>
          </p:cxnSp>
          <p:cxnSp>
            <p:nvCxnSpPr>
              <p:cNvPr id="2852" name="Straight Connector 2083"/>
              <p:cNvCxnSpPr/>
              <p:nvPr/>
            </p:nvCxnSpPr>
            <p:spPr>
              <a:xfrm>
                <a:off x="10873800" y="7167240"/>
                <a:ext cx="360" cy="126360"/>
              </a:xfrm>
              <a:prstGeom prst="straightConnector1">
                <a:avLst/>
              </a:prstGeom>
              <a:ln w="6480">
                <a:solidFill>
                  <a:srgbClr val="a8a8a8"/>
                </a:solidFill>
                <a:miter/>
              </a:ln>
            </p:spPr>
          </p:cxnSp>
          <p:cxnSp>
            <p:nvCxnSpPr>
              <p:cNvPr id="2853" name="Straight Connector 2084"/>
              <p:cNvCxnSpPr/>
              <p:nvPr/>
            </p:nvCxnSpPr>
            <p:spPr>
              <a:xfrm>
                <a:off x="10708920" y="7167240"/>
                <a:ext cx="360" cy="126360"/>
              </a:xfrm>
              <a:prstGeom prst="straightConnector1">
                <a:avLst/>
              </a:prstGeom>
              <a:ln w="6480">
                <a:solidFill>
                  <a:srgbClr val="a8a8a8"/>
                </a:solidFill>
                <a:miter/>
              </a:ln>
            </p:spPr>
          </p:cxnSp>
          <p:cxnSp>
            <p:nvCxnSpPr>
              <p:cNvPr id="2854" name="Straight Connector 2085"/>
              <p:cNvCxnSpPr/>
              <p:nvPr/>
            </p:nvCxnSpPr>
            <p:spPr>
              <a:xfrm>
                <a:off x="11203200" y="7167240"/>
                <a:ext cx="360" cy="126360"/>
              </a:xfrm>
              <a:prstGeom prst="straightConnector1">
                <a:avLst/>
              </a:prstGeom>
              <a:ln w="6480">
                <a:solidFill>
                  <a:srgbClr val="a8a8a8"/>
                </a:solidFill>
                <a:miter/>
              </a:ln>
            </p:spPr>
          </p:cxnSp>
          <p:cxnSp>
            <p:nvCxnSpPr>
              <p:cNvPr id="2855" name="Straight Connector 2086"/>
              <p:cNvCxnSpPr/>
              <p:nvPr/>
            </p:nvCxnSpPr>
            <p:spPr>
              <a:xfrm>
                <a:off x="11038680" y="7167240"/>
                <a:ext cx="360" cy="126360"/>
              </a:xfrm>
              <a:prstGeom prst="straightConnector1">
                <a:avLst/>
              </a:prstGeom>
              <a:ln w="6480">
                <a:solidFill>
                  <a:srgbClr val="a8a8a8"/>
                </a:solidFill>
                <a:miter/>
              </a:ln>
            </p:spPr>
          </p:cxnSp>
          <p:cxnSp>
            <p:nvCxnSpPr>
              <p:cNvPr id="2856" name="Straight Connector 2087"/>
              <p:cNvCxnSpPr/>
              <p:nvPr/>
            </p:nvCxnSpPr>
            <p:spPr>
              <a:xfrm>
                <a:off x="11532960" y="7167240"/>
                <a:ext cx="360" cy="126360"/>
              </a:xfrm>
              <a:prstGeom prst="straightConnector1">
                <a:avLst/>
              </a:prstGeom>
              <a:ln w="6480">
                <a:solidFill>
                  <a:srgbClr val="a8a8a8"/>
                </a:solidFill>
                <a:miter/>
              </a:ln>
            </p:spPr>
          </p:cxnSp>
          <p:cxnSp>
            <p:nvCxnSpPr>
              <p:cNvPr id="2857" name="Straight Connector 2088"/>
              <p:cNvCxnSpPr/>
              <p:nvPr/>
            </p:nvCxnSpPr>
            <p:spPr>
              <a:xfrm>
                <a:off x="11368080" y="7167240"/>
                <a:ext cx="360" cy="126360"/>
              </a:xfrm>
              <a:prstGeom prst="straightConnector1">
                <a:avLst/>
              </a:prstGeom>
              <a:ln w="6480">
                <a:solidFill>
                  <a:srgbClr val="a8a8a8"/>
                </a:solidFill>
                <a:miter/>
              </a:ln>
            </p:spPr>
          </p:cxnSp>
          <p:cxnSp>
            <p:nvCxnSpPr>
              <p:cNvPr id="2858" name="Straight Connector 2089"/>
              <p:cNvCxnSpPr/>
              <p:nvPr/>
            </p:nvCxnSpPr>
            <p:spPr>
              <a:xfrm>
                <a:off x="11862360" y="7167240"/>
                <a:ext cx="360" cy="126360"/>
              </a:xfrm>
              <a:prstGeom prst="straightConnector1">
                <a:avLst/>
              </a:prstGeom>
              <a:ln w="6480">
                <a:solidFill>
                  <a:srgbClr val="a8a8a8"/>
                </a:solidFill>
                <a:miter/>
              </a:ln>
            </p:spPr>
          </p:cxnSp>
          <p:cxnSp>
            <p:nvCxnSpPr>
              <p:cNvPr id="285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2860" name="Group 28"/>
            <p:cNvGrpSpPr/>
            <p:nvPr/>
          </p:nvGrpSpPr>
          <p:grpSpPr>
            <a:xfrm>
              <a:off x="-435240" y="-435240"/>
              <a:ext cx="13042800" cy="7728480"/>
              <a:chOff x="-435240" y="-435240"/>
              <a:chExt cx="13042800" cy="7728480"/>
            </a:xfrm>
          </p:grpSpPr>
          <p:cxnSp>
            <p:nvCxnSpPr>
              <p:cNvPr id="2861" name="Straight Connector 1897"/>
              <p:cNvCxnSpPr/>
              <p:nvPr/>
            </p:nvCxnSpPr>
            <p:spPr>
              <a:xfrm>
                <a:off x="12355560" y="4898520"/>
                <a:ext cx="252360" cy="360"/>
              </a:xfrm>
              <a:prstGeom prst="straightConnector1">
                <a:avLst/>
              </a:prstGeom>
              <a:ln w="6480">
                <a:solidFill>
                  <a:srgbClr val="a8a8a8"/>
                </a:solidFill>
                <a:miter/>
              </a:ln>
            </p:spPr>
          </p:cxnSp>
          <p:cxnSp>
            <p:nvCxnSpPr>
              <p:cNvPr id="2862" name="Straight Connector 181"/>
              <p:cNvCxnSpPr/>
              <p:nvPr/>
            </p:nvCxnSpPr>
            <p:spPr>
              <a:xfrm>
                <a:off x="-435240" y="326520"/>
                <a:ext cx="252360" cy="360"/>
              </a:xfrm>
              <a:prstGeom prst="straightConnector1">
                <a:avLst/>
              </a:prstGeom>
              <a:ln w="6480">
                <a:solidFill>
                  <a:srgbClr val="a8a8a8"/>
                </a:solidFill>
                <a:miter/>
              </a:ln>
            </p:spPr>
          </p:cxnSp>
          <p:cxnSp>
            <p:nvCxnSpPr>
              <p:cNvPr id="2863" name="Straight Connector 182"/>
              <p:cNvCxnSpPr/>
              <p:nvPr/>
            </p:nvCxnSpPr>
            <p:spPr>
              <a:xfrm>
                <a:off x="-435240" y="0"/>
                <a:ext cx="252360" cy="360"/>
              </a:xfrm>
              <a:prstGeom prst="straightConnector1">
                <a:avLst/>
              </a:prstGeom>
              <a:ln w="6480">
                <a:solidFill>
                  <a:srgbClr val="a8a8a8"/>
                </a:solidFill>
                <a:miter/>
              </a:ln>
            </p:spPr>
          </p:cxnSp>
          <p:cxnSp>
            <p:nvCxnSpPr>
              <p:cNvPr id="2864" name="Straight Connector 183"/>
              <p:cNvCxnSpPr/>
              <p:nvPr/>
            </p:nvCxnSpPr>
            <p:spPr>
              <a:xfrm>
                <a:off x="-435240" y="979560"/>
                <a:ext cx="252360" cy="360"/>
              </a:xfrm>
              <a:prstGeom prst="straightConnector1">
                <a:avLst/>
              </a:prstGeom>
              <a:ln w="6480">
                <a:solidFill>
                  <a:srgbClr val="a8a8a8"/>
                </a:solidFill>
                <a:miter/>
              </a:ln>
            </p:spPr>
          </p:cxnSp>
          <p:cxnSp>
            <p:nvCxnSpPr>
              <p:cNvPr id="2865" name="Straight Connector 184"/>
              <p:cNvCxnSpPr/>
              <p:nvPr/>
            </p:nvCxnSpPr>
            <p:spPr>
              <a:xfrm>
                <a:off x="-435240" y="653040"/>
                <a:ext cx="252360" cy="360"/>
              </a:xfrm>
              <a:prstGeom prst="straightConnector1">
                <a:avLst/>
              </a:prstGeom>
              <a:ln w="6480">
                <a:solidFill>
                  <a:srgbClr val="a8a8a8"/>
                </a:solidFill>
                <a:miter/>
              </a:ln>
            </p:spPr>
          </p:cxnSp>
          <p:cxnSp>
            <p:nvCxnSpPr>
              <p:cNvPr id="2866" name="Straight Connector 185"/>
              <p:cNvCxnSpPr/>
              <p:nvPr/>
            </p:nvCxnSpPr>
            <p:spPr>
              <a:xfrm>
                <a:off x="-435240" y="1632600"/>
                <a:ext cx="252360" cy="360"/>
              </a:xfrm>
              <a:prstGeom prst="straightConnector1">
                <a:avLst/>
              </a:prstGeom>
              <a:ln w="6480">
                <a:solidFill>
                  <a:srgbClr val="a8a8a8"/>
                </a:solidFill>
                <a:miter/>
              </a:ln>
            </p:spPr>
          </p:cxnSp>
          <p:cxnSp>
            <p:nvCxnSpPr>
              <p:cNvPr id="2867" name="Straight Connector 186"/>
              <p:cNvCxnSpPr/>
              <p:nvPr/>
            </p:nvCxnSpPr>
            <p:spPr>
              <a:xfrm>
                <a:off x="-435240" y="1306080"/>
                <a:ext cx="252360" cy="360"/>
              </a:xfrm>
              <a:prstGeom prst="straightConnector1">
                <a:avLst/>
              </a:prstGeom>
              <a:ln w="6480">
                <a:solidFill>
                  <a:srgbClr val="a8a8a8"/>
                </a:solidFill>
                <a:miter/>
              </a:ln>
            </p:spPr>
          </p:cxnSp>
          <p:cxnSp>
            <p:nvCxnSpPr>
              <p:cNvPr id="2868" name="Straight Connector 187"/>
              <p:cNvCxnSpPr/>
              <p:nvPr/>
            </p:nvCxnSpPr>
            <p:spPr>
              <a:xfrm>
                <a:off x="-435240" y="2285640"/>
                <a:ext cx="252360" cy="360"/>
              </a:xfrm>
              <a:prstGeom prst="straightConnector1">
                <a:avLst/>
              </a:prstGeom>
              <a:ln w="6480">
                <a:solidFill>
                  <a:srgbClr val="a8a8a8"/>
                </a:solidFill>
                <a:miter/>
              </a:ln>
            </p:spPr>
          </p:cxnSp>
          <p:cxnSp>
            <p:nvCxnSpPr>
              <p:cNvPr id="2869" name="Straight Connector 188"/>
              <p:cNvCxnSpPr/>
              <p:nvPr/>
            </p:nvCxnSpPr>
            <p:spPr>
              <a:xfrm>
                <a:off x="-435240" y="1959120"/>
                <a:ext cx="252360" cy="360"/>
              </a:xfrm>
              <a:prstGeom prst="straightConnector1">
                <a:avLst/>
              </a:prstGeom>
              <a:ln w="6480">
                <a:solidFill>
                  <a:srgbClr val="a8a8a8"/>
                </a:solidFill>
                <a:miter/>
              </a:ln>
            </p:spPr>
          </p:cxnSp>
          <p:cxnSp>
            <p:nvCxnSpPr>
              <p:cNvPr id="2870" name="Straight Connector 189"/>
              <p:cNvCxnSpPr/>
              <p:nvPr/>
            </p:nvCxnSpPr>
            <p:spPr>
              <a:xfrm>
                <a:off x="-435240" y="2939040"/>
                <a:ext cx="252360" cy="360"/>
              </a:xfrm>
              <a:prstGeom prst="straightConnector1">
                <a:avLst/>
              </a:prstGeom>
              <a:ln w="6480">
                <a:solidFill>
                  <a:srgbClr val="a8a8a8"/>
                </a:solidFill>
                <a:miter/>
              </a:ln>
            </p:spPr>
          </p:cxnSp>
          <p:cxnSp>
            <p:nvCxnSpPr>
              <p:cNvPr id="2871" name="Straight Connector 190"/>
              <p:cNvCxnSpPr/>
              <p:nvPr/>
            </p:nvCxnSpPr>
            <p:spPr>
              <a:xfrm>
                <a:off x="-435240" y="2612520"/>
                <a:ext cx="252360" cy="360"/>
              </a:xfrm>
              <a:prstGeom prst="straightConnector1">
                <a:avLst/>
              </a:prstGeom>
              <a:ln w="6480">
                <a:solidFill>
                  <a:srgbClr val="a8a8a8"/>
                </a:solidFill>
                <a:miter/>
              </a:ln>
            </p:spPr>
          </p:cxnSp>
          <p:cxnSp>
            <p:nvCxnSpPr>
              <p:cNvPr id="2872" name="Straight Connector 191"/>
              <p:cNvCxnSpPr/>
              <p:nvPr/>
            </p:nvCxnSpPr>
            <p:spPr>
              <a:xfrm>
                <a:off x="-435240" y="3592080"/>
                <a:ext cx="252360" cy="360"/>
              </a:xfrm>
              <a:prstGeom prst="straightConnector1">
                <a:avLst/>
              </a:prstGeom>
              <a:ln w="6480">
                <a:solidFill>
                  <a:srgbClr val="a8a8a8"/>
                </a:solidFill>
                <a:miter/>
              </a:ln>
            </p:spPr>
          </p:cxnSp>
          <p:cxnSp>
            <p:nvCxnSpPr>
              <p:cNvPr id="2873" name="Straight Connector 192"/>
              <p:cNvCxnSpPr/>
              <p:nvPr/>
            </p:nvCxnSpPr>
            <p:spPr>
              <a:xfrm>
                <a:off x="-435240" y="3265560"/>
                <a:ext cx="252360" cy="360"/>
              </a:xfrm>
              <a:prstGeom prst="straightConnector1">
                <a:avLst/>
              </a:prstGeom>
              <a:ln w="6480">
                <a:solidFill>
                  <a:srgbClr val="a8a8a8"/>
                </a:solidFill>
                <a:miter/>
              </a:ln>
            </p:spPr>
          </p:cxnSp>
          <p:cxnSp>
            <p:nvCxnSpPr>
              <p:cNvPr id="2874" name="Straight Connector 193"/>
              <p:cNvCxnSpPr/>
              <p:nvPr/>
            </p:nvCxnSpPr>
            <p:spPr>
              <a:xfrm>
                <a:off x="-435240" y="4245120"/>
                <a:ext cx="252360" cy="360"/>
              </a:xfrm>
              <a:prstGeom prst="straightConnector1">
                <a:avLst/>
              </a:prstGeom>
              <a:ln w="6480">
                <a:solidFill>
                  <a:srgbClr val="a8a8a8"/>
                </a:solidFill>
                <a:miter/>
              </a:ln>
            </p:spPr>
          </p:cxnSp>
          <p:cxnSp>
            <p:nvCxnSpPr>
              <p:cNvPr id="2875" name="Straight Connector 194"/>
              <p:cNvCxnSpPr/>
              <p:nvPr/>
            </p:nvCxnSpPr>
            <p:spPr>
              <a:xfrm>
                <a:off x="-435240" y="3918600"/>
                <a:ext cx="252360" cy="360"/>
              </a:xfrm>
              <a:prstGeom prst="straightConnector1">
                <a:avLst/>
              </a:prstGeom>
              <a:ln w="6480">
                <a:solidFill>
                  <a:srgbClr val="a8a8a8"/>
                </a:solidFill>
                <a:miter/>
              </a:ln>
            </p:spPr>
          </p:cxnSp>
          <p:cxnSp>
            <p:nvCxnSpPr>
              <p:cNvPr id="2876" name="Straight Connector 195"/>
              <p:cNvCxnSpPr/>
              <p:nvPr/>
            </p:nvCxnSpPr>
            <p:spPr>
              <a:xfrm>
                <a:off x="-435240" y="4898520"/>
                <a:ext cx="252360" cy="360"/>
              </a:xfrm>
              <a:prstGeom prst="straightConnector1">
                <a:avLst/>
              </a:prstGeom>
              <a:ln w="6480">
                <a:solidFill>
                  <a:srgbClr val="a8a8a8"/>
                </a:solidFill>
                <a:miter/>
              </a:ln>
            </p:spPr>
          </p:cxnSp>
          <p:cxnSp>
            <p:nvCxnSpPr>
              <p:cNvPr id="2877" name="Straight Connector 196"/>
              <p:cNvCxnSpPr/>
              <p:nvPr/>
            </p:nvCxnSpPr>
            <p:spPr>
              <a:xfrm>
                <a:off x="-435240" y="4571640"/>
                <a:ext cx="252360" cy="360"/>
              </a:xfrm>
              <a:prstGeom prst="straightConnector1">
                <a:avLst/>
              </a:prstGeom>
              <a:ln w="6480">
                <a:solidFill>
                  <a:srgbClr val="a8a8a8"/>
                </a:solidFill>
                <a:miter/>
              </a:ln>
            </p:spPr>
          </p:cxnSp>
          <p:cxnSp>
            <p:nvCxnSpPr>
              <p:cNvPr id="2878" name="Straight Connector 197"/>
              <p:cNvCxnSpPr/>
              <p:nvPr/>
            </p:nvCxnSpPr>
            <p:spPr>
              <a:xfrm>
                <a:off x="-435240" y="5551560"/>
                <a:ext cx="252360" cy="360"/>
              </a:xfrm>
              <a:prstGeom prst="straightConnector1">
                <a:avLst/>
              </a:prstGeom>
              <a:ln w="6480">
                <a:solidFill>
                  <a:srgbClr val="a8a8a8"/>
                </a:solidFill>
                <a:miter/>
              </a:ln>
            </p:spPr>
          </p:cxnSp>
          <p:cxnSp>
            <p:nvCxnSpPr>
              <p:cNvPr id="2879" name="Straight Connector 198"/>
              <p:cNvCxnSpPr/>
              <p:nvPr/>
            </p:nvCxnSpPr>
            <p:spPr>
              <a:xfrm>
                <a:off x="-435240" y="5225040"/>
                <a:ext cx="252360" cy="360"/>
              </a:xfrm>
              <a:prstGeom prst="straightConnector1">
                <a:avLst/>
              </a:prstGeom>
              <a:ln w="6480">
                <a:solidFill>
                  <a:srgbClr val="a8a8a8"/>
                </a:solidFill>
                <a:miter/>
              </a:ln>
            </p:spPr>
          </p:cxnSp>
          <p:cxnSp>
            <p:nvCxnSpPr>
              <p:cNvPr id="2880" name="Straight Connector 199"/>
              <p:cNvCxnSpPr/>
              <p:nvPr/>
            </p:nvCxnSpPr>
            <p:spPr>
              <a:xfrm>
                <a:off x="-435240" y="6204600"/>
                <a:ext cx="252360" cy="360"/>
              </a:xfrm>
              <a:prstGeom prst="straightConnector1">
                <a:avLst/>
              </a:prstGeom>
              <a:ln w="6480">
                <a:solidFill>
                  <a:srgbClr val="a8a8a8"/>
                </a:solidFill>
                <a:miter/>
              </a:ln>
            </p:spPr>
          </p:cxnSp>
          <p:cxnSp>
            <p:nvCxnSpPr>
              <p:cNvPr id="2881" name="Straight Connector 200"/>
              <p:cNvCxnSpPr/>
              <p:nvPr/>
            </p:nvCxnSpPr>
            <p:spPr>
              <a:xfrm>
                <a:off x="-435240" y="5878080"/>
                <a:ext cx="252360" cy="360"/>
              </a:xfrm>
              <a:prstGeom prst="straightConnector1">
                <a:avLst/>
              </a:prstGeom>
              <a:ln w="6480">
                <a:solidFill>
                  <a:srgbClr val="a8a8a8"/>
                </a:solidFill>
                <a:miter/>
              </a:ln>
            </p:spPr>
          </p:cxnSp>
          <p:cxnSp>
            <p:nvCxnSpPr>
              <p:cNvPr id="2882" name="Straight Connector 201"/>
              <p:cNvCxnSpPr/>
              <p:nvPr/>
            </p:nvCxnSpPr>
            <p:spPr>
              <a:xfrm>
                <a:off x="-435240" y="6857640"/>
                <a:ext cx="252360" cy="360"/>
              </a:xfrm>
              <a:prstGeom prst="straightConnector1">
                <a:avLst/>
              </a:prstGeom>
              <a:ln w="6480">
                <a:solidFill>
                  <a:srgbClr val="a8a8a8"/>
                </a:solidFill>
                <a:miter/>
              </a:ln>
            </p:spPr>
          </p:cxnSp>
          <p:cxnSp>
            <p:nvCxnSpPr>
              <p:cNvPr id="2883" name="Straight Connector 202"/>
              <p:cNvCxnSpPr/>
              <p:nvPr/>
            </p:nvCxnSpPr>
            <p:spPr>
              <a:xfrm>
                <a:off x="-435240" y="6531120"/>
                <a:ext cx="252360" cy="360"/>
              </a:xfrm>
              <a:prstGeom prst="straightConnector1">
                <a:avLst/>
              </a:prstGeom>
              <a:ln w="6480">
                <a:solidFill>
                  <a:srgbClr val="a8a8a8"/>
                </a:solidFill>
                <a:miter/>
              </a:ln>
            </p:spPr>
          </p:cxnSp>
          <p:cxnSp>
            <p:nvCxnSpPr>
              <p:cNvPr id="2884" name="Straight Connector 806"/>
              <p:cNvCxnSpPr/>
              <p:nvPr/>
            </p:nvCxnSpPr>
            <p:spPr>
              <a:xfrm flipV="1">
                <a:off x="11862360" y="-435240"/>
                <a:ext cx="360" cy="252360"/>
              </a:xfrm>
              <a:prstGeom prst="straightConnector1">
                <a:avLst/>
              </a:prstGeom>
              <a:ln w="6480">
                <a:solidFill>
                  <a:srgbClr val="a8a8a8"/>
                </a:solidFill>
                <a:miter/>
              </a:ln>
            </p:spPr>
          </p:cxnSp>
          <p:cxnSp>
            <p:nvCxnSpPr>
              <p:cNvPr id="2885" name="Straight Connector 807"/>
              <p:cNvCxnSpPr/>
              <p:nvPr/>
            </p:nvCxnSpPr>
            <p:spPr>
              <a:xfrm flipV="1">
                <a:off x="12191760" y="-435240"/>
                <a:ext cx="360" cy="252360"/>
              </a:xfrm>
              <a:prstGeom prst="straightConnector1">
                <a:avLst/>
              </a:prstGeom>
              <a:ln w="6480">
                <a:solidFill>
                  <a:srgbClr val="a8a8a8"/>
                </a:solidFill>
                <a:miter/>
              </a:ln>
            </p:spPr>
          </p:cxnSp>
          <p:cxnSp>
            <p:nvCxnSpPr>
              <p:cNvPr id="2886" name="Straight Connector 808"/>
              <p:cNvCxnSpPr/>
              <p:nvPr/>
            </p:nvCxnSpPr>
            <p:spPr>
              <a:xfrm flipV="1">
                <a:off x="11203200" y="-435240"/>
                <a:ext cx="360" cy="252360"/>
              </a:xfrm>
              <a:prstGeom prst="straightConnector1">
                <a:avLst/>
              </a:prstGeom>
              <a:ln w="6480">
                <a:solidFill>
                  <a:srgbClr val="a8a8a8"/>
                </a:solidFill>
                <a:miter/>
              </a:ln>
            </p:spPr>
          </p:cxnSp>
          <p:cxnSp>
            <p:nvCxnSpPr>
              <p:cNvPr id="2887" name="Straight Connector 809"/>
              <p:cNvCxnSpPr/>
              <p:nvPr/>
            </p:nvCxnSpPr>
            <p:spPr>
              <a:xfrm flipV="1">
                <a:off x="11532960" y="-435240"/>
                <a:ext cx="360" cy="252360"/>
              </a:xfrm>
              <a:prstGeom prst="straightConnector1">
                <a:avLst/>
              </a:prstGeom>
              <a:ln w="6480">
                <a:solidFill>
                  <a:srgbClr val="a8a8a8"/>
                </a:solidFill>
                <a:miter/>
              </a:ln>
            </p:spPr>
          </p:cxnSp>
          <p:cxnSp>
            <p:nvCxnSpPr>
              <p:cNvPr id="2888" name="Straight Connector 810"/>
              <p:cNvCxnSpPr/>
              <p:nvPr/>
            </p:nvCxnSpPr>
            <p:spPr>
              <a:xfrm flipV="1">
                <a:off x="10544400" y="-435240"/>
                <a:ext cx="360" cy="252360"/>
              </a:xfrm>
              <a:prstGeom prst="straightConnector1">
                <a:avLst/>
              </a:prstGeom>
              <a:ln w="6480">
                <a:solidFill>
                  <a:srgbClr val="a8a8a8"/>
                </a:solidFill>
                <a:miter/>
              </a:ln>
            </p:spPr>
          </p:cxnSp>
          <p:cxnSp>
            <p:nvCxnSpPr>
              <p:cNvPr id="2889" name="Straight Connector 811"/>
              <p:cNvCxnSpPr/>
              <p:nvPr/>
            </p:nvCxnSpPr>
            <p:spPr>
              <a:xfrm flipV="1">
                <a:off x="10873800" y="-435240"/>
                <a:ext cx="360" cy="252360"/>
              </a:xfrm>
              <a:prstGeom prst="straightConnector1">
                <a:avLst/>
              </a:prstGeom>
              <a:ln w="6480">
                <a:solidFill>
                  <a:srgbClr val="a8a8a8"/>
                </a:solidFill>
                <a:miter/>
              </a:ln>
            </p:spPr>
          </p:cxnSp>
          <p:cxnSp>
            <p:nvCxnSpPr>
              <p:cNvPr id="2890" name="Straight Connector 812"/>
              <p:cNvCxnSpPr/>
              <p:nvPr/>
            </p:nvCxnSpPr>
            <p:spPr>
              <a:xfrm flipV="1">
                <a:off x="9885240" y="-435240"/>
                <a:ext cx="360" cy="252360"/>
              </a:xfrm>
              <a:prstGeom prst="straightConnector1">
                <a:avLst/>
              </a:prstGeom>
              <a:ln w="6480">
                <a:solidFill>
                  <a:srgbClr val="a8a8a8"/>
                </a:solidFill>
                <a:miter/>
              </a:ln>
            </p:spPr>
          </p:cxnSp>
          <p:cxnSp>
            <p:nvCxnSpPr>
              <p:cNvPr id="2891" name="Straight Connector 813"/>
              <p:cNvCxnSpPr/>
              <p:nvPr/>
            </p:nvCxnSpPr>
            <p:spPr>
              <a:xfrm flipV="1">
                <a:off x="10214640" y="-435240"/>
                <a:ext cx="360" cy="252360"/>
              </a:xfrm>
              <a:prstGeom prst="straightConnector1">
                <a:avLst/>
              </a:prstGeom>
              <a:ln w="6480">
                <a:solidFill>
                  <a:srgbClr val="a8a8a8"/>
                </a:solidFill>
                <a:miter/>
              </a:ln>
            </p:spPr>
          </p:cxnSp>
          <p:cxnSp>
            <p:nvCxnSpPr>
              <p:cNvPr id="2892" name="Straight Connector 814"/>
              <p:cNvCxnSpPr/>
              <p:nvPr/>
            </p:nvCxnSpPr>
            <p:spPr>
              <a:xfrm flipV="1">
                <a:off x="9226080" y="-435240"/>
                <a:ext cx="360" cy="252360"/>
              </a:xfrm>
              <a:prstGeom prst="straightConnector1">
                <a:avLst/>
              </a:prstGeom>
              <a:ln w="6480">
                <a:solidFill>
                  <a:srgbClr val="a8a8a8"/>
                </a:solidFill>
                <a:miter/>
              </a:ln>
            </p:spPr>
          </p:cxnSp>
          <p:cxnSp>
            <p:nvCxnSpPr>
              <p:cNvPr id="2893" name="Straight Connector 815"/>
              <p:cNvCxnSpPr/>
              <p:nvPr/>
            </p:nvCxnSpPr>
            <p:spPr>
              <a:xfrm flipV="1">
                <a:off x="9555840" y="-435240"/>
                <a:ext cx="360" cy="252360"/>
              </a:xfrm>
              <a:prstGeom prst="straightConnector1">
                <a:avLst/>
              </a:prstGeom>
              <a:ln w="6480">
                <a:solidFill>
                  <a:srgbClr val="a8a8a8"/>
                </a:solidFill>
                <a:miter/>
              </a:ln>
            </p:spPr>
          </p:cxnSp>
          <p:cxnSp>
            <p:nvCxnSpPr>
              <p:cNvPr id="2894" name="Straight Connector 816"/>
              <p:cNvCxnSpPr/>
              <p:nvPr/>
            </p:nvCxnSpPr>
            <p:spPr>
              <a:xfrm flipV="1">
                <a:off x="8567280" y="-435240"/>
                <a:ext cx="360" cy="252360"/>
              </a:xfrm>
              <a:prstGeom prst="straightConnector1">
                <a:avLst/>
              </a:prstGeom>
              <a:ln w="6480">
                <a:solidFill>
                  <a:srgbClr val="a8a8a8"/>
                </a:solidFill>
                <a:miter/>
              </a:ln>
            </p:spPr>
          </p:cxnSp>
          <p:cxnSp>
            <p:nvCxnSpPr>
              <p:cNvPr id="2895" name="Straight Connector 817"/>
              <p:cNvCxnSpPr/>
              <p:nvPr/>
            </p:nvCxnSpPr>
            <p:spPr>
              <a:xfrm flipV="1">
                <a:off x="8896680" y="-435240"/>
                <a:ext cx="360" cy="252360"/>
              </a:xfrm>
              <a:prstGeom prst="straightConnector1">
                <a:avLst/>
              </a:prstGeom>
              <a:ln w="6480">
                <a:solidFill>
                  <a:srgbClr val="a8a8a8"/>
                </a:solidFill>
                <a:miter/>
              </a:ln>
            </p:spPr>
          </p:cxnSp>
          <p:cxnSp>
            <p:nvCxnSpPr>
              <p:cNvPr id="2896" name="Straight Connector 818"/>
              <p:cNvCxnSpPr/>
              <p:nvPr/>
            </p:nvCxnSpPr>
            <p:spPr>
              <a:xfrm flipV="1">
                <a:off x="7908120" y="-435240"/>
                <a:ext cx="360" cy="252360"/>
              </a:xfrm>
              <a:prstGeom prst="straightConnector1">
                <a:avLst/>
              </a:prstGeom>
              <a:ln w="6480">
                <a:solidFill>
                  <a:srgbClr val="a8a8a8"/>
                </a:solidFill>
                <a:miter/>
              </a:ln>
            </p:spPr>
          </p:cxnSp>
          <p:cxnSp>
            <p:nvCxnSpPr>
              <p:cNvPr id="2897" name="Straight Connector 819"/>
              <p:cNvCxnSpPr/>
              <p:nvPr/>
            </p:nvCxnSpPr>
            <p:spPr>
              <a:xfrm flipV="1">
                <a:off x="8237520" y="-435240"/>
                <a:ext cx="360" cy="252360"/>
              </a:xfrm>
              <a:prstGeom prst="straightConnector1">
                <a:avLst/>
              </a:prstGeom>
              <a:ln w="6480">
                <a:solidFill>
                  <a:srgbClr val="a8a8a8"/>
                </a:solidFill>
                <a:miter/>
              </a:ln>
            </p:spPr>
          </p:cxnSp>
          <p:cxnSp>
            <p:nvCxnSpPr>
              <p:cNvPr id="2898" name="Straight Connector 820"/>
              <p:cNvCxnSpPr/>
              <p:nvPr/>
            </p:nvCxnSpPr>
            <p:spPr>
              <a:xfrm flipV="1">
                <a:off x="7248960" y="-435240"/>
                <a:ext cx="360" cy="252360"/>
              </a:xfrm>
              <a:prstGeom prst="straightConnector1">
                <a:avLst/>
              </a:prstGeom>
              <a:ln w="6480">
                <a:solidFill>
                  <a:srgbClr val="a8a8a8"/>
                </a:solidFill>
                <a:miter/>
              </a:ln>
            </p:spPr>
          </p:cxnSp>
          <p:cxnSp>
            <p:nvCxnSpPr>
              <p:cNvPr id="2899" name="Straight Connector 821"/>
              <p:cNvCxnSpPr/>
              <p:nvPr/>
            </p:nvCxnSpPr>
            <p:spPr>
              <a:xfrm flipV="1">
                <a:off x="7578720" y="-435240"/>
                <a:ext cx="360" cy="252360"/>
              </a:xfrm>
              <a:prstGeom prst="straightConnector1">
                <a:avLst/>
              </a:prstGeom>
              <a:ln w="6480">
                <a:solidFill>
                  <a:srgbClr val="a8a8a8"/>
                </a:solidFill>
                <a:miter/>
              </a:ln>
            </p:spPr>
          </p:cxnSp>
          <p:cxnSp>
            <p:nvCxnSpPr>
              <p:cNvPr id="2900" name="Straight Connector 822"/>
              <p:cNvCxnSpPr/>
              <p:nvPr/>
            </p:nvCxnSpPr>
            <p:spPr>
              <a:xfrm flipV="1">
                <a:off x="6590160" y="-435240"/>
                <a:ext cx="360" cy="252360"/>
              </a:xfrm>
              <a:prstGeom prst="straightConnector1">
                <a:avLst/>
              </a:prstGeom>
              <a:ln w="6480">
                <a:solidFill>
                  <a:srgbClr val="a8a8a8"/>
                </a:solidFill>
                <a:miter/>
              </a:ln>
            </p:spPr>
          </p:cxnSp>
          <p:cxnSp>
            <p:nvCxnSpPr>
              <p:cNvPr id="2901" name="Straight Connector 823"/>
              <p:cNvCxnSpPr/>
              <p:nvPr/>
            </p:nvCxnSpPr>
            <p:spPr>
              <a:xfrm flipV="1">
                <a:off x="6919560" y="-435240"/>
                <a:ext cx="360" cy="252360"/>
              </a:xfrm>
              <a:prstGeom prst="straightConnector1">
                <a:avLst/>
              </a:prstGeom>
              <a:ln w="6480">
                <a:solidFill>
                  <a:srgbClr val="a8a8a8"/>
                </a:solidFill>
                <a:miter/>
              </a:ln>
            </p:spPr>
          </p:cxnSp>
          <p:cxnSp>
            <p:nvCxnSpPr>
              <p:cNvPr id="2902" name="Straight Connector 824"/>
              <p:cNvCxnSpPr/>
              <p:nvPr/>
            </p:nvCxnSpPr>
            <p:spPr>
              <a:xfrm flipV="1">
                <a:off x="5931000" y="-435240"/>
                <a:ext cx="360" cy="252360"/>
              </a:xfrm>
              <a:prstGeom prst="straightConnector1">
                <a:avLst/>
              </a:prstGeom>
              <a:ln w="6480">
                <a:solidFill>
                  <a:srgbClr val="a8a8a8"/>
                </a:solidFill>
                <a:miter/>
              </a:ln>
            </p:spPr>
          </p:cxnSp>
          <p:cxnSp>
            <p:nvCxnSpPr>
              <p:cNvPr id="2903" name="Straight Connector 825"/>
              <p:cNvCxnSpPr/>
              <p:nvPr/>
            </p:nvCxnSpPr>
            <p:spPr>
              <a:xfrm flipV="1">
                <a:off x="6260760" y="-435240"/>
                <a:ext cx="360" cy="252360"/>
              </a:xfrm>
              <a:prstGeom prst="straightConnector1">
                <a:avLst/>
              </a:prstGeom>
              <a:ln w="6480">
                <a:solidFill>
                  <a:srgbClr val="a8a8a8"/>
                </a:solidFill>
                <a:miter/>
              </a:ln>
            </p:spPr>
          </p:cxnSp>
          <p:cxnSp>
            <p:nvCxnSpPr>
              <p:cNvPr id="2904" name="Straight Connector 826"/>
              <p:cNvCxnSpPr/>
              <p:nvPr/>
            </p:nvCxnSpPr>
            <p:spPr>
              <a:xfrm flipV="1">
                <a:off x="5272200" y="-435240"/>
                <a:ext cx="360" cy="252360"/>
              </a:xfrm>
              <a:prstGeom prst="straightConnector1">
                <a:avLst/>
              </a:prstGeom>
              <a:ln w="6480">
                <a:solidFill>
                  <a:srgbClr val="a8a8a8"/>
                </a:solidFill>
                <a:miter/>
              </a:ln>
            </p:spPr>
          </p:cxnSp>
          <p:cxnSp>
            <p:nvCxnSpPr>
              <p:cNvPr id="2905" name="Straight Connector 827"/>
              <p:cNvCxnSpPr/>
              <p:nvPr/>
            </p:nvCxnSpPr>
            <p:spPr>
              <a:xfrm flipV="1">
                <a:off x="5601600" y="-435240"/>
                <a:ext cx="360" cy="252360"/>
              </a:xfrm>
              <a:prstGeom prst="straightConnector1">
                <a:avLst/>
              </a:prstGeom>
              <a:ln w="6480">
                <a:solidFill>
                  <a:srgbClr val="a8a8a8"/>
                </a:solidFill>
                <a:miter/>
              </a:ln>
            </p:spPr>
          </p:cxnSp>
          <p:cxnSp>
            <p:nvCxnSpPr>
              <p:cNvPr id="2906" name="Straight Connector 828"/>
              <p:cNvCxnSpPr/>
              <p:nvPr/>
            </p:nvCxnSpPr>
            <p:spPr>
              <a:xfrm flipV="1">
                <a:off x="4613040" y="-435240"/>
                <a:ext cx="360" cy="252360"/>
              </a:xfrm>
              <a:prstGeom prst="straightConnector1">
                <a:avLst/>
              </a:prstGeom>
              <a:ln w="6480">
                <a:solidFill>
                  <a:srgbClr val="a8a8a8"/>
                </a:solidFill>
                <a:miter/>
              </a:ln>
            </p:spPr>
          </p:cxnSp>
          <p:cxnSp>
            <p:nvCxnSpPr>
              <p:cNvPr id="2907" name="Straight Connector 829"/>
              <p:cNvCxnSpPr/>
              <p:nvPr/>
            </p:nvCxnSpPr>
            <p:spPr>
              <a:xfrm flipV="1">
                <a:off x="4942440" y="-435240"/>
                <a:ext cx="360" cy="252360"/>
              </a:xfrm>
              <a:prstGeom prst="straightConnector1">
                <a:avLst/>
              </a:prstGeom>
              <a:ln w="6480">
                <a:solidFill>
                  <a:srgbClr val="a8a8a8"/>
                </a:solidFill>
                <a:miter/>
              </a:ln>
            </p:spPr>
          </p:cxnSp>
          <p:cxnSp>
            <p:nvCxnSpPr>
              <p:cNvPr id="2908" name="Straight Connector 830"/>
              <p:cNvCxnSpPr/>
              <p:nvPr/>
            </p:nvCxnSpPr>
            <p:spPr>
              <a:xfrm flipV="1">
                <a:off x="3953880" y="-435240"/>
                <a:ext cx="360" cy="252360"/>
              </a:xfrm>
              <a:prstGeom prst="straightConnector1">
                <a:avLst/>
              </a:prstGeom>
              <a:ln w="6480">
                <a:solidFill>
                  <a:srgbClr val="a8a8a8"/>
                </a:solidFill>
                <a:miter/>
              </a:ln>
            </p:spPr>
          </p:cxnSp>
          <p:cxnSp>
            <p:nvCxnSpPr>
              <p:cNvPr id="2909" name="Straight Connector 831"/>
              <p:cNvCxnSpPr/>
              <p:nvPr/>
            </p:nvCxnSpPr>
            <p:spPr>
              <a:xfrm flipV="1">
                <a:off x="4283640" y="-435240"/>
                <a:ext cx="360" cy="252360"/>
              </a:xfrm>
              <a:prstGeom prst="straightConnector1">
                <a:avLst/>
              </a:prstGeom>
              <a:ln w="6480">
                <a:solidFill>
                  <a:srgbClr val="a8a8a8"/>
                </a:solidFill>
                <a:miter/>
              </a:ln>
            </p:spPr>
          </p:cxnSp>
          <p:cxnSp>
            <p:nvCxnSpPr>
              <p:cNvPr id="2910" name="Straight Connector 832"/>
              <p:cNvCxnSpPr/>
              <p:nvPr/>
            </p:nvCxnSpPr>
            <p:spPr>
              <a:xfrm flipV="1">
                <a:off x="3295080" y="-435240"/>
                <a:ext cx="360" cy="252360"/>
              </a:xfrm>
              <a:prstGeom prst="straightConnector1">
                <a:avLst/>
              </a:prstGeom>
              <a:ln w="6480">
                <a:solidFill>
                  <a:srgbClr val="a8a8a8"/>
                </a:solidFill>
                <a:miter/>
              </a:ln>
            </p:spPr>
          </p:cxnSp>
          <p:cxnSp>
            <p:nvCxnSpPr>
              <p:cNvPr id="2911" name="Straight Connector 833"/>
              <p:cNvCxnSpPr/>
              <p:nvPr/>
            </p:nvCxnSpPr>
            <p:spPr>
              <a:xfrm flipV="1">
                <a:off x="3624480" y="-435240"/>
                <a:ext cx="360" cy="252360"/>
              </a:xfrm>
              <a:prstGeom prst="straightConnector1">
                <a:avLst/>
              </a:prstGeom>
              <a:ln w="6480">
                <a:solidFill>
                  <a:srgbClr val="a8a8a8"/>
                </a:solidFill>
                <a:miter/>
              </a:ln>
            </p:spPr>
          </p:cxnSp>
          <p:cxnSp>
            <p:nvCxnSpPr>
              <p:cNvPr id="2912" name="Straight Connector 834"/>
              <p:cNvCxnSpPr/>
              <p:nvPr/>
            </p:nvCxnSpPr>
            <p:spPr>
              <a:xfrm flipV="1">
                <a:off x="2635920" y="-435240"/>
                <a:ext cx="360" cy="252360"/>
              </a:xfrm>
              <a:prstGeom prst="straightConnector1">
                <a:avLst/>
              </a:prstGeom>
              <a:ln w="6480">
                <a:solidFill>
                  <a:srgbClr val="a8a8a8"/>
                </a:solidFill>
                <a:miter/>
              </a:ln>
            </p:spPr>
          </p:cxnSp>
          <p:cxnSp>
            <p:nvCxnSpPr>
              <p:cNvPr id="2913" name="Straight Connector 835"/>
              <p:cNvCxnSpPr/>
              <p:nvPr/>
            </p:nvCxnSpPr>
            <p:spPr>
              <a:xfrm flipV="1">
                <a:off x="2965320" y="-435240"/>
                <a:ext cx="360" cy="252360"/>
              </a:xfrm>
              <a:prstGeom prst="straightConnector1">
                <a:avLst/>
              </a:prstGeom>
              <a:ln w="6480">
                <a:solidFill>
                  <a:srgbClr val="a8a8a8"/>
                </a:solidFill>
                <a:miter/>
              </a:ln>
            </p:spPr>
          </p:cxnSp>
          <p:cxnSp>
            <p:nvCxnSpPr>
              <p:cNvPr id="2914" name="Straight Connector 836"/>
              <p:cNvCxnSpPr/>
              <p:nvPr/>
            </p:nvCxnSpPr>
            <p:spPr>
              <a:xfrm flipV="1">
                <a:off x="1976760" y="-435240"/>
                <a:ext cx="360" cy="252360"/>
              </a:xfrm>
              <a:prstGeom prst="straightConnector1">
                <a:avLst/>
              </a:prstGeom>
              <a:ln w="6480">
                <a:solidFill>
                  <a:srgbClr val="a8a8a8"/>
                </a:solidFill>
                <a:miter/>
              </a:ln>
            </p:spPr>
          </p:cxnSp>
          <p:cxnSp>
            <p:nvCxnSpPr>
              <p:cNvPr id="2915" name="Straight Connector 837"/>
              <p:cNvCxnSpPr/>
              <p:nvPr/>
            </p:nvCxnSpPr>
            <p:spPr>
              <a:xfrm flipV="1">
                <a:off x="2306520" y="-435240"/>
                <a:ext cx="360" cy="252360"/>
              </a:xfrm>
              <a:prstGeom prst="straightConnector1">
                <a:avLst/>
              </a:prstGeom>
              <a:ln w="6480">
                <a:solidFill>
                  <a:srgbClr val="a8a8a8"/>
                </a:solidFill>
                <a:miter/>
              </a:ln>
            </p:spPr>
          </p:cxnSp>
          <p:cxnSp>
            <p:nvCxnSpPr>
              <p:cNvPr id="2916" name="Straight Connector 838"/>
              <p:cNvCxnSpPr/>
              <p:nvPr/>
            </p:nvCxnSpPr>
            <p:spPr>
              <a:xfrm flipV="1">
                <a:off x="1317960" y="-435240"/>
                <a:ext cx="360" cy="252360"/>
              </a:xfrm>
              <a:prstGeom prst="straightConnector1">
                <a:avLst/>
              </a:prstGeom>
              <a:ln w="6480">
                <a:solidFill>
                  <a:srgbClr val="a8a8a8"/>
                </a:solidFill>
                <a:miter/>
              </a:ln>
            </p:spPr>
          </p:cxnSp>
          <p:cxnSp>
            <p:nvCxnSpPr>
              <p:cNvPr id="2917" name="Straight Connector 839"/>
              <p:cNvCxnSpPr/>
              <p:nvPr/>
            </p:nvCxnSpPr>
            <p:spPr>
              <a:xfrm flipV="1">
                <a:off x="1647360" y="-435240"/>
                <a:ext cx="360" cy="252360"/>
              </a:xfrm>
              <a:prstGeom prst="straightConnector1">
                <a:avLst/>
              </a:prstGeom>
              <a:ln w="6480">
                <a:solidFill>
                  <a:srgbClr val="a8a8a8"/>
                </a:solidFill>
                <a:miter/>
              </a:ln>
            </p:spPr>
          </p:cxnSp>
          <p:cxnSp>
            <p:nvCxnSpPr>
              <p:cNvPr id="2918" name="Straight Connector 840"/>
              <p:cNvCxnSpPr/>
              <p:nvPr/>
            </p:nvCxnSpPr>
            <p:spPr>
              <a:xfrm flipV="1">
                <a:off x="658800" y="-435240"/>
                <a:ext cx="360" cy="252360"/>
              </a:xfrm>
              <a:prstGeom prst="straightConnector1">
                <a:avLst/>
              </a:prstGeom>
              <a:ln w="6480">
                <a:solidFill>
                  <a:srgbClr val="a8a8a8"/>
                </a:solidFill>
                <a:miter/>
              </a:ln>
            </p:spPr>
          </p:cxnSp>
          <p:cxnSp>
            <p:nvCxnSpPr>
              <p:cNvPr id="2919" name="Straight Connector 841"/>
              <p:cNvCxnSpPr/>
              <p:nvPr/>
            </p:nvCxnSpPr>
            <p:spPr>
              <a:xfrm flipV="1">
                <a:off x="988200" y="-435240"/>
                <a:ext cx="360" cy="252360"/>
              </a:xfrm>
              <a:prstGeom prst="straightConnector1">
                <a:avLst/>
              </a:prstGeom>
              <a:ln w="6480">
                <a:solidFill>
                  <a:srgbClr val="a8a8a8"/>
                </a:solidFill>
                <a:miter/>
              </a:ln>
            </p:spPr>
          </p:cxnSp>
          <p:cxnSp>
            <p:nvCxnSpPr>
              <p:cNvPr id="2920" name="Straight Connector 842"/>
              <p:cNvCxnSpPr/>
              <p:nvPr/>
            </p:nvCxnSpPr>
            <p:spPr>
              <a:xfrm flipV="1">
                <a:off x="0" y="-435240"/>
                <a:ext cx="360" cy="252360"/>
              </a:xfrm>
              <a:prstGeom prst="straightConnector1">
                <a:avLst/>
              </a:prstGeom>
              <a:ln w="6480">
                <a:solidFill>
                  <a:srgbClr val="a8a8a8"/>
                </a:solidFill>
                <a:miter/>
              </a:ln>
            </p:spPr>
          </p:cxnSp>
          <p:cxnSp>
            <p:nvCxnSpPr>
              <p:cNvPr id="2921" name="Straight Connector 843"/>
              <p:cNvCxnSpPr/>
              <p:nvPr/>
            </p:nvCxnSpPr>
            <p:spPr>
              <a:xfrm flipV="1">
                <a:off x="329400" y="-435240"/>
                <a:ext cx="360" cy="252360"/>
              </a:xfrm>
              <a:prstGeom prst="straightConnector1">
                <a:avLst/>
              </a:prstGeom>
              <a:ln w="6480">
                <a:solidFill>
                  <a:srgbClr val="a8a8a8"/>
                </a:solidFill>
                <a:miter/>
              </a:ln>
            </p:spPr>
          </p:cxnSp>
          <p:cxnSp>
            <p:nvCxnSpPr>
              <p:cNvPr id="2922" name="Straight Connector 1883"/>
              <p:cNvCxnSpPr/>
              <p:nvPr/>
            </p:nvCxnSpPr>
            <p:spPr>
              <a:xfrm>
                <a:off x="12355560" y="326520"/>
                <a:ext cx="252360" cy="360"/>
              </a:xfrm>
              <a:prstGeom prst="straightConnector1">
                <a:avLst/>
              </a:prstGeom>
              <a:ln w="6480">
                <a:solidFill>
                  <a:srgbClr val="a8a8a8"/>
                </a:solidFill>
                <a:miter/>
              </a:ln>
            </p:spPr>
          </p:cxnSp>
          <p:cxnSp>
            <p:nvCxnSpPr>
              <p:cNvPr id="2923" name="Straight Connector 1884"/>
              <p:cNvCxnSpPr/>
              <p:nvPr/>
            </p:nvCxnSpPr>
            <p:spPr>
              <a:xfrm>
                <a:off x="12355560" y="0"/>
                <a:ext cx="252360" cy="360"/>
              </a:xfrm>
              <a:prstGeom prst="straightConnector1">
                <a:avLst/>
              </a:prstGeom>
              <a:ln w="6480">
                <a:solidFill>
                  <a:srgbClr val="a8a8a8"/>
                </a:solidFill>
                <a:miter/>
              </a:ln>
            </p:spPr>
          </p:cxnSp>
          <p:cxnSp>
            <p:nvCxnSpPr>
              <p:cNvPr id="2924" name="Straight Connector 1885"/>
              <p:cNvCxnSpPr/>
              <p:nvPr/>
            </p:nvCxnSpPr>
            <p:spPr>
              <a:xfrm>
                <a:off x="12355560" y="979560"/>
                <a:ext cx="252360" cy="360"/>
              </a:xfrm>
              <a:prstGeom prst="straightConnector1">
                <a:avLst/>
              </a:prstGeom>
              <a:ln w="6480">
                <a:solidFill>
                  <a:srgbClr val="a8a8a8"/>
                </a:solidFill>
                <a:miter/>
              </a:ln>
            </p:spPr>
          </p:cxnSp>
          <p:cxnSp>
            <p:nvCxnSpPr>
              <p:cNvPr id="2925" name="Straight Connector 1886"/>
              <p:cNvCxnSpPr/>
              <p:nvPr/>
            </p:nvCxnSpPr>
            <p:spPr>
              <a:xfrm>
                <a:off x="12355560" y="653040"/>
                <a:ext cx="252360" cy="360"/>
              </a:xfrm>
              <a:prstGeom prst="straightConnector1">
                <a:avLst/>
              </a:prstGeom>
              <a:ln w="6480">
                <a:solidFill>
                  <a:srgbClr val="a8a8a8"/>
                </a:solidFill>
                <a:miter/>
              </a:ln>
            </p:spPr>
          </p:cxnSp>
          <p:cxnSp>
            <p:nvCxnSpPr>
              <p:cNvPr id="2926" name="Straight Connector 1887"/>
              <p:cNvCxnSpPr/>
              <p:nvPr/>
            </p:nvCxnSpPr>
            <p:spPr>
              <a:xfrm>
                <a:off x="12355560" y="1632600"/>
                <a:ext cx="252360" cy="360"/>
              </a:xfrm>
              <a:prstGeom prst="straightConnector1">
                <a:avLst/>
              </a:prstGeom>
              <a:ln w="6480">
                <a:solidFill>
                  <a:srgbClr val="a8a8a8"/>
                </a:solidFill>
                <a:miter/>
              </a:ln>
            </p:spPr>
          </p:cxnSp>
          <p:cxnSp>
            <p:nvCxnSpPr>
              <p:cNvPr id="2927" name="Straight Connector 1888"/>
              <p:cNvCxnSpPr/>
              <p:nvPr/>
            </p:nvCxnSpPr>
            <p:spPr>
              <a:xfrm>
                <a:off x="12355560" y="1306080"/>
                <a:ext cx="252360" cy="360"/>
              </a:xfrm>
              <a:prstGeom prst="straightConnector1">
                <a:avLst/>
              </a:prstGeom>
              <a:ln w="6480">
                <a:solidFill>
                  <a:srgbClr val="a8a8a8"/>
                </a:solidFill>
                <a:miter/>
              </a:ln>
            </p:spPr>
          </p:cxnSp>
          <p:cxnSp>
            <p:nvCxnSpPr>
              <p:cNvPr id="2928" name="Straight Connector 1889"/>
              <p:cNvCxnSpPr/>
              <p:nvPr/>
            </p:nvCxnSpPr>
            <p:spPr>
              <a:xfrm>
                <a:off x="12355560" y="2285640"/>
                <a:ext cx="252360" cy="360"/>
              </a:xfrm>
              <a:prstGeom prst="straightConnector1">
                <a:avLst/>
              </a:prstGeom>
              <a:ln w="6480">
                <a:solidFill>
                  <a:srgbClr val="a8a8a8"/>
                </a:solidFill>
                <a:miter/>
              </a:ln>
            </p:spPr>
          </p:cxnSp>
          <p:cxnSp>
            <p:nvCxnSpPr>
              <p:cNvPr id="2929" name="Straight Connector 1890"/>
              <p:cNvCxnSpPr/>
              <p:nvPr/>
            </p:nvCxnSpPr>
            <p:spPr>
              <a:xfrm>
                <a:off x="12355560" y="1959120"/>
                <a:ext cx="252360" cy="360"/>
              </a:xfrm>
              <a:prstGeom prst="straightConnector1">
                <a:avLst/>
              </a:prstGeom>
              <a:ln w="6480">
                <a:solidFill>
                  <a:srgbClr val="a8a8a8"/>
                </a:solidFill>
                <a:miter/>
              </a:ln>
            </p:spPr>
          </p:cxnSp>
          <p:cxnSp>
            <p:nvCxnSpPr>
              <p:cNvPr id="2930" name="Straight Connector 1891"/>
              <p:cNvCxnSpPr/>
              <p:nvPr/>
            </p:nvCxnSpPr>
            <p:spPr>
              <a:xfrm>
                <a:off x="12355560" y="2939040"/>
                <a:ext cx="252360" cy="360"/>
              </a:xfrm>
              <a:prstGeom prst="straightConnector1">
                <a:avLst/>
              </a:prstGeom>
              <a:ln w="6480">
                <a:solidFill>
                  <a:srgbClr val="a8a8a8"/>
                </a:solidFill>
                <a:miter/>
              </a:ln>
            </p:spPr>
          </p:cxnSp>
          <p:cxnSp>
            <p:nvCxnSpPr>
              <p:cNvPr id="2931" name="Straight Connector 1892"/>
              <p:cNvCxnSpPr/>
              <p:nvPr/>
            </p:nvCxnSpPr>
            <p:spPr>
              <a:xfrm>
                <a:off x="12355560" y="2612520"/>
                <a:ext cx="252360" cy="360"/>
              </a:xfrm>
              <a:prstGeom prst="straightConnector1">
                <a:avLst/>
              </a:prstGeom>
              <a:ln w="6480">
                <a:solidFill>
                  <a:srgbClr val="a8a8a8"/>
                </a:solidFill>
                <a:miter/>
              </a:ln>
            </p:spPr>
          </p:cxnSp>
          <p:cxnSp>
            <p:nvCxnSpPr>
              <p:cNvPr id="2932" name="Straight Connector 1893"/>
              <p:cNvCxnSpPr/>
              <p:nvPr/>
            </p:nvCxnSpPr>
            <p:spPr>
              <a:xfrm>
                <a:off x="12355560" y="3592080"/>
                <a:ext cx="252360" cy="360"/>
              </a:xfrm>
              <a:prstGeom prst="straightConnector1">
                <a:avLst/>
              </a:prstGeom>
              <a:ln w="6480">
                <a:solidFill>
                  <a:srgbClr val="a8a8a8"/>
                </a:solidFill>
                <a:miter/>
              </a:ln>
            </p:spPr>
          </p:cxnSp>
          <p:cxnSp>
            <p:nvCxnSpPr>
              <p:cNvPr id="2933" name="Straight Connector 1894"/>
              <p:cNvCxnSpPr/>
              <p:nvPr/>
            </p:nvCxnSpPr>
            <p:spPr>
              <a:xfrm>
                <a:off x="12355560" y="3265560"/>
                <a:ext cx="252360" cy="360"/>
              </a:xfrm>
              <a:prstGeom prst="straightConnector1">
                <a:avLst/>
              </a:prstGeom>
              <a:ln w="6480">
                <a:solidFill>
                  <a:srgbClr val="a8a8a8"/>
                </a:solidFill>
                <a:miter/>
              </a:ln>
            </p:spPr>
          </p:cxnSp>
          <p:cxnSp>
            <p:nvCxnSpPr>
              <p:cNvPr id="2934" name="Straight Connector 1895"/>
              <p:cNvCxnSpPr/>
              <p:nvPr/>
            </p:nvCxnSpPr>
            <p:spPr>
              <a:xfrm>
                <a:off x="12355560" y="4245120"/>
                <a:ext cx="252360" cy="360"/>
              </a:xfrm>
              <a:prstGeom prst="straightConnector1">
                <a:avLst/>
              </a:prstGeom>
              <a:ln w="6480">
                <a:solidFill>
                  <a:srgbClr val="a8a8a8"/>
                </a:solidFill>
                <a:miter/>
              </a:ln>
            </p:spPr>
          </p:cxnSp>
          <p:cxnSp>
            <p:nvCxnSpPr>
              <p:cNvPr id="2935" name="Straight Connector 1896"/>
              <p:cNvCxnSpPr/>
              <p:nvPr/>
            </p:nvCxnSpPr>
            <p:spPr>
              <a:xfrm>
                <a:off x="12355560" y="3918600"/>
                <a:ext cx="252360" cy="360"/>
              </a:xfrm>
              <a:prstGeom prst="straightConnector1">
                <a:avLst/>
              </a:prstGeom>
              <a:ln w="6480">
                <a:solidFill>
                  <a:srgbClr val="a8a8a8"/>
                </a:solidFill>
                <a:miter/>
              </a:ln>
            </p:spPr>
          </p:cxnSp>
          <p:cxnSp>
            <p:nvCxnSpPr>
              <p:cNvPr id="2936" name="Straight Connector 1898"/>
              <p:cNvCxnSpPr/>
              <p:nvPr/>
            </p:nvCxnSpPr>
            <p:spPr>
              <a:xfrm>
                <a:off x="12355560" y="4571640"/>
                <a:ext cx="252360" cy="360"/>
              </a:xfrm>
              <a:prstGeom prst="straightConnector1">
                <a:avLst/>
              </a:prstGeom>
              <a:ln w="6480">
                <a:solidFill>
                  <a:srgbClr val="a8a8a8"/>
                </a:solidFill>
                <a:miter/>
              </a:ln>
            </p:spPr>
          </p:cxnSp>
          <p:cxnSp>
            <p:nvCxnSpPr>
              <p:cNvPr id="2937" name="Straight Connector 1899"/>
              <p:cNvCxnSpPr/>
              <p:nvPr/>
            </p:nvCxnSpPr>
            <p:spPr>
              <a:xfrm>
                <a:off x="12355560" y="5551560"/>
                <a:ext cx="252360" cy="360"/>
              </a:xfrm>
              <a:prstGeom prst="straightConnector1">
                <a:avLst/>
              </a:prstGeom>
              <a:ln w="6480">
                <a:solidFill>
                  <a:srgbClr val="a8a8a8"/>
                </a:solidFill>
                <a:miter/>
              </a:ln>
            </p:spPr>
          </p:cxnSp>
          <p:cxnSp>
            <p:nvCxnSpPr>
              <p:cNvPr id="2938" name="Straight Connector 1900"/>
              <p:cNvCxnSpPr/>
              <p:nvPr/>
            </p:nvCxnSpPr>
            <p:spPr>
              <a:xfrm>
                <a:off x="12355560" y="5225040"/>
                <a:ext cx="252360" cy="360"/>
              </a:xfrm>
              <a:prstGeom prst="straightConnector1">
                <a:avLst/>
              </a:prstGeom>
              <a:ln w="6480">
                <a:solidFill>
                  <a:srgbClr val="a8a8a8"/>
                </a:solidFill>
                <a:miter/>
              </a:ln>
            </p:spPr>
          </p:cxnSp>
          <p:cxnSp>
            <p:nvCxnSpPr>
              <p:cNvPr id="2939" name="Straight Connector 1901"/>
              <p:cNvCxnSpPr/>
              <p:nvPr/>
            </p:nvCxnSpPr>
            <p:spPr>
              <a:xfrm>
                <a:off x="12355560" y="6204600"/>
                <a:ext cx="252360" cy="360"/>
              </a:xfrm>
              <a:prstGeom prst="straightConnector1">
                <a:avLst/>
              </a:prstGeom>
              <a:ln w="6480">
                <a:solidFill>
                  <a:srgbClr val="a8a8a8"/>
                </a:solidFill>
                <a:miter/>
              </a:ln>
            </p:spPr>
          </p:cxnSp>
          <p:cxnSp>
            <p:nvCxnSpPr>
              <p:cNvPr id="2940" name="Straight Connector 1902"/>
              <p:cNvCxnSpPr/>
              <p:nvPr/>
            </p:nvCxnSpPr>
            <p:spPr>
              <a:xfrm>
                <a:off x="12355560" y="5878080"/>
                <a:ext cx="252360" cy="360"/>
              </a:xfrm>
              <a:prstGeom prst="straightConnector1">
                <a:avLst/>
              </a:prstGeom>
              <a:ln w="6480">
                <a:solidFill>
                  <a:srgbClr val="a8a8a8"/>
                </a:solidFill>
                <a:miter/>
              </a:ln>
            </p:spPr>
          </p:cxnSp>
          <p:cxnSp>
            <p:nvCxnSpPr>
              <p:cNvPr id="2941" name="Straight Connector 1903"/>
              <p:cNvCxnSpPr/>
              <p:nvPr/>
            </p:nvCxnSpPr>
            <p:spPr>
              <a:xfrm>
                <a:off x="12355560" y="6857640"/>
                <a:ext cx="252360" cy="360"/>
              </a:xfrm>
              <a:prstGeom prst="straightConnector1">
                <a:avLst/>
              </a:prstGeom>
              <a:ln w="6480">
                <a:solidFill>
                  <a:srgbClr val="a8a8a8"/>
                </a:solidFill>
                <a:miter/>
              </a:ln>
            </p:spPr>
          </p:cxnSp>
          <p:cxnSp>
            <p:nvCxnSpPr>
              <p:cNvPr id="2942" name="Straight Connector 1904"/>
              <p:cNvCxnSpPr/>
              <p:nvPr/>
            </p:nvCxnSpPr>
            <p:spPr>
              <a:xfrm>
                <a:off x="12355560" y="6531120"/>
                <a:ext cx="252360" cy="360"/>
              </a:xfrm>
              <a:prstGeom prst="straightConnector1">
                <a:avLst/>
              </a:prstGeom>
              <a:ln w="6480">
                <a:solidFill>
                  <a:srgbClr val="a8a8a8"/>
                </a:solidFill>
                <a:miter/>
              </a:ln>
            </p:spPr>
          </p:cxnSp>
          <p:cxnSp>
            <p:nvCxnSpPr>
              <p:cNvPr id="294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294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294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294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294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294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2949" name="Straight Connector 2097"/>
              <p:cNvCxnSpPr/>
              <p:nvPr/>
            </p:nvCxnSpPr>
            <p:spPr>
              <a:xfrm flipV="1">
                <a:off x="9885240" y="7041240"/>
                <a:ext cx="360" cy="252360"/>
              </a:xfrm>
              <a:prstGeom prst="straightConnector1">
                <a:avLst/>
              </a:prstGeom>
              <a:ln w="6480">
                <a:solidFill>
                  <a:srgbClr val="a8a8a8"/>
                </a:solidFill>
                <a:miter/>
              </a:ln>
            </p:spPr>
          </p:cxnSp>
          <p:cxnSp>
            <p:nvCxnSpPr>
              <p:cNvPr id="295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2951" name="Straight Connector 2099"/>
              <p:cNvCxnSpPr/>
              <p:nvPr/>
            </p:nvCxnSpPr>
            <p:spPr>
              <a:xfrm flipV="1">
                <a:off x="9226080" y="7041240"/>
                <a:ext cx="360" cy="252360"/>
              </a:xfrm>
              <a:prstGeom prst="straightConnector1">
                <a:avLst/>
              </a:prstGeom>
              <a:ln w="6480">
                <a:solidFill>
                  <a:srgbClr val="a8a8a8"/>
                </a:solidFill>
                <a:miter/>
              </a:ln>
            </p:spPr>
          </p:cxnSp>
          <p:cxnSp>
            <p:nvCxnSpPr>
              <p:cNvPr id="2952" name="Straight Connector 2100"/>
              <p:cNvCxnSpPr/>
              <p:nvPr/>
            </p:nvCxnSpPr>
            <p:spPr>
              <a:xfrm flipV="1">
                <a:off x="9555840" y="7041240"/>
                <a:ext cx="360" cy="252360"/>
              </a:xfrm>
              <a:prstGeom prst="straightConnector1">
                <a:avLst/>
              </a:prstGeom>
              <a:ln w="6480">
                <a:solidFill>
                  <a:srgbClr val="a8a8a8"/>
                </a:solidFill>
                <a:miter/>
              </a:ln>
            </p:spPr>
          </p:cxnSp>
          <p:cxnSp>
            <p:nvCxnSpPr>
              <p:cNvPr id="2953" name="Straight Connector 2101"/>
              <p:cNvCxnSpPr/>
              <p:nvPr/>
            </p:nvCxnSpPr>
            <p:spPr>
              <a:xfrm flipV="1">
                <a:off x="8567280" y="7041240"/>
                <a:ext cx="360" cy="252360"/>
              </a:xfrm>
              <a:prstGeom prst="straightConnector1">
                <a:avLst/>
              </a:prstGeom>
              <a:ln w="6480">
                <a:solidFill>
                  <a:srgbClr val="a8a8a8"/>
                </a:solidFill>
                <a:miter/>
              </a:ln>
            </p:spPr>
          </p:cxnSp>
          <p:cxnSp>
            <p:nvCxnSpPr>
              <p:cNvPr id="2954" name="Straight Connector 2102"/>
              <p:cNvCxnSpPr/>
              <p:nvPr/>
            </p:nvCxnSpPr>
            <p:spPr>
              <a:xfrm flipV="1">
                <a:off x="8896680" y="7041240"/>
                <a:ext cx="360" cy="252360"/>
              </a:xfrm>
              <a:prstGeom prst="straightConnector1">
                <a:avLst/>
              </a:prstGeom>
              <a:ln w="6480">
                <a:solidFill>
                  <a:srgbClr val="a8a8a8"/>
                </a:solidFill>
                <a:miter/>
              </a:ln>
            </p:spPr>
          </p:cxnSp>
          <p:cxnSp>
            <p:nvCxnSpPr>
              <p:cNvPr id="2955" name="Straight Connector 2103"/>
              <p:cNvCxnSpPr/>
              <p:nvPr/>
            </p:nvCxnSpPr>
            <p:spPr>
              <a:xfrm flipV="1">
                <a:off x="7908120" y="7041240"/>
                <a:ext cx="360" cy="252360"/>
              </a:xfrm>
              <a:prstGeom prst="straightConnector1">
                <a:avLst/>
              </a:prstGeom>
              <a:ln w="6480">
                <a:solidFill>
                  <a:srgbClr val="a8a8a8"/>
                </a:solidFill>
                <a:miter/>
              </a:ln>
            </p:spPr>
          </p:cxnSp>
          <p:cxnSp>
            <p:nvCxnSpPr>
              <p:cNvPr id="2956" name="Straight Connector 2104"/>
              <p:cNvCxnSpPr/>
              <p:nvPr/>
            </p:nvCxnSpPr>
            <p:spPr>
              <a:xfrm flipV="1">
                <a:off x="8237520" y="7041240"/>
                <a:ext cx="360" cy="252360"/>
              </a:xfrm>
              <a:prstGeom prst="straightConnector1">
                <a:avLst/>
              </a:prstGeom>
              <a:ln w="6480">
                <a:solidFill>
                  <a:srgbClr val="a8a8a8"/>
                </a:solidFill>
                <a:miter/>
              </a:ln>
            </p:spPr>
          </p:cxnSp>
          <p:cxnSp>
            <p:nvCxnSpPr>
              <p:cNvPr id="2957" name="Straight Connector 2105"/>
              <p:cNvCxnSpPr/>
              <p:nvPr/>
            </p:nvCxnSpPr>
            <p:spPr>
              <a:xfrm flipV="1">
                <a:off x="7248960" y="7041240"/>
                <a:ext cx="360" cy="252360"/>
              </a:xfrm>
              <a:prstGeom prst="straightConnector1">
                <a:avLst/>
              </a:prstGeom>
              <a:ln w="6480">
                <a:solidFill>
                  <a:srgbClr val="a8a8a8"/>
                </a:solidFill>
                <a:miter/>
              </a:ln>
            </p:spPr>
          </p:cxnSp>
          <p:cxnSp>
            <p:nvCxnSpPr>
              <p:cNvPr id="2958" name="Straight Connector 2106"/>
              <p:cNvCxnSpPr/>
              <p:nvPr/>
            </p:nvCxnSpPr>
            <p:spPr>
              <a:xfrm flipV="1">
                <a:off x="7578720" y="7041240"/>
                <a:ext cx="360" cy="252360"/>
              </a:xfrm>
              <a:prstGeom prst="straightConnector1">
                <a:avLst/>
              </a:prstGeom>
              <a:ln w="6480">
                <a:solidFill>
                  <a:srgbClr val="a8a8a8"/>
                </a:solidFill>
                <a:miter/>
              </a:ln>
            </p:spPr>
          </p:cxnSp>
          <p:cxnSp>
            <p:nvCxnSpPr>
              <p:cNvPr id="2959" name="Straight Connector 2107"/>
              <p:cNvCxnSpPr/>
              <p:nvPr/>
            </p:nvCxnSpPr>
            <p:spPr>
              <a:xfrm flipV="1">
                <a:off x="6590160" y="7041240"/>
                <a:ext cx="360" cy="252360"/>
              </a:xfrm>
              <a:prstGeom prst="straightConnector1">
                <a:avLst/>
              </a:prstGeom>
              <a:ln w="6480">
                <a:solidFill>
                  <a:srgbClr val="a8a8a8"/>
                </a:solidFill>
                <a:miter/>
              </a:ln>
            </p:spPr>
          </p:cxnSp>
          <p:cxnSp>
            <p:nvCxnSpPr>
              <p:cNvPr id="2960" name="Straight Connector 2108"/>
              <p:cNvCxnSpPr/>
              <p:nvPr/>
            </p:nvCxnSpPr>
            <p:spPr>
              <a:xfrm flipV="1">
                <a:off x="6919560" y="7041240"/>
                <a:ext cx="360" cy="252360"/>
              </a:xfrm>
              <a:prstGeom prst="straightConnector1">
                <a:avLst/>
              </a:prstGeom>
              <a:ln w="6480">
                <a:solidFill>
                  <a:srgbClr val="a8a8a8"/>
                </a:solidFill>
                <a:miter/>
              </a:ln>
            </p:spPr>
          </p:cxnSp>
          <p:cxnSp>
            <p:nvCxnSpPr>
              <p:cNvPr id="2961" name="Straight Connector 2109"/>
              <p:cNvCxnSpPr/>
              <p:nvPr/>
            </p:nvCxnSpPr>
            <p:spPr>
              <a:xfrm flipV="1">
                <a:off x="5931000" y="7041240"/>
                <a:ext cx="360" cy="252360"/>
              </a:xfrm>
              <a:prstGeom prst="straightConnector1">
                <a:avLst/>
              </a:prstGeom>
              <a:ln w="6480">
                <a:solidFill>
                  <a:srgbClr val="a8a8a8"/>
                </a:solidFill>
                <a:miter/>
              </a:ln>
            </p:spPr>
          </p:cxnSp>
          <p:cxnSp>
            <p:nvCxnSpPr>
              <p:cNvPr id="2962" name="Straight Connector 2110"/>
              <p:cNvCxnSpPr/>
              <p:nvPr/>
            </p:nvCxnSpPr>
            <p:spPr>
              <a:xfrm flipV="1">
                <a:off x="6260760" y="7041240"/>
                <a:ext cx="360" cy="252360"/>
              </a:xfrm>
              <a:prstGeom prst="straightConnector1">
                <a:avLst/>
              </a:prstGeom>
              <a:ln w="6480">
                <a:solidFill>
                  <a:srgbClr val="a8a8a8"/>
                </a:solidFill>
                <a:miter/>
              </a:ln>
            </p:spPr>
          </p:cxnSp>
          <p:cxnSp>
            <p:nvCxnSpPr>
              <p:cNvPr id="2963" name="Straight Connector 2111"/>
              <p:cNvCxnSpPr/>
              <p:nvPr/>
            </p:nvCxnSpPr>
            <p:spPr>
              <a:xfrm flipV="1">
                <a:off x="5272200" y="7041240"/>
                <a:ext cx="360" cy="252360"/>
              </a:xfrm>
              <a:prstGeom prst="straightConnector1">
                <a:avLst/>
              </a:prstGeom>
              <a:ln w="6480">
                <a:solidFill>
                  <a:srgbClr val="a8a8a8"/>
                </a:solidFill>
                <a:miter/>
              </a:ln>
            </p:spPr>
          </p:cxnSp>
          <p:cxnSp>
            <p:nvCxnSpPr>
              <p:cNvPr id="2964" name="Straight Connector 2112"/>
              <p:cNvCxnSpPr/>
              <p:nvPr/>
            </p:nvCxnSpPr>
            <p:spPr>
              <a:xfrm flipV="1">
                <a:off x="5601600" y="7041240"/>
                <a:ext cx="360" cy="252360"/>
              </a:xfrm>
              <a:prstGeom prst="straightConnector1">
                <a:avLst/>
              </a:prstGeom>
              <a:ln w="6480">
                <a:solidFill>
                  <a:srgbClr val="a8a8a8"/>
                </a:solidFill>
                <a:miter/>
              </a:ln>
            </p:spPr>
          </p:cxnSp>
          <p:cxnSp>
            <p:nvCxnSpPr>
              <p:cNvPr id="2965" name="Straight Connector 2113"/>
              <p:cNvCxnSpPr/>
              <p:nvPr/>
            </p:nvCxnSpPr>
            <p:spPr>
              <a:xfrm flipV="1">
                <a:off x="4613040" y="7041240"/>
                <a:ext cx="360" cy="252360"/>
              </a:xfrm>
              <a:prstGeom prst="straightConnector1">
                <a:avLst/>
              </a:prstGeom>
              <a:ln w="6480">
                <a:solidFill>
                  <a:srgbClr val="a8a8a8"/>
                </a:solidFill>
                <a:miter/>
              </a:ln>
            </p:spPr>
          </p:cxnSp>
          <p:cxnSp>
            <p:nvCxnSpPr>
              <p:cNvPr id="2966" name="Straight Connector 2114"/>
              <p:cNvCxnSpPr/>
              <p:nvPr/>
            </p:nvCxnSpPr>
            <p:spPr>
              <a:xfrm flipV="1">
                <a:off x="4942440" y="7041240"/>
                <a:ext cx="360" cy="252360"/>
              </a:xfrm>
              <a:prstGeom prst="straightConnector1">
                <a:avLst/>
              </a:prstGeom>
              <a:ln w="6480">
                <a:solidFill>
                  <a:srgbClr val="a8a8a8"/>
                </a:solidFill>
                <a:miter/>
              </a:ln>
            </p:spPr>
          </p:cxnSp>
          <p:cxnSp>
            <p:nvCxnSpPr>
              <p:cNvPr id="2967" name="Straight Connector 2115"/>
              <p:cNvCxnSpPr/>
              <p:nvPr/>
            </p:nvCxnSpPr>
            <p:spPr>
              <a:xfrm flipV="1">
                <a:off x="3953880" y="7041240"/>
                <a:ext cx="360" cy="252360"/>
              </a:xfrm>
              <a:prstGeom prst="straightConnector1">
                <a:avLst/>
              </a:prstGeom>
              <a:ln w="6480">
                <a:solidFill>
                  <a:srgbClr val="a8a8a8"/>
                </a:solidFill>
                <a:miter/>
              </a:ln>
            </p:spPr>
          </p:cxnSp>
          <p:cxnSp>
            <p:nvCxnSpPr>
              <p:cNvPr id="2968" name="Straight Connector 2116"/>
              <p:cNvCxnSpPr/>
              <p:nvPr/>
            </p:nvCxnSpPr>
            <p:spPr>
              <a:xfrm flipV="1">
                <a:off x="4283640" y="7041240"/>
                <a:ext cx="360" cy="252360"/>
              </a:xfrm>
              <a:prstGeom prst="straightConnector1">
                <a:avLst/>
              </a:prstGeom>
              <a:ln w="6480">
                <a:solidFill>
                  <a:srgbClr val="a8a8a8"/>
                </a:solidFill>
                <a:miter/>
              </a:ln>
            </p:spPr>
          </p:cxnSp>
          <p:cxnSp>
            <p:nvCxnSpPr>
              <p:cNvPr id="2969" name="Straight Connector 2117"/>
              <p:cNvCxnSpPr/>
              <p:nvPr/>
            </p:nvCxnSpPr>
            <p:spPr>
              <a:xfrm flipV="1">
                <a:off x="3295080" y="7041240"/>
                <a:ext cx="360" cy="252360"/>
              </a:xfrm>
              <a:prstGeom prst="straightConnector1">
                <a:avLst/>
              </a:prstGeom>
              <a:ln w="6480">
                <a:solidFill>
                  <a:srgbClr val="a8a8a8"/>
                </a:solidFill>
                <a:miter/>
              </a:ln>
            </p:spPr>
          </p:cxnSp>
          <p:cxnSp>
            <p:nvCxnSpPr>
              <p:cNvPr id="2970" name="Straight Connector 2118"/>
              <p:cNvCxnSpPr/>
              <p:nvPr/>
            </p:nvCxnSpPr>
            <p:spPr>
              <a:xfrm flipV="1">
                <a:off x="3624480" y="7041240"/>
                <a:ext cx="360" cy="252360"/>
              </a:xfrm>
              <a:prstGeom prst="straightConnector1">
                <a:avLst/>
              </a:prstGeom>
              <a:ln w="6480">
                <a:solidFill>
                  <a:srgbClr val="a8a8a8"/>
                </a:solidFill>
                <a:miter/>
              </a:ln>
            </p:spPr>
          </p:cxnSp>
          <p:cxnSp>
            <p:nvCxnSpPr>
              <p:cNvPr id="2971" name="Straight Connector 2119"/>
              <p:cNvCxnSpPr/>
              <p:nvPr/>
            </p:nvCxnSpPr>
            <p:spPr>
              <a:xfrm flipV="1">
                <a:off x="2635920" y="7041240"/>
                <a:ext cx="360" cy="252360"/>
              </a:xfrm>
              <a:prstGeom prst="straightConnector1">
                <a:avLst/>
              </a:prstGeom>
              <a:ln w="6480">
                <a:solidFill>
                  <a:srgbClr val="a8a8a8"/>
                </a:solidFill>
                <a:miter/>
              </a:ln>
            </p:spPr>
          </p:cxnSp>
          <p:cxnSp>
            <p:nvCxnSpPr>
              <p:cNvPr id="2972" name="Straight Connector 2120"/>
              <p:cNvCxnSpPr/>
              <p:nvPr/>
            </p:nvCxnSpPr>
            <p:spPr>
              <a:xfrm flipV="1">
                <a:off x="2965320" y="7041240"/>
                <a:ext cx="360" cy="252360"/>
              </a:xfrm>
              <a:prstGeom prst="straightConnector1">
                <a:avLst/>
              </a:prstGeom>
              <a:ln w="6480">
                <a:solidFill>
                  <a:srgbClr val="a8a8a8"/>
                </a:solidFill>
                <a:miter/>
              </a:ln>
            </p:spPr>
          </p:cxnSp>
          <p:cxnSp>
            <p:nvCxnSpPr>
              <p:cNvPr id="2973" name="Straight Connector 2121"/>
              <p:cNvCxnSpPr/>
              <p:nvPr/>
            </p:nvCxnSpPr>
            <p:spPr>
              <a:xfrm flipV="1">
                <a:off x="1976760" y="7041240"/>
                <a:ext cx="360" cy="252360"/>
              </a:xfrm>
              <a:prstGeom prst="straightConnector1">
                <a:avLst/>
              </a:prstGeom>
              <a:ln w="6480">
                <a:solidFill>
                  <a:srgbClr val="a8a8a8"/>
                </a:solidFill>
                <a:miter/>
              </a:ln>
            </p:spPr>
          </p:cxnSp>
          <p:cxnSp>
            <p:nvCxnSpPr>
              <p:cNvPr id="2974" name="Straight Connector 2122"/>
              <p:cNvCxnSpPr/>
              <p:nvPr/>
            </p:nvCxnSpPr>
            <p:spPr>
              <a:xfrm flipV="1">
                <a:off x="2306520" y="7041240"/>
                <a:ext cx="360" cy="252360"/>
              </a:xfrm>
              <a:prstGeom prst="straightConnector1">
                <a:avLst/>
              </a:prstGeom>
              <a:ln w="6480">
                <a:solidFill>
                  <a:srgbClr val="a8a8a8"/>
                </a:solidFill>
                <a:miter/>
              </a:ln>
            </p:spPr>
          </p:cxnSp>
          <p:cxnSp>
            <p:nvCxnSpPr>
              <p:cNvPr id="2975" name="Straight Connector 2123"/>
              <p:cNvCxnSpPr/>
              <p:nvPr/>
            </p:nvCxnSpPr>
            <p:spPr>
              <a:xfrm flipV="1">
                <a:off x="1317960" y="7041240"/>
                <a:ext cx="360" cy="252360"/>
              </a:xfrm>
              <a:prstGeom prst="straightConnector1">
                <a:avLst/>
              </a:prstGeom>
              <a:ln w="6480">
                <a:solidFill>
                  <a:srgbClr val="a8a8a8"/>
                </a:solidFill>
                <a:miter/>
              </a:ln>
            </p:spPr>
          </p:cxnSp>
          <p:cxnSp>
            <p:nvCxnSpPr>
              <p:cNvPr id="2976" name="Straight Connector 2124"/>
              <p:cNvCxnSpPr/>
              <p:nvPr/>
            </p:nvCxnSpPr>
            <p:spPr>
              <a:xfrm flipV="1">
                <a:off x="1647360" y="7041240"/>
                <a:ext cx="360" cy="252360"/>
              </a:xfrm>
              <a:prstGeom prst="straightConnector1">
                <a:avLst/>
              </a:prstGeom>
              <a:ln w="6480">
                <a:solidFill>
                  <a:srgbClr val="a8a8a8"/>
                </a:solidFill>
                <a:miter/>
              </a:ln>
            </p:spPr>
          </p:cxnSp>
          <p:cxnSp>
            <p:nvCxnSpPr>
              <p:cNvPr id="2977" name="Straight Connector 2125"/>
              <p:cNvCxnSpPr/>
              <p:nvPr/>
            </p:nvCxnSpPr>
            <p:spPr>
              <a:xfrm flipV="1">
                <a:off x="658800" y="7041240"/>
                <a:ext cx="360" cy="252360"/>
              </a:xfrm>
              <a:prstGeom prst="straightConnector1">
                <a:avLst/>
              </a:prstGeom>
              <a:ln w="6480">
                <a:solidFill>
                  <a:srgbClr val="a8a8a8"/>
                </a:solidFill>
                <a:miter/>
              </a:ln>
            </p:spPr>
          </p:cxnSp>
          <p:cxnSp>
            <p:nvCxnSpPr>
              <p:cNvPr id="2978" name="Straight Connector 2126"/>
              <p:cNvCxnSpPr/>
              <p:nvPr/>
            </p:nvCxnSpPr>
            <p:spPr>
              <a:xfrm flipV="1">
                <a:off x="988200" y="7041240"/>
                <a:ext cx="360" cy="252360"/>
              </a:xfrm>
              <a:prstGeom prst="straightConnector1">
                <a:avLst/>
              </a:prstGeom>
              <a:ln w="6480">
                <a:solidFill>
                  <a:srgbClr val="a8a8a8"/>
                </a:solidFill>
                <a:miter/>
              </a:ln>
            </p:spPr>
          </p:cxnSp>
          <p:cxnSp>
            <p:nvCxnSpPr>
              <p:cNvPr id="2979" name="Straight Connector 2127"/>
              <p:cNvCxnSpPr/>
              <p:nvPr/>
            </p:nvCxnSpPr>
            <p:spPr>
              <a:xfrm flipV="1">
                <a:off x="0" y="7041240"/>
                <a:ext cx="360" cy="252360"/>
              </a:xfrm>
              <a:prstGeom prst="straightConnector1">
                <a:avLst/>
              </a:prstGeom>
              <a:ln w="6480">
                <a:solidFill>
                  <a:srgbClr val="a8a8a8"/>
                </a:solidFill>
                <a:miter/>
              </a:ln>
            </p:spPr>
          </p:cxnSp>
          <p:cxnSp>
            <p:nvCxnSpPr>
              <p:cNvPr id="298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2981" name="PlaceHolder 1"/>
          <p:cNvSpPr>
            <a:spLocks noGrp="1"/>
          </p:cNvSpPr>
          <p:nvPr>
            <p:ph type="body"/>
          </p:nvPr>
        </p:nvSpPr>
        <p:spPr>
          <a:xfrm>
            <a:off x="360" y="0"/>
            <a:ext cx="12191760" cy="6857640"/>
          </a:xfrm>
          <a:prstGeom prst="rect">
            <a:avLst/>
          </a:prstGeom>
          <a:solidFill>
            <a:schemeClr val="accent2">
              <a:lumMod val="20000"/>
              <a:lumOff val="80000"/>
              <a:alpha val="10000"/>
            </a:schemeClr>
          </a:solidFill>
          <a:ln w="0">
            <a:noFill/>
          </a:ln>
        </p:spPr>
        <p:txBody>
          <a:bodyPr lIns="2880000" rIns="36000" tIns="36000" bIns="36000" anchor="ctr">
            <a:noAutofit/>
          </a:bodyPr>
          <a:p>
            <a:pPr marL="432000" indent="-324000" algn="ctr" defTabSz="914400">
              <a:lnSpc>
                <a:spcPct val="100000"/>
              </a:lnSpc>
              <a:buClr>
                <a:srgbClr val="000000"/>
              </a:buClr>
              <a:buSzPct val="45000"/>
              <a:buFont typeface="Wingdings" charset="2"/>
              <a:buChar char=""/>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2982" name="PlaceHolder 2"/>
          <p:cNvSpPr>
            <a:spLocks noGrp="1"/>
          </p:cNvSpPr>
          <p:nvPr>
            <p:ph type="title"/>
          </p:nvPr>
        </p:nvSpPr>
        <p:spPr>
          <a:xfrm>
            <a:off x="658800" y="2448000"/>
            <a:ext cx="548532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chapter title</a:t>
            </a:r>
            <a:endParaRPr b="0" lang="en-GB" sz="3600" spc="-1" strike="noStrike">
              <a:solidFill>
                <a:schemeClr val="dk1"/>
              </a:solidFill>
              <a:latin typeface="ING Me"/>
            </a:endParaRPr>
          </a:p>
        </p:txBody>
      </p:sp>
      <p:sp>
        <p:nvSpPr>
          <p:cNvPr id="2983" name="Text Placeholder 6"/>
          <p:cNvSpPr/>
          <p:nvPr/>
        </p:nvSpPr>
        <p:spPr>
          <a:xfrm>
            <a:off x="227520" y="3265560"/>
            <a:ext cx="933948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 or remove bar</a:t>
            </a:r>
            <a:endParaRPr b="0" lang="en-US" sz="3600" spc="-1" strike="noStrike">
              <a:solidFill>
                <a:srgbClr val="000000"/>
              </a:solidFill>
              <a:latin typeface="Arial"/>
            </a:endParaRPr>
          </a:p>
        </p:txBody>
      </p:sp>
      <p:sp>
        <p:nvSpPr>
          <p:cNvPr id="2984" name="TextBox 8"/>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8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0084" name="Master Grid"/>
          <p:cNvGrpSpPr/>
          <p:nvPr/>
        </p:nvGrpSpPr>
        <p:grpSpPr>
          <a:xfrm>
            <a:off x="0" y="0"/>
            <a:ext cx="12191760" cy="6858000"/>
            <a:chOff x="0" y="0"/>
            <a:chExt cx="12191760" cy="6858000"/>
          </a:xfrm>
        </p:grpSpPr>
        <p:grpSp>
          <p:nvGrpSpPr>
            <p:cNvPr id="30085" name="GRID"/>
            <p:cNvGrpSpPr/>
            <p:nvPr/>
          </p:nvGrpSpPr>
          <p:grpSpPr>
            <a:xfrm>
              <a:off x="0" y="0"/>
              <a:ext cx="12191760" cy="6858000"/>
              <a:chOff x="0" y="0"/>
              <a:chExt cx="12191760" cy="6858000"/>
            </a:xfrm>
          </p:grpSpPr>
          <p:grpSp>
            <p:nvGrpSpPr>
              <p:cNvPr id="30086" name="Group 454"/>
              <p:cNvGrpSpPr/>
              <p:nvPr/>
            </p:nvGrpSpPr>
            <p:grpSpPr>
              <a:xfrm>
                <a:off x="0" y="0"/>
                <a:ext cx="12191760" cy="6858000"/>
                <a:chOff x="0" y="0"/>
                <a:chExt cx="12191760" cy="6858000"/>
              </a:xfrm>
            </p:grpSpPr>
            <p:cxnSp>
              <p:nvCxnSpPr>
                <p:cNvPr id="3008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008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008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009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009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009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009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009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009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009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009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009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009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010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010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010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010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010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010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010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010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010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010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011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011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011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011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011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011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011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011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011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011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012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012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012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012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012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0125" name="Group 455"/>
              <p:cNvGrpSpPr/>
              <p:nvPr/>
            </p:nvGrpSpPr>
            <p:grpSpPr>
              <a:xfrm>
                <a:off x="0" y="0"/>
                <a:ext cx="12191760" cy="6857640"/>
                <a:chOff x="0" y="0"/>
                <a:chExt cx="12191760" cy="6857640"/>
              </a:xfrm>
            </p:grpSpPr>
            <p:cxnSp>
              <p:nvCxnSpPr>
                <p:cNvPr id="3012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012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012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012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013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013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013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013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013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013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013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013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013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013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014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014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014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014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014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014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014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014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0148" name="Group 396"/>
            <p:cNvGrpSpPr/>
            <p:nvPr/>
          </p:nvGrpSpPr>
          <p:grpSpPr>
            <a:xfrm>
              <a:off x="329400" y="326520"/>
              <a:ext cx="11532960" cy="5878800"/>
              <a:chOff x="329400" y="326520"/>
              <a:chExt cx="11532960" cy="5878800"/>
            </a:xfrm>
          </p:grpSpPr>
          <p:grpSp>
            <p:nvGrpSpPr>
              <p:cNvPr id="30149" name="Group 397"/>
              <p:cNvGrpSpPr/>
              <p:nvPr/>
            </p:nvGrpSpPr>
            <p:grpSpPr>
              <a:xfrm>
                <a:off x="329400" y="326520"/>
                <a:ext cx="11532960" cy="5878800"/>
                <a:chOff x="329400" y="326520"/>
                <a:chExt cx="11532960" cy="5878800"/>
              </a:xfrm>
            </p:grpSpPr>
            <p:cxnSp>
              <p:nvCxnSpPr>
                <p:cNvPr id="3015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015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015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015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015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015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015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015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015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015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016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016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016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016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016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016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016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016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016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016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017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017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017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017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017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017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017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017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017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017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018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018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018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018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018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018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0186" name="Group 398"/>
              <p:cNvGrpSpPr/>
              <p:nvPr/>
            </p:nvGrpSpPr>
            <p:grpSpPr>
              <a:xfrm>
                <a:off x="329400" y="326520"/>
                <a:ext cx="11532960" cy="5878080"/>
                <a:chOff x="329400" y="326520"/>
                <a:chExt cx="11532960" cy="5878080"/>
              </a:xfrm>
            </p:grpSpPr>
            <p:cxnSp>
              <p:nvCxnSpPr>
                <p:cNvPr id="3018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018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018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019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019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019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019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019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019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019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019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019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019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020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020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020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020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020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020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0206" name="Master Grid Edge"/>
          <p:cNvGrpSpPr/>
          <p:nvPr/>
        </p:nvGrpSpPr>
        <p:grpSpPr>
          <a:xfrm>
            <a:off x="-435240" y="-435240"/>
            <a:ext cx="13042800" cy="7728480"/>
            <a:chOff x="-435240" y="-435240"/>
            <a:chExt cx="13042800" cy="7728480"/>
          </a:xfrm>
        </p:grpSpPr>
        <p:grpSp>
          <p:nvGrpSpPr>
            <p:cNvPr id="30207" name="Group 27"/>
            <p:cNvGrpSpPr/>
            <p:nvPr/>
          </p:nvGrpSpPr>
          <p:grpSpPr>
            <a:xfrm>
              <a:off x="-435240" y="-435240"/>
              <a:ext cx="13042800" cy="7728480"/>
              <a:chOff x="-435240" y="-435240"/>
              <a:chExt cx="13042800" cy="7728480"/>
            </a:xfrm>
          </p:grpSpPr>
          <p:cxnSp>
            <p:nvCxnSpPr>
              <p:cNvPr id="30208" name="Straight Connector 1371"/>
              <p:cNvCxnSpPr/>
              <p:nvPr/>
            </p:nvCxnSpPr>
            <p:spPr>
              <a:xfrm>
                <a:off x="-435240" y="489600"/>
                <a:ext cx="126360" cy="360"/>
              </a:xfrm>
              <a:prstGeom prst="straightConnector1">
                <a:avLst/>
              </a:prstGeom>
              <a:ln w="6480">
                <a:solidFill>
                  <a:srgbClr val="a8a8a8"/>
                </a:solidFill>
                <a:miter/>
              </a:ln>
            </p:spPr>
          </p:cxnSp>
          <p:cxnSp>
            <p:nvCxnSpPr>
              <p:cNvPr id="30209" name="Straight Connector 1372"/>
              <p:cNvCxnSpPr/>
              <p:nvPr/>
            </p:nvCxnSpPr>
            <p:spPr>
              <a:xfrm>
                <a:off x="-435240" y="326520"/>
                <a:ext cx="126360" cy="360"/>
              </a:xfrm>
              <a:prstGeom prst="straightConnector1">
                <a:avLst/>
              </a:prstGeom>
              <a:ln w="6480">
                <a:solidFill>
                  <a:srgbClr val="a8a8a8"/>
                </a:solidFill>
                <a:miter/>
              </a:ln>
            </p:spPr>
          </p:cxnSp>
          <p:cxnSp>
            <p:nvCxnSpPr>
              <p:cNvPr id="30210" name="Straight Connector 1373"/>
              <p:cNvCxnSpPr/>
              <p:nvPr/>
            </p:nvCxnSpPr>
            <p:spPr>
              <a:xfrm>
                <a:off x="-435240" y="816120"/>
                <a:ext cx="126360" cy="360"/>
              </a:xfrm>
              <a:prstGeom prst="straightConnector1">
                <a:avLst/>
              </a:prstGeom>
              <a:ln w="6480">
                <a:solidFill>
                  <a:srgbClr val="a8a8a8"/>
                </a:solidFill>
                <a:miter/>
              </a:ln>
            </p:spPr>
          </p:cxnSp>
          <p:cxnSp>
            <p:nvCxnSpPr>
              <p:cNvPr id="30211" name="Straight Connector 1374"/>
              <p:cNvCxnSpPr/>
              <p:nvPr/>
            </p:nvCxnSpPr>
            <p:spPr>
              <a:xfrm>
                <a:off x="-435240" y="653040"/>
                <a:ext cx="126360" cy="360"/>
              </a:xfrm>
              <a:prstGeom prst="straightConnector1">
                <a:avLst/>
              </a:prstGeom>
              <a:ln w="6480">
                <a:solidFill>
                  <a:srgbClr val="a8a8a8"/>
                </a:solidFill>
                <a:miter/>
              </a:ln>
            </p:spPr>
          </p:cxnSp>
          <p:cxnSp>
            <p:nvCxnSpPr>
              <p:cNvPr id="30212" name="Straight Connector 1375"/>
              <p:cNvCxnSpPr/>
              <p:nvPr/>
            </p:nvCxnSpPr>
            <p:spPr>
              <a:xfrm>
                <a:off x="-435240" y="1142640"/>
                <a:ext cx="126360" cy="360"/>
              </a:xfrm>
              <a:prstGeom prst="straightConnector1">
                <a:avLst/>
              </a:prstGeom>
              <a:ln w="6480">
                <a:solidFill>
                  <a:srgbClr val="a8a8a8"/>
                </a:solidFill>
                <a:miter/>
              </a:ln>
            </p:spPr>
          </p:cxnSp>
          <p:cxnSp>
            <p:nvCxnSpPr>
              <p:cNvPr id="30213" name="Straight Connector 1376"/>
              <p:cNvCxnSpPr/>
              <p:nvPr/>
            </p:nvCxnSpPr>
            <p:spPr>
              <a:xfrm>
                <a:off x="-435240" y="979560"/>
                <a:ext cx="126360" cy="360"/>
              </a:xfrm>
              <a:prstGeom prst="straightConnector1">
                <a:avLst/>
              </a:prstGeom>
              <a:ln w="6480">
                <a:solidFill>
                  <a:srgbClr val="a8a8a8"/>
                </a:solidFill>
                <a:miter/>
              </a:ln>
            </p:spPr>
          </p:cxnSp>
          <p:cxnSp>
            <p:nvCxnSpPr>
              <p:cNvPr id="30214" name="Straight Connector 1377"/>
              <p:cNvCxnSpPr/>
              <p:nvPr/>
            </p:nvCxnSpPr>
            <p:spPr>
              <a:xfrm>
                <a:off x="-435240" y="1469520"/>
                <a:ext cx="126360" cy="360"/>
              </a:xfrm>
              <a:prstGeom prst="straightConnector1">
                <a:avLst/>
              </a:prstGeom>
              <a:ln w="6480">
                <a:solidFill>
                  <a:srgbClr val="a8a8a8"/>
                </a:solidFill>
                <a:miter/>
              </a:ln>
            </p:spPr>
          </p:cxnSp>
          <p:cxnSp>
            <p:nvCxnSpPr>
              <p:cNvPr id="30215" name="Straight Connector 1378"/>
              <p:cNvCxnSpPr/>
              <p:nvPr/>
            </p:nvCxnSpPr>
            <p:spPr>
              <a:xfrm>
                <a:off x="-435240" y="1306080"/>
                <a:ext cx="126360" cy="360"/>
              </a:xfrm>
              <a:prstGeom prst="straightConnector1">
                <a:avLst/>
              </a:prstGeom>
              <a:ln w="6480">
                <a:solidFill>
                  <a:srgbClr val="a8a8a8"/>
                </a:solidFill>
                <a:miter/>
              </a:ln>
            </p:spPr>
          </p:cxnSp>
          <p:cxnSp>
            <p:nvCxnSpPr>
              <p:cNvPr id="30216" name="Straight Connector 1379"/>
              <p:cNvCxnSpPr/>
              <p:nvPr/>
            </p:nvCxnSpPr>
            <p:spPr>
              <a:xfrm>
                <a:off x="-435240" y="1796040"/>
                <a:ext cx="126360" cy="360"/>
              </a:xfrm>
              <a:prstGeom prst="straightConnector1">
                <a:avLst/>
              </a:prstGeom>
              <a:ln w="6480">
                <a:solidFill>
                  <a:srgbClr val="a8a8a8"/>
                </a:solidFill>
                <a:miter/>
              </a:ln>
            </p:spPr>
          </p:cxnSp>
          <p:cxnSp>
            <p:nvCxnSpPr>
              <p:cNvPr id="30217" name="Straight Connector 1380"/>
              <p:cNvCxnSpPr/>
              <p:nvPr/>
            </p:nvCxnSpPr>
            <p:spPr>
              <a:xfrm>
                <a:off x="-435240" y="1632600"/>
                <a:ext cx="126360" cy="360"/>
              </a:xfrm>
              <a:prstGeom prst="straightConnector1">
                <a:avLst/>
              </a:prstGeom>
              <a:ln w="6480">
                <a:solidFill>
                  <a:srgbClr val="a8a8a8"/>
                </a:solidFill>
                <a:miter/>
              </a:ln>
            </p:spPr>
          </p:cxnSp>
          <p:cxnSp>
            <p:nvCxnSpPr>
              <p:cNvPr id="30218" name="Straight Connector 1381"/>
              <p:cNvCxnSpPr/>
              <p:nvPr/>
            </p:nvCxnSpPr>
            <p:spPr>
              <a:xfrm>
                <a:off x="-435240" y="2122560"/>
                <a:ext cx="126360" cy="360"/>
              </a:xfrm>
              <a:prstGeom prst="straightConnector1">
                <a:avLst/>
              </a:prstGeom>
              <a:ln w="6480">
                <a:solidFill>
                  <a:srgbClr val="a8a8a8"/>
                </a:solidFill>
                <a:miter/>
              </a:ln>
            </p:spPr>
          </p:cxnSp>
          <p:cxnSp>
            <p:nvCxnSpPr>
              <p:cNvPr id="30219" name="Straight Connector 1382"/>
              <p:cNvCxnSpPr/>
              <p:nvPr/>
            </p:nvCxnSpPr>
            <p:spPr>
              <a:xfrm>
                <a:off x="-435240" y="1959120"/>
                <a:ext cx="126360" cy="360"/>
              </a:xfrm>
              <a:prstGeom prst="straightConnector1">
                <a:avLst/>
              </a:prstGeom>
              <a:ln w="6480">
                <a:solidFill>
                  <a:srgbClr val="a8a8a8"/>
                </a:solidFill>
                <a:miter/>
              </a:ln>
            </p:spPr>
          </p:cxnSp>
          <p:cxnSp>
            <p:nvCxnSpPr>
              <p:cNvPr id="30220" name="Straight Connector 1383"/>
              <p:cNvCxnSpPr/>
              <p:nvPr/>
            </p:nvCxnSpPr>
            <p:spPr>
              <a:xfrm>
                <a:off x="-435240" y="2449080"/>
                <a:ext cx="126360" cy="360"/>
              </a:xfrm>
              <a:prstGeom prst="straightConnector1">
                <a:avLst/>
              </a:prstGeom>
              <a:ln w="6480">
                <a:solidFill>
                  <a:srgbClr val="a8a8a8"/>
                </a:solidFill>
                <a:miter/>
              </a:ln>
            </p:spPr>
          </p:cxnSp>
          <p:cxnSp>
            <p:nvCxnSpPr>
              <p:cNvPr id="30221" name="Straight Connector 1384"/>
              <p:cNvCxnSpPr/>
              <p:nvPr/>
            </p:nvCxnSpPr>
            <p:spPr>
              <a:xfrm>
                <a:off x="-435240" y="2285640"/>
                <a:ext cx="126360" cy="360"/>
              </a:xfrm>
              <a:prstGeom prst="straightConnector1">
                <a:avLst/>
              </a:prstGeom>
              <a:ln w="6480">
                <a:solidFill>
                  <a:srgbClr val="a8a8a8"/>
                </a:solidFill>
                <a:miter/>
              </a:ln>
            </p:spPr>
          </p:cxnSp>
          <p:cxnSp>
            <p:nvCxnSpPr>
              <p:cNvPr id="30222" name="Straight Connector 1385"/>
              <p:cNvCxnSpPr/>
              <p:nvPr/>
            </p:nvCxnSpPr>
            <p:spPr>
              <a:xfrm>
                <a:off x="-435240" y="2775600"/>
                <a:ext cx="126360" cy="360"/>
              </a:xfrm>
              <a:prstGeom prst="straightConnector1">
                <a:avLst/>
              </a:prstGeom>
              <a:ln w="6480">
                <a:solidFill>
                  <a:srgbClr val="a8a8a8"/>
                </a:solidFill>
                <a:miter/>
              </a:ln>
            </p:spPr>
          </p:cxnSp>
          <p:cxnSp>
            <p:nvCxnSpPr>
              <p:cNvPr id="30223" name="Straight Connector 1386"/>
              <p:cNvCxnSpPr/>
              <p:nvPr/>
            </p:nvCxnSpPr>
            <p:spPr>
              <a:xfrm>
                <a:off x="-435240" y="2612520"/>
                <a:ext cx="126360" cy="360"/>
              </a:xfrm>
              <a:prstGeom prst="straightConnector1">
                <a:avLst/>
              </a:prstGeom>
              <a:ln w="6480">
                <a:solidFill>
                  <a:srgbClr val="a8a8a8"/>
                </a:solidFill>
                <a:miter/>
              </a:ln>
            </p:spPr>
          </p:cxnSp>
          <p:cxnSp>
            <p:nvCxnSpPr>
              <p:cNvPr id="30224" name="Straight Connector 1387"/>
              <p:cNvCxnSpPr/>
              <p:nvPr/>
            </p:nvCxnSpPr>
            <p:spPr>
              <a:xfrm>
                <a:off x="-435240" y="3102120"/>
                <a:ext cx="126360" cy="360"/>
              </a:xfrm>
              <a:prstGeom prst="straightConnector1">
                <a:avLst/>
              </a:prstGeom>
              <a:ln w="6480">
                <a:solidFill>
                  <a:srgbClr val="a8a8a8"/>
                </a:solidFill>
                <a:miter/>
              </a:ln>
            </p:spPr>
          </p:cxnSp>
          <p:cxnSp>
            <p:nvCxnSpPr>
              <p:cNvPr id="30225" name="Straight Connector 1388"/>
              <p:cNvCxnSpPr/>
              <p:nvPr/>
            </p:nvCxnSpPr>
            <p:spPr>
              <a:xfrm>
                <a:off x="-435240" y="2939040"/>
                <a:ext cx="126360" cy="360"/>
              </a:xfrm>
              <a:prstGeom prst="straightConnector1">
                <a:avLst/>
              </a:prstGeom>
              <a:ln w="6480">
                <a:solidFill>
                  <a:srgbClr val="a8a8a8"/>
                </a:solidFill>
                <a:miter/>
              </a:ln>
            </p:spPr>
          </p:cxnSp>
          <p:cxnSp>
            <p:nvCxnSpPr>
              <p:cNvPr id="30226" name="Straight Connector 1389"/>
              <p:cNvCxnSpPr/>
              <p:nvPr/>
            </p:nvCxnSpPr>
            <p:spPr>
              <a:xfrm>
                <a:off x="-435240" y="3428640"/>
                <a:ext cx="126360" cy="360"/>
              </a:xfrm>
              <a:prstGeom prst="straightConnector1">
                <a:avLst/>
              </a:prstGeom>
              <a:ln w="6480">
                <a:solidFill>
                  <a:srgbClr val="a8a8a8"/>
                </a:solidFill>
                <a:miter/>
              </a:ln>
            </p:spPr>
          </p:cxnSp>
          <p:cxnSp>
            <p:nvCxnSpPr>
              <p:cNvPr id="30227" name="Straight Connector 1390"/>
              <p:cNvCxnSpPr/>
              <p:nvPr/>
            </p:nvCxnSpPr>
            <p:spPr>
              <a:xfrm>
                <a:off x="-435240" y="3265560"/>
                <a:ext cx="126360" cy="360"/>
              </a:xfrm>
              <a:prstGeom prst="straightConnector1">
                <a:avLst/>
              </a:prstGeom>
              <a:ln w="6480">
                <a:solidFill>
                  <a:srgbClr val="a8a8a8"/>
                </a:solidFill>
                <a:miter/>
              </a:ln>
            </p:spPr>
          </p:cxnSp>
          <p:cxnSp>
            <p:nvCxnSpPr>
              <p:cNvPr id="30228" name="Straight Connector 1391"/>
              <p:cNvCxnSpPr/>
              <p:nvPr/>
            </p:nvCxnSpPr>
            <p:spPr>
              <a:xfrm>
                <a:off x="-435240" y="3755520"/>
                <a:ext cx="126360" cy="360"/>
              </a:xfrm>
              <a:prstGeom prst="straightConnector1">
                <a:avLst/>
              </a:prstGeom>
              <a:ln w="6480">
                <a:solidFill>
                  <a:srgbClr val="a8a8a8"/>
                </a:solidFill>
                <a:miter/>
              </a:ln>
            </p:spPr>
          </p:cxnSp>
          <p:cxnSp>
            <p:nvCxnSpPr>
              <p:cNvPr id="30229" name="Straight Connector 1392"/>
              <p:cNvCxnSpPr/>
              <p:nvPr/>
            </p:nvCxnSpPr>
            <p:spPr>
              <a:xfrm>
                <a:off x="-435240" y="3592080"/>
                <a:ext cx="126360" cy="360"/>
              </a:xfrm>
              <a:prstGeom prst="straightConnector1">
                <a:avLst/>
              </a:prstGeom>
              <a:ln w="6480">
                <a:solidFill>
                  <a:srgbClr val="a8a8a8"/>
                </a:solidFill>
                <a:miter/>
              </a:ln>
            </p:spPr>
          </p:cxnSp>
          <p:cxnSp>
            <p:nvCxnSpPr>
              <p:cNvPr id="30230" name="Straight Connector 1438"/>
              <p:cNvCxnSpPr/>
              <p:nvPr/>
            </p:nvCxnSpPr>
            <p:spPr>
              <a:xfrm>
                <a:off x="-435240" y="4081680"/>
                <a:ext cx="126360" cy="360"/>
              </a:xfrm>
              <a:prstGeom prst="straightConnector1">
                <a:avLst/>
              </a:prstGeom>
              <a:ln w="6480">
                <a:solidFill>
                  <a:srgbClr val="a8a8a8"/>
                </a:solidFill>
                <a:miter/>
              </a:ln>
            </p:spPr>
          </p:cxnSp>
          <p:cxnSp>
            <p:nvCxnSpPr>
              <p:cNvPr id="30231" name="Straight Connector 1439"/>
              <p:cNvCxnSpPr/>
              <p:nvPr/>
            </p:nvCxnSpPr>
            <p:spPr>
              <a:xfrm>
                <a:off x="-435240" y="3918240"/>
                <a:ext cx="126360" cy="360"/>
              </a:xfrm>
              <a:prstGeom prst="straightConnector1">
                <a:avLst/>
              </a:prstGeom>
              <a:ln w="6480">
                <a:solidFill>
                  <a:srgbClr val="a8a8a8"/>
                </a:solidFill>
                <a:miter/>
              </a:ln>
            </p:spPr>
          </p:cxnSp>
          <p:cxnSp>
            <p:nvCxnSpPr>
              <p:cNvPr id="30232" name="Straight Connector 1440"/>
              <p:cNvCxnSpPr/>
              <p:nvPr/>
            </p:nvCxnSpPr>
            <p:spPr>
              <a:xfrm>
                <a:off x="-435240" y="4408200"/>
                <a:ext cx="126360" cy="360"/>
              </a:xfrm>
              <a:prstGeom prst="straightConnector1">
                <a:avLst/>
              </a:prstGeom>
              <a:ln w="6480">
                <a:solidFill>
                  <a:srgbClr val="a8a8a8"/>
                </a:solidFill>
                <a:miter/>
              </a:ln>
            </p:spPr>
          </p:cxnSp>
          <p:cxnSp>
            <p:nvCxnSpPr>
              <p:cNvPr id="30233" name="Straight Connector 1441"/>
              <p:cNvCxnSpPr/>
              <p:nvPr/>
            </p:nvCxnSpPr>
            <p:spPr>
              <a:xfrm>
                <a:off x="-435240" y="4244760"/>
                <a:ext cx="126360" cy="360"/>
              </a:xfrm>
              <a:prstGeom prst="straightConnector1">
                <a:avLst/>
              </a:prstGeom>
              <a:ln w="6480">
                <a:solidFill>
                  <a:srgbClr val="a8a8a8"/>
                </a:solidFill>
                <a:miter/>
              </a:ln>
            </p:spPr>
          </p:cxnSp>
          <p:cxnSp>
            <p:nvCxnSpPr>
              <p:cNvPr id="30234" name="Straight Connector 1442"/>
              <p:cNvCxnSpPr/>
              <p:nvPr/>
            </p:nvCxnSpPr>
            <p:spPr>
              <a:xfrm>
                <a:off x="-435240" y="4734720"/>
                <a:ext cx="126360" cy="360"/>
              </a:xfrm>
              <a:prstGeom prst="straightConnector1">
                <a:avLst/>
              </a:prstGeom>
              <a:ln w="6480">
                <a:solidFill>
                  <a:srgbClr val="a8a8a8"/>
                </a:solidFill>
                <a:miter/>
              </a:ln>
            </p:spPr>
          </p:cxnSp>
          <p:cxnSp>
            <p:nvCxnSpPr>
              <p:cNvPr id="30235" name="Straight Connector 1443"/>
              <p:cNvCxnSpPr/>
              <p:nvPr/>
            </p:nvCxnSpPr>
            <p:spPr>
              <a:xfrm>
                <a:off x="-435240" y="4571280"/>
                <a:ext cx="126360" cy="360"/>
              </a:xfrm>
              <a:prstGeom prst="straightConnector1">
                <a:avLst/>
              </a:prstGeom>
              <a:ln w="6480">
                <a:solidFill>
                  <a:srgbClr val="a8a8a8"/>
                </a:solidFill>
                <a:miter/>
              </a:ln>
            </p:spPr>
          </p:cxnSp>
          <p:cxnSp>
            <p:nvCxnSpPr>
              <p:cNvPr id="30236" name="Straight Connector 1444"/>
              <p:cNvCxnSpPr/>
              <p:nvPr/>
            </p:nvCxnSpPr>
            <p:spPr>
              <a:xfrm>
                <a:off x="-435240" y="5061240"/>
                <a:ext cx="126360" cy="360"/>
              </a:xfrm>
              <a:prstGeom prst="straightConnector1">
                <a:avLst/>
              </a:prstGeom>
              <a:ln w="6480">
                <a:solidFill>
                  <a:srgbClr val="a8a8a8"/>
                </a:solidFill>
                <a:miter/>
              </a:ln>
            </p:spPr>
          </p:cxnSp>
          <p:cxnSp>
            <p:nvCxnSpPr>
              <p:cNvPr id="30237" name="Straight Connector 1446"/>
              <p:cNvCxnSpPr/>
              <p:nvPr/>
            </p:nvCxnSpPr>
            <p:spPr>
              <a:xfrm>
                <a:off x="-435240" y="5387760"/>
                <a:ext cx="126360" cy="360"/>
              </a:xfrm>
              <a:prstGeom prst="straightConnector1">
                <a:avLst/>
              </a:prstGeom>
              <a:ln w="6480">
                <a:solidFill>
                  <a:srgbClr val="a8a8a8"/>
                </a:solidFill>
                <a:miter/>
              </a:ln>
            </p:spPr>
          </p:cxnSp>
          <p:cxnSp>
            <p:nvCxnSpPr>
              <p:cNvPr id="30238" name="Straight Connector 1447"/>
              <p:cNvCxnSpPr/>
              <p:nvPr/>
            </p:nvCxnSpPr>
            <p:spPr>
              <a:xfrm>
                <a:off x="-435240" y="5224680"/>
                <a:ext cx="126360" cy="360"/>
              </a:xfrm>
              <a:prstGeom prst="straightConnector1">
                <a:avLst/>
              </a:prstGeom>
              <a:ln w="6480">
                <a:solidFill>
                  <a:srgbClr val="a8a8a8"/>
                </a:solidFill>
                <a:miter/>
              </a:ln>
            </p:spPr>
          </p:cxnSp>
          <p:cxnSp>
            <p:nvCxnSpPr>
              <p:cNvPr id="30239" name="Straight Connector 1448"/>
              <p:cNvCxnSpPr/>
              <p:nvPr/>
            </p:nvCxnSpPr>
            <p:spPr>
              <a:xfrm>
                <a:off x="-435240" y="5714280"/>
                <a:ext cx="126360" cy="360"/>
              </a:xfrm>
              <a:prstGeom prst="straightConnector1">
                <a:avLst/>
              </a:prstGeom>
              <a:ln w="6480">
                <a:solidFill>
                  <a:srgbClr val="a8a8a8"/>
                </a:solidFill>
                <a:miter/>
              </a:ln>
            </p:spPr>
          </p:cxnSp>
          <p:cxnSp>
            <p:nvCxnSpPr>
              <p:cNvPr id="30240" name="Straight Connector 1449"/>
              <p:cNvCxnSpPr/>
              <p:nvPr/>
            </p:nvCxnSpPr>
            <p:spPr>
              <a:xfrm>
                <a:off x="-435240" y="5551200"/>
                <a:ext cx="126360" cy="360"/>
              </a:xfrm>
              <a:prstGeom prst="straightConnector1">
                <a:avLst/>
              </a:prstGeom>
              <a:ln w="6480">
                <a:solidFill>
                  <a:srgbClr val="a8a8a8"/>
                </a:solidFill>
                <a:miter/>
              </a:ln>
            </p:spPr>
          </p:cxnSp>
          <p:cxnSp>
            <p:nvCxnSpPr>
              <p:cNvPr id="30241" name="Straight Connector 1450"/>
              <p:cNvCxnSpPr/>
              <p:nvPr/>
            </p:nvCxnSpPr>
            <p:spPr>
              <a:xfrm>
                <a:off x="-435240" y="6041160"/>
                <a:ext cx="126360" cy="360"/>
              </a:xfrm>
              <a:prstGeom prst="straightConnector1">
                <a:avLst/>
              </a:prstGeom>
              <a:ln w="6480">
                <a:solidFill>
                  <a:srgbClr val="a8a8a8"/>
                </a:solidFill>
                <a:miter/>
              </a:ln>
            </p:spPr>
          </p:cxnSp>
          <p:cxnSp>
            <p:nvCxnSpPr>
              <p:cNvPr id="30242" name="Straight Connector 1451"/>
              <p:cNvCxnSpPr/>
              <p:nvPr/>
            </p:nvCxnSpPr>
            <p:spPr>
              <a:xfrm>
                <a:off x="-435240" y="5877720"/>
                <a:ext cx="126360" cy="360"/>
              </a:xfrm>
              <a:prstGeom prst="straightConnector1">
                <a:avLst/>
              </a:prstGeom>
              <a:ln w="6480">
                <a:solidFill>
                  <a:srgbClr val="a8a8a8"/>
                </a:solidFill>
                <a:miter/>
              </a:ln>
            </p:spPr>
          </p:cxnSp>
          <p:cxnSp>
            <p:nvCxnSpPr>
              <p:cNvPr id="30243" name="Straight Connector 1452"/>
              <p:cNvCxnSpPr/>
              <p:nvPr/>
            </p:nvCxnSpPr>
            <p:spPr>
              <a:xfrm>
                <a:off x="-435240" y="6367680"/>
                <a:ext cx="126360" cy="360"/>
              </a:xfrm>
              <a:prstGeom prst="straightConnector1">
                <a:avLst/>
              </a:prstGeom>
              <a:ln w="6480">
                <a:solidFill>
                  <a:srgbClr val="a8a8a8"/>
                </a:solidFill>
                <a:miter/>
              </a:ln>
            </p:spPr>
          </p:cxnSp>
          <p:cxnSp>
            <p:nvCxnSpPr>
              <p:cNvPr id="30244" name="Straight Connector 1453"/>
              <p:cNvCxnSpPr/>
              <p:nvPr/>
            </p:nvCxnSpPr>
            <p:spPr>
              <a:xfrm>
                <a:off x="-435240" y="6204240"/>
                <a:ext cx="126360" cy="360"/>
              </a:xfrm>
              <a:prstGeom prst="straightConnector1">
                <a:avLst/>
              </a:prstGeom>
              <a:ln w="6480">
                <a:solidFill>
                  <a:srgbClr val="a8a8a8"/>
                </a:solidFill>
                <a:miter/>
              </a:ln>
            </p:spPr>
          </p:cxnSp>
          <p:cxnSp>
            <p:nvCxnSpPr>
              <p:cNvPr id="30245" name="Straight Connector 1083"/>
              <p:cNvCxnSpPr/>
              <p:nvPr/>
            </p:nvCxnSpPr>
            <p:spPr>
              <a:xfrm>
                <a:off x="493920" y="-435240"/>
                <a:ext cx="360" cy="126360"/>
              </a:xfrm>
              <a:prstGeom prst="straightConnector1">
                <a:avLst/>
              </a:prstGeom>
              <a:ln w="6480">
                <a:solidFill>
                  <a:srgbClr val="a8a8a8"/>
                </a:solidFill>
                <a:miter/>
              </a:ln>
            </p:spPr>
          </p:cxnSp>
          <p:cxnSp>
            <p:nvCxnSpPr>
              <p:cNvPr id="30246" name="Straight Connector 1084"/>
              <p:cNvCxnSpPr/>
              <p:nvPr/>
            </p:nvCxnSpPr>
            <p:spPr>
              <a:xfrm>
                <a:off x="329400" y="-435240"/>
                <a:ext cx="360" cy="126360"/>
              </a:xfrm>
              <a:prstGeom prst="straightConnector1">
                <a:avLst/>
              </a:prstGeom>
              <a:ln w="6480">
                <a:solidFill>
                  <a:srgbClr val="a8a8a8"/>
                </a:solidFill>
                <a:miter/>
              </a:ln>
            </p:spPr>
          </p:cxnSp>
          <p:cxnSp>
            <p:nvCxnSpPr>
              <p:cNvPr id="30247" name="Straight Connector 1085"/>
              <p:cNvCxnSpPr/>
              <p:nvPr/>
            </p:nvCxnSpPr>
            <p:spPr>
              <a:xfrm>
                <a:off x="823680" y="-435240"/>
                <a:ext cx="360" cy="126360"/>
              </a:xfrm>
              <a:prstGeom prst="straightConnector1">
                <a:avLst/>
              </a:prstGeom>
              <a:ln w="6480">
                <a:solidFill>
                  <a:srgbClr val="a8a8a8"/>
                </a:solidFill>
                <a:miter/>
              </a:ln>
            </p:spPr>
          </p:cxnSp>
          <p:cxnSp>
            <p:nvCxnSpPr>
              <p:cNvPr id="30248" name="Straight Connector 1086"/>
              <p:cNvCxnSpPr/>
              <p:nvPr/>
            </p:nvCxnSpPr>
            <p:spPr>
              <a:xfrm>
                <a:off x="658800" y="-435240"/>
                <a:ext cx="360" cy="126360"/>
              </a:xfrm>
              <a:prstGeom prst="straightConnector1">
                <a:avLst/>
              </a:prstGeom>
              <a:ln w="6480">
                <a:solidFill>
                  <a:srgbClr val="a8a8a8"/>
                </a:solidFill>
                <a:miter/>
              </a:ln>
            </p:spPr>
          </p:cxnSp>
          <p:cxnSp>
            <p:nvCxnSpPr>
              <p:cNvPr id="30249" name="Straight Connector 1087"/>
              <p:cNvCxnSpPr/>
              <p:nvPr/>
            </p:nvCxnSpPr>
            <p:spPr>
              <a:xfrm>
                <a:off x="1153080" y="-435240"/>
                <a:ext cx="360" cy="126360"/>
              </a:xfrm>
              <a:prstGeom prst="straightConnector1">
                <a:avLst/>
              </a:prstGeom>
              <a:ln w="6480">
                <a:solidFill>
                  <a:srgbClr val="a8a8a8"/>
                </a:solidFill>
                <a:miter/>
              </a:ln>
            </p:spPr>
          </p:cxnSp>
          <p:cxnSp>
            <p:nvCxnSpPr>
              <p:cNvPr id="30250" name="Straight Connector 1088"/>
              <p:cNvCxnSpPr/>
              <p:nvPr/>
            </p:nvCxnSpPr>
            <p:spPr>
              <a:xfrm>
                <a:off x="988200" y="-435240"/>
                <a:ext cx="360" cy="126360"/>
              </a:xfrm>
              <a:prstGeom prst="straightConnector1">
                <a:avLst/>
              </a:prstGeom>
              <a:ln w="6480">
                <a:solidFill>
                  <a:srgbClr val="a8a8a8"/>
                </a:solidFill>
                <a:miter/>
              </a:ln>
            </p:spPr>
          </p:cxnSp>
          <p:cxnSp>
            <p:nvCxnSpPr>
              <p:cNvPr id="30251" name="Straight Connector 1089"/>
              <p:cNvCxnSpPr/>
              <p:nvPr/>
            </p:nvCxnSpPr>
            <p:spPr>
              <a:xfrm>
                <a:off x="1482480" y="-435240"/>
                <a:ext cx="360" cy="126360"/>
              </a:xfrm>
              <a:prstGeom prst="straightConnector1">
                <a:avLst/>
              </a:prstGeom>
              <a:ln w="6480">
                <a:solidFill>
                  <a:srgbClr val="a8a8a8"/>
                </a:solidFill>
                <a:miter/>
              </a:ln>
            </p:spPr>
          </p:cxnSp>
          <p:cxnSp>
            <p:nvCxnSpPr>
              <p:cNvPr id="30252" name="Straight Connector 1090"/>
              <p:cNvCxnSpPr/>
              <p:nvPr/>
            </p:nvCxnSpPr>
            <p:spPr>
              <a:xfrm>
                <a:off x="1317960" y="-435240"/>
                <a:ext cx="360" cy="126360"/>
              </a:xfrm>
              <a:prstGeom prst="straightConnector1">
                <a:avLst/>
              </a:prstGeom>
              <a:ln w="6480">
                <a:solidFill>
                  <a:srgbClr val="a8a8a8"/>
                </a:solidFill>
                <a:miter/>
              </a:ln>
            </p:spPr>
          </p:cxnSp>
          <p:cxnSp>
            <p:nvCxnSpPr>
              <p:cNvPr id="30253" name="Straight Connector 1091"/>
              <p:cNvCxnSpPr/>
              <p:nvPr/>
            </p:nvCxnSpPr>
            <p:spPr>
              <a:xfrm>
                <a:off x="1812240" y="-435240"/>
                <a:ext cx="360" cy="126360"/>
              </a:xfrm>
              <a:prstGeom prst="straightConnector1">
                <a:avLst/>
              </a:prstGeom>
              <a:ln w="6480">
                <a:solidFill>
                  <a:srgbClr val="a8a8a8"/>
                </a:solidFill>
                <a:miter/>
              </a:ln>
            </p:spPr>
          </p:cxnSp>
          <p:cxnSp>
            <p:nvCxnSpPr>
              <p:cNvPr id="30254" name="Straight Connector 1092"/>
              <p:cNvCxnSpPr/>
              <p:nvPr/>
            </p:nvCxnSpPr>
            <p:spPr>
              <a:xfrm>
                <a:off x="1647360" y="-435240"/>
                <a:ext cx="360" cy="126360"/>
              </a:xfrm>
              <a:prstGeom prst="straightConnector1">
                <a:avLst/>
              </a:prstGeom>
              <a:ln w="6480">
                <a:solidFill>
                  <a:srgbClr val="a8a8a8"/>
                </a:solidFill>
                <a:miter/>
              </a:ln>
            </p:spPr>
          </p:cxnSp>
          <p:cxnSp>
            <p:nvCxnSpPr>
              <p:cNvPr id="30255" name="Straight Connector 1093"/>
              <p:cNvCxnSpPr/>
              <p:nvPr/>
            </p:nvCxnSpPr>
            <p:spPr>
              <a:xfrm>
                <a:off x="2141640" y="-435240"/>
                <a:ext cx="360" cy="126360"/>
              </a:xfrm>
              <a:prstGeom prst="straightConnector1">
                <a:avLst/>
              </a:prstGeom>
              <a:ln w="6480">
                <a:solidFill>
                  <a:srgbClr val="a8a8a8"/>
                </a:solidFill>
                <a:miter/>
              </a:ln>
            </p:spPr>
          </p:cxnSp>
          <p:cxnSp>
            <p:nvCxnSpPr>
              <p:cNvPr id="30256" name="Straight Connector 1094"/>
              <p:cNvCxnSpPr/>
              <p:nvPr/>
            </p:nvCxnSpPr>
            <p:spPr>
              <a:xfrm>
                <a:off x="1976760" y="-435240"/>
                <a:ext cx="360" cy="126360"/>
              </a:xfrm>
              <a:prstGeom prst="straightConnector1">
                <a:avLst/>
              </a:prstGeom>
              <a:ln w="6480">
                <a:solidFill>
                  <a:srgbClr val="a8a8a8"/>
                </a:solidFill>
                <a:miter/>
              </a:ln>
            </p:spPr>
          </p:cxnSp>
          <p:cxnSp>
            <p:nvCxnSpPr>
              <p:cNvPr id="30257" name="Straight Connector 1095"/>
              <p:cNvCxnSpPr/>
              <p:nvPr/>
            </p:nvCxnSpPr>
            <p:spPr>
              <a:xfrm>
                <a:off x="2471040" y="-435240"/>
                <a:ext cx="360" cy="126360"/>
              </a:xfrm>
              <a:prstGeom prst="straightConnector1">
                <a:avLst/>
              </a:prstGeom>
              <a:ln w="6480">
                <a:solidFill>
                  <a:srgbClr val="a8a8a8"/>
                </a:solidFill>
                <a:miter/>
              </a:ln>
            </p:spPr>
          </p:cxnSp>
          <p:cxnSp>
            <p:nvCxnSpPr>
              <p:cNvPr id="30258" name="Straight Connector 1096"/>
              <p:cNvCxnSpPr/>
              <p:nvPr/>
            </p:nvCxnSpPr>
            <p:spPr>
              <a:xfrm>
                <a:off x="2306520" y="-435240"/>
                <a:ext cx="360" cy="126360"/>
              </a:xfrm>
              <a:prstGeom prst="straightConnector1">
                <a:avLst/>
              </a:prstGeom>
              <a:ln w="6480">
                <a:solidFill>
                  <a:srgbClr val="a8a8a8"/>
                </a:solidFill>
                <a:miter/>
              </a:ln>
            </p:spPr>
          </p:cxnSp>
          <p:cxnSp>
            <p:nvCxnSpPr>
              <p:cNvPr id="30259" name="Straight Connector 1097"/>
              <p:cNvCxnSpPr/>
              <p:nvPr/>
            </p:nvCxnSpPr>
            <p:spPr>
              <a:xfrm>
                <a:off x="2800800" y="-435240"/>
                <a:ext cx="360" cy="126360"/>
              </a:xfrm>
              <a:prstGeom prst="straightConnector1">
                <a:avLst/>
              </a:prstGeom>
              <a:ln w="6480">
                <a:solidFill>
                  <a:srgbClr val="a8a8a8"/>
                </a:solidFill>
                <a:miter/>
              </a:ln>
            </p:spPr>
          </p:cxnSp>
          <p:cxnSp>
            <p:nvCxnSpPr>
              <p:cNvPr id="30260" name="Straight Connector 1098"/>
              <p:cNvCxnSpPr/>
              <p:nvPr/>
            </p:nvCxnSpPr>
            <p:spPr>
              <a:xfrm>
                <a:off x="2635920" y="-435240"/>
                <a:ext cx="360" cy="126360"/>
              </a:xfrm>
              <a:prstGeom prst="straightConnector1">
                <a:avLst/>
              </a:prstGeom>
              <a:ln w="6480">
                <a:solidFill>
                  <a:srgbClr val="a8a8a8"/>
                </a:solidFill>
                <a:miter/>
              </a:ln>
            </p:spPr>
          </p:cxnSp>
          <p:cxnSp>
            <p:nvCxnSpPr>
              <p:cNvPr id="30261" name="Straight Connector 1099"/>
              <p:cNvCxnSpPr/>
              <p:nvPr/>
            </p:nvCxnSpPr>
            <p:spPr>
              <a:xfrm>
                <a:off x="3130200" y="-435240"/>
                <a:ext cx="360" cy="126360"/>
              </a:xfrm>
              <a:prstGeom prst="straightConnector1">
                <a:avLst/>
              </a:prstGeom>
              <a:ln w="6480">
                <a:solidFill>
                  <a:srgbClr val="a8a8a8"/>
                </a:solidFill>
                <a:miter/>
              </a:ln>
            </p:spPr>
          </p:cxnSp>
          <p:cxnSp>
            <p:nvCxnSpPr>
              <p:cNvPr id="30262" name="Straight Connector 1100"/>
              <p:cNvCxnSpPr/>
              <p:nvPr/>
            </p:nvCxnSpPr>
            <p:spPr>
              <a:xfrm>
                <a:off x="2965320" y="-435240"/>
                <a:ext cx="360" cy="126360"/>
              </a:xfrm>
              <a:prstGeom prst="straightConnector1">
                <a:avLst/>
              </a:prstGeom>
              <a:ln w="6480">
                <a:solidFill>
                  <a:srgbClr val="a8a8a8"/>
                </a:solidFill>
                <a:miter/>
              </a:ln>
            </p:spPr>
          </p:cxnSp>
          <p:cxnSp>
            <p:nvCxnSpPr>
              <p:cNvPr id="30263" name="Straight Connector 1101"/>
              <p:cNvCxnSpPr/>
              <p:nvPr/>
            </p:nvCxnSpPr>
            <p:spPr>
              <a:xfrm>
                <a:off x="3459600" y="-435240"/>
                <a:ext cx="360" cy="126360"/>
              </a:xfrm>
              <a:prstGeom prst="straightConnector1">
                <a:avLst/>
              </a:prstGeom>
              <a:ln w="6480">
                <a:solidFill>
                  <a:srgbClr val="a8a8a8"/>
                </a:solidFill>
                <a:miter/>
              </a:ln>
            </p:spPr>
          </p:cxnSp>
          <p:cxnSp>
            <p:nvCxnSpPr>
              <p:cNvPr id="30264" name="Straight Connector 1102"/>
              <p:cNvCxnSpPr/>
              <p:nvPr/>
            </p:nvCxnSpPr>
            <p:spPr>
              <a:xfrm>
                <a:off x="3295080" y="-435240"/>
                <a:ext cx="360" cy="126360"/>
              </a:xfrm>
              <a:prstGeom prst="straightConnector1">
                <a:avLst/>
              </a:prstGeom>
              <a:ln w="6480">
                <a:solidFill>
                  <a:srgbClr val="a8a8a8"/>
                </a:solidFill>
                <a:miter/>
              </a:ln>
            </p:spPr>
          </p:cxnSp>
          <p:cxnSp>
            <p:nvCxnSpPr>
              <p:cNvPr id="30265" name="Straight Connector 1103"/>
              <p:cNvCxnSpPr/>
              <p:nvPr/>
            </p:nvCxnSpPr>
            <p:spPr>
              <a:xfrm>
                <a:off x="3789360" y="-435240"/>
                <a:ext cx="360" cy="126360"/>
              </a:xfrm>
              <a:prstGeom prst="straightConnector1">
                <a:avLst/>
              </a:prstGeom>
              <a:ln w="6480">
                <a:solidFill>
                  <a:srgbClr val="a8a8a8"/>
                </a:solidFill>
                <a:miter/>
              </a:ln>
            </p:spPr>
          </p:cxnSp>
          <p:cxnSp>
            <p:nvCxnSpPr>
              <p:cNvPr id="30266" name="Straight Connector 1104"/>
              <p:cNvCxnSpPr/>
              <p:nvPr/>
            </p:nvCxnSpPr>
            <p:spPr>
              <a:xfrm>
                <a:off x="3624480" y="-435240"/>
                <a:ext cx="360" cy="126360"/>
              </a:xfrm>
              <a:prstGeom prst="straightConnector1">
                <a:avLst/>
              </a:prstGeom>
              <a:ln w="6480">
                <a:solidFill>
                  <a:srgbClr val="a8a8a8"/>
                </a:solidFill>
                <a:miter/>
              </a:ln>
            </p:spPr>
          </p:cxnSp>
          <p:cxnSp>
            <p:nvCxnSpPr>
              <p:cNvPr id="30267" name="Straight Connector 1105"/>
              <p:cNvCxnSpPr/>
              <p:nvPr/>
            </p:nvCxnSpPr>
            <p:spPr>
              <a:xfrm>
                <a:off x="4118760" y="-435240"/>
                <a:ext cx="360" cy="126360"/>
              </a:xfrm>
              <a:prstGeom prst="straightConnector1">
                <a:avLst/>
              </a:prstGeom>
              <a:ln w="6480">
                <a:solidFill>
                  <a:srgbClr val="a8a8a8"/>
                </a:solidFill>
                <a:miter/>
              </a:ln>
            </p:spPr>
          </p:cxnSp>
          <p:cxnSp>
            <p:nvCxnSpPr>
              <p:cNvPr id="30268" name="Straight Connector 1106"/>
              <p:cNvCxnSpPr/>
              <p:nvPr/>
            </p:nvCxnSpPr>
            <p:spPr>
              <a:xfrm>
                <a:off x="3953880" y="-435240"/>
                <a:ext cx="360" cy="126360"/>
              </a:xfrm>
              <a:prstGeom prst="straightConnector1">
                <a:avLst/>
              </a:prstGeom>
              <a:ln w="6480">
                <a:solidFill>
                  <a:srgbClr val="a8a8a8"/>
                </a:solidFill>
                <a:miter/>
              </a:ln>
            </p:spPr>
          </p:cxnSp>
          <p:cxnSp>
            <p:nvCxnSpPr>
              <p:cNvPr id="30269" name="Straight Connector 1107"/>
              <p:cNvCxnSpPr/>
              <p:nvPr/>
            </p:nvCxnSpPr>
            <p:spPr>
              <a:xfrm>
                <a:off x="4448160" y="-435240"/>
                <a:ext cx="360" cy="126360"/>
              </a:xfrm>
              <a:prstGeom prst="straightConnector1">
                <a:avLst/>
              </a:prstGeom>
              <a:ln w="6480">
                <a:solidFill>
                  <a:srgbClr val="a8a8a8"/>
                </a:solidFill>
                <a:miter/>
              </a:ln>
            </p:spPr>
          </p:cxnSp>
          <p:cxnSp>
            <p:nvCxnSpPr>
              <p:cNvPr id="30270" name="Straight Connector 1108"/>
              <p:cNvCxnSpPr/>
              <p:nvPr/>
            </p:nvCxnSpPr>
            <p:spPr>
              <a:xfrm>
                <a:off x="4283640" y="-435240"/>
                <a:ext cx="360" cy="126360"/>
              </a:xfrm>
              <a:prstGeom prst="straightConnector1">
                <a:avLst/>
              </a:prstGeom>
              <a:ln w="6480">
                <a:solidFill>
                  <a:srgbClr val="a8a8a8"/>
                </a:solidFill>
                <a:miter/>
              </a:ln>
            </p:spPr>
          </p:cxnSp>
          <p:cxnSp>
            <p:nvCxnSpPr>
              <p:cNvPr id="30271" name="Straight Connector 1109"/>
              <p:cNvCxnSpPr/>
              <p:nvPr/>
            </p:nvCxnSpPr>
            <p:spPr>
              <a:xfrm>
                <a:off x="4777920" y="-435240"/>
                <a:ext cx="360" cy="126360"/>
              </a:xfrm>
              <a:prstGeom prst="straightConnector1">
                <a:avLst/>
              </a:prstGeom>
              <a:ln w="6480">
                <a:solidFill>
                  <a:srgbClr val="a8a8a8"/>
                </a:solidFill>
                <a:miter/>
              </a:ln>
            </p:spPr>
          </p:cxnSp>
          <p:cxnSp>
            <p:nvCxnSpPr>
              <p:cNvPr id="30272" name="Straight Connector 1110"/>
              <p:cNvCxnSpPr/>
              <p:nvPr/>
            </p:nvCxnSpPr>
            <p:spPr>
              <a:xfrm>
                <a:off x="4613040" y="-435240"/>
                <a:ext cx="360" cy="126360"/>
              </a:xfrm>
              <a:prstGeom prst="straightConnector1">
                <a:avLst/>
              </a:prstGeom>
              <a:ln w="6480">
                <a:solidFill>
                  <a:srgbClr val="a8a8a8"/>
                </a:solidFill>
                <a:miter/>
              </a:ln>
            </p:spPr>
          </p:cxnSp>
          <p:cxnSp>
            <p:nvCxnSpPr>
              <p:cNvPr id="30273" name="Straight Connector 1111"/>
              <p:cNvCxnSpPr/>
              <p:nvPr/>
            </p:nvCxnSpPr>
            <p:spPr>
              <a:xfrm>
                <a:off x="5107320" y="-435240"/>
                <a:ext cx="360" cy="126360"/>
              </a:xfrm>
              <a:prstGeom prst="straightConnector1">
                <a:avLst/>
              </a:prstGeom>
              <a:ln w="6480">
                <a:solidFill>
                  <a:srgbClr val="a8a8a8"/>
                </a:solidFill>
                <a:miter/>
              </a:ln>
            </p:spPr>
          </p:cxnSp>
          <p:cxnSp>
            <p:nvCxnSpPr>
              <p:cNvPr id="30274" name="Straight Connector 1112"/>
              <p:cNvCxnSpPr/>
              <p:nvPr/>
            </p:nvCxnSpPr>
            <p:spPr>
              <a:xfrm>
                <a:off x="4942440" y="-435240"/>
                <a:ext cx="360" cy="126360"/>
              </a:xfrm>
              <a:prstGeom prst="straightConnector1">
                <a:avLst/>
              </a:prstGeom>
              <a:ln w="6480">
                <a:solidFill>
                  <a:srgbClr val="a8a8a8"/>
                </a:solidFill>
                <a:miter/>
              </a:ln>
            </p:spPr>
          </p:cxnSp>
          <p:cxnSp>
            <p:nvCxnSpPr>
              <p:cNvPr id="30275" name="Straight Connector 1113"/>
              <p:cNvCxnSpPr/>
              <p:nvPr/>
            </p:nvCxnSpPr>
            <p:spPr>
              <a:xfrm>
                <a:off x="5436720" y="-435240"/>
                <a:ext cx="360" cy="126360"/>
              </a:xfrm>
              <a:prstGeom prst="straightConnector1">
                <a:avLst/>
              </a:prstGeom>
              <a:ln w="6480">
                <a:solidFill>
                  <a:srgbClr val="a8a8a8"/>
                </a:solidFill>
                <a:miter/>
              </a:ln>
            </p:spPr>
          </p:cxnSp>
          <p:cxnSp>
            <p:nvCxnSpPr>
              <p:cNvPr id="30276" name="Straight Connector 1114"/>
              <p:cNvCxnSpPr/>
              <p:nvPr/>
            </p:nvCxnSpPr>
            <p:spPr>
              <a:xfrm>
                <a:off x="5272200" y="-435240"/>
                <a:ext cx="360" cy="126360"/>
              </a:xfrm>
              <a:prstGeom prst="straightConnector1">
                <a:avLst/>
              </a:prstGeom>
              <a:ln w="6480">
                <a:solidFill>
                  <a:srgbClr val="a8a8a8"/>
                </a:solidFill>
                <a:miter/>
              </a:ln>
            </p:spPr>
          </p:cxnSp>
          <p:cxnSp>
            <p:nvCxnSpPr>
              <p:cNvPr id="30277" name="Straight Connector 1115"/>
              <p:cNvCxnSpPr/>
              <p:nvPr/>
            </p:nvCxnSpPr>
            <p:spPr>
              <a:xfrm>
                <a:off x="5766480" y="-435240"/>
                <a:ext cx="360" cy="126360"/>
              </a:xfrm>
              <a:prstGeom prst="straightConnector1">
                <a:avLst/>
              </a:prstGeom>
              <a:ln w="6480">
                <a:solidFill>
                  <a:srgbClr val="a8a8a8"/>
                </a:solidFill>
                <a:miter/>
              </a:ln>
            </p:spPr>
          </p:cxnSp>
          <p:cxnSp>
            <p:nvCxnSpPr>
              <p:cNvPr id="30278" name="Straight Connector 1116"/>
              <p:cNvCxnSpPr/>
              <p:nvPr/>
            </p:nvCxnSpPr>
            <p:spPr>
              <a:xfrm>
                <a:off x="5601600" y="-435240"/>
                <a:ext cx="360" cy="126360"/>
              </a:xfrm>
              <a:prstGeom prst="straightConnector1">
                <a:avLst/>
              </a:prstGeom>
              <a:ln w="6480">
                <a:solidFill>
                  <a:srgbClr val="a8a8a8"/>
                </a:solidFill>
                <a:miter/>
              </a:ln>
            </p:spPr>
          </p:cxnSp>
          <p:cxnSp>
            <p:nvCxnSpPr>
              <p:cNvPr id="30279" name="Straight Connector 1117"/>
              <p:cNvCxnSpPr/>
              <p:nvPr/>
            </p:nvCxnSpPr>
            <p:spPr>
              <a:xfrm>
                <a:off x="6095880" y="-435240"/>
                <a:ext cx="360" cy="126360"/>
              </a:xfrm>
              <a:prstGeom prst="straightConnector1">
                <a:avLst/>
              </a:prstGeom>
              <a:ln w="6480">
                <a:solidFill>
                  <a:srgbClr val="a8a8a8"/>
                </a:solidFill>
                <a:miter/>
              </a:ln>
            </p:spPr>
          </p:cxnSp>
          <p:cxnSp>
            <p:nvCxnSpPr>
              <p:cNvPr id="30280" name="Straight Connector 1118"/>
              <p:cNvCxnSpPr/>
              <p:nvPr/>
            </p:nvCxnSpPr>
            <p:spPr>
              <a:xfrm>
                <a:off x="5931000" y="-435240"/>
                <a:ext cx="360" cy="126360"/>
              </a:xfrm>
              <a:prstGeom prst="straightConnector1">
                <a:avLst/>
              </a:prstGeom>
              <a:ln w="6480">
                <a:solidFill>
                  <a:srgbClr val="a8a8a8"/>
                </a:solidFill>
                <a:miter/>
              </a:ln>
            </p:spPr>
          </p:cxnSp>
          <p:cxnSp>
            <p:nvCxnSpPr>
              <p:cNvPr id="30281" name="Straight Connector 1119"/>
              <p:cNvCxnSpPr/>
              <p:nvPr/>
            </p:nvCxnSpPr>
            <p:spPr>
              <a:xfrm>
                <a:off x="6425280" y="-435240"/>
                <a:ext cx="360" cy="126360"/>
              </a:xfrm>
              <a:prstGeom prst="straightConnector1">
                <a:avLst/>
              </a:prstGeom>
              <a:ln w="6480">
                <a:solidFill>
                  <a:srgbClr val="a8a8a8"/>
                </a:solidFill>
                <a:miter/>
              </a:ln>
            </p:spPr>
          </p:cxnSp>
          <p:cxnSp>
            <p:nvCxnSpPr>
              <p:cNvPr id="30282" name="Straight Connector 1120"/>
              <p:cNvCxnSpPr/>
              <p:nvPr/>
            </p:nvCxnSpPr>
            <p:spPr>
              <a:xfrm>
                <a:off x="6260760" y="-435240"/>
                <a:ext cx="360" cy="126360"/>
              </a:xfrm>
              <a:prstGeom prst="straightConnector1">
                <a:avLst/>
              </a:prstGeom>
              <a:ln w="6480">
                <a:solidFill>
                  <a:srgbClr val="a8a8a8"/>
                </a:solidFill>
                <a:miter/>
              </a:ln>
            </p:spPr>
          </p:cxnSp>
          <p:cxnSp>
            <p:nvCxnSpPr>
              <p:cNvPr id="30283" name="Straight Connector 1126"/>
              <p:cNvCxnSpPr/>
              <p:nvPr/>
            </p:nvCxnSpPr>
            <p:spPr>
              <a:xfrm>
                <a:off x="6590160" y="-435240"/>
                <a:ext cx="360" cy="126360"/>
              </a:xfrm>
              <a:prstGeom prst="straightConnector1">
                <a:avLst/>
              </a:prstGeom>
              <a:ln w="6480">
                <a:solidFill>
                  <a:srgbClr val="a8a8a8"/>
                </a:solidFill>
                <a:miter/>
              </a:ln>
            </p:spPr>
          </p:cxnSp>
          <p:cxnSp>
            <p:nvCxnSpPr>
              <p:cNvPr id="30284" name="Straight Connector 1128"/>
              <p:cNvCxnSpPr/>
              <p:nvPr/>
            </p:nvCxnSpPr>
            <p:spPr>
              <a:xfrm>
                <a:off x="6919560" y="-435240"/>
                <a:ext cx="360" cy="126360"/>
              </a:xfrm>
              <a:prstGeom prst="straightConnector1">
                <a:avLst/>
              </a:prstGeom>
              <a:ln w="6480">
                <a:solidFill>
                  <a:srgbClr val="a8a8a8"/>
                </a:solidFill>
                <a:miter/>
              </a:ln>
            </p:spPr>
          </p:cxnSp>
          <p:cxnSp>
            <p:nvCxnSpPr>
              <p:cNvPr id="30285" name="Straight Connector 1129"/>
              <p:cNvCxnSpPr/>
              <p:nvPr/>
            </p:nvCxnSpPr>
            <p:spPr>
              <a:xfrm>
                <a:off x="6754680" y="-435240"/>
                <a:ext cx="360" cy="126360"/>
              </a:xfrm>
              <a:prstGeom prst="straightConnector1">
                <a:avLst/>
              </a:prstGeom>
              <a:ln w="6480">
                <a:solidFill>
                  <a:srgbClr val="a8a8a8"/>
                </a:solidFill>
                <a:miter/>
              </a:ln>
            </p:spPr>
          </p:cxnSp>
          <p:cxnSp>
            <p:nvCxnSpPr>
              <p:cNvPr id="30286" name="Straight Connector 1130"/>
              <p:cNvCxnSpPr/>
              <p:nvPr/>
            </p:nvCxnSpPr>
            <p:spPr>
              <a:xfrm>
                <a:off x="7248960" y="-435240"/>
                <a:ext cx="360" cy="126360"/>
              </a:xfrm>
              <a:prstGeom prst="straightConnector1">
                <a:avLst/>
              </a:prstGeom>
              <a:ln w="6480">
                <a:solidFill>
                  <a:srgbClr val="a8a8a8"/>
                </a:solidFill>
                <a:miter/>
              </a:ln>
            </p:spPr>
          </p:cxnSp>
          <p:cxnSp>
            <p:nvCxnSpPr>
              <p:cNvPr id="30287" name="Straight Connector 1131"/>
              <p:cNvCxnSpPr/>
              <p:nvPr/>
            </p:nvCxnSpPr>
            <p:spPr>
              <a:xfrm>
                <a:off x="7084440" y="-435240"/>
                <a:ext cx="360" cy="126360"/>
              </a:xfrm>
              <a:prstGeom prst="straightConnector1">
                <a:avLst/>
              </a:prstGeom>
              <a:ln w="6480">
                <a:solidFill>
                  <a:srgbClr val="a8a8a8"/>
                </a:solidFill>
                <a:miter/>
              </a:ln>
            </p:spPr>
          </p:cxnSp>
          <p:cxnSp>
            <p:nvCxnSpPr>
              <p:cNvPr id="30288" name="Straight Connector 1132"/>
              <p:cNvCxnSpPr/>
              <p:nvPr/>
            </p:nvCxnSpPr>
            <p:spPr>
              <a:xfrm>
                <a:off x="7578720" y="-435240"/>
                <a:ext cx="360" cy="126360"/>
              </a:xfrm>
              <a:prstGeom prst="straightConnector1">
                <a:avLst/>
              </a:prstGeom>
              <a:ln w="6480">
                <a:solidFill>
                  <a:srgbClr val="a8a8a8"/>
                </a:solidFill>
                <a:miter/>
              </a:ln>
            </p:spPr>
          </p:cxnSp>
          <p:cxnSp>
            <p:nvCxnSpPr>
              <p:cNvPr id="30289" name="Straight Connector 1133"/>
              <p:cNvCxnSpPr/>
              <p:nvPr/>
            </p:nvCxnSpPr>
            <p:spPr>
              <a:xfrm>
                <a:off x="7413840" y="-435240"/>
                <a:ext cx="360" cy="126360"/>
              </a:xfrm>
              <a:prstGeom prst="straightConnector1">
                <a:avLst/>
              </a:prstGeom>
              <a:ln w="6480">
                <a:solidFill>
                  <a:srgbClr val="a8a8a8"/>
                </a:solidFill>
                <a:miter/>
              </a:ln>
            </p:spPr>
          </p:cxnSp>
          <p:cxnSp>
            <p:nvCxnSpPr>
              <p:cNvPr id="30290" name="Straight Connector 1134"/>
              <p:cNvCxnSpPr/>
              <p:nvPr/>
            </p:nvCxnSpPr>
            <p:spPr>
              <a:xfrm>
                <a:off x="7908120" y="-435240"/>
                <a:ext cx="360" cy="126360"/>
              </a:xfrm>
              <a:prstGeom prst="straightConnector1">
                <a:avLst/>
              </a:prstGeom>
              <a:ln w="6480">
                <a:solidFill>
                  <a:srgbClr val="a8a8a8"/>
                </a:solidFill>
                <a:miter/>
              </a:ln>
            </p:spPr>
          </p:cxnSp>
          <p:cxnSp>
            <p:nvCxnSpPr>
              <p:cNvPr id="30291" name="Straight Connector 1135"/>
              <p:cNvCxnSpPr/>
              <p:nvPr/>
            </p:nvCxnSpPr>
            <p:spPr>
              <a:xfrm>
                <a:off x="7743240" y="-435240"/>
                <a:ext cx="360" cy="126360"/>
              </a:xfrm>
              <a:prstGeom prst="straightConnector1">
                <a:avLst/>
              </a:prstGeom>
              <a:ln w="6480">
                <a:solidFill>
                  <a:srgbClr val="a8a8a8"/>
                </a:solidFill>
                <a:miter/>
              </a:ln>
            </p:spPr>
          </p:cxnSp>
          <p:cxnSp>
            <p:nvCxnSpPr>
              <p:cNvPr id="30292" name="Straight Connector 1136"/>
              <p:cNvCxnSpPr/>
              <p:nvPr/>
            </p:nvCxnSpPr>
            <p:spPr>
              <a:xfrm>
                <a:off x="8237520" y="-435240"/>
                <a:ext cx="360" cy="126360"/>
              </a:xfrm>
              <a:prstGeom prst="straightConnector1">
                <a:avLst/>
              </a:prstGeom>
              <a:ln w="6480">
                <a:solidFill>
                  <a:srgbClr val="a8a8a8"/>
                </a:solidFill>
                <a:miter/>
              </a:ln>
            </p:spPr>
          </p:cxnSp>
          <p:cxnSp>
            <p:nvCxnSpPr>
              <p:cNvPr id="30293" name="Straight Connector 1137"/>
              <p:cNvCxnSpPr/>
              <p:nvPr/>
            </p:nvCxnSpPr>
            <p:spPr>
              <a:xfrm>
                <a:off x="8073000" y="-435240"/>
                <a:ext cx="360" cy="126360"/>
              </a:xfrm>
              <a:prstGeom prst="straightConnector1">
                <a:avLst/>
              </a:prstGeom>
              <a:ln w="6480">
                <a:solidFill>
                  <a:srgbClr val="a8a8a8"/>
                </a:solidFill>
                <a:miter/>
              </a:ln>
            </p:spPr>
          </p:cxnSp>
          <p:cxnSp>
            <p:nvCxnSpPr>
              <p:cNvPr id="30294" name="Straight Connector 1138"/>
              <p:cNvCxnSpPr/>
              <p:nvPr/>
            </p:nvCxnSpPr>
            <p:spPr>
              <a:xfrm>
                <a:off x="8567280" y="-435240"/>
                <a:ext cx="360" cy="126360"/>
              </a:xfrm>
              <a:prstGeom prst="straightConnector1">
                <a:avLst/>
              </a:prstGeom>
              <a:ln w="6480">
                <a:solidFill>
                  <a:srgbClr val="a8a8a8"/>
                </a:solidFill>
                <a:miter/>
              </a:ln>
            </p:spPr>
          </p:cxnSp>
          <p:cxnSp>
            <p:nvCxnSpPr>
              <p:cNvPr id="30295" name="Straight Connector 1139"/>
              <p:cNvCxnSpPr/>
              <p:nvPr/>
            </p:nvCxnSpPr>
            <p:spPr>
              <a:xfrm>
                <a:off x="8402400" y="-435240"/>
                <a:ext cx="360" cy="126360"/>
              </a:xfrm>
              <a:prstGeom prst="straightConnector1">
                <a:avLst/>
              </a:prstGeom>
              <a:ln w="6480">
                <a:solidFill>
                  <a:srgbClr val="a8a8a8"/>
                </a:solidFill>
                <a:miter/>
              </a:ln>
            </p:spPr>
          </p:cxnSp>
          <p:cxnSp>
            <p:nvCxnSpPr>
              <p:cNvPr id="30296" name="Straight Connector 1140"/>
              <p:cNvCxnSpPr/>
              <p:nvPr/>
            </p:nvCxnSpPr>
            <p:spPr>
              <a:xfrm>
                <a:off x="8896680" y="-435240"/>
                <a:ext cx="360" cy="126360"/>
              </a:xfrm>
              <a:prstGeom prst="straightConnector1">
                <a:avLst/>
              </a:prstGeom>
              <a:ln w="6480">
                <a:solidFill>
                  <a:srgbClr val="a8a8a8"/>
                </a:solidFill>
                <a:miter/>
              </a:ln>
            </p:spPr>
          </p:cxnSp>
          <p:cxnSp>
            <p:nvCxnSpPr>
              <p:cNvPr id="30297" name="Straight Connector 1141"/>
              <p:cNvCxnSpPr/>
              <p:nvPr/>
            </p:nvCxnSpPr>
            <p:spPr>
              <a:xfrm>
                <a:off x="8731800" y="-435240"/>
                <a:ext cx="360" cy="126360"/>
              </a:xfrm>
              <a:prstGeom prst="straightConnector1">
                <a:avLst/>
              </a:prstGeom>
              <a:ln w="6480">
                <a:solidFill>
                  <a:srgbClr val="a8a8a8"/>
                </a:solidFill>
                <a:miter/>
              </a:ln>
            </p:spPr>
          </p:cxnSp>
          <p:cxnSp>
            <p:nvCxnSpPr>
              <p:cNvPr id="30298" name="Straight Connector 1142"/>
              <p:cNvCxnSpPr/>
              <p:nvPr/>
            </p:nvCxnSpPr>
            <p:spPr>
              <a:xfrm>
                <a:off x="9226080" y="-435240"/>
                <a:ext cx="360" cy="126360"/>
              </a:xfrm>
              <a:prstGeom prst="straightConnector1">
                <a:avLst/>
              </a:prstGeom>
              <a:ln w="6480">
                <a:solidFill>
                  <a:srgbClr val="a8a8a8"/>
                </a:solidFill>
                <a:miter/>
              </a:ln>
            </p:spPr>
          </p:cxnSp>
          <p:cxnSp>
            <p:nvCxnSpPr>
              <p:cNvPr id="30299" name="Straight Connector 1143"/>
              <p:cNvCxnSpPr/>
              <p:nvPr/>
            </p:nvCxnSpPr>
            <p:spPr>
              <a:xfrm>
                <a:off x="9061560" y="-435240"/>
                <a:ext cx="360" cy="126360"/>
              </a:xfrm>
              <a:prstGeom prst="straightConnector1">
                <a:avLst/>
              </a:prstGeom>
              <a:ln w="6480">
                <a:solidFill>
                  <a:srgbClr val="a8a8a8"/>
                </a:solidFill>
                <a:miter/>
              </a:ln>
            </p:spPr>
          </p:cxnSp>
          <p:cxnSp>
            <p:nvCxnSpPr>
              <p:cNvPr id="30300" name="Straight Connector 1144"/>
              <p:cNvCxnSpPr/>
              <p:nvPr/>
            </p:nvCxnSpPr>
            <p:spPr>
              <a:xfrm>
                <a:off x="9555840" y="-435240"/>
                <a:ext cx="360" cy="126360"/>
              </a:xfrm>
              <a:prstGeom prst="straightConnector1">
                <a:avLst/>
              </a:prstGeom>
              <a:ln w="6480">
                <a:solidFill>
                  <a:srgbClr val="a8a8a8"/>
                </a:solidFill>
                <a:miter/>
              </a:ln>
            </p:spPr>
          </p:cxnSp>
          <p:cxnSp>
            <p:nvCxnSpPr>
              <p:cNvPr id="30301" name="Straight Connector 1145"/>
              <p:cNvCxnSpPr/>
              <p:nvPr/>
            </p:nvCxnSpPr>
            <p:spPr>
              <a:xfrm>
                <a:off x="9390960" y="-435240"/>
                <a:ext cx="360" cy="126360"/>
              </a:xfrm>
              <a:prstGeom prst="straightConnector1">
                <a:avLst/>
              </a:prstGeom>
              <a:ln w="6480">
                <a:solidFill>
                  <a:srgbClr val="a8a8a8"/>
                </a:solidFill>
                <a:miter/>
              </a:ln>
            </p:spPr>
          </p:cxnSp>
          <p:cxnSp>
            <p:nvCxnSpPr>
              <p:cNvPr id="30302" name="Straight Connector 1146"/>
              <p:cNvCxnSpPr/>
              <p:nvPr/>
            </p:nvCxnSpPr>
            <p:spPr>
              <a:xfrm>
                <a:off x="9885240" y="-435240"/>
                <a:ext cx="360" cy="126360"/>
              </a:xfrm>
              <a:prstGeom prst="straightConnector1">
                <a:avLst/>
              </a:prstGeom>
              <a:ln w="6480">
                <a:solidFill>
                  <a:srgbClr val="a8a8a8"/>
                </a:solidFill>
                <a:miter/>
              </a:ln>
            </p:spPr>
          </p:cxnSp>
          <p:cxnSp>
            <p:nvCxnSpPr>
              <p:cNvPr id="30303" name="Straight Connector 1147"/>
              <p:cNvCxnSpPr/>
              <p:nvPr/>
            </p:nvCxnSpPr>
            <p:spPr>
              <a:xfrm>
                <a:off x="9720360" y="-435240"/>
                <a:ext cx="360" cy="126360"/>
              </a:xfrm>
              <a:prstGeom prst="straightConnector1">
                <a:avLst/>
              </a:prstGeom>
              <a:ln w="6480">
                <a:solidFill>
                  <a:srgbClr val="a8a8a8"/>
                </a:solidFill>
                <a:miter/>
              </a:ln>
            </p:spPr>
          </p:cxnSp>
          <p:cxnSp>
            <p:nvCxnSpPr>
              <p:cNvPr id="30304" name="Straight Connector 1148"/>
              <p:cNvCxnSpPr/>
              <p:nvPr/>
            </p:nvCxnSpPr>
            <p:spPr>
              <a:xfrm>
                <a:off x="10214640" y="-435240"/>
                <a:ext cx="360" cy="126360"/>
              </a:xfrm>
              <a:prstGeom prst="straightConnector1">
                <a:avLst/>
              </a:prstGeom>
              <a:ln w="6480">
                <a:solidFill>
                  <a:srgbClr val="a8a8a8"/>
                </a:solidFill>
                <a:miter/>
              </a:ln>
            </p:spPr>
          </p:cxnSp>
          <p:cxnSp>
            <p:nvCxnSpPr>
              <p:cNvPr id="30305" name="Straight Connector 1149"/>
              <p:cNvCxnSpPr/>
              <p:nvPr/>
            </p:nvCxnSpPr>
            <p:spPr>
              <a:xfrm>
                <a:off x="10050120" y="-435240"/>
                <a:ext cx="360" cy="126360"/>
              </a:xfrm>
              <a:prstGeom prst="straightConnector1">
                <a:avLst/>
              </a:prstGeom>
              <a:ln w="6480">
                <a:solidFill>
                  <a:srgbClr val="a8a8a8"/>
                </a:solidFill>
                <a:miter/>
              </a:ln>
            </p:spPr>
          </p:cxnSp>
          <p:cxnSp>
            <p:nvCxnSpPr>
              <p:cNvPr id="30306" name="Straight Connector 1150"/>
              <p:cNvCxnSpPr/>
              <p:nvPr/>
            </p:nvCxnSpPr>
            <p:spPr>
              <a:xfrm>
                <a:off x="10544400" y="-435240"/>
                <a:ext cx="360" cy="126360"/>
              </a:xfrm>
              <a:prstGeom prst="straightConnector1">
                <a:avLst/>
              </a:prstGeom>
              <a:ln w="6480">
                <a:solidFill>
                  <a:srgbClr val="a8a8a8"/>
                </a:solidFill>
                <a:miter/>
              </a:ln>
            </p:spPr>
          </p:cxnSp>
          <p:cxnSp>
            <p:nvCxnSpPr>
              <p:cNvPr id="30307" name="Straight Connector 1151"/>
              <p:cNvCxnSpPr/>
              <p:nvPr/>
            </p:nvCxnSpPr>
            <p:spPr>
              <a:xfrm>
                <a:off x="10379520" y="-435240"/>
                <a:ext cx="360" cy="126360"/>
              </a:xfrm>
              <a:prstGeom prst="straightConnector1">
                <a:avLst/>
              </a:prstGeom>
              <a:ln w="6480">
                <a:solidFill>
                  <a:srgbClr val="a8a8a8"/>
                </a:solidFill>
                <a:miter/>
              </a:ln>
            </p:spPr>
          </p:cxnSp>
          <p:cxnSp>
            <p:nvCxnSpPr>
              <p:cNvPr id="30308" name="Straight Connector 1152"/>
              <p:cNvCxnSpPr/>
              <p:nvPr/>
            </p:nvCxnSpPr>
            <p:spPr>
              <a:xfrm>
                <a:off x="10873800" y="-435240"/>
                <a:ext cx="360" cy="126360"/>
              </a:xfrm>
              <a:prstGeom prst="straightConnector1">
                <a:avLst/>
              </a:prstGeom>
              <a:ln w="6480">
                <a:solidFill>
                  <a:srgbClr val="a8a8a8"/>
                </a:solidFill>
                <a:miter/>
              </a:ln>
            </p:spPr>
          </p:cxnSp>
          <p:cxnSp>
            <p:nvCxnSpPr>
              <p:cNvPr id="30309" name="Straight Connector 1153"/>
              <p:cNvCxnSpPr/>
              <p:nvPr/>
            </p:nvCxnSpPr>
            <p:spPr>
              <a:xfrm>
                <a:off x="10708920" y="-435240"/>
                <a:ext cx="360" cy="126360"/>
              </a:xfrm>
              <a:prstGeom prst="straightConnector1">
                <a:avLst/>
              </a:prstGeom>
              <a:ln w="6480">
                <a:solidFill>
                  <a:srgbClr val="a8a8a8"/>
                </a:solidFill>
                <a:miter/>
              </a:ln>
            </p:spPr>
          </p:cxnSp>
          <p:cxnSp>
            <p:nvCxnSpPr>
              <p:cNvPr id="30310" name="Straight Connector 1154"/>
              <p:cNvCxnSpPr/>
              <p:nvPr/>
            </p:nvCxnSpPr>
            <p:spPr>
              <a:xfrm>
                <a:off x="11203200" y="-435240"/>
                <a:ext cx="360" cy="126360"/>
              </a:xfrm>
              <a:prstGeom prst="straightConnector1">
                <a:avLst/>
              </a:prstGeom>
              <a:ln w="6480">
                <a:solidFill>
                  <a:srgbClr val="a8a8a8"/>
                </a:solidFill>
                <a:miter/>
              </a:ln>
            </p:spPr>
          </p:cxnSp>
          <p:cxnSp>
            <p:nvCxnSpPr>
              <p:cNvPr id="30311" name="Straight Connector 1155"/>
              <p:cNvCxnSpPr/>
              <p:nvPr/>
            </p:nvCxnSpPr>
            <p:spPr>
              <a:xfrm>
                <a:off x="11038680" y="-435240"/>
                <a:ext cx="360" cy="126360"/>
              </a:xfrm>
              <a:prstGeom prst="straightConnector1">
                <a:avLst/>
              </a:prstGeom>
              <a:ln w="6480">
                <a:solidFill>
                  <a:srgbClr val="a8a8a8"/>
                </a:solidFill>
                <a:miter/>
              </a:ln>
            </p:spPr>
          </p:cxnSp>
          <p:cxnSp>
            <p:nvCxnSpPr>
              <p:cNvPr id="30312" name="Straight Connector 1156"/>
              <p:cNvCxnSpPr/>
              <p:nvPr/>
            </p:nvCxnSpPr>
            <p:spPr>
              <a:xfrm>
                <a:off x="11532960" y="-435240"/>
                <a:ext cx="360" cy="126360"/>
              </a:xfrm>
              <a:prstGeom prst="straightConnector1">
                <a:avLst/>
              </a:prstGeom>
              <a:ln w="6480">
                <a:solidFill>
                  <a:srgbClr val="a8a8a8"/>
                </a:solidFill>
                <a:miter/>
              </a:ln>
            </p:spPr>
          </p:cxnSp>
          <p:cxnSp>
            <p:nvCxnSpPr>
              <p:cNvPr id="30313" name="Straight Connector 1157"/>
              <p:cNvCxnSpPr/>
              <p:nvPr/>
            </p:nvCxnSpPr>
            <p:spPr>
              <a:xfrm>
                <a:off x="11368080" y="-435240"/>
                <a:ext cx="360" cy="126360"/>
              </a:xfrm>
              <a:prstGeom prst="straightConnector1">
                <a:avLst/>
              </a:prstGeom>
              <a:ln w="6480">
                <a:solidFill>
                  <a:srgbClr val="a8a8a8"/>
                </a:solidFill>
                <a:miter/>
              </a:ln>
            </p:spPr>
          </p:cxnSp>
          <p:cxnSp>
            <p:nvCxnSpPr>
              <p:cNvPr id="30314" name="Straight Connector 1158"/>
              <p:cNvCxnSpPr/>
              <p:nvPr/>
            </p:nvCxnSpPr>
            <p:spPr>
              <a:xfrm>
                <a:off x="11862360" y="-435240"/>
                <a:ext cx="360" cy="126360"/>
              </a:xfrm>
              <a:prstGeom prst="straightConnector1">
                <a:avLst/>
              </a:prstGeom>
              <a:ln w="6480">
                <a:solidFill>
                  <a:srgbClr val="a8a8a8"/>
                </a:solidFill>
                <a:miter/>
              </a:ln>
            </p:spPr>
          </p:cxnSp>
          <p:cxnSp>
            <p:nvCxnSpPr>
              <p:cNvPr id="30315" name="Straight Connector 1159"/>
              <p:cNvCxnSpPr/>
              <p:nvPr/>
            </p:nvCxnSpPr>
            <p:spPr>
              <a:xfrm>
                <a:off x="11697480" y="-435240"/>
                <a:ext cx="360" cy="126360"/>
              </a:xfrm>
              <a:prstGeom prst="straightConnector1">
                <a:avLst/>
              </a:prstGeom>
              <a:ln w="6480">
                <a:solidFill>
                  <a:srgbClr val="a8a8a8"/>
                </a:solidFill>
                <a:miter/>
              </a:ln>
            </p:spPr>
          </p:cxnSp>
          <p:cxnSp>
            <p:nvCxnSpPr>
              <p:cNvPr id="30316" name="Straight Connector 1845"/>
              <p:cNvCxnSpPr/>
              <p:nvPr/>
            </p:nvCxnSpPr>
            <p:spPr>
              <a:xfrm>
                <a:off x="12481560" y="489600"/>
                <a:ext cx="126360" cy="360"/>
              </a:xfrm>
              <a:prstGeom prst="straightConnector1">
                <a:avLst/>
              </a:prstGeom>
              <a:ln w="6480">
                <a:solidFill>
                  <a:srgbClr val="a8a8a8"/>
                </a:solidFill>
                <a:miter/>
              </a:ln>
            </p:spPr>
          </p:cxnSp>
          <p:cxnSp>
            <p:nvCxnSpPr>
              <p:cNvPr id="30317" name="Straight Connector 1846"/>
              <p:cNvCxnSpPr/>
              <p:nvPr/>
            </p:nvCxnSpPr>
            <p:spPr>
              <a:xfrm>
                <a:off x="12481560" y="326520"/>
                <a:ext cx="126360" cy="360"/>
              </a:xfrm>
              <a:prstGeom prst="straightConnector1">
                <a:avLst/>
              </a:prstGeom>
              <a:ln w="6480">
                <a:solidFill>
                  <a:srgbClr val="a8a8a8"/>
                </a:solidFill>
                <a:miter/>
              </a:ln>
            </p:spPr>
          </p:cxnSp>
          <p:cxnSp>
            <p:nvCxnSpPr>
              <p:cNvPr id="30318" name="Straight Connector 1847"/>
              <p:cNvCxnSpPr/>
              <p:nvPr/>
            </p:nvCxnSpPr>
            <p:spPr>
              <a:xfrm>
                <a:off x="12481560" y="816120"/>
                <a:ext cx="126360" cy="360"/>
              </a:xfrm>
              <a:prstGeom prst="straightConnector1">
                <a:avLst/>
              </a:prstGeom>
              <a:ln w="6480">
                <a:solidFill>
                  <a:srgbClr val="a8a8a8"/>
                </a:solidFill>
                <a:miter/>
              </a:ln>
            </p:spPr>
          </p:cxnSp>
          <p:cxnSp>
            <p:nvCxnSpPr>
              <p:cNvPr id="30319" name="Straight Connector 1848"/>
              <p:cNvCxnSpPr/>
              <p:nvPr/>
            </p:nvCxnSpPr>
            <p:spPr>
              <a:xfrm>
                <a:off x="12481560" y="653040"/>
                <a:ext cx="126360" cy="360"/>
              </a:xfrm>
              <a:prstGeom prst="straightConnector1">
                <a:avLst/>
              </a:prstGeom>
              <a:ln w="6480">
                <a:solidFill>
                  <a:srgbClr val="a8a8a8"/>
                </a:solidFill>
                <a:miter/>
              </a:ln>
            </p:spPr>
          </p:cxnSp>
          <p:cxnSp>
            <p:nvCxnSpPr>
              <p:cNvPr id="30320" name="Straight Connector 1849"/>
              <p:cNvCxnSpPr/>
              <p:nvPr/>
            </p:nvCxnSpPr>
            <p:spPr>
              <a:xfrm>
                <a:off x="12481560" y="1142640"/>
                <a:ext cx="126360" cy="360"/>
              </a:xfrm>
              <a:prstGeom prst="straightConnector1">
                <a:avLst/>
              </a:prstGeom>
              <a:ln w="6480">
                <a:solidFill>
                  <a:srgbClr val="a8a8a8"/>
                </a:solidFill>
                <a:miter/>
              </a:ln>
            </p:spPr>
          </p:cxnSp>
          <p:cxnSp>
            <p:nvCxnSpPr>
              <p:cNvPr id="30321" name="Straight Connector 1850"/>
              <p:cNvCxnSpPr/>
              <p:nvPr/>
            </p:nvCxnSpPr>
            <p:spPr>
              <a:xfrm>
                <a:off x="12481560" y="979560"/>
                <a:ext cx="126360" cy="360"/>
              </a:xfrm>
              <a:prstGeom prst="straightConnector1">
                <a:avLst/>
              </a:prstGeom>
              <a:ln w="6480">
                <a:solidFill>
                  <a:srgbClr val="a8a8a8"/>
                </a:solidFill>
                <a:miter/>
              </a:ln>
            </p:spPr>
          </p:cxnSp>
          <p:cxnSp>
            <p:nvCxnSpPr>
              <p:cNvPr id="30322" name="Straight Connector 1851"/>
              <p:cNvCxnSpPr/>
              <p:nvPr/>
            </p:nvCxnSpPr>
            <p:spPr>
              <a:xfrm>
                <a:off x="12481560" y="1469520"/>
                <a:ext cx="126360" cy="360"/>
              </a:xfrm>
              <a:prstGeom prst="straightConnector1">
                <a:avLst/>
              </a:prstGeom>
              <a:ln w="6480">
                <a:solidFill>
                  <a:srgbClr val="a8a8a8"/>
                </a:solidFill>
                <a:miter/>
              </a:ln>
            </p:spPr>
          </p:cxnSp>
          <p:cxnSp>
            <p:nvCxnSpPr>
              <p:cNvPr id="30323" name="Straight Connector 1852"/>
              <p:cNvCxnSpPr/>
              <p:nvPr/>
            </p:nvCxnSpPr>
            <p:spPr>
              <a:xfrm>
                <a:off x="12481560" y="1306080"/>
                <a:ext cx="126360" cy="360"/>
              </a:xfrm>
              <a:prstGeom prst="straightConnector1">
                <a:avLst/>
              </a:prstGeom>
              <a:ln w="6480">
                <a:solidFill>
                  <a:srgbClr val="a8a8a8"/>
                </a:solidFill>
                <a:miter/>
              </a:ln>
            </p:spPr>
          </p:cxnSp>
          <p:cxnSp>
            <p:nvCxnSpPr>
              <p:cNvPr id="30324" name="Straight Connector 1853"/>
              <p:cNvCxnSpPr/>
              <p:nvPr/>
            </p:nvCxnSpPr>
            <p:spPr>
              <a:xfrm>
                <a:off x="12481560" y="1796040"/>
                <a:ext cx="126360" cy="360"/>
              </a:xfrm>
              <a:prstGeom prst="straightConnector1">
                <a:avLst/>
              </a:prstGeom>
              <a:ln w="6480">
                <a:solidFill>
                  <a:srgbClr val="a8a8a8"/>
                </a:solidFill>
                <a:miter/>
              </a:ln>
            </p:spPr>
          </p:cxnSp>
          <p:cxnSp>
            <p:nvCxnSpPr>
              <p:cNvPr id="30325" name="Straight Connector 1854"/>
              <p:cNvCxnSpPr/>
              <p:nvPr/>
            </p:nvCxnSpPr>
            <p:spPr>
              <a:xfrm>
                <a:off x="12481560" y="1632600"/>
                <a:ext cx="126360" cy="360"/>
              </a:xfrm>
              <a:prstGeom prst="straightConnector1">
                <a:avLst/>
              </a:prstGeom>
              <a:ln w="6480">
                <a:solidFill>
                  <a:srgbClr val="a8a8a8"/>
                </a:solidFill>
                <a:miter/>
              </a:ln>
            </p:spPr>
          </p:cxnSp>
          <p:cxnSp>
            <p:nvCxnSpPr>
              <p:cNvPr id="30326" name="Straight Connector 1855"/>
              <p:cNvCxnSpPr/>
              <p:nvPr/>
            </p:nvCxnSpPr>
            <p:spPr>
              <a:xfrm>
                <a:off x="12481560" y="2122560"/>
                <a:ext cx="126360" cy="360"/>
              </a:xfrm>
              <a:prstGeom prst="straightConnector1">
                <a:avLst/>
              </a:prstGeom>
              <a:ln w="6480">
                <a:solidFill>
                  <a:srgbClr val="a8a8a8"/>
                </a:solidFill>
                <a:miter/>
              </a:ln>
            </p:spPr>
          </p:cxnSp>
          <p:cxnSp>
            <p:nvCxnSpPr>
              <p:cNvPr id="30327" name="Straight Connector 1856"/>
              <p:cNvCxnSpPr/>
              <p:nvPr/>
            </p:nvCxnSpPr>
            <p:spPr>
              <a:xfrm>
                <a:off x="12481560" y="1959120"/>
                <a:ext cx="126360" cy="360"/>
              </a:xfrm>
              <a:prstGeom prst="straightConnector1">
                <a:avLst/>
              </a:prstGeom>
              <a:ln w="6480">
                <a:solidFill>
                  <a:srgbClr val="a8a8a8"/>
                </a:solidFill>
                <a:miter/>
              </a:ln>
            </p:spPr>
          </p:cxnSp>
          <p:cxnSp>
            <p:nvCxnSpPr>
              <p:cNvPr id="30328" name="Straight Connector 1857"/>
              <p:cNvCxnSpPr/>
              <p:nvPr/>
            </p:nvCxnSpPr>
            <p:spPr>
              <a:xfrm>
                <a:off x="12481560" y="2449080"/>
                <a:ext cx="126360" cy="360"/>
              </a:xfrm>
              <a:prstGeom prst="straightConnector1">
                <a:avLst/>
              </a:prstGeom>
              <a:ln w="6480">
                <a:solidFill>
                  <a:srgbClr val="a8a8a8"/>
                </a:solidFill>
                <a:miter/>
              </a:ln>
            </p:spPr>
          </p:cxnSp>
          <p:cxnSp>
            <p:nvCxnSpPr>
              <p:cNvPr id="30329" name="Straight Connector 1858"/>
              <p:cNvCxnSpPr/>
              <p:nvPr/>
            </p:nvCxnSpPr>
            <p:spPr>
              <a:xfrm>
                <a:off x="12481560" y="2285640"/>
                <a:ext cx="126360" cy="360"/>
              </a:xfrm>
              <a:prstGeom prst="straightConnector1">
                <a:avLst/>
              </a:prstGeom>
              <a:ln w="6480">
                <a:solidFill>
                  <a:srgbClr val="a8a8a8"/>
                </a:solidFill>
                <a:miter/>
              </a:ln>
            </p:spPr>
          </p:cxnSp>
          <p:cxnSp>
            <p:nvCxnSpPr>
              <p:cNvPr id="30330" name="Straight Connector 1859"/>
              <p:cNvCxnSpPr/>
              <p:nvPr/>
            </p:nvCxnSpPr>
            <p:spPr>
              <a:xfrm>
                <a:off x="12481560" y="2775600"/>
                <a:ext cx="126360" cy="360"/>
              </a:xfrm>
              <a:prstGeom prst="straightConnector1">
                <a:avLst/>
              </a:prstGeom>
              <a:ln w="6480">
                <a:solidFill>
                  <a:srgbClr val="a8a8a8"/>
                </a:solidFill>
                <a:miter/>
              </a:ln>
            </p:spPr>
          </p:cxnSp>
          <p:cxnSp>
            <p:nvCxnSpPr>
              <p:cNvPr id="30331" name="Straight Connector 1860"/>
              <p:cNvCxnSpPr/>
              <p:nvPr/>
            </p:nvCxnSpPr>
            <p:spPr>
              <a:xfrm>
                <a:off x="12481560" y="2612520"/>
                <a:ext cx="126360" cy="360"/>
              </a:xfrm>
              <a:prstGeom prst="straightConnector1">
                <a:avLst/>
              </a:prstGeom>
              <a:ln w="6480">
                <a:solidFill>
                  <a:srgbClr val="a8a8a8"/>
                </a:solidFill>
                <a:miter/>
              </a:ln>
            </p:spPr>
          </p:cxnSp>
          <p:cxnSp>
            <p:nvCxnSpPr>
              <p:cNvPr id="30332" name="Straight Connector 1861"/>
              <p:cNvCxnSpPr/>
              <p:nvPr/>
            </p:nvCxnSpPr>
            <p:spPr>
              <a:xfrm>
                <a:off x="12481560" y="3102120"/>
                <a:ext cx="126360" cy="360"/>
              </a:xfrm>
              <a:prstGeom prst="straightConnector1">
                <a:avLst/>
              </a:prstGeom>
              <a:ln w="6480">
                <a:solidFill>
                  <a:srgbClr val="a8a8a8"/>
                </a:solidFill>
                <a:miter/>
              </a:ln>
            </p:spPr>
          </p:cxnSp>
          <p:cxnSp>
            <p:nvCxnSpPr>
              <p:cNvPr id="30333" name="Straight Connector 1862"/>
              <p:cNvCxnSpPr/>
              <p:nvPr/>
            </p:nvCxnSpPr>
            <p:spPr>
              <a:xfrm>
                <a:off x="12481560" y="2939040"/>
                <a:ext cx="126360" cy="360"/>
              </a:xfrm>
              <a:prstGeom prst="straightConnector1">
                <a:avLst/>
              </a:prstGeom>
              <a:ln w="6480">
                <a:solidFill>
                  <a:srgbClr val="a8a8a8"/>
                </a:solidFill>
                <a:miter/>
              </a:ln>
            </p:spPr>
          </p:cxnSp>
          <p:cxnSp>
            <p:nvCxnSpPr>
              <p:cNvPr id="30334" name="Straight Connector 1863"/>
              <p:cNvCxnSpPr/>
              <p:nvPr/>
            </p:nvCxnSpPr>
            <p:spPr>
              <a:xfrm>
                <a:off x="12481560" y="3428640"/>
                <a:ext cx="126360" cy="360"/>
              </a:xfrm>
              <a:prstGeom prst="straightConnector1">
                <a:avLst/>
              </a:prstGeom>
              <a:ln w="6480">
                <a:solidFill>
                  <a:srgbClr val="a8a8a8"/>
                </a:solidFill>
                <a:miter/>
              </a:ln>
            </p:spPr>
          </p:cxnSp>
          <p:cxnSp>
            <p:nvCxnSpPr>
              <p:cNvPr id="30335" name="Straight Connector 1864"/>
              <p:cNvCxnSpPr/>
              <p:nvPr/>
            </p:nvCxnSpPr>
            <p:spPr>
              <a:xfrm>
                <a:off x="12481560" y="3265560"/>
                <a:ext cx="126360" cy="360"/>
              </a:xfrm>
              <a:prstGeom prst="straightConnector1">
                <a:avLst/>
              </a:prstGeom>
              <a:ln w="6480">
                <a:solidFill>
                  <a:srgbClr val="a8a8a8"/>
                </a:solidFill>
                <a:miter/>
              </a:ln>
            </p:spPr>
          </p:cxnSp>
          <p:cxnSp>
            <p:nvCxnSpPr>
              <p:cNvPr id="30336" name="Straight Connector 1865"/>
              <p:cNvCxnSpPr/>
              <p:nvPr/>
            </p:nvCxnSpPr>
            <p:spPr>
              <a:xfrm>
                <a:off x="12481560" y="3755520"/>
                <a:ext cx="126360" cy="360"/>
              </a:xfrm>
              <a:prstGeom prst="straightConnector1">
                <a:avLst/>
              </a:prstGeom>
              <a:ln w="6480">
                <a:solidFill>
                  <a:srgbClr val="a8a8a8"/>
                </a:solidFill>
                <a:miter/>
              </a:ln>
            </p:spPr>
          </p:cxnSp>
          <p:cxnSp>
            <p:nvCxnSpPr>
              <p:cNvPr id="30337" name="Straight Connector 1866"/>
              <p:cNvCxnSpPr/>
              <p:nvPr/>
            </p:nvCxnSpPr>
            <p:spPr>
              <a:xfrm>
                <a:off x="12481560" y="3592080"/>
                <a:ext cx="126360" cy="360"/>
              </a:xfrm>
              <a:prstGeom prst="straightConnector1">
                <a:avLst/>
              </a:prstGeom>
              <a:ln w="6480">
                <a:solidFill>
                  <a:srgbClr val="a8a8a8"/>
                </a:solidFill>
                <a:miter/>
              </a:ln>
            </p:spPr>
          </p:cxnSp>
          <p:cxnSp>
            <p:nvCxnSpPr>
              <p:cNvPr id="30338" name="Straight Connector 1867"/>
              <p:cNvCxnSpPr/>
              <p:nvPr/>
            </p:nvCxnSpPr>
            <p:spPr>
              <a:xfrm>
                <a:off x="12481560" y="4081680"/>
                <a:ext cx="126360" cy="360"/>
              </a:xfrm>
              <a:prstGeom prst="straightConnector1">
                <a:avLst/>
              </a:prstGeom>
              <a:ln w="6480">
                <a:solidFill>
                  <a:srgbClr val="a8a8a8"/>
                </a:solidFill>
                <a:miter/>
              </a:ln>
            </p:spPr>
          </p:cxnSp>
          <p:cxnSp>
            <p:nvCxnSpPr>
              <p:cNvPr id="30339" name="Straight Connector 1868"/>
              <p:cNvCxnSpPr/>
              <p:nvPr/>
            </p:nvCxnSpPr>
            <p:spPr>
              <a:xfrm>
                <a:off x="12481560" y="3918240"/>
                <a:ext cx="126360" cy="360"/>
              </a:xfrm>
              <a:prstGeom prst="straightConnector1">
                <a:avLst/>
              </a:prstGeom>
              <a:ln w="6480">
                <a:solidFill>
                  <a:srgbClr val="a8a8a8"/>
                </a:solidFill>
                <a:miter/>
              </a:ln>
            </p:spPr>
          </p:cxnSp>
          <p:cxnSp>
            <p:nvCxnSpPr>
              <p:cNvPr id="30340" name="Straight Connector 1869"/>
              <p:cNvCxnSpPr/>
              <p:nvPr/>
            </p:nvCxnSpPr>
            <p:spPr>
              <a:xfrm>
                <a:off x="12481560" y="4408200"/>
                <a:ext cx="126360" cy="360"/>
              </a:xfrm>
              <a:prstGeom prst="straightConnector1">
                <a:avLst/>
              </a:prstGeom>
              <a:ln w="6480">
                <a:solidFill>
                  <a:srgbClr val="a8a8a8"/>
                </a:solidFill>
                <a:miter/>
              </a:ln>
            </p:spPr>
          </p:cxnSp>
          <p:cxnSp>
            <p:nvCxnSpPr>
              <p:cNvPr id="30341" name="Straight Connector 1870"/>
              <p:cNvCxnSpPr/>
              <p:nvPr/>
            </p:nvCxnSpPr>
            <p:spPr>
              <a:xfrm>
                <a:off x="12481560" y="4244760"/>
                <a:ext cx="126360" cy="360"/>
              </a:xfrm>
              <a:prstGeom prst="straightConnector1">
                <a:avLst/>
              </a:prstGeom>
              <a:ln w="6480">
                <a:solidFill>
                  <a:srgbClr val="a8a8a8"/>
                </a:solidFill>
                <a:miter/>
              </a:ln>
            </p:spPr>
          </p:cxnSp>
          <p:cxnSp>
            <p:nvCxnSpPr>
              <p:cNvPr id="30342" name="Straight Connector 1871"/>
              <p:cNvCxnSpPr/>
              <p:nvPr/>
            </p:nvCxnSpPr>
            <p:spPr>
              <a:xfrm>
                <a:off x="12481560" y="4734720"/>
                <a:ext cx="126360" cy="360"/>
              </a:xfrm>
              <a:prstGeom prst="straightConnector1">
                <a:avLst/>
              </a:prstGeom>
              <a:ln w="6480">
                <a:solidFill>
                  <a:srgbClr val="a8a8a8"/>
                </a:solidFill>
                <a:miter/>
              </a:ln>
            </p:spPr>
          </p:cxnSp>
          <p:cxnSp>
            <p:nvCxnSpPr>
              <p:cNvPr id="30343" name="Straight Connector 1872"/>
              <p:cNvCxnSpPr/>
              <p:nvPr/>
            </p:nvCxnSpPr>
            <p:spPr>
              <a:xfrm>
                <a:off x="12481560" y="4571280"/>
                <a:ext cx="126360" cy="360"/>
              </a:xfrm>
              <a:prstGeom prst="straightConnector1">
                <a:avLst/>
              </a:prstGeom>
              <a:ln w="6480">
                <a:solidFill>
                  <a:srgbClr val="a8a8a8"/>
                </a:solidFill>
                <a:miter/>
              </a:ln>
            </p:spPr>
          </p:cxnSp>
          <p:cxnSp>
            <p:nvCxnSpPr>
              <p:cNvPr id="30344" name="Straight Connector 1873"/>
              <p:cNvCxnSpPr/>
              <p:nvPr/>
            </p:nvCxnSpPr>
            <p:spPr>
              <a:xfrm>
                <a:off x="12481560" y="5061240"/>
                <a:ext cx="126360" cy="360"/>
              </a:xfrm>
              <a:prstGeom prst="straightConnector1">
                <a:avLst/>
              </a:prstGeom>
              <a:ln w="6480">
                <a:solidFill>
                  <a:srgbClr val="a8a8a8"/>
                </a:solidFill>
                <a:miter/>
              </a:ln>
            </p:spPr>
          </p:cxnSp>
          <p:cxnSp>
            <p:nvCxnSpPr>
              <p:cNvPr id="30345" name="Straight Connector 1875"/>
              <p:cNvCxnSpPr/>
              <p:nvPr/>
            </p:nvCxnSpPr>
            <p:spPr>
              <a:xfrm>
                <a:off x="12481560" y="5387760"/>
                <a:ext cx="126360" cy="360"/>
              </a:xfrm>
              <a:prstGeom prst="straightConnector1">
                <a:avLst/>
              </a:prstGeom>
              <a:ln w="6480">
                <a:solidFill>
                  <a:srgbClr val="a8a8a8"/>
                </a:solidFill>
                <a:miter/>
              </a:ln>
            </p:spPr>
          </p:cxnSp>
          <p:cxnSp>
            <p:nvCxnSpPr>
              <p:cNvPr id="30346" name="Straight Connector 1876"/>
              <p:cNvCxnSpPr/>
              <p:nvPr/>
            </p:nvCxnSpPr>
            <p:spPr>
              <a:xfrm>
                <a:off x="12481560" y="5224680"/>
                <a:ext cx="126360" cy="360"/>
              </a:xfrm>
              <a:prstGeom prst="straightConnector1">
                <a:avLst/>
              </a:prstGeom>
              <a:ln w="6480">
                <a:solidFill>
                  <a:srgbClr val="a8a8a8"/>
                </a:solidFill>
                <a:miter/>
              </a:ln>
            </p:spPr>
          </p:cxnSp>
          <p:cxnSp>
            <p:nvCxnSpPr>
              <p:cNvPr id="30347" name="Straight Connector 1877"/>
              <p:cNvCxnSpPr/>
              <p:nvPr/>
            </p:nvCxnSpPr>
            <p:spPr>
              <a:xfrm>
                <a:off x="12481560" y="5714280"/>
                <a:ext cx="126360" cy="360"/>
              </a:xfrm>
              <a:prstGeom prst="straightConnector1">
                <a:avLst/>
              </a:prstGeom>
              <a:ln w="6480">
                <a:solidFill>
                  <a:srgbClr val="a8a8a8"/>
                </a:solidFill>
                <a:miter/>
              </a:ln>
            </p:spPr>
          </p:cxnSp>
          <p:cxnSp>
            <p:nvCxnSpPr>
              <p:cNvPr id="30348" name="Straight Connector 1878"/>
              <p:cNvCxnSpPr/>
              <p:nvPr/>
            </p:nvCxnSpPr>
            <p:spPr>
              <a:xfrm>
                <a:off x="12481560" y="5551200"/>
                <a:ext cx="126360" cy="360"/>
              </a:xfrm>
              <a:prstGeom prst="straightConnector1">
                <a:avLst/>
              </a:prstGeom>
              <a:ln w="6480">
                <a:solidFill>
                  <a:srgbClr val="a8a8a8"/>
                </a:solidFill>
                <a:miter/>
              </a:ln>
            </p:spPr>
          </p:cxnSp>
          <p:cxnSp>
            <p:nvCxnSpPr>
              <p:cNvPr id="30349" name="Straight Connector 1879"/>
              <p:cNvCxnSpPr/>
              <p:nvPr/>
            </p:nvCxnSpPr>
            <p:spPr>
              <a:xfrm>
                <a:off x="12481560" y="6041160"/>
                <a:ext cx="126360" cy="360"/>
              </a:xfrm>
              <a:prstGeom prst="straightConnector1">
                <a:avLst/>
              </a:prstGeom>
              <a:ln w="6480">
                <a:solidFill>
                  <a:srgbClr val="a8a8a8"/>
                </a:solidFill>
                <a:miter/>
              </a:ln>
            </p:spPr>
          </p:cxnSp>
          <p:cxnSp>
            <p:nvCxnSpPr>
              <p:cNvPr id="30350" name="Straight Connector 1880"/>
              <p:cNvCxnSpPr/>
              <p:nvPr/>
            </p:nvCxnSpPr>
            <p:spPr>
              <a:xfrm>
                <a:off x="12481560" y="5877720"/>
                <a:ext cx="126360" cy="360"/>
              </a:xfrm>
              <a:prstGeom prst="straightConnector1">
                <a:avLst/>
              </a:prstGeom>
              <a:ln w="6480">
                <a:solidFill>
                  <a:srgbClr val="a8a8a8"/>
                </a:solidFill>
                <a:miter/>
              </a:ln>
            </p:spPr>
          </p:cxnSp>
          <p:cxnSp>
            <p:nvCxnSpPr>
              <p:cNvPr id="30351" name="Straight Connector 1881"/>
              <p:cNvCxnSpPr/>
              <p:nvPr/>
            </p:nvCxnSpPr>
            <p:spPr>
              <a:xfrm>
                <a:off x="12481560" y="6367680"/>
                <a:ext cx="126360" cy="360"/>
              </a:xfrm>
              <a:prstGeom prst="straightConnector1">
                <a:avLst/>
              </a:prstGeom>
              <a:ln w="6480">
                <a:solidFill>
                  <a:srgbClr val="a8a8a8"/>
                </a:solidFill>
                <a:miter/>
              </a:ln>
            </p:spPr>
          </p:cxnSp>
          <p:cxnSp>
            <p:nvCxnSpPr>
              <p:cNvPr id="30352" name="Straight Connector 1882"/>
              <p:cNvCxnSpPr/>
              <p:nvPr/>
            </p:nvCxnSpPr>
            <p:spPr>
              <a:xfrm>
                <a:off x="12481560" y="6204240"/>
                <a:ext cx="126360" cy="360"/>
              </a:xfrm>
              <a:prstGeom prst="straightConnector1">
                <a:avLst/>
              </a:prstGeom>
              <a:ln w="6480">
                <a:solidFill>
                  <a:srgbClr val="a8a8a8"/>
                </a:solidFill>
                <a:miter/>
              </a:ln>
            </p:spPr>
          </p:cxnSp>
          <p:cxnSp>
            <p:nvCxnSpPr>
              <p:cNvPr id="30353" name="Straight Connector 2020"/>
              <p:cNvCxnSpPr/>
              <p:nvPr/>
            </p:nvCxnSpPr>
            <p:spPr>
              <a:xfrm>
                <a:off x="493920" y="7167240"/>
                <a:ext cx="360" cy="126360"/>
              </a:xfrm>
              <a:prstGeom prst="straightConnector1">
                <a:avLst/>
              </a:prstGeom>
              <a:ln w="6480">
                <a:solidFill>
                  <a:srgbClr val="a8a8a8"/>
                </a:solidFill>
                <a:miter/>
              </a:ln>
            </p:spPr>
          </p:cxnSp>
          <p:cxnSp>
            <p:nvCxnSpPr>
              <p:cNvPr id="30354" name="Straight Connector 2021"/>
              <p:cNvCxnSpPr/>
              <p:nvPr/>
            </p:nvCxnSpPr>
            <p:spPr>
              <a:xfrm>
                <a:off x="329400" y="7167240"/>
                <a:ext cx="360" cy="126360"/>
              </a:xfrm>
              <a:prstGeom prst="straightConnector1">
                <a:avLst/>
              </a:prstGeom>
              <a:ln w="6480">
                <a:solidFill>
                  <a:srgbClr val="a8a8a8"/>
                </a:solidFill>
                <a:miter/>
              </a:ln>
            </p:spPr>
          </p:cxnSp>
          <p:cxnSp>
            <p:nvCxnSpPr>
              <p:cNvPr id="30355" name="Straight Connector 2022"/>
              <p:cNvCxnSpPr/>
              <p:nvPr/>
            </p:nvCxnSpPr>
            <p:spPr>
              <a:xfrm>
                <a:off x="823680" y="7167240"/>
                <a:ext cx="360" cy="126360"/>
              </a:xfrm>
              <a:prstGeom prst="straightConnector1">
                <a:avLst/>
              </a:prstGeom>
              <a:ln w="6480">
                <a:solidFill>
                  <a:srgbClr val="a8a8a8"/>
                </a:solidFill>
                <a:miter/>
              </a:ln>
            </p:spPr>
          </p:cxnSp>
          <p:cxnSp>
            <p:nvCxnSpPr>
              <p:cNvPr id="30356" name="Straight Connector 2023"/>
              <p:cNvCxnSpPr/>
              <p:nvPr/>
            </p:nvCxnSpPr>
            <p:spPr>
              <a:xfrm>
                <a:off x="658800" y="7167240"/>
                <a:ext cx="360" cy="126360"/>
              </a:xfrm>
              <a:prstGeom prst="straightConnector1">
                <a:avLst/>
              </a:prstGeom>
              <a:ln w="6480">
                <a:solidFill>
                  <a:srgbClr val="a8a8a8"/>
                </a:solidFill>
                <a:miter/>
              </a:ln>
            </p:spPr>
          </p:cxnSp>
          <p:cxnSp>
            <p:nvCxnSpPr>
              <p:cNvPr id="30357" name="Straight Connector 2024"/>
              <p:cNvCxnSpPr/>
              <p:nvPr/>
            </p:nvCxnSpPr>
            <p:spPr>
              <a:xfrm>
                <a:off x="1153080" y="7167240"/>
                <a:ext cx="360" cy="126360"/>
              </a:xfrm>
              <a:prstGeom prst="straightConnector1">
                <a:avLst/>
              </a:prstGeom>
              <a:ln w="6480">
                <a:solidFill>
                  <a:srgbClr val="a8a8a8"/>
                </a:solidFill>
                <a:miter/>
              </a:ln>
            </p:spPr>
          </p:cxnSp>
          <p:cxnSp>
            <p:nvCxnSpPr>
              <p:cNvPr id="30358" name="Straight Connector 2025"/>
              <p:cNvCxnSpPr/>
              <p:nvPr/>
            </p:nvCxnSpPr>
            <p:spPr>
              <a:xfrm>
                <a:off x="988200" y="7167240"/>
                <a:ext cx="360" cy="126360"/>
              </a:xfrm>
              <a:prstGeom prst="straightConnector1">
                <a:avLst/>
              </a:prstGeom>
              <a:ln w="6480">
                <a:solidFill>
                  <a:srgbClr val="a8a8a8"/>
                </a:solidFill>
                <a:miter/>
              </a:ln>
            </p:spPr>
          </p:cxnSp>
          <p:cxnSp>
            <p:nvCxnSpPr>
              <p:cNvPr id="30359" name="Straight Connector 2026"/>
              <p:cNvCxnSpPr/>
              <p:nvPr/>
            </p:nvCxnSpPr>
            <p:spPr>
              <a:xfrm>
                <a:off x="1482480" y="7167240"/>
                <a:ext cx="360" cy="126360"/>
              </a:xfrm>
              <a:prstGeom prst="straightConnector1">
                <a:avLst/>
              </a:prstGeom>
              <a:ln w="6480">
                <a:solidFill>
                  <a:srgbClr val="a8a8a8"/>
                </a:solidFill>
                <a:miter/>
              </a:ln>
            </p:spPr>
          </p:cxnSp>
          <p:cxnSp>
            <p:nvCxnSpPr>
              <p:cNvPr id="30360" name="Straight Connector 2027"/>
              <p:cNvCxnSpPr/>
              <p:nvPr/>
            </p:nvCxnSpPr>
            <p:spPr>
              <a:xfrm>
                <a:off x="1317960" y="7167240"/>
                <a:ext cx="360" cy="126360"/>
              </a:xfrm>
              <a:prstGeom prst="straightConnector1">
                <a:avLst/>
              </a:prstGeom>
              <a:ln w="6480">
                <a:solidFill>
                  <a:srgbClr val="a8a8a8"/>
                </a:solidFill>
                <a:miter/>
              </a:ln>
            </p:spPr>
          </p:cxnSp>
          <p:cxnSp>
            <p:nvCxnSpPr>
              <p:cNvPr id="30361" name="Straight Connector 2028"/>
              <p:cNvCxnSpPr/>
              <p:nvPr/>
            </p:nvCxnSpPr>
            <p:spPr>
              <a:xfrm>
                <a:off x="1812240" y="7167240"/>
                <a:ext cx="360" cy="126360"/>
              </a:xfrm>
              <a:prstGeom prst="straightConnector1">
                <a:avLst/>
              </a:prstGeom>
              <a:ln w="6480">
                <a:solidFill>
                  <a:srgbClr val="a8a8a8"/>
                </a:solidFill>
                <a:miter/>
              </a:ln>
            </p:spPr>
          </p:cxnSp>
          <p:cxnSp>
            <p:nvCxnSpPr>
              <p:cNvPr id="30362" name="Straight Connector 2029"/>
              <p:cNvCxnSpPr/>
              <p:nvPr/>
            </p:nvCxnSpPr>
            <p:spPr>
              <a:xfrm>
                <a:off x="1647360" y="7167240"/>
                <a:ext cx="360" cy="126360"/>
              </a:xfrm>
              <a:prstGeom prst="straightConnector1">
                <a:avLst/>
              </a:prstGeom>
              <a:ln w="6480">
                <a:solidFill>
                  <a:srgbClr val="a8a8a8"/>
                </a:solidFill>
                <a:miter/>
              </a:ln>
            </p:spPr>
          </p:cxnSp>
          <p:cxnSp>
            <p:nvCxnSpPr>
              <p:cNvPr id="30363" name="Straight Connector 2030"/>
              <p:cNvCxnSpPr/>
              <p:nvPr/>
            </p:nvCxnSpPr>
            <p:spPr>
              <a:xfrm>
                <a:off x="2141640" y="7167240"/>
                <a:ext cx="360" cy="126360"/>
              </a:xfrm>
              <a:prstGeom prst="straightConnector1">
                <a:avLst/>
              </a:prstGeom>
              <a:ln w="6480">
                <a:solidFill>
                  <a:srgbClr val="a8a8a8"/>
                </a:solidFill>
                <a:miter/>
              </a:ln>
            </p:spPr>
          </p:cxnSp>
          <p:cxnSp>
            <p:nvCxnSpPr>
              <p:cNvPr id="30364" name="Straight Connector 2031"/>
              <p:cNvCxnSpPr/>
              <p:nvPr/>
            </p:nvCxnSpPr>
            <p:spPr>
              <a:xfrm>
                <a:off x="1976760" y="7167240"/>
                <a:ext cx="360" cy="126360"/>
              </a:xfrm>
              <a:prstGeom prst="straightConnector1">
                <a:avLst/>
              </a:prstGeom>
              <a:ln w="6480">
                <a:solidFill>
                  <a:srgbClr val="a8a8a8"/>
                </a:solidFill>
                <a:miter/>
              </a:ln>
            </p:spPr>
          </p:cxnSp>
          <p:cxnSp>
            <p:nvCxnSpPr>
              <p:cNvPr id="30365" name="Straight Connector 2032"/>
              <p:cNvCxnSpPr/>
              <p:nvPr/>
            </p:nvCxnSpPr>
            <p:spPr>
              <a:xfrm>
                <a:off x="2471040" y="7167240"/>
                <a:ext cx="360" cy="126360"/>
              </a:xfrm>
              <a:prstGeom prst="straightConnector1">
                <a:avLst/>
              </a:prstGeom>
              <a:ln w="6480">
                <a:solidFill>
                  <a:srgbClr val="a8a8a8"/>
                </a:solidFill>
                <a:miter/>
              </a:ln>
            </p:spPr>
          </p:cxnSp>
          <p:cxnSp>
            <p:nvCxnSpPr>
              <p:cNvPr id="30366" name="Straight Connector 2033"/>
              <p:cNvCxnSpPr/>
              <p:nvPr/>
            </p:nvCxnSpPr>
            <p:spPr>
              <a:xfrm>
                <a:off x="2306520" y="7167240"/>
                <a:ext cx="360" cy="126360"/>
              </a:xfrm>
              <a:prstGeom prst="straightConnector1">
                <a:avLst/>
              </a:prstGeom>
              <a:ln w="6480">
                <a:solidFill>
                  <a:srgbClr val="a8a8a8"/>
                </a:solidFill>
                <a:miter/>
              </a:ln>
            </p:spPr>
          </p:cxnSp>
          <p:cxnSp>
            <p:nvCxnSpPr>
              <p:cNvPr id="30367" name="Straight Connector 2034"/>
              <p:cNvCxnSpPr/>
              <p:nvPr/>
            </p:nvCxnSpPr>
            <p:spPr>
              <a:xfrm>
                <a:off x="2800800" y="7167240"/>
                <a:ext cx="360" cy="126360"/>
              </a:xfrm>
              <a:prstGeom prst="straightConnector1">
                <a:avLst/>
              </a:prstGeom>
              <a:ln w="6480">
                <a:solidFill>
                  <a:srgbClr val="a8a8a8"/>
                </a:solidFill>
                <a:miter/>
              </a:ln>
            </p:spPr>
          </p:cxnSp>
          <p:cxnSp>
            <p:nvCxnSpPr>
              <p:cNvPr id="30368" name="Straight Connector 2035"/>
              <p:cNvCxnSpPr/>
              <p:nvPr/>
            </p:nvCxnSpPr>
            <p:spPr>
              <a:xfrm>
                <a:off x="2635920" y="7167240"/>
                <a:ext cx="360" cy="126360"/>
              </a:xfrm>
              <a:prstGeom prst="straightConnector1">
                <a:avLst/>
              </a:prstGeom>
              <a:ln w="6480">
                <a:solidFill>
                  <a:srgbClr val="a8a8a8"/>
                </a:solidFill>
                <a:miter/>
              </a:ln>
            </p:spPr>
          </p:cxnSp>
          <p:cxnSp>
            <p:nvCxnSpPr>
              <p:cNvPr id="30369" name="Straight Connector 2036"/>
              <p:cNvCxnSpPr/>
              <p:nvPr/>
            </p:nvCxnSpPr>
            <p:spPr>
              <a:xfrm>
                <a:off x="3130200" y="7167240"/>
                <a:ext cx="360" cy="126360"/>
              </a:xfrm>
              <a:prstGeom prst="straightConnector1">
                <a:avLst/>
              </a:prstGeom>
              <a:ln w="6480">
                <a:solidFill>
                  <a:srgbClr val="a8a8a8"/>
                </a:solidFill>
                <a:miter/>
              </a:ln>
            </p:spPr>
          </p:cxnSp>
          <p:cxnSp>
            <p:nvCxnSpPr>
              <p:cNvPr id="30370" name="Straight Connector 2037"/>
              <p:cNvCxnSpPr/>
              <p:nvPr/>
            </p:nvCxnSpPr>
            <p:spPr>
              <a:xfrm>
                <a:off x="2965320" y="7167240"/>
                <a:ext cx="360" cy="126360"/>
              </a:xfrm>
              <a:prstGeom prst="straightConnector1">
                <a:avLst/>
              </a:prstGeom>
              <a:ln w="6480">
                <a:solidFill>
                  <a:srgbClr val="a8a8a8"/>
                </a:solidFill>
                <a:miter/>
              </a:ln>
            </p:spPr>
          </p:cxnSp>
          <p:cxnSp>
            <p:nvCxnSpPr>
              <p:cNvPr id="30371" name="Straight Connector 2038"/>
              <p:cNvCxnSpPr/>
              <p:nvPr/>
            </p:nvCxnSpPr>
            <p:spPr>
              <a:xfrm>
                <a:off x="3459600" y="7167240"/>
                <a:ext cx="360" cy="126360"/>
              </a:xfrm>
              <a:prstGeom prst="straightConnector1">
                <a:avLst/>
              </a:prstGeom>
              <a:ln w="6480">
                <a:solidFill>
                  <a:srgbClr val="a8a8a8"/>
                </a:solidFill>
                <a:miter/>
              </a:ln>
            </p:spPr>
          </p:cxnSp>
          <p:cxnSp>
            <p:nvCxnSpPr>
              <p:cNvPr id="30372" name="Straight Connector 2039"/>
              <p:cNvCxnSpPr/>
              <p:nvPr/>
            </p:nvCxnSpPr>
            <p:spPr>
              <a:xfrm>
                <a:off x="3295080" y="7167240"/>
                <a:ext cx="360" cy="126360"/>
              </a:xfrm>
              <a:prstGeom prst="straightConnector1">
                <a:avLst/>
              </a:prstGeom>
              <a:ln w="6480">
                <a:solidFill>
                  <a:srgbClr val="a8a8a8"/>
                </a:solidFill>
                <a:miter/>
              </a:ln>
            </p:spPr>
          </p:cxnSp>
          <p:cxnSp>
            <p:nvCxnSpPr>
              <p:cNvPr id="30373" name="Straight Connector 2040"/>
              <p:cNvCxnSpPr/>
              <p:nvPr/>
            </p:nvCxnSpPr>
            <p:spPr>
              <a:xfrm>
                <a:off x="3789360" y="7167240"/>
                <a:ext cx="360" cy="126360"/>
              </a:xfrm>
              <a:prstGeom prst="straightConnector1">
                <a:avLst/>
              </a:prstGeom>
              <a:ln w="6480">
                <a:solidFill>
                  <a:srgbClr val="a8a8a8"/>
                </a:solidFill>
                <a:miter/>
              </a:ln>
            </p:spPr>
          </p:cxnSp>
          <p:cxnSp>
            <p:nvCxnSpPr>
              <p:cNvPr id="30374" name="Straight Connector 2041"/>
              <p:cNvCxnSpPr/>
              <p:nvPr/>
            </p:nvCxnSpPr>
            <p:spPr>
              <a:xfrm>
                <a:off x="3624480" y="7167240"/>
                <a:ext cx="360" cy="126360"/>
              </a:xfrm>
              <a:prstGeom prst="straightConnector1">
                <a:avLst/>
              </a:prstGeom>
              <a:ln w="6480">
                <a:solidFill>
                  <a:srgbClr val="a8a8a8"/>
                </a:solidFill>
                <a:miter/>
              </a:ln>
            </p:spPr>
          </p:cxnSp>
          <p:cxnSp>
            <p:nvCxnSpPr>
              <p:cNvPr id="30375" name="Straight Connector 2042"/>
              <p:cNvCxnSpPr/>
              <p:nvPr/>
            </p:nvCxnSpPr>
            <p:spPr>
              <a:xfrm>
                <a:off x="4118760" y="7167240"/>
                <a:ext cx="360" cy="126360"/>
              </a:xfrm>
              <a:prstGeom prst="straightConnector1">
                <a:avLst/>
              </a:prstGeom>
              <a:ln w="6480">
                <a:solidFill>
                  <a:srgbClr val="a8a8a8"/>
                </a:solidFill>
                <a:miter/>
              </a:ln>
            </p:spPr>
          </p:cxnSp>
          <p:cxnSp>
            <p:nvCxnSpPr>
              <p:cNvPr id="30376" name="Straight Connector 2043"/>
              <p:cNvCxnSpPr/>
              <p:nvPr/>
            </p:nvCxnSpPr>
            <p:spPr>
              <a:xfrm>
                <a:off x="3953880" y="7167240"/>
                <a:ext cx="360" cy="126360"/>
              </a:xfrm>
              <a:prstGeom prst="straightConnector1">
                <a:avLst/>
              </a:prstGeom>
              <a:ln w="6480">
                <a:solidFill>
                  <a:srgbClr val="a8a8a8"/>
                </a:solidFill>
                <a:miter/>
              </a:ln>
            </p:spPr>
          </p:cxnSp>
          <p:cxnSp>
            <p:nvCxnSpPr>
              <p:cNvPr id="30377" name="Straight Connector 2044"/>
              <p:cNvCxnSpPr/>
              <p:nvPr/>
            </p:nvCxnSpPr>
            <p:spPr>
              <a:xfrm>
                <a:off x="4448160" y="7167240"/>
                <a:ext cx="360" cy="126360"/>
              </a:xfrm>
              <a:prstGeom prst="straightConnector1">
                <a:avLst/>
              </a:prstGeom>
              <a:ln w="6480">
                <a:solidFill>
                  <a:srgbClr val="a8a8a8"/>
                </a:solidFill>
                <a:miter/>
              </a:ln>
            </p:spPr>
          </p:cxnSp>
          <p:cxnSp>
            <p:nvCxnSpPr>
              <p:cNvPr id="30378" name="Straight Connector 2045"/>
              <p:cNvCxnSpPr/>
              <p:nvPr/>
            </p:nvCxnSpPr>
            <p:spPr>
              <a:xfrm>
                <a:off x="4283640" y="7167240"/>
                <a:ext cx="360" cy="126360"/>
              </a:xfrm>
              <a:prstGeom prst="straightConnector1">
                <a:avLst/>
              </a:prstGeom>
              <a:ln w="6480">
                <a:solidFill>
                  <a:srgbClr val="a8a8a8"/>
                </a:solidFill>
                <a:miter/>
              </a:ln>
            </p:spPr>
          </p:cxnSp>
          <p:cxnSp>
            <p:nvCxnSpPr>
              <p:cNvPr id="30379" name="Straight Connector 2046"/>
              <p:cNvCxnSpPr/>
              <p:nvPr/>
            </p:nvCxnSpPr>
            <p:spPr>
              <a:xfrm>
                <a:off x="4777920" y="7167240"/>
                <a:ext cx="360" cy="126360"/>
              </a:xfrm>
              <a:prstGeom prst="straightConnector1">
                <a:avLst/>
              </a:prstGeom>
              <a:ln w="6480">
                <a:solidFill>
                  <a:srgbClr val="a8a8a8"/>
                </a:solidFill>
                <a:miter/>
              </a:ln>
            </p:spPr>
          </p:cxnSp>
          <p:cxnSp>
            <p:nvCxnSpPr>
              <p:cNvPr id="30380" name="Straight Connector 2047"/>
              <p:cNvCxnSpPr/>
              <p:nvPr/>
            </p:nvCxnSpPr>
            <p:spPr>
              <a:xfrm>
                <a:off x="4613040" y="7167240"/>
                <a:ext cx="360" cy="126360"/>
              </a:xfrm>
              <a:prstGeom prst="straightConnector1">
                <a:avLst/>
              </a:prstGeom>
              <a:ln w="6480">
                <a:solidFill>
                  <a:srgbClr val="a8a8a8"/>
                </a:solidFill>
                <a:miter/>
              </a:ln>
            </p:spPr>
          </p:cxnSp>
          <p:cxnSp>
            <p:nvCxnSpPr>
              <p:cNvPr id="30381" name="Straight Connector 2048"/>
              <p:cNvCxnSpPr/>
              <p:nvPr/>
            </p:nvCxnSpPr>
            <p:spPr>
              <a:xfrm>
                <a:off x="5107320" y="7167240"/>
                <a:ext cx="360" cy="126360"/>
              </a:xfrm>
              <a:prstGeom prst="straightConnector1">
                <a:avLst/>
              </a:prstGeom>
              <a:ln w="6480">
                <a:solidFill>
                  <a:srgbClr val="a8a8a8"/>
                </a:solidFill>
                <a:miter/>
              </a:ln>
            </p:spPr>
          </p:cxnSp>
          <p:cxnSp>
            <p:nvCxnSpPr>
              <p:cNvPr id="30382" name="Straight Connector 2049"/>
              <p:cNvCxnSpPr/>
              <p:nvPr/>
            </p:nvCxnSpPr>
            <p:spPr>
              <a:xfrm>
                <a:off x="4942440" y="7167240"/>
                <a:ext cx="360" cy="126360"/>
              </a:xfrm>
              <a:prstGeom prst="straightConnector1">
                <a:avLst/>
              </a:prstGeom>
              <a:ln w="6480">
                <a:solidFill>
                  <a:srgbClr val="a8a8a8"/>
                </a:solidFill>
                <a:miter/>
              </a:ln>
            </p:spPr>
          </p:cxnSp>
          <p:cxnSp>
            <p:nvCxnSpPr>
              <p:cNvPr id="30383" name="Straight Connector 2050"/>
              <p:cNvCxnSpPr/>
              <p:nvPr/>
            </p:nvCxnSpPr>
            <p:spPr>
              <a:xfrm>
                <a:off x="5436720" y="7167240"/>
                <a:ext cx="360" cy="126360"/>
              </a:xfrm>
              <a:prstGeom prst="straightConnector1">
                <a:avLst/>
              </a:prstGeom>
              <a:ln w="6480">
                <a:solidFill>
                  <a:srgbClr val="a8a8a8"/>
                </a:solidFill>
                <a:miter/>
              </a:ln>
            </p:spPr>
          </p:cxnSp>
          <p:cxnSp>
            <p:nvCxnSpPr>
              <p:cNvPr id="30384" name="Straight Connector 2051"/>
              <p:cNvCxnSpPr/>
              <p:nvPr/>
            </p:nvCxnSpPr>
            <p:spPr>
              <a:xfrm>
                <a:off x="5272200" y="7167240"/>
                <a:ext cx="360" cy="126360"/>
              </a:xfrm>
              <a:prstGeom prst="straightConnector1">
                <a:avLst/>
              </a:prstGeom>
              <a:ln w="6480">
                <a:solidFill>
                  <a:srgbClr val="a8a8a8"/>
                </a:solidFill>
                <a:miter/>
              </a:ln>
            </p:spPr>
          </p:cxnSp>
          <p:cxnSp>
            <p:nvCxnSpPr>
              <p:cNvPr id="30385" name="Straight Connector 2052"/>
              <p:cNvCxnSpPr/>
              <p:nvPr/>
            </p:nvCxnSpPr>
            <p:spPr>
              <a:xfrm>
                <a:off x="5766480" y="7167240"/>
                <a:ext cx="360" cy="126360"/>
              </a:xfrm>
              <a:prstGeom prst="straightConnector1">
                <a:avLst/>
              </a:prstGeom>
              <a:ln w="6480">
                <a:solidFill>
                  <a:srgbClr val="a8a8a8"/>
                </a:solidFill>
                <a:miter/>
              </a:ln>
            </p:spPr>
          </p:cxnSp>
          <p:cxnSp>
            <p:nvCxnSpPr>
              <p:cNvPr id="30386" name="Straight Connector 2053"/>
              <p:cNvCxnSpPr/>
              <p:nvPr/>
            </p:nvCxnSpPr>
            <p:spPr>
              <a:xfrm>
                <a:off x="5601600" y="7167240"/>
                <a:ext cx="360" cy="126360"/>
              </a:xfrm>
              <a:prstGeom prst="straightConnector1">
                <a:avLst/>
              </a:prstGeom>
              <a:ln w="6480">
                <a:solidFill>
                  <a:srgbClr val="a8a8a8"/>
                </a:solidFill>
                <a:miter/>
              </a:ln>
            </p:spPr>
          </p:cxnSp>
          <p:cxnSp>
            <p:nvCxnSpPr>
              <p:cNvPr id="30387" name="Straight Connector 2054"/>
              <p:cNvCxnSpPr/>
              <p:nvPr/>
            </p:nvCxnSpPr>
            <p:spPr>
              <a:xfrm>
                <a:off x="6095880" y="7167240"/>
                <a:ext cx="360" cy="126360"/>
              </a:xfrm>
              <a:prstGeom prst="straightConnector1">
                <a:avLst/>
              </a:prstGeom>
              <a:ln w="6480">
                <a:solidFill>
                  <a:srgbClr val="a8a8a8"/>
                </a:solidFill>
                <a:miter/>
              </a:ln>
            </p:spPr>
          </p:cxnSp>
          <p:cxnSp>
            <p:nvCxnSpPr>
              <p:cNvPr id="30388" name="Straight Connector 2055"/>
              <p:cNvCxnSpPr/>
              <p:nvPr/>
            </p:nvCxnSpPr>
            <p:spPr>
              <a:xfrm>
                <a:off x="5931000" y="7167240"/>
                <a:ext cx="360" cy="126360"/>
              </a:xfrm>
              <a:prstGeom prst="straightConnector1">
                <a:avLst/>
              </a:prstGeom>
              <a:ln w="6480">
                <a:solidFill>
                  <a:srgbClr val="a8a8a8"/>
                </a:solidFill>
                <a:miter/>
              </a:ln>
            </p:spPr>
          </p:cxnSp>
          <p:cxnSp>
            <p:nvCxnSpPr>
              <p:cNvPr id="30389" name="Straight Connector 2056"/>
              <p:cNvCxnSpPr/>
              <p:nvPr/>
            </p:nvCxnSpPr>
            <p:spPr>
              <a:xfrm>
                <a:off x="6425280" y="7167240"/>
                <a:ext cx="360" cy="126360"/>
              </a:xfrm>
              <a:prstGeom prst="straightConnector1">
                <a:avLst/>
              </a:prstGeom>
              <a:ln w="6480">
                <a:solidFill>
                  <a:srgbClr val="a8a8a8"/>
                </a:solidFill>
                <a:miter/>
              </a:ln>
            </p:spPr>
          </p:cxnSp>
          <p:cxnSp>
            <p:nvCxnSpPr>
              <p:cNvPr id="30390" name="Straight Connector 2057"/>
              <p:cNvCxnSpPr/>
              <p:nvPr/>
            </p:nvCxnSpPr>
            <p:spPr>
              <a:xfrm>
                <a:off x="6260760" y="7167240"/>
                <a:ext cx="360" cy="126360"/>
              </a:xfrm>
              <a:prstGeom prst="straightConnector1">
                <a:avLst/>
              </a:prstGeom>
              <a:ln w="6480">
                <a:solidFill>
                  <a:srgbClr val="a8a8a8"/>
                </a:solidFill>
                <a:miter/>
              </a:ln>
            </p:spPr>
          </p:cxnSp>
          <p:cxnSp>
            <p:nvCxnSpPr>
              <p:cNvPr id="30391" name="Straight Connector 2058"/>
              <p:cNvCxnSpPr/>
              <p:nvPr/>
            </p:nvCxnSpPr>
            <p:spPr>
              <a:xfrm>
                <a:off x="6590160" y="7167240"/>
                <a:ext cx="360" cy="126360"/>
              </a:xfrm>
              <a:prstGeom prst="straightConnector1">
                <a:avLst/>
              </a:prstGeom>
              <a:ln w="6480">
                <a:solidFill>
                  <a:srgbClr val="a8a8a8"/>
                </a:solidFill>
                <a:miter/>
              </a:ln>
            </p:spPr>
          </p:cxnSp>
          <p:cxnSp>
            <p:nvCxnSpPr>
              <p:cNvPr id="30392" name="Straight Connector 2059"/>
              <p:cNvCxnSpPr/>
              <p:nvPr/>
            </p:nvCxnSpPr>
            <p:spPr>
              <a:xfrm>
                <a:off x="6919560" y="7167240"/>
                <a:ext cx="360" cy="126360"/>
              </a:xfrm>
              <a:prstGeom prst="straightConnector1">
                <a:avLst/>
              </a:prstGeom>
              <a:ln w="6480">
                <a:solidFill>
                  <a:srgbClr val="a8a8a8"/>
                </a:solidFill>
                <a:miter/>
              </a:ln>
            </p:spPr>
          </p:cxnSp>
          <p:cxnSp>
            <p:nvCxnSpPr>
              <p:cNvPr id="30393" name="Straight Connector 2060"/>
              <p:cNvCxnSpPr/>
              <p:nvPr/>
            </p:nvCxnSpPr>
            <p:spPr>
              <a:xfrm>
                <a:off x="6754680" y="7167240"/>
                <a:ext cx="360" cy="126360"/>
              </a:xfrm>
              <a:prstGeom prst="straightConnector1">
                <a:avLst/>
              </a:prstGeom>
              <a:ln w="6480">
                <a:solidFill>
                  <a:srgbClr val="a8a8a8"/>
                </a:solidFill>
                <a:miter/>
              </a:ln>
            </p:spPr>
          </p:cxnSp>
          <p:cxnSp>
            <p:nvCxnSpPr>
              <p:cNvPr id="30394" name="Straight Connector 2061"/>
              <p:cNvCxnSpPr/>
              <p:nvPr/>
            </p:nvCxnSpPr>
            <p:spPr>
              <a:xfrm>
                <a:off x="7248960" y="7167240"/>
                <a:ext cx="360" cy="126360"/>
              </a:xfrm>
              <a:prstGeom prst="straightConnector1">
                <a:avLst/>
              </a:prstGeom>
              <a:ln w="6480">
                <a:solidFill>
                  <a:srgbClr val="a8a8a8"/>
                </a:solidFill>
                <a:miter/>
              </a:ln>
            </p:spPr>
          </p:cxnSp>
          <p:cxnSp>
            <p:nvCxnSpPr>
              <p:cNvPr id="30395" name="Straight Connector 2062"/>
              <p:cNvCxnSpPr/>
              <p:nvPr/>
            </p:nvCxnSpPr>
            <p:spPr>
              <a:xfrm>
                <a:off x="7084440" y="7167240"/>
                <a:ext cx="360" cy="126360"/>
              </a:xfrm>
              <a:prstGeom prst="straightConnector1">
                <a:avLst/>
              </a:prstGeom>
              <a:ln w="6480">
                <a:solidFill>
                  <a:srgbClr val="a8a8a8"/>
                </a:solidFill>
                <a:miter/>
              </a:ln>
            </p:spPr>
          </p:cxnSp>
          <p:cxnSp>
            <p:nvCxnSpPr>
              <p:cNvPr id="30396" name="Straight Connector 2063"/>
              <p:cNvCxnSpPr/>
              <p:nvPr/>
            </p:nvCxnSpPr>
            <p:spPr>
              <a:xfrm>
                <a:off x="7578720" y="7167240"/>
                <a:ext cx="360" cy="126360"/>
              </a:xfrm>
              <a:prstGeom prst="straightConnector1">
                <a:avLst/>
              </a:prstGeom>
              <a:ln w="6480">
                <a:solidFill>
                  <a:srgbClr val="a8a8a8"/>
                </a:solidFill>
                <a:miter/>
              </a:ln>
            </p:spPr>
          </p:cxnSp>
          <p:cxnSp>
            <p:nvCxnSpPr>
              <p:cNvPr id="30397" name="Straight Connector 2064"/>
              <p:cNvCxnSpPr/>
              <p:nvPr/>
            </p:nvCxnSpPr>
            <p:spPr>
              <a:xfrm>
                <a:off x="7413840" y="7167240"/>
                <a:ext cx="360" cy="126360"/>
              </a:xfrm>
              <a:prstGeom prst="straightConnector1">
                <a:avLst/>
              </a:prstGeom>
              <a:ln w="6480">
                <a:solidFill>
                  <a:srgbClr val="a8a8a8"/>
                </a:solidFill>
                <a:miter/>
              </a:ln>
            </p:spPr>
          </p:cxnSp>
          <p:cxnSp>
            <p:nvCxnSpPr>
              <p:cNvPr id="30398" name="Straight Connector 2065"/>
              <p:cNvCxnSpPr/>
              <p:nvPr/>
            </p:nvCxnSpPr>
            <p:spPr>
              <a:xfrm>
                <a:off x="7908120" y="7167240"/>
                <a:ext cx="360" cy="126360"/>
              </a:xfrm>
              <a:prstGeom prst="straightConnector1">
                <a:avLst/>
              </a:prstGeom>
              <a:ln w="6480">
                <a:solidFill>
                  <a:srgbClr val="a8a8a8"/>
                </a:solidFill>
                <a:miter/>
              </a:ln>
            </p:spPr>
          </p:cxnSp>
          <p:cxnSp>
            <p:nvCxnSpPr>
              <p:cNvPr id="30399" name="Straight Connector 2066"/>
              <p:cNvCxnSpPr/>
              <p:nvPr/>
            </p:nvCxnSpPr>
            <p:spPr>
              <a:xfrm>
                <a:off x="7743240" y="7167240"/>
                <a:ext cx="360" cy="126360"/>
              </a:xfrm>
              <a:prstGeom prst="straightConnector1">
                <a:avLst/>
              </a:prstGeom>
              <a:ln w="6480">
                <a:solidFill>
                  <a:srgbClr val="a8a8a8"/>
                </a:solidFill>
                <a:miter/>
              </a:ln>
            </p:spPr>
          </p:cxnSp>
          <p:cxnSp>
            <p:nvCxnSpPr>
              <p:cNvPr id="30400" name="Straight Connector 2067"/>
              <p:cNvCxnSpPr/>
              <p:nvPr/>
            </p:nvCxnSpPr>
            <p:spPr>
              <a:xfrm>
                <a:off x="8237520" y="7167240"/>
                <a:ext cx="360" cy="126360"/>
              </a:xfrm>
              <a:prstGeom prst="straightConnector1">
                <a:avLst/>
              </a:prstGeom>
              <a:ln w="6480">
                <a:solidFill>
                  <a:srgbClr val="a8a8a8"/>
                </a:solidFill>
                <a:miter/>
              </a:ln>
            </p:spPr>
          </p:cxnSp>
          <p:cxnSp>
            <p:nvCxnSpPr>
              <p:cNvPr id="30401" name="Straight Connector 2068"/>
              <p:cNvCxnSpPr/>
              <p:nvPr/>
            </p:nvCxnSpPr>
            <p:spPr>
              <a:xfrm>
                <a:off x="8073000" y="7167240"/>
                <a:ext cx="360" cy="126360"/>
              </a:xfrm>
              <a:prstGeom prst="straightConnector1">
                <a:avLst/>
              </a:prstGeom>
              <a:ln w="6480">
                <a:solidFill>
                  <a:srgbClr val="a8a8a8"/>
                </a:solidFill>
                <a:miter/>
              </a:ln>
            </p:spPr>
          </p:cxnSp>
          <p:cxnSp>
            <p:nvCxnSpPr>
              <p:cNvPr id="30402" name="Straight Connector 2069"/>
              <p:cNvCxnSpPr/>
              <p:nvPr/>
            </p:nvCxnSpPr>
            <p:spPr>
              <a:xfrm>
                <a:off x="8567280" y="7167240"/>
                <a:ext cx="360" cy="126360"/>
              </a:xfrm>
              <a:prstGeom prst="straightConnector1">
                <a:avLst/>
              </a:prstGeom>
              <a:ln w="6480">
                <a:solidFill>
                  <a:srgbClr val="a8a8a8"/>
                </a:solidFill>
                <a:miter/>
              </a:ln>
            </p:spPr>
          </p:cxnSp>
          <p:cxnSp>
            <p:nvCxnSpPr>
              <p:cNvPr id="30403" name="Straight Connector 2070"/>
              <p:cNvCxnSpPr/>
              <p:nvPr/>
            </p:nvCxnSpPr>
            <p:spPr>
              <a:xfrm>
                <a:off x="8402400" y="7167240"/>
                <a:ext cx="360" cy="126360"/>
              </a:xfrm>
              <a:prstGeom prst="straightConnector1">
                <a:avLst/>
              </a:prstGeom>
              <a:ln w="6480">
                <a:solidFill>
                  <a:srgbClr val="a8a8a8"/>
                </a:solidFill>
                <a:miter/>
              </a:ln>
            </p:spPr>
          </p:cxnSp>
          <p:cxnSp>
            <p:nvCxnSpPr>
              <p:cNvPr id="30404" name="Straight Connector 2071"/>
              <p:cNvCxnSpPr/>
              <p:nvPr/>
            </p:nvCxnSpPr>
            <p:spPr>
              <a:xfrm>
                <a:off x="8896680" y="7167240"/>
                <a:ext cx="360" cy="126360"/>
              </a:xfrm>
              <a:prstGeom prst="straightConnector1">
                <a:avLst/>
              </a:prstGeom>
              <a:ln w="6480">
                <a:solidFill>
                  <a:srgbClr val="a8a8a8"/>
                </a:solidFill>
                <a:miter/>
              </a:ln>
            </p:spPr>
          </p:cxnSp>
          <p:cxnSp>
            <p:nvCxnSpPr>
              <p:cNvPr id="30405" name="Straight Connector 2072"/>
              <p:cNvCxnSpPr/>
              <p:nvPr/>
            </p:nvCxnSpPr>
            <p:spPr>
              <a:xfrm>
                <a:off x="8731800" y="7167240"/>
                <a:ext cx="360" cy="126360"/>
              </a:xfrm>
              <a:prstGeom prst="straightConnector1">
                <a:avLst/>
              </a:prstGeom>
              <a:ln w="6480">
                <a:solidFill>
                  <a:srgbClr val="a8a8a8"/>
                </a:solidFill>
                <a:miter/>
              </a:ln>
            </p:spPr>
          </p:cxnSp>
          <p:cxnSp>
            <p:nvCxnSpPr>
              <p:cNvPr id="30406" name="Straight Connector 2073"/>
              <p:cNvCxnSpPr/>
              <p:nvPr/>
            </p:nvCxnSpPr>
            <p:spPr>
              <a:xfrm>
                <a:off x="9226080" y="7167240"/>
                <a:ext cx="360" cy="126360"/>
              </a:xfrm>
              <a:prstGeom prst="straightConnector1">
                <a:avLst/>
              </a:prstGeom>
              <a:ln w="6480">
                <a:solidFill>
                  <a:srgbClr val="a8a8a8"/>
                </a:solidFill>
                <a:miter/>
              </a:ln>
            </p:spPr>
          </p:cxnSp>
          <p:cxnSp>
            <p:nvCxnSpPr>
              <p:cNvPr id="30407" name="Straight Connector 2074"/>
              <p:cNvCxnSpPr/>
              <p:nvPr/>
            </p:nvCxnSpPr>
            <p:spPr>
              <a:xfrm>
                <a:off x="9061560" y="7167240"/>
                <a:ext cx="360" cy="126360"/>
              </a:xfrm>
              <a:prstGeom prst="straightConnector1">
                <a:avLst/>
              </a:prstGeom>
              <a:ln w="6480">
                <a:solidFill>
                  <a:srgbClr val="a8a8a8"/>
                </a:solidFill>
                <a:miter/>
              </a:ln>
            </p:spPr>
          </p:cxnSp>
          <p:cxnSp>
            <p:nvCxnSpPr>
              <p:cNvPr id="30408" name="Straight Connector 2075"/>
              <p:cNvCxnSpPr/>
              <p:nvPr/>
            </p:nvCxnSpPr>
            <p:spPr>
              <a:xfrm>
                <a:off x="9555840" y="7167240"/>
                <a:ext cx="360" cy="126360"/>
              </a:xfrm>
              <a:prstGeom prst="straightConnector1">
                <a:avLst/>
              </a:prstGeom>
              <a:ln w="6480">
                <a:solidFill>
                  <a:srgbClr val="a8a8a8"/>
                </a:solidFill>
                <a:miter/>
              </a:ln>
            </p:spPr>
          </p:cxnSp>
          <p:cxnSp>
            <p:nvCxnSpPr>
              <p:cNvPr id="30409" name="Straight Connector 2076"/>
              <p:cNvCxnSpPr/>
              <p:nvPr/>
            </p:nvCxnSpPr>
            <p:spPr>
              <a:xfrm>
                <a:off x="9390960" y="7167240"/>
                <a:ext cx="360" cy="126360"/>
              </a:xfrm>
              <a:prstGeom prst="straightConnector1">
                <a:avLst/>
              </a:prstGeom>
              <a:ln w="6480">
                <a:solidFill>
                  <a:srgbClr val="a8a8a8"/>
                </a:solidFill>
                <a:miter/>
              </a:ln>
            </p:spPr>
          </p:cxnSp>
          <p:cxnSp>
            <p:nvCxnSpPr>
              <p:cNvPr id="30410" name="Straight Connector 2077"/>
              <p:cNvCxnSpPr/>
              <p:nvPr/>
            </p:nvCxnSpPr>
            <p:spPr>
              <a:xfrm>
                <a:off x="9885240" y="7167240"/>
                <a:ext cx="360" cy="126360"/>
              </a:xfrm>
              <a:prstGeom prst="straightConnector1">
                <a:avLst/>
              </a:prstGeom>
              <a:ln w="6480">
                <a:solidFill>
                  <a:srgbClr val="a8a8a8"/>
                </a:solidFill>
                <a:miter/>
              </a:ln>
            </p:spPr>
          </p:cxnSp>
          <p:cxnSp>
            <p:nvCxnSpPr>
              <p:cNvPr id="30411" name="Straight Connector 2078"/>
              <p:cNvCxnSpPr/>
              <p:nvPr/>
            </p:nvCxnSpPr>
            <p:spPr>
              <a:xfrm>
                <a:off x="9720360" y="7167240"/>
                <a:ext cx="360" cy="126360"/>
              </a:xfrm>
              <a:prstGeom prst="straightConnector1">
                <a:avLst/>
              </a:prstGeom>
              <a:ln w="6480">
                <a:solidFill>
                  <a:srgbClr val="a8a8a8"/>
                </a:solidFill>
                <a:miter/>
              </a:ln>
            </p:spPr>
          </p:cxnSp>
          <p:cxnSp>
            <p:nvCxnSpPr>
              <p:cNvPr id="30412" name="Straight Connector 2079"/>
              <p:cNvCxnSpPr/>
              <p:nvPr/>
            </p:nvCxnSpPr>
            <p:spPr>
              <a:xfrm>
                <a:off x="10214640" y="7167240"/>
                <a:ext cx="360" cy="126360"/>
              </a:xfrm>
              <a:prstGeom prst="straightConnector1">
                <a:avLst/>
              </a:prstGeom>
              <a:ln w="6480">
                <a:solidFill>
                  <a:srgbClr val="a8a8a8"/>
                </a:solidFill>
                <a:miter/>
              </a:ln>
            </p:spPr>
          </p:cxnSp>
          <p:cxnSp>
            <p:nvCxnSpPr>
              <p:cNvPr id="30413" name="Straight Connector 2080"/>
              <p:cNvCxnSpPr/>
              <p:nvPr/>
            </p:nvCxnSpPr>
            <p:spPr>
              <a:xfrm>
                <a:off x="10050120" y="7167240"/>
                <a:ext cx="360" cy="126360"/>
              </a:xfrm>
              <a:prstGeom prst="straightConnector1">
                <a:avLst/>
              </a:prstGeom>
              <a:ln w="6480">
                <a:solidFill>
                  <a:srgbClr val="a8a8a8"/>
                </a:solidFill>
                <a:miter/>
              </a:ln>
            </p:spPr>
          </p:cxnSp>
          <p:cxnSp>
            <p:nvCxnSpPr>
              <p:cNvPr id="30414" name="Straight Connector 2081"/>
              <p:cNvCxnSpPr/>
              <p:nvPr/>
            </p:nvCxnSpPr>
            <p:spPr>
              <a:xfrm>
                <a:off x="10544400" y="7167240"/>
                <a:ext cx="360" cy="126360"/>
              </a:xfrm>
              <a:prstGeom prst="straightConnector1">
                <a:avLst/>
              </a:prstGeom>
              <a:ln w="6480">
                <a:solidFill>
                  <a:srgbClr val="a8a8a8"/>
                </a:solidFill>
                <a:miter/>
              </a:ln>
            </p:spPr>
          </p:cxnSp>
          <p:cxnSp>
            <p:nvCxnSpPr>
              <p:cNvPr id="30415" name="Straight Connector 2082"/>
              <p:cNvCxnSpPr/>
              <p:nvPr/>
            </p:nvCxnSpPr>
            <p:spPr>
              <a:xfrm>
                <a:off x="10379520" y="7167240"/>
                <a:ext cx="360" cy="126360"/>
              </a:xfrm>
              <a:prstGeom prst="straightConnector1">
                <a:avLst/>
              </a:prstGeom>
              <a:ln w="6480">
                <a:solidFill>
                  <a:srgbClr val="a8a8a8"/>
                </a:solidFill>
                <a:miter/>
              </a:ln>
            </p:spPr>
          </p:cxnSp>
          <p:cxnSp>
            <p:nvCxnSpPr>
              <p:cNvPr id="30416" name="Straight Connector 2083"/>
              <p:cNvCxnSpPr/>
              <p:nvPr/>
            </p:nvCxnSpPr>
            <p:spPr>
              <a:xfrm>
                <a:off x="10873800" y="7167240"/>
                <a:ext cx="360" cy="126360"/>
              </a:xfrm>
              <a:prstGeom prst="straightConnector1">
                <a:avLst/>
              </a:prstGeom>
              <a:ln w="6480">
                <a:solidFill>
                  <a:srgbClr val="a8a8a8"/>
                </a:solidFill>
                <a:miter/>
              </a:ln>
            </p:spPr>
          </p:cxnSp>
          <p:cxnSp>
            <p:nvCxnSpPr>
              <p:cNvPr id="30417" name="Straight Connector 2084"/>
              <p:cNvCxnSpPr/>
              <p:nvPr/>
            </p:nvCxnSpPr>
            <p:spPr>
              <a:xfrm>
                <a:off x="10708920" y="7167240"/>
                <a:ext cx="360" cy="126360"/>
              </a:xfrm>
              <a:prstGeom prst="straightConnector1">
                <a:avLst/>
              </a:prstGeom>
              <a:ln w="6480">
                <a:solidFill>
                  <a:srgbClr val="a8a8a8"/>
                </a:solidFill>
                <a:miter/>
              </a:ln>
            </p:spPr>
          </p:cxnSp>
          <p:cxnSp>
            <p:nvCxnSpPr>
              <p:cNvPr id="30418" name="Straight Connector 2085"/>
              <p:cNvCxnSpPr/>
              <p:nvPr/>
            </p:nvCxnSpPr>
            <p:spPr>
              <a:xfrm>
                <a:off x="11203200" y="7167240"/>
                <a:ext cx="360" cy="126360"/>
              </a:xfrm>
              <a:prstGeom prst="straightConnector1">
                <a:avLst/>
              </a:prstGeom>
              <a:ln w="6480">
                <a:solidFill>
                  <a:srgbClr val="a8a8a8"/>
                </a:solidFill>
                <a:miter/>
              </a:ln>
            </p:spPr>
          </p:cxnSp>
          <p:cxnSp>
            <p:nvCxnSpPr>
              <p:cNvPr id="30419" name="Straight Connector 2086"/>
              <p:cNvCxnSpPr/>
              <p:nvPr/>
            </p:nvCxnSpPr>
            <p:spPr>
              <a:xfrm>
                <a:off x="11038680" y="7167240"/>
                <a:ext cx="360" cy="126360"/>
              </a:xfrm>
              <a:prstGeom prst="straightConnector1">
                <a:avLst/>
              </a:prstGeom>
              <a:ln w="6480">
                <a:solidFill>
                  <a:srgbClr val="a8a8a8"/>
                </a:solidFill>
                <a:miter/>
              </a:ln>
            </p:spPr>
          </p:cxnSp>
          <p:cxnSp>
            <p:nvCxnSpPr>
              <p:cNvPr id="30420" name="Straight Connector 2087"/>
              <p:cNvCxnSpPr/>
              <p:nvPr/>
            </p:nvCxnSpPr>
            <p:spPr>
              <a:xfrm>
                <a:off x="11532960" y="7167240"/>
                <a:ext cx="360" cy="126360"/>
              </a:xfrm>
              <a:prstGeom prst="straightConnector1">
                <a:avLst/>
              </a:prstGeom>
              <a:ln w="6480">
                <a:solidFill>
                  <a:srgbClr val="a8a8a8"/>
                </a:solidFill>
                <a:miter/>
              </a:ln>
            </p:spPr>
          </p:cxnSp>
          <p:cxnSp>
            <p:nvCxnSpPr>
              <p:cNvPr id="30421" name="Straight Connector 2088"/>
              <p:cNvCxnSpPr/>
              <p:nvPr/>
            </p:nvCxnSpPr>
            <p:spPr>
              <a:xfrm>
                <a:off x="11368080" y="7167240"/>
                <a:ext cx="360" cy="126360"/>
              </a:xfrm>
              <a:prstGeom prst="straightConnector1">
                <a:avLst/>
              </a:prstGeom>
              <a:ln w="6480">
                <a:solidFill>
                  <a:srgbClr val="a8a8a8"/>
                </a:solidFill>
                <a:miter/>
              </a:ln>
            </p:spPr>
          </p:cxnSp>
          <p:cxnSp>
            <p:nvCxnSpPr>
              <p:cNvPr id="30422" name="Straight Connector 2089"/>
              <p:cNvCxnSpPr/>
              <p:nvPr/>
            </p:nvCxnSpPr>
            <p:spPr>
              <a:xfrm>
                <a:off x="11862360" y="7167240"/>
                <a:ext cx="360" cy="126360"/>
              </a:xfrm>
              <a:prstGeom prst="straightConnector1">
                <a:avLst/>
              </a:prstGeom>
              <a:ln w="6480">
                <a:solidFill>
                  <a:srgbClr val="a8a8a8"/>
                </a:solidFill>
                <a:miter/>
              </a:ln>
            </p:spPr>
          </p:cxnSp>
          <p:cxnSp>
            <p:nvCxnSpPr>
              <p:cNvPr id="3042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0424" name="Group 28"/>
            <p:cNvGrpSpPr/>
            <p:nvPr/>
          </p:nvGrpSpPr>
          <p:grpSpPr>
            <a:xfrm>
              <a:off x="-435240" y="-435240"/>
              <a:ext cx="13042800" cy="7728480"/>
              <a:chOff x="-435240" y="-435240"/>
              <a:chExt cx="13042800" cy="7728480"/>
            </a:xfrm>
          </p:grpSpPr>
          <p:cxnSp>
            <p:nvCxnSpPr>
              <p:cNvPr id="30425" name="Straight Connector 1897"/>
              <p:cNvCxnSpPr/>
              <p:nvPr/>
            </p:nvCxnSpPr>
            <p:spPr>
              <a:xfrm>
                <a:off x="12355560" y="4898520"/>
                <a:ext cx="252360" cy="360"/>
              </a:xfrm>
              <a:prstGeom prst="straightConnector1">
                <a:avLst/>
              </a:prstGeom>
              <a:ln w="6480">
                <a:solidFill>
                  <a:srgbClr val="a8a8a8"/>
                </a:solidFill>
                <a:miter/>
              </a:ln>
            </p:spPr>
          </p:cxnSp>
          <p:cxnSp>
            <p:nvCxnSpPr>
              <p:cNvPr id="30426" name="Straight Connector 181"/>
              <p:cNvCxnSpPr/>
              <p:nvPr/>
            </p:nvCxnSpPr>
            <p:spPr>
              <a:xfrm>
                <a:off x="-435240" y="326520"/>
                <a:ext cx="252360" cy="360"/>
              </a:xfrm>
              <a:prstGeom prst="straightConnector1">
                <a:avLst/>
              </a:prstGeom>
              <a:ln w="6480">
                <a:solidFill>
                  <a:srgbClr val="a8a8a8"/>
                </a:solidFill>
                <a:miter/>
              </a:ln>
            </p:spPr>
          </p:cxnSp>
          <p:cxnSp>
            <p:nvCxnSpPr>
              <p:cNvPr id="30427" name="Straight Connector 182"/>
              <p:cNvCxnSpPr/>
              <p:nvPr/>
            </p:nvCxnSpPr>
            <p:spPr>
              <a:xfrm>
                <a:off x="-435240" y="0"/>
                <a:ext cx="252360" cy="360"/>
              </a:xfrm>
              <a:prstGeom prst="straightConnector1">
                <a:avLst/>
              </a:prstGeom>
              <a:ln w="6480">
                <a:solidFill>
                  <a:srgbClr val="a8a8a8"/>
                </a:solidFill>
                <a:miter/>
              </a:ln>
            </p:spPr>
          </p:cxnSp>
          <p:cxnSp>
            <p:nvCxnSpPr>
              <p:cNvPr id="30428" name="Straight Connector 183"/>
              <p:cNvCxnSpPr/>
              <p:nvPr/>
            </p:nvCxnSpPr>
            <p:spPr>
              <a:xfrm>
                <a:off x="-435240" y="979560"/>
                <a:ext cx="252360" cy="360"/>
              </a:xfrm>
              <a:prstGeom prst="straightConnector1">
                <a:avLst/>
              </a:prstGeom>
              <a:ln w="6480">
                <a:solidFill>
                  <a:srgbClr val="a8a8a8"/>
                </a:solidFill>
                <a:miter/>
              </a:ln>
            </p:spPr>
          </p:cxnSp>
          <p:cxnSp>
            <p:nvCxnSpPr>
              <p:cNvPr id="30429" name="Straight Connector 184"/>
              <p:cNvCxnSpPr/>
              <p:nvPr/>
            </p:nvCxnSpPr>
            <p:spPr>
              <a:xfrm>
                <a:off x="-435240" y="653040"/>
                <a:ext cx="252360" cy="360"/>
              </a:xfrm>
              <a:prstGeom prst="straightConnector1">
                <a:avLst/>
              </a:prstGeom>
              <a:ln w="6480">
                <a:solidFill>
                  <a:srgbClr val="a8a8a8"/>
                </a:solidFill>
                <a:miter/>
              </a:ln>
            </p:spPr>
          </p:cxnSp>
          <p:cxnSp>
            <p:nvCxnSpPr>
              <p:cNvPr id="30430" name="Straight Connector 185"/>
              <p:cNvCxnSpPr/>
              <p:nvPr/>
            </p:nvCxnSpPr>
            <p:spPr>
              <a:xfrm>
                <a:off x="-435240" y="1632600"/>
                <a:ext cx="252360" cy="360"/>
              </a:xfrm>
              <a:prstGeom prst="straightConnector1">
                <a:avLst/>
              </a:prstGeom>
              <a:ln w="6480">
                <a:solidFill>
                  <a:srgbClr val="a8a8a8"/>
                </a:solidFill>
                <a:miter/>
              </a:ln>
            </p:spPr>
          </p:cxnSp>
          <p:cxnSp>
            <p:nvCxnSpPr>
              <p:cNvPr id="30431" name="Straight Connector 186"/>
              <p:cNvCxnSpPr/>
              <p:nvPr/>
            </p:nvCxnSpPr>
            <p:spPr>
              <a:xfrm>
                <a:off x="-435240" y="1306080"/>
                <a:ext cx="252360" cy="360"/>
              </a:xfrm>
              <a:prstGeom prst="straightConnector1">
                <a:avLst/>
              </a:prstGeom>
              <a:ln w="6480">
                <a:solidFill>
                  <a:srgbClr val="a8a8a8"/>
                </a:solidFill>
                <a:miter/>
              </a:ln>
            </p:spPr>
          </p:cxnSp>
          <p:cxnSp>
            <p:nvCxnSpPr>
              <p:cNvPr id="30432" name="Straight Connector 187"/>
              <p:cNvCxnSpPr/>
              <p:nvPr/>
            </p:nvCxnSpPr>
            <p:spPr>
              <a:xfrm>
                <a:off x="-435240" y="2285640"/>
                <a:ext cx="252360" cy="360"/>
              </a:xfrm>
              <a:prstGeom prst="straightConnector1">
                <a:avLst/>
              </a:prstGeom>
              <a:ln w="6480">
                <a:solidFill>
                  <a:srgbClr val="a8a8a8"/>
                </a:solidFill>
                <a:miter/>
              </a:ln>
            </p:spPr>
          </p:cxnSp>
          <p:cxnSp>
            <p:nvCxnSpPr>
              <p:cNvPr id="30433" name="Straight Connector 188"/>
              <p:cNvCxnSpPr/>
              <p:nvPr/>
            </p:nvCxnSpPr>
            <p:spPr>
              <a:xfrm>
                <a:off x="-435240" y="1959120"/>
                <a:ext cx="252360" cy="360"/>
              </a:xfrm>
              <a:prstGeom prst="straightConnector1">
                <a:avLst/>
              </a:prstGeom>
              <a:ln w="6480">
                <a:solidFill>
                  <a:srgbClr val="a8a8a8"/>
                </a:solidFill>
                <a:miter/>
              </a:ln>
            </p:spPr>
          </p:cxnSp>
          <p:cxnSp>
            <p:nvCxnSpPr>
              <p:cNvPr id="30434" name="Straight Connector 189"/>
              <p:cNvCxnSpPr/>
              <p:nvPr/>
            </p:nvCxnSpPr>
            <p:spPr>
              <a:xfrm>
                <a:off x="-435240" y="2939040"/>
                <a:ext cx="252360" cy="360"/>
              </a:xfrm>
              <a:prstGeom prst="straightConnector1">
                <a:avLst/>
              </a:prstGeom>
              <a:ln w="6480">
                <a:solidFill>
                  <a:srgbClr val="a8a8a8"/>
                </a:solidFill>
                <a:miter/>
              </a:ln>
            </p:spPr>
          </p:cxnSp>
          <p:cxnSp>
            <p:nvCxnSpPr>
              <p:cNvPr id="30435" name="Straight Connector 190"/>
              <p:cNvCxnSpPr/>
              <p:nvPr/>
            </p:nvCxnSpPr>
            <p:spPr>
              <a:xfrm>
                <a:off x="-435240" y="2612520"/>
                <a:ext cx="252360" cy="360"/>
              </a:xfrm>
              <a:prstGeom prst="straightConnector1">
                <a:avLst/>
              </a:prstGeom>
              <a:ln w="6480">
                <a:solidFill>
                  <a:srgbClr val="a8a8a8"/>
                </a:solidFill>
                <a:miter/>
              </a:ln>
            </p:spPr>
          </p:cxnSp>
          <p:cxnSp>
            <p:nvCxnSpPr>
              <p:cNvPr id="30436" name="Straight Connector 191"/>
              <p:cNvCxnSpPr/>
              <p:nvPr/>
            </p:nvCxnSpPr>
            <p:spPr>
              <a:xfrm>
                <a:off x="-435240" y="3592080"/>
                <a:ext cx="252360" cy="360"/>
              </a:xfrm>
              <a:prstGeom prst="straightConnector1">
                <a:avLst/>
              </a:prstGeom>
              <a:ln w="6480">
                <a:solidFill>
                  <a:srgbClr val="a8a8a8"/>
                </a:solidFill>
                <a:miter/>
              </a:ln>
            </p:spPr>
          </p:cxnSp>
          <p:cxnSp>
            <p:nvCxnSpPr>
              <p:cNvPr id="30437" name="Straight Connector 192"/>
              <p:cNvCxnSpPr/>
              <p:nvPr/>
            </p:nvCxnSpPr>
            <p:spPr>
              <a:xfrm>
                <a:off x="-435240" y="3265560"/>
                <a:ext cx="252360" cy="360"/>
              </a:xfrm>
              <a:prstGeom prst="straightConnector1">
                <a:avLst/>
              </a:prstGeom>
              <a:ln w="6480">
                <a:solidFill>
                  <a:srgbClr val="a8a8a8"/>
                </a:solidFill>
                <a:miter/>
              </a:ln>
            </p:spPr>
          </p:cxnSp>
          <p:cxnSp>
            <p:nvCxnSpPr>
              <p:cNvPr id="30438" name="Straight Connector 193"/>
              <p:cNvCxnSpPr/>
              <p:nvPr/>
            </p:nvCxnSpPr>
            <p:spPr>
              <a:xfrm>
                <a:off x="-435240" y="4245120"/>
                <a:ext cx="252360" cy="360"/>
              </a:xfrm>
              <a:prstGeom prst="straightConnector1">
                <a:avLst/>
              </a:prstGeom>
              <a:ln w="6480">
                <a:solidFill>
                  <a:srgbClr val="a8a8a8"/>
                </a:solidFill>
                <a:miter/>
              </a:ln>
            </p:spPr>
          </p:cxnSp>
          <p:cxnSp>
            <p:nvCxnSpPr>
              <p:cNvPr id="30439" name="Straight Connector 194"/>
              <p:cNvCxnSpPr/>
              <p:nvPr/>
            </p:nvCxnSpPr>
            <p:spPr>
              <a:xfrm>
                <a:off x="-435240" y="3918600"/>
                <a:ext cx="252360" cy="360"/>
              </a:xfrm>
              <a:prstGeom prst="straightConnector1">
                <a:avLst/>
              </a:prstGeom>
              <a:ln w="6480">
                <a:solidFill>
                  <a:srgbClr val="a8a8a8"/>
                </a:solidFill>
                <a:miter/>
              </a:ln>
            </p:spPr>
          </p:cxnSp>
          <p:cxnSp>
            <p:nvCxnSpPr>
              <p:cNvPr id="30440" name="Straight Connector 195"/>
              <p:cNvCxnSpPr/>
              <p:nvPr/>
            </p:nvCxnSpPr>
            <p:spPr>
              <a:xfrm>
                <a:off x="-435240" y="4898520"/>
                <a:ext cx="252360" cy="360"/>
              </a:xfrm>
              <a:prstGeom prst="straightConnector1">
                <a:avLst/>
              </a:prstGeom>
              <a:ln w="6480">
                <a:solidFill>
                  <a:srgbClr val="a8a8a8"/>
                </a:solidFill>
                <a:miter/>
              </a:ln>
            </p:spPr>
          </p:cxnSp>
          <p:cxnSp>
            <p:nvCxnSpPr>
              <p:cNvPr id="30441" name="Straight Connector 196"/>
              <p:cNvCxnSpPr/>
              <p:nvPr/>
            </p:nvCxnSpPr>
            <p:spPr>
              <a:xfrm>
                <a:off x="-435240" y="4571640"/>
                <a:ext cx="252360" cy="360"/>
              </a:xfrm>
              <a:prstGeom prst="straightConnector1">
                <a:avLst/>
              </a:prstGeom>
              <a:ln w="6480">
                <a:solidFill>
                  <a:srgbClr val="a8a8a8"/>
                </a:solidFill>
                <a:miter/>
              </a:ln>
            </p:spPr>
          </p:cxnSp>
          <p:cxnSp>
            <p:nvCxnSpPr>
              <p:cNvPr id="30442" name="Straight Connector 197"/>
              <p:cNvCxnSpPr/>
              <p:nvPr/>
            </p:nvCxnSpPr>
            <p:spPr>
              <a:xfrm>
                <a:off x="-435240" y="5551560"/>
                <a:ext cx="252360" cy="360"/>
              </a:xfrm>
              <a:prstGeom prst="straightConnector1">
                <a:avLst/>
              </a:prstGeom>
              <a:ln w="6480">
                <a:solidFill>
                  <a:srgbClr val="a8a8a8"/>
                </a:solidFill>
                <a:miter/>
              </a:ln>
            </p:spPr>
          </p:cxnSp>
          <p:cxnSp>
            <p:nvCxnSpPr>
              <p:cNvPr id="30443" name="Straight Connector 198"/>
              <p:cNvCxnSpPr/>
              <p:nvPr/>
            </p:nvCxnSpPr>
            <p:spPr>
              <a:xfrm>
                <a:off x="-435240" y="5225040"/>
                <a:ext cx="252360" cy="360"/>
              </a:xfrm>
              <a:prstGeom prst="straightConnector1">
                <a:avLst/>
              </a:prstGeom>
              <a:ln w="6480">
                <a:solidFill>
                  <a:srgbClr val="a8a8a8"/>
                </a:solidFill>
                <a:miter/>
              </a:ln>
            </p:spPr>
          </p:cxnSp>
          <p:cxnSp>
            <p:nvCxnSpPr>
              <p:cNvPr id="30444" name="Straight Connector 199"/>
              <p:cNvCxnSpPr/>
              <p:nvPr/>
            </p:nvCxnSpPr>
            <p:spPr>
              <a:xfrm>
                <a:off x="-435240" y="6204600"/>
                <a:ext cx="252360" cy="360"/>
              </a:xfrm>
              <a:prstGeom prst="straightConnector1">
                <a:avLst/>
              </a:prstGeom>
              <a:ln w="6480">
                <a:solidFill>
                  <a:srgbClr val="a8a8a8"/>
                </a:solidFill>
                <a:miter/>
              </a:ln>
            </p:spPr>
          </p:cxnSp>
          <p:cxnSp>
            <p:nvCxnSpPr>
              <p:cNvPr id="30445" name="Straight Connector 200"/>
              <p:cNvCxnSpPr/>
              <p:nvPr/>
            </p:nvCxnSpPr>
            <p:spPr>
              <a:xfrm>
                <a:off x="-435240" y="5878080"/>
                <a:ext cx="252360" cy="360"/>
              </a:xfrm>
              <a:prstGeom prst="straightConnector1">
                <a:avLst/>
              </a:prstGeom>
              <a:ln w="6480">
                <a:solidFill>
                  <a:srgbClr val="a8a8a8"/>
                </a:solidFill>
                <a:miter/>
              </a:ln>
            </p:spPr>
          </p:cxnSp>
          <p:cxnSp>
            <p:nvCxnSpPr>
              <p:cNvPr id="30446" name="Straight Connector 201"/>
              <p:cNvCxnSpPr/>
              <p:nvPr/>
            </p:nvCxnSpPr>
            <p:spPr>
              <a:xfrm>
                <a:off x="-435240" y="6857640"/>
                <a:ext cx="252360" cy="360"/>
              </a:xfrm>
              <a:prstGeom prst="straightConnector1">
                <a:avLst/>
              </a:prstGeom>
              <a:ln w="6480">
                <a:solidFill>
                  <a:srgbClr val="a8a8a8"/>
                </a:solidFill>
                <a:miter/>
              </a:ln>
            </p:spPr>
          </p:cxnSp>
          <p:cxnSp>
            <p:nvCxnSpPr>
              <p:cNvPr id="30447" name="Straight Connector 202"/>
              <p:cNvCxnSpPr/>
              <p:nvPr/>
            </p:nvCxnSpPr>
            <p:spPr>
              <a:xfrm>
                <a:off x="-435240" y="6531120"/>
                <a:ext cx="252360" cy="360"/>
              </a:xfrm>
              <a:prstGeom prst="straightConnector1">
                <a:avLst/>
              </a:prstGeom>
              <a:ln w="6480">
                <a:solidFill>
                  <a:srgbClr val="a8a8a8"/>
                </a:solidFill>
                <a:miter/>
              </a:ln>
            </p:spPr>
          </p:cxnSp>
          <p:cxnSp>
            <p:nvCxnSpPr>
              <p:cNvPr id="30448" name="Straight Connector 806"/>
              <p:cNvCxnSpPr/>
              <p:nvPr/>
            </p:nvCxnSpPr>
            <p:spPr>
              <a:xfrm flipV="1">
                <a:off x="11862360" y="-435240"/>
                <a:ext cx="360" cy="252360"/>
              </a:xfrm>
              <a:prstGeom prst="straightConnector1">
                <a:avLst/>
              </a:prstGeom>
              <a:ln w="6480">
                <a:solidFill>
                  <a:srgbClr val="a8a8a8"/>
                </a:solidFill>
                <a:miter/>
              </a:ln>
            </p:spPr>
          </p:cxnSp>
          <p:cxnSp>
            <p:nvCxnSpPr>
              <p:cNvPr id="30449" name="Straight Connector 807"/>
              <p:cNvCxnSpPr/>
              <p:nvPr/>
            </p:nvCxnSpPr>
            <p:spPr>
              <a:xfrm flipV="1">
                <a:off x="12191760" y="-435240"/>
                <a:ext cx="360" cy="252360"/>
              </a:xfrm>
              <a:prstGeom prst="straightConnector1">
                <a:avLst/>
              </a:prstGeom>
              <a:ln w="6480">
                <a:solidFill>
                  <a:srgbClr val="a8a8a8"/>
                </a:solidFill>
                <a:miter/>
              </a:ln>
            </p:spPr>
          </p:cxnSp>
          <p:cxnSp>
            <p:nvCxnSpPr>
              <p:cNvPr id="30450" name="Straight Connector 808"/>
              <p:cNvCxnSpPr/>
              <p:nvPr/>
            </p:nvCxnSpPr>
            <p:spPr>
              <a:xfrm flipV="1">
                <a:off x="11203200" y="-435240"/>
                <a:ext cx="360" cy="252360"/>
              </a:xfrm>
              <a:prstGeom prst="straightConnector1">
                <a:avLst/>
              </a:prstGeom>
              <a:ln w="6480">
                <a:solidFill>
                  <a:srgbClr val="a8a8a8"/>
                </a:solidFill>
                <a:miter/>
              </a:ln>
            </p:spPr>
          </p:cxnSp>
          <p:cxnSp>
            <p:nvCxnSpPr>
              <p:cNvPr id="30451" name="Straight Connector 809"/>
              <p:cNvCxnSpPr/>
              <p:nvPr/>
            </p:nvCxnSpPr>
            <p:spPr>
              <a:xfrm flipV="1">
                <a:off x="11532960" y="-435240"/>
                <a:ext cx="360" cy="252360"/>
              </a:xfrm>
              <a:prstGeom prst="straightConnector1">
                <a:avLst/>
              </a:prstGeom>
              <a:ln w="6480">
                <a:solidFill>
                  <a:srgbClr val="a8a8a8"/>
                </a:solidFill>
                <a:miter/>
              </a:ln>
            </p:spPr>
          </p:cxnSp>
          <p:cxnSp>
            <p:nvCxnSpPr>
              <p:cNvPr id="30452" name="Straight Connector 810"/>
              <p:cNvCxnSpPr/>
              <p:nvPr/>
            </p:nvCxnSpPr>
            <p:spPr>
              <a:xfrm flipV="1">
                <a:off x="10544400" y="-435240"/>
                <a:ext cx="360" cy="252360"/>
              </a:xfrm>
              <a:prstGeom prst="straightConnector1">
                <a:avLst/>
              </a:prstGeom>
              <a:ln w="6480">
                <a:solidFill>
                  <a:srgbClr val="a8a8a8"/>
                </a:solidFill>
                <a:miter/>
              </a:ln>
            </p:spPr>
          </p:cxnSp>
          <p:cxnSp>
            <p:nvCxnSpPr>
              <p:cNvPr id="30453" name="Straight Connector 811"/>
              <p:cNvCxnSpPr/>
              <p:nvPr/>
            </p:nvCxnSpPr>
            <p:spPr>
              <a:xfrm flipV="1">
                <a:off x="10873800" y="-435240"/>
                <a:ext cx="360" cy="252360"/>
              </a:xfrm>
              <a:prstGeom prst="straightConnector1">
                <a:avLst/>
              </a:prstGeom>
              <a:ln w="6480">
                <a:solidFill>
                  <a:srgbClr val="a8a8a8"/>
                </a:solidFill>
                <a:miter/>
              </a:ln>
            </p:spPr>
          </p:cxnSp>
          <p:cxnSp>
            <p:nvCxnSpPr>
              <p:cNvPr id="30454" name="Straight Connector 812"/>
              <p:cNvCxnSpPr/>
              <p:nvPr/>
            </p:nvCxnSpPr>
            <p:spPr>
              <a:xfrm flipV="1">
                <a:off x="9885240" y="-435240"/>
                <a:ext cx="360" cy="252360"/>
              </a:xfrm>
              <a:prstGeom prst="straightConnector1">
                <a:avLst/>
              </a:prstGeom>
              <a:ln w="6480">
                <a:solidFill>
                  <a:srgbClr val="a8a8a8"/>
                </a:solidFill>
                <a:miter/>
              </a:ln>
            </p:spPr>
          </p:cxnSp>
          <p:cxnSp>
            <p:nvCxnSpPr>
              <p:cNvPr id="30455" name="Straight Connector 813"/>
              <p:cNvCxnSpPr/>
              <p:nvPr/>
            </p:nvCxnSpPr>
            <p:spPr>
              <a:xfrm flipV="1">
                <a:off x="10214640" y="-435240"/>
                <a:ext cx="360" cy="252360"/>
              </a:xfrm>
              <a:prstGeom prst="straightConnector1">
                <a:avLst/>
              </a:prstGeom>
              <a:ln w="6480">
                <a:solidFill>
                  <a:srgbClr val="a8a8a8"/>
                </a:solidFill>
                <a:miter/>
              </a:ln>
            </p:spPr>
          </p:cxnSp>
          <p:cxnSp>
            <p:nvCxnSpPr>
              <p:cNvPr id="30456" name="Straight Connector 814"/>
              <p:cNvCxnSpPr/>
              <p:nvPr/>
            </p:nvCxnSpPr>
            <p:spPr>
              <a:xfrm flipV="1">
                <a:off x="9226080" y="-435240"/>
                <a:ext cx="360" cy="252360"/>
              </a:xfrm>
              <a:prstGeom prst="straightConnector1">
                <a:avLst/>
              </a:prstGeom>
              <a:ln w="6480">
                <a:solidFill>
                  <a:srgbClr val="a8a8a8"/>
                </a:solidFill>
                <a:miter/>
              </a:ln>
            </p:spPr>
          </p:cxnSp>
          <p:cxnSp>
            <p:nvCxnSpPr>
              <p:cNvPr id="30457" name="Straight Connector 815"/>
              <p:cNvCxnSpPr/>
              <p:nvPr/>
            </p:nvCxnSpPr>
            <p:spPr>
              <a:xfrm flipV="1">
                <a:off x="9555840" y="-435240"/>
                <a:ext cx="360" cy="252360"/>
              </a:xfrm>
              <a:prstGeom prst="straightConnector1">
                <a:avLst/>
              </a:prstGeom>
              <a:ln w="6480">
                <a:solidFill>
                  <a:srgbClr val="a8a8a8"/>
                </a:solidFill>
                <a:miter/>
              </a:ln>
            </p:spPr>
          </p:cxnSp>
          <p:cxnSp>
            <p:nvCxnSpPr>
              <p:cNvPr id="30458" name="Straight Connector 816"/>
              <p:cNvCxnSpPr/>
              <p:nvPr/>
            </p:nvCxnSpPr>
            <p:spPr>
              <a:xfrm flipV="1">
                <a:off x="8567280" y="-435240"/>
                <a:ext cx="360" cy="252360"/>
              </a:xfrm>
              <a:prstGeom prst="straightConnector1">
                <a:avLst/>
              </a:prstGeom>
              <a:ln w="6480">
                <a:solidFill>
                  <a:srgbClr val="a8a8a8"/>
                </a:solidFill>
                <a:miter/>
              </a:ln>
            </p:spPr>
          </p:cxnSp>
          <p:cxnSp>
            <p:nvCxnSpPr>
              <p:cNvPr id="30459" name="Straight Connector 817"/>
              <p:cNvCxnSpPr/>
              <p:nvPr/>
            </p:nvCxnSpPr>
            <p:spPr>
              <a:xfrm flipV="1">
                <a:off x="8896680" y="-435240"/>
                <a:ext cx="360" cy="252360"/>
              </a:xfrm>
              <a:prstGeom prst="straightConnector1">
                <a:avLst/>
              </a:prstGeom>
              <a:ln w="6480">
                <a:solidFill>
                  <a:srgbClr val="a8a8a8"/>
                </a:solidFill>
                <a:miter/>
              </a:ln>
            </p:spPr>
          </p:cxnSp>
          <p:cxnSp>
            <p:nvCxnSpPr>
              <p:cNvPr id="30460" name="Straight Connector 818"/>
              <p:cNvCxnSpPr/>
              <p:nvPr/>
            </p:nvCxnSpPr>
            <p:spPr>
              <a:xfrm flipV="1">
                <a:off x="7908120" y="-435240"/>
                <a:ext cx="360" cy="252360"/>
              </a:xfrm>
              <a:prstGeom prst="straightConnector1">
                <a:avLst/>
              </a:prstGeom>
              <a:ln w="6480">
                <a:solidFill>
                  <a:srgbClr val="a8a8a8"/>
                </a:solidFill>
                <a:miter/>
              </a:ln>
            </p:spPr>
          </p:cxnSp>
          <p:cxnSp>
            <p:nvCxnSpPr>
              <p:cNvPr id="30461" name="Straight Connector 819"/>
              <p:cNvCxnSpPr/>
              <p:nvPr/>
            </p:nvCxnSpPr>
            <p:spPr>
              <a:xfrm flipV="1">
                <a:off x="8237520" y="-435240"/>
                <a:ext cx="360" cy="252360"/>
              </a:xfrm>
              <a:prstGeom prst="straightConnector1">
                <a:avLst/>
              </a:prstGeom>
              <a:ln w="6480">
                <a:solidFill>
                  <a:srgbClr val="a8a8a8"/>
                </a:solidFill>
                <a:miter/>
              </a:ln>
            </p:spPr>
          </p:cxnSp>
          <p:cxnSp>
            <p:nvCxnSpPr>
              <p:cNvPr id="30462" name="Straight Connector 820"/>
              <p:cNvCxnSpPr/>
              <p:nvPr/>
            </p:nvCxnSpPr>
            <p:spPr>
              <a:xfrm flipV="1">
                <a:off x="7248960" y="-435240"/>
                <a:ext cx="360" cy="252360"/>
              </a:xfrm>
              <a:prstGeom prst="straightConnector1">
                <a:avLst/>
              </a:prstGeom>
              <a:ln w="6480">
                <a:solidFill>
                  <a:srgbClr val="a8a8a8"/>
                </a:solidFill>
                <a:miter/>
              </a:ln>
            </p:spPr>
          </p:cxnSp>
          <p:cxnSp>
            <p:nvCxnSpPr>
              <p:cNvPr id="30463" name="Straight Connector 821"/>
              <p:cNvCxnSpPr/>
              <p:nvPr/>
            </p:nvCxnSpPr>
            <p:spPr>
              <a:xfrm flipV="1">
                <a:off x="7578720" y="-435240"/>
                <a:ext cx="360" cy="252360"/>
              </a:xfrm>
              <a:prstGeom prst="straightConnector1">
                <a:avLst/>
              </a:prstGeom>
              <a:ln w="6480">
                <a:solidFill>
                  <a:srgbClr val="a8a8a8"/>
                </a:solidFill>
                <a:miter/>
              </a:ln>
            </p:spPr>
          </p:cxnSp>
          <p:cxnSp>
            <p:nvCxnSpPr>
              <p:cNvPr id="30464" name="Straight Connector 822"/>
              <p:cNvCxnSpPr/>
              <p:nvPr/>
            </p:nvCxnSpPr>
            <p:spPr>
              <a:xfrm flipV="1">
                <a:off x="6590160" y="-435240"/>
                <a:ext cx="360" cy="252360"/>
              </a:xfrm>
              <a:prstGeom prst="straightConnector1">
                <a:avLst/>
              </a:prstGeom>
              <a:ln w="6480">
                <a:solidFill>
                  <a:srgbClr val="a8a8a8"/>
                </a:solidFill>
                <a:miter/>
              </a:ln>
            </p:spPr>
          </p:cxnSp>
          <p:cxnSp>
            <p:nvCxnSpPr>
              <p:cNvPr id="30465" name="Straight Connector 823"/>
              <p:cNvCxnSpPr/>
              <p:nvPr/>
            </p:nvCxnSpPr>
            <p:spPr>
              <a:xfrm flipV="1">
                <a:off x="6919560" y="-435240"/>
                <a:ext cx="360" cy="252360"/>
              </a:xfrm>
              <a:prstGeom prst="straightConnector1">
                <a:avLst/>
              </a:prstGeom>
              <a:ln w="6480">
                <a:solidFill>
                  <a:srgbClr val="a8a8a8"/>
                </a:solidFill>
                <a:miter/>
              </a:ln>
            </p:spPr>
          </p:cxnSp>
          <p:cxnSp>
            <p:nvCxnSpPr>
              <p:cNvPr id="30466" name="Straight Connector 824"/>
              <p:cNvCxnSpPr/>
              <p:nvPr/>
            </p:nvCxnSpPr>
            <p:spPr>
              <a:xfrm flipV="1">
                <a:off x="5931000" y="-435240"/>
                <a:ext cx="360" cy="252360"/>
              </a:xfrm>
              <a:prstGeom prst="straightConnector1">
                <a:avLst/>
              </a:prstGeom>
              <a:ln w="6480">
                <a:solidFill>
                  <a:srgbClr val="a8a8a8"/>
                </a:solidFill>
                <a:miter/>
              </a:ln>
            </p:spPr>
          </p:cxnSp>
          <p:cxnSp>
            <p:nvCxnSpPr>
              <p:cNvPr id="30467" name="Straight Connector 825"/>
              <p:cNvCxnSpPr/>
              <p:nvPr/>
            </p:nvCxnSpPr>
            <p:spPr>
              <a:xfrm flipV="1">
                <a:off x="6260760" y="-435240"/>
                <a:ext cx="360" cy="252360"/>
              </a:xfrm>
              <a:prstGeom prst="straightConnector1">
                <a:avLst/>
              </a:prstGeom>
              <a:ln w="6480">
                <a:solidFill>
                  <a:srgbClr val="a8a8a8"/>
                </a:solidFill>
                <a:miter/>
              </a:ln>
            </p:spPr>
          </p:cxnSp>
          <p:cxnSp>
            <p:nvCxnSpPr>
              <p:cNvPr id="30468" name="Straight Connector 826"/>
              <p:cNvCxnSpPr/>
              <p:nvPr/>
            </p:nvCxnSpPr>
            <p:spPr>
              <a:xfrm flipV="1">
                <a:off x="5272200" y="-435240"/>
                <a:ext cx="360" cy="252360"/>
              </a:xfrm>
              <a:prstGeom prst="straightConnector1">
                <a:avLst/>
              </a:prstGeom>
              <a:ln w="6480">
                <a:solidFill>
                  <a:srgbClr val="a8a8a8"/>
                </a:solidFill>
                <a:miter/>
              </a:ln>
            </p:spPr>
          </p:cxnSp>
          <p:cxnSp>
            <p:nvCxnSpPr>
              <p:cNvPr id="30469" name="Straight Connector 827"/>
              <p:cNvCxnSpPr/>
              <p:nvPr/>
            </p:nvCxnSpPr>
            <p:spPr>
              <a:xfrm flipV="1">
                <a:off x="5601600" y="-435240"/>
                <a:ext cx="360" cy="252360"/>
              </a:xfrm>
              <a:prstGeom prst="straightConnector1">
                <a:avLst/>
              </a:prstGeom>
              <a:ln w="6480">
                <a:solidFill>
                  <a:srgbClr val="a8a8a8"/>
                </a:solidFill>
                <a:miter/>
              </a:ln>
            </p:spPr>
          </p:cxnSp>
          <p:cxnSp>
            <p:nvCxnSpPr>
              <p:cNvPr id="30470" name="Straight Connector 828"/>
              <p:cNvCxnSpPr/>
              <p:nvPr/>
            </p:nvCxnSpPr>
            <p:spPr>
              <a:xfrm flipV="1">
                <a:off x="4613040" y="-435240"/>
                <a:ext cx="360" cy="252360"/>
              </a:xfrm>
              <a:prstGeom prst="straightConnector1">
                <a:avLst/>
              </a:prstGeom>
              <a:ln w="6480">
                <a:solidFill>
                  <a:srgbClr val="a8a8a8"/>
                </a:solidFill>
                <a:miter/>
              </a:ln>
            </p:spPr>
          </p:cxnSp>
          <p:cxnSp>
            <p:nvCxnSpPr>
              <p:cNvPr id="30471" name="Straight Connector 829"/>
              <p:cNvCxnSpPr/>
              <p:nvPr/>
            </p:nvCxnSpPr>
            <p:spPr>
              <a:xfrm flipV="1">
                <a:off x="4942440" y="-435240"/>
                <a:ext cx="360" cy="252360"/>
              </a:xfrm>
              <a:prstGeom prst="straightConnector1">
                <a:avLst/>
              </a:prstGeom>
              <a:ln w="6480">
                <a:solidFill>
                  <a:srgbClr val="a8a8a8"/>
                </a:solidFill>
                <a:miter/>
              </a:ln>
            </p:spPr>
          </p:cxnSp>
          <p:cxnSp>
            <p:nvCxnSpPr>
              <p:cNvPr id="30472" name="Straight Connector 830"/>
              <p:cNvCxnSpPr/>
              <p:nvPr/>
            </p:nvCxnSpPr>
            <p:spPr>
              <a:xfrm flipV="1">
                <a:off x="3953880" y="-435240"/>
                <a:ext cx="360" cy="252360"/>
              </a:xfrm>
              <a:prstGeom prst="straightConnector1">
                <a:avLst/>
              </a:prstGeom>
              <a:ln w="6480">
                <a:solidFill>
                  <a:srgbClr val="a8a8a8"/>
                </a:solidFill>
                <a:miter/>
              </a:ln>
            </p:spPr>
          </p:cxnSp>
          <p:cxnSp>
            <p:nvCxnSpPr>
              <p:cNvPr id="30473" name="Straight Connector 831"/>
              <p:cNvCxnSpPr/>
              <p:nvPr/>
            </p:nvCxnSpPr>
            <p:spPr>
              <a:xfrm flipV="1">
                <a:off x="4283640" y="-435240"/>
                <a:ext cx="360" cy="252360"/>
              </a:xfrm>
              <a:prstGeom prst="straightConnector1">
                <a:avLst/>
              </a:prstGeom>
              <a:ln w="6480">
                <a:solidFill>
                  <a:srgbClr val="a8a8a8"/>
                </a:solidFill>
                <a:miter/>
              </a:ln>
            </p:spPr>
          </p:cxnSp>
          <p:cxnSp>
            <p:nvCxnSpPr>
              <p:cNvPr id="30474" name="Straight Connector 832"/>
              <p:cNvCxnSpPr/>
              <p:nvPr/>
            </p:nvCxnSpPr>
            <p:spPr>
              <a:xfrm flipV="1">
                <a:off x="3295080" y="-435240"/>
                <a:ext cx="360" cy="252360"/>
              </a:xfrm>
              <a:prstGeom prst="straightConnector1">
                <a:avLst/>
              </a:prstGeom>
              <a:ln w="6480">
                <a:solidFill>
                  <a:srgbClr val="a8a8a8"/>
                </a:solidFill>
                <a:miter/>
              </a:ln>
            </p:spPr>
          </p:cxnSp>
          <p:cxnSp>
            <p:nvCxnSpPr>
              <p:cNvPr id="30475" name="Straight Connector 833"/>
              <p:cNvCxnSpPr/>
              <p:nvPr/>
            </p:nvCxnSpPr>
            <p:spPr>
              <a:xfrm flipV="1">
                <a:off x="3624480" y="-435240"/>
                <a:ext cx="360" cy="252360"/>
              </a:xfrm>
              <a:prstGeom prst="straightConnector1">
                <a:avLst/>
              </a:prstGeom>
              <a:ln w="6480">
                <a:solidFill>
                  <a:srgbClr val="a8a8a8"/>
                </a:solidFill>
                <a:miter/>
              </a:ln>
            </p:spPr>
          </p:cxnSp>
          <p:cxnSp>
            <p:nvCxnSpPr>
              <p:cNvPr id="30476" name="Straight Connector 834"/>
              <p:cNvCxnSpPr/>
              <p:nvPr/>
            </p:nvCxnSpPr>
            <p:spPr>
              <a:xfrm flipV="1">
                <a:off x="2635920" y="-435240"/>
                <a:ext cx="360" cy="252360"/>
              </a:xfrm>
              <a:prstGeom prst="straightConnector1">
                <a:avLst/>
              </a:prstGeom>
              <a:ln w="6480">
                <a:solidFill>
                  <a:srgbClr val="a8a8a8"/>
                </a:solidFill>
                <a:miter/>
              </a:ln>
            </p:spPr>
          </p:cxnSp>
          <p:cxnSp>
            <p:nvCxnSpPr>
              <p:cNvPr id="30477" name="Straight Connector 835"/>
              <p:cNvCxnSpPr/>
              <p:nvPr/>
            </p:nvCxnSpPr>
            <p:spPr>
              <a:xfrm flipV="1">
                <a:off x="2965320" y="-435240"/>
                <a:ext cx="360" cy="252360"/>
              </a:xfrm>
              <a:prstGeom prst="straightConnector1">
                <a:avLst/>
              </a:prstGeom>
              <a:ln w="6480">
                <a:solidFill>
                  <a:srgbClr val="a8a8a8"/>
                </a:solidFill>
                <a:miter/>
              </a:ln>
            </p:spPr>
          </p:cxnSp>
          <p:cxnSp>
            <p:nvCxnSpPr>
              <p:cNvPr id="30478" name="Straight Connector 836"/>
              <p:cNvCxnSpPr/>
              <p:nvPr/>
            </p:nvCxnSpPr>
            <p:spPr>
              <a:xfrm flipV="1">
                <a:off x="1976760" y="-435240"/>
                <a:ext cx="360" cy="252360"/>
              </a:xfrm>
              <a:prstGeom prst="straightConnector1">
                <a:avLst/>
              </a:prstGeom>
              <a:ln w="6480">
                <a:solidFill>
                  <a:srgbClr val="a8a8a8"/>
                </a:solidFill>
                <a:miter/>
              </a:ln>
            </p:spPr>
          </p:cxnSp>
          <p:cxnSp>
            <p:nvCxnSpPr>
              <p:cNvPr id="30479" name="Straight Connector 837"/>
              <p:cNvCxnSpPr/>
              <p:nvPr/>
            </p:nvCxnSpPr>
            <p:spPr>
              <a:xfrm flipV="1">
                <a:off x="2306520" y="-435240"/>
                <a:ext cx="360" cy="252360"/>
              </a:xfrm>
              <a:prstGeom prst="straightConnector1">
                <a:avLst/>
              </a:prstGeom>
              <a:ln w="6480">
                <a:solidFill>
                  <a:srgbClr val="a8a8a8"/>
                </a:solidFill>
                <a:miter/>
              </a:ln>
            </p:spPr>
          </p:cxnSp>
          <p:cxnSp>
            <p:nvCxnSpPr>
              <p:cNvPr id="30480" name="Straight Connector 838"/>
              <p:cNvCxnSpPr/>
              <p:nvPr/>
            </p:nvCxnSpPr>
            <p:spPr>
              <a:xfrm flipV="1">
                <a:off x="1317960" y="-435240"/>
                <a:ext cx="360" cy="252360"/>
              </a:xfrm>
              <a:prstGeom prst="straightConnector1">
                <a:avLst/>
              </a:prstGeom>
              <a:ln w="6480">
                <a:solidFill>
                  <a:srgbClr val="a8a8a8"/>
                </a:solidFill>
                <a:miter/>
              </a:ln>
            </p:spPr>
          </p:cxnSp>
          <p:cxnSp>
            <p:nvCxnSpPr>
              <p:cNvPr id="30481" name="Straight Connector 839"/>
              <p:cNvCxnSpPr/>
              <p:nvPr/>
            </p:nvCxnSpPr>
            <p:spPr>
              <a:xfrm flipV="1">
                <a:off x="1647360" y="-435240"/>
                <a:ext cx="360" cy="252360"/>
              </a:xfrm>
              <a:prstGeom prst="straightConnector1">
                <a:avLst/>
              </a:prstGeom>
              <a:ln w="6480">
                <a:solidFill>
                  <a:srgbClr val="a8a8a8"/>
                </a:solidFill>
                <a:miter/>
              </a:ln>
            </p:spPr>
          </p:cxnSp>
          <p:cxnSp>
            <p:nvCxnSpPr>
              <p:cNvPr id="30482" name="Straight Connector 840"/>
              <p:cNvCxnSpPr/>
              <p:nvPr/>
            </p:nvCxnSpPr>
            <p:spPr>
              <a:xfrm flipV="1">
                <a:off x="658800" y="-435240"/>
                <a:ext cx="360" cy="252360"/>
              </a:xfrm>
              <a:prstGeom prst="straightConnector1">
                <a:avLst/>
              </a:prstGeom>
              <a:ln w="6480">
                <a:solidFill>
                  <a:srgbClr val="a8a8a8"/>
                </a:solidFill>
                <a:miter/>
              </a:ln>
            </p:spPr>
          </p:cxnSp>
          <p:cxnSp>
            <p:nvCxnSpPr>
              <p:cNvPr id="30483" name="Straight Connector 841"/>
              <p:cNvCxnSpPr/>
              <p:nvPr/>
            </p:nvCxnSpPr>
            <p:spPr>
              <a:xfrm flipV="1">
                <a:off x="988200" y="-435240"/>
                <a:ext cx="360" cy="252360"/>
              </a:xfrm>
              <a:prstGeom prst="straightConnector1">
                <a:avLst/>
              </a:prstGeom>
              <a:ln w="6480">
                <a:solidFill>
                  <a:srgbClr val="a8a8a8"/>
                </a:solidFill>
                <a:miter/>
              </a:ln>
            </p:spPr>
          </p:cxnSp>
          <p:cxnSp>
            <p:nvCxnSpPr>
              <p:cNvPr id="30484" name="Straight Connector 842"/>
              <p:cNvCxnSpPr/>
              <p:nvPr/>
            </p:nvCxnSpPr>
            <p:spPr>
              <a:xfrm flipV="1">
                <a:off x="0" y="-435240"/>
                <a:ext cx="360" cy="252360"/>
              </a:xfrm>
              <a:prstGeom prst="straightConnector1">
                <a:avLst/>
              </a:prstGeom>
              <a:ln w="6480">
                <a:solidFill>
                  <a:srgbClr val="a8a8a8"/>
                </a:solidFill>
                <a:miter/>
              </a:ln>
            </p:spPr>
          </p:cxnSp>
          <p:cxnSp>
            <p:nvCxnSpPr>
              <p:cNvPr id="30485" name="Straight Connector 843"/>
              <p:cNvCxnSpPr/>
              <p:nvPr/>
            </p:nvCxnSpPr>
            <p:spPr>
              <a:xfrm flipV="1">
                <a:off x="329400" y="-435240"/>
                <a:ext cx="360" cy="252360"/>
              </a:xfrm>
              <a:prstGeom prst="straightConnector1">
                <a:avLst/>
              </a:prstGeom>
              <a:ln w="6480">
                <a:solidFill>
                  <a:srgbClr val="a8a8a8"/>
                </a:solidFill>
                <a:miter/>
              </a:ln>
            </p:spPr>
          </p:cxnSp>
          <p:cxnSp>
            <p:nvCxnSpPr>
              <p:cNvPr id="30486" name="Straight Connector 1883"/>
              <p:cNvCxnSpPr/>
              <p:nvPr/>
            </p:nvCxnSpPr>
            <p:spPr>
              <a:xfrm>
                <a:off x="12355560" y="326520"/>
                <a:ext cx="252360" cy="360"/>
              </a:xfrm>
              <a:prstGeom prst="straightConnector1">
                <a:avLst/>
              </a:prstGeom>
              <a:ln w="6480">
                <a:solidFill>
                  <a:srgbClr val="a8a8a8"/>
                </a:solidFill>
                <a:miter/>
              </a:ln>
            </p:spPr>
          </p:cxnSp>
          <p:cxnSp>
            <p:nvCxnSpPr>
              <p:cNvPr id="30487" name="Straight Connector 1884"/>
              <p:cNvCxnSpPr/>
              <p:nvPr/>
            </p:nvCxnSpPr>
            <p:spPr>
              <a:xfrm>
                <a:off x="12355560" y="0"/>
                <a:ext cx="252360" cy="360"/>
              </a:xfrm>
              <a:prstGeom prst="straightConnector1">
                <a:avLst/>
              </a:prstGeom>
              <a:ln w="6480">
                <a:solidFill>
                  <a:srgbClr val="a8a8a8"/>
                </a:solidFill>
                <a:miter/>
              </a:ln>
            </p:spPr>
          </p:cxnSp>
          <p:cxnSp>
            <p:nvCxnSpPr>
              <p:cNvPr id="30488" name="Straight Connector 1885"/>
              <p:cNvCxnSpPr/>
              <p:nvPr/>
            </p:nvCxnSpPr>
            <p:spPr>
              <a:xfrm>
                <a:off x="12355560" y="979560"/>
                <a:ext cx="252360" cy="360"/>
              </a:xfrm>
              <a:prstGeom prst="straightConnector1">
                <a:avLst/>
              </a:prstGeom>
              <a:ln w="6480">
                <a:solidFill>
                  <a:srgbClr val="a8a8a8"/>
                </a:solidFill>
                <a:miter/>
              </a:ln>
            </p:spPr>
          </p:cxnSp>
          <p:cxnSp>
            <p:nvCxnSpPr>
              <p:cNvPr id="30489" name="Straight Connector 1886"/>
              <p:cNvCxnSpPr/>
              <p:nvPr/>
            </p:nvCxnSpPr>
            <p:spPr>
              <a:xfrm>
                <a:off x="12355560" y="653040"/>
                <a:ext cx="252360" cy="360"/>
              </a:xfrm>
              <a:prstGeom prst="straightConnector1">
                <a:avLst/>
              </a:prstGeom>
              <a:ln w="6480">
                <a:solidFill>
                  <a:srgbClr val="a8a8a8"/>
                </a:solidFill>
                <a:miter/>
              </a:ln>
            </p:spPr>
          </p:cxnSp>
          <p:cxnSp>
            <p:nvCxnSpPr>
              <p:cNvPr id="30490" name="Straight Connector 1887"/>
              <p:cNvCxnSpPr/>
              <p:nvPr/>
            </p:nvCxnSpPr>
            <p:spPr>
              <a:xfrm>
                <a:off x="12355560" y="1632600"/>
                <a:ext cx="252360" cy="360"/>
              </a:xfrm>
              <a:prstGeom prst="straightConnector1">
                <a:avLst/>
              </a:prstGeom>
              <a:ln w="6480">
                <a:solidFill>
                  <a:srgbClr val="a8a8a8"/>
                </a:solidFill>
                <a:miter/>
              </a:ln>
            </p:spPr>
          </p:cxnSp>
          <p:cxnSp>
            <p:nvCxnSpPr>
              <p:cNvPr id="30491" name="Straight Connector 1888"/>
              <p:cNvCxnSpPr/>
              <p:nvPr/>
            </p:nvCxnSpPr>
            <p:spPr>
              <a:xfrm>
                <a:off x="12355560" y="1306080"/>
                <a:ext cx="252360" cy="360"/>
              </a:xfrm>
              <a:prstGeom prst="straightConnector1">
                <a:avLst/>
              </a:prstGeom>
              <a:ln w="6480">
                <a:solidFill>
                  <a:srgbClr val="a8a8a8"/>
                </a:solidFill>
                <a:miter/>
              </a:ln>
            </p:spPr>
          </p:cxnSp>
          <p:cxnSp>
            <p:nvCxnSpPr>
              <p:cNvPr id="30492" name="Straight Connector 1889"/>
              <p:cNvCxnSpPr/>
              <p:nvPr/>
            </p:nvCxnSpPr>
            <p:spPr>
              <a:xfrm>
                <a:off x="12355560" y="2285640"/>
                <a:ext cx="252360" cy="360"/>
              </a:xfrm>
              <a:prstGeom prst="straightConnector1">
                <a:avLst/>
              </a:prstGeom>
              <a:ln w="6480">
                <a:solidFill>
                  <a:srgbClr val="a8a8a8"/>
                </a:solidFill>
                <a:miter/>
              </a:ln>
            </p:spPr>
          </p:cxnSp>
          <p:cxnSp>
            <p:nvCxnSpPr>
              <p:cNvPr id="30493" name="Straight Connector 1890"/>
              <p:cNvCxnSpPr/>
              <p:nvPr/>
            </p:nvCxnSpPr>
            <p:spPr>
              <a:xfrm>
                <a:off x="12355560" y="1959120"/>
                <a:ext cx="252360" cy="360"/>
              </a:xfrm>
              <a:prstGeom prst="straightConnector1">
                <a:avLst/>
              </a:prstGeom>
              <a:ln w="6480">
                <a:solidFill>
                  <a:srgbClr val="a8a8a8"/>
                </a:solidFill>
                <a:miter/>
              </a:ln>
            </p:spPr>
          </p:cxnSp>
          <p:cxnSp>
            <p:nvCxnSpPr>
              <p:cNvPr id="30494" name="Straight Connector 1891"/>
              <p:cNvCxnSpPr/>
              <p:nvPr/>
            </p:nvCxnSpPr>
            <p:spPr>
              <a:xfrm>
                <a:off x="12355560" y="2939040"/>
                <a:ext cx="252360" cy="360"/>
              </a:xfrm>
              <a:prstGeom prst="straightConnector1">
                <a:avLst/>
              </a:prstGeom>
              <a:ln w="6480">
                <a:solidFill>
                  <a:srgbClr val="a8a8a8"/>
                </a:solidFill>
                <a:miter/>
              </a:ln>
            </p:spPr>
          </p:cxnSp>
          <p:cxnSp>
            <p:nvCxnSpPr>
              <p:cNvPr id="30495" name="Straight Connector 1892"/>
              <p:cNvCxnSpPr/>
              <p:nvPr/>
            </p:nvCxnSpPr>
            <p:spPr>
              <a:xfrm>
                <a:off x="12355560" y="2612520"/>
                <a:ext cx="252360" cy="360"/>
              </a:xfrm>
              <a:prstGeom prst="straightConnector1">
                <a:avLst/>
              </a:prstGeom>
              <a:ln w="6480">
                <a:solidFill>
                  <a:srgbClr val="a8a8a8"/>
                </a:solidFill>
                <a:miter/>
              </a:ln>
            </p:spPr>
          </p:cxnSp>
          <p:cxnSp>
            <p:nvCxnSpPr>
              <p:cNvPr id="30496" name="Straight Connector 1893"/>
              <p:cNvCxnSpPr/>
              <p:nvPr/>
            </p:nvCxnSpPr>
            <p:spPr>
              <a:xfrm>
                <a:off x="12355560" y="3592080"/>
                <a:ext cx="252360" cy="360"/>
              </a:xfrm>
              <a:prstGeom prst="straightConnector1">
                <a:avLst/>
              </a:prstGeom>
              <a:ln w="6480">
                <a:solidFill>
                  <a:srgbClr val="a8a8a8"/>
                </a:solidFill>
                <a:miter/>
              </a:ln>
            </p:spPr>
          </p:cxnSp>
          <p:cxnSp>
            <p:nvCxnSpPr>
              <p:cNvPr id="30497" name="Straight Connector 1894"/>
              <p:cNvCxnSpPr/>
              <p:nvPr/>
            </p:nvCxnSpPr>
            <p:spPr>
              <a:xfrm>
                <a:off x="12355560" y="3265560"/>
                <a:ext cx="252360" cy="360"/>
              </a:xfrm>
              <a:prstGeom prst="straightConnector1">
                <a:avLst/>
              </a:prstGeom>
              <a:ln w="6480">
                <a:solidFill>
                  <a:srgbClr val="a8a8a8"/>
                </a:solidFill>
                <a:miter/>
              </a:ln>
            </p:spPr>
          </p:cxnSp>
          <p:cxnSp>
            <p:nvCxnSpPr>
              <p:cNvPr id="30498" name="Straight Connector 1895"/>
              <p:cNvCxnSpPr/>
              <p:nvPr/>
            </p:nvCxnSpPr>
            <p:spPr>
              <a:xfrm>
                <a:off x="12355560" y="4245120"/>
                <a:ext cx="252360" cy="360"/>
              </a:xfrm>
              <a:prstGeom prst="straightConnector1">
                <a:avLst/>
              </a:prstGeom>
              <a:ln w="6480">
                <a:solidFill>
                  <a:srgbClr val="a8a8a8"/>
                </a:solidFill>
                <a:miter/>
              </a:ln>
            </p:spPr>
          </p:cxnSp>
          <p:cxnSp>
            <p:nvCxnSpPr>
              <p:cNvPr id="30499" name="Straight Connector 1896"/>
              <p:cNvCxnSpPr/>
              <p:nvPr/>
            </p:nvCxnSpPr>
            <p:spPr>
              <a:xfrm>
                <a:off x="12355560" y="3918600"/>
                <a:ext cx="252360" cy="360"/>
              </a:xfrm>
              <a:prstGeom prst="straightConnector1">
                <a:avLst/>
              </a:prstGeom>
              <a:ln w="6480">
                <a:solidFill>
                  <a:srgbClr val="a8a8a8"/>
                </a:solidFill>
                <a:miter/>
              </a:ln>
            </p:spPr>
          </p:cxnSp>
          <p:cxnSp>
            <p:nvCxnSpPr>
              <p:cNvPr id="30500" name="Straight Connector 1898"/>
              <p:cNvCxnSpPr/>
              <p:nvPr/>
            </p:nvCxnSpPr>
            <p:spPr>
              <a:xfrm>
                <a:off x="12355560" y="4571640"/>
                <a:ext cx="252360" cy="360"/>
              </a:xfrm>
              <a:prstGeom prst="straightConnector1">
                <a:avLst/>
              </a:prstGeom>
              <a:ln w="6480">
                <a:solidFill>
                  <a:srgbClr val="a8a8a8"/>
                </a:solidFill>
                <a:miter/>
              </a:ln>
            </p:spPr>
          </p:cxnSp>
          <p:cxnSp>
            <p:nvCxnSpPr>
              <p:cNvPr id="30501" name="Straight Connector 1899"/>
              <p:cNvCxnSpPr/>
              <p:nvPr/>
            </p:nvCxnSpPr>
            <p:spPr>
              <a:xfrm>
                <a:off x="12355560" y="5551560"/>
                <a:ext cx="252360" cy="360"/>
              </a:xfrm>
              <a:prstGeom prst="straightConnector1">
                <a:avLst/>
              </a:prstGeom>
              <a:ln w="6480">
                <a:solidFill>
                  <a:srgbClr val="a8a8a8"/>
                </a:solidFill>
                <a:miter/>
              </a:ln>
            </p:spPr>
          </p:cxnSp>
          <p:cxnSp>
            <p:nvCxnSpPr>
              <p:cNvPr id="30502" name="Straight Connector 1900"/>
              <p:cNvCxnSpPr/>
              <p:nvPr/>
            </p:nvCxnSpPr>
            <p:spPr>
              <a:xfrm>
                <a:off x="12355560" y="5225040"/>
                <a:ext cx="252360" cy="360"/>
              </a:xfrm>
              <a:prstGeom prst="straightConnector1">
                <a:avLst/>
              </a:prstGeom>
              <a:ln w="6480">
                <a:solidFill>
                  <a:srgbClr val="a8a8a8"/>
                </a:solidFill>
                <a:miter/>
              </a:ln>
            </p:spPr>
          </p:cxnSp>
          <p:cxnSp>
            <p:nvCxnSpPr>
              <p:cNvPr id="30503" name="Straight Connector 1901"/>
              <p:cNvCxnSpPr/>
              <p:nvPr/>
            </p:nvCxnSpPr>
            <p:spPr>
              <a:xfrm>
                <a:off x="12355560" y="6204600"/>
                <a:ext cx="252360" cy="360"/>
              </a:xfrm>
              <a:prstGeom prst="straightConnector1">
                <a:avLst/>
              </a:prstGeom>
              <a:ln w="6480">
                <a:solidFill>
                  <a:srgbClr val="a8a8a8"/>
                </a:solidFill>
                <a:miter/>
              </a:ln>
            </p:spPr>
          </p:cxnSp>
          <p:cxnSp>
            <p:nvCxnSpPr>
              <p:cNvPr id="30504" name="Straight Connector 1902"/>
              <p:cNvCxnSpPr/>
              <p:nvPr/>
            </p:nvCxnSpPr>
            <p:spPr>
              <a:xfrm>
                <a:off x="12355560" y="5878080"/>
                <a:ext cx="252360" cy="360"/>
              </a:xfrm>
              <a:prstGeom prst="straightConnector1">
                <a:avLst/>
              </a:prstGeom>
              <a:ln w="6480">
                <a:solidFill>
                  <a:srgbClr val="a8a8a8"/>
                </a:solidFill>
                <a:miter/>
              </a:ln>
            </p:spPr>
          </p:cxnSp>
          <p:cxnSp>
            <p:nvCxnSpPr>
              <p:cNvPr id="30505" name="Straight Connector 1903"/>
              <p:cNvCxnSpPr/>
              <p:nvPr/>
            </p:nvCxnSpPr>
            <p:spPr>
              <a:xfrm>
                <a:off x="12355560" y="6857640"/>
                <a:ext cx="252360" cy="360"/>
              </a:xfrm>
              <a:prstGeom prst="straightConnector1">
                <a:avLst/>
              </a:prstGeom>
              <a:ln w="6480">
                <a:solidFill>
                  <a:srgbClr val="a8a8a8"/>
                </a:solidFill>
                <a:miter/>
              </a:ln>
            </p:spPr>
          </p:cxnSp>
          <p:cxnSp>
            <p:nvCxnSpPr>
              <p:cNvPr id="30506" name="Straight Connector 1904"/>
              <p:cNvCxnSpPr/>
              <p:nvPr/>
            </p:nvCxnSpPr>
            <p:spPr>
              <a:xfrm>
                <a:off x="12355560" y="6531120"/>
                <a:ext cx="252360" cy="360"/>
              </a:xfrm>
              <a:prstGeom prst="straightConnector1">
                <a:avLst/>
              </a:prstGeom>
              <a:ln w="6480">
                <a:solidFill>
                  <a:srgbClr val="a8a8a8"/>
                </a:solidFill>
                <a:miter/>
              </a:ln>
            </p:spPr>
          </p:cxnSp>
          <p:cxnSp>
            <p:nvCxnSpPr>
              <p:cNvPr id="3050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050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050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051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051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051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0513" name="Straight Connector 2097"/>
              <p:cNvCxnSpPr/>
              <p:nvPr/>
            </p:nvCxnSpPr>
            <p:spPr>
              <a:xfrm flipV="1">
                <a:off x="9885240" y="7041240"/>
                <a:ext cx="360" cy="252360"/>
              </a:xfrm>
              <a:prstGeom prst="straightConnector1">
                <a:avLst/>
              </a:prstGeom>
              <a:ln w="6480">
                <a:solidFill>
                  <a:srgbClr val="a8a8a8"/>
                </a:solidFill>
                <a:miter/>
              </a:ln>
            </p:spPr>
          </p:cxnSp>
          <p:cxnSp>
            <p:nvCxnSpPr>
              <p:cNvPr id="3051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0515" name="Straight Connector 2099"/>
              <p:cNvCxnSpPr/>
              <p:nvPr/>
            </p:nvCxnSpPr>
            <p:spPr>
              <a:xfrm flipV="1">
                <a:off x="9226080" y="7041240"/>
                <a:ext cx="360" cy="252360"/>
              </a:xfrm>
              <a:prstGeom prst="straightConnector1">
                <a:avLst/>
              </a:prstGeom>
              <a:ln w="6480">
                <a:solidFill>
                  <a:srgbClr val="a8a8a8"/>
                </a:solidFill>
                <a:miter/>
              </a:ln>
            </p:spPr>
          </p:cxnSp>
          <p:cxnSp>
            <p:nvCxnSpPr>
              <p:cNvPr id="30516" name="Straight Connector 2100"/>
              <p:cNvCxnSpPr/>
              <p:nvPr/>
            </p:nvCxnSpPr>
            <p:spPr>
              <a:xfrm flipV="1">
                <a:off x="9555840" y="7041240"/>
                <a:ext cx="360" cy="252360"/>
              </a:xfrm>
              <a:prstGeom prst="straightConnector1">
                <a:avLst/>
              </a:prstGeom>
              <a:ln w="6480">
                <a:solidFill>
                  <a:srgbClr val="a8a8a8"/>
                </a:solidFill>
                <a:miter/>
              </a:ln>
            </p:spPr>
          </p:cxnSp>
          <p:cxnSp>
            <p:nvCxnSpPr>
              <p:cNvPr id="30517" name="Straight Connector 2101"/>
              <p:cNvCxnSpPr/>
              <p:nvPr/>
            </p:nvCxnSpPr>
            <p:spPr>
              <a:xfrm flipV="1">
                <a:off x="8567280" y="7041240"/>
                <a:ext cx="360" cy="252360"/>
              </a:xfrm>
              <a:prstGeom prst="straightConnector1">
                <a:avLst/>
              </a:prstGeom>
              <a:ln w="6480">
                <a:solidFill>
                  <a:srgbClr val="a8a8a8"/>
                </a:solidFill>
                <a:miter/>
              </a:ln>
            </p:spPr>
          </p:cxnSp>
          <p:cxnSp>
            <p:nvCxnSpPr>
              <p:cNvPr id="30518" name="Straight Connector 2102"/>
              <p:cNvCxnSpPr/>
              <p:nvPr/>
            </p:nvCxnSpPr>
            <p:spPr>
              <a:xfrm flipV="1">
                <a:off x="8896680" y="7041240"/>
                <a:ext cx="360" cy="252360"/>
              </a:xfrm>
              <a:prstGeom prst="straightConnector1">
                <a:avLst/>
              </a:prstGeom>
              <a:ln w="6480">
                <a:solidFill>
                  <a:srgbClr val="a8a8a8"/>
                </a:solidFill>
                <a:miter/>
              </a:ln>
            </p:spPr>
          </p:cxnSp>
          <p:cxnSp>
            <p:nvCxnSpPr>
              <p:cNvPr id="30519" name="Straight Connector 2103"/>
              <p:cNvCxnSpPr/>
              <p:nvPr/>
            </p:nvCxnSpPr>
            <p:spPr>
              <a:xfrm flipV="1">
                <a:off x="7908120" y="7041240"/>
                <a:ext cx="360" cy="252360"/>
              </a:xfrm>
              <a:prstGeom prst="straightConnector1">
                <a:avLst/>
              </a:prstGeom>
              <a:ln w="6480">
                <a:solidFill>
                  <a:srgbClr val="a8a8a8"/>
                </a:solidFill>
                <a:miter/>
              </a:ln>
            </p:spPr>
          </p:cxnSp>
          <p:cxnSp>
            <p:nvCxnSpPr>
              <p:cNvPr id="30520" name="Straight Connector 2104"/>
              <p:cNvCxnSpPr/>
              <p:nvPr/>
            </p:nvCxnSpPr>
            <p:spPr>
              <a:xfrm flipV="1">
                <a:off x="8237520" y="7041240"/>
                <a:ext cx="360" cy="252360"/>
              </a:xfrm>
              <a:prstGeom prst="straightConnector1">
                <a:avLst/>
              </a:prstGeom>
              <a:ln w="6480">
                <a:solidFill>
                  <a:srgbClr val="a8a8a8"/>
                </a:solidFill>
                <a:miter/>
              </a:ln>
            </p:spPr>
          </p:cxnSp>
          <p:cxnSp>
            <p:nvCxnSpPr>
              <p:cNvPr id="30521" name="Straight Connector 2105"/>
              <p:cNvCxnSpPr/>
              <p:nvPr/>
            </p:nvCxnSpPr>
            <p:spPr>
              <a:xfrm flipV="1">
                <a:off x="7248960" y="7041240"/>
                <a:ext cx="360" cy="252360"/>
              </a:xfrm>
              <a:prstGeom prst="straightConnector1">
                <a:avLst/>
              </a:prstGeom>
              <a:ln w="6480">
                <a:solidFill>
                  <a:srgbClr val="a8a8a8"/>
                </a:solidFill>
                <a:miter/>
              </a:ln>
            </p:spPr>
          </p:cxnSp>
          <p:cxnSp>
            <p:nvCxnSpPr>
              <p:cNvPr id="30522" name="Straight Connector 2106"/>
              <p:cNvCxnSpPr/>
              <p:nvPr/>
            </p:nvCxnSpPr>
            <p:spPr>
              <a:xfrm flipV="1">
                <a:off x="7578720" y="7041240"/>
                <a:ext cx="360" cy="252360"/>
              </a:xfrm>
              <a:prstGeom prst="straightConnector1">
                <a:avLst/>
              </a:prstGeom>
              <a:ln w="6480">
                <a:solidFill>
                  <a:srgbClr val="a8a8a8"/>
                </a:solidFill>
                <a:miter/>
              </a:ln>
            </p:spPr>
          </p:cxnSp>
          <p:cxnSp>
            <p:nvCxnSpPr>
              <p:cNvPr id="30523" name="Straight Connector 2107"/>
              <p:cNvCxnSpPr/>
              <p:nvPr/>
            </p:nvCxnSpPr>
            <p:spPr>
              <a:xfrm flipV="1">
                <a:off x="6590160" y="7041240"/>
                <a:ext cx="360" cy="252360"/>
              </a:xfrm>
              <a:prstGeom prst="straightConnector1">
                <a:avLst/>
              </a:prstGeom>
              <a:ln w="6480">
                <a:solidFill>
                  <a:srgbClr val="a8a8a8"/>
                </a:solidFill>
                <a:miter/>
              </a:ln>
            </p:spPr>
          </p:cxnSp>
          <p:cxnSp>
            <p:nvCxnSpPr>
              <p:cNvPr id="30524" name="Straight Connector 2108"/>
              <p:cNvCxnSpPr/>
              <p:nvPr/>
            </p:nvCxnSpPr>
            <p:spPr>
              <a:xfrm flipV="1">
                <a:off x="6919560" y="7041240"/>
                <a:ext cx="360" cy="252360"/>
              </a:xfrm>
              <a:prstGeom prst="straightConnector1">
                <a:avLst/>
              </a:prstGeom>
              <a:ln w="6480">
                <a:solidFill>
                  <a:srgbClr val="a8a8a8"/>
                </a:solidFill>
                <a:miter/>
              </a:ln>
            </p:spPr>
          </p:cxnSp>
          <p:cxnSp>
            <p:nvCxnSpPr>
              <p:cNvPr id="30525" name="Straight Connector 2109"/>
              <p:cNvCxnSpPr/>
              <p:nvPr/>
            </p:nvCxnSpPr>
            <p:spPr>
              <a:xfrm flipV="1">
                <a:off x="5931000" y="7041240"/>
                <a:ext cx="360" cy="252360"/>
              </a:xfrm>
              <a:prstGeom prst="straightConnector1">
                <a:avLst/>
              </a:prstGeom>
              <a:ln w="6480">
                <a:solidFill>
                  <a:srgbClr val="a8a8a8"/>
                </a:solidFill>
                <a:miter/>
              </a:ln>
            </p:spPr>
          </p:cxnSp>
          <p:cxnSp>
            <p:nvCxnSpPr>
              <p:cNvPr id="30526" name="Straight Connector 2110"/>
              <p:cNvCxnSpPr/>
              <p:nvPr/>
            </p:nvCxnSpPr>
            <p:spPr>
              <a:xfrm flipV="1">
                <a:off x="6260760" y="7041240"/>
                <a:ext cx="360" cy="252360"/>
              </a:xfrm>
              <a:prstGeom prst="straightConnector1">
                <a:avLst/>
              </a:prstGeom>
              <a:ln w="6480">
                <a:solidFill>
                  <a:srgbClr val="a8a8a8"/>
                </a:solidFill>
                <a:miter/>
              </a:ln>
            </p:spPr>
          </p:cxnSp>
          <p:cxnSp>
            <p:nvCxnSpPr>
              <p:cNvPr id="30527" name="Straight Connector 2111"/>
              <p:cNvCxnSpPr/>
              <p:nvPr/>
            </p:nvCxnSpPr>
            <p:spPr>
              <a:xfrm flipV="1">
                <a:off x="5272200" y="7041240"/>
                <a:ext cx="360" cy="252360"/>
              </a:xfrm>
              <a:prstGeom prst="straightConnector1">
                <a:avLst/>
              </a:prstGeom>
              <a:ln w="6480">
                <a:solidFill>
                  <a:srgbClr val="a8a8a8"/>
                </a:solidFill>
                <a:miter/>
              </a:ln>
            </p:spPr>
          </p:cxnSp>
          <p:cxnSp>
            <p:nvCxnSpPr>
              <p:cNvPr id="30528" name="Straight Connector 2112"/>
              <p:cNvCxnSpPr/>
              <p:nvPr/>
            </p:nvCxnSpPr>
            <p:spPr>
              <a:xfrm flipV="1">
                <a:off x="5601600" y="7041240"/>
                <a:ext cx="360" cy="252360"/>
              </a:xfrm>
              <a:prstGeom prst="straightConnector1">
                <a:avLst/>
              </a:prstGeom>
              <a:ln w="6480">
                <a:solidFill>
                  <a:srgbClr val="a8a8a8"/>
                </a:solidFill>
                <a:miter/>
              </a:ln>
            </p:spPr>
          </p:cxnSp>
          <p:cxnSp>
            <p:nvCxnSpPr>
              <p:cNvPr id="30529" name="Straight Connector 2113"/>
              <p:cNvCxnSpPr/>
              <p:nvPr/>
            </p:nvCxnSpPr>
            <p:spPr>
              <a:xfrm flipV="1">
                <a:off x="4613040" y="7041240"/>
                <a:ext cx="360" cy="252360"/>
              </a:xfrm>
              <a:prstGeom prst="straightConnector1">
                <a:avLst/>
              </a:prstGeom>
              <a:ln w="6480">
                <a:solidFill>
                  <a:srgbClr val="a8a8a8"/>
                </a:solidFill>
                <a:miter/>
              </a:ln>
            </p:spPr>
          </p:cxnSp>
          <p:cxnSp>
            <p:nvCxnSpPr>
              <p:cNvPr id="30530" name="Straight Connector 2114"/>
              <p:cNvCxnSpPr/>
              <p:nvPr/>
            </p:nvCxnSpPr>
            <p:spPr>
              <a:xfrm flipV="1">
                <a:off x="4942440" y="7041240"/>
                <a:ext cx="360" cy="252360"/>
              </a:xfrm>
              <a:prstGeom prst="straightConnector1">
                <a:avLst/>
              </a:prstGeom>
              <a:ln w="6480">
                <a:solidFill>
                  <a:srgbClr val="a8a8a8"/>
                </a:solidFill>
                <a:miter/>
              </a:ln>
            </p:spPr>
          </p:cxnSp>
          <p:cxnSp>
            <p:nvCxnSpPr>
              <p:cNvPr id="30531" name="Straight Connector 2115"/>
              <p:cNvCxnSpPr/>
              <p:nvPr/>
            </p:nvCxnSpPr>
            <p:spPr>
              <a:xfrm flipV="1">
                <a:off x="3953880" y="7041240"/>
                <a:ext cx="360" cy="252360"/>
              </a:xfrm>
              <a:prstGeom prst="straightConnector1">
                <a:avLst/>
              </a:prstGeom>
              <a:ln w="6480">
                <a:solidFill>
                  <a:srgbClr val="a8a8a8"/>
                </a:solidFill>
                <a:miter/>
              </a:ln>
            </p:spPr>
          </p:cxnSp>
          <p:cxnSp>
            <p:nvCxnSpPr>
              <p:cNvPr id="30532" name="Straight Connector 2116"/>
              <p:cNvCxnSpPr/>
              <p:nvPr/>
            </p:nvCxnSpPr>
            <p:spPr>
              <a:xfrm flipV="1">
                <a:off x="4283640" y="7041240"/>
                <a:ext cx="360" cy="252360"/>
              </a:xfrm>
              <a:prstGeom prst="straightConnector1">
                <a:avLst/>
              </a:prstGeom>
              <a:ln w="6480">
                <a:solidFill>
                  <a:srgbClr val="a8a8a8"/>
                </a:solidFill>
                <a:miter/>
              </a:ln>
            </p:spPr>
          </p:cxnSp>
          <p:cxnSp>
            <p:nvCxnSpPr>
              <p:cNvPr id="30533" name="Straight Connector 2117"/>
              <p:cNvCxnSpPr/>
              <p:nvPr/>
            </p:nvCxnSpPr>
            <p:spPr>
              <a:xfrm flipV="1">
                <a:off x="3295080" y="7041240"/>
                <a:ext cx="360" cy="252360"/>
              </a:xfrm>
              <a:prstGeom prst="straightConnector1">
                <a:avLst/>
              </a:prstGeom>
              <a:ln w="6480">
                <a:solidFill>
                  <a:srgbClr val="a8a8a8"/>
                </a:solidFill>
                <a:miter/>
              </a:ln>
            </p:spPr>
          </p:cxnSp>
          <p:cxnSp>
            <p:nvCxnSpPr>
              <p:cNvPr id="30534" name="Straight Connector 2118"/>
              <p:cNvCxnSpPr/>
              <p:nvPr/>
            </p:nvCxnSpPr>
            <p:spPr>
              <a:xfrm flipV="1">
                <a:off x="3624480" y="7041240"/>
                <a:ext cx="360" cy="252360"/>
              </a:xfrm>
              <a:prstGeom prst="straightConnector1">
                <a:avLst/>
              </a:prstGeom>
              <a:ln w="6480">
                <a:solidFill>
                  <a:srgbClr val="a8a8a8"/>
                </a:solidFill>
                <a:miter/>
              </a:ln>
            </p:spPr>
          </p:cxnSp>
          <p:cxnSp>
            <p:nvCxnSpPr>
              <p:cNvPr id="30535" name="Straight Connector 2119"/>
              <p:cNvCxnSpPr/>
              <p:nvPr/>
            </p:nvCxnSpPr>
            <p:spPr>
              <a:xfrm flipV="1">
                <a:off x="2635920" y="7041240"/>
                <a:ext cx="360" cy="252360"/>
              </a:xfrm>
              <a:prstGeom prst="straightConnector1">
                <a:avLst/>
              </a:prstGeom>
              <a:ln w="6480">
                <a:solidFill>
                  <a:srgbClr val="a8a8a8"/>
                </a:solidFill>
                <a:miter/>
              </a:ln>
            </p:spPr>
          </p:cxnSp>
          <p:cxnSp>
            <p:nvCxnSpPr>
              <p:cNvPr id="30536" name="Straight Connector 2120"/>
              <p:cNvCxnSpPr/>
              <p:nvPr/>
            </p:nvCxnSpPr>
            <p:spPr>
              <a:xfrm flipV="1">
                <a:off x="2965320" y="7041240"/>
                <a:ext cx="360" cy="252360"/>
              </a:xfrm>
              <a:prstGeom prst="straightConnector1">
                <a:avLst/>
              </a:prstGeom>
              <a:ln w="6480">
                <a:solidFill>
                  <a:srgbClr val="a8a8a8"/>
                </a:solidFill>
                <a:miter/>
              </a:ln>
            </p:spPr>
          </p:cxnSp>
          <p:cxnSp>
            <p:nvCxnSpPr>
              <p:cNvPr id="30537" name="Straight Connector 2121"/>
              <p:cNvCxnSpPr/>
              <p:nvPr/>
            </p:nvCxnSpPr>
            <p:spPr>
              <a:xfrm flipV="1">
                <a:off x="1976760" y="7041240"/>
                <a:ext cx="360" cy="252360"/>
              </a:xfrm>
              <a:prstGeom prst="straightConnector1">
                <a:avLst/>
              </a:prstGeom>
              <a:ln w="6480">
                <a:solidFill>
                  <a:srgbClr val="a8a8a8"/>
                </a:solidFill>
                <a:miter/>
              </a:ln>
            </p:spPr>
          </p:cxnSp>
          <p:cxnSp>
            <p:nvCxnSpPr>
              <p:cNvPr id="30538" name="Straight Connector 2122"/>
              <p:cNvCxnSpPr/>
              <p:nvPr/>
            </p:nvCxnSpPr>
            <p:spPr>
              <a:xfrm flipV="1">
                <a:off x="2306520" y="7041240"/>
                <a:ext cx="360" cy="252360"/>
              </a:xfrm>
              <a:prstGeom prst="straightConnector1">
                <a:avLst/>
              </a:prstGeom>
              <a:ln w="6480">
                <a:solidFill>
                  <a:srgbClr val="a8a8a8"/>
                </a:solidFill>
                <a:miter/>
              </a:ln>
            </p:spPr>
          </p:cxnSp>
          <p:cxnSp>
            <p:nvCxnSpPr>
              <p:cNvPr id="30539" name="Straight Connector 2123"/>
              <p:cNvCxnSpPr/>
              <p:nvPr/>
            </p:nvCxnSpPr>
            <p:spPr>
              <a:xfrm flipV="1">
                <a:off x="1317960" y="7041240"/>
                <a:ext cx="360" cy="252360"/>
              </a:xfrm>
              <a:prstGeom prst="straightConnector1">
                <a:avLst/>
              </a:prstGeom>
              <a:ln w="6480">
                <a:solidFill>
                  <a:srgbClr val="a8a8a8"/>
                </a:solidFill>
                <a:miter/>
              </a:ln>
            </p:spPr>
          </p:cxnSp>
          <p:cxnSp>
            <p:nvCxnSpPr>
              <p:cNvPr id="30540" name="Straight Connector 2124"/>
              <p:cNvCxnSpPr/>
              <p:nvPr/>
            </p:nvCxnSpPr>
            <p:spPr>
              <a:xfrm flipV="1">
                <a:off x="1647360" y="7041240"/>
                <a:ext cx="360" cy="252360"/>
              </a:xfrm>
              <a:prstGeom prst="straightConnector1">
                <a:avLst/>
              </a:prstGeom>
              <a:ln w="6480">
                <a:solidFill>
                  <a:srgbClr val="a8a8a8"/>
                </a:solidFill>
                <a:miter/>
              </a:ln>
            </p:spPr>
          </p:cxnSp>
          <p:cxnSp>
            <p:nvCxnSpPr>
              <p:cNvPr id="30541" name="Straight Connector 2125"/>
              <p:cNvCxnSpPr/>
              <p:nvPr/>
            </p:nvCxnSpPr>
            <p:spPr>
              <a:xfrm flipV="1">
                <a:off x="658800" y="7041240"/>
                <a:ext cx="360" cy="252360"/>
              </a:xfrm>
              <a:prstGeom prst="straightConnector1">
                <a:avLst/>
              </a:prstGeom>
              <a:ln w="6480">
                <a:solidFill>
                  <a:srgbClr val="a8a8a8"/>
                </a:solidFill>
                <a:miter/>
              </a:ln>
            </p:spPr>
          </p:cxnSp>
          <p:cxnSp>
            <p:nvCxnSpPr>
              <p:cNvPr id="30542" name="Straight Connector 2126"/>
              <p:cNvCxnSpPr/>
              <p:nvPr/>
            </p:nvCxnSpPr>
            <p:spPr>
              <a:xfrm flipV="1">
                <a:off x="988200" y="7041240"/>
                <a:ext cx="360" cy="252360"/>
              </a:xfrm>
              <a:prstGeom prst="straightConnector1">
                <a:avLst/>
              </a:prstGeom>
              <a:ln w="6480">
                <a:solidFill>
                  <a:srgbClr val="a8a8a8"/>
                </a:solidFill>
                <a:miter/>
              </a:ln>
            </p:spPr>
          </p:cxnSp>
          <p:cxnSp>
            <p:nvCxnSpPr>
              <p:cNvPr id="30543" name="Straight Connector 2127"/>
              <p:cNvCxnSpPr/>
              <p:nvPr/>
            </p:nvCxnSpPr>
            <p:spPr>
              <a:xfrm flipV="1">
                <a:off x="0" y="7041240"/>
                <a:ext cx="360" cy="252360"/>
              </a:xfrm>
              <a:prstGeom prst="straightConnector1">
                <a:avLst/>
              </a:prstGeom>
              <a:ln w="6480">
                <a:solidFill>
                  <a:srgbClr val="a8a8a8"/>
                </a:solidFill>
                <a:miter/>
              </a:ln>
            </p:spPr>
          </p:cxnSp>
          <p:cxnSp>
            <p:nvCxnSpPr>
              <p:cNvPr id="30544" name="Straight Connector 2128"/>
              <p:cNvCxnSpPr/>
              <p:nvPr/>
            </p:nvCxnSpPr>
            <p:spPr>
              <a:xfrm flipV="1">
                <a:off x="329400" y="7041240"/>
                <a:ext cx="360" cy="252360"/>
              </a:xfrm>
              <a:prstGeom prst="straightConnector1">
                <a:avLst/>
              </a:prstGeom>
              <a:ln w="6480">
                <a:solidFill>
                  <a:srgbClr val="a8a8a8"/>
                </a:solidFill>
                <a:miter/>
              </a:ln>
            </p:spPr>
          </p:cxnSp>
        </p:grpSp>
      </p:grpSp>
      <p:grpSp>
        <p:nvGrpSpPr>
          <p:cNvPr id="30545" name="Group 1"/>
          <p:cNvGrpSpPr/>
          <p:nvPr/>
        </p:nvGrpSpPr>
        <p:grpSpPr>
          <a:xfrm>
            <a:off x="-435240" y="5878080"/>
            <a:ext cx="290160" cy="979560"/>
            <a:chOff x="-435240" y="5878080"/>
            <a:chExt cx="290160" cy="979560"/>
          </a:xfrm>
        </p:grpSpPr>
        <p:cxnSp>
          <p:nvCxnSpPr>
            <p:cNvPr id="30546" name="Straight Connector 14"/>
            <p:cNvCxnSpPr/>
            <p:nvPr/>
          </p:nvCxnSpPr>
          <p:spPr>
            <a:xfrm>
              <a:off x="-435240" y="5878080"/>
              <a:ext cx="290520" cy="360"/>
            </a:xfrm>
            <a:prstGeom prst="straightConnector1">
              <a:avLst/>
            </a:prstGeom>
            <a:ln w="6480">
              <a:solidFill>
                <a:srgbClr val="a8a8a8"/>
              </a:solidFill>
              <a:miter/>
            </a:ln>
          </p:spPr>
        </p:cxnSp>
        <p:cxnSp>
          <p:nvCxnSpPr>
            <p:cNvPr id="30547" name="Straight Connector 16"/>
            <p:cNvCxnSpPr/>
            <p:nvPr/>
          </p:nvCxnSpPr>
          <p:spPr>
            <a:xfrm>
              <a:off x="-435240" y="6857640"/>
              <a:ext cx="290520" cy="360"/>
            </a:xfrm>
            <a:prstGeom prst="straightConnector1">
              <a:avLst/>
            </a:prstGeom>
            <a:ln w="6480">
              <a:solidFill>
                <a:srgbClr val="a8a8a8"/>
              </a:solidFill>
              <a:miter/>
            </a:ln>
          </p:spPr>
        </p:cxnSp>
      </p:grpSp>
      <p:cxnSp>
        <p:nvCxnSpPr>
          <p:cNvPr id="30548"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30549" name="TextBox 7"/>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sp>
        <p:nvSpPr>
          <p:cNvPr id="30550" name="TextBox 27"/>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pic>
        <p:nvPicPr>
          <p:cNvPr id="30551" name="ING identifier" descr=""/>
          <p:cNvPicPr/>
          <p:nvPr/>
        </p:nvPicPr>
        <p:blipFill>
          <a:blip r:embed="rId2"/>
          <a:stretch/>
        </p:blipFill>
        <p:spPr>
          <a:xfrm>
            <a:off x="10544400" y="4964040"/>
            <a:ext cx="1647360" cy="1893600"/>
          </a:xfrm>
          <a:prstGeom prst="rect">
            <a:avLst/>
          </a:prstGeom>
          <a:ln w="0">
            <a:noFill/>
          </a:ln>
        </p:spPr>
      </p:pic>
      <p:sp>
        <p:nvSpPr>
          <p:cNvPr id="30552" name="PlaceHolder 1"/>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marL="432000" indent="-324000" defTabSz="914400">
              <a:lnSpc>
                <a:spcPct val="100000"/>
              </a:lnSpc>
              <a:buClr>
                <a:srgbClr val="000000"/>
              </a:buClr>
              <a:buSzPct val="45000"/>
              <a:buFont typeface="Wingdings" charset="2"/>
              <a:buChar char=""/>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30553" name="PlaceHolder 2"/>
          <p:cNvSpPr>
            <a:spLocks noGrp="1"/>
          </p:cNvSpPr>
          <p:nvPr>
            <p:ph type="body"/>
          </p:nvPr>
        </p:nvSpPr>
        <p:spPr>
          <a:xfrm>
            <a:off x="659160" y="5583960"/>
            <a:ext cx="5255640" cy="4049640"/>
          </a:xfrm>
          <a:prstGeom prst="rect">
            <a:avLst/>
          </a:prstGeom>
          <a:noFill/>
          <a:ln w="0">
            <a:noFill/>
          </a:ln>
        </p:spPr>
        <p:txBody>
          <a:bodyPr lIns="0" rIns="36000" tIns="0" bIns="72000" anchor="t">
            <a:noAutofit/>
          </a:bodyPr>
          <a:p>
            <a:pPr indent="0" defTabSz="914400">
              <a:lnSpc>
                <a:spcPct val="90000"/>
              </a:lnSpc>
              <a:buNone/>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30554" name="PlaceHolder 3"/>
          <p:cNvSpPr>
            <a:spLocks noGrp="1"/>
          </p:cNvSpPr>
          <p:nvPr>
            <p:ph type="body"/>
          </p:nvPr>
        </p:nvSpPr>
        <p:spPr>
          <a:xfrm>
            <a:off x="0" y="-176400"/>
            <a:ext cx="12191760" cy="5157360"/>
          </a:xfrm>
          <a:prstGeom prst="rect">
            <a:avLst/>
          </a:prstGeom>
          <a:solidFill>
            <a:schemeClr val="accent2">
              <a:lumMod val="20000"/>
              <a:lumOff val="80000"/>
              <a:alpha val="10000"/>
            </a:schemeClr>
          </a:solidFill>
          <a:ln w="0">
            <a:noFill/>
          </a:ln>
        </p:spPr>
        <p:txBody>
          <a:bodyPr lIns="2880000" rIns="90000" tIns="0" bIns="45000" anchor="ctr">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30555" name="Text Placeholder 6"/>
          <p:cNvSpPr/>
          <p:nvPr/>
        </p:nvSpPr>
        <p:spPr>
          <a:xfrm>
            <a:off x="518040" y="244836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30556" name="PlaceHolder 4"/>
          <p:cNvSpPr>
            <a:spLocks noGrp="1"/>
          </p:cNvSpPr>
          <p:nvPr>
            <p:ph type="title"/>
          </p:nvPr>
        </p:nvSpPr>
        <p:spPr>
          <a:xfrm>
            <a:off x="658800" y="163476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alpha val="10000"/>
          </a:srgbClr>
        </a:solidFill>
      </p:bgPr>
    </p:bg>
    <p:spTree>
      <p:nvGrpSpPr>
        <p:cNvPr id="1" name=""/>
        <p:cNvGrpSpPr/>
        <p:nvPr/>
      </p:nvGrpSpPr>
      <p:grpSpPr>
        <a:xfrm>
          <a:off x="0" y="0"/>
          <a:ext cx="0" cy="0"/>
          <a:chOff x="0" y="0"/>
          <a:chExt cx="0" cy="0"/>
        </a:xfrm>
      </p:grpSpPr>
      <p:sp>
        <p:nvSpPr>
          <p:cNvPr id="3059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0594" name="Master Grid"/>
          <p:cNvGrpSpPr/>
          <p:nvPr/>
        </p:nvGrpSpPr>
        <p:grpSpPr>
          <a:xfrm>
            <a:off x="0" y="0"/>
            <a:ext cx="12191760" cy="6858000"/>
            <a:chOff x="0" y="0"/>
            <a:chExt cx="12191760" cy="6858000"/>
          </a:xfrm>
        </p:grpSpPr>
        <p:grpSp>
          <p:nvGrpSpPr>
            <p:cNvPr id="30595" name="GRID"/>
            <p:cNvGrpSpPr/>
            <p:nvPr/>
          </p:nvGrpSpPr>
          <p:grpSpPr>
            <a:xfrm>
              <a:off x="0" y="0"/>
              <a:ext cx="12191760" cy="6858000"/>
              <a:chOff x="0" y="0"/>
              <a:chExt cx="12191760" cy="6858000"/>
            </a:xfrm>
          </p:grpSpPr>
          <p:grpSp>
            <p:nvGrpSpPr>
              <p:cNvPr id="30596" name="Group 454"/>
              <p:cNvGrpSpPr/>
              <p:nvPr/>
            </p:nvGrpSpPr>
            <p:grpSpPr>
              <a:xfrm>
                <a:off x="0" y="0"/>
                <a:ext cx="12191760" cy="6858000"/>
                <a:chOff x="0" y="0"/>
                <a:chExt cx="12191760" cy="6858000"/>
              </a:xfrm>
            </p:grpSpPr>
            <p:cxnSp>
              <p:nvCxnSpPr>
                <p:cNvPr id="3059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059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059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060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060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060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060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060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060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060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060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060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060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061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061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061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061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061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061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061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061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061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061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062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062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062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062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062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062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062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062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062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062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063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063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063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063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063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0635" name="Group 455"/>
              <p:cNvGrpSpPr/>
              <p:nvPr/>
            </p:nvGrpSpPr>
            <p:grpSpPr>
              <a:xfrm>
                <a:off x="0" y="0"/>
                <a:ext cx="12191760" cy="6857640"/>
                <a:chOff x="0" y="0"/>
                <a:chExt cx="12191760" cy="6857640"/>
              </a:xfrm>
            </p:grpSpPr>
            <p:cxnSp>
              <p:nvCxnSpPr>
                <p:cNvPr id="3063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063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063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063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064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064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064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064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064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064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064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064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064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064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065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065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065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065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065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065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065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065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0658" name="Group 396"/>
            <p:cNvGrpSpPr/>
            <p:nvPr/>
          </p:nvGrpSpPr>
          <p:grpSpPr>
            <a:xfrm>
              <a:off x="329400" y="326520"/>
              <a:ext cx="11532960" cy="5878800"/>
              <a:chOff x="329400" y="326520"/>
              <a:chExt cx="11532960" cy="5878800"/>
            </a:xfrm>
          </p:grpSpPr>
          <p:grpSp>
            <p:nvGrpSpPr>
              <p:cNvPr id="30659" name="Group 397"/>
              <p:cNvGrpSpPr/>
              <p:nvPr/>
            </p:nvGrpSpPr>
            <p:grpSpPr>
              <a:xfrm>
                <a:off x="329400" y="326520"/>
                <a:ext cx="11532960" cy="5878800"/>
                <a:chOff x="329400" y="326520"/>
                <a:chExt cx="11532960" cy="5878800"/>
              </a:xfrm>
            </p:grpSpPr>
            <p:cxnSp>
              <p:nvCxnSpPr>
                <p:cNvPr id="3066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066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066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066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066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066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066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066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066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066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067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067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067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067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067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067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067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067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067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067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068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068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068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068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068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068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068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068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068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068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069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069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069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069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069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069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0696" name="Group 398"/>
              <p:cNvGrpSpPr/>
              <p:nvPr/>
            </p:nvGrpSpPr>
            <p:grpSpPr>
              <a:xfrm>
                <a:off x="329400" y="326520"/>
                <a:ext cx="11532960" cy="5878080"/>
                <a:chOff x="329400" y="326520"/>
                <a:chExt cx="11532960" cy="5878080"/>
              </a:xfrm>
            </p:grpSpPr>
            <p:cxnSp>
              <p:nvCxnSpPr>
                <p:cNvPr id="3069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069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069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070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070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070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070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070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070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070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070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070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070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071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071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071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071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071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071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0716" name="Master Grid Edge"/>
          <p:cNvGrpSpPr/>
          <p:nvPr/>
        </p:nvGrpSpPr>
        <p:grpSpPr>
          <a:xfrm>
            <a:off x="-435240" y="-435240"/>
            <a:ext cx="13042800" cy="7728480"/>
            <a:chOff x="-435240" y="-435240"/>
            <a:chExt cx="13042800" cy="7728480"/>
          </a:xfrm>
        </p:grpSpPr>
        <p:grpSp>
          <p:nvGrpSpPr>
            <p:cNvPr id="30717" name="Group 27"/>
            <p:cNvGrpSpPr/>
            <p:nvPr/>
          </p:nvGrpSpPr>
          <p:grpSpPr>
            <a:xfrm>
              <a:off x="-435240" y="-435240"/>
              <a:ext cx="13042800" cy="7728480"/>
              <a:chOff x="-435240" y="-435240"/>
              <a:chExt cx="13042800" cy="7728480"/>
            </a:xfrm>
          </p:grpSpPr>
          <p:cxnSp>
            <p:nvCxnSpPr>
              <p:cNvPr id="30718" name="Straight Connector 1371"/>
              <p:cNvCxnSpPr/>
              <p:nvPr/>
            </p:nvCxnSpPr>
            <p:spPr>
              <a:xfrm>
                <a:off x="-435240" y="489600"/>
                <a:ext cx="126360" cy="360"/>
              </a:xfrm>
              <a:prstGeom prst="straightConnector1">
                <a:avLst/>
              </a:prstGeom>
              <a:ln w="6480">
                <a:solidFill>
                  <a:srgbClr val="a8a8a8"/>
                </a:solidFill>
                <a:miter/>
              </a:ln>
            </p:spPr>
          </p:cxnSp>
          <p:cxnSp>
            <p:nvCxnSpPr>
              <p:cNvPr id="30719" name="Straight Connector 1372"/>
              <p:cNvCxnSpPr/>
              <p:nvPr/>
            </p:nvCxnSpPr>
            <p:spPr>
              <a:xfrm>
                <a:off x="-435240" y="326520"/>
                <a:ext cx="126360" cy="360"/>
              </a:xfrm>
              <a:prstGeom prst="straightConnector1">
                <a:avLst/>
              </a:prstGeom>
              <a:ln w="6480">
                <a:solidFill>
                  <a:srgbClr val="a8a8a8"/>
                </a:solidFill>
                <a:miter/>
              </a:ln>
            </p:spPr>
          </p:cxnSp>
          <p:cxnSp>
            <p:nvCxnSpPr>
              <p:cNvPr id="30720" name="Straight Connector 1373"/>
              <p:cNvCxnSpPr/>
              <p:nvPr/>
            </p:nvCxnSpPr>
            <p:spPr>
              <a:xfrm>
                <a:off x="-435240" y="816120"/>
                <a:ext cx="126360" cy="360"/>
              </a:xfrm>
              <a:prstGeom prst="straightConnector1">
                <a:avLst/>
              </a:prstGeom>
              <a:ln w="6480">
                <a:solidFill>
                  <a:srgbClr val="a8a8a8"/>
                </a:solidFill>
                <a:miter/>
              </a:ln>
            </p:spPr>
          </p:cxnSp>
          <p:cxnSp>
            <p:nvCxnSpPr>
              <p:cNvPr id="30721" name="Straight Connector 1374"/>
              <p:cNvCxnSpPr/>
              <p:nvPr/>
            </p:nvCxnSpPr>
            <p:spPr>
              <a:xfrm>
                <a:off x="-435240" y="653040"/>
                <a:ext cx="126360" cy="360"/>
              </a:xfrm>
              <a:prstGeom prst="straightConnector1">
                <a:avLst/>
              </a:prstGeom>
              <a:ln w="6480">
                <a:solidFill>
                  <a:srgbClr val="a8a8a8"/>
                </a:solidFill>
                <a:miter/>
              </a:ln>
            </p:spPr>
          </p:cxnSp>
          <p:cxnSp>
            <p:nvCxnSpPr>
              <p:cNvPr id="30722" name="Straight Connector 1375"/>
              <p:cNvCxnSpPr/>
              <p:nvPr/>
            </p:nvCxnSpPr>
            <p:spPr>
              <a:xfrm>
                <a:off x="-435240" y="1142640"/>
                <a:ext cx="126360" cy="360"/>
              </a:xfrm>
              <a:prstGeom prst="straightConnector1">
                <a:avLst/>
              </a:prstGeom>
              <a:ln w="6480">
                <a:solidFill>
                  <a:srgbClr val="a8a8a8"/>
                </a:solidFill>
                <a:miter/>
              </a:ln>
            </p:spPr>
          </p:cxnSp>
          <p:cxnSp>
            <p:nvCxnSpPr>
              <p:cNvPr id="30723" name="Straight Connector 1376"/>
              <p:cNvCxnSpPr/>
              <p:nvPr/>
            </p:nvCxnSpPr>
            <p:spPr>
              <a:xfrm>
                <a:off x="-435240" y="979560"/>
                <a:ext cx="126360" cy="360"/>
              </a:xfrm>
              <a:prstGeom prst="straightConnector1">
                <a:avLst/>
              </a:prstGeom>
              <a:ln w="6480">
                <a:solidFill>
                  <a:srgbClr val="a8a8a8"/>
                </a:solidFill>
                <a:miter/>
              </a:ln>
            </p:spPr>
          </p:cxnSp>
          <p:cxnSp>
            <p:nvCxnSpPr>
              <p:cNvPr id="30724" name="Straight Connector 1377"/>
              <p:cNvCxnSpPr/>
              <p:nvPr/>
            </p:nvCxnSpPr>
            <p:spPr>
              <a:xfrm>
                <a:off x="-435240" y="1469520"/>
                <a:ext cx="126360" cy="360"/>
              </a:xfrm>
              <a:prstGeom prst="straightConnector1">
                <a:avLst/>
              </a:prstGeom>
              <a:ln w="6480">
                <a:solidFill>
                  <a:srgbClr val="a8a8a8"/>
                </a:solidFill>
                <a:miter/>
              </a:ln>
            </p:spPr>
          </p:cxnSp>
          <p:cxnSp>
            <p:nvCxnSpPr>
              <p:cNvPr id="30725" name="Straight Connector 1378"/>
              <p:cNvCxnSpPr/>
              <p:nvPr/>
            </p:nvCxnSpPr>
            <p:spPr>
              <a:xfrm>
                <a:off x="-435240" y="1306080"/>
                <a:ext cx="126360" cy="360"/>
              </a:xfrm>
              <a:prstGeom prst="straightConnector1">
                <a:avLst/>
              </a:prstGeom>
              <a:ln w="6480">
                <a:solidFill>
                  <a:srgbClr val="a8a8a8"/>
                </a:solidFill>
                <a:miter/>
              </a:ln>
            </p:spPr>
          </p:cxnSp>
          <p:cxnSp>
            <p:nvCxnSpPr>
              <p:cNvPr id="30726" name="Straight Connector 1379"/>
              <p:cNvCxnSpPr/>
              <p:nvPr/>
            </p:nvCxnSpPr>
            <p:spPr>
              <a:xfrm>
                <a:off x="-435240" y="1796040"/>
                <a:ext cx="126360" cy="360"/>
              </a:xfrm>
              <a:prstGeom prst="straightConnector1">
                <a:avLst/>
              </a:prstGeom>
              <a:ln w="6480">
                <a:solidFill>
                  <a:srgbClr val="a8a8a8"/>
                </a:solidFill>
                <a:miter/>
              </a:ln>
            </p:spPr>
          </p:cxnSp>
          <p:cxnSp>
            <p:nvCxnSpPr>
              <p:cNvPr id="30727" name="Straight Connector 1380"/>
              <p:cNvCxnSpPr/>
              <p:nvPr/>
            </p:nvCxnSpPr>
            <p:spPr>
              <a:xfrm>
                <a:off x="-435240" y="1632600"/>
                <a:ext cx="126360" cy="360"/>
              </a:xfrm>
              <a:prstGeom prst="straightConnector1">
                <a:avLst/>
              </a:prstGeom>
              <a:ln w="6480">
                <a:solidFill>
                  <a:srgbClr val="a8a8a8"/>
                </a:solidFill>
                <a:miter/>
              </a:ln>
            </p:spPr>
          </p:cxnSp>
          <p:cxnSp>
            <p:nvCxnSpPr>
              <p:cNvPr id="30728" name="Straight Connector 1381"/>
              <p:cNvCxnSpPr/>
              <p:nvPr/>
            </p:nvCxnSpPr>
            <p:spPr>
              <a:xfrm>
                <a:off x="-435240" y="2122560"/>
                <a:ext cx="126360" cy="360"/>
              </a:xfrm>
              <a:prstGeom prst="straightConnector1">
                <a:avLst/>
              </a:prstGeom>
              <a:ln w="6480">
                <a:solidFill>
                  <a:srgbClr val="a8a8a8"/>
                </a:solidFill>
                <a:miter/>
              </a:ln>
            </p:spPr>
          </p:cxnSp>
          <p:cxnSp>
            <p:nvCxnSpPr>
              <p:cNvPr id="30729" name="Straight Connector 1382"/>
              <p:cNvCxnSpPr/>
              <p:nvPr/>
            </p:nvCxnSpPr>
            <p:spPr>
              <a:xfrm>
                <a:off x="-435240" y="1959120"/>
                <a:ext cx="126360" cy="360"/>
              </a:xfrm>
              <a:prstGeom prst="straightConnector1">
                <a:avLst/>
              </a:prstGeom>
              <a:ln w="6480">
                <a:solidFill>
                  <a:srgbClr val="a8a8a8"/>
                </a:solidFill>
                <a:miter/>
              </a:ln>
            </p:spPr>
          </p:cxnSp>
          <p:cxnSp>
            <p:nvCxnSpPr>
              <p:cNvPr id="30730" name="Straight Connector 1383"/>
              <p:cNvCxnSpPr/>
              <p:nvPr/>
            </p:nvCxnSpPr>
            <p:spPr>
              <a:xfrm>
                <a:off x="-435240" y="2449080"/>
                <a:ext cx="126360" cy="360"/>
              </a:xfrm>
              <a:prstGeom prst="straightConnector1">
                <a:avLst/>
              </a:prstGeom>
              <a:ln w="6480">
                <a:solidFill>
                  <a:srgbClr val="a8a8a8"/>
                </a:solidFill>
                <a:miter/>
              </a:ln>
            </p:spPr>
          </p:cxnSp>
          <p:cxnSp>
            <p:nvCxnSpPr>
              <p:cNvPr id="30731" name="Straight Connector 1384"/>
              <p:cNvCxnSpPr/>
              <p:nvPr/>
            </p:nvCxnSpPr>
            <p:spPr>
              <a:xfrm>
                <a:off x="-435240" y="2285640"/>
                <a:ext cx="126360" cy="360"/>
              </a:xfrm>
              <a:prstGeom prst="straightConnector1">
                <a:avLst/>
              </a:prstGeom>
              <a:ln w="6480">
                <a:solidFill>
                  <a:srgbClr val="a8a8a8"/>
                </a:solidFill>
                <a:miter/>
              </a:ln>
            </p:spPr>
          </p:cxnSp>
          <p:cxnSp>
            <p:nvCxnSpPr>
              <p:cNvPr id="30732" name="Straight Connector 1385"/>
              <p:cNvCxnSpPr/>
              <p:nvPr/>
            </p:nvCxnSpPr>
            <p:spPr>
              <a:xfrm>
                <a:off x="-435240" y="2775600"/>
                <a:ext cx="126360" cy="360"/>
              </a:xfrm>
              <a:prstGeom prst="straightConnector1">
                <a:avLst/>
              </a:prstGeom>
              <a:ln w="6480">
                <a:solidFill>
                  <a:srgbClr val="a8a8a8"/>
                </a:solidFill>
                <a:miter/>
              </a:ln>
            </p:spPr>
          </p:cxnSp>
          <p:cxnSp>
            <p:nvCxnSpPr>
              <p:cNvPr id="30733" name="Straight Connector 1386"/>
              <p:cNvCxnSpPr/>
              <p:nvPr/>
            </p:nvCxnSpPr>
            <p:spPr>
              <a:xfrm>
                <a:off x="-435240" y="2612520"/>
                <a:ext cx="126360" cy="360"/>
              </a:xfrm>
              <a:prstGeom prst="straightConnector1">
                <a:avLst/>
              </a:prstGeom>
              <a:ln w="6480">
                <a:solidFill>
                  <a:srgbClr val="a8a8a8"/>
                </a:solidFill>
                <a:miter/>
              </a:ln>
            </p:spPr>
          </p:cxnSp>
          <p:cxnSp>
            <p:nvCxnSpPr>
              <p:cNvPr id="30734" name="Straight Connector 1387"/>
              <p:cNvCxnSpPr/>
              <p:nvPr/>
            </p:nvCxnSpPr>
            <p:spPr>
              <a:xfrm>
                <a:off x="-435240" y="3102120"/>
                <a:ext cx="126360" cy="360"/>
              </a:xfrm>
              <a:prstGeom prst="straightConnector1">
                <a:avLst/>
              </a:prstGeom>
              <a:ln w="6480">
                <a:solidFill>
                  <a:srgbClr val="a8a8a8"/>
                </a:solidFill>
                <a:miter/>
              </a:ln>
            </p:spPr>
          </p:cxnSp>
          <p:cxnSp>
            <p:nvCxnSpPr>
              <p:cNvPr id="30735" name="Straight Connector 1388"/>
              <p:cNvCxnSpPr/>
              <p:nvPr/>
            </p:nvCxnSpPr>
            <p:spPr>
              <a:xfrm>
                <a:off x="-435240" y="2939040"/>
                <a:ext cx="126360" cy="360"/>
              </a:xfrm>
              <a:prstGeom prst="straightConnector1">
                <a:avLst/>
              </a:prstGeom>
              <a:ln w="6480">
                <a:solidFill>
                  <a:srgbClr val="a8a8a8"/>
                </a:solidFill>
                <a:miter/>
              </a:ln>
            </p:spPr>
          </p:cxnSp>
          <p:cxnSp>
            <p:nvCxnSpPr>
              <p:cNvPr id="30736" name="Straight Connector 1389"/>
              <p:cNvCxnSpPr/>
              <p:nvPr/>
            </p:nvCxnSpPr>
            <p:spPr>
              <a:xfrm>
                <a:off x="-435240" y="3428640"/>
                <a:ext cx="126360" cy="360"/>
              </a:xfrm>
              <a:prstGeom prst="straightConnector1">
                <a:avLst/>
              </a:prstGeom>
              <a:ln w="6480">
                <a:solidFill>
                  <a:srgbClr val="a8a8a8"/>
                </a:solidFill>
                <a:miter/>
              </a:ln>
            </p:spPr>
          </p:cxnSp>
          <p:cxnSp>
            <p:nvCxnSpPr>
              <p:cNvPr id="30737" name="Straight Connector 1390"/>
              <p:cNvCxnSpPr/>
              <p:nvPr/>
            </p:nvCxnSpPr>
            <p:spPr>
              <a:xfrm>
                <a:off x="-435240" y="3265560"/>
                <a:ext cx="126360" cy="360"/>
              </a:xfrm>
              <a:prstGeom prst="straightConnector1">
                <a:avLst/>
              </a:prstGeom>
              <a:ln w="6480">
                <a:solidFill>
                  <a:srgbClr val="a8a8a8"/>
                </a:solidFill>
                <a:miter/>
              </a:ln>
            </p:spPr>
          </p:cxnSp>
          <p:cxnSp>
            <p:nvCxnSpPr>
              <p:cNvPr id="30738" name="Straight Connector 1391"/>
              <p:cNvCxnSpPr/>
              <p:nvPr/>
            </p:nvCxnSpPr>
            <p:spPr>
              <a:xfrm>
                <a:off x="-435240" y="3755520"/>
                <a:ext cx="126360" cy="360"/>
              </a:xfrm>
              <a:prstGeom prst="straightConnector1">
                <a:avLst/>
              </a:prstGeom>
              <a:ln w="6480">
                <a:solidFill>
                  <a:srgbClr val="a8a8a8"/>
                </a:solidFill>
                <a:miter/>
              </a:ln>
            </p:spPr>
          </p:cxnSp>
          <p:cxnSp>
            <p:nvCxnSpPr>
              <p:cNvPr id="30739" name="Straight Connector 1392"/>
              <p:cNvCxnSpPr/>
              <p:nvPr/>
            </p:nvCxnSpPr>
            <p:spPr>
              <a:xfrm>
                <a:off x="-435240" y="3592080"/>
                <a:ext cx="126360" cy="360"/>
              </a:xfrm>
              <a:prstGeom prst="straightConnector1">
                <a:avLst/>
              </a:prstGeom>
              <a:ln w="6480">
                <a:solidFill>
                  <a:srgbClr val="a8a8a8"/>
                </a:solidFill>
                <a:miter/>
              </a:ln>
            </p:spPr>
          </p:cxnSp>
          <p:cxnSp>
            <p:nvCxnSpPr>
              <p:cNvPr id="30740" name="Straight Connector 1438"/>
              <p:cNvCxnSpPr/>
              <p:nvPr/>
            </p:nvCxnSpPr>
            <p:spPr>
              <a:xfrm>
                <a:off x="-435240" y="4081680"/>
                <a:ext cx="126360" cy="360"/>
              </a:xfrm>
              <a:prstGeom prst="straightConnector1">
                <a:avLst/>
              </a:prstGeom>
              <a:ln w="6480">
                <a:solidFill>
                  <a:srgbClr val="a8a8a8"/>
                </a:solidFill>
                <a:miter/>
              </a:ln>
            </p:spPr>
          </p:cxnSp>
          <p:cxnSp>
            <p:nvCxnSpPr>
              <p:cNvPr id="30741" name="Straight Connector 1439"/>
              <p:cNvCxnSpPr/>
              <p:nvPr/>
            </p:nvCxnSpPr>
            <p:spPr>
              <a:xfrm>
                <a:off x="-435240" y="3918240"/>
                <a:ext cx="126360" cy="360"/>
              </a:xfrm>
              <a:prstGeom prst="straightConnector1">
                <a:avLst/>
              </a:prstGeom>
              <a:ln w="6480">
                <a:solidFill>
                  <a:srgbClr val="a8a8a8"/>
                </a:solidFill>
                <a:miter/>
              </a:ln>
            </p:spPr>
          </p:cxnSp>
          <p:cxnSp>
            <p:nvCxnSpPr>
              <p:cNvPr id="30742" name="Straight Connector 1440"/>
              <p:cNvCxnSpPr/>
              <p:nvPr/>
            </p:nvCxnSpPr>
            <p:spPr>
              <a:xfrm>
                <a:off x="-435240" y="4408200"/>
                <a:ext cx="126360" cy="360"/>
              </a:xfrm>
              <a:prstGeom prst="straightConnector1">
                <a:avLst/>
              </a:prstGeom>
              <a:ln w="6480">
                <a:solidFill>
                  <a:srgbClr val="a8a8a8"/>
                </a:solidFill>
                <a:miter/>
              </a:ln>
            </p:spPr>
          </p:cxnSp>
          <p:cxnSp>
            <p:nvCxnSpPr>
              <p:cNvPr id="30743" name="Straight Connector 1441"/>
              <p:cNvCxnSpPr/>
              <p:nvPr/>
            </p:nvCxnSpPr>
            <p:spPr>
              <a:xfrm>
                <a:off x="-435240" y="4244760"/>
                <a:ext cx="126360" cy="360"/>
              </a:xfrm>
              <a:prstGeom prst="straightConnector1">
                <a:avLst/>
              </a:prstGeom>
              <a:ln w="6480">
                <a:solidFill>
                  <a:srgbClr val="a8a8a8"/>
                </a:solidFill>
                <a:miter/>
              </a:ln>
            </p:spPr>
          </p:cxnSp>
          <p:cxnSp>
            <p:nvCxnSpPr>
              <p:cNvPr id="30744" name="Straight Connector 1442"/>
              <p:cNvCxnSpPr/>
              <p:nvPr/>
            </p:nvCxnSpPr>
            <p:spPr>
              <a:xfrm>
                <a:off x="-435240" y="4734720"/>
                <a:ext cx="126360" cy="360"/>
              </a:xfrm>
              <a:prstGeom prst="straightConnector1">
                <a:avLst/>
              </a:prstGeom>
              <a:ln w="6480">
                <a:solidFill>
                  <a:srgbClr val="a8a8a8"/>
                </a:solidFill>
                <a:miter/>
              </a:ln>
            </p:spPr>
          </p:cxnSp>
          <p:cxnSp>
            <p:nvCxnSpPr>
              <p:cNvPr id="30745" name="Straight Connector 1443"/>
              <p:cNvCxnSpPr/>
              <p:nvPr/>
            </p:nvCxnSpPr>
            <p:spPr>
              <a:xfrm>
                <a:off x="-435240" y="4571280"/>
                <a:ext cx="126360" cy="360"/>
              </a:xfrm>
              <a:prstGeom prst="straightConnector1">
                <a:avLst/>
              </a:prstGeom>
              <a:ln w="6480">
                <a:solidFill>
                  <a:srgbClr val="a8a8a8"/>
                </a:solidFill>
                <a:miter/>
              </a:ln>
            </p:spPr>
          </p:cxnSp>
          <p:cxnSp>
            <p:nvCxnSpPr>
              <p:cNvPr id="30746" name="Straight Connector 1444"/>
              <p:cNvCxnSpPr/>
              <p:nvPr/>
            </p:nvCxnSpPr>
            <p:spPr>
              <a:xfrm>
                <a:off x="-435240" y="5061240"/>
                <a:ext cx="126360" cy="360"/>
              </a:xfrm>
              <a:prstGeom prst="straightConnector1">
                <a:avLst/>
              </a:prstGeom>
              <a:ln w="6480">
                <a:solidFill>
                  <a:srgbClr val="a8a8a8"/>
                </a:solidFill>
                <a:miter/>
              </a:ln>
            </p:spPr>
          </p:cxnSp>
          <p:cxnSp>
            <p:nvCxnSpPr>
              <p:cNvPr id="30747" name="Straight Connector 1446"/>
              <p:cNvCxnSpPr/>
              <p:nvPr/>
            </p:nvCxnSpPr>
            <p:spPr>
              <a:xfrm>
                <a:off x="-435240" y="5387760"/>
                <a:ext cx="126360" cy="360"/>
              </a:xfrm>
              <a:prstGeom prst="straightConnector1">
                <a:avLst/>
              </a:prstGeom>
              <a:ln w="6480">
                <a:solidFill>
                  <a:srgbClr val="a8a8a8"/>
                </a:solidFill>
                <a:miter/>
              </a:ln>
            </p:spPr>
          </p:cxnSp>
          <p:cxnSp>
            <p:nvCxnSpPr>
              <p:cNvPr id="30748" name="Straight Connector 1447"/>
              <p:cNvCxnSpPr/>
              <p:nvPr/>
            </p:nvCxnSpPr>
            <p:spPr>
              <a:xfrm>
                <a:off x="-435240" y="5224680"/>
                <a:ext cx="126360" cy="360"/>
              </a:xfrm>
              <a:prstGeom prst="straightConnector1">
                <a:avLst/>
              </a:prstGeom>
              <a:ln w="6480">
                <a:solidFill>
                  <a:srgbClr val="a8a8a8"/>
                </a:solidFill>
                <a:miter/>
              </a:ln>
            </p:spPr>
          </p:cxnSp>
          <p:cxnSp>
            <p:nvCxnSpPr>
              <p:cNvPr id="30749" name="Straight Connector 1448"/>
              <p:cNvCxnSpPr/>
              <p:nvPr/>
            </p:nvCxnSpPr>
            <p:spPr>
              <a:xfrm>
                <a:off x="-435240" y="5714280"/>
                <a:ext cx="126360" cy="360"/>
              </a:xfrm>
              <a:prstGeom prst="straightConnector1">
                <a:avLst/>
              </a:prstGeom>
              <a:ln w="6480">
                <a:solidFill>
                  <a:srgbClr val="a8a8a8"/>
                </a:solidFill>
                <a:miter/>
              </a:ln>
            </p:spPr>
          </p:cxnSp>
          <p:cxnSp>
            <p:nvCxnSpPr>
              <p:cNvPr id="30750" name="Straight Connector 1449"/>
              <p:cNvCxnSpPr/>
              <p:nvPr/>
            </p:nvCxnSpPr>
            <p:spPr>
              <a:xfrm>
                <a:off x="-435240" y="5551200"/>
                <a:ext cx="126360" cy="360"/>
              </a:xfrm>
              <a:prstGeom prst="straightConnector1">
                <a:avLst/>
              </a:prstGeom>
              <a:ln w="6480">
                <a:solidFill>
                  <a:srgbClr val="a8a8a8"/>
                </a:solidFill>
                <a:miter/>
              </a:ln>
            </p:spPr>
          </p:cxnSp>
          <p:cxnSp>
            <p:nvCxnSpPr>
              <p:cNvPr id="30751" name="Straight Connector 1450"/>
              <p:cNvCxnSpPr/>
              <p:nvPr/>
            </p:nvCxnSpPr>
            <p:spPr>
              <a:xfrm>
                <a:off x="-435240" y="6041160"/>
                <a:ext cx="126360" cy="360"/>
              </a:xfrm>
              <a:prstGeom prst="straightConnector1">
                <a:avLst/>
              </a:prstGeom>
              <a:ln w="6480">
                <a:solidFill>
                  <a:srgbClr val="a8a8a8"/>
                </a:solidFill>
                <a:miter/>
              </a:ln>
            </p:spPr>
          </p:cxnSp>
          <p:cxnSp>
            <p:nvCxnSpPr>
              <p:cNvPr id="30752" name="Straight Connector 1451"/>
              <p:cNvCxnSpPr/>
              <p:nvPr/>
            </p:nvCxnSpPr>
            <p:spPr>
              <a:xfrm>
                <a:off x="-435240" y="5877720"/>
                <a:ext cx="126360" cy="360"/>
              </a:xfrm>
              <a:prstGeom prst="straightConnector1">
                <a:avLst/>
              </a:prstGeom>
              <a:ln w="6480">
                <a:solidFill>
                  <a:srgbClr val="a8a8a8"/>
                </a:solidFill>
                <a:miter/>
              </a:ln>
            </p:spPr>
          </p:cxnSp>
          <p:cxnSp>
            <p:nvCxnSpPr>
              <p:cNvPr id="30753" name="Straight Connector 1452"/>
              <p:cNvCxnSpPr/>
              <p:nvPr/>
            </p:nvCxnSpPr>
            <p:spPr>
              <a:xfrm>
                <a:off x="-435240" y="6367680"/>
                <a:ext cx="126360" cy="360"/>
              </a:xfrm>
              <a:prstGeom prst="straightConnector1">
                <a:avLst/>
              </a:prstGeom>
              <a:ln w="6480">
                <a:solidFill>
                  <a:srgbClr val="a8a8a8"/>
                </a:solidFill>
                <a:miter/>
              </a:ln>
            </p:spPr>
          </p:cxnSp>
          <p:cxnSp>
            <p:nvCxnSpPr>
              <p:cNvPr id="30754" name="Straight Connector 1453"/>
              <p:cNvCxnSpPr/>
              <p:nvPr/>
            </p:nvCxnSpPr>
            <p:spPr>
              <a:xfrm>
                <a:off x="-435240" y="6204240"/>
                <a:ext cx="126360" cy="360"/>
              </a:xfrm>
              <a:prstGeom prst="straightConnector1">
                <a:avLst/>
              </a:prstGeom>
              <a:ln w="6480">
                <a:solidFill>
                  <a:srgbClr val="a8a8a8"/>
                </a:solidFill>
                <a:miter/>
              </a:ln>
            </p:spPr>
          </p:cxnSp>
          <p:cxnSp>
            <p:nvCxnSpPr>
              <p:cNvPr id="30755" name="Straight Connector 1083"/>
              <p:cNvCxnSpPr/>
              <p:nvPr/>
            </p:nvCxnSpPr>
            <p:spPr>
              <a:xfrm>
                <a:off x="493920" y="-435240"/>
                <a:ext cx="360" cy="126360"/>
              </a:xfrm>
              <a:prstGeom prst="straightConnector1">
                <a:avLst/>
              </a:prstGeom>
              <a:ln w="6480">
                <a:solidFill>
                  <a:srgbClr val="a8a8a8"/>
                </a:solidFill>
                <a:miter/>
              </a:ln>
            </p:spPr>
          </p:cxnSp>
          <p:cxnSp>
            <p:nvCxnSpPr>
              <p:cNvPr id="30756" name="Straight Connector 1084"/>
              <p:cNvCxnSpPr/>
              <p:nvPr/>
            </p:nvCxnSpPr>
            <p:spPr>
              <a:xfrm>
                <a:off x="329400" y="-435240"/>
                <a:ext cx="360" cy="126360"/>
              </a:xfrm>
              <a:prstGeom prst="straightConnector1">
                <a:avLst/>
              </a:prstGeom>
              <a:ln w="6480">
                <a:solidFill>
                  <a:srgbClr val="a8a8a8"/>
                </a:solidFill>
                <a:miter/>
              </a:ln>
            </p:spPr>
          </p:cxnSp>
          <p:cxnSp>
            <p:nvCxnSpPr>
              <p:cNvPr id="30757" name="Straight Connector 1085"/>
              <p:cNvCxnSpPr/>
              <p:nvPr/>
            </p:nvCxnSpPr>
            <p:spPr>
              <a:xfrm>
                <a:off x="823680" y="-435240"/>
                <a:ext cx="360" cy="126360"/>
              </a:xfrm>
              <a:prstGeom prst="straightConnector1">
                <a:avLst/>
              </a:prstGeom>
              <a:ln w="6480">
                <a:solidFill>
                  <a:srgbClr val="a8a8a8"/>
                </a:solidFill>
                <a:miter/>
              </a:ln>
            </p:spPr>
          </p:cxnSp>
          <p:cxnSp>
            <p:nvCxnSpPr>
              <p:cNvPr id="30758" name="Straight Connector 1086"/>
              <p:cNvCxnSpPr/>
              <p:nvPr/>
            </p:nvCxnSpPr>
            <p:spPr>
              <a:xfrm>
                <a:off x="658800" y="-435240"/>
                <a:ext cx="360" cy="126360"/>
              </a:xfrm>
              <a:prstGeom prst="straightConnector1">
                <a:avLst/>
              </a:prstGeom>
              <a:ln w="6480">
                <a:solidFill>
                  <a:srgbClr val="a8a8a8"/>
                </a:solidFill>
                <a:miter/>
              </a:ln>
            </p:spPr>
          </p:cxnSp>
          <p:cxnSp>
            <p:nvCxnSpPr>
              <p:cNvPr id="30759" name="Straight Connector 1087"/>
              <p:cNvCxnSpPr/>
              <p:nvPr/>
            </p:nvCxnSpPr>
            <p:spPr>
              <a:xfrm>
                <a:off x="1153080" y="-435240"/>
                <a:ext cx="360" cy="126360"/>
              </a:xfrm>
              <a:prstGeom prst="straightConnector1">
                <a:avLst/>
              </a:prstGeom>
              <a:ln w="6480">
                <a:solidFill>
                  <a:srgbClr val="a8a8a8"/>
                </a:solidFill>
                <a:miter/>
              </a:ln>
            </p:spPr>
          </p:cxnSp>
          <p:cxnSp>
            <p:nvCxnSpPr>
              <p:cNvPr id="30760" name="Straight Connector 1088"/>
              <p:cNvCxnSpPr/>
              <p:nvPr/>
            </p:nvCxnSpPr>
            <p:spPr>
              <a:xfrm>
                <a:off x="988200" y="-435240"/>
                <a:ext cx="360" cy="126360"/>
              </a:xfrm>
              <a:prstGeom prst="straightConnector1">
                <a:avLst/>
              </a:prstGeom>
              <a:ln w="6480">
                <a:solidFill>
                  <a:srgbClr val="a8a8a8"/>
                </a:solidFill>
                <a:miter/>
              </a:ln>
            </p:spPr>
          </p:cxnSp>
          <p:cxnSp>
            <p:nvCxnSpPr>
              <p:cNvPr id="30761" name="Straight Connector 1089"/>
              <p:cNvCxnSpPr/>
              <p:nvPr/>
            </p:nvCxnSpPr>
            <p:spPr>
              <a:xfrm>
                <a:off x="1482480" y="-435240"/>
                <a:ext cx="360" cy="126360"/>
              </a:xfrm>
              <a:prstGeom prst="straightConnector1">
                <a:avLst/>
              </a:prstGeom>
              <a:ln w="6480">
                <a:solidFill>
                  <a:srgbClr val="a8a8a8"/>
                </a:solidFill>
                <a:miter/>
              </a:ln>
            </p:spPr>
          </p:cxnSp>
          <p:cxnSp>
            <p:nvCxnSpPr>
              <p:cNvPr id="30762" name="Straight Connector 1090"/>
              <p:cNvCxnSpPr/>
              <p:nvPr/>
            </p:nvCxnSpPr>
            <p:spPr>
              <a:xfrm>
                <a:off x="1317960" y="-435240"/>
                <a:ext cx="360" cy="126360"/>
              </a:xfrm>
              <a:prstGeom prst="straightConnector1">
                <a:avLst/>
              </a:prstGeom>
              <a:ln w="6480">
                <a:solidFill>
                  <a:srgbClr val="a8a8a8"/>
                </a:solidFill>
                <a:miter/>
              </a:ln>
            </p:spPr>
          </p:cxnSp>
          <p:cxnSp>
            <p:nvCxnSpPr>
              <p:cNvPr id="30763" name="Straight Connector 1091"/>
              <p:cNvCxnSpPr/>
              <p:nvPr/>
            </p:nvCxnSpPr>
            <p:spPr>
              <a:xfrm>
                <a:off x="1812240" y="-435240"/>
                <a:ext cx="360" cy="126360"/>
              </a:xfrm>
              <a:prstGeom prst="straightConnector1">
                <a:avLst/>
              </a:prstGeom>
              <a:ln w="6480">
                <a:solidFill>
                  <a:srgbClr val="a8a8a8"/>
                </a:solidFill>
                <a:miter/>
              </a:ln>
            </p:spPr>
          </p:cxnSp>
          <p:cxnSp>
            <p:nvCxnSpPr>
              <p:cNvPr id="30764" name="Straight Connector 1092"/>
              <p:cNvCxnSpPr/>
              <p:nvPr/>
            </p:nvCxnSpPr>
            <p:spPr>
              <a:xfrm>
                <a:off x="1647360" y="-435240"/>
                <a:ext cx="360" cy="126360"/>
              </a:xfrm>
              <a:prstGeom prst="straightConnector1">
                <a:avLst/>
              </a:prstGeom>
              <a:ln w="6480">
                <a:solidFill>
                  <a:srgbClr val="a8a8a8"/>
                </a:solidFill>
                <a:miter/>
              </a:ln>
            </p:spPr>
          </p:cxnSp>
          <p:cxnSp>
            <p:nvCxnSpPr>
              <p:cNvPr id="30765" name="Straight Connector 1093"/>
              <p:cNvCxnSpPr/>
              <p:nvPr/>
            </p:nvCxnSpPr>
            <p:spPr>
              <a:xfrm>
                <a:off x="2141640" y="-435240"/>
                <a:ext cx="360" cy="126360"/>
              </a:xfrm>
              <a:prstGeom prst="straightConnector1">
                <a:avLst/>
              </a:prstGeom>
              <a:ln w="6480">
                <a:solidFill>
                  <a:srgbClr val="a8a8a8"/>
                </a:solidFill>
                <a:miter/>
              </a:ln>
            </p:spPr>
          </p:cxnSp>
          <p:cxnSp>
            <p:nvCxnSpPr>
              <p:cNvPr id="30766" name="Straight Connector 1094"/>
              <p:cNvCxnSpPr/>
              <p:nvPr/>
            </p:nvCxnSpPr>
            <p:spPr>
              <a:xfrm>
                <a:off x="1976760" y="-435240"/>
                <a:ext cx="360" cy="126360"/>
              </a:xfrm>
              <a:prstGeom prst="straightConnector1">
                <a:avLst/>
              </a:prstGeom>
              <a:ln w="6480">
                <a:solidFill>
                  <a:srgbClr val="a8a8a8"/>
                </a:solidFill>
                <a:miter/>
              </a:ln>
            </p:spPr>
          </p:cxnSp>
          <p:cxnSp>
            <p:nvCxnSpPr>
              <p:cNvPr id="30767" name="Straight Connector 1095"/>
              <p:cNvCxnSpPr/>
              <p:nvPr/>
            </p:nvCxnSpPr>
            <p:spPr>
              <a:xfrm>
                <a:off x="2471040" y="-435240"/>
                <a:ext cx="360" cy="126360"/>
              </a:xfrm>
              <a:prstGeom prst="straightConnector1">
                <a:avLst/>
              </a:prstGeom>
              <a:ln w="6480">
                <a:solidFill>
                  <a:srgbClr val="a8a8a8"/>
                </a:solidFill>
                <a:miter/>
              </a:ln>
            </p:spPr>
          </p:cxnSp>
          <p:cxnSp>
            <p:nvCxnSpPr>
              <p:cNvPr id="30768" name="Straight Connector 1096"/>
              <p:cNvCxnSpPr/>
              <p:nvPr/>
            </p:nvCxnSpPr>
            <p:spPr>
              <a:xfrm>
                <a:off x="2306520" y="-435240"/>
                <a:ext cx="360" cy="126360"/>
              </a:xfrm>
              <a:prstGeom prst="straightConnector1">
                <a:avLst/>
              </a:prstGeom>
              <a:ln w="6480">
                <a:solidFill>
                  <a:srgbClr val="a8a8a8"/>
                </a:solidFill>
                <a:miter/>
              </a:ln>
            </p:spPr>
          </p:cxnSp>
          <p:cxnSp>
            <p:nvCxnSpPr>
              <p:cNvPr id="30769" name="Straight Connector 1097"/>
              <p:cNvCxnSpPr/>
              <p:nvPr/>
            </p:nvCxnSpPr>
            <p:spPr>
              <a:xfrm>
                <a:off x="2800800" y="-435240"/>
                <a:ext cx="360" cy="126360"/>
              </a:xfrm>
              <a:prstGeom prst="straightConnector1">
                <a:avLst/>
              </a:prstGeom>
              <a:ln w="6480">
                <a:solidFill>
                  <a:srgbClr val="a8a8a8"/>
                </a:solidFill>
                <a:miter/>
              </a:ln>
            </p:spPr>
          </p:cxnSp>
          <p:cxnSp>
            <p:nvCxnSpPr>
              <p:cNvPr id="30770" name="Straight Connector 1098"/>
              <p:cNvCxnSpPr/>
              <p:nvPr/>
            </p:nvCxnSpPr>
            <p:spPr>
              <a:xfrm>
                <a:off x="2635920" y="-435240"/>
                <a:ext cx="360" cy="126360"/>
              </a:xfrm>
              <a:prstGeom prst="straightConnector1">
                <a:avLst/>
              </a:prstGeom>
              <a:ln w="6480">
                <a:solidFill>
                  <a:srgbClr val="a8a8a8"/>
                </a:solidFill>
                <a:miter/>
              </a:ln>
            </p:spPr>
          </p:cxnSp>
          <p:cxnSp>
            <p:nvCxnSpPr>
              <p:cNvPr id="30771" name="Straight Connector 1099"/>
              <p:cNvCxnSpPr/>
              <p:nvPr/>
            </p:nvCxnSpPr>
            <p:spPr>
              <a:xfrm>
                <a:off x="3130200" y="-435240"/>
                <a:ext cx="360" cy="126360"/>
              </a:xfrm>
              <a:prstGeom prst="straightConnector1">
                <a:avLst/>
              </a:prstGeom>
              <a:ln w="6480">
                <a:solidFill>
                  <a:srgbClr val="a8a8a8"/>
                </a:solidFill>
                <a:miter/>
              </a:ln>
            </p:spPr>
          </p:cxnSp>
          <p:cxnSp>
            <p:nvCxnSpPr>
              <p:cNvPr id="30772" name="Straight Connector 1100"/>
              <p:cNvCxnSpPr/>
              <p:nvPr/>
            </p:nvCxnSpPr>
            <p:spPr>
              <a:xfrm>
                <a:off x="2965320" y="-435240"/>
                <a:ext cx="360" cy="126360"/>
              </a:xfrm>
              <a:prstGeom prst="straightConnector1">
                <a:avLst/>
              </a:prstGeom>
              <a:ln w="6480">
                <a:solidFill>
                  <a:srgbClr val="a8a8a8"/>
                </a:solidFill>
                <a:miter/>
              </a:ln>
            </p:spPr>
          </p:cxnSp>
          <p:cxnSp>
            <p:nvCxnSpPr>
              <p:cNvPr id="30773" name="Straight Connector 1101"/>
              <p:cNvCxnSpPr/>
              <p:nvPr/>
            </p:nvCxnSpPr>
            <p:spPr>
              <a:xfrm>
                <a:off x="3459600" y="-435240"/>
                <a:ext cx="360" cy="126360"/>
              </a:xfrm>
              <a:prstGeom prst="straightConnector1">
                <a:avLst/>
              </a:prstGeom>
              <a:ln w="6480">
                <a:solidFill>
                  <a:srgbClr val="a8a8a8"/>
                </a:solidFill>
                <a:miter/>
              </a:ln>
            </p:spPr>
          </p:cxnSp>
          <p:cxnSp>
            <p:nvCxnSpPr>
              <p:cNvPr id="30774" name="Straight Connector 1102"/>
              <p:cNvCxnSpPr/>
              <p:nvPr/>
            </p:nvCxnSpPr>
            <p:spPr>
              <a:xfrm>
                <a:off x="3295080" y="-435240"/>
                <a:ext cx="360" cy="126360"/>
              </a:xfrm>
              <a:prstGeom prst="straightConnector1">
                <a:avLst/>
              </a:prstGeom>
              <a:ln w="6480">
                <a:solidFill>
                  <a:srgbClr val="a8a8a8"/>
                </a:solidFill>
                <a:miter/>
              </a:ln>
            </p:spPr>
          </p:cxnSp>
          <p:cxnSp>
            <p:nvCxnSpPr>
              <p:cNvPr id="30775" name="Straight Connector 1103"/>
              <p:cNvCxnSpPr/>
              <p:nvPr/>
            </p:nvCxnSpPr>
            <p:spPr>
              <a:xfrm>
                <a:off x="3789360" y="-435240"/>
                <a:ext cx="360" cy="126360"/>
              </a:xfrm>
              <a:prstGeom prst="straightConnector1">
                <a:avLst/>
              </a:prstGeom>
              <a:ln w="6480">
                <a:solidFill>
                  <a:srgbClr val="a8a8a8"/>
                </a:solidFill>
                <a:miter/>
              </a:ln>
            </p:spPr>
          </p:cxnSp>
          <p:cxnSp>
            <p:nvCxnSpPr>
              <p:cNvPr id="30776" name="Straight Connector 1104"/>
              <p:cNvCxnSpPr/>
              <p:nvPr/>
            </p:nvCxnSpPr>
            <p:spPr>
              <a:xfrm>
                <a:off x="3624480" y="-435240"/>
                <a:ext cx="360" cy="126360"/>
              </a:xfrm>
              <a:prstGeom prst="straightConnector1">
                <a:avLst/>
              </a:prstGeom>
              <a:ln w="6480">
                <a:solidFill>
                  <a:srgbClr val="a8a8a8"/>
                </a:solidFill>
                <a:miter/>
              </a:ln>
            </p:spPr>
          </p:cxnSp>
          <p:cxnSp>
            <p:nvCxnSpPr>
              <p:cNvPr id="30777" name="Straight Connector 1105"/>
              <p:cNvCxnSpPr/>
              <p:nvPr/>
            </p:nvCxnSpPr>
            <p:spPr>
              <a:xfrm>
                <a:off x="4118760" y="-435240"/>
                <a:ext cx="360" cy="126360"/>
              </a:xfrm>
              <a:prstGeom prst="straightConnector1">
                <a:avLst/>
              </a:prstGeom>
              <a:ln w="6480">
                <a:solidFill>
                  <a:srgbClr val="a8a8a8"/>
                </a:solidFill>
                <a:miter/>
              </a:ln>
            </p:spPr>
          </p:cxnSp>
          <p:cxnSp>
            <p:nvCxnSpPr>
              <p:cNvPr id="30778" name="Straight Connector 1106"/>
              <p:cNvCxnSpPr/>
              <p:nvPr/>
            </p:nvCxnSpPr>
            <p:spPr>
              <a:xfrm>
                <a:off x="3953880" y="-435240"/>
                <a:ext cx="360" cy="126360"/>
              </a:xfrm>
              <a:prstGeom prst="straightConnector1">
                <a:avLst/>
              </a:prstGeom>
              <a:ln w="6480">
                <a:solidFill>
                  <a:srgbClr val="a8a8a8"/>
                </a:solidFill>
                <a:miter/>
              </a:ln>
            </p:spPr>
          </p:cxnSp>
          <p:cxnSp>
            <p:nvCxnSpPr>
              <p:cNvPr id="30779" name="Straight Connector 1107"/>
              <p:cNvCxnSpPr/>
              <p:nvPr/>
            </p:nvCxnSpPr>
            <p:spPr>
              <a:xfrm>
                <a:off x="4448160" y="-435240"/>
                <a:ext cx="360" cy="126360"/>
              </a:xfrm>
              <a:prstGeom prst="straightConnector1">
                <a:avLst/>
              </a:prstGeom>
              <a:ln w="6480">
                <a:solidFill>
                  <a:srgbClr val="a8a8a8"/>
                </a:solidFill>
                <a:miter/>
              </a:ln>
            </p:spPr>
          </p:cxnSp>
          <p:cxnSp>
            <p:nvCxnSpPr>
              <p:cNvPr id="30780" name="Straight Connector 1108"/>
              <p:cNvCxnSpPr/>
              <p:nvPr/>
            </p:nvCxnSpPr>
            <p:spPr>
              <a:xfrm>
                <a:off x="4283640" y="-435240"/>
                <a:ext cx="360" cy="126360"/>
              </a:xfrm>
              <a:prstGeom prst="straightConnector1">
                <a:avLst/>
              </a:prstGeom>
              <a:ln w="6480">
                <a:solidFill>
                  <a:srgbClr val="a8a8a8"/>
                </a:solidFill>
                <a:miter/>
              </a:ln>
            </p:spPr>
          </p:cxnSp>
          <p:cxnSp>
            <p:nvCxnSpPr>
              <p:cNvPr id="30781" name="Straight Connector 1109"/>
              <p:cNvCxnSpPr/>
              <p:nvPr/>
            </p:nvCxnSpPr>
            <p:spPr>
              <a:xfrm>
                <a:off x="4777920" y="-435240"/>
                <a:ext cx="360" cy="126360"/>
              </a:xfrm>
              <a:prstGeom prst="straightConnector1">
                <a:avLst/>
              </a:prstGeom>
              <a:ln w="6480">
                <a:solidFill>
                  <a:srgbClr val="a8a8a8"/>
                </a:solidFill>
                <a:miter/>
              </a:ln>
            </p:spPr>
          </p:cxnSp>
          <p:cxnSp>
            <p:nvCxnSpPr>
              <p:cNvPr id="30782" name="Straight Connector 1110"/>
              <p:cNvCxnSpPr/>
              <p:nvPr/>
            </p:nvCxnSpPr>
            <p:spPr>
              <a:xfrm>
                <a:off x="4613040" y="-435240"/>
                <a:ext cx="360" cy="126360"/>
              </a:xfrm>
              <a:prstGeom prst="straightConnector1">
                <a:avLst/>
              </a:prstGeom>
              <a:ln w="6480">
                <a:solidFill>
                  <a:srgbClr val="a8a8a8"/>
                </a:solidFill>
                <a:miter/>
              </a:ln>
            </p:spPr>
          </p:cxnSp>
          <p:cxnSp>
            <p:nvCxnSpPr>
              <p:cNvPr id="30783" name="Straight Connector 1111"/>
              <p:cNvCxnSpPr/>
              <p:nvPr/>
            </p:nvCxnSpPr>
            <p:spPr>
              <a:xfrm>
                <a:off x="5107320" y="-435240"/>
                <a:ext cx="360" cy="126360"/>
              </a:xfrm>
              <a:prstGeom prst="straightConnector1">
                <a:avLst/>
              </a:prstGeom>
              <a:ln w="6480">
                <a:solidFill>
                  <a:srgbClr val="a8a8a8"/>
                </a:solidFill>
                <a:miter/>
              </a:ln>
            </p:spPr>
          </p:cxnSp>
          <p:cxnSp>
            <p:nvCxnSpPr>
              <p:cNvPr id="30784" name="Straight Connector 1112"/>
              <p:cNvCxnSpPr/>
              <p:nvPr/>
            </p:nvCxnSpPr>
            <p:spPr>
              <a:xfrm>
                <a:off x="4942440" y="-435240"/>
                <a:ext cx="360" cy="126360"/>
              </a:xfrm>
              <a:prstGeom prst="straightConnector1">
                <a:avLst/>
              </a:prstGeom>
              <a:ln w="6480">
                <a:solidFill>
                  <a:srgbClr val="a8a8a8"/>
                </a:solidFill>
                <a:miter/>
              </a:ln>
            </p:spPr>
          </p:cxnSp>
          <p:cxnSp>
            <p:nvCxnSpPr>
              <p:cNvPr id="30785" name="Straight Connector 1113"/>
              <p:cNvCxnSpPr/>
              <p:nvPr/>
            </p:nvCxnSpPr>
            <p:spPr>
              <a:xfrm>
                <a:off x="5436720" y="-435240"/>
                <a:ext cx="360" cy="126360"/>
              </a:xfrm>
              <a:prstGeom prst="straightConnector1">
                <a:avLst/>
              </a:prstGeom>
              <a:ln w="6480">
                <a:solidFill>
                  <a:srgbClr val="a8a8a8"/>
                </a:solidFill>
                <a:miter/>
              </a:ln>
            </p:spPr>
          </p:cxnSp>
          <p:cxnSp>
            <p:nvCxnSpPr>
              <p:cNvPr id="30786" name="Straight Connector 1114"/>
              <p:cNvCxnSpPr/>
              <p:nvPr/>
            </p:nvCxnSpPr>
            <p:spPr>
              <a:xfrm>
                <a:off x="5272200" y="-435240"/>
                <a:ext cx="360" cy="126360"/>
              </a:xfrm>
              <a:prstGeom prst="straightConnector1">
                <a:avLst/>
              </a:prstGeom>
              <a:ln w="6480">
                <a:solidFill>
                  <a:srgbClr val="a8a8a8"/>
                </a:solidFill>
                <a:miter/>
              </a:ln>
            </p:spPr>
          </p:cxnSp>
          <p:cxnSp>
            <p:nvCxnSpPr>
              <p:cNvPr id="30787" name="Straight Connector 1115"/>
              <p:cNvCxnSpPr/>
              <p:nvPr/>
            </p:nvCxnSpPr>
            <p:spPr>
              <a:xfrm>
                <a:off x="5766480" y="-435240"/>
                <a:ext cx="360" cy="126360"/>
              </a:xfrm>
              <a:prstGeom prst="straightConnector1">
                <a:avLst/>
              </a:prstGeom>
              <a:ln w="6480">
                <a:solidFill>
                  <a:srgbClr val="a8a8a8"/>
                </a:solidFill>
                <a:miter/>
              </a:ln>
            </p:spPr>
          </p:cxnSp>
          <p:cxnSp>
            <p:nvCxnSpPr>
              <p:cNvPr id="30788" name="Straight Connector 1116"/>
              <p:cNvCxnSpPr/>
              <p:nvPr/>
            </p:nvCxnSpPr>
            <p:spPr>
              <a:xfrm>
                <a:off x="5601600" y="-435240"/>
                <a:ext cx="360" cy="126360"/>
              </a:xfrm>
              <a:prstGeom prst="straightConnector1">
                <a:avLst/>
              </a:prstGeom>
              <a:ln w="6480">
                <a:solidFill>
                  <a:srgbClr val="a8a8a8"/>
                </a:solidFill>
                <a:miter/>
              </a:ln>
            </p:spPr>
          </p:cxnSp>
          <p:cxnSp>
            <p:nvCxnSpPr>
              <p:cNvPr id="30789" name="Straight Connector 1117"/>
              <p:cNvCxnSpPr/>
              <p:nvPr/>
            </p:nvCxnSpPr>
            <p:spPr>
              <a:xfrm>
                <a:off x="6095880" y="-435240"/>
                <a:ext cx="360" cy="126360"/>
              </a:xfrm>
              <a:prstGeom prst="straightConnector1">
                <a:avLst/>
              </a:prstGeom>
              <a:ln w="6480">
                <a:solidFill>
                  <a:srgbClr val="a8a8a8"/>
                </a:solidFill>
                <a:miter/>
              </a:ln>
            </p:spPr>
          </p:cxnSp>
          <p:cxnSp>
            <p:nvCxnSpPr>
              <p:cNvPr id="30790" name="Straight Connector 1118"/>
              <p:cNvCxnSpPr/>
              <p:nvPr/>
            </p:nvCxnSpPr>
            <p:spPr>
              <a:xfrm>
                <a:off x="5931000" y="-435240"/>
                <a:ext cx="360" cy="126360"/>
              </a:xfrm>
              <a:prstGeom prst="straightConnector1">
                <a:avLst/>
              </a:prstGeom>
              <a:ln w="6480">
                <a:solidFill>
                  <a:srgbClr val="a8a8a8"/>
                </a:solidFill>
                <a:miter/>
              </a:ln>
            </p:spPr>
          </p:cxnSp>
          <p:cxnSp>
            <p:nvCxnSpPr>
              <p:cNvPr id="30791" name="Straight Connector 1119"/>
              <p:cNvCxnSpPr/>
              <p:nvPr/>
            </p:nvCxnSpPr>
            <p:spPr>
              <a:xfrm>
                <a:off x="6425280" y="-435240"/>
                <a:ext cx="360" cy="126360"/>
              </a:xfrm>
              <a:prstGeom prst="straightConnector1">
                <a:avLst/>
              </a:prstGeom>
              <a:ln w="6480">
                <a:solidFill>
                  <a:srgbClr val="a8a8a8"/>
                </a:solidFill>
                <a:miter/>
              </a:ln>
            </p:spPr>
          </p:cxnSp>
          <p:cxnSp>
            <p:nvCxnSpPr>
              <p:cNvPr id="30792" name="Straight Connector 1120"/>
              <p:cNvCxnSpPr/>
              <p:nvPr/>
            </p:nvCxnSpPr>
            <p:spPr>
              <a:xfrm>
                <a:off x="6260760" y="-435240"/>
                <a:ext cx="360" cy="126360"/>
              </a:xfrm>
              <a:prstGeom prst="straightConnector1">
                <a:avLst/>
              </a:prstGeom>
              <a:ln w="6480">
                <a:solidFill>
                  <a:srgbClr val="a8a8a8"/>
                </a:solidFill>
                <a:miter/>
              </a:ln>
            </p:spPr>
          </p:cxnSp>
          <p:cxnSp>
            <p:nvCxnSpPr>
              <p:cNvPr id="30793" name="Straight Connector 1126"/>
              <p:cNvCxnSpPr/>
              <p:nvPr/>
            </p:nvCxnSpPr>
            <p:spPr>
              <a:xfrm>
                <a:off x="6590160" y="-435240"/>
                <a:ext cx="360" cy="126360"/>
              </a:xfrm>
              <a:prstGeom prst="straightConnector1">
                <a:avLst/>
              </a:prstGeom>
              <a:ln w="6480">
                <a:solidFill>
                  <a:srgbClr val="a8a8a8"/>
                </a:solidFill>
                <a:miter/>
              </a:ln>
            </p:spPr>
          </p:cxnSp>
          <p:cxnSp>
            <p:nvCxnSpPr>
              <p:cNvPr id="30794" name="Straight Connector 1128"/>
              <p:cNvCxnSpPr/>
              <p:nvPr/>
            </p:nvCxnSpPr>
            <p:spPr>
              <a:xfrm>
                <a:off x="6919560" y="-435240"/>
                <a:ext cx="360" cy="126360"/>
              </a:xfrm>
              <a:prstGeom prst="straightConnector1">
                <a:avLst/>
              </a:prstGeom>
              <a:ln w="6480">
                <a:solidFill>
                  <a:srgbClr val="a8a8a8"/>
                </a:solidFill>
                <a:miter/>
              </a:ln>
            </p:spPr>
          </p:cxnSp>
          <p:cxnSp>
            <p:nvCxnSpPr>
              <p:cNvPr id="30795" name="Straight Connector 1129"/>
              <p:cNvCxnSpPr/>
              <p:nvPr/>
            </p:nvCxnSpPr>
            <p:spPr>
              <a:xfrm>
                <a:off x="6754680" y="-435240"/>
                <a:ext cx="360" cy="126360"/>
              </a:xfrm>
              <a:prstGeom prst="straightConnector1">
                <a:avLst/>
              </a:prstGeom>
              <a:ln w="6480">
                <a:solidFill>
                  <a:srgbClr val="a8a8a8"/>
                </a:solidFill>
                <a:miter/>
              </a:ln>
            </p:spPr>
          </p:cxnSp>
          <p:cxnSp>
            <p:nvCxnSpPr>
              <p:cNvPr id="30796" name="Straight Connector 1130"/>
              <p:cNvCxnSpPr/>
              <p:nvPr/>
            </p:nvCxnSpPr>
            <p:spPr>
              <a:xfrm>
                <a:off x="7248960" y="-435240"/>
                <a:ext cx="360" cy="126360"/>
              </a:xfrm>
              <a:prstGeom prst="straightConnector1">
                <a:avLst/>
              </a:prstGeom>
              <a:ln w="6480">
                <a:solidFill>
                  <a:srgbClr val="a8a8a8"/>
                </a:solidFill>
                <a:miter/>
              </a:ln>
            </p:spPr>
          </p:cxnSp>
          <p:cxnSp>
            <p:nvCxnSpPr>
              <p:cNvPr id="30797" name="Straight Connector 1131"/>
              <p:cNvCxnSpPr/>
              <p:nvPr/>
            </p:nvCxnSpPr>
            <p:spPr>
              <a:xfrm>
                <a:off x="7084440" y="-435240"/>
                <a:ext cx="360" cy="126360"/>
              </a:xfrm>
              <a:prstGeom prst="straightConnector1">
                <a:avLst/>
              </a:prstGeom>
              <a:ln w="6480">
                <a:solidFill>
                  <a:srgbClr val="a8a8a8"/>
                </a:solidFill>
                <a:miter/>
              </a:ln>
            </p:spPr>
          </p:cxnSp>
          <p:cxnSp>
            <p:nvCxnSpPr>
              <p:cNvPr id="30798" name="Straight Connector 1132"/>
              <p:cNvCxnSpPr/>
              <p:nvPr/>
            </p:nvCxnSpPr>
            <p:spPr>
              <a:xfrm>
                <a:off x="7578720" y="-435240"/>
                <a:ext cx="360" cy="126360"/>
              </a:xfrm>
              <a:prstGeom prst="straightConnector1">
                <a:avLst/>
              </a:prstGeom>
              <a:ln w="6480">
                <a:solidFill>
                  <a:srgbClr val="a8a8a8"/>
                </a:solidFill>
                <a:miter/>
              </a:ln>
            </p:spPr>
          </p:cxnSp>
          <p:cxnSp>
            <p:nvCxnSpPr>
              <p:cNvPr id="30799" name="Straight Connector 1133"/>
              <p:cNvCxnSpPr/>
              <p:nvPr/>
            </p:nvCxnSpPr>
            <p:spPr>
              <a:xfrm>
                <a:off x="7413840" y="-435240"/>
                <a:ext cx="360" cy="126360"/>
              </a:xfrm>
              <a:prstGeom prst="straightConnector1">
                <a:avLst/>
              </a:prstGeom>
              <a:ln w="6480">
                <a:solidFill>
                  <a:srgbClr val="a8a8a8"/>
                </a:solidFill>
                <a:miter/>
              </a:ln>
            </p:spPr>
          </p:cxnSp>
          <p:cxnSp>
            <p:nvCxnSpPr>
              <p:cNvPr id="30800" name="Straight Connector 1134"/>
              <p:cNvCxnSpPr/>
              <p:nvPr/>
            </p:nvCxnSpPr>
            <p:spPr>
              <a:xfrm>
                <a:off x="7908120" y="-435240"/>
                <a:ext cx="360" cy="126360"/>
              </a:xfrm>
              <a:prstGeom prst="straightConnector1">
                <a:avLst/>
              </a:prstGeom>
              <a:ln w="6480">
                <a:solidFill>
                  <a:srgbClr val="a8a8a8"/>
                </a:solidFill>
                <a:miter/>
              </a:ln>
            </p:spPr>
          </p:cxnSp>
          <p:cxnSp>
            <p:nvCxnSpPr>
              <p:cNvPr id="30801" name="Straight Connector 1135"/>
              <p:cNvCxnSpPr/>
              <p:nvPr/>
            </p:nvCxnSpPr>
            <p:spPr>
              <a:xfrm>
                <a:off x="7743240" y="-435240"/>
                <a:ext cx="360" cy="126360"/>
              </a:xfrm>
              <a:prstGeom prst="straightConnector1">
                <a:avLst/>
              </a:prstGeom>
              <a:ln w="6480">
                <a:solidFill>
                  <a:srgbClr val="a8a8a8"/>
                </a:solidFill>
                <a:miter/>
              </a:ln>
            </p:spPr>
          </p:cxnSp>
          <p:cxnSp>
            <p:nvCxnSpPr>
              <p:cNvPr id="30802" name="Straight Connector 1136"/>
              <p:cNvCxnSpPr/>
              <p:nvPr/>
            </p:nvCxnSpPr>
            <p:spPr>
              <a:xfrm>
                <a:off x="8237520" y="-435240"/>
                <a:ext cx="360" cy="126360"/>
              </a:xfrm>
              <a:prstGeom prst="straightConnector1">
                <a:avLst/>
              </a:prstGeom>
              <a:ln w="6480">
                <a:solidFill>
                  <a:srgbClr val="a8a8a8"/>
                </a:solidFill>
                <a:miter/>
              </a:ln>
            </p:spPr>
          </p:cxnSp>
          <p:cxnSp>
            <p:nvCxnSpPr>
              <p:cNvPr id="30803" name="Straight Connector 1137"/>
              <p:cNvCxnSpPr/>
              <p:nvPr/>
            </p:nvCxnSpPr>
            <p:spPr>
              <a:xfrm>
                <a:off x="8073000" y="-435240"/>
                <a:ext cx="360" cy="126360"/>
              </a:xfrm>
              <a:prstGeom prst="straightConnector1">
                <a:avLst/>
              </a:prstGeom>
              <a:ln w="6480">
                <a:solidFill>
                  <a:srgbClr val="a8a8a8"/>
                </a:solidFill>
                <a:miter/>
              </a:ln>
            </p:spPr>
          </p:cxnSp>
          <p:cxnSp>
            <p:nvCxnSpPr>
              <p:cNvPr id="30804" name="Straight Connector 1138"/>
              <p:cNvCxnSpPr/>
              <p:nvPr/>
            </p:nvCxnSpPr>
            <p:spPr>
              <a:xfrm>
                <a:off x="8567280" y="-435240"/>
                <a:ext cx="360" cy="126360"/>
              </a:xfrm>
              <a:prstGeom prst="straightConnector1">
                <a:avLst/>
              </a:prstGeom>
              <a:ln w="6480">
                <a:solidFill>
                  <a:srgbClr val="a8a8a8"/>
                </a:solidFill>
                <a:miter/>
              </a:ln>
            </p:spPr>
          </p:cxnSp>
          <p:cxnSp>
            <p:nvCxnSpPr>
              <p:cNvPr id="30805" name="Straight Connector 1139"/>
              <p:cNvCxnSpPr/>
              <p:nvPr/>
            </p:nvCxnSpPr>
            <p:spPr>
              <a:xfrm>
                <a:off x="8402400" y="-435240"/>
                <a:ext cx="360" cy="126360"/>
              </a:xfrm>
              <a:prstGeom prst="straightConnector1">
                <a:avLst/>
              </a:prstGeom>
              <a:ln w="6480">
                <a:solidFill>
                  <a:srgbClr val="a8a8a8"/>
                </a:solidFill>
                <a:miter/>
              </a:ln>
            </p:spPr>
          </p:cxnSp>
          <p:cxnSp>
            <p:nvCxnSpPr>
              <p:cNvPr id="30806" name="Straight Connector 1140"/>
              <p:cNvCxnSpPr/>
              <p:nvPr/>
            </p:nvCxnSpPr>
            <p:spPr>
              <a:xfrm>
                <a:off x="8896680" y="-435240"/>
                <a:ext cx="360" cy="126360"/>
              </a:xfrm>
              <a:prstGeom prst="straightConnector1">
                <a:avLst/>
              </a:prstGeom>
              <a:ln w="6480">
                <a:solidFill>
                  <a:srgbClr val="a8a8a8"/>
                </a:solidFill>
                <a:miter/>
              </a:ln>
            </p:spPr>
          </p:cxnSp>
          <p:cxnSp>
            <p:nvCxnSpPr>
              <p:cNvPr id="30807" name="Straight Connector 1141"/>
              <p:cNvCxnSpPr/>
              <p:nvPr/>
            </p:nvCxnSpPr>
            <p:spPr>
              <a:xfrm>
                <a:off x="8731800" y="-435240"/>
                <a:ext cx="360" cy="126360"/>
              </a:xfrm>
              <a:prstGeom prst="straightConnector1">
                <a:avLst/>
              </a:prstGeom>
              <a:ln w="6480">
                <a:solidFill>
                  <a:srgbClr val="a8a8a8"/>
                </a:solidFill>
                <a:miter/>
              </a:ln>
            </p:spPr>
          </p:cxnSp>
          <p:cxnSp>
            <p:nvCxnSpPr>
              <p:cNvPr id="30808" name="Straight Connector 1142"/>
              <p:cNvCxnSpPr/>
              <p:nvPr/>
            </p:nvCxnSpPr>
            <p:spPr>
              <a:xfrm>
                <a:off x="9226080" y="-435240"/>
                <a:ext cx="360" cy="126360"/>
              </a:xfrm>
              <a:prstGeom prst="straightConnector1">
                <a:avLst/>
              </a:prstGeom>
              <a:ln w="6480">
                <a:solidFill>
                  <a:srgbClr val="a8a8a8"/>
                </a:solidFill>
                <a:miter/>
              </a:ln>
            </p:spPr>
          </p:cxnSp>
          <p:cxnSp>
            <p:nvCxnSpPr>
              <p:cNvPr id="30809" name="Straight Connector 1143"/>
              <p:cNvCxnSpPr/>
              <p:nvPr/>
            </p:nvCxnSpPr>
            <p:spPr>
              <a:xfrm>
                <a:off x="9061560" y="-435240"/>
                <a:ext cx="360" cy="126360"/>
              </a:xfrm>
              <a:prstGeom prst="straightConnector1">
                <a:avLst/>
              </a:prstGeom>
              <a:ln w="6480">
                <a:solidFill>
                  <a:srgbClr val="a8a8a8"/>
                </a:solidFill>
                <a:miter/>
              </a:ln>
            </p:spPr>
          </p:cxnSp>
          <p:cxnSp>
            <p:nvCxnSpPr>
              <p:cNvPr id="30810" name="Straight Connector 1144"/>
              <p:cNvCxnSpPr/>
              <p:nvPr/>
            </p:nvCxnSpPr>
            <p:spPr>
              <a:xfrm>
                <a:off x="9555840" y="-435240"/>
                <a:ext cx="360" cy="126360"/>
              </a:xfrm>
              <a:prstGeom prst="straightConnector1">
                <a:avLst/>
              </a:prstGeom>
              <a:ln w="6480">
                <a:solidFill>
                  <a:srgbClr val="a8a8a8"/>
                </a:solidFill>
                <a:miter/>
              </a:ln>
            </p:spPr>
          </p:cxnSp>
          <p:cxnSp>
            <p:nvCxnSpPr>
              <p:cNvPr id="30811" name="Straight Connector 1145"/>
              <p:cNvCxnSpPr/>
              <p:nvPr/>
            </p:nvCxnSpPr>
            <p:spPr>
              <a:xfrm>
                <a:off x="9390960" y="-435240"/>
                <a:ext cx="360" cy="126360"/>
              </a:xfrm>
              <a:prstGeom prst="straightConnector1">
                <a:avLst/>
              </a:prstGeom>
              <a:ln w="6480">
                <a:solidFill>
                  <a:srgbClr val="a8a8a8"/>
                </a:solidFill>
                <a:miter/>
              </a:ln>
            </p:spPr>
          </p:cxnSp>
          <p:cxnSp>
            <p:nvCxnSpPr>
              <p:cNvPr id="30812" name="Straight Connector 1146"/>
              <p:cNvCxnSpPr/>
              <p:nvPr/>
            </p:nvCxnSpPr>
            <p:spPr>
              <a:xfrm>
                <a:off x="9885240" y="-435240"/>
                <a:ext cx="360" cy="126360"/>
              </a:xfrm>
              <a:prstGeom prst="straightConnector1">
                <a:avLst/>
              </a:prstGeom>
              <a:ln w="6480">
                <a:solidFill>
                  <a:srgbClr val="a8a8a8"/>
                </a:solidFill>
                <a:miter/>
              </a:ln>
            </p:spPr>
          </p:cxnSp>
          <p:cxnSp>
            <p:nvCxnSpPr>
              <p:cNvPr id="30813" name="Straight Connector 1147"/>
              <p:cNvCxnSpPr/>
              <p:nvPr/>
            </p:nvCxnSpPr>
            <p:spPr>
              <a:xfrm>
                <a:off x="9720360" y="-435240"/>
                <a:ext cx="360" cy="126360"/>
              </a:xfrm>
              <a:prstGeom prst="straightConnector1">
                <a:avLst/>
              </a:prstGeom>
              <a:ln w="6480">
                <a:solidFill>
                  <a:srgbClr val="a8a8a8"/>
                </a:solidFill>
                <a:miter/>
              </a:ln>
            </p:spPr>
          </p:cxnSp>
          <p:cxnSp>
            <p:nvCxnSpPr>
              <p:cNvPr id="30814" name="Straight Connector 1148"/>
              <p:cNvCxnSpPr/>
              <p:nvPr/>
            </p:nvCxnSpPr>
            <p:spPr>
              <a:xfrm>
                <a:off x="10214640" y="-435240"/>
                <a:ext cx="360" cy="126360"/>
              </a:xfrm>
              <a:prstGeom prst="straightConnector1">
                <a:avLst/>
              </a:prstGeom>
              <a:ln w="6480">
                <a:solidFill>
                  <a:srgbClr val="a8a8a8"/>
                </a:solidFill>
                <a:miter/>
              </a:ln>
            </p:spPr>
          </p:cxnSp>
          <p:cxnSp>
            <p:nvCxnSpPr>
              <p:cNvPr id="30815" name="Straight Connector 1149"/>
              <p:cNvCxnSpPr/>
              <p:nvPr/>
            </p:nvCxnSpPr>
            <p:spPr>
              <a:xfrm>
                <a:off x="10050120" y="-435240"/>
                <a:ext cx="360" cy="126360"/>
              </a:xfrm>
              <a:prstGeom prst="straightConnector1">
                <a:avLst/>
              </a:prstGeom>
              <a:ln w="6480">
                <a:solidFill>
                  <a:srgbClr val="a8a8a8"/>
                </a:solidFill>
                <a:miter/>
              </a:ln>
            </p:spPr>
          </p:cxnSp>
          <p:cxnSp>
            <p:nvCxnSpPr>
              <p:cNvPr id="30816" name="Straight Connector 1150"/>
              <p:cNvCxnSpPr/>
              <p:nvPr/>
            </p:nvCxnSpPr>
            <p:spPr>
              <a:xfrm>
                <a:off x="10544400" y="-435240"/>
                <a:ext cx="360" cy="126360"/>
              </a:xfrm>
              <a:prstGeom prst="straightConnector1">
                <a:avLst/>
              </a:prstGeom>
              <a:ln w="6480">
                <a:solidFill>
                  <a:srgbClr val="a8a8a8"/>
                </a:solidFill>
                <a:miter/>
              </a:ln>
            </p:spPr>
          </p:cxnSp>
          <p:cxnSp>
            <p:nvCxnSpPr>
              <p:cNvPr id="30817" name="Straight Connector 1151"/>
              <p:cNvCxnSpPr/>
              <p:nvPr/>
            </p:nvCxnSpPr>
            <p:spPr>
              <a:xfrm>
                <a:off x="10379520" y="-435240"/>
                <a:ext cx="360" cy="126360"/>
              </a:xfrm>
              <a:prstGeom prst="straightConnector1">
                <a:avLst/>
              </a:prstGeom>
              <a:ln w="6480">
                <a:solidFill>
                  <a:srgbClr val="a8a8a8"/>
                </a:solidFill>
                <a:miter/>
              </a:ln>
            </p:spPr>
          </p:cxnSp>
          <p:cxnSp>
            <p:nvCxnSpPr>
              <p:cNvPr id="30818" name="Straight Connector 1152"/>
              <p:cNvCxnSpPr/>
              <p:nvPr/>
            </p:nvCxnSpPr>
            <p:spPr>
              <a:xfrm>
                <a:off x="10873800" y="-435240"/>
                <a:ext cx="360" cy="126360"/>
              </a:xfrm>
              <a:prstGeom prst="straightConnector1">
                <a:avLst/>
              </a:prstGeom>
              <a:ln w="6480">
                <a:solidFill>
                  <a:srgbClr val="a8a8a8"/>
                </a:solidFill>
                <a:miter/>
              </a:ln>
            </p:spPr>
          </p:cxnSp>
          <p:cxnSp>
            <p:nvCxnSpPr>
              <p:cNvPr id="30819" name="Straight Connector 1153"/>
              <p:cNvCxnSpPr/>
              <p:nvPr/>
            </p:nvCxnSpPr>
            <p:spPr>
              <a:xfrm>
                <a:off x="10708920" y="-435240"/>
                <a:ext cx="360" cy="126360"/>
              </a:xfrm>
              <a:prstGeom prst="straightConnector1">
                <a:avLst/>
              </a:prstGeom>
              <a:ln w="6480">
                <a:solidFill>
                  <a:srgbClr val="a8a8a8"/>
                </a:solidFill>
                <a:miter/>
              </a:ln>
            </p:spPr>
          </p:cxnSp>
          <p:cxnSp>
            <p:nvCxnSpPr>
              <p:cNvPr id="30820" name="Straight Connector 1154"/>
              <p:cNvCxnSpPr/>
              <p:nvPr/>
            </p:nvCxnSpPr>
            <p:spPr>
              <a:xfrm>
                <a:off x="11203200" y="-435240"/>
                <a:ext cx="360" cy="126360"/>
              </a:xfrm>
              <a:prstGeom prst="straightConnector1">
                <a:avLst/>
              </a:prstGeom>
              <a:ln w="6480">
                <a:solidFill>
                  <a:srgbClr val="a8a8a8"/>
                </a:solidFill>
                <a:miter/>
              </a:ln>
            </p:spPr>
          </p:cxnSp>
          <p:cxnSp>
            <p:nvCxnSpPr>
              <p:cNvPr id="30821" name="Straight Connector 1155"/>
              <p:cNvCxnSpPr/>
              <p:nvPr/>
            </p:nvCxnSpPr>
            <p:spPr>
              <a:xfrm>
                <a:off x="11038680" y="-435240"/>
                <a:ext cx="360" cy="126360"/>
              </a:xfrm>
              <a:prstGeom prst="straightConnector1">
                <a:avLst/>
              </a:prstGeom>
              <a:ln w="6480">
                <a:solidFill>
                  <a:srgbClr val="a8a8a8"/>
                </a:solidFill>
                <a:miter/>
              </a:ln>
            </p:spPr>
          </p:cxnSp>
          <p:cxnSp>
            <p:nvCxnSpPr>
              <p:cNvPr id="30822" name="Straight Connector 1156"/>
              <p:cNvCxnSpPr/>
              <p:nvPr/>
            </p:nvCxnSpPr>
            <p:spPr>
              <a:xfrm>
                <a:off x="11532960" y="-435240"/>
                <a:ext cx="360" cy="126360"/>
              </a:xfrm>
              <a:prstGeom prst="straightConnector1">
                <a:avLst/>
              </a:prstGeom>
              <a:ln w="6480">
                <a:solidFill>
                  <a:srgbClr val="a8a8a8"/>
                </a:solidFill>
                <a:miter/>
              </a:ln>
            </p:spPr>
          </p:cxnSp>
          <p:cxnSp>
            <p:nvCxnSpPr>
              <p:cNvPr id="30823" name="Straight Connector 1157"/>
              <p:cNvCxnSpPr/>
              <p:nvPr/>
            </p:nvCxnSpPr>
            <p:spPr>
              <a:xfrm>
                <a:off x="11368080" y="-435240"/>
                <a:ext cx="360" cy="126360"/>
              </a:xfrm>
              <a:prstGeom prst="straightConnector1">
                <a:avLst/>
              </a:prstGeom>
              <a:ln w="6480">
                <a:solidFill>
                  <a:srgbClr val="a8a8a8"/>
                </a:solidFill>
                <a:miter/>
              </a:ln>
            </p:spPr>
          </p:cxnSp>
          <p:cxnSp>
            <p:nvCxnSpPr>
              <p:cNvPr id="30824" name="Straight Connector 1158"/>
              <p:cNvCxnSpPr/>
              <p:nvPr/>
            </p:nvCxnSpPr>
            <p:spPr>
              <a:xfrm>
                <a:off x="11862360" y="-435240"/>
                <a:ext cx="360" cy="126360"/>
              </a:xfrm>
              <a:prstGeom prst="straightConnector1">
                <a:avLst/>
              </a:prstGeom>
              <a:ln w="6480">
                <a:solidFill>
                  <a:srgbClr val="a8a8a8"/>
                </a:solidFill>
                <a:miter/>
              </a:ln>
            </p:spPr>
          </p:cxnSp>
          <p:cxnSp>
            <p:nvCxnSpPr>
              <p:cNvPr id="30825" name="Straight Connector 1159"/>
              <p:cNvCxnSpPr/>
              <p:nvPr/>
            </p:nvCxnSpPr>
            <p:spPr>
              <a:xfrm>
                <a:off x="11697480" y="-435240"/>
                <a:ext cx="360" cy="126360"/>
              </a:xfrm>
              <a:prstGeom prst="straightConnector1">
                <a:avLst/>
              </a:prstGeom>
              <a:ln w="6480">
                <a:solidFill>
                  <a:srgbClr val="a8a8a8"/>
                </a:solidFill>
                <a:miter/>
              </a:ln>
            </p:spPr>
          </p:cxnSp>
          <p:cxnSp>
            <p:nvCxnSpPr>
              <p:cNvPr id="30826" name="Straight Connector 1845"/>
              <p:cNvCxnSpPr/>
              <p:nvPr/>
            </p:nvCxnSpPr>
            <p:spPr>
              <a:xfrm>
                <a:off x="12481560" y="489600"/>
                <a:ext cx="126360" cy="360"/>
              </a:xfrm>
              <a:prstGeom prst="straightConnector1">
                <a:avLst/>
              </a:prstGeom>
              <a:ln w="6480">
                <a:solidFill>
                  <a:srgbClr val="a8a8a8"/>
                </a:solidFill>
                <a:miter/>
              </a:ln>
            </p:spPr>
          </p:cxnSp>
          <p:cxnSp>
            <p:nvCxnSpPr>
              <p:cNvPr id="30827" name="Straight Connector 1846"/>
              <p:cNvCxnSpPr/>
              <p:nvPr/>
            </p:nvCxnSpPr>
            <p:spPr>
              <a:xfrm>
                <a:off x="12481560" y="326520"/>
                <a:ext cx="126360" cy="360"/>
              </a:xfrm>
              <a:prstGeom prst="straightConnector1">
                <a:avLst/>
              </a:prstGeom>
              <a:ln w="6480">
                <a:solidFill>
                  <a:srgbClr val="a8a8a8"/>
                </a:solidFill>
                <a:miter/>
              </a:ln>
            </p:spPr>
          </p:cxnSp>
          <p:cxnSp>
            <p:nvCxnSpPr>
              <p:cNvPr id="30828" name="Straight Connector 1847"/>
              <p:cNvCxnSpPr/>
              <p:nvPr/>
            </p:nvCxnSpPr>
            <p:spPr>
              <a:xfrm>
                <a:off x="12481560" y="816120"/>
                <a:ext cx="126360" cy="360"/>
              </a:xfrm>
              <a:prstGeom prst="straightConnector1">
                <a:avLst/>
              </a:prstGeom>
              <a:ln w="6480">
                <a:solidFill>
                  <a:srgbClr val="a8a8a8"/>
                </a:solidFill>
                <a:miter/>
              </a:ln>
            </p:spPr>
          </p:cxnSp>
          <p:cxnSp>
            <p:nvCxnSpPr>
              <p:cNvPr id="30829" name="Straight Connector 1848"/>
              <p:cNvCxnSpPr/>
              <p:nvPr/>
            </p:nvCxnSpPr>
            <p:spPr>
              <a:xfrm>
                <a:off x="12481560" y="653040"/>
                <a:ext cx="126360" cy="360"/>
              </a:xfrm>
              <a:prstGeom prst="straightConnector1">
                <a:avLst/>
              </a:prstGeom>
              <a:ln w="6480">
                <a:solidFill>
                  <a:srgbClr val="a8a8a8"/>
                </a:solidFill>
                <a:miter/>
              </a:ln>
            </p:spPr>
          </p:cxnSp>
          <p:cxnSp>
            <p:nvCxnSpPr>
              <p:cNvPr id="30830" name="Straight Connector 1849"/>
              <p:cNvCxnSpPr/>
              <p:nvPr/>
            </p:nvCxnSpPr>
            <p:spPr>
              <a:xfrm>
                <a:off x="12481560" y="1142640"/>
                <a:ext cx="126360" cy="360"/>
              </a:xfrm>
              <a:prstGeom prst="straightConnector1">
                <a:avLst/>
              </a:prstGeom>
              <a:ln w="6480">
                <a:solidFill>
                  <a:srgbClr val="a8a8a8"/>
                </a:solidFill>
                <a:miter/>
              </a:ln>
            </p:spPr>
          </p:cxnSp>
          <p:cxnSp>
            <p:nvCxnSpPr>
              <p:cNvPr id="30831" name="Straight Connector 1850"/>
              <p:cNvCxnSpPr/>
              <p:nvPr/>
            </p:nvCxnSpPr>
            <p:spPr>
              <a:xfrm>
                <a:off x="12481560" y="979560"/>
                <a:ext cx="126360" cy="360"/>
              </a:xfrm>
              <a:prstGeom prst="straightConnector1">
                <a:avLst/>
              </a:prstGeom>
              <a:ln w="6480">
                <a:solidFill>
                  <a:srgbClr val="a8a8a8"/>
                </a:solidFill>
                <a:miter/>
              </a:ln>
            </p:spPr>
          </p:cxnSp>
          <p:cxnSp>
            <p:nvCxnSpPr>
              <p:cNvPr id="30832" name="Straight Connector 1851"/>
              <p:cNvCxnSpPr/>
              <p:nvPr/>
            </p:nvCxnSpPr>
            <p:spPr>
              <a:xfrm>
                <a:off x="12481560" y="1469520"/>
                <a:ext cx="126360" cy="360"/>
              </a:xfrm>
              <a:prstGeom prst="straightConnector1">
                <a:avLst/>
              </a:prstGeom>
              <a:ln w="6480">
                <a:solidFill>
                  <a:srgbClr val="a8a8a8"/>
                </a:solidFill>
                <a:miter/>
              </a:ln>
            </p:spPr>
          </p:cxnSp>
          <p:cxnSp>
            <p:nvCxnSpPr>
              <p:cNvPr id="30833" name="Straight Connector 1852"/>
              <p:cNvCxnSpPr/>
              <p:nvPr/>
            </p:nvCxnSpPr>
            <p:spPr>
              <a:xfrm>
                <a:off x="12481560" y="1306080"/>
                <a:ext cx="126360" cy="360"/>
              </a:xfrm>
              <a:prstGeom prst="straightConnector1">
                <a:avLst/>
              </a:prstGeom>
              <a:ln w="6480">
                <a:solidFill>
                  <a:srgbClr val="a8a8a8"/>
                </a:solidFill>
                <a:miter/>
              </a:ln>
            </p:spPr>
          </p:cxnSp>
          <p:cxnSp>
            <p:nvCxnSpPr>
              <p:cNvPr id="30834" name="Straight Connector 1853"/>
              <p:cNvCxnSpPr/>
              <p:nvPr/>
            </p:nvCxnSpPr>
            <p:spPr>
              <a:xfrm>
                <a:off x="12481560" y="1796040"/>
                <a:ext cx="126360" cy="360"/>
              </a:xfrm>
              <a:prstGeom prst="straightConnector1">
                <a:avLst/>
              </a:prstGeom>
              <a:ln w="6480">
                <a:solidFill>
                  <a:srgbClr val="a8a8a8"/>
                </a:solidFill>
                <a:miter/>
              </a:ln>
            </p:spPr>
          </p:cxnSp>
          <p:cxnSp>
            <p:nvCxnSpPr>
              <p:cNvPr id="30835" name="Straight Connector 1854"/>
              <p:cNvCxnSpPr/>
              <p:nvPr/>
            </p:nvCxnSpPr>
            <p:spPr>
              <a:xfrm>
                <a:off x="12481560" y="1632600"/>
                <a:ext cx="126360" cy="360"/>
              </a:xfrm>
              <a:prstGeom prst="straightConnector1">
                <a:avLst/>
              </a:prstGeom>
              <a:ln w="6480">
                <a:solidFill>
                  <a:srgbClr val="a8a8a8"/>
                </a:solidFill>
                <a:miter/>
              </a:ln>
            </p:spPr>
          </p:cxnSp>
          <p:cxnSp>
            <p:nvCxnSpPr>
              <p:cNvPr id="30836" name="Straight Connector 1855"/>
              <p:cNvCxnSpPr/>
              <p:nvPr/>
            </p:nvCxnSpPr>
            <p:spPr>
              <a:xfrm>
                <a:off x="12481560" y="2122560"/>
                <a:ext cx="126360" cy="360"/>
              </a:xfrm>
              <a:prstGeom prst="straightConnector1">
                <a:avLst/>
              </a:prstGeom>
              <a:ln w="6480">
                <a:solidFill>
                  <a:srgbClr val="a8a8a8"/>
                </a:solidFill>
                <a:miter/>
              </a:ln>
            </p:spPr>
          </p:cxnSp>
          <p:cxnSp>
            <p:nvCxnSpPr>
              <p:cNvPr id="30837" name="Straight Connector 1856"/>
              <p:cNvCxnSpPr/>
              <p:nvPr/>
            </p:nvCxnSpPr>
            <p:spPr>
              <a:xfrm>
                <a:off x="12481560" y="1959120"/>
                <a:ext cx="126360" cy="360"/>
              </a:xfrm>
              <a:prstGeom prst="straightConnector1">
                <a:avLst/>
              </a:prstGeom>
              <a:ln w="6480">
                <a:solidFill>
                  <a:srgbClr val="a8a8a8"/>
                </a:solidFill>
                <a:miter/>
              </a:ln>
            </p:spPr>
          </p:cxnSp>
          <p:cxnSp>
            <p:nvCxnSpPr>
              <p:cNvPr id="30838" name="Straight Connector 1857"/>
              <p:cNvCxnSpPr/>
              <p:nvPr/>
            </p:nvCxnSpPr>
            <p:spPr>
              <a:xfrm>
                <a:off x="12481560" y="2449080"/>
                <a:ext cx="126360" cy="360"/>
              </a:xfrm>
              <a:prstGeom prst="straightConnector1">
                <a:avLst/>
              </a:prstGeom>
              <a:ln w="6480">
                <a:solidFill>
                  <a:srgbClr val="a8a8a8"/>
                </a:solidFill>
                <a:miter/>
              </a:ln>
            </p:spPr>
          </p:cxnSp>
          <p:cxnSp>
            <p:nvCxnSpPr>
              <p:cNvPr id="30839" name="Straight Connector 1858"/>
              <p:cNvCxnSpPr/>
              <p:nvPr/>
            </p:nvCxnSpPr>
            <p:spPr>
              <a:xfrm>
                <a:off x="12481560" y="2285640"/>
                <a:ext cx="126360" cy="360"/>
              </a:xfrm>
              <a:prstGeom prst="straightConnector1">
                <a:avLst/>
              </a:prstGeom>
              <a:ln w="6480">
                <a:solidFill>
                  <a:srgbClr val="a8a8a8"/>
                </a:solidFill>
                <a:miter/>
              </a:ln>
            </p:spPr>
          </p:cxnSp>
          <p:cxnSp>
            <p:nvCxnSpPr>
              <p:cNvPr id="30840" name="Straight Connector 1859"/>
              <p:cNvCxnSpPr/>
              <p:nvPr/>
            </p:nvCxnSpPr>
            <p:spPr>
              <a:xfrm>
                <a:off x="12481560" y="2775600"/>
                <a:ext cx="126360" cy="360"/>
              </a:xfrm>
              <a:prstGeom prst="straightConnector1">
                <a:avLst/>
              </a:prstGeom>
              <a:ln w="6480">
                <a:solidFill>
                  <a:srgbClr val="a8a8a8"/>
                </a:solidFill>
                <a:miter/>
              </a:ln>
            </p:spPr>
          </p:cxnSp>
          <p:cxnSp>
            <p:nvCxnSpPr>
              <p:cNvPr id="30841" name="Straight Connector 1860"/>
              <p:cNvCxnSpPr/>
              <p:nvPr/>
            </p:nvCxnSpPr>
            <p:spPr>
              <a:xfrm>
                <a:off x="12481560" y="2612520"/>
                <a:ext cx="126360" cy="360"/>
              </a:xfrm>
              <a:prstGeom prst="straightConnector1">
                <a:avLst/>
              </a:prstGeom>
              <a:ln w="6480">
                <a:solidFill>
                  <a:srgbClr val="a8a8a8"/>
                </a:solidFill>
                <a:miter/>
              </a:ln>
            </p:spPr>
          </p:cxnSp>
          <p:cxnSp>
            <p:nvCxnSpPr>
              <p:cNvPr id="30842" name="Straight Connector 1861"/>
              <p:cNvCxnSpPr/>
              <p:nvPr/>
            </p:nvCxnSpPr>
            <p:spPr>
              <a:xfrm>
                <a:off x="12481560" y="3102120"/>
                <a:ext cx="126360" cy="360"/>
              </a:xfrm>
              <a:prstGeom prst="straightConnector1">
                <a:avLst/>
              </a:prstGeom>
              <a:ln w="6480">
                <a:solidFill>
                  <a:srgbClr val="a8a8a8"/>
                </a:solidFill>
                <a:miter/>
              </a:ln>
            </p:spPr>
          </p:cxnSp>
          <p:cxnSp>
            <p:nvCxnSpPr>
              <p:cNvPr id="30843" name="Straight Connector 1862"/>
              <p:cNvCxnSpPr/>
              <p:nvPr/>
            </p:nvCxnSpPr>
            <p:spPr>
              <a:xfrm>
                <a:off x="12481560" y="2939040"/>
                <a:ext cx="126360" cy="360"/>
              </a:xfrm>
              <a:prstGeom prst="straightConnector1">
                <a:avLst/>
              </a:prstGeom>
              <a:ln w="6480">
                <a:solidFill>
                  <a:srgbClr val="a8a8a8"/>
                </a:solidFill>
                <a:miter/>
              </a:ln>
            </p:spPr>
          </p:cxnSp>
          <p:cxnSp>
            <p:nvCxnSpPr>
              <p:cNvPr id="30844" name="Straight Connector 1863"/>
              <p:cNvCxnSpPr/>
              <p:nvPr/>
            </p:nvCxnSpPr>
            <p:spPr>
              <a:xfrm>
                <a:off x="12481560" y="3428640"/>
                <a:ext cx="126360" cy="360"/>
              </a:xfrm>
              <a:prstGeom prst="straightConnector1">
                <a:avLst/>
              </a:prstGeom>
              <a:ln w="6480">
                <a:solidFill>
                  <a:srgbClr val="a8a8a8"/>
                </a:solidFill>
                <a:miter/>
              </a:ln>
            </p:spPr>
          </p:cxnSp>
          <p:cxnSp>
            <p:nvCxnSpPr>
              <p:cNvPr id="30845" name="Straight Connector 1864"/>
              <p:cNvCxnSpPr/>
              <p:nvPr/>
            </p:nvCxnSpPr>
            <p:spPr>
              <a:xfrm>
                <a:off x="12481560" y="3265560"/>
                <a:ext cx="126360" cy="360"/>
              </a:xfrm>
              <a:prstGeom prst="straightConnector1">
                <a:avLst/>
              </a:prstGeom>
              <a:ln w="6480">
                <a:solidFill>
                  <a:srgbClr val="a8a8a8"/>
                </a:solidFill>
                <a:miter/>
              </a:ln>
            </p:spPr>
          </p:cxnSp>
          <p:cxnSp>
            <p:nvCxnSpPr>
              <p:cNvPr id="30846" name="Straight Connector 1865"/>
              <p:cNvCxnSpPr/>
              <p:nvPr/>
            </p:nvCxnSpPr>
            <p:spPr>
              <a:xfrm>
                <a:off x="12481560" y="3755520"/>
                <a:ext cx="126360" cy="360"/>
              </a:xfrm>
              <a:prstGeom prst="straightConnector1">
                <a:avLst/>
              </a:prstGeom>
              <a:ln w="6480">
                <a:solidFill>
                  <a:srgbClr val="a8a8a8"/>
                </a:solidFill>
                <a:miter/>
              </a:ln>
            </p:spPr>
          </p:cxnSp>
          <p:cxnSp>
            <p:nvCxnSpPr>
              <p:cNvPr id="30847" name="Straight Connector 1866"/>
              <p:cNvCxnSpPr/>
              <p:nvPr/>
            </p:nvCxnSpPr>
            <p:spPr>
              <a:xfrm>
                <a:off x="12481560" y="3592080"/>
                <a:ext cx="126360" cy="360"/>
              </a:xfrm>
              <a:prstGeom prst="straightConnector1">
                <a:avLst/>
              </a:prstGeom>
              <a:ln w="6480">
                <a:solidFill>
                  <a:srgbClr val="a8a8a8"/>
                </a:solidFill>
                <a:miter/>
              </a:ln>
            </p:spPr>
          </p:cxnSp>
          <p:cxnSp>
            <p:nvCxnSpPr>
              <p:cNvPr id="30848" name="Straight Connector 1867"/>
              <p:cNvCxnSpPr/>
              <p:nvPr/>
            </p:nvCxnSpPr>
            <p:spPr>
              <a:xfrm>
                <a:off x="12481560" y="4081680"/>
                <a:ext cx="126360" cy="360"/>
              </a:xfrm>
              <a:prstGeom prst="straightConnector1">
                <a:avLst/>
              </a:prstGeom>
              <a:ln w="6480">
                <a:solidFill>
                  <a:srgbClr val="a8a8a8"/>
                </a:solidFill>
                <a:miter/>
              </a:ln>
            </p:spPr>
          </p:cxnSp>
          <p:cxnSp>
            <p:nvCxnSpPr>
              <p:cNvPr id="30849" name="Straight Connector 1868"/>
              <p:cNvCxnSpPr/>
              <p:nvPr/>
            </p:nvCxnSpPr>
            <p:spPr>
              <a:xfrm>
                <a:off x="12481560" y="3918240"/>
                <a:ext cx="126360" cy="360"/>
              </a:xfrm>
              <a:prstGeom prst="straightConnector1">
                <a:avLst/>
              </a:prstGeom>
              <a:ln w="6480">
                <a:solidFill>
                  <a:srgbClr val="a8a8a8"/>
                </a:solidFill>
                <a:miter/>
              </a:ln>
            </p:spPr>
          </p:cxnSp>
          <p:cxnSp>
            <p:nvCxnSpPr>
              <p:cNvPr id="30850" name="Straight Connector 1869"/>
              <p:cNvCxnSpPr/>
              <p:nvPr/>
            </p:nvCxnSpPr>
            <p:spPr>
              <a:xfrm>
                <a:off x="12481560" y="4408200"/>
                <a:ext cx="126360" cy="360"/>
              </a:xfrm>
              <a:prstGeom prst="straightConnector1">
                <a:avLst/>
              </a:prstGeom>
              <a:ln w="6480">
                <a:solidFill>
                  <a:srgbClr val="a8a8a8"/>
                </a:solidFill>
                <a:miter/>
              </a:ln>
            </p:spPr>
          </p:cxnSp>
          <p:cxnSp>
            <p:nvCxnSpPr>
              <p:cNvPr id="30851" name="Straight Connector 1870"/>
              <p:cNvCxnSpPr/>
              <p:nvPr/>
            </p:nvCxnSpPr>
            <p:spPr>
              <a:xfrm>
                <a:off x="12481560" y="4244760"/>
                <a:ext cx="126360" cy="360"/>
              </a:xfrm>
              <a:prstGeom prst="straightConnector1">
                <a:avLst/>
              </a:prstGeom>
              <a:ln w="6480">
                <a:solidFill>
                  <a:srgbClr val="a8a8a8"/>
                </a:solidFill>
                <a:miter/>
              </a:ln>
            </p:spPr>
          </p:cxnSp>
          <p:cxnSp>
            <p:nvCxnSpPr>
              <p:cNvPr id="30852" name="Straight Connector 1871"/>
              <p:cNvCxnSpPr/>
              <p:nvPr/>
            </p:nvCxnSpPr>
            <p:spPr>
              <a:xfrm>
                <a:off x="12481560" y="4734720"/>
                <a:ext cx="126360" cy="360"/>
              </a:xfrm>
              <a:prstGeom prst="straightConnector1">
                <a:avLst/>
              </a:prstGeom>
              <a:ln w="6480">
                <a:solidFill>
                  <a:srgbClr val="a8a8a8"/>
                </a:solidFill>
                <a:miter/>
              </a:ln>
            </p:spPr>
          </p:cxnSp>
          <p:cxnSp>
            <p:nvCxnSpPr>
              <p:cNvPr id="30853" name="Straight Connector 1872"/>
              <p:cNvCxnSpPr/>
              <p:nvPr/>
            </p:nvCxnSpPr>
            <p:spPr>
              <a:xfrm>
                <a:off x="12481560" y="4571280"/>
                <a:ext cx="126360" cy="360"/>
              </a:xfrm>
              <a:prstGeom prst="straightConnector1">
                <a:avLst/>
              </a:prstGeom>
              <a:ln w="6480">
                <a:solidFill>
                  <a:srgbClr val="a8a8a8"/>
                </a:solidFill>
                <a:miter/>
              </a:ln>
            </p:spPr>
          </p:cxnSp>
          <p:cxnSp>
            <p:nvCxnSpPr>
              <p:cNvPr id="30854" name="Straight Connector 1873"/>
              <p:cNvCxnSpPr/>
              <p:nvPr/>
            </p:nvCxnSpPr>
            <p:spPr>
              <a:xfrm>
                <a:off x="12481560" y="5061240"/>
                <a:ext cx="126360" cy="360"/>
              </a:xfrm>
              <a:prstGeom prst="straightConnector1">
                <a:avLst/>
              </a:prstGeom>
              <a:ln w="6480">
                <a:solidFill>
                  <a:srgbClr val="a8a8a8"/>
                </a:solidFill>
                <a:miter/>
              </a:ln>
            </p:spPr>
          </p:cxnSp>
          <p:cxnSp>
            <p:nvCxnSpPr>
              <p:cNvPr id="30855" name="Straight Connector 1875"/>
              <p:cNvCxnSpPr/>
              <p:nvPr/>
            </p:nvCxnSpPr>
            <p:spPr>
              <a:xfrm>
                <a:off x="12481560" y="5387760"/>
                <a:ext cx="126360" cy="360"/>
              </a:xfrm>
              <a:prstGeom prst="straightConnector1">
                <a:avLst/>
              </a:prstGeom>
              <a:ln w="6480">
                <a:solidFill>
                  <a:srgbClr val="a8a8a8"/>
                </a:solidFill>
                <a:miter/>
              </a:ln>
            </p:spPr>
          </p:cxnSp>
          <p:cxnSp>
            <p:nvCxnSpPr>
              <p:cNvPr id="30856" name="Straight Connector 1876"/>
              <p:cNvCxnSpPr/>
              <p:nvPr/>
            </p:nvCxnSpPr>
            <p:spPr>
              <a:xfrm>
                <a:off x="12481560" y="5224680"/>
                <a:ext cx="126360" cy="360"/>
              </a:xfrm>
              <a:prstGeom prst="straightConnector1">
                <a:avLst/>
              </a:prstGeom>
              <a:ln w="6480">
                <a:solidFill>
                  <a:srgbClr val="a8a8a8"/>
                </a:solidFill>
                <a:miter/>
              </a:ln>
            </p:spPr>
          </p:cxnSp>
          <p:cxnSp>
            <p:nvCxnSpPr>
              <p:cNvPr id="30857" name="Straight Connector 1877"/>
              <p:cNvCxnSpPr/>
              <p:nvPr/>
            </p:nvCxnSpPr>
            <p:spPr>
              <a:xfrm>
                <a:off x="12481560" y="5714280"/>
                <a:ext cx="126360" cy="360"/>
              </a:xfrm>
              <a:prstGeom prst="straightConnector1">
                <a:avLst/>
              </a:prstGeom>
              <a:ln w="6480">
                <a:solidFill>
                  <a:srgbClr val="a8a8a8"/>
                </a:solidFill>
                <a:miter/>
              </a:ln>
            </p:spPr>
          </p:cxnSp>
          <p:cxnSp>
            <p:nvCxnSpPr>
              <p:cNvPr id="30858" name="Straight Connector 1878"/>
              <p:cNvCxnSpPr/>
              <p:nvPr/>
            </p:nvCxnSpPr>
            <p:spPr>
              <a:xfrm>
                <a:off x="12481560" y="5551200"/>
                <a:ext cx="126360" cy="360"/>
              </a:xfrm>
              <a:prstGeom prst="straightConnector1">
                <a:avLst/>
              </a:prstGeom>
              <a:ln w="6480">
                <a:solidFill>
                  <a:srgbClr val="a8a8a8"/>
                </a:solidFill>
                <a:miter/>
              </a:ln>
            </p:spPr>
          </p:cxnSp>
          <p:cxnSp>
            <p:nvCxnSpPr>
              <p:cNvPr id="30859" name="Straight Connector 1879"/>
              <p:cNvCxnSpPr/>
              <p:nvPr/>
            </p:nvCxnSpPr>
            <p:spPr>
              <a:xfrm>
                <a:off x="12481560" y="6041160"/>
                <a:ext cx="126360" cy="360"/>
              </a:xfrm>
              <a:prstGeom prst="straightConnector1">
                <a:avLst/>
              </a:prstGeom>
              <a:ln w="6480">
                <a:solidFill>
                  <a:srgbClr val="a8a8a8"/>
                </a:solidFill>
                <a:miter/>
              </a:ln>
            </p:spPr>
          </p:cxnSp>
          <p:cxnSp>
            <p:nvCxnSpPr>
              <p:cNvPr id="30860" name="Straight Connector 1880"/>
              <p:cNvCxnSpPr/>
              <p:nvPr/>
            </p:nvCxnSpPr>
            <p:spPr>
              <a:xfrm>
                <a:off x="12481560" y="5877720"/>
                <a:ext cx="126360" cy="360"/>
              </a:xfrm>
              <a:prstGeom prst="straightConnector1">
                <a:avLst/>
              </a:prstGeom>
              <a:ln w="6480">
                <a:solidFill>
                  <a:srgbClr val="a8a8a8"/>
                </a:solidFill>
                <a:miter/>
              </a:ln>
            </p:spPr>
          </p:cxnSp>
          <p:cxnSp>
            <p:nvCxnSpPr>
              <p:cNvPr id="30861" name="Straight Connector 1881"/>
              <p:cNvCxnSpPr/>
              <p:nvPr/>
            </p:nvCxnSpPr>
            <p:spPr>
              <a:xfrm>
                <a:off x="12481560" y="6367680"/>
                <a:ext cx="126360" cy="360"/>
              </a:xfrm>
              <a:prstGeom prst="straightConnector1">
                <a:avLst/>
              </a:prstGeom>
              <a:ln w="6480">
                <a:solidFill>
                  <a:srgbClr val="a8a8a8"/>
                </a:solidFill>
                <a:miter/>
              </a:ln>
            </p:spPr>
          </p:cxnSp>
          <p:cxnSp>
            <p:nvCxnSpPr>
              <p:cNvPr id="30862" name="Straight Connector 1882"/>
              <p:cNvCxnSpPr/>
              <p:nvPr/>
            </p:nvCxnSpPr>
            <p:spPr>
              <a:xfrm>
                <a:off x="12481560" y="6204240"/>
                <a:ext cx="126360" cy="360"/>
              </a:xfrm>
              <a:prstGeom prst="straightConnector1">
                <a:avLst/>
              </a:prstGeom>
              <a:ln w="6480">
                <a:solidFill>
                  <a:srgbClr val="a8a8a8"/>
                </a:solidFill>
                <a:miter/>
              </a:ln>
            </p:spPr>
          </p:cxnSp>
          <p:cxnSp>
            <p:nvCxnSpPr>
              <p:cNvPr id="30863" name="Straight Connector 2020"/>
              <p:cNvCxnSpPr/>
              <p:nvPr/>
            </p:nvCxnSpPr>
            <p:spPr>
              <a:xfrm>
                <a:off x="493920" y="7167240"/>
                <a:ext cx="360" cy="126360"/>
              </a:xfrm>
              <a:prstGeom prst="straightConnector1">
                <a:avLst/>
              </a:prstGeom>
              <a:ln w="6480">
                <a:solidFill>
                  <a:srgbClr val="a8a8a8"/>
                </a:solidFill>
                <a:miter/>
              </a:ln>
            </p:spPr>
          </p:cxnSp>
          <p:cxnSp>
            <p:nvCxnSpPr>
              <p:cNvPr id="30864" name="Straight Connector 2021"/>
              <p:cNvCxnSpPr/>
              <p:nvPr/>
            </p:nvCxnSpPr>
            <p:spPr>
              <a:xfrm>
                <a:off x="329400" y="7167240"/>
                <a:ext cx="360" cy="126360"/>
              </a:xfrm>
              <a:prstGeom prst="straightConnector1">
                <a:avLst/>
              </a:prstGeom>
              <a:ln w="6480">
                <a:solidFill>
                  <a:srgbClr val="a8a8a8"/>
                </a:solidFill>
                <a:miter/>
              </a:ln>
            </p:spPr>
          </p:cxnSp>
          <p:cxnSp>
            <p:nvCxnSpPr>
              <p:cNvPr id="30865" name="Straight Connector 2022"/>
              <p:cNvCxnSpPr/>
              <p:nvPr/>
            </p:nvCxnSpPr>
            <p:spPr>
              <a:xfrm>
                <a:off x="823680" y="7167240"/>
                <a:ext cx="360" cy="126360"/>
              </a:xfrm>
              <a:prstGeom prst="straightConnector1">
                <a:avLst/>
              </a:prstGeom>
              <a:ln w="6480">
                <a:solidFill>
                  <a:srgbClr val="a8a8a8"/>
                </a:solidFill>
                <a:miter/>
              </a:ln>
            </p:spPr>
          </p:cxnSp>
          <p:cxnSp>
            <p:nvCxnSpPr>
              <p:cNvPr id="30866" name="Straight Connector 2023"/>
              <p:cNvCxnSpPr/>
              <p:nvPr/>
            </p:nvCxnSpPr>
            <p:spPr>
              <a:xfrm>
                <a:off x="658800" y="7167240"/>
                <a:ext cx="360" cy="126360"/>
              </a:xfrm>
              <a:prstGeom prst="straightConnector1">
                <a:avLst/>
              </a:prstGeom>
              <a:ln w="6480">
                <a:solidFill>
                  <a:srgbClr val="a8a8a8"/>
                </a:solidFill>
                <a:miter/>
              </a:ln>
            </p:spPr>
          </p:cxnSp>
          <p:cxnSp>
            <p:nvCxnSpPr>
              <p:cNvPr id="30867" name="Straight Connector 2024"/>
              <p:cNvCxnSpPr/>
              <p:nvPr/>
            </p:nvCxnSpPr>
            <p:spPr>
              <a:xfrm>
                <a:off x="1153080" y="7167240"/>
                <a:ext cx="360" cy="126360"/>
              </a:xfrm>
              <a:prstGeom prst="straightConnector1">
                <a:avLst/>
              </a:prstGeom>
              <a:ln w="6480">
                <a:solidFill>
                  <a:srgbClr val="a8a8a8"/>
                </a:solidFill>
                <a:miter/>
              </a:ln>
            </p:spPr>
          </p:cxnSp>
          <p:cxnSp>
            <p:nvCxnSpPr>
              <p:cNvPr id="30868" name="Straight Connector 2025"/>
              <p:cNvCxnSpPr/>
              <p:nvPr/>
            </p:nvCxnSpPr>
            <p:spPr>
              <a:xfrm>
                <a:off x="988200" y="7167240"/>
                <a:ext cx="360" cy="126360"/>
              </a:xfrm>
              <a:prstGeom prst="straightConnector1">
                <a:avLst/>
              </a:prstGeom>
              <a:ln w="6480">
                <a:solidFill>
                  <a:srgbClr val="a8a8a8"/>
                </a:solidFill>
                <a:miter/>
              </a:ln>
            </p:spPr>
          </p:cxnSp>
          <p:cxnSp>
            <p:nvCxnSpPr>
              <p:cNvPr id="30869" name="Straight Connector 2026"/>
              <p:cNvCxnSpPr/>
              <p:nvPr/>
            </p:nvCxnSpPr>
            <p:spPr>
              <a:xfrm>
                <a:off x="1482480" y="7167240"/>
                <a:ext cx="360" cy="126360"/>
              </a:xfrm>
              <a:prstGeom prst="straightConnector1">
                <a:avLst/>
              </a:prstGeom>
              <a:ln w="6480">
                <a:solidFill>
                  <a:srgbClr val="a8a8a8"/>
                </a:solidFill>
                <a:miter/>
              </a:ln>
            </p:spPr>
          </p:cxnSp>
          <p:cxnSp>
            <p:nvCxnSpPr>
              <p:cNvPr id="30870" name="Straight Connector 2027"/>
              <p:cNvCxnSpPr/>
              <p:nvPr/>
            </p:nvCxnSpPr>
            <p:spPr>
              <a:xfrm>
                <a:off x="1317960" y="7167240"/>
                <a:ext cx="360" cy="126360"/>
              </a:xfrm>
              <a:prstGeom prst="straightConnector1">
                <a:avLst/>
              </a:prstGeom>
              <a:ln w="6480">
                <a:solidFill>
                  <a:srgbClr val="a8a8a8"/>
                </a:solidFill>
                <a:miter/>
              </a:ln>
            </p:spPr>
          </p:cxnSp>
          <p:cxnSp>
            <p:nvCxnSpPr>
              <p:cNvPr id="30871" name="Straight Connector 2028"/>
              <p:cNvCxnSpPr/>
              <p:nvPr/>
            </p:nvCxnSpPr>
            <p:spPr>
              <a:xfrm>
                <a:off x="1812240" y="7167240"/>
                <a:ext cx="360" cy="126360"/>
              </a:xfrm>
              <a:prstGeom prst="straightConnector1">
                <a:avLst/>
              </a:prstGeom>
              <a:ln w="6480">
                <a:solidFill>
                  <a:srgbClr val="a8a8a8"/>
                </a:solidFill>
                <a:miter/>
              </a:ln>
            </p:spPr>
          </p:cxnSp>
          <p:cxnSp>
            <p:nvCxnSpPr>
              <p:cNvPr id="30872" name="Straight Connector 2029"/>
              <p:cNvCxnSpPr/>
              <p:nvPr/>
            </p:nvCxnSpPr>
            <p:spPr>
              <a:xfrm>
                <a:off x="1647360" y="7167240"/>
                <a:ext cx="360" cy="126360"/>
              </a:xfrm>
              <a:prstGeom prst="straightConnector1">
                <a:avLst/>
              </a:prstGeom>
              <a:ln w="6480">
                <a:solidFill>
                  <a:srgbClr val="a8a8a8"/>
                </a:solidFill>
                <a:miter/>
              </a:ln>
            </p:spPr>
          </p:cxnSp>
          <p:cxnSp>
            <p:nvCxnSpPr>
              <p:cNvPr id="30873" name="Straight Connector 2030"/>
              <p:cNvCxnSpPr/>
              <p:nvPr/>
            </p:nvCxnSpPr>
            <p:spPr>
              <a:xfrm>
                <a:off x="2141640" y="7167240"/>
                <a:ext cx="360" cy="126360"/>
              </a:xfrm>
              <a:prstGeom prst="straightConnector1">
                <a:avLst/>
              </a:prstGeom>
              <a:ln w="6480">
                <a:solidFill>
                  <a:srgbClr val="a8a8a8"/>
                </a:solidFill>
                <a:miter/>
              </a:ln>
            </p:spPr>
          </p:cxnSp>
          <p:cxnSp>
            <p:nvCxnSpPr>
              <p:cNvPr id="30874" name="Straight Connector 2031"/>
              <p:cNvCxnSpPr/>
              <p:nvPr/>
            </p:nvCxnSpPr>
            <p:spPr>
              <a:xfrm>
                <a:off x="1976760" y="7167240"/>
                <a:ext cx="360" cy="126360"/>
              </a:xfrm>
              <a:prstGeom prst="straightConnector1">
                <a:avLst/>
              </a:prstGeom>
              <a:ln w="6480">
                <a:solidFill>
                  <a:srgbClr val="a8a8a8"/>
                </a:solidFill>
                <a:miter/>
              </a:ln>
            </p:spPr>
          </p:cxnSp>
          <p:cxnSp>
            <p:nvCxnSpPr>
              <p:cNvPr id="30875" name="Straight Connector 2032"/>
              <p:cNvCxnSpPr/>
              <p:nvPr/>
            </p:nvCxnSpPr>
            <p:spPr>
              <a:xfrm>
                <a:off x="2471040" y="7167240"/>
                <a:ext cx="360" cy="126360"/>
              </a:xfrm>
              <a:prstGeom prst="straightConnector1">
                <a:avLst/>
              </a:prstGeom>
              <a:ln w="6480">
                <a:solidFill>
                  <a:srgbClr val="a8a8a8"/>
                </a:solidFill>
                <a:miter/>
              </a:ln>
            </p:spPr>
          </p:cxnSp>
          <p:cxnSp>
            <p:nvCxnSpPr>
              <p:cNvPr id="30876" name="Straight Connector 2033"/>
              <p:cNvCxnSpPr/>
              <p:nvPr/>
            </p:nvCxnSpPr>
            <p:spPr>
              <a:xfrm>
                <a:off x="2306520" y="7167240"/>
                <a:ext cx="360" cy="126360"/>
              </a:xfrm>
              <a:prstGeom prst="straightConnector1">
                <a:avLst/>
              </a:prstGeom>
              <a:ln w="6480">
                <a:solidFill>
                  <a:srgbClr val="a8a8a8"/>
                </a:solidFill>
                <a:miter/>
              </a:ln>
            </p:spPr>
          </p:cxnSp>
          <p:cxnSp>
            <p:nvCxnSpPr>
              <p:cNvPr id="30877" name="Straight Connector 2034"/>
              <p:cNvCxnSpPr/>
              <p:nvPr/>
            </p:nvCxnSpPr>
            <p:spPr>
              <a:xfrm>
                <a:off x="2800800" y="7167240"/>
                <a:ext cx="360" cy="126360"/>
              </a:xfrm>
              <a:prstGeom prst="straightConnector1">
                <a:avLst/>
              </a:prstGeom>
              <a:ln w="6480">
                <a:solidFill>
                  <a:srgbClr val="a8a8a8"/>
                </a:solidFill>
                <a:miter/>
              </a:ln>
            </p:spPr>
          </p:cxnSp>
          <p:cxnSp>
            <p:nvCxnSpPr>
              <p:cNvPr id="30878" name="Straight Connector 2035"/>
              <p:cNvCxnSpPr/>
              <p:nvPr/>
            </p:nvCxnSpPr>
            <p:spPr>
              <a:xfrm>
                <a:off x="2635920" y="7167240"/>
                <a:ext cx="360" cy="126360"/>
              </a:xfrm>
              <a:prstGeom prst="straightConnector1">
                <a:avLst/>
              </a:prstGeom>
              <a:ln w="6480">
                <a:solidFill>
                  <a:srgbClr val="a8a8a8"/>
                </a:solidFill>
                <a:miter/>
              </a:ln>
            </p:spPr>
          </p:cxnSp>
          <p:cxnSp>
            <p:nvCxnSpPr>
              <p:cNvPr id="30879" name="Straight Connector 2036"/>
              <p:cNvCxnSpPr/>
              <p:nvPr/>
            </p:nvCxnSpPr>
            <p:spPr>
              <a:xfrm>
                <a:off x="3130200" y="7167240"/>
                <a:ext cx="360" cy="126360"/>
              </a:xfrm>
              <a:prstGeom prst="straightConnector1">
                <a:avLst/>
              </a:prstGeom>
              <a:ln w="6480">
                <a:solidFill>
                  <a:srgbClr val="a8a8a8"/>
                </a:solidFill>
                <a:miter/>
              </a:ln>
            </p:spPr>
          </p:cxnSp>
          <p:cxnSp>
            <p:nvCxnSpPr>
              <p:cNvPr id="30880" name="Straight Connector 2037"/>
              <p:cNvCxnSpPr/>
              <p:nvPr/>
            </p:nvCxnSpPr>
            <p:spPr>
              <a:xfrm>
                <a:off x="2965320" y="7167240"/>
                <a:ext cx="360" cy="126360"/>
              </a:xfrm>
              <a:prstGeom prst="straightConnector1">
                <a:avLst/>
              </a:prstGeom>
              <a:ln w="6480">
                <a:solidFill>
                  <a:srgbClr val="a8a8a8"/>
                </a:solidFill>
                <a:miter/>
              </a:ln>
            </p:spPr>
          </p:cxnSp>
          <p:cxnSp>
            <p:nvCxnSpPr>
              <p:cNvPr id="30881" name="Straight Connector 2038"/>
              <p:cNvCxnSpPr/>
              <p:nvPr/>
            </p:nvCxnSpPr>
            <p:spPr>
              <a:xfrm>
                <a:off x="3459600" y="7167240"/>
                <a:ext cx="360" cy="126360"/>
              </a:xfrm>
              <a:prstGeom prst="straightConnector1">
                <a:avLst/>
              </a:prstGeom>
              <a:ln w="6480">
                <a:solidFill>
                  <a:srgbClr val="a8a8a8"/>
                </a:solidFill>
                <a:miter/>
              </a:ln>
            </p:spPr>
          </p:cxnSp>
          <p:cxnSp>
            <p:nvCxnSpPr>
              <p:cNvPr id="30882" name="Straight Connector 2039"/>
              <p:cNvCxnSpPr/>
              <p:nvPr/>
            </p:nvCxnSpPr>
            <p:spPr>
              <a:xfrm>
                <a:off x="3295080" y="7167240"/>
                <a:ext cx="360" cy="126360"/>
              </a:xfrm>
              <a:prstGeom prst="straightConnector1">
                <a:avLst/>
              </a:prstGeom>
              <a:ln w="6480">
                <a:solidFill>
                  <a:srgbClr val="a8a8a8"/>
                </a:solidFill>
                <a:miter/>
              </a:ln>
            </p:spPr>
          </p:cxnSp>
          <p:cxnSp>
            <p:nvCxnSpPr>
              <p:cNvPr id="30883" name="Straight Connector 2040"/>
              <p:cNvCxnSpPr/>
              <p:nvPr/>
            </p:nvCxnSpPr>
            <p:spPr>
              <a:xfrm>
                <a:off x="3789360" y="7167240"/>
                <a:ext cx="360" cy="126360"/>
              </a:xfrm>
              <a:prstGeom prst="straightConnector1">
                <a:avLst/>
              </a:prstGeom>
              <a:ln w="6480">
                <a:solidFill>
                  <a:srgbClr val="a8a8a8"/>
                </a:solidFill>
                <a:miter/>
              </a:ln>
            </p:spPr>
          </p:cxnSp>
          <p:cxnSp>
            <p:nvCxnSpPr>
              <p:cNvPr id="30884" name="Straight Connector 2041"/>
              <p:cNvCxnSpPr/>
              <p:nvPr/>
            </p:nvCxnSpPr>
            <p:spPr>
              <a:xfrm>
                <a:off x="3624480" y="7167240"/>
                <a:ext cx="360" cy="126360"/>
              </a:xfrm>
              <a:prstGeom prst="straightConnector1">
                <a:avLst/>
              </a:prstGeom>
              <a:ln w="6480">
                <a:solidFill>
                  <a:srgbClr val="a8a8a8"/>
                </a:solidFill>
                <a:miter/>
              </a:ln>
            </p:spPr>
          </p:cxnSp>
          <p:cxnSp>
            <p:nvCxnSpPr>
              <p:cNvPr id="30885" name="Straight Connector 2042"/>
              <p:cNvCxnSpPr/>
              <p:nvPr/>
            </p:nvCxnSpPr>
            <p:spPr>
              <a:xfrm>
                <a:off x="4118760" y="7167240"/>
                <a:ext cx="360" cy="126360"/>
              </a:xfrm>
              <a:prstGeom prst="straightConnector1">
                <a:avLst/>
              </a:prstGeom>
              <a:ln w="6480">
                <a:solidFill>
                  <a:srgbClr val="a8a8a8"/>
                </a:solidFill>
                <a:miter/>
              </a:ln>
            </p:spPr>
          </p:cxnSp>
          <p:cxnSp>
            <p:nvCxnSpPr>
              <p:cNvPr id="30886" name="Straight Connector 2043"/>
              <p:cNvCxnSpPr/>
              <p:nvPr/>
            </p:nvCxnSpPr>
            <p:spPr>
              <a:xfrm>
                <a:off x="3953880" y="7167240"/>
                <a:ext cx="360" cy="126360"/>
              </a:xfrm>
              <a:prstGeom prst="straightConnector1">
                <a:avLst/>
              </a:prstGeom>
              <a:ln w="6480">
                <a:solidFill>
                  <a:srgbClr val="a8a8a8"/>
                </a:solidFill>
                <a:miter/>
              </a:ln>
            </p:spPr>
          </p:cxnSp>
          <p:cxnSp>
            <p:nvCxnSpPr>
              <p:cNvPr id="30887" name="Straight Connector 2044"/>
              <p:cNvCxnSpPr/>
              <p:nvPr/>
            </p:nvCxnSpPr>
            <p:spPr>
              <a:xfrm>
                <a:off x="4448160" y="7167240"/>
                <a:ext cx="360" cy="126360"/>
              </a:xfrm>
              <a:prstGeom prst="straightConnector1">
                <a:avLst/>
              </a:prstGeom>
              <a:ln w="6480">
                <a:solidFill>
                  <a:srgbClr val="a8a8a8"/>
                </a:solidFill>
                <a:miter/>
              </a:ln>
            </p:spPr>
          </p:cxnSp>
          <p:cxnSp>
            <p:nvCxnSpPr>
              <p:cNvPr id="30888" name="Straight Connector 2045"/>
              <p:cNvCxnSpPr/>
              <p:nvPr/>
            </p:nvCxnSpPr>
            <p:spPr>
              <a:xfrm>
                <a:off x="4283640" y="7167240"/>
                <a:ext cx="360" cy="126360"/>
              </a:xfrm>
              <a:prstGeom prst="straightConnector1">
                <a:avLst/>
              </a:prstGeom>
              <a:ln w="6480">
                <a:solidFill>
                  <a:srgbClr val="a8a8a8"/>
                </a:solidFill>
                <a:miter/>
              </a:ln>
            </p:spPr>
          </p:cxnSp>
          <p:cxnSp>
            <p:nvCxnSpPr>
              <p:cNvPr id="30889" name="Straight Connector 2046"/>
              <p:cNvCxnSpPr/>
              <p:nvPr/>
            </p:nvCxnSpPr>
            <p:spPr>
              <a:xfrm>
                <a:off x="4777920" y="7167240"/>
                <a:ext cx="360" cy="126360"/>
              </a:xfrm>
              <a:prstGeom prst="straightConnector1">
                <a:avLst/>
              </a:prstGeom>
              <a:ln w="6480">
                <a:solidFill>
                  <a:srgbClr val="a8a8a8"/>
                </a:solidFill>
                <a:miter/>
              </a:ln>
            </p:spPr>
          </p:cxnSp>
          <p:cxnSp>
            <p:nvCxnSpPr>
              <p:cNvPr id="30890" name="Straight Connector 2047"/>
              <p:cNvCxnSpPr/>
              <p:nvPr/>
            </p:nvCxnSpPr>
            <p:spPr>
              <a:xfrm>
                <a:off x="4613040" y="7167240"/>
                <a:ext cx="360" cy="126360"/>
              </a:xfrm>
              <a:prstGeom prst="straightConnector1">
                <a:avLst/>
              </a:prstGeom>
              <a:ln w="6480">
                <a:solidFill>
                  <a:srgbClr val="a8a8a8"/>
                </a:solidFill>
                <a:miter/>
              </a:ln>
            </p:spPr>
          </p:cxnSp>
          <p:cxnSp>
            <p:nvCxnSpPr>
              <p:cNvPr id="30891" name="Straight Connector 2048"/>
              <p:cNvCxnSpPr/>
              <p:nvPr/>
            </p:nvCxnSpPr>
            <p:spPr>
              <a:xfrm>
                <a:off x="5107320" y="7167240"/>
                <a:ext cx="360" cy="126360"/>
              </a:xfrm>
              <a:prstGeom prst="straightConnector1">
                <a:avLst/>
              </a:prstGeom>
              <a:ln w="6480">
                <a:solidFill>
                  <a:srgbClr val="a8a8a8"/>
                </a:solidFill>
                <a:miter/>
              </a:ln>
            </p:spPr>
          </p:cxnSp>
          <p:cxnSp>
            <p:nvCxnSpPr>
              <p:cNvPr id="30892" name="Straight Connector 2049"/>
              <p:cNvCxnSpPr/>
              <p:nvPr/>
            </p:nvCxnSpPr>
            <p:spPr>
              <a:xfrm>
                <a:off x="4942440" y="7167240"/>
                <a:ext cx="360" cy="126360"/>
              </a:xfrm>
              <a:prstGeom prst="straightConnector1">
                <a:avLst/>
              </a:prstGeom>
              <a:ln w="6480">
                <a:solidFill>
                  <a:srgbClr val="a8a8a8"/>
                </a:solidFill>
                <a:miter/>
              </a:ln>
            </p:spPr>
          </p:cxnSp>
          <p:cxnSp>
            <p:nvCxnSpPr>
              <p:cNvPr id="30893" name="Straight Connector 2050"/>
              <p:cNvCxnSpPr/>
              <p:nvPr/>
            </p:nvCxnSpPr>
            <p:spPr>
              <a:xfrm>
                <a:off x="5436720" y="7167240"/>
                <a:ext cx="360" cy="126360"/>
              </a:xfrm>
              <a:prstGeom prst="straightConnector1">
                <a:avLst/>
              </a:prstGeom>
              <a:ln w="6480">
                <a:solidFill>
                  <a:srgbClr val="a8a8a8"/>
                </a:solidFill>
                <a:miter/>
              </a:ln>
            </p:spPr>
          </p:cxnSp>
          <p:cxnSp>
            <p:nvCxnSpPr>
              <p:cNvPr id="30894" name="Straight Connector 2051"/>
              <p:cNvCxnSpPr/>
              <p:nvPr/>
            </p:nvCxnSpPr>
            <p:spPr>
              <a:xfrm>
                <a:off x="5272200" y="7167240"/>
                <a:ext cx="360" cy="126360"/>
              </a:xfrm>
              <a:prstGeom prst="straightConnector1">
                <a:avLst/>
              </a:prstGeom>
              <a:ln w="6480">
                <a:solidFill>
                  <a:srgbClr val="a8a8a8"/>
                </a:solidFill>
                <a:miter/>
              </a:ln>
            </p:spPr>
          </p:cxnSp>
          <p:cxnSp>
            <p:nvCxnSpPr>
              <p:cNvPr id="30895" name="Straight Connector 2052"/>
              <p:cNvCxnSpPr/>
              <p:nvPr/>
            </p:nvCxnSpPr>
            <p:spPr>
              <a:xfrm>
                <a:off x="5766480" y="7167240"/>
                <a:ext cx="360" cy="126360"/>
              </a:xfrm>
              <a:prstGeom prst="straightConnector1">
                <a:avLst/>
              </a:prstGeom>
              <a:ln w="6480">
                <a:solidFill>
                  <a:srgbClr val="a8a8a8"/>
                </a:solidFill>
                <a:miter/>
              </a:ln>
            </p:spPr>
          </p:cxnSp>
          <p:cxnSp>
            <p:nvCxnSpPr>
              <p:cNvPr id="30896" name="Straight Connector 2053"/>
              <p:cNvCxnSpPr/>
              <p:nvPr/>
            </p:nvCxnSpPr>
            <p:spPr>
              <a:xfrm>
                <a:off x="5601600" y="7167240"/>
                <a:ext cx="360" cy="126360"/>
              </a:xfrm>
              <a:prstGeom prst="straightConnector1">
                <a:avLst/>
              </a:prstGeom>
              <a:ln w="6480">
                <a:solidFill>
                  <a:srgbClr val="a8a8a8"/>
                </a:solidFill>
                <a:miter/>
              </a:ln>
            </p:spPr>
          </p:cxnSp>
          <p:cxnSp>
            <p:nvCxnSpPr>
              <p:cNvPr id="30897" name="Straight Connector 2054"/>
              <p:cNvCxnSpPr/>
              <p:nvPr/>
            </p:nvCxnSpPr>
            <p:spPr>
              <a:xfrm>
                <a:off x="6095880" y="7167240"/>
                <a:ext cx="360" cy="126360"/>
              </a:xfrm>
              <a:prstGeom prst="straightConnector1">
                <a:avLst/>
              </a:prstGeom>
              <a:ln w="6480">
                <a:solidFill>
                  <a:srgbClr val="a8a8a8"/>
                </a:solidFill>
                <a:miter/>
              </a:ln>
            </p:spPr>
          </p:cxnSp>
          <p:cxnSp>
            <p:nvCxnSpPr>
              <p:cNvPr id="30898" name="Straight Connector 2055"/>
              <p:cNvCxnSpPr/>
              <p:nvPr/>
            </p:nvCxnSpPr>
            <p:spPr>
              <a:xfrm>
                <a:off x="5931000" y="7167240"/>
                <a:ext cx="360" cy="126360"/>
              </a:xfrm>
              <a:prstGeom prst="straightConnector1">
                <a:avLst/>
              </a:prstGeom>
              <a:ln w="6480">
                <a:solidFill>
                  <a:srgbClr val="a8a8a8"/>
                </a:solidFill>
                <a:miter/>
              </a:ln>
            </p:spPr>
          </p:cxnSp>
          <p:cxnSp>
            <p:nvCxnSpPr>
              <p:cNvPr id="30899" name="Straight Connector 2056"/>
              <p:cNvCxnSpPr/>
              <p:nvPr/>
            </p:nvCxnSpPr>
            <p:spPr>
              <a:xfrm>
                <a:off x="6425280" y="7167240"/>
                <a:ext cx="360" cy="126360"/>
              </a:xfrm>
              <a:prstGeom prst="straightConnector1">
                <a:avLst/>
              </a:prstGeom>
              <a:ln w="6480">
                <a:solidFill>
                  <a:srgbClr val="a8a8a8"/>
                </a:solidFill>
                <a:miter/>
              </a:ln>
            </p:spPr>
          </p:cxnSp>
          <p:cxnSp>
            <p:nvCxnSpPr>
              <p:cNvPr id="30900" name="Straight Connector 2057"/>
              <p:cNvCxnSpPr/>
              <p:nvPr/>
            </p:nvCxnSpPr>
            <p:spPr>
              <a:xfrm>
                <a:off x="6260760" y="7167240"/>
                <a:ext cx="360" cy="126360"/>
              </a:xfrm>
              <a:prstGeom prst="straightConnector1">
                <a:avLst/>
              </a:prstGeom>
              <a:ln w="6480">
                <a:solidFill>
                  <a:srgbClr val="a8a8a8"/>
                </a:solidFill>
                <a:miter/>
              </a:ln>
            </p:spPr>
          </p:cxnSp>
          <p:cxnSp>
            <p:nvCxnSpPr>
              <p:cNvPr id="30901" name="Straight Connector 2058"/>
              <p:cNvCxnSpPr/>
              <p:nvPr/>
            </p:nvCxnSpPr>
            <p:spPr>
              <a:xfrm>
                <a:off x="6590160" y="7167240"/>
                <a:ext cx="360" cy="126360"/>
              </a:xfrm>
              <a:prstGeom prst="straightConnector1">
                <a:avLst/>
              </a:prstGeom>
              <a:ln w="6480">
                <a:solidFill>
                  <a:srgbClr val="a8a8a8"/>
                </a:solidFill>
                <a:miter/>
              </a:ln>
            </p:spPr>
          </p:cxnSp>
          <p:cxnSp>
            <p:nvCxnSpPr>
              <p:cNvPr id="30902" name="Straight Connector 2059"/>
              <p:cNvCxnSpPr/>
              <p:nvPr/>
            </p:nvCxnSpPr>
            <p:spPr>
              <a:xfrm>
                <a:off x="6919560" y="7167240"/>
                <a:ext cx="360" cy="126360"/>
              </a:xfrm>
              <a:prstGeom prst="straightConnector1">
                <a:avLst/>
              </a:prstGeom>
              <a:ln w="6480">
                <a:solidFill>
                  <a:srgbClr val="a8a8a8"/>
                </a:solidFill>
                <a:miter/>
              </a:ln>
            </p:spPr>
          </p:cxnSp>
          <p:cxnSp>
            <p:nvCxnSpPr>
              <p:cNvPr id="30903" name="Straight Connector 2060"/>
              <p:cNvCxnSpPr/>
              <p:nvPr/>
            </p:nvCxnSpPr>
            <p:spPr>
              <a:xfrm>
                <a:off x="6754680" y="7167240"/>
                <a:ext cx="360" cy="126360"/>
              </a:xfrm>
              <a:prstGeom prst="straightConnector1">
                <a:avLst/>
              </a:prstGeom>
              <a:ln w="6480">
                <a:solidFill>
                  <a:srgbClr val="a8a8a8"/>
                </a:solidFill>
                <a:miter/>
              </a:ln>
            </p:spPr>
          </p:cxnSp>
          <p:cxnSp>
            <p:nvCxnSpPr>
              <p:cNvPr id="30904" name="Straight Connector 2061"/>
              <p:cNvCxnSpPr/>
              <p:nvPr/>
            </p:nvCxnSpPr>
            <p:spPr>
              <a:xfrm>
                <a:off x="7248960" y="7167240"/>
                <a:ext cx="360" cy="126360"/>
              </a:xfrm>
              <a:prstGeom prst="straightConnector1">
                <a:avLst/>
              </a:prstGeom>
              <a:ln w="6480">
                <a:solidFill>
                  <a:srgbClr val="a8a8a8"/>
                </a:solidFill>
                <a:miter/>
              </a:ln>
            </p:spPr>
          </p:cxnSp>
          <p:cxnSp>
            <p:nvCxnSpPr>
              <p:cNvPr id="30905" name="Straight Connector 2062"/>
              <p:cNvCxnSpPr/>
              <p:nvPr/>
            </p:nvCxnSpPr>
            <p:spPr>
              <a:xfrm>
                <a:off x="7084440" y="7167240"/>
                <a:ext cx="360" cy="126360"/>
              </a:xfrm>
              <a:prstGeom prst="straightConnector1">
                <a:avLst/>
              </a:prstGeom>
              <a:ln w="6480">
                <a:solidFill>
                  <a:srgbClr val="a8a8a8"/>
                </a:solidFill>
                <a:miter/>
              </a:ln>
            </p:spPr>
          </p:cxnSp>
          <p:cxnSp>
            <p:nvCxnSpPr>
              <p:cNvPr id="30906" name="Straight Connector 2063"/>
              <p:cNvCxnSpPr/>
              <p:nvPr/>
            </p:nvCxnSpPr>
            <p:spPr>
              <a:xfrm>
                <a:off x="7578720" y="7167240"/>
                <a:ext cx="360" cy="126360"/>
              </a:xfrm>
              <a:prstGeom prst="straightConnector1">
                <a:avLst/>
              </a:prstGeom>
              <a:ln w="6480">
                <a:solidFill>
                  <a:srgbClr val="a8a8a8"/>
                </a:solidFill>
                <a:miter/>
              </a:ln>
            </p:spPr>
          </p:cxnSp>
          <p:cxnSp>
            <p:nvCxnSpPr>
              <p:cNvPr id="30907" name="Straight Connector 2064"/>
              <p:cNvCxnSpPr/>
              <p:nvPr/>
            </p:nvCxnSpPr>
            <p:spPr>
              <a:xfrm>
                <a:off x="7413840" y="7167240"/>
                <a:ext cx="360" cy="126360"/>
              </a:xfrm>
              <a:prstGeom prst="straightConnector1">
                <a:avLst/>
              </a:prstGeom>
              <a:ln w="6480">
                <a:solidFill>
                  <a:srgbClr val="a8a8a8"/>
                </a:solidFill>
                <a:miter/>
              </a:ln>
            </p:spPr>
          </p:cxnSp>
          <p:cxnSp>
            <p:nvCxnSpPr>
              <p:cNvPr id="30908" name="Straight Connector 2065"/>
              <p:cNvCxnSpPr/>
              <p:nvPr/>
            </p:nvCxnSpPr>
            <p:spPr>
              <a:xfrm>
                <a:off x="7908120" y="7167240"/>
                <a:ext cx="360" cy="126360"/>
              </a:xfrm>
              <a:prstGeom prst="straightConnector1">
                <a:avLst/>
              </a:prstGeom>
              <a:ln w="6480">
                <a:solidFill>
                  <a:srgbClr val="a8a8a8"/>
                </a:solidFill>
                <a:miter/>
              </a:ln>
            </p:spPr>
          </p:cxnSp>
          <p:cxnSp>
            <p:nvCxnSpPr>
              <p:cNvPr id="30909" name="Straight Connector 2066"/>
              <p:cNvCxnSpPr/>
              <p:nvPr/>
            </p:nvCxnSpPr>
            <p:spPr>
              <a:xfrm>
                <a:off x="7743240" y="7167240"/>
                <a:ext cx="360" cy="126360"/>
              </a:xfrm>
              <a:prstGeom prst="straightConnector1">
                <a:avLst/>
              </a:prstGeom>
              <a:ln w="6480">
                <a:solidFill>
                  <a:srgbClr val="a8a8a8"/>
                </a:solidFill>
                <a:miter/>
              </a:ln>
            </p:spPr>
          </p:cxnSp>
          <p:cxnSp>
            <p:nvCxnSpPr>
              <p:cNvPr id="30910" name="Straight Connector 2067"/>
              <p:cNvCxnSpPr/>
              <p:nvPr/>
            </p:nvCxnSpPr>
            <p:spPr>
              <a:xfrm>
                <a:off x="8237520" y="7167240"/>
                <a:ext cx="360" cy="126360"/>
              </a:xfrm>
              <a:prstGeom prst="straightConnector1">
                <a:avLst/>
              </a:prstGeom>
              <a:ln w="6480">
                <a:solidFill>
                  <a:srgbClr val="a8a8a8"/>
                </a:solidFill>
                <a:miter/>
              </a:ln>
            </p:spPr>
          </p:cxnSp>
          <p:cxnSp>
            <p:nvCxnSpPr>
              <p:cNvPr id="30911" name="Straight Connector 2068"/>
              <p:cNvCxnSpPr/>
              <p:nvPr/>
            </p:nvCxnSpPr>
            <p:spPr>
              <a:xfrm>
                <a:off x="8073000" y="7167240"/>
                <a:ext cx="360" cy="126360"/>
              </a:xfrm>
              <a:prstGeom prst="straightConnector1">
                <a:avLst/>
              </a:prstGeom>
              <a:ln w="6480">
                <a:solidFill>
                  <a:srgbClr val="a8a8a8"/>
                </a:solidFill>
                <a:miter/>
              </a:ln>
            </p:spPr>
          </p:cxnSp>
          <p:cxnSp>
            <p:nvCxnSpPr>
              <p:cNvPr id="30912" name="Straight Connector 2069"/>
              <p:cNvCxnSpPr/>
              <p:nvPr/>
            </p:nvCxnSpPr>
            <p:spPr>
              <a:xfrm>
                <a:off x="8567280" y="7167240"/>
                <a:ext cx="360" cy="126360"/>
              </a:xfrm>
              <a:prstGeom prst="straightConnector1">
                <a:avLst/>
              </a:prstGeom>
              <a:ln w="6480">
                <a:solidFill>
                  <a:srgbClr val="a8a8a8"/>
                </a:solidFill>
                <a:miter/>
              </a:ln>
            </p:spPr>
          </p:cxnSp>
          <p:cxnSp>
            <p:nvCxnSpPr>
              <p:cNvPr id="30913" name="Straight Connector 2070"/>
              <p:cNvCxnSpPr/>
              <p:nvPr/>
            </p:nvCxnSpPr>
            <p:spPr>
              <a:xfrm>
                <a:off x="8402400" y="7167240"/>
                <a:ext cx="360" cy="126360"/>
              </a:xfrm>
              <a:prstGeom prst="straightConnector1">
                <a:avLst/>
              </a:prstGeom>
              <a:ln w="6480">
                <a:solidFill>
                  <a:srgbClr val="a8a8a8"/>
                </a:solidFill>
                <a:miter/>
              </a:ln>
            </p:spPr>
          </p:cxnSp>
          <p:cxnSp>
            <p:nvCxnSpPr>
              <p:cNvPr id="30914" name="Straight Connector 2071"/>
              <p:cNvCxnSpPr/>
              <p:nvPr/>
            </p:nvCxnSpPr>
            <p:spPr>
              <a:xfrm>
                <a:off x="8896680" y="7167240"/>
                <a:ext cx="360" cy="126360"/>
              </a:xfrm>
              <a:prstGeom prst="straightConnector1">
                <a:avLst/>
              </a:prstGeom>
              <a:ln w="6480">
                <a:solidFill>
                  <a:srgbClr val="a8a8a8"/>
                </a:solidFill>
                <a:miter/>
              </a:ln>
            </p:spPr>
          </p:cxnSp>
          <p:cxnSp>
            <p:nvCxnSpPr>
              <p:cNvPr id="30915" name="Straight Connector 2072"/>
              <p:cNvCxnSpPr/>
              <p:nvPr/>
            </p:nvCxnSpPr>
            <p:spPr>
              <a:xfrm>
                <a:off x="8731800" y="7167240"/>
                <a:ext cx="360" cy="126360"/>
              </a:xfrm>
              <a:prstGeom prst="straightConnector1">
                <a:avLst/>
              </a:prstGeom>
              <a:ln w="6480">
                <a:solidFill>
                  <a:srgbClr val="a8a8a8"/>
                </a:solidFill>
                <a:miter/>
              </a:ln>
            </p:spPr>
          </p:cxnSp>
          <p:cxnSp>
            <p:nvCxnSpPr>
              <p:cNvPr id="30916" name="Straight Connector 2073"/>
              <p:cNvCxnSpPr/>
              <p:nvPr/>
            </p:nvCxnSpPr>
            <p:spPr>
              <a:xfrm>
                <a:off x="9226080" y="7167240"/>
                <a:ext cx="360" cy="126360"/>
              </a:xfrm>
              <a:prstGeom prst="straightConnector1">
                <a:avLst/>
              </a:prstGeom>
              <a:ln w="6480">
                <a:solidFill>
                  <a:srgbClr val="a8a8a8"/>
                </a:solidFill>
                <a:miter/>
              </a:ln>
            </p:spPr>
          </p:cxnSp>
          <p:cxnSp>
            <p:nvCxnSpPr>
              <p:cNvPr id="30917" name="Straight Connector 2074"/>
              <p:cNvCxnSpPr/>
              <p:nvPr/>
            </p:nvCxnSpPr>
            <p:spPr>
              <a:xfrm>
                <a:off x="9061560" y="7167240"/>
                <a:ext cx="360" cy="126360"/>
              </a:xfrm>
              <a:prstGeom prst="straightConnector1">
                <a:avLst/>
              </a:prstGeom>
              <a:ln w="6480">
                <a:solidFill>
                  <a:srgbClr val="a8a8a8"/>
                </a:solidFill>
                <a:miter/>
              </a:ln>
            </p:spPr>
          </p:cxnSp>
          <p:cxnSp>
            <p:nvCxnSpPr>
              <p:cNvPr id="30918" name="Straight Connector 2075"/>
              <p:cNvCxnSpPr/>
              <p:nvPr/>
            </p:nvCxnSpPr>
            <p:spPr>
              <a:xfrm>
                <a:off x="9555840" y="7167240"/>
                <a:ext cx="360" cy="126360"/>
              </a:xfrm>
              <a:prstGeom prst="straightConnector1">
                <a:avLst/>
              </a:prstGeom>
              <a:ln w="6480">
                <a:solidFill>
                  <a:srgbClr val="a8a8a8"/>
                </a:solidFill>
                <a:miter/>
              </a:ln>
            </p:spPr>
          </p:cxnSp>
          <p:cxnSp>
            <p:nvCxnSpPr>
              <p:cNvPr id="30919" name="Straight Connector 2076"/>
              <p:cNvCxnSpPr/>
              <p:nvPr/>
            </p:nvCxnSpPr>
            <p:spPr>
              <a:xfrm>
                <a:off x="9390960" y="7167240"/>
                <a:ext cx="360" cy="126360"/>
              </a:xfrm>
              <a:prstGeom prst="straightConnector1">
                <a:avLst/>
              </a:prstGeom>
              <a:ln w="6480">
                <a:solidFill>
                  <a:srgbClr val="a8a8a8"/>
                </a:solidFill>
                <a:miter/>
              </a:ln>
            </p:spPr>
          </p:cxnSp>
          <p:cxnSp>
            <p:nvCxnSpPr>
              <p:cNvPr id="30920" name="Straight Connector 2077"/>
              <p:cNvCxnSpPr/>
              <p:nvPr/>
            </p:nvCxnSpPr>
            <p:spPr>
              <a:xfrm>
                <a:off x="9885240" y="7167240"/>
                <a:ext cx="360" cy="126360"/>
              </a:xfrm>
              <a:prstGeom prst="straightConnector1">
                <a:avLst/>
              </a:prstGeom>
              <a:ln w="6480">
                <a:solidFill>
                  <a:srgbClr val="a8a8a8"/>
                </a:solidFill>
                <a:miter/>
              </a:ln>
            </p:spPr>
          </p:cxnSp>
          <p:cxnSp>
            <p:nvCxnSpPr>
              <p:cNvPr id="30921" name="Straight Connector 2078"/>
              <p:cNvCxnSpPr/>
              <p:nvPr/>
            </p:nvCxnSpPr>
            <p:spPr>
              <a:xfrm>
                <a:off x="9720360" y="7167240"/>
                <a:ext cx="360" cy="126360"/>
              </a:xfrm>
              <a:prstGeom prst="straightConnector1">
                <a:avLst/>
              </a:prstGeom>
              <a:ln w="6480">
                <a:solidFill>
                  <a:srgbClr val="a8a8a8"/>
                </a:solidFill>
                <a:miter/>
              </a:ln>
            </p:spPr>
          </p:cxnSp>
          <p:cxnSp>
            <p:nvCxnSpPr>
              <p:cNvPr id="30922" name="Straight Connector 2079"/>
              <p:cNvCxnSpPr/>
              <p:nvPr/>
            </p:nvCxnSpPr>
            <p:spPr>
              <a:xfrm>
                <a:off x="10214640" y="7167240"/>
                <a:ext cx="360" cy="126360"/>
              </a:xfrm>
              <a:prstGeom prst="straightConnector1">
                <a:avLst/>
              </a:prstGeom>
              <a:ln w="6480">
                <a:solidFill>
                  <a:srgbClr val="a8a8a8"/>
                </a:solidFill>
                <a:miter/>
              </a:ln>
            </p:spPr>
          </p:cxnSp>
          <p:cxnSp>
            <p:nvCxnSpPr>
              <p:cNvPr id="30923" name="Straight Connector 2080"/>
              <p:cNvCxnSpPr/>
              <p:nvPr/>
            </p:nvCxnSpPr>
            <p:spPr>
              <a:xfrm>
                <a:off x="10050120" y="7167240"/>
                <a:ext cx="360" cy="126360"/>
              </a:xfrm>
              <a:prstGeom prst="straightConnector1">
                <a:avLst/>
              </a:prstGeom>
              <a:ln w="6480">
                <a:solidFill>
                  <a:srgbClr val="a8a8a8"/>
                </a:solidFill>
                <a:miter/>
              </a:ln>
            </p:spPr>
          </p:cxnSp>
          <p:cxnSp>
            <p:nvCxnSpPr>
              <p:cNvPr id="30924" name="Straight Connector 2081"/>
              <p:cNvCxnSpPr/>
              <p:nvPr/>
            </p:nvCxnSpPr>
            <p:spPr>
              <a:xfrm>
                <a:off x="10544400" y="7167240"/>
                <a:ext cx="360" cy="126360"/>
              </a:xfrm>
              <a:prstGeom prst="straightConnector1">
                <a:avLst/>
              </a:prstGeom>
              <a:ln w="6480">
                <a:solidFill>
                  <a:srgbClr val="a8a8a8"/>
                </a:solidFill>
                <a:miter/>
              </a:ln>
            </p:spPr>
          </p:cxnSp>
          <p:cxnSp>
            <p:nvCxnSpPr>
              <p:cNvPr id="30925" name="Straight Connector 2082"/>
              <p:cNvCxnSpPr/>
              <p:nvPr/>
            </p:nvCxnSpPr>
            <p:spPr>
              <a:xfrm>
                <a:off x="10379520" y="7167240"/>
                <a:ext cx="360" cy="126360"/>
              </a:xfrm>
              <a:prstGeom prst="straightConnector1">
                <a:avLst/>
              </a:prstGeom>
              <a:ln w="6480">
                <a:solidFill>
                  <a:srgbClr val="a8a8a8"/>
                </a:solidFill>
                <a:miter/>
              </a:ln>
            </p:spPr>
          </p:cxnSp>
          <p:cxnSp>
            <p:nvCxnSpPr>
              <p:cNvPr id="30926" name="Straight Connector 2083"/>
              <p:cNvCxnSpPr/>
              <p:nvPr/>
            </p:nvCxnSpPr>
            <p:spPr>
              <a:xfrm>
                <a:off x="10873800" y="7167240"/>
                <a:ext cx="360" cy="126360"/>
              </a:xfrm>
              <a:prstGeom prst="straightConnector1">
                <a:avLst/>
              </a:prstGeom>
              <a:ln w="6480">
                <a:solidFill>
                  <a:srgbClr val="a8a8a8"/>
                </a:solidFill>
                <a:miter/>
              </a:ln>
            </p:spPr>
          </p:cxnSp>
          <p:cxnSp>
            <p:nvCxnSpPr>
              <p:cNvPr id="30927" name="Straight Connector 2084"/>
              <p:cNvCxnSpPr/>
              <p:nvPr/>
            </p:nvCxnSpPr>
            <p:spPr>
              <a:xfrm>
                <a:off x="10708920" y="7167240"/>
                <a:ext cx="360" cy="126360"/>
              </a:xfrm>
              <a:prstGeom prst="straightConnector1">
                <a:avLst/>
              </a:prstGeom>
              <a:ln w="6480">
                <a:solidFill>
                  <a:srgbClr val="a8a8a8"/>
                </a:solidFill>
                <a:miter/>
              </a:ln>
            </p:spPr>
          </p:cxnSp>
          <p:cxnSp>
            <p:nvCxnSpPr>
              <p:cNvPr id="30928" name="Straight Connector 2085"/>
              <p:cNvCxnSpPr/>
              <p:nvPr/>
            </p:nvCxnSpPr>
            <p:spPr>
              <a:xfrm>
                <a:off x="11203200" y="7167240"/>
                <a:ext cx="360" cy="126360"/>
              </a:xfrm>
              <a:prstGeom prst="straightConnector1">
                <a:avLst/>
              </a:prstGeom>
              <a:ln w="6480">
                <a:solidFill>
                  <a:srgbClr val="a8a8a8"/>
                </a:solidFill>
                <a:miter/>
              </a:ln>
            </p:spPr>
          </p:cxnSp>
          <p:cxnSp>
            <p:nvCxnSpPr>
              <p:cNvPr id="30929" name="Straight Connector 2086"/>
              <p:cNvCxnSpPr/>
              <p:nvPr/>
            </p:nvCxnSpPr>
            <p:spPr>
              <a:xfrm>
                <a:off x="11038680" y="7167240"/>
                <a:ext cx="360" cy="126360"/>
              </a:xfrm>
              <a:prstGeom prst="straightConnector1">
                <a:avLst/>
              </a:prstGeom>
              <a:ln w="6480">
                <a:solidFill>
                  <a:srgbClr val="a8a8a8"/>
                </a:solidFill>
                <a:miter/>
              </a:ln>
            </p:spPr>
          </p:cxnSp>
          <p:cxnSp>
            <p:nvCxnSpPr>
              <p:cNvPr id="30930" name="Straight Connector 2087"/>
              <p:cNvCxnSpPr/>
              <p:nvPr/>
            </p:nvCxnSpPr>
            <p:spPr>
              <a:xfrm>
                <a:off x="11532960" y="7167240"/>
                <a:ext cx="360" cy="126360"/>
              </a:xfrm>
              <a:prstGeom prst="straightConnector1">
                <a:avLst/>
              </a:prstGeom>
              <a:ln w="6480">
                <a:solidFill>
                  <a:srgbClr val="a8a8a8"/>
                </a:solidFill>
                <a:miter/>
              </a:ln>
            </p:spPr>
          </p:cxnSp>
          <p:cxnSp>
            <p:nvCxnSpPr>
              <p:cNvPr id="30931" name="Straight Connector 2088"/>
              <p:cNvCxnSpPr/>
              <p:nvPr/>
            </p:nvCxnSpPr>
            <p:spPr>
              <a:xfrm>
                <a:off x="11368080" y="7167240"/>
                <a:ext cx="360" cy="126360"/>
              </a:xfrm>
              <a:prstGeom prst="straightConnector1">
                <a:avLst/>
              </a:prstGeom>
              <a:ln w="6480">
                <a:solidFill>
                  <a:srgbClr val="a8a8a8"/>
                </a:solidFill>
                <a:miter/>
              </a:ln>
            </p:spPr>
          </p:cxnSp>
          <p:cxnSp>
            <p:nvCxnSpPr>
              <p:cNvPr id="30932" name="Straight Connector 2089"/>
              <p:cNvCxnSpPr/>
              <p:nvPr/>
            </p:nvCxnSpPr>
            <p:spPr>
              <a:xfrm>
                <a:off x="11862360" y="7167240"/>
                <a:ext cx="360" cy="126360"/>
              </a:xfrm>
              <a:prstGeom prst="straightConnector1">
                <a:avLst/>
              </a:prstGeom>
              <a:ln w="6480">
                <a:solidFill>
                  <a:srgbClr val="a8a8a8"/>
                </a:solidFill>
                <a:miter/>
              </a:ln>
            </p:spPr>
          </p:cxnSp>
          <p:cxnSp>
            <p:nvCxnSpPr>
              <p:cNvPr id="3093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0934" name="Group 28"/>
            <p:cNvGrpSpPr/>
            <p:nvPr/>
          </p:nvGrpSpPr>
          <p:grpSpPr>
            <a:xfrm>
              <a:off x="-435240" y="-435240"/>
              <a:ext cx="13042800" cy="7728480"/>
              <a:chOff x="-435240" y="-435240"/>
              <a:chExt cx="13042800" cy="7728480"/>
            </a:xfrm>
          </p:grpSpPr>
          <p:cxnSp>
            <p:nvCxnSpPr>
              <p:cNvPr id="30935" name="Straight Connector 1897"/>
              <p:cNvCxnSpPr/>
              <p:nvPr/>
            </p:nvCxnSpPr>
            <p:spPr>
              <a:xfrm>
                <a:off x="12355560" y="4898520"/>
                <a:ext cx="252360" cy="360"/>
              </a:xfrm>
              <a:prstGeom prst="straightConnector1">
                <a:avLst/>
              </a:prstGeom>
              <a:ln w="6480">
                <a:solidFill>
                  <a:srgbClr val="a8a8a8"/>
                </a:solidFill>
                <a:miter/>
              </a:ln>
            </p:spPr>
          </p:cxnSp>
          <p:cxnSp>
            <p:nvCxnSpPr>
              <p:cNvPr id="30936" name="Straight Connector 181"/>
              <p:cNvCxnSpPr/>
              <p:nvPr/>
            </p:nvCxnSpPr>
            <p:spPr>
              <a:xfrm>
                <a:off x="-435240" y="326520"/>
                <a:ext cx="252360" cy="360"/>
              </a:xfrm>
              <a:prstGeom prst="straightConnector1">
                <a:avLst/>
              </a:prstGeom>
              <a:ln w="6480">
                <a:solidFill>
                  <a:srgbClr val="a8a8a8"/>
                </a:solidFill>
                <a:miter/>
              </a:ln>
            </p:spPr>
          </p:cxnSp>
          <p:cxnSp>
            <p:nvCxnSpPr>
              <p:cNvPr id="30937" name="Straight Connector 182"/>
              <p:cNvCxnSpPr/>
              <p:nvPr/>
            </p:nvCxnSpPr>
            <p:spPr>
              <a:xfrm>
                <a:off x="-435240" y="0"/>
                <a:ext cx="252360" cy="360"/>
              </a:xfrm>
              <a:prstGeom prst="straightConnector1">
                <a:avLst/>
              </a:prstGeom>
              <a:ln w="6480">
                <a:solidFill>
                  <a:srgbClr val="a8a8a8"/>
                </a:solidFill>
                <a:miter/>
              </a:ln>
            </p:spPr>
          </p:cxnSp>
          <p:cxnSp>
            <p:nvCxnSpPr>
              <p:cNvPr id="30938" name="Straight Connector 183"/>
              <p:cNvCxnSpPr/>
              <p:nvPr/>
            </p:nvCxnSpPr>
            <p:spPr>
              <a:xfrm>
                <a:off x="-435240" y="979560"/>
                <a:ext cx="252360" cy="360"/>
              </a:xfrm>
              <a:prstGeom prst="straightConnector1">
                <a:avLst/>
              </a:prstGeom>
              <a:ln w="6480">
                <a:solidFill>
                  <a:srgbClr val="a8a8a8"/>
                </a:solidFill>
                <a:miter/>
              </a:ln>
            </p:spPr>
          </p:cxnSp>
          <p:cxnSp>
            <p:nvCxnSpPr>
              <p:cNvPr id="30939" name="Straight Connector 184"/>
              <p:cNvCxnSpPr/>
              <p:nvPr/>
            </p:nvCxnSpPr>
            <p:spPr>
              <a:xfrm>
                <a:off x="-435240" y="653040"/>
                <a:ext cx="252360" cy="360"/>
              </a:xfrm>
              <a:prstGeom prst="straightConnector1">
                <a:avLst/>
              </a:prstGeom>
              <a:ln w="6480">
                <a:solidFill>
                  <a:srgbClr val="a8a8a8"/>
                </a:solidFill>
                <a:miter/>
              </a:ln>
            </p:spPr>
          </p:cxnSp>
          <p:cxnSp>
            <p:nvCxnSpPr>
              <p:cNvPr id="30940" name="Straight Connector 185"/>
              <p:cNvCxnSpPr/>
              <p:nvPr/>
            </p:nvCxnSpPr>
            <p:spPr>
              <a:xfrm>
                <a:off x="-435240" y="1632600"/>
                <a:ext cx="252360" cy="360"/>
              </a:xfrm>
              <a:prstGeom prst="straightConnector1">
                <a:avLst/>
              </a:prstGeom>
              <a:ln w="6480">
                <a:solidFill>
                  <a:srgbClr val="a8a8a8"/>
                </a:solidFill>
                <a:miter/>
              </a:ln>
            </p:spPr>
          </p:cxnSp>
          <p:cxnSp>
            <p:nvCxnSpPr>
              <p:cNvPr id="30941" name="Straight Connector 186"/>
              <p:cNvCxnSpPr/>
              <p:nvPr/>
            </p:nvCxnSpPr>
            <p:spPr>
              <a:xfrm>
                <a:off x="-435240" y="1306080"/>
                <a:ext cx="252360" cy="360"/>
              </a:xfrm>
              <a:prstGeom prst="straightConnector1">
                <a:avLst/>
              </a:prstGeom>
              <a:ln w="6480">
                <a:solidFill>
                  <a:srgbClr val="a8a8a8"/>
                </a:solidFill>
                <a:miter/>
              </a:ln>
            </p:spPr>
          </p:cxnSp>
          <p:cxnSp>
            <p:nvCxnSpPr>
              <p:cNvPr id="30942" name="Straight Connector 187"/>
              <p:cNvCxnSpPr/>
              <p:nvPr/>
            </p:nvCxnSpPr>
            <p:spPr>
              <a:xfrm>
                <a:off x="-435240" y="2285640"/>
                <a:ext cx="252360" cy="360"/>
              </a:xfrm>
              <a:prstGeom prst="straightConnector1">
                <a:avLst/>
              </a:prstGeom>
              <a:ln w="6480">
                <a:solidFill>
                  <a:srgbClr val="a8a8a8"/>
                </a:solidFill>
                <a:miter/>
              </a:ln>
            </p:spPr>
          </p:cxnSp>
          <p:cxnSp>
            <p:nvCxnSpPr>
              <p:cNvPr id="30943" name="Straight Connector 188"/>
              <p:cNvCxnSpPr/>
              <p:nvPr/>
            </p:nvCxnSpPr>
            <p:spPr>
              <a:xfrm>
                <a:off x="-435240" y="1959120"/>
                <a:ext cx="252360" cy="360"/>
              </a:xfrm>
              <a:prstGeom prst="straightConnector1">
                <a:avLst/>
              </a:prstGeom>
              <a:ln w="6480">
                <a:solidFill>
                  <a:srgbClr val="a8a8a8"/>
                </a:solidFill>
                <a:miter/>
              </a:ln>
            </p:spPr>
          </p:cxnSp>
          <p:cxnSp>
            <p:nvCxnSpPr>
              <p:cNvPr id="30944" name="Straight Connector 189"/>
              <p:cNvCxnSpPr/>
              <p:nvPr/>
            </p:nvCxnSpPr>
            <p:spPr>
              <a:xfrm>
                <a:off x="-435240" y="2939040"/>
                <a:ext cx="252360" cy="360"/>
              </a:xfrm>
              <a:prstGeom prst="straightConnector1">
                <a:avLst/>
              </a:prstGeom>
              <a:ln w="6480">
                <a:solidFill>
                  <a:srgbClr val="a8a8a8"/>
                </a:solidFill>
                <a:miter/>
              </a:ln>
            </p:spPr>
          </p:cxnSp>
          <p:cxnSp>
            <p:nvCxnSpPr>
              <p:cNvPr id="30945" name="Straight Connector 190"/>
              <p:cNvCxnSpPr/>
              <p:nvPr/>
            </p:nvCxnSpPr>
            <p:spPr>
              <a:xfrm>
                <a:off x="-435240" y="2612520"/>
                <a:ext cx="252360" cy="360"/>
              </a:xfrm>
              <a:prstGeom prst="straightConnector1">
                <a:avLst/>
              </a:prstGeom>
              <a:ln w="6480">
                <a:solidFill>
                  <a:srgbClr val="a8a8a8"/>
                </a:solidFill>
                <a:miter/>
              </a:ln>
            </p:spPr>
          </p:cxnSp>
          <p:cxnSp>
            <p:nvCxnSpPr>
              <p:cNvPr id="30946" name="Straight Connector 191"/>
              <p:cNvCxnSpPr/>
              <p:nvPr/>
            </p:nvCxnSpPr>
            <p:spPr>
              <a:xfrm>
                <a:off x="-435240" y="3592080"/>
                <a:ext cx="252360" cy="360"/>
              </a:xfrm>
              <a:prstGeom prst="straightConnector1">
                <a:avLst/>
              </a:prstGeom>
              <a:ln w="6480">
                <a:solidFill>
                  <a:srgbClr val="a8a8a8"/>
                </a:solidFill>
                <a:miter/>
              </a:ln>
            </p:spPr>
          </p:cxnSp>
          <p:cxnSp>
            <p:nvCxnSpPr>
              <p:cNvPr id="30947" name="Straight Connector 192"/>
              <p:cNvCxnSpPr/>
              <p:nvPr/>
            </p:nvCxnSpPr>
            <p:spPr>
              <a:xfrm>
                <a:off x="-435240" y="3265560"/>
                <a:ext cx="252360" cy="360"/>
              </a:xfrm>
              <a:prstGeom prst="straightConnector1">
                <a:avLst/>
              </a:prstGeom>
              <a:ln w="6480">
                <a:solidFill>
                  <a:srgbClr val="a8a8a8"/>
                </a:solidFill>
                <a:miter/>
              </a:ln>
            </p:spPr>
          </p:cxnSp>
          <p:cxnSp>
            <p:nvCxnSpPr>
              <p:cNvPr id="30948" name="Straight Connector 193"/>
              <p:cNvCxnSpPr/>
              <p:nvPr/>
            </p:nvCxnSpPr>
            <p:spPr>
              <a:xfrm>
                <a:off x="-435240" y="4245120"/>
                <a:ext cx="252360" cy="360"/>
              </a:xfrm>
              <a:prstGeom prst="straightConnector1">
                <a:avLst/>
              </a:prstGeom>
              <a:ln w="6480">
                <a:solidFill>
                  <a:srgbClr val="a8a8a8"/>
                </a:solidFill>
                <a:miter/>
              </a:ln>
            </p:spPr>
          </p:cxnSp>
          <p:cxnSp>
            <p:nvCxnSpPr>
              <p:cNvPr id="30949" name="Straight Connector 194"/>
              <p:cNvCxnSpPr/>
              <p:nvPr/>
            </p:nvCxnSpPr>
            <p:spPr>
              <a:xfrm>
                <a:off x="-435240" y="3918600"/>
                <a:ext cx="252360" cy="360"/>
              </a:xfrm>
              <a:prstGeom prst="straightConnector1">
                <a:avLst/>
              </a:prstGeom>
              <a:ln w="6480">
                <a:solidFill>
                  <a:srgbClr val="a8a8a8"/>
                </a:solidFill>
                <a:miter/>
              </a:ln>
            </p:spPr>
          </p:cxnSp>
          <p:cxnSp>
            <p:nvCxnSpPr>
              <p:cNvPr id="30950" name="Straight Connector 195"/>
              <p:cNvCxnSpPr/>
              <p:nvPr/>
            </p:nvCxnSpPr>
            <p:spPr>
              <a:xfrm>
                <a:off x="-435240" y="4898520"/>
                <a:ext cx="252360" cy="360"/>
              </a:xfrm>
              <a:prstGeom prst="straightConnector1">
                <a:avLst/>
              </a:prstGeom>
              <a:ln w="6480">
                <a:solidFill>
                  <a:srgbClr val="a8a8a8"/>
                </a:solidFill>
                <a:miter/>
              </a:ln>
            </p:spPr>
          </p:cxnSp>
          <p:cxnSp>
            <p:nvCxnSpPr>
              <p:cNvPr id="30951" name="Straight Connector 196"/>
              <p:cNvCxnSpPr/>
              <p:nvPr/>
            </p:nvCxnSpPr>
            <p:spPr>
              <a:xfrm>
                <a:off x="-435240" y="4571640"/>
                <a:ext cx="252360" cy="360"/>
              </a:xfrm>
              <a:prstGeom prst="straightConnector1">
                <a:avLst/>
              </a:prstGeom>
              <a:ln w="6480">
                <a:solidFill>
                  <a:srgbClr val="a8a8a8"/>
                </a:solidFill>
                <a:miter/>
              </a:ln>
            </p:spPr>
          </p:cxnSp>
          <p:cxnSp>
            <p:nvCxnSpPr>
              <p:cNvPr id="30952" name="Straight Connector 197"/>
              <p:cNvCxnSpPr/>
              <p:nvPr/>
            </p:nvCxnSpPr>
            <p:spPr>
              <a:xfrm>
                <a:off x="-435240" y="5551560"/>
                <a:ext cx="252360" cy="360"/>
              </a:xfrm>
              <a:prstGeom prst="straightConnector1">
                <a:avLst/>
              </a:prstGeom>
              <a:ln w="6480">
                <a:solidFill>
                  <a:srgbClr val="a8a8a8"/>
                </a:solidFill>
                <a:miter/>
              </a:ln>
            </p:spPr>
          </p:cxnSp>
          <p:cxnSp>
            <p:nvCxnSpPr>
              <p:cNvPr id="30953" name="Straight Connector 198"/>
              <p:cNvCxnSpPr/>
              <p:nvPr/>
            </p:nvCxnSpPr>
            <p:spPr>
              <a:xfrm>
                <a:off x="-435240" y="5225040"/>
                <a:ext cx="252360" cy="360"/>
              </a:xfrm>
              <a:prstGeom prst="straightConnector1">
                <a:avLst/>
              </a:prstGeom>
              <a:ln w="6480">
                <a:solidFill>
                  <a:srgbClr val="a8a8a8"/>
                </a:solidFill>
                <a:miter/>
              </a:ln>
            </p:spPr>
          </p:cxnSp>
          <p:cxnSp>
            <p:nvCxnSpPr>
              <p:cNvPr id="30954" name="Straight Connector 199"/>
              <p:cNvCxnSpPr/>
              <p:nvPr/>
            </p:nvCxnSpPr>
            <p:spPr>
              <a:xfrm>
                <a:off x="-435240" y="6204600"/>
                <a:ext cx="252360" cy="360"/>
              </a:xfrm>
              <a:prstGeom prst="straightConnector1">
                <a:avLst/>
              </a:prstGeom>
              <a:ln w="6480">
                <a:solidFill>
                  <a:srgbClr val="a8a8a8"/>
                </a:solidFill>
                <a:miter/>
              </a:ln>
            </p:spPr>
          </p:cxnSp>
          <p:cxnSp>
            <p:nvCxnSpPr>
              <p:cNvPr id="30955" name="Straight Connector 200"/>
              <p:cNvCxnSpPr/>
              <p:nvPr/>
            </p:nvCxnSpPr>
            <p:spPr>
              <a:xfrm>
                <a:off x="-435240" y="5878080"/>
                <a:ext cx="252360" cy="360"/>
              </a:xfrm>
              <a:prstGeom prst="straightConnector1">
                <a:avLst/>
              </a:prstGeom>
              <a:ln w="6480">
                <a:solidFill>
                  <a:srgbClr val="a8a8a8"/>
                </a:solidFill>
                <a:miter/>
              </a:ln>
            </p:spPr>
          </p:cxnSp>
          <p:cxnSp>
            <p:nvCxnSpPr>
              <p:cNvPr id="30956" name="Straight Connector 201"/>
              <p:cNvCxnSpPr/>
              <p:nvPr/>
            </p:nvCxnSpPr>
            <p:spPr>
              <a:xfrm>
                <a:off x="-435240" y="6857640"/>
                <a:ext cx="252360" cy="360"/>
              </a:xfrm>
              <a:prstGeom prst="straightConnector1">
                <a:avLst/>
              </a:prstGeom>
              <a:ln w="6480">
                <a:solidFill>
                  <a:srgbClr val="a8a8a8"/>
                </a:solidFill>
                <a:miter/>
              </a:ln>
            </p:spPr>
          </p:cxnSp>
          <p:cxnSp>
            <p:nvCxnSpPr>
              <p:cNvPr id="30957" name="Straight Connector 202"/>
              <p:cNvCxnSpPr/>
              <p:nvPr/>
            </p:nvCxnSpPr>
            <p:spPr>
              <a:xfrm>
                <a:off x="-435240" y="6531120"/>
                <a:ext cx="252360" cy="360"/>
              </a:xfrm>
              <a:prstGeom prst="straightConnector1">
                <a:avLst/>
              </a:prstGeom>
              <a:ln w="6480">
                <a:solidFill>
                  <a:srgbClr val="a8a8a8"/>
                </a:solidFill>
                <a:miter/>
              </a:ln>
            </p:spPr>
          </p:cxnSp>
          <p:cxnSp>
            <p:nvCxnSpPr>
              <p:cNvPr id="30958" name="Straight Connector 806"/>
              <p:cNvCxnSpPr/>
              <p:nvPr/>
            </p:nvCxnSpPr>
            <p:spPr>
              <a:xfrm flipV="1">
                <a:off x="11862360" y="-435240"/>
                <a:ext cx="360" cy="252360"/>
              </a:xfrm>
              <a:prstGeom prst="straightConnector1">
                <a:avLst/>
              </a:prstGeom>
              <a:ln w="6480">
                <a:solidFill>
                  <a:srgbClr val="a8a8a8"/>
                </a:solidFill>
                <a:miter/>
              </a:ln>
            </p:spPr>
          </p:cxnSp>
          <p:cxnSp>
            <p:nvCxnSpPr>
              <p:cNvPr id="30959" name="Straight Connector 807"/>
              <p:cNvCxnSpPr/>
              <p:nvPr/>
            </p:nvCxnSpPr>
            <p:spPr>
              <a:xfrm flipV="1">
                <a:off x="12191760" y="-435240"/>
                <a:ext cx="360" cy="252360"/>
              </a:xfrm>
              <a:prstGeom prst="straightConnector1">
                <a:avLst/>
              </a:prstGeom>
              <a:ln w="6480">
                <a:solidFill>
                  <a:srgbClr val="a8a8a8"/>
                </a:solidFill>
                <a:miter/>
              </a:ln>
            </p:spPr>
          </p:cxnSp>
          <p:cxnSp>
            <p:nvCxnSpPr>
              <p:cNvPr id="30960" name="Straight Connector 808"/>
              <p:cNvCxnSpPr/>
              <p:nvPr/>
            </p:nvCxnSpPr>
            <p:spPr>
              <a:xfrm flipV="1">
                <a:off x="11203200" y="-435240"/>
                <a:ext cx="360" cy="252360"/>
              </a:xfrm>
              <a:prstGeom prst="straightConnector1">
                <a:avLst/>
              </a:prstGeom>
              <a:ln w="6480">
                <a:solidFill>
                  <a:srgbClr val="a8a8a8"/>
                </a:solidFill>
                <a:miter/>
              </a:ln>
            </p:spPr>
          </p:cxnSp>
          <p:cxnSp>
            <p:nvCxnSpPr>
              <p:cNvPr id="30961" name="Straight Connector 809"/>
              <p:cNvCxnSpPr/>
              <p:nvPr/>
            </p:nvCxnSpPr>
            <p:spPr>
              <a:xfrm flipV="1">
                <a:off x="11532960" y="-435240"/>
                <a:ext cx="360" cy="252360"/>
              </a:xfrm>
              <a:prstGeom prst="straightConnector1">
                <a:avLst/>
              </a:prstGeom>
              <a:ln w="6480">
                <a:solidFill>
                  <a:srgbClr val="a8a8a8"/>
                </a:solidFill>
                <a:miter/>
              </a:ln>
            </p:spPr>
          </p:cxnSp>
          <p:cxnSp>
            <p:nvCxnSpPr>
              <p:cNvPr id="30962" name="Straight Connector 810"/>
              <p:cNvCxnSpPr/>
              <p:nvPr/>
            </p:nvCxnSpPr>
            <p:spPr>
              <a:xfrm flipV="1">
                <a:off x="10544400" y="-435240"/>
                <a:ext cx="360" cy="252360"/>
              </a:xfrm>
              <a:prstGeom prst="straightConnector1">
                <a:avLst/>
              </a:prstGeom>
              <a:ln w="6480">
                <a:solidFill>
                  <a:srgbClr val="a8a8a8"/>
                </a:solidFill>
                <a:miter/>
              </a:ln>
            </p:spPr>
          </p:cxnSp>
          <p:cxnSp>
            <p:nvCxnSpPr>
              <p:cNvPr id="30963" name="Straight Connector 811"/>
              <p:cNvCxnSpPr/>
              <p:nvPr/>
            </p:nvCxnSpPr>
            <p:spPr>
              <a:xfrm flipV="1">
                <a:off x="10873800" y="-435240"/>
                <a:ext cx="360" cy="252360"/>
              </a:xfrm>
              <a:prstGeom prst="straightConnector1">
                <a:avLst/>
              </a:prstGeom>
              <a:ln w="6480">
                <a:solidFill>
                  <a:srgbClr val="a8a8a8"/>
                </a:solidFill>
                <a:miter/>
              </a:ln>
            </p:spPr>
          </p:cxnSp>
          <p:cxnSp>
            <p:nvCxnSpPr>
              <p:cNvPr id="30964" name="Straight Connector 812"/>
              <p:cNvCxnSpPr/>
              <p:nvPr/>
            </p:nvCxnSpPr>
            <p:spPr>
              <a:xfrm flipV="1">
                <a:off x="9885240" y="-435240"/>
                <a:ext cx="360" cy="252360"/>
              </a:xfrm>
              <a:prstGeom prst="straightConnector1">
                <a:avLst/>
              </a:prstGeom>
              <a:ln w="6480">
                <a:solidFill>
                  <a:srgbClr val="a8a8a8"/>
                </a:solidFill>
                <a:miter/>
              </a:ln>
            </p:spPr>
          </p:cxnSp>
          <p:cxnSp>
            <p:nvCxnSpPr>
              <p:cNvPr id="30965" name="Straight Connector 813"/>
              <p:cNvCxnSpPr/>
              <p:nvPr/>
            </p:nvCxnSpPr>
            <p:spPr>
              <a:xfrm flipV="1">
                <a:off x="10214640" y="-435240"/>
                <a:ext cx="360" cy="252360"/>
              </a:xfrm>
              <a:prstGeom prst="straightConnector1">
                <a:avLst/>
              </a:prstGeom>
              <a:ln w="6480">
                <a:solidFill>
                  <a:srgbClr val="a8a8a8"/>
                </a:solidFill>
                <a:miter/>
              </a:ln>
            </p:spPr>
          </p:cxnSp>
          <p:cxnSp>
            <p:nvCxnSpPr>
              <p:cNvPr id="30966" name="Straight Connector 814"/>
              <p:cNvCxnSpPr/>
              <p:nvPr/>
            </p:nvCxnSpPr>
            <p:spPr>
              <a:xfrm flipV="1">
                <a:off x="9226080" y="-435240"/>
                <a:ext cx="360" cy="252360"/>
              </a:xfrm>
              <a:prstGeom prst="straightConnector1">
                <a:avLst/>
              </a:prstGeom>
              <a:ln w="6480">
                <a:solidFill>
                  <a:srgbClr val="a8a8a8"/>
                </a:solidFill>
                <a:miter/>
              </a:ln>
            </p:spPr>
          </p:cxnSp>
          <p:cxnSp>
            <p:nvCxnSpPr>
              <p:cNvPr id="30967" name="Straight Connector 815"/>
              <p:cNvCxnSpPr/>
              <p:nvPr/>
            </p:nvCxnSpPr>
            <p:spPr>
              <a:xfrm flipV="1">
                <a:off x="9555840" y="-435240"/>
                <a:ext cx="360" cy="252360"/>
              </a:xfrm>
              <a:prstGeom prst="straightConnector1">
                <a:avLst/>
              </a:prstGeom>
              <a:ln w="6480">
                <a:solidFill>
                  <a:srgbClr val="a8a8a8"/>
                </a:solidFill>
                <a:miter/>
              </a:ln>
            </p:spPr>
          </p:cxnSp>
          <p:cxnSp>
            <p:nvCxnSpPr>
              <p:cNvPr id="30968" name="Straight Connector 816"/>
              <p:cNvCxnSpPr/>
              <p:nvPr/>
            </p:nvCxnSpPr>
            <p:spPr>
              <a:xfrm flipV="1">
                <a:off x="8567280" y="-435240"/>
                <a:ext cx="360" cy="252360"/>
              </a:xfrm>
              <a:prstGeom prst="straightConnector1">
                <a:avLst/>
              </a:prstGeom>
              <a:ln w="6480">
                <a:solidFill>
                  <a:srgbClr val="a8a8a8"/>
                </a:solidFill>
                <a:miter/>
              </a:ln>
            </p:spPr>
          </p:cxnSp>
          <p:cxnSp>
            <p:nvCxnSpPr>
              <p:cNvPr id="30969" name="Straight Connector 817"/>
              <p:cNvCxnSpPr/>
              <p:nvPr/>
            </p:nvCxnSpPr>
            <p:spPr>
              <a:xfrm flipV="1">
                <a:off x="8896680" y="-435240"/>
                <a:ext cx="360" cy="252360"/>
              </a:xfrm>
              <a:prstGeom prst="straightConnector1">
                <a:avLst/>
              </a:prstGeom>
              <a:ln w="6480">
                <a:solidFill>
                  <a:srgbClr val="a8a8a8"/>
                </a:solidFill>
                <a:miter/>
              </a:ln>
            </p:spPr>
          </p:cxnSp>
          <p:cxnSp>
            <p:nvCxnSpPr>
              <p:cNvPr id="30970" name="Straight Connector 818"/>
              <p:cNvCxnSpPr/>
              <p:nvPr/>
            </p:nvCxnSpPr>
            <p:spPr>
              <a:xfrm flipV="1">
                <a:off x="7908120" y="-435240"/>
                <a:ext cx="360" cy="252360"/>
              </a:xfrm>
              <a:prstGeom prst="straightConnector1">
                <a:avLst/>
              </a:prstGeom>
              <a:ln w="6480">
                <a:solidFill>
                  <a:srgbClr val="a8a8a8"/>
                </a:solidFill>
                <a:miter/>
              </a:ln>
            </p:spPr>
          </p:cxnSp>
          <p:cxnSp>
            <p:nvCxnSpPr>
              <p:cNvPr id="30971" name="Straight Connector 819"/>
              <p:cNvCxnSpPr/>
              <p:nvPr/>
            </p:nvCxnSpPr>
            <p:spPr>
              <a:xfrm flipV="1">
                <a:off x="8237520" y="-435240"/>
                <a:ext cx="360" cy="252360"/>
              </a:xfrm>
              <a:prstGeom prst="straightConnector1">
                <a:avLst/>
              </a:prstGeom>
              <a:ln w="6480">
                <a:solidFill>
                  <a:srgbClr val="a8a8a8"/>
                </a:solidFill>
                <a:miter/>
              </a:ln>
            </p:spPr>
          </p:cxnSp>
          <p:cxnSp>
            <p:nvCxnSpPr>
              <p:cNvPr id="30972" name="Straight Connector 820"/>
              <p:cNvCxnSpPr/>
              <p:nvPr/>
            </p:nvCxnSpPr>
            <p:spPr>
              <a:xfrm flipV="1">
                <a:off x="7248960" y="-435240"/>
                <a:ext cx="360" cy="252360"/>
              </a:xfrm>
              <a:prstGeom prst="straightConnector1">
                <a:avLst/>
              </a:prstGeom>
              <a:ln w="6480">
                <a:solidFill>
                  <a:srgbClr val="a8a8a8"/>
                </a:solidFill>
                <a:miter/>
              </a:ln>
            </p:spPr>
          </p:cxnSp>
          <p:cxnSp>
            <p:nvCxnSpPr>
              <p:cNvPr id="30973" name="Straight Connector 821"/>
              <p:cNvCxnSpPr/>
              <p:nvPr/>
            </p:nvCxnSpPr>
            <p:spPr>
              <a:xfrm flipV="1">
                <a:off x="7578720" y="-435240"/>
                <a:ext cx="360" cy="252360"/>
              </a:xfrm>
              <a:prstGeom prst="straightConnector1">
                <a:avLst/>
              </a:prstGeom>
              <a:ln w="6480">
                <a:solidFill>
                  <a:srgbClr val="a8a8a8"/>
                </a:solidFill>
                <a:miter/>
              </a:ln>
            </p:spPr>
          </p:cxnSp>
          <p:cxnSp>
            <p:nvCxnSpPr>
              <p:cNvPr id="30974" name="Straight Connector 822"/>
              <p:cNvCxnSpPr/>
              <p:nvPr/>
            </p:nvCxnSpPr>
            <p:spPr>
              <a:xfrm flipV="1">
                <a:off x="6590160" y="-435240"/>
                <a:ext cx="360" cy="252360"/>
              </a:xfrm>
              <a:prstGeom prst="straightConnector1">
                <a:avLst/>
              </a:prstGeom>
              <a:ln w="6480">
                <a:solidFill>
                  <a:srgbClr val="a8a8a8"/>
                </a:solidFill>
                <a:miter/>
              </a:ln>
            </p:spPr>
          </p:cxnSp>
          <p:cxnSp>
            <p:nvCxnSpPr>
              <p:cNvPr id="30975" name="Straight Connector 823"/>
              <p:cNvCxnSpPr/>
              <p:nvPr/>
            </p:nvCxnSpPr>
            <p:spPr>
              <a:xfrm flipV="1">
                <a:off x="6919560" y="-435240"/>
                <a:ext cx="360" cy="252360"/>
              </a:xfrm>
              <a:prstGeom prst="straightConnector1">
                <a:avLst/>
              </a:prstGeom>
              <a:ln w="6480">
                <a:solidFill>
                  <a:srgbClr val="a8a8a8"/>
                </a:solidFill>
                <a:miter/>
              </a:ln>
            </p:spPr>
          </p:cxnSp>
          <p:cxnSp>
            <p:nvCxnSpPr>
              <p:cNvPr id="30976" name="Straight Connector 824"/>
              <p:cNvCxnSpPr/>
              <p:nvPr/>
            </p:nvCxnSpPr>
            <p:spPr>
              <a:xfrm flipV="1">
                <a:off x="5931000" y="-435240"/>
                <a:ext cx="360" cy="252360"/>
              </a:xfrm>
              <a:prstGeom prst="straightConnector1">
                <a:avLst/>
              </a:prstGeom>
              <a:ln w="6480">
                <a:solidFill>
                  <a:srgbClr val="a8a8a8"/>
                </a:solidFill>
                <a:miter/>
              </a:ln>
            </p:spPr>
          </p:cxnSp>
          <p:cxnSp>
            <p:nvCxnSpPr>
              <p:cNvPr id="30977" name="Straight Connector 825"/>
              <p:cNvCxnSpPr/>
              <p:nvPr/>
            </p:nvCxnSpPr>
            <p:spPr>
              <a:xfrm flipV="1">
                <a:off x="6260760" y="-435240"/>
                <a:ext cx="360" cy="252360"/>
              </a:xfrm>
              <a:prstGeom prst="straightConnector1">
                <a:avLst/>
              </a:prstGeom>
              <a:ln w="6480">
                <a:solidFill>
                  <a:srgbClr val="a8a8a8"/>
                </a:solidFill>
                <a:miter/>
              </a:ln>
            </p:spPr>
          </p:cxnSp>
          <p:cxnSp>
            <p:nvCxnSpPr>
              <p:cNvPr id="30978" name="Straight Connector 826"/>
              <p:cNvCxnSpPr/>
              <p:nvPr/>
            </p:nvCxnSpPr>
            <p:spPr>
              <a:xfrm flipV="1">
                <a:off x="5272200" y="-435240"/>
                <a:ext cx="360" cy="252360"/>
              </a:xfrm>
              <a:prstGeom prst="straightConnector1">
                <a:avLst/>
              </a:prstGeom>
              <a:ln w="6480">
                <a:solidFill>
                  <a:srgbClr val="a8a8a8"/>
                </a:solidFill>
                <a:miter/>
              </a:ln>
            </p:spPr>
          </p:cxnSp>
          <p:cxnSp>
            <p:nvCxnSpPr>
              <p:cNvPr id="30979" name="Straight Connector 827"/>
              <p:cNvCxnSpPr/>
              <p:nvPr/>
            </p:nvCxnSpPr>
            <p:spPr>
              <a:xfrm flipV="1">
                <a:off x="5601600" y="-435240"/>
                <a:ext cx="360" cy="252360"/>
              </a:xfrm>
              <a:prstGeom prst="straightConnector1">
                <a:avLst/>
              </a:prstGeom>
              <a:ln w="6480">
                <a:solidFill>
                  <a:srgbClr val="a8a8a8"/>
                </a:solidFill>
                <a:miter/>
              </a:ln>
            </p:spPr>
          </p:cxnSp>
          <p:cxnSp>
            <p:nvCxnSpPr>
              <p:cNvPr id="30980" name="Straight Connector 828"/>
              <p:cNvCxnSpPr/>
              <p:nvPr/>
            </p:nvCxnSpPr>
            <p:spPr>
              <a:xfrm flipV="1">
                <a:off x="4613040" y="-435240"/>
                <a:ext cx="360" cy="252360"/>
              </a:xfrm>
              <a:prstGeom prst="straightConnector1">
                <a:avLst/>
              </a:prstGeom>
              <a:ln w="6480">
                <a:solidFill>
                  <a:srgbClr val="a8a8a8"/>
                </a:solidFill>
                <a:miter/>
              </a:ln>
            </p:spPr>
          </p:cxnSp>
          <p:cxnSp>
            <p:nvCxnSpPr>
              <p:cNvPr id="30981" name="Straight Connector 829"/>
              <p:cNvCxnSpPr/>
              <p:nvPr/>
            </p:nvCxnSpPr>
            <p:spPr>
              <a:xfrm flipV="1">
                <a:off x="4942440" y="-435240"/>
                <a:ext cx="360" cy="252360"/>
              </a:xfrm>
              <a:prstGeom prst="straightConnector1">
                <a:avLst/>
              </a:prstGeom>
              <a:ln w="6480">
                <a:solidFill>
                  <a:srgbClr val="a8a8a8"/>
                </a:solidFill>
                <a:miter/>
              </a:ln>
            </p:spPr>
          </p:cxnSp>
          <p:cxnSp>
            <p:nvCxnSpPr>
              <p:cNvPr id="30982" name="Straight Connector 830"/>
              <p:cNvCxnSpPr/>
              <p:nvPr/>
            </p:nvCxnSpPr>
            <p:spPr>
              <a:xfrm flipV="1">
                <a:off x="3953880" y="-435240"/>
                <a:ext cx="360" cy="252360"/>
              </a:xfrm>
              <a:prstGeom prst="straightConnector1">
                <a:avLst/>
              </a:prstGeom>
              <a:ln w="6480">
                <a:solidFill>
                  <a:srgbClr val="a8a8a8"/>
                </a:solidFill>
                <a:miter/>
              </a:ln>
            </p:spPr>
          </p:cxnSp>
          <p:cxnSp>
            <p:nvCxnSpPr>
              <p:cNvPr id="30983" name="Straight Connector 831"/>
              <p:cNvCxnSpPr/>
              <p:nvPr/>
            </p:nvCxnSpPr>
            <p:spPr>
              <a:xfrm flipV="1">
                <a:off x="4283640" y="-435240"/>
                <a:ext cx="360" cy="252360"/>
              </a:xfrm>
              <a:prstGeom prst="straightConnector1">
                <a:avLst/>
              </a:prstGeom>
              <a:ln w="6480">
                <a:solidFill>
                  <a:srgbClr val="a8a8a8"/>
                </a:solidFill>
                <a:miter/>
              </a:ln>
            </p:spPr>
          </p:cxnSp>
          <p:cxnSp>
            <p:nvCxnSpPr>
              <p:cNvPr id="30984" name="Straight Connector 832"/>
              <p:cNvCxnSpPr/>
              <p:nvPr/>
            </p:nvCxnSpPr>
            <p:spPr>
              <a:xfrm flipV="1">
                <a:off x="3295080" y="-435240"/>
                <a:ext cx="360" cy="252360"/>
              </a:xfrm>
              <a:prstGeom prst="straightConnector1">
                <a:avLst/>
              </a:prstGeom>
              <a:ln w="6480">
                <a:solidFill>
                  <a:srgbClr val="a8a8a8"/>
                </a:solidFill>
                <a:miter/>
              </a:ln>
            </p:spPr>
          </p:cxnSp>
          <p:cxnSp>
            <p:nvCxnSpPr>
              <p:cNvPr id="30985" name="Straight Connector 833"/>
              <p:cNvCxnSpPr/>
              <p:nvPr/>
            </p:nvCxnSpPr>
            <p:spPr>
              <a:xfrm flipV="1">
                <a:off x="3624480" y="-435240"/>
                <a:ext cx="360" cy="252360"/>
              </a:xfrm>
              <a:prstGeom prst="straightConnector1">
                <a:avLst/>
              </a:prstGeom>
              <a:ln w="6480">
                <a:solidFill>
                  <a:srgbClr val="a8a8a8"/>
                </a:solidFill>
                <a:miter/>
              </a:ln>
            </p:spPr>
          </p:cxnSp>
          <p:cxnSp>
            <p:nvCxnSpPr>
              <p:cNvPr id="30986" name="Straight Connector 834"/>
              <p:cNvCxnSpPr/>
              <p:nvPr/>
            </p:nvCxnSpPr>
            <p:spPr>
              <a:xfrm flipV="1">
                <a:off x="2635920" y="-435240"/>
                <a:ext cx="360" cy="252360"/>
              </a:xfrm>
              <a:prstGeom prst="straightConnector1">
                <a:avLst/>
              </a:prstGeom>
              <a:ln w="6480">
                <a:solidFill>
                  <a:srgbClr val="a8a8a8"/>
                </a:solidFill>
                <a:miter/>
              </a:ln>
            </p:spPr>
          </p:cxnSp>
          <p:cxnSp>
            <p:nvCxnSpPr>
              <p:cNvPr id="30987" name="Straight Connector 835"/>
              <p:cNvCxnSpPr/>
              <p:nvPr/>
            </p:nvCxnSpPr>
            <p:spPr>
              <a:xfrm flipV="1">
                <a:off x="2965320" y="-435240"/>
                <a:ext cx="360" cy="252360"/>
              </a:xfrm>
              <a:prstGeom prst="straightConnector1">
                <a:avLst/>
              </a:prstGeom>
              <a:ln w="6480">
                <a:solidFill>
                  <a:srgbClr val="a8a8a8"/>
                </a:solidFill>
                <a:miter/>
              </a:ln>
            </p:spPr>
          </p:cxnSp>
          <p:cxnSp>
            <p:nvCxnSpPr>
              <p:cNvPr id="30988" name="Straight Connector 836"/>
              <p:cNvCxnSpPr/>
              <p:nvPr/>
            </p:nvCxnSpPr>
            <p:spPr>
              <a:xfrm flipV="1">
                <a:off x="1976760" y="-435240"/>
                <a:ext cx="360" cy="252360"/>
              </a:xfrm>
              <a:prstGeom prst="straightConnector1">
                <a:avLst/>
              </a:prstGeom>
              <a:ln w="6480">
                <a:solidFill>
                  <a:srgbClr val="a8a8a8"/>
                </a:solidFill>
                <a:miter/>
              </a:ln>
            </p:spPr>
          </p:cxnSp>
          <p:cxnSp>
            <p:nvCxnSpPr>
              <p:cNvPr id="30989" name="Straight Connector 837"/>
              <p:cNvCxnSpPr/>
              <p:nvPr/>
            </p:nvCxnSpPr>
            <p:spPr>
              <a:xfrm flipV="1">
                <a:off x="2306520" y="-435240"/>
                <a:ext cx="360" cy="252360"/>
              </a:xfrm>
              <a:prstGeom prst="straightConnector1">
                <a:avLst/>
              </a:prstGeom>
              <a:ln w="6480">
                <a:solidFill>
                  <a:srgbClr val="a8a8a8"/>
                </a:solidFill>
                <a:miter/>
              </a:ln>
            </p:spPr>
          </p:cxnSp>
          <p:cxnSp>
            <p:nvCxnSpPr>
              <p:cNvPr id="30990" name="Straight Connector 838"/>
              <p:cNvCxnSpPr/>
              <p:nvPr/>
            </p:nvCxnSpPr>
            <p:spPr>
              <a:xfrm flipV="1">
                <a:off x="1317960" y="-435240"/>
                <a:ext cx="360" cy="252360"/>
              </a:xfrm>
              <a:prstGeom prst="straightConnector1">
                <a:avLst/>
              </a:prstGeom>
              <a:ln w="6480">
                <a:solidFill>
                  <a:srgbClr val="a8a8a8"/>
                </a:solidFill>
                <a:miter/>
              </a:ln>
            </p:spPr>
          </p:cxnSp>
          <p:cxnSp>
            <p:nvCxnSpPr>
              <p:cNvPr id="30991" name="Straight Connector 839"/>
              <p:cNvCxnSpPr/>
              <p:nvPr/>
            </p:nvCxnSpPr>
            <p:spPr>
              <a:xfrm flipV="1">
                <a:off x="1647360" y="-435240"/>
                <a:ext cx="360" cy="252360"/>
              </a:xfrm>
              <a:prstGeom prst="straightConnector1">
                <a:avLst/>
              </a:prstGeom>
              <a:ln w="6480">
                <a:solidFill>
                  <a:srgbClr val="a8a8a8"/>
                </a:solidFill>
                <a:miter/>
              </a:ln>
            </p:spPr>
          </p:cxnSp>
          <p:cxnSp>
            <p:nvCxnSpPr>
              <p:cNvPr id="30992" name="Straight Connector 840"/>
              <p:cNvCxnSpPr/>
              <p:nvPr/>
            </p:nvCxnSpPr>
            <p:spPr>
              <a:xfrm flipV="1">
                <a:off x="658800" y="-435240"/>
                <a:ext cx="360" cy="252360"/>
              </a:xfrm>
              <a:prstGeom prst="straightConnector1">
                <a:avLst/>
              </a:prstGeom>
              <a:ln w="6480">
                <a:solidFill>
                  <a:srgbClr val="a8a8a8"/>
                </a:solidFill>
                <a:miter/>
              </a:ln>
            </p:spPr>
          </p:cxnSp>
          <p:cxnSp>
            <p:nvCxnSpPr>
              <p:cNvPr id="30993" name="Straight Connector 841"/>
              <p:cNvCxnSpPr/>
              <p:nvPr/>
            </p:nvCxnSpPr>
            <p:spPr>
              <a:xfrm flipV="1">
                <a:off x="988200" y="-435240"/>
                <a:ext cx="360" cy="252360"/>
              </a:xfrm>
              <a:prstGeom prst="straightConnector1">
                <a:avLst/>
              </a:prstGeom>
              <a:ln w="6480">
                <a:solidFill>
                  <a:srgbClr val="a8a8a8"/>
                </a:solidFill>
                <a:miter/>
              </a:ln>
            </p:spPr>
          </p:cxnSp>
          <p:cxnSp>
            <p:nvCxnSpPr>
              <p:cNvPr id="30994" name="Straight Connector 842"/>
              <p:cNvCxnSpPr/>
              <p:nvPr/>
            </p:nvCxnSpPr>
            <p:spPr>
              <a:xfrm flipV="1">
                <a:off x="0" y="-435240"/>
                <a:ext cx="360" cy="252360"/>
              </a:xfrm>
              <a:prstGeom prst="straightConnector1">
                <a:avLst/>
              </a:prstGeom>
              <a:ln w="6480">
                <a:solidFill>
                  <a:srgbClr val="a8a8a8"/>
                </a:solidFill>
                <a:miter/>
              </a:ln>
            </p:spPr>
          </p:cxnSp>
          <p:cxnSp>
            <p:nvCxnSpPr>
              <p:cNvPr id="30995" name="Straight Connector 843"/>
              <p:cNvCxnSpPr/>
              <p:nvPr/>
            </p:nvCxnSpPr>
            <p:spPr>
              <a:xfrm flipV="1">
                <a:off x="329400" y="-435240"/>
                <a:ext cx="360" cy="252360"/>
              </a:xfrm>
              <a:prstGeom prst="straightConnector1">
                <a:avLst/>
              </a:prstGeom>
              <a:ln w="6480">
                <a:solidFill>
                  <a:srgbClr val="a8a8a8"/>
                </a:solidFill>
                <a:miter/>
              </a:ln>
            </p:spPr>
          </p:cxnSp>
          <p:cxnSp>
            <p:nvCxnSpPr>
              <p:cNvPr id="30996" name="Straight Connector 1883"/>
              <p:cNvCxnSpPr/>
              <p:nvPr/>
            </p:nvCxnSpPr>
            <p:spPr>
              <a:xfrm>
                <a:off x="12355560" y="326520"/>
                <a:ext cx="252360" cy="360"/>
              </a:xfrm>
              <a:prstGeom prst="straightConnector1">
                <a:avLst/>
              </a:prstGeom>
              <a:ln w="6480">
                <a:solidFill>
                  <a:srgbClr val="a8a8a8"/>
                </a:solidFill>
                <a:miter/>
              </a:ln>
            </p:spPr>
          </p:cxnSp>
          <p:cxnSp>
            <p:nvCxnSpPr>
              <p:cNvPr id="30997" name="Straight Connector 1884"/>
              <p:cNvCxnSpPr/>
              <p:nvPr/>
            </p:nvCxnSpPr>
            <p:spPr>
              <a:xfrm>
                <a:off x="12355560" y="0"/>
                <a:ext cx="252360" cy="360"/>
              </a:xfrm>
              <a:prstGeom prst="straightConnector1">
                <a:avLst/>
              </a:prstGeom>
              <a:ln w="6480">
                <a:solidFill>
                  <a:srgbClr val="a8a8a8"/>
                </a:solidFill>
                <a:miter/>
              </a:ln>
            </p:spPr>
          </p:cxnSp>
          <p:cxnSp>
            <p:nvCxnSpPr>
              <p:cNvPr id="30998" name="Straight Connector 1885"/>
              <p:cNvCxnSpPr/>
              <p:nvPr/>
            </p:nvCxnSpPr>
            <p:spPr>
              <a:xfrm>
                <a:off x="12355560" y="979560"/>
                <a:ext cx="252360" cy="360"/>
              </a:xfrm>
              <a:prstGeom prst="straightConnector1">
                <a:avLst/>
              </a:prstGeom>
              <a:ln w="6480">
                <a:solidFill>
                  <a:srgbClr val="a8a8a8"/>
                </a:solidFill>
                <a:miter/>
              </a:ln>
            </p:spPr>
          </p:cxnSp>
          <p:cxnSp>
            <p:nvCxnSpPr>
              <p:cNvPr id="30999" name="Straight Connector 1886"/>
              <p:cNvCxnSpPr/>
              <p:nvPr/>
            </p:nvCxnSpPr>
            <p:spPr>
              <a:xfrm>
                <a:off x="12355560" y="653040"/>
                <a:ext cx="252360" cy="360"/>
              </a:xfrm>
              <a:prstGeom prst="straightConnector1">
                <a:avLst/>
              </a:prstGeom>
              <a:ln w="6480">
                <a:solidFill>
                  <a:srgbClr val="a8a8a8"/>
                </a:solidFill>
                <a:miter/>
              </a:ln>
            </p:spPr>
          </p:cxnSp>
          <p:cxnSp>
            <p:nvCxnSpPr>
              <p:cNvPr id="31000" name="Straight Connector 1887"/>
              <p:cNvCxnSpPr/>
              <p:nvPr/>
            </p:nvCxnSpPr>
            <p:spPr>
              <a:xfrm>
                <a:off x="12355560" y="1632600"/>
                <a:ext cx="252360" cy="360"/>
              </a:xfrm>
              <a:prstGeom prst="straightConnector1">
                <a:avLst/>
              </a:prstGeom>
              <a:ln w="6480">
                <a:solidFill>
                  <a:srgbClr val="a8a8a8"/>
                </a:solidFill>
                <a:miter/>
              </a:ln>
            </p:spPr>
          </p:cxnSp>
          <p:cxnSp>
            <p:nvCxnSpPr>
              <p:cNvPr id="31001" name="Straight Connector 1888"/>
              <p:cNvCxnSpPr/>
              <p:nvPr/>
            </p:nvCxnSpPr>
            <p:spPr>
              <a:xfrm>
                <a:off x="12355560" y="1306080"/>
                <a:ext cx="252360" cy="360"/>
              </a:xfrm>
              <a:prstGeom prst="straightConnector1">
                <a:avLst/>
              </a:prstGeom>
              <a:ln w="6480">
                <a:solidFill>
                  <a:srgbClr val="a8a8a8"/>
                </a:solidFill>
                <a:miter/>
              </a:ln>
            </p:spPr>
          </p:cxnSp>
          <p:cxnSp>
            <p:nvCxnSpPr>
              <p:cNvPr id="31002" name="Straight Connector 1889"/>
              <p:cNvCxnSpPr/>
              <p:nvPr/>
            </p:nvCxnSpPr>
            <p:spPr>
              <a:xfrm>
                <a:off x="12355560" y="2285640"/>
                <a:ext cx="252360" cy="360"/>
              </a:xfrm>
              <a:prstGeom prst="straightConnector1">
                <a:avLst/>
              </a:prstGeom>
              <a:ln w="6480">
                <a:solidFill>
                  <a:srgbClr val="a8a8a8"/>
                </a:solidFill>
                <a:miter/>
              </a:ln>
            </p:spPr>
          </p:cxnSp>
          <p:cxnSp>
            <p:nvCxnSpPr>
              <p:cNvPr id="31003" name="Straight Connector 1890"/>
              <p:cNvCxnSpPr/>
              <p:nvPr/>
            </p:nvCxnSpPr>
            <p:spPr>
              <a:xfrm>
                <a:off x="12355560" y="1959120"/>
                <a:ext cx="252360" cy="360"/>
              </a:xfrm>
              <a:prstGeom prst="straightConnector1">
                <a:avLst/>
              </a:prstGeom>
              <a:ln w="6480">
                <a:solidFill>
                  <a:srgbClr val="a8a8a8"/>
                </a:solidFill>
                <a:miter/>
              </a:ln>
            </p:spPr>
          </p:cxnSp>
          <p:cxnSp>
            <p:nvCxnSpPr>
              <p:cNvPr id="31004" name="Straight Connector 1891"/>
              <p:cNvCxnSpPr/>
              <p:nvPr/>
            </p:nvCxnSpPr>
            <p:spPr>
              <a:xfrm>
                <a:off x="12355560" y="2939040"/>
                <a:ext cx="252360" cy="360"/>
              </a:xfrm>
              <a:prstGeom prst="straightConnector1">
                <a:avLst/>
              </a:prstGeom>
              <a:ln w="6480">
                <a:solidFill>
                  <a:srgbClr val="a8a8a8"/>
                </a:solidFill>
                <a:miter/>
              </a:ln>
            </p:spPr>
          </p:cxnSp>
          <p:cxnSp>
            <p:nvCxnSpPr>
              <p:cNvPr id="31005" name="Straight Connector 1892"/>
              <p:cNvCxnSpPr/>
              <p:nvPr/>
            </p:nvCxnSpPr>
            <p:spPr>
              <a:xfrm>
                <a:off x="12355560" y="2612520"/>
                <a:ext cx="252360" cy="360"/>
              </a:xfrm>
              <a:prstGeom prst="straightConnector1">
                <a:avLst/>
              </a:prstGeom>
              <a:ln w="6480">
                <a:solidFill>
                  <a:srgbClr val="a8a8a8"/>
                </a:solidFill>
                <a:miter/>
              </a:ln>
            </p:spPr>
          </p:cxnSp>
          <p:cxnSp>
            <p:nvCxnSpPr>
              <p:cNvPr id="31006" name="Straight Connector 1893"/>
              <p:cNvCxnSpPr/>
              <p:nvPr/>
            </p:nvCxnSpPr>
            <p:spPr>
              <a:xfrm>
                <a:off x="12355560" y="3592080"/>
                <a:ext cx="252360" cy="360"/>
              </a:xfrm>
              <a:prstGeom prst="straightConnector1">
                <a:avLst/>
              </a:prstGeom>
              <a:ln w="6480">
                <a:solidFill>
                  <a:srgbClr val="a8a8a8"/>
                </a:solidFill>
                <a:miter/>
              </a:ln>
            </p:spPr>
          </p:cxnSp>
          <p:cxnSp>
            <p:nvCxnSpPr>
              <p:cNvPr id="31007" name="Straight Connector 1894"/>
              <p:cNvCxnSpPr/>
              <p:nvPr/>
            </p:nvCxnSpPr>
            <p:spPr>
              <a:xfrm>
                <a:off x="12355560" y="3265560"/>
                <a:ext cx="252360" cy="360"/>
              </a:xfrm>
              <a:prstGeom prst="straightConnector1">
                <a:avLst/>
              </a:prstGeom>
              <a:ln w="6480">
                <a:solidFill>
                  <a:srgbClr val="a8a8a8"/>
                </a:solidFill>
                <a:miter/>
              </a:ln>
            </p:spPr>
          </p:cxnSp>
          <p:cxnSp>
            <p:nvCxnSpPr>
              <p:cNvPr id="31008" name="Straight Connector 1895"/>
              <p:cNvCxnSpPr/>
              <p:nvPr/>
            </p:nvCxnSpPr>
            <p:spPr>
              <a:xfrm>
                <a:off x="12355560" y="4245120"/>
                <a:ext cx="252360" cy="360"/>
              </a:xfrm>
              <a:prstGeom prst="straightConnector1">
                <a:avLst/>
              </a:prstGeom>
              <a:ln w="6480">
                <a:solidFill>
                  <a:srgbClr val="a8a8a8"/>
                </a:solidFill>
                <a:miter/>
              </a:ln>
            </p:spPr>
          </p:cxnSp>
          <p:cxnSp>
            <p:nvCxnSpPr>
              <p:cNvPr id="31009" name="Straight Connector 1896"/>
              <p:cNvCxnSpPr/>
              <p:nvPr/>
            </p:nvCxnSpPr>
            <p:spPr>
              <a:xfrm>
                <a:off x="12355560" y="3918600"/>
                <a:ext cx="252360" cy="360"/>
              </a:xfrm>
              <a:prstGeom prst="straightConnector1">
                <a:avLst/>
              </a:prstGeom>
              <a:ln w="6480">
                <a:solidFill>
                  <a:srgbClr val="a8a8a8"/>
                </a:solidFill>
                <a:miter/>
              </a:ln>
            </p:spPr>
          </p:cxnSp>
          <p:cxnSp>
            <p:nvCxnSpPr>
              <p:cNvPr id="31010" name="Straight Connector 1898"/>
              <p:cNvCxnSpPr/>
              <p:nvPr/>
            </p:nvCxnSpPr>
            <p:spPr>
              <a:xfrm>
                <a:off x="12355560" y="4571640"/>
                <a:ext cx="252360" cy="360"/>
              </a:xfrm>
              <a:prstGeom prst="straightConnector1">
                <a:avLst/>
              </a:prstGeom>
              <a:ln w="6480">
                <a:solidFill>
                  <a:srgbClr val="a8a8a8"/>
                </a:solidFill>
                <a:miter/>
              </a:ln>
            </p:spPr>
          </p:cxnSp>
          <p:cxnSp>
            <p:nvCxnSpPr>
              <p:cNvPr id="31011" name="Straight Connector 1899"/>
              <p:cNvCxnSpPr/>
              <p:nvPr/>
            </p:nvCxnSpPr>
            <p:spPr>
              <a:xfrm>
                <a:off x="12355560" y="5551560"/>
                <a:ext cx="252360" cy="360"/>
              </a:xfrm>
              <a:prstGeom prst="straightConnector1">
                <a:avLst/>
              </a:prstGeom>
              <a:ln w="6480">
                <a:solidFill>
                  <a:srgbClr val="a8a8a8"/>
                </a:solidFill>
                <a:miter/>
              </a:ln>
            </p:spPr>
          </p:cxnSp>
          <p:cxnSp>
            <p:nvCxnSpPr>
              <p:cNvPr id="31012" name="Straight Connector 1900"/>
              <p:cNvCxnSpPr/>
              <p:nvPr/>
            </p:nvCxnSpPr>
            <p:spPr>
              <a:xfrm>
                <a:off x="12355560" y="5225040"/>
                <a:ext cx="252360" cy="360"/>
              </a:xfrm>
              <a:prstGeom prst="straightConnector1">
                <a:avLst/>
              </a:prstGeom>
              <a:ln w="6480">
                <a:solidFill>
                  <a:srgbClr val="a8a8a8"/>
                </a:solidFill>
                <a:miter/>
              </a:ln>
            </p:spPr>
          </p:cxnSp>
          <p:cxnSp>
            <p:nvCxnSpPr>
              <p:cNvPr id="31013" name="Straight Connector 1901"/>
              <p:cNvCxnSpPr/>
              <p:nvPr/>
            </p:nvCxnSpPr>
            <p:spPr>
              <a:xfrm>
                <a:off x="12355560" y="6204600"/>
                <a:ext cx="252360" cy="360"/>
              </a:xfrm>
              <a:prstGeom prst="straightConnector1">
                <a:avLst/>
              </a:prstGeom>
              <a:ln w="6480">
                <a:solidFill>
                  <a:srgbClr val="a8a8a8"/>
                </a:solidFill>
                <a:miter/>
              </a:ln>
            </p:spPr>
          </p:cxnSp>
          <p:cxnSp>
            <p:nvCxnSpPr>
              <p:cNvPr id="31014" name="Straight Connector 1902"/>
              <p:cNvCxnSpPr/>
              <p:nvPr/>
            </p:nvCxnSpPr>
            <p:spPr>
              <a:xfrm>
                <a:off x="12355560" y="5878080"/>
                <a:ext cx="252360" cy="360"/>
              </a:xfrm>
              <a:prstGeom prst="straightConnector1">
                <a:avLst/>
              </a:prstGeom>
              <a:ln w="6480">
                <a:solidFill>
                  <a:srgbClr val="a8a8a8"/>
                </a:solidFill>
                <a:miter/>
              </a:ln>
            </p:spPr>
          </p:cxnSp>
          <p:cxnSp>
            <p:nvCxnSpPr>
              <p:cNvPr id="31015" name="Straight Connector 1903"/>
              <p:cNvCxnSpPr/>
              <p:nvPr/>
            </p:nvCxnSpPr>
            <p:spPr>
              <a:xfrm>
                <a:off x="12355560" y="6857640"/>
                <a:ext cx="252360" cy="360"/>
              </a:xfrm>
              <a:prstGeom prst="straightConnector1">
                <a:avLst/>
              </a:prstGeom>
              <a:ln w="6480">
                <a:solidFill>
                  <a:srgbClr val="a8a8a8"/>
                </a:solidFill>
                <a:miter/>
              </a:ln>
            </p:spPr>
          </p:cxnSp>
          <p:cxnSp>
            <p:nvCxnSpPr>
              <p:cNvPr id="31016" name="Straight Connector 1904"/>
              <p:cNvCxnSpPr/>
              <p:nvPr/>
            </p:nvCxnSpPr>
            <p:spPr>
              <a:xfrm>
                <a:off x="12355560" y="6531120"/>
                <a:ext cx="252360" cy="360"/>
              </a:xfrm>
              <a:prstGeom prst="straightConnector1">
                <a:avLst/>
              </a:prstGeom>
              <a:ln w="6480">
                <a:solidFill>
                  <a:srgbClr val="a8a8a8"/>
                </a:solidFill>
                <a:miter/>
              </a:ln>
            </p:spPr>
          </p:cxnSp>
          <p:cxnSp>
            <p:nvCxnSpPr>
              <p:cNvPr id="3101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101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101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102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102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102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1023" name="Straight Connector 2097"/>
              <p:cNvCxnSpPr/>
              <p:nvPr/>
            </p:nvCxnSpPr>
            <p:spPr>
              <a:xfrm flipV="1">
                <a:off x="9885240" y="7041240"/>
                <a:ext cx="360" cy="252360"/>
              </a:xfrm>
              <a:prstGeom prst="straightConnector1">
                <a:avLst/>
              </a:prstGeom>
              <a:ln w="6480">
                <a:solidFill>
                  <a:srgbClr val="a8a8a8"/>
                </a:solidFill>
                <a:miter/>
              </a:ln>
            </p:spPr>
          </p:cxnSp>
          <p:cxnSp>
            <p:nvCxnSpPr>
              <p:cNvPr id="3102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1025" name="Straight Connector 2099"/>
              <p:cNvCxnSpPr/>
              <p:nvPr/>
            </p:nvCxnSpPr>
            <p:spPr>
              <a:xfrm flipV="1">
                <a:off x="9226080" y="7041240"/>
                <a:ext cx="360" cy="252360"/>
              </a:xfrm>
              <a:prstGeom prst="straightConnector1">
                <a:avLst/>
              </a:prstGeom>
              <a:ln w="6480">
                <a:solidFill>
                  <a:srgbClr val="a8a8a8"/>
                </a:solidFill>
                <a:miter/>
              </a:ln>
            </p:spPr>
          </p:cxnSp>
          <p:cxnSp>
            <p:nvCxnSpPr>
              <p:cNvPr id="31026" name="Straight Connector 2100"/>
              <p:cNvCxnSpPr/>
              <p:nvPr/>
            </p:nvCxnSpPr>
            <p:spPr>
              <a:xfrm flipV="1">
                <a:off x="9555840" y="7041240"/>
                <a:ext cx="360" cy="252360"/>
              </a:xfrm>
              <a:prstGeom prst="straightConnector1">
                <a:avLst/>
              </a:prstGeom>
              <a:ln w="6480">
                <a:solidFill>
                  <a:srgbClr val="a8a8a8"/>
                </a:solidFill>
                <a:miter/>
              </a:ln>
            </p:spPr>
          </p:cxnSp>
          <p:cxnSp>
            <p:nvCxnSpPr>
              <p:cNvPr id="31027" name="Straight Connector 2101"/>
              <p:cNvCxnSpPr/>
              <p:nvPr/>
            </p:nvCxnSpPr>
            <p:spPr>
              <a:xfrm flipV="1">
                <a:off x="8567280" y="7041240"/>
                <a:ext cx="360" cy="252360"/>
              </a:xfrm>
              <a:prstGeom prst="straightConnector1">
                <a:avLst/>
              </a:prstGeom>
              <a:ln w="6480">
                <a:solidFill>
                  <a:srgbClr val="a8a8a8"/>
                </a:solidFill>
                <a:miter/>
              </a:ln>
            </p:spPr>
          </p:cxnSp>
          <p:cxnSp>
            <p:nvCxnSpPr>
              <p:cNvPr id="31028" name="Straight Connector 2102"/>
              <p:cNvCxnSpPr/>
              <p:nvPr/>
            </p:nvCxnSpPr>
            <p:spPr>
              <a:xfrm flipV="1">
                <a:off x="8896680" y="7041240"/>
                <a:ext cx="360" cy="252360"/>
              </a:xfrm>
              <a:prstGeom prst="straightConnector1">
                <a:avLst/>
              </a:prstGeom>
              <a:ln w="6480">
                <a:solidFill>
                  <a:srgbClr val="a8a8a8"/>
                </a:solidFill>
                <a:miter/>
              </a:ln>
            </p:spPr>
          </p:cxnSp>
          <p:cxnSp>
            <p:nvCxnSpPr>
              <p:cNvPr id="31029" name="Straight Connector 2103"/>
              <p:cNvCxnSpPr/>
              <p:nvPr/>
            </p:nvCxnSpPr>
            <p:spPr>
              <a:xfrm flipV="1">
                <a:off x="7908120" y="7041240"/>
                <a:ext cx="360" cy="252360"/>
              </a:xfrm>
              <a:prstGeom prst="straightConnector1">
                <a:avLst/>
              </a:prstGeom>
              <a:ln w="6480">
                <a:solidFill>
                  <a:srgbClr val="a8a8a8"/>
                </a:solidFill>
                <a:miter/>
              </a:ln>
            </p:spPr>
          </p:cxnSp>
          <p:cxnSp>
            <p:nvCxnSpPr>
              <p:cNvPr id="31030" name="Straight Connector 2104"/>
              <p:cNvCxnSpPr/>
              <p:nvPr/>
            </p:nvCxnSpPr>
            <p:spPr>
              <a:xfrm flipV="1">
                <a:off x="8237520" y="7041240"/>
                <a:ext cx="360" cy="252360"/>
              </a:xfrm>
              <a:prstGeom prst="straightConnector1">
                <a:avLst/>
              </a:prstGeom>
              <a:ln w="6480">
                <a:solidFill>
                  <a:srgbClr val="a8a8a8"/>
                </a:solidFill>
                <a:miter/>
              </a:ln>
            </p:spPr>
          </p:cxnSp>
          <p:cxnSp>
            <p:nvCxnSpPr>
              <p:cNvPr id="31031" name="Straight Connector 2105"/>
              <p:cNvCxnSpPr/>
              <p:nvPr/>
            </p:nvCxnSpPr>
            <p:spPr>
              <a:xfrm flipV="1">
                <a:off x="7248960" y="7041240"/>
                <a:ext cx="360" cy="252360"/>
              </a:xfrm>
              <a:prstGeom prst="straightConnector1">
                <a:avLst/>
              </a:prstGeom>
              <a:ln w="6480">
                <a:solidFill>
                  <a:srgbClr val="a8a8a8"/>
                </a:solidFill>
                <a:miter/>
              </a:ln>
            </p:spPr>
          </p:cxnSp>
          <p:cxnSp>
            <p:nvCxnSpPr>
              <p:cNvPr id="31032" name="Straight Connector 2106"/>
              <p:cNvCxnSpPr/>
              <p:nvPr/>
            </p:nvCxnSpPr>
            <p:spPr>
              <a:xfrm flipV="1">
                <a:off x="7578720" y="7041240"/>
                <a:ext cx="360" cy="252360"/>
              </a:xfrm>
              <a:prstGeom prst="straightConnector1">
                <a:avLst/>
              </a:prstGeom>
              <a:ln w="6480">
                <a:solidFill>
                  <a:srgbClr val="a8a8a8"/>
                </a:solidFill>
                <a:miter/>
              </a:ln>
            </p:spPr>
          </p:cxnSp>
          <p:cxnSp>
            <p:nvCxnSpPr>
              <p:cNvPr id="31033" name="Straight Connector 2107"/>
              <p:cNvCxnSpPr/>
              <p:nvPr/>
            </p:nvCxnSpPr>
            <p:spPr>
              <a:xfrm flipV="1">
                <a:off x="6590160" y="7041240"/>
                <a:ext cx="360" cy="252360"/>
              </a:xfrm>
              <a:prstGeom prst="straightConnector1">
                <a:avLst/>
              </a:prstGeom>
              <a:ln w="6480">
                <a:solidFill>
                  <a:srgbClr val="a8a8a8"/>
                </a:solidFill>
                <a:miter/>
              </a:ln>
            </p:spPr>
          </p:cxnSp>
          <p:cxnSp>
            <p:nvCxnSpPr>
              <p:cNvPr id="31034" name="Straight Connector 2108"/>
              <p:cNvCxnSpPr/>
              <p:nvPr/>
            </p:nvCxnSpPr>
            <p:spPr>
              <a:xfrm flipV="1">
                <a:off x="6919560" y="7041240"/>
                <a:ext cx="360" cy="252360"/>
              </a:xfrm>
              <a:prstGeom prst="straightConnector1">
                <a:avLst/>
              </a:prstGeom>
              <a:ln w="6480">
                <a:solidFill>
                  <a:srgbClr val="a8a8a8"/>
                </a:solidFill>
                <a:miter/>
              </a:ln>
            </p:spPr>
          </p:cxnSp>
          <p:cxnSp>
            <p:nvCxnSpPr>
              <p:cNvPr id="31035" name="Straight Connector 2109"/>
              <p:cNvCxnSpPr/>
              <p:nvPr/>
            </p:nvCxnSpPr>
            <p:spPr>
              <a:xfrm flipV="1">
                <a:off x="5931000" y="7041240"/>
                <a:ext cx="360" cy="252360"/>
              </a:xfrm>
              <a:prstGeom prst="straightConnector1">
                <a:avLst/>
              </a:prstGeom>
              <a:ln w="6480">
                <a:solidFill>
                  <a:srgbClr val="a8a8a8"/>
                </a:solidFill>
                <a:miter/>
              </a:ln>
            </p:spPr>
          </p:cxnSp>
          <p:cxnSp>
            <p:nvCxnSpPr>
              <p:cNvPr id="31036" name="Straight Connector 2110"/>
              <p:cNvCxnSpPr/>
              <p:nvPr/>
            </p:nvCxnSpPr>
            <p:spPr>
              <a:xfrm flipV="1">
                <a:off x="6260760" y="7041240"/>
                <a:ext cx="360" cy="252360"/>
              </a:xfrm>
              <a:prstGeom prst="straightConnector1">
                <a:avLst/>
              </a:prstGeom>
              <a:ln w="6480">
                <a:solidFill>
                  <a:srgbClr val="a8a8a8"/>
                </a:solidFill>
                <a:miter/>
              </a:ln>
            </p:spPr>
          </p:cxnSp>
          <p:cxnSp>
            <p:nvCxnSpPr>
              <p:cNvPr id="31037" name="Straight Connector 2111"/>
              <p:cNvCxnSpPr/>
              <p:nvPr/>
            </p:nvCxnSpPr>
            <p:spPr>
              <a:xfrm flipV="1">
                <a:off x="5272200" y="7041240"/>
                <a:ext cx="360" cy="252360"/>
              </a:xfrm>
              <a:prstGeom prst="straightConnector1">
                <a:avLst/>
              </a:prstGeom>
              <a:ln w="6480">
                <a:solidFill>
                  <a:srgbClr val="a8a8a8"/>
                </a:solidFill>
                <a:miter/>
              </a:ln>
            </p:spPr>
          </p:cxnSp>
          <p:cxnSp>
            <p:nvCxnSpPr>
              <p:cNvPr id="31038" name="Straight Connector 2112"/>
              <p:cNvCxnSpPr/>
              <p:nvPr/>
            </p:nvCxnSpPr>
            <p:spPr>
              <a:xfrm flipV="1">
                <a:off x="5601600" y="7041240"/>
                <a:ext cx="360" cy="252360"/>
              </a:xfrm>
              <a:prstGeom prst="straightConnector1">
                <a:avLst/>
              </a:prstGeom>
              <a:ln w="6480">
                <a:solidFill>
                  <a:srgbClr val="a8a8a8"/>
                </a:solidFill>
                <a:miter/>
              </a:ln>
            </p:spPr>
          </p:cxnSp>
          <p:cxnSp>
            <p:nvCxnSpPr>
              <p:cNvPr id="31039" name="Straight Connector 2113"/>
              <p:cNvCxnSpPr/>
              <p:nvPr/>
            </p:nvCxnSpPr>
            <p:spPr>
              <a:xfrm flipV="1">
                <a:off x="4613040" y="7041240"/>
                <a:ext cx="360" cy="252360"/>
              </a:xfrm>
              <a:prstGeom prst="straightConnector1">
                <a:avLst/>
              </a:prstGeom>
              <a:ln w="6480">
                <a:solidFill>
                  <a:srgbClr val="a8a8a8"/>
                </a:solidFill>
                <a:miter/>
              </a:ln>
            </p:spPr>
          </p:cxnSp>
          <p:cxnSp>
            <p:nvCxnSpPr>
              <p:cNvPr id="31040" name="Straight Connector 2114"/>
              <p:cNvCxnSpPr/>
              <p:nvPr/>
            </p:nvCxnSpPr>
            <p:spPr>
              <a:xfrm flipV="1">
                <a:off x="4942440" y="7041240"/>
                <a:ext cx="360" cy="252360"/>
              </a:xfrm>
              <a:prstGeom prst="straightConnector1">
                <a:avLst/>
              </a:prstGeom>
              <a:ln w="6480">
                <a:solidFill>
                  <a:srgbClr val="a8a8a8"/>
                </a:solidFill>
                <a:miter/>
              </a:ln>
            </p:spPr>
          </p:cxnSp>
          <p:cxnSp>
            <p:nvCxnSpPr>
              <p:cNvPr id="31041" name="Straight Connector 2115"/>
              <p:cNvCxnSpPr/>
              <p:nvPr/>
            </p:nvCxnSpPr>
            <p:spPr>
              <a:xfrm flipV="1">
                <a:off x="3953880" y="7041240"/>
                <a:ext cx="360" cy="252360"/>
              </a:xfrm>
              <a:prstGeom prst="straightConnector1">
                <a:avLst/>
              </a:prstGeom>
              <a:ln w="6480">
                <a:solidFill>
                  <a:srgbClr val="a8a8a8"/>
                </a:solidFill>
                <a:miter/>
              </a:ln>
            </p:spPr>
          </p:cxnSp>
          <p:cxnSp>
            <p:nvCxnSpPr>
              <p:cNvPr id="31042" name="Straight Connector 2116"/>
              <p:cNvCxnSpPr/>
              <p:nvPr/>
            </p:nvCxnSpPr>
            <p:spPr>
              <a:xfrm flipV="1">
                <a:off x="4283640" y="7041240"/>
                <a:ext cx="360" cy="252360"/>
              </a:xfrm>
              <a:prstGeom prst="straightConnector1">
                <a:avLst/>
              </a:prstGeom>
              <a:ln w="6480">
                <a:solidFill>
                  <a:srgbClr val="a8a8a8"/>
                </a:solidFill>
                <a:miter/>
              </a:ln>
            </p:spPr>
          </p:cxnSp>
          <p:cxnSp>
            <p:nvCxnSpPr>
              <p:cNvPr id="31043" name="Straight Connector 2117"/>
              <p:cNvCxnSpPr/>
              <p:nvPr/>
            </p:nvCxnSpPr>
            <p:spPr>
              <a:xfrm flipV="1">
                <a:off x="3295080" y="7041240"/>
                <a:ext cx="360" cy="252360"/>
              </a:xfrm>
              <a:prstGeom prst="straightConnector1">
                <a:avLst/>
              </a:prstGeom>
              <a:ln w="6480">
                <a:solidFill>
                  <a:srgbClr val="a8a8a8"/>
                </a:solidFill>
                <a:miter/>
              </a:ln>
            </p:spPr>
          </p:cxnSp>
          <p:cxnSp>
            <p:nvCxnSpPr>
              <p:cNvPr id="31044" name="Straight Connector 2118"/>
              <p:cNvCxnSpPr/>
              <p:nvPr/>
            </p:nvCxnSpPr>
            <p:spPr>
              <a:xfrm flipV="1">
                <a:off x="3624480" y="7041240"/>
                <a:ext cx="360" cy="252360"/>
              </a:xfrm>
              <a:prstGeom prst="straightConnector1">
                <a:avLst/>
              </a:prstGeom>
              <a:ln w="6480">
                <a:solidFill>
                  <a:srgbClr val="a8a8a8"/>
                </a:solidFill>
                <a:miter/>
              </a:ln>
            </p:spPr>
          </p:cxnSp>
          <p:cxnSp>
            <p:nvCxnSpPr>
              <p:cNvPr id="31045" name="Straight Connector 2119"/>
              <p:cNvCxnSpPr/>
              <p:nvPr/>
            </p:nvCxnSpPr>
            <p:spPr>
              <a:xfrm flipV="1">
                <a:off x="2635920" y="7041240"/>
                <a:ext cx="360" cy="252360"/>
              </a:xfrm>
              <a:prstGeom prst="straightConnector1">
                <a:avLst/>
              </a:prstGeom>
              <a:ln w="6480">
                <a:solidFill>
                  <a:srgbClr val="a8a8a8"/>
                </a:solidFill>
                <a:miter/>
              </a:ln>
            </p:spPr>
          </p:cxnSp>
          <p:cxnSp>
            <p:nvCxnSpPr>
              <p:cNvPr id="31046" name="Straight Connector 2120"/>
              <p:cNvCxnSpPr/>
              <p:nvPr/>
            </p:nvCxnSpPr>
            <p:spPr>
              <a:xfrm flipV="1">
                <a:off x="2965320" y="7041240"/>
                <a:ext cx="360" cy="252360"/>
              </a:xfrm>
              <a:prstGeom prst="straightConnector1">
                <a:avLst/>
              </a:prstGeom>
              <a:ln w="6480">
                <a:solidFill>
                  <a:srgbClr val="a8a8a8"/>
                </a:solidFill>
                <a:miter/>
              </a:ln>
            </p:spPr>
          </p:cxnSp>
          <p:cxnSp>
            <p:nvCxnSpPr>
              <p:cNvPr id="31047" name="Straight Connector 2121"/>
              <p:cNvCxnSpPr/>
              <p:nvPr/>
            </p:nvCxnSpPr>
            <p:spPr>
              <a:xfrm flipV="1">
                <a:off x="1976760" y="7041240"/>
                <a:ext cx="360" cy="252360"/>
              </a:xfrm>
              <a:prstGeom prst="straightConnector1">
                <a:avLst/>
              </a:prstGeom>
              <a:ln w="6480">
                <a:solidFill>
                  <a:srgbClr val="a8a8a8"/>
                </a:solidFill>
                <a:miter/>
              </a:ln>
            </p:spPr>
          </p:cxnSp>
          <p:cxnSp>
            <p:nvCxnSpPr>
              <p:cNvPr id="31048" name="Straight Connector 2122"/>
              <p:cNvCxnSpPr/>
              <p:nvPr/>
            </p:nvCxnSpPr>
            <p:spPr>
              <a:xfrm flipV="1">
                <a:off x="2306520" y="7041240"/>
                <a:ext cx="360" cy="252360"/>
              </a:xfrm>
              <a:prstGeom prst="straightConnector1">
                <a:avLst/>
              </a:prstGeom>
              <a:ln w="6480">
                <a:solidFill>
                  <a:srgbClr val="a8a8a8"/>
                </a:solidFill>
                <a:miter/>
              </a:ln>
            </p:spPr>
          </p:cxnSp>
          <p:cxnSp>
            <p:nvCxnSpPr>
              <p:cNvPr id="31049" name="Straight Connector 2123"/>
              <p:cNvCxnSpPr/>
              <p:nvPr/>
            </p:nvCxnSpPr>
            <p:spPr>
              <a:xfrm flipV="1">
                <a:off x="1317960" y="7041240"/>
                <a:ext cx="360" cy="252360"/>
              </a:xfrm>
              <a:prstGeom prst="straightConnector1">
                <a:avLst/>
              </a:prstGeom>
              <a:ln w="6480">
                <a:solidFill>
                  <a:srgbClr val="a8a8a8"/>
                </a:solidFill>
                <a:miter/>
              </a:ln>
            </p:spPr>
          </p:cxnSp>
          <p:cxnSp>
            <p:nvCxnSpPr>
              <p:cNvPr id="31050" name="Straight Connector 2124"/>
              <p:cNvCxnSpPr/>
              <p:nvPr/>
            </p:nvCxnSpPr>
            <p:spPr>
              <a:xfrm flipV="1">
                <a:off x="1647360" y="7041240"/>
                <a:ext cx="360" cy="252360"/>
              </a:xfrm>
              <a:prstGeom prst="straightConnector1">
                <a:avLst/>
              </a:prstGeom>
              <a:ln w="6480">
                <a:solidFill>
                  <a:srgbClr val="a8a8a8"/>
                </a:solidFill>
                <a:miter/>
              </a:ln>
            </p:spPr>
          </p:cxnSp>
          <p:cxnSp>
            <p:nvCxnSpPr>
              <p:cNvPr id="31051" name="Straight Connector 2125"/>
              <p:cNvCxnSpPr/>
              <p:nvPr/>
            </p:nvCxnSpPr>
            <p:spPr>
              <a:xfrm flipV="1">
                <a:off x="658800" y="7041240"/>
                <a:ext cx="360" cy="252360"/>
              </a:xfrm>
              <a:prstGeom prst="straightConnector1">
                <a:avLst/>
              </a:prstGeom>
              <a:ln w="6480">
                <a:solidFill>
                  <a:srgbClr val="a8a8a8"/>
                </a:solidFill>
                <a:miter/>
              </a:ln>
            </p:spPr>
          </p:cxnSp>
          <p:cxnSp>
            <p:nvCxnSpPr>
              <p:cNvPr id="31052" name="Straight Connector 2126"/>
              <p:cNvCxnSpPr/>
              <p:nvPr/>
            </p:nvCxnSpPr>
            <p:spPr>
              <a:xfrm flipV="1">
                <a:off x="988200" y="7041240"/>
                <a:ext cx="360" cy="252360"/>
              </a:xfrm>
              <a:prstGeom prst="straightConnector1">
                <a:avLst/>
              </a:prstGeom>
              <a:ln w="6480">
                <a:solidFill>
                  <a:srgbClr val="a8a8a8"/>
                </a:solidFill>
                <a:miter/>
              </a:ln>
            </p:spPr>
          </p:cxnSp>
          <p:cxnSp>
            <p:nvCxnSpPr>
              <p:cNvPr id="31053" name="Straight Connector 2127"/>
              <p:cNvCxnSpPr/>
              <p:nvPr/>
            </p:nvCxnSpPr>
            <p:spPr>
              <a:xfrm flipV="1">
                <a:off x="0" y="7041240"/>
                <a:ext cx="360" cy="252360"/>
              </a:xfrm>
              <a:prstGeom prst="straightConnector1">
                <a:avLst/>
              </a:prstGeom>
              <a:ln w="6480">
                <a:solidFill>
                  <a:srgbClr val="a8a8a8"/>
                </a:solidFill>
                <a:miter/>
              </a:ln>
            </p:spPr>
          </p:cxnSp>
          <p:cxnSp>
            <p:nvCxnSpPr>
              <p:cNvPr id="31054" name="Straight Connector 2128"/>
              <p:cNvCxnSpPr/>
              <p:nvPr/>
            </p:nvCxnSpPr>
            <p:spPr>
              <a:xfrm flipV="1">
                <a:off x="329400" y="7041240"/>
                <a:ext cx="360" cy="252360"/>
              </a:xfrm>
              <a:prstGeom prst="straightConnector1">
                <a:avLst/>
              </a:prstGeom>
              <a:ln w="6480">
                <a:solidFill>
                  <a:srgbClr val="a8a8a8"/>
                </a:solidFill>
                <a:miter/>
              </a:ln>
            </p:spPr>
          </p:cxnSp>
        </p:grpSp>
      </p:grpSp>
      <p:grpSp>
        <p:nvGrpSpPr>
          <p:cNvPr id="31055" name="Group 1"/>
          <p:cNvGrpSpPr/>
          <p:nvPr/>
        </p:nvGrpSpPr>
        <p:grpSpPr>
          <a:xfrm>
            <a:off x="-435240" y="5878080"/>
            <a:ext cx="290160" cy="979560"/>
            <a:chOff x="-435240" y="5878080"/>
            <a:chExt cx="290160" cy="979560"/>
          </a:xfrm>
        </p:grpSpPr>
        <p:cxnSp>
          <p:nvCxnSpPr>
            <p:cNvPr id="31056" name="Straight Connector 14"/>
            <p:cNvCxnSpPr/>
            <p:nvPr/>
          </p:nvCxnSpPr>
          <p:spPr>
            <a:xfrm>
              <a:off x="-435240" y="5878080"/>
              <a:ext cx="290520" cy="360"/>
            </a:xfrm>
            <a:prstGeom prst="straightConnector1">
              <a:avLst/>
            </a:prstGeom>
            <a:ln w="6480">
              <a:solidFill>
                <a:srgbClr val="a8a8a8"/>
              </a:solidFill>
              <a:miter/>
            </a:ln>
          </p:spPr>
        </p:cxnSp>
        <p:cxnSp>
          <p:nvCxnSpPr>
            <p:cNvPr id="31057" name="Straight Connector 16"/>
            <p:cNvCxnSpPr/>
            <p:nvPr/>
          </p:nvCxnSpPr>
          <p:spPr>
            <a:xfrm>
              <a:off x="-435240" y="6857640"/>
              <a:ext cx="290520" cy="360"/>
            </a:xfrm>
            <a:prstGeom prst="straightConnector1">
              <a:avLst/>
            </a:prstGeom>
            <a:ln w="6480">
              <a:solidFill>
                <a:srgbClr val="a8a8a8"/>
              </a:solidFill>
              <a:miter/>
            </a:ln>
          </p:spPr>
        </p:cxnSp>
      </p:grpSp>
      <p:cxnSp>
        <p:nvCxnSpPr>
          <p:cNvPr id="31058"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31059" name="TextBox 7"/>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31060" name="ING logo" descr=""/>
          <p:cNvPicPr/>
          <p:nvPr/>
        </p:nvPicPr>
        <p:blipFill>
          <a:blip r:embed="rId2"/>
          <a:stretch/>
        </p:blipFill>
        <p:spPr>
          <a:xfrm>
            <a:off x="10055520" y="6089040"/>
            <a:ext cx="1806840" cy="449640"/>
          </a:xfrm>
          <a:prstGeom prst="rect">
            <a:avLst/>
          </a:prstGeom>
          <a:ln w="0">
            <a:noFill/>
          </a:ln>
        </p:spPr>
      </p:pic>
      <p:sp>
        <p:nvSpPr>
          <p:cNvPr id="31061" name="PlaceHolder 1"/>
          <p:cNvSpPr>
            <a:spLocks noGrp="1"/>
          </p:cNvSpPr>
          <p:nvPr>
            <p:ph type="body"/>
          </p:nvPr>
        </p:nvSpPr>
        <p:spPr>
          <a:xfrm>
            <a:off x="658800" y="558396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31062" name="PlaceHolder 2"/>
          <p:cNvSpPr>
            <a:spLocks noGrp="1"/>
          </p:cNvSpPr>
          <p:nvPr>
            <p:ph type="body"/>
          </p:nvPr>
        </p:nvSpPr>
        <p:spPr>
          <a:xfrm>
            <a:off x="0" y="-176400"/>
            <a:ext cx="12191760" cy="5157360"/>
          </a:xfrm>
          <a:prstGeom prst="rect">
            <a:avLst/>
          </a:prstGeom>
          <a:solidFill>
            <a:schemeClr val="accent2">
              <a:lumMod val="20000"/>
              <a:lumOff val="80000"/>
              <a:alpha val="10000"/>
            </a:schemeClr>
          </a:solidFill>
          <a:ln w="0">
            <a:noFill/>
          </a:ln>
        </p:spPr>
        <p:txBody>
          <a:bodyPr lIns="2880000" rIns="90000" tIns="0" bIns="45000" anchor="ctr">
            <a:noAutofit/>
          </a:bodyPr>
          <a:p>
            <a:pPr indent="0" algn="ctr" defTabSz="914400">
              <a:lnSpc>
                <a:spcPct val="100000"/>
              </a:lnSpc>
              <a:buNone/>
            </a:pPr>
            <a:r>
              <a:rPr b="0" lang="en-US" sz="1400" spc="-1" strike="noStrike">
                <a:solidFill>
                  <a:schemeClr val="dk1"/>
                </a:solidFill>
                <a:latin typeface="ING Me"/>
              </a:rPr>
              <a:t>Click icon to add picture</a:t>
            </a:r>
            <a:endParaRPr b="0" lang="en-GB" sz="1400" spc="-1" strike="noStrike">
              <a:solidFill>
                <a:schemeClr val="dk1"/>
              </a:solidFill>
              <a:latin typeface="ING Me"/>
            </a:endParaRPr>
          </a:p>
        </p:txBody>
      </p:sp>
      <p:sp>
        <p:nvSpPr>
          <p:cNvPr id="31063" name="Text Placeholder 6"/>
          <p:cNvSpPr/>
          <p:nvPr/>
        </p:nvSpPr>
        <p:spPr>
          <a:xfrm>
            <a:off x="518040" y="244836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31064" name="PlaceHolder 3"/>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31065" name="PlaceHolder 4"/>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
        <p:nvSpPr>
          <p:cNvPr id="31066" name="TextBox 15"/>
          <p:cNvSpPr/>
          <p:nvPr/>
        </p:nvSpPr>
        <p:spPr>
          <a:xfrm>
            <a:off x="-2261880" y="0"/>
            <a:ext cx="1825920" cy="388836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tabLst>
                <a:tab algn="l" pos="0"/>
              </a:tabLst>
            </a:pPr>
            <a:r>
              <a:rPr b="1" lang="en-US" sz="1000" spc="-1" strike="noStrike">
                <a:solidFill>
                  <a:srgbClr val="696969"/>
                </a:solidFill>
                <a:latin typeface="ING Me"/>
              </a:rPr>
              <a:t>Changing the photo</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Click on the existing photo, and choose 'Cut' via the right mouse button.</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Select a photo from the last part of the PP file 'Useful elements, example slides and photos', or download a photo from the Media box &gt; Photos on the Brand Portal (https://brandportal.ing.com).</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Copy the big picture on your screen with Ctrl+C, go back to the image placeholder on this page, and paste the photo with Ctrl+V.</a:t>
            </a: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a:p>
            <a:pPr defTabSz="914400">
              <a:lnSpc>
                <a:spcPct val="100000"/>
              </a:lnSpc>
              <a:tabLst>
                <a:tab algn="l" pos="0"/>
              </a:tabLst>
            </a:pPr>
            <a:r>
              <a:rPr b="0" lang="en-US" sz="1000" spc="-1" strike="noStrike">
                <a:solidFill>
                  <a:srgbClr val="696969"/>
                </a:solidFill>
                <a:latin typeface="ING Me"/>
              </a:rPr>
              <a:t>- Finally, click on the new picture and choose 'Move to Back' via the right mouse button to show the heading bars again.</a:t>
            </a:r>
            <a:endParaRPr b="0" lang="en-US" sz="1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 id="2147484438" r:id="rId12"/>
    <p:sldLayoutId id="2147484439" r:id="rId13"/>
    <p:sldLayoutId id="2147484440" r:id="rId14"/>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10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1104" name="Master Grid"/>
          <p:cNvGrpSpPr/>
          <p:nvPr/>
        </p:nvGrpSpPr>
        <p:grpSpPr>
          <a:xfrm>
            <a:off x="0" y="0"/>
            <a:ext cx="12191760" cy="6858000"/>
            <a:chOff x="0" y="0"/>
            <a:chExt cx="12191760" cy="6858000"/>
          </a:xfrm>
        </p:grpSpPr>
        <p:grpSp>
          <p:nvGrpSpPr>
            <p:cNvPr id="31105" name="GRID"/>
            <p:cNvGrpSpPr/>
            <p:nvPr/>
          </p:nvGrpSpPr>
          <p:grpSpPr>
            <a:xfrm>
              <a:off x="0" y="0"/>
              <a:ext cx="12191760" cy="6858000"/>
              <a:chOff x="0" y="0"/>
              <a:chExt cx="12191760" cy="6858000"/>
            </a:xfrm>
          </p:grpSpPr>
          <p:grpSp>
            <p:nvGrpSpPr>
              <p:cNvPr id="31106" name="Group 454"/>
              <p:cNvGrpSpPr/>
              <p:nvPr/>
            </p:nvGrpSpPr>
            <p:grpSpPr>
              <a:xfrm>
                <a:off x="0" y="0"/>
                <a:ext cx="12191760" cy="6858000"/>
                <a:chOff x="0" y="0"/>
                <a:chExt cx="12191760" cy="6858000"/>
              </a:xfrm>
            </p:grpSpPr>
            <p:cxnSp>
              <p:nvCxnSpPr>
                <p:cNvPr id="3110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110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110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111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111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111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111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111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111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111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111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111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111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112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112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112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112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112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112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112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112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112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112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113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113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113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113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113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113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113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113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113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113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114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114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114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114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114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1145" name="Group 455"/>
              <p:cNvGrpSpPr/>
              <p:nvPr/>
            </p:nvGrpSpPr>
            <p:grpSpPr>
              <a:xfrm>
                <a:off x="0" y="0"/>
                <a:ext cx="12191760" cy="6857640"/>
                <a:chOff x="0" y="0"/>
                <a:chExt cx="12191760" cy="6857640"/>
              </a:xfrm>
            </p:grpSpPr>
            <p:cxnSp>
              <p:nvCxnSpPr>
                <p:cNvPr id="3114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114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114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114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115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115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115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115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115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115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115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115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115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115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116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116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116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116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116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116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116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116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1168" name="Group 396"/>
            <p:cNvGrpSpPr/>
            <p:nvPr/>
          </p:nvGrpSpPr>
          <p:grpSpPr>
            <a:xfrm>
              <a:off x="329400" y="326520"/>
              <a:ext cx="11532960" cy="5878800"/>
              <a:chOff x="329400" y="326520"/>
              <a:chExt cx="11532960" cy="5878800"/>
            </a:xfrm>
          </p:grpSpPr>
          <p:grpSp>
            <p:nvGrpSpPr>
              <p:cNvPr id="31169" name="Group 397"/>
              <p:cNvGrpSpPr/>
              <p:nvPr/>
            </p:nvGrpSpPr>
            <p:grpSpPr>
              <a:xfrm>
                <a:off x="329400" y="326520"/>
                <a:ext cx="11532960" cy="5878800"/>
                <a:chOff x="329400" y="326520"/>
                <a:chExt cx="11532960" cy="5878800"/>
              </a:xfrm>
            </p:grpSpPr>
            <p:cxnSp>
              <p:nvCxnSpPr>
                <p:cNvPr id="3117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117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117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117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117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117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117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117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117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117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118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118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118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118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118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118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118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118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118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118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119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119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119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119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119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119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119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119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119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119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120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120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120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120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120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120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1206" name="Group 398"/>
              <p:cNvGrpSpPr/>
              <p:nvPr/>
            </p:nvGrpSpPr>
            <p:grpSpPr>
              <a:xfrm>
                <a:off x="329400" y="326520"/>
                <a:ext cx="11532960" cy="5878080"/>
                <a:chOff x="329400" y="326520"/>
                <a:chExt cx="11532960" cy="5878080"/>
              </a:xfrm>
            </p:grpSpPr>
            <p:cxnSp>
              <p:nvCxnSpPr>
                <p:cNvPr id="3120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120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120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121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121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121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121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121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121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121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121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121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121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122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122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122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122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122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122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1226" name="Master Grid Edge"/>
          <p:cNvGrpSpPr/>
          <p:nvPr/>
        </p:nvGrpSpPr>
        <p:grpSpPr>
          <a:xfrm>
            <a:off x="-435240" y="-435240"/>
            <a:ext cx="13042800" cy="7728480"/>
            <a:chOff x="-435240" y="-435240"/>
            <a:chExt cx="13042800" cy="7728480"/>
          </a:xfrm>
        </p:grpSpPr>
        <p:grpSp>
          <p:nvGrpSpPr>
            <p:cNvPr id="31227" name="Group 27"/>
            <p:cNvGrpSpPr/>
            <p:nvPr/>
          </p:nvGrpSpPr>
          <p:grpSpPr>
            <a:xfrm>
              <a:off x="-435240" y="-435240"/>
              <a:ext cx="13042800" cy="7728480"/>
              <a:chOff x="-435240" y="-435240"/>
              <a:chExt cx="13042800" cy="7728480"/>
            </a:xfrm>
          </p:grpSpPr>
          <p:cxnSp>
            <p:nvCxnSpPr>
              <p:cNvPr id="31228" name="Straight Connector 1371"/>
              <p:cNvCxnSpPr/>
              <p:nvPr/>
            </p:nvCxnSpPr>
            <p:spPr>
              <a:xfrm>
                <a:off x="-435240" y="489600"/>
                <a:ext cx="126360" cy="360"/>
              </a:xfrm>
              <a:prstGeom prst="straightConnector1">
                <a:avLst/>
              </a:prstGeom>
              <a:ln w="6480">
                <a:solidFill>
                  <a:srgbClr val="a8a8a8"/>
                </a:solidFill>
                <a:miter/>
              </a:ln>
            </p:spPr>
          </p:cxnSp>
          <p:cxnSp>
            <p:nvCxnSpPr>
              <p:cNvPr id="31229" name="Straight Connector 1372"/>
              <p:cNvCxnSpPr/>
              <p:nvPr/>
            </p:nvCxnSpPr>
            <p:spPr>
              <a:xfrm>
                <a:off x="-435240" y="326520"/>
                <a:ext cx="126360" cy="360"/>
              </a:xfrm>
              <a:prstGeom prst="straightConnector1">
                <a:avLst/>
              </a:prstGeom>
              <a:ln w="6480">
                <a:solidFill>
                  <a:srgbClr val="a8a8a8"/>
                </a:solidFill>
                <a:miter/>
              </a:ln>
            </p:spPr>
          </p:cxnSp>
          <p:cxnSp>
            <p:nvCxnSpPr>
              <p:cNvPr id="31230" name="Straight Connector 1373"/>
              <p:cNvCxnSpPr/>
              <p:nvPr/>
            </p:nvCxnSpPr>
            <p:spPr>
              <a:xfrm>
                <a:off x="-435240" y="816120"/>
                <a:ext cx="126360" cy="360"/>
              </a:xfrm>
              <a:prstGeom prst="straightConnector1">
                <a:avLst/>
              </a:prstGeom>
              <a:ln w="6480">
                <a:solidFill>
                  <a:srgbClr val="a8a8a8"/>
                </a:solidFill>
                <a:miter/>
              </a:ln>
            </p:spPr>
          </p:cxnSp>
          <p:cxnSp>
            <p:nvCxnSpPr>
              <p:cNvPr id="31231" name="Straight Connector 1374"/>
              <p:cNvCxnSpPr/>
              <p:nvPr/>
            </p:nvCxnSpPr>
            <p:spPr>
              <a:xfrm>
                <a:off x="-435240" y="653040"/>
                <a:ext cx="126360" cy="360"/>
              </a:xfrm>
              <a:prstGeom prst="straightConnector1">
                <a:avLst/>
              </a:prstGeom>
              <a:ln w="6480">
                <a:solidFill>
                  <a:srgbClr val="a8a8a8"/>
                </a:solidFill>
                <a:miter/>
              </a:ln>
            </p:spPr>
          </p:cxnSp>
          <p:cxnSp>
            <p:nvCxnSpPr>
              <p:cNvPr id="31232" name="Straight Connector 1375"/>
              <p:cNvCxnSpPr/>
              <p:nvPr/>
            </p:nvCxnSpPr>
            <p:spPr>
              <a:xfrm>
                <a:off x="-435240" y="1142640"/>
                <a:ext cx="126360" cy="360"/>
              </a:xfrm>
              <a:prstGeom prst="straightConnector1">
                <a:avLst/>
              </a:prstGeom>
              <a:ln w="6480">
                <a:solidFill>
                  <a:srgbClr val="a8a8a8"/>
                </a:solidFill>
                <a:miter/>
              </a:ln>
            </p:spPr>
          </p:cxnSp>
          <p:cxnSp>
            <p:nvCxnSpPr>
              <p:cNvPr id="31233" name="Straight Connector 1376"/>
              <p:cNvCxnSpPr/>
              <p:nvPr/>
            </p:nvCxnSpPr>
            <p:spPr>
              <a:xfrm>
                <a:off x="-435240" y="979560"/>
                <a:ext cx="126360" cy="360"/>
              </a:xfrm>
              <a:prstGeom prst="straightConnector1">
                <a:avLst/>
              </a:prstGeom>
              <a:ln w="6480">
                <a:solidFill>
                  <a:srgbClr val="a8a8a8"/>
                </a:solidFill>
                <a:miter/>
              </a:ln>
            </p:spPr>
          </p:cxnSp>
          <p:cxnSp>
            <p:nvCxnSpPr>
              <p:cNvPr id="31234" name="Straight Connector 1377"/>
              <p:cNvCxnSpPr/>
              <p:nvPr/>
            </p:nvCxnSpPr>
            <p:spPr>
              <a:xfrm>
                <a:off x="-435240" y="1469520"/>
                <a:ext cx="126360" cy="360"/>
              </a:xfrm>
              <a:prstGeom prst="straightConnector1">
                <a:avLst/>
              </a:prstGeom>
              <a:ln w="6480">
                <a:solidFill>
                  <a:srgbClr val="a8a8a8"/>
                </a:solidFill>
                <a:miter/>
              </a:ln>
            </p:spPr>
          </p:cxnSp>
          <p:cxnSp>
            <p:nvCxnSpPr>
              <p:cNvPr id="31235" name="Straight Connector 1378"/>
              <p:cNvCxnSpPr/>
              <p:nvPr/>
            </p:nvCxnSpPr>
            <p:spPr>
              <a:xfrm>
                <a:off x="-435240" y="1306080"/>
                <a:ext cx="126360" cy="360"/>
              </a:xfrm>
              <a:prstGeom prst="straightConnector1">
                <a:avLst/>
              </a:prstGeom>
              <a:ln w="6480">
                <a:solidFill>
                  <a:srgbClr val="a8a8a8"/>
                </a:solidFill>
                <a:miter/>
              </a:ln>
            </p:spPr>
          </p:cxnSp>
          <p:cxnSp>
            <p:nvCxnSpPr>
              <p:cNvPr id="31236" name="Straight Connector 1379"/>
              <p:cNvCxnSpPr/>
              <p:nvPr/>
            </p:nvCxnSpPr>
            <p:spPr>
              <a:xfrm>
                <a:off x="-435240" y="1796040"/>
                <a:ext cx="126360" cy="360"/>
              </a:xfrm>
              <a:prstGeom prst="straightConnector1">
                <a:avLst/>
              </a:prstGeom>
              <a:ln w="6480">
                <a:solidFill>
                  <a:srgbClr val="a8a8a8"/>
                </a:solidFill>
                <a:miter/>
              </a:ln>
            </p:spPr>
          </p:cxnSp>
          <p:cxnSp>
            <p:nvCxnSpPr>
              <p:cNvPr id="31237" name="Straight Connector 1380"/>
              <p:cNvCxnSpPr/>
              <p:nvPr/>
            </p:nvCxnSpPr>
            <p:spPr>
              <a:xfrm>
                <a:off x="-435240" y="1632600"/>
                <a:ext cx="126360" cy="360"/>
              </a:xfrm>
              <a:prstGeom prst="straightConnector1">
                <a:avLst/>
              </a:prstGeom>
              <a:ln w="6480">
                <a:solidFill>
                  <a:srgbClr val="a8a8a8"/>
                </a:solidFill>
                <a:miter/>
              </a:ln>
            </p:spPr>
          </p:cxnSp>
          <p:cxnSp>
            <p:nvCxnSpPr>
              <p:cNvPr id="31238" name="Straight Connector 1381"/>
              <p:cNvCxnSpPr/>
              <p:nvPr/>
            </p:nvCxnSpPr>
            <p:spPr>
              <a:xfrm>
                <a:off x="-435240" y="2122560"/>
                <a:ext cx="126360" cy="360"/>
              </a:xfrm>
              <a:prstGeom prst="straightConnector1">
                <a:avLst/>
              </a:prstGeom>
              <a:ln w="6480">
                <a:solidFill>
                  <a:srgbClr val="a8a8a8"/>
                </a:solidFill>
                <a:miter/>
              </a:ln>
            </p:spPr>
          </p:cxnSp>
          <p:cxnSp>
            <p:nvCxnSpPr>
              <p:cNvPr id="31239" name="Straight Connector 1382"/>
              <p:cNvCxnSpPr/>
              <p:nvPr/>
            </p:nvCxnSpPr>
            <p:spPr>
              <a:xfrm>
                <a:off x="-435240" y="1959120"/>
                <a:ext cx="126360" cy="360"/>
              </a:xfrm>
              <a:prstGeom prst="straightConnector1">
                <a:avLst/>
              </a:prstGeom>
              <a:ln w="6480">
                <a:solidFill>
                  <a:srgbClr val="a8a8a8"/>
                </a:solidFill>
                <a:miter/>
              </a:ln>
            </p:spPr>
          </p:cxnSp>
          <p:cxnSp>
            <p:nvCxnSpPr>
              <p:cNvPr id="31240" name="Straight Connector 1383"/>
              <p:cNvCxnSpPr/>
              <p:nvPr/>
            </p:nvCxnSpPr>
            <p:spPr>
              <a:xfrm>
                <a:off x="-435240" y="2449080"/>
                <a:ext cx="126360" cy="360"/>
              </a:xfrm>
              <a:prstGeom prst="straightConnector1">
                <a:avLst/>
              </a:prstGeom>
              <a:ln w="6480">
                <a:solidFill>
                  <a:srgbClr val="a8a8a8"/>
                </a:solidFill>
                <a:miter/>
              </a:ln>
            </p:spPr>
          </p:cxnSp>
          <p:cxnSp>
            <p:nvCxnSpPr>
              <p:cNvPr id="31241" name="Straight Connector 1384"/>
              <p:cNvCxnSpPr/>
              <p:nvPr/>
            </p:nvCxnSpPr>
            <p:spPr>
              <a:xfrm>
                <a:off x="-435240" y="2285640"/>
                <a:ext cx="126360" cy="360"/>
              </a:xfrm>
              <a:prstGeom prst="straightConnector1">
                <a:avLst/>
              </a:prstGeom>
              <a:ln w="6480">
                <a:solidFill>
                  <a:srgbClr val="a8a8a8"/>
                </a:solidFill>
                <a:miter/>
              </a:ln>
            </p:spPr>
          </p:cxnSp>
          <p:cxnSp>
            <p:nvCxnSpPr>
              <p:cNvPr id="31242" name="Straight Connector 1385"/>
              <p:cNvCxnSpPr/>
              <p:nvPr/>
            </p:nvCxnSpPr>
            <p:spPr>
              <a:xfrm>
                <a:off x="-435240" y="2775600"/>
                <a:ext cx="126360" cy="360"/>
              </a:xfrm>
              <a:prstGeom prst="straightConnector1">
                <a:avLst/>
              </a:prstGeom>
              <a:ln w="6480">
                <a:solidFill>
                  <a:srgbClr val="a8a8a8"/>
                </a:solidFill>
                <a:miter/>
              </a:ln>
            </p:spPr>
          </p:cxnSp>
          <p:cxnSp>
            <p:nvCxnSpPr>
              <p:cNvPr id="31243" name="Straight Connector 1386"/>
              <p:cNvCxnSpPr/>
              <p:nvPr/>
            </p:nvCxnSpPr>
            <p:spPr>
              <a:xfrm>
                <a:off x="-435240" y="2612520"/>
                <a:ext cx="126360" cy="360"/>
              </a:xfrm>
              <a:prstGeom prst="straightConnector1">
                <a:avLst/>
              </a:prstGeom>
              <a:ln w="6480">
                <a:solidFill>
                  <a:srgbClr val="a8a8a8"/>
                </a:solidFill>
                <a:miter/>
              </a:ln>
            </p:spPr>
          </p:cxnSp>
          <p:cxnSp>
            <p:nvCxnSpPr>
              <p:cNvPr id="31244" name="Straight Connector 1387"/>
              <p:cNvCxnSpPr/>
              <p:nvPr/>
            </p:nvCxnSpPr>
            <p:spPr>
              <a:xfrm>
                <a:off x="-435240" y="3102120"/>
                <a:ext cx="126360" cy="360"/>
              </a:xfrm>
              <a:prstGeom prst="straightConnector1">
                <a:avLst/>
              </a:prstGeom>
              <a:ln w="6480">
                <a:solidFill>
                  <a:srgbClr val="a8a8a8"/>
                </a:solidFill>
                <a:miter/>
              </a:ln>
            </p:spPr>
          </p:cxnSp>
          <p:cxnSp>
            <p:nvCxnSpPr>
              <p:cNvPr id="31245" name="Straight Connector 1388"/>
              <p:cNvCxnSpPr/>
              <p:nvPr/>
            </p:nvCxnSpPr>
            <p:spPr>
              <a:xfrm>
                <a:off x="-435240" y="2939040"/>
                <a:ext cx="126360" cy="360"/>
              </a:xfrm>
              <a:prstGeom prst="straightConnector1">
                <a:avLst/>
              </a:prstGeom>
              <a:ln w="6480">
                <a:solidFill>
                  <a:srgbClr val="a8a8a8"/>
                </a:solidFill>
                <a:miter/>
              </a:ln>
            </p:spPr>
          </p:cxnSp>
          <p:cxnSp>
            <p:nvCxnSpPr>
              <p:cNvPr id="31246" name="Straight Connector 1389"/>
              <p:cNvCxnSpPr/>
              <p:nvPr/>
            </p:nvCxnSpPr>
            <p:spPr>
              <a:xfrm>
                <a:off x="-435240" y="3428640"/>
                <a:ext cx="126360" cy="360"/>
              </a:xfrm>
              <a:prstGeom prst="straightConnector1">
                <a:avLst/>
              </a:prstGeom>
              <a:ln w="6480">
                <a:solidFill>
                  <a:srgbClr val="a8a8a8"/>
                </a:solidFill>
                <a:miter/>
              </a:ln>
            </p:spPr>
          </p:cxnSp>
          <p:cxnSp>
            <p:nvCxnSpPr>
              <p:cNvPr id="31247" name="Straight Connector 1390"/>
              <p:cNvCxnSpPr/>
              <p:nvPr/>
            </p:nvCxnSpPr>
            <p:spPr>
              <a:xfrm>
                <a:off x="-435240" y="3265560"/>
                <a:ext cx="126360" cy="360"/>
              </a:xfrm>
              <a:prstGeom prst="straightConnector1">
                <a:avLst/>
              </a:prstGeom>
              <a:ln w="6480">
                <a:solidFill>
                  <a:srgbClr val="a8a8a8"/>
                </a:solidFill>
                <a:miter/>
              </a:ln>
            </p:spPr>
          </p:cxnSp>
          <p:cxnSp>
            <p:nvCxnSpPr>
              <p:cNvPr id="31248" name="Straight Connector 1391"/>
              <p:cNvCxnSpPr/>
              <p:nvPr/>
            </p:nvCxnSpPr>
            <p:spPr>
              <a:xfrm>
                <a:off x="-435240" y="3755520"/>
                <a:ext cx="126360" cy="360"/>
              </a:xfrm>
              <a:prstGeom prst="straightConnector1">
                <a:avLst/>
              </a:prstGeom>
              <a:ln w="6480">
                <a:solidFill>
                  <a:srgbClr val="a8a8a8"/>
                </a:solidFill>
                <a:miter/>
              </a:ln>
            </p:spPr>
          </p:cxnSp>
          <p:cxnSp>
            <p:nvCxnSpPr>
              <p:cNvPr id="31249" name="Straight Connector 1392"/>
              <p:cNvCxnSpPr/>
              <p:nvPr/>
            </p:nvCxnSpPr>
            <p:spPr>
              <a:xfrm>
                <a:off x="-435240" y="3592080"/>
                <a:ext cx="126360" cy="360"/>
              </a:xfrm>
              <a:prstGeom prst="straightConnector1">
                <a:avLst/>
              </a:prstGeom>
              <a:ln w="6480">
                <a:solidFill>
                  <a:srgbClr val="a8a8a8"/>
                </a:solidFill>
                <a:miter/>
              </a:ln>
            </p:spPr>
          </p:cxnSp>
          <p:cxnSp>
            <p:nvCxnSpPr>
              <p:cNvPr id="31250" name="Straight Connector 1438"/>
              <p:cNvCxnSpPr/>
              <p:nvPr/>
            </p:nvCxnSpPr>
            <p:spPr>
              <a:xfrm>
                <a:off x="-435240" y="4081680"/>
                <a:ext cx="126360" cy="360"/>
              </a:xfrm>
              <a:prstGeom prst="straightConnector1">
                <a:avLst/>
              </a:prstGeom>
              <a:ln w="6480">
                <a:solidFill>
                  <a:srgbClr val="a8a8a8"/>
                </a:solidFill>
                <a:miter/>
              </a:ln>
            </p:spPr>
          </p:cxnSp>
          <p:cxnSp>
            <p:nvCxnSpPr>
              <p:cNvPr id="31251" name="Straight Connector 1439"/>
              <p:cNvCxnSpPr/>
              <p:nvPr/>
            </p:nvCxnSpPr>
            <p:spPr>
              <a:xfrm>
                <a:off x="-435240" y="3918240"/>
                <a:ext cx="126360" cy="360"/>
              </a:xfrm>
              <a:prstGeom prst="straightConnector1">
                <a:avLst/>
              </a:prstGeom>
              <a:ln w="6480">
                <a:solidFill>
                  <a:srgbClr val="a8a8a8"/>
                </a:solidFill>
                <a:miter/>
              </a:ln>
            </p:spPr>
          </p:cxnSp>
          <p:cxnSp>
            <p:nvCxnSpPr>
              <p:cNvPr id="31252" name="Straight Connector 1440"/>
              <p:cNvCxnSpPr/>
              <p:nvPr/>
            </p:nvCxnSpPr>
            <p:spPr>
              <a:xfrm>
                <a:off x="-435240" y="4408200"/>
                <a:ext cx="126360" cy="360"/>
              </a:xfrm>
              <a:prstGeom prst="straightConnector1">
                <a:avLst/>
              </a:prstGeom>
              <a:ln w="6480">
                <a:solidFill>
                  <a:srgbClr val="a8a8a8"/>
                </a:solidFill>
                <a:miter/>
              </a:ln>
            </p:spPr>
          </p:cxnSp>
          <p:cxnSp>
            <p:nvCxnSpPr>
              <p:cNvPr id="31253" name="Straight Connector 1441"/>
              <p:cNvCxnSpPr/>
              <p:nvPr/>
            </p:nvCxnSpPr>
            <p:spPr>
              <a:xfrm>
                <a:off x="-435240" y="4244760"/>
                <a:ext cx="126360" cy="360"/>
              </a:xfrm>
              <a:prstGeom prst="straightConnector1">
                <a:avLst/>
              </a:prstGeom>
              <a:ln w="6480">
                <a:solidFill>
                  <a:srgbClr val="a8a8a8"/>
                </a:solidFill>
                <a:miter/>
              </a:ln>
            </p:spPr>
          </p:cxnSp>
          <p:cxnSp>
            <p:nvCxnSpPr>
              <p:cNvPr id="31254" name="Straight Connector 1442"/>
              <p:cNvCxnSpPr/>
              <p:nvPr/>
            </p:nvCxnSpPr>
            <p:spPr>
              <a:xfrm>
                <a:off x="-435240" y="4734720"/>
                <a:ext cx="126360" cy="360"/>
              </a:xfrm>
              <a:prstGeom prst="straightConnector1">
                <a:avLst/>
              </a:prstGeom>
              <a:ln w="6480">
                <a:solidFill>
                  <a:srgbClr val="a8a8a8"/>
                </a:solidFill>
                <a:miter/>
              </a:ln>
            </p:spPr>
          </p:cxnSp>
          <p:cxnSp>
            <p:nvCxnSpPr>
              <p:cNvPr id="31255" name="Straight Connector 1443"/>
              <p:cNvCxnSpPr/>
              <p:nvPr/>
            </p:nvCxnSpPr>
            <p:spPr>
              <a:xfrm>
                <a:off x="-435240" y="4571280"/>
                <a:ext cx="126360" cy="360"/>
              </a:xfrm>
              <a:prstGeom prst="straightConnector1">
                <a:avLst/>
              </a:prstGeom>
              <a:ln w="6480">
                <a:solidFill>
                  <a:srgbClr val="a8a8a8"/>
                </a:solidFill>
                <a:miter/>
              </a:ln>
            </p:spPr>
          </p:cxnSp>
          <p:cxnSp>
            <p:nvCxnSpPr>
              <p:cNvPr id="31256" name="Straight Connector 1444"/>
              <p:cNvCxnSpPr/>
              <p:nvPr/>
            </p:nvCxnSpPr>
            <p:spPr>
              <a:xfrm>
                <a:off x="-435240" y="5061240"/>
                <a:ext cx="126360" cy="360"/>
              </a:xfrm>
              <a:prstGeom prst="straightConnector1">
                <a:avLst/>
              </a:prstGeom>
              <a:ln w="6480">
                <a:solidFill>
                  <a:srgbClr val="a8a8a8"/>
                </a:solidFill>
                <a:miter/>
              </a:ln>
            </p:spPr>
          </p:cxnSp>
          <p:cxnSp>
            <p:nvCxnSpPr>
              <p:cNvPr id="31257" name="Straight Connector 1446"/>
              <p:cNvCxnSpPr/>
              <p:nvPr/>
            </p:nvCxnSpPr>
            <p:spPr>
              <a:xfrm>
                <a:off x="-435240" y="5387760"/>
                <a:ext cx="126360" cy="360"/>
              </a:xfrm>
              <a:prstGeom prst="straightConnector1">
                <a:avLst/>
              </a:prstGeom>
              <a:ln w="6480">
                <a:solidFill>
                  <a:srgbClr val="a8a8a8"/>
                </a:solidFill>
                <a:miter/>
              </a:ln>
            </p:spPr>
          </p:cxnSp>
          <p:cxnSp>
            <p:nvCxnSpPr>
              <p:cNvPr id="31258" name="Straight Connector 1447"/>
              <p:cNvCxnSpPr/>
              <p:nvPr/>
            </p:nvCxnSpPr>
            <p:spPr>
              <a:xfrm>
                <a:off x="-435240" y="5224680"/>
                <a:ext cx="126360" cy="360"/>
              </a:xfrm>
              <a:prstGeom prst="straightConnector1">
                <a:avLst/>
              </a:prstGeom>
              <a:ln w="6480">
                <a:solidFill>
                  <a:srgbClr val="a8a8a8"/>
                </a:solidFill>
                <a:miter/>
              </a:ln>
            </p:spPr>
          </p:cxnSp>
          <p:cxnSp>
            <p:nvCxnSpPr>
              <p:cNvPr id="31259" name="Straight Connector 1448"/>
              <p:cNvCxnSpPr/>
              <p:nvPr/>
            </p:nvCxnSpPr>
            <p:spPr>
              <a:xfrm>
                <a:off x="-435240" y="5714280"/>
                <a:ext cx="126360" cy="360"/>
              </a:xfrm>
              <a:prstGeom prst="straightConnector1">
                <a:avLst/>
              </a:prstGeom>
              <a:ln w="6480">
                <a:solidFill>
                  <a:srgbClr val="a8a8a8"/>
                </a:solidFill>
                <a:miter/>
              </a:ln>
            </p:spPr>
          </p:cxnSp>
          <p:cxnSp>
            <p:nvCxnSpPr>
              <p:cNvPr id="31260" name="Straight Connector 1449"/>
              <p:cNvCxnSpPr/>
              <p:nvPr/>
            </p:nvCxnSpPr>
            <p:spPr>
              <a:xfrm>
                <a:off x="-435240" y="5551200"/>
                <a:ext cx="126360" cy="360"/>
              </a:xfrm>
              <a:prstGeom prst="straightConnector1">
                <a:avLst/>
              </a:prstGeom>
              <a:ln w="6480">
                <a:solidFill>
                  <a:srgbClr val="a8a8a8"/>
                </a:solidFill>
                <a:miter/>
              </a:ln>
            </p:spPr>
          </p:cxnSp>
          <p:cxnSp>
            <p:nvCxnSpPr>
              <p:cNvPr id="31261" name="Straight Connector 1450"/>
              <p:cNvCxnSpPr/>
              <p:nvPr/>
            </p:nvCxnSpPr>
            <p:spPr>
              <a:xfrm>
                <a:off x="-435240" y="6041160"/>
                <a:ext cx="126360" cy="360"/>
              </a:xfrm>
              <a:prstGeom prst="straightConnector1">
                <a:avLst/>
              </a:prstGeom>
              <a:ln w="6480">
                <a:solidFill>
                  <a:srgbClr val="a8a8a8"/>
                </a:solidFill>
                <a:miter/>
              </a:ln>
            </p:spPr>
          </p:cxnSp>
          <p:cxnSp>
            <p:nvCxnSpPr>
              <p:cNvPr id="31262" name="Straight Connector 1451"/>
              <p:cNvCxnSpPr/>
              <p:nvPr/>
            </p:nvCxnSpPr>
            <p:spPr>
              <a:xfrm>
                <a:off x="-435240" y="5877720"/>
                <a:ext cx="126360" cy="360"/>
              </a:xfrm>
              <a:prstGeom prst="straightConnector1">
                <a:avLst/>
              </a:prstGeom>
              <a:ln w="6480">
                <a:solidFill>
                  <a:srgbClr val="a8a8a8"/>
                </a:solidFill>
                <a:miter/>
              </a:ln>
            </p:spPr>
          </p:cxnSp>
          <p:cxnSp>
            <p:nvCxnSpPr>
              <p:cNvPr id="31263" name="Straight Connector 1452"/>
              <p:cNvCxnSpPr/>
              <p:nvPr/>
            </p:nvCxnSpPr>
            <p:spPr>
              <a:xfrm>
                <a:off x="-435240" y="6367680"/>
                <a:ext cx="126360" cy="360"/>
              </a:xfrm>
              <a:prstGeom prst="straightConnector1">
                <a:avLst/>
              </a:prstGeom>
              <a:ln w="6480">
                <a:solidFill>
                  <a:srgbClr val="a8a8a8"/>
                </a:solidFill>
                <a:miter/>
              </a:ln>
            </p:spPr>
          </p:cxnSp>
          <p:cxnSp>
            <p:nvCxnSpPr>
              <p:cNvPr id="31264" name="Straight Connector 1453"/>
              <p:cNvCxnSpPr/>
              <p:nvPr/>
            </p:nvCxnSpPr>
            <p:spPr>
              <a:xfrm>
                <a:off x="-435240" y="6204240"/>
                <a:ext cx="126360" cy="360"/>
              </a:xfrm>
              <a:prstGeom prst="straightConnector1">
                <a:avLst/>
              </a:prstGeom>
              <a:ln w="6480">
                <a:solidFill>
                  <a:srgbClr val="a8a8a8"/>
                </a:solidFill>
                <a:miter/>
              </a:ln>
            </p:spPr>
          </p:cxnSp>
          <p:cxnSp>
            <p:nvCxnSpPr>
              <p:cNvPr id="31265" name="Straight Connector 1083"/>
              <p:cNvCxnSpPr/>
              <p:nvPr/>
            </p:nvCxnSpPr>
            <p:spPr>
              <a:xfrm>
                <a:off x="493920" y="-435240"/>
                <a:ext cx="360" cy="126360"/>
              </a:xfrm>
              <a:prstGeom prst="straightConnector1">
                <a:avLst/>
              </a:prstGeom>
              <a:ln w="6480">
                <a:solidFill>
                  <a:srgbClr val="a8a8a8"/>
                </a:solidFill>
                <a:miter/>
              </a:ln>
            </p:spPr>
          </p:cxnSp>
          <p:cxnSp>
            <p:nvCxnSpPr>
              <p:cNvPr id="31266" name="Straight Connector 1084"/>
              <p:cNvCxnSpPr/>
              <p:nvPr/>
            </p:nvCxnSpPr>
            <p:spPr>
              <a:xfrm>
                <a:off x="329400" y="-435240"/>
                <a:ext cx="360" cy="126360"/>
              </a:xfrm>
              <a:prstGeom prst="straightConnector1">
                <a:avLst/>
              </a:prstGeom>
              <a:ln w="6480">
                <a:solidFill>
                  <a:srgbClr val="a8a8a8"/>
                </a:solidFill>
                <a:miter/>
              </a:ln>
            </p:spPr>
          </p:cxnSp>
          <p:cxnSp>
            <p:nvCxnSpPr>
              <p:cNvPr id="31267" name="Straight Connector 1085"/>
              <p:cNvCxnSpPr/>
              <p:nvPr/>
            </p:nvCxnSpPr>
            <p:spPr>
              <a:xfrm>
                <a:off x="823680" y="-435240"/>
                <a:ext cx="360" cy="126360"/>
              </a:xfrm>
              <a:prstGeom prst="straightConnector1">
                <a:avLst/>
              </a:prstGeom>
              <a:ln w="6480">
                <a:solidFill>
                  <a:srgbClr val="a8a8a8"/>
                </a:solidFill>
                <a:miter/>
              </a:ln>
            </p:spPr>
          </p:cxnSp>
          <p:cxnSp>
            <p:nvCxnSpPr>
              <p:cNvPr id="31268" name="Straight Connector 1086"/>
              <p:cNvCxnSpPr/>
              <p:nvPr/>
            </p:nvCxnSpPr>
            <p:spPr>
              <a:xfrm>
                <a:off x="658800" y="-435240"/>
                <a:ext cx="360" cy="126360"/>
              </a:xfrm>
              <a:prstGeom prst="straightConnector1">
                <a:avLst/>
              </a:prstGeom>
              <a:ln w="6480">
                <a:solidFill>
                  <a:srgbClr val="a8a8a8"/>
                </a:solidFill>
                <a:miter/>
              </a:ln>
            </p:spPr>
          </p:cxnSp>
          <p:cxnSp>
            <p:nvCxnSpPr>
              <p:cNvPr id="31269" name="Straight Connector 1087"/>
              <p:cNvCxnSpPr/>
              <p:nvPr/>
            </p:nvCxnSpPr>
            <p:spPr>
              <a:xfrm>
                <a:off x="1153080" y="-435240"/>
                <a:ext cx="360" cy="126360"/>
              </a:xfrm>
              <a:prstGeom prst="straightConnector1">
                <a:avLst/>
              </a:prstGeom>
              <a:ln w="6480">
                <a:solidFill>
                  <a:srgbClr val="a8a8a8"/>
                </a:solidFill>
                <a:miter/>
              </a:ln>
            </p:spPr>
          </p:cxnSp>
          <p:cxnSp>
            <p:nvCxnSpPr>
              <p:cNvPr id="31270" name="Straight Connector 1088"/>
              <p:cNvCxnSpPr/>
              <p:nvPr/>
            </p:nvCxnSpPr>
            <p:spPr>
              <a:xfrm>
                <a:off x="988200" y="-435240"/>
                <a:ext cx="360" cy="126360"/>
              </a:xfrm>
              <a:prstGeom prst="straightConnector1">
                <a:avLst/>
              </a:prstGeom>
              <a:ln w="6480">
                <a:solidFill>
                  <a:srgbClr val="a8a8a8"/>
                </a:solidFill>
                <a:miter/>
              </a:ln>
            </p:spPr>
          </p:cxnSp>
          <p:cxnSp>
            <p:nvCxnSpPr>
              <p:cNvPr id="31271" name="Straight Connector 1089"/>
              <p:cNvCxnSpPr/>
              <p:nvPr/>
            </p:nvCxnSpPr>
            <p:spPr>
              <a:xfrm>
                <a:off x="1482480" y="-435240"/>
                <a:ext cx="360" cy="126360"/>
              </a:xfrm>
              <a:prstGeom prst="straightConnector1">
                <a:avLst/>
              </a:prstGeom>
              <a:ln w="6480">
                <a:solidFill>
                  <a:srgbClr val="a8a8a8"/>
                </a:solidFill>
                <a:miter/>
              </a:ln>
            </p:spPr>
          </p:cxnSp>
          <p:cxnSp>
            <p:nvCxnSpPr>
              <p:cNvPr id="31272" name="Straight Connector 1090"/>
              <p:cNvCxnSpPr/>
              <p:nvPr/>
            </p:nvCxnSpPr>
            <p:spPr>
              <a:xfrm>
                <a:off x="1317960" y="-435240"/>
                <a:ext cx="360" cy="126360"/>
              </a:xfrm>
              <a:prstGeom prst="straightConnector1">
                <a:avLst/>
              </a:prstGeom>
              <a:ln w="6480">
                <a:solidFill>
                  <a:srgbClr val="a8a8a8"/>
                </a:solidFill>
                <a:miter/>
              </a:ln>
            </p:spPr>
          </p:cxnSp>
          <p:cxnSp>
            <p:nvCxnSpPr>
              <p:cNvPr id="31273" name="Straight Connector 1091"/>
              <p:cNvCxnSpPr/>
              <p:nvPr/>
            </p:nvCxnSpPr>
            <p:spPr>
              <a:xfrm>
                <a:off x="1812240" y="-435240"/>
                <a:ext cx="360" cy="126360"/>
              </a:xfrm>
              <a:prstGeom prst="straightConnector1">
                <a:avLst/>
              </a:prstGeom>
              <a:ln w="6480">
                <a:solidFill>
                  <a:srgbClr val="a8a8a8"/>
                </a:solidFill>
                <a:miter/>
              </a:ln>
            </p:spPr>
          </p:cxnSp>
          <p:cxnSp>
            <p:nvCxnSpPr>
              <p:cNvPr id="31274" name="Straight Connector 1092"/>
              <p:cNvCxnSpPr/>
              <p:nvPr/>
            </p:nvCxnSpPr>
            <p:spPr>
              <a:xfrm>
                <a:off x="1647360" y="-435240"/>
                <a:ext cx="360" cy="126360"/>
              </a:xfrm>
              <a:prstGeom prst="straightConnector1">
                <a:avLst/>
              </a:prstGeom>
              <a:ln w="6480">
                <a:solidFill>
                  <a:srgbClr val="a8a8a8"/>
                </a:solidFill>
                <a:miter/>
              </a:ln>
            </p:spPr>
          </p:cxnSp>
          <p:cxnSp>
            <p:nvCxnSpPr>
              <p:cNvPr id="31275" name="Straight Connector 1093"/>
              <p:cNvCxnSpPr/>
              <p:nvPr/>
            </p:nvCxnSpPr>
            <p:spPr>
              <a:xfrm>
                <a:off x="2141640" y="-435240"/>
                <a:ext cx="360" cy="126360"/>
              </a:xfrm>
              <a:prstGeom prst="straightConnector1">
                <a:avLst/>
              </a:prstGeom>
              <a:ln w="6480">
                <a:solidFill>
                  <a:srgbClr val="a8a8a8"/>
                </a:solidFill>
                <a:miter/>
              </a:ln>
            </p:spPr>
          </p:cxnSp>
          <p:cxnSp>
            <p:nvCxnSpPr>
              <p:cNvPr id="31276" name="Straight Connector 1094"/>
              <p:cNvCxnSpPr/>
              <p:nvPr/>
            </p:nvCxnSpPr>
            <p:spPr>
              <a:xfrm>
                <a:off x="1976760" y="-435240"/>
                <a:ext cx="360" cy="126360"/>
              </a:xfrm>
              <a:prstGeom prst="straightConnector1">
                <a:avLst/>
              </a:prstGeom>
              <a:ln w="6480">
                <a:solidFill>
                  <a:srgbClr val="a8a8a8"/>
                </a:solidFill>
                <a:miter/>
              </a:ln>
            </p:spPr>
          </p:cxnSp>
          <p:cxnSp>
            <p:nvCxnSpPr>
              <p:cNvPr id="31277" name="Straight Connector 1095"/>
              <p:cNvCxnSpPr/>
              <p:nvPr/>
            </p:nvCxnSpPr>
            <p:spPr>
              <a:xfrm>
                <a:off x="2471040" y="-435240"/>
                <a:ext cx="360" cy="126360"/>
              </a:xfrm>
              <a:prstGeom prst="straightConnector1">
                <a:avLst/>
              </a:prstGeom>
              <a:ln w="6480">
                <a:solidFill>
                  <a:srgbClr val="a8a8a8"/>
                </a:solidFill>
                <a:miter/>
              </a:ln>
            </p:spPr>
          </p:cxnSp>
          <p:cxnSp>
            <p:nvCxnSpPr>
              <p:cNvPr id="31278" name="Straight Connector 1096"/>
              <p:cNvCxnSpPr/>
              <p:nvPr/>
            </p:nvCxnSpPr>
            <p:spPr>
              <a:xfrm>
                <a:off x="2306520" y="-435240"/>
                <a:ext cx="360" cy="126360"/>
              </a:xfrm>
              <a:prstGeom prst="straightConnector1">
                <a:avLst/>
              </a:prstGeom>
              <a:ln w="6480">
                <a:solidFill>
                  <a:srgbClr val="a8a8a8"/>
                </a:solidFill>
                <a:miter/>
              </a:ln>
            </p:spPr>
          </p:cxnSp>
          <p:cxnSp>
            <p:nvCxnSpPr>
              <p:cNvPr id="31279" name="Straight Connector 1097"/>
              <p:cNvCxnSpPr/>
              <p:nvPr/>
            </p:nvCxnSpPr>
            <p:spPr>
              <a:xfrm>
                <a:off x="2800800" y="-435240"/>
                <a:ext cx="360" cy="126360"/>
              </a:xfrm>
              <a:prstGeom prst="straightConnector1">
                <a:avLst/>
              </a:prstGeom>
              <a:ln w="6480">
                <a:solidFill>
                  <a:srgbClr val="a8a8a8"/>
                </a:solidFill>
                <a:miter/>
              </a:ln>
            </p:spPr>
          </p:cxnSp>
          <p:cxnSp>
            <p:nvCxnSpPr>
              <p:cNvPr id="31280" name="Straight Connector 1098"/>
              <p:cNvCxnSpPr/>
              <p:nvPr/>
            </p:nvCxnSpPr>
            <p:spPr>
              <a:xfrm>
                <a:off x="2635920" y="-435240"/>
                <a:ext cx="360" cy="126360"/>
              </a:xfrm>
              <a:prstGeom prst="straightConnector1">
                <a:avLst/>
              </a:prstGeom>
              <a:ln w="6480">
                <a:solidFill>
                  <a:srgbClr val="a8a8a8"/>
                </a:solidFill>
                <a:miter/>
              </a:ln>
            </p:spPr>
          </p:cxnSp>
          <p:cxnSp>
            <p:nvCxnSpPr>
              <p:cNvPr id="31281" name="Straight Connector 1099"/>
              <p:cNvCxnSpPr/>
              <p:nvPr/>
            </p:nvCxnSpPr>
            <p:spPr>
              <a:xfrm>
                <a:off x="3130200" y="-435240"/>
                <a:ext cx="360" cy="126360"/>
              </a:xfrm>
              <a:prstGeom prst="straightConnector1">
                <a:avLst/>
              </a:prstGeom>
              <a:ln w="6480">
                <a:solidFill>
                  <a:srgbClr val="a8a8a8"/>
                </a:solidFill>
                <a:miter/>
              </a:ln>
            </p:spPr>
          </p:cxnSp>
          <p:cxnSp>
            <p:nvCxnSpPr>
              <p:cNvPr id="31282" name="Straight Connector 1100"/>
              <p:cNvCxnSpPr/>
              <p:nvPr/>
            </p:nvCxnSpPr>
            <p:spPr>
              <a:xfrm>
                <a:off x="2965320" y="-435240"/>
                <a:ext cx="360" cy="126360"/>
              </a:xfrm>
              <a:prstGeom prst="straightConnector1">
                <a:avLst/>
              </a:prstGeom>
              <a:ln w="6480">
                <a:solidFill>
                  <a:srgbClr val="a8a8a8"/>
                </a:solidFill>
                <a:miter/>
              </a:ln>
            </p:spPr>
          </p:cxnSp>
          <p:cxnSp>
            <p:nvCxnSpPr>
              <p:cNvPr id="31283" name="Straight Connector 1101"/>
              <p:cNvCxnSpPr/>
              <p:nvPr/>
            </p:nvCxnSpPr>
            <p:spPr>
              <a:xfrm>
                <a:off x="3459600" y="-435240"/>
                <a:ext cx="360" cy="126360"/>
              </a:xfrm>
              <a:prstGeom prst="straightConnector1">
                <a:avLst/>
              </a:prstGeom>
              <a:ln w="6480">
                <a:solidFill>
                  <a:srgbClr val="a8a8a8"/>
                </a:solidFill>
                <a:miter/>
              </a:ln>
            </p:spPr>
          </p:cxnSp>
          <p:cxnSp>
            <p:nvCxnSpPr>
              <p:cNvPr id="31284" name="Straight Connector 1102"/>
              <p:cNvCxnSpPr/>
              <p:nvPr/>
            </p:nvCxnSpPr>
            <p:spPr>
              <a:xfrm>
                <a:off x="3295080" y="-435240"/>
                <a:ext cx="360" cy="126360"/>
              </a:xfrm>
              <a:prstGeom prst="straightConnector1">
                <a:avLst/>
              </a:prstGeom>
              <a:ln w="6480">
                <a:solidFill>
                  <a:srgbClr val="a8a8a8"/>
                </a:solidFill>
                <a:miter/>
              </a:ln>
            </p:spPr>
          </p:cxnSp>
          <p:cxnSp>
            <p:nvCxnSpPr>
              <p:cNvPr id="31285" name="Straight Connector 1103"/>
              <p:cNvCxnSpPr/>
              <p:nvPr/>
            </p:nvCxnSpPr>
            <p:spPr>
              <a:xfrm>
                <a:off x="3789360" y="-435240"/>
                <a:ext cx="360" cy="126360"/>
              </a:xfrm>
              <a:prstGeom prst="straightConnector1">
                <a:avLst/>
              </a:prstGeom>
              <a:ln w="6480">
                <a:solidFill>
                  <a:srgbClr val="a8a8a8"/>
                </a:solidFill>
                <a:miter/>
              </a:ln>
            </p:spPr>
          </p:cxnSp>
          <p:cxnSp>
            <p:nvCxnSpPr>
              <p:cNvPr id="31286" name="Straight Connector 1104"/>
              <p:cNvCxnSpPr/>
              <p:nvPr/>
            </p:nvCxnSpPr>
            <p:spPr>
              <a:xfrm>
                <a:off x="3624480" y="-435240"/>
                <a:ext cx="360" cy="126360"/>
              </a:xfrm>
              <a:prstGeom prst="straightConnector1">
                <a:avLst/>
              </a:prstGeom>
              <a:ln w="6480">
                <a:solidFill>
                  <a:srgbClr val="a8a8a8"/>
                </a:solidFill>
                <a:miter/>
              </a:ln>
            </p:spPr>
          </p:cxnSp>
          <p:cxnSp>
            <p:nvCxnSpPr>
              <p:cNvPr id="31287" name="Straight Connector 1105"/>
              <p:cNvCxnSpPr/>
              <p:nvPr/>
            </p:nvCxnSpPr>
            <p:spPr>
              <a:xfrm>
                <a:off x="4118760" y="-435240"/>
                <a:ext cx="360" cy="126360"/>
              </a:xfrm>
              <a:prstGeom prst="straightConnector1">
                <a:avLst/>
              </a:prstGeom>
              <a:ln w="6480">
                <a:solidFill>
                  <a:srgbClr val="a8a8a8"/>
                </a:solidFill>
                <a:miter/>
              </a:ln>
            </p:spPr>
          </p:cxnSp>
          <p:cxnSp>
            <p:nvCxnSpPr>
              <p:cNvPr id="31288" name="Straight Connector 1106"/>
              <p:cNvCxnSpPr/>
              <p:nvPr/>
            </p:nvCxnSpPr>
            <p:spPr>
              <a:xfrm>
                <a:off x="3953880" y="-435240"/>
                <a:ext cx="360" cy="126360"/>
              </a:xfrm>
              <a:prstGeom prst="straightConnector1">
                <a:avLst/>
              </a:prstGeom>
              <a:ln w="6480">
                <a:solidFill>
                  <a:srgbClr val="a8a8a8"/>
                </a:solidFill>
                <a:miter/>
              </a:ln>
            </p:spPr>
          </p:cxnSp>
          <p:cxnSp>
            <p:nvCxnSpPr>
              <p:cNvPr id="31289" name="Straight Connector 1107"/>
              <p:cNvCxnSpPr/>
              <p:nvPr/>
            </p:nvCxnSpPr>
            <p:spPr>
              <a:xfrm>
                <a:off x="4448160" y="-435240"/>
                <a:ext cx="360" cy="126360"/>
              </a:xfrm>
              <a:prstGeom prst="straightConnector1">
                <a:avLst/>
              </a:prstGeom>
              <a:ln w="6480">
                <a:solidFill>
                  <a:srgbClr val="a8a8a8"/>
                </a:solidFill>
                <a:miter/>
              </a:ln>
            </p:spPr>
          </p:cxnSp>
          <p:cxnSp>
            <p:nvCxnSpPr>
              <p:cNvPr id="31290" name="Straight Connector 1108"/>
              <p:cNvCxnSpPr/>
              <p:nvPr/>
            </p:nvCxnSpPr>
            <p:spPr>
              <a:xfrm>
                <a:off x="4283640" y="-435240"/>
                <a:ext cx="360" cy="126360"/>
              </a:xfrm>
              <a:prstGeom prst="straightConnector1">
                <a:avLst/>
              </a:prstGeom>
              <a:ln w="6480">
                <a:solidFill>
                  <a:srgbClr val="a8a8a8"/>
                </a:solidFill>
                <a:miter/>
              </a:ln>
            </p:spPr>
          </p:cxnSp>
          <p:cxnSp>
            <p:nvCxnSpPr>
              <p:cNvPr id="31291" name="Straight Connector 1109"/>
              <p:cNvCxnSpPr/>
              <p:nvPr/>
            </p:nvCxnSpPr>
            <p:spPr>
              <a:xfrm>
                <a:off x="4777920" y="-435240"/>
                <a:ext cx="360" cy="126360"/>
              </a:xfrm>
              <a:prstGeom prst="straightConnector1">
                <a:avLst/>
              </a:prstGeom>
              <a:ln w="6480">
                <a:solidFill>
                  <a:srgbClr val="a8a8a8"/>
                </a:solidFill>
                <a:miter/>
              </a:ln>
            </p:spPr>
          </p:cxnSp>
          <p:cxnSp>
            <p:nvCxnSpPr>
              <p:cNvPr id="31292" name="Straight Connector 1110"/>
              <p:cNvCxnSpPr/>
              <p:nvPr/>
            </p:nvCxnSpPr>
            <p:spPr>
              <a:xfrm>
                <a:off x="4613040" y="-435240"/>
                <a:ext cx="360" cy="126360"/>
              </a:xfrm>
              <a:prstGeom prst="straightConnector1">
                <a:avLst/>
              </a:prstGeom>
              <a:ln w="6480">
                <a:solidFill>
                  <a:srgbClr val="a8a8a8"/>
                </a:solidFill>
                <a:miter/>
              </a:ln>
            </p:spPr>
          </p:cxnSp>
          <p:cxnSp>
            <p:nvCxnSpPr>
              <p:cNvPr id="31293" name="Straight Connector 1111"/>
              <p:cNvCxnSpPr/>
              <p:nvPr/>
            </p:nvCxnSpPr>
            <p:spPr>
              <a:xfrm>
                <a:off x="5107320" y="-435240"/>
                <a:ext cx="360" cy="126360"/>
              </a:xfrm>
              <a:prstGeom prst="straightConnector1">
                <a:avLst/>
              </a:prstGeom>
              <a:ln w="6480">
                <a:solidFill>
                  <a:srgbClr val="a8a8a8"/>
                </a:solidFill>
                <a:miter/>
              </a:ln>
            </p:spPr>
          </p:cxnSp>
          <p:cxnSp>
            <p:nvCxnSpPr>
              <p:cNvPr id="31294" name="Straight Connector 1112"/>
              <p:cNvCxnSpPr/>
              <p:nvPr/>
            </p:nvCxnSpPr>
            <p:spPr>
              <a:xfrm>
                <a:off x="4942440" y="-435240"/>
                <a:ext cx="360" cy="126360"/>
              </a:xfrm>
              <a:prstGeom prst="straightConnector1">
                <a:avLst/>
              </a:prstGeom>
              <a:ln w="6480">
                <a:solidFill>
                  <a:srgbClr val="a8a8a8"/>
                </a:solidFill>
                <a:miter/>
              </a:ln>
            </p:spPr>
          </p:cxnSp>
          <p:cxnSp>
            <p:nvCxnSpPr>
              <p:cNvPr id="31295" name="Straight Connector 1113"/>
              <p:cNvCxnSpPr/>
              <p:nvPr/>
            </p:nvCxnSpPr>
            <p:spPr>
              <a:xfrm>
                <a:off x="5436720" y="-435240"/>
                <a:ext cx="360" cy="126360"/>
              </a:xfrm>
              <a:prstGeom prst="straightConnector1">
                <a:avLst/>
              </a:prstGeom>
              <a:ln w="6480">
                <a:solidFill>
                  <a:srgbClr val="a8a8a8"/>
                </a:solidFill>
                <a:miter/>
              </a:ln>
            </p:spPr>
          </p:cxnSp>
          <p:cxnSp>
            <p:nvCxnSpPr>
              <p:cNvPr id="31296" name="Straight Connector 1114"/>
              <p:cNvCxnSpPr/>
              <p:nvPr/>
            </p:nvCxnSpPr>
            <p:spPr>
              <a:xfrm>
                <a:off x="5272200" y="-435240"/>
                <a:ext cx="360" cy="126360"/>
              </a:xfrm>
              <a:prstGeom prst="straightConnector1">
                <a:avLst/>
              </a:prstGeom>
              <a:ln w="6480">
                <a:solidFill>
                  <a:srgbClr val="a8a8a8"/>
                </a:solidFill>
                <a:miter/>
              </a:ln>
            </p:spPr>
          </p:cxnSp>
          <p:cxnSp>
            <p:nvCxnSpPr>
              <p:cNvPr id="31297" name="Straight Connector 1115"/>
              <p:cNvCxnSpPr/>
              <p:nvPr/>
            </p:nvCxnSpPr>
            <p:spPr>
              <a:xfrm>
                <a:off x="5766480" y="-435240"/>
                <a:ext cx="360" cy="126360"/>
              </a:xfrm>
              <a:prstGeom prst="straightConnector1">
                <a:avLst/>
              </a:prstGeom>
              <a:ln w="6480">
                <a:solidFill>
                  <a:srgbClr val="a8a8a8"/>
                </a:solidFill>
                <a:miter/>
              </a:ln>
            </p:spPr>
          </p:cxnSp>
          <p:cxnSp>
            <p:nvCxnSpPr>
              <p:cNvPr id="31298" name="Straight Connector 1116"/>
              <p:cNvCxnSpPr/>
              <p:nvPr/>
            </p:nvCxnSpPr>
            <p:spPr>
              <a:xfrm>
                <a:off x="5601600" y="-435240"/>
                <a:ext cx="360" cy="126360"/>
              </a:xfrm>
              <a:prstGeom prst="straightConnector1">
                <a:avLst/>
              </a:prstGeom>
              <a:ln w="6480">
                <a:solidFill>
                  <a:srgbClr val="a8a8a8"/>
                </a:solidFill>
                <a:miter/>
              </a:ln>
            </p:spPr>
          </p:cxnSp>
          <p:cxnSp>
            <p:nvCxnSpPr>
              <p:cNvPr id="31299" name="Straight Connector 1117"/>
              <p:cNvCxnSpPr/>
              <p:nvPr/>
            </p:nvCxnSpPr>
            <p:spPr>
              <a:xfrm>
                <a:off x="6095880" y="-435240"/>
                <a:ext cx="360" cy="126360"/>
              </a:xfrm>
              <a:prstGeom prst="straightConnector1">
                <a:avLst/>
              </a:prstGeom>
              <a:ln w="6480">
                <a:solidFill>
                  <a:srgbClr val="a8a8a8"/>
                </a:solidFill>
                <a:miter/>
              </a:ln>
            </p:spPr>
          </p:cxnSp>
          <p:cxnSp>
            <p:nvCxnSpPr>
              <p:cNvPr id="31300" name="Straight Connector 1118"/>
              <p:cNvCxnSpPr/>
              <p:nvPr/>
            </p:nvCxnSpPr>
            <p:spPr>
              <a:xfrm>
                <a:off x="5931000" y="-435240"/>
                <a:ext cx="360" cy="126360"/>
              </a:xfrm>
              <a:prstGeom prst="straightConnector1">
                <a:avLst/>
              </a:prstGeom>
              <a:ln w="6480">
                <a:solidFill>
                  <a:srgbClr val="a8a8a8"/>
                </a:solidFill>
                <a:miter/>
              </a:ln>
            </p:spPr>
          </p:cxnSp>
          <p:cxnSp>
            <p:nvCxnSpPr>
              <p:cNvPr id="31301" name="Straight Connector 1119"/>
              <p:cNvCxnSpPr/>
              <p:nvPr/>
            </p:nvCxnSpPr>
            <p:spPr>
              <a:xfrm>
                <a:off x="6425280" y="-435240"/>
                <a:ext cx="360" cy="126360"/>
              </a:xfrm>
              <a:prstGeom prst="straightConnector1">
                <a:avLst/>
              </a:prstGeom>
              <a:ln w="6480">
                <a:solidFill>
                  <a:srgbClr val="a8a8a8"/>
                </a:solidFill>
                <a:miter/>
              </a:ln>
            </p:spPr>
          </p:cxnSp>
          <p:cxnSp>
            <p:nvCxnSpPr>
              <p:cNvPr id="31302" name="Straight Connector 1120"/>
              <p:cNvCxnSpPr/>
              <p:nvPr/>
            </p:nvCxnSpPr>
            <p:spPr>
              <a:xfrm>
                <a:off x="6260760" y="-435240"/>
                <a:ext cx="360" cy="126360"/>
              </a:xfrm>
              <a:prstGeom prst="straightConnector1">
                <a:avLst/>
              </a:prstGeom>
              <a:ln w="6480">
                <a:solidFill>
                  <a:srgbClr val="a8a8a8"/>
                </a:solidFill>
                <a:miter/>
              </a:ln>
            </p:spPr>
          </p:cxnSp>
          <p:cxnSp>
            <p:nvCxnSpPr>
              <p:cNvPr id="31303" name="Straight Connector 1126"/>
              <p:cNvCxnSpPr/>
              <p:nvPr/>
            </p:nvCxnSpPr>
            <p:spPr>
              <a:xfrm>
                <a:off x="6590160" y="-435240"/>
                <a:ext cx="360" cy="126360"/>
              </a:xfrm>
              <a:prstGeom prst="straightConnector1">
                <a:avLst/>
              </a:prstGeom>
              <a:ln w="6480">
                <a:solidFill>
                  <a:srgbClr val="a8a8a8"/>
                </a:solidFill>
                <a:miter/>
              </a:ln>
            </p:spPr>
          </p:cxnSp>
          <p:cxnSp>
            <p:nvCxnSpPr>
              <p:cNvPr id="31304" name="Straight Connector 1128"/>
              <p:cNvCxnSpPr/>
              <p:nvPr/>
            </p:nvCxnSpPr>
            <p:spPr>
              <a:xfrm>
                <a:off x="6919560" y="-435240"/>
                <a:ext cx="360" cy="126360"/>
              </a:xfrm>
              <a:prstGeom prst="straightConnector1">
                <a:avLst/>
              </a:prstGeom>
              <a:ln w="6480">
                <a:solidFill>
                  <a:srgbClr val="a8a8a8"/>
                </a:solidFill>
                <a:miter/>
              </a:ln>
            </p:spPr>
          </p:cxnSp>
          <p:cxnSp>
            <p:nvCxnSpPr>
              <p:cNvPr id="31305" name="Straight Connector 1129"/>
              <p:cNvCxnSpPr/>
              <p:nvPr/>
            </p:nvCxnSpPr>
            <p:spPr>
              <a:xfrm>
                <a:off x="6754680" y="-435240"/>
                <a:ext cx="360" cy="126360"/>
              </a:xfrm>
              <a:prstGeom prst="straightConnector1">
                <a:avLst/>
              </a:prstGeom>
              <a:ln w="6480">
                <a:solidFill>
                  <a:srgbClr val="a8a8a8"/>
                </a:solidFill>
                <a:miter/>
              </a:ln>
            </p:spPr>
          </p:cxnSp>
          <p:cxnSp>
            <p:nvCxnSpPr>
              <p:cNvPr id="31306" name="Straight Connector 1130"/>
              <p:cNvCxnSpPr/>
              <p:nvPr/>
            </p:nvCxnSpPr>
            <p:spPr>
              <a:xfrm>
                <a:off x="7248960" y="-435240"/>
                <a:ext cx="360" cy="126360"/>
              </a:xfrm>
              <a:prstGeom prst="straightConnector1">
                <a:avLst/>
              </a:prstGeom>
              <a:ln w="6480">
                <a:solidFill>
                  <a:srgbClr val="a8a8a8"/>
                </a:solidFill>
                <a:miter/>
              </a:ln>
            </p:spPr>
          </p:cxnSp>
          <p:cxnSp>
            <p:nvCxnSpPr>
              <p:cNvPr id="31307" name="Straight Connector 1131"/>
              <p:cNvCxnSpPr/>
              <p:nvPr/>
            </p:nvCxnSpPr>
            <p:spPr>
              <a:xfrm>
                <a:off x="7084440" y="-435240"/>
                <a:ext cx="360" cy="126360"/>
              </a:xfrm>
              <a:prstGeom prst="straightConnector1">
                <a:avLst/>
              </a:prstGeom>
              <a:ln w="6480">
                <a:solidFill>
                  <a:srgbClr val="a8a8a8"/>
                </a:solidFill>
                <a:miter/>
              </a:ln>
            </p:spPr>
          </p:cxnSp>
          <p:cxnSp>
            <p:nvCxnSpPr>
              <p:cNvPr id="31308" name="Straight Connector 1132"/>
              <p:cNvCxnSpPr/>
              <p:nvPr/>
            </p:nvCxnSpPr>
            <p:spPr>
              <a:xfrm>
                <a:off x="7578720" y="-435240"/>
                <a:ext cx="360" cy="126360"/>
              </a:xfrm>
              <a:prstGeom prst="straightConnector1">
                <a:avLst/>
              </a:prstGeom>
              <a:ln w="6480">
                <a:solidFill>
                  <a:srgbClr val="a8a8a8"/>
                </a:solidFill>
                <a:miter/>
              </a:ln>
            </p:spPr>
          </p:cxnSp>
          <p:cxnSp>
            <p:nvCxnSpPr>
              <p:cNvPr id="31309" name="Straight Connector 1133"/>
              <p:cNvCxnSpPr/>
              <p:nvPr/>
            </p:nvCxnSpPr>
            <p:spPr>
              <a:xfrm>
                <a:off x="7413840" y="-435240"/>
                <a:ext cx="360" cy="126360"/>
              </a:xfrm>
              <a:prstGeom prst="straightConnector1">
                <a:avLst/>
              </a:prstGeom>
              <a:ln w="6480">
                <a:solidFill>
                  <a:srgbClr val="a8a8a8"/>
                </a:solidFill>
                <a:miter/>
              </a:ln>
            </p:spPr>
          </p:cxnSp>
          <p:cxnSp>
            <p:nvCxnSpPr>
              <p:cNvPr id="31310" name="Straight Connector 1134"/>
              <p:cNvCxnSpPr/>
              <p:nvPr/>
            </p:nvCxnSpPr>
            <p:spPr>
              <a:xfrm>
                <a:off x="7908120" y="-435240"/>
                <a:ext cx="360" cy="126360"/>
              </a:xfrm>
              <a:prstGeom prst="straightConnector1">
                <a:avLst/>
              </a:prstGeom>
              <a:ln w="6480">
                <a:solidFill>
                  <a:srgbClr val="a8a8a8"/>
                </a:solidFill>
                <a:miter/>
              </a:ln>
            </p:spPr>
          </p:cxnSp>
          <p:cxnSp>
            <p:nvCxnSpPr>
              <p:cNvPr id="31311" name="Straight Connector 1135"/>
              <p:cNvCxnSpPr/>
              <p:nvPr/>
            </p:nvCxnSpPr>
            <p:spPr>
              <a:xfrm>
                <a:off x="7743240" y="-435240"/>
                <a:ext cx="360" cy="126360"/>
              </a:xfrm>
              <a:prstGeom prst="straightConnector1">
                <a:avLst/>
              </a:prstGeom>
              <a:ln w="6480">
                <a:solidFill>
                  <a:srgbClr val="a8a8a8"/>
                </a:solidFill>
                <a:miter/>
              </a:ln>
            </p:spPr>
          </p:cxnSp>
          <p:cxnSp>
            <p:nvCxnSpPr>
              <p:cNvPr id="31312" name="Straight Connector 1136"/>
              <p:cNvCxnSpPr/>
              <p:nvPr/>
            </p:nvCxnSpPr>
            <p:spPr>
              <a:xfrm>
                <a:off x="8237520" y="-435240"/>
                <a:ext cx="360" cy="126360"/>
              </a:xfrm>
              <a:prstGeom prst="straightConnector1">
                <a:avLst/>
              </a:prstGeom>
              <a:ln w="6480">
                <a:solidFill>
                  <a:srgbClr val="a8a8a8"/>
                </a:solidFill>
                <a:miter/>
              </a:ln>
            </p:spPr>
          </p:cxnSp>
          <p:cxnSp>
            <p:nvCxnSpPr>
              <p:cNvPr id="31313" name="Straight Connector 1137"/>
              <p:cNvCxnSpPr/>
              <p:nvPr/>
            </p:nvCxnSpPr>
            <p:spPr>
              <a:xfrm>
                <a:off x="8073000" y="-435240"/>
                <a:ext cx="360" cy="126360"/>
              </a:xfrm>
              <a:prstGeom prst="straightConnector1">
                <a:avLst/>
              </a:prstGeom>
              <a:ln w="6480">
                <a:solidFill>
                  <a:srgbClr val="a8a8a8"/>
                </a:solidFill>
                <a:miter/>
              </a:ln>
            </p:spPr>
          </p:cxnSp>
          <p:cxnSp>
            <p:nvCxnSpPr>
              <p:cNvPr id="31314" name="Straight Connector 1138"/>
              <p:cNvCxnSpPr/>
              <p:nvPr/>
            </p:nvCxnSpPr>
            <p:spPr>
              <a:xfrm>
                <a:off x="8567280" y="-435240"/>
                <a:ext cx="360" cy="126360"/>
              </a:xfrm>
              <a:prstGeom prst="straightConnector1">
                <a:avLst/>
              </a:prstGeom>
              <a:ln w="6480">
                <a:solidFill>
                  <a:srgbClr val="a8a8a8"/>
                </a:solidFill>
                <a:miter/>
              </a:ln>
            </p:spPr>
          </p:cxnSp>
          <p:cxnSp>
            <p:nvCxnSpPr>
              <p:cNvPr id="31315" name="Straight Connector 1139"/>
              <p:cNvCxnSpPr/>
              <p:nvPr/>
            </p:nvCxnSpPr>
            <p:spPr>
              <a:xfrm>
                <a:off x="8402400" y="-435240"/>
                <a:ext cx="360" cy="126360"/>
              </a:xfrm>
              <a:prstGeom prst="straightConnector1">
                <a:avLst/>
              </a:prstGeom>
              <a:ln w="6480">
                <a:solidFill>
                  <a:srgbClr val="a8a8a8"/>
                </a:solidFill>
                <a:miter/>
              </a:ln>
            </p:spPr>
          </p:cxnSp>
          <p:cxnSp>
            <p:nvCxnSpPr>
              <p:cNvPr id="31316" name="Straight Connector 1140"/>
              <p:cNvCxnSpPr/>
              <p:nvPr/>
            </p:nvCxnSpPr>
            <p:spPr>
              <a:xfrm>
                <a:off x="8896680" y="-435240"/>
                <a:ext cx="360" cy="126360"/>
              </a:xfrm>
              <a:prstGeom prst="straightConnector1">
                <a:avLst/>
              </a:prstGeom>
              <a:ln w="6480">
                <a:solidFill>
                  <a:srgbClr val="a8a8a8"/>
                </a:solidFill>
                <a:miter/>
              </a:ln>
            </p:spPr>
          </p:cxnSp>
          <p:cxnSp>
            <p:nvCxnSpPr>
              <p:cNvPr id="31317" name="Straight Connector 1141"/>
              <p:cNvCxnSpPr/>
              <p:nvPr/>
            </p:nvCxnSpPr>
            <p:spPr>
              <a:xfrm>
                <a:off x="8731800" y="-435240"/>
                <a:ext cx="360" cy="126360"/>
              </a:xfrm>
              <a:prstGeom prst="straightConnector1">
                <a:avLst/>
              </a:prstGeom>
              <a:ln w="6480">
                <a:solidFill>
                  <a:srgbClr val="a8a8a8"/>
                </a:solidFill>
                <a:miter/>
              </a:ln>
            </p:spPr>
          </p:cxnSp>
          <p:cxnSp>
            <p:nvCxnSpPr>
              <p:cNvPr id="31318" name="Straight Connector 1142"/>
              <p:cNvCxnSpPr/>
              <p:nvPr/>
            </p:nvCxnSpPr>
            <p:spPr>
              <a:xfrm>
                <a:off x="9226080" y="-435240"/>
                <a:ext cx="360" cy="126360"/>
              </a:xfrm>
              <a:prstGeom prst="straightConnector1">
                <a:avLst/>
              </a:prstGeom>
              <a:ln w="6480">
                <a:solidFill>
                  <a:srgbClr val="a8a8a8"/>
                </a:solidFill>
                <a:miter/>
              </a:ln>
            </p:spPr>
          </p:cxnSp>
          <p:cxnSp>
            <p:nvCxnSpPr>
              <p:cNvPr id="31319" name="Straight Connector 1143"/>
              <p:cNvCxnSpPr/>
              <p:nvPr/>
            </p:nvCxnSpPr>
            <p:spPr>
              <a:xfrm>
                <a:off x="9061560" y="-435240"/>
                <a:ext cx="360" cy="126360"/>
              </a:xfrm>
              <a:prstGeom prst="straightConnector1">
                <a:avLst/>
              </a:prstGeom>
              <a:ln w="6480">
                <a:solidFill>
                  <a:srgbClr val="a8a8a8"/>
                </a:solidFill>
                <a:miter/>
              </a:ln>
            </p:spPr>
          </p:cxnSp>
          <p:cxnSp>
            <p:nvCxnSpPr>
              <p:cNvPr id="31320" name="Straight Connector 1144"/>
              <p:cNvCxnSpPr/>
              <p:nvPr/>
            </p:nvCxnSpPr>
            <p:spPr>
              <a:xfrm>
                <a:off x="9555840" y="-435240"/>
                <a:ext cx="360" cy="126360"/>
              </a:xfrm>
              <a:prstGeom prst="straightConnector1">
                <a:avLst/>
              </a:prstGeom>
              <a:ln w="6480">
                <a:solidFill>
                  <a:srgbClr val="a8a8a8"/>
                </a:solidFill>
                <a:miter/>
              </a:ln>
            </p:spPr>
          </p:cxnSp>
          <p:cxnSp>
            <p:nvCxnSpPr>
              <p:cNvPr id="31321" name="Straight Connector 1145"/>
              <p:cNvCxnSpPr/>
              <p:nvPr/>
            </p:nvCxnSpPr>
            <p:spPr>
              <a:xfrm>
                <a:off x="9390960" y="-435240"/>
                <a:ext cx="360" cy="126360"/>
              </a:xfrm>
              <a:prstGeom prst="straightConnector1">
                <a:avLst/>
              </a:prstGeom>
              <a:ln w="6480">
                <a:solidFill>
                  <a:srgbClr val="a8a8a8"/>
                </a:solidFill>
                <a:miter/>
              </a:ln>
            </p:spPr>
          </p:cxnSp>
          <p:cxnSp>
            <p:nvCxnSpPr>
              <p:cNvPr id="31322" name="Straight Connector 1146"/>
              <p:cNvCxnSpPr/>
              <p:nvPr/>
            </p:nvCxnSpPr>
            <p:spPr>
              <a:xfrm>
                <a:off x="9885240" y="-435240"/>
                <a:ext cx="360" cy="126360"/>
              </a:xfrm>
              <a:prstGeom prst="straightConnector1">
                <a:avLst/>
              </a:prstGeom>
              <a:ln w="6480">
                <a:solidFill>
                  <a:srgbClr val="a8a8a8"/>
                </a:solidFill>
                <a:miter/>
              </a:ln>
            </p:spPr>
          </p:cxnSp>
          <p:cxnSp>
            <p:nvCxnSpPr>
              <p:cNvPr id="31323" name="Straight Connector 1147"/>
              <p:cNvCxnSpPr/>
              <p:nvPr/>
            </p:nvCxnSpPr>
            <p:spPr>
              <a:xfrm>
                <a:off x="9720360" y="-435240"/>
                <a:ext cx="360" cy="126360"/>
              </a:xfrm>
              <a:prstGeom prst="straightConnector1">
                <a:avLst/>
              </a:prstGeom>
              <a:ln w="6480">
                <a:solidFill>
                  <a:srgbClr val="a8a8a8"/>
                </a:solidFill>
                <a:miter/>
              </a:ln>
            </p:spPr>
          </p:cxnSp>
          <p:cxnSp>
            <p:nvCxnSpPr>
              <p:cNvPr id="31324" name="Straight Connector 1148"/>
              <p:cNvCxnSpPr/>
              <p:nvPr/>
            </p:nvCxnSpPr>
            <p:spPr>
              <a:xfrm>
                <a:off x="10214640" y="-435240"/>
                <a:ext cx="360" cy="126360"/>
              </a:xfrm>
              <a:prstGeom prst="straightConnector1">
                <a:avLst/>
              </a:prstGeom>
              <a:ln w="6480">
                <a:solidFill>
                  <a:srgbClr val="a8a8a8"/>
                </a:solidFill>
                <a:miter/>
              </a:ln>
            </p:spPr>
          </p:cxnSp>
          <p:cxnSp>
            <p:nvCxnSpPr>
              <p:cNvPr id="31325" name="Straight Connector 1149"/>
              <p:cNvCxnSpPr/>
              <p:nvPr/>
            </p:nvCxnSpPr>
            <p:spPr>
              <a:xfrm>
                <a:off x="10050120" y="-435240"/>
                <a:ext cx="360" cy="126360"/>
              </a:xfrm>
              <a:prstGeom prst="straightConnector1">
                <a:avLst/>
              </a:prstGeom>
              <a:ln w="6480">
                <a:solidFill>
                  <a:srgbClr val="a8a8a8"/>
                </a:solidFill>
                <a:miter/>
              </a:ln>
            </p:spPr>
          </p:cxnSp>
          <p:cxnSp>
            <p:nvCxnSpPr>
              <p:cNvPr id="31326" name="Straight Connector 1150"/>
              <p:cNvCxnSpPr/>
              <p:nvPr/>
            </p:nvCxnSpPr>
            <p:spPr>
              <a:xfrm>
                <a:off x="10544400" y="-435240"/>
                <a:ext cx="360" cy="126360"/>
              </a:xfrm>
              <a:prstGeom prst="straightConnector1">
                <a:avLst/>
              </a:prstGeom>
              <a:ln w="6480">
                <a:solidFill>
                  <a:srgbClr val="a8a8a8"/>
                </a:solidFill>
                <a:miter/>
              </a:ln>
            </p:spPr>
          </p:cxnSp>
          <p:cxnSp>
            <p:nvCxnSpPr>
              <p:cNvPr id="31327" name="Straight Connector 1151"/>
              <p:cNvCxnSpPr/>
              <p:nvPr/>
            </p:nvCxnSpPr>
            <p:spPr>
              <a:xfrm>
                <a:off x="10379520" y="-435240"/>
                <a:ext cx="360" cy="126360"/>
              </a:xfrm>
              <a:prstGeom prst="straightConnector1">
                <a:avLst/>
              </a:prstGeom>
              <a:ln w="6480">
                <a:solidFill>
                  <a:srgbClr val="a8a8a8"/>
                </a:solidFill>
                <a:miter/>
              </a:ln>
            </p:spPr>
          </p:cxnSp>
          <p:cxnSp>
            <p:nvCxnSpPr>
              <p:cNvPr id="31328" name="Straight Connector 1152"/>
              <p:cNvCxnSpPr/>
              <p:nvPr/>
            </p:nvCxnSpPr>
            <p:spPr>
              <a:xfrm>
                <a:off x="10873800" y="-435240"/>
                <a:ext cx="360" cy="126360"/>
              </a:xfrm>
              <a:prstGeom prst="straightConnector1">
                <a:avLst/>
              </a:prstGeom>
              <a:ln w="6480">
                <a:solidFill>
                  <a:srgbClr val="a8a8a8"/>
                </a:solidFill>
                <a:miter/>
              </a:ln>
            </p:spPr>
          </p:cxnSp>
          <p:cxnSp>
            <p:nvCxnSpPr>
              <p:cNvPr id="31329" name="Straight Connector 1153"/>
              <p:cNvCxnSpPr/>
              <p:nvPr/>
            </p:nvCxnSpPr>
            <p:spPr>
              <a:xfrm>
                <a:off x="10708920" y="-435240"/>
                <a:ext cx="360" cy="126360"/>
              </a:xfrm>
              <a:prstGeom prst="straightConnector1">
                <a:avLst/>
              </a:prstGeom>
              <a:ln w="6480">
                <a:solidFill>
                  <a:srgbClr val="a8a8a8"/>
                </a:solidFill>
                <a:miter/>
              </a:ln>
            </p:spPr>
          </p:cxnSp>
          <p:cxnSp>
            <p:nvCxnSpPr>
              <p:cNvPr id="31330" name="Straight Connector 1154"/>
              <p:cNvCxnSpPr/>
              <p:nvPr/>
            </p:nvCxnSpPr>
            <p:spPr>
              <a:xfrm>
                <a:off x="11203200" y="-435240"/>
                <a:ext cx="360" cy="126360"/>
              </a:xfrm>
              <a:prstGeom prst="straightConnector1">
                <a:avLst/>
              </a:prstGeom>
              <a:ln w="6480">
                <a:solidFill>
                  <a:srgbClr val="a8a8a8"/>
                </a:solidFill>
                <a:miter/>
              </a:ln>
            </p:spPr>
          </p:cxnSp>
          <p:cxnSp>
            <p:nvCxnSpPr>
              <p:cNvPr id="31331" name="Straight Connector 1155"/>
              <p:cNvCxnSpPr/>
              <p:nvPr/>
            </p:nvCxnSpPr>
            <p:spPr>
              <a:xfrm>
                <a:off x="11038680" y="-435240"/>
                <a:ext cx="360" cy="126360"/>
              </a:xfrm>
              <a:prstGeom prst="straightConnector1">
                <a:avLst/>
              </a:prstGeom>
              <a:ln w="6480">
                <a:solidFill>
                  <a:srgbClr val="a8a8a8"/>
                </a:solidFill>
                <a:miter/>
              </a:ln>
            </p:spPr>
          </p:cxnSp>
          <p:cxnSp>
            <p:nvCxnSpPr>
              <p:cNvPr id="31332" name="Straight Connector 1156"/>
              <p:cNvCxnSpPr/>
              <p:nvPr/>
            </p:nvCxnSpPr>
            <p:spPr>
              <a:xfrm>
                <a:off x="11532960" y="-435240"/>
                <a:ext cx="360" cy="126360"/>
              </a:xfrm>
              <a:prstGeom prst="straightConnector1">
                <a:avLst/>
              </a:prstGeom>
              <a:ln w="6480">
                <a:solidFill>
                  <a:srgbClr val="a8a8a8"/>
                </a:solidFill>
                <a:miter/>
              </a:ln>
            </p:spPr>
          </p:cxnSp>
          <p:cxnSp>
            <p:nvCxnSpPr>
              <p:cNvPr id="31333" name="Straight Connector 1157"/>
              <p:cNvCxnSpPr/>
              <p:nvPr/>
            </p:nvCxnSpPr>
            <p:spPr>
              <a:xfrm>
                <a:off x="11368080" y="-435240"/>
                <a:ext cx="360" cy="126360"/>
              </a:xfrm>
              <a:prstGeom prst="straightConnector1">
                <a:avLst/>
              </a:prstGeom>
              <a:ln w="6480">
                <a:solidFill>
                  <a:srgbClr val="a8a8a8"/>
                </a:solidFill>
                <a:miter/>
              </a:ln>
            </p:spPr>
          </p:cxnSp>
          <p:cxnSp>
            <p:nvCxnSpPr>
              <p:cNvPr id="31334" name="Straight Connector 1158"/>
              <p:cNvCxnSpPr/>
              <p:nvPr/>
            </p:nvCxnSpPr>
            <p:spPr>
              <a:xfrm>
                <a:off x="11862360" y="-435240"/>
                <a:ext cx="360" cy="126360"/>
              </a:xfrm>
              <a:prstGeom prst="straightConnector1">
                <a:avLst/>
              </a:prstGeom>
              <a:ln w="6480">
                <a:solidFill>
                  <a:srgbClr val="a8a8a8"/>
                </a:solidFill>
                <a:miter/>
              </a:ln>
            </p:spPr>
          </p:cxnSp>
          <p:cxnSp>
            <p:nvCxnSpPr>
              <p:cNvPr id="31335" name="Straight Connector 1159"/>
              <p:cNvCxnSpPr/>
              <p:nvPr/>
            </p:nvCxnSpPr>
            <p:spPr>
              <a:xfrm>
                <a:off x="11697480" y="-435240"/>
                <a:ext cx="360" cy="126360"/>
              </a:xfrm>
              <a:prstGeom prst="straightConnector1">
                <a:avLst/>
              </a:prstGeom>
              <a:ln w="6480">
                <a:solidFill>
                  <a:srgbClr val="a8a8a8"/>
                </a:solidFill>
                <a:miter/>
              </a:ln>
            </p:spPr>
          </p:cxnSp>
          <p:cxnSp>
            <p:nvCxnSpPr>
              <p:cNvPr id="31336" name="Straight Connector 1845"/>
              <p:cNvCxnSpPr/>
              <p:nvPr/>
            </p:nvCxnSpPr>
            <p:spPr>
              <a:xfrm>
                <a:off x="12481560" y="489600"/>
                <a:ext cx="126360" cy="360"/>
              </a:xfrm>
              <a:prstGeom prst="straightConnector1">
                <a:avLst/>
              </a:prstGeom>
              <a:ln w="6480">
                <a:solidFill>
                  <a:srgbClr val="a8a8a8"/>
                </a:solidFill>
                <a:miter/>
              </a:ln>
            </p:spPr>
          </p:cxnSp>
          <p:cxnSp>
            <p:nvCxnSpPr>
              <p:cNvPr id="31337" name="Straight Connector 1846"/>
              <p:cNvCxnSpPr/>
              <p:nvPr/>
            </p:nvCxnSpPr>
            <p:spPr>
              <a:xfrm>
                <a:off x="12481560" y="326520"/>
                <a:ext cx="126360" cy="360"/>
              </a:xfrm>
              <a:prstGeom prst="straightConnector1">
                <a:avLst/>
              </a:prstGeom>
              <a:ln w="6480">
                <a:solidFill>
                  <a:srgbClr val="a8a8a8"/>
                </a:solidFill>
                <a:miter/>
              </a:ln>
            </p:spPr>
          </p:cxnSp>
          <p:cxnSp>
            <p:nvCxnSpPr>
              <p:cNvPr id="31338" name="Straight Connector 1847"/>
              <p:cNvCxnSpPr/>
              <p:nvPr/>
            </p:nvCxnSpPr>
            <p:spPr>
              <a:xfrm>
                <a:off x="12481560" y="816120"/>
                <a:ext cx="126360" cy="360"/>
              </a:xfrm>
              <a:prstGeom prst="straightConnector1">
                <a:avLst/>
              </a:prstGeom>
              <a:ln w="6480">
                <a:solidFill>
                  <a:srgbClr val="a8a8a8"/>
                </a:solidFill>
                <a:miter/>
              </a:ln>
            </p:spPr>
          </p:cxnSp>
          <p:cxnSp>
            <p:nvCxnSpPr>
              <p:cNvPr id="31339" name="Straight Connector 1848"/>
              <p:cNvCxnSpPr/>
              <p:nvPr/>
            </p:nvCxnSpPr>
            <p:spPr>
              <a:xfrm>
                <a:off x="12481560" y="653040"/>
                <a:ext cx="126360" cy="360"/>
              </a:xfrm>
              <a:prstGeom prst="straightConnector1">
                <a:avLst/>
              </a:prstGeom>
              <a:ln w="6480">
                <a:solidFill>
                  <a:srgbClr val="a8a8a8"/>
                </a:solidFill>
                <a:miter/>
              </a:ln>
            </p:spPr>
          </p:cxnSp>
          <p:cxnSp>
            <p:nvCxnSpPr>
              <p:cNvPr id="31340" name="Straight Connector 1849"/>
              <p:cNvCxnSpPr/>
              <p:nvPr/>
            </p:nvCxnSpPr>
            <p:spPr>
              <a:xfrm>
                <a:off x="12481560" y="1142640"/>
                <a:ext cx="126360" cy="360"/>
              </a:xfrm>
              <a:prstGeom prst="straightConnector1">
                <a:avLst/>
              </a:prstGeom>
              <a:ln w="6480">
                <a:solidFill>
                  <a:srgbClr val="a8a8a8"/>
                </a:solidFill>
                <a:miter/>
              </a:ln>
            </p:spPr>
          </p:cxnSp>
          <p:cxnSp>
            <p:nvCxnSpPr>
              <p:cNvPr id="31341" name="Straight Connector 1850"/>
              <p:cNvCxnSpPr/>
              <p:nvPr/>
            </p:nvCxnSpPr>
            <p:spPr>
              <a:xfrm>
                <a:off x="12481560" y="979560"/>
                <a:ext cx="126360" cy="360"/>
              </a:xfrm>
              <a:prstGeom prst="straightConnector1">
                <a:avLst/>
              </a:prstGeom>
              <a:ln w="6480">
                <a:solidFill>
                  <a:srgbClr val="a8a8a8"/>
                </a:solidFill>
                <a:miter/>
              </a:ln>
            </p:spPr>
          </p:cxnSp>
          <p:cxnSp>
            <p:nvCxnSpPr>
              <p:cNvPr id="31342" name="Straight Connector 1851"/>
              <p:cNvCxnSpPr/>
              <p:nvPr/>
            </p:nvCxnSpPr>
            <p:spPr>
              <a:xfrm>
                <a:off x="12481560" y="1469520"/>
                <a:ext cx="126360" cy="360"/>
              </a:xfrm>
              <a:prstGeom prst="straightConnector1">
                <a:avLst/>
              </a:prstGeom>
              <a:ln w="6480">
                <a:solidFill>
                  <a:srgbClr val="a8a8a8"/>
                </a:solidFill>
                <a:miter/>
              </a:ln>
            </p:spPr>
          </p:cxnSp>
          <p:cxnSp>
            <p:nvCxnSpPr>
              <p:cNvPr id="31343" name="Straight Connector 1852"/>
              <p:cNvCxnSpPr/>
              <p:nvPr/>
            </p:nvCxnSpPr>
            <p:spPr>
              <a:xfrm>
                <a:off x="12481560" y="1306080"/>
                <a:ext cx="126360" cy="360"/>
              </a:xfrm>
              <a:prstGeom prst="straightConnector1">
                <a:avLst/>
              </a:prstGeom>
              <a:ln w="6480">
                <a:solidFill>
                  <a:srgbClr val="a8a8a8"/>
                </a:solidFill>
                <a:miter/>
              </a:ln>
            </p:spPr>
          </p:cxnSp>
          <p:cxnSp>
            <p:nvCxnSpPr>
              <p:cNvPr id="31344" name="Straight Connector 1853"/>
              <p:cNvCxnSpPr/>
              <p:nvPr/>
            </p:nvCxnSpPr>
            <p:spPr>
              <a:xfrm>
                <a:off x="12481560" y="1796040"/>
                <a:ext cx="126360" cy="360"/>
              </a:xfrm>
              <a:prstGeom prst="straightConnector1">
                <a:avLst/>
              </a:prstGeom>
              <a:ln w="6480">
                <a:solidFill>
                  <a:srgbClr val="a8a8a8"/>
                </a:solidFill>
                <a:miter/>
              </a:ln>
            </p:spPr>
          </p:cxnSp>
          <p:cxnSp>
            <p:nvCxnSpPr>
              <p:cNvPr id="31345" name="Straight Connector 1854"/>
              <p:cNvCxnSpPr/>
              <p:nvPr/>
            </p:nvCxnSpPr>
            <p:spPr>
              <a:xfrm>
                <a:off x="12481560" y="1632600"/>
                <a:ext cx="126360" cy="360"/>
              </a:xfrm>
              <a:prstGeom prst="straightConnector1">
                <a:avLst/>
              </a:prstGeom>
              <a:ln w="6480">
                <a:solidFill>
                  <a:srgbClr val="a8a8a8"/>
                </a:solidFill>
                <a:miter/>
              </a:ln>
            </p:spPr>
          </p:cxnSp>
          <p:cxnSp>
            <p:nvCxnSpPr>
              <p:cNvPr id="31346" name="Straight Connector 1855"/>
              <p:cNvCxnSpPr/>
              <p:nvPr/>
            </p:nvCxnSpPr>
            <p:spPr>
              <a:xfrm>
                <a:off x="12481560" y="2122560"/>
                <a:ext cx="126360" cy="360"/>
              </a:xfrm>
              <a:prstGeom prst="straightConnector1">
                <a:avLst/>
              </a:prstGeom>
              <a:ln w="6480">
                <a:solidFill>
                  <a:srgbClr val="a8a8a8"/>
                </a:solidFill>
                <a:miter/>
              </a:ln>
            </p:spPr>
          </p:cxnSp>
          <p:cxnSp>
            <p:nvCxnSpPr>
              <p:cNvPr id="31347" name="Straight Connector 1856"/>
              <p:cNvCxnSpPr/>
              <p:nvPr/>
            </p:nvCxnSpPr>
            <p:spPr>
              <a:xfrm>
                <a:off x="12481560" y="1959120"/>
                <a:ext cx="126360" cy="360"/>
              </a:xfrm>
              <a:prstGeom prst="straightConnector1">
                <a:avLst/>
              </a:prstGeom>
              <a:ln w="6480">
                <a:solidFill>
                  <a:srgbClr val="a8a8a8"/>
                </a:solidFill>
                <a:miter/>
              </a:ln>
            </p:spPr>
          </p:cxnSp>
          <p:cxnSp>
            <p:nvCxnSpPr>
              <p:cNvPr id="31348" name="Straight Connector 1857"/>
              <p:cNvCxnSpPr/>
              <p:nvPr/>
            </p:nvCxnSpPr>
            <p:spPr>
              <a:xfrm>
                <a:off x="12481560" y="2449080"/>
                <a:ext cx="126360" cy="360"/>
              </a:xfrm>
              <a:prstGeom prst="straightConnector1">
                <a:avLst/>
              </a:prstGeom>
              <a:ln w="6480">
                <a:solidFill>
                  <a:srgbClr val="a8a8a8"/>
                </a:solidFill>
                <a:miter/>
              </a:ln>
            </p:spPr>
          </p:cxnSp>
          <p:cxnSp>
            <p:nvCxnSpPr>
              <p:cNvPr id="31349" name="Straight Connector 1858"/>
              <p:cNvCxnSpPr/>
              <p:nvPr/>
            </p:nvCxnSpPr>
            <p:spPr>
              <a:xfrm>
                <a:off x="12481560" y="2285640"/>
                <a:ext cx="126360" cy="360"/>
              </a:xfrm>
              <a:prstGeom prst="straightConnector1">
                <a:avLst/>
              </a:prstGeom>
              <a:ln w="6480">
                <a:solidFill>
                  <a:srgbClr val="a8a8a8"/>
                </a:solidFill>
                <a:miter/>
              </a:ln>
            </p:spPr>
          </p:cxnSp>
          <p:cxnSp>
            <p:nvCxnSpPr>
              <p:cNvPr id="31350" name="Straight Connector 1859"/>
              <p:cNvCxnSpPr/>
              <p:nvPr/>
            </p:nvCxnSpPr>
            <p:spPr>
              <a:xfrm>
                <a:off x="12481560" y="2775600"/>
                <a:ext cx="126360" cy="360"/>
              </a:xfrm>
              <a:prstGeom prst="straightConnector1">
                <a:avLst/>
              </a:prstGeom>
              <a:ln w="6480">
                <a:solidFill>
                  <a:srgbClr val="a8a8a8"/>
                </a:solidFill>
                <a:miter/>
              </a:ln>
            </p:spPr>
          </p:cxnSp>
          <p:cxnSp>
            <p:nvCxnSpPr>
              <p:cNvPr id="31351" name="Straight Connector 1860"/>
              <p:cNvCxnSpPr/>
              <p:nvPr/>
            </p:nvCxnSpPr>
            <p:spPr>
              <a:xfrm>
                <a:off x="12481560" y="2612520"/>
                <a:ext cx="126360" cy="360"/>
              </a:xfrm>
              <a:prstGeom prst="straightConnector1">
                <a:avLst/>
              </a:prstGeom>
              <a:ln w="6480">
                <a:solidFill>
                  <a:srgbClr val="a8a8a8"/>
                </a:solidFill>
                <a:miter/>
              </a:ln>
            </p:spPr>
          </p:cxnSp>
          <p:cxnSp>
            <p:nvCxnSpPr>
              <p:cNvPr id="31352" name="Straight Connector 1861"/>
              <p:cNvCxnSpPr/>
              <p:nvPr/>
            </p:nvCxnSpPr>
            <p:spPr>
              <a:xfrm>
                <a:off x="12481560" y="3102120"/>
                <a:ext cx="126360" cy="360"/>
              </a:xfrm>
              <a:prstGeom prst="straightConnector1">
                <a:avLst/>
              </a:prstGeom>
              <a:ln w="6480">
                <a:solidFill>
                  <a:srgbClr val="a8a8a8"/>
                </a:solidFill>
                <a:miter/>
              </a:ln>
            </p:spPr>
          </p:cxnSp>
          <p:cxnSp>
            <p:nvCxnSpPr>
              <p:cNvPr id="31353" name="Straight Connector 1862"/>
              <p:cNvCxnSpPr/>
              <p:nvPr/>
            </p:nvCxnSpPr>
            <p:spPr>
              <a:xfrm>
                <a:off x="12481560" y="2939040"/>
                <a:ext cx="126360" cy="360"/>
              </a:xfrm>
              <a:prstGeom prst="straightConnector1">
                <a:avLst/>
              </a:prstGeom>
              <a:ln w="6480">
                <a:solidFill>
                  <a:srgbClr val="a8a8a8"/>
                </a:solidFill>
                <a:miter/>
              </a:ln>
            </p:spPr>
          </p:cxnSp>
          <p:cxnSp>
            <p:nvCxnSpPr>
              <p:cNvPr id="31354" name="Straight Connector 1863"/>
              <p:cNvCxnSpPr/>
              <p:nvPr/>
            </p:nvCxnSpPr>
            <p:spPr>
              <a:xfrm>
                <a:off x="12481560" y="3428640"/>
                <a:ext cx="126360" cy="360"/>
              </a:xfrm>
              <a:prstGeom prst="straightConnector1">
                <a:avLst/>
              </a:prstGeom>
              <a:ln w="6480">
                <a:solidFill>
                  <a:srgbClr val="a8a8a8"/>
                </a:solidFill>
                <a:miter/>
              </a:ln>
            </p:spPr>
          </p:cxnSp>
          <p:cxnSp>
            <p:nvCxnSpPr>
              <p:cNvPr id="31355" name="Straight Connector 1864"/>
              <p:cNvCxnSpPr/>
              <p:nvPr/>
            </p:nvCxnSpPr>
            <p:spPr>
              <a:xfrm>
                <a:off x="12481560" y="3265560"/>
                <a:ext cx="126360" cy="360"/>
              </a:xfrm>
              <a:prstGeom prst="straightConnector1">
                <a:avLst/>
              </a:prstGeom>
              <a:ln w="6480">
                <a:solidFill>
                  <a:srgbClr val="a8a8a8"/>
                </a:solidFill>
                <a:miter/>
              </a:ln>
            </p:spPr>
          </p:cxnSp>
          <p:cxnSp>
            <p:nvCxnSpPr>
              <p:cNvPr id="31356" name="Straight Connector 1865"/>
              <p:cNvCxnSpPr/>
              <p:nvPr/>
            </p:nvCxnSpPr>
            <p:spPr>
              <a:xfrm>
                <a:off x="12481560" y="3755520"/>
                <a:ext cx="126360" cy="360"/>
              </a:xfrm>
              <a:prstGeom prst="straightConnector1">
                <a:avLst/>
              </a:prstGeom>
              <a:ln w="6480">
                <a:solidFill>
                  <a:srgbClr val="a8a8a8"/>
                </a:solidFill>
                <a:miter/>
              </a:ln>
            </p:spPr>
          </p:cxnSp>
          <p:cxnSp>
            <p:nvCxnSpPr>
              <p:cNvPr id="31357" name="Straight Connector 1866"/>
              <p:cNvCxnSpPr/>
              <p:nvPr/>
            </p:nvCxnSpPr>
            <p:spPr>
              <a:xfrm>
                <a:off x="12481560" y="3592080"/>
                <a:ext cx="126360" cy="360"/>
              </a:xfrm>
              <a:prstGeom prst="straightConnector1">
                <a:avLst/>
              </a:prstGeom>
              <a:ln w="6480">
                <a:solidFill>
                  <a:srgbClr val="a8a8a8"/>
                </a:solidFill>
                <a:miter/>
              </a:ln>
            </p:spPr>
          </p:cxnSp>
          <p:cxnSp>
            <p:nvCxnSpPr>
              <p:cNvPr id="31358" name="Straight Connector 1867"/>
              <p:cNvCxnSpPr/>
              <p:nvPr/>
            </p:nvCxnSpPr>
            <p:spPr>
              <a:xfrm>
                <a:off x="12481560" y="4081680"/>
                <a:ext cx="126360" cy="360"/>
              </a:xfrm>
              <a:prstGeom prst="straightConnector1">
                <a:avLst/>
              </a:prstGeom>
              <a:ln w="6480">
                <a:solidFill>
                  <a:srgbClr val="a8a8a8"/>
                </a:solidFill>
                <a:miter/>
              </a:ln>
            </p:spPr>
          </p:cxnSp>
          <p:cxnSp>
            <p:nvCxnSpPr>
              <p:cNvPr id="31359" name="Straight Connector 1868"/>
              <p:cNvCxnSpPr/>
              <p:nvPr/>
            </p:nvCxnSpPr>
            <p:spPr>
              <a:xfrm>
                <a:off x="12481560" y="3918240"/>
                <a:ext cx="126360" cy="360"/>
              </a:xfrm>
              <a:prstGeom prst="straightConnector1">
                <a:avLst/>
              </a:prstGeom>
              <a:ln w="6480">
                <a:solidFill>
                  <a:srgbClr val="a8a8a8"/>
                </a:solidFill>
                <a:miter/>
              </a:ln>
            </p:spPr>
          </p:cxnSp>
          <p:cxnSp>
            <p:nvCxnSpPr>
              <p:cNvPr id="31360" name="Straight Connector 1869"/>
              <p:cNvCxnSpPr/>
              <p:nvPr/>
            </p:nvCxnSpPr>
            <p:spPr>
              <a:xfrm>
                <a:off x="12481560" y="4408200"/>
                <a:ext cx="126360" cy="360"/>
              </a:xfrm>
              <a:prstGeom prst="straightConnector1">
                <a:avLst/>
              </a:prstGeom>
              <a:ln w="6480">
                <a:solidFill>
                  <a:srgbClr val="a8a8a8"/>
                </a:solidFill>
                <a:miter/>
              </a:ln>
            </p:spPr>
          </p:cxnSp>
          <p:cxnSp>
            <p:nvCxnSpPr>
              <p:cNvPr id="31361" name="Straight Connector 1870"/>
              <p:cNvCxnSpPr/>
              <p:nvPr/>
            </p:nvCxnSpPr>
            <p:spPr>
              <a:xfrm>
                <a:off x="12481560" y="4244760"/>
                <a:ext cx="126360" cy="360"/>
              </a:xfrm>
              <a:prstGeom prst="straightConnector1">
                <a:avLst/>
              </a:prstGeom>
              <a:ln w="6480">
                <a:solidFill>
                  <a:srgbClr val="a8a8a8"/>
                </a:solidFill>
                <a:miter/>
              </a:ln>
            </p:spPr>
          </p:cxnSp>
          <p:cxnSp>
            <p:nvCxnSpPr>
              <p:cNvPr id="31362" name="Straight Connector 1871"/>
              <p:cNvCxnSpPr/>
              <p:nvPr/>
            </p:nvCxnSpPr>
            <p:spPr>
              <a:xfrm>
                <a:off x="12481560" y="4734720"/>
                <a:ext cx="126360" cy="360"/>
              </a:xfrm>
              <a:prstGeom prst="straightConnector1">
                <a:avLst/>
              </a:prstGeom>
              <a:ln w="6480">
                <a:solidFill>
                  <a:srgbClr val="a8a8a8"/>
                </a:solidFill>
                <a:miter/>
              </a:ln>
            </p:spPr>
          </p:cxnSp>
          <p:cxnSp>
            <p:nvCxnSpPr>
              <p:cNvPr id="31363" name="Straight Connector 1872"/>
              <p:cNvCxnSpPr/>
              <p:nvPr/>
            </p:nvCxnSpPr>
            <p:spPr>
              <a:xfrm>
                <a:off x="12481560" y="4571280"/>
                <a:ext cx="126360" cy="360"/>
              </a:xfrm>
              <a:prstGeom prst="straightConnector1">
                <a:avLst/>
              </a:prstGeom>
              <a:ln w="6480">
                <a:solidFill>
                  <a:srgbClr val="a8a8a8"/>
                </a:solidFill>
                <a:miter/>
              </a:ln>
            </p:spPr>
          </p:cxnSp>
          <p:cxnSp>
            <p:nvCxnSpPr>
              <p:cNvPr id="31364" name="Straight Connector 1873"/>
              <p:cNvCxnSpPr/>
              <p:nvPr/>
            </p:nvCxnSpPr>
            <p:spPr>
              <a:xfrm>
                <a:off x="12481560" y="5061240"/>
                <a:ext cx="126360" cy="360"/>
              </a:xfrm>
              <a:prstGeom prst="straightConnector1">
                <a:avLst/>
              </a:prstGeom>
              <a:ln w="6480">
                <a:solidFill>
                  <a:srgbClr val="a8a8a8"/>
                </a:solidFill>
                <a:miter/>
              </a:ln>
            </p:spPr>
          </p:cxnSp>
          <p:cxnSp>
            <p:nvCxnSpPr>
              <p:cNvPr id="31365" name="Straight Connector 1875"/>
              <p:cNvCxnSpPr/>
              <p:nvPr/>
            </p:nvCxnSpPr>
            <p:spPr>
              <a:xfrm>
                <a:off x="12481560" y="5387760"/>
                <a:ext cx="126360" cy="360"/>
              </a:xfrm>
              <a:prstGeom prst="straightConnector1">
                <a:avLst/>
              </a:prstGeom>
              <a:ln w="6480">
                <a:solidFill>
                  <a:srgbClr val="a8a8a8"/>
                </a:solidFill>
                <a:miter/>
              </a:ln>
            </p:spPr>
          </p:cxnSp>
          <p:cxnSp>
            <p:nvCxnSpPr>
              <p:cNvPr id="31366" name="Straight Connector 1876"/>
              <p:cNvCxnSpPr/>
              <p:nvPr/>
            </p:nvCxnSpPr>
            <p:spPr>
              <a:xfrm>
                <a:off x="12481560" y="5224680"/>
                <a:ext cx="126360" cy="360"/>
              </a:xfrm>
              <a:prstGeom prst="straightConnector1">
                <a:avLst/>
              </a:prstGeom>
              <a:ln w="6480">
                <a:solidFill>
                  <a:srgbClr val="a8a8a8"/>
                </a:solidFill>
                <a:miter/>
              </a:ln>
            </p:spPr>
          </p:cxnSp>
          <p:cxnSp>
            <p:nvCxnSpPr>
              <p:cNvPr id="31367" name="Straight Connector 1877"/>
              <p:cNvCxnSpPr/>
              <p:nvPr/>
            </p:nvCxnSpPr>
            <p:spPr>
              <a:xfrm>
                <a:off x="12481560" y="5714280"/>
                <a:ext cx="126360" cy="360"/>
              </a:xfrm>
              <a:prstGeom prst="straightConnector1">
                <a:avLst/>
              </a:prstGeom>
              <a:ln w="6480">
                <a:solidFill>
                  <a:srgbClr val="a8a8a8"/>
                </a:solidFill>
                <a:miter/>
              </a:ln>
            </p:spPr>
          </p:cxnSp>
          <p:cxnSp>
            <p:nvCxnSpPr>
              <p:cNvPr id="31368" name="Straight Connector 1878"/>
              <p:cNvCxnSpPr/>
              <p:nvPr/>
            </p:nvCxnSpPr>
            <p:spPr>
              <a:xfrm>
                <a:off x="12481560" y="5551200"/>
                <a:ext cx="126360" cy="360"/>
              </a:xfrm>
              <a:prstGeom prst="straightConnector1">
                <a:avLst/>
              </a:prstGeom>
              <a:ln w="6480">
                <a:solidFill>
                  <a:srgbClr val="a8a8a8"/>
                </a:solidFill>
                <a:miter/>
              </a:ln>
            </p:spPr>
          </p:cxnSp>
          <p:cxnSp>
            <p:nvCxnSpPr>
              <p:cNvPr id="31369" name="Straight Connector 1879"/>
              <p:cNvCxnSpPr/>
              <p:nvPr/>
            </p:nvCxnSpPr>
            <p:spPr>
              <a:xfrm>
                <a:off x="12481560" y="6041160"/>
                <a:ext cx="126360" cy="360"/>
              </a:xfrm>
              <a:prstGeom prst="straightConnector1">
                <a:avLst/>
              </a:prstGeom>
              <a:ln w="6480">
                <a:solidFill>
                  <a:srgbClr val="a8a8a8"/>
                </a:solidFill>
                <a:miter/>
              </a:ln>
            </p:spPr>
          </p:cxnSp>
          <p:cxnSp>
            <p:nvCxnSpPr>
              <p:cNvPr id="31370" name="Straight Connector 1880"/>
              <p:cNvCxnSpPr/>
              <p:nvPr/>
            </p:nvCxnSpPr>
            <p:spPr>
              <a:xfrm>
                <a:off x="12481560" y="5877720"/>
                <a:ext cx="126360" cy="360"/>
              </a:xfrm>
              <a:prstGeom prst="straightConnector1">
                <a:avLst/>
              </a:prstGeom>
              <a:ln w="6480">
                <a:solidFill>
                  <a:srgbClr val="a8a8a8"/>
                </a:solidFill>
                <a:miter/>
              </a:ln>
            </p:spPr>
          </p:cxnSp>
          <p:cxnSp>
            <p:nvCxnSpPr>
              <p:cNvPr id="31371" name="Straight Connector 1881"/>
              <p:cNvCxnSpPr/>
              <p:nvPr/>
            </p:nvCxnSpPr>
            <p:spPr>
              <a:xfrm>
                <a:off x="12481560" y="6367680"/>
                <a:ext cx="126360" cy="360"/>
              </a:xfrm>
              <a:prstGeom prst="straightConnector1">
                <a:avLst/>
              </a:prstGeom>
              <a:ln w="6480">
                <a:solidFill>
                  <a:srgbClr val="a8a8a8"/>
                </a:solidFill>
                <a:miter/>
              </a:ln>
            </p:spPr>
          </p:cxnSp>
          <p:cxnSp>
            <p:nvCxnSpPr>
              <p:cNvPr id="31372" name="Straight Connector 1882"/>
              <p:cNvCxnSpPr/>
              <p:nvPr/>
            </p:nvCxnSpPr>
            <p:spPr>
              <a:xfrm>
                <a:off x="12481560" y="6204240"/>
                <a:ext cx="126360" cy="360"/>
              </a:xfrm>
              <a:prstGeom prst="straightConnector1">
                <a:avLst/>
              </a:prstGeom>
              <a:ln w="6480">
                <a:solidFill>
                  <a:srgbClr val="a8a8a8"/>
                </a:solidFill>
                <a:miter/>
              </a:ln>
            </p:spPr>
          </p:cxnSp>
          <p:cxnSp>
            <p:nvCxnSpPr>
              <p:cNvPr id="31373" name="Straight Connector 2020"/>
              <p:cNvCxnSpPr/>
              <p:nvPr/>
            </p:nvCxnSpPr>
            <p:spPr>
              <a:xfrm>
                <a:off x="493920" y="7167240"/>
                <a:ext cx="360" cy="126360"/>
              </a:xfrm>
              <a:prstGeom prst="straightConnector1">
                <a:avLst/>
              </a:prstGeom>
              <a:ln w="6480">
                <a:solidFill>
                  <a:srgbClr val="a8a8a8"/>
                </a:solidFill>
                <a:miter/>
              </a:ln>
            </p:spPr>
          </p:cxnSp>
          <p:cxnSp>
            <p:nvCxnSpPr>
              <p:cNvPr id="31374" name="Straight Connector 2021"/>
              <p:cNvCxnSpPr/>
              <p:nvPr/>
            </p:nvCxnSpPr>
            <p:spPr>
              <a:xfrm>
                <a:off x="329400" y="7167240"/>
                <a:ext cx="360" cy="126360"/>
              </a:xfrm>
              <a:prstGeom prst="straightConnector1">
                <a:avLst/>
              </a:prstGeom>
              <a:ln w="6480">
                <a:solidFill>
                  <a:srgbClr val="a8a8a8"/>
                </a:solidFill>
                <a:miter/>
              </a:ln>
            </p:spPr>
          </p:cxnSp>
          <p:cxnSp>
            <p:nvCxnSpPr>
              <p:cNvPr id="31375" name="Straight Connector 2022"/>
              <p:cNvCxnSpPr/>
              <p:nvPr/>
            </p:nvCxnSpPr>
            <p:spPr>
              <a:xfrm>
                <a:off x="823680" y="7167240"/>
                <a:ext cx="360" cy="126360"/>
              </a:xfrm>
              <a:prstGeom prst="straightConnector1">
                <a:avLst/>
              </a:prstGeom>
              <a:ln w="6480">
                <a:solidFill>
                  <a:srgbClr val="a8a8a8"/>
                </a:solidFill>
                <a:miter/>
              </a:ln>
            </p:spPr>
          </p:cxnSp>
          <p:cxnSp>
            <p:nvCxnSpPr>
              <p:cNvPr id="31376" name="Straight Connector 2023"/>
              <p:cNvCxnSpPr/>
              <p:nvPr/>
            </p:nvCxnSpPr>
            <p:spPr>
              <a:xfrm>
                <a:off x="658800" y="7167240"/>
                <a:ext cx="360" cy="126360"/>
              </a:xfrm>
              <a:prstGeom prst="straightConnector1">
                <a:avLst/>
              </a:prstGeom>
              <a:ln w="6480">
                <a:solidFill>
                  <a:srgbClr val="a8a8a8"/>
                </a:solidFill>
                <a:miter/>
              </a:ln>
            </p:spPr>
          </p:cxnSp>
          <p:cxnSp>
            <p:nvCxnSpPr>
              <p:cNvPr id="31377" name="Straight Connector 2024"/>
              <p:cNvCxnSpPr/>
              <p:nvPr/>
            </p:nvCxnSpPr>
            <p:spPr>
              <a:xfrm>
                <a:off x="1153080" y="7167240"/>
                <a:ext cx="360" cy="126360"/>
              </a:xfrm>
              <a:prstGeom prst="straightConnector1">
                <a:avLst/>
              </a:prstGeom>
              <a:ln w="6480">
                <a:solidFill>
                  <a:srgbClr val="a8a8a8"/>
                </a:solidFill>
                <a:miter/>
              </a:ln>
            </p:spPr>
          </p:cxnSp>
          <p:cxnSp>
            <p:nvCxnSpPr>
              <p:cNvPr id="31378" name="Straight Connector 2025"/>
              <p:cNvCxnSpPr/>
              <p:nvPr/>
            </p:nvCxnSpPr>
            <p:spPr>
              <a:xfrm>
                <a:off x="988200" y="7167240"/>
                <a:ext cx="360" cy="126360"/>
              </a:xfrm>
              <a:prstGeom prst="straightConnector1">
                <a:avLst/>
              </a:prstGeom>
              <a:ln w="6480">
                <a:solidFill>
                  <a:srgbClr val="a8a8a8"/>
                </a:solidFill>
                <a:miter/>
              </a:ln>
            </p:spPr>
          </p:cxnSp>
          <p:cxnSp>
            <p:nvCxnSpPr>
              <p:cNvPr id="31379" name="Straight Connector 2026"/>
              <p:cNvCxnSpPr/>
              <p:nvPr/>
            </p:nvCxnSpPr>
            <p:spPr>
              <a:xfrm>
                <a:off x="1482480" y="7167240"/>
                <a:ext cx="360" cy="126360"/>
              </a:xfrm>
              <a:prstGeom prst="straightConnector1">
                <a:avLst/>
              </a:prstGeom>
              <a:ln w="6480">
                <a:solidFill>
                  <a:srgbClr val="a8a8a8"/>
                </a:solidFill>
                <a:miter/>
              </a:ln>
            </p:spPr>
          </p:cxnSp>
          <p:cxnSp>
            <p:nvCxnSpPr>
              <p:cNvPr id="31380" name="Straight Connector 2027"/>
              <p:cNvCxnSpPr/>
              <p:nvPr/>
            </p:nvCxnSpPr>
            <p:spPr>
              <a:xfrm>
                <a:off x="1317960" y="7167240"/>
                <a:ext cx="360" cy="126360"/>
              </a:xfrm>
              <a:prstGeom prst="straightConnector1">
                <a:avLst/>
              </a:prstGeom>
              <a:ln w="6480">
                <a:solidFill>
                  <a:srgbClr val="a8a8a8"/>
                </a:solidFill>
                <a:miter/>
              </a:ln>
            </p:spPr>
          </p:cxnSp>
          <p:cxnSp>
            <p:nvCxnSpPr>
              <p:cNvPr id="31381" name="Straight Connector 2028"/>
              <p:cNvCxnSpPr/>
              <p:nvPr/>
            </p:nvCxnSpPr>
            <p:spPr>
              <a:xfrm>
                <a:off x="1812240" y="7167240"/>
                <a:ext cx="360" cy="126360"/>
              </a:xfrm>
              <a:prstGeom prst="straightConnector1">
                <a:avLst/>
              </a:prstGeom>
              <a:ln w="6480">
                <a:solidFill>
                  <a:srgbClr val="a8a8a8"/>
                </a:solidFill>
                <a:miter/>
              </a:ln>
            </p:spPr>
          </p:cxnSp>
          <p:cxnSp>
            <p:nvCxnSpPr>
              <p:cNvPr id="31382" name="Straight Connector 2029"/>
              <p:cNvCxnSpPr/>
              <p:nvPr/>
            </p:nvCxnSpPr>
            <p:spPr>
              <a:xfrm>
                <a:off x="1647360" y="7167240"/>
                <a:ext cx="360" cy="126360"/>
              </a:xfrm>
              <a:prstGeom prst="straightConnector1">
                <a:avLst/>
              </a:prstGeom>
              <a:ln w="6480">
                <a:solidFill>
                  <a:srgbClr val="a8a8a8"/>
                </a:solidFill>
                <a:miter/>
              </a:ln>
            </p:spPr>
          </p:cxnSp>
          <p:cxnSp>
            <p:nvCxnSpPr>
              <p:cNvPr id="31383" name="Straight Connector 2030"/>
              <p:cNvCxnSpPr/>
              <p:nvPr/>
            </p:nvCxnSpPr>
            <p:spPr>
              <a:xfrm>
                <a:off x="2141640" y="7167240"/>
                <a:ext cx="360" cy="126360"/>
              </a:xfrm>
              <a:prstGeom prst="straightConnector1">
                <a:avLst/>
              </a:prstGeom>
              <a:ln w="6480">
                <a:solidFill>
                  <a:srgbClr val="a8a8a8"/>
                </a:solidFill>
                <a:miter/>
              </a:ln>
            </p:spPr>
          </p:cxnSp>
          <p:cxnSp>
            <p:nvCxnSpPr>
              <p:cNvPr id="31384" name="Straight Connector 2031"/>
              <p:cNvCxnSpPr/>
              <p:nvPr/>
            </p:nvCxnSpPr>
            <p:spPr>
              <a:xfrm>
                <a:off x="1976760" y="7167240"/>
                <a:ext cx="360" cy="126360"/>
              </a:xfrm>
              <a:prstGeom prst="straightConnector1">
                <a:avLst/>
              </a:prstGeom>
              <a:ln w="6480">
                <a:solidFill>
                  <a:srgbClr val="a8a8a8"/>
                </a:solidFill>
                <a:miter/>
              </a:ln>
            </p:spPr>
          </p:cxnSp>
          <p:cxnSp>
            <p:nvCxnSpPr>
              <p:cNvPr id="31385" name="Straight Connector 2032"/>
              <p:cNvCxnSpPr/>
              <p:nvPr/>
            </p:nvCxnSpPr>
            <p:spPr>
              <a:xfrm>
                <a:off x="2471040" y="7167240"/>
                <a:ext cx="360" cy="126360"/>
              </a:xfrm>
              <a:prstGeom prst="straightConnector1">
                <a:avLst/>
              </a:prstGeom>
              <a:ln w="6480">
                <a:solidFill>
                  <a:srgbClr val="a8a8a8"/>
                </a:solidFill>
                <a:miter/>
              </a:ln>
            </p:spPr>
          </p:cxnSp>
          <p:cxnSp>
            <p:nvCxnSpPr>
              <p:cNvPr id="31386" name="Straight Connector 2033"/>
              <p:cNvCxnSpPr/>
              <p:nvPr/>
            </p:nvCxnSpPr>
            <p:spPr>
              <a:xfrm>
                <a:off x="2306520" y="7167240"/>
                <a:ext cx="360" cy="126360"/>
              </a:xfrm>
              <a:prstGeom prst="straightConnector1">
                <a:avLst/>
              </a:prstGeom>
              <a:ln w="6480">
                <a:solidFill>
                  <a:srgbClr val="a8a8a8"/>
                </a:solidFill>
                <a:miter/>
              </a:ln>
            </p:spPr>
          </p:cxnSp>
          <p:cxnSp>
            <p:nvCxnSpPr>
              <p:cNvPr id="31387" name="Straight Connector 2034"/>
              <p:cNvCxnSpPr/>
              <p:nvPr/>
            </p:nvCxnSpPr>
            <p:spPr>
              <a:xfrm>
                <a:off x="2800800" y="7167240"/>
                <a:ext cx="360" cy="126360"/>
              </a:xfrm>
              <a:prstGeom prst="straightConnector1">
                <a:avLst/>
              </a:prstGeom>
              <a:ln w="6480">
                <a:solidFill>
                  <a:srgbClr val="a8a8a8"/>
                </a:solidFill>
                <a:miter/>
              </a:ln>
            </p:spPr>
          </p:cxnSp>
          <p:cxnSp>
            <p:nvCxnSpPr>
              <p:cNvPr id="31388" name="Straight Connector 2035"/>
              <p:cNvCxnSpPr/>
              <p:nvPr/>
            </p:nvCxnSpPr>
            <p:spPr>
              <a:xfrm>
                <a:off x="2635920" y="7167240"/>
                <a:ext cx="360" cy="126360"/>
              </a:xfrm>
              <a:prstGeom prst="straightConnector1">
                <a:avLst/>
              </a:prstGeom>
              <a:ln w="6480">
                <a:solidFill>
                  <a:srgbClr val="a8a8a8"/>
                </a:solidFill>
                <a:miter/>
              </a:ln>
            </p:spPr>
          </p:cxnSp>
          <p:cxnSp>
            <p:nvCxnSpPr>
              <p:cNvPr id="31389" name="Straight Connector 2036"/>
              <p:cNvCxnSpPr/>
              <p:nvPr/>
            </p:nvCxnSpPr>
            <p:spPr>
              <a:xfrm>
                <a:off x="3130200" y="7167240"/>
                <a:ext cx="360" cy="126360"/>
              </a:xfrm>
              <a:prstGeom prst="straightConnector1">
                <a:avLst/>
              </a:prstGeom>
              <a:ln w="6480">
                <a:solidFill>
                  <a:srgbClr val="a8a8a8"/>
                </a:solidFill>
                <a:miter/>
              </a:ln>
            </p:spPr>
          </p:cxnSp>
          <p:cxnSp>
            <p:nvCxnSpPr>
              <p:cNvPr id="31390" name="Straight Connector 2037"/>
              <p:cNvCxnSpPr/>
              <p:nvPr/>
            </p:nvCxnSpPr>
            <p:spPr>
              <a:xfrm>
                <a:off x="2965320" y="7167240"/>
                <a:ext cx="360" cy="126360"/>
              </a:xfrm>
              <a:prstGeom prst="straightConnector1">
                <a:avLst/>
              </a:prstGeom>
              <a:ln w="6480">
                <a:solidFill>
                  <a:srgbClr val="a8a8a8"/>
                </a:solidFill>
                <a:miter/>
              </a:ln>
            </p:spPr>
          </p:cxnSp>
          <p:cxnSp>
            <p:nvCxnSpPr>
              <p:cNvPr id="31391" name="Straight Connector 2038"/>
              <p:cNvCxnSpPr/>
              <p:nvPr/>
            </p:nvCxnSpPr>
            <p:spPr>
              <a:xfrm>
                <a:off x="3459600" y="7167240"/>
                <a:ext cx="360" cy="126360"/>
              </a:xfrm>
              <a:prstGeom prst="straightConnector1">
                <a:avLst/>
              </a:prstGeom>
              <a:ln w="6480">
                <a:solidFill>
                  <a:srgbClr val="a8a8a8"/>
                </a:solidFill>
                <a:miter/>
              </a:ln>
            </p:spPr>
          </p:cxnSp>
          <p:cxnSp>
            <p:nvCxnSpPr>
              <p:cNvPr id="31392" name="Straight Connector 2039"/>
              <p:cNvCxnSpPr/>
              <p:nvPr/>
            </p:nvCxnSpPr>
            <p:spPr>
              <a:xfrm>
                <a:off x="3295080" y="7167240"/>
                <a:ext cx="360" cy="126360"/>
              </a:xfrm>
              <a:prstGeom prst="straightConnector1">
                <a:avLst/>
              </a:prstGeom>
              <a:ln w="6480">
                <a:solidFill>
                  <a:srgbClr val="a8a8a8"/>
                </a:solidFill>
                <a:miter/>
              </a:ln>
            </p:spPr>
          </p:cxnSp>
          <p:cxnSp>
            <p:nvCxnSpPr>
              <p:cNvPr id="31393" name="Straight Connector 2040"/>
              <p:cNvCxnSpPr/>
              <p:nvPr/>
            </p:nvCxnSpPr>
            <p:spPr>
              <a:xfrm>
                <a:off x="3789360" y="7167240"/>
                <a:ext cx="360" cy="126360"/>
              </a:xfrm>
              <a:prstGeom prst="straightConnector1">
                <a:avLst/>
              </a:prstGeom>
              <a:ln w="6480">
                <a:solidFill>
                  <a:srgbClr val="a8a8a8"/>
                </a:solidFill>
                <a:miter/>
              </a:ln>
            </p:spPr>
          </p:cxnSp>
          <p:cxnSp>
            <p:nvCxnSpPr>
              <p:cNvPr id="31394" name="Straight Connector 2041"/>
              <p:cNvCxnSpPr/>
              <p:nvPr/>
            </p:nvCxnSpPr>
            <p:spPr>
              <a:xfrm>
                <a:off x="3624480" y="7167240"/>
                <a:ext cx="360" cy="126360"/>
              </a:xfrm>
              <a:prstGeom prst="straightConnector1">
                <a:avLst/>
              </a:prstGeom>
              <a:ln w="6480">
                <a:solidFill>
                  <a:srgbClr val="a8a8a8"/>
                </a:solidFill>
                <a:miter/>
              </a:ln>
            </p:spPr>
          </p:cxnSp>
          <p:cxnSp>
            <p:nvCxnSpPr>
              <p:cNvPr id="31395" name="Straight Connector 2042"/>
              <p:cNvCxnSpPr/>
              <p:nvPr/>
            </p:nvCxnSpPr>
            <p:spPr>
              <a:xfrm>
                <a:off x="4118760" y="7167240"/>
                <a:ext cx="360" cy="126360"/>
              </a:xfrm>
              <a:prstGeom prst="straightConnector1">
                <a:avLst/>
              </a:prstGeom>
              <a:ln w="6480">
                <a:solidFill>
                  <a:srgbClr val="a8a8a8"/>
                </a:solidFill>
                <a:miter/>
              </a:ln>
            </p:spPr>
          </p:cxnSp>
          <p:cxnSp>
            <p:nvCxnSpPr>
              <p:cNvPr id="31396" name="Straight Connector 2043"/>
              <p:cNvCxnSpPr/>
              <p:nvPr/>
            </p:nvCxnSpPr>
            <p:spPr>
              <a:xfrm>
                <a:off x="3953880" y="7167240"/>
                <a:ext cx="360" cy="126360"/>
              </a:xfrm>
              <a:prstGeom prst="straightConnector1">
                <a:avLst/>
              </a:prstGeom>
              <a:ln w="6480">
                <a:solidFill>
                  <a:srgbClr val="a8a8a8"/>
                </a:solidFill>
                <a:miter/>
              </a:ln>
            </p:spPr>
          </p:cxnSp>
          <p:cxnSp>
            <p:nvCxnSpPr>
              <p:cNvPr id="31397" name="Straight Connector 2044"/>
              <p:cNvCxnSpPr/>
              <p:nvPr/>
            </p:nvCxnSpPr>
            <p:spPr>
              <a:xfrm>
                <a:off x="4448160" y="7167240"/>
                <a:ext cx="360" cy="126360"/>
              </a:xfrm>
              <a:prstGeom prst="straightConnector1">
                <a:avLst/>
              </a:prstGeom>
              <a:ln w="6480">
                <a:solidFill>
                  <a:srgbClr val="a8a8a8"/>
                </a:solidFill>
                <a:miter/>
              </a:ln>
            </p:spPr>
          </p:cxnSp>
          <p:cxnSp>
            <p:nvCxnSpPr>
              <p:cNvPr id="31398" name="Straight Connector 2045"/>
              <p:cNvCxnSpPr/>
              <p:nvPr/>
            </p:nvCxnSpPr>
            <p:spPr>
              <a:xfrm>
                <a:off x="4283640" y="7167240"/>
                <a:ext cx="360" cy="126360"/>
              </a:xfrm>
              <a:prstGeom prst="straightConnector1">
                <a:avLst/>
              </a:prstGeom>
              <a:ln w="6480">
                <a:solidFill>
                  <a:srgbClr val="a8a8a8"/>
                </a:solidFill>
                <a:miter/>
              </a:ln>
            </p:spPr>
          </p:cxnSp>
          <p:cxnSp>
            <p:nvCxnSpPr>
              <p:cNvPr id="31399" name="Straight Connector 2046"/>
              <p:cNvCxnSpPr/>
              <p:nvPr/>
            </p:nvCxnSpPr>
            <p:spPr>
              <a:xfrm>
                <a:off x="4777920" y="7167240"/>
                <a:ext cx="360" cy="126360"/>
              </a:xfrm>
              <a:prstGeom prst="straightConnector1">
                <a:avLst/>
              </a:prstGeom>
              <a:ln w="6480">
                <a:solidFill>
                  <a:srgbClr val="a8a8a8"/>
                </a:solidFill>
                <a:miter/>
              </a:ln>
            </p:spPr>
          </p:cxnSp>
          <p:cxnSp>
            <p:nvCxnSpPr>
              <p:cNvPr id="31400" name="Straight Connector 2047"/>
              <p:cNvCxnSpPr/>
              <p:nvPr/>
            </p:nvCxnSpPr>
            <p:spPr>
              <a:xfrm>
                <a:off x="4613040" y="7167240"/>
                <a:ext cx="360" cy="126360"/>
              </a:xfrm>
              <a:prstGeom prst="straightConnector1">
                <a:avLst/>
              </a:prstGeom>
              <a:ln w="6480">
                <a:solidFill>
                  <a:srgbClr val="a8a8a8"/>
                </a:solidFill>
                <a:miter/>
              </a:ln>
            </p:spPr>
          </p:cxnSp>
          <p:cxnSp>
            <p:nvCxnSpPr>
              <p:cNvPr id="31401" name="Straight Connector 2048"/>
              <p:cNvCxnSpPr/>
              <p:nvPr/>
            </p:nvCxnSpPr>
            <p:spPr>
              <a:xfrm>
                <a:off x="5107320" y="7167240"/>
                <a:ext cx="360" cy="126360"/>
              </a:xfrm>
              <a:prstGeom prst="straightConnector1">
                <a:avLst/>
              </a:prstGeom>
              <a:ln w="6480">
                <a:solidFill>
                  <a:srgbClr val="a8a8a8"/>
                </a:solidFill>
                <a:miter/>
              </a:ln>
            </p:spPr>
          </p:cxnSp>
          <p:cxnSp>
            <p:nvCxnSpPr>
              <p:cNvPr id="31402" name="Straight Connector 2049"/>
              <p:cNvCxnSpPr/>
              <p:nvPr/>
            </p:nvCxnSpPr>
            <p:spPr>
              <a:xfrm>
                <a:off x="4942440" y="7167240"/>
                <a:ext cx="360" cy="126360"/>
              </a:xfrm>
              <a:prstGeom prst="straightConnector1">
                <a:avLst/>
              </a:prstGeom>
              <a:ln w="6480">
                <a:solidFill>
                  <a:srgbClr val="a8a8a8"/>
                </a:solidFill>
                <a:miter/>
              </a:ln>
            </p:spPr>
          </p:cxnSp>
          <p:cxnSp>
            <p:nvCxnSpPr>
              <p:cNvPr id="31403" name="Straight Connector 2050"/>
              <p:cNvCxnSpPr/>
              <p:nvPr/>
            </p:nvCxnSpPr>
            <p:spPr>
              <a:xfrm>
                <a:off x="5436720" y="7167240"/>
                <a:ext cx="360" cy="126360"/>
              </a:xfrm>
              <a:prstGeom prst="straightConnector1">
                <a:avLst/>
              </a:prstGeom>
              <a:ln w="6480">
                <a:solidFill>
                  <a:srgbClr val="a8a8a8"/>
                </a:solidFill>
                <a:miter/>
              </a:ln>
            </p:spPr>
          </p:cxnSp>
          <p:cxnSp>
            <p:nvCxnSpPr>
              <p:cNvPr id="31404" name="Straight Connector 2051"/>
              <p:cNvCxnSpPr/>
              <p:nvPr/>
            </p:nvCxnSpPr>
            <p:spPr>
              <a:xfrm>
                <a:off x="5272200" y="7167240"/>
                <a:ext cx="360" cy="126360"/>
              </a:xfrm>
              <a:prstGeom prst="straightConnector1">
                <a:avLst/>
              </a:prstGeom>
              <a:ln w="6480">
                <a:solidFill>
                  <a:srgbClr val="a8a8a8"/>
                </a:solidFill>
                <a:miter/>
              </a:ln>
            </p:spPr>
          </p:cxnSp>
          <p:cxnSp>
            <p:nvCxnSpPr>
              <p:cNvPr id="31405" name="Straight Connector 2052"/>
              <p:cNvCxnSpPr/>
              <p:nvPr/>
            </p:nvCxnSpPr>
            <p:spPr>
              <a:xfrm>
                <a:off x="5766480" y="7167240"/>
                <a:ext cx="360" cy="126360"/>
              </a:xfrm>
              <a:prstGeom prst="straightConnector1">
                <a:avLst/>
              </a:prstGeom>
              <a:ln w="6480">
                <a:solidFill>
                  <a:srgbClr val="a8a8a8"/>
                </a:solidFill>
                <a:miter/>
              </a:ln>
            </p:spPr>
          </p:cxnSp>
          <p:cxnSp>
            <p:nvCxnSpPr>
              <p:cNvPr id="31406" name="Straight Connector 2053"/>
              <p:cNvCxnSpPr/>
              <p:nvPr/>
            </p:nvCxnSpPr>
            <p:spPr>
              <a:xfrm>
                <a:off x="5601600" y="7167240"/>
                <a:ext cx="360" cy="126360"/>
              </a:xfrm>
              <a:prstGeom prst="straightConnector1">
                <a:avLst/>
              </a:prstGeom>
              <a:ln w="6480">
                <a:solidFill>
                  <a:srgbClr val="a8a8a8"/>
                </a:solidFill>
                <a:miter/>
              </a:ln>
            </p:spPr>
          </p:cxnSp>
          <p:cxnSp>
            <p:nvCxnSpPr>
              <p:cNvPr id="31407" name="Straight Connector 2054"/>
              <p:cNvCxnSpPr/>
              <p:nvPr/>
            </p:nvCxnSpPr>
            <p:spPr>
              <a:xfrm>
                <a:off x="6095880" y="7167240"/>
                <a:ext cx="360" cy="126360"/>
              </a:xfrm>
              <a:prstGeom prst="straightConnector1">
                <a:avLst/>
              </a:prstGeom>
              <a:ln w="6480">
                <a:solidFill>
                  <a:srgbClr val="a8a8a8"/>
                </a:solidFill>
                <a:miter/>
              </a:ln>
            </p:spPr>
          </p:cxnSp>
          <p:cxnSp>
            <p:nvCxnSpPr>
              <p:cNvPr id="31408" name="Straight Connector 2055"/>
              <p:cNvCxnSpPr/>
              <p:nvPr/>
            </p:nvCxnSpPr>
            <p:spPr>
              <a:xfrm>
                <a:off x="5931000" y="7167240"/>
                <a:ext cx="360" cy="126360"/>
              </a:xfrm>
              <a:prstGeom prst="straightConnector1">
                <a:avLst/>
              </a:prstGeom>
              <a:ln w="6480">
                <a:solidFill>
                  <a:srgbClr val="a8a8a8"/>
                </a:solidFill>
                <a:miter/>
              </a:ln>
            </p:spPr>
          </p:cxnSp>
          <p:cxnSp>
            <p:nvCxnSpPr>
              <p:cNvPr id="31409" name="Straight Connector 2056"/>
              <p:cNvCxnSpPr/>
              <p:nvPr/>
            </p:nvCxnSpPr>
            <p:spPr>
              <a:xfrm>
                <a:off x="6425280" y="7167240"/>
                <a:ext cx="360" cy="126360"/>
              </a:xfrm>
              <a:prstGeom prst="straightConnector1">
                <a:avLst/>
              </a:prstGeom>
              <a:ln w="6480">
                <a:solidFill>
                  <a:srgbClr val="a8a8a8"/>
                </a:solidFill>
                <a:miter/>
              </a:ln>
            </p:spPr>
          </p:cxnSp>
          <p:cxnSp>
            <p:nvCxnSpPr>
              <p:cNvPr id="31410" name="Straight Connector 2057"/>
              <p:cNvCxnSpPr/>
              <p:nvPr/>
            </p:nvCxnSpPr>
            <p:spPr>
              <a:xfrm>
                <a:off x="6260760" y="7167240"/>
                <a:ext cx="360" cy="126360"/>
              </a:xfrm>
              <a:prstGeom prst="straightConnector1">
                <a:avLst/>
              </a:prstGeom>
              <a:ln w="6480">
                <a:solidFill>
                  <a:srgbClr val="a8a8a8"/>
                </a:solidFill>
                <a:miter/>
              </a:ln>
            </p:spPr>
          </p:cxnSp>
          <p:cxnSp>
            <p:nvCxnSpPr>
              <p:cNvPr id="31411" name="Straight Connector 2058"/>
              <p:cNvCxnSpPr/>
              <p:nvPr/>
            </p:nvCxnSpPr>
            <p:spPr>
              <a:xfrm>
                <a:off x="6590160" y="7167240"/>
                <a:ext cx="360" cy="126360"/>
              </a:xfrm>
              <a:prstGeom prst="straightConnector1">
                <a:avLst/>
              </a:prstGeom>
              <a:ln w="6480">
                <a:solidFill>
                  <a:srgbClr val="a8a8a8"/>
                </a:solidFill>
                <a:miter/>
              </a:ln>
            </p:spPr>
          </p:cxnSp>
          <p:cxnSp>
            <p:nvCxnSpPr>
              <p:cNvPr id="31412" name="Straight Connector 2059"/>
              <p:cNvCxnSpPr/>
              <p:nvPr/>
            </p:nvCxnSpPr>
            <p:spPr>
              <a:xfrm>
                <a:off x="6919560" y="7167240"/>
                <a:ext cx="360" cy="126360"/>
              </a:xfrm>
              <a:prstGeom prst="straightConnector1">
                <a:avLst/>
              </a:prstGeom>
              <a:ln w="6480">
                <a:solidFill>
                  <a:srgbClr val="a8a8a8"/>
                </a:solidFill>
                <a:miter/>
              </a:ln>
            </p:spPr>
          </p:cxnSp>
          <p:cxnSp>
            <p:nvCxnSpPr>
              <p:cNvPr id="31413" name="Straight Connector 2060"/>
              <p:cNvCxnSpPr/>
              <p:nvPr/>
            </p:nvCxnSpPr>
            <p:spPr>
              <a:xfrm>
                <a:off x="6754680" y="7167240"/>
                <a:ext cx="360" cy="126360"/>
              </a:xfrm>
              <a:prstGeom prst="straightConnector1">
                <a:avLst/>
              </a:prstGeom>
              <a:ln w="6480">
                <a:solidFill>
                  <a:srgbClr val="a8a8a8"/>
                </a:solidFill>
                <a:miter/>
              </a:ln>
            </p:spPr>
          </p:cxnSp>
          <p:cxnSp>
            <p:nvCxnSpPr>
              <p:cNvPr id="31414" name="Straight Connector 2061"/>
              <p:cNvCxnSpPr/>
              <p:nvPr/>
            </p:nvCxnSpPr>
            <p:spPr>
              <a:xfrm>
                <a:off x="7248960" y="7167240"/>
                <a:ext cx="360" cy="126360"/>
              </a:xfrm>
              <a:prstGeom prst="straightConnector1">
                <a:avLst/>
              </a:prstGeom>
              <a:ln w="6480">
                <a:solidFill>
                  <a:srgbClr val="a8a8a8"/>
                </a:solidFill>
                <a:miter/>
              </a:ln>
            </p:spPr>
          </p:cxnSp>
          <p:cxnSp>
            <p:nvCxnSpPr>
              <p:cNvPr id="31415" name="Straight Connector 2062"/>
              <p:cNvCxnSpPr/>
              <p:nvPr/>
            </p:nvCxnSpPr>
            <p:spPr>
              <a:xfrm>
                <a:off x="7084440" y="7167240"/>
                <a:ext cx="360" cy="126360"/>
              </a:xfrm>
              <a:prstGeom prst="straightConnector1">
                <a:avLst/>
              </a:prstGeom>
              <a:ln w="6480">
                <a:solidFill>
                  <a:srgbClr val="a8a8a8"/>
                </a:solidFill>
                <a:miter/>
              </a:ln>
            </p:spPr>
          </p:cxnSp>
          <p:cxnSp>
            <p:nvCxnSpPr>
              <p:cNvPr id="31416" name="Straight Connector 2063"/>
              <p:cNvCxnSpPr/>
              <p:nvPr/>
            </p:nvCxnSpPr>
            <p:spPr>
              <a:xfrm>
                <a:off x="7578720" y="7167240"/>
                <a:ext cx="360" cy="126360"/>
              </a:xfrm>
              <a:prstGeom prst="straightConnector1">
                <a:avLst/>
              </a:prstGeom>
              <a:ln w="6480">
                <a:solidFill>
                  <a:srgbClr val="a8a8a8"/>
                </a:solidFill>
                <a:miter/>
              </a:ln>
            </p:spPr>
          </p:cxnSp>
          <p:cxnSp>
            <p:nvCxnSpPr>
              <p:cNvPr id="31417" name="Straight Connector 2064"/>
              <p:cNvCxnSpPr/>
              <p:nvPr/>
            </p:nvCxnSpPr>
            <p:spPr>
              <a:xfrm>
                <a:off x="7413840" y="7167240"/>
                <a:ext cx="360" cy="126360"/>
              </a:xfrm>
              <a:prstGeom prst="straightConnector1">
                <a:avLst/>
              </a:prstGeom>
              <a:ln w="6480">
                <a:solidFill>
                  <a:srgbClr val="a8a8a8"/>
                </a:solidFill>
                <a:miter/>
              </a:ln>
            </p:spPr>
          </p:cxnSp>
          <p:cxnSp>
            <p:nvCxnSpPr>
              <p:cNvPr id="31418" name="Straight Connector 2065"/>
              <p:cNvCxnSpPr/>
              <p:nvPr/>
            </p:nvCxnSpPr>
            <p:spPr>
              <a:xfrm>
                <a:off x="7908120" y="7167240"/>
                <a:ext cx="360" cy="126360"/>
              </a:xfrm>
              <a:prstGeom prst="straightConnector1">
                <a:avLst/>
              </a:prstGeom>
              <a:ln w="6480">
                <a:solidFill>
                  <a:srgbClr val="a8a8a8"/>
                </a:solidFill>
                <a:miter/>
              </a:ln>
            </p:spPr>
          </p:cxnSp>
          <p:cxnSp>
            <p:nvCxnSpPr>
              <p:cNvPr id="31419" name="Straight Connector 2066"/>
              <p:cNvCxnSpPr/>
              <p:nvPr/>
            </p:nvCxnSpPr>
            <p:spPr>
              <a:xfrm>
                <a:off x="7743240" y="7167240"/>
                <a:ext cx="360" cy="126360"/>
              </a:xfrm>
              <a:prstGeom prst="straightConnector1">
                <a:avLst/>
              </a:prstGeom>
              <a:ln w="6480">
                <a:solidFill>
                  <a:srgbClr val="a8a8a8"/>
                </a:solidFill>
                <a:miter/>
              </a:ln>
            </p:spPr>
          </p:cxnSp>
          <p:cxnSp>
            <p:nvCxnSpPr>
              <p:cNvPr id="31420" name="Straight Connector 2067"/>
              <p:cNvCxnSpPr/>
              <p:nvPr/>
            </p:nvCxnSpPr>
            <p:spPr>
              <a:xfrm>
                <a:off x="8237520" y="7167240"/>
                <a:ext cx="360" cy="126360"/>
              </a:xfrm>
              <a:prstGeom prst="straightConnector1">
                <a:avLst/>
              </a:prstGeom>
              <a:ln w="6480">
                <a:solidFill>
                  <a:srgbClr val="a8a8a8"/>
                </a:solidFill>
                <a:miter/>
              </a:ln>
            </p:spPr>
          </p:cxnSp>
          <p:cxnSp>
            <p:nvCxnSpPr>
              <p:cNvPr id="31421" name="Straight Connector 2068"/>
              <p:cNvCxnSpPr/>
              <p:nvPr/>
            </p:nvCxnSpPr>
            <p:spPr>
              <a:xfrm>
                <a:off x="8073000" y="7167240"/>
                <a:ext cx="360" cy="126360"/>
              </a:xfrm>
              <a:prstGeom prst="straightConnector1">
                <a:avLst/>
              </a:prstGeom>
              <a:ln w="6480">
                <a:solidFill>
                  <a:srgbClr val="a8a8a8"/>
                </a:solidFill>
                <a:miter/>
              </a:ln>
            </p:spPr>
          </p:cxnSp>
          <p:cxnSp>
            <p:nvCxnSpPr>
              <p:cNvPr id="31422" name="Straight Connector 2069"/>
              <p:cNvCxnSpPr/>
              <p:nvPr/>
            </p:nvCxnSpPr>
            <p:spPr>
              <a:xfrm>
                <a:off x="8567280" y="7167240"/>
                <a:ext cx="360" cy="126360"/>
              </a:xfrm>
              <a:prstGeom prst="straightConnector1">
                <a:avLst/>
              </a:prstGeom>
              <a:ln w="6480">
                <a:solidFill>
                  <a:srgbClr val="a8a8a8"/>
                </a:solidFill>
                <a:miter/>
              </a:ln>
            </p:spPr>
          </p:cxnSp>
          <p:cxnSp>
            <p:nvCxnSpPr>
              <p:cNvPr id="31423" name="Straight Connector 2070"/>
              <p:cNvCxnSpPr/>
              <p:nvPr/>
            </p:nvCxnSpPr>
            <p:spPr>
              <a:xfrm>
                <a:off x="8402400" y="7167240"/>
                <a:ext cx="360" cy="126360"/>
              </a:xfrm>
              <a:prstGeom prst="straightConnector1">
                <a:avLst/>
              </a:prstGeom>
              <a:ln w="6480">
                <a:solidFill>
                  <a:srgbClr val="a8a8a8"/>
                </a:solidFill>
                <a:miter/>
              </a:ln>
            </p:spPr>
          </p:cxnSp>
          <p:cxnSp>
            <p:nvCxnSpPr>
              <p:cNvPr id="31424" name="Straight Connector 2071"/>
              <p:cNvCxnSpPr/>
              <p:nvPr/>
            </p:nvCxnSpPr>
            <p:spPr>
              <a:xfrm>
                <a:off x="8896680" y="7167240"/>
                <a:ext cx="360" cy="126360"/>
              </a:xfrm>
              <a:prstGeom prst="straightConnector1">
                <a:avLst/>
              </a:prstGeom>
              <a:ln w="6480">
                <a:solidFill>
                  <a:srgbClr val="a8a8a8"/>
                </a:solidFill>
                <a:miter/>
              </a:ln>
            </p:spPr>
          </p:cxnSp>
          <p:cxnSp>
            <p:nvCxnSpPr>
              <p:cNvPr id="31425" name="Straight Connector 2072"/>
              <p:cNvCxnSpPr/>
              <p:nvPr/>
            </p:nvCxnSpPr>
            <p:spPr>
              <a:xfrm>
                <a:off x="8731800" y="7167240"/>
                <a:ext cx="360" cy="126360"/>
              </a:xfrm>
              <a:prstGeom prst="straightConnector1">
                <a:avLst/>
              </a:prstGeom>
              <a:ln w="6480">
                <a:solidFill>
                  <a:srgbClr val="a8a8a8"/>
                </a:solidFill>
                <a:miter/>
              </a:ln>
            </p:spPr>
          </p:cxnSp>
          <p:cxnSp>
            <p:nvCxnSpPr>
              <p:cNvPr id="31426" name="Straight Connector 2073"/>
              <p:cNvCxnSpPr/>
              <p:nvPr/>
            </p:nvCxnSpPr>
            <p:spPr>
              <a:xfrm>
                <a:off x="9226080" y="7167240"/>
                <a:ext cx="360" cy="126360"/>
              </a:xfrm>
              <a:prstGeom prst="straightConnector1">
                <a:avLst/>
              </a:prstGeom>
              <a:ln w="6480">
                <a:solidFill>
                  <a:srgbClr val="a8a8a8"/>
                </a:solidFill>
                <a:miter/>
              </a:ln>
            </p:spPr>
          </p:cxnSp>
          <p:cxnSp>
            <p:nvCxnSpPr>
              <p:cNvPr id="31427" name="Straight Connector 2074"/>
              <p:cNvCxnSpPr/>
              <p:nvPr/>
            </p:nvCxnSpPr>
            <p:spPr>
              <a:xfrm>
                <a:off x="9061560" y="7167240"/>
                <a:ext cx="360" cy="126360"/>
              </a:xfrm>
              <a:prstGeom prst="straightConnector1">
                <a:avLst/>
              </a:prstGeom>
              <a:ln w="6480">
                <a:solidFill>
                  <a:srgbClr val="a8a8a8"/>
                </a:solidFill>
                <a:miter/>
              </a:ln>
            </p:spPr>
          </p:cxnSp>
          <p:cxnSp>
            <p:nvCxnSpPr>
              <p:cNvPr id="31428" name="Straight Connector 2075"/>
              <p:cNvCxnSpPr/>
              <p:nvPr/>
            </p:nvCxnSpPr>
            <p:spPr>
              <a:xfrm>
                <a:off x="9555840" y="7167240"/>
                <a:ext cx="360" cy="126360"/>
              </a:xfrm>
              <a:prstGeom prst="straightConnector1">
                <a:avLst/>
              </a:prstGeom>
              <a:ln w="6480">
                <a:solidFill>
                  <a:srgbClr val="a8a8a8"/>
                </a:solidFill>
                <a:miter/>
              </a:ln>
            </p:spPr>
          </p:cxnSp>
          <p:cxnSp>
            <p:nvCxnSpPr>
              <p:cNvPr id="31429" name="Straight Connector 2076"/>
              <p:cNvCxnSpPr/>
              <p:nvPr/>
            </p:nvCxnSpPr>
            <p:spPr>
              <a:xfrm>
                <a:off x="9390960" y="7167240"/>
                <a:ext cx="360" cy="126360"/>
              </a:xfrm>
              <a:prstGeom prst="straightConnector1">
                <a:avLst/>
              </a:prstGeom>
              <a:ln w="6480">
                <a:solidFill>
                  <a:srgbClr val="a8a8a8"/>
                </a:solidFill>
                <a:miter/>
              </a:ln>
            </p:spPr>
          </p:cxnSp>
          <p:cxnSp>
            <p:nvCxnSpPr>
              <p:cNvPr id="31430" name="Straight Connector 2077"/>
              <p:cNvCxnSpPr/>
              <p:nvPr/>
            </p:nvCxnSpPr>
            <p:spPr>
              <a:xfrm>
                <a:off x="9885240" y="7167240"/>
                <a:ext cx="360" cy="126360"/>
              </a:xfrm>
              <a:prstGeom prst="straightConnector1">
                <a:avLst/>
              </a:prstGeom>
              <a:ln w="6480">
                <a:solidFill>
                  <a:srgbClr val="a8a8a8"/>
                </a:solidFill>
                <a:miter/>
              </a:ln>
            </p:spPr>
          </p:cxnSp>
          <p:cxnSp>
            <p:nvCxnSpPr>
              <p:cNvPr id="31431" name="Straight Connector 2078"/>
              <p:cNvCxnSpPr/>
              <p:nvPr/>
            </p:nvCxnSpPr>
            <p:spPr>
              <a:xfrm>
                <a:off x="9720360" y="7167240"/>
                <a:ext cx="360" cy="126360"/>
              </a:xfrm>
              <a:prstGeom prst="straightConnector1">
                <a:avLst/>
              </a:prstGeom>
              <a:ln w="6480">
                <a:solidFill>
                  <a:srgbClr val="a8a8a8"/>
                </a:solidFill>
                <a:miter/>
              </a:ln>
            </p:spPr>
          </p:cxnSp>
          <p:cxnSp>
            <p:nvCxnSpPr>
              <p:cNvPr id="31432" name="Straight Connector 2079"/>
              <p:cNvCxnSpPr/>
              <p:nvPr/>
            </p:nvCxnSpPr>
            <p:spPr>
              <a:xfrm>
                <a:off x="10214640" y="7167240"/>
                <a:ext cx="360" cy="126360"/>
              </a:xfrm>
              <a:prstGeom prst="straightConnector1">
                <a:avLst/>
              </a:prstGeom>
              <a:ln w="6480">
                <a:solidFill>
                  <a:srgbClr val="a8a8a8"/>
                </a:solidFill>
                <a:miter/>
              </a:ln>
            </p:spPr>
          </p:cxnSp>
          <p:cxnSp>
            <p:nvCxnSpPr>
              <p:cNvPr id="31433" name="Straight Connector 2080"/>
              <p:cNvCxnSpPr/>
              <p:nvPr/>
            </p:nvCxnSpPr>
            <p:spPr>
              <a:xfrm>
                <a:off x="10050120" y="7167240"/>
                <a:ext cx="360" cy="126360"/>
              </a:xfrm>
              <a:prstGeom prst="straightConnector1">
                <a:avLst/>
              </a:prstGeom>
              <a:ln w="6480">
                <a:solidFill>
                  <a:srgbClr val="a8a8a8"/>
                </a:solidFill>
                <a:miter/>
              </a:ln>
            </p:spPr>
          </p:cxnSp>
          <p:cxnSp>
            <p:nvCxnSpPr>
              <p:cNvPr id="31434" name="Straight Connector 2081"/>
              <p:cNvCxnSpPr/>
              <p:nvPr/>
            </p:nvCxnSpPr>
            <p:spPr>
              <a:xfrm>
                <a:off x="10544400" y="7167240"/>
                <a:ext cx="360" cy="126360"/>
              </a:xfrm>
              <a:prstGeom prst="straightConnector1">
                <a:avLst/>
              </a:prstGeom>
              <a:ln w="6480">
                <a:solidFill>
                  <a:srgbClr val="a8a8a8"/>
                </a:solidFill>
                <a:miter/>
              </a:ln>
            </p:spPr>
          </p:cxnSp>
          <p:cxnSp>
            <p:nvCxnSpPr>
              <p:cNvPr id="31435" name="Straight Connector 2082"/>
              <p:cNvCxnSpPr/>
              <p:nvPr/>
            </p:nvCxnSpPr>
            <p:spPr>
              <a:xfrm>
                <a:off x="10379520" y="7167240"/>
                <a:ext cx="360" cy="126360"/>
              </a:xfrm>
              <a:prstGeom prst="straightConnector1">
                <a:avLst/>
              </a:prstGeom>
              <a:ln w="6480">
                <a:solidFill>
                  <a:srgbClr val="a8a8a8"/>
                </a:solidFill>
                <a:miter/>
              </a:ln>
            </p:spPr>
          </p:cxnSp>
          <p:cxnSp>
            <p:nvCxnSpPr>
              <p:cNvPr id="31436" name="Straight Connector 2083"/>
              <p:cNvCxnSpPr/>
              <p:nvPr/>
            </p:nvCxnSpPr>
            <p:spPr>
              <a:xfrm>
                <a:off x="10873800" y="7167240"/>
                <a:ext cx="360" cy="126360"/>
              </a:xfrm>
              <a:prstGeom prst="straightConnector1">
                <a:avLst/>
              </a:prstGeom>
              <a:ln w="6480">
                <a:solidFill>
                  <a:srgbClr val="a8a8a8"/>
                </a:solidFill>
                <a:miter/>
              </a:ln>
            </p:spPr>
          </p:cxnSp>
          <p:cxnSp>
            <p:nvCxnSpPr>
              <p:cNvPr id="31437" name="Straight Connector 2084"/>
              <p:cNvCxnSpPr/>
              <p:nvPr/>
            </p:nvCxnSpPr>
            <p:spPr>
              <a:xfrm>
                <a:off x="10708920" y="7167240"/>
                <a:ext cx="360" cy="126360"/>
              </a:xfrm>
              <a:prstGeom prst="straightConnector1">
                <a:avLst/>
              </a:prstGeom>
              <a:ln w="6480">
                <a:solidFill>
                  <a:srgbClr val="a8a8a8"/>
                </a:solidFill>
                <a:miter/>
              </a:ln>
            </p:spPr>
          </p:cxnSp>
          <p:cxnSp>
            <p:nvCxnSpPr>
              <p:cNvPr id="31438" name="Straight Connector 2085"/>
              <p:cNvCxnSpPr/>
              <p:nvPr/>
            </p:nvCxnSpPr>
            <p:spPr>
              <a:xfrm>
                <a:off x="11203200" y="7167240"/>
                <a:ext cx="360" cy="126360"/>
              </a:xfrm>
              <a:prstGeom prst="straightConnector1">
                <a:avLst/>
              </a:prstGeom>
              <a:ln w="6480">
                <a:solidFill>
                  <a:srgbClr val="a8a8a8"/>
                </a:solidFill>
                <a:miter/>
              </a:ln>
            </p:spPr>
          </p:cxnSp>
          <p:cxnSp>
            <p:nvCxnSpPr>
              <p:cNvPr id="31439" name="Straight Connector 2086"/>
              <p:cNvCxnSpPr/>
              <p:nvPr/>
            </p:nvCxnSpPr>
            <p:spPr>
              <a:xfrm>
                <a:off x="11038680" y="7167240"/>
                <a:ext cx="360" cy="126360"/>
              </a:xfrm>
              <a:prstGeom prst="straightConnector1">
                <a:avLst/>
              </a:prstGeom>
              <a:ln w="6480">
                <a:solidFill>
                  <a:srgbClr val="a8a8a8"/>
                </a:solidFill>
                <a:miter/>
              </a:ln>
            </p:spPr>
          </p:cxnSp>
          <p:cxnSp>
            <p:nvCxnSpPr>
              <p:cNvPr id="31440" name="Straight Connector 2087"/>
              <p:cNvCxnSpPr/>
              <p:nvPr/>
            </p:nvCxnSpPr>
            <p:spPr>
              <a:xfrm>
                <a:off x="11532960" y="7167240"/>
                <a:ext cx="360" cy="126360"/>
              </a:xfrm>
              <a:prstGeom prst="straightConnector1">
                <a:avLst/>
              </a:prstGeom>
              <a:ln w="6480">
                <a:solidFill>
                  <a:srgbClr val="a8a8a8"/>
                </a:solidFill>
                <a:miter/>
              </a:ln>
            </p:spPr>
          </p:cxnSp>
          <p:cxnSp>
            <p:nvCxnSpPr>
              <p:cNvPr id="31441" name="Straight Connector 2088"/>
              <p:cNvCxnSpPr/>
              <p:nvPr/>
            </p:nvCxnSpPr>
            <p:spPr>
              <a:xfrm>
                <a:off x="11368080" y="7167240"/>
                <a:ext cx="360" cy="126360"/>
              </a:xfrm>
              <a:prstGeom prst="straightConnector1">
                <a:avLst/>
              </a:prstGeom>
              <a:ln w="6480">
                <a:solidFill>
                  <a:srgbClr val="a8a8a8"/>
                </a:solidFill>
                <a:miter/>
              </a:ln>
            </p:spPr>
          </p:cxnSp>
          <p:cxnSp>
            <p:nvCxnSpPr>
              <p:cNvPr id="31442" name="Straight Connector 2089"/>
              <p:cNvCxnSpPr/>
              <p:nvPr/>
            </p:nvCxnSpPr>
            <p:spPr>
              <a:xfrm>
                <a:off x="11862360" y="7167240"/>
                <a:ext cx="360" cy="126360"/>
              </a:xfrm>
              <a:prstGeom prst="straightConnector1">
                <a:avLst/>
              </a:prstGeom>
              <a:ln w="6480">
                <a:solidFill>
                  <a:srgbClr val="a8a8a8"/>
                </a:solidFill>
                <a:miter/>
              </a:ln>
            </p:spPr>
          </p:cxnSp>
          <p:cxnSp>
            <p:nvCxnSpPr>
              <p:cNvPr id="3144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1444" name="Group 28"/>
            <p:cNvGrpSpPr/>
            <p:nvPr/>
          </p:nvGrpSpPr>
          <p:grpSpPr>
            <a:xfrm>
              <a:off x="-435240" y="-435240"/>
              <a:ext cx="13042800" cy="7728480"/>
              <a:chOff x="-435240" y="-435240"/>
              <a:chExt cx="13042800" cy="7728480"/>
            </a:xfrm>
          </p:grpSpPr>
          <p:cxnSp>
            <p:nvCxnSpPr>
              <p:cNvPr id="31445" name="Straight Connector 1897"/>
              <p:cNvCxnSpPr/>
              <p:nvPr/>
            </p:nvCxnSpPr>
            <p:spPr>
              <a:xfrm>
                <a:off x="12355560" y="4898520"/>
                <a:ext cx="252360" cy="360"/>
              </a:xfrm>
              <a:prstGeom prst="straightConnector1">
                <a:avLst/>
              </a:prstGeom>
              <a:ln w="6480">
                <a:solidFill>
                  <a:srgbClr val="a8a8a8"/>
                </a:solidFill>
                <a:miter/>
              </a:ln>
            </p:spPr>
          </p:cxnSp>
          <p:cxnSp>
            <p:nvCxnSpPr>
              <p:cNvPr id="31446" name="Straight Connector 181"/>
              <p:cNvCxnSpPr/>
              <p:nvPr/>
            </p:nvCxnSpPr>
            <p:spPr>
              <a:xfrm>
                <a:off x="-435240" y="326520"/>
                <a:ext cx="252360" cy="360"/>
              </a:xfrm>
              <a:prstGeom prst="straightConnector1">
                <a:avLst/>
              </a:prstGeom>
              <a:ln w="6480">
                <a:solidFill>
                  <a:srgbClr val="a8a8a8"/>
                </a:solidFill>
                <a:miter/>
              </a:ln>
            </p:spPr>
          </p:cxnSp>
          <p:cxnSp>
            <p:nvCxnSpPr>
              <p:cNvPr id="31447" name="Straight Connector 182"/>
              <p:cNvCxnSpPr/>
              <p:nvPr/>
            </p:nvCxnSpPr>
            <p:spPr>
              <a:xfrm>
                <a:off x="-435240" y="0"/>
                <a:ext cx="252360" cy="360"/>
              </a:xfrm>
              <a:prstGeom prst="straightConnector1">
                <a:avLst/>
              </a:prstGeom>
              <a:ln w="6480">
                <a:solidFill>
                  <a:srgbClr val="a8a8a8"/>
                </a:solidFill>
                <a:miter/>
              </a:ln>
            </p:spPr>
          </p:cxnSp>
          <p:cxnSp>
            <p:nvCxnSpPr>
              <p:cNvPr id="31448" name="Straight Connector 183"/>
              <p:cNvCxnSpPr/>
              <p:nvPr/>
            </p:nvCxnSpPr>
            <p:spPr>
              <a:xfrm>
                <a:off x="-435240" y="979560"/>
                <a:ext cx="252360" cy="360"/>
              </a:xfrm>
              <a:prstGeom prst="straightConnector1">
                <a:avLst/>
              </a:prstGeom>
              <a:ln w="6480">
                <a:solidFill>
                  <a:srgbClr val="a8a8a8"/>
                </a:solidFill>
                <a:miter/>
              </a:ln>
            </p:spPr>
          </p:cxnSp>
          <p:cxnSp>
            <p:nvCxnSpPr>
              <p:cNvPr id="31449" name="Straight Connector 184"/>
              <p:cNvCxnSpPr/>
              <p:nvPr/>
            </p:nvCxnSpPr>
            <p:spPr>
              <a:xfrm>
                <a:off x="-435240" y="653040"/>
                <a:ext cx="252360" cy="360"/>
              </a:xfrm>
              <a:prstGeom prst="straightConnector1">
                <a:avLst/>
              </a:prstGeom>
              <a:ln w="6480">
                <a:solidFill>
                  <a:srgbClr val="a8a8a8"/>
                </a:solidFill>
                <a:miter/>
              </a:ln>
            </p:spPr>
          </p:cxnSp>
          <p:cxnSp>
            <p:nvCxnSpPr>
              <p:cNvPr id="31450" name="Straight Connector 185"/>
              <p:cNvCxnSpPr/>
              <p:nvPr/>
            </p:nvCxnSpPr>
            <p:spPr>
              <a:xfrm>
                <a:off x="-435240" y="1632600"/>
                <a:ext cx="252360" cy="360"/>
              </a:xfrm>
              <a:prstGeom prst="straightConnector1">
                <a:avLst/>
              </a:prstGeom>
              <a:ln w="6480">
                <a:solidFill>
                  <a:srgbClr val="a8a8a8"/>
                </a:solidFill>
                <a:miter/>
              </a:ln>
            </p:spPr>
          </p:cxnSp>
          <p:cxnSp>
            <p:nvCxnSpPr>
              <p:cNvPr id="31451" name="Straight Connector 186"/>
              <p:cNvCxnSpPr/>
              <p:nvPr/>
            </p:nvCxnSpPr>
            <p:spPr>
              <a:xfrm>
                <a:off x="-435240" y="1306080"/>
                <a:ext cx="252360" cy="360"/>
              </a:xfrm>
              <a:prstGeom prst="straightConnector1">
                <a:avLst/>
              </a:prstGeom>
              <a:ln w="6480">
                <a:solidFill>
                  <a:srgbClr val="a8a8a8"/>
                </a:solidFill>
                <a:miter/>
              </a:ln>
            </p:spPr>
          </p:cxnSp>
          <p:cxnSp>
            <p:nvCxnSpPr>
              <p:cNvPr id="31452" name="Straight Connector 187"/>
              <p:cNvCxnSpPr/>
              <p:nvPr/>
            </p:nvCxnSpPr>
            <p:spPr>
              <a:xfrm>
                <a:off x="-435240" y="2285640"/>
                <a:ext cx="252360" cy="360"/>
              </a:xfrm>
              <a:prstGeom prst="straightConnector1">
                <a:avLst/>
              </a:prstGeom>
              <a:ln w="6480">
                <a:solidFill>
                  <a:srgbClr val="a8a8a8"/>
                </a:solidFill>
                <a:miter/>
              </a:ln>
            </p:spPr>
          </p:cxnSp>
          <p:cxnSp>
            <p:nvCxnSpPr>
              <p:cNvPr id="31453" name="Straight Connector 188"/>
              <p:cNvCxnSpPr/>
              <p:nvPr/>
            </p:nvCxnSpPr>
            <p:spPr>
              <a:xfrm>
                <a:off x="-435240" y="1959120"/>
                <a:ext cx="252360" cy="360"/>
              </a:xfrm>
              <a:prstGeom prst="straightConnector1">
                <a:avLst/>
              </a:prstGeom>
              <a:ln w="6480">
                <a:solidFill>
                  <a:srgbClr val="a8a8a8"/>
                </a:solidFill>
                <a:miter/>
              </a:ln>
            </p:spPr>
          </p:cxnSp>
          <p:cxnSp>
            <p:nvCxnSpPr>
              <p:cNvPr id="31454" name="Straight Connector 189"/>
              <p:cNvCxnSpPr/>
              <p:nvPr/>
            </p:nvCxnSpPr>
            <p:spPr>
              <a:xfrm>
                <a:off x="-435240" y="2939040"/>
                <a:ext cx="252360" cy="360"/>
              </a:xfrm>
              <a:prstGeom prst="straightConnector1">
                <a:avLst/>
              </a:prstGeom>
              <a:ln w="6480">
                <a:solidFill>
                  <a:srgbClr val="a8a8a8"/>
                </a:solidFill>
                <a:miter/>
              </a:ln>
            </p:spPr>
          </p:cxnSp>
          <p:cxnSp>
            <p:nvCxnSpPr>
              <p:cNvPr id="31455" name="Straight Connector 190"/>
              <p:cNvCxnSpPr/>
              <p:nvPr/>
            </p:nvCxnSpPr>
            <p:spPr>
              <a:xfrm>
                <a:off x="-435240" y="2612520"/>
                <a:ext cx="252360" cy="360"/>
              </a:xfrm>
              <a:prstGeom prst="straightConnector1">
                <a:avLst/>
              </a:prstGeom>
              <a:ln w="6480">
                <a:solidFill>
                  <a:srgbClr val="a8a8a8"/>
                </a:solidFill>
                <a:miter/>
              </a:ln>
            </p:spPr>
          </p:cxnSp>
          <p:cxnSp>
            <p:nvCxnSpPr>
              <p:cNvPr id="31456" name="Straight Connector 191"/>
              <p:cNvCxnSpPr/>
              <p:nvPr/>
            </p:nvCxnSpPr>
            <p:spPr>
              <a:xfrm>
                <a:off x="-435240" y="3592080"/>
                <a:ext cx="252360" cy="360"/>
              </a:xfrm>
              <a:prstGeom prst="straightConnector1">
                <a:avLst/>
              </a:prstGeom>
              <a:ln w="6480">
                <a:solidFill>
                  <a:srgbClr val="a8a8a8"/>
                </a:solidFill>
                <a:miter/>
              </a:ln>
            </p:spPr>
          </p:cxnSp>
          <p:cxnSp>
            <p:nvCxnSpPr>
              <p:cNvPr id="31457" name="Straight Connector 192"/>
              <p:cNvCxnSpPr/>
              <p:nvPr/>
            </p:nvCxnSpPr>
            <p:spPr>
              <a:xfrm>
                <a:off x="-435240" y="3265560"/>
                <a:ext cx="252360" cy="360"/>
              </a:xfrm>
              <a:prstGeom prst="straightConnector1">
                <a:avLst/>
              </a:prstGeom>
              <a:ln w="6480">
                <a:solidFill>
                  <a:srgbClr val="a8a8a8"/>
                </a:solidFill>
                <a:miter/>
              </a:ln>
            </p:spPr>
          </p:cxnSp>
          <p:cxnSp>
            <p:nvCxnSpPr>
              <p:cNvPr id="31458" name="Straight Connector 193"/>
              <p:cNvCxnSpPr/>
              <p:nvPr/>
            </p:nvCxnSpPr>
            <p:spPr>
              <a:xfrm>
                <a:off x="-435240" y="4245120"/>
                <a:ext cx="252360" cy="360"/>
              </a:xfrm>
              <a:prstGeom prst="straightConnector1">
                <a:avLst/>
              </a:prstGeom>
              <a:ln w="6480">
                <a:solidFill>
                  <a:srgbClr val="a8a8a8"/>
                </a:solidFill>
                <a:miter/>
              </a:ln>
            </p:spPr>
          </p:cxnSp>
          <p:cxnSp>
            <p:nvCxnSpPr>
              <p:cNvPr id="31459" name="Straight Connector 194"/>
              <p:cNvCxnSpPr/>
              <p:nvPr/>
            </p:nvCxnSpPr>
            <p:spPr>
              <a:xfrm>
                <a:off x="-435240" y="3918600"/>
                <a:ext cx="252360" cy="360"/>
              </a:xfrm>
              <a:prstGeom prst="straightConnector1">
                <a:avLst/>
              </a:prstGeom>
              <a:ln w="6480">
                <a:solidFill>
                  <a:srgbClr val="a8a8a8"/>
                </a:solidFill>
                <a:miter/>
              </a:ln>
            </p:spPr>
          </p:cxnSp>
          <p:cxnSp>
            <p:nvCxnSpPr>
              <p:cNvPr id="31460" name="Straight Connector 195"/>
              <p:cNvCxnSpPr/>
              <p:nvPr/>
            </p:nvCxnSpPr>
            <p:spPr>
              <a:xfrm>
                <a:off x="-435240" y="4898520"/>
                <a:ext cx="252360" cy="360"/>
              </a:xfrm>
              <a:prstGeom prst="straightConnector1">
                <a:avLst/>
              </a:prstGeom>
              <a:ln w="6480">
                <a:solidFill>
                  <a:srgbClr val="a8a8a8"/>
                </a:solidFill>
                <a:miter/>
              </a:ln>
            </p:spPr>
          </p:cxnSp>
          <p:cxnSp>
            <p:nvCxnSpPr>
              <p:cNvPr id="31461" name="Straight Connector 196"/>
              <p:cNvCxnSpPr/>
              <p:nvPr/>
            </p:nvCxnSpPr>
            <p:spPr>
              <a:xfrm>
                <a:off x="-435240" y="4571640"/>
                <a:ext cx="252360" cy="360"/>
              </a:xfrm>
              <a:prstGeom prst="straightConnector1">
                <a:avLst/>
              </a:prstGeom>
              <a:ln w="6480">
                <a:solidFill>
                  <a:srgbClr val="a8a8a8"/>
                </a:solidFill>
                <a:miter/>
              </a:ln>
            </p:spPr>
          </p:cxnSp>
          <p:cxnSp>
            <p:nvCxnSpPr>
              <p:cNvPr id="31462" name="Straight Connector 197"/>
              <p:cNvCxnSpPr/>
              <p:nvPr/>
            </p:nvCxnSpPr>
            <p:spPr>
              <a:xfrm>
                <a:off x="-435240" y="5551560"/>
                <a:ext cx="252360" cy="360"/>
              </a:xfrm>
              <a:prstGeom prst="straightConnector1">
                <a:avLst/>
              </a:prstGeom>
              <a:ln w="6480">
                <a:solidFill>
                  <a:srgbClr val="a8a8a8"/>
                </a:solidFill>
                <a:miter/>
              </a:ln>
            </p:spPr>
          </p:cxnSp>
          <p:cxnSp>
            <p:nvCxnSpPr>
              <p:cNvPr id="31463" name="Straight Connector 198"/>
              <p:cNvCxnSpPr/>
              <p:nvPr/>
            </p:nvCxnSpPr>
            <p:spPr>
              <a:xfrm>
                <a:off x="-435240" y="5225040"/>
                <a:ext cx="252360" cy="360"/>
              </a:xfrm>
              <a:prstGeom prst="straightConnector1">
                <a:avLst/>
              </a:prstGeom>
              <a:ln w="6480">
                <a:solidFill>
                  <a:srgbClr val="a8a8a8"/>
                </a:solidFill>
                <a:miter/>
              </a:ln>
            </p:spPr>
          </p:cxnSp>
          <p:cxnSp>
            <p:nvCxnSpPr>
              <p:cNvPr id="31464" name="Straight Connector 199"/>
              <p:cNvCxnSpPr/>
              <p:nvPr/>
            </p:nvCxnSpPr>
            <p:spPr>
              <a:xfrm>
                <a:off x="-435240" y="6204600"/>
                <a:ext cx="252360" cy="360"/>
              </a:xfrm>
              <a:prstGeom prst="straightConnector1">
                <a:avLst/>
              </a:prstGeom>
              <a:ln w="6480">
                <a:solidFill>
                  <a:srgbClr val="a8a8a8"/>
                </a:solidFill>
                <a:miter/>
              </a:ln>
            </p:spPr>
          </p:cxnSp>
          <p:cxnSp>
            <p:nvCxnSpPr>
              <p:cNvPr id="31465" name="Straight Connector 200"/>
              <p:cNvCxnSpPr/>
              <p:nvPr/>
            </p:nvCxnSpPr>
            <p:spPr>
              <a:xfrm>
                <a:off x="-435240" y="5878080"/>
                <a:ext cx="252360" cy="360"/>
              </a:xfrm>
              <a:prstGeom prst="straightConnector1">
                <a:avLst/>
              </a:prstGeom>
              <a:ln w="6480">
                <a:solidFill>
                  <a:srgbClr val="a8a8a8"/>
                </a:solidFill>
                <a:miter/>
              </a:ln>
            </p:spPr>
          </p:cxnSp>
          <p:cxnSp>
            <p:nvCxnSpPr>
              <p:cNvPr id="31466" name="Straight Connector 201"/>
              <p:cNvCxnSpPr/>
              <p:nvPr/>
            </p:nvCxnSpPr>
            <p:spPr>
              <a:xfrm>
                <a:off x="-435240" y="6857640"/>
                <a:ext cx="252360" cy="360"/>
              </a:xfrm>
              <a:prstGeom prst="straightConnector1">
                <a:avLst/>
              </a:prstGeom>
              <a:ln w="6480">
                <a:solidFill>
                  <a:srgbClr val="a8a8a8"/>
                </a:solidFill>
                <a:miter/>
              </a:ln>
            </p:spPr>
          </p:cxnSp>
          <p:cxnSp>
            <p:nvCxnSpPr>
              <p:cNvPr id="31467" name="Straight Connector 202"/>
              <p:cNvCxnSpPr/>
              <p:nvPr/>
            </p:nvCxnSpPr>
            <p:spPr>
              <a:xfrm>
                <a:off x="-435240" y="6531120"/>
                <a:ext cx="252360" cy="360"/>
              </a:xfrm>
              <a:prstGeom prst="straightConnector1">
                <a:avLst/>
              </a:prstGeom>
              <a:ln w="6480">
                <a:solidFill>
                  <a:srgbClr val="a8a8a8"/>
                </a:solidFill>
                <a:miter/>
              </a:ln>
            </p:spPr>
          </p:cxnSp>
          <p:cxnSp>
            <p:nvCxnSpPr>
              <p:cNvPr id="31468" name="Straight Connector 806"/>
              <p:cNvCxnSpPr/>
              <p:nvPr/>
            </p:nvCxnSpPr>
            <p:spPr>
              <a:xfrm flipV="1">
                <a:off x="11862360" y="-435240"/>
                <a:ext cx="360" cy="252360"/>
              </a:xfrm>
              <a:prstGeom prst="straightConnector1">
                <a:avLst/>
              </a:prstGeom>
              <a:ln w="6480">
                <a:solidFill>
                  <a:srgbClr val="a8a8a8"/>
                </a:solidFill>
                <a:miter/>
              </a:ln>
            </p:spPr>
          </p:cxnSp>
          <p:cxnSp>
            <p:nvCxnSpPr>
              <p:cNvPr id="31469" name="Straight Connector 807"/>
              <p:cNvCxnSpPr/>
              <p:nvPr/>
            </p:nvCxnSpPr>
            <p:spPr>
              <a:xfrm flipV="1">
                <a:off x="12191760" y="-435240"/>
                <a:ext cx="360" cy="252360"/>
              </a:xfrm>
              <a:prstGeom prst="straightConnector1">
                <a:avLst/>
              </a:prstGeom>
              <a:ln w="6480">
                <a:solidFill>
                  <a:srgbClr val="a8a8a8"/>
                </a:solidFill>
                <a:miter/>
              </a:ln>
            </p:spPr>
          </p:cxnSp>
          <p:cxnSp>
            <p:nvCxnSpPr>
              <p:cNvPr id="31470" name="Straight Connector 808"/>
              <p:cNvCxnSpPr/>
              <p:nvPr/>
            </p:nvCxnSpPr>
            <p:spPr>
              <a:xfrm flipV="1">
                <a:off x="11203200" y="-435240"/>
                <a:ext cx="360" cy="252360"/>
              </a:xfrm>
              <a:prstGeom prst="straightConnector1">
                <a:avLst/>
              </a:prstGeom>
              <a:ln w="6480">
                <a:solidFill>
                  <a:srgbClr val="a8a8a8"/>
                </a:solidFill>
                <a:miter/>
              </a:ln>
            </p:spPr>
          </p:cxnSp>
          <p:cxnSp>
            <p:nvCxnSpPr>
              <p:cNvPr id="31471" name="Straight Connector 809"/>
              <p:cNvCxnSpPr/>
              <p:nvPr/>
            </p:nvCxnSpPr>
            <p:spPr>
              <a:xfrm flipV="1">
                <a:off x="11532960" y="-435240"/>
                <a:ext cx="360" cy="252360"/>
              </a:xfrm>
              <a:prstGeom prst="straightConnector1">
                <a:avLst/>
              </a:prstGeom>
              <a:ln w="6480">
                <a:solidFill>
                  <a:srgbClr val="a8a8a8"/>
                </a:solidFill>
                <a:miter/>
              </a:ln>
            </p:spPr>
          </p:cxnSp>
          <p:cxnSp>
            <p:nvCxnSpPr>
              <p:cNvPr id="31472" name="Straight Connector 810"/>
              <p:cNvCxnSpPr/>
              <p:nvPr/>
            </p:nvCxnSpPr>
            <p:spPr>
              <a:xfrm flipV="1">
                <a:off x="10544400" y="-435240"/>
                <a:ext cx="360" cy="252360"/>
              </a:xfrm>
              <a:prstGeom prst="straightConnector1">
                <a:avLst/>
              </a:prstGeom>
              <a:ln w="6480">
                <a:solidFill>
                  <a:srgbClr val="a8a8a8"/>
                </a:solidFill>
                <a:miter/>
              </a:ln>
            </p:spPr>
          </p:cxnSp>
          <p:cxnSp>
            <p:nvCxnSpPr>
              <p:cNvPr id="31473" name="Straight Connector 811"/>
              <p:cNvCxnSpPr/>
              <p:nvPr/>
            </p:nvCxnSpPr>
            <p:spPr>
              <a:xfrm flipV="1">
                <a:off x="10873800" y="-435240"/>
                <a:ext cx="360" cy="252360"/>
              </a:xfrm>
              <a:prstGeom prst="straightConnector1">
                <a:avLst/>
              </a:prstGeom>
              <a:ln w="6480">
                <a:solidFill>
                  <a:srgbClr val="a8a8a8"/>
                </a:solidFill>
                <a:miter/>
              </a:ln>
            </p:spPr>
          </p:cxnSp>
          <p:cxnSp>
            <p:nvCxnSpPr>
              <p:cNvPr id="31474" name="Straight Connector 812"/>
              <p:cNvCxnSpPr/>
              <p:nvPr/>
            </p:nvCxnSpPr>
            <p:spPr>
              <a:xfrm flipV="1">
                <a:off x="9885240" y="-435240"/>
                <a:ext cx="360" cy="252360"/>
              </a:xfrm>
              <a:prstGeom prst="straightConnector1">
                <a:avLst/>
              </a:prstGeom>
              <a:ln w="6480">
                <a:solidFill>
                  <a:srgbClr val="a8a8a8"/>
                </a:solidFill>
                <a:miter/>
              </a:ln>
            </p:spPr>
          </p:cxnSp>
          <p:cxnSp>
            <p:nvCxnSpPr>
              <p:cNvPr id="31475" name="Straight Connector 813"/>
              <p:cNvCxnSpPr/>
              <p:nvPr/>
            </p:nvCxnSpPr>
            <p:spPr>
              <a:xfrm flipV="1">
                <a:off x="10214640" y="-435240"/>
                <a:ext cx="360" cy="252360"/>
              </a:xfrm>
              <a:prstGeom prst="straightConnector1">
                <a:avLst/>
              </a:prstGeom>
              <a:ln w="6480">
                <a:solidFill>
                  <a:srgbClr val="a8a8a8"/>
                </a:solidFill>
                <a:miter/>
              </a:ln>
            </p:spPr>
          </p:cxnSp>
          <p:cxnSp>
            <p:nvCxnSpPr>
              <p:cNvPr id="31476" name="Straight Connector 814"/>
              <p:cNvCxnSpPr/>
              <p:nvPr/>
            </p:nvCxnSpPr>
            <p:spPr>
              <a:xfrm flipV="1">
                <a:off x="9226080" y="-435240"/>
                <a:ext cx="360" cy="252360"/>
              </a:xfrm>
              <a:prstGeom prst="straightConnector1">
                <a:avLst/>
              </a:prstGeom>
              <a:ln w="6480">
                <a:solidFill>
                  <a:srgbClr val="a8a8a8"/>
                </a:solidFill>
                <a:miter/>
              </a:ln>
            </p:spPr>
          </p:cxnSp>
          <p:cxnSp>
            <p:nvCxnSpPr>
              <p:cNvPr id="31477" name="Straight Connector 815"/>
              <p:cNvCxnSpPr/>
              <p:nvPr/>
            </p:nvCxnSpPr>
            <p:spPr>
              <a:xfrm flipV="1">
                <a:off x="9555840" y="-435240"/>
                <a:ext cx="360" cy="252360"/>
              </a:xfrm>
              <a:prstGeom prst="straightConnector1">
                <a:avLst/>
              </a:prstGeom>
              <a:ln w="6480">
                <a:solidFill>
                  <a:srgbClr val="a8a8a8"/>
                </a:solidFill>
                <a:miter/>
              </a:ln>
            </p:spPr>
          </p:cxnSp>
          <p:cxnSp>
            <p:nvCxnSpPr>
              <p:cNvPr id="31478" name="Straight Connector 816"/>
              <p:cNvCxnSpPr/>
              <p:nvPr/>
            </p:nvCxnSpPr>
            <p:spPr>
              <a:xfrm flipV="1">
                <a:off x="8567280" y="-435240"/>
                <a:ext cx="360" cy="252360"/>
              </a:xfrm>
              <a:prstGeom prst="straightConnector1">
                <a:avLst/>
              </a:prstGeom>
              <a:ln w="6480">
                <a:solidFill>
                  <a:srgbClr val="a8a8a8"/>
                </a:solidFill>
                <a:miter/>
              </a:ln>
            </p:spPr>
          </p:cxnSp>
          <p:cxnSp>
            <p:nvCxnSpPr>
              <p:cNvPr id="31479" name="Straight Connector 817"/>
              <p:cNvCxnSpPr/>
              <p:nvPr/>
            </p:nvCxnSpPr>
            <p:spPr>
              <a:xfrm flipV="1">
                <a:off x="8896680" y="-435240"/>
                <a:ext cx="360" cy="252360"/>
              </a:xfrm>
              <a:prstGeom prst="straightConnector1">
                <a:avLst/>
              </a:prstGeom>
              <a:ln w="6480">
                <a:solidFill>
                  <a:srgbClr val="a8a8a8"/>
                </a:solidFill>
                <a:miter/>
              </a:ln>
            </p:spPr>
          </p:cxnSp>
          <p:cxnSp>
            <p:nvCxnSpPr>
              <p:cNvPr id="31480" name="Straight Connector 818"/>
              <p:cNvCxnSpPr/>
              <p:nvPr/>
            </p:nvCxnSpPr>
            <p:spPr>
              <a:xfrm flipV="1">
                <a:off x="7908120" y="-435240"/>
                <a:ext cx="360" cy="252360"/>
              </a:xfrm>
              <a:prstGeom prst="straightConnector1">
                <a:avLst/>
              </a:prstGeom>
              <a:ln w="6480">
                <a:solidFill>
                  <a:srgbClr val="a8a8a8"/>
                </a:solidFill>
                <a:miter/>
              </a:ln>
            </p:spPr>
          </p:cxnSp>
          <p:cxnSp>
            <p:nvCxnSpPr>
              <p:cNvPr id="31481" name="Straight Connector 819"/>
              <p:cNvCxnSpPr/>
              <p:nvPr/>
            </p:nvCxnSpPr>
            <p:spPr>
              <a:xfrm flipV="1">
                <a:off x="8237520" y="-435240"/>
                <a:ext cx="360" cy="252360"/>
              </a:xfrm>
              <a:prstGeom prst="straightConnector1">
                <a:avLst/>
              </a:prstGeom>
              <a:ln w="6480">
                <a:solidFill>
                  <a:srgbClr val="a8a8a8"/>
                </a:solidFill>
                <a:miter/>
              </a:ln>
            </p:spPr>
          </p:cxnSp>
          <p:cxnSp>
            <p:nvCxnSpPr>
              <p:cNvPr id="31482" name="Straight Connector 820"/>
              <p:cNvCxnSpPr/>
              <p:nvPr/>
            </p:nvCxnSpPr>
            <p:spPr>
              <a:xfrm flipV="1">
                <a:off x="7248960" y="-435240"/>
                <a:ext cx="360" cy="252360"/>
              </a:xfrm>
              <a:prstGeom prst="straightConnector1">
                <a:avLst/>
              </a:prstGeom>
              <a:ln w="6480">
                <a:solidFill>
                  <a:srgbClr val="a8a8a8"/>
                </a:solidFill>
                <a:miter/>
              </a:ln>
            </p:spPr>
          </p:cxnSp>
          <p:cxnSp>
            <p:nvCxnSpPr>
              <p:cNvPr id="31483" name="Straight Connector 821"/>
              <p:cNvCxnSpPr/>
              <p:nvPr/>
            </p:nvCxnSpPr>
            <p:spPr>
              <a:xfrm flipV="1">
                <a:off x="7578720" y="-435240"/>
                <a:ext cx="360" cy="252360"/>
              </a:xfrm>
              <a:prstGeom prst="straightConnector1">
                <a:avLst/>
              </a:prstGeom>
              <a:ln w="6480">
                <a:solidFill>
                  <a:srgbClr val="a8a8a8"/>
                </a:solidFill>
                <a:miter/>
              </a:ln>
            </p:spPr>
          </p:cxnSp>
          <p:cxnSp>
            <p:nvCxnSpPr>
              <p:cNvPr id="31484" name="Straight Connector 822"/>
              <p:cNvCxnSpPr/>
              <p:nvPr/>
            </p:nvCxnSpPr>
            <p:spPr>
              <a:xfrm flipV="1">
                <a:off x="6590160" y="-435240"/>
                <a:ext cx="360" cy="252360"/>
              </a:xfrm>
              <a:prstGeom prst="straightConnector1">
                <a:avLst/>
              </a:prstGeom>
              <a:ln w="6480">
                <a:solidFill>
                  <a:srgbClr val="a8a8a8"/>
                </a:solidFill>
                <a:miter/>
              </a:ln>
            </p:spPr>
          </p:cxnSp>
          <p:cxnSp>
            <p:nvCxnSpPr>
              <p:cNvPr id="31485" name="Straight Connector 823"/>
              <p:cNvCxnSpPr/>
              <p:nvPr/>
            </p:nvCxnSpPr>
            <p:spPr>
              <a:xfrm flipV="1">
                <a:off x="6919560" y="-435240"/>
                <a:ext cx="360" cy="252360"/>
              </a:xfrm>
              <a:prstGeom prst="straightConnector1">
                <a:avLst/>
              </a:prstGeom>
              <a:ln w="6480">
                <a:solidFill>
                  <a:srgbClr val="a8a8a8"/>
                </a:solidFill>
                <a:miter/>
              </a:ln>
            </p:spPr>
          </p:cxnSp>
          <p:cxnSp>
            <p:nvCxnSpPr>
              <p:cNvPr id="31486" name="Straight Connector 824"/>
              <p:cNvCxnSpPr/>
              <p:nvPr/>
            </p:nvCxnSpPr>
            <p:spPr>
              <a:xfrm flipV="1">
                <a:off x="5931000" y="-435240"/>
                <a:ext cx="360" cy="252360"/>
              </a:xfrm>
              <a:prstGeom prst="straightConnector1">
                <a:avLst/>
              </a:prstGeom>
              <a:ln w="6480">
                <a:solidFill>
                  <a:srgbClr val="a8a8a8"/>
                </a:solidFill>
                <a:miter/>
              </a:ln>
            </p:spPr>
          </p:cxnSp>
          <p:cxnSp>
            <p:nvCxnSpPr>
              <p:cNvPr id="31487" name="Straight Connector 825"/>
              <p:cNvCxnSpPr/>
              <p:nvPr/>
            </p:nvCxnSpPr>
            <p:spPr>
              <a:xfrm flipV="1">
                <a:off x="6260760" y="-435240"/>
                <a:ext cx="360" cy="252360"/>
              </a:xfrm>
              <a:prstGeom prst="straightConnector1">
                <a:avLst/>
              </a:prstGeom>
              <a:ln w="6480">
                <a:solidFill>
                  <a:srgbClr val="a8a8a8"/>
                </a:solidFill>
                <a:miter/>
              </a:ln>
            </p:spPr>
          </p:cxnSp>
          <p:cxnSp>
            <p:nvCxnSpPr>
              <p:cNvPr id="31488" name="Straight Connector 826"/>
              <p:cNvCxnSpPr/>
              <p:nvPr/>
            </p:nvCxnSpPr>
            <p:spPr>
              <a:xfrm flipV="1">
                <a:off x="5272200" y="-435240"/>
                <a:ext cx="360" cy="252360"/>
              </a:xfrm>
              <a:prstGeom prst="straightConnector1">
                <a:avLst/>
              </a:prstGeom>
              <a:ln w="6480">
                <a:solidFill>
                  <a:srgbClr val="a8a8a8"/>
                </a:solidFill>
                <a:miter/>
              </a:ln>
            </p:spPr>
          </p:cxnSp>
          <p:cxnSp>
            <p:nvCxnSpPr>
              <p:cNvPr id="31489" name="Straight Connector 827"/>
              <p:cNvCxnSpPr/>
              <p:nvPr/>
            </p:nvCxnSpPr>
            <p:spPr>
              <a:xfrm flipV="1">
                <a:off x="5601600" y="-435240"/>
                <a:ext cx="360" cy="252360"/>
              </a:xfrm>
              <a:prstGeom prst="straightConnector1">
                <a:avLst/>
              </a:prstGeom>
              <a:ln w="6480">
                <a:solidFill>
                  <a:srgbClr val="a8a8a8"/>
                </a:solidFill>
                <a:miter/>
              </a:ln>
            </p:spPr>
          </p:cxnSp>
          <p:cxnSp>
            <p:nvCxnSpPr>
              <p:cNvPr id="31490" name="Straight Connector 828"/>
              <p:cNvCxnSpPr/>
              <p:nvPr/>
            </p:nvCxnSpPr>
            <p:spPr>
              <a:xfrm flipV="1">
                <a:off x="4613040" y="-435240"/>
                <a:ext cx="360" cy="252360"/>
              </a:xfrm>
              <a:prstGeom prst="straightConnector1">
                <a:avLst/>
              </a:prstGeom>
              <a:ln w="6480">
                <a:solidFill>
                  <a:srgbClr val="a8a8a8"/>
                </a:solidFill>
                <a:miter/>
              </a:ln>
            </p:spPr>
          </p:cxnSp>
          <p:cxnSp>
            <p:nvCxnSpPr>
              <p:cNvPr id="31491" name="Straight Connector 829"/>
              <p:cNvCxnSpPr/>
              <p:nvPr/>
            </p:nvCxnSpPr>
            <p:spPr>
              <a:xfrm flipV="1">
                <a:off x="4942440" y="-435240"/>
                <a:ext cx="360" cy="252360"/>
              </a:xfrm>
              <a:prstGeom prst="straightConnector1">
                <a:avLst/>
              </a:prstGeom>
              <a:ln w="6480">
                <a:solidFill>
                  <a:srgbClr val="a8a8a8"/>
                </a:solidFill>
                <a:miter/>
              </a:ln>
            </p:spPr>
          </p:cxnSp>
          <p:cxnSp>
            <p:nvCxnSpPr>
              <p:cNvPr id="31492" name="Straight Connector 830"/>
              <p:cNvCxnSpPr/>
              <p:nvPr/>
            </p:nvCxnSpPr>
            <p:spPr>
              <a:xfrm flipV="1">
                <a:off x="3953880" y="-435240"/>
                <a:ext cx="360" cy="252360"/>
              </a:xfrm>
              <a:prstGeom prst="straightConnector1">
                <a:avLst/>
              </a:prstGeom>
              <a:ln w="6480">
                <a:solidFill>
                  <a:srgbClr val="a8a8a8"/>
                </a:solidFill>
                <a:miter/>
              </a:ln>
            </p:spPr>
          </p:cxnSp>
          <p:cxnSp>
            <p:nvCxnSpPr>
              <p:cNvPr id="31493" name="Straight Connector 831"/>
              <p:cNvCxnSpPr/>
              <p:nvPr/>
            </p:nvCxnSpPr>
            <p:spPr>
              <a:xfrm flipV="1">
                <a:off x="4283640" y="-435240"/>
                <a:ext cx="360" cy="252360"/>
              </a:xfrm>
              <a:prstGeom prst="straightConnector1">
                <a:avLst/>
              </a:prstGeom>
              <a:ln w="6480">
                <a:solidFill>
                  <a:srgbClr val="a8a8a8"/>
                </a:solidFill>
                <a:miter/>
              </a:ln>
            </p:spPr>
          </p:cxnSp>
          <p:cxnSp>
            <p:nvCxnSpPr>
              <p:cNvPr id="31494" name="Straight Connector 832"/>
              <p:cNvCxnSpPr/>
              <p:nvPr/>
            </p:nvCxnSpPr>
            <p:spPr>
              <a:xfrm flipV="1">
                <a:off x="3295080" y="-435240"/>
                <a:ext cx="360" cy="252360"/>
              </a:xfrm>
              <a:prstGeom prst="straightConnector1">
                <a:avLst/>
              </a:prstGeom>
              <a:ln w="6480">
                <a:solidFill>
                  <a:srgbClr val="a8a8a8"/>
                </a:solidFill>
                <a:miter/>
              </a:ln>
            </p:spPr>
          </p:cxnSp>
          <p:cxnSp>
            <p:nvCxnSpPr>
              <p:cNvPr id="31495" name="Straight Connector 833"/>
              <p:cNvCxnSpPr/>
              <p:nvPr/>
            </p:nvCxnSpPr>
            <p:spPr>
              <a:xfrm flipV="1">
                <a:off x="3624480" y="-435240"/>
                <a:ext cx="360" cy="252360"/>
              </a:xfrm>
              <a:prstGeom prst="straightConnector1">
                <a:avLst/>
              </a:prstGeom>
              <a:ln w="6480">
                <a:solidFill>
                  <a:srgbClr val="a8a8a8"/>
                </a:solidFill>
                <a:miter/>
              </a:ln>
            </p:spPr>
          </p:cxnSp>
          <p:cxnSp>
            <p:nvCxnSpPr>
              <p:cNvPr id="31496" name="Straight Connector 834"/>
              <p:cNvCxnSpPr/>
              <p:nvPr/>
            </p:nvCxnSpPr>
            <p:spPr>
              <a:xfrm flipV="1">
                <a:off x="2635920" y="-435240"/>
                <a:ext cx="360" cy="252360"/>
              </a:xfrm>
              <a:prstGeom prst="straightConnector1">
                <a:avLst/>
              </a:prstGeom>
              <a:ln w="6480">
                <a:solidFill>
                  <a:srgbClr val="a8a8a8"/>
                </a:solidFill>
                <a:miter/>
              </a:ln>
            </p:spPr>
          </p:cxnSp>
          <p:cxnSp>
            <p:nvCxnSpPr>
              <p:cNvPr id="31497" name="Straight Connector 835"/>
              <p:cNvCxnSpPr/>
              <p:nvPr/>
            </p:nvCxnSpPr>
            <p:spPr>
              <a:xfrm flipV="1">
                <a:off x="2965320" y="-435240"/>
                <a:ext cx="360" cy="252360"/>
              </a:xfrm>
              <a:prstGeom prst="straightConnector1">
                <a:avLst/>
              </a:prstGeom>
              <a:ln w="6480">
                <a:solidFill>
                  <a:srgbClr val="a8a8a8"/>
                </a:solidFill>
                <a:miter/>
              </a:ln>
            </p:spPr>
          </p:cxnSp>
          <p:cxnSp>
            <p:nvCxnSpPr>
              <p:cNvPr id="31498" name="Straight Connector 836"/>
              <p:cNvCxnSpPr/>
              <p:nvPr/>
            </p:nvCxnSpPr>
            <p:spPr>
              <a:xfrm flipV="1">
                <a:off x="1976760" y="-435240"/>
                <a:ext cx="360" cy="252360"/>
              </a:xfrm>
              <a:prstGeom prst="straightConnector1">
                <a:avLst/>
              </a:prstGeom>
              <a:ln w="6480">
                <a:solidFill>
                  <a:srgbClr val="a8a8a8"/>
                </a:solidFill>
                <a:miter/>
              </a:ln>
            </p:spPr>
          </p:cxnSp>
          <p:cxnSp>
            <p:nvCxnSpPr>
              <p:cNvPr id="31499" name="Straight Connector 837"/>
              <p:cNvCxnSpPr/>
              <p:nvPr/>
            </p:nvCxnSpPr>
            <p:spPr>
              <a:xfrm flipV="1">
                <a:off x="2306520" y="-435240"/>
                <a:ext cx="360" cy="252360"/>
              </a:xfrm>
              <a:prstGeom prst="straightConnector1">
                <a:avLst/>
              </a:prstGeom>
              <a:ln w="6480">
                <a:solidFill>
                  <a:srgbClr val="a8a8a8"/>
                </a:solidFill>
                <a:miter/>
              </a:ln>
            </p:spPr>
          </p:cxnSp>
          <p:cxnSp>
            <p:nvCxnSpPr>
              <p:cNvPr id="31500" name="Straight Connector 838"/>
              <p:cNvCxnSpPr/>
              <p:nvPr/>
            </p:nvCxnSpPr>
            <p:spPr>
              <a:xfrm flipV="1">
                <a:off x="1317960" y="-435240"/>
                <a:ext cx="360" cy="252360"/>
              </a:xfrm>
              <a:prstGeom prst="straightConnector1">
                <a:avLst/>
              </a:prstGeom>
              <a:ln w="6480">
                <a:solidFill>
                  <a:srgbClr val="a8a8a8"/>
                </a:solidFill>
                <a:miter/>
              </a:ln>
            </p:spPr>
          </p:cxnSp>
          <p:cxnSp>
            <p:nvCxnSpPr>
              <p:cNvPr id="31501" name="Straight Connector 839"/>
              <p:cNvCxnSpPr/>
              <p:nvPr/>
            </p:nvCxnSpPr>
            <p:spPr>
              <a:xfrm flipV="1">
                <a:off x="1647360" y="-435240"/>
                <a:ext cx="360" cy="252360"/>
              </a:xfrm>
              <a:prstGeom prst="straightConnector1">
                <a:avLst/>
              </a:prstGeom>
              <a:ln w="6480">
                <a:solidFill>
                  <a:srgbClr val="a8a8a8"/>
                </a:solidFill>
                <a:miter/>
              </a:ln>
            </p:spPr>
          </p:cxnSp>
          <p:cxnSp>
            <p:nvCxnSpPr>
              <p:cNvPr id="31502" name="Straight Connector 840"/>
              <p:cNvCxnSpPr/>
              <p:nvPr/>
            </p:nvCxnSpPr>
            <p:spPr>
              <a:xfrm flipV="1">
                <a:off x="658800" y="-435240"/>
                <a:ext cx="360" cy="252360"/>
              </a:xfrm>
              <a:prstGeom prst="straightConnector1">
                <a:avLst/>
              </a:prstGeom>
              <a:ln w="6480">
                <a:solidFill>
                  <a:srgbClr val="a8a8a8"/>
                </a:solidFill>
                <a:miter/>
              </a:ln>
            </p:spPr>
          </p:cxnSp>
          <p:cxnSp>
            <p:nvCxnSpPr>
              <p:cNvPr id="31503" name="Straight Connector 841"/>
              <p:cNvCxnSpPr/>
              <p:nvPr/>
            </p:nvCxnSpPr>
            <p:spPr>
              <a:xfrm flipV="1">
                <a:off x="988200" y="-435240"/>
                <a:ext cx="360" cy="252360"/>
              </a:xfrm>
              <a:prstGeom prst="straightConnector1">
                <a:avLst/>
              </a:prstGeom>
              <a:ln w="6480">
                <a:solidFill>
                  <a:srgbClr val="a8a8a8"/>
                </a:solidFill>
                <a:miter/>
              </a:ln>
            </p:spPr>
          </p:cxnSp>
          <p:cxnSp>
            <p:nvCxnSpPr>
              <p:cNvPr id="31504" name="Straight Connector 842"/>
              <p:cNvCxnSpPr/>
              <p:nvPr/>
            </p:nvCxnSpPr>
            <p:spPr>
              <a:xfrm flipV="1">
                <a:off x="0" y="-435240"/>
                <a:ext cx="360" cy="252360"/>
              </a:xfrm>
              <a:prstGeom prst="straightConnector1">
                <a:avLst/>
              </a:prstGeom>
              <a:ln w="6480">
                <a:solidFill>
                  <a:srgbClr val="a8a8a8"/>
                </a:solidFill>
                <a:miter/>
              </a:ln>
            </p:spPr>
          </p:cxnSp>
          <p:cxnSp>
            <p:nvCxnSpPr>
              <p:cNvPr id="31505" name="Straight Connector 843"/>
              <p:cNvCxnSpPr/>
              <p:nvPr/>
            </p:nvCxnSpPr>
            <p:spPr>
              <a:xfrm flipV="1">
                <a:off x="329400" y="-435240"/>
                <a:ext cx="360" cy="252360"/>
              </a:xfrm>
              <a:prstGeom prst="straightConnector1">
                <a:avLst/>
              </a:prstGeom>
              <a:ln w="6480">
                <a:solidFill>
                  <a:srgbClr val="a8a8a8"/>
                </a:solidFill>
                <a:miter/>
              </a:ln>
            </p:spPr>
          </p:cxnSp>
          <p:cxnSp>
            <p:nvCxnSpPr>
              <p:cNvPr id="31506" name="Straight Connector 1883"/>
              <p:cNvCxnSpPr/>
              <p:nvPr/>
            </p:nvCxnSpPr>
            <p:spPr>
              <a:xfrm>
                <a:off x="12355560" y="326520"/>
                <a:ext cx="252360" cy="360"/>
              </a:xfrm>
              <a:prstGeom prst="straightConnector1">
                <a:avLst/>
              </a:prstGeom>
              <a:ln w="6480">
                <a:solidFill>
                  <a:srgbClr val="a8a8a8"/>
                </a:solidFill>
                <a:miter/>
              </a:ln>
            </p:spPr>
          </p:cxnSp>
          <p:cxnSp>
            <p:nvCxnSpPr>
              <p:cNvPr id="31507" name="Straight Connector 1884"/>
              <p:cNvCxnSpPr/>
              <p:nvPr/>
            </p:nvCxnSpPr>
            <p:spPr>
              <a:xfrm>
                <a:off x="12355560" y="0"/>
                <a:ext cx="252360" cy="360"/>
              </a:xfrm>
              <a:prstGeom prst="straightConnector1">
                <a:avLst/>
              </a:prstGeom>
              <a:ln w="6480">
                <a:solidFill>
                  <a:srgbClr val="a8a8a8"/>
                </a:solidFill>
                <a:miter/>
              </a:ln>
            </p:spPr>
          </p:cxnSp>
          <p:cxnSp>
            <p:nvCxnSpPr>
              <p:cNvPr id="31508" name="Straight Connector 1885"/>
              <p:cNvCxnSpPr/>
              <p:nvPr/>
            </p:nvCxnSpPr>
            <p:spPr>
              <a:xfrm>
                <a:off x="12355560" y="979560"/>
                <a:ext cx="252360" cy="360"/>
              </a:xfrm>
              <a:prstGeom prst="straightConnector1">
                <a:avLst/>
              </a:prstGeom>
              <a:ln w="6480">
                <a:solidFill>
                  <a:srgbClr val="a8a8a8"/>
                </a:solidFill>
                <a:miter/>
              </a:ln>
            </p:spPr>
          </p:cxnSp>
          <p:cxnSp>
            <p:nvCxnSpPr>
              <p:cNvPr id="31509" name="Straight Connector 1886"/>
              <p:cNvCxnSpPr/>
              <p:nvPr/>
            </p:nvCxnSpPr>
            <p:spPr>
              <a:xfrm>
                <a:off x="12355560" y="653040"/>
                <a:ext cx="252360" cy="360"/>
              </a:xfrm>
              <a:prstGeom prst="straightConnector1">
                <a:avLst/>
              </a:prstGeom>
              <a:ln w="6480">
                <a:solidFill>
                  <a:srgbClr val="a8a8a8"/>
                </a:solidFill>
                <a:miter/>
              </a:ln>
            </p:spPr>
          </p:cxnSp>
          <p:cxnSp>
            <p:nvCxnSpPr>
              <p:cNvPr id="31510" name="Straight Connector 1887"/>
              <p:cNvCxnSpPr/>
              <p:nvPr/>
            </p:nvCxnSpPr>
            <p:spPr>
              <a:xfrm>
                <a:off x="12355560" y="1632600"/>
                <a:ext cx="252360" cy="360"/>
              </a:xfrm>
              <a:prstGeom prst="straightConnector1">
                <a:avLst/>
              </a:prstGeom>
              <a:ln w="6480">
                <a:solidFill>
                  <a:srgbClr val="a8a8a8"/>
                </a:solidFill>
                <a:miter/>
              </a:ln>
            </p:spPr>
          </p:cxnSp>
          <p:cxnSp>
            <p:nvCxnSpPr>
              <p:cNvPr id="31511" name="Straight Connector 1888"/>
              <p:cNvCxnSpPr/>
              <p:nvPr/>
            </p:nvCxnSpPr>
            <p:spPr>
              <a:xfrm>
                <a:off x="12355560" y="1306080"/>
                <a:ext cx="252360" cy="360"/>
              </a:xfrm>
              <a:prstGeom prst="straightConnector1">
                <a:avLst/>
              </a:prstGeom>
              <a:ln w="6480">
                <a:solidFill>
                  <a:srgbClr val="a8a8a8"/>
                </a:solidFill>
                <a:miter/>
              </a:ln>
            </p:spPr>
          </p:cxnSp>
          <p:cxnSp>
            <p:nvCxnSpPr>
              <p:cNvPr id="31512" name="Straight Connector 1889"/>
              <p:cNvCxnSpPr/>
              <p:nvPr/>
            </p:nvCxnSpPr>
            <p:spPr>
              <a:xfrm>
                <a:off x="12355560" y="2285640"/>
                <a:ext cx="252360" cy="360"/>
              </a:xfrm>
              <a:prstGeom prst="straightConnector1">
                <a:avLst/>
              </a:prstGeom>
              <a:ln w="6480">
                <a:solidFill>
                  <a:srgbClr val="a8a8a8"/>
                </a:solidFill>
                <a:miter/>
              </a:ln>
            </p:spPr>
          </p:cxnSp>
          <p:cxnSp>
            <p:nvCxnSpPr>
              <p:cNvPr id="31513" name="Straight Connector 1890"/>
              <p:cNvCxnSpPr/>
              <p:nvPr/>
            </p:nvCxnSpPr>
            <p:spPr>
              <a:xfrm>
                <a:off x="12355560" y="1959120"/>
                <a:ext cx="252360" cy="360"/>
              </a:xfrm>
              <a:prstGeom prst="straightConnector1">
                <a:avLst/>
              </a:prstGeom>
              <a:ln w="6480">
                <a:solidFill>
                  <a:srgbClr val="a8a8a8"/>
                </a:solidFill>
                <a:miter/>
              </a:ln>
            </p:spPr>
          </p:cxnSp>
          <p:cxnSp>
            <p:nvCxnSpPr>
              <p:cNvPr id="31514" name="Straight Connector 1891"/>
              <p:cNvCxnSpPr/>
              <p:nvPr/>
            </p:nvCxnSpPr>
            <p:spPr>
              <a:xfrm>
                <a:off x="12355560" y="2939040"/>
                <a:ext cx="252360" cy="360"/>
              </a:xfrm>
              <a:prstGeom prst="straightConnector1">
                <a:avLst/>
              </a:prstGeom>
              <a:ln w="6480">
                <a:solidFill>
                  <a:srgbClr val="a8a8a8"/>
                </a:solidFill>
                <a:miter/>
              </a:ln>
            </p:spPr>
          </p:cxnSp>
          <p:cxnSp>
            <p:nvCxnSpPr>
              <p:cNvPr id="31515" name="Straight Connector 1892"/>
              <p:cNvCxnSpPr/>
              <p:nvPr/>
            </p:nvCxnSpPr>
            <p:spPr>
              <a:xfrm>
                <a:off x="12355560" y="2612520"/>
                <a:ext cx="252360" cy="360"/>
              </a:xfrm>
              <a:prstGeom prst="straightConnector1">
                <a:avLst/>
              </a:prstGeom>
              <a:ln w="6480">
                <a:solidFill>
                  <a:srgbClr val="a8a8a8"/>
                </a:solidFill>
                <a:miter/>
              </a:ln>
            </p:spPr>
          </p:cxnSp>
          <p:cxnSp>
            <p:nvCxnSpPr>
              <p:cNvPr id="31516" name="Straight Connector 1893"/>
              <p:cNvCxnSpPr/>
              <p:nvPr/>
            </p:nvCxnSpPr>
            <p:spPr>
              <a:xfrm>
                <a:off x="12355560" y="3592080"/>
                <a:ext cx="252360" cy="360"/>
              </a:xfrm>
              <a:prstGeom prst="straightConnector1">
                <a:avLst/>
              </a:prstGeom>
              <a:ln w="6480">
                <a:solidFill>
                  <a:srgbClr val="a8a8a8"/>
                </a:solidFill>
                <a:miter/>
              </a:ln>
            </p:spPr>
          </p:cxnSp>
          <p:cxnSp>
            <p:nvCxnSpPr>
              <p:cNvPr id="31517" name="Straight Connector 1894"/>
              <p:cNvCxnSpPr/>
              <p:nvPr/>
            </p:nvCxnSpPr>
            <p:spPr>
              <a:xfrm>
                <a:off x="12355560" y="3265560"/>
                <a:ext cx="252360" cy="360"/>
              </a:xfrm>
              <a:prstGeom prst="straightConnector1">
                <a:avLst/>
              </a:prstGeom>
              <a:ln w="6480">
                <a:solidFill>
                  <a:srgbClr val="a8a8a8"/>
                </a:solidFill>
                <a:miter/>
              </a:ln>
            </p:spPr>
          </p:cxnSp>
          <p:cxnSp>
            <p:nvCxnSpPr>
              <p:cNvPr id="31518" name="Straight Connector 1895"/>
              <p:cNvCxnSpPr/>
              <p:nvPr/>
            </p:nvCxnSpPr>
            <p:spPr>
              <a:xfrm>
                <a:off x="12355560" y="4245120"/>
                <a:ext cx="252360" cy="360"/>
              </a:xfrm>
              <a:prstGeom prst="straightConnector1">
                <a:avLst/>
              </a:prstGeom>
              <a:ln w="6480">
                <a:solidFill>
                  <a:srgbClr val="a8a8a8"/>
                </a:solidFill>
                <a:miter/>
              </a:ln>
            </p:spPr>
          </p:cxnSp>
          <p:cxnSp>
            <p:nvCxnSpPr>
              <p:cNvPr id="31519" name="Straight Connector 1896"/>
              <p:cNvCxnSpPr/>
              <p:nvPr/>
            </p:nvCxnSpPr>
            <p:spPr>
              <a:xfrm>
                <a:off x="12355560" y="3918600"/>
                <a:ext cx="252360" cy="360"/>
              </a:xfrm>
              <a:prstGeom prst="straightConnector1">
                <a:avLst/>
              </a:prstGeom>
              <a:ln w="6480">
                <a:solidFill>
                  <a:srgbClr val="a8a8a8"/>
                </a:solidFill>
                <a:miter/>
              </a:ln>
            </p:spPr>
          </p:cxnSp>
          <p:cxnSp>
            <p:nvCxnSpPr>
              <p:cNvPr id="31520" name="Straight Connector 1898"/>
              <p:cNvCxnSpPr/>
              <p:nvPr/>
            </p:nvCxnSpPr>
            <p:spPr>
              <a:xfrm>
                <a:off x="12355560" y="4571640"/>
                <a:ext cx="252360" cy="360"/>
              </a:xfrm>
              <a:prstGeom prst="straightConnector1">
                <a:avLst/>
              </a:prstGeom>
              <a:ln w="6480">
                <a:solidFill>
                  <a:srgbClr val="a8a8a8"/>
                </a:solidFill>
                <a:miter/>
              </a:ln>
            </p:spPr>
          </p:cxnSp>
          <p:cxnSp>
            <p:nvCxnSpPr>
              <p:cNvPr id="31521" name="Straight Connector 1899"/>
              <p:cNvCxnSpPr/>
              <p:nvPr/>
            </p:nvCxnSpPr>
            <p:spPr>
              <a:xfrm>
                <a:off x="12355560" y="5551560"/>
                <a:ext cx="252360" cy="360"/>
              </a:xfrm>
              <a:prstGeom prst="straightConnector1">
                <a:avLst/>
              </a:prstGeom>
              <a:ln w="6480">
                <a:solidFill>
                  <a:srgbClr val="a8a8a8"/>
                </a:solidFill>
                <a:miter/>
              </a:ln>
            </p:spPr>
          </p:cxnSp>
          <p:cxnSp>
            <p:nvCxnSpPr>
              <p:cNvPr id="31522" name="Straight Connector 1900"/>
              <p:cNvCxnSpPr/>
              <p:nvPr/>
            </p:nvCxnSpPr>
            <p:spPr>
              <a:xfrm>
                <a:off x="12355560" y="5225040"/>
                <a:ext cx="252360" cy="360"/>
              </a:xfrm>
              <a:prstGeom prst="straightConnector1">
                <a:avLst/>
              </a:prstGeom>
              <a:ln w="6480">
                <a:solidFill>
                  <a:srgbClr val="a8a8a8"/>
                </a:solidFill>
                <a:miter/>
              </a:ln>
            </p:spPr>
          </p:cxnSp>
          <p:cxnSp>
            <p:nvCxnSpPr>
              <p:cNvPr id="31523" name="Straight Connector 1901"/>
              <p:cNvCxnSpPr/>
              <p:nvPr/>
            </p:nvCxnSpPr>
            <p:spPr>
              <a:xfrm>
                <a:off x="12355560" y="6204600"/>
                <a:ext cx="252360" cy="360"/>
              </a:xfrm>
              <a:prstGeom prst="straightConnector1">
                <a:avLst/>
              </a:prstGeom>
              <a:ln w="6480">
                <a:solidFill>
                  <a:srgbClr val="a8a8a8"/>
                </a:solidFill>
                <a:miter/>
              </a:ln>
            </p:spPr>
          </p:cxnSp>
          <p:cxnSp>
            <p:nvCxnSpPr>
              <p:cNvPr id="31524" name="Straight Connector 1902"/>
              <p:cNvCxnSpPr/>
              <p:nvPr/>
            </p:nvCxnSpPr>
            <p:spPr>
              <a:xfrm>
                <a:off x="12355560" y="5878080"/>
                <a:ext cx="252360" cy="360"/>
              </a:xfrm>
              <a:prstGeom prst="straightConnector1">
                <a:avLst/>
              </a:prstGeom>
              <a:ln w="6480">
                <a:solidFill>
                  <a:srgbClr val="a8a8a8"/>
                </a:solidFill>
                <a:miter/>
              </a:ln>
            </p:spPr>
          </p:cxnSp>
          <p:cxnSp>
            <p:nvCxnSpPr>
              <p:cNvPr id="31525" name="Straight Connector 1903"/>
              <p:cNvCxnSpPr/>
              <p:nvPr/>
            </p:nvCxnSpPr>
            <p:spPr>
              <a:xfrm>
                <a:off x="12355560" y="6857640"/>
                <a:ext cx="252360" cy="360"/>
              </a:xfrm>
              <a:prstGeom prst="straightConnector1">
                <a:avLst/>
              </a:prstGeom>
              <a:ln w="6480">
                <a:solidFill>
                  <a:srgbClr val="a8a8a8"/>
                </a:solidFill>
                <a:miter/>
              </a:ln>
            </p:spPr>
          </p:cxnSp>
          <p:cxnSp>
            <p:nvCxnSpPr>
              <p:cNvPr id="31526" name="Straight Connector 1904"/>
              <p:cNvCxnSpPr/>
              <p:nvPr/>
            </p:nvCxnSpPr>
            <p:spPr>
              <a:xfrm>
                <a:off x="12355560" y="6531120"/>
                <a:ext cx="252360" cy="360"/>
              </a:xfrm>
              <a:prstGeom prst="straightConnector1">
                <a:avLst/>
              </a:prstGeom>
              <a:ln w="6480">
                <a:solidFill>
                  <a:srgbClr val="a8a8a8"/>
                </a:solidFill>
                <a:miter/>
              </a:ln>
            </p:spPr>
          </p:cxnSp>
          <p:cxnSp>
            <p:nvCxnSpPr>
              <p:cNvPr id="3152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152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152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153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153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153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1533" name="Straight Connector 2097"/>
              <p:cNvCxnSpPr/>
              <p:nvPr/>
            </p:nvCxnSpPr>
            <p:spPr>
              <a:xfrm flipV="1">
                <a:off x="9885240" y="7041240"/>
                <a:ext cx="360" cy="252360"/>
              </a:xfrm>
              <a:prstGeom prst="straightConnector1">
                <a:avLst/>
              </a:prstGeom>
              <a:ln w="6480">
                <a:solidFill>
                  <a:srgbClr val="a8a8a8"/>
                </a:solidFill>
                <a:miter/>
              </a:ln>
            </p:spPr>
          </p:cxnSp>
          <p:cxnSp>
            <p:nvCxnSpPr>
              <p:cNvPr id="3153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1535" name="Straight Connector 2099"/>
              <p:cNvCxnSpPr/>
              <p:nvPr/>
            </p:nvCxnSpPr>
            <p:spPr>
              <a:xfrm flipV="1">
                <a:off x="9226080" y="7041240"/>
                <a:ext cx="360" cy="252360"/>
              </a:xfrm>
              <a:prstGeom prst="straightConnector1">
                <a:avLst/>
              </a:prstGeom>
              <a:ln w="6480">
                <a:solidFill>
                  <a:srgbClr val="a8a8a8"/>
                </a:solidFill>
                <a:miter/>
              </a:ln>
            </p:spPr>
          </p:cxnSp>
          <p:cxnSp>
            <p:nvCxnSpPr>
              <p:cNvPr id="31536" name="Straight Connector 2100"/>
              <p:cNvCxnSpPr/>
              <p:nvPr/>
            </p:nvCxnSpPr>
            <p:spPr>
              <a:xfrm flipV="1">
                <a:off x="9555840" y="7041240"/>
                <a:ext cx="360" cy="252360"/>
              </a:xfrm>
              <a:prstGeom prst="straightConnector1">
                <a:avLst/>
              </a:prstGeom>
              <a:ln w="6480">
                <a:solidFill>
                  <a:srgbClr val="a8a8a8"/>
                </a:solidFill>
                <a:miter/>
              </a:ln>
            </p:spPr>
          </p:cxnSp>
          <p:cxnSp>
            <p:nvCxnSpPr>
              <p:cNvPr id="31537" name="Straight Connector 2101"/>
              <p:cNvCxnSpPr/>
              <p:nvPr/>
            </p:nvCxnSpPr>
            <p:spPr>
              <a:xfrm flipV="1">
                <a:off x="8567280" y="7041240"/>
                <a:ext cx="360" cy="252360"/>
              </a:xfrm>
              <a:prstGeom prst="straightConnector1">
                <a:avLst/>
              </a:prstGeom>
              <a:ln w="6480">
                <a:solidFill>
                  <a:srgbClr val="a8a8a8"/>
                </a:solidFill>
                <a:miter/>
              </a:ln>
            </p:spPr>
          </p:cxnSp>
          <p:cxnSp>
            <p:nvCxnSpPr>
              <p:cNvPr id="31538" name="Straight Connector 2102"/>
              <p:cNvCxnSpPr/>
              <p:nvPr/>
            </p:nvCxnSpPr>
            <p:spPr>
              <a:xfrm flipV="1">
                <a:off x="8896680" y="7041240"/>
                <a:ext cx="360" cy="252360"/>
              </a:xfrm>
              <a:prstGeom prst="straightConnector1">
                <a:avLst/>
              </a:prstGeom>
              <a:ln w="6480">
                <a:solidFill>
                  <a:srgbClr val="a8a8a8"/>
                </a:solidFill>
                <a:miter/>
              </a:ln>
            </p:spPr>
          </p:cxnSp>
          <p:cxnSp>
            <p:nvCxnSpPr>
              <p:cNvPr id="31539" name="Straight Connector 2103"/>
              <p:cNvCxnSpPr/>
              <p:nvPr/>
            </p:nvCxnSpPr>
            <p:spPr>
              <a:xfrm flipV="1">
                <a:off x="7908120" y="7041240"/>
                <a:ext cx="360" cy="252360"/>
              </a:xfrm>
              <a:prstGeom prst="straightConnector1">
                <a:avLst/>
              </a:prstGeom>
              <a:ln w="6480">
                <a:solidFill>
                  <a:srgbClr val="a8a8a8"/>
                </a:solidFill>
                <a:miter/>
              </a:ln>
            </p:spPr>
          </p:cxnSp>
          <p:cxnSp>
            <p:nvCxnSpPr>
              <p:cNvPr id="31540" name="Straight Connector 2104"/>
              <p:cNvCxnSpPr/>
              <p:nvPr/>
            </p:nvCxnSpPr>
            <p:spPr>
              <a:xfrm flipV="1">
                <a:off x="8237520" y="7041240"/>
                <a:ext cx="360" cy="252360"/>
              </a:xfrm>
              <a:prstGeom prst="straightConnector1">
                <a:avLst/>
              </a:prstGeom>
              <a:ln w="6480">
                <a:solidFill>
                  <a:srgbClr val="a8a8a8"/>
                </a:solidFill>
                <a:miter/>
              </a:ln>
            </p:spPr>
          </p:cxnSp>
          <p:cxnSp>
            <p:nvCxnSpPr>
              <p:cNvPr id="31541" name="Straight Connector 2105"/>
              <p:cNvCxnSpPr/>
              <p:nvPr/>
            </p:nvCxnSpPr>
            <p:spPr>
              <a:xfrm flipV="1">
                <a:off x="7248960" y="7041240"/>
                <a:ext cx="360" cy="252360"/>
              </a:xfrm>
              <a:prstGeom prst="straightConnector1">
                <a:avLst/>
              </a:prstGeom>
              <a:ln w="6480">
                <a:solidFill>
                  <a:srgbClr val="a8a8a8"/>
                </a:solidFill>
                <a:miter/>
              </a:ln>
            </p:spPr>
          </p:cxnSp>
          <p:cxnSp>
            <p:nvCxnSpPr>
              <p:cNvPr id="31542" name="Straight Connector 2106"/>
              <p:cNvCxnSpPr/>
              <p:nvPr/>
            </p:nvCxnSpPr>
            <p:spPr>
              <a:xfrm flipV="1">
                <a:off x="7578720" y="7041240"/>
                <a:ext cx="360" cy="252360"/>
              </a:xfrm>
              <a:prstGeom prst="straightConnector1">
                <a:avLst/>
              </a:prstGeom>
              <a:ln w="6480">
                <a:solidFill>
                  <a:srgbClr val="a8a8a8"/>
                </a:solidFill>
                <a:miter/>
              </a:ln>
            </p:spPr>
          </p:cxnSp>
          <p:cxnSp>
            <p:nvCxnSpPr>
              <p:cNvPr id="31543" name="Straight Connector 2107"/>
              <p:cNvCxnSpPr/>
              <p:nvPr/>
            </p:nvCxnSpPr>
            <p:spPr>
              <a:xfrm flipV="1">
                <a:off x="6590160" y="7041240"/>
                <a:ext cx="360" cy="252360"/>
              </a:xfrm>
              <a:prstGeom prst="straightConnector1">
                <a:avLst/>
              </a:prstGeom>
              <a:ln w="6480">
                <a:solidFill>
                  <a:srgbClr val="a8a8a8"/>
                </a:solidFill>
                <a:miter/>
              </a:ln>
            </p:spPr>
          </p:cxnSp>
          <p:cxnSp>
            <p:nvCxnSpPr>
              <p:cNvPr id="31544" name="Straight Connector 2108"/>
              <p:cNvCxnSpPr/>
              <p:nvPr/>
            </p:nvCxnSpPr>
            <p:spPr>
              <a:xfrm flipV="1">
                <a:off x="6919560" y="7041240"/>
                <a:ext cx="360" cy="252360"/>
              </a:xfrm>
              <a:prstGeom prst="straightConnector1">
                <a:avLst/>
              </a:prstGeom>
              <a:ln w="6480">
                <a:solidFill>
                  <a:srgbClr val="a8a8a8"/>
                </a:solidFill>
                <a:miter/>
              </a:ln>
            </p:spPr>
          </p:cxnSp>
          <p:cxnSp>
            <p:nvCxnSpPr>
              <p:cNvPr id="31545" name="Straight Connector 2109"/>
              <p:cNvCxnSpPr/>
              <p:nvPr/>
            </p:nvCxnSpPr>
            <p:spPr>
              <a:xfrm flipV="1">
                <a:off x="5931000" y="7041240"/>
                <a:ext cx="360" cy="252360"/>
              </a:xfrm>
              <a:prstGeom prst="straightConnector1">
                <a:avLst/>
              </a:prstGeom>
              <a:ln w="6480">
                <a:solidFill>
                  <a:srgbClr val="a8a8a8"/>
                </a:solidFill>
                <a:miter/>
              </a:ln>
            </p:spPr>
          </p:cxnSp>
          <p:cxnSp>
            <p:nvCxnSpPr>
              <p:cNvPr id="31546" name="Straight Connector 2110"/>
              <p:cNvCxnSpPr/>
              <p:nvPr/>
            </p:nvCxnSpPr>
            <p:spPr>
              <a:xfrm flipV="1">
                <a:off x="6260760" y="7041240"/>
                <a:ext cx="360" cy="252360"/>
              </a:xfrm>
              <a:prstGeom prst="straightConnector1">
                <a:avLst/>
              </a:prstGeom>
              <a:ln w="6480">
                <a:solidFill>
                  <a:srgbClr val="a8a8a8"/>
                </a:solidFill>
                <a:miter/>
              </a:ln>
            </p:spPr>
          </p:cxnSp>
          <p:cxnSp>
            <p:nvCxnSpPr>
              <p:cNvPr id="31547" name="Straight Connector 2111"/>
              <p:cNvCxnSpPr/>
              <p:nvPr/>
            </p:nvCxnSpPr>
            <p:spPr>
              <a:xfrm flipV="1">
                <a:off x="5272200" y="7041240"/>
                <a:ext cx="360" cy="252360"/>
              </a:xfrm>
              <a:prstGeom prst="straightConnector1">
                <a:avLst/>
              </a:prstGeom>
              <a:ln w="6480">
                <a:solidFill>
                  <a:srgbClr val="a8a8a8"/>
                </a:solidFill>
                <a:miter/>
              </a:ln>
            </p:spPr>
          </p:cxnSp>
          <p:cxnSp>
            <p:nvCxnSpPr>
              <p:cNvPr id="31548" name="Straight Connector 2112"/>
              <p:cNvCxnSpPr/>
              <p:nvPr/>
            </p:nvCxnSpPr>
            <p:spPr>
              <a:xfrm flipV="1">
                <a:off x="5601600" y="7041240"/>
                <a:ext cx="360" cy="252360"/>
              </a:xfrm>
              <a:prstGeom prst="straightConnector1">
                <a:avLst/>
              </a:prstGeom>
              <a:ln w="6480">
                <a:solidFill>
                  <a:srgbClr val="a8a8a8"/>
                </a:solidFill>
                <a:miter/>
              </a:ln>
            </p:spPr>
          </p:cxnSp>
          <p:cxnSp>
            <p:nvCxnSpPr>
              <p:cNvPr id="31549" name="Straight Connector 2113"/>
              <p:cNvCxnSpPr/>
              <p:nvPr/>
            </p:nvCxnSpPr>
            <p:spPr>
              <a:xfrm flipV="1">
                <a:off x="4613040" y="7041240"/>
                <a:ext cx="360" cy="252360"/>
              </a:xfrm>
              <a:prstGeom prst="straightConnector1">
                <a:avLst/>
              </a:prstGeom>
              <a:ln w="6480">
                <a:solidFill>
                  <a:srgbClr val="a8a8a8"/>
                </a:solidFill>
                <a:miter/>
              </a:ln>
            </p:spPr>
          </p:cxnSp>
          <p:cxnSp>
            <p:nvCxnSpPr>
              <p:cNvPr id="31550" name="Straight Connector 2114"/>
              <p:cNvCxnSpPr/>
              <p:nvPr/>
            </p:nvCxnSpPr>
            <p:spPr>
              <a:xfrm flipV="1">
                <a:off x="4942440" y="7041240"/>
                <a:ext cx="360" cy="252360"/>
              </a:xfrm>
              <a:prstGeom prst="straightConnector1">
                <a:avLst/>
              </a:prstGeom>
              <a:ln w="6480">
                <a:solidFill>
                  <a:srgbClr val="a8a8a8"/>
                </a:solidFill>
                <a:miter/>
              </a:ln>
            </p:spPr>
          </p:cxnSp>
          <p:cxnSp>
            <p:nvCxnSpPr>
              <p:cNvPr id="31551" name="Straight Connector 2115"/>
              <p:cNvCxnSpPr/>
              <p:nvPr/>
            </p:nvCxnSpPr>
            <p:spPr>
              <a:xfrm flipV="1">
                <a:off x="3953880" y="7041240"/>
                <a:ext cx="360" cy="252360"/>
              </a:xfrm>
              <a:prstGeom prst="straightConnector1">
                <a:avLst/>
              </a:prstGeom>
              <a:ln w="6480">
                <a:solidFill>
                  <a:srgbClr val="a8a8a8"/>
                </a:solidFill>
                <a:miter/>
              </a:ln>
            </p:spPr>
          </p:cxnSp>
          <p:cxnSp>
            <p:nvCxnSpPr>
              <p:cNvPr id="31552" name="Straight Connector 2116"/>
              <p:cNvCxnSpPr/>
              <p:nvPr/>
            </p:nvCxnSpPr>
            <p:spPr>
              <a:xfrm flipV="1">
                <a:off x="4283640" y="7041240"/>
                <a:ext cx="360" cy="252360"/>
              </a:xfrm>
              <a:prstGeom prst="straightConnector1">
                <a:avLst/>
              </a:prstGeom>
              <a:ln w="6480">
                <a:solidFill>
                  <a:srgbClr val="a8a8a8"/>
                </a:solidFill>
                <a:miter/>
              </a:ln>
            </p:spPr>
          </p:cxnSp>
          <p:cxnSp>
            <p:nvCxnSpPr>
              <p:cNvPr id="31553" name="Straight Connector 2117"/>
              <p:cNvCxnSpPr/>
              <p:nvPr/>
            </p:nvCxnSpPr>
            <p:spPr>
              <a:xfrm flipV="1">
                <a:off x="3295080" y="7041240"/>
                <a:ext cx="360" cy="252360"/>
              </a:xfrm>
              <a:prstGeom prst="straightConnector1">
                <a:avLst/>
              </a:prstGeom>
              <a:ln w="6480">
                <a:solidFill>
                  <a:srgbClr val="a8a8a8"/>
                </a:solidFill>
                <a:miter/>
              </a:ln>
            </p:spPr>
          </p:cxnSp>
          <p:cxnSp>
            <p:nvCxnSpPr>
              <p:cNvPr id="31554" name="Straight Connector 2118"/>
              <p:cNvCxnSpPr/>
              <p:nvPr/>
            </p:nvCxnSpPr>
            <p:spPr>
              <a:xfrm flipV="1">
                <a:off x="3624480" y="7041240"/>
                <a:ext cx="360" cy="252360"/>
              </a:xfrm>
              <a:prstGeom prst="straightConnector1">
                <a:avLst/>
              </a:prstGeom>
              <a:ln w="6480">
                <a:solidFill>
                  <a:srgbClr val="a8a8a8"/>
                </a:solidFill>
                <a:miter/>
              </a:ln>
            </p:spPr>
          </p:cxnSp>
          <p:cxnSp>
            <p:nvCxnSpPr>
              <p:cNvPr id="31555" name="Straight Connector 2119"/>
              <p:cNvCxnSpPr/>
              <p:nvPr/>
            </p:nvCxnSpPr>
            <p:spPr>
              <a:xfrm flipV="1">
                <a:off x="2635920" y="7041240"/>
                <a:ext cx="360" cy="252360"/>
              </a:xfrm>
              <a:prstGeom prst="straightConnector1">
                <a:avLst/>
              </a:prstGeom>
              <a:ln w="6480">
                <a:solidFill>
                  <a:srgbClr val="a8a8a8"/>
                </a:solidFill>
                <a:miter/>
              </a:ln>
            </p:spPr>
          </p:cxnSp>
          <p:cxnSp>
            <p:nvCxnSpPr>
              <p:cNvPr id="31556" name="Straight Connector 2120"/>
              <p:cNvCxnSpPr/>
              <p:nvPr/>
            </p:nvCxnSpPr>
            <p:spPr>
              <a:xfrm flipV="1">
                <a:off x="2965320" y="7041240"/>
                <a:ext cx="360" cy="252360"/>
              </a:xfrm>
              <a:prstGeom prst="straightConnector1">
                <a:avLst/>
              </a:prstGeom>
              <a:ln w="6480">
                <a:solidFill>
                  <a:srgbClr val="a8a8a8"/>
                </a:solidFill>
                <a:miter/>
              </a:ln>
            </p:spPr>
          </p:cxnSp>
          <p:cxnSp>
            <p:nvCxnSpPr>
              <p:cNvPr id="31557" name="Straight Connector 2121"/>
              <p:cNvCxnSpPr/>
              <p:nvPr/>
            </p:nvCxnSpPr>
            <p:spPr>
              <a:xfrm flipV="1">
                <a:off x="1976760" y="7041240"/>
                <a:ext cx="360" cy="252360"/>
              </a:xfrm>
              <a:prstGeom prst="straightConnector1">
                <a:avLst/>
              </a:prstGeom>
              <a:ln w="6480">
                <a:solidFill>
                  <a:srgbClr val="a8a8a8"/>
                </a:solidFill>
                <a:miter/>
              </a:ln>
            </p:spPr>
          </p:cxnSp>
          <p:cxnSp>
            <p:nvCxnSpPr>
              <p:cNvPr id="31558" name="Straight Connector 2122"/>
              <p:cNvCxnSpPr/>
              <p:nvPr/>
            </p:nvCxnSpPr>
            <p:spPr>
              <a:xfrm flipV="1">
                <a:off x="2306520" y="7041240"/>
                <a:ext cx="360" cy="252360"/>
              </a:xfrm>
              <a:prstGeom prst="straightConnector1">
                <a:avLst/>
              </a:prstGeom>
              <a:ln w="6480">
                <a:solidFill>
                  <a:srgbClr val="a8a8a8"/>
                </a:solidFill>
                <a:miter/>
              </a:ln>
            </p:spPr>
          </p:cxnSp>
          <p:cxnSp>
            <p:nvCxnSpPr>
              <p:cNvPr id="31559" name="Straight Connector 2123"/>
              <p:cNvCxnSpPr/>
              <p:nvPr/>
            </p:nvCxnSpPr>
            <p:spPr>
              <a:xfrm flipV="1">
                <a:off x="1317960" y="7041240"/>
                <a:ext cx="360" cy="252360"/>
              </a:xfrm>
              <a:prstGeom prst="straightConnector1">
                <a:avLst/>
              </a:prstGeom>
              <a:ln w="6480">
                <a:solidFill>
                  <a:srgbClr val="a8a8a8"/>
                </a:solidFill>
                <a:miter/>
              </a:ln>
            </p:spPr>
          </p:cxnSp>
          <p:cxnSp>
            <p:nvCxnSpPr>
              <p:cNvPr id="31560" name="Straight Connector 2124"/>
              <p:cNvCxnSpPr/>
              <p:nvPr/>
            </p:nvCxnSpPr>
            <p:spPr>
              <a:xfrm flipV="1">
                <a:off x="1647360" y="7041240"/>
                <a:ext cx="360" cy="252360"/>
              </a:xfrm>
              <a:prstGeom prst="straightConnector1">
                <a:avLst/>
              </a:prstGeom>
              <a:ln w="6480">
                <a:solidFill>
                  <a:srgbClr val="a8a8a8"/>
                </a:solidFill>
                <a:miter/>
              </a:ln>
            </p:spPr>
          </p:cxnSp>
          <p:cxnSp>
            <p:nvCxnSpPr>
              <p:cNvPr id="31561" name="Straight Connector 2125"/>
              <p:cNvCxnSpPr/>
              <p:nvPr/>
            </p:nvCxnSpPr>
            <p:spPr>
              <a:xfrm flipV="1">
                <a:off x="658800" y="7041240"/>
                <a:ext cx="360" cy="252360"/>
              </a:xfrm>
              <a:prstGeom prst="straightConnector1">
                <a:avLst/>
              </a:prstGeom>
              <a:ln w="6480">
                <a:solidFill>
                  <a:srgbClr val="a8a8a8"/>
                </a:solidFill>
                <a:miter/>
              </a:ln>
            </p:spPr>
          </p:cxnSp>
          <p:cxnSp>
            <p:nvCxnSpPr>
              <p:cNvPr id="31562" name="Straight Connector 2126"/>
              <p:cNvCxnSpPr/>
              <p:nvPr/>
            </p:nvCxnSpPr>
            <p:spPr>
              <a:xfrm flipV="1">
                <a:off x="988200" y="7041240"/>
                <a:ext cx="360" cy="252360"/>
              </a:xfrm>
              <a:prstGeom prst="straightConnector1">
                <a:avLst/>
              </a:prstGeom>
              <a:ln w="6480">
                <a:solidFill>
                  <a:srgbClr val="a8a8a8"/>
                </a:solidFill>
                <a:miter/>
              </a:ln>
            </p:spPr>
          </p:cxnSp>
          <p:cxnSp>
            <p:nvCxnSpPr>
              <p:cNvPr id="31563" name="Straight Connector 2127"/>
              <p:cNvCxnSpPr/>
              <p:nvPr/>
            </p:nvCxnSpPr>
            <p:spPr>
              <a:xfrm flipV="1">
                <a:off x="0" y="7041240"/>
                <a:ext cx="360" cy="252360"/>
              </a:xfrm>
              <a:prstGeom prst="straightConnector1">
                <a:avLst/>
              </a:prstGeom>
              <a:ln w="6480">
                <a:solidFill>
                  <a:srgbClr val="a8a8a8"/>
                </a:solidFill>
                <a:miter/>
              </a:ln>
            </p:spPr>
          </p:cxnSp>
          <p:cxnSp>
            <p:nvCxnSpPr>
              <p:cNvPr id="3156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1565" name="Rectangle 10"/>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cxnSp>
        <p:nvCxnSpPr>
          <p:cNvPr id="31566" name="Straight Connector 9"/>
          <p:cNvCxnSpPr/>
          <p:nvPr/>
        </p:nvCxnSpPr>
        <p:spPr>
          <a:xfrm>
            <a:off x="658800" y="7003080"/>
            <a:ext cx="360" cy="290520"/>
          </a:xfrm>
          <a:prstGeom prst="straightConnector1">
            <a:avLst/>
          </a:prstGeom>
          <a:ln cap="rnd" w="6480">
            <a:solidFill>
              <a:srgbClr val="559bd1"/>
            </a:solidFill>
            <a:round/>
            <a:headEnd len="med" type="arrow" w="med"/>
          </a:ln>
        </p:spPr>
      </p:cxnSp>
      <p:sp>
        <p:nvSpPr>
          <p:cNvPr id="31567" name="TextBox 13"/>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31568" name="ING logo" descr=""/>
          <p:cNvPicPr/>
          <p:nvPr/>
        </p:nvPicPr>
        <p:blipFill>
          <a:blip r:embed="rId2"/>
          <a:stretch/>
        </p:blipFill>
        <p:spPr>
          <a:xfrm>
            <a:off x="10055520" y="6089040"/>
            <a:ext cx="1806840" cy="449640"/>
          </a:xfrm>
          <a:prstGeom prst="rect">
            <a:avLst/>
          </a:prstGeom>
          <a:ln w="0">
            <a:noFill/>
          </a:ln>
        </p:spPr>
      </p:pic>
      <p:sp>
        <p:nvSpPr>
          <p:cNvPr id="31569"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31570"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31571" name="PlaceHolder 2"/>
          <p:cNvSpPr>
            <a:spLocks noGrp="1"/>
          </p:cNvSpPr>
          <p:nvPr>
            <p:ph type="title"/>
          </p:nvPr>
        </p:nvSpPr>
        <p:spPr>
          <a:xfrm>
            <a:off x="658800" y="1634400"/>
            <a:ext cx="3711960" cy="1325160"/>
          </a:xfrm>
          <a:prstGeom prst="rect">
            <a:avLst/>
          </a:prstGeom>
          <a:solidFill>
            <a:srgbClr val="ff6200"/>
          </a:solidFill>
          <a:ln w="648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31572"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609"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1610" name="Master Grid"/>
          <p:cNvGrpSpPr/>
          <p:nvPr/>
        </p:nvGrpSpPr>
        <p:grpSpPr>
          <a:xfrm>
            <a:off x="0" y="0"/>
            <a:ext cx="12191760" cy="6858000"/>
            <a:chOff x="0" y="0"/>
            <a:chExt cx="12191760" cy="6858000"/>
          </a:xfrm>
        </p:grpSpPr>
        <p:grpSp>
          <p:nvGrpSpPr>
            <p:cNvPr id="31611" name="GRID"/>
            <p:cNvGrpSpPr/>
            <p:nvPr/>
          </p:nvGrpSpPr>
          <p:grpSpPr>
            <a:xfrm>
              <a:off x="0" y="0"/>
              <a:ext cx="12191760" cy="6858000"/>
              <a:chOff x="0" y="0"/>
              <a:chExt cx="12191760" cy="6858000"/>
            </a:xfrm>
          </p:grpSpPr>
          <p:grpSp>
            <p:nvGrpSpPr>
              <p:cNvPr id="31612" name="Group 454"/>
              <p:cNvGrpSpPr/>
              <p:nvPr/>
            </p:nvGrpSpPr>
            <p:grpSpPr>
              <a:xfrm>
                <a:off x="0" y="0"/>
                <a:ext cx="12191760" cy="6858000"/>
                <a:chOff x="0" y="0"/>
                <a:chExt cx="12191760" cy="6858000"/>
              </a:xfrm>
            </p:grpSpPr>
            <p:cxnSp>
              <p:nvCxnSpPr>
                <p:cNvPr id="31613"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1614"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1615"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1616"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1617"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1618"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1619"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1620"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1621"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1622"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1623"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1624"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1625"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1626"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1627"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1628"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1629"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1630"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1631"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1632"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1633"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1634"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1635"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1636"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1637"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1638"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1639"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1640"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1641"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1642"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1643"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1644"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1645"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1646"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1647"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1648"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1649"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1650"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1651" name="Group 455"/>
              <p:cNvGrpSpPr/>
              <p:nvPr/>
            </p:nvGrpSpPr>
            <p:grpSpPr>
              <a:xfrm>
                <a:off x="0" y="0"/>
                <a:ext cx="12191760" cy="6857640"/>
                <a:chOff x="0" y="0"/>
                <a:chExt cx="12191760" cy="6857640"/>
              </a:xfrm>
            </p:grpSpPr>
            <p:cxnSp>
              <p:nvCxnSpPr>
                <p:cNvPr id="31652"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1653"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1654"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1655"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1656"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1657"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1658"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1659"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1660"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1661"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1662"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1663"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1664"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1665"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1666"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1667"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1668"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1669"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1670"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1671"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1672"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1673"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1674" name="Group 396"/>
            <p:cNvGrpSpPr/>
            <p:nvPr/>
          </p:nvGrpSpPr>
          <p:grpSpPr>
            <a:xfrm>
              <a:off x="329400" y="326520"/>
              <a:ext cx="11532960" cy="5878800"/>
              <a:chOff x="329400" y="326520"/>
              <a:chExt cx="11532960" cy="5878800"/>
            </a:xfrm>
          </p:grpSpPr>
          <p:grpSp>
            <p:nvGrpSpPr>
              <p:cNvPr id="31675" name="Group 397"/>
              <p:cNvGrpSpPr/>
              <p:nvPr/>
            </p:nvGrpSpPr>
            <p:grpSpPr>
              <a:xfrm>
                <a:off x="329400" y="326520"/>
                <a:ext cx="11532960" cy="5878800"/>
                <a:chOff x="329400" y="326520"/>
                <a:chExt cx="11532960" cy="5878800"/>
              </a:xfrm>
            </p:grpSpPr>
            <p:cxnSp>
              <p:nvCxnSpPr>
                <p:cNvPr id="31676"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1677"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1678"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1679"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1680"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1681"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1682"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1683"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1684"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1685"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1686"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1687"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1688"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1689"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1690"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1691"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1692"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1693"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1694"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1695"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1696"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1697"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1698"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1699"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1700"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1701"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1702"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1703"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1704"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1705"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1706"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1707"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1708"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1709"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1710"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1711"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1712" name="Group 398"/>
              <p:cNvGrpSpPr/>
              <p:nvPr/>
            </p:nvGrpSpPr>
            <p:grpSpPr>
              <a:xfrm>
                <a:off x="329400" y="326520"/>
                <a:ext cx="11532960" cy="5878080"/>
                <a:chOff x="329400" y="326520"/>
                <a:chExt cx="11532960" cy="5878080"/>
              </a:xfrm>
            </p:grpSpPr>
            <p:cxnSp>
              <p:nvCxnSpPr>
                <p:cNvPr id="31713"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1714"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1715"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1716"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1717"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1718"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1719"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1720"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1721"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1722"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1723"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1724"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1725"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1726"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1727"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1728"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1729"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1730"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1731"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1732" name="Master Grid Edge"/>
          <p:cNvGrpSpPr/>
          <p:nvPr/>
        </p:nvGrpSpPr>
        <p:grpSpPr>
          <a:xfrm>
            <a:off x="-435240" y="-435240"/>
            <a:ext cx="13042800" cy="7728480"/>
            <a:chOff x="-435240" y="-435240"/>
            <a:chExt cx="13042800" cy="7728480"/>
          </a:xfrm>
        </p:grpSpPr>
        <p:grpSp>
          <p:nvGrpSpPr>
            <p:cNvPr id="31733" name="Group 27"/>
            <p:cNvGrpSpPr/>
            <p:nvPr/>
          </p:nvGrpSpPr>
          <p:grpSpPr>
            <a:xfrm>
              <a:off x="-435240" y="-435240"/>
              <a:ext cx="13042800" cy="7728480"/>
              <a:chOff x="-435240" y="-435240"/>
              <a:chExt cx="13042800" cy="7728480"/>
            </a:xfrm>
          </p:grpSpPr>
          <p:cxnSp>
            <p:nvCxnSpPr>
              <p:cNvPr id="31734" name="Straight Connector 1371"/>
              <p:cNvCxnSpPr/>
              <p:nvPr/>
            </p:nvCxnSpPr>
            <p:spPr>
              <a:xfrm>
                <a:off x="-435240" y="489600"/>
                <a:ext cx="126360" cy="360"/>
              </a:xfrm>
              <a:prstGeom prst="straightConnector1">
                <a:avLst/>
              </a:prstGeom>
              <a:ln w="6480">
                <a:solidFill>
                  <a:srgbClr val="a8a8a8"/>
                </a:solidFill>
                <a:miter/>
              </a:ln>
            </p:spPr>
          </p:cxnSp>
          <p:cxnSp>
            <p:nvCxnSpPr>
              <p:cNvPr id="31735" name="Straight Connector 1372"/>
              <p:cNvCxnSpPr/>
              <p:nvPr/>
            </p:nvCxnSpPr>
            <p:spPr>
              <a:xfrm>
                <a:off x="-435240" y="326520"/>
                <a:ext cx="126360" cy="360"/>
              </a:xfrm>
              <a:prstGeom prst="straightConnector1">
                <a:avLst/>
              </a:prstGeom>
              <a:ln w="6480">
                <a:solidFill>
                  <a:srgbClr val="a8a8a8"/>
                </a:solidFill>
                <a:miter/>
              </a:ln>
            </p:spPr>
          </p:cxnSp>
          <p:cxnSp>
            <p:nvCxnSpPr>
              <p:cNvPr id="31736" name="Straight Connector 1373"/>
              <p:cNvCxnSpPr/>
              <p:nvPr/>
            </p:nvCxnSpPr>
            <p:spPr>
              <a:xfrm>
                <a:off x="-435240" y="816120"/>
                <a:ext cx="126360" cy="360"/>
              </a:xfrm>
              <a:prstGeom prst="straightConnector1">
                <a:avLst/>
              </a:prstGeom>
              <a:ln w="6480">
                <a:solidFill>
                  <a:srgbClr val="a8a8a8"/>
                </a:solidFill>
                <a:miter/>
              </a:ln>
            </p:spPr>
          </p:cxnSp>
          <p:cxnSp>
            <p:nvCxnSpPr>
              <p:cNvPr id="31737" name="Straight Connector 1374"/>
              <p:cNvCxnSpPr/>
              <p:nvPr/>
            </p:nvCxnSpPr>
            <p:spPr>
              <a:xfrm>
                <a:off x="-435240" y="653040"/>
                <a:ext cx="126360" cy="360"/>
              </a:xfrm>
              <a:prstGeom prst="straightConnector1">
                <a:avLst/>
              </a:prstGeom>
              <a:ln w="6480">
                <a:solidFill>
                  <a:srgbClr val="a8a8a8"/>
                </a:solidFill>
                <a:miter/>
              </a:ln>
            </p:spPr>
          </p:cxnSp>
          <p:cxnSp>
            <p:nvCxnSpPr>
              <p:cNvPr id="31738" name="Straight Connector 1375"/>
              <p:cNvCxnSpPr/>
              <p:nvPr/>
            </p:nvCxnSpPr>
            <p:spPr>
              <a:xfrm>
                <a:off x="-435240" y="1142640"/>
                <a:ext cx="126360" cy="360"/>
              </a:xfrm>
              <a:prstGeom prst="straightConnector1">
                <a:avLst/>
              </a:prstGeom>
              <a:ln w="6480">
                <a:solidFill>
                  <a:srgbClr val="a8a8a8"/>
                </a:solidFill>
                <a:miter/>
              </a:ln>
            </p:spPr>
          </p:cxnSp>
          <p:cxnSp>
            <p:nvCxnSpPr>
              <p:cNvPr id="31739" name="Straight Connector 1376"/>
              <p:cNvCxnSpPr/>
              <p:nvPr/>
            </p:nvCxnSpPr>
            <p:spPr>
              <a:xfrm>
                <a:off x="-435240" y="979560"/>
                <a:ext cx="126360" cy="360"/>
              </a:xfrm>
              <a:prstGeom prst="straightConnector1">
                <a:avLst/>
              </a:prstGeom>
              <a:ln w="6480">
                <a:solidFill>
                  <a:srgbClr val="a8a8a8"/>
                </a:solidFill>
                <a:miter/>
              </a:ln>
            </p:spPr>
          </p:cxnSp>
          <p:cxnSp>
            <p:nvCxnSpPr>
              <p:cNvPr id="31740" name="Straight Connector 1377"/>
              <p:cNvCxnSpPr/>
              <p:nvPr/>
            </p:nvCxnSpPr>
            <p:spPr>
              <a:xfrm>
                <a:off x="-435240" y="1469520"/>
                <a:ext cx="126360" cy="360"/>
              </a:xfrm>
              <a:prstGeom prst="straightConnector1">
                <a:avLst/>
              </a:prstGeom>
              <a:ln w="6480">
                <a:solidFill>
                  <a:srgbClr val="a8a8a8"/>
                </a:solidFill>
                <a:miter/>
              </a:ln>
            </p:spPr>
          </p:cxnSp>
          <p:cxnSp>
            <p:nvCxnSpPr>
              <p:cNvPr id="31741" name="Straight Connector 1378"/>
              <p:cNvCxnSpPr/>
              <p:nvPr/>
            </p:nvCxnSpPr>
            <p:spPr>
              <a:xfrm>
                <a:off x="-435240" y="1306080"/>
                <a:ext cx="126360" cy="360"/>
              </a:xfrm>
              <a:prstGeom prst="straightConnector1">
                <a:avLst/>
              </a:prstGeom>
              <a:ln w="6480">
                <a:solidFill>
                  <a:srgbClr val="a8a8a8"/>
                </a:solidFill>
                <a:miter/>
              </a:ln>
            </p:spPr>
          </p:cxnSp>
          <p:cxnSp>
            <p:nvCxnSpPr>
              <p:cNvPr id="31742" name="Straight Connector 1379"/>
              <p:cNvCxnSpPr/>
              <p:nvPr/>
            </p:nvCxnSpPr>
            <p:spPr>
              <a:xfrm>
                <a:off x="-435240" y="1796040"/>
                <a:ext cx="126360" cy="360"/>
              </a:xfrm>
              <a:prstGeom prst="straightConnector1">
                <a:avLst/>
              </a:prstGeom>
              <a:ln w="6480">
                <a:solidFill>
                  <a:srgbClr val="a8a8a8"/>
                </a:solidFill>
                <a:miter/>
              </a:ln>
            </p:spPr>
          </p:cxnSp>
          <p:cxnSp>
            <p:nvCxnSpPr>
              <p:cNvPr id="31743" name="Straight Connector 1380"/>
              <p:cNvCxnSpPr/>
              <p:nvPr/>
            </p:nvCxnSpPr>
            <p:spPr>
              <a:xfrm>
                <a:off x="-435240" y="1632600"/>
                <a:ext cx="126360" cy="360"/>
              </a:xfrm>
              <a:prstGeom prst="straightConnector1">
                <a:avLst/>
              </a:prstGeom>
              <a:ln w="6480">
                <a:solidFill>
                  <a:srgbClr val="a8a8a8"/>
                </a:solidFill>
                <a:miter/>
              </a:ln>
            </p:spPr>
          </p:cxnSp>
          <p:cxnSp>
            <p:nvCxnSpPr>
              <p:cNvPr id="31744" name="Straight Connector 1381"/>
              <p:cNvCxnSpPr/>
              <p:nvPr/>
            </p:nvCxnSpPr>
            <p:spPr>
              <a:xfrm>
                <a:off x="-435240" y="2122560"/>
                <a:ext cx="126360" cy="360"/>
              </a:xfrm>
              <a:prstGeom prst="straightConnector1">
                <a:avLst/>
              </a:prstGeom>
              <a:ln w="6480">
                <a:solidFill>
                  <a:srgbClr val="a8a8a8"/>
                </a:solidFill>
                <a:miter/>
              </a:ln>
            </p:spPr>
          </p:cxnSp>
          <p:cxnSp>
            <p:nvCxnSpPr>
              <p:cNvPr id="31745" name="Straight Connector 1382"/>
              <p:cNvCxnSpPr/>
              <p:nvPr/>
            </p:nvCxnSpPr>
            <p:spPr>
              <a:xfrm>
                <a:off x="-435240" y="1959120"/>
                <a:ext cx="126360" cy="360"/>
              </a:xfrm>
              <a:prstGeom prst="straightConnector1">
                <a:avLst/>
              </a:prstGeom>
              <a:ln w="6480">
                <a:solidFill>
                  <a:srgbClr val="a8a8a8"/>
                </a:solidFill>
                <a:miter/>
              </a:ln>
            </p:spPr>
          </p:cxnSp>
          <p:cxnSp>
            <p:nvCxnSpPr>
              <p:cNvPr id="31746" name="Straight Connector 1383"/>
              <p:cNvCxnSpPr/>
              <p:nvPr/>
            </p:nvCxnSpPr>
            <p:spPr>
              <a:xfrm>
                <a:off x="-435240" y="2449080"/>
                <a:ext cx="126360" cy="360"/>
              </a:xfrm>
              <a:prstGeom prst="straightConnector1">
                <a:avLst/>
              </a:prstGeom>
              <a:ln w="6480">
                <a:solidFill>
                  <a:srgbClr val="a8a8a8"/>
                </a:solidFill>
                <a:miter/>
              </a:ln>
            </p:spPr>
          </p:cxnSp>
          <p:cxnSp>
            <p:nvCxnSpPr>
              <p:cNvPr id="31747" name="Straight Connector 1384"/>
              <p:cNvCxnSpPr/>
              <p:nvPr/>
            </p:nvCxnSpPr>
            <p:spPr>
              <a:xfrm>
                <a:off x="-435240" y="2285640"/>
                <a:ext cx="126360" cy="360"/>
              </a:xfrm>
              <a:prstGeom prst="straightConnector1">
                <a:avLst/>
              </a:prstGeom>
              <a:ln w="6480">
                <a:solidFill>
                  <a:srgbClr val="a8a8a8"/>
                </a:solidFill>
                <a:miter/>
              </a:ln>
            </p:spPr>
          </p:cxnSp>
          <p:cxnSp>
            <p:nvCxnSpPr>
              <p:cNvPr id="31748" name="Straight Connector 1385"/>
              <p:cNvCxnSpPr/>
              <p:nvPr/>
            </p:nvCxnSpPr>
            <p:spPr>
              <a:xfrm>
                <a:off x="-435240" y="2775600"/>
                <a:ext cx="126360" cy="360"/>
              </a:xfrm>
              <a:prstGeom prst="straightConnector1">
                <a:avLst/>
              </a:prstGeom>
              <a:ln w="6480">
                <a:solidFill>
                  <a:srgbClr val="a8a8a8"/>
                </a:solidFill>
                <a:miter/>
              </a:ln>
            </p:spPr>
          </p:cxnSp>
          <p:cxnSp>
            <p:nvCxnSpPr>
              <p:cNvPr id="31749" name="Straight Connector 1386"/>
              <p:cNvCxnSpPr/>
              <p:nvPr/>
            </p:nvCxnSpPr>
            <p:spPr>
              <a:xfrm>
                <a:off x="-435240" y="2612520"/>
                <a:ext cx="126360" cy="360"/>
              </a:xfrm>
              <a:prstGeom prst="straightConnector1">
                <a:avLst/>
              </a:prstGeom>
              <a:ln w="6480">
                <a:solidFill>
                  <a:srgbClr val="a8a8a8"/>
                </a:solidFill>
                <a:miter/>
              </a:ln>
            </p:spPr>
          </p:cxnSp>
          <p:cxnSp>
            <p:nvCxnSpPr>
              <p:cNvPr id="31750" name="Straight Connector 1387"/>
              <p:cNvCxnSpPr/>
              <p:nvPr/>
            </p:nvCxnSpPr>
            <p:spPr>
              <a:xfrm>
                <a:off x="-435240" y="3102120"/>
                <a:ext cx="126360" cy="360"/>
              </a:xfrm>
              <a:prstGeom prst="straightConnector1">
                <a:avLst/>
              </a:prstGeom>
              <a:ln w="6480">
                <a:solidFill>
                  <a:srgbClr val="a8a8a8"/>
                </a:solidFill>
                <a:miter/>
              </a:ln>
            </p:spPr>
          </p:cxnSp>
          <p:cxnSp>
            <p:nvCxnSpPr>
              <p:cNvPr id="31751" name="Straight Connector 1388"/>
              <p:cNvCxnSpPr/>
              <p:nvPr/>
            </p:nvCxnSpPr>
            <p:spPr>
              <a:xfrm>
                <a:off x="-435240" y="2939040"/>
                <a:ext cx="126360" cy="360"/>
              </a:xfrm>
              <a:prstGeom prst="straightConnector1">
                <a:avLst/>
              </a:prstGeom>
              <a:ln w="6480">
                <a:solidFill>
                  <a:srgbClr val="a8a8a8"/>
                </a:solidFill>
                <a:miter/>
              </a:ln>
            </p:spPr>
          </p:cxnSp>
          <p:cxnSp>
            <p:nvCxnSpPr>
              <p:cNvPr id="31752" name="Straight Connector 1389"/>
              <p:cNvCxnSpPr/>
              <p:nvPr/>
            </p:nvCxnSpPr>
            <p:spPr>
              <a:xfrm>
                <a:off x="-435240" y="3428640"/>
                <a:ext cx="126360" cy="360"/>
              </a:xfrm>
              <a:prstGeom prst="straightConnector1">
                <a:avLst/>
              </a:prstGeom>
              <a:ln w="6480">
                <a:solidFill>
                  <a:srgbClr val="a8a8a8"/>
                </a:solidFill>
                <a:miter/>
              </a:ln>
            </p:spPr>
          </p:cxnSp>
          <p:cxnSp>
            <p:nvCxnSpPr>
              <p:cNvPr id="31753" name="Straight Connector 1390"/>
              <p:cNvCxnSpPr/>
              <p:nvPr/>
            </p:nvCxnSpPr>
            <p:spPr>
              <a:xfrm>
                <a:off x="-435240" y="3265560"/>
                <a:ext cx="126360" cy="360"/>
              </a:xfrm>
              <a:prstGeom prst="straightConnector1">
                <a:avLst/>
              </a:prstGeom>
              <a:ln w="6480">
                <a:solidFill>
                  <a:srgbClr val="a8a8a8"/>
                </a:solidFill>
                <a:miter/>
              </a:ln>
            </p:spPr>
          </p:cxnSp>
          <p:cxnSp>
            <p:nvCxnSpPr>
              <p:cNvPr id="31754" name="Straight Connector 1391"/>
              <p:cNvCxnSpPr/>
              <p:nvPr/>
            </p:nvCxnSpPr>
            <p:spPr>
              <a:xfrm>
                <a:off x="-435240" y="3755520"/>
                <a:ext cx="126360" cy="360"/>
              </a:xfrm>
              <a:prstGeom prst="straightConnector1">
                <a:avLst/>
              </a:prstGeom>
              <a:ln w="6480">
                <a:solidFill>
                  <a:srgbClr val="a8a8a8"/>
                </a:solidFill>
                <a:miter/>
              </a:ln>
            </p:spPr>
          </p:cxnSp>
          <p:cxnSp>
            <p:nvCxnSpPr>
              <p:cNvPr id="31755" name="Straight Connector 1392"/>
              <p:cNvCxnSpPr/>
              <p:nvPr/>
            </p:nvCxnSpPr>
            <p:spPr>
              <a:xfrm>
                <a:off x="-435240" y="3592080"/>
                <a:ext cx="126360" cy="360"/>
              </a:xfrm>
              <a:prstGeom prst="straightConnector1">
                <a:avLst/>
              </a:prstGeom>
              <a:ln w="6480">
                <a:solidFill>
                  <a:srgbClr val="a8a8a8"/>
                </a:solidFill>
                <a:miter/>
              </a:ln>
            </p:spPr>
          </p:cxnSp>
          <p:cxnSp>
            <p:nvCxnSpPr>
              <p:cNvPr id="31756" name="Straight Connector 1438"/>
              <p:cNvCxnSpPr/>
              <p:nvPr/>
            </p:nvCxnSpPr>
            <p:spPr>
              <a:xfrm>
                <a:off x="-435240" y="4081680"/>
                <a:ext cx="126360" cy="360"/>
              </a:xfrm>
              <a:prstGeom prst="straightConnector1">
                <a:avLst/>
              </a:prstGeom>
              <a:ln w="6480">
                <a:solidFill>
                  <a:srgbClr val="a8a8a8"/>
                </a:solidFill>
                <a:miter/>
              </a:ln>
            </p:spPr>
          </p:cxnSp>
          <p:cxnSp>
            <p:nvCxnSpPr>
              <p:cNvPr id="31757" name="Straight Connector 1439"/>
              <p:cNvCxnSpPr/>
              <p:nvPr/>
            </p:nvCxnSpPr>
            <p:spPr>
              <a:xfrm>
                <a:off x="-435240" y="3918240"/>
                <a:ext cx="126360" cy="360"/>
              </a:xfrm>
              <a:prstGeom prst="straightConnector1">
                <a:avLst/>
              </a:prstGeom>
              <a:ln w="6480">
                <a:solidFill>
                  <a:srgbClr val="a8a8a8"/>
                </a:solidFill>
                <a:miter/>
              </a:ln>
            </p:spPr>
          </p:cxnSp>
          <p:cxnSp>
            <p:nvCxnSpPr>
              <p:cNvPr id="31758" name="Straight Connector 1440"/>
              <p:cNvCxnSpPr/>
              <p:nvPr/>
            </p:nvCxnSpPr>
            <p:spPr>
              <a:xfrm>
                <a:off x="-435240" y="4408200"/>
                <a:ext cx="126360" cy="360"/>
              </a:xfrm>
              <a:prstGeom prst="straightConnector1">
                <a:avLst/>
              </a:prstGeom>
              <a:ln w="6480">
                <a:solidFill>
                  <a:srgbClr val="a8a8a8"/>
                </a:solidFill>
                <a:miter/>
              </a:ln>
            </p:spPr>
          </p:cxnSp>
          <p:cxnSp>
            <p:nvCxnSpPr>
              <p:cNvPr id="31759" name="Straight Connector 1441"/>
              <p:cNvCxnSpPr/>
              <p:nvPr/>
            </p:nvCxnSpPr>
            <p:spPr>
              <a:xfrm>
                <a:off x="-435240" y="4244760"/>
                <a:ext cx="126360" cy="360"/>
              </a:xfrm>
              <a:prstGeom prst="straightConnector1">
                <a:avLst/>
              </a:prstGeom>
              <a:ln w="6480">
                <a:solidFill>
                  <a:srgbClr val="a8a8a8"/>
                </a:solidFill>
                <a:miter/>
              </a:ln>
            </p:spPr>
          </p:cxnSp>
          <p:cxnSp>
            <p:nvCxnSpPr>
              <p:cNvPr id="31760" name="Straight Connector 1442"/>
              <p:cNvCxnSpPr/>
              <p:nvPr/>
            </p:nvCxnSpPr>
            <p:spPr>
              <a:xfrm>
                <a:off x="-435240" y="4734720"/>
                <a:ext cx="126360" cy="360"/>
              </a:xfrm>
              <a:prstGeom prst="straightConnector1">
                <a:avLst/>
              </a:prstGeom>
              <a:ln w="6480">
                <a:solidFill>
                  <a:srgbClr val="a8a8a8"/>
                </a:solidFill>
                <a:miter/>
              </a:ln>
            </p:spPr>
          </p:cxnSp>
          <p:cxnSp>
            <p:nvCxnSpPr>
              <p:cNvPr id="31761" name="Straight Connector 1443"/>
              <p:cNvCxnSpPr/>
              <p:nvPr/>
            </p:nvCxnSpPr>
            <p:spPr>
              <a:xfrm>
                <a:off x="-435240" y="4571280"/>
                <a:ext cx="126360" cy="360"/>
              </a:xfrm>
              <a:prstGeom prst="straightConnector1">
                <a:avLst/>
              </a:prstGeom>
              <a:ln w="6480">
                <a:solidFill>
                  <a:srgbClr val="a8a8a8"/>
                </a:solidFill>
                <a:miter/>
              </a:ln>
            </p:spPr>
          </p:cxnSp>
          <p:cxnSp>
            <p:nvCxnSpPr>
              <p:cNvPr id="31762" name="Straight Connector 1444"/>
              <p:cNvCxnSpPr/>
              <p:nvPr/>
            </p:nvCxnSpPr>
            <p:spPr>
              <a:xfrm>
                <a:off x="-435240" y="5061240"/>
                <a:ext cx="126360" cy="360"/>
              </a:xfrm>
              <a:prstGeom prst="straightConnector1">
                <a:avLst/>
              </a:prstGeom>
              <a:ln w="6480">
                <a:solidFill>
                  <a:srgbClr val="a8a8a8"/>
                </a:solidFill>
                <a:miter/>
              </a:ln>
            </p:spPr>
          </p:cxnSp>
          <p:cxnSp>
            <p:nvCxnSpPr>
              <p:cNvPr id="31763" name="Straight Connector 1446"/>
              <p:cNvCxnSpPr/>
              <p:nvPr/>
            </p:nvCxnSpPr>
            <p:spPr>
              <a:xfrm>
                <a:off x="-435240" y="5387760"/>
                <a:ext cx="126360" cy="360"/>
              </a:xfrm>
              <a:prstGeom prst="straightConnector1">
                <a:avLst/>
              </a:prstGeom>
              <a:ln w="6480">
                <a:solidFill>
                  <a:srgbClr val="a8a8a8"/>
                </a:solidFill>
                <a:miter/>
              </a:ln>
            </p:spPr>
          </p:cxnSp>
          <p:cxnSp>
            <p:nvCxnSpPr>
              <p:cNvPr id="31764" name="Straight Connector 1447"/>
              <p:cNvCxnSpPr/>
              <p:nvPr/>
            </p:nvCxnSpPr>
            <p:spPr>
              <a:xfrm>
                <a:off x="-435240" y="5224680"/>
                <a:ext cx="126360" cy="360"/>
              </a:xfrm>
              <a:prstGeom prst="straightConnector1">
                <a:avLst/>
              </a:prstGeom>
              <a:ln w="6480">
                <a:solidFill>
                  <a:srgbClr val="a8a8a8"/>
                </a:solidFill>
                <a:miter/>
              </a:ln>
            </p:spPr>
          </p:cxnSp>
          <p:cxnSp>
            <p:nvCxnSpPr>
              <p:cNvPr id="31765" name="Straight Connector 1448"/>
              <p:cNvCxnSpPr/>
              <p:nvPr/>
            </p:nvCxnSpPr>
            <p:spPr>
              <a:xfrm>
                <a:off x="-435240" y="5714280"/>
                <a:ext cx="126360" cy="360"/>
              </a:xfrm>
              <a:prstGeom prst="straightConnector1">
                <a:avLst/>
              </a:prstGeom>
              <a:ln w="6480">
                <a:solidFill>
                  <a:srgbClr val="a8a8a8"/>
                </a:solidFill>
                <a:miter/>
              </a:ln>
            </p:spPr>
          </p:cxnSp>
          <p:cxnSp>
            <p:nvCxnSpPr>
              <p:cNvPr id="31766" name="Straight Connector 1449"/>
              <p:cNvCxnSpPr/>
              <p:nvPr/>
            </p:nvCxnSpPr>
            <p:spPr>
              <a:xfrm>
                <a:off x="-435240" y="5551200"/>
                <a:ext cx="126360" cy="360"/>
              </a:xfrm>
              <a:prstGeom prst="straightConnector1">
                <a:avLst/>
              </a:prstGeom>
              <a:ln w="6480">
                <a:solidFill>
                  <a:srgbClr val="a8a8a8"/>
                </a:solidFill>
                <a:miter/>
              </a:ln>
            </p:spPr>
          </p:cxnSp>
          <p:cxnSp>
            <p:nvCxnSpPr>
              <p:cNvPr id="31767" name="Straight Connector 1450"/>
              <p:cNvCxnSpPr/>
              <p:nvPr/>
            </p:nvCxnSpPr>
            <p:spPr>
              <a:xfrm>
                <a:off x="-435240" y="6041160"/>
                <a:ext cx="126360" cy="360"/>
              </a:xfrm>
              <a:prstGeom prst="straightConnector1">
                <a:avLst/>
              </a:prstGeom>
              <a:ln w="6480">
                <a:solidFill>
                  <a:srgbClr val="a8a8a8"/>
                </a:solidFill>
                <a:miter/>
              </a:ln>
            </p:spPr>
          </p:cxnSp>
          <p:cxnSp>
            <p:nvCxnSpPr>
              <p:cNvPr id="31768" name="Straight Connector 1451"/>
              <p:cNvCxnSpPr/>
              <p:nvPr/>
            </p:nvCxnSpPr>
            <p:spPr>
              <a:xfrm>
                <a:off x="-435240" y="5877720"/>
                <a:ext cx="126360" cy="360"/>
              </a:xfrm>
              <a:prstGeom prst="straightConnector1">
                <a:avLst/>
              </a:prstGeom>
              <a:ln w="6480">
                <a:solidFill>
                  <a:srgbClr val="a8a8a8"/>
                </a:solidFill>
                <a:miter/>
              </a:ln>
            </p:spPr>
          </p:cxnSp>
          <p:cxnSp>
            <p:nvCxnSpPr>
              <p:cNvPr id="31769" name="Straight Connector 1452"/>
              <p:cNvCxnSpPr/>
              <p:nvPr/>
            </p:nvCxnSpPr>
            <p:spPr>
              <a:xfrm>
                <a:off x="-435240" y="6367680"/>
                <a:ext cx="126360" cy="360"/>
              </a:xfrm>
              <a:prstGeom prst="straightConnector1">
                <a:avLst/>
              </a:prstGeom>
              <a:ln w="6480">
                <a:solidFill>
                  <a:srgbClr val="a8a8a8"/>
                </a:solidFill>
                <a:miter/>
              </a:ln>
            </p:spPr>
          </p:cxnSp>
          <p:cxnSp>
            <p:nvCxnSpPr>
              <p:cNvPr id="31770" name="Straight Connector 1453"/>
              <p:cNvCxnSpPr/>
              <p:nvPr/>
            </p:nvCxnSpPr>
            <p:spPr>
              <a:xfrm>
                <a:off x="-435240" y="6204240"/>
                <a:ext cx="126360" cy="360"/>
              </a:xfrm>
              <a:prstGeom prst="straightConnector1">
                <a:avLst/>
              </a:prstGeom>
              <a:ln w="6480">
                <a:solidFill>
                  <a:srgbClr val="a8a8a8"/>
                </a:solidFill>
                <a:miter/>
              </a:ln>
            </p:spPr>
          </p:cxnSp>
          <p:cxnSp>
            <p:nvCxnSpPr>
              <p:cNvPr id="31771" name="Straight Connector 1083"/>
              <p:cNvCxnSpPr/>
              <p:nvPr/>
            </p:nvCxnSpPr>
            <p:spPr>
              <a:xfrm>
                <a:off x="493920" y="-435240"/>
                <a:ext cx="360" cy="126360"/>
              </a:xfrm>
              <a:prstGeom prst="straightConnector1">
                <a:avLst/>
              </a:prstGeom>
              <a:ln w="6480">
                <a:solidFill>
                  <a:srgbClr val="a8a8a8"/>
                </a:solidFill>
                <a:miter/>
              </a:ln>
            </p:spPr>
          </p:cxnSp>
          <p:cxnSp>
            <p:nvCxnSpPr>
              <p:cNvPr id="31772" name="Straight Connector 1084"/>
              <p:cNvCxnSpPr/>
              <p:nvPr/>
            </p:nvCxnSpPr>
            <p:spPr>
              <a:xfrm>
                <a:off x="329400" y="-435240"/>
                <a:ext cx="360" cy="126360"/>
              </a:xfrm>
              <a:prstGeom prst="straightConnector1">
                <a:avLst/>
              </a:prstGeom>
              <a:ln w="6480">
                <a:solidFill>
                  <a:srgbClr val="a8a8a8"/>
                </a:solidFill>
                <a:miter/>
              </a:ln>
            </p:spPr>
          </p:cxnSp>
          <p:cxnSp>
            <p:nvCxnSpPr>
              <p:cNvPr id="31773" name="Straight Connector 1085"/>
              <p:cNvCxnSpPr/>
              <p:nvPr/>
            </p:nvCxnSpPr>
            <p:spPr>
              <a:xfrm>
                <a:off x="823680" y="-435240"/>
                <a:ext cx="360" cy="126360"/>
              </a:xfrm>
              <a:prstGeom prst="straightConnector1">
                <a:avLst/>
              </a:prstGeom>
              <a:ln w="6480">
                <a:solidFill>
                  <a:srgbClr val="a8a8a8"/>
                </a:solidFill>
                <a:miter/>
              </a:ln>
            </p:spPr>
          </p:cxnSp>
          <p:cxnSp>
            <p:nvCxnSpPr>
              <p:cNvPr id="31774" name="Straight Connector 1086"/>
              <p:cNvCxnSpPr/>
              <p:nvPr/>
            </p:nvCxnSpPr>
            <p:spPr>
              <a:xfrm>
                <a:off x="658800" y="-435240"/>
                <a:ext cx="360" cy="126360"/>
              </a:xfrm>
              <a:prstGeom prst="straightConnector1">
                <a:avLst/>
              </a:prstGeom>
              <a:ln w="6480">
                <a:solidFill>
                  <a:srgbClr val="a8a8a8"/>
                </a:solidFill>
                <a:miter/>
              </a:ln>
            </p:spPr>
          </p:cxnSp>
          <p:cxnSp>
            <p:nvCxnSpPr>
              <p:cNvPr id="31775" name="Straight Connector 1087"/>
              <p:cNvCxnSpPr/>
              <p:nvPr/>
            </p:nvCxnSpPr>
            <p:spPr>
              <a:xfrm>
                <a:off x="1153080" y="-435240"/>
                <a:ext cx="360" cy="126360"/>
              </a:xfrm>
              <a:prstGeom prst="straightConnector1">
                <a:avLst/>
              </a:prstGeom>
              <a:ln w="6480">
                <a:solidFill>
                  <a:srgbClr val="a8a8a8"/>
                </a:solidFill>
                <a:miter/>
              </a:ln>
            </p:spPr>
          </p:cxnSp>
          <p:cxnSp>
            <p:nvCxnSpPr>
              <p:cNvPr id="31776" name="Straight Connector 1088"/>
              <p:cNvCxnSpPr/>
              <p:nvPr/>
            </p:nvCxnSpPr>
            <p:spPr>
              <a:xfrm>
                <a:off x="988200" y="-435240"/>
                <a:ext cx="360" cy="126360"/>
              </a:xfrm>
              <a:prstGeom prst="straightConnector1">
                <a:avLst/>
              </a:prstGeom>
              <a:ln w="6480">
                <a:solidFill>
                  <a:srgbClr val="a8a8a8"/>
                </a:solidFill>
                <a:miter/>
              </a:ln>
            </p:spPr>
          </p:cxnSp>
          <p:cxnSp>
            <p:nvCxnSpPr>
              <p:cNvPr id="31777" name="Straight Connector 1089"/>
              <p:cNvCxnSpPr/>
              <p:nvPr/>
            </p:nvCxnSpPr>
            <p:spPr>
              <a:xfrm>
                <a:off x="1482480" y="-435240"/>
                <a:ext cx="360" cy="126360"/>
              </a:xfrm>
              <a:prstGeom prst="straightConnector1">
                <a:avLst/>
              </a:prstGeom>
              <a:ln w="6480">
                <a:solidFill>
                  <a:srgbClr val="a8a8a8"/>
                </a:solidFill>
                <a:miter/>
              </a:ln>
            </p:spPr>
          </p:cxnSp>
          <p:cxnSp>
            <p:nvCxnSpPr>
              <p:cNvPr id="31778" name="Straight Connector 1090"/>
              <p:cNvCxnSpPr/>
              <p:nvPr/>
            </p:nvCxnSpPr>
            <p:spPr>
              <a:xfrm>
                <a:off x="1317960" y="-435240"/>
                <a:ext cx="360" cy="126360"/>
              </a:xfrm>
              <a:prstGeom prst="straightConnector1">
                <a:avLst/>
              </a:prstGeom>
              <a:ln w="6480">
                <a:solidFill>
                  <a:srgbClr val="a8a8a8"/>
                </a:solidFill>
                <a:miter/>
              </a:ln>
            </p:spPr>
          </p:cxnSp>
          <p:cxnSp>
            <p:nvCxnSpPr>
              <p:cNvPr id="31779" name="Straight Connector 1091"/>
              <p:cNvCxnSpPr/>
              <p:nvPr/>
            </p:nvCxnSpPr>
            <p:spPr>
              <a:xfrm>
                <a:off x="1812240" y="-435240"/>
                <a:ext cx="360" cy="126360"/>
              </a:xfrm>
              <a:prstGeom prst="straightConnector1">
                <a:avLst/>
              </a:prstGeom>
              <a:ln w="6480">
                <a:solidFill>
                  <a:srgbClr val="a8a8a8"/>
                </a:solidFill>
                <a:miter/>
              </a:ln>
            </p:spPr>
          </p:cxnSp>
          <p:cxnSp>
            <p:nvCxnSpPr>
              <p:cNvPr id="31780" name="Straight Connector 1092"/>
              <p:cNvCxnSpPr/>
              <p:nvPr/>
            </p:nvCxnSpPr>
            <p:spPr>
              <a:xfrm>
                <a:off x="1647360" y="-435240"/>
                <a:ext cx="360" cy="126360"/>
              </a:xfrm>
              <a:prstGeom prst="straightConnector1">
                <a:avLst/>
              </a:prstGeom>
              <a:ln w="6480">
                <a:solidFill>
                  <a:srgbClr val="a8a8a8"/>
                </a:solidFill>
                <a:miter/>
              </a:ln>
            </p:spPr>
          </p:cxnSp>
          <p:cxnSp>
            <p:nvCxnSpPr>
              <p:cNvPr id="31781" name="Straight Connector 1093"/>
              <p:cNvCxnSpPr/>
              <p:nvPr/>
            </p:nvCxnSpPr>
            <p:spPr>
              <a:xfrm>
                <a:off x="2141640" y="-435240"/>
                <a:ext cx="360" cy="126360"/>
              </a:xfrm>
              <a:prstGeom prst="straightConnector1">
                <a:avLst/>
              </a:prstGeom>
              <a:ln w="6480">
                <a:solidFill>
                  <a:srgbClr val="a8a8a8"/>
                </a:solidFill>
                <a:miter/>
              </a:ln>
            </p:spPr>
          </p:cxnSp>
          <p:cxnSp>
            <p:nvCxnSpPr>
              <p:cNvPr id="31782" name="Straight Connector 1094"/>
              <p:cNvCxnSpPr/>
              <p:nvPr/>
            </p:nvCxnSpPr>
            <p:spPr>
              <a:xfrm>
                <a:off x="1976760" y="-435240"/>
                <a:ext cx="360" cy="126360"/>
              </a:xfrm>
              <a:prstGeom prst="straightConnector1">
                <a:avLst/>
              </a:prstGeom>
              <a:ln w="6480">
                <a:solidFill>
                  <a:srgbClr val="a8a8a8"/>
                </a:solidFill>
                <a:miter/>
              </a:ln>
            </p:spPr>
          </p:cxnSp>
          <p:cxnSp>
            <p:nvCxnSpPr>
              <p:cNvPr id="31783" name="Straight Connector 1095"/>
              <p:cNvCxnSpPr/>
              <p:nvPr/>
            </p:nvCxnSpPr>
            <p:spPr>
              <a:xfrm>
                <a:off x="2471040" y="-435240"/>
                <a:ext cx="360" cy="126360"/>
              </a:xfrm>
              <a:prstGeom prst="straightConnector1">
                <a:avLst/>
              </a:prstGeom>
              <a:ln w="6480">
                <a:solidFill>
                  <a:srgbClr val="a8a8a8"/>
                </a:solidFill>
                <a:miter/>
              </a:ln>
            </p:spPr>
          </p:cxnSp>
          <p:cxnSp>
            <p:nvCxnSpPr>
              <p:cNvPr id="31784" name="Straight Connector 1096"/>
              <p:cNvCxnSpPr/>
              <p:nvPr/>
            </p:nvCxnSpPr>
            <p:spPr>
              <a:xfrm>
                <a:off x="2306520" y="-435240"/>
                <a:ext cx="360" cy="126360"/>
              </a:xfrm>
              <a:prstGeom prst="straightConnector1">
                <a:avLst/>
              </a:prstGeom>
              <a:ln w="6480">
                <a:solidFill>
                  <a:srgbClr val="a8a8a8"/>
                </a:solidFill>
                <a:miter/>
              </a:ln>
            </p:spPr>
          </p:cxnSp>
          <p:cxnSp>
            <p:nvCxnSpPr>
              <p:cNvPr id="31785" name="Straight Connector 1097"/>
              <p:cNvCxnSpPr/>
              <p:nvPr/>
            </p:nvCxnSpPr>
            <p:spPr>
              <a:xfrm>
                <a:off x="2800800" y="-435240"/>
                <a:ext cx="360" cy="126360"/>
              </a:xfrm>
              <a:prstGeom prst="straightConnector1">
                <a:avLst/>
              </a:prstGeom>
              <a:ln w="6480">
                <a:solidFill>
                  <a:srgbClr val="a8a8a8"/>
                </a:solidFill>
                <a:miter/>
              </a:ln>
            </p:spPr>
          </p:cxnSp>
          <p:cxnSp>
            <p:nvCxnSpPr>
              <p:cNvPr id="31786" name="Straight Connector 1098"/>
              <p:cNvCxnSpPr/>
              <p:nvPr/>
            </p:nvCxnSpPr>
            <p:spPr>
              <a:xfrm>
                <a:off x="2635920" y="-435240"/>
                <a:ext cx="360" cy="126360"/>
              </a:xfrm>
              <a:prstGeom prst="straightConnector1">
                <a:avLst/>
              </a:prstGeom>
              <a:ln w="6480">
                <a:solidFill>
                  <a:srgbClr val="a8a8a8"/>
                </a:solidFill>
                <a:miter/>
              </a:ln>
            </p:spPr>
          </p:cxnSp>
          <p:cxnSp>
            <p:nvCxnSpPr>
              <p:cNvPr id="31787" name="Straight Connector 1099"/>
              <p:cNvCxnSpPr/>
              <p:nvPr/>
            </p:nvCxnSpPr>
            <p:spPr>
              <a:xfrm>
                <a:off x="3130200" y="-435240"/>
                <a:ext cx="360" cy="126360"/>
              </a:xfrm>
              <a:prstGeom prst="straightConnector1">
                <a:avLst/>
              </a:prstGeom>
              <a:ln w="6480">
                <a:solidFill>
                  <a:srgbClr val="a8a8a8"/>
                </a:solidFill>
                <a:miter/>
              </a:ln>
            </p:spPr>
          </p:cxnSp>
          <p:cxnSp>
            <p:nvCxnSpPr>
              <p:cNvPr id="31788" name="Straight Connector 1100"/>
              <p:cNvCxnSpPr/>
              <p:nvPr/>
            </p:nvCxnSpPr>
            <p:spPr>
              <a:xfrm>
                <a:off x="2965320" y="-435240"/>
                <a:ext cx="360" cy="126360"/>
              </a:xfrm>
              <a:prstGeom prst="straightConnector1">
                <a:avLst/>
              </a:prstGeom>
              <a:ln w="6480">
                <a:solidFill>
                  <a:srgbClr val="a8a8a8"/>
                </a:solidFill>
                <a:miter/>
              </a:ln>
            </p:spPr>
          </p:cxnSp>
          <p:cxnSp>
            <p:nvCxnSpPr>
              <p:cNvPr id="31789" name="Straight Connector 1101"/>
              <p:cNvCxnSpPr/>
              <p:nvPr/>
            </p:nvCxnSpPr>
            <p:spPr>
              <a:xfrm>
                <a:off x="3459600" y="-435240"/>
                <a:ext cx="360" cy="126360"/>
              </a:xfrm>
              <a:prstGeom prst="straightConnector1">
                <a:avLst/>
              </a:prstGeom>
              <a:ln w="6480">
                <a:solidFill>
                  <a:srgbClr val="a8a8a8"/>
                </a:solidFill>
                <a:miter/>
              </a:ln>
            </p:spPr>
          </p:cxnSp>
          <p:cxnSp>
            <p:nvCxnSpPr>
              <p:cNvPr id="31790" name="Straight Connector 1102"/>
              <p:cNvCxnSpPr/>
              <p:nvPr/>
            </p:nvCxnSpPr>
            <p:spPr>
              <a:xfrm>
                <a:off x="3295080" y="-435240"/>
                <a:ext cx="360" cy="126360"/>
              </a:xfrm>
              <a:prstGeom prst="straightConnector1">
                <a:avLst/>
              </a:prstGeom>
              <a:ln w="6480">
                <a:solidFill>
                  <a:srgbClr val="a8a8a8"/>
                </a:solidFill>
                <a:miter/>
              </a:ln>
            </p:spPr>
          </p:cxnSp>
          <p:cxnSp>
            <p:nvCxnSpPr>
              <p:cNvPr id="31791" name="Straight Connector 1103"/>
              <p:cNvCxnSpPr/>
              <p:nvPr/>
            </p:nvCxnSpPr>
            <p:spPr>
              <a:xfrm>
                <a:off x="3789360" y="-435240"/>
                <a:ext cx="360" cy="126360"/>
              </a:xfrm>
              <a:prstGeom prst="straightConnector1">
                <a:avLst/>
              </a:prstGeom>
              <a:ln w="6480">
                <a:solidFill>
                  <a:srgbClr val="a8a8a8"/>
                </a:solidFill>
                <a:miter/>
              </a:ln>
            </p:spPr>
          </p:cxnSp>
          <p:cxnSp>
            <p:nvCxnSpPr>
              <p:cNvPr id="31792" name="Straight Connector 1104"/>
              <p:cNvCxnSpPr/>
              <p:nvPr/>
            </p:nvCxnSpPr>
            <p:spPr>
              <a:xfrm>
                <a:off x="3624480" y="-435240"/>
                <a:ext cx="360" cy="126360"/>
              </a:xfrm>
              <a:prstGeom prst="straightConnector1">
                <a:avLst/>
              </a:prstGeom>
              <a:ln w="6480">
                <a:solidFill>
                  <a:srgbClr val="a8a8a8"/>
                </a:solidFill>
                <a:miter/>
              </a:ln>
            </p:spPr>
          </p:cxnSp>
          <p:cxnSp>
            <p:nvCxnSpPr>
              <p:cNvPr id="31793" name="Straight Connector 1105"/>
              <p:cNvCxnSpPr/>
              <p:nvPr/>
            </p:nvCxnSpPr>
            <p:spPr>
              <a:xfrm>
                <a:off x="4118760" y="-435240"/>
                <a:ext cx="360" cy="126360"/>
              </a:xfrm>
              <a:prstGeom prst="straightConnector1">
                <a:avLst/>
              </a:prstGeom>
              <a:ln w="6480">
                <a:solidFill>
                  <a:srgbClr val="a8a8a8"/>
                </a:solidFill>
                <a:miter/>
              </a:ln>
            </p:spPr>
          </p:cxnSp>
          <p:cxnSp>
            <p:nvCxnSpPr>
              <p:cNvPr id="31794" name="Straight Connector 1106"/>
              <p:cNvCxnSpPr/>
              <p:nvPr/>
            </p:nvCxnSpPr>
            <p:spPr>
              <a:xfrm>
                <a:off x="3953880" y="-435240"/>
                <a:ext cx="360" cy="126360"/>
              </a:xfrm>
              <a:prstGeom prst="straightConnector1">
                <a:avLst/>
              </a:prstGeom>
              <a:ln w="6480">
                <a:solidFill>
                  <a:srgbClr val="a8a8a8"/>
                </a:solidFill>
                <a:miter/>
              </a:ln>
            </p:spPr>
          </p:cxnSp>
          <p:cxnSp>
            <p:nvCxnSpPr>
              <p:cNvPr id="31795" name="Straight Connector 1107"/>
              <p:cNvCxnSpPr/>
              <p:nvPr/>
            </p:nvCxnSpPr>
            <p:spPr>
              <a:xfrm>
                <a:off x="4448160" y="-435240"/>
                <a:ext cx="360" cy="126360"/>
              </a:xfrm>
              <a:prstGeom prst="straightConnector1">
                <a:avLst/>
              </a:prstGeom>
              <a:ln w="6480">
                <a:solidFill>
                  <a:srgbClr val="a8a8a8"/>
                </a:solidFill>
                <a:miter/>
              </a:ln>
            </p:spPr>
          </p:cxnSp>
          <p:cxnSp>
            <p:nvCxnSpPr>
              <p:cNvPr id="31796" name="Straight Connector 1108"/>
              <p:cNvCxnSpPr/>
              <p:nvPr/>
            </p:nvCxnSpPr>
            <p:spPr>
              <a:xfrm>
                <a:off x="4283640" y="-435240"/>
                <a:ext cx="360" cy="126360"/>
              </a:xfrm>
              <a:prstGeom prst="straightConnector1">
                <a:avLst/>
              </a:prstGeom>
              <a:ln w="6480">
                <a:solidFill>
                  <a:srgbClr val="a8a8a8"/>
                </a:solidFill>
                <a:miter/>
              </a:ln>
            </p:spPr>
          </p:cxnSp>
          <p:cxnSp>
            <p:nvCxnSpPr>
              <p:cNvPr id="31797" name="Straight Connector 1109"/>
              <p:cNvCxnSpPr/>
              <p:nvPr/>
            </p:nvCxnSpPr>
            <p:spPr>
              <a:xfrm>
                <a:off x="4777920" y="-435240"/>
                <a:ext cx="360" cy="126360"/>
              </a:xfrm>
              <a:prstGeom prst="straightConnector1">
                <a:avLst/>
              </a:prstGeom>
              <a:ln w="6480">
                <a:solidFill>
                  <a:srgbClr val="a8a8a8"/>
                </a:solidFill>
                <a:miter/>
              </a:ln>
            </p:spPr>
          </p:cxnSp>
          <p:cxnSp>
            <p:nvCxnSpPr>
              <p:cNvPr id="31798" name="Straight Connector 1110"/>
              <p:cNvCxnSpPr/>
              <p:nvPr/>
            </p:nvCxnSpPr>
            <p:spPr>
              <a:xfrm>
                <a:off x="4613040" y="-435240"/>
                <a:ext cx="360" cy="126360"/>
              </a:xfrm>
              <a:prstGeom prst="straightConnector1">
                <a:avLst/>
              </a:prstGeom>
              <a:ln w="6480">
                <a:solidFill>
                  <a:srgbClr val="a8a8a8"/>
                </a:solidFill>
                <a:miter/>
              </a:ln>
            </p:spPr>
          </p:cxnSp>
          <p:cxnSp>
            <p:nvCxnSpPr>
              <p:cNvPr id="31799" name="Straight Connector 1111"/>
              <p:cNvCxnSpPr/>
              <p:nvPr/>
            </p:nvCxnSpPr>
            <p:spPr>
              <a:xfrm>
                <a:off x="5107320" y="-435240"/>
                <a:ext cx="360" cy="126360"/>
              </a:xfrm>
              <a:prstGeom prst="straightConnector1">
                <a:avLst/>
              </a:prstGeom>
              <a:ln w="6480">
                <a:solidFill>
                  <a:srgbClr val="a8a8a8"/>
                </a:solidFill>
                <a:miter/>
              </a:ln>
            </p:spPr>
          </p:cxnSp>
          <p:cxnSp>
            <p:nvCxnSpPr>
              <p:cNvPr id="31800" name="Straight Connector 1112"/>
              <p:cNvCxnSpPr/>
              <p:nvPr/>
            </p:nvCxnSpPr>
            <p:spPr>
              <a:xfrm>
                <a:off x="4942440" y="-435240"/>
                <a:ext cx="360" cy="126360"/>
              </a:xfrm>
              <a:prstGeom prst="straightConnector1">
                <a:avLst/>
              </a:prstGeom>
              <a:ln w="6480">
                <a:solidFill>
                  <a:srgbClr val="a8a8a8"/>
                </a:solidFill>
                <a:miter/>
              </a:ln>
            </p:spPr>
          </p:cxnSp>
          <p:cxnSp>
            <p:nvCxnSpPr>
              <p:cNvPr id="31801" name="Straight Connector 1113"/>
              <p:cNvCxnSpPr/>
              <p:nvPr/>
            </p:nvCxnSpPr>
            <p:spPr>
              <a:xfrm>
                <a:off x="5436720" y="-435240"/>
                <a:ext cx="360" cy="126360"/>
              </a:xfrm>
              <a:prstGeom prst="straightConnector1">
                <a:avLst/>
              </a:prstGeom>
              <a:ln w="6480">
                <a:solidFill>
                  <a:srgbClr val="a8a8a8"/>
                </a:solidFill>
                <a:miter/>
              </a:ln>
            </p:spPr>
          </p:cxnSp>
          <p:cxnSp>
            <p:nvCxnSpPr>
              <p:cNvPr id="31802" name="Straight Connector 1114"/>
              <p:cNvCxnSpPr/>
              <p:nvPr/>
            </p:nvCxnSpPr>
            <p:spPr>
              <a:xfrm>
                <a:off x="5272200" y="-435240"/>
                <a:ext cx="360" cy="126360"/>
              </a:xfrm>
              <a:prstGeom prst="straightConnector1">
                <a:avLst/>
              </a:prstGeom>
              <a:ln w="6480">
                <a:solidFill>
                  <a:srgbClr val="a8a8a8"/>
                </a:solidFill>
                <a:miter/>
              </a:ln>
            </p:spPr>
          </p:cxnSp>
          <p:cxnSp>
            <p:nvCxnSpPr>
              <p:cNvPr id="31803" name="Straight Connector 1115"/>
              <p:cNvCxnSpPr/>
              <p:nvPr/>
            </p:nvCxnSpPr>
            <p:spPr>
              <a:xfrm>
                <a:off x="5766480" y="-435240"/>
                <a:ext cx="360" cy="126360"/>
              </a:xfrm>
              <a:prstGeom prst="straightConnector1">
                <a:avLst/>
              </a:prstGeom>
              <a:ln w="6480">
                <a:solidFill>
                  <a:srgbClr val="a8a8a8"/>
                </a:solidFill>
                <a:miter/>
              </a:ln>
            </p:spPr>
          </p:cxnSp>
          <p:cxnSp>
            <p:nvCxnSpPr>
              <p:cNvPr id="31804" name="Straight Connector 1116"/>
              <p:cNvCxnSpPr/>
              <p:nvPr/>
            </p:nvCxnSpPr>
            <p:spPr>
              <a:xfrm>
                <a:off x="5601600" y="-435240"/>
                <a:ext cx="360" cy="126360"/>
              </a:xfrm>
              <a:prstGeom prst="straightConnector1">
                <a:avLst/>
              </a:prstGeom>
              <a:ln w="6480">
                <a:solidFill>
                  <a:srgbClr val="a8a8a8"/>
                </a:solidFill>
                <a:miter/>
              </a:ln>
            </p:spPr>
          </p:cxnSp>
          <p:cxnSp>
            <p:nvCxnSpPr>
              <p:cNvPr id="31805" name="Straight Connector 1117"/>
              <p:cNvCxnSpPr/>
              <p:nvPr/>
            </p:nvCxnSpPr>
            <p:spPr>
              <a:xfrm>
                <a:off x="6095880" y="-435240"/>
                <a:ext cx="360" cy="126360"/>
              </a:xfrm>
              <a:prstGeom prst="straightConnector1">
                <a:avLst/>
              </a:prstGeom>
              <a:ln w="6480">
                <a:solidFill>
                  <a:srgbClr val="a8a8a8"/>
                </a:solidFill>
                <a:miter/>
              </a:ln>
            </p:spPr>
          </p:cxnSp>
          <p:cxnSp>
            <p:nvCxnSpPr>
              <p:cNvPr id="31806" name="Straight Connector 1118"/>
              <p:cNvCxnSpPr/>
              <p:nvPr/>
            </p:nvCxnSpPr>
            <p:spPr>
              <a:xfrm>
                <a:off x="5931000" y="-435240"/>
                <a:ext cx="360" cy="126360"/>
              </a:xfrm>
              <a:prstGeom prst="straightConnector1">
                <a:avLst/>
              </a:prstGeom>
              <a:ln w="6480">
                <a:solidFill>
                  <a:srgbClr val="a8a8a8"/>
                </a:solidFill>
                <a:miter/>
              </a:ln>
            </p:spPr>
          </p:cxnSp>
          <p:cxnSp>
            <p:nvCxnSpPr>
              <p:cNvPr id="31807" name="Straight Connector 1119"/>
              <p:cNvCxnSpPr/>
              <p:nvPr/>
            </p:nvCxnSpPr>
            <p:spPr>
              <a:xfrm>
                <a:off x="6425280" y="-435240"/>
                <a:ext cx="360" cy="126360"/>
              </a:xfrm>
              <a:prstGeom prst="straightConnector1">
                <a:avLst/>
              </a:prstGeom>
              <a:ln w="6480">
                <a:solidFill>
                  <a:srgbClr val="a8a8a8"/>
                </a:solidFill>
                <a:miter/>
              </a:ln>
            </p:spPr>
          </p:cxnSp>
          <p:cxnSp>
            <p:nvCxnSpPr>
              <p:cNvPr id="31808" name="Straight Connector 1120"/>
              <p:cNvCxnSpPr/>
              <p:nvPr/>
            </p:nvCxnSpPr>
            <p:spPr>
              <a:xfrm>
                <a:off x="6260760" y="-435240"/>
                <a:ext cx="360" cy="126360"/>
              </a:xfrm>
              <a:prstGeom prst="straightConnector1">
                <a:avLst/>
              </a:prstGeom>
              <a:ln w="6480">
                <a:solidFill>
                  <a:srgbClr val="a8a8a8"/>
                </a:solidFill>
                <a:miter/>
              </a:ln>
            </p:spPr>
          </p:cxnSp>
          <p:cxnSp>
            <p:nvCxnSpPr>
              <p:cNvPr id="31809" name="Straight Connector 1126"/>
              <p:cNvCxnSpPr/>
              <p:nvPr/>
            </p:nvCxnSpPr>
            <p:spPr>
              <a:xfrm>
                <a:off x="6590160" y="-435240"/>
                <a:ext cx="360" cy="126360"/>
              </a:xfrm>
              <a:prstGeom prst="straightConnector1">
                <a:avLst/>
              </a:prstGeom>
              <a:ln w="6480">
                <a:solidFill>
                  <a:srgbClr val="a8a8a8"/>
                </a:solidFill>
                <a:miter/>
              </a:ln>
            </p:spPr>
          </p:cxnSp>
          <p:cxnSp>
            <p:nvCxnSpPr>
              <p:cNvPr id="31810" name="Straight Connector 1128"/>
              <p:cNvCxnSpPr/>
              <p:nvPr/>
            </p:nvCxnSpPr>
            <p:spPr>
              <a:xfrm>
                <a:off x="6919560" y="-435240"/>
                <a:ext cx="360" cy="126360"/>
              </a:xfrm>
              <a:prstGeom prst="straightConnector1">
                <a:avLst/>
              </a:prstGeom>
              <a:ln w="6480">
                <a:solidFill>
                  <a:srgbClr val="a8a8a8"/>
                </a:solidFill>
                <a:miter/>
              </a:ln>
            </p:spPr>
          </p:cxnSp>
          <p:cxnSp>
            <p:nvCxnSpPr>
              <p:cNvPr id="31811" name="Straight Connector 1129"/>
              <p:cNvCxnSpPr/>
              <p:nvPr/>
            </p:nvCxnSpPr>
            <p:spPr>
              <a:xfrm>
                <a:off x="6754680" y="-435240"/>
                <a:ext cx="360" cy="126360"/>
              </a:xfrm>
              <a:prstGeom prst="straightConnector1">
                <a:avLst/>
              </a:prstGeom>
              <a:ln w="6480">
                <a:solidFill>
                  <a:srgbClr val="a8a8a8"/>
                </a:solidFill>
                <a:miter/>
              </a:ln>
            </p:spPr>
          </p:cxnSp>
          <p:cxnSp>
            <p:nvCxnSpPr>
              <p:cNvPr id="31812" name="Straight Connector 1130"/>
              <p:cNvCxnSpPr/>
              <p:nvPr/>
            </p:nvCxnSpPr>
            <p:spPr>
              <a:xfrm>
                <a:off x="7248960" y="-435240"/>
                <a:ext cx="360" cy="126360"/>
              </a:xfrm>
              <a:prstGeom prst="straightConnector1">
                <a:avLst/>
              </a:prstGeom>
              <a:ln w="6480">
                <a:solidFill>
                  <a:srgbClr val="a8a8a8"/>
                </a:solidFill>
                <a:miter/>
              </a:ln>
            </p:spPr>
          </p:cxnSp>
          <p:cxnSp>
            <p:nvCxnSpPr>
              <p:cNvPr id="31813" name="Straight Connector 1131"/>
              <p:cNvCxnSpPr/>
              <p:nvPr/>
            </p:nvCxnSpPr>
            <p:spPr>
              <a:xfrm>
                <a:off x="7084440" y="-435240"/>
                <a:ext cx="360" cy="126360"/>
              </a:xfrm>
              <a:prstGeom prst="straightConnector1">
                <a:avLst/>
              </a:prstGeom>
              <a:ln w="6480">
                <a:solidFill>
                  <a:srgbClr val="a8a8a8"/>
                </a:solidFill>
                <a:miter/>
              </a:ln>
            </p:spPr>
          </p:cxnSp>
          <p:cxnSp>
            <p:nvCxnSpPr>
              <p:cNvPr id="31814" name="Straight Connector 1132"/>
              <p:cNvCxnSpPr/>
              <p:nvPr/>
            </p:nvCxnSpPr>
            <p:spPr>
              <a:xfrm>
                <a:off x="7578720" y="-435240"/>
                <a:ext cx="360" cy="126360"/>
              </a:xfrm>
              <a:prstGeom prst="straightConnector1">
                <a:avLst/>
              </a:prstGeom>
              <a:ln w="6480">
                <a:solidFill>
                  <a:srgbClr val="a8a8a8"/>
                </a:solidFill>
                <a:miter/>
              </a:ln>
            </p:spPr>
          </p:cxnSp>
          <p:cxnSp>
            <p:nvCxnSpPr>
              <p:cNvPr id="31815" name="Straight Connector 1133"/>
              <p:cNvCxnSpPr/>
              <p:nvPr/>
            </p:nvCxnSpPr>
            <p:spPr>
              <a:xfrm>
                <a:off x="7413840" y="-435240"/>
                <a:ext cx="360" cy="126360"/>
              </a:xfrm>
              <a:prstGeom prst="straightConnector1">
                <a:avLst/>
              </a:prstGeom>
              <a:ln w="6480">
                <a:solidFill>
                  <a:srgbClr val="a8a8a8"/>
                </a:solidFill>
                <a:miter/>
              </a:ln>
            </p:spPr>
          </p:cxnSp>
          <p:cxnSp>
            <p:nvCxnSpPr>
              <p:cNvPr id="31816" name="Straight Connector 1134"/>
              <p:cNvCxnSpPr/>
              <p:nvPr/>
            </p:nvCxnSpPr>
            <p:spPr>
              <a:xfrm>
                <a:off x="7908120" y="-435240"/>
                <a:ext cx="360" cy="126360"/>
              </a:xfrm>
              <a:prstGeom prst="straightConnector1">
                <a:avLst/>
              </a:prstGeom>
              <a:ln w="6480">
                <a:solidFill>
                  <a:srgbClr val="a8a8a8"/>
                </a:solidFill>
                <a:miter/>
              </a:ln>
            </p:spPr>
          </p:cxnSp>
          <p:cxnSp>
            <p:nvCxnSpPr>
              <p:cNvPr id="31817" name="Straight Connector 1135"/>
              <p:cNvCxnSpPr/>
              <p:nvPr/>
            </p:nvCxnSpPr>
            <p:spPr>
              <a:xfrm>
                <a:off x="7743240" y="-435240"/>
                <a:ext cx="360" cy="126360"/>
              </a:xfrm>
              <a:prstGeom prst="straightConnector1">
                <a:avLst/>
              </a:prstGeom>
              <a:ln w="6480">
                <a:solidFill>
                  <a:srgbClr val="a8a8a8"/>
                </a:solidFill>
                <a:miter/>
              </a:ln>
            </p:spPr>
          </p:cxnSp>
          <p:cxnSp>
            <p:nvCxnSpPr>
              <p:cNvPr id="31818" name="Straight Connector 1136"/>
              <p:cNvCxnSpPr/>
              <p:nvPr/>
            </p:nvCxnSpPr>
            <p:spPr>
              <a:xfrm>
                <a:off x="8237520" y="-435240"/>
                <a:ext cx="360" cy="126360"/>
              </a:xfrm>
              <a:prstGeom prst="straightConnector1">
                <a:avLst/>
              </a:prstGeom>
              <a:ln w="6480">
                <a:solidFill>
                  <a:srgbClr val="a8a8a8"/>
                </a:solidFill>
                <a:miter/>
              </a:ln>
            </p:spPr>
          </p:cxnSp>
          <p:cxnSp>
            <p:nvCxnSpPr>
              <p:cNvPr id="31819" name="Straight Connector 1137"/>
              <p:cNvCxnSpPr/>
              <p:nvPr/>
            </p:nvCxnSpPr>
            <p:spPr>
              <a:xfrm>
                <a:off x="8073000" y="-435240"/>
                <a:ext cx="360" cy="126360"/>
              </a:xfrm>
              <a:prstGeom prst="straightConnector1">
                <a:avLst/>
              </a:prstGeom>
              <a:ln w="6480">
                <a:solidFill>
                  <a:srgbClr val="a8a8a8"/>
                </a:solidFill>
                <a:miter/>
              </a:ln>
            </p:spPr>
          </p:cxnSp>
          <p:cxnSp>
            <p:nvCxnSpPr>
              <p:cNvPr id="31820" name="Straight Connector 1138"/>
              <p:cNvCxnSpPr/>
              <p:nvPr/>
            </p:nvCxnSpPr>
            <p:spPr>
              <a:xfrm>
                <a:off x="8567280" y="-435240"/>
                <a:ext cx="360" cy="126360"/>
              </a:xfrm>
              <a:prstGeom prst="straightConnector1">
                <a:avLst/>
              </a:prstGeom>
              <a:ln w="6480">
                <a:solidFill>
                  <a:srgbClr val="a8a8a8"/>
                </a:solidFill>
                <a:miter/>
              </a:ln>
            </p:spPr>
          </p:cxnSp>
          <p:cxnSp>
            <p:nvCxnSpPr>
              <p:cNvPr id="31821" name="Straight Connector 1139"/>
              <p:cNvCxnSpPr/>
              <p:nvPr/>
            </p:nvCxnSpPr>
            <p:spPr>
              <a:xfrm>
                <a:off x="8402400" y="-435240"/>
                <a:ext cx="360" cy="126360"/>
              </a:xfrm>
              <a:prstGeom prst="straightConnector1">
                <a:avLst/>
              </a:prstGeom>
              <a:ln w="6480">
                <a:solidFill>
                  <a:srgbClr val="a8a8a8"/>
                </a:solidFill>
                <a:miter/>
              </a:ln>
            </p:spPr>
          </p:cxnSp>
          <p:cxnSp>
            <p:nvCxnSpPr>
              <p:cNvPr id="31822" name="Straight Connector 1140"/>
              <p:cNvCxnSpPr/>
              <p:nvPr/>
            </p:nvCxnSpPr>
            <p:spPr>
              <a:xfrm>
                <a:off x="8896680" y="-435240"/>
                <a:ext cx="360" cy="126360"/>
              </a:xfrm>
              <a:prstGeom prst="straightConnector1">
                <a:avLst/>
              </a:prstGeom>
              <a:ln w="6480">
                <a:solidFill>
                  <a:srgbClr val="a8a8a8"/>
                </a:solidFill>
                <a:miter/>
              </a:ln>
            </p:spPr>
          </p:cxnSp>
          <p:cxnSp>
            <p:nvCxnSpPr>
              <p:cNvPr id="31823" name="Straight Connector 1141"/>
              <p:cNvCxnSpPr/>
              <p:nvPr/>
            </p:nvCxnSpPr>
            <p:spPr>
              <a:xfrm>
                <a:off x="8731800" y="-435240"/>
                <a:ext cx="360" cy="126360"/>
              </a:xfrm>
              <a:prstGeom prst="straightConnector1">
                <a:avLst/>
              </a:prstGeom>
              <a:ln w="6480">
                <a:solidFill>
                  <a:srgbClr val="a8a8a8"/>
                </a:solidFill>
                <a:miter/>
              </a:ln>
            </p:spPr>
          </p:cxnSp>
          <p:cxnSp>
            <p:nvCxnSpPr>
              <p:cNvPr id="31824" name="Straight Connector 1142"/>
              <p:cNvCxnSpPr/>
              <p:nvPr/>
            </p:nvCxnSpPr>
            <p:spPr>
              <a:xfrm>
                <a:off x="9226080" y="-435240"/>
                <a:ext cx="360" cy="126360"/>
              </a:xfrm>
              <a:prstGeom prst="straightConnector1">
                <a:avLst/>
              </a:prstGeom>
              <a:ln w="6480">
                <a:solidFill>
                  <a:srgbClr val="a8a8a8"/>
                </a:solidFill>
                <a:miter/>
              </a:ln>
            </p:spPr>
          </p:cxnSp>
          <p:cxnSp>
            <p:nvCxnSpPr>
              <p:cNvPr id="31825" name="Straight Connector 1143"/>
              <p:cNvCxnSpPr/>
              <p:nvPr/>
            </p:nvCxnSpPr>
            <p:spPr>
              <a:xfrm>
                <a:off x="9061560" y="-435240"/>
                <a:ext cx="360" cy="126360"/>
              </a:xfrm>
              <a:prstGeom prst="straightConnector1">
                <a:avLst/>
              </a:prstGeom>
              <a:ln w="6480">
                <a:solidFill>
                  <a:srgbClr val="a8a8a8"/>
                </a:solidFill>
                <a:miter/>
              </a:ln>
            </p:spPr>
          </p:cxnSp>
          <p:cxnSp>
            <p:nvCxnSpPr>
              <p:cNvPr id="31826" name="Straight Connector 1144"/>
              <p:cNvCxnSpPr/>
              <p:nvPr/>
            </p:nvCxnSpPr>
            <p:spPr>
              <a:xfrm>
                <a:off x="9555840" y="-435240"/>
                <a:ext cx="360" cy="126360"/>
              </a:xfrm>
              <a:prstGeom prst="straightConnector1">
                <a:avLst/>
              </a:prstGeom>
              <a:ln w="6480">
                <a:solidFill>
                  <a:srgbClr val="a8a8a8"/>
                </a:solidFill>
                <a:miter/>
              </a:ln>
            </p:spPr>
          </p:cxnSp>
          <p:cxnSp>
            <p:nvCxnSpPr>
              <p:cNvPr id="31827" name="Straight Connector 1145"/>
              <p:cNvCxnSpPr/>
              <p:nvPr/>
            </p:nvCxnSpPr>
            <p:spPr>
              <a:xfrm>
                <a:off x="9390960" y="-435240"/>
                <a:ext cx="360" cy="126360"/>
              </a:xfrm>
              <a:prstGeom prst="straightConnector1">
                <a:avLst/>
              </a:prstGeom>
              <a:ln w="6480">
                <a:solidFill>
                  <a:srgbClr val="a8a8a8"/>
                </a:solidFill>
                <a:miter/>
              </a:ln>
            </p:spPr>
          </p:cxnSp>
          <p:cxnSp>
            <p:nvCxnSpPr>
              <p:cNvPr id="31828" name="Straight Connector 1146"/>
              <p:cNvCxnSpPr/>
              <p:nvPr/>
            </p:nvCxnSpPr>
            <p:spPr>
              <a:xfrm>
                <a:off x="9885240" y="-435240"/>
                <a:ext cx="360" cy="126360"/>
              </a:xfrm>
              <a:prstGeom prst="straightConnector1">
                <a:avLst/>
              </a:prstGeom>
              <a:ln w="6480">
                <a:solidFill>
                  <a:srgbClr val="a8a8a8"/>
                </a:solidFill>
                <a:miter/>
              </a:ln>
            </p:spPr>
          </p:cxnSp>
          <p:cxnSp>
            <p:nvCxnSpPr>
              <p:cNvPr id="31829" name="Straight Connector 1147"/>
              <p:cNvCxnSpPr/>
              <p:nvPr/>
            </p:nvCxnSpPr>
            <p:spPr>
              <a:xfrm>
                <a:off x="9720360" y="-435240"/>
                <a:ext cx="360" cy="126360"/>
              </a:xfrm>
              <a:prstGeom prst="straightConnector1">
                <a:avLst/>
              </a:prstGeom>
              <a:ln w="6480">
                <a:solidFill>
                  <a:srgbClr val="a8a8a8"/>
                </a:solidFill>
                <a:miter/>
              </a:ln>
            </p:spPr>
          </p:cxnSp>
          <p:cxnSp>
            <p:nvCxnSpPr>
              <p:cNvPr id="31830" name="Straight Connector 1148"/>
              <p:cNvCxnSpPr/>
              <p:nvPr/>
            </p:nvCxnSpPr>
            <p:spPr>
              <a:xfrm>
                <a:off x="10214640" y="-435240"/>
                <a:ext cx="360" cy="126360"/>
              </a:xfrm>
              <a:prstGeom prst="straightConnector1">
                <a:avLst/>
              </a:prstGeom>
              <a:ln w="6480">
                <a:solidFill>
                  <a:srgbClr val="a8a8a8"/>
                </a:solidFill>
                <a:miter/>
              </a:ln>
            </p:spPr>
          </p:cxnSp>
          <p:cxnSp>
            <p:nvCxnSpPr>
              <p:cNvPr id="31831" name="Straight Connector 1149"/>
              <p:cNvCxnSpPr/>
              <p:nvPr/>
            </p:nvCxnSpPr>
            <p:spPr>
              <a:xfrm>
                <a:off x="10050120" y="-435240"/>
                <a:ext cx="360" cy="126360"/>
              </a:xfrm>
              <a:prstGeom prst="straightConnector1">
                <a:avLst/>
              </a:prstGeom>
              <a:ln w="6480">
                <a:solidFill>
                  <a:srgbClr val="a8a8a8"/>
                </a:solidFill>
                <a:miter/>
              </a:ln>
            </p:spPr>
          </p:cxnSp>
          <p:cxnSp>
            <p:nvCxnSpPr>
              <p:cNvPr id="31832" name="Straight Connector 1150"/>
              <p:cNvCxnSpPr/>
              <p:nvPr/>
            </p:nvCxnSpPr>
            <p:spPr>
              <a:xfrm>
                <a:off x="10544400" y="-435240"/>
                <a:ext cx="360" cy="126360"/>
              </a:xfrm>
              <a:prstGeom prst="straightConnector1">
                <a:avLst/>
              </a:prstGeom>
              <a:ln w="6480">
                <a:solidFill>
                  <a:srgbClr val="a8a8a8"/>
                </a:solidFill>
                <a:miter/>
              </a:ln>
            </p:spPr>
          </p:cxnSp>
          <p:cxnSp>
            <p:nvCxnSpPr>
              <p:cNvPr id="31833" name="Straight Connector 1151"/>
              <p:cNvCxnSpPr/>
              <p:nvPr/>
            </p:nvCxnSpPr>
            <p:spPr>
              <a:xfrm>
                <a:off x="10379520" y="-435240"/>
                <a:ext cx="360" cy="126360"/>
              </a:xfrm>
              <a:prstGeom prst="straightConnector1">
                <a:avLst/>
              </a:prstGeom>
              <a:ln w="6480">
                <a:solidFill>
                  <a:srgbClr val="a8a8a8"/>
                </a:solidFill>
                <a:miter/>
              </a:ln>
            </p:spPr>
          </p:cxnSp>
          <p:cxnSp>
            <p:nvCxnSpPr>
              <p:cNvPr id="31834" name="Straight Connector 1152"/>
              <p:cNvCxnSpPr/>
              <p:nvPr/>
            </p:nvCxnSpPr>
            <p:spPr>
              <a:xfrm>
                <a:off x="10873800" y="-435240"/>
                <a:ext cx="360" cy="126360"/>
              </a:xfrm>
              <a:prstGeom prst="straightConnector1">
                <a:avLst/>
              </a:prstGeom>
              <a:ln w="6480">
                <a:solidFill>
                  <a:srgbClr val="a8a8a8"/>
                </a:solidFill>
                <a:miter/>
              </a:ln>
            </p:spPr>
          </p:cxnSp>
          <p:cxnSp>
            <p:nvCxnSpPr>
              <p:cNvPr id="31835" name="Straight Connector 1153"/>
              <p:cNvCxnSpPr/>
              <p:nvPr/>
            </p:nvCxnSpPr>
            <p:spPr>
              <a:xfrm>
                <a:off x="10708920" y="-435240"/>
                <a:ext cx="360" cy="126360"/>
              </a:xfrm>
              <a:prstGeom prst="straightConnector1">
                <a:avLst/>
              </a:prstGeom>
              <a:ln w="6480">
                <a:solidFill>
                  <a:srgbClr val="a8a8a8"/>
                </a:solidFill>
                <a:miter/>
              </a:ln>
            </p:spPr>
          </p:cxnSp>
          <p:cxnSp>
            <p:nvCxnSpPr>
              <p:cNvPr id="31836" name="Straight Connector 1154"/>
              <p:cNvCxnSpPr/>
              <p:nvPr/>
            </p:nvCxnSpPr>
            <p:spPr>
              <a:xfrm>
                <a:off x="11203200" y="-435240"/>
                <a:ext cx="360" cy="126360"/>
              </a:xfrm>
              <a:prstGeom prst="straightConnector1">
                <a:avLst/>
              </a:prstGeom>
              <a:ln w="6480">
                <a:solidFill>
                  <a:srgbClr val="a8a8a8"/>
                </a:solidFill>
                <a:miter/>
              </a:ln>
            </p:spPr>
          </p:cxnSp>
          <p:cxnSp>
            <p:nvCxnSpPr>
              <p:cNvPr id="31837" name="Straight Connector 1155"/>
              <p:cNvCxnSpPr/>
              <p:nvPr/>
            </p:nvCxnSpPr>
            <p:spPr>
              <a:xfrm>
                <a:off x="11038680" y="-435240"/>
                <a:ext cx="360" cy="126360"/>
              </a:xfrm>
              <a:prstGeom prst="straightConnector1">
                <a:avLst/>
              </a:prstGeom>
              <a:ln w="6480">
                <a:solidFill>
                  <a:srgbClr val="a8a8a8"/>
                </a:solidFill>
                <a:miter/>
              </a:ln>
            </p:spPr>
          </p:cxnSp>
          <p:cxnSp>
            <p:nvCxnSpPr>
              <p:cNvPr id="31838" name="Straight Connector 1156"/>
              <p:cNvCxnSpPr/>
              <p:nvPr/>
            </p:nvCxnSpPr>
            <p:spPr>
              <a:xfrm>
                <a:off x="11532960" y="-435240"/>
                <a:ext cx="360" cy="126360"/>
              </a:xfrm>
              <a:prstGeom prst="straightConnector1">
                <a:avLst/>
              </a:prstGeom>
              <a:ln w="6480">
                <a:solidFill>
                  <a:srgbClr val="a8a8a8"/>
                </a:solidFill>
                <a:miter/>
              </a:ln>
            </p:spPr>
          </p:cxnSp>
          <p:cxnSp>
            <p:nvCxnSpPr>
              <p:cNvPr id="31839" name="Straight Connector 1157"/>
              <p:cNvCxnSpPr/>
              <p:nvPr/>
            </p:nvCxnSpPr>
            <p:spPr>
              <a:xfrm>
                <a:off x="11368080" y="-435240"/>
                <a:ext cx="360" cy="126360"/>
              </a:xfrm>
              <a:prstGeom prst="straightConnector1">
                <a:avLst/>
              </a:prstGeom>
              <a:ln w="6480">
                <a:solidFill>
                  <a:srgbClr val="a8a8a8"/>
                </a:solidFill>
                <a:miter/>
              </a:ln>
            </p:spPr>
          </p:cxnSp>
          <p:cxnSp>
            <p:nvCxnSpPr>
              <p:cNvPr id="31840" name="Straight Connector 1158"/>
              <p:cNvCxnSpPr/>
              <p:nvPr/>
            </p:nvCxnSpPr>
            <p:spPr>
              <a:xfrm>
                <a:off x="11862360" y="-435240"/>
                <a:ext cx="360" cy="126360"/>
              </a:xfrm>
              <a:prstGeom prst="straightConnector1">
                <a:avLst/>
              </a:prstGeom>
              <a:ln w="6480">
                <a:solidFill>
                  <a:srgbClr val="a8a8a8"/>
                </a:solidFill>
                <a:miter/>
              </a:ln>
            </p:spPr>
          </p:cxnSp>
          <p:cxnSp>
            <p:nvCxnSpPr>
              <p:cNvPr id="31841" name="Straight Connector 1159"/>
              <p:cNvCxnSpPr/>
              <p:nvPr/>
            </p:nvCxnSpPr>
            <p:spPr>
              <a:xfrm>
                <a:off x="11697480" y="-435240"/>
                <a:ext cx="360" cy="126360"/>
              </a:xfrm>
              <a:prstGeom prst="straightConnector1">
                <a:avLst/>
              </a:prstGeom>
              <a:ln w="6480">
                <a:solidFill>
                  <a:srgbClr val="a8a8a8"/>
                </a:solidFill>
                <a:miter/>
              </a:ln>
            </p:spPr>
          </p:cxnSp>
          <p:cxnSp>
            <p:nvCxnSpPr>
              <p:cNvPr id="31842" name="Straight Connector 1845"/>
              <p:cNvCxnSpPr/>
              <p:nvPr/>
            </p:nvCxnSpPr>
            <p:spPr>
              <a:xfrm>
                <a:off x="12481560" y="489600"/>
                <a:ext cx="126360" cy="360"/>
              </a:xfrm>
              <a:prstGeom prst="straightConnector1">
                <a:avLst/>
              </a:prstGeom>
              <a:ln w="6480">
                <a:solidFill>
                  <a:srgbClr val="a8a8a8"/>
                </a:solidFill>
                <a:miter/>
              </a:ln>
            </p:spPr>
          </p:cxnSp>
          <p:cxnSp>
            <p:nvCxnSpPr>
              <p:cNvPr id="31843" name="Straight Connector 1846"/>
              <p:cNvCxnSpPr/>
              <p:nvPr/>
            </p:nvCxnSpPr>
            <p:spPr>
              <a:xfrm>
                <a:off x="12481560" y="326520"/>
                <a:ext cx="126360" cy="360"/>
              </a:xfrm>
              <a:prstGeom prst="straightConnector1">
                <a:avLst/>
              </a:prstGeom>
              <a:ln w="6480">
                <a:solidFill>
                  <a:srgbClr val="a8a8a8"/>
                </a:solidFill>
                <a:miter/>
              </a:ln>
            </p:spPr>
          </p:cxnSp>
          <p:cxnSp>
            <p:nvCxnSpPr>
              <p:cNvPr id="31844" name="Straight Connector 1847"/>
              <p:cNvCxnSpPr/>
              <p:nvPr/>
            </p:nvCxnSpPr>
            <p:spPr>
              <a:xfrm>
                <a:off x="12481560" y="816120"/>
                <a:ext cx="126360" cy="360"/>
              </a:xfrm>
              <a:prstGeom prst="straightConnector1">
                <a:avLst/>
              </a:prstGeom>
              <a:ln w="6480">
                <a:solidFill>
                  <a:srgbClr val="a8a8a8"/>
                </a:solidFill>
                <a:miter/>
              </a:ln>
            </p:spPr>
          </p:cxnSp>
          <p:cxnSp>
            <p:nvCxnSpPr>
              <p:cNvPr id="31845" name="Straight Connector 1848"/>
              <p:cNvCxnSpPr/>
              <p:nvPr/>
            </p:nvCxnSpPr>
            <p:spPr>
              <a:xfrm>
                <a:off x="12481560" y="653040"/>
                <a:ext cx="126360" cy="360"/>
              </a:xfrm>
              <a:prstGeom prst="straightConnector1">
                <a:avLst/>
              </a:prstGeom>
              <a:ln w="6480">
                <a:solidFill>
                  <a:srgbClr val="a8a8a8"/>
                </a:solidFill>
                <a:miter/>
              </a:ln>
            </p:spPr>
          </p:cxnSp>
          <p:cxnSp>
            <p:nvCxnSpPr>
              <p:cNvPr id="31846" name="Straight Connector 1849"/>
              <p:cNvCxnSpPr/>
              <p:nvPr/>
            </p:nvCxnSpPr>
            <p:spPr>
              <a:xfrm>
                <a:off x="12481560" y="1142640"/>
                <a:ext cx="126360" cy="360"/>
              </a:xfrm>
              <a:prstGeom prst="straightConnector1">
                <a:avLst/>
              </a:prstGeom>
              <a:ln w="6480">
                <a:solidFill>
                  <a:srgbClr val="a8a8a8"/>
                </a:solidFill>
                <a:miter/>
              </a:ln>
            </p:spPr>
          </p:cxnSp>
          <p:cxnSp>
            <p:nvCxnSpPr>
              <p:cNvPr id="31847" name="Straight Connector 1850"/>
              <p:cNvCxnSpPr/>
              <p:nvPr/>
            </p:nvCxnSpPr>
            <p:spPr>
              <a:xfrm>
                <a:off x="12481560" y="979560"/>
                <a:ext cx="126360" cy="360"/>
              </a:xfrm>
              <a:prstGeom prst="straightConnector1">
                <a:avLst/>
              </a:prstGeom>
              <a:ln w="6480">
                <a:solidFill>
                  <a:srgbClr val="a8a8a8"/>
                </a:solidFill>
                <a:miter/>
              </a:ln>
            </p:spPr>
          </p:cxnSp>
          <p:cxnSp>
            <p:nvCxnSpPr>
              <p:cNvPr id="31848" name="Straight Connector 1851"/>
              <p:cNvCxnSpPr/>
              <p:nvPr/>
            </p:nvCxnSpPr>
            <p:spPr>
              <a:xfrm>
                <a:off x="12481560" y="1469520"/>
                <a:ext cx="126360" cy="360"/>
              </a:xfrm>
              <a:prstGeom prst="straightConnector1">
                <a:avLst/>
              </a:prstGeom>
              <a:ln w="6480">
                <a:solidFill>
                  <a:srgbClr val="a8a8a8"/>
                </a:solidFill>
                <a:miter/>
              </a:ln>
            </p:spPr>
          </p:cxnSp>
          <p:cxnSp>
            <p:nvCxnSpPr>
              <p:cNvPr id="31849" name="Straight Connector 1852"/>
              <p:cNvCxnSpPr/>
              <p:nvPr/>
            </p:nvCxnSpPr>
            <p:spPr>
              <a:xfrm>
                <a:off x="12481560" y="1306080"/>
                <a:ext cx="126360" cy="360"/>
              </a:xfrm>
              <a:prstGeom prst="straightConnector1">
                <a:avLst/>
              </a:prstGeom>
              <a:ln w="6480">
                <a:solidFill>
                  <a:srgbClr val="a8a8a8"/>
                </a:solidFill>
                <a:miter/>
              </a:ln>
            </p:spPr>
          </p:cxnSp>
          <p:cxnSp>
            <p:nvCxnSpPr>
              <p:cNvPr id="31850" name="Straight Connector 1853"/>
              <p:cNvCxnSpPr/>
              <p:nvPr/>
            </p:nvCxnSpPr>
            <p:spPr>
              <a:xfrm>
                <a:off x="12481560" y="1796040"/>
                <a:ext cx="126360" cy="360"/>
              </a:xfrm>
              <a:prstGeom prst="straightConnector1">
                <a:avLst/>
              </a:prstGeom>
              <a:ln w="6480">
                <a:solidFill>
                  <a:srgbClr val="a8a8a8"/>
                </a:solidFill>
                <a:miter/>
              </a:ln>
            </p:spPr>
          </p:cxnSp>
          <p:cxnSp>
            <p:nvCxnSpPr>
              <p:cNvPr id="31851" name="Straight Connector 1854"/>
              <p:cNvCxnSpPr/>
              <p:nvPr/>
            </p:nvCxnSpPr>
            <p:spPr>
              <a:xfrm>
                <a:off x="12481560" y="1632600"/>
                <a:ext cx="126360" cy="360"/>
              </a:xfrm>
              <a:prstGeom prst="straightConnector1">
                <a:avLst/>
              </a:prstGeom>
              <a:ln w="6480">
                <a:solidFill>
                  <a:srgbClr val="a8a8a8"/>
                </a:solidFill>
                <a:miter/>
              </a:ln>
            </p:spPr>
          </p:cxnSp>
          <p:cxnSp>
            <p:nvCxnSpPr>
              <p:cNvPr id="31852" name="Straight Connector 1855"/>
              <p:cNvCxnSpPr/>
              <p:nvPr/>
            </p:nvCxnSpPr>
            <p:spPr>
              <a:xfrm>
                <a:off x="12481560" y="2122560"/>
                <a:ext cx="126360" cy="360"/>
              </a:xfrm>
              <a:prstGeom prst="straightConnector1">
                <a:avLst/>
              </a:prstGeom>
              <a:ln w="6480">
                <a:solidFill>
                  <a:srgbClr val="a8a8a8"/>
                </a:solidFill>
                <a:miter/>
              </a:ln>
            </p:spPr>
          </p:cxnSp>
          <p:cxnSp>
            <p:nvCxnSpPr>
              <p:cNvPr id="31853" name="Straight Connector 1856"/>
              <p:cNvCxnSpPr/>
              <p:nvPr/>
            </p:nvCxnSpPr>
            <p:spPr>
              <a:xfrm>
                <a:off x="12481560" y="1959120"/>
                <a:ext cx="126360" cy="360"/>
              </a:xfrm>
              <a:prstGeom prst="straightConnector1">
                <a:avLst/>
              </a:prstGeom>
              <a:ln w="6480">
                <a:solidFill>
                  <a:srgbClr val="a8a8a8"/>
                </a:solidFill>
                <a:miter/>
              </a:ln>
            </p:spPr>
          </p:cxnSp>
          <p:cxnSp>
            <p:nvCxnSpPr>
              <p:cNvPr id="31854" name="Straight Connector 1857"/>
              <p:cNvCxnSpPr/>
              <p:nvPr/>
            </p:nvCxnSpPr>
            <p:spPr>
              <a:xfrm>
                <a:off x="12481560" y="2449080"/>
                <a:ext cx="126360" cy="360"/>
              </a:xfrm>
              <a:prstGeom prst="straightConnector1">
                <a:avLst/>
              </a:prstGeom>
              <a:ln w="6480">
                <a:solidFill>
                  <a:srgbClr val="a8a8a8"/>
                </a:solidFill>
                <a:miter/>
              </a:ln>
            </p:spPr>
          </p:cxnSp>
          <p:cxnSp>
            <p:nvCxnSpPr>
              <p:cNvPr id="31855" name="Straight Connector 1858"/>
              <p:cNvCxnSpPr/>
              <p:nvPr/>
            </p:nvCxnSpPr>
            <p:spPr>
              <a:xfrm>
                <a:off x="12481560" y="2285640"/>
                <a:ext cx="126360" cy="360"/>
              </a:xfrm>
              <a:prstGeom prst="straightConnector1">
                <a:avLst/>
              </a:prstGeom>
              <a:ln w="6480">
                <a:solidFill>
                  <a:srgbClr val="a8a8a8"/>
                </a:solidFill>
                <a:miter/>
              </a:ln>
            </p:spPr>
          </p:cxnSp>
          <p:cxnSp>
            <p:nvCxnSpPr>
              <p:cNvPr id="31856" name="Straight Connector 1859"/>
              <p:cNvCxnSpPr/>
              <p:nvPr/>
            </p:nvCxnSpPr>
            <p:spPr>
              <a:xfrm>
                <a:off x="12481560" y="2775600"/>
                <a:ext cx="126360" cy="360"/>
              </a:xfrm>
              <a:prstGeom prst="straightConnector1">
                <a:avLst/>
              </a:prstGeom>
              <a:ln w="6480">
                <a:solidFill>
                  <a:srgbClr val="a8a8a8"/>
                </a:solidFill>
                <a:miter/>
              </a:ln>
            </p:spPr>
          </p:cxnSp>
          <p:cxnSp>
            <p:nvCxnSpPr>
              <p:cNvPr id="31857" name="Straight Connector 1860"/>
              <p:cNvCxnSpPr/>
              <p:nvPr/>
            </p:nvCxnSpPr>
            <p:spPr>
              <a:xfrm>
                <a:off x="12481560" y="2612520"/>
                <a:ext cx="126360" cy="360"/>
              </a:xfrm>
              <a:prstGeom prst="straightConnector1">
                <a:avLst/>
              </a:prstGeom>
              <a:ln w="6480">
                <a:solidFill>
                  <a:srgbClr val="a8a8a8"/>
                </a:solidFill>
                <a:miter/>
              </a:ln>
            </p:spPr>
          </p:cxnSp>
          <p:cxnSp>
            <p:nvCxnSpPr>
              <p:cNvPr id="31858" name="Straight Connector 1861"/>
              <p:cNvCxnSpPr/>
              <p:nvPr/>
            </p:nvCxnSpPr>
            <p:spPr>
              <a:xfrm>
                <a:off x="12481560" y="3102120"/>
                <a:ext cx="126360" cy="360"/>
              </a:xfrm>
              <a:prstGeom prst="straightConnector1">
                <a:avLst/>
              </a:prstGeom>
              <a:ln w="6480">
                <a:solidFill>
                  <a:srgbClr val="a8a8a8"/>
                </a:solidFill>
                <a:miter/>
              </a:ln>
            </p:spPr>
          </p:cxnSp>
          <p:cxnSp>
            <p:nvCxnSpPr>
              <p:cNvPr id="31859" name="Straight Connector 1862"/>
              <p:cNvCxnSpPr/>
              <p:nvPr/>
            </p:nvCxnSpPr>
            <p:spPr>
              <a:xfrm>
                <a:off x="12481560" y="2939040"/>
                <a:ext cx="126360" cy="360"/>
              </a:xfrm>
              <a:prstGeom prst="straightConnector1">
                <a:avLst/>
              </a:prstGeom>
              <a:ln w="6480">
                <a:solidFill>
                  <a:srgbClr val="a8a8a8"/>
                </a:solidFill>
                <a:miter/>
              </a:ln>
            </p:spPr>
          </p:cxnSp>
          <p:cxnSp>
            <p:nvCxnSpPr>
              <p:cNvPr id="31860" name="Straight Connector 1863"/>
              <p:cNvCxnSpPr/>
              <p:nvPr/>
            </p:nvCxnSpPr>
            <p:spPr>
              <a:xfrm>
                <a:off x="12481560" y="3428640"/>
                <a:ext cx="126360" cy="360"/>
              </a:xfrm>
              <a:prstGeom prst="straightConnector1">
                <a:avLst/>
              </a:prstGeom>
              <a:ln w="6480">
                <a:solidFill>
                  <a:srgbClr val="a8a8a8"/>
                </a:solidFill>
                <a:miter/>
              </a:ln>
            </p:spPr>
          </p:cxnSp>
          <p:cxnSp>
            <p:nvCxnSpPr>
              <p:cNvPr id="31861" name="Straight Connector 1864"/>
              <p:cNvCxnSpPr/>
              <p:nvPr/>
            </p:nvCxnSpPr>
            <p:spPr>
              <a:xfrm>
                <a:off x="12481560" y="3265560"/>
                <a:ext cx="126360" cy="360"/>
              </a:xfrm>
              <a:prstGeom prst="straightConnector1">
                <a:avLst/>
              </a:prstGeom>
              <a:ln w="6480">
                <a:solidFill>
                  <a:srgbClr val="a8a8a8"/>
                </a:solidFill>
                <a:miter/>
              </a:ln>
            </p:spPr>
          </p:cxnSp>
          <p:cxnSp>
            <p:nvCxnSpPr>
              <p:cNvPr id="31862" name="Straight Connector 1865"/>
              <p:cNvCxnSpPr/>
              <p:nvPr/>
            </p:nvCxnSpPr>
            <p:spPr>
              <a:xfrm>
                <a:off x="12481560" y="3755520"/>
                <a:ext cx="126360" cy="360"/>
              </a:xfrm>
              <a:prstGeom prst="straightConnector1">
                <a:avLst/>
              </a:prstGeom>
              <a:ln w="6480">
                <a:solidFill>
                  <a:srgbClr val="a8a8a8"/>
                </a:solidFill>
                <a:miter/>
              </a:ln>
            </p:spPr>
          </p:cxnSp>
          <p:cxnSp>
            <p:nvCxnSpPr>
              <p:cNvPr id="31863" name="Straight Connector 1866"/>
              <p:cNvCxnSpPr/>
              <p:nvPr/>
            </p:nvCxnSpPr>
            <p:spPr>
              <a:xfrm>
                <a:off x="12481560" y="3592080"/>
                <a:ext cx="126360" cy="360"/>
              </a:xfrm>
              <a:prstGeom prst="straightConnector1">
                <a:avLst/>
              </a:prstGeom>
              <a:ln w="6480">
                <a:solidFill>
                  <a:srgbClr val="a8a8a8"/>
                </a:solidFill>
                <a:miter/>
              </a:ln>
            </p:spPr>
          </p:cxnSp>
          <p:cxnSp>
            <p:nvCxnSpPr>
              <p:cNvPr id="31864" name="Straight Connector 1867"/>
              <p:cNvCxnSpPr/>
              <p:nvPr/>
            </p:nvCxnSpPr>
            <p:spPr>
              <a:xfrm>
                <a:off x="12481560" y="4081680"/>
                <a:ext cx="126360" cy="360"/>
              </a:xfrm>
              <a:prstGeom prst="straightConnector1">
                <a:avLst/>
              </a:prstGeom>
              <a:ln w="6480">
                <a:solidFill>
                  <a:srgbClr val="a8a8a8"/>
                </a:solidFill>
                <a:miter/>
              </a:ln>
            </p:spPr>
          </p:cxnSp>
          <p:cxnSp>
            <p:nvCxnSpPr>
              <p:cNvPr id="31865" name="Straight Connector 1868"/>
              <p:cNvCxnSpPr/>
              <p:nvPr/>
            </p:nvCxnSpPr>
            <p:spPr>
              <a:xfrm>
                <a:off x="12481560" y="3918240"/>
                <a:ext cx="126360" cy="360"/>
              </a:xfrm>
              <a:prstGeom prst="straightConnector1">
                <a:avLst/>
              </a:prstGeom>
              <a:ln w="6480">
                <a:solidFill>
                  <a:srgbClr val="a8a8a8"/>
                </a:solidFill>
                <a:miter/>
              </a:ln>
            </p:spPr>
          </p:cxnSp>
          <p:cxnSp>
            <p:nvCxnSpPr>
              <p:cNvPr id="31866" name="Straight Connector 1869"/>
              <p:cNvCxnSpPr/>
              <p:nvPr/>
            </p:nvCxnSpPr>
            <p:spPr>
              <a:xfrm>
                <a:off x="12481560" y="4408200"/>
                <a:ext cx="126360" cy="360"/>
              </a:xfrm>
              <a:prstGeom prst="straightConnector1">
                <a:avLst/>
              </a:prstGeom>
              <a:ln w="6480">
                <a:solidFill>
                  <a:srgbClr val="a8a8a8"/>
                </a:solidFill>
                <a:miter/>
              </a:ln>
            </p:spPr>
          </p:cxnSp>
          <p:cxnSp>
            <p:nvCxnSpPr>
              <p:cNvPr id="31867" name="Straight Connector 1870"/>
              <p:cNvCxnSpPr/>
              <p:nvPr/>
            </p:nvCxnSpPr>
            <p:spPr>
              <a:xfrm>
                <a:off x="12481560" y="4244760"/>
                <a:ext cx="126360" cy="360"/>
              </a:xfrm>
              <a:prstGeom prst="straightConnector1">
                <a:avLst/>
              </a:prstGeom>
              <a:ln w="6480">
                <a:solidFill>
                  <a:srgbClr val="a8a8a8"/>
                </a:solidFill>
                <a:miter/>
              </a:ln>
            </p:spPr>
          </p:cxnSp>
          <p:cxnSp>
            <p:nvCxnSpPr>
              <p:cNvPr id="31868" name="Straight Connector 1871"/>
              <p:cNvCxnSpPr/>
              <p:nvPr/>
            </p:nvCxnSpPr>
            <p:spPr>
              <a:xfrm>
                <a:off x="12481560" y="4734720"/>
                <a:ext cx="126360" cy="360"/>
              </a:xfrm>
              <a:prstGeom prst="straightConnector1">
                <a:avLst/>
              </a:prstGeom>
              <a:ln w="6480">
                <a:solidFill>
                  <a:srgbClr val="a8a8a8"/>
                </a:solidFill>
                <a:miter/>
              </a:ln>
            </p:spPr>
          </p:cxnSp>
          <p:cxnSp>
            <p:nvCxnSpPr>
              <p:cNvPr id="31869" name="Straight Connector 1872"/>
              <p:cNvCxnSpPr/>
              <p:nvPr/>
            </p:nvCxnSpPr>
            <p:spPr>
              <a:xfrm>
                <a:off x="12481560" y="4571280"/>
                <a:ext cx="126360" cy="360"/>
              </a:xfrm>
              <a:prstGeom prst="straightConnector1">
                <a:avLst/>
              </a:prstGeom>
              <a:ln w="6480">
                <a:solidFill>
                  <a:srgbClr val="a8a8a8"/>
                </a:solidFill>
                <a:miter/>
              </a:ln>
            </p:spPr>
          </p:cxnSp>
          <p:cxnSp>
            <p:nvCxnSpPr>
              <p:cNvPr id="31870" name="Straight Connector 1873"/>
              <p:cNvCxnSpPr/>
              <p:nvPr/>
            </p:nvCxnSpPr>
            <p:spPr>
              <a:xfrm>
                <a:off x="12481560" y="5061240"/>
                <a:ext cx="126360" cy="360"/>
              </a:xfrm>
              <a:prstGeom prst="straightConnector1">
                <a:avLst/>
              </a:prstGeom>
              <a:ln w="6480">
                <a:solidFill>
                  <a:srgbClr val="a8a8a8"/>
                </a:solidFill>
                <a:miter/>
              </a:ln>
            </p:spPr>
          </p:cxnSp>
          <p:cxnSp>
            <p:nvCxnSpPr>
              <p:cNvPr id="31871" name="Straight Connector 1875"/>
              <p:cNvCxnSpPr/>
              <p:nvPr/>
            </p:nvCxnSpPr>
            <p:spPr>
              <a:xfrm>
                <a:off x="12481560" y="5387760"/>
                <a:ext cx="126360" cy="360"/>
              </a:xfrm>
              <a:prstGeom prst="straightConnector1">
                <a:avLst/>
              </a:prstGeom>
              <a:ln w="6480">
                <a:solidFill>
                  <a:srgbClr val="a8a8a8"/>
                </a:solidFill>
                <a:miter/>
              </a:ln>
            </p:spPr>
          </p:cxnSp>
          <p:cxnSp>
            <p:nvCxnSpPr>
              <p:cNvPr id="31872" name="Straight Connector 1876"/>
              <p:cNvCxnSpPr/>
              <p:nvPr/>
            </p:nvCxnSpPr>
            <p:spPr>
              <a:xfrm>
                <a:off x="12481560" y="5224680"/>
                <a:ext cx="126360" cy="360"/>
              </a:xfrm>
              <a:prstGeom prst="straightConnector1">
                <a:avLst/>
              </a:prstGeom>
              <a:ln w="6480">
                <a:solidFill>
                  <a:srgbClr val="a8a8a8"/>
                </a:solidFill>
                <a:miter/>
              </a:ln>
            </p:spPr>
          </p:cxnSp>
          <p:cxnSp>
            <p:nvCxnSpPr>
              <p:cNvPr id="31873" name="Straight Connector 1877"/>
              <p:cNvCxnSpPr/>
              <p:nvPr/>
            </p:nvCxnSpPr>
            <p:spPr>
              <a:xfrm>
                <a:off x="12481560" y="5714280"/>
                <a:ext cx="126360" cy="360"/>
              </a:xfrm>
              <a:prstGeom prst="straightConnector1">
                <a:avLst/>
              </a:prstGeom>
              <a:ln w="6480">
                <a:solidFill>
                  <a:srgbClr val="a8a8a8"/>
                </a:solidFill>
                <a:miter/>
              </a:ln>
            </p:spPr>
          </p:cxnSp>
          <p:cxnSp>
            <p:nvCxnSpPr>
              <p:cNvPr id="31874" name="Straight Connector 1878"/>
              <p:cNvCxnSpPr/>
              <p:nvPr/>
            </p:nvCxnSpPr>
            <p:spPr>
              <a:xfrm>
                <a:off x="12481560" y="5551200"/>
                <a:ext cx="126360" cy="360"/>
              </a:xfrm>
              <a:prstGeom prst="straightConnector1">
                <a:avLst/>
              </a:prstGeom>
              <a:ln w="6480">
                <a:solidFill>
                  <a:srgbClr val="a8a8a8"/>
                </a:solidFill>
                <a:miter/>
              </a:ln>
            </p:spPr>
          </p:cxnSp>
          <p:cxnSp>
            <p:nvCxnSpPr>
              <p:cNvPr id="31875" name="Straight Connector 1879"/>
              <p:cNvCxnSpPr/>
              <p:nvPr/>
            </p:nvCxnSpPr>
            <p:spPr>
              <a:xfrm>
                <a:off x="12481560" y="6041160"/>
                <a:ext cx="126360" cy="360"/>
              </a:xfrm>
              <a:prstGeom prst="straightConnector1">
                <a:avLst/>
              </a:prstGeom>
              <a:ln w="6480">
                <a:solidFill>
                  <a:srgbClr val="a8a8a8"/>
                </a:solidFill>
                <a:miter/>
              </a:ln>
            </p:spPr>
          </p:cxnSp>
          <p:cxnSp>
            <p:nvCxnSpPr>
              <p:cNvPr id="31876" name="Straight Connector 1880"/>
              <p:cNvCxnSpPr/>
              <p:nvPr/>
            </p:nvCxnSpPr>
            <p:spPr>
              <a:xfrm>
                <a:off x="12481560" y="5877720"/>
                <a:ext cx="126360" cy="360"/>
              </a:xfrm>
              <a:prstGeom prst="straightConnector1">
                <a:avLst/>
              </a:prstGeom>
              <a:ln w="6480">
                <a:solidFill>
                  <a:srgbClr val="a8a8a8"/>
                </a:solidFill>
                <a:miter/>
              </a:ln>
            </p:spPr>
          </p:cxnSp>
          <p:cxnSp>
            <p:nvCxnSpPr>
              <p:cNvPr id="31877" name="Straight Connector 1881"/>
              <p:cNvCxnSpPr/>
              <p:nvPr/>
            </p:nvCxnSpPr>
            <p:spPr>
              <a:xfrm>
                <a:off x="12481560" y="6367680"/>
                <a:ext cx="126360" cy="360"/>
              </a:xfrm>
              <a:prstGeom prst="straightConnector1">
                <a:avLst/>
              </a:prstGeom>
              <a:ln w="6480">
                <a:solidFill>
                  <a:srgbClr val="a8a8a8"/>
                </a:solidFill>
                <a:miter/>
              </a:ln>
            </p:spPr>
          </p:cxnSp>
          <p:cxnSp>
            <p:nvCxnSpPr>
              <p:cNvPr id="31878" name="Straight Connector 1882"/>
              <p:cNvCxnSpPr/>
              <p:nvPr/>
            </p:nvCxnSpPr>
            <p:spPr>
              <a:xfrm>
                <a:off x="12481560" y="6204240"/>
                <a:ext cx="126360" cy="360"/>
              </a:xfrm>
              <a:prstGeom prst="straightConnector1">
                <a:avLst/>
              </a:prstGeom>
              <a:ln w="6480">
                <a:solidFill>
                  <a:srgbClr val="a8a8a8"/>
                </a:solidFill>
                <a:miter/>
              </a:ln>
            </p:spPr>
          </p:cxnSp>
          <p:cxnSp>
            <p:nvCxnSpPr>
              <p:cNvPr id="31879" name="Straight Connector 2020"/>
              <p:cNvCxnSpPr/>
              <p:nvPr/>
            </p:nvCxnSpPr>
            <p:spPr>
              <a:xfrm>
                <a:off x="493920" y="7167240"/>
                <a:ext cx="360" cy="126360"/>
              </a:xfrm>
              <a:prstGeom prst="straightConnector1">
                <a:avLst/>
              </a:prstGeom>
              <a:ln w="6480">
                <a:solidFill>
                  <a:srgbClr val="a8a8a8"/>
                </a:solidFill>
                <a:miter/>
              </a:ln>
            </p:spPr>
          </p:cxnSp>
          <p:cxnSp>
            <p:nvCxnSpPr>
              <p:cNvPr id="31880" name="Straight Connector 2021"/>
              <p:cNvCxnSpPr/>
              <p:nvPr/>
            </p:nvCxnSpPr>
            <p:spPr>
              <a:xfrm>
                <a:off x="329400" y="7167240"/>
                <a:ext cx="360" cy="126360"/>
              </a:xfrm>
              <a:prstGeom prst="straightConnector1">
                <a:avLst/>
              </a:prstGeom>
              <a:ln w="6480">
                <a:solidFill>
                  <a:srgbClr val="a8a8a8"/>
                </a:solidFill>
                <a:miter/>
              </a:ln>
            </p:spPr>
          </p:cxnSp>
          <p:cxnSp>
            <p:nvCxnSpPr>
              <p:cNvPr id="31881" name="Straight Connector 2022"/>
              <p:cNvCxnSpPr/>
              <p:nvPr/>
            </p:nvCxnSpPr>
            <p:spPr>
              <a:xfrm>
                <a:off x="823680" y="7167240"/>
                <a:ext cx="360" cy="126360"/>
              </a:xfrm>
              <a:prstGeom prst="straightConnector1">
                <a:avLst/>
              </a:prstGeom>
              <a:ln w="6480">
                <a:solidFill>
                  <a:srgbClr val="a8a8a8"/>
                </a:solidFill>
                <a:miter/>
              </a:ln>
            </p:spPr>
          </p:cxnSp>
          <p:cxnSp>
            <p:nvCxnSpPr>
              <p:cNvPr id="31882" name="Straight Connector 2023"/>
              <p:cNvCxnSpPr/>
              <p:nvPr/>
            </p:nvCxnSpPr>
            <p:spPr>
              <a:xfrm>
                <a:off x="658800" y="7167240"/>
                <a:ext cx="360" cy="126360"/>
              </a:xfrm>
              <a:prstGeom prst="straightConnector1">
                <a:avLst/>
              </a:prstGeom>
              <a:ln w="6480">
                <a:solidFill>
                  <a:srgbClr val="a8a8a8"/>
                </a:solidFill>
                <a:miter/>
              </a:ln>
            </p:spPr>
          </p:cxnSp>
          <p:cxnSp>
            <p:nvCxnSpPr>
              <p:cNvPr id="31883" name="Straight Connector 2024"/>
              <p:cNvCxnSpPr/>
              <p:nvPr/>
            </p:nvCxnSpPr>
            <p:spPr>
              <a:xfrm>
                <a:off x="1153080" y="7167240"/>
                <a:ext cx="360" cy="126360"/>
              </a:xfrm>
              <a:prstGeom prst="straightConnector1">
                <a:avLst/>
              </a:prstGeom>
              <a:ln w="6480">
                <a:solidFill>
                  <a:srgbClr val="a8a8a8"/>
                </a:solidFill>
                <a:miter/>
              </a:ln>
            </p:spPr>
          </p:cxnSp>
          <p:cxnSp>
            <p:nvCxnSpPr>
              <p:cNvPr id="31884" name="Straight Connector 2025"/>
              <p:cNvCxnSpPr/>
              <p:nvPr/>
            </p:nvCxnSpPr>
            <p:spPr>
              <a:xfrm>
                <a:off x="988200" y="7167240"/>
                <a:ext cx="360" cy="126360"/>
              </a:xfrm>
              <a:prstGeom prst="straightConnector1">
                <a:avLst/>
              </a:prstGeom>
              <a:ln w="6480">
                <a:solidFill>
                  <a:srgbClr val="a8a8a8"/>
                </a:solidFill>
                <a:miter/>
              </a:ln>
            </p:spPr>
          </p:cxnSp>
          <p:cxnSp>
            <p:nvCxnSpPr>
              <p:cNvPr id="31885" name="Straight Connector 2026"/>
              <p:cNvCxnSpPr/>
              <p:nvPr/>
            </p:nvCxnSpPr>
            <p:spPr>
              <a:xfrm>
                <a:off x="1482480" y="7167240"/>
                <a:ext cx="360" cy="126360"/>
              </a:xfrm>
              <a:prstGeom prst="straightConnector1">
                <a:avLst/>
              </a:prstGeom>
              <a:ln w="6480">
                <a:solidFill>
                  <a:srgbClr val="a8a8a8"/>
                </a:solidFill>
                <a:miter/>
              </a:ln>
            </p:spPr>
          </p:cxnSp>
          <p:cxnSp>
            <p:nvCxnSpPr>
              <p:cNvPr id="31886" name="Straight Connector 2027"/>
              <p:cNvCxnSpPr/>
              <p:nvPr/>
            </p:nvCxnSpPr>
            <p:spPr>
              <a:xfrm>
                <a:off x="1317960" y="7167240"/>
                <a:ext cx="360" cy="126360"/>
              </a:xfrm>
              <a:prstGeom prst="straightConnector1">
                <a:avLst/>
              </a:prstGeom>
              <a:ln w="6480">
                <a:solidFill>
                  <a:srgbClr val="a8a8a8"/>
                </a:solidFill>
                <a:miter/>
              </a:ln>
            </p:spPr>
          </p:cxnSp>
          <p:cxnSp>
            <p:nvCxnSpPr>
              <p:cNvPr id="31887" name="Straight Connector 2028"/>
              <p:cNvCxnSpPr/>
              <p:nvPr/>
            </p:nvCxnSpPr>
            <p:spPr>
              <a:xfrm>
                <a:off x="1812240" y="7167240"/>
                <a:ext cx="360" cy="126360"/>
              </a:xfrm>
              <a:prstGeom prst="straightConnector1">
                <a:avLst/>
              </a:prstGeom>
              <a:ln w="6480">
                <a:solidFill>
                  <a:srgbClr val="a8a8a8"/>
                </a:solidFill>
                <a:miter/>
              </a:ln>
            </p:spPr>
          </p:cxnSp>
          <p:cxnSp>
            <p:nvCxnSpPr>
              <p:cNvPr id="31888" name="Straight Connector 2029"/>
              <p:cNvCxnSpPr/>
              <p:nvPr/>
            </p:nvCxnSpPr>
            <p:spPr>
              <a:xfrm>
                <a:off x="1647360" y="7167240"/>
                <a:ext cx="360" cy="126360"/>
              </a:xfrm>
              <a:prstGeom prst="straightConnector1">
                <a:avLst/>
              </a:prstGeom>
              <a:ln w="6480">
                <a:solidFill>
                  <a:srgbClr val="a8a8a8"/>
                </a:solidFill>
                <a:miter/>
              </a:ln>
            </p:spPr>
          </p:cxnSp>
          <p:cxnSp>
            <p:nvCxnSpPr>
              <p:cNvPr id="31889" name="Straight Connector 2030"/>
              <p:cNvCxnSpPr/>
              <p:nvPr/>
            </p:nvCxnSpPr>
            <p:spPr>
              <a:xfrm>
                <a:off x="2141640" y="7167240"/>
                <a:ext cx="360" cy="126360"/>
              </a:xfrm>
              <a:prstGeom prst="straightConnector1">
                <a:avLst/>
              </a:prstGeom>
              <a:ln w="6480">
                <a:solidFill>
                  <a:srgbClr val="a8a8a8"/>
                </a:solidFill>
                <a:miter/>
              </a:ln>
            </p:spPr>
          </p:cxnSp>
          <p:cxnSp>
            <p:nvCxnSpPr>
              <p:cNvPr id="31890" name="Straight Connector 2031"/>
              <p:cNvCxnSpPr/>
              <p:nvPr/>
            </p:nvCxnSpPr>
            <p:spPr>
              <a:xfrm>
                <a:off x="1976760" y="7167240"/>
                <a:ext cx="360" cy="126360"/>
              </a:xfrm>
              <a:prstGeom prst="straightConnector1">
                <a:avLst/>
              </a:prstGeom>
              <a:ln w="6480">
                <a:solidFill>
                  <a:srgbClr val="a8a8a8"/>
                </a:solidFill>
                <a:miter/>
              </a:ln>
            </p:spPr>
          </p:cxnSp>
          <p:cxnSp>
            <p:nvCxnSpPr>
              <p:cNvPr id="31891" name="Straight Connector 2032"/>
              <p:cNvCxnSpPr/>
              <p:nvPr/>
            </p:nvCxnSpPr>
            <p:spPr>
              <a:xfrm>
                <a:off x="2471040" y="7167240"/>
                <a:ext cx="360" cy="126360"/>
              </a:xfrm>
              <a:prstGeom prst="straightConnector1">
                <a:avLst/>
              </a:prstGeom>
              <a:ln w="6480">
                <a:solidFill>
                  <a:srgbClr val="a8a8a8"/>
                </a:solidFill>
                <a:miter/>
              </a:ln>
            </p:spPr>
          </p:cxnSp>
          <p:cxnSp>
            <p:nvCxnSpPr>
              <p:cNvPr id="31892" name="Straight Connector 2033"/>
              <p:cNvCxnSpPr/>
              <p:nvPr/>
            </p:nvCxnSpPr>
            <p:spPr>
              <a:xfrm>
                <a:off x="2306520" y="7167240"/>
                <a:ext cx="360" cy="126360"/>
              </a:xfrm>
              <a:prstGeom prst="straightConnector1">
                <a:avLst/>
              </a:prstGeom>
              <a:ln w="6480">
                <a:solidFill>
                  <a:srgbClr val="a8a8a8"/>
                </a:solidFill>
                <a:miter/>
              </a:ln>
            </p:spPr>
          </p:cxnSp>
          <p:cxnSp>
            <p:nvCxnSpPr>
              <p:cNvPr id="31893" name="Straight Connector 2034"/>
              <p:cNvCxnSpPr/>
              <p:nvPr/>
            </p:nvCxnSpPr>
            <p:spPr>
              <a:xfrm>
                <a:off x="2800800" y="7167240"/>
                <a:ext cx="360" cy="126360"/>
              </a:xfrm>
              <a:prstGeom prst="straightConnector1">
                <a:avLst/>
              </a:prstGeom>
              <a:ln w="6480">
                <a:solidFill>
                  <a:srgbClr val="a8a8a8"/>
                </a:solidFill>
                <a:miter/>
              </a:ln>
            </p:spPr>
          </p:cxnSp>
          <p:cxnSp>
            <p:nvCxnSpPr>
              <p:cNvPr id="31894" name="Straight Connector 2035"/>
              <p:cNvCxnSpPr/>
              <p:nvPr/>
            </p:nvCxnSpPr>
            <p:spPr>
              <a:xfrm>
                <a:off x="2635920" y="7167240"/>
                <a:ext cx="360" cy="126360"/>
              </a:xfrm>
              <a:prstGeom prst="straightConnector1">
                <a:avLst/>
              </a:prstGeom>
              <a:ln w="6480">
                <a:solidFill>
                  <a:srgbClr val="a8a8a8"/>
                </a:solidFill>
                <a:miter/>
              </a:ln>
            </p:spPr>
          </p:cxnSp>
          <p:cxnSp>
            <p:nvCxnSpPr>
              <p:cNvPr id="31895" name="Straight Connector 2036"/>
              <p:cNvCxnSpPr/>
              <p:nvPr/>
            </p:nvCxnSpPr>
            <p:spPr>
              <a:xfrm>
                <a:off x="3130200" y="7167240"/>
                <a:ext cx="360" cy="126360"/>
              </a:xfrm>
              <a:prstGeom prst="straightConnector1">
                <a:avLst/>
              </a:prstGeom>
              <a:ln w="6480">
                <a:solidFill>
                  <a:srgbClr val="a8a8a8"/>
                </a:solidFill>
                <a:miter/>
              </a:ln>
            </p:spPr>
          </p:cxnSp>
          <p:cxnSp>
            <p:nvCxnSpPr>
              <p:cNvPr id="31896" name="Straight Connector 2037"/>
              <p:cNvCxnSpPr/>
              <p:nvPr/>
            </p:nvCxnSpPr>
            <p:spPr>
              <a:xfrm>
                <a:off x="2965320" y="7167240"/>
                <a:ext cx="360" cy="126360"/>
              </a:xfrm>
              <a:prstGeom prst="straightConnector1">
                <a:avLst/>
              </a:prstGeom>
              <a:ln w="6480">
                <a:solidFill>
                  <a:srgbClr val="a8a8a8"/>
                </a:solidFill>
                <a:miter/>
              </a:ln>
            </p:spPr>
          </p:cxnSp>
          <p:cxnSp>
            <p:nvCxnSpPr>
              <p:cNvPr id="31897" name="Straight Connector 2038"/>
              <p:cNvCxnSpPr/>
              <p:nvPr/>
            </p:nvCxnSpPr>
            <p:spPr>
              <a:xfrm>
                <a:off x="3459600" y="7167240"/>
                <a:ext cx="360" cy="126360"/>
              </a:xfrm>
              <a:prstGeom prst="straightConnector1">
                <a:avLst/>
              </a:prstGeom>
              <a:ln w="6480">
                <a:solidFill>
                  <a:srgbClr val="a8a8a8"/>
                </a:solidFill>
                <a:miter/>
              </a:ln>
            </p:spPr>
          </p:cxnSp>
          <p:cxnSp>
            <p:nvCxnSpPr>
              <p:cNvPr id="31898" name="Straight Connector 2039"/>
              <p:cNvCxnSpPr/>
              <p:nvPr/>
            </p:nvCxnSpPr>
            <p:spPr>
              <a:xfrm>
                <a:off x="3295080" y="7167240"/>
                <a:ext cx="360" cy="126360"/>
              </a:xfrm>
              <a:prstGeom prst="straightConnector1">
                <a:avLst/>
              </a:prstGeom>
              <a:ln w="6480">
                <a:solidFill>
                  <a:srgbClr val="a8a8a8"/>
                </a:solidFill>
                <a:miter/>
              </a:ln>
            </p:spPr>
          </p:cxnSp>
          <p:cxnSp>
            <p:nvCxnSpPr>
              <p:cNvPr id="31899" name="Straight Connector 2040"/>
              <p:cNvCxnSpPr/>
              <p:nvPr/>
            </p:nvCxnSpPr>
            <p:spPr>
              <a:xfrm>
                <a:off x="3789360" y="7167240"/>
                <a:ext cx="360" cy="126360"/>
              </a:xfrm>
              <a:prstGeom prst="straightConnector1">
                <a:avLst/>
              </a:prstGeom>
              <a:ln w="6480">
                <a:solidFill>
                  <a:srgbClr val="a8a8a8"/>
                </a:solidFill>
                <a:miter/>
              </a:ln>
            </p:spPr>
          </p:cxnSp>
          <p:cxnSp>
            <p:nvCxnSpPr>
              <p:cNvPr id="31900" name="Straight Connector 2041"/>
              <p:cNvCxnSpPr/>
              <p:nvPr/>
            </p:nvCxnSpPr>
            <p:spPr>
              <a:xfrm>
                <a:off x="3624480" y="7167240"/>
                <a:ext cx="360" cy="126360"/>
              </a:xfrm>
              <a:prstGeom prst="straightConnector1">
                <a:avLst/>
              </a:prstGeom>
              <a:ln w="6480">
                <a:solidFill>
                  <a:srgbClr val="a8a8a8"/>
                </a:solidFill>
                <a:miter/>
              </a:ln>
            </p:spPr>
          </p:cxnSp>
          <p:cxnSp>
            <p:nvCxnSpPr>
              <p:cNvPr id="31901" name="Straight Connector 2042"/>
              <p:cNvCxnSpPr/>
              <p:nvPr/>
            </p:nvCxnSpPr>
            <p:spPr>
              <a:xfrm>
                <a:off x="4118760" y="7167240"/>
                <a:ext cx="360" cy="126360"/>
              </a:xfrm>
              <a:prstGeom prst="straightConnector1">
                <a:avLst/>
              </a:prstGeom>
              <a:ln w="6480">
                <a:solidFill>
                  <a:srgbClr val="a8a8a8"/>
                </a:solidFill>
                <a:miter/>
              </a:ln>
            </p:spPr>
          </p:cxnSp>
          <p:cxnSp>
            <p:nvCxnSpPr>
              <p:cNvPr id="31902" name="Straight Connector 2043"/>
              <p:cNvCxnSpPr/>
              <p:nvPr/>
            </p:nvCxnSpPr>
            <p:spPr>
              <a:xfrm>
                <a:off x="3953880" y="7167240"/>
                <a:ext cx="360" cy="126360"/>
              </a:xfrm>
              <a:prstGeom prst="straightConnector1">
                <a:avLst/>
              </a:prstGeom>
              <a:ln w="6480">
                <a:solidFill>
                  <a:srgbClr val="a8a8a8"/>
                </a:solidFill>
                <a:miter/>
              </a:ln>
            </p:spPr>
          </p:cxnSp>
          <p:cxnSp>
            <p:nvCxnSpPr>
              <p:cNvPr id="31903" name="Straight Connector 2044"/>
              <p:cNvCxnSpPr/>
              <p:nvPr/>
            </p:nvCxnSpPr>
            <p:spPr>
              <a:xfrm>
                <a:off x="4448160" y="7167240"/>
                <a:ext cx="360" cy="126360"/>
              </a:xfrm>
              <a:prstGeom prst="straightConnector1">
                <a:avLst/>
              </a:prstGeom>
              <a:ln w="6480">
                <a:solidFill>
                  <a:srgbClr val="a8a8a8"/>
                </a:solidFill>
                <a:miter/>
              </a:ln>
            </p:spPr>
          </p:cxnSp>
          <p:cxnSp>
            <p:nvCxnSpPr>
              <p:cNvPr id="31904" name="Straight Connector 2045"/>
              <p:cNvCxnSpPr/>
              <p:nvPr/>
            </p:nvCxnSpPr>
            <p:spPr>
              <a:xfrm>
                <a:off x="4283640" y="7167240"/>
                <a:ext cx="360" cy="126360"/>
              </a:xfrm>
              <a:prstGeom prst="straightConnector1">
                <a:avLst/>
              </a:prstGeom>
              <a:ln w="6480">
                <a:solidFill>
                  <a:srgbClr val="a8a8a8"/>
                </a:solidFill>
                <a:miter/>
              </a:ln>
            </p:spPr>
          </p:cxnSp>
          <p:cxnSp>
            <p:nvCxnSpPr>
              <p:cNvPr id="31905" name="Straight Connector 2046"/>
              <p:cNvCxnSpPr/>
              <p:nvPr/>
            </p:nvCxnSpPr>
            <p:spPr>
              <a:xfrm>
                <a:off x="4777920" y="7167240"/>
                <a:ext cx="360" cy="126360"/>
              </a:xfrm>
              <a:prstGeom prst="straightConnector1">
                <a:avLst/>
              </a:prstGeom>
              <a:ln w="6480">
                <a:solidFill>
                  <a:srgbClr val="a8a8a8"/>
                </a:solidFill>
                <a:miter/>
              </a:ln>
            </p:spPr>
          </p:cxnSp>
          <p:cxnSp>
            <p:nvCxnSpPr>
              <p:cNvPr id="31906" name="Straight Connector 2047"/>
              <p:cNvCxnSpPr/>
              <p:nvPr/>
            </p:nvCxnSpPr>
            <p:spPr>
              <a:xfrm>
                <a:off x="4613040" y="7167240"/>
                <a:ext cx="360" cy="126360"/>
              </a:xfrm>
              <a:prstGeom prst="straightConnector1">
                <a:avLst/>
              </a:prstGeom>
              <a:ln w="6480">
                <a:solidFill>
                  <a:srgbClr val="a8a8a8"/>
                </a:solidFill>
                <a:miter/>
              </a:ln>
            </p:spPr>
          </p:cxnSp>
          <p:cxnSp>
            <p:nvCxnSpPr>
              <p:cNvPr id="31907" name="Straight Connector 2048"/>
              <p:cNvCxnSpPr/>
              <p:nvPr/>
            </p:nvCxnSpPr>
            <p:spPr>
              <a:xfrm>
                <a:off x="5107320" y="7167240"/>
                <a:ext cx="360" cy="126360"/>
              </a:xfrm>
              <a:prstGeom prst="straightConnector1">
                <a:avLst/>
              </a:prstGeom>
              <a:ln w="6480">
                <a:solidFill>
                  <a:srgbClr val="a8a8a8"/>
                </a:solidFill>
                <a:miter/>
              </a:ln>
            </p:spPr>
          </p:cxnSp>
          <p:cxnSp>
            <p:nvCxnSpPr>
              <p:cNvPr id="31908" name="Straight Connector 2049"/>
              <p:cNvCxnSpPr/>
              <p:nvPr/>
            </p:nvCxnSpPr>
            <p:spPr>
              <a:xfrm>
                <a:off x="4942440" y="7167240"/>
                <a:ext cx="360" cy="126360"/>
              </a:xfrm>
              <a:prstGeom prst="straightConnector1">
                <a:avLst/>
              </a:prstGeom>
              <a:ln w="6480">
                <a:solidFill>
                  <a:srgbClr val="a8a8a8"/>
                </a:solidFill>
                <a:miter/>
              </a:ln>
            </p:spPr>
          </p:cxnSp>
          <p:cxnSp>
            <p:nvCxnSpPr>
              <p:cNvPr id="31909" name="Straight Connector 2050"/>
              <p:cNvCxnSpPr/>
              <p:nvPr/>
            </p:nvCxnSpPr>
            <p:spPr>
              <a:xfrm>
                <a:off x="5436720" y="7167240"/>
                <a:ext cx="360" cy="126360"/>
              </a:xfrm>
              <a:prstGeom prst="straightConnector1">
                <a:avLst/>
              </a:prstGeom>
              <a:ln w="6480">
                <a:solidFill>
                  <a:srgbClr val="a8a8a8"/>
                </a:solidFill>
                <a:miter/>
              </a:ln>
            </p:spPr>
          </p:cxnSp>
          <p:cxnSp>
            <p:nvCxnSpPr>
              <p:cNvPr id="31910" name="Straight Connector 2051"/>
              <p:cNvCxnSpPr/>
              <p:nvPr/>
            </p:nvCxnSpPr>
            <p:spPr>
              <a:xfrm>
                <a:off x="5272200" y="7167240"/>
                <a:ext cx="360" cy="126360"/>
              </a:xfrm>
              <a:prstGeom prst="straightConnector1">
                <a:avLst/>
              </a:prstGeom>
              <a:ln w="6480">
                <a:solidFill>
                  <a:srgbClr val="a8a8a8"/>
                </a:solidFill>
                <a:miter/>
              </a:ln>
            </p:spPr>
          </p:cxnSp>
          <p:cxnSp>
            <p:nvCxnSpPr>
              <p:cNvPr id="31911" name="Straight Connector 2052"/>
              <p:cNvCxnSpPr/>
              <p:nvPr/>
            </p:nvCxnSpPr>
            <p:spPr>
              <a:xfrm>
                <a:off x="5766480" y="7167240"/>
                <a:ext cx="360" cy="126360"/>
              </a:xfrm>
              <a:prstGeom prst="straightConnector1">
                <a:avLst/>
              </a:prstGeom>
              <a:ln w="6480">
                <a:solidFill>
                  <a:srgbClr val="a8a8a8"/>
                </a:solidFill>
                <a:miter/>
              </a:ln>
            </p:spPr>
          </p:cxnSp>
          <p:cxnSp>
            <p:nvCxnSpPr>
              <p:cNvPr id="31912" name="Straight Connector 2053"/>
              <p:cNvCxnSpPr/>
              <p:nvPr/>
            </p:nvCxnSpPr>
            <p:spPr>
              <a:xfrm>
                <a:off x="5601600" y="7167240"/>
                <a:ext cx="360" cy="126360"/>
              </a:xfrm>
              <a:prstGeom prst="straightConnector1">
                <a:avLst/>
              </a:prstGeom>
              <a:ln w="6480">
                <a:solidFill>
                  <a:srgbClr val="a8a8a8"/>
                </a:solidFill>
                <a:miter/>
              </a:ln>
            </p:spPr>
          </p:cxnSp>
          <p:cxnSp>
            <p:nvCxnSpPr>
              <p:cNvPr id="31913" name="Straight Connector 2054"/>
              <p:cNvCxnSpPr/>
              <p:nvPr/>
            </p:nvCxnSpPr>
            <p:spPr>
              <a:xfrm>
                <a:off x="6095880" y="7167240"/>
                <a:ext cx="360" cy="126360"/>
              </a:xfrm>
              <a:prstGeom prst="straightConnector1">
                <a:avLst/>
              </a:prstGeom>
              <a:ln w="6480">
                <a:solidFill>
                  <a:srgbClr val="a8a8a8"/>
                </a:solidFill>
                <a:miter/>
              </a:ln>
            </p:spPr>
          </p:cxnSp>
          <p:cxnSp>
            <p:nvCxnSpPr>
              <p:cNvPr id="31914" name="Straight Connector 2055"/>
              <p:cNvCxnSpPr/>
              <p:nvPr/>
            </p:nvCxnSpPr>
            <p:spPr>
              <a:xfrm>
                <a:off x="5931000" y="7167240"/>
                <a:ext cx="360" cy="126360"/>
              </a:xfrm>
              <a:prstGeom prst="straightConnector1">
                <a:avLst/>
              </a:prstGeom>
              <a:ln w="6480">
                <a:solidFill>
                  <a:srgbClr val="a8a8a8"/>
                </a:solidFill>
                <a:miter/>
              </a:ln>
            </p:spPr>
          </p:cxnSp>
          <p:cxnSp>
            <p:nvCxnSpPr>
              <p:cNvPr id="31915" name="Straight Connector 2056"/>
              <p:cNvCxnSpPr/>
              <p:nvPr/>
            </p:nvCxnSpPr>
            <p:spPr>
              <a:xfrm>
                <a:off x="6425280" y="7167240"/>
                <a:ext cx="360" cy="126360"/>
              </a:xfrm>
              <a:prstGeom prst="straightConnector1">
                <a:avLst/>
              </a:prstGeom>
              <a:ln w="6480">
                <a:solidFill>
                  <a:srgbClr val="a8a8a8"/>
                </a:solidFill>
                <a:miter/>
              </a:ln>
            </p:spPr>
          </p:cxnSp>
          <p:cxnSp>
            <p:nvCxnSpPr>
              <p:cNvPr id="31916" name="Straight Connector 2057"/>
              <p:cNvCxnSpPr/>
              <p:nvPr/>
            </p:nvCxnSpPr>
            <p:spPr>
              <a:xfrm>
                <a:off x="6260760" y="7167240"/>
                <a:ext cx="360" cy="126360"/>
              </a:xfrm>
              <a:prstGeom prst="straightConnector1">
                <a:avLst/>
              </a:prstGeom>
              <a:ln w="6480">
                <a:solidFill>
                  <a:srgbClr val="a8a8a8"/>
                </a:solidFill>
                <a:miter/>
              </a:ln>
            </p:spPr>
          </p:cxnSp>
          <p:cxnSp>
            <p:nvCxnSpPr>
              <p:cNvPr id="31917" name="Straight Connector 2058"/>
              <p:cNvCxnSpPr/>
              <p:nvPr/>
            </p:nvCxnSpPr>
            <p:spPr>
              <a:xfrm>
                <a:off x="6590160" y="7167240"/>
                <a:ext cx="360" cy="126360"/>
              </a:xfrm>
              <a:prstGeom prst="straightConnector1">
                <a:avLst/>
              </a:prstGeom>
              <a:ln w="6480">
                <a:solidFill>
                  <a:srgbClr val="a8a8a8"/>
                </a:solidFill>
                <a:miter/>
              </a:ln>
            </p:spPr>
          </p:cxnSp>
          <p:cxnSp>
            <p:nvCxnSpPr>
              <p:cNvPr id="31918" name="Straight Connector 2059"/>
              <p:cNvCxnSpPr/>
              <p:nvPr/>
            </p:nvCxnSpPr>
            <p:spPr>
              <a:xfrm>
                <a:off x="6919560" y="7167240"/>
                <a:ext cx="360" cy="126360"/>
              </a:xfrm>
              <a:prstGeom prst="straightConnector1">
                <a:avLst/>
              </a:prstGeom>
              <a:ln w="6480">
                <a:solidFill>
                  <a:srgbClr val="a8a8a8"/>
                </a:solidFill>
                <a:miter/>
              </a:ln>
            </p:spPr>
          </p:cxnSp>
          <p:cxnSp>
            <p:nvCxnSpPr>
              <p:cNvPr id="31919" name="Straight Connector 2060"/>
              <p:cNvCxnSpPr/>
              <p:nvPr/>
            </p:nvCxnSpPr>
            <p:spPr>
              <a:xfrm>
                <a:off x="6754680" y="7167240"/>
                <a:ext cx="360" cy="126360"/>
              </a:xfrm>
              <a:prstGeom prst="straightConnector1">
                <a:avLst/>
              </a:prstGeom>
              <a:ln w="6480">
                <a:solidFill>
                  <a:srgbClr val="a8a8a8"/>
                </a:solidFill>
                <a:miter/>
              </a:ln>
            </p:spPr>
          </p:cxnSp>
          <p:cxnSp>
            <p:nvCxnSpPr>
              <p:cNvPr id="31920" name="Straight Connector 2061"/>
              <p:cNvCxnSpPr/>
              <p:nvPr/>
            </p:nvCxnSpPr>
            <p:spPr>
              <a:xfrm>
                <a:off x="7248960" y="7167240"/>
                <a:ext cx="360" cy="126360"/>
              </a:xfrm>
              <a:prstGeom prst="straightConnector1">
                <a:avLst/>
              </a:prstGeom>
              <a:ln w="6480">
                <a:solidFill>
                  <a:srgbClr val="a8a8a8"/>
                </a:solidFill>
                <a:miter/>
              </a:ln>
            </p:spPr>
          </p:cxnSp>
          <p:cxnSp>
            <p:nvCxnSpPr>
              <p:cNvPr id="31921" name="Straight Connector 2062"/>
              <p:cNvCxnSpPr/>
              <p:nvPr/>
            </p:nvCxnSpPr>
            <p:spPr>
              <a:xfrm>
                <a:off x="7084440" y="7167240"/>
                <a:ext cx="360" cy="126360"/>
              </a:xfrm>
              <a:prstGeom prst="straightConnector1">
                <a:avLst/>
              </a:prstGeom>
              <a:ln w="6480">
                <a:solidFill>
                  <a:srgbClr val="a8a8a8"/>
                </a:solidFill>
                <a:miter/>
              </a:ln>
            </p:spPr>
          </p:cxnSp>
          <p:cxnSp>
            <p:nvCxnSpPr>
              <p:cNvPr id="31922" name="Straight Connector 2063"/>
              <p:cNvCxnSpPr/>
              <p:nvPr/>
            </p:nvCxnSpPr>
            <p:spPr>
              <a:xfrm>
                <a:off x="7578720" y="7167240"/>
                <a:ext cx="360" cy="126360"/>
              </a:xfrm>
              <a:prstGeom prst="straightConnector1">
                <a:avLst/>
              </a:prstGeom>
              <a:ln w="6480">
                <a:solidFill>
                  <a:srgbClr val="a8a8a8"/>
                </a:solidFill>
                <a:miter/>
              </a:ln>
            </p:spPr>
          </p:cxnSp>
          <p:cxnSp>
            <p:nvCxnSpPr>
              <p:cNvPr id="31923" name="Straight Connector 2064"/>
              <p:cNvCxnSpPr/>
              <p:nvPr/>
            </p:nvCxnSpPr>
            <p:spPr>
              <a:xfrm>
                <a:off x="7413840" y="7167240"/>
                <a:ext cx="360" cy="126360"/>
              </a:xfrm>
              <a:prstGeom prst="straightConnector1">
                <a:avLst/>
              </a:prstGeom>
              <a:ln w="6480">
                <a:solidFill>
                  <a:srgbClr val="a8a8a8"/>
                </a:solidFill>
                <a:miter/>
              </a:ln>
            </p:spPr>
          </p:cxnSp>
          <p:cxnSp>
            <p:nvCxnSpPr>
              <p:cNvPr id="31924" name="Straight Connector 2065"/>
              <p:cNvCxnSpPr/>
              <p:nvPr/>
            </p:nvCxnSpPr>
            <p:spPr>
              <a:xfrm>
                <a:off x="7908120" y="7167240"/>
                <a:ext cx="360" cy="126360"/>
              </a:xfrm>
              <a:prstGeom prst="straightConnector1">
                <a:avLst/>
              </a:prstGeom>
              <a:ln w="6480">
                <a:solidFill>
                  <a:srgbClr val="a8a8a8"/>
                </a:solidFill>
                <a:miter/>
              </a:ln>
            </p:spPr>
          </p:cxnSp>
          <p:cxnSp>
            <p:nvCxnSpPr>
              <p:cNvPr id="31925" name="Straight Connector 2066"/>
              <p:cNvCxnSpPr/>
              <p:nvPr/>
            </p:nvCxnSpPr>
            <p:spPr>
              <a:xfrm>
                <a:off x="7743240" y="7167240"/>
                <a:ext cx="360" cy="126360"/>
              </a:xfrm>
              <a:prstGeom prst="straightConnector1">
                <a:avLst/>
              </a:prstGeom>
              <a:ln w="6480">
                <a:solidFill>
                  <a:srgbClr val="a8a8a8"/>
                </a:solidFill>
                <a:miter/>
              </a:ln>
            </p:spPr>
          </p:cxnSp>
          <p:cxnSp>
            <p:nvCxnSpPr>
              <p:cNvPr id="31926" name="Straight Connector 2067"/>
              <p:cNvCxnSpPr/>
              <p:nvPr/>
            </p:nvCxnSpPr>
            <p:spPr>
              <a:xfrm>
                <a:off x="8237520" y="7167240"/>
                <a:ext cx="360" cy="126360"/>
              </a:xfrm>
              <a:prstGeom prst="straightConnector1">
                <a:avLst/>
              </a:prstGeom>
              <a:ln w="6480">
                <a:solidFill>
                  <a:srgbClr val="a8a8a8"/>
                </a:solidFill>
                <a:miter/>
              </a:ln>
            </p:spPr>
          </p:cxnSp>
          <p:cxnSp>
            <p:nvCxnSpPr>
              <p:cNvPr id="31927" name="Straight Connector 2068"/>
              <p:cNvCxnSpPr/>
              <p:nvPr/>
            </p:nvCxnSpPr>
            <p:spPr>
              <a:xfrm>
                <a:off x="8073000" y="7167240"/>
                <a:ext cx="360" cy="126360"/>
              </a:xfrm>
              <a:prstGeom prst="straightConnector1">
                <a:avLst/>
              </a:prstGeom>
              <a:ln w="6480">
                <a:solidFill>
                  <a:srgbClr val="a8a8a8"/>
                </a:solidFill>
                <a:miter/>
              </a:ln>
            </p:spPr>
          </p:cxnSp>
          <p:cxnSp>
            <p:nvCxnSpPr>
              <p:cNvPr id="31928" name="Straight Connector 2069"/>
              <p:cNvCxnSpPr/>
              <p:nvPr/>
            </p:nvCxnSpPr>
            <p:spPr>
              <a:xfrm>
                <a:off x="8567280" y="7167240"/>
                <a:ext cx="360" cy="126360"/>
              </a:xfrm>
              <a:prstGeom prst="straightConnector1">
                <a:avLst/>
              </a:prstGeom>
              <a:ln w="6480">
                <a:solidFill>
                  <a:srgbClr val="a8a8a8"/>
                </a:solidFill>
                <a:miter/>
              </a:ln>
            </p:spPr>
          </p:cxnSp>
          <p:cxnSp>
            <p:nvCxnSpPr>
              <p:cNvPr id="31929" name="Straight Connector 2070"/>
              <p:cNvCxnSpPr/>
              <p:nvPr/>
            </p:nvCxnSpPr>
            <p:spPr>
              <a:xfrm>
                <a:off x="8402400" y="7167240"/>
                <a:ext cx="360" cy="126360"/>
              </a:xfrm>
              <a:prstGeom prst="straightConnector1">
                <a:avLst/>
              </a:prstGeom>
              <a:ln w="6480">
                <a:solidFill>
                  <a:srgbClr val="a8a8a8"/>
                </a:solidFill>
                <a:miter/>
              </a:ln>
            </p:spPr>
          </p:cxnSp>
          <p:cxnSp>
            <p:nvCxnSpPr>
              <p:cNvPr id="31930" name="Straight Connector 2071"/>
              <p:cNvCxnSpPr/>
              <p:nvPr/>
            </p:nvCxnSpPr>
            <p:spPr>
              <a:xfrm>
                <a:off x="8896680" y="7167240"/>
                <a:ext cx="360" cy="126360"/>
              </a:xfrm>
              <a:prstGeom prst="straightConnector1">
                <a:avLst/>
              </a:prstGeom>
              <a:ln w="6480">
                <a:solidFill>
                  <a:srgbClr val="a8a8a8"/>
                </a:solidFill>
                <a:miter/>
              </a:ln>
            </p:spPr>
          </p:cxnSp>
          <p:cxnSp>
            <p:nvCxnSpPr>
              <p:cNvPr id="31931" name="Straight Connector 2072"/>
              <p:cNvCxnSpPr/>
              <p:nvPr/>
            </p:nvCxnSpPr>
            <p:spPr>
              <a:xfrm>
                <a:off x="8731800" y="7167240"/>
                <a:ext cx="360" cy="126360"/>
              </a:xfrm>
              <a:prstGeom prst="straightConnector1">
                <a:avLst/>
              </a:prstGeom>
              <a:ln w="6480">
                <a:solidFill>
                  <a:srgbClr val="a8a8a8"/>
                </a:solidFill>
                <a:miter/>
              </a:ln>
            </p:spPr>
          </p:cxnSp>
          <p:cxnSp>
            <p:nvCxnSpPr>
              <p:cNvPr id="31932" name="Straight Connector 2073"/>
              <p:cNvCxnSpPr/>
              <p:nvPr/>
            </p:nvCxnSpPr>
            <p:spPr>
              <a:xfrm>
                <a:off x="9226080" y="7167240"/>
                <a:ext cx="360" cy="126360"/>
              </a:xfrm>
              <a:prstGeom prst="straightConnector1">
                <a:avLst/>
              </a:prstGeom>
              <a:ln w="6480">
                <a:solidFill>
                  <a:srgbClr val="a8a8a8"/>
                </a:solidFill>
                <a:miter/>
              </a:ln>
            </p:spPr>
          </p:cxnSp>
          <p:cxnSp>
            <p:nvCxnSpPr>
              <p:cNvPr id="31933" name="Straight Connector 2074"/>
              <p:cNvCxnSpPr/>
              <p:nvPr/>
            </p:nvCxnSpPr>
            <p:spPr>
              <a:xfrm>
                <a:off x="9061560" y="7167240"/>
                <a:ext cx="360" cy="126360"/>
              </a:xfrm>
              <a:prstGeom prst="straightConnector1">
                <a:avLst/>
              </a:prstGeom>
              <a:ln w="6480">
                <a:solidFill>
                  <a:srgbClr val="a8a8a8"/>
                </a:solidFill>
                <a:miter/>
              </a:ln>
            </p:spPr>
          </p:cxnSp>
          <p:cxnSp>
            <p:nvCxnSpPr>
              <p:cNvPr id="31934" name="Straight Connector 2075"/>
              <p:cNvCxnSpPr/>
              <p:nvPr/>
            </p:nvCxnSpPr>
            <p:spPr>
              <a:xfrm>
                <a:off x="9555840" y="7167240"/>
                <a:ext cx="360" cy="126360"/>
              </a:xfrm>
              <a:prstGeom prst="straightConnector1">
                <a:avLst/>
              </a:prstGeom>
              <a:ln w="6480">
                <a:solidFill>
                  <a:srgbClr val="a8a8a8"/>
                </a:solidFill>
                <a:miter/>
              </a:ln>
            </p:spPr>
          </p:cxnSp>
          <p:cxnSp>
            <p:nvCxnSpPr>
              <p:cNvPr id="31935" name="Straight Connector 2076"/>
              <p:cNvCxnSpPr/>
              <p:nvPr/>
            </p:nvCxnSpPr>
            <p:spPr>
              <a:xfrm>
                <a:off x="9390960" y="7167240"/>
                <a:ext cx="360" cy="126360"/>
              </a:xfrm>
              <a:prstGeom prst="straightConnector1">
                <a:avLst/>
              </a:prstGeom>
              <a:ln w="6480">
                <a:solidFill>
                  <a:srgbClr val="a8a8a8"/>
                </a:solidFill>
                <a:miter/>
              </a:ln>
            </p:spPr>
          </p:cxnSp>
          <p:cxnSp>
            <p:nvCxnSpPr>
              <p:cNvPr id="31936" name="Straight Connector 2077"/>
              <p:cNvCxnSpPr/>
              <p:nvPr/>
            </p:nvCxnSpPr>
            <p:spPr>
              <a:xfrm>
                <a:off x="9885240" y="7167240"/>
                <a:ext cx="360" cy="126360"/>
              </a:xfrm>
              <a:prstGeom prst="straightConnector1">
                <a:avLst/>
              </a:prstGeom>
              <a:ln w="6480">
                <a:solidFill>
                  <a:srgbClr val="a8a8a8"/>
                </a:solidFill>
                <a:miter/>
              </a:ln>
            </p:spPr>
          </p:cxnSp>
          <p:cxnSp>
            <p:nvCxnSpPr>
              <p:cNvPr id="31937" name="Straight Connector 2078"/>
              <p:cNvCxnSpPr/>
              <p:nvPr/>
            </p:nvCxnSpPr>
            <p:spPr>
              <a:xfrm>
                <a:off x="9720360" y="7167240"/>
                <a:ext cx="360" cy="126360"/>
              </a:xfrm>
              <a:prstGeom prst="straightConnector1">
                <a:avLst/>
              </a:prstGeom>
              <a:ln w="6480">
                <a:solidFill>
                  <a:srgbClr val="a8a8a8"/>
                </a:solidFill>
                <a:miter/>
              </a:ln>
            </p:spPr>
          </p:cxnSp>
          <p:cxnSp>
            <p:nvCxnSpPr>
              <p:cNvPr id="31938" name="Straight Connector 2079"/>
              <p:cNvCxnSpPr/>
              <p:nvPr/>
            </p:nvCxnSpPr>
            <p:spPr>
              <a:xfrm>
                <a:off x="10214640" y="7167240"/>
                <a:ext cx="360" cy="126360"/>
              </a:xfrm>
              <a:prstGeom prst="straightConnector1">
                <a:avLst/>
              </a:prstGeom>
              <a:ln w="6480">
                <a:solidFill>
                  <a:srgbClr val="a8a8a8"/>
                </a:solidFill>
                <a:miter/>
              </a:ln>
            </p:spPr>
          </p:cxnSp>
          <p:cxnSp>
            <p:nvCxnSpPr>
              <p:cNvPr id="31939" name="Straight Connector 2080"/>
              <p:cNvCxnSpPr/>
              <p:nvPr/>
            </p:nvCxnSpPr>
            <p:spPr>
              <a:xfrm>
                <a:off x="10050120" y="7167240"/>
                <a:ext cx="360" cy="126360"/>
              </a:xfrm>
              <a:prstGeom prst="straightConnector1">
                <a:avLst/>
              </a:prstGeom>
              <a:ln w="6480">
                <a:solidFill>
                  <a:srgbClr val="a8a8a8"/>
                </a:solidFill>
                <a:miter/>
              </a:ln>
            </p:spPr>
          </p:cxnSp>
          <p:cxnSp>
            <p:nvCxnSpPr>
              <p:cNvPr id="31940" name="Straight Connector 2081"/>
              <p:cNvCxnSpPr/>
              <p:nvPr/>
            </p:nvCxnSpPr>
            <p:spPr>
              <a:xfrm>
                <a:off x="10544400" y="7167240"/>
                <a:ext cx="360" cy="126360"/>
              </a:xfrm>
              <a:prstGeom prst="straightConnector1">
                <a:avLst/>
              </a:prstGeom>
              <a:ln w="6480">
                <a:solidFill>
                  <a:srgbClr val="a8a8a8"/>
                </a:solidFill>
                <a:miter/>
              </a:ln>
            </p:spPr>
          </p:cxnSp>
          <p:cxnSp>
            <p:nvCxnSpPr>
              <p:cNvPr id="31941" name="Straight Connector 2082"/>
              <p:cNvCxnSpPr/>
              <p:nvPr/>
            </p:nvCxnSpPr>
            <p:spPr>
              <a:xfrm>
                <a:off x="10379520" y="7167240"/>
                <a:ext cx="360" cy="126360"/>
              </a:xfrm>
              <a:prstGeom prst="straightConnector1">
                <a:avLst/>
              </a:prstGeom>
              <a:ln w="6480">
                <a:solidFill>
                  <a:srgbClr val="a8a8a8"/>
                </a:solidFill>
                <a:miter/>
              </a:ln>
            </p:spPr>
          </p:cxnSp>
          <p:cxnSp>
            <p:nvCxnSpPr>
              <p:cNvPr id="31942" name="Straight Connector 2083"/>
              <p:cNvCxnSpPr/>
              <p:nvPr/>
            </p:nvCxnSpPr>
            <p:spPr>
              <a:xfrm>
                <a:off x="10873800" y="7167240"/>
                <a:ext cx="360" cy="126360"/>
              </a:xfrm>
              <a:prstGeom prst="straightConnector1">
                <a:avLst/>
              </a:prstGeom>
              <a:ln w="6480">
                <a:solidFill>
                  <a:srgbClr val="a8a8a8"/>
                </a:solidFill>
                <a:miter/>
              </a:ln>
            </p:spPr>
          </p:cxnSp>
          <p:cxnSp>
            <p:nvCxnSpPr>
              <p:cNvPr id="31943" name="Straight Connector 2084"/>
              <p:cNvCxnSpPr/>
              <p:nvPr/>
            </p:nvCxnSpPr>
            <p:spPr>
              <a:xfrm>
                <a:off x="10708920" y="7167240"/>
                <a:ext cx="360" cy="126360"/>
              </a:xfrm>
              <a:prstGeom prst="straightConnector1">
                <a:avLst/>
              </a:prstGeom>
              <a:ln w="6480">
                <a:solidFill>
                  <a:srgbClr val="a8a8a8"/>
                </a:solidFill>
                <a:miter/>
              </a:ln>
            </p:spPr>
          </p:cxnSp>
          <p:cxnSp>
            <p:nvCxnSpPr>
              <p:cNvPr id="31944" name="Straight Connector 2085"/>
              <p:cNvCxnSpPr/>
              <p:nvPr/>
            </p:nvCxnSpPr>
            <p:spPr>
              <a:xfrm>
                <a:off x="11203200" y="7167240"/>
                <a:ext cx="360" cy="126360"/>
              </a:xfrm>
              <a:prstGeom prst="straightConnector1">
                <a:avLst/>
              </a:prstGeom>
              <a:ln w="6480">
                <a:solidFill>
                  <a:srgbClr val="a8a8a8"/>
                </a:solidFill>
                <a:miter/>
              </a:ln>
            </p:spPr>
          </p:cxnSp>
          <p:cxnSp>
            <p:nvCxnSpPr>
              <p:cNvPr id="31945" name="Straight Connector 2086"/>
              <p:cNvCxnSpPr/>
              <p:nvPr/>
            </p:nvCxnSpPr>
            <p:spPr>
              <a:xfrm>
                <a:off x="11038680" y="7167240"/>
                <a:ext cx="360" cy="126360"/>
              </a:xfrm>
              <a:prstGeom prst="straightConnector1">
                <a:avLst/>
              </a:prstGeom>
              <a:ln w="6480">
                <a:solidFill>
                  <a:srgbClr val="a8a8a8"/>
                </a:solidFill>
                <a:miter/>
              </a:ln>
            </p:spPr>
          </p:cxnSp>
          <p:cxnSp>
            <p:nvCxnSpPr>
              <p:cNvPr id="31946" name="Straight Connector 2087"/>
              <p:cNvCxnSpPr/>
              <p:nvPr/>
            </p:nvCxnSpPr>
            <p:spPr>
              <a:xfrm>
                <a:off x="11532960" y="7167240"/>
                <a:ext cx="360" cy="126360"/>
              </a:xfrm>
              <a:prstGeom prst="straightConnector1">
                <a:avLst/>
              </a:prstGeom>
              <a:ln w="6480">
                <a:solidFill>
                  <a:srgbClr val="a8a8a8"/>
                </a:solidFill>
                <a:miter/>
              </a:ln>
            </p:spPr>
          </p:cxnSp>
          <p:cxnSp>
            <p:nvCxnSpPr>
              <p:cNvPr id="31947" name="Straight Connector 2088"/>
              <p:cNvCxnSpPr/>
              <p:nvPr/>
            </p:nvCxnSpPr>
            <p:spPr>
              <a:xfrm>
                <a:off x="11368080" y="7167240"/>
                <a:ext cx="360" cy="126360"/>
              </a:xfrm>
              <a:prstGeom prst="straightConnector1">
                <a:avLst/>
              </a:prstGeom>
              <a:ln w="6480">
                <a:solidFill>
                  <a:srgbClr val="a8a8a8"/>
                </a:solidFill>
                <a:miter/>
              </a:ln>
            </p:spPr>
          </p:cxnSp>
          <p:cxnSp>
            <p:nvCxnSpPr>
              <p:cNvPr id="31948" name="Straight Connector 2089"/>
              <p:cNvCxnSpPr/>
              <p:nvPr/>
            </p:nvCxnSpPr>
            <p:spPr>
              <a:xfrm>
                <a:off x="11862360" y="7167240"/>
                <a:ext cx="360" cy="126360"/>
              </a:xfrm>
              <a:prstGeom prst="straightConnector1">
                <a:avLst/>
              </a:prstGeom>
              <a:ln w="6480">
                <a:solidFill>
                  <a:srgbClr val="a8a8a8"/>
                </a:solidFill>
                <a:miter/>
              </a:ln>
            </p:spPr>
          </p:cxnSp>
          <p:cxnSp>
            <p:nvCxnSpPr>
              <p:cNvPr id="31949"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1950" name="Group 28"/>
            <p:cNvGrpSpPr/>
            <p:nvPr/>
          </p:nvGrpSpPr>
          <p:grpSpPr>
            <a:xfrm>
              <a:off x="-435240" y="-435240"/>
              <a:ext cx="13042800" cy="7728480"/>
              <a:chOff x="-435240" y="-435240"/>
              <a:chExt cx="13042800" cy="7728480"/>
            </a:xfrm>
          </p:grpSpPr>
          <p:cxnSp>
            <p:nvCxnSpPr>
              <p:cNvPr id="31951" name="Straight Connector 1897"/>
              <p:cNvCxnSpPr/>
              <p:nvPr/>
            </p:nvCxnSpPr>
            <p:spPr>
              <a:xfrm>
                <a:off x="12355560" y="4898520"/>
                <a:ext cx="252360" cy="360"/>
              </a:xfrm>
              <a:prstGeom prst="straightConnector1">
                <a:avLst/>
              </a:prstGeom>
              <a:ln w="6480">
                <a:solidFill>
                  <a:srgbClr val="a8a8a8"/>
                </a:solidFill>
                <a:miter/>
              </a:ln>
            </p:spPr>
          </p:cxnSp>
          <p:cxnSp>
            <p:nvCxnSpPr>
              <p:cNvPr id="31952" name="Straight Connector 181"/>
              <p:cNvCxnSpPr/>
              <p:nvPr/>
            </p:nvCxnSpPr>
            <p:spPr>
              <a:xfrm>
                <a:off x="-435240" y="326520"/>
                <a:ext cx="252360" cy="360"/>
              </a:xfrm>
              <a:prstGeom prst="straightConnector1">
                <a:avLst/>
              </a:prstGeom>
              <a:ln w="6480">
                <a:solidFill>
                  <a:srgbClr val="a8a8a8"/>
                </a:solidFill>
                <a:miter/>
              </a:ln>
            </p:spPr>
          </p:cxnSp>
          <p:cxnSp>
            <p:nvCxnSpPr>
              <p:cNvPr id="31953" name="Straight Connector 182"/>
              <p:cNvCxnSpPr/>
              <p:nvPr/>
            </p:nvCxnSpPr>
            <p:spPr>
              <a:xfrm>
                <a:off x="-435240" y="0"/>
                <a:ext cx="252360" cy="360"/>
              </a:xfrm>
              <a:prstGeom prst="straightConnector1">
                <a:avLst/>
              </a:prstGeom>
              <a:ln w="6480">
                <a:solidFill>
                  <a:srgbClr val="a8a8a8"/>
                </a:solidFill>
                <a:miter/>
              </a:ln>
            </p:spPr>
          </p:cxnSp>
          <p:cxnSp>
            <p:nvCxnSpPr>
              <p:cNvPr id="31954" name="Straight Connector 183"/>
              <p:cNvCxnSpPr/>
              <p:nvPr/>
            </p:nvCxnSpPr>
            <p:spPr>
              <a:xfrm>
                <a:off x="-435240" y="979560"/>
                <a:ext cx="252360" cy="360"/>
              </a:xfrm>
              <a:prstGeom prst="straightConnector1">
                <a:avLst/>
              </a:prstGeom>
              <a:ln w="6480">
                <a:solidFill>
                  <a:srgbClr val="a8a8a8"/>
                </a:solidFill>
                <a:miter/>
              </a:ln>
            </p:spPr>
          </p:cxnSp>
          <p:cxnSp>
            <p:nvCxnSpPr>
              <p:cNvPr id="31955" name="Straight Connector 184"/>
              <p:cNvCxnSpPr/>
              <p:nvPr/>
            </p:nvCxnSpPr>
            <p:spPr>
              <a:xfrm>
                <a:off x="-435240" y="653040"/>
                <a:ext cx="252360" cy="360"/>
              </a:xfrm>
              <a:prstGeom prst="straightConnector1">
                <a:avLst/>
              </a:prstGeom>
              <a:ln w="6480">
                <a:solidFill>
                  <a:srgbClr val="a8a8a8"/>
                </a:solidFill>
                <a:miter/>
              </a:ln>
            </p:spPr>
          </p:cxnSp>
          <p:cxnSp>
            <p:nvCxnSpPr>
              <p:cNvPr id="31956" name="Straight Connector 185"/>
              <p:cNvCxnSpPr/>
              <p:nvPr/>
            </p:nvCxnSpPr>
            <p:spPr>
              <a:xfrm>
                <a:off x="-435240" y="1632600"/>
                <a:ext cx="252360" cy="360"/>
              </a:xfrm>
              <a:prstGeom prst="straightConnector1">
                <a:avLst/>
              </a:prstGeom>
              <a:ln w="6480">
                <a:solidFill>
                  <a:srgbClr val="a8a8a8"/>
                </a:solidFill>
                <a:miter/>
              </a:ln>
            </p:spPr>
          </p:cxnSp>
          <p:cxnSp>
            <p:nvCxnSpPr>
              <p:cNvPr id="31957" name="Straight Connector 186"/>
              <p:cNvCxnSpPr/>
              <p:nvPr/>
            </p:nvCxnSpPr>
            <p:spPr>
              <a:xfrm>
                <a:off x="-435240" y="1306080"/>
                <a:ext cx="252360" cy="360"/>
              </a:xfrm>
              <a:prstGeom prst="straightConnector1">
                <a:avLst/>
              </a:prstGeom>
              <a:ln w="6480">
                <a:solidFill>
                  <a:srgbClr val="a8a8a8"/>
                </a:solidFill>
                <a:miter/>
              </a:ln>
            </p:spPr>
          </p:cxnSp>
          <p:cxnSp>
            <p:nvCxnSpPr>
              <p:cNvPr id="31958" name="Straight Connector 187"/>
              <p:cNvCxnSpPr/>
              <p:nvPr/>
            </p:nvCxnSpPr>
            <p:spPr>
              <a:xfrm>
                <a:off x="-435240" y="2285640"/>
                <a:ext cx="252360" cy="360"/>
              </a:xfrm>
              <a:prstGeom prst="straightConnector1">
                <a:avLst/>
              </a:prstGeom>
              <a:ln w="6480">
                <a:solidFill>
                  <a:srgbClr val="a8a8a8"/>
                </a:solidFill>
                <a:miter/>
              </a:ln>
            </p:spPr>
          </p:cxnSp>
          <p:cxnSp>
            <p:nvCxnSpPr>
              <p:cNvPr id="31959" name="Straight Connector 188"/>
              <p:cNvCxnSpPr/>
              <p:nvPr/>
            </p:nvCxnSpPr>
            <p:spPr>
              <a:xfrm>
                <a:off x="-435240" y="1959120"/>
                <a:ext cx="252360" cy="360"/>
              </a:xfrm>
              <a:prstGeom prst="straightConnector1">
                <a:avLst/>
              </a:prstGeom>
              <a:ln w="6480">
                <a:solidFill>
                  <a:srgbClr val="a8a8a8"/>
                </a:solidFill>
                <a:miter/>
              </a:ln>
            </p:spPr>
          </p:cxnSp>
          <p:cxnSp>
            <p:nvCxnSpPr>
              <p:cNvPr id="31960" name="Straight Connector 189"/>
              <p:cNvCxnSpPr/>
              <p:nvPr/>
            </p:nvCxnSpPr>
            <p:spPr>
              <a:xfrm>
                <a:off x="-435240" y="2939040"/>
                <a:ext cx="252360" cy="360"/>
              </a:xfrm>
              <a:prstGeom prst="straightConnector1">
                <a:avLst/>
              </a:prstGeom>
              <a:ln w="6480">
                <a:solidFill>
                  <a:srgbClr val="a8a8a8"/>
                </a:solidFill>
                <a:miter/>
              </a:ln>
            </p:spPr>
          </p:cxnSp>
          <p:cxnSp>
            <p:nvCxnSpPr>
              <p:cNvPr id="31961" name="Straight Connector 190"/>
              <p:cNvCxnSpPr/>
              <p:nvPr/>
            </p:nvCxnSpPr>
            <p:spPr>
              <a:xfrm>
                <a:off x="-435240" y="2612520"/>
                <a:ext cx="252360" cy="360"/>
              </a:xfrm>
              <a:prstGeom prst="straightConnector1">
                <a:avLst/>
              </a:prstGeom>
              <a:ln w="6480">
                <a:solidFill>
                  <a:srgbClr val="a8a8a8"/>
                </a:solidFill>
                <a:miter/>
              </a:ln>
            </p:spPr>
          </p:cxnSp>
          <p:cxnSp>
            <p:nvCxnSpPr>
              <p:cNvPr id="31962" name="Straight Connector 191"/>
              <p:cNvCxnSpPr/>
              <p:nvPr/>
            </p:nvCxnSpPr>
            <p:spPr>
              <a:xfrm>
                <a:off x="-435240" y="3592080"/>
                <a:ext cx="252360" cy="360"/>
              </a:xfrm>
              <a:prstGeom prst="straightConnector1">
                <a:avLst/>
              </a:prstGeom>
              <a:ln w="6480">
                <a:solidFill>
                  <a:srgbClr val="a8a8a8"/>
                </a:solidFill>
                <a:miter/>
              </a:ln>
            </p:spPr>
          </p:cxnSp>
          <p:cxnSp>
            <p:nvCxnSpPr>
              <p:cNvPr id="31963" name="Straight Connector 192"/>
              <p:cNvCxnSpPr/>
              <p:nvPr/>
            </p:nvCxnSpPr>
            <p:spPr>
              <a:xfrm>
                <a:off x="-435240" y="3265560"/>
                <a:ext cx="252360" cy="360"/>
              </a:xfrm>
              <a:prstGeom prst="straightConnector1">
                <a:avLst/>
              </a:prstGeom>
              <a:ln w="6480">
                <a:solidFill>
                  <a:srgbClr val="a8a8a8"/>
                </a:solidFill>
                <a:miter/>
              </a:ln>
            </p:spPr>
          </p:cxnSp>
          <p:cxnSp>
            <p:nvCxnSpPr>
              <p:cNvPr id="31964" name="Straight Connector 193"/>
              <p:cNvCxnSpPr/>
              <p:nvPr/>
            </p:nvCxnSpPr>
            <p:spPr>
              <a:xfrm>
                <a:off x="-435240" y="4245120"/>
                <a:ext cx="252360" cy="360"/>
              </a:xfrm>
              <a:prstGeom prst="straightConnector1">
                <a:avLst/>
              </a:prstGeom>
              <a:ln w="6480">
                <a:solidFill>
                  <a:srgbClr val="a8a8a8"/>
                </a:solidFill>
                <a:miter/>
              </a:ln>
            </p:spPr>
          </p:cxnSp>
          <p:cxnSp>
            <p:nvCxnSpPr>
              <p:cNvPr id="31965" name="Straight Connector 194"/>
              <p:cNvCxnSpPr/>
              <p:nvPr/>
            </p:nvCxnSpPr>
            <p:spPr>
              <a:xfrm>
                <a:off x="-435240" y="3918600"/>
                <a:ext cx="252360" cy="360"/>
              </a:xfrm>
              <a:prstGeom prst="straightConnector1">
                <a:avLst/>
              </a:prstGeom>
              <a:ln w="6480">
                <a:solidFill>
                  <a:srgbClr val="a8a8a8"/>
                </a:solidFill>
                <a:miter/>
              </a:ln>
            </p:spPr>
          </p:cxnSp>
          <p:cxnSp>
            <p:nvCxnSpPr>
              <p:cNvPr id="31966" name="Straight Connector 195"/>
              <p:cNvCxnSpPr/>
              <p:nvPr/>
            </p:nvCxnSpPr>
            <p:spPr>
              <a:xfrm>
                <a:off x="-435240" y="4898520"/>
                <a:ext cx="252360" cy="360"/>
              </a:xfrm>
              <a:prstGeom prst="straightConnector1">
                <a:avLst/>
              </a:prstGeom>
              <a:ln w="6480">
                <a:solidFill>
                  <a:srgbClr val="a8a8a8"/>
                </a:solidFill>
                <a:miter/>
              </a:ln>
            </p:spPr>
          </p:cxnSp>
          <p:cxnSp>
            <p:nvCxnSpPr>
              <p:cNvPr id="31967" name="Straight Connector 196"/>
              <p:cNvCxnSpPr/>
              <p:nvPr/>
            </p:nvCxnSpPr>
            <p:spPr>
              <a:xfrm>
                <a:off x="-435240" y="4571640"/>
                <a:ext cx="252360" cy="360"/>
              </a:xfrm>
              <a:prstGeom prst="straightConnector1">
                <a:avLst/>
              </a:prstGeom>
              <a:ln w="6480">
                <a:solidFill>
                  <a:srgbClr val="a8a8a8"/>
                </a:solidFill>
                <a:miter/>
              </a:ln>
            </p:spPr>
          </p:cxnSp>
          <p:cxnSp>
            <p:nvCxnSpPr>
              <p:cNvPr id="31968" name="Straight Connector 197"/>
              <p:cNvCxnSpPr/>
              <p:nvPr/>
            </p:nvCxnSpPr>
            <p:spPr>
              <a:xfrm>
                <a:off x="-435240" y="5551560"/>
                <a:ext cx="252360" cy="360"/>
              </a:xfrm>
              <a:prstGeom prst="straightConnector1">
                <a:avLst/>
              </a:prstGeom>
              <a:ln w="6480">
                <a:solidFill>
                  <a:srgbClr val="a8a8a8"/>
                </a:solidFill>
                <a:miter/>
              </a:ln>
            </p:spPr>
          </p:cxnSp>
          <p:cxnSp>
            <p:nvCxnSpPr>
              <p:cNvPr id="31969" name="Straight Connector 198"/>
              <p:cNvCxnSpPr/>
              <p:nvPr/>
            </p:nvCxnSpPr>
            <p:spPr>
              <a:xfrm>
                <a:off x="-435240" y="5225040"/>
                <a:ext cx="252360" cy="360"/>
              </a:xfrm>
              <a:prstGeom prst="straightConnector1">
                <a:avLst/>
              </a:prstGeom>
              <a:ln w="6480">
                <a:solidFill>
                  <a:srgbClr val="a8a8a8"/>
                </a:solidFill>
                <a:miter/>
              </a:ln>
            </p:spPr>
          </p:cxnSp>
          <p:cxnSp>
            <p:nvCxnSpPr>
              <p:cNvPr id="31970" name="Straight Connector 199"/>
              <p:cNvCxnSpPr/>
              <p:nvPr/>
            </p:nvCxnSpPr>
            <p:spPr>
              <a:xfrm>
                <a:off x="-435240" y="6204600"/>
                <a:ext cx="252360" cy="360"/>
              </a:xfrm>
              <a:prstGeom prst="straightConnector1">
                <a:avLst/>
              </a:prstGeom>
              <a:ln w="6480">
                <a:solidFill>
                  <a:srgbClr val="a8a8a8"/>
                </a:solidFill>
                <a:miter/>
              </a:ln>
            </p:spPr>
          </p:cxnSp>
          <p:cxnSp>
            <p:nvCxnSpPr>
              <p:cNvPr id="31971" name="Straight Connector 200"/>
              <p:cNvCxnSpPr/>
              <p:nvPr/>
            </p:nvCxnSpPr>
            <p:spPr>
              <a:xfrm>
                <a:off x="-435240" y="5878080"/>
                <a:ext cx="252360" cy="360"/>
              </a:xfrm>
              <a:prstGeom prst="straightConnector1">
                <a:avLst/>
              </a:prstGeom>
              <a:ln w="6480">
                <a:solidFill>
                  <a:srgbClr val="a8a8a8"/>
                </a:solidFill>
                <a:miter/>
              </a:ln>
            </p:spPr>
          </p:cxnSp>
          <p:cxnSp>
            <p:nvCxnSpPr>
              <p:cNvPr id="31972" name="Straight Connector 201"/>
              <p:cNvCxnSpPr/>
              <p:nvPr/>
            </p:nvCxnSpPr>
            <p:spPr>
              <a:xfrm>
                <a:off x="-435240" y="6857640"/>
                <a:ext cx="252360" cy="360"/>
              </a:xfrm>
              <a:prstGeom prst="straightConnector1">
                <a:avLst/>
              </a:prstGeom>
              <a:ln w="6480">
                <a:solidFill>
                  <a:srgbClr val="a8a8a8"/>
                </a:solidFill>
                <a:miter/>
              </a:ln>
            </p:spPr>
          </p:cxnSp>
          <p:cxnSp>
            <p:nvCxnSpPr>
              <p:cNvPr id="31973" name="Straight Connector 202"/>
              <p:cNvCxnSpPr/>
              <p:nvPr/>
            </p:nvCxnSpPr>
            <p:spPr>
              <a:xfrm>
                <a:off x="-435240" y="6531120"/>
                <a:ext cx="252360" cy="360"/>
              </a:xfrm>
              <a:prstGeom prst="straightConnector1">
                <a:avLst/>
              </a:prstGeom>
              <a:ln w="6480">
                <a:solidFill>
                  <a:srgbClr val="a8a8a8"/>
                </a:solidFill>
                <a:miter/>
              </a:ln>
            </p:spPr>
          </p:cxnSp>
          <p:cxnSp>
            <p:nvCxnSpPr>
              <p:cNvPr id="31974" name="Straight Connector 806"/>
              <p:cNvCxnSpPr/>
              <p:nvPr/>
            </p:nvCxnSpPr>
            <p:spPr>
              <a:xfrm flipV="1">
                <a:off x="11862360" y="-435240"/>
                <a:ext cx="360" cy="252360"/>
              </a:xfrm>
              <a:prstGeom prst="straightConnector1">
                <a:avLst/>
              </a:prstGeom>
              <a:ln w="6480">
                <a:solidFill>
                  <a:srgbClr val="a8a8a8"/>
                </a:solidFill>
                <a:miter/>
              </a:ln>
            </p:spPr>
          </p:cxnSp>
          <p:cxnSp>
            <p:nvCxnSpPr>
              <p:cNvPr id="31975" name="Straight Connector 807"/>
              <p:cNvCxnSpPr/>
              <p:nvPr/>
            </p:nvCxnSpPr>
            <p:spPr>
              <a:xfrm flipV="1">
                <a:off x="12191760" y="-435240"/>
                <a:ext cx="360" cy="252360"/>
              </a:xfrm>
              <a:prstGeom prst="straightConnector1">
                <a:avLst/>
              </a:prstGeom>
              <a:ln w="6480">
                <a:solidFill>
                  <a:srgbClr val="a8a8a8"/>
                </a:solidFill>
                <a:miter/>
              </a:ln>
            </p:spPr>
          </p:cxnSp>
          <p:cxnSp>
            <p:nvCxnSpPr>
              <p:cNvPr id="31976" name="Straight Connector 808"/>
              <p:cNvCxnSpPr/>
              <p:nvPr/>
            </p:nvCxnSpPr>
            <p:spPr>
              <a:xfrm flipV="1">
                <a:off x="11203200" y="-435240"/>
                <a:ext cx="360" cy="252360"/>
              </a:xfrm>
              <a:prstGeom prst="straightConnector1">
                <a:avLst/>
              </a:prstGeom>
              <a:ln w="6480">
                <a:solidFill>
                  <a:srgbClr val="a8a8a8"/>
                </a:solidFill>
                <a:miter/>
              </a:ln>
            </p:spPr>
          </p:cxnSp>
          <p:cxnSp>
            <p:nvCxnSpPr>
              <p:cNvPr id="31977" name="Straight Connector 809"/>
              <p:cNvCxnSpPr/>
              <p:nvPr/>
            </p:nvCxnSpPr>
            <p:spPr>
              <a:xfrm flipV="1">
                <a:off x="11532960" y="-435240"/>
                <a:ext cx="360" cy="252360"/>
              </a:xfrm>
              <a:prstGeom prst="straightConnector1">
                <a:avLst/>
              </a:prstGeom>
              <a:ln w="6480">
                <a:solidFill>
                  <a:srgbClr val="a8a8a8"/>
                </a:solidFill>
                <a:miter/>
              </a:ln>
            </p:spPr>
          </p:cxnSp>
          <p:cxnSp>
            <p:nvCxnSpPr>
              <p:cNvPr id="31978" name="Straight Connector 810"/>
              <p:cNvCxnSpPr/>
              <p:nvPr/>
            </p:nvCxnSpPr>
            <p:spPr>
              <a:xfrm flipV="1">
                <a:off x="10544400" y="-435240"/>
                <a:ext cx="360" cy="252360"/>
              </a:xfrm>
              <a:prstGeom prst="straightConnector1">
                <a:avLst/>
              </a:prstGeom>
              <a:ln w="6480">
                <a:solidFill>
                  <a:srgbClr val="a8a8a8"/>
                </a:solidFill>
                <a:miter/>
              </a:ln>
            </p:spPr>
          </p:cxnSp>
          <p:cxnSp>
            <p:nvCxnSpPr>
              <p:cNvPr id="31979" name="Straight Connector 811"/>
              <p:cNvCxnSpPr/>
              <p:nvPr/>
            </p:nvCxnSpPr>
            <p:spPr>
              <a:xfrm flipV="1">
                <a:off x="10873800" y="-435240"/>
                <a:ext cx="360" cy="252360"/>
              </a:xfrm>
              <a:prstGeom prst="straightConnector1">
                <a:avLst/>
              </a:prstGeom>
              <a:ln w="6480">
                <a:solidFill>
                  <a:srgbClr val="a8a8a8"/>
                </a:solidFill>
                <a:miter/>
              </a:ln>
            </p:spPr>
          </p:cxnSp>
          <p:cxnSp>
            <p:nvCxnSpPr>
              <p:cNvPr id="31980" name="Straight Connector 812"/>
              <p:cNvCxnSpPr/>
              <p:nvPr/>
            </p:nvCxnSpPr>
            <p:spPr>
              <a:xfrm flipV="1">
                <a:off x="9885240" y="-435240"/>
                <a:ext cx="360" cy="252360"/>
              </a:xfrm>
              <a:prstGeom prst="straightConnector1">
                <a:avLst/>
              </a:prstGeom>
              <a:ln w="6480">
                <a:solidFill>
                  <a:srgbClr val="a8a8a8"/>
                </a:solidFill>
                <a:miter/>
              </a:ln>
            </p:spPr>
          </p:cxnSp>
          <p:cxnSp>
            <p:nvCxnSpPr>
              <p:cNvPr id="31981" name="Straight Connector 813"/>
              <p:cNvCxnSpPr/>
              <p:nvPr/>
            </p:nvCxnSpPr>
            <p:spPr>
              <a:xfrm flipV="1">
                <a:off x="10214640" y="-435240"/>
                <a:ext cx="360" cy="252360"/>
              </a:xfrm>
              <a:prstGeom prst="straightConnector1">
                <a:avLst/>
              </a:prstGeom>
              <a:ln w="6480">
                <a:solidFill>
                  <a:srgbClr val="a8a8a8"/>
                </a:solidFill>
                <a:miter/>
              </a:ln>
            </p:spPr>
          </p:cxnSp>
          <p:cxnSp>
            <p:nvCxnSpPr>
              <p:cNvPr id="31982" name="Straight Connector 814"/>
              <p:cNvCxnSpPr/>
              <p:nvPr/>
            </p:nvCxnSpPr>
            <p:spPr>
              <a:xfrm flipV="1">
                <a:off x="9226080" y="-435240"/>
                <a:ext cx="360" cy="252360"/>
              </a:xfrm>
              <a:prstGeom prst="straightConnector1">
                <a:avLst/>
              </a:prstGeom>
              <a:ln w="6480">
                <a:solidFill>
                  <a:srgbClr val="a8a8a8"/>
                </a:solidFill>
                <a:miter/>
              </a:ln>
            </p:spPr>
          </p:cxnSp>
          <p:cxnSp>
            <p:nvCxnSpPr>
              <p:cNvPr id="31983" name="Straight Connector 815"/>
              <p:cNvCxnSpPr/>
              <p:nvPr/>
            </p:nvCxnSpPr>
            <p:spPr>
              <a:xfrm flipV="1">
                <a:off x="9555840" y="-435240"/>
                <a:ext cx="360" cy="252360"/>
              </a:xfrm>
              <a:prstGeom prst="straightConnector1">
                <a:avLst/>
              </a:prstGeom>
              <a:ln w="6480">
                <a:solidFill>
                  <a:srgbClr val="a8a8a8"/>
                </a:solidFill>
                <a:miter/>
              </a:ln>
            </p:spPr>
          </p:cxnSp>
          <p:cxnSp>
            <p:nvCxnSpPr>
              <p:cNvPr id="31984" name="Straight Connector 816"/>
              <p:cNvCxnSpPr/>
              <p:nvPr/>
            </p:nvCxnSpPr>
            <p:spPr>
              <a:xfrm flipV="1">
                <a:off x="8567280" y="-435240"/>
                <a:ext cx="360" cy="252360"/>
              </a:xfrm>
              <a:prstGeom prst="straightConnector1">
                <a:avLst/>
              </a:prstGeom>
              <a:ln w="6480">
                <a:solidFill>
                  <a:srgbClr val="a8a8a8"/>
                </a:solidFill>
                <a:miter/>
              </a:ln>
            </p:spPr>
          </p:cxnSp>
          <p:cxnSp>
            <p:nvCxnSpPr>
              <p:cNvPr id="31985" name="Straight Connector 817"/>
              <p:cNvCxnSpPr/>
              <p:nvPr/>
            </p:nvCxnSpPr>
            <p:spPr>
              <a:xfrm flipV="1">
                <a:off x="8896680" y="-435240"/>
                <a:ext cx="360" cy="252360"/>
              </a:xfrm>
              <a:prstGeom prst="straightConnector1">
                <a:avLst/>
              </a:prstGeom>
              <a:ln w="6480">
                <a:solidFill>
                  <a:srgbClr val="a8a8a8"/>
                </a:solidFill>
                <a:miter/>
              </a:ln>
            </p:spPr>
          </p:cxnSp>
          <p:cxnSp>
            <p:nvCxnSpPr>
              <p:cNvPr id="31986" name="Straight Connector 818"/>
              <p:cNvCxnSpPr/>
              <p:nvPr/>
            </p:nvCxnSpPr>
            <p:spPr>
              <a:xfrm flipV="1">
                <a:off x="7908120" y="-435240"/>
                <a:ext cx="360" cy="252360"/>
              </a:xfrm>
              <a:prstGeom prst="straightConnector1">
                <a:avLst/>
              </a:prstGeom>
              <a:ln w="6480">
                <a:solidFill>
                  <a:srgbClr val="a8a8a8"/>
                </a:solidFill>
                <a:miter/>
              </a:ln>
            </p:spPr>
          </p:cxnSp>
          <p:cxnSp>
            <p:nvCxnSpPr>
              <p:cNvPr id="31987" name="Straight Connector 819"/>
              <p:cNvCxnSpPr/>
              <p:nvPr/>
            </p:nvCxnSpPr>
            <p:spPr>
              <a:xfrm flipV="1">
                <a:off x="8237520" y="-435240"/>
                <a:ext cx="360" cy="252360"/>
              </a:xfrm>
              <a:prstGeom prst="straightConnector1">
                <a:avLst/>
              </a:prstGeom>
              <a:ln w="6480">
                <a:solidFill>
                  <a:srgbClr val="a8a8a8"/>
                </a:solidFill>
                <a:miter/>
              </a:ln>
            </p:spPr>
          </p:cxnSp>
          <p:cxnSp>
            <p:nvCxnSpPr>
              <p:cNvPr id="31988" name="Straight Connector 820"/>
              <p:cNvCxnSpPr/>
              <p:nvPr/>
            </p:nvCxnSpPr>
            <p:spPr>
              <a:xfrm flipV="1">
                <a:off x="7248960" y="-435240"/>
                <a:ext cx="360" cy="252360"/>
              </a:xfrm>
              <a:prstGeom prst="straightConnector1">
                <a:avLst/>
              </a:prstGeom>
              <a:ln w="6480">
                <a:solidFill>
                  <a:srgbClr val="a8a8a8"/>
                </a:solidFill>
                <a:miter/>
              </a:ln>
            </p:spPr>
          </p:cxnSp>
          <p:cxnSp>
            <p:nvCxnSpPr>
              <p:cNvPr id="31989" name="Straight Connector 821"/>
              <p:cNvCxnSpPr/>
              <p:nvPr/>
            </p:nvCxnSpPr>
            <p:spPr>
              <a:xfrm flipV="1">
                <a:off x="7578720" y="-435240"/>
                <a:ext cx="360" cy="252360"/>
              </a:xfrm>
              <a:prstGeom prst="straightConnector1">
                <a:avLst/>
              </a:prstGeom>
              <a:ln w="6480">
                <a:solidFill>
                  <a:srgbClr val="a8a8a8"/>
                </a:solidFill>
                <a:miter/>
              </a:ln>
            </p:spPr>
          </p:cxnSp>
          <p:cxnSp>
            <p:nvCxnSpPr>
              <p:cNvPr id="31990" name="Straight Connector 822"/>
              <p:cNvCxnSpPr/>
              <p:nvPr/>
            </p:nvCxnSpPr>
            <p:spPr>
              <a:xfrm flipV="1">
                <a:off x="6590160" y="-435240"/>
                <a:ext cx="360" cy="252360"/>
              </a:xfrm>
              <a:prstGeom prst="straightConnector1">
                <a:avLst/>
              </a:prstGeom>
              <a:ln w="6480">
                <a:solidFill>
                  <a:srgbClr val="a8a8a8"/>
                </a:solidFill>
                <a:miter/>
              </a:ln>
            </p:spPr>
          </p:cxnSp>
          <p:cxnSp>
            <p:nvCxnSpPr>
              <p:cNvPr id="31991" name="Straight Connector 823"/>
              <p:cNvCxnSpPr/>
              <p:nvPr/>
            </p:nvCxnSpPr>
            <p:spPr>
              <a:xfrm flipV="1">
                <a:off x="6919560" y="-435240"/>
                <a:ext cx="360" cy="252360"/>
              </a:xfrm>
              <a:prstGeom prst="straightConnector1">
                <a:avLst/>
              </a:prstGeom>
              <a:ln w="6480">
                <a:solidFill>
                  <a:srgbClr val="a8a8a8"/>
                </a:solidFill>
                <a:miter/>
              </a:ln>
            </p:spPr>
          </p:cxnSp>
          <p:cxnSp>
            <p:nvCxnSpPr>
              <p:cNvPr id="31992" name="Straight Connector 824"/>
              <p:cNvCxnSpPr/>
              <p:nvPr/>
            </p:nvCxnSpPr>
            <p:spPr>
              <a:xfrm flipV="1">
                <a:off x="5931000" y="-435240"/>
                <a:ext cx="360" cy="252360"/>
              </a:xfrm>
              <a:prstGeom prst="straightConnector1">
                <a:avLst/>
              </a:prstGeom>
              <a:ln w="6480">
                <a:solidFill>
                  <a:srgbClr val="a8a8a8"/>
                </a:solidFill>
                <a:miter/>
              </a:ln>
            </p:spPr>
          </p:cxnSp>
          <p:cxnSp>
            <p:nvCxnSpPr>
              <p:cNvPr id="31993" name="Straight Connector 825"/>
              <p:cNvCxnSpPr/>
              <p:nvPr/>
            </p:nvCxnSpPr>
            <p:spPr>
              <a:xfrm flipV="1">
                <a:off x="6260760" y="-435240"/>
                <a:ext cx="360" cy="252360"/>
              </a:xfrm>
              <a:prstGeom prst="straightConnector1">
                <a:avLst/>
              </a:prstGeom>
              <a:ln w="6480">
                <a:solidFill>
                  <a:srgbClr val="a8a8a8"/>
                </a:solidFill>
                <a:miter/>
              </a:ln>
            </p:spPr>
          </p:cxnSp>
          <p:cxnSp>
            <p:nvCxnSpPr>
              <p:cNvPr id="31994" name="Straight Connector 826"/>
              <p:cNvCxnSpPr/>
              <p:nvPr/>
            </p:nvCxnSpPr>
            <p:spPr>
              <a:xfrm flipV="1">
                <a:off x="5272200" y="-435240"/>
                <a:ext cx="360" cy="252360"/>
              </a:xfrm>
              <a:prstGeom prst="straightConnector1">
                <a:avLst/>
              </a:prstGeom>
              <a:ln w="6480">
                <a:solidFill>
                  <a:srgbClr val="a8a8a8"/>
                </a:solidFill>
                <a:miter/>
              </a:ln>
            </p:spPr>
          </p:cxnSp>
          <p:cxnSp>
            <p:nvCxnSpPr>
              <p:cNvPr id="31995" name="Straight Connector 827"/>
              <p:cNvCxnSpPr/>
              <p:nvPr/>
            </p:nvCxnSpPr>
            <p:spPr>
              <a:xfrm flipV="1">
                <a:off x="5601600" y="-435240"/>
                <a:ext cx="360" cy="252360"/>
              </a:xfrm>
              <a:prstGeom prst="straightConnector1">
                <a:avLst/>
              </a:prstGeom>
              <a:ln w="6480">
                <a:solidFill>
                  <a:srgbClr val="a8a8a8"/>
                </a:solidFill>
                <a:miter/>
              </a:ln>
            </p:spPr>
          </p:cxnSp>
          <p:cxnSp>
            <p:nvCxnSpPr>
              <p:cNvPr id="31996" name="Straight Connector 828"/>
              <p:cNvCxnSpPr/>
              <p:nvPr/>
            </p:nvCxnSpPr>
            <p:spPr>
              <a:xfrm flipV="1">
                <a:off x="4613040" y="-435240"/>
                <a:ext cx="360" cy="252360"/>
              </a:xfrm>
              <a:prstGeom prst="straightConnector1">
                <a:avLst/>
              </a:prstGeom>
              <a:ln w="6480">
                <a:solidFill>
                  <a:srgbClr val="a8a8a8"/>
                </a:solidFill>
                <a:miter/>
              </a:ln>
            </p:spPr>
          </p:cxnSp>
          <p:cxnSp>
            <p:nvCxnSpPr>
              <p:cNvPr id="31997" name="Straight Connector 829"/>
              <p:cNvCxnSpPr/>
              <p:nvPr/>
            </p:nvCxnSpPr>
            <p:spPr>
              <a:xfrm flipV="1">
                <a:off x="4942440" y="-435240"/>
                <a:ext cx="360" cy="252360"/>
              </a:xfrm>
              <a:prstGeom prst="straightConnector1">
                <a:avLst/>
              </a:prstGeom>
              <a:ln w="6480">
                <a:solidFill>
                  <a:srgbClr val="a8a8a8"/>
                </a:solidFill>
                <a:miter/>
              </a:ln>
            </p:spPr>
          </p:cxnSp>
          <p:cxnSp>
            <p:nvCxnSpPr>
              <p:cNvPr id="31998" name="Straight Connector 830"/>
              <p:cNvCxnSpPr/>
              <p:nvPr/>
            </p:nvCxnSpPr>
            <p:spPr>
              <a:xfrm flipV="1">
                <a:off x="3953880" y="-435240"/>
                <a:ext cx="360" cy="252360"/>
              </a:xfrm>
              <a:prstGeom prst="straightConnector1">
                <a:avLst/>
              </a:prstGeom>
              <a:ln w="6480">
                <a:solidFill>
                  <a:srgbClr val="a8a8a8"/>
                </a:solidFill>
                <a:miter/>
              </a:ln>
            </p:spPr>
          </p:cxnSp>
          <p:cxnSp>
            <p:nvCxnSpPr>
              <p:cNvPr id="31999" name="Straight Connector 831"/>
              <p:cNvCxnSpPr/>
              <p:nvPr/>
            </p:nvCxnSpPr>
            <p:spPr>
              <a:xfrm flipV="1">
                <a:off x="4283640" y="-435240"/>
                <a:ext cx="360" cy="252360"/>
              </a:xfrm>
              <a:prstGeom prst="straightConnector1">
                <a:avLst/>
              </a:prstGeom>
              <a:ln w="6480">
                <a:solidFill>
                  <a:srgbClr val="a8a8a8"/>
                </a:solidFill>
                <a:miter/>
              </a:ln>
            </p:spPr>
          </p:cxnSp>
          <p:cxnSp>
            <p:nvCxnSpPr>
              <p:cNvPr id="32000" name="Straight Connector 832"/>
              <p:cNvCxnSpPr/>
              <p:nvPr/>
            </p:nvCxnSpPr>
            <p:spPr>
              <a:xfrm flipV="1">
                <a:off x="3295080" y="-435240"/>
                <a:ext cx="360" cy="252360"/>
              </a:xfrm>
              <a:prstGeom prst="straightConnector1">
                <a:avLst/>
              </a:prstGeom>
              <a:ln w="6480">
                <a:solidFill>
                  <a:srgbClr val="a8a8a8"/>
                </a:solidFill>
                <a:miter/>
              </a:ln>
            </p:spPr>
          </p:cxnSp>
          <p:cxnSp>
            <p:nvCxnSpPr>
              <p:cNvPr id="32001" name="Straight Connector 833"/>
              <p:cNvCxnSpPr/>
              <p:nvPr/>
            </p:nvCxnSpPr>
            <p:spPr>
              <a:xfrm flipV="1">
                <a:off x="3624480" y="-435240"/>
                <a:ext cx="360" cy="252360"/>
              </a:xfrm>
              <a:prstGeom prst="straightConnector1">
                <a:avLst/>
              </a:prstGeom>
              <a:ln w="6480">
                <a:solidFill>
                  <a:srgbClr val="a8a8a8"/>
                </a:solidFill>
                <a:miter/>
              </a:ln>
            </p:spPr>
          </p:cxnSp>
          <p:cxnSp>
            <p:nvCxnSpPr>
              <p:cNvPr id="32002" name="Straight Connector 834"/>
              <p:cNvCxnSpPr/>
              <p:nvPr/>
            </p:nvCxnSpPr>
            <p:spPr>
              <a:xfrm flipV="1">
                <a:off x="2635920" y="-435240"/>
                <a:ext cx="360" cy="252360"/>
              </a:xfrm>
              <a:prstGeom prst="straightConnector1">
                <a:avLst/>
              </a:prstGeom>
              <a:ln w="6480">
                <a:solidFill>
                  <a:srgbClr val="a8a8a8"/>
                </a:solidFill>
                <a:miter/>
              </a:ln>
            </p:spPr>
          </p:cxnSp>
          <p:cxnSp>
            <p:nvCxnSpPr>
              <p:cNvPr id="32003" name="Straight Connector 835"/>
              <p:cNvCxnSpPr/>
              <p:nvPr/>
            </p:nvCxnSpPr>
            <p:spPr>
              <a:xfrm flipV="1">
                <a:off x="2965320" y="-435240"/>
                <a:ext cx="360" cy="252360"/>
              </a:xfrm>
              <a:prstGeom prst="straightConnector1">
                <a:avLst/>
              </a:prstGeom>
              <a:ln w="6480">
                <a:solidFill>
                  <a:srgbClr val="a8a8a8"/>
                </a:solidFill>
                <a:miter/>
              </a:ln>
            </p:spPr>
          </p:cxnSp>
          <p:cxnSp>
            <p:nvCxnSpPr>
              <p:cNvPr id="32004" name="Straight Connector 836"/>
              <p:cNvCxnSpPr/>
              <p:nvPr/>
            </p:nvCxnSpPr>
            <p:spPr>
              <a:xfrm flipV="1">
                <a:off x="1976760" y="-435240"/>
                <a:ext cx="360" cy="252360"/>
              </a:xfrm>
              <a:prstGeom prst="straightConnector1">
                <a:avLst/>
              </a:prstGeom>
              <a:ln w="6480">
                <a:solidFill>
                  <a:srgbClr val="a8a8a8"/>
                </a:solidFill>
                <a:miter/>
              </a:ln>
            </p:spPr>
          </p:cxnSp>
          <p:cxnSp>
            <p:nvCxnSpPr>
              <p:cNvPr id="32005" name="Straight Connector 837"/>
              <p:cNvCxnSpPr/>
              <p:nvPr/>
            </p:nvCxnSpPr>
            <p:spPr>
              <a:xfrm flipV="1">
                <a:off x="2306520" y="-435240"/>
                <a:ext cx="360" cy="252360"/>
              </a:xfrm>
              <a:prstGeom prst="straightConnector1">
                <a:avLst/>
              </a:prstGeom>
              <a:ln w="6480">
                <a:solidFill>
                  <a:srgbClr val="a8a8a8"/>
                </a:solidFill>
                <a:miter/>
              </a:ln>
            </p:spPr>
          </p:cxnSp>
          <p:cxnSp>
            <p:nvCxnSpPr>
              <p:cNvPr id="32006" name="Straight Connector 838"/>
              <p:cNvCxnSpPr/>
              <p:nvPr/>
            </p:nvCxnSpPr>
            <p:spPr>
              <a:xfrm flipV="1">
                <a:off x="1317960" y="-435240"/>
                <a:ext cx="360" cy="252360"/>
              </a:xfrm>
              <a:prstGeom prst="straightConnector1">
                <a:avLst/>
              </a:prstGeom>
              <a:ln w="6480">
                <a:solidFill>
                  <a:srgbClr val="a8a8a8"/>
                </a:solidFill>
                <a:miter/>
              </a:ln>
            </p:spPr>
          </p:cxnSp>
          <p:cxnSp>
            <p:nvCxnSpPr>
              <p:cNvPr id="32007" name="Straight Connector 839"/>
              <p:cNvCxnSpPr/>
              <p:nvPr/>
            </p:nvCxnSpPr>
            <p:spPr>
              <a:xfrm flipV="1">
                <a:off x="1647360" y="-435240"/>
                <a:ext cx="360" cy="252360"/>
              </a:xfrm>
              <a:prstGeom prst="straightConnector1">
                <a:avLst/>
              </a:prstGeom>
              <a:ln w="6480">
                <a:solidFill>
                  <a:srgbClr val="a8a8a8"/>
                </a:solidFill>
                <a:miter/>
              </a:ln>
            </p:spPr>
          </p:cxnSp>
          <p:cxnSp>
            <p:nvCxnSpPr>
              <p:cNvPr id="32008" name="Straight Connector 840"/>
              <p:cNvCxnSpPr/>
              <p:nvPr/>
            </p:nvCxnSpPr>
            <p:spPr>
              <a:xfrm flipV="1">
                <a:off x="658800" y="-435240"/>
                <a:ext cx="360" cy="252360"/>
              </a:xfrm>
              <a:prstGeom prst="straightConnector1">
                <a:avLst/>
              </a:prstGeom>
              <a:ln w="6480">
                <a:solidFill>
                  <a:srgbClr val="a8a8a8"/>
                </a:solidFill>
                <a:miter/>
              </a:ln>
            </p:spPr>
          </p:cxnSp>
          <p:cxnSp>
            <p:nvCxnSpPr>
              <p:cNvPr id="32009" name="Straight Connector 841"/>
              <p:cNvCxnSpPr/>
              <p:nvPr/>
            </p:nvCxnSpPr>
            <p:spPr>
              <a:xfrm flipV="1">
                <a:off x="988200" y="-435240"/>
                <a:ext cx="360" cy="252360"/>
              </a:xfrm>
              <a:prstGeom prst="straightConnector1">
                <a:avLst/>
              </a:prstGeom>
              <a:ln w="6480">
                <a:solidFill>
                  <a:srgbClr val="a8a8a8"/>
                </a:solidFill>
                <a:miter/>
              </a:ln>
            </p:spPr>
          </p:cxnSp>
          <p:cxnSp>
            <p:nvCxnSpPr>
              <p:cNvPr id="32010" name="Straight Connector 842"/>
              <p:cNvCxnSpPr/>
              <p:nvPr/>
            </p:nvCxnSpPr>
            <p:spPr>
              <a:xfrm flipV="1">
                <a:off x="0" y="-435240"/>
                <a:ext cx="360" cy="252360"/>
              </a:xfrm>
              <a:prstGeom prst="straightConnector1">
                <a:avLst/>
              </a:prstGeom>
              <a:ln w="6480">
                <a:solidFill>
                  <a:srgbClr val="a8a8a8"/>
                </a:solidFill>
                <a:miter/>
              </a:ln>
            </p:spPr>
          </p:cxnSp>
          <p:cxnSp>
            <p:nvCxnSpPr>
              <p:cNvPr id="32011" name="Straight Connector 843"/>
              <p:cNvCxnSpPr/>
              <p:nvPr/>
            </p:nvCxnSpPr>
            <p:spPr>
              <a:xfrm flipV="1">
                <a:off x="329400" y="-435240"/>
                <a:ext cx="360" cy="252360"/>
              </a:xfrm>
              <a:prstGeom prst="straightConnector1">
                <a:avLst/>
              </a:prstGeom>
              <a:ln w="6480">
                <a:solidFill>
                  <a:srgbClr val="a8a8a8"/>
                </a:solidFill>
                <a:miter/>
              </a:ln>
            </p:spPr>
          </p:cxnSp>
          <p:cxnSp>
            <p:nvCxnSpPr>
              <p:cNvPr id="32012" name="Straight Connector 1883"/>
              <p:cNvCxnSpPr/>
              <p:nvPr/>
            </p:nvCxnSpPr>
            <p:spPr>
              <a:xfrm>
                <a:off x="12355560" y="326520"/>
                <a:ext cx="252360" cy="360"/>
              </a:xfrm>
              <a:prstGeom prst="straightConnector1">
                <a:avLst/>
              </a:prstGeom>
              <a:ln w="6480">
                <a:solidFill>
                  <a:srgbClr val="a8a8a8"/>
                </a:solidFill>
                <a:miter/>
              </a:ln>
            </p:spPr>
          </p:cxnSp>
          <p:cxnSp>
            <p:nvCxnSpPr>
              <p:cNvPr id="32013" name="Straight Connector 1884"/>
              <p:cNvCxnSpPr/>
              <p:nvPr/>
            </p:nvCxnSpPr>
            <p:spPr>
              <a:xfrm>
                <a:off x="12355560" y="0"/>
                <a:ext cx="252360" cy="360"/>
              </a:xfrm>
              <a:prstGeom prst="straightConnector1">
                <a:avLst/>
              </a:prstGeom>
              <a:ln w="6480">
                <a:solidFill>
                  <a:srgbClr val="a8a8a8"/>
                </a:solidFill>
                <a:miter/>
              </a:ln>
            </p:spPr>
          </p:cxnSp>
          <p:cxnSp>
            <p:nvCxnSpPr>
              <p:cNvPr id="32014" name="Straight Connector 1885"/>
              <p:cNvCxnSpPr/>
              <p:nvPr/>
            </p:nvCxnSpPr>
            <p:spPr>
              <a:xfrm>
                <a:off x="12355560" y="979560"/>
                <a:ext cx="252360" cy="360"/>
              </a:xfrm>
              <a:prstGeom prst="straightConnector1">
                <a:avLst/>
              </a:prstGeom>
              <a:ln w="6480">
                <a:solidFill>
                  <a:srgbClr val="a8a8a8"/>
                </a:solidFill>
                <a:miter/>
              </a:ln>
            </p:spPr>
          </p:cxnSp>
          <p:cxnSp>
            <p:nvCxnSpPr>
              <p:cNvPr id="32015" name="Straight Connector 1886"/>
              <p:cNvCxnSpPr/>
              <p:nvPr/>
            </p:nvCxnSpPr>
            <p:spPr>
              <a:xfrm>
                <a:off x="12355560" y="653040"/>
                <a:ext cx="252360" cy="360"/>
              </a:xfrm>
              <a:prstGeom prst="straightConnector1">
                <a:avLst/>
              </a:prstGeom>
              <a:ln w="6480">
                <a:solidFill>
                  <a:srgbClr val="a8a8a8"/>
                </a:solidFill>
                <a:miter/>
              </a:ln>
            </p:spPr>
          </p:cxnSp>
          <p:cxnSp>
            <p:nvCxnSpPr>
              <p:cNvPr id="32016" name="Straight Connector 1887"/>
              <p:cNvCxnSpPr/>
              <p:nvPr/>
            </p:nvCxnSpPr>
            <p:spPr>
              <a:xfrm>
                <a:off x="12355560" y="1632600"/>
                <a:ext cx="252360" cy="360"/>
              </a:xfrm>
              <a:prstGeom prst="straightConnector1">
                <a:avLst/>
              </a:prstGeom>
              <a:ln w="6480">
                <a:solidFill>
                  <a:srgbClr val="a8a8a8"/>
                </a:solidFill>
                <a:miter/>
              </a:ln>
            </p:spPr>
          </p:cxnSp>
          <p:cxnSp>
            <p:nvCxnSpPr>
              <p:cNvPr id="32017" name="Straight Connector 1888"/>
              <p:cNvCxnSpPr/>
              <p:nvPr/>
            </p:nvCxnSpPr>
            <p:spPr>
              <a:xfrm>
                <a:off x="12355560" y="1306080"/>
                <a:ext cx="252360" cy="360"/>
              </a:xfrm>
              <a:prstGeom prst="straightConnector1">
                <a:avLst/>
              </a:prstGeom>
              <a:ln w="6480">
                <a:solidFill>
                  <a:srgbClr val="a8a8a8"/>
                </a:solidFill>
                <a:miter/>
              </a:ln>
            </p:spPr>
          </p:cxnSp>
          <p:cxnSp>
            <p:nvCxnSpPr>
              <p:cNvPr id="32018" name="Straight Connector 1889"/>
              <p:cNvCxnSpPr/>
              <p:nvPr/>
            </p:nvCxnSpPr>
            <p:spPr>
              <a:xfrm>
                <a:off x="12355560" y="2285640"/>
                <a:ext cx="252360" cy="360"/>
              </a:xfrm>
              <a:prstGeom prst="straightConnector1">
                <a:avLst/>
              </a:prstGeom>
              <a:ln w="6480">
                <a:solidFill>
                  <a:srgbClr val="a8a8a8"/>
                </a:solidFill>
                <a:miter/>
              </a:ln>
            </p:spPr>
          </p:cxnSp>
          <p:cxnSp>
            <p:nvCxnSpPr>
              <p:cNvPr id="32019" name="Straight Connector 1890"/>
              <p:cNvCxnSpPr/>
              <p:nvPr/>
            </p:nvCxnSpPr>
            <p:spPr>
              <a:xfrm>
                <a:off x="12355560" y="1959120"/>
                <a:ext cx="252360" cy="360"/>
              </a:xfrm>
              <a:prstGeom prst="straightConnector1">
                <a:avLst/>
              </a:prstGeom>
              <a:ln w="6480">
                <a:solidFill>
                  <a:srgbClr val="a8a8a8"/>
                </a:solidFill>
                <a:miter/>
              </a:ln>
            </p:spPr>
          </p:cxnSp>
          <p:cxnSp>
            <p:nvCxnSpPr>
              <p:cNvPr id="32020" name="Straight Connector 1891"/>
              <p:cNvCxnSpPr/>
              <p:nvPr/>
            </p:nvCxnSpPr>
            <p:spPr>
              <a:xfrm>
                <a:off x="12355560" y="2939040"/>
                <a:ext cx="252360" cy="360"/>
              </a:xfrm>
              <a:prstGeom prst="straightConnector1">
                <a:avLst/>
              </a:prstGeom>
              <a:ln w="6480">
                <a:solidFill>
                  <a:srgbClr val="a8a8a8"/>
                </a:solidFill>
                <a:miter/>
              </a:ln>
            </p:spPr>
          </p:cxnSp>
          <p:cxnSp>
            <p:nvCxnSpPr>
              <p:cNvPr id="32021" name="Straight Connector 1892"/>
              <p:cNvCxnSpPr/>
              <p:nvPr/>
            </p:nvCxnSpPr>
            <p:spPr>
              <a:xfrm>
                <a:off x="12355560" y="2612520"/>
                <a:ext cx="252360" cy="360"/>
              </a:xfrm>
              <a:prstGeom prst="straightConnector1">
                <a:avLst/>
              </a:prstGeom>
              <a:ln w="6480">
                <a:solidFill>
                  <a:srgbClr val="a8a8a8"/>
                </a:solidFill>
                <a:miter/>
              </a:ln>
            </p:spPr>
          </p:cxnSp>
          <p:cxnSp>
            <p:nvCxnSpPr>
              <p:cNvPr id="32022" name="Straight Connector 1893"/>
              <p:cNvCxnSpPr/>
              <p:nvPr/>
            </p:nvCxnSpPr>
            <p:spPr>
              <a:xfrm>
                <a:off x="12355560" y="3592080"/>
                <a:ext cx="252360" cy="360"/>
              </a:xfrm>
              <a:prstGeom prst="straightConnector1">
                <a:avLst/>
              </a:prstGeom>
              <a:ln w="6480">
                <a:solidFill>
                  <a:srgbClr val="a8a8a8"/>
                </a:solidFill>
                <a:miter/>
              </a:ln>
            </p:spPr>
          </p:cxnSp>
          <p:cxnSp>
            <p:nvCxnSpPr>
              <p:cNvPr id="32023" name="Straight Connector 1894"/>
              <p:cNvCxnSpPr/>
              <p:nvPr/>
            </p:nvCxnSpPr>
            <p:spPr>
              <a:xfrm>
                <a:off x="12355560" y="3265560"/>
                <a:ext cx="252360" cy="360"/>
              </a:xfrm>
              <a:prstGeom prst="straightConnector1">
                <a:avLst/>
              </a:prstGeom>
              <a:ln w="6480">
                <a:solidFill>
                  <a:srgbClr val="a8a8a8"/>
                </a:solidFill>
                <a:miter/>
              </a:ln>
            </p:spPr>
          </p:cxnSp>
          <p:cxnSp>
            <p:nvCxnSpPr>
              <p:cNvPr id="32024" name="Straight Connector 1895"/>
              <p:cNvCxnSpPr/>
              <p:nvPr/>
            </p:nvCxnSpPr>
            <p:spPr>
              <a:xfrm>
                <a:off x="12355560" y="4245120"/>
                <a:ext cx="252360" cy="360"/>
              </a:xfrm>
              <a:prstGeom prst="straightConnector1">
                <a:avLst/>
              </a:prstGeom>
              <a:ln w="6480">
                <a:solidFill>
                  <a:srgbClr val="a8a8a8"/>
                </a:solidFill>
                <a:miter/>
              </a:ln>
            </p:spPr>
          </p:cxnSp>
          <p:cxnSp>
            <p:nvCxnSpPr>
              <p:cNvPr id="32025" name="Straight Connector 1896"/>
              <p:cNvCxnSpPr/>
              <p:nvPr/>
            </p:nvCxnSpPr>
            <p:spPr>
              <a:xfrm>
                <a:off x="12355560" y="3918600"/>
                <a:ext cx="252360" cy="360"/>
              </a:xfrm>
              <a:prstGeom prst="straightConnector1">
                <a:avLst/>
              </a:prstGeom>
              <a:ln w="6480">
                <a:solidFill>
                  <a:srgbClr val="a8a8a8"/>
                </a:solidFill>
                <a:miter/>
              </a:ln>
            </p:spPr>
          </p:cxnSp>
          <p:cxnSp>
            <p:nvCxnSpPr>
              <p:cNvPr id="32026" name="Straight Connector 1898"/>
              <p:cNvCxnSpPr/>
              <p:nvPr/>
            </p:nvCxnSpPr>
            <p:spPr>
              <a:xfrm>
                <a:off x="12355560" y="4571640"/>
                <a:ext cx="252360" cy="360"/>
              </a:xfrm>
              <a:prstGeom prst="straightConnector1">
                <a:avLst/>
              </a:prstGeom>
              <a:ln w="6480">
                <a:solidFill>
                  <a:srgbClr val="a8a8a8"/>
                </a:solidFill>
                <a:miter/>
              </a:ln>
            </p:spPr>
          </p:cxnSp>
          <p:cxnSp>
            <p:nvCxnSpPr>
              <p:cNvPr id="32027" name="Straight Connector 1899"/>
              <p:cNvCxnSpPr/>
              <p:nvPr/>
            </p:nvCxnSpPr>
            <p:spPr>
              <a:xfrm>
                <a:off x="12355560" y="5551560"/>
                <a:ext cx="252360" cy="360"/>
              </a:xfrm>
              <a:prstGeom prst="straightConnector1">
                <a:avLst/>
              </a:prstGeom>
              <a:ln w="6480">
                <a:solidFill>
                  <a:srgbClr val="a8a8a8"/>
                </a:solidFill>
                <a:miter/>
              </a:ln>
            </p:spPr>
          </p:cxnSp>
          <p:cxnSp>
            <p:nvCxnSpPr>
              <p:cNvPr id="32028" name="Straight Connector 1900"/>
              <p:cNvCxnSpPr/>
              <p:nvPr/>
            </p:nvCxnSpPr>
            <p:spPr>
              <a:xfrm>
                <a:off x="12355560" y="5225040"/>
                <a:ext cx="252360" cy="360"/>
              </a:xfrm>
              <a:prstGeom prst="straightConnector1">
                <a:avLst/>
              </a:prstGeom>
              <a:ln w="6480">
                <a:solidFill>
                  <a:srgbClr val="a8a8a8"/>
                </a:solidFill>
                <a:miter/>
              </a:ln>
            </p:spPr>
          </p:cxnSp>
          <p:cxnSp>
            <p:nvCxnSpPr>
              <p:cNvPr id="32029" name="Straight Connector 1901"/>
              <p:cNvCxnSpPr/>
              <p:nvPr/>
            </p:nvCxnSpPr>
            <p:spPr>
              <a:xfrm>
                <a:off x="12355560" y="6204600"/>
                <a:ext cx="252360" cy="360"/>
              </a:xfrm>
              <a:prstGeom prst="straightConnector1">
                <a:avLst/>
              </a:prstGeom>
              <a:ln w="6480">
                <a:solidFill>
                  <a:srgbClr val="a8a8a8"/>
                </a:solidFill>
                <a:miter/>
              </a:ln>
            </p:spPr>
          </p:cxnSp>
          <p:cxnSp>
            <p:nvCxnSpPr>
              <p:cNvPr id="32030" name="Straight Connector 1902"/>
              <p:cNvCxnSpPr/>
              <p:nvPr/>
            </p:nvCxnSpPr>
            <p:spPr>
              <a:xfrm>
                <a:off x="12355560" y="5878080"/>
                <a:ext cx="252360" cy="360"/>
              </a:xfrm>
              <a:prstGeom prst="straightConnector1">
                <a:avLst/>
              </a:prstGeom>
              <a:ln w="6480">
                <a:solidFill>
                  <a:srgbClr val="a8a8a8"/>
                </a:solidFill>
                <a:miter/>
              </a:ln>
            </p:spPr>
          </p:cxnSp>
          <p:cxnSp>
            <p:nvCxnSpPr>
              <p:cNvPr id="32031" name="Straight Connector 1903"/>
              <p:cNvCxnSpPr/>
              <p:nvPr/>
            </p:nvCxnSpPr>
            <p:spPr>
              <a:xfrm>
                <a:off x="12355560" y="6857640"/>
                <a:ext cx="252360" cy="360"/>
              </a:xfrm>
              <a:prstGeom prst="straightConnector1">
                <a:avLst/>
              </a:prstGeom>
              <a:ln w="6480">
                <a:solidFill>
                  <a:srgbClr val="a8a8a8"/>
                </a:solidFill>
                <a:miter/>
              </a:ln>
            </p:spPr>
          </p:cxnSp>
          <p:cxnSp>
            <p:nvCxnSpPr>
              <p:cNvPr id="32032" name="Straight Connector 1904"/>
              <p:cNvCxnSpPr/>
              <p:nvPr/>
            </p:nvCxnSpPr>
            <p:spPr>
              <a:xfrm>
                <a:off x="12355560" y="6531120"/>
                <a:ext cx="252360" cy="360"/>
              </a:xfrm>
              <a:prstGeom prst="straightConnector1">
                <a:avLst/>
              </a:prstGeom>
              <a:ln w="6480">
                <a:solidFill>
                  <a:srgbClr val="a8a8a8"/>
                </a:solidFill>
                <a:miter/>
              </a:ln>
            </p:spPr>
          </p:cxnSp>
          <p:cxnSp>
            <p:nvCxnSpPr>
              <p:cNvPr id="32033"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2034"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2035"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2036"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2037"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2038"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2039" name="Straight Connector 2097"/>
              <p:cNvCxnSpPr/>
              <p:nvPr/>
            </p:nvCxnSpPr>
            <p:spPr>
              <a:xfrm flipV="1">
                <a:off x="9885240" y="7041240"/>
                <a:ext cx="360" cy="252360"/>
              </a:xfrm>
              <a:prstGeom prst="straightConnector1">
                <a:avLst/>
              </a:prstGeom>
              <a:ln w="6480">
                <a:solidFill>
                  <a:srgbClr val="a8a8a8"/>
                </a:solidFill>
                <a:miter/>
              </a:ln>
            </p:spPr>
          </p:cxnSp>
          <p:cxnSp>
            <p:nvCxnSpPr>
              <p:cNvPr id="32040"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2041" name="Straight Connector 2099"/>
              <p:cNvCxnSpPr/>
              <p:nvPr/>
            </p:nvCxnSpPr>
            <p:spPr>
              <a:xfrm flipV="1">
                <a:off x="9226080" y="7041240"/>
                <a:ext cx="360" cy="252360"/>
              </a:xfrm>
              <a:prstGeom prst="straightConnector1">
                <a:avLst/>
              </a:prstGeom>
              <a:ln w="6480">
                <a:solidFill>
                  <a:srgbClr val="a8a8a8"/>
                </a:solidFill>
                <a:miter/>
              </a:ln>
            </p:spPr>
          </p:cxnSp>
          <p:cxnSp>
            <p:nvCxnSpPr>
              <p:cNvPr id="32042" name="Straight Connector 2100"/>
              <p:cNvCxnSpPr/>
              <p:nvPr/>
            </p:nvCxnSpPr>
            <p:spPr>
              <a:xfrm flipV="1">
                <a:off x="9555840" y="7041240"/>
                <a:ext cx="360" cy="252360"/>
              </a:xfrm>
              <a:prstGeom prst="straightConnector1">
                <a:avLst/>
              </a:prstGeom>
              <a:ln w="6480">
                <a:solidFill>
                  <a:srgbClr val="a8a8a8"/>
                </a:solidFill>
                <a:miter/>
              </a:ln>
            </p:spPr>
          </p:cxnSp>
          <p:cxnSp>
            <p:nvCxnSpPr>
              <p:cNvPr id="32043" name="Straight Connector 2101"/>
              <p:cNvCxnSpPr/>
              <p:nvPr/>
            </p:nvCxnSpPr>
            <p:spPr>
              <a:xfrm flipV="1">
                <a:off x="8567280" y="7041240"/>
                <a:ext cx="360" cy="252360"/>
              </a:xfrm>
              <a:prstGeom prst="straightConnector1">
                <a:avLst/>
              </a:prstGeom>
              <a:ln w="6480">
                <a:solidFill>
                  <a:srgbClr val="a8a8a8"/>
                </a:solidFill>
                <a:miter/>
              </a:ln>
            </p:spPr>
          </p:cxnSp>
          <p:cxnSp>
            <p:nvCxnSpPr>
              <p:cNvPr id="32044" name="Straight Connector 2102"/>
              <p:cNvCxnSpPr/>
              <p:nvPr/>
            </p:nvCxnSpPr>
            <p:spPr>
              <a:xfrm flipV="1">
                <a:off x="8896680" y="7041240"/>
                <a:ext cx="360" cy="252360"/>
              </a:xfrm>
              <a:prstGeom prst="straightConnector1">
                <a:avLst/>
              </a:prstGeom>
              <a:ln w="6480">
                <a:solidFill>
                  <a:srgbClr val="a8a8a8"/>
                </a:solidFill>
                <a:miter/>
              </a:ln>
            </p:spPr>
          </p:cxnSp>
          <p:cxnSp>
            <p:nvCxnSpPr>
              <p:cNvPr id="32045" name="Straight Connector 2103"/>
              <p:cNvCxnSpPr/>
              <p:nvPr/>
            </p:nvCxnSpPr>
            <p:spPr>
              <a:xfrm flipV="1">
                <a:off x="7908120" y="7041240"/>
                <a:ext cx="360" cy="252360"/>
              </a:xfrm>
              <a:prstGeom prst="straightConnector1">
                <a:avLst/>
              </a:prstGeom>
              <a:ln w="6480">
                <a:solidFill>
                  <a:srgbClr val="a8a8a8"/>
                </a:solidFill>
                <a:miter/>
              </a:ln>
            </p:spPr>
          </p:cxnSp>
          <p:cxnSp>
            <p:nvCxnSpPr>
              <p:cNvPr id="32046" name="Straight Connector 2104"/>
              <p:cNvCxnSpPr/>
              <p:nvPr/>
            </p:nvCxnSpPr>
            <p:spPr>
              <a:xfrm flipV="1">
                <a:off x="8237520" y="7041240"/>
                <a:ext cx="360" cy="252360"/>
              </a:xfrm>
              <a:prstGeom prst="straightConnector1">
                <a:avLst/>
              </a:prstGeom>
              <a:ln w="6480">
                <a:solidFill>
                  <a:srgbClr val="a8a8a8"/>
                </a:solidFill>
                <a:miter/>
              </a:ln>
            </p:spPr>
          </p:cxnSp>
          <p:cxnSp>
            <p:nvCxnSpPr>
              <p:cNvPr id="32047" name="Straight Connector 2105"/>
              <p:cNvCxnSpPr/>
              <p:nvPr/>
            </p:nvCxnSpPr>
            <p:spPr>
              <a:xfrm flipV="1">
                <a:off x="7248960" y="7041240"/>
                <a:ext cx="360" cy="252360"/>
              </a:xfrm>
              <a:prstGeom prst="straightConnector1">
                <a:avLst/>
              </a:prstGeom>
              <a:ln w="6480">
                <a:solidFill>
                  <a:srgbClr val="a8a8a8"/>
                </a:solidFill>
                <a:miter/>
              </a:ln>
            </p:spPr>
          </p:cxnSp>
          <p:cxnSp>
            <p:nvCxnSpPr>
              <p:cNvPr id="32048" name="Straight Connector 2106"/>
              <p:cNvCxnSpPr/>
              <p:nvPr/>
            </p:nvCxnSpPr>
            <p:spPr>
              <a:xfrm flipV="1">
                <a:off x="7578720" y="7041240"/>
                <a:ext cx="360" cy="252360"/>
              </a:xfrm>
              <a:prstGeom prst="straightConnector1">
                <a:avLst/>
              </a:prstGeom>
              <a:ln w="6480">
                <a:solidFill>
                  <a:srgbClr val="a8a8a8"/>
                </a:solidFill>
                <a:miter/>
              </a:ln>
            </p:spPr>
          </p:cxnSp>
          <p:cxnSp>
            <p:nvCxnSpPr>
              <p:cNvPr id="32049" name="Straight Connector 2107"/>
              <p:cNvCxnSpPr/>
              <p:nvPr/>
            </p:nvCxnSpPr>
            <p:spPr>
              <a:xfrm flipV="1">
                <a:off x="6590160" y="7041240"/>
                <a:ext cx="360" cy="252360"/>
              </a:xfrm>
              <a:prstGeom prst="straightConnector1">
                <a:avLst/>
              </a:prstGeom>
              <a:ln w="6480">
                <a:solidFill>
                  <a:srgbClr val="a8a8a8"/>
                </a:solidFill>
                <a:miter/>
              </a:ln>
            </p:spPr>
          </p:cxnSp>
          <p:cxnSp>
            <p:nvCxnSpPr>
              <p:cNvPr id="32050" name="Straight Connector 2108"/>
              <p:cNvCxnSpPr/>
              <p:nvPr/>
            </p:nvCxnSpPr>
            <p:spPr>
              <a:xfrm flipV="1">
                <a:off x="6919560" y="7041240"/>
                <a:ext cx="360" cy="252360"/>
              </a:xfrm>
              <a:prstGeom prst="straightConnector1">
                <a:avLst/>
              </a:prstGeom>
              <a:ln w="6480">
                <a:solidFill>
                  <a:srgbClr val="a8a8a8"/>
                </a:solidFill>
                <a:miter/>
              </a:ln>
            </p:spPr>
          </p:cxnSp>
          <p:cxnSp>
            <p:nvCxnSpPr>
              <p:cNvPr id="32051" name="Straight Connector 2109"/>
              <p:cNvCxnSpPr/>
              <p:nvPr/>
            </p:nvCxnSpPr>
            <p:spPr>
              <a:xfrm flipV="1">
                <a:off x="5931000" y="7041240"/>
                <a:ext cx="360" cy="252360"/>
              </a:xfrm>
              <a:prstGeom prst="straightConnector1">
                <a:avLst/>
              </a:prstGeom>
              <a:ln w="6480">
                <a:solidFill>
                  <a:srgbClr val="a8a8a8"/>
                </a:solidFill>
                <a:miter/>
              </a:ln>
            </p:spPr>
          </p:cxnSp>
          <p:cxnSp>
            <p:nvCxnSpPr>
              <p:cNvPr id="32052" name="Straight Connector 2110"/>
              <p:cNvCxnSpPr/>
              <p:nvPr/>
            </p:nvCxnSpPr>
            <p:spPr>
              <a:xfrm flipV="1">
                <a:off x="6260760" y="7041240"/>
                <a:ext cx="360" cy="252360"/>
              </a:xfrm>
              <a:prstGeom prst="straightConnector1">
                <a:avLst/>
              </a:prstGeom>
              <a:ln w="6480">
                <a:solidFill>
                  <a:srgbClr val="a8a8a8"/>
                </a:solidFill>
                <a:miter/>
              </a:ln>
            </p:spPr>
          </p:cxnSp>
          <p:cxnSp>
            <p:nvCxnSpPr>
              <p:cNvPr id="32053" name="Straight Connector 2111"/>
              <p:cNvCxnSpPr/>
              <p:nvPr/>
            </p:nvCxnSpPr>
            <p:spPr>
              <a:xfrm flipV="1">
                <a:off x="5272200" y="7041240"/>
                <a:ext cx="360" cy="252360"/>
              </a:xfrm>
              <a:prstGeom prst="straightConnector1">
                <a:avLst/>
              </a:prstGeom>
              <a:ln w="6480">
                <a:solidFill>
                  <a:srgbClr val="a8a8a8"/>
                </a:solidFill>
                <a:miter/>
              </a:ln>
            </p:spPr>
          </p:cxnSp>
          <p:cxnSp>
            <p:nvCxnSpPr>
              <p:cNvPr id="32054" name="Straight Connector 2112"/>
              <p:cNvCxnSpPr/>
              <p:nvPr/>
            </p:nvCxnSpPr>
            <p:spPr>
              <a:xfrm flipV="1">
                <a:off x="5601600" y="7041240"/>
                <a:ext cx="360" cy="252360"/>
              </a:xfrm>
              <a:prstGeom prst="straightConnector1">
                <a:avLst/>
              </a:prstGeom>
              <a:ln w="6480">
                <a:solidFill>
                  <a:srgbClr val="a8a8a8"/>
                </a:solidFill>
                <a:miter/>
              </a:ln>
            </p:spPr>
          </p:cxnSp>
          <p:cxnSp>
            <p:nvCxnSpPr>
              <p:cNvPr id="32055" name="Straight Connector 2113"/>
              <p:cNvCxnSpPr/>
              <p:nvPr/>
            </p:nvCxnSpPr>
            <p:spPr>
              <a:xfrm flipV="1">
                <a:off x="4613040" y="7041240"/>
                <a:ext cx="360" cy="252360"/>
              </a:xfrm>
              <a:prstGeom prst="straightConnector1">
                <a:avLst/>
              </a:prstGeom>
              <a:ln w="6480">
                <a:solidFill>
                  <a:srgbClr val="a8a8a8"/>
                </a:solidFill>
                <a:miter/>
              </a:ln>
            </p:spPr>
          </p:cxnSp>
          <p:cxnSp>
            <p:nvCxnSpPr>
              <p:cNvPr id="32056" name="Straight Connector 2114"/>
              <p:cNvCxnSpPr/>
              <p:nvPr/>
            </p:nvCxnSpPr>
            <p:spPr>
              <a:xfrm flipV="1">
                <a:off x="4942440" y="7041240"/>
                <a:ext cx="360" cy="252360"/>
              </a:xfrm>
              <a:prstGeom prst="straightConnector1">
                <a:avLst/>
              </a:prstGeom>
              <a:ln w="6480">
                <a:solidFill>
                  <a:srgbClr val="a8a8a8"/>
                </a:solidFill>
                <a:miter/>
              </a:ln>
            </p:spPr>
          </p:cxnSp>
          <p:cxnSp>
            <p:nvCxnSpPr>
              <p:cNvPr id="32057" name="Straight Connector 2115"/>
              <p:cNvCxnSpPr/>
              <p:nvPr/>
            </p:nvCxnSpPr>
            <p:spPr>
              <a:xfrm flipV="1">
                <a:off x="3953880" y="7041240"/>
                <a:ext cx="360" cy="252360"/>
              </a:xfrm>
              <a:prstGeom prst="straightConnector1">
                <a:avLst/>
              </a:prstGeom>
              <a:ln w="6480">
                <a:solidFill>
                  <a:srgbClr val="a8a8a8"/>
                </a:solidFill>
                <a:miter/>
              </a:ln>
            </p:spPr>
          </p:cxnSp>
          <p:cxnSp>
            <p:nvCxnSpPr>
              <p:cNvPr id="32058" name="Straight Connector 2116"/>
              <p:cNvCxnSpPr/>
              <p:nvPr/>
            </p:nvCxnSpPr>
            <p:spPr>
              <a:xfrm flipV="1">
                <a:off x="4283640" y="7041240"/>
                <a:ext cx="360" cy="252360"/>
              </a:xfrm>
              <a:prstGeom prst="straightConnector1">
                <a:avLst/>
              </a:prstGeom>
              <a:ln w="6480">
                <a:solidFill>
                  <a:srgbClr val="a8a8a8"/>
                </a:solidFill>
                <a:miter/>
              </a:ln>
            </p:spPr>
          </p:cxnSp>
          <p:cxnSp>
            <p:nvCxnSpPr>
              <p:cNvPr id="32059" name="Straight Connector 2117"/>
              <p:cNvCxnSpPr/>
              <p:nvPr/>
            </p:nvCxnSpPr>
            <p:spPr>
              <a:xfrm flipV="1">
                <a:off x="3295080" y="7041240"/>
                <a:ext cx="360" cy="252360"/>
              </a:xfrm>
              <a:prstGeom prst="straightConnector1">
                <a:avLst/>
              </a:prstGeom>
              <a:ln w="6480">
                <a:solidFill>
                  <a:srgbClr val="a8a8a8"/>
                </a:solidFill>
                <a:miter/>
              </a:ln>
            </p:spPr>
          </p:cxnSp>
          <p:cxnSp>
            <p:nvCxnSpPr>
              <p:cNvPr id="32060" name="Straight Connector 2118"/>
              <p:cNvCxnSpPr/>
              <p:nvPr/>
            </p:nvCxnSpPr>
            <p:spPr>
              <a:xfrm flipV="1">
                <a:off x="3624480" y="7041240"/>
                <a:ext cx="360" cy="252360"/>
              </a:xfrm>
              <a:prstGeom prst="straightConnector1">
                <a:avLst/>
              </a:prstGeom>
              <a:ln w="6480">
                <a:solidFill>
                  <a:srgbClr val="a8a8a8"/>
                </a:solidFill>
                <a:miter/>
              </a:ln>
            </p:spPr>
          </p:cxnSp>
          <p:cxnSp>
            <p:nvCxnSpPr>
              <p:cNvPr id="32061" name="Straight Connector 2119"/>
              <p:cNvCxnSpPr/>
              <p:nvPr/>
            </p:nvCxnSpPr>
            <p:spPr>
              <a:xfrm flipV="1">
                <a:off x="2635920" y="7041240"/>
                <a:ext cx="360" cy="252360"/>
              </a:xfrm>
              <a:prstGeom prst="straightConnector1">
                <a:avLst/>
              </a:prstGeom>
              <a:ln w="6480">
                <a:solidFill>
                  <a:srgbClr val="a8a8a8"/>
                </a:solidFill>
                <a:miter/>
              </a:ln>
            </p:spPr>
          </p:cxnSp>
          <p:cxnSp>
            <p:nvCxnSpPr>
              <p:cNvPr id="32062" name="Straight Connector 2120"/>
              <p:cNvCxnSpPr/>
              <p:nvPr/>
            </p:nvCxnSpPr>
            <p:spPr>
              <a:xfrm flipV="1">
                <a:off x="2965320" y="7041240"/>
                <a:ext cx="360" cy="252360"/>
              </a:xfrm>
              <a:prstGeom prst="straightConnector1">
                <a:avLst/>
              </a:prstGeom>
              <a:ln w="6480">
                <a:solidFill>
                  <a:srgbClr val="a8a8a8"/>
                </a:solidFill>
                <a:miter/>
              </a:ln>
            </p:spPr>
          </p:cxnSp>
          <p:cxnSp>
            <p:nvCxnSpPr>
              <p:cNvPr id="32063" name="Straight Connector 2121"/>
              <p:cNvCxnSpPr/>
              <p:nvPr/>
            </p:nvCxnSpPr>
            <p:spPr>
              <a:xfrm flipV="1">
                <a:off x="1976760" y="7041240"/>
                <a:ext cx="360" cy="252360"/>
              </a:xfrm>
              <a:prstGeom prst="straightConnector1">
                <a:avLst/>
              </a:prstGeom>
              <a:ln w="6480">
                <a:solidFill>
                  <a:srgbClr val="a8a8a8"/>
                </a:solidFill>
                <a:miter/>
              </a:ln>
            </p:spPr>
          </p:cxnSp>
          <p:cxnSp>
            <p:nvCxnSpPr>
              <p:cNvPr id="32064" name="Straight Connector 2122"/>
              <p:cNvCxnSpPr/>
              <p:nvPr/>
            </p:nvCxnSpPr>
            <p:spPr>
              <a:xfrm flipV="1">
                <a:off x="2306520" y="7041240"/>
                <a:ext cx="360" cy="252360"/>
              </a:xfrm>
              <a:prstGeom prst="straightConnector1">
                <a:avLst/>
              </a:prstGeom>
              <a:ln w="6480">
                <a:solidFill>
                  <a:srgbClr val="a8a8a8"/>
                </a:solidFill>
                <a:miter/>
              </a:ln>
            </p:spPr>
          </p:cxnSp>
          <p:cxnSp>
            <p:nvCxnSpPr>
              <p:cNvPr id="32065" name="Straight Connector 2123"/>
              <p:cNvCxnSpPr/>
              <p:nvPr/>
            </p:nvCxnSpPr>
            <p:spPr>
              <a:xfrm flipV="1">
                <a:off x="1317960" y="7041240"/>
                <a:ext cx="360" cy="252360"/>
              </a:xfrm>
              <a:prstGeom prst="straightConnector1">
                <a:avLst/>
              </a:prstGeom>
              <a:ln w="6480">
                <a:solidFill>
                  <a:srgbClr val="a8a8a8"/>
                </a:solidFill>
                <a:miter/>
              </a:ln>
            </p:spPr>
          </p:cxnSp>
          <p:cxnSp>
            <p:nvCxnSpPr>
              <p:cNvPr id="32066" name="Straight Connector 2124"/>
              <p:cNvCxnSpPr/>
              <p:nvPr/>
            </p:nvCxnSpPr>
            <p:spPr>
              <a:xfrm flipV="1">
                <a:off x="1647360" y="7041240"/>
                <a:ext cx="360" cy="252360"/>
              </a:xfrm>
              <a:prstGeom prst="straightConnector1">
                <a:avLst/>
              </a:prstGeom>
              <a:ln w="6480">
                <a:solidFill>
                  <a:srgbClr val="a8a8a8"/>
                </a:solidFill>
                <a:miter/>
              </a:ln>
            </p:spPr>
          </p:cxnSp>
          <p:cxnSp>
            <p:nvCxnSpPr>
              <p:cNvPr id="32067" name="Straight Connector 2125"/>
              <p:cNvCxnSpPr/>
              <p:nvPr/>
            </p:nvCxnSpPr>
            <p:spPr>
              <a:xfrm flipV="1">
                <a:off x="658800" y="7041240"/>
                <a:ext cx="360" cy="252360"/>
              </a:xfrm>
              <a:prstGeom prst="straightConnector1">
                <a:avLst/>
              </a:prstGeom>
              <a:ln w="6480">
                <a:solidFill>
                  <a:srgbClr val="a8a8a8"/>
                </a:solidFill>
                <a:miter/>
              </a:ln>
            </p:spPr>
          </p:cxnSp>
          <p:cxnSp>
            <p:nvCxnSpPr>
              <p:cNvPr id="32068" name="Straight Connector 2126"/>
              <p:cNvCxnSpPr/>
              <p:nvPr/>
            </p:nvCxnSpPr>
            <p:spPr>
              <a:xfrm flipV="1">
                <a:off x="988200" y="7041240"/>
                <a:ext cx="360" cy="252360"/>
              </a:xfrm>
              <a:prstGeom prst="straightConnector1">
                <a:avLst/>
              </a:prstGeom>
              <a:ln w="6480">
                <a:solidFill>
                  <a:srgbClr val="a8a8a8"/>
                </a:solidFill>
                <a:miter/>
              </a:ln>
            </p:spPr>
          </p:cxnSp>
          <p:cxnSp>
            <p:nvCxnSpPr>
              <p:cNvPr id="32069" name="Straight Connector 2127"/>
              <p:cNvCxnSpPr/>
              <p:nvPr/>
            </p:nvCxnSpPr>
            <p:spPr>
              <a:xfrm flipV="1">
                <a:off x="0" y="7041240"/>
                <a:ext cx="360" cy="252360"/>
              </a:xfrm>
              <a:prstGeom prst="straightConnector1">
                <a:avLst/>
              </a:prstGeom>
              <a:ln w="6480">
                <a:solidFill>
                  <a:srgbClr val="a8a8a8"/>
                </a:solidFill>
                <a:miter/>
              </a:ln>
            </p:spPr>
          </p:cxnSp>
          <p:cxnSp>
            <p:nvCxnSpPr>
              <p:cNvPr id="32070"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2071" name="Rectangle 13"/>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cxnSp>
        <p:nvCxnSpPr>
          <p:cNvPr id="32072" name="Straight Connector 30"/>
          <p:cNvCxnSpPr/>
          <p:nvPr/>
        </p:nvCxnSpPr>
        <p:spPr>
          <a:xfrm>
            <a:off x="658800" y="7003080"/>
            <a:ext cx="360" cy="290520"/>
          </a:xfrm>
          <a:prstGeom prst="straightConnector1">
            <a:avLst/>
          </a:prstGeom>
          <a:ln cap="rnd" w="6480">
            <a:solidFill>
              <a:srgbClr val="559bd1"/>
            </a:solidFill>
            <a:round/>
            <a:headEnd len="med" type="arrow" w="med"/>
          </a:ln>
        </p:spPr>
      </p:cxnSp>
      <p:sp>
        <p:nvSpPr>
          <p:cNvPr id="32073" name="TextBox 31"/>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32074" name="ING identifier" descr=""/>
          <p:cNvPicPr/>
          <p:nvPr/>
        </p:nvPicPr>
        <p:blipFill>
          <a:blip r:embed="rId2"/>
          <a:stretch/>
        </p:blipFill>
        <p:spPr>
          <a:xfrm>
            <a:off x="10544400" y="4964040"/>
            <a:ext cx="1647360" cy="1893600"/>
          </a:xfrm>
          <a:prstGeom prst="rect">
            <a:avLst/>
          </a:prstGeom>
          <a:ln w="0">
            <a:noFill/>
          </a:ln>
        </p:spPr>
      </p:pic>
      <p:grpSp>
        <p:nvGrpSpPr>
          <p:cNvPr id="32075" name="Confidential"/>
          <p:cNvGrpSpPr/>
          <p:nvPr/>
        </p:nvGrpSpPr>
        <p:grpSpPr>
          <a:xfrm>
            <a:off x="10749240" y="-9000"/>
            <a:ext cx="1440720" cy="1440720"/>
            <a:chOff x="10749240" y="-9000"/>
            <a:chExt cx="1440720" cy="1440720"/>
          </a:xfrm>
        </p:grpSpPr>
        <p:sp>
          <p:nvSpPr>
            <p:cNvPr id="32076" name="Freeform 5"/>
            <p:cNvSpPr/>
            <p:nvPr/>
          </p:nvSpPr>
          <p:spPr>
            <a:xfrm>
              <a:off x="10749240" y="-9000"/>
              <a:ext cx="1440720" cy="1440720"/>
            </a:xfrm>
            <a:custGeom>
              <a:avLst/>
              <a:gdLst>
                <a:gd name="textAreaLeft" fmla="*/ 0 w 1440720"/>
                <a:gd name="textAreaRight" fmla="*/ 1441080 w 1440720"/>
                <a:gd name="textAreaTop" fmla="*/ 0 h 1440720"/>
                <a:gd name="textAreaBottom" fmla="*/ 1441080 h 1440720"/>
              </a:gdLst>
              <a:ahLst/>
              <a:rect l="textAreaLeft" t="textAreaTop" r="textAreaRight" b="textAreaBottom"/>
              <a:pathLst>
                <a:path w="810" h="810">
                  <a:moveTo>
                    <a:pt x="0" y="0"/>
                  </a:moveTo>
                  <a:lnTo>
                    <a:pt x="810" y="810"/>
                  </a:lnTo>
                  <a:lnTo>
                    <a:pt x="810" y="536"/>
                  </a:lnTo>
                  <a:lnTo>
                    <a:pt x="274" y="0"/>
                  </a:lnTo>
                  <a:lnTo>
                    <a:pt x="0" y="0"/>
                  </a:lnTo>
                  <a:close/>
                </a:path>
              </a:pathLst>
            </a:custGeom>
            <a:solidFill>
              <a:srgbClr val="17a7dc"/>
            </a:solidFill>
            <a:ln w="19080">
              <a:solidFill>
                <a:srgbClr val="60a6da"/>
              </a:solidFill>
              <a:round/>
            </a:ln>
          </p:spPr>
          <p:style>
            <a:lnRef idx="0"/>
            <a:fillRef idx="0"/>
            <a:effectRef idx="0"/>
            <a:fontRef idx="minor"/>
          </p:style>
          <p:txBody>
            <a:bodyPr numCol="1" spcCol="0" anchor="t">
              <a:noAutofit/>
            </a:bodyPr>
            <a:p>
              <a:endParaRPr b="0" lang="en-GB" sz="3200" spc="-1" strike="noStrike">
                <a:solidFill>
                  <a:schemeClr val="dk1"/>
                </a:solidFill>
                <a:latin typeface="ING Me"/>
              </a:endParaRPr>
            </a:p>
          </p:txBody>
        </p:sp>
        <p:sp>
          <p:nvSpPr>
            <p:cNvPr id="32077" name="Title 14"/>
            <p:cNvSpPr/>
            <p:nvPr/>
          </p:nvSpPr>
          <p:spPr>
            <a:xfrm rot="2700000">
              <a:off x="10866600" y="467280"/>
              <a:ext cx="1447560" cy="245880"/>
            </a:xfrm>
            <a:prstGeom prst="rect">
              <a:avLst/>
            </a:prstGeom>
            <a:noFill/>
            <a:ln w="0">
              <a:noFill/>
            </a:ln>
          </p:spPr>
          <p:style>
            <a:lnRef idx="0"/>
            <a:fillRef idx="0"/>
            <a:effectRef idx="0"/>
            <a:fontRef idx="minor"/>
          </p:style>
          <p:txBody>
            <a:bodyPr wrap="none" lIns="0" rIns="0" tIns="0" bIns="0" anchor="ctr">
              <a:noAutofit/>
            </a:bodyPr>
            <a:p>
              <a:pPr algn="ctr" defTabSz="914400">
                <a:lnSpc>
                  <a:spcPct val="100000"/>
                </a:lnSpc>
              </a:pPr>
              <a:r>
                <a:rPr b="1" lang="en-GB" sz="1600" spc="-1" strike="noStrike">
                  <a:solidFill>
                    <a:schemeClr val="lt1"/>
                  </a:solidFill>
                  <a:latin typeface="ING Me"/>
                </a:rPr>
                <a:t>Confidential</a:t>
              </a:r>
              <a:endParaRPr b="0" lang="en-US" sz="1600" spc="-1" strike="noStrike">
                <a:solidFill>
                  <a:srgbClr val="000000"/>
                </a:solidFill>
                <a:latin typeface="Arial"/>
              </a:endParaRPr>
            </a:p>
          </p:txBody>
        </p:sp>
      </p:grpSp>
      <p:sp>
        <p:nvSpPr>
          <p:cNvPr id="32078"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32079"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32080" name="PlaceHolder 2"/>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32081"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118"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2119" name="Master Grid"/>
          <p:cNvGrpSpPr/>
          <p:nvPr/>
        </p:nvGrpSpPr>
        <p:grpSpPr>
          <a:xfrm>
            <a:off x="0" y="0"/>
            <a:ext cx="12191760" cy="6858000"/>
            <a:chOff x="0" y="0"/>
            <a:chExt cx="12191760" cy="6858000"/>
          </a:xfrm>
        </p:grpSpPr>
        <p:grpSp>
          <p:nvGrpSpPr>
            <p:cNvPr id="32120" name="GRID"/>
            <p:cNvGrpSpPr/>
            <p:nvPr/>
          </p:nvGrpSpPr>
          <p:grpSpPr>
            <a:xfrm>
              <a:off x="0" y="0"/>
              <a:ext cx="12191760" cy="6858000"/>
              <a:chOff x="0" y="0"/>
              <a:chExt cx="12191760" cy="6858000"/>
            </a:xfrm>
          </p:grpSpPr>
          <p:grpSp>
            <p:nvGrpSpPr>
              <p:cNvPr id="32121" name="Group 454"/>
              <p:cNvGrpSpPr/>
              <p:nvPr/>
            </p:nvGrpSpPr>
            <p:grpSpPr>
              <a:xfrm>
                <a:off x="0" y="0"/>
                <a:ext cx="12191760" cy="6858000"/>
                <a:chOff x="0" y="0"/>
                <a:chExt cx="12191760" cy="6858000"/>
              </a:xfrm>
            </p:grpSpPr>
            <p:cxnSp>
              <p:nvCxnSpPr>
                <p:cNvPr id="32122"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2123"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2124"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2125"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2126"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2127"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2128"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2129"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2130"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2131"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2132"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2133"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2134"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2135"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2136"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2137"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2138"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2139"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2140"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2141"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2142"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2143"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2144"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2145"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2146"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2147"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2148"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2149"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2150"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2151"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2152"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2153"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2154"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2155"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2156"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2157"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2158"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2159"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2160" name="Group 455"/>
              <p:cNvGrpSpPr/>
              <p:nvPr/>
            </p:nvGrpSpPr>
            <p:grpSpPr>
              <a:xfrm>
                <a:off x="0" y="0"/>
                <a:ext cx="12191760" cy="6857640"/>
                <a:chOff x="0" y="0"/>
                <a:chExt cx="12191760" cy="6857640"/>
              </a:xfrm>
            </p:grpSpPr>
            <p:cxnSp>
              <p:nvCxnSpPr>
                <p:cNvPr id="32161"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2162"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2163"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2164"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2165"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2166"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2167"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2168"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2169"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2170"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2171"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2172"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2173"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2174"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2175"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2176"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2177"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2178"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2179"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2180"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2181"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2182"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2183" name="Group 396"/>
            <p:cNvGrpSpPr/>
            <p:nvPr/>
          </p:nvGrpSpPr>
          <p:grpSpPr>
            <a:xfrm>
              <a:off x="329400" y="326520"/>
              <a:ext cx="11532960" cy="5878800"/>
              <a:chOff x="329400" y="326520"/>
              <a:chExt cx="11532960" cy="5878800"/>
            </a:xfrm>
          </p:grpSpPr>
          <p:grpSp>
            <p:nvGrpSpPr>
              <p:cNvPr id="32184" name="Group 397"/>
              <p:cNvGrpSpPr/>
              <p:nvPr/>
            </p:nvGrpSpPr>
            <p:grpSpPr>
              <a:xfrm>
                <a:off x="329400" y="326520"/>
                <a:ext cx="11532960" cy="5878800"/>
                <a:chOff x="329400" y="326520"/>
                <a:chExt cx="11532960" cy="5878800"/>
              </a:xfrm>
            </p:grpSpPr>
            <p:cxnSp>
              <p:nvCxnSpPr>
                <p:cNvPr id="32185"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2186"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2187"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2188"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2189"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2190"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2191"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2192"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2193"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2194"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2195"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2196"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2197"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2198"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2199"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2200"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2201"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2202"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2203"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2204"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2205"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2206"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2207"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2208"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2209"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2210"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2211"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2212"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2213"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2214"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2215"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2216"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2217"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2218"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2219"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2220"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2221" name="Group 398"/>
              <p:cNvGrpSpPr/>
              <p:nvPr/>
            </p:nvGrpSpPr>
            <p:grpSpPr>
              <a:xfrm>
                <a:off x="329400" y="326520"/>
                <a:ext cx="11532960" cy="5878080"/>
                <a:chOff x="329400" y="326520"/>
                <a:chExt cx="11532960" cy="5878080"/>
              </a:xfrm>
            </p:grpSpPr>
            <p:cxnSp>
              <p:nvCxnSpPr>
                <p:cNvPr id="32222"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2223"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2224"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2225"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2226"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2227"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2228"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2229"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2230"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2231"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2232"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2233"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2234"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2235"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2236"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2237"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2238"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2239"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2240"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2241" name="Master Grid Edge"/>
          <p:cNvGrpSpPr/>
          <p:nvPr/>
        </p:nvGrpSpPr>
        <p:grpSpPr>
          <a:xfrm>
            <a:off x="-435240" y="-435240"/>
            <a:ext cx="13042800" cy="7728480"/>
            <a:chOff x="-435240" y="-435240"/>
            <a:chExt cx="13042800" cy="7728480"/>
          </a:xfrm>
        </p:grpSpPr>
        <p:grpSp>
          <p:nvGrpSpPr>
            <p:cNvPr id="32242" name="Group 27"/>
            <p:cNvGrpSpPr/>
            <p:nvPr/>
          </p:nvGrpSpPr>
          <p:grpSpPr>
            <a:xfrm>
              <a:off x="-435240" y="-435240"/>
              <a:ext cx="13042800" cy="7728480"/>
              <a:chOff x="-435240" y="-435240"/>
              <a:chExt cx="13042800" cy="7728480"/>
            </a:xfrm>
          </p:grpSpPr>
          <p:cxnSp>
            <p:nvCxnSpPr>
              <p:cNvPr id="32243" name="Straight Connector 1371"/>
              <p:cNvCxnSpPr/>
              <p:nvPr/>
            </p:nvCxnSpPr>
            <p:spPr>
              <a:xfrm>
                <a:off x="-435240" y="489600"/>
                <a:ext cx="126360" cy="360"/>
              </a:xfrm>
              <a:prstGeom prst="straightConnector1">
                <a:avLst/>
              </a:prstGeom>
              <a:ln w="6480">
                <a:solidFill>
                  <a:srgbClr val="a8a8a8"/>
                </a:solidFill>
                <a:miter/>
              </a:ln>
            </p:spPr>
          </p:cxnSp>
          <p:cxnSp>
            <p:nvCxnSpPr>
              <p:cNvPr id="32244" name="Straight Connector 1372"/>
              <p:cNvCxnSpPr/>
              <p:nvPr/>
            </p:nvCxnSpPr>
            <p:spPr>
              <a:xfrm>
                <a:off x="-435240" y="326520"/>
                <a:ext cx="126360" cy="360"/>
              </a:xfrm>
              <a:prstGeom prst="straightConnector1">
                <a:avLst/>
              </a:prstGeom>
              <a:ln w="6480">
                <a:solidFill>
                  <a:srgbClr val="a8a8a8"/>
                </a:solidFill>
                <a:miter/>
              </a:ln>
            </p:spPr>
          </p:cxnSp>
          <p:cxnSp>
            <p:nvCxnSpPr>
              <p:cNvPr id="32245" name="Straight Connector 1373"/>
              <p:cNvCxnSpPr/>
              <p:nvPr/>
            </p:nvCxnSpPr>
            <p:spPr>
              <a:xfrm>
                <a:off x="-435240" y="816120"/>
                <a:ext cx="126360" cy="360"/>
              </a:xfrm>
              <a:prstGeom prst="straightConnector1">
                <a:avLst/>
              </a:prstGeom>
              <a:ln w="6480">
                <a:solidFill>
                  <a:srgbClr val="a8a8a8"/>
                </a:solidFill>
                <a:miter/>
              </a:ln>
            </p:spPr>
          </p:cxnSp>
          <p:cxnSp>
            <p:nvCxnSpPr>
              <p:cNvPr id="32246" name="Straight Connector 1374"/>
              <p:cNvCxnSpPr/>
              <p:nvPr/>
            </p:nvCxnSpPr>
            <p:spPr>
              <a:xfrm>
                <a:off x="-435240" y="653040"/>
                <a:ext cx="126360" cy="360"/>
              </a:xfrm>
              <a:prstGeom prst="straightConnector1">
                <a:avLst/>
              </a:prstGeom>
              <a:ln w="6480">
                <a:solidFill>
                  <a:srgbClr val="a8a8a8"/>
                </a:solidFill>
                <a:miter/>
              </a:ln>
            </p:spPr>
          </p:cxnSp>
          <p:cxnSp>
            <p:nvCxnSpPr>
              <p:cNvPr id="32247" name="Straight Connector 1375"/>
              <p:cNvCxnSpPr/>
              <p:nvPr/>
            </p:nvCxnSpPr>
            <p:spPr>
              <a:xfrm>
                <a:off x="-435240" y="1142640"/>
                <a:ext cx="126360" cy="360"/>
              </a:xfrm>
              <a:prstGeom prst="straightConnector1">
                <a:avLst/>
              </a:prstGeom>
              <a:ln w="6480">
                <a:solidFill>
                  <a:srgbClr val="a8a8a8"/>
                </a:solidFill>
                <a:miter/>
              </a:ln>
            </p:spPr>
          </p:cxnSp>
          <p:cxnSp>
            <p:nvCxnSpPr>
              <p:cNvPr id="32248" name="Straight Connector 1376"/>
              <p:cNvCxnSpPr/>
              <p:nvPr/>
            </p:nvCxnSpPr>
            <p:spPr>
              <a:xfrm>
                <a:off x="-435240" y="979560"/>
                <a:ext cx="126360" cy="360"/>
              </a:xfrm>
              <a:prstGeom prst="straightConnector1">
                <a:avLst/>
              </a:prstGeom>
              <a:ln w="6480">
                <a:solidFill>
                  <a:srgbClr val="a8a8a8"/>
                </a:solidFill>
                <a:miter/>
              </a:ln>
            </p:spPr>
          </p:cxnSp>
          <p:cxnSp>
            <p:nvCxnSpPr>
              <p:cNvPr id="32249" name="Straight Connector 1377"/>
              <p:cNvCxnSpPr/>
              <p:nvPr/>
            </p:nvCxnSpPr>
            <p:spPr>
              <a:xfrm>
                <a:off x="-435240" y="1469520"/>
                <a:ext cx="126360" cy="360"/>
              </a:xfrm>
              <a:prstGeom prst="straightConnector1">
                <a:avLst/>
              </a:prstGeom>
              <a:ln w="6480">
                <a:solidFill>
                  <a:srgbClr val="a8a8a8"/>
                </a:solidFill>
                <a:miter/>
              </a:ln>
            </p:spPr>
          </p:cxnSp>
          <p:cxnSp>
            <p:nvCxnSpPr>
              <p:cNvPr id="32250" name="Straight Connector 1378"/>
              <p:cNvCxnSpPr/>
              <p:nvPr/>
            </p:nvCxnSpPr>
            <p:spPr>
              <a:xfrm>
                <a:off x="-435240" y="1306080"/>
                <a:ext cx="126360" cy="360"/>
              </a:xfrm>
              <a:prstGeom prst="straightConnector1">
                <a:avLst/>
              </a:prstGeom>
              <a:ln w="6480">
                <a:solidFill>
                  <a:srgbClr val="a8a8a8"/>
                </a:solidFill>
                <a:miter/>
              </a:ln>
            </p:spPr>
          </p:cxnSp>
          <p:cxnSp>
            <p:nvCxnSpPr>
              <p:cNvPr id="32251" name="Straight Connector 1379"/>
              <p:cNvCxnSpPr/>
              <p:nvPr/>
            </p:nvCxnSpPr>
            <p:spPr>
              <a:xfrm>
                <a:off x="-435240" y="1796040"/>
                <a:ext cx="126360" cy="360"/>
              </a:xfrm>
              <a:prstGeom prst="straightConnector1">
                <a:avLst/>
              </a:prstGeom>
              <a:ln w="6480">
                <a:solidFill>
                  <a:srgbClr val="a8a8a8"/>
                </a:solidFill>
                <a:miter/>
              </a:ln>
            </p:spPr>
          </p:cxnSp>
          <p:cxnSp>
            <p:nvCxnSpPr>
              <p:cNvPr id="32252" name="Straight Connector 1380"/>
              <p:cNvCxnSpPr/>
              <p:nvPr/>
            </p:nvCxnSpPr>
            <p:spPr>
              <a:xfrm>
                <a:off x="-435240" y="1632600"/>
                <a:ext cx="126360" cy="360"/>
              </a:xfrm>
              <a:prstGeom prst="straightConnector1">
                <a:avLst/>
              </a:prstGeom>
              <a:ln w="6480">
                <a:solidFill>
                  <a:srgbClr val="a8a8a8"/>
                </a:solidFill>
                <a:miter/>
              </a:ln>
            </p:spPr>
          </p:cxnSp>
          <p:cxnSp>
            <p:nvCxnSpPr>
              <p:cNvPr id="32253" name="Straight Connector 1381"/>
              <p:cNvCxnSpPr/>
              <p:nvPr/>
            </p:nvCxnSpPr>
            <p:spPr>
              <a:xfrm>
                <a:off x="-435240" y="2122560"/>
                <a:ext cx="126360" cy="360"/>
              </a:xfrm>
              <a:prstGeom prst="straightConnector1">
                <a:avLst/>
              </a:prstGeom>
              <a:ln w="6480">
                <a:solidFill>
                  <a:srgbClr val="a8a8a8"/>
                </a:solidFill>
                <a:miter/>
              </a:ln>
            </p:spPr>
          </p:cxnSp>
          <p:cxnSp>
            <p:nvCxnSpPr>
              <p:cNvPr id="32254" name="Straight Connector 1382"/>
              <p:cNvCxnSpPr/>
              <p:nvPr/>
            </p:nvCxnSpPr>
            <p:spPr>
              <a:xfrm>
                <a:off x="-435240" y="1959120"/>
                <a:ext cx="126360" cy="360"/>
              </a:xfrm>
              <a:prstGeom prst="straightConnector1">
                <a:avLst/>
              </a:prstGeom>
              <a:ln w="6480">
                <a:solidFill>
                  <a:srgbClr val="a8a8a8"/>
                </a:solidFill>
                <a:miter/>
              </a:ln>
            </p:spPr>
          </p:cxnSp>
          <p:cxnSp>
            <p:nvCxnSpPr>
              <p:cNvPr id="32255" name="Straight Connector 1383"/>
              <p:cNvCxnSpPr/>
              <p:nvPr/>
            </p:nvCxnSpPr>
            <p:spPr>
              <a:xfrm>
                <a:off x="-435240" y="2449080"/>
                <a:ext cx="126360" cy="360"/>
              </a:xfrm>
              <a:prstGeom prst="straightConnector1">
                <a:avLst/>
              </a:prstGeom>
              <a:ln w="6480">
                <a:solidFill>
                  <a:srgbClr val="a8a8a8"/>
                </a:solidFill>
                <a:miter/>
              </a:ln>
            </p:spPr>
          </p:cxnSp>
          <p:cxnSp>
            <p:nvCxnSpPr>
              <p:cNvPr id="32256" name="Straight Connector 1384"/>
              <p:cNvCxnSpPr/>
              <p:nvPr/>
            </p:nvCxnSpPr>
            <p:spPr>
              <a:xfrm>
                <a:off x="-435240" y="2285640"/>
                <a:ext cx="126360" cy="360"/>
              </a:xfrm>
              <a:prstGeom prst="straightConnector1">
                <a:avLst/>
              </a:prstGeom>
              <a:ln w="6480">
                <a:solidFill>
                  <a:srgbClr val="a8a8a8"/>
                </a:solidFill>
                <a:miter/>
              </a:ln>
            </p:spPr>
          </p:cxnSp>
          <p:cxnSp>
            <p:nvCxnSpPr>
              <p:cNvPr id="32257" name="Straight Connector 1385"/>
              <p:cNvCxnSpPr/>
              <p:nvPr/>
            </p:nvCxnSpPr>
            <p:spPr>
              <a:xfrm>
                <a:off x="-435240" y="2775600"/>
                <a:ext cx="126360" cy="360"/>
              </a:xfrm>
              <a:prstGeom prst="straightConnector1">
                <a:avLst/>
              </a:prstGeom>
              <a:ln w="6480">
                <a:solidFill>
                  <a:srgbClr val="a8a8a8"/>
                </a:solidFill>
                <a:miter/>
              </a:ln>
            </p:spPr>
          </p:cxnSp>
          <p:cxnSp>
            <p:nvCxnSpPr>
              <p:cNvPr id="32258" name="Straight Connector 1386"/>
              <p:cNvCxnSpPr/>
              <p:nvPr/>
            </p:nvCxnSpPr>
            <p:spPr>
              <a:xfrm>
                <a:off x="-435240" y="2612520"/>
                <a:ext cx="126360" cy="360"/>
              </a:xfrm>
              <a:prstGeom prst="straightConnector1">
                <a:avLst/>
              </a:prstGeom>
              <a:ln w="6480">
                <a:solidFill>
                  <a:srgbClr val="a8a8a8"/>
                </a:solidFill>
                <a:miter/>
              </a:ln>
            </p:spPr>
          </p:cxnSp>
          <p:cxnSp>
            <p:nvCxnSpPr>
              <p:cNvPr id="32259" name="Straight Connector 1387"/>
              <p:cNvCxnSpPr/>
              <p:nvPr/>
            </p:nvCxnSpPr>
            <p:spPr>
              <a:xfrm>
                <a:off x="-435240" y="3102120"/>
                <a:ext cx="126360" cy="360"/>
              </a:xfrm>
              <a:prstGeom prst="straightConnector1">
                <a:avLst/>
              </a:prstGeom>
              <a:ln w="6480">
                <a:solidFill>
                  <a:srgbClr val="a8a8a8"/>
                </a:solidFill>
                <a:miter/>
              </a:ln>
            </p:spPr>
          </p:cxnSp>
          <p:cxnSp>
            <p:nvCxnSpPr>
              <p:cNvPr id="32260" name="Straight Connector 1388"/>
              <p:cNvCxnSpPr/>
              <p:nvPr/>
            </p:nvCxnSpPr>
            <p:spPr>
              <a:xfrm>
                <a:off x="-435240" y="2939040"/>
                <a:ext cx="126360" cy="360"/>
              </a:xfrm>
              <a:prstGeom prst="straightConnector1">
                <a:avLst/>
              </a:prstGeom>
              <a:ln w="6480">
                <a:solidFill>
                  <a:srgbClr val="a8a8a8"/>
                </a:solidFill>
                <a:miter/>
              </a:ln>
            </p:spPr>
          </p:cxnSp>
          <p:cxnSp>
            <p:nvCxnSpPr>
              <p:cNvPr id="32261" name="Straight Connector 1389"/>
              <p:cNvCxnSpPr/>
              <p:nvPr/>
            </p:nvCxnSpPr>
            <p:spPr>
              <a:xfrm>
                <a:off x="-435240" y="3428640"/>
                <a:ext cx="126360" cy="360"/>
              </a:xfrm>
              <a:prstGeom prst="straightConnector1">
                <a:avLst/>
              </a:prstGeom>
              <a:ln w="6480">
                <a:solidFill>
                  <a:srgbClr val="a8a8a8"/>
                </a:solidFill>
                <a:miter/>
              </a:ln>
            </p:spPr>
          </p:cxnSp>
          <p:cxnSp>
            <p:nvCxnSpPr>
              <p:cNvPr id="32262" name="Straight Connector 1390"/>
              <p:cNvCxnSpPr/>
              <p:nvPr/>
            </p:nvCxnSpPr>
            <p:spPr>
              <a:xfrm>
                <a:off x="-435240" y="3265560"/>
                <a:ext cx="126360" cy="360"/>
              </a:xfrm>
              <a:prstGeom prst="straightConnector1">
                <a:avLst/>
              </a:prstGeom>
              <a:ln w="6480">
                <a:solidFill>
                  <a:srgbClr val="a8a8a8"/>
                </a:solidFill>
                <a:miter/>
              </a:ln>
            </p:spPr>
          </p:cxnSp>
          <p:cxnSp>
            <p:nvCxnSpPr>
              <p:cNvPr id="32263" name="Straight Connector 1391"/>
              <p:cNvCxnSpPr/>
              <p:nvPr/>
            </p:nvCxnSpPr>
            <p:spPr>
              <a:xfrm>
                <a:off x="-435240" y="3755520"/>
                <a:ext cx="126360" cy="360"/>
              </a:xfrm>
              <a:prstGeom prst="straightConnector1">
                <a:avLst/>
              </a:prstGeom>
              <a:ln w="6480">
                <a:solidFill>
                  <a:srgbClr val="a8a8a8"/>
                </a:solidFill>
                <a:miter/>
              </a:ln>
            </p:spPr>
          </p:cxnSp>
          <p:cxnSp>
            <p:nvCxnSpPr>
              <p:cNvPr id="32264" name="Straight Connector 1392"/>
              <p:cNvCxnSpPr/>
              <p:nvPr/>
            </p:nvCxnSpPr>
            <p:spPr>
              <a:xfrm>
                <a:off x="-435240" y="3592080"/>
                <a:ext cx="126360" cy="360"/>
              </a:xfrm>
              <a:prstGeom prst="straightConnector1">
                <a:avLst/>
              </a:prstGeom>
              <a:ln w="6480">
                <a:solidFill>
                  <a:srgbClr val="a8a8a8"/>
                </a:solidFill>
                <a:miter/>
              </a:ln>
            </p:spPr>
          </p:cxnSp>
          <p:cxnSp>
            <p:nvCxnSpPr>
              <p:cNvPr id="32265" name="Straight Connector 1438"/>
              <p:cNvCxnSpPr/>
              <p:nvPr/>
            </p:nvCxnSpPr>
            <p:spPr>
              <a:xfrm>
                <a:off x="-435240" y="4081680"/>
                <a:ext cx="126360" cy="360"/>
              </a:xfrm>
              <a:prstGeom prst="straightConnector1">
                <a:avLst/>
              </a:prstGeom>
              <a:ln w="6480">
                <a:solidFill>
                  <a:srgbClr val="a8a8a8"/>
                </a:solidFill>
                <a:miter/>
              </a:ln>
            </p:spPr>
          </p:cxnSp>
          <p:cxnSp>
            <p:nvCxnSpPr>
              <p:cNvPr id="32266" name="Straight Connector 1439"/>
              <p:cNvCxnSpPr/>
              <p:nvPr/>
            </p:nvCxnSpPr>
            <p:spPr>
              <a:xfrm>
                <a:off x="-435240" y="3918240"/>
                <a:ext cx="126360" cy="360"/>
              </a:xfrm>
              <a:prstGeom prst="straightConnector1">
                <a:avLst/>
              </a:prstGeom>
              <a:ln w="6480">
                <a:solidFill>
                  <a:srgbClr val="a8a8a8"/>
                </a:solidFill>
                <a:miter/>
              </a:ln>
            </p:spPr>
          </p:cxnSp>
          <p:cxnSp>
            <p:nvCxnSpPr>
              <p:cNvPr id="32267" name="Straight Connector 1440"/>
              <p:cNvCxnSpPr/>
              <p:nvPr/>
            </p:nvCxnSpPr>
            <p:spPr>
              <a:xfrm>
                <a:off x="-435240" y="4408200"/>
                <a:ext cx="126360" cy="360"/>
              </a:xfrm>
              <a:prstGeom prst="straightConnector1">
                <a:avLst/>
              </a:prstGeom>
              <a:ln w="6480">
                <a:solidFill>
                  <a:srgbClr val="a8a8a8"/>
                </a:solidFill>
                <a:miter/>
              </a:ln>
            </p:spPr>
          </p:cxnSp>
          <p:cxnSp>
            <p:nvCxnSpPr>
              <p:cNvPr id="32268" name="Straight Connector 1441"/>
              <p:cNvCxnSpPr/>
              <p:nvPr/>
            </p:nvCxnSpPr>
            <p:spPr>
              <a:xfrm>
                <a:off x="-435240" y="4244760"/>
                <a:ext cx="126360" cy="360"/>
              </a:xfrm>
              <a:prstGeom prst="straightConnector1">
                <a:avLst/>
              </a:prstGeom>
              <a:ln w="6480">
                <a:solidFill>
                  <a:srgbClr val="a8a8a8"/>
                </a:solidFill>
                <a:miter/>
              </a:ln>
            </p:spPr>
          </p:cxnSp>
          <p:cxnSp>
            <p:nvCxnSpPr>
              <p:cNvPr id="32269" name="Straight Connector 1442"/>
              <p:cNvCxnSpPr/>
              <p:nvPr/>
            </p:nvCxnSpPr>
            <p:spPr>
              <a:xfrm>
                <a:off x="-435240" y="4734720"/>
                <a:ext cx="126360" cy="360"/>
              </a:xfrm>
              <a:prstGeom prst="straightConnector1">
                <a:avLst/>
              </a:prstGeom>
              <a:ln w="6480">
                <a:solidFill>
                  <a:srgbClr val="a8a8a8"/>
                </a:solidFill>
                <a:miter/>
              </a:ln>
            </p:spPr>
          </p:cxnSp>
          <p:cxnSp>
            <p:nvCxnSpPr>
              <p:cNvPr id="32270" name="Straight Connector 1443"/>
              <p:cNvCxnSpPr/>
              <p:nvPr/>
            </p:nvCxnSpPr>
            <p:spPr>
              <a:xfrm>
                <a:off x="-435240" y="4571280"/>
                <a:ext cx="126360" cy="360"/>
              </a:xfrm>
              <a:prstGeom prst="straightConnector1">
                <a:avLst/>
              </a:prstGeom>
              <a:ln w="6480">
                <a:solidFill>
                  <a:srgbClr val="a8a8a8"/>
                </a:solidFill>
                <a:miter/>
              </a:ln>
            </p:spPr>
          </p:cxnSp>
          <p:cxnSp>
            <p:nvCxnSpPr>
              <p:cNvPr id="32271" name="Straight Connector 1444"/>
              <p:cNvCxnSpPr/>
              <p:nvPr/>
            </p:nvCxnSpPr>
            <p:spPr>
              <a:xfrm>
                <a:off x="-435240" y="5061240"/>
                <a:ext cx="126360" cy="360"/>
              </a:xfrm>
              <a:prstGeom prst="straightConnector1">
                <a:avLst/>
              </a:prstGeom>
              <a:ln w="6480">
                <a:solidFill>
                  <a:srgbClr val="a8a8a8"/>
                </a:solidFill>
                <a:miter/>
              </a:ln>
            </p:spPr>
          </p:cxnSp>
          <p:cxnSp>
            <p:nvCxnSpPr>
              <p:cNvPr id="32272" name="Straight Connector 1446"/>
              <p:cNvCxnSpPr/>
              <p:nvPr/>
            </p:nvCxnSpPr>
            <p:spPr>
              <a:xfrm>
                <a:off x="-435240" y="5387760"/>
                <a:ext cx="126360" cy="360"/>
              </a:xfrm>
              <a:prstGeom prst="straightConnector1">
                <a:avLst/>
              </a:prstGeom>
              <a:ln w="6480">
                <a:solidFill>
                  <a:srgbClr val="a8a8a8"/>
                </a:solidFill>
                <a:miter/>
              </a:ln>
            </p:spPr>
          </p:cxnSp>
          <p:cxnSp>
            <p:nvCxnSpPr>
              <p:cNvPr id="32273" name="Straight Connector 1447"/>
              <p:cNvCxnSpPr/>
              <p:nvPr/>
            </p:nvCxnSpPr>
            <p:spPr>
              <a:xfrm>
                <a:off x="-435240" y="5224680"/>
                <a:ext cx="126360" cy="360"/>
              </a:xfrm>
              <a:prstGeom prst="straightConnector1">
                <a:avLst/>
              </a:prstGeom>
              <a:ln w="6480">
                <a:solidFill>
                  <a:srgbClr val="a8a8a8"/>
                </a:solidFill>
                <a:miter/>
              </a:ln>
            </p:spPr>
          </p:cxnSp>
          <p:cxnSp>
            <p:nvCxnSpPr>
              <p:cNvPr id="32274" name="Straight Connector 1448"/>
              <p:cNvCxnSpPr/>
              <p:nvPr/>
            </p:nvCxnSpPr>
            <p:spPr>
              <a:xfrm>
                <a:off x="-435240" y="5714280"/>
                <a:ext cx="126360" cy="360"/>
              </a:xfrm>
              <a:prstGeom prst="straightConnector1">
                <a:avLst/>
              </a:prstGeom>
              <a:ln w="6480">
                <a:solidFill>
                  <a:srgbClr val="a8a8a8"/>
                </a:solidFill>
                <a:miter/>
              </a:ln>
            </p:spPr>
          </p:cxnSp>
          <p:cxnSp>
            <p:nvCxnSpPr>
              <p:cNvPr id="32275" name="Straight Connector 1449"/>
              <p:cNvCxnSpPr/>
              <p:nvPr/>
            </p:nvCxnSpPr>
            <p:spPr>
              <a:xfrm>
                <a:off x="-435240" y="5551200"/>
                <a:ext cx="126360" cy="360"/>
              </a:xfrm>
              <a:prstGeom prst="straightConnector1">
                <a:avLst/>
              </a:prstGeom>
              <a:ln w="6480">
                <a:solidFill>
                  <a:srgbClr val="a8a8a8"/>
                </a:solidFill>
                <a:miter/>
              </a:ln>
            </p:spPr>
          </p:cxnSp>
          <p:cxnSp>
            <p:nvCxnSpPr>
              <p:cNvPr id="32276" name="Straight Connector 1450"/>
              <p:cNvCxnSpPr/>
              <p:nvPr/>
            </p:nvCxnSpPr>
            <p:spPr>
              <a:xfrm>
                <a:off x="-435240" y="6041160"/>
                <a:ext cx="126360" cy="360"/>
              </a:xfrm>
              <a:prstGeom prst="straightConnector1">
                <a:avLst/>
              </a:prstGeom>
              <a:ln w="6480">
                <a:solidFill>
                  <a:srgbClr val="a8a8a8"/>
                </a:solidFill>
                <a:miter/>
              </a:ln>
            </p:spPr>
          </p:cxnSp>
          <p:cxnSp>
            <p:nvCxnSpPr>
              <p:cNvPr id="32277" name="Straight Connector 1451"/>
              <p:cNvCxnSpPr/>
              <p:nvPr/>
            </p:nvCxnSpPr>
            <p:spPr>
              <a:xfrm>
                <a:off x="-435240" y="5877720"/>
                <a:ext cx="126360" cy="360"/>
              </a:xfrm>
              <a:prstGeom prst="straightConnector1">
                <a:avLst/>
              </a:prstGeom>
              <a:ln w="6480">
                <a:solidFill>
                  <a:srgbClr val="a8a8a8"/>
                </a:solidFill>
                <a:miter/>
              </a:ln>
            </p:spPr>
          </p:cxnSp>
          <p:cxnSp>
            <p:nvCxnSpPr>
              <p:cNvPr id="32278" name="Straight Connector 1452"/>
              <p:cNvCxnSpPr/>
              <p:nvPr/>
            </p:nvCxnSpPr>
            <p:spPr>
              <a:xfrm>
                <a:off x="-435240" y="6367680"/>
                <a:ext cx="126360" cy="360"/>
              </a:xfrm>
              <a:prstGeom prst="straightConnector1">
                <a:avLst/>
              </a:prstGeom>
              <a:ln w="6480">
                <a:solidFill>
                  <a:srgbClr val="a8a8a8"/>
                </a:solidFill>
                <a:miter/>
              </a:ln>
            </p:spPr>
          </p:cxnSp>
          <p:cxnSp>
            <p:nvCxnSpPr>
              <p:cNvPr id="32279" name="Straight Connector 1453"/>
              <p:cNvCxnSpPr/>
              <p:nvPr/>
            </p:nvCxnSpPr>
            <p:spPr>
              <a:xfrm>
                <a:off x="-435240" y="6204240"/>
                <a:ext cx="126360" cy="360"/>
              </a:xfrm>
              <a:prstGeom prst="straightConnector1">
                <a:avLst/>
              </a:prstGeom>
              <a:ln w="6480">
                <a:solidFill>
                  <a:srgbClr val="a8a8a8"/>
                </a:solidFill>
                <a:miter/>
              </a:ln>
            </p:spPr>
          </p:cxnSp>
          <p:cxnSp>
            <p:nvCxnSpPr>
              <p:cNvPr id="32280" name="Straight Connector 1083"/>
              <p:cNvCxnSpPr/>
              <p:nvPr/>
            </p:nvCxnSpPr>
            <p:spPr>
              <a:xfrm>
                <a:off x="493920" y="-435240"/>
                <a:ext cx="360" cy="126360"/>
              </a:xfrm>
              <a:prstGeom prst="straightConnector1">
                <a:avLst/>
              </a:prstGeom>
              <a:ln w="6480">
                <a:solidFill>
                  <a:srgbClr val="a8a8a8"/>
                </a:solidFill>
                <a:miter/>
              </a:ln>
            </p:spPr>
          </p:cxnSp>
          <p:cxnSp>
            <p:nvCxnSpPr>
              <p:cNvPr id="32281" name="Straight Connector 1084"/>
              <p:cNvCxnSpPr/>
              <p:nvPr/>
            </p:nvCxnSpPr>
            <p:spPr>
              <a:xfrm>
                <a:off x="329400" y="-435240"/>
                <a:ext cx="360" cy="126360"/>
              </a:xfrm>
              <a:prstGeom prst="straightConnector1">
                <a:avLst/>
              </a:prstGeom>
              <a:ln w="6480">
                <a:solidFill>
                  <a:srgbClr val="a8a8a8"/>
                </a:solidFill>
                <a:miter/>
              </a:ln>
            </p:spPr>
          </p:cxnSp>
          <p:cxnSp>
            <p:nvCxnSpPr>
              <p:cNvPr id="32282" name="Straight Connector 1085"/>
              <p:cNvCxnSpPr/>
              <p:nvPr/>
            </p:nvCxnSpPr>
            <p:spPr>
              <a:xfrm>
                <a:off x="823680" y="-435240"/>
                <a:ext cx="360" cy="126360"/>
              </a:xfrm>
              <a:prstGeom prst="straightConnector1">
                <a:avLst/>
              </a:prstGeom>
              <a:ln w="6480">
                <a:solidFill>
                  <a:srgbClr val="a8a8a8"/>
                </a:solidFill>
                <a:miter/>
              </a:ln>
            </p:spPr>
          </p:cxnSp>
          <p:cxnSp>
            <p:nvCxnSpPr>
              <p:cNvPr id="32283" name="Straight Connector 1086"/>
              <p:cNvCxnSpPr/>
              <p:nvPr/>
            </p:nvCxnSpPr>
            <p:spPr>
              <a:xfrm>
                <a:off x="658800" y="-435240"/>
                <a:ext cx="360" cy="126360"/>
              </a:xfrm>
              <a:prstGeom prst="straightConnector1">
                <a:avLst/>
              </a:prstGeom>
              <a:ln w="6480">
                <a:solidFill>
                  <a:srgbClr val="a8a8a8"/>
                </a:solidFill>
                <a:miter/>
              </a:ln>
            </p:spPr>
          </p:cxnSp>
          <p:cxnSp>
            <p:nvCxnSpPr>
              <p:cNvPr id="32284" name="Straight Connector 1087"/>
              <p:cNvCxnSpPr/>
              <p:nvPr/>
            </p:nvCxnSpPr>
            <p:spPr>
              <a:xfrm>
                <a:off x="1153080" y="-435240"/>
                <a:ext cx="360" cy="126360"/>
              </a:xfrm>
              <a:prstGeom prst="straightConnector1">
                <a:avLst/>
              </a:prstGeom>
              <a:ln w="6480">
                <a:solidFill>
                  <a:srgbClr val="a8a8a8"/>
                </a:solidFill>
                <a:miter/>
              </a:ln>
            </p:spPr>
          </p:cxnSp>
          <p:cxnSp>
            <p:nvCxnSpPr>
              <p:cNvPr id="32285" name="Straight Connector 1088"/>
              <p:cNvCxnSpPr/>
              <p:nvPr/>
            </p:nvCxnSpPr>
            <p:spPr>
              <a:xfrm>
                <a:off x="988200" y="-435240"/>
                <a:ext cx="360" cy="126360"/>
              </a:xfrm>
              <a:prstGeom prst="straightConnector1">
                <a:avLst/>
              </a:prstGeom>
              <a:ln w="6480">
                <a:solidFill>
                  <a:srgbClr val="a8a8a8"/>
                </a:solidFill>
                <a:miter/>
              </a:ln>
            </p:spPr>
          </p:cxnSp>
          <p:cxnSp>
            <p:nvCxnSpPr>
              <p:cNvPr id="32286" name="Straight Connector 1089"/>
              <p:cNvCxnSpPr/>
              <p:nvPr/>
            </p:nvCxnSpPr>
            <p:spPr>
              <a:xfrm>
                <a:off x="1482480" y="-435240"/>
                <a:ext cx="360" cy="126360"/>
              </a:xfrm>
              <a:prstGeom prst="straightConnector1">
                <a:avLst/>
              </a:prstGeom>
              <a:ln w="6480">
                <a:solidFill>
                  <a:srgbClr val="a8a8a8"/>
                </a:solidFill>
                <a:miter/>
              </a:ln>
            </p:spPr>
          </p:cxnSp>
          <p:cxnSp>
            <p:nvCxnSpPr>
              <p:cNvPr id="32287" name="Straight Connector 1090"/>
              <p:cNvCxnSpPr/>
              <p:nvPr/>
            </p:nvCxnSpPr>
            <p:spPr>
              <a:xfrm>
                <a:off x="1317960" y="-435240"/>
                <a:ext cx="360" cy="126360"/>
              </a:xfrm>
              <a:prstGeom prst="straightConnector1">
                <a:avLst/>
              </a:prstGeom>
              <a:ln w="6480">
                <a:solidFill>
                  <a:srgbClr val="a8a8a8"/>
                </a:solidFill>
                <a:miter/>
              </a:ln>
            </p:spPr>
          </p:cxnSp>
          <p:cxnSp>
            <p:nvCxnSpPr>
              <p:cNvPr id="32288" name="Straight Connector 1091"/>
              <p:cNvCxnSpPr/>
              <p:nvPr/>
            </p:nvCxnSpPr>
            <p:spPr>
              <a:xfrm>
                <a:off x="1812240" y="-435240"/>
                <a:ext cx="360" cy="126360"/>
              </a:xfrm>
              <a:prstGeom prst="straightConnector1">
                <a:avLst/>
              </a:prstGeom>
              <a:ln w="6480">
                <a:solidFill>
                  <a:srgbClr val="a8a8a8"/>
                </a:solidFill>
                <a:miter/>
              </a:ln>
            </p:spPr>
          </p:cxnSp>
          <p:cxnSp>
            <p:nvCxnSpPr>
              <p:cNvPr id="32289" name="Straight Connector 1092"/>
              <p:cNvCxnSpPr/>
              <p:nvPr/>
            </p:nvCxnSpPr>
            <p:spPr>
              <a:xfrm>
                <a:off x="1647360" y="-435240"/>
                <a:ext cx="360" cy="126360"/>
              </a:xfrm>
              <a:prstGeom prst="straightConnector1">
                <a:avLst/>
              </a:prstGeom>
              <a:ln w="6480">
                <a:solidFill>
                  <a:srgbClr val="a8a8a8"/>
                </a:solidFill>
                <a:miter/>
              </a:ln>
            </p:spPr>
          </p:cxnSp>
          <p:cxnSp>
            <p:nvCxnSpPr>
              <p:cNvPr id="32290" name="Straight Connector 1093"/>
              <p:cNvCxnSpPr/>
              <p:nvPr/>
            </p:nvCxnSpPr>
            <p:spPr>
              <a:xfrm>
                <a:off x="2141640" y="-435240"/>
                <a:ext cx="360" cy="126360"/>
              </a:xfrm>
              <a:prstGeom prst="straightConnector1">
                <a:avLst/>
              </a:prstGeom>
              <a:ln w="6480">
                <a:solidFill>
                  <a:srgbClr val="a8a8a8"/>
                </a:solidFill>
                <a:miter/>
              </a:ln>
            </p:spPr>
          </p:cxnSp>
          <p:cxnSp>
            <p:nvCxnSpPr>
              <p:cNvPr id="32291" name="Straight Connector 1094"/>
              <p:cNvCxnSpPr/>
              <p:nvPr/>
            </p:nvCxnSpPr>
            <p:spPr>
              <a:xfrm>
                <a:off x="1976760" y="-435240"/>
                <a:ext cx="360" cy="126360"/>
              </a:xfrm>
              <a:prstGeom prst="straightConnector1">
                <a:avLst/>
              </a:prstGeom>
              <a:ln w="6480">
                <a:solidFill>
                  <a:srgbClr val="a8a8a8"/>
                </a:solidFill>
                <a:miter/>
              </a:ln>
            </p:spPr>
          </p:cxnSp>
          <p:cxnSp>
            <p:nvCxnSpPr>
              <p:cNvPr id="32292" name="Straight Connector 1095"/>
              <p:cNvCxnSpPr/>
              <p:nvPr/>
            </p:nvCxnSpPr>
            <p:spPr>
              <a:xfrm>
                <a:off x="2471040" y="-435240"/>
                <a:ext cx="360" cy="126360"/>
              </a:xfrm>
              <a:prstGeom prst="straightConnector1">
                <a:avLst/>
              </a:prstGeom>
              <a:ln w="6480">
                <a:solidFill>
                  <a:srgbClr val="a8a8a8"/>
                </a:solidFill>
                <a:miter/>
              </a:ln>
            </p:spPr>
          </p:cxnSp>
          <p:cxnSp>
            <p:nvCxnSpPr>
              <p:cNvPr id="32293" name="Straight Connector 1096"/>
              <p:cNvCxnSpPr/>
              <p:nvPr/>
            </p:nvCxnSpPr>
            <p:spPr>
              <a:xfrm>
                <a:off x="2306520" y="-435240"/>
                <a:ext cx="360" cy="126360"/>
              </a:xfrm>
              <a:prstGeom prst="straightConnector1">
                <a:avLst/>
              </a:prstGeom>
              <a:ln w="6480">
                <a:solidFill>
                  <a:srgbClr val="a8a8a8"/>
                </a:solidFill>
                <a:miter/>
              </a:ln>
            </p:spPr>
          </p:cxnSp>
          <p:cxnSp>
            <p:nvCxnSpPr>
              <p:cNvPr id="32294" name="Straight Connector 1097"/>
              <p:cNvCxnSpPr/>
              <p:nvPr/>
            </p:nvCxnSpPr>
            <p:spPr>
              <a:xfrm>
                <a:off x="2800800" y="-435240"/>
                <a:ext cx="360" cy="126360"/>
              </a:xfrm>
              <a:prstGeom prst="straightConnector1">
                <a:avLst/>
              </a:prstGeom>
              <a:ln w="6480">
                <a:solidFill>
                  <a:srgbClr val="a8a8a8"/>
                </a:solidFill>
                <a:miter/>
              </a:ln>
            </p:spPr>
          </p:cxnSp>
          <p:cxnSp>
            <p:nvCxnSpPr>
              <p:cNvPr id="32295" name="Straight Connector 1098"/>
              <p:cNvCxnSpPr/>
              <p:nvPr/>
            </p:nvCxnSpPr>
            <p:spPr>
              <a:xfrm>
                <a:off x="2635920" y="-435240"/>
                <a:ext cx="360" cy="126360"/>
              </a:xfrm>
              <a:prstGeom prst="straightConnector1">
                <a:avLst/>
              </a:prstGeom>
              <a:ln w="6480">
                <a:solidFill>
                  <a:srgbClr val="a8a8a8"/>
                </a:solidFill>
                <a:miter/>
              </a:ln>
            </p:spPr>
          </p:cxnSp>
          <p:cxnSp>
            <p:nvCxnSpPr>
              <p:cNvPr id="32296" name="Straight Connector 1099"/>
              <p:cNvCxnSpPr/>
              <p:nvPr/>
            </p:nvCxnSpPr>
            <p:spPr>
              <a:xfrm>
                <a:off x="3130200" y="-435240"/>
                <a:ext cx="360" cy="126360"/>
              </a:xfrm>
              <a:prstGeom prst="straightConnector1">
                <a:avLst/>
              </a:prstGeom>
              <a:ln w="6480">
                <a:solidFill>
                  <a:srgbClr val="a8a8a8"/>
                </a:solidFill>
                <a:miter/>
              </a:ln>
            </p:spPr>
          </p:cxnSp>
          <p:cxnSp>
            <p:nvCxnSpPr>
              <p:cNvPr id="32297" name="Straight Connector 1100"/>
              <p:cNvCxnSpPr/>
              <p:nvPr/>
            </p:nvCxnSpPr>
            <p:spPr>
              <a:xfrm>
                <a:off x="2965320" y="-435240"/>
                <a:ext cx="360" cy="126360"/>
              </a:xfrm>
              <a:prstGeom prst="straightConnector1">
                <a:avLst/>
              </a:prstGeom>
              <a:ln w="6480">
                <a:solidFill>
                  <a:srgbClr val="a8a8a8"/>
                </a:solidFill>
                <a:miter/>
              </a:ln>
            </p:spPr>
          </p:cxnSp>
          <p:cxnSp>
            <p:nvCxnSpPr>
              <p:cNvPr id="32298" name="Straight Connector 1101"/>
              <p:cNvCxnSpPr/>
              <p:nvPr/>
            </p:nvCxnSpPr>
            <p:spPr>
              <a:xfrm>
                <a:off x="3459600" y="-435240"/>
                <a:ext cx="360" cy="126360"/>
              </a:xfrm>
              <a:prstGeom prst="straightConnector1">
                <a:avLst/>
              </a:prstGeom>
              <a:ln w="6480">
                <a:solidFill>
                  <a:srgbClr val="a8a8a8"/>
                </a:solidFill>
                <a:miter/>
              </a:ln>
            </p:spPr>
          </p:cxnSp>
          <p:cxnSp>
            <p:nvCxnSpPr>
              <p:cNvPr id="32299" name="Straight Connector 1102"/>
              <p:cNvCxnSpPr/>
              <p:nvPr/>
            </p:nvCxnSpPr>
            <p:spPr>
              <a:xfrm>
                <a:off x="3295080" y="-435240"/>
                <a:ext cx="360" cy="126360"/>
              </a:xfrm>
              <a:prstGeom prst="straightConnector1">
                <a:avLst/>
              </a:prstGeom>
              <a:ln w="6480">
                <a:solidFill>
                  <a:srgbClr val="a8a8a8"/>
                </a:solidFill>
                <a:miter/>
              </a:ln>
            </p:spPr>
          </p:cxnSp>
          <p:cxnSp>
            <p:nvCxnSpPr>
              <p:cNvPr id="32300" name="Straight Connector 1103"/>
              <p:cNvCxnSpPr/>
              <p:nvPr/>
            </p:nvCxnSpPr>
            <p:spPr>
              <a:xfrm>
                <a:off x="3789360" y="-435240"/>
                <a:ext cx="360" cy="126360"/>
              </a:xfrm>
              <a:prstGeom prst="straightConnector1">
                <a:avLst/>
              </a:prstGeom>
              <a:ln w="6480">
                <a:solidFill>
                  <a:srgbClr val="a8a8a8"/>
                </a:solidFill>
                <a:miter/>
              </a:ln>
            </p:spPr>
          </p:cxnSp>
          <p:cxnSp>
            <p:nvCxnSpPr>
              <p:cNvPr id="32301" name="Straight Connector 1104"/>
              <p:cNvCxnSpPr/>
              <p:nvPr/>
            </p:nvCxnSpPr>
            <p:spPr>
              <a:xfrm>
                <a:off x="3624480" y="-435240"/>
                <a:ext cx="360" cy="126360"/>
              </a:xfrm>
              <a:prstGeom prst="straightConnector1">
                <a:avLst/>
              </a:prstGeom>
              <a:ln w="6480">
                <a:solidFill>
                  <a:srgbClr val="a8a8a8"/>
                </a:solidFill>
                <a:miter/>
              </a:ln>
            </p:spPr>
          </p:cxnSp>
          <p:cxnSp>
            <p:nvCxnSpPr>
              <p:cNvPr id="32302" name="Straight Connector 1105"/>
              <p:cNvCxnSpPr/>
              <p:nvPr/>
            </p:nvCxnSpPr>
            <p:spPr>
              <a:xfrm>
                <a:off x="4118760" y="-435240"/>
                <a:ext cx="360" cy="126360"/>
              </a:xfrm>
              <a:prstGeom prst="straightConnector1">
                <a:avLst/>
              </a:prstGeom>
              <a:ln w="6480">
                <a:solidFill>
                  <a:srgbClr val="a8a8a8"/>
                </a:solidFill>
                <a:miter/>
              </a:ln>
            </p:spPr>
          </p:cxnSp>
          <p:cxnSp>
            <p:nvCxnSpPr>
              <p:cNvPr id="32303" name="Straight Connector 1106"/>
              <p:cNvCxnSpPr/>
              <p:nvPr/>
            </p:nvCxnSpPr>
            <p:spPr>
              <a:xfrm>
                <a:off x="3953880" y="-435240"/>
                <a:ext cx="360" cy="126360"/>
              </a:xfrm>
              <a:prstGeom prst="straightConnector1">
                <a:avLst/>
              </a:prstGeom>
              <a:ln w="6480">
                <a:solidFill>
                  <a:srgbClr val="a8a8a8"/>
                </a:solidFill>
                <a:miter/>
              </a:ln>
            </p:spPr>
          </p:cxnSp>
          <p:cxnSp>
            <p:nvCxnSpPr>
              <p:cNvPr id="32304" name="Straight Connector 1107"/>
              <p:cNvCxnSpPr/>
              <p:nvPr/>
            </p:nvCxnSpPr>
            <p:spPr>
              <a:xfrm>
                <a:off x="4448160" y="-435240"/>
                <a:ext cx="360" cy="126360"/>
              </a:xfrm>
              <a:prstGeom prst="straightConnector1">
                <a:avLst/>
              </a:prstGeom>
              <a:ln w="6480">
                <a:solidFill>
                  <a:srgbClr val="a8a8a8"/>
                </a:solidFill>
                <a:miter/>
              </a:ln>
            </p:spPr>
          </p:cxnSp>
          <p:cxnSp>
            <p:nvCxnSpPr>
              <p:cNvPr id="32305" name="Straight Connector 1108"/>
              <p:cNvCxnSpPr/>
              <p:nvPr/>
            </p:nvCxnSpPr>
            <p:spPr>
              <a:xfrm>
                <a:off x="4283640" y="-435240"/>
                <a:ext cx="360" cy="126360"/>
              </a:xfrm>
              <a:prstGeom prst="straightConnector1">
                <a:avLst/>
              </a:prstGeom>
              <a:ln w="6480">
                <a:solidFill>
                  <a:srgbClr val="a8a8a8"/>
                </a:solidFill>
                <a:miter/>
              </a:ln>
            </p:spPr>
          </p:cxnSp>
          <p:cxnSp>
            <p:nvCxnSpPr>
              <p:cNvPr id="32306" name="Straight Connector 1109"/>
              <p:cNvCxnSpPr/>
              <p:nvPr/>
            </p:nvCxnSpPr>
            <p:spPr>
              <a:xfrm>
                <a:off x="4777920" y="-435240"/>
                <a:ext cx="360" cy="126360"/>
              </a:xfrm>
              <a:prstGeom prst="straightConnector1">
                <a:avLst/>
              </a:prstGeom>
              <a:ln w="6480">
                <a:solidFill>
                  <a:srgbClr val="a8a8a8"/>
                </a:solidFill>
                <a:miter/>
              </a:ln>
            </p:spPr>
          </p:cxnSp>
          <p:cxnSp>
            <p:nvCxnSpPr>
              <p:cNvPr id="32307" name="Straight Connector 1110"/>
              <p:cNvCxnSpPr/>
              <p:nvPr/>
            </p:nvCxnSpPr>
            <p:spPr>
              <a:xfrm>
                <a:off x="4613040" y="-435240"/>
                <a:ext cx="360" cy="126360"/>
              </a:xfrm>
              <a:prstGeom prst="straightConnector1">
                <a:avLst/>
              </a:prstGeom>
              <a:ln w="6480">
                <a:solidFill>
                  <a:srgbClr val="a8a8a8"/>
                </a:solidFill>
                <a:miter/>
              </a:ln>
            </p:spPr>
          </p:cxnSp>
          <p:cxnSp>
            <p:nvCxnSpPr>
              <p:cNvPr id="32308" name="Straight Connector 1111"/>
              <p:cNvCxnSpPr/>
              <p:nvPr/>
            </p:nvCxnSpPr>
            <p:spPr>
              <a:xfrm>
                <a:off x="5107320" y="-435240"/>
                <a:ext cx="360" cy="126360"/>
              </a:xfrm>
              <a:prstGeom prst="straightConnector1">
                <a:avLst/>
              </a:prstGeom>
              <a:ln w="6480">
                <a:solidFill>
                  <a:srgbClr val="a8a8a8"/>
                </a:solidFill>
                <a:miter/>
              </a:ln>
            </p:spPr>
          </p:cxnSp>
          <p:cxnSp>
            <p:nvCxnSpPr>
              <p:cNvPr id="32309" name="Straight Connector 1112"/>
              <p:cNvCxnSpPr/>
              <p:nvPr/>
            </p:nvCxnSpPr>
            <p:spPr>
              <a:xfrm>
                <a:off x="4942440" y="-435240"/>
                <a:ext cx="360" cy="126360"/>
              </a:xfrm>
              <a:prstGeom prst="straightConnector1">
                <a:avLst/>
              </a:prstGeom>
              <a:ln w="6480">
                <a:solidFill>
                  <a:srgbClr val="a8a8a8"/>
                </a:solidFill>
                <a:miter/>
              </a:ln>
            </p:spPr>
          </p:cxnSp>
          <p:cxnSp>
            <p:nvCxnSpPr>
              <p:cNvPr id="32310" name="Straight Connector 1113"/>
              <p:cNvCxnSpPr/>
              <p:nvPr/>
            </p:nvCxnSpPr>
            <p:spPr>
              <a:xfrm>
                <a:off x="5436720" y="-435240"/>
                <a:ext cx="360" cy="126360"/>
              </a:xfrm>
              <a:prstGeom prst="straightConnector1">
                <a:avLst/>
              </a:prstGeom>
              <a:ln w="6480">
                <a:solidFill>
                  <a:srgbClr val="a8a8a8"/>
                </a:solidFill>
                <a:miter/>
              </a:ln>
            </p:spPr>
          </p:cxnSp>
          <p:cxnSp>
            <p:nvCxnSpPr>
              <p:cNvPr id="32311" name="Straight Connector 1114"/>
              <p:cNvCxnSpPr/>
              <p:nvPr/>
            </p:nvCxnSpPr>
            <p:spPr>
              <a:xfrm>
                <a:off x="5272200" y="-435240"/>
                <a:ext cx="360" cy="126360"/>
              </a:xfrm>
              <a:prstGeom prst="straightConnector1">
                <a:avLst/>
              </a:prstGeom>
              <a:ln w="6480">
                <a:solidFill>
                  <a:srgbClr val="a8a8a8"/>
                </a:solidFill>
                <a:miter/>
              </a:ln>
            </p:spPr>
          </p:cxnSp>
          <p:cxnSp>
            <p:nvCxnSpPr>
              <p:cNvPr id="32312" name="Straight Connector 1115"/>
              <p:cNvCxnSpPr/>
              <p:nvPr/>
            </p:nvCxnSpPr>
            <p:spPr>
              <a:xfrm>
                <a:off x="5766480" y="-435240"/>
                <a:ext cx="360" cy="126360"/>
              </a:xfrm>
              <a:prstGeom prst="straightConnector1">
                <a:avLst/>
              </a:prstGeom>
              <a:ln w="6480">
                <a:solidFill>
                  <a:srgbClr val="a8a8a8"/>
                </a:solidFill>
                <a:miter/>
              </a:ln>
            </p:spPr>
          </p:cxnSp>
          <p:cxnSp>
            <p:nvCxnSpPr>
              <p:cNvPr id="32313" name="Straight Connector 1116"/>
              <p:cNvCxnSpPr/>
              <p:nvPr/>
            </p:nvCxnSpPr>
            <p:spPr>
              <a:xfrm>
                <a:off x="5601600" y="-435240"/>
                <a:ext cx="360" cy="126360"/>
              </a:xfrm>
              <a:prstGeom prst="straightConnector1">
                <a:avLst/>
              </a:prstGeom>
              <a:ln w="6480">
                <a:solidFill>
                  <a:srgbClr val="a8a8a8"/>
                </a:solidFill>
                <a:miter/>
              </a:ln>
            </p:spPr>
          </p:cxnSp>
          <p:cxnSp>
            <p:nvCxnSpPr>
              <p:cNvPr id="32314" name="Straight Connector 1117"/>
              <p:cNvCxnSpPr/>
              <p:nvPr/>
            </p:nvCxnSpPr>
            <p:spPr>
              <a:xfrm>
                <a:off x="6095880" y="-435240"/>
                <a:ext cx="360" cy="126360"/>
              </a:xfrm>
              <a:prstGeom prst="straightConnector1">
                <a:avLst/>
              </a:prstGeom>
              <a:ln w="6480">
                <a:solidFill>
                  <a:srgbClr val="a8a8a8"/>
                </a:solidFill>
                <a:miter/>
              </a:ln>
            </p:spPr>
          </p:cxnSp>
          <p:cxnSp>
            <p:nvCxnSpPr>
              <p:cNvPr id="32315" name="Straight Connector 1118"/>
              <p:cNvCxnSpPr/>
              <p:nvPr/>
            </p:nvCxnSpPr>
            <p:spPr>
              <a:xfrm>
                <a:off x="5931000" y="-435240"/>
                <a:ext cx="360" cy="126360"/>
              </a:xfrm>
              <a:prstGeom prst="straightConnector1">
                <a:avLst/>
              </a:prstGeom>
              <a:ln w="6480">
                <a:solidFill>
                  <a:srgbClr val="a8a8a8"/>
                </a:solidFill>
                <a:miter/>
              </a:ln>
            </p:spPr>
          </p:cxnSp>
          <p:cxnSp>
            <p:nvCxnSpPr>
              <p:cNvPr id="32316" name="Straight Connector 1119"/>
              <p:cNvCxnSpPr/>
              <p:nvPr/>
            </p:nvCxnSpPr>
            <p:spPr>
              <a:xfrm>
                <a:off x="6425280" y="-435240"/>
                <a:ext cx="360" cy="126360"/>
              </a:xfrm>
              <a:prstGeom prst="straightConnector1">
                <a:avLst/>
              </a:prstGeom>
              <a:ln w="6480">
                <a:solidFill>
                  <a:srgbClr val="a8a8a8"/>
                </a:solidFill>
                <a:miter/>
              </a:ln>
            </p:spPr>
          </p:cxnSp>
          <p:cxnSp>
            <p:nvCxnSpPr>
              <p:cNvPr id="32317" name="Straight Connector 1120"/>
              <p:cNvCxnSpPr/>
              <p:nvPr/>
            </p:nvCxnSpPr>
            <p:spPr>
              <a:xfrm>
                <a:off x="6260760" y="-435240"/>
                <a:ext cx="360" cy="126360"/>
              </a:xfrm>
              <a:prstGeom prst="straightConnector1">
                <a:avLst/>
              </a:prstGeom>
              <a:ln w="6480">
                <a:solidFill>
                  <a:srgbClr val="a8a8a8"/>
                </a:solidFill>
                <a:miter/>
              </a:ln>
            </p:spPr>
          </p:cxnSp>
          <p:cxnSp>
            <p:nvCxnSpPr>
              <p:cNvPr id="32318" name="Straight Connector 1126"/>
              <p:cNvCxnSpPr/>
              <p:nvPr/>
            </p:nvCxnSpPr>
            <p:spPr>
              <a:xfrm>
                <a:off x="6590160" y="-435240"/>
                <a:ext cx="360" cy="126360"/>
              </a:xfrm>
              <a:prstGeom prst="straightConnector1">
                <a:avLst/>
              </a:prstGeom>
              <a:ln w="6480">
                <a:solidFill>
                  <a:srgbClr val="a8a8a8"/>
                </a:solidFill>
                <a:miter/>
              </a:ln>
            </p:spPr>
          </p:cxnSp>
          <p:cxnSp>
            <p:nvCxnSpPr>
              <p:cNvPr id="32319" name="Straight Connector 1128"/>
              <p:cNvCxnSpPr/>
              <p:nvPr/>
            </p:nvCxnSpPr>
            <p:spPr>
              <a:xfrm>
                <a:off x="6919560" y="-435240"/>
                <a:ext cx="360" cy="126360"/>
              </a:xfrm>
              <a:prstGeom prst="straightConnector1">
                <a:avLst/>
              </a:prstGeom>
              <a:ln w="6480">
                <a:solidFill>
                  <a:srgbClr val="a8a8a8"/>
                </a:solidFill>
                <a:miter/>
              </a:ln>
            </p:spPr>
          </p:cxnSp>
          <p:cxnSp>
            <p:nvCxnSpPr>
              <p:cNvPr id="32320" name="Straight Connector 1129"/>
              <p:cNvCxnSpPr/>
              <p:nvPr/>
            </p:nvCxnSpPr>
            <p:spPr>
              <a:xfrm>
                <a:off x="6754680" y="-435240"/>
                <a:ext cx="360" cy="126360"/>
              </a:xfrm>
              <a:prstGeom prst="straightConnector1">
                <a:avLst/>
              </a:prstGeom>
              <a:ln w="6480">
                <a:solidFill>
                  <a:srgbClr val="a8a8a8"/>
                </a:solidFill>
                <a:miter/>
              </a:ln>
            </p:spPr>
          </p:cxnSp>
          <p:cxnSp>
            <p:nvCxnSpPr>
              <p:cNvPr id="32321" name="Straight Connector 1130"/>
              <p:cNvCxnSpPr/>
              <p:nvPr/>
            </p:nvCxnSpPr>
            <p:spPr>
              <a:xfrm>
                <a:off x="7248960" y="-435240"/>
                <a:ext cx="360" cy="126360"/>
              </a:xfrm>
              <a:prstGeom prst="straightConnector1">
                <a:avLst/>
              </a:prstGeom>
              <a:ln w="6480">
                <a:solidFill>
                  <a:srgbClr val="a8a8a8"/>
                </a:solidFill>
                <a:miter/>
              </a:ln>
            </p:spPr>
          </p:cxnSp>
          <p:cxnSp>
            <p:nvCxnSpPr>
              <p:cNvPr id="32322" name="Straight Connector 1131"/>
              <p:cNvCxnSpPr/>
              <p:nvPr/>
            </p:nvCxnSpPr>
            <p:spPr>
              <a:xfrm>
                <a:off x="7084440" y="-435240"/>
                <a:ext cx="360" cy="126360"/>
              </a:xfrm>
              <a:prstGeom prst="straightConnector1">
                <a:avLst/>
              </a:prstGeom>
              <a:ln w="6480">
                <a:solidFill>
                  <a:srgbClr val="a8a8a8"/>
                </a:solidFill>
                <a:miter/>
              </a:ln>
            </p:spPr>
          </p:cxnSp>
          <p:cxnSp>
            <p:nvCxnSpPr>
              <p:cNvPr id="32323" name="Straight Connector 1132"/>
              <p:cNvCxnSpPr/>
              <p:nvPr/>
            </p:nvCxnSpPr>
            <p:spPr>
              <a:xfrm>
                <a:off x="7578720" y="-435240"/>
                <a:ext cx="360" cy="126360"/>
              </a:xfrm>
              <a:prstGeom prst="straightConnector1">
                <a:avLst/>
              </a:prstGeom>
              <a:ln w="6480">
                <a:solidFill>
                  <a:srgbClr val="a8a8a8"/>
                </a:solidFill>
                <a:miter/>
              </a:ln>
            </p:spPr>
          </p:cxnSp>
          <p:cxnSp>
            <p:nvCxnSpPr>
              <p:cNvPr id="32324" name="Straight Connector 1133"/>
              <p:cNvCxnSpPr/>
              <p:nvPr/>
            </p:nvCxnSpPr>
            <p:spPr>
              <a:xfrm>
                <a:off x="7413840" y="-435240"/>
                <a:ext cx="360" cy="126360"/>
              </a:xfrm>
              <a:prstGeom prst="straightConnector1">
                <a:avLst/>
              </a:prstGeom>
              <a:ln w="6480">
                <a:solidFill>
                  <a:srgbClr val="a8a8a8"/>
                </a:solidFill>
                <a:miter/>
              </a:ln>
            </p:spPr>
          </p:cxnSp>
          <p:cxnSp>
            <p:nvCxnSpPr>
              <p:cNvPr id="32325" name="Straight Connector 1134"/>
              <p:cNvCxnSpPr/>
              <p:nvPr/>
            </p:nvCxnSpPr>
            <p:spPr>
              <a:xfrm>
                <a:off x="7908120" y="-435240"/>
                <a:ext cx="360" cy="126360"/>
              </a:xfrm>
              <a:prstGeom prst="straightConnector1">
                <a:avLst/>
              </a:prstGeom>
              <a:ln w="6480">
                <a:solidFill>
                  <a:srgbClr val="a8a8a8"/>
                </a:solidFill>
                <a:miter/>
              </a:ln>
            </p:spPr>
          </p:cxnSp>
          <p:cxnSp>
            <p:nvCxnSpPr>
              <p:cNvPr id="32326" name="Straight Connector 1135"/>
              <p:cNvCxnSpPr/>
              <p:nvPr/>
            </p:nvCxnSpPr>
            <p:spPr>
              <a:xfrm>
                <a:off x="7743240" y="-435240"/>
                <a:ext cx="360" cy="126360"/>
              </a:xfrm>
              <a:prstGeom prst="straightConnector1">
                <a:avLst/>
              </a:prstGeom>
              <a:ln w="6480">
                <a:solidFill>
                  <a:srgbClr val="a8a8a8"/>
                </a:solidFill>
                <a:miter/>
              </a:ln>
            </p:spPr>
          </p:cxnSp>
          <p:cxnSp>
            <p:nvCxnSpPr>
              <p:cNvPr id="32327" name="Straight Connector 1136"/>
              <p:cNvCxnSpPr/>
              <p:nvPr/>
            </p:nvCxnSpPr>
            <p:spPr>
              <a:xfrm>
                <a:off x="8237520" y="-435240"/>
                <a:ext cx="360" cy="126360"/>
              </a:xfrm>
              <a:prstGeom prst="straightConnector1">
                <a:avLst/>
              </a:prstGeom>
              <a:ln w="6480">
                <a:solidFill>
                  <a:srgbClr val="a8a8a8"/>
                </a:solidFill>
                <a:miter/>
              </a:ln>
            </p:spPr>
          </p:cxnSp>
          <p:cxnSp>
            <p:nvCxnSpPr>
              <p:cNvPr id="32328" name="Straight Connector 1137"/>
              <p:cNvCxnSpPr/>
              <p:nvPr/>
            </p:nvCxnSpPr>
            <p:spPr>
              <a:xfrm>
                <a:off x="8073000" y="-435240"/>
                <a:ext cx="360" cy="126360"/>
              </a:xfrm>
              <a:prstGeom prst="straightConnector1">
                <a:avLst/>
              </a:prstGeom>
              <a:ln w="6480">
                <a:solidFill>
                  <a:srgbClr val="a8a8a8"/>
                </a:solidFill>
                <a:miter/>
              </a:ln>
            </p:spPr>
          </p:cxnSp>
          <p:cxnSp>
            <p:nvCxnSpPr>
              <p:cNvPr id="32329" name="Straight Connector 1138"/>
              <p:cNvCxnSpPr/>
              <p:nvPr/>
            </p:nvCxnSpPr>
            <p:spPr>
              <a:xfrm>
                <a:off x="8567280" y="-435240"/>
                <a:ext cx="360" cy="126360"/>
              </a:xfrm>
              <a:prstGeom prst="straightConnector1">
                <a:avLst/>
              </a:prstGeom>
              <a:ln w="6480">
                <a:solidFill>
                  <a:srgbClr val="a8a8a8"/>
                </a:solidFill>
                <a:miter/>
              </a:ln>
            </p:spPr>
          </p:cxnSp>
          <p:cxnSp>
            <p:nvCxnSpPr>
              <p:cNvPr id="32330" name="Straight Connector 1139"/>
              <p:cNvCxnSpPr/>
              <p:nvPr/>
            </p:nvCxnSpPr>
            <p:spPr>
              <a:xfrm>
                <a:off x="8402400" y="-435240"/>
                <a:ext cx="360" cy="126360"/>
              </a:xfrm>
              <a:prstGeom prst="straightConnector1">
                <a:avLst/>
              </a:prstGeom>
              <a:ln w="6480">
                <a:solidFill>
                  <a:srgbClr val="a8a8a8"/>
                </a:solidFill>
                <a:miter/>
              </a:ln>
            </p:spPr>
          </p:cxnSp>
          <p:cxnSp>
            <p:nvCxnSpPr>
              <p:cNvPr id="32331" name="Straight Connector 1140"/>
              <p:cNvCxnSpPr/>
              <p:nvPr/>
            </p:nvCxnSpPr>
            <p:spPr>
              <a:xfrm>
                <a:off x="8896680" y="-435240"/>
                <a:ext cx="360" cy="126360"/>
              </a:xfrm>
              <a:prstGeom prst="straightConnector1">
                <a:avLst/>
              </a:prstGeom>
              <a:ln w="6480">
                <a:solidFill>
                  <a:srgbClr val="a8a8a8"/>
                </a:solidFill>
                <a:miter/>
              </a:ln>
            </p:spPr>
          </p:cxnSp>
          <p:cxnSp>
            <p:nvCxnSpPr>
              <p:cNvPr id="32332" name="Straight Connector 1141"/>
              <p:cNvCxnSpPr/>
              <p:nvPr/>
            </p:nvCxnSpPr>
            <p:spPr>
              <a:xfrm>
                <a:off x="8731800" y="-435240"/>
                <a:ext cx="360" cy="126360"/>
              </a:xfrm>
              <a:prstGeom prst="straightConnector1">
                <a:avLst/>
              </a:prstGeom>
              <a:ln w="6480">
                <a:solidFill>
                  <a:srgbClr val="a8a8a8"/>
                </a:solidFill>
                <a:miter/>
              </a:ln>
            </p:spPr>
          </p:cxnSp>
          <p:cxnSp>
            <p:nvCxnSpPr>
              <p:cNvPr id="32333" name="Straight Connector 1142"/>
              <p:cNvCxnSpPr/>
              <p:nvPr/>
            </p:nvCxnSpPr>
            <p:spPr>
              <a:xfrm>
                <a:off x="9226080" y="-435240"/>
                <a:ext cx="360" cy="126360"/>
              </a:xfrm>
              <a:prstGeom prst="straightConnector1">
                <a:avLst/>
              </a:prstGeom>
              <a:ln w="6480">
                <a:solidFill>
                  <a:srgbClr val="a8a8a8"/>
                </a:solidFill>
                <a:miter/>
              </a:ln>
            </p:spPr>
          </p:cxnSp>
          <p:cxnSp>
            <p:nvCxnSpPr>
              <p:cNvPr id="32334" name="Straight Connector 1143"/>
              <p:cNvCxnSpPr/>
              <p:nvPr/>
            </p:nvCxnSpPr>
            <p:spPr>
              <a:xfrm>
                <a:off x="9061560" y="-435240"/>
                <a:ext cx="360" cy="126360"/>
              </a:xfrm>
              <a:prstGeom prst="straightConnector1">
                <a:avLst/>
              </a:prstGeom>
              <a:ln w="6480">
                <a:solidFill>
                  <a:srgbClr val="a8a8a8"/>
                </a:solidFill>
                <a:miter/>
              </a:ln>
            </p:spPr>
          </p:cxnSp>
          <p:cxnSp>
            <p:nvCxnSpPr>
              <p:cNvPr id="32335" name="Straight Connector 1144"/>
              <p:cNvCxnSpPr/>
              <p:nvPr/>
            </p:nvCxnSpPr>
            <p:spPr>
              <a:xfrm>
                <a:off x="9555840" y="-435240"/>
                <a:ext cx="360" cy="126360"/>
              </a:xfrm>
              <a:prstGeom prst="straightConnector1">
                <a:avLst/>
              </a:prstGeom>
              <a:ln w="6480">
                <a:solidFill>
                  <a:srgbClr val="a8a8a8"/>
                </a:solidFill>
                <a:miter/>
              </a:ln>
            </p:spPr>
          </p:cxnSp>
          <p:cxnSp>
            <p:nvCxnSpPr>
              <p:cNvPr id="32336" name="Straight Connector 1145"/>
              <p:cNvCxnSpPr/>
              <p:nvPr/>
            </p:nvCxnSpPr>
            <p:spPr>
              <a:xfrm>
                <a:off x="9390960" y="-435240"/>
                <a:ext cx="360" cy="126360"/>
              </a:xfrm>
              <a:prstGeom prst="straightConnector1">
                <a:avLst/>
              </a:prstGeom>
              <a:ln w="6480">
                <a:solidFill>
                  <a:srgbClr val="a8a8a8"/>
                </a:solidFill>
                <a:miter/>
              </a:ln>
            </p:spPr>
          </p:cxnSp>
          <p:cxnSp>
            <p:nvCxnSpPr>
              <p:cNvPr id="32337" name="Straight Connector 1146"/>
              <p:cNvCxnSpPr/>
              <p:nvPr/>
            </p:nvCxnSpPr>
            <p:spPr>
              <a:xfrm>
                <a:off x="9885240" y="-435240"/>
                <a:ext cx="360" cy="126360"/>
              </a:xfrm>
              <a:prstGeom prst="straightConnector1">
                <a:avLst/>
              </a:prstGeom>
              <a:ln w="6480">
                <a:solidFill>
                  <a:srgbClr val="a8a8a8"/>
                </a:solidFill>
                <a:miter/>
              </a:ln>
            </p:spPr>
          </p:cxnSp>
          <p:cxnSp>
            <p:nvCxnSpPr>
              <p:cNvPr id="32338" name="Straight Connector 1147"/>
              <p:cNvCxnSpPr/>
              <p:nvPr/>
            </p:nvCxnSpPr>
            <p:spPr>
              <a:xfrm>
                <a:off x="9720360" y="-435240"/>
                <a:ext cx="360" cy="126360"/>
              </a:xfrm>
              <a:prstGeom prst="straightConnector1">
                <a:avLst/>
              </a:prstGeom>
              <a:ln w="6480">
                <a:solidFill>
                  <a:srgbClr val="a8a8a8"/>
                </a:solidFill>
                <a:miter/>
              </a:ln>
            </p:spPr>
          </p:cxnSp>
          <p:cxnSp>
            <p:nvCxnSpPr>
              <p:cNvPr id="32339" name="Straight Connector 1148"/>
              <p:cNvCxnSpPr/>
              <p:nvPr/>
            </p:nvCxnSpPr>
            <p:spPr>
              <a:xfrm>
                <a:off x="10214640" y="-435240"/>
                <a:ext cx="360" cy="126360"/>
              </a:xfrm>
              <a:prstGeom prst="straightConnector1">
                <a:avLst/>
              </a:prstGeom>
              <a:ln w="6480">
                <a:solidFill>
                  <a:srgbClr val="a8a8a8"/>
                </a:solidFill>
                <a:miter/>
              </a:ln>
            </p:spPr>
          </p:cxnSp>
          <p:cxnSp>
            <p:nvCxnSpPr>
              <p:cNvPr id="32340" name="Straight Connector 1149"/>
              <p:cNvCxnSpPr/>
              <p:nvPr/>
            </p:nvCxnSpPr>
            <p:spPr>
              <a:xfrm>
                <a:off x="10050120" y="-435240"/>
                <a:ext cx="360" cy="126360"/>
              </a:xfrm>
              <a:prstGeom prst="straightConnector1">
                <a:avLst/>
              </a:prstGeom>
              <a:ln w="6480">
                <a:solidFill>
                  <a:srgbClr val="a8a8a8"/>
                </a:solidFill>
                <a:miter/>
              </a:ln>
            </p:spPr>
          </p:cxnSp>
          <p:cxnSp>
            <p:nvCxnSpPr>
              <p:cNvPr id="32341" name="Straight Connector 1150"/>
              <p:cNvCxnSpPr/>
              <p:nvPr/>
            </p:nvCxnSpPr>
            <p:spPr>
              <a:xfrm>
                <a:off x="10544400" y="-435240"/>
                <a:ext cx="360" cy="126360"/>
              </a:xfrm>
              <a:prstGeom prst="straightConnector1">
                <a:avLst/>
              </a:prstGeom>
              <a:ln w="6480">
                <a:solidFill>
                  <a:srgbClr val="a8a8a8"/>
                </a:solidFill>
                <a:miter/>
              </a:ln>
            </p:spPr>
          </p:cxnSp>
          <p:cxnSp>
            <p:nvCxnSpPr>
              <p:cNvPr id="32342" name="Straight Connector 1151"/>
              <p:cNvCxnSpPr/>
              <p:nvPr/>
            </p:nvCxnSpPr>
            <p:spPr>
              <a:xfrm>
                <a:off x="10379520" y="-435240"/>
                <a:ext cx="360" cy="126360"/>
              </a:xfrm>
              <a:prstGeom prst="straightConnector1">
                <a:avLst/>
              </a:prstGeom>
              <a:ln w="6480">
                <a:solidFill>
                  <a:srgbClr val="a8a8a8"/>
                </a:solidFill>
                <a:miter/>
              </a:ln>
            </p:spPr>
          </p:cxnSp>
          <p:cxnSp>
            <p:nvCxnSpPr>
              <p:cNvPr id="32343" name="Straight Connector 1152"/>
              <p:cNvCxnSpPr/>
              <p:nvPr/>
            </p:nvCxnSpPr>
            <p:spPr>
              <a:xfrm>
                <a:off x="10873800" y="-435240"/>
                <a:ext cx="360" cy="126360"/>
              </a:xfrm>
              <a:prstGeom prst="straightConnector1">
                <a:avLst/>
              </a:prstGeom>
              <a:ln w="6480">
                <a:solidFill>
                  <a:srgbClr val="a8a8a8"/>
                </a:solidFill>
                <a:miter/>
              </a:ln>
            </p:spPr>
          </p:cxnSp>
          <p:cxnSp>
            <p:nvCxnSpPr>
              <p:cNvPr id="32344" name="Straight Connector 1153"/>
              <p:cNvCxnSpPr/>
              <p:nvPr/>
            </p:nvCxnSpPr>
            <p:spPr>
              <a:xfrm>
                <a:off x="10708920" y="-435240"/>
                <a:ext cx="360" cy="126360"/>
              </a:xfrm>
              <a:prstGeom prst="straightConnector1">
                <a:avLst/>
              </a:prstGeom>
              <a:ln w="6480">
                <a:solidFill>
                  <a:srgbClr val="a8a8a8"/>
                </a:solidFill>
                <a:miter/>
              </a:ln>
            </p:spPr>
          </p:cxnSp>
          <p:cxnSp>
            <p:nvCxnSpPr>
              <p:cNvPr id="32345" name="Straight Connector 1154"/>
              <p:cNvCxnSpPr/>
              <p:nvPr/>
            </p:nvCxnSpPr>
            <p:spPr>
              <a:xfrm>
                <a:off x="11203200" y="-435240"/>
                <a:ext cx="360" cy="126360"/>
              </a:xfrm>
              <a:prstGeom prst="straightConnector1">
                <a:avLst/>
              </a:prstGeom>
              <a:ln w="6480">
                <a:solidFill>
                  <a:srgbClr val="a8a8a8"/>
                </a:solidFill>
                <a:miter/>
              </a:ln>
            </p:spPr>
          </p:cxnSp>
          <p:cxnSp>
            <p:nvCxnSpPr>
              <p:cNvPr id="32346" name="Straight Connector 1155"/>
              <p:cNvCxnSpPr/>
              <p:nvPr/>
            </p:nvCxnSpPr>
            <p:spPr>
              <a:xfrm>
                <a:off x="11038680" y="-435240"/>
                <a:ext cx="360" cy="126360"/>
              </a:xfrm>
              <a:prstGeom prst="straightConnector1">
                <a:avLst/>
              </a:prstGeom>
              <a:ln w="6480">
                <a:solidFill>
                  <a:srgbClr val="a8a8a8"/>
                </a:solidFill>
                <a:miter/>
              </a:ln>
            </p:spPr>
          </p:cxnSp>
          <p:cxnSp>
            <p:nvCxnSpPr>
              <p:cNvPr id="32347" name="Straight Connector 1156"/>
              <p:cNvCxnSpPr/>
              <p:nvPr/>
            </p:nvCxnSpPr>
            <p:spPr>
              <a:xfrm>
                <a:off x="11532960" y="-435240"/>
                <a:ext cx="360" cy="126360"/>
              </a:xfrm>
              <a:prstGeom prst="straightConnector1">
                <a:avLst/>
              </a:prstGeom>
              <a:ln w="6480">
                <a:solidFill>
                  <a:srgbClr val="a8a8a8"/>
                </a:solidFill>
                <a:miter/>
              </a:ln>
            </p:spPr>
          </p:cxnSp>
          <p:cxnSp>
            <p:nvCxnSpPr>
              <p:cNvPr id="32348" name="Straight Connector 1157"/>
              <p:cNvCxnSpPr/>
              <p:nvPr/>
            </p:nvCxnSpPr>
            <p:spPr>
              <a:xfrm>
                <a:off x="11368080" y="-435240"/>
                <a:ext cx="360" cy="126360"/>
              </a:xfrm>
              <a:prstGeom prst="straightConnector1">
                <a:avLst/>
              </a:prstGeom>
              <a:ln w="6480">
                <a:solidFill>
                  <a:srgbClr val="a8a8a8"/>
                </a:solidFill>
                <a:miter/>
              </a:ln>
            </p:spPr>
          </p:cxnSp>
          <p:cxnSp>
            <p:nvCxnSpPr>
              <p:cNvPr id="32349" name="Straight Connector 1158"/>
              <p:cNvCxnSpPr/>
              <p:nvPr/>
            </p:nvCxnSpPr>
            <p:spPr>
              <a:xfrm>
                <a:off x="11862360" y="-435240"/>
                <a:ext cx="360" cy="126360"/>
              </a:xfrm>
              <a:prstGeom prst="straightConnector1">
                <a:avLst/>
              </a:prstGeom>
              <a:ln w="6480">
                <a:solidFill>
                  <a:srgbClr val="a8a8a8"/>
                </a:solidFill>
                <a:miter/>
              </a:ln>
            </p:spPr>
          </p:cxnSp>
          <p:cxnSp>
            <p:nvCxnSpPr>
              <p:cNvPr id="32350" name="Straight Connector 1159"/>
              <p:cNvCxnSpPr/>
              <p:nvPr/>
            </p:nvCxnSpPr>
            <p:spPr>
              <a:xfrm>
                <a:off x="11697480" y="-435240"/>
                <a:ext cx="360" cy="126360"/>
              </a:xfrm>
              <a:prstGeom prst="straightConnector1">
                <a:avLst/>
              </a:prstGeom>
              <a:ln w="6480">
                <a:solidFill>
                  <a:srgbClr val="a8a8a8"/>
                </a:solidFill>
                <a:miter/>
              </a:ln>
            </p:spPr>
          </p:cxnSp>
          <p:cxnSp>
            <p:nvCxnSpPr>
              <p:cNvPr id="32351" name="Straight Connector 1845"/>
              <p:cNvCxnSpPr/>
              <p:nvPr/>
            </p:nvCxnSpPr>
            <p:spPr>
              <a:xfrm>
                <a:off x="12481560" y="489600"/>
                <a:ext cx="126360" cy="360"/>
              </a:xfrm>
              <a:prstGeom prst="straightConnector1">
                <a:avLst/>
              </a:prstGeom>
              <a:ln w="6480">
                <a:solidFill>
                  <a:srgbClr val="a8a8a8"/>
                </a:solidFill>
                <a:miter/>
              </a:ln>
            </p:spPr>
          </p:cxnSp>
          <p:cxnSp>
            <p:nvCxnSpPr>
              <p:cNvPr id="32352" name="Straight Connector 1846"/>
              <p:cNvCxnSpPr/>
              <p:nvPr/>
            </p:nvCxnSpPr>
            <p:spPr>
              <a:xfrm>
                <a:off x="12481560" y="326520"/>
                <a:ext cx="126360" cy="360"/>
              </a:xfrm>
              <a:prstGeom prst="straightConnector1">
                <a:avLst/>
              </a:prstGeom>
              <a:ln w="6480">
                <a:solidFill>
                  <a:srgbClr val="a8a8a8"/>
                </a:solidFill>
                <a:miter/>
              </a:ln>
            </p:spPr>
          </p:cxnSp>
          <p:cxnSp>
            <p:nvCxnSpPr>
              <p:cNvPr id="32353" name="Straight Connector 1847"/>
              <p:cNvCxnSpPr/>
              <p:nvPr/>
            </p:nvCxnSpPr>
            <p:spPr>
              <a:xfrm>
                <a:off x="12481560" y="816120"/>
                <a:ext cx="126360" cy="360"/>
              </a:xfrm>
              <a:prstGeom prst="straightConnector1">
                <a:avLst/>
              </a:prstGeom>
              <a:ln w="6480">
                <a:solidFill>
                  <a:srgbClr val="a8a8a8"/>
                </a:solidFill>
                <a:miter/>
              </a:ln>
            </p:spPr>
          </p:cxnSp>
          <p:cxnSp>
            <p:nvCxnSpPr>
              <p:cNvPr id="32354" name="Straight Connector 1848"/>
              <p:cNvCxnSpPr/>
              <p:nvPr/>
            </p:nvCxnSpPr>
            <p:spPr>
              <a:xfrm>
                <a:off x="12481560" y="653040"/>
                <a:ext cx="126360" cy="360"/>
              </a:xfrm>
              <a:prstGeom prst="straightConnector1">
                <a:avLst/>
              </a:prstGeom>
              <a:ln w="6480">
                <a:solidFill>
                  <a:srgbClr val="a8a8a8"/>
                </a:solidFill>
                <a:miter/>
              </a:ln>
            </p:spPr>
          </p:cxnSp>
          <p:cxnSp>
            <p:nvCxnSpPr>
              <p:cNvPr id="32355" name="Straight Connector 1849"/>
              <p:cNvCxnSpPr/>
              <p:nvPr/>
            </p:nvCxnSpPr>
            <p:spPr>
              <a:xfrm>
                <a:off x="12481560" y="1142640"/>
                <a:ext cx="126360" cy="360"/>
              </a:xfrm>
              <a:prstGeom prst="straightConnector1">
                <a:avLst/>
              </a:prstGeom>
              <a:ln w="6480">
                <a:solidFill>
                  <a:srgbClr val="a8a8a8"/>
                </a:solidFill>
                <a:miter/>
              </a:ln>
            </p:spPr>
          </p:cxnSp>
          <p:cxnSp>
            <p:nvCxnSpPr>
              <p:cNvPr id="32356" name="Straight Connector 1850"/>
              <p:cNvCxnSpPr/>
              <p:nvPr/>
            </p:nvCxnSpPr>
            <p:spPr>
              <a:xfrm>
                <a:off x="12481560" y="979560"/>
                <a:ext cx="126360" cy="360"/>
              </a:xfrm>
              <a:prstGeom prst="straightConnector1">
                <a:avLst/>
              </a:prstGeom>
              <a:ln w="6480">
                <a:solidFill>
                  <a:srgbClr val="a8a8a8"/>
                </a:solidFill>
                <a:miter/>
              </a:ln>
            </p:spPr>
          </p:cxnSp>
          <p:cxnSp>
            <p:nvCxnSpPr>
              <p:cNvPr id="32357" name="Straight Connector 1851"/>
              <p:cNvCxnSpPr/>
              <p:nvPr/>
            </p:nvCxnSpPr>
            <p:spPr>
              <a:xfrm>
                <a:off x="12481560" y="1469520"/>
                <a:ext cx="126360" cy="360"/>
              </a:xfrm>
              <a:prstGeom prst="straightConnector1">
                <a:avLst/>
              </a:prstGeom>
              <a:ln w="6480">
                <a:solidFill>
                  <a:srgbClr val="a8a8a8"/>
                </a:solidFill>
                <a:miter/>
              </a:ln>
            </p:spPr>
          </p:cxnSp>
          <p:cxnSp>
            <p:nvCxnSpPr>
              <p:cNvPr id="32358" name="Straight Connector 1852"/>
              <p:cNvCxnSpPr/>
              <p:nvPr/>
            </p:nvCxnSpPr>
            <p:spPr>
              <a:xfrm>
                <a:off x="12481560" y="1306080"/>
                <a:ext cx="126360" cy="360"/>
              </a:xfrm>
              <a:prstGeom prst="straightConnector1">
                <a:avLst/>
              </a:prstGeom>
              <a:ln w="6480">
                <a:solidFill>
                  <a:srgbClr val="a8a8a8"/>
                </a:solidFill>
                <a:miter/>
              </a:ln>
            </p:spPr>
          </p:cxnSp>
          <p:cxnSp>
            <p:nvCxnSpPr>
              <p:cNvPr id="32359" name="Straight Connector 1853"/>
              <p:cNvCxnSpPr/>
              <p:nvPr/>
            </p:nvCxnSpPr>
            <p:spPr>
              <a:xfrm>
                <a:off x="12481560" y="1796040"/>
                <a:ext cx="126360" cy="360"/>
              </a:xfrm>
              <a:prstGeom prst="straightConnector1">
                <a:avLst/>
              </a:prstGeom>
              <a:ln w="6480">
                <a:solidFill>
                  <a:srgbClr val="a8a8a8"/>
                </a:solidFill>
                <a:miter/>
              </a:ln>
            </p:spPr>
          </p:cxnSp>
          <p:cxnSp>
            <p:nvCxnSpPr>
              <p:cNvPr id="32360" name="Straight Connector 1854"/>
              <p:cNvCxnSpPr/>
              <p:nvPr/>
            </p:nvCxnSpPr>
            <p:spPr>
              <a:xfrm>
                <a:off x="12481560" y="1632600"/>
                <a:ext cx="126360" cy="360"/>
              </a:xfrm>
              <a:prstGeom prst="straightConnector1">
                <a:avLst/>
              </a:prstGeom>
              <a:ln w="6480">
                <a:solidFill>
                  <a:srgbClr val="a8a8a8"/>
                </a:solidFill>
                <a:miter/>
              </a:ln>
            </p:spPr>
          </p:cxnSp>
          <p:cxnSp>
            <p:nvCxnSpPr>
              <p:cNvPr id="32361" name="Straight Connector 1855"/>
              <p:cNvCxnSpPr/>
              <p:nvPr/>
            </p:nvCxnSpPr>
            <p:spPr>
              <a:xfrm>
                <a:off x="12481560" y="2122560"/>
                <a:ext cx="126360" cy="360"/>
              </a:xfrm>
              <a:prstGeom prst="straightConnector1">
                <a:avLst/>
              </a:prstGeom>
              <a:ln w="6480">
                <a:solidFill>
                  <a:srgbClr val="a8a8a8"/>
                </a:solidFill>
                <a:miter/>
              </a:ln>
            </p:spPr>
          </p:cxnSp>
          <p:cxnSp>
            <p:nvCxnSpPr>
              <p:cNvPr id="32362" name="Straight Connector 1856"/>
              <p:cNvCxnSpPr/>
              <p:nvPr/>
            </p:nvCxnSpPr>
            <p:spPr>
              <a:xfrm>
                <a:off x="12481560" y="1959120"/>
                <a:ext cx="126360" cy="360"/>
              </a:xfrm>
              <a:prstGeom prst="straightConnector1">
                <a:avLst/>
              </a:prstGeom>
              <a:ln w="6480">
                <a:solidFill>
                  <a:srgbClr val="a8a8a8"/>
                </a:solidFill>
                <a:miter/>
              </a:ln>
            </p:spPr>
          </p:cxnSp>
          <p:cxnSp>
            <p:nvCxnSpPr>
              <p:cNvPr id="32363" name="Straight Connector 1857"/>
              <p:cNvCxnSpPr/>
              <p:nvPr/>
            </p:nvCxnSpPr>
            <p:spPr>
              <a:xfrm>
                <a:off x="12481560" y="2449080"/>
                <a:ext cx="126360" cy="360"/>
              </a:xfrm>
              <a:prstGeom prst="straightConnector1">
                <a:avLst/>
              </a:prstGeom>
              <a:ln w="6480">
                <a:solidFill>
                  <a:srgbClr val="a8a8a8"/>
                </a:solidFill>
                <a:miter/>
              </a:ln>
            </p:spPr>
          </p:cxnSp>
          <p:cxnSp>
            <p:nvCxnSpPr>
              <p:cNvPr id="32364" name="Straight Connector 1858"/>
              <p:cNvCxnSpPr/>
              <p:nvPr/>
            </p:nvCxnSpPr>
            <p:spPr>
              <a:xfrm>
                <a:off x="12481560" y="2285640"/>
                <a:ext cx="126360" cy="360"/>
              </a:xfrm>
              <a:prstGeom prst="straightConnector1">
                <a:avLst/>
              </a:prstGeom>
              <a:ln w="6480">
                <a:solidFill>
                  <a:srgbClr val="a8a8a8"/>
                </a:solidFill>
                <a:miter/>
              </a:ln>
            </p:spPr>
          </p:cxnSp>
          <p:cxnSp>
            <p:nvCxnSpPr>
              <p:cNvPr id="32365" name="Straight Connector 1859"/>
              <p:cNvCxnSpPr/>
              <p:nvPr/>
            </p:nvCxnSpPr>
            <p:spPr>
              <a:xfrm>
                <a:off x="12481560" y="2775600"/>
                <a:ext cx="126360" cy="360"/>
              </a:xfrm>
              <a:prstGeom prst="straightConnector1">
                <a:avLst/>
              </a:prstGeom>
              <a:ln w="6480">
                <a:solidFill>
                  <a:srgbClr val="a8a8a8"/>
                </a:solidFill>
                <a:miter/>
              </a:ln>
            </p:spPr>
          </p:cxnSp>
          <p:cxnSp>
            <p:nvCxnSpPr>
              <p:cNvPr id="32366" name="Straight Connector 1860"/>
              <p:cNvCxnSpPr/>
              <p:nvPr/>
            </p:nvCxnSpPr>
            <p:spPr>
              <a:xfrm>
                <a:off x="12481560" y="2612520"/>
                <a:ext cx="126360" cy="360"/>
              </a:xfrm>
              <a:prstGeom prst="straightConnector1">
                <a:avLst/>
              </a:prstGeom>
              <a:ln w="6480">
                <a:solidFill>
                  <a:srgbClr val="a8a8a8"/>
                </a:solidFill>
                <a:miter/>
              </a:ln>
            </p:spPr>
          </p:cxnSp>
          <p:cxnSp>
            <p:nvCxnSpPr>
              <p:cNvPr id="32367" name="Straight Connector 1861"/>
              <p:cNvCxnSpPr/>
              <p:nvPr/>
            </p:nvCxnSpPr>
            <p:spPr>
              <a:xfrm>
                <a:off x="12481560" y="3102120"/>
                <a:ext cx="126360" cy="360"/>
              </a:xfrm>
              <a:prstGeom prst="straightConnector1">
                <a:avLst/>
              </a:prstGeom>
              <a:ln w="6480">
                <a:solidFill>
                  <a:srgbClr val="a8a8a8"/>
                </a:solidFill>
                <a:miter/>
              </a:ln>
            </p:spPr>
          </p:cxnSp>
          <p:cxnSp>
            <p:nvCxnSpPr>
              <p:cNvPr id="32368" name="Straight Connector 1862"/>
              <p:cNvCxnSpPr/>
              <p:nvPr/>
            </p:nvCxnSpPr>
            <p:spPr>
              <a:xfrm>
                <a:off x="12481560" y="2939040"/>
                <a:ext cx="126360" cy="360"/>
              </a:xfrm>
              <a:prstGeom prst="straightConnector1">
                <a:avLst/>
              </a:prstGeom>
              <a:ln w="6480">
                <a:solidFill>
                  <a:srgbClr val="a8a8a8"/>
                </a:solidFill>
                <a:miter/>
              </a:ln>
            </p:spPr>
          </p:cxnSp>
          <p:cxnSp>
            <p:nvCxnSpPr>
              <p:cNvPr id="32369" name="Straight Connector 1863"/>
              <p:cNvCxnSpPr/>
              <p:nvPr/>
            </p:nvCxnSpPr>
            <p:spPr>
              <a:xfrm>
                <a:off x="12481560" y="3428640"/>
                <a:ext cx="126360" cy="360"/>
              </a:xfrm>
              <a:prstGeom prst="straightConnector1">
                <a:avLst/>
              </a:prstGeom>
              <a:ln w="6480">
                <a:solidFill>
                  <a:srgbClr val="a8a8a8"/>
                </a:solidFill>
                <a:miter/>
              </a:ln>
            </p:spPr>
          </p:cxnSp>
          <p:cxnSp>
            <p:nvCxnSpPr>
              <p:cNvPr id="32370" name="Straight Connector 1864"/>
              <p:cNvCxnSpPr/>
              <p:nvPr/>
            </p:nvCxnSpPr>
            <p:spPr>
              <a:xfrm>
                <a:off x="12481560" y="3265560"/>
                <a:ext cx="126360" cy="360"/>
              </a:xfrm>
              <a:prstGeom prst="straightConnector1">
                <a:avLst/>
              </a:prstGeom>
              <a:ln w="6480">
                <a:solidFill>
                  <a:srgbClr val="a8a8a8"/>
                </a:solidFill>
                <a:miter/>
              </a:ln>
            </p:spPr>
          </p:cxnSp>
          <p:cxnSp>
            <p:nvCxnSpPr>
              <p:cNvPr id="32371" name="Straight Connector 1865"/>
              <p:cNvCxnSpPr/>
              <p:nvPr/>
            </p:nvCxnSpPr>
            <p:spPr>
              <a:xfrm>
                <a:off x="12481560" y="3755520"/>
                <a:ext cx="126360" cy="360"/>
              </a:xfrm>
              <a:prstGeom prst="straightConnector1">
                <a:avLst/>
              </a:prstGeom>
              <a:ln w="6480">
                <a:solidFill>
                  <a:srgbClr val="a8a8a8"/>
                </a:solidFill>
                <a:miter/>
              </a:ln>
            </p:spPr>
          </p:cxnSp>
          <p:cxnSp>
            <p:nvCxnSpPr>
              <p:cNvPr id="32372" name="Straight Connector 1866"/>
              <p:cNvCxnSpPr/>
              <p:nvPr/>
            </p:nvCxnSpPr>
            <p:spPr>
              <a:xfrm>
                <a:off x="12481560" y="3592080"/>
                <a:ext cx="126360" cy="360"/>
              </a:xfrm>
              <a:prstGeom prst="straightConnector1">
                <a:avLst/>
              </a:prstGeom>
              <a:ln w="6480">
                <a:solidFill>
                  <a:srgbClr val="a8a8a8"/>
                </a:solidFill>
                <a:miter/>
              </a:ln>
            </p:spPr>
          </p:cxnSp>
          <p:cxnSp>
            <p:nvCxnSpPr>
              <p:cNvPr id="32373" name="Straight Connector 1867"/>
              <p:cNvCxnSpPr/>
              <p:nvPr/>
            </p:nvCxnSpPr>
            <p:spPr>
              <a:xfrm>
                <a:off x="12481560" y="4081680"/>
                <a:ext cx="126360" cy="360"/>
              </a:xfrm>
              <a:prstGeom prst="straightConnector1">
                <a:avLst/>
              </a:prstGeom>
              <a:ln w="6480">
                <a:solidFill>
                  <a:srgbClr val="a8a8a8"/>
                </a:solidFill>
                <a:miter/>
              </a:ln>
            </p:spPr>
          </p:cxnSp>
          <p:cxnSp>
            <p:nvCxnSpPr>
              <p:cNvPr id="32374" name="Straight Connector 1868"/>
              <p:cNvCxnSpPr/>
              <p:nvPr/>
            </p:nvCxnSpPr>
            <p:spPr>
              <a:xfrm>
                <a:off x="12481560" y="3918240"/>
                <a:ext cx="126360" cy="360"/>
              </a:xfrm>
              <a:prstGeom prst="straightConnector1">
                <a:avLst/>
              </a:prstGeom>
              <a:ln w="6480">
                <a:solidFill>
                  <a:srgbClr val="a8a8a8"/>
                </a:solidFill>
                <a:miter/>
              </a:ln>
            </p:spPr>
          </p:cxnSp>
          <p:cxnSp>
            <p:nvCxnSpPr>
              <p:cNvPr id="32375" name="Straight Connector 1869"/>
              <p:cNvCxnSpPr/>
              <p:nvPr/>
            </p:nvCxnSpPr>
            <p:spPr>
              <a:xfrm>
                <a:off x="12481560" y="4408200"/>
                <a:ext cx="126360" cy="360"/>
              </a:xfrm>
              <a:prstGeom prst="straightConnector1">
                <a:avLst/>
              </a:prstGeom>
              <a:ln w="6480">
                <a:solidFill>
                  <a:srgbClr val="a8a8a8"/>
                </a:solidFill>
                <a:miter/>
              </a:ln>
            </p:spPr>
          </p:cxnSp>
          <p:cxnSp>
            <p:nvCxnSpPr>
              <p:cNvPr id="32376" name="Straight Connector 1870"/>
              <p:cNvCxnSpPr/>
              <p:nvPr/>
            </p:nvCxnSpPr>
            <p:spPr>
              <a:xfrm>
                <a:off x="12481560" y="4244760"/>
                <a:ext cx="126360" cy="360"/>
              </a:xfrm>
              <a:prstGeom prst="straightConnector1">
                <a:avLst/>
              </a:prstGeom>
              <a:ln w="6480">
                <a:solidFill>
                  <a:srgbClr val="a8a8a8"/>
                </a:solidFill>
                <a:miter/>
              </a:ln>
            </p:spPr>
          </p:cxnSp>
          <p:cxnSp>
            <p:nvCxnSpPr>
              <p:cNvPr id="32377" name="Straight Connector 1871"/>
              <p:cNvCxnSpPr/>
              <p:nvPr/>
            </p:nvCxnSpPr>
            <p:spPr>
              <a:xfrm>
                <a:off x="12481560" y="4734720"/>
                <a:ext cx="126360" cy="360"/>
              </a:xfrm>
              <a:prstGeom prst="straightConnector1">
                <a:avLst/>
              </a:prstGeom>
              <a:ln w="6480">
                <a:solidFill>
                  <a:srgbClr val="a8a8a8"/>
                </a:solidFill>
                <a:miter/>
              </a:ln>
            </p:spPr>
          </p:cxnSp>
          <p:cxnSp>
            <p:nvCxnSpPr>
              <p:cNvPr id="32378" name="Straight Connector 1872"/>
              <p:cNvCxnSpPr/>
              <p:nvPr/>
            </p:nvCxnSpPr>
            <p:spPr>
              <a:xfrm>
                <a:off x="12481560" y="4571280"/>
                <a:ext cx="126360" cy="360"/>
              </a:xfrm>
              <a:prstGeom prst="straightConnector1">
                <a:avLst/>
              </a:prstGeom>
              <a:ln w="6480">
                <a:solidFill>
                  <a:srgbClr val="a8a8a8"/>
                </a:solidFill>
                <a:miter/>
              </a:ln>
            </p:spPr>
          </p:cxnSp>
          <p:cxnSp>
            <p:nvCxnSpPr>
              <p:cNvPr id="32379" name="Straight Connector 1873"/>
              <p:cNvCxnSpPr/>
              <p:nvPr/>
            </p:nvCxnSpPr>
            <p:spPr>
              <a:xfrm>
                <a:off x="12481560" y="5061240"/>
                <a:ext cx="126360" cy="360"/>
              </a:xfrm>
              <a:prstGeom prst="straightConnector1">
                <a:avLst/>
              </a:prstGeom>
              <a:ln w="6480">
                <a:solidFill>
                  <a:srgbClr val="a8a8a8"/>
                </a:solidFill>
                <a:miter/>
              </a:ln>
            </p:spPr>
          </p:cxnSp>
          <p:cxnSp>
            <p:nvCxnSpPr>
              <p:cNvPr id="32380" name="Straight Connector 1875"/>
              <p:cNvCxnSpPr/>
              <p:nvPr/>
            </p:nvCxnSpPr>
            <p:spPr>
              <a:xfrm>
                <a:off x="12481560" y="5387760"/>
                <a:ext cx="126360" cy="360"/>
              </a:xfrm>
              <a:prstGeom prst="straightConnector1">
                <a:avLst/>
              </a:prstGeom>
              <a:ln w="6480">
                <a:solidFill>
                  <a:srgbClr val="a8a8a8"/>
                </a:solidFill>
                <a:miter/>
              </a:ln>
            </p:spPr>
          </p:cxnSp>
          <p:cxnSp>
            <p:nvCxnSpPr>
              <p:cNvPr id="32381" name="Straight Connector 1876"/>
              <p:cNvCxnSpPr/>
              <p:nvPr/>
            </p:nvCxnSpPr>
            <p:spPr>
              <a:xfrm>
                <a:off x="12481560" y="5224680"/>
                <a:ext cx="126360" cy="360"/>
              </a:xfrm>
              <a:prstGeom prst="straightConnector1">
                <a:avLst/>
              </a:prstGeom>
              <a:ln w="6480">
                <a:solidFill>
                  <a:srgbClr val="a8a8a8"/>
                </a:solidFill>
                <a:miter/>
              </a:ln>
            </p:spPr>
          </p:cxnSp>
          <p:cxnSp>
            <p:nvCxnSpPr>
              <p:cNvPr id="32382" name="Straight Connector 1877"/>
              <p:cNvCxnSpPr/>
              <p:nvPr/>
            </p:nvCxnSpPr>
            <p:spPr>
              <a:xfrm>
                <a:off x="12481560" y="5714280"/>
                <a:ext cx="126360" cy="360"/>
              </a:xfrm>
              <a:prstGeom prst="straightConnector1">
                <a:avLst/>
              </a:prstGeom>
              <a:ln w="6480">
                <a:solidFill>
                  <a:srgbClr val="a8a8a8"/>
                </a:solidFill>
                <a:miter/>
              </a:ln>
            </p:spPr>
          </p:cxnSp>
          <p:cxnSp>
            <p:nvCxnSpPr>
              <p:cNvPr id="32383" name="Straight Connector 1878"/>
              <p:cNvCxnSpPr/>
              <p:nvPr/>
            </p:nvCxnSpPr>
            <p:spPr>
              <a:xfrm>
                <a:off x="12481560" y="5551200"/>
                <a:ext cx="126360" cy="360"/>
              </a:xfrm>
              <a:prstGeom prst="straightConnector1">
                <a:avLst/>
              </a:prstGeom>
              <a:ln w="6480">
                <a:solidFill>
                  <a:srgbClr val="a8a8a8"/>
                </a:solidFill>
                <a:miter/>
              </a:ln>
            </p:spPr>
          </p:cxnSp>
          <p:cxnSp>
            <p:nvCxnSpPr>
              <p:cNvPr id="32384" name="Straight Connector 1879"/>
              <p:cNvCxnSpPr/>
              <p:nvPr/>
            </p:nvCxnSpPr>
            <p:spPr>
              <a:xfrm>
                <a:off x="12481560" y="6041160"/>
                <a:ext cx="126360" cy="360"/>
              </a:xfrm>
              <a:prstGeom prst="straightConnector1">
                <a:avLst/>
              </a:prstGeom>
              <a:ln w="6480">
                <a:solidFill>
                  <a:srgbClr val="a8a8a8"/>
                </a:solidFill>
                <a:miter/>
              </a:ln>
            </p:spPr>
          </p:cxnSp>
          <p:cxnSp>
            <p:nvCxnSpPr>
              <p:cNvPr id="32385" name="Straight Connector 1880"/>
              <p:cNvCxnSpPr/>
              <p:nvPr/>
            </p:nvCxnSpPr>
            <p:spPr>
              <a:xfrm>
                <a:off x="12481560" y="5877720"/>
                <a:ext cx="126360" cy="360"/>
              </a:xfrm>
              <a:prstGeom prst="straightConnector1">
                <a:avLst/>
              </a:prstGeom>
              <a:ln w="6480">
                <a:solidFill>
                  <a:srgbClr val="a8a8a8"/>
                </a:solidFill>
                <a:miter/>
              </a:ln>
            </p:spPr>
          </p:cxnSp>
          <p:cxnSp>
            <p:nvCxnSpPr>
              <p:cNvPr id="32386" name="Straight Connector 1881"/>
              <p:cNvCxnSpPr/>
              <p:nvPr/>
            </p:nvCxnSpPr>
            <p:spPr>
              <a:xfrm>
                <a:off x="12481560" y="6367680"/>
                <a:ext cx="126360" cy="360"/>
              </a:xfrm>
              <a:prstGeom prst="straightConnector1">
                <a:avLst/>
              </a:prstGeom>
              <a:ln w="6480">
                <a:solidFill>
                  <a:srgbClr val="a8a8a8"/>
                </a:solidFill>
                <a:miter/>
              </a:ln>
            </p:spPr>
          </p:cxnSp>
          <p:cxnSp>
            <p:nvCxnSpPr>
              <p:cNvPr id="32387" name="Straight Connector 1882"/>
              <p:cNvCxnSpPr/>
              <p:nvPr/>
            </p:nvCxnSpPr>
            <p:spPr>
              <a:xfrm>
                <a:off x="12481560" y="6204240"/>
                <a:ext cx="126360" cy="360"/>
              </a:xfrm>
              <a:prstGeom prst="straightConnector1">
                <a:avLst/>
              </a:prstGeom>
              <a:ln w="6480">
                <a:solidFill>
                  <a:srgbClr val="a8a8a8"/>
                </a:solidFill>
                <a:miter/>
              </a:ln>
            </p:spPr>
          </p:cxnSp>
          <p:cxnSp>
            <p:nvCxnSpPr>
              <p:cNvPr id="32388" name="Straight Connector 2020"/>
              <p:cNvCxnSpPr/>
              <p:nvPr/>
            </p:nvCxnSpPr>
            <p:spPr>
              <a:xfrm>
                <a:off x="493920" y="7167240"/>
                <a:ext cx="360" cy="126360"/>
              </a:xfrm>
              <a:prstGeom prst="straightConnector1">
                <a:avLst/>
              </a:prstGeom>
              <a:ln w="6480">
                <a:solidFill>
                  <a:srgbClr val="a8a8a8"/>
                </a:solidFill>
                <a:miter/>
              </a:ln>
            </p:spPr>
          </p:cxnSp>
          <p:cxnSp>
            <p:nvCxnSpPr>
              <p:cNvPr id="32389" name="Straight Connector 2021"/>
              <p:cNvCxnSpPr/>
              <p:nvPr/>
            </p:nvCxnSpPr>
            <p:spPr>
              <a:xfrm>
                <a:off x="329400" y="7167240"/>
                <a:ext cx="360" cy="126360"/>
              </a:xfrm>
              <a:prstGeom prst="straightConnector1">
                <a:avLst/>
              </a:prstGeom>
              <a:ln w="6480">
                <a:solidFill>
                  <a:srgbClr val="a8a8a8"/>
                </a:solidFill>
                <a:miter/>
              </a:ln>
            </p:spPr>
          </p:cxnSp>
          <p:cxnSp>
            <p:nvCxnSpPr>
              <p:cNvPr id="32390" name="Straight Connector 2022"/>
              <p:cNvCxnSpPr/>
              <p:nvPr/>
            </p:nvCxnSpPr>
            <p:spPr>
              <a:xfrm>
                <a:off x="823680" y="7167240"/>
                <a:ext cx="360" cy="126360"/>
              </a:xfrm>
              <a:prstGeom prst="straightConnector1">
                <a:avLst/>
              </a:prstGeom>
              <a:ln w="6480">
                <a:solidFill>
                  <a:srgbClr val="a8a8a8"/>
                </a:solidFill>
                <a:miter/>
              </a:ln>
            </p:spPr>
          </p:cxnSp>
          <p:cxnSp>
            <p:nvCxnSpPr>
              <p:cNvPr id="32391" name="Straight Connector 2023"/>
              <p:cNvCxnSpPr/>
              <p:nvPr/>
            </p:nvCxnSpPr>
            <p:spPr>
              <a:xfrm>
                <a:off x="658800" y="7167240"/>
                <a:ext cx="360" cy="126360"/>
              </a:xfrm>
              <a:prstGeom prst="straightConnector1">
                <a:avLst/>
              </a:prstGeom>
              <a:ln w="6480">
                <a:solidFill>
                  <a:srgbClr val="a8a8a8"/>
                </a:solidFill>
                <a:miter/>
              </a:ln>
            </p:spPr>
          </p:cxnSp>
          <p:cxnSp>
            <p:nvCxnSpPr>
              <p:cNvPr id="32392" name="Straight Connector 2024"/>
              <p:cNvCxnSpPr/>
              <p:nvPr/>
            </p:nvCxnSpPr>
            <p:spPr>
              <a:xfrm>
                <a:off x="1153080" y="7167240"/>
                <a:ext cx="360" cy="126360"/>
              </a:xfrm>
              <a:prstGeom prst="straightConnector1">
                <a:avLst/>
              </a:prstGeom>
              <a:ln w="6480">
                <a:solidFill>
                  <a:srgbClr val="a8a8a8"/>
                </a:solidFill>
                <a:miter/>
              </a:ln>
            </p:spPr>
          </p:cxnSp>
          <p:cxnSp>
            <p:nvCxnSpPr>
              <p:cNvPr id="32393" name="Straight Connector 2025"/>
              <p:cNvCxnSpPr/>
              <p:nvPr/>
            </p:nvCxnSpPr>
            <p:spPr>
              <a:xfrm>
                <a:off x="988200" y="7167240"/>
                <a:ext cx="360" cy="126360"/>
              </a:xfrm>
              <a:prstGeom prst="straightConnector1">
                <a:avLst/>
              </a:prstGeom>
              <a:ln w="6480">
                <a:solidFill>
                  <a:srgbClr val="a8a8a8"/>
                </a:solidFill>
                <a:miter/>
              </a:ln>
            </p:spPr>
          </p:cxnSp>
          <p:cxnSp>
            <p:nvCxnSpPr>
              <p:cNvPr id="32394" name="Straight Connector 2026"/>
              <p:cNvCxnSpPr/>
              <p:nvPr/>
            </p:nvCxnSpPr>
            <p:spPr>
              <a:xfrm>
                <a:off x="1482480" y="7167240"/>
                <a:ext cx="360" cy="126360"/>
              </a:xfrm>
              <a:prstGeom prst="straightConnector1">
                <a:avLst/>
              </a:prstGeom>
              <a:ln w="6480">
                <a:solidFill>
                  <a:srgbClr val="a8a8a8"/>
                </a:solidFill>
                <a:miter/>
              </a:ln>
            </p:spPr>
          </p:cxnSp>
          <p:cxnSp>
            <p:nvCxnSpPr>
              <p:cNvPr id="32395" name="Straight Connector 2027"/>
              <p:cNvCxnSpPr/>
              <p:nvPr/>
            </p:nvCxnSpPr>
            <p:spPr>
              <a:xfrm>
                <a:off x="1317960" y="7167240"/>
                <a:ext cx="360" cy="126360"/>
              </a:xfrm>
              <a:prstGeom prst="straightConnector1">
                <a:avLst/>
              </a:prstGeom>
              <a:ln w="6480">
                <a:solidFill>
                  <a:srgbClr val="a8a8a8"/>
                </a:solidFill>
                <a:miter/>
              </a:ln>
            </p:spPr>
          </p:cxnSp>
          <p:cxnSp>
            <p:nvCxnSpPr>
              <p:cNvPr id="32396" name="Straight Connector 2028"/>
              <p:cNvCxnSpPr/>
              <p:nvPr/>
            </p:nvCxnSpPr>
            <p:spPr>
              <a:xfrm>
                <a:off x="1812240" y="7167240"/>
                <a:ext cx="360" cy="126360"/>
              </a:xfrm>
              <a:prstGeom prst="straightConnector1">
                <a:avLst/>
              </a:prstGeom>
              <a:ln w="6480">
                <a:solidFill>
                  <a:srgbClr val="a8a8a8"/>
                </a:solidFill>
                <a:miter/>
              </a:ln>
            </p:spPr>
          </p:cxnSp>
          <p:cxnSp>
            <p:nvCxnSpPr>
              <p:cNvPr id="32397" name="Straight Connector 2029"/>
              <p:cNvCxnSpPr/>
              <p:nvPr/>
            </p:nvCxnSpPr>
            <p:spPr>
              <a:xfrm>
                <a:off x="1647360" y="7167240"/>
                <a:ext cx="360" cy="126360"/>
              </a:xfrm>
              <a:prstGeom prst="straightConnector1">
                <a:avLst/>
              </a:prstGeom>
              <a:ln w="6480">
                <a:solidFill>
                  <a:srgbClr val="a8a8a8"/>
                </a:solidFill>
                <a:miter/>
              </a:ln>
            </p:spPr>
          </p:cxnSp>
          <p:cxnSp>
            <p:nvCxnSpPr>
              <p:cNvPr id="32398" name="Straight Connector 2030"/>
              <p:cNvCxnSpPr/>
              <p:nvPr/>
            </p:nvCxnSpPr>
            <p:spPr>
              <a:xfrm>
                <a:off x="2141640" y="7167240"/>
                <a:ext cx="360" cy="126360"/>
              </a:xfrm>
              <a:prstGeom prst="straightConnector1">
                <a:avLst/>
              </a:prstGeom>
              <a:ln w="6480">
                <a:solidFill>
                  <a:srgbClr val="a8a8a8"/>
                </a:solidFill>
                <a:miter/>
              </a:ln>
            </p:spPr>
          </p:cxnSp>
          <p:cxnSp>
            <p:nvCxnSpPr>
              <p:cNvPr id="32399" name="Straight Connector 2031"/>
              <p:cNvCxnSpPr/>
              <p:nvPr/>
            </p:nvCxnSpPr>
            <p:spPr>
              <a:xfrm>
                <a:off x="1976760" y="7167240"/>
                <a:ext cx="360" cy="126360"/>
              </a:xfrm>
              <a:prstGeom prst="straightConnector1">
                <a:avLst/>
              </a:prstGeom>
              <a:ln w="6480">
                <a:solidFill>
                  <a:srgbClr val="a8a8a8"/>
                </a:solidFill>
                <a:miter/>
              </a:ln>
            </p:spPr>
          </p:cxnSp>
          <p:cxnSp>
            <p:nvCxnSpPr>
              <p:cNvPr id="32400" name="Straight Connector 2032"/>
              <p:cNvCxnSpPr/>
              <p:nvPr/>
            </p:nvCxnSpPr>
            <p:spPr>
              <a:xfrm>
                <a:off x="2471040" y="7167240"/>
                <a:ext cx="360" cy="126360"/>
              </a:xfrm>
              <a:prstGeom prst="straightConnector1">
                <a:avLst/>
              </a:prstGeom>
              <a:ln w="6480">
                <a:solidFill>
                  <a:srgbClr val="a8a8a8"/>
                </a:solidFill>
                <a:miter/>
              </a:ln>
            </p:spPr>
          </p:cxnSp>
          <p:cxnSp>
            <p:nvCxnSpPr>
              <p:cNvPr id="32401" name="Straight Connector 2033"/>
              <p:cNvCxnSpPr/>
              <p:nvPr/>
            </p:nvCxnSpPr>
            <p:spPr>
              <a:xfrm>
                <a:off x="2306520" y="7167240"/>
                <a:ext cx="360" cy="126360"/>
              </a:xfrm>
              <a:prstGeom prst="straightConnector1">
                <a:avLst/>
              </a:prstGeom>
              <a:ln w="6480">
                <a:solidFill>
                  <a:srgbClr val="a8a8a8"/>
                </a:solidFill>
                <a:miter/>
              </a:ln>
            </p:spPr>
          </p:cxnSp>
          <p:cxnSp>
            <p:nvCxnSpPr>
              <p:cNvPr id="32402" name="Straight Connector 2034"/>
              <p:cNvCxnSpPr/>
              <p:nvPr/>
            </p:nvCxnSpPr>
            <p:spPr>
              <a:xfrm>
                <a:off x="2800800" y="7167240"/>
                <a:ext cx="360" cy="126360"/>
              </a:xfrm>
              <a:prstGeom prst="straightConnector1">
                <a:avLst/>
              </a:prstGeom>
              <a:ln w="6480">
                <a:solidFill>
                  <a:srgbClr val="a8a8a8"/>
                </a:solidFill>
                <a:miter/>
              </a:ln>
            </p:spPr>
          </p:cxnSp>
          <p:cxnSp>
            <p:nvCxnSpPr>
              <p:cNvPr id="32403" name="Straight Connector 2035"/>
              <p:cNvCxnSpPr/>
              <p:nvPr/>
            </p:nvCxnSpPr>
            <p:spPr>
              <a:xfrm>
                <a:off x="2635920" y="7167240"/>
                <a:ext cx="360" cy="126360"/>
              </a:xfrm>
              <a:prstGeom prst="straightConnector1">
                <a:avLst/>
              </a:prstGeom>
              <a:ln w="6480">
                <a:solidFill>
                  <a:srgbClr val="a8a8a8"/>
                </a:solidFill>
                <a:miter/>
              </a:ln>
            </p:spPr>
          </p:cxnSp>
          <p:cxnSp>
            <p:nvCxnSpPr>
              <p:cNvPr id="32404" name="Straight Connector 2036"/>
              <p:cNvCxnSpPr/>
              <p:nvPr/>
            </p:nvCxnSpPr>
            <p:spPr>
              <a:xfrm>
                <a:off x="3130200" y="7167240"/>
                <a:ext cx="360" cy="126360"/>
              </a:xfrm>
              <a:prstGeom prst="straightConnector1">
                <a:avLst/>
              </a:prstGeom>
              <a:ln w="6480">
                <a:solidFill>
                  <a:srgbClr val="a8a8a8"/>
                </a:solidFill>
                <a:miter/>
              </a:ln>
            </p:spPr>
          </p:cxnSp>
          <p:cxnSp>
            <p:nvCxnSpPr>
              <p:cNvPr id="32405" name="Straight Connector 2037"/>
              <p:cNvCxnSpPr/>
              <p:nvPr/>
            </p:nvCxnSpPr>
            <p:spPr>
              <a:xfrm>
                <a:off x="2965320" y="7167240"/>
                <a:ext cx="360" cy="126360"/>
              </a:xfrm>
              <a:prstGeom prst="straightConnector1">
                <a:avLst/>
              </a:prstGeom>
              <a:ln w="6480">
                <a:solidFill>
                  <a:srgbClr val="a8a8a8"/>
                </a:solidFill>
                <a:miter/>
              </a:ln>
            </p:spPr>
          </p:cxnSp>
          <p:cxnSp>
            <p:nvCxnSpPr>
              <p:cNvPr id="32406" name="Straight Connector 2038"/>
              <p:cNvCxnSpPr/>
              <p:nvPr/>
            </p:nvCxnSpPr>
            <p:spPr>
              <a:xfrm>
                <a:off x="3459600" y="7167240"/>
                <a:ext cx="360" cy="126360"/>
              </a:xfrm>
              <a:prstGeom prst="straightConnector1">
                <a:avLst/>
              </a:prstGeom>
              <a:ln w="6480">
                <a:solidFill>
                  <a:srgbClr val="a8a8a8"/>
                </a:solidFill>
                <a:miter/>
              </a:ln>
            </p:spPr>
          </p:cxnSp>
          <p:cxnSp>
            <p:nvCxnSpPr>
              <p:cNvPr id="32407" name="Straight Connector 2039"/>
              <p:cNvCxnSpPr/>
              <p:nvPr/>
            </p:nvCxnSpPr>
            <p:spPr>
              <a:xfrm>
                <a:off x="3295080" y="7167240"/>
                <a:ext cx="360" cy="126360"/>
              </a:xfrm>
              <a:prstGeom prst="straightConnector1">
                <a:avLst/>
              </a:prstGeom>
              <a:ln w="6480">
                <a:solidFill>
                  <a:srgbClr val="a8a8a8"/>
                </a:solidFill>
                <a:miter/>
              </a:ln>
            </p:spPr>
          </p:cxnSp>
          <p:cxnSp>
            <p:nvCxnSpPr>
              <p:cNvPr id="32408" name="Straight Connector 2040"/>
              <p:cNvCxnSpPr/>
              <p:nvPr/>
            </p:nvCxnSpPr>
            <p:spPr>
              <a:xfrm>
                <a:off x="3789360" y="7167240"/>
                <a:ext cx="360" cy="126360"/>
              </a:xfrm>
              <a:prstGeom prst="straightConnector1">
                <a:avLst/>
              </a:prstGeom>
              <a:ln w="6480">
                <a:solidFill>
                  <a:srgbClr val="a8a8a8"/>
                </a:solidFill>
                <a:miter/>
              </a:ln>
            </p:spPr>
          </p:cxnSp>
          <p:cxnSp>
            <p:nvCxnSpPr>
              <p:cNvPr id="32409" name="Straight Connector 2041"/>
              <p:cNvCxnSpPr/>
              <p:nvPr/>
            </p:nvCxnSpPr>
            <p:spPr>
              <a:xfrm>
                <a:off x="3624480" y="7167240"/>
                <a:ext cx="360" cy="126360"/>
              </a:xfrm>
              <a:prstGeom prst="straightConnector1">
                <a:avLst/>
              </a:prstGeom>
              <a:ln w="6480">
                <a:solidFill>
                  <a:srgbClr val="a8a8a8"/>
                </a:solidFill>
                <a:miter/>
              </a:ln>
            </p:spPr>
          </p:cxnSp>
          <p:cxnSp>
            <p:nvCxnSpPr>
              <p:cNvPr id="32410" name="Straight Connector 2042"/>
              <p:cNvCxnSpPr/>
              <p:nvPr/>
            </p:nvCxnSpPr>
            <p:spPr>
              <a:xfrm>
                <a:off x="4118760" y="7167240"/>
                <a:ext cx="360" cy="126360"/>
              </a:xfrm>
              <a:prstGeom prst="straightConnector1">
                <a:avLst/>
              </a:prstGeom>
              <a:ln w="6480">
                <a:solidFill>
                  <a:srgbClr val="a8a8a8"/>
                </a:solidFill>
                <a:miter/>
              </a:ln>
            </p:spPr>
          </p:cxnSp>
          <p:cxnSp>
            <p:nvCxnSpPr>
              <p:cNvPr id="32411" name="Straight Connector 2043"/>
              <p:cNvCxnSpPr/>
              <p:nvPr/>
            </p:nvCxnSpPr>
            <p:spPr>
              <a:xfrm>
                <a:off x="3953880" y="7167240"/>
                <a:ext cx="360" cy="126360"/>
              </a:xfrm>
              <a:prstGeom prst="straightConnector1">
                <a:avLst/>
              </a:prstGeom>
              <a:ln w="6480">
                <a:solidFill>
                  <a:srgbClr val="a8a8a8"/>
                </a:solidFill>
                <a:miter/>
              </a:ln>
            </p:spPr>
          </p:cxnSp>
          <p:cxnSp>
            <p:nvCxnSpPr>
              <p:cNvPr id="32412" name="Straight Connector 2044"/>
              <p:cNvCxnSpPr/>
              <p:nvPr/>
            </p:nvCxnSpPr>
            <p:spPr>
              <a:xfrm>
                <a:off x="4448160" y="7167240"/>
                <a:ext cx="360" cy="126360"/>
              </a:xfrm>
              <a:prstGeom prst="straightConnector1">
                <a:avLst/>
              </a:prstGeom>
              <a:ln w="6480">
                <a:solidFill>
                  <a:srgbClr val="a8a8a8"/>
                </a:solidFill>
                <a:miter/>
              </a:ln>
            </p:spPr>
          </p:cxnSp>
          <p:cxnSp>
            <p:nvCxnSpPr>
              <p:cNvPr id="32413" name="Straight Connector 2045"/>
              <p:cNvCxnSpPr/>
              <p:nvPr/>
            </p:nvCxnSpPr>
            <p:spPr>
              <a:xfrm>
                <a:off x="4283640" y="7167240"/>
                <a:ext cx="360" cy="126360"/>
              </a:xfrm>
              <a:prstGeom prst="straightConnector1">
                <a:avLst/>
              </a:prstGeom>
              <a:ln w="6480">
                <a:solidFill>
                  <a:srgbClr val="a8a8a8"/>
                </a:solidFill>
                <a:miter/>
              </a:ln>
            </p:spPr>
          </p:cxnSp>
          <p:cxnSp>
            <p:nvCxnSpPr>
              <p:cNvPr id="32414" name="Straight Connector 2046"/>
              <p:cNvCxnSpPr/>
              <p:nvPr/>
            </p:nvCxnSpPr>
            <p:spPr>
              <a:xfrm>
                <a:off x="4777920" y="7167240"/>
                <a:ext cx="360" cy="126360"/>
              </a:xfrm>
              <a:prstGeom prst="straightConnector1">
                <a:avLst/>
              </a:prstGeom>
              <a:ln w="6480">
                <a:solidFill>
                  <a:srgbClr val="a8a8a8"/>
                </a:solidFill>
                <a:miter/>
              </a:ln>
            </p:spPr>
          </p:cxnSp>
          <p:cxnSp>
            <p:nvCxnSpPr>
              <p:cNvPr id="32415" name="Straight Connector 2047"/>
              <p:cNvCxnSpPr/>
              <p:nvPr/>
            </p:nvCxnSpPr>
            <p:spPr>
              <a:xfrm>
                <a:off x="4613040" y="7167240"/>
                <a:ext cx="360" cy="126360"/>
              </a:xfrm>
              <a:prstGeom prst="straightConnector1">
                <a:avLst/>
              </a:prstGeom>
              <a:ln w="6480">
                <a:solidFill>
                  <a:srgbClr val="a8a8a8"/>
                </a:solidFill>
                <a:miter/>
              </a:ln>
            </p:spPr>
          </p:cxnSp>
          <p:cxnSp>
            <p:nvCxnSpPr>
              <p:cNvPr id="32416" name="Straight Connector 2048"/>
              <p:cNvCxnSpPr/>
              <p:nvPr/>
            </p:nvCxnSpPr>
            <p:spPr>
              <a:xfrm>
                <a:off x="5107320" y="7167240"/>
                <a:ext cx="360" cy="126360"/>
              </a:xfrm>
              <a:prstGeom prst="straightConnector1">
                <a:avLst/>
              </a:prstGeom>
              <a:ln w="6480">
                <a:solidFill>
                  <a:srgbClr val="a8a8a8"/>
                </a:solidFill>
                <a:miter/>
              </a:ln>
            </p:spPr>
          </p:cxnSp>
          <p:cxnSp>
            <p:nvCxnSpPr>
              <p:cNvPr id="32417" name="Straight Connector 2049"/>
              <p:cNvCxnSpPr/>
              <p:nvPr/>
            </p:nvCxnSpPr>
            <p:spPr>
              <a:xfrm>
                <a:off x="4942440" y="7167240"/>
                <a:ext cx="360" cy="126360"/>
              </a:xfrm>
              <a:prstGeom prst="straightConnector1">
                <a:avLst/>
              </a:prstGeom>
              <a:ln w="6480">
                <a:solidFill>
                  <a:srgbClr val="a8a8a8"/>
                </a:solidFill>
                <a:miter/>
              </a:ln>
            </p:spPr>
          </p:cxnSp>
          <p:cxnSp>
            <p:nvCxnSpPr>
              <p:cNvPr id="32418" name="Straight Connector 2050"/>
              <p:cNvCxnSpPr/>
              <p:nvPr/>
            </p:nvCxnSpPr>
            <p:spPr>
              <a:xfrm>
                <a:off x="5436720" y="7167240"/>
                <a:ext cx="360" cy="126360"/>
              </a:xfrm>
              <a:prstGeom prst="straightConnector1">
                <a:avLst/>
              </a:prstGeom>
              <a:ln w="6480">
                <a:solidFill>
                  <a:srgbClr val="a8a8a8"/>
                </a:solidFill>
                <a:miter/>
              </a:ln>
            </p:spPr>
          </p:cxnSp>
          <p:cxnSp>
            <p:nvCxnSpPr>
              <p:cNvPr id="32419" name="Straight Connector 2051"/>
              <p:cNvCxnSpPr/>
              <p:nvPr/>
            </p:nvCxnSpPr>
            <p:spPr>
              <a:xfrm>
                <a:off x="5272200" y="7167240"/>
                <a:ext cx="360" cy="126360"/>
              </a:xfrm>
              <a:prstGeom prst="straightConnector1">
                <a:avLst/>
              </a:prstGeom>
              <a:ln w="6480">
                <a:solidFill>
                  <a:srgbClr val="a8a8a8"/>
                </a:solidFill>
                <a:miter/>
              </a:ln>
            </p:spPr>
          </p:cxnSp>
          <p:cxnSp>
            <p:nvCxnSpPr>
              <p:cNvPr id="32420" name="Straight Connector 2052"/>
              <p:cNvCxnSpPr/>
              <p:nvPr/>
            </p:nvCxnSpPr>
            <p:spPr>
              <a:xfrm>
                <a:off x="5766480" y="7167240"/>
                <a:ext cx="360" cy="126360"/>
              </a:xfrm>
              <a:prstGeom prst="straightConnector1">
                <a:avLst/>
              </a:prstGeom>
              <a:ln w="6480">
                <a:solidFill>
                  <a:srgbClr val="a8a8a8"/>
                </a:solidFill>
                <a:miter/>
              </a:ln>
            </p:spPr>
          </p:cxnSp>
          <p:cxnSp>
            <p:nvCxnSpPr>
              <p:cNvPr id="32421" name="Straight Connector 2053"/>
              <p:cNvCxnSpPr/>
              <p:nvPr/>
            </p:nvCxnSpPr>
            <p:spPr>
              <a:xfrm>
                <a:off x="5601600" y="7167240"/>
                <a:ext cx="360" cy="126360"/>
              </a:xfrm>
              <a:prstGeom prst="straightConnector1">
                <a:avLst/>
              </a:prstGeom>
              <a:ln w="6480">
                <a:solidFill>
                  <a:srgbClr val="a8a8a8"/>
                </a:solidFill>
                <a:miter/>
              </a:ln>
            </p:spPr>
          </p:cxnSp>
          <p:cxnSp>
            <p:nvCxnSpPr>
              <p:cNvPr id="32422" name="Straight Connector 2054"/>
              <p:cNvCxnSpPr/>
              <p:nvPr/>
            </p:nvCxnSpPr>
            <p:spPr>
              <a:xfrm>
                <a:off x="6095880" y="7167240"/>
                <a:ext cx="360" cy="126360"/>
              </a:xfrm>
              <a:prstGeom prst="straightConnector1">
                <a:avLst/>
              </a:prstGeom>
              <a:ln w="6480">
                <a:solidFill>
                  <a:srgbClr val="a8a8a8"/>
                </a:solidFill>
                <a:miter/>
              </a:ln>
            </p:spPr>
          </p:cxnSp>
          <p:cxnSp>
            <p:nvCxnSpPr>
              <p:cNvPr id="32423" name="Straight Connector 2055"/>
              <p:cNvCxnSpPr/>
              <p:nvPr/>
            </p:nvCxnSpPr>
            <p:spPr>
              <a:xfrm>
                <a:off x="5931000" y="7167240"/>
                <a:ext cx="360" cy="126360"/>
              </a:xfrm>
              <a:prstGeom prst="straightConnector1">
                <a:avLst/>
              </a:prstGeom>
              <a:ln w="6480">
                <a:solidFill>
                  <a:srgbClr val="a8a8a8"/>
                </a:solidFill>
                <a:miter/>
              </a:ln>
            </p:spPr>
          </p:cxnSp>
          <p:cxnSp>
            <p:nvCxnSpPr>
              <p:cNvPr id="32424" name="Straight Connector 2056"/>
              <p:cNvCxnSpPr/>
              <p:nvPr/>
            </p:nvCxnSpPr>
            <p:spPr>
              <a:xfrm>
                <a:off x="6425280" y="7167240"/>
                <a:ext cx="360" cy="126360"/>
              </a:xfrm>
              <a:prstGeom prst="straightConnector1">
                <a:avLst/>
              </a:prstGeom>
              <a:ln w="6480">
                <a:solidFill>
                  <a:srgbClr val="a8a8a8"/>
                </a:solidFill>
                <a:miter/>
              </a:ln>
            </p:spPr>
          </p:cxnSp>
          <p:cxnSp>
            <p:nvCxnSpPr>
              <p:cNvPr id="32425" name="Straight Connector 2057"/>
              <p:cNvCxnSpPr/>
              <p:nvPr/>
            </p:nvCxnSpPr>
            <p:spPr>
              <a:xfrm>
                <a:off x="6260760" y="7167240"/>
                <a:ext cx="360" cy="126360"/>
              </a:xfrm>
              <a:prstGeom prst="straightConnector1">
                <a:avLst/>
              </a:prstGeom>
              <a:ln w="6480">
                <a:solidFill>
                  <a:srgbClr val="a8a8a8"/>
                </a:solidFill>
                <a:miter/>
              </a:ln>
            </p:spPr>
          </p:cxnSp>
          <p:cxnSp>
            <p:nvCxnSpPr>
              <p:cNvPr id="32426" name="Straight Connector 2058"/>
              <p:cNvCxnSpPr/>
              <p:nvPr/>
            </p:nvCxnSpPr>
            <p:spPr>
              <a:xfrm>
                <a:off x="6590160" y="7167240"/>
                <a:ext cx="360" cy="126360"/>
              </a:xfrm>
              <a:prstGeom prst="straightConnector1">
                <a:avLst/>
              </a:prstGeom>
              <a:ln w="6480">
                <a:solidFill>
                  <a:srgbClr val="a8a8a8"/>
                </a:solidFill>
                <a:miter/>
              </a:ln>
            </p:spPr>
          </p:cxnSp>
          <p:cxnSp>
            <p:nvCxnSpPr>
              <p:cNvPr id="32427" name="Straight Connector 2059"/>
              <p:cNvCxnSpPr/>
              <p:nvPr/>
            </p:nvCxnSpPr>
            <p:spPr>
              <a:xfrm>
                <a:off x="6919560" y="7167240"/>
                <a:ext cx="360" cy="126360"/>
              </a:xfrm>
              <a:prstGeom prst="straightConnector1">
                <a:avLst/>
              </a:prstGeom>
              <a:ln w="6480">
                <a:solidFill>
                  <a:srgbClr val="a8a8a8"/>
                </a:solidFill>
                <a:miter/>
              </a:ln>
            </p:spPr>
          </p:cxnSp>
          <p:cxnSp>
            <p:nvCxnSpPr>
              <p:cNvPr id="32428" name="Straight Connector 2060"/>
              <p:cNvCxnSpPr/>
              <p:nvPr/>
            </p:nvCxnSpPr>
            <p:spPr>
              <a:xfrm>
                <a:off x="6754680" y="7167240"/>
                <a:ext cx="360" cy="126360"/>
              </a:xfrm>
              <a:prstGeom prst="straightConnector1">
                <a:avLst/>
              </a:prstGeom>
              <a:ln w="6480">
                <a:solidFill>
                  <a:srgbClr val="a8a8a8"/>
                </a:solidFill>
                <a:miter/>
              </a:ln>
            </p:spPr>
          </p:cxnSp>
          <p:cxnSp>
            <p:nvCxnSpPr>
              <p:cNvPr id="32429" name="Straight Connector 2061"/>
              <p:cNvCxnSpPr/>
              <p:nvPr/>
            </p:nvCxnSpPr>
            <p:spPr>
              <a:xfrm>
                <a:off x="7248960" y="7167240"/>
                <a:ext cx="360" cy="126360"/>
              </a:xfrm>
              <a:prstGeom prst="straightConnector1">
                <a:avLst/>
              </a:prstGeom>
              <a:ln w="6480">
                <a:solidFill>
                  <a:srgbClr val="a8a8a8"/>
                </a:solidFill>
                <a:miter/>
              </a:ln>
            </p:spPr>
          </p:cxnSp>
          <p:cxnSp>
            <p:nvCxnSpPr>
              <p:cNvPr id="32430" name="Straight Connector 2062"/>
              <p:cNvCxnSpPr/>
              <p:nvPr/>
            </p:nvCxnSpPr>
            <p:spPr>
              <a:xfrm>
                <a:off x="7084440" y="7167240"/>
                <a:ext cx="360" cy="126360"/>
              </a:xfrm>
              <a:prstGeom prst="straightConnector1">
                <a:avLst/>
              </a:prstGeom>
              <a:ln w="6480">
                <a:solidFill>
                  <a:srgbClr val="a8a8a8"/>
                </a:solidFill>
                <a:miter/>
              </a:ln>
            </p:spPr>
          </p:cxnSp>
          <p:cxnSp>
            <p:nvCxnSpPr>
              <p:cNvPr id="32431" name="Straight Connector 2063"/>
              <p:cNvCxnSpPr/>
              <p:nvPr/>
            </p:nvCxnSpPr>
            <p:spPr>
              <a:xfrm>
                <a:off x="7578720" y="7167240"/>
                <a:ext cx="360" cy="126360"/>
              </a:xfrm>
              <a:prstGeom prst="straightConnector1">
                <a:avLst/>
              </a:prstGeom>
              <a:ln w="6480">
                <a:solidFill>
                  <a:srgbClr val="a8a8a8"/>
                </a:solidFill>
                <a:miter/>
              </a:ln>
            </p:spPr>
          </p:cxnSp>
          <p:cxnSp>
            <p:nvCxnSpPr>
              <p:cNvPr id="32432" name="Straight Connector 2064"/>
              <p:cNvCxnSpPr/>
              <p:nvPr/>
            </p:nvCxnSpPr>
            <p:spPr>
              <a:xfrm>
                <a:off x="7413840" y="7167240"/>
                <a:ext cx="360" cy="126360"/>
              </a:xfrm>
              <a:prstGeom prst="straightConnector1">
                <a:avLst/>
              </a:prstGeom>
              <a:ln w="6480">
                <a:solidFill>
                  <a:srgbClr val="a8a8a8"/>
                </a:solidFill>
                <a:miter/>
              </a:ln>
            </p:spPr>
          </p:cxnSp>
          <p:cxnSp>
            <p:nvCxnSpPr>
              <p:cNvPr id="32433" name="Straight Connector 2065"/>
              <p:cNvCxnSpPr/>
              <p:nvPr/>
            </p:nvCxnSpPr>
            <p:spPr>
              <a:xfrm>
                <a:off x="7908120" y="7167240"/>
                <a:ext cx="360" cy="126360"/>
              </a:xfrm>
              <a:prstGeom prst="straightConnector1">
                <a:avLst/>
              </a:prstGeom>
              <a:ln w="6480">
                <a:solidFill>
                  <a:srgbClr val="a8a8a8"/>
                </a:solidFill>
                <a:miter/>
              </a:ln>
            </p:spPr>
          </p:cxnSp>
          <p:cxnSp>
            <p:nvCxnSpPr>
              <p:cNvPr id="32434" name="Straight Connector 2066"/>
              <p:cNvCxnSpPr/>
              <p:nvPr/>
            </p:nvCxnSpPr>
            <p:spPr>
              <a:xfrm>
                <a:off x="7743240" y="7167240"/>
                <a:ext cx="360" cy="126360"/>
              </a:xfrm>
              <a:prstGeom prst="straightConnector1">
                <a:avLst/>
              </a:prstGeom>
              <a:ln w="6480">
                <a:solidFill>
                  <a:srgbClr val="a8a8a8"/>
                </a:solidFill>
                <a:miter/>
              </a:ln>
            </p:spPr>
          </p:cxnSp>
          <p:cxnSp>
            <p:nvCxnSpPr>
              <p:cNvPr id="32435" name="Straight Connector 2067"/>
              <p:cNvCxnSpPr/>
              <p:nvPr/>
            </p:nvCxnSpPr>
            <p:spPr>
              <a:xfrm>
                <a:off x="8237520" y="7167240"/>
                <a:ext cx="360" cy="126360"/>
              </a:xfrm>
              <a:prstGeom prst="straightConnector1">
                <a:avLst/>
              </a:prstGeom>
              <a:ln w="6480">
                <a:solidFill>
                  <a:srgbClr val="a8a8a8"/>
                </a:solidFill>
                <a:miter/>
              </a:ln>
            </p:spPr>
          </p:cxnSp>
          <p:cxnSp>
            <p:nvCxnSpPr>
              <p:cNvPr id="32436" name="Straight Connector 2068"/>
              <p:cNvCxnSpPr/>
              <p:nvPr/>
            </p:nvCxnSpPr>
            <p:spPr>
              <a:xfrm>
                <a:off x="8073000" y="7167240"/>
                <a:ext cx="360" cy="126360"/>
              </a:xfrm>
              <a:prstGeom prst="straightConnector1">
                <a:avLst/>
              </a:prstGeom>
              <a:ln w="6480">
                <a:solidFill>
                  <a:srgbClr val="a8a8a8"/>
                </a:solidFill>
                <a:miter/>
              </a:ln>
            </p:spPr>
          </p:cxnSp>
          <p:cxnSp>
            <p:nvCxnSpPr>
              <p:cNvPr id="32437" name="Straight Connector 2069"/>
              <p:cNvCxnSpPr/>
              <p:nvPr/>
            </p:nvCxnSpPr>
            <p:spPr>
              <a:xfrm>
                <a:off x="8567280" y="7167240"/>
                <a:ext cx="360" cy="126360"/>
              </a:xfrm>
              <a:prstGeom prst="straightConnector1">
                <a:avLst/>
              </a:prstGeom>
              <a:ln w="6480">
                <a:solidFill>
                  <a:srgbClr val="a8a8a8"/>
                </a:solidFill>
                <a:miter/>
              </a:ln>
            </p:spPr>
          </p:cxnSp>
          <p:cxnSp>
            <p:nvCxnSpPr>
              <p:cNvPr id="32438" name="Straight Connector 2070"/>
              <p:cNvCxnSpPr/>
              <p:nvPr/>
            </p:nvCxnSpPr>
            <p:spPr>
              <a:xfrm>
                <a:off x="8402400" y="7167240"/>
                <a:ext cx="360" cy="126360"/>
              </a:xfrm>
              <a:prstGeom prst="straightConnector1">
                <a:avLst/>
              </a:prstGeom>
              <a:ln w="6480">
                <a:solidFill>
                  <a:srgbClr val="a8a8a8"/>
                </a:solidFill>
                <a:miter/>
              </a:ln>
            </p:spPr>
          </p:cxnSp>
          <p:cxnSp>
            <p:nvCxnSpPr>
              <p:cNvPr id="32439" name="Straight Connector 2071"/>
              <p:cNvCxnSpPr/>
              <p:nvPr/>
            </p:nvCxnSpPr>
            <p:spPr>
              <a:xfrm>
                <a:off x="8896680" y="7167240"/>
                <a:ext cx="360" cy="126360"/>
              </a:xfrm>
              <a:prstGeom prst="straightConnector1">
                <a:avLst/>
              </a:prstGeom>
              <a:ln w="6480">
                <a:solidFill>
                  <a:srgbClr val="a8a8a8"/>
                </a:solidFill>
                <a:miter/>
              </a:ln>
            </p:spPr>
          </p:cxnSp>
          <p:cxnSp>
            <p:nvCxnSpPr>
              <p:cNvPr id="32440" name="Straight Connector 2072"/>
              <p:cNvCxnSpPr/>
              <p:nvPr/>
            </p:nvCxnSpPr>
            <p:spPr>
              <a:xfrm>
                <a:off x="8731800" y="7167240"/>
                <a:ext cx="360" cy="126360"/>
              </a:xfrm>
              <a:prstGeom prst="straightConnector1">
                <a:avLst/>
              </a:prstGeom>
              <a:ln w="6480">
                <a:solidFill>
                  <a:srgbClr val="a8a8a8"/>
                </a:solidFill>
                <a:miter/>
              </a:ln>
            </p:spPr>
          </p:cxnSp>
          <p:cxnSp>
            <p:nvCxnSpPr>
              <p:cNvPr id="32441" name="Straight Connector 2073"/>
              <p:cNvCxnSpPr/>
              <p:nvPr/>
            </p:nvCxnSpPr>
            <p:spPr>
              <a:xfrm>
                <a:off x="9226080" y="7167240"/>
                <a:ext cx="360" cy="126360"/>
              </a:xfrm>
              <a:prstGeom prst="straightConnector1">
                <a:avLst/>
              </a:prstGeom>
              <a:ln w="6480">
                <a:solidFill>
                  <a:srgbClr val="a8a8a8"/>
                </a:solidFill>
                <a:miter/>
              </a:ln>
            </p:spPr>
          </p:cxnSp>
          <p:cxnSp>
            <p:nvCxnSpPr>
              <p:cNvPr id="32442" name="Straight Connector 2074"/>
              <p:cNvCxnSpPr/>
              <p:nvPr/>
            </p:nvCxnSpPr>
            <p:spPr>
              <a:xfrm>
                <a:off x="9061560" y="7167240"/>
                <a:ext cx="360" cy="126360"/>
              </a:xfrm>
              <a:prstGeom prst="straightConnector1">
                <a:avLst/>
              </a:prstGeom>
              <a:ln w="6480">
                <a:solidFill>
                  <a:srgbClr val="a8a8a8"/>
                </a:solidFill>
                <a:miter/>
              </a:ln>
            </p:spPr>
          </p:cxnSp>
          <p:cxnSp>
            <p:nvCxnSpPr>
              <p:cNvPr id="32443" name="Straight Connector 2075"/>
              <p:cNvCxnSpPr/>
              <p:nvPr/>
            </p:nvCxnSpPr>
            <p:spPr>
              <a:xfrm>
                <a:off x="9555840" y="7167240"/>
                <a:ext cx="360" cy="126360"/>
              </a:xfrm>
              <a:prstGeom prst="straightConnector1">
                <a:avLst/>
              </a:prstGeom>
              <a:ln w="6480">
                <a:solidFill>
                  <a:srgbClr val="a8a8a8"/>
                </a:solidFill>
                <a:miter/>
              </a:ln>
            </p:spPr>
          </p:cxnSp>
          <p:cxnSp>
            <p:nvCxnSpPr>
              <p:cNvPr id="32444" name="Straight Connector 2076"/>
              <p:cNvCxnSpPr/>
              <p:nvPr/>
            </p:nvCxnSpPr>
            <p:spPr>
              <a:xfrm>
                <a:off x="9390960" y="7167240"/>
                <a:ext cx="360" cy="126360"/>
              </a:xfrm>
              <a:prstGeom prst="straightConnector1">
                <a:avLst/>
              </a:prstGeom>
              <a:ln w="6480">
                <a:solidFill>
                  <a:srgbClr val="a8a8a8"/>
                </a:solidFill>
                <a:miter/>
              </a:ln>
            </p:spPr>
          </p:cxnSp>
          <p:cxnSp>
            <p:nvCxnSpPr>
              <p:cNvPr id="32445" name="Straight Connector 2077"/>
              <p:cNvCxnSpPr/>
              <p:nvPr/>
            </p:nvCxnSpPr>
            <p:spPr>
              <a:xfrm>
                <a:off x="9885240" y="7167240"/>
                <a:ext cx="360" cy="126360"/>
              </a:xfrm>
              <a:prstGeom prst="straightConnector1">
                <a:avLst/>
              </a:prstGeom>
              <a:ln w="6480">
                <a:solidFill>
                  <a:srgbClr val="a8a8a8"/>
                </a:solidFill>
                <a:miter/>
              </a:ln>
            </p:spPr>
          </p:cxnSp>
          <p:cxnSp>
            <p:nvCxnSpPr>
              <p:cNvPr id="32446" name="Straight Connector 2078"/>
              <p:cNvCxnSpPr/>
              <p:nvPr/>
            </p:nvCxnSpPr>
            <p:spPr>
              <a:xfrm>
                <a:off x="9720360" y="7167240"/>
                <a:ext cx="360" cy="126360"/>
              </a:xfrm>
              <a:prstGeom prst="straightConnector1">
                <a:avLst/>
              </a:prstGeom>
              <a:ln w="6480">
                <a:solidFill>
                  <a:srgbClr val="a8a8a8"/>
                </a:solidFill>
                <a:miter/>
              </a:ln>
            </p:spPr>
          </p:cxnSp>
          <p:cxnSp>
            <p:nvCxnSpPr>
              <p:cNvPr id="32447" name="Straight Connector 2079"/>
              <p:cNvCxnSpPr/>
              <p:nvPr/>
            </p:nvCxnSpPr>
            <p:spPr>
              <a:xfrm>
                <a:off x="10214640" y="7167240"/>
                <a:ext cx="360" cy="126360"/>
              </a:xfrm>
              <a:prstGeom prst="straightConnector1">
                <a:avLst/>
              </a:prstGeom>
              <a:ln w="6480">
                <a:solidFill>
                  <a:srgbClr val="a8a8a8"/>
                </a:solidFill>
                <a:miter/>
              </a:ln>
            </p:spPr>
          </p:cxnSp>
          <p:cxnSp>
            <p:nvCxnSpPr>
              <p:cNvPr id="32448" name="Straight Connector 2080"/>
              <p:cNvCxnSpPr/>
              <p:nvPr/>
            </p:nvCxnSpPr>
            <p:spPr>
              <a:xfrm>
                <a:off x="10050120" y="7167240"/>
                <a:ext cx="360" cy="126360"/>
              </a:xfrm>
              <a:prstGeom prst="straightConnector1">
                <a:avLst/>
              </a:prstGeom>
              <a:ln w="6480">
                <a:solidFill>
                  <a:srgbClr val="a8a8a8"/>
                </a:solidFill>
                <a:miter/>
              </a:ln>
            </p:spPr>
          </p:cxnSp>
          <p:cxnSp>
            <p:nvCxnSpPr>
              <p:cNvPr id="32449" name="Straight Connector 2081"/>
              <p:cNvCxnSpPr/>
              <p:nvPr/>
            </p:nvCxnSpPr>
            <p:spPr>
              <a:xfrm>
                <a:off x="10544400" y="7167240"/>
                <a:ext cx="360" cy="126360"/>
              </a:xfrm>
              <a:prstGeom prst="straightConnector1">
                <a:avLst/>
              </a:prstGeom>
              <a:ln w="6480">
                <a:solidFill>
                  <a:srgbClr val="a8a8a8"/>
                </a:solidFill>
                <a:miter/>
              </a:ln>
            </p:spPr>
          </p:cxnSp>
          <p:cxnSp>
            <p:nvCxnSpPr>
              <p:cNvPr id="32450" name="Straight Connector 2082"/>
              <p:cNvCxnSpPr/>
              <p:nvPr/>
            </p:nvCxnSpPr>
            <p:spPr>
              <a:xfrm>
                <a:off x="10379520" y="7167240"/>
                <a:ext cx="360" cy="126360"/>
              </a:xfrm>
              <a:prstGeom prst="straightConnector1">
                <a:avLst/>
              </a:prstGeom>
              <a:ln w="6480">
                <a:solidFill>
                  <a:srgbClr val="a8a8a8"/>
                </a:solidFill>
                <a:miter/>
              </a:ln>
            </p:spPr>
          </p:cxnSp>
          <p:cxnSp>
            <p:nvCxnSpPr>
              <p:cNvPr id="32451" name="Straight Connector 2083"/>
              <p:cNvCxnSpPr/>
              <p:nvPr/>
            </p:nvCxnSpPr>
            <p:spPr>
              <a:xfrm>
                <a:off x="10873800" y="7167240"/>
                <a:ext cx="360" cy="126360"/>
              </a:xfrm>
              <a:prstGeom prst="straightConnector1">
                <a:avLst/>
              </a:prstGeom>
              <a:ln w="6480">
                <a:solidFill>
                  <a:srgbClr val="a8a8a8"/>
                </a:solidFill>
                <a:miter/>
              </a:ln>
            </p:spPr>
          </p:cxnSp>
          <p:cxnSp>
            <p:nvCxnSpPr>
              <p:cNvPr id="32452" name="Straight Connector 2084"/>
              <p:cNvCxnSpPr/>
              <p:nvPr/>
            </p:nvCxnSpPr>
            <p:spPr>
              <a:xfrm>
                <a:off x="10708920" y="7167240"/>
                <a:ext cx="360" cy="126360"/>
              </a:xfrm>
              <a:prstGeom prst="straightConnector1">
                <a:avLst/>
              </a:prstGeom>
              <a:ln w="6480">
                <a:solidFill>
                  <a:srgbClr val="a8a8a8"/>
                </a:solidFill>
                <a:miter/>
              </a:ln>
            </p:spPr>
          </p:cxnSp>
          <p:cxnSp>
            <p:nvCxnSpPr>
              <p:cNvPr id="32453" name="Straight Connector 2085"/>
              <p:cNvCxnSpPr/>
              <p:nvPr/>
            </p:nvCxnSpPr>
            <p:spPr>
              <a:xfrm>
                <a:off x="11203200" y="7167240"/>
                <a:ext cx="360" cy="126360"/>
              </a:xfrm>
              <a:prstGeom prst="straightConnector1">
                <a:avLst/>
              </a:prstGeom>
              <a:ln w="6480">
                <a:solidFill>
                  <a:srgbClr val="a8a8a8"/>
                </a:solidFill>
                <a:miter/>
              </a:ln>
            </p:spPr>
          </p:cxnSp>
          <p:cxnSp>
            <p:nvCxnSpPr>
              <p:cNvPr id="32454" name="Straight Connector 2086"/>
              <p:cNvCxnSpPr/>
              <p:nvPr/>
            </p:nvCxnSpPr>
            <p:spPr>
              <a:xfrm>
                <a:off x="11038680" y="7167240"/>
                <a:ext cx="360" cy="126360"/>
              </a:xfrm>
              <a:prstGeom prst="straightConnector1">
                <a:avLst/>
              </a:prstGeom>
              <a:ln w="6480">
                <a:solidFill>
                  <a:srgbClr val="a8a8a8"/>
                </a:solidFill>
                <a:miter/>
              </a:ln>
            </p:spPr>
          </p:cxnSp>
          <p:cxnSp>
            <p:nvCxnSpPr>
              <p:cNvPr id="32455" name="Straight Connector 2087"/>
              <p:cNvCxnSpPr/>
              <p:nvPr/>
            </p:nvCxnSpPr>
            <p:spPr>
              <a:xfrm>
                <a:off x="11532960" y="7167240"/>
                <a:ext cx="360" cy="126360"/>
              </a:xfrm>
              <a:prstGeom prst="straightConnector1">
                <a:avLst/>
              </a:prstGeom>
              <a:ln w="6480">
                <a:solidFill>
                  <a:srgbClr val="a8a8a8"/>
                </a:solidFill>
                <a:miter/>
              </a:ln>
            </p:spPr>
          </p:cxnSp>
          <p:cxnSp>
            <p:nvCxnSpPr>
              <p:cNvPr id="32456" name="Straight Connector 2088"/>
              <p:cNvCxnSpPr/>
              <p:nvPr/>
            </p:nvCxnSpPr>
            <p:spPr>
              <a:xfrm>
                <a:off x="11368080" y="7167240"/>
                <a:ext cx="360" cy="126360"/>
              </a:xfrm>
              <a:prstGeom prst="straightConnector1">
                <a:avLst/>
              </a:prstGeom>
              <a:ln w="6480">
                <a:solidFill>
                  <a:srgbClr val="a8a8a8"/>
                </a:solidFill>
                <a:miter/>
              </a:ln>
            </p:spPr>
          </p:cxnSp>
          <p:cxnSp>
            <p:nvCxnSpPr>
              <p:cNvPr id="32457" name="Straight Connector 2089"/>
              <p:cNvCxnSpPr/>
              <p:nvPr/>
            </p:nvCxnSpPr>
            <p:spPr>
              <a:xfrm>
                <a:off x="11862360" y="7167240"/>
                <a:ext cx="360" cy="126360"/>
              </a:xfrm>
              <a:prstGeom prst="straightConnector1">
                <a:avLst/>
              </a:prstGeom>
              <a:ln w="6480">
                <a:solidFill>
                  <a:srgbClr val="a8a8a8"/>
                </a:solidFill>
                <a:miter/>
              </a:ln>
            </p:spPr>
          </p:cxnSp>
          <p:cxnSp>
            <p:nvCxnSpPr>
              <p:cNvPr id="32458"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2459" name="Group 28"/>
            <p:cNvGrpSpPr/>
            <p:nvPr/>
          </p:nvGrpSpPr>
          <p:grpSpPr>
            <a:xfrm>
              <a:off x="-435240" y="-435240"/>
              <a:ext cx="13042800" cy="7728480"/>
              <a:chOff x="-435240" y="-435240"/>
              <a:chExt cx="13042800" cy="7728480"/>
            </a:xfrm>
          </p:grpSpPr>
          <p:cxnSp>
            <p:nvCxnSpPr>
              <p:cNvPr id="32460" name="Straight Connector 1897"/>
              <p:cNvCxnSpPr/>
              <p:nvPr/>
            </p:nvCxnSpPr>
            <p:spPr>
              <a:xfrm>
                <a:off x="12355560" y="4898520"/>
                <a:ext cx="252360" cy="360"/>
              </a:xfrm>
              <a:prstGeom prst="straightConnector1">
                <a:avLst/>
              </a:prstGeom>
              <a:ln w="6480">
                <a:solidFill>
                  <a:srgbClr val="a8a8a8"/>
                </a:solidFill>
                <a:miter/>
              </a:ln>
            </p:spPr>
          </p:cxnSp>
          <p:cxnSp>
            <p:nvCxnSpPr>
              <p:cNvPr id="32461" name="Straight Connector 181"/>
              <p:cNvCxnSpPr/>
              <p:nvPr/>
            </p:nvCxnSpPr>
            <p:spPr>
              <a:xfrm>
                <a:off x="-435240" y="326520"/>
                <a:ext cx="252360" cy="360"/>
              </a:xfrm>
              <a:prstGeom prst="straightConnector1">
                <a:avLst/>
              </a:prstGeom>
              <a:ln w="6480">
                <a:solidFill>
                  <a:srgbClr val="a8a8a8"/>
                </a:solidFill>
                <a:miter/>
              </a:ln>
            </p:spPr>
          </p:cxnSp>
          <p:cxnSp>
            <p:nvCxnSpPr>
              <p:cNvPr id="32462" name="Straight Connector 182"/>
              <p:cNvCxnSpPr/>
              <p:nvPr/>
            </p:nvCxnSpPr>
            <p:spPr>
              <a:xfrm>
                <a:off x="-435240" y="0"/>
                <a:ext cx="252360" cy="360"/>
              </a:xfrm>
              <a:prstGeom prst="straightConnector1">
                <a:avLst/>
              </a:prstGeom>
              <a:ln w="6480">
                <a:solidFill>
                  <a:srgbClr val="a8a8a8"/>
                </a:solidFill>
                <a:miter/>
              </a:ln>
            </p:spPr>
          </p:cxnSp>
          <p:cxnSp>
            <p:nvCxnSpPr>
              <p:cNvPr id="32463" name="Straight Connector 183"/>
              <p:cNvCxnSpPr/>
              <p:nvPr/>
            </p:nvCxnSpPr>
            <p:spPr>
              <a:xfrm>
                <a:off x="-435240" y="979560"/>
                <a:ext cx="252360" cy="360"/>
              </a:xfrm>
              <a:prstGeom prst="straightConnector1">
                <a:avLst/>
              </a:prstGeom>
              <a:ln w="6480">
                <a:solidFill>
                  <a:srgbClr val="a8a8a8"/>
                </a:solidFill>
                <a:miter/>
              </a:ln>
            </p:spPr>
          </p:cxnSp>
          <p:cxnSp>
            <p:nvCxnSpPr>
              <p:cNvPr id="32464" name="Straight Connector 184"/>
              <p:cNvCxnSpPr/>
              <p:nvPr/>
            </p:nvCxnSpPr>
            <p:spPr>
              <a:xfrm>
                <a:off x="-435240" y="653040"/>
                <a:ext cx="252360" cy="360"/>
              </a:xfrm>
              <a:prstGeom prst="straightConnector1">
                <a:avLst/>
              </a:prstGeom>
              <a:ln w="6480">
                <a:solidFill>
                  <a:srgbClr val="a8a8a8"/>
                </a:solidFill>
                <a:miter/>
              </a:ln>
            </p:spPr>
          </p:cxnSp>
          <p:cxnSp>
            <p:nvCxnSpPr>
              <p:cNvPr id="32465" name="Straight Connector 185"/>
              <p:cNvCxnSpPr/>
              <p:nvPr/>
            </p:nvCxnSpPr>
            <p:spPr>
              <a:xfrm>
                <a:off x="-435240" y="1632600"/>
                <a:ext cx="252360" cy="360"/>
              </a:xfrm>
              <a:prstGeom prst="straightConnector1">
                <a:avLst/>
              </a:prstGeom>
              <a:ln w="6480">
                <a:solidFill>
                  <a:srgbClr val="a8a8a8"/>
                </a:solidFill>
                <a:miter/>
              </a:ln>
            </p:spPr>
          </p:cxnSp>
          <p:cxnSp>
            <p:nvCxnSpPr>
              <p:cNvPr id="32466" name="Straight Connector 186"/>
              <p:cNvCxnSpPr/>
              <p:nvPr/>
            </p:nvCxnSpPr>
            <p:spPr>
              <a:xfrm>
                <a:off x="-435240" y="1306080"/>
                <a:ext cx="252360" cy="360"/>
              </a:xfrm>
              <a:prstGeom prst="straightConnector1">
                <a:avLst/>
              </a:prstGeom>
              <a:ln w="6480">
                <a:solidFill>
                  <a:srgbClr val="a8a8a8"/>
                </a:solidFill>
                <a:miter/>
              </a:ln>
            </p:spPr>
          </p:cxnSp>
          <p:cxnSp>
            <p:nvCxnSpPr>
              <p:cNvPr id="32467" name="Straight Connector 187"/>
              <p:cNvCxnSpPr/>
              <p:nvPr/>
            </p:nvCxnSpPr>
            <p:spPr>
              <a:xfrm>
                <a:off x="-435240" y="2285640"/>
                <a:ext cx="252360" cy="360"/>
              </a:xfrm>
              <a:prstGeom prst="straightConnector1">
                <a:avLst/>
              </a:prstGeom>
              <a:ln w="6480">
                <a:solidFill>
                  <a:srgbClr val="a8a8a8"/>
                </a:solidFill>
                <a:miter/>
              </a:ln>
            </p:spPr>
          </p:cxnSp>
          <p:cxnSp>
            <p:nvCxnSpPr>
              <p:cNvPr id="32468" name="Straight Connector 188"/>
              <p:cNvCxnSpPr/>
              <p:nvPr/>
            </p:nvCxnSpPr>
            <p:spPr>
              <a:xfrm>
                <a:off x="-435240" y="1959120"/>
                <a:ext cx="252360" cy="360"/>
              </a:xfrm>
              <a:prstGeom prst="straightConnector1">
                <a:avLst/>
              </a:prstGeom>
              <a:ln w="6480">
                <a:solidFill>
                  <a:srgbClr val="a8a8a8"/>
                </a:solidFill>
                <a:miter/>
              </a:ln>
            </p:spPr>
          </p:cxnSp>
          <p:cxnSp>
            <p:nvCxnSpPr>
              <p:cNvPr id="32469" name="Straight Connector 189"/>
              <p:cNvCxnSpPr/>
              <p:nvPr/>
            </p:nvCxnSpPr>
            <p:spPr>
              <a:xfrm>
                <a:off x="-435240" y="2939040"/>
                <a:ext cx="252360" cy="360"/>
              </a:xfrm>
              <a:prstGeom prst="straightConnector1">
                <a:avLst/>
              </a:prstGeom>
              <a:ln w="6480">
                <a:solidFill>
                  <a:srgbClr val="a8a8a8"/>
                </a:solidFill>
                <a:miter/>
              </a:ln>
            </p:spPr>
          </p:cxnSp>
          <p:cxnSp>
            <p:nvCxnSpPr>
              <p:cNvPr id="32470" name="Straight Connector 190"/>
              <p:cNvCxnSpPr/>
              <p:nvPr/>
            </p:nvCxnSpPr>
            <p:spPr>
              <a:xfrm>
                <a:off x="-435240" y="2612520"/>
                <a:ext cx="252360" cy="360"/>
              </a:xfrm>
              <a:prstGeom prst="straightConnector1">
                <a:avLst/>
              </a:prstGeom>
              <a:ln w="6480">
                <a:solidFill>
                  <a:srgbClr val="a8a8a8"/>
                </a:solidFill>
                <a:miter/>
              </a:ln>
            </p:spPr>
          </p:cxnSp>
          <p:cxnSp>
            <p:nvCxnSpPr>
              <p:cNvPr id="32471" name="Straight Connector 191"/>
              <p:cNvCxnSpPr/>
              <p:nvPr/>
            </p:nvCxnSpPr>
            <p:spPr>
              <a:xfrm>
                <a:off x="-435240" y="3592080"/>
                <a:ext cx="252360" cy="360"/>
              </a:xfrm>
              <a:prstGeom prst="straightConnector1">
                <a:avLst/>
              </a:prstGeom>
              <a:ln w="6480">
                <a:solidFill>
                  <a:srgbClr val="a8a8a8"/>
                </a:solidFill>
                <a:miter/>
              </a:ln>
            </p:spPr>
          </p:cxnSp>
          <p:cxnSp>
            <p:nvCxnSpPr>
              <p:cNvPr id="32472" name="Straight Connector 192"/>
              <p:cNvCxnSpPr/>
              <p:nvPr/>
            </p:nvCxnSpPr>
            <p:spPr>
              <a:xfrm>
                <a:off x="-435240" y="3265560"/>
                <a:ext cx="252360" cy="360"/>
              </a:xfrm>
              <a:prstGeom prst="straightConnector1">
                <a:avLst/>
              </a:prstGeom>
              <a:ln w="6480">
                <a:solidFill>
                  <a:srgbClr val="a8a8a8"/>
                </a:solidFill>
                <a:miter/>
              </a:ln>
            </p:spPr>
          </p:cxnSp>
          <p:cxnSp>
            <p:nvCxnSpPr>
              <p:cNvPr id="32473" name="Straight Connector 193"/>
              <p:cNvCxnSpPr/>
              <p:nvPr/>
            </p:nvCxnSpPr>
            <p:spPr>
              <a:xfrm>
                <a:off x="-435240" y="4245120"/>
                <a:ext cx="252360" cy="360"/>
              </a:xfrm>
              <a:prstGeom prst="straightConnector1">
                <a:avLst/>
              </a:prstGeom>
              <a:ln w="6480">
                <a:solidFill>
                  <a:srgbClr val="a8a8a8"/>
                </a:solidFill>
                <a:miter/>
              </a:ln>
            </p:spPr>
          </p:cxnSp>
          <p:cxnSp>
            <p:nvCxnSpPr>
              <p:cNvPr id="32474" name="Straight Connector 194"/>
              <p:cNvCxnSpPr/>
              <p:nvPr/>
            </p:nvCxnSpPr>
            <p:spPr>
              <a:xfrm>
                <a:off x="-435240" y="3918600"/>
                <a:ext cx="252360" cy="360"/>
              </a:xfrm>
              <a:prstGeom prst="straightConnector1">
                <a:avLst/>
              </a:prstGeom>
              <a:ln w="6480">
                <a:solidFill>
                  <a:srgbClr val="a8a8a8"/>
                </a:solidFill>
                <a:miter/>
              </a:ln>
            </p:spPr>
          </p:cxnSp>
          <p:cxnSp>
            <p:nvCxnSpPr>
              <p:cNvPr id="32475" name="Straight Connector 195"/>
              <p:cNvCxnSpPr/>
              <p:nvPr/>
            </p:nvCxnSpPr>
            <p:spPr>
              <a:xfrm>
                <a:off x="-435240" y="4898520"/>
                <a:ext cx="252360" cy="360"/>
              </a:xfrm>
              <a:prstGeom prst="straightConnector1">
                <a:avLst/>
              </a:prstGeom>
              <a:ln w="6480">
                <a:solidFill>
                  <a:srgbClr val="a8a8a8"/>
                </a:solidFill>
                <a:miter/>
              </a:ln>
            </p:spPr>
          </p:cxnSp>
          <p:cxnSp>
            <p:nvCxnSpPr>
              <p:cNvPr id="32476" name="Straight Connector 196"/>
              <p:cNvCxnSpPr/>
              <p:nvPr/>
            </p:nvCxnSpPr>
            <p:spPr>
              <a:xfrm>
                <a:off x="-435240" y="4571640"/>
                <a:ext cx="252360" cy="360"/>
              </a:xfrm>
              <a:prstGeom prst="straightConnector1">
                <a:avLst/>
              </a:prstGeom>
              <a:ln w="6480">
                <a:solidFill>
                  <a:srgbClr val="a8a8a8"/>
                </a:solidFill>
                <a:miter/>
              </a:ln>
            </p:spPr>
          </p:cxnSp>
          <p:cxnSp>
            <p:nvCxnSpPr>
              <p:cNvPr id="32477" name="Straight Connector 197"/>
              <p:cNvCxnSpPr/>
              <p:nvPr/>
            </p:nvCxnSpPr>
            <p:spPr>
              <a:xfrm>
                <a:off x="-435240" y="5551560"/>
                <a:ext cx="252360" cy="360"/>
              </a:xfrm>
              <a:prstGeom prst="straightConnector1">
                <a:avLst/>
              </a:prstGeom>
              <a:ln w="6480">
                <a:solidFill>
                  <a:srgbClr val="a8a8a8"/>
                </a:solidFill>
                <a:miter/>
              </a:ln>
            </p:spPr>
          </p:cxnSp>
          <p:cxnSp>
            <p:nvCxnSpPr>
              <p:cNvPr id="32478" name="Straight Connector 198"/>
              <p:cNvCxnSpPr/>
              <p:nvPr/>
            </p:nvCxnSpPr>
            <p:spPr>
              <a:xfrm>
                <a:off x="-435240" y="5225040"/>
                <a:ext cx="252360" cy="360"/>
              </a:xfrm>
              <a:prstGeom prst="straightConnector1">
                <a:avLst/>
              </a:prstGeom>
              <a:ln w="6480">
                <a:solidFill>
                  <a:srgbClr val="a8a8a8"/>
                </a:solidFill>
                <a:miter/>
              </a:ln>
            </p:spPr>
          </p:cxnSp>
          <p:cxnSp>
            <p:nvCxnSpPr>
              <p:cNvPr id="32479" name="Straight Connector 199"/>
              <p:cNvCxnSpPr/>
              <p:nvPr/>
            </p:nvCxnSpPr>
            <p:spPr>
              <a:xfrm>
                <a:off x="-435240" y="6204600"/>
                <a:ext cx="252360" cy="360"/>
              </a:xfrm>
              <a:prstGeom prst="straightConnector1">
                <a:avLst/>
              </a:prstGeom>
              <a:ln w="6480">
                <a:solidFill>
                  <a:srgbClr val="a8a8a8"/>
                </a:solidFill>
                <a:miter/>
              </a:ln>
            </p:spPr>
          </p:cxnSp>
          <p:cxnSp>
            <p:nvCxnSpPr>
              <p:cNvPr id="32480" name="Straight Connector 200"/>
              <p:cNvCxnSpPr/>
              <p:nvPr/>
            </p:nvCxnSpPr>
            <p:spPr>
              <a:xfrm>
                <a:off x="-435240" y="5878080"/>
                <a:ext cx="252360" cy="360"/>
              </a:xfrm>
              <a:prstGeom prst="straightConnector1">
                <a:avLst/>
              </a:prstGeom>
              <a:ln w="6480">
                <a:solidFill>
                  <a:srgbClr val="a8a8a8"/>
                </a:solidFill>
                <a:miter/>
              </a:ln>
            </p:spPr>
          </p:cxnSp>
          <p:cxnSp>
            <p:nvCxnSpPr>
              <p:cNvPr id="32481" name="Straight Connector 201"/>
              <p:cNvCxnSpPr/>
              <p:nvPr/>
            </p:nvCxnSpPr>
            <p:spPr>
              <a:xfrm>
                <a:off x="-435240" y="6857640"/>
                <a:ext cx="252360" cy="360"/>
              </a:xfrm>
              <a:prstGeom prst="straightConnector1">
                <a:avLst/>
              </a:prstGeom>
              <a:ln w="6480">
                <a:solidFill>
                  <a:srgbClr val="a8a8a8"/>
                </a:solidFill>
                <a:miter/>
              </a:ln>
            </p:spPr>
          </p:cxnSp>
          <p:cxnSp>
            <p:nvCxnSpPr>
              <p:cNvPr id="32482" name="Straight Connector 202"/>
              <p:cNvCxnSpPr/>
              <p:nvPr/>
            </p:nvCxnSpPr>
            <p:spPr>
              <a:xfrm>
                <a:off x="-435240" y="6531120"/>
                <a:ext cx="252360" cy="360"/>
              </a:xfrm>
              <a:prstGeom prst="straightConnector1">
                <a:avLst/>
              </a:prstGeom>
              <a:ln w="6480">
                <a:solidFill>
                  <a:srgbClr val="a8a8a8"/>
                </a:solidFill>
                <a:miter/>
              </a:ln>
            </p:spPr>
          </p:cxnSp>
          <p:cxnSp>
            <p:nvCxnSpPr>
              <p:cNvPr id="32483" name="Straight Connector 806"/>
              <p:cNvCxnSpPr/>
              <p:nvPr/>
            </p:nvCxnSpPr>
            <p:spPr>
              <a:xfrm flipV="1">
                <a:off x="11862360" y="-435240"/>
                <a:ext cx="360" cy="252360"/>
              </a:xfrm>
              <a:prstGeom prst="straightConnector1">
                <a:avLst/>
              </a:prstGeom>
              <a:ln w="6480">
                <a:solidFill>
                  <a:srgbClr val="a8a8a8"/>
                </a:solidFill>
                <a:miter/>
              </a:ln>
            </p:spPr>
          </p:cxnSp>
          <p:cxnSp>
            <p:nvCxnSpPr>
              <p:cNvPr id="32484" name="Straight Connector 807"/>
              <p:cNvCxnSpPr/>
              <p:nvPr/>
            </p:nvCxnSpPr>
            <p:spPr>
              <a:xfrm flipV="1">
                <a:off x="12191760" y="-435240"/>
                <a:ext cx="360" cy="252360"/>
              </a:xfrm>
              <a:prstGeom prst="straightConnector1">
                <a:avLst/>
              </a:prstGeom>
              <a:ln w="6480">
                <a:solidFill>
                  <a:srgbClr val="a8a8a8"/>
                </a:solidFill>
                <a:miter/>
              </a:ln>
            </p:spPr>
          </p:cxnSp>
          <p:cxnSp>
            <p:nvCxnSpPr>
              <p:cNvPr id="32485" name="Straight Connector 808"/>
              <p:cNvCxnSpPr/>
              <p:nvPr/>
            </p:nvCxnSpPr>
            <p:spPr>
              <a:xfrm flipV="1">
                <a:off x="11203200" y="-435240"/>
                <a:ext cx="360" cy="252360"/>
              </a:xfrm>
              <a:prstGeom prst="straightConnector1">
                <a:avLst/>
              </a:prstGeom>
              <a:ln w="6480">
                <a:solidFill>
                  <a:srgbClr val="a8a8a8"/>
                </a:solidFill>
                <a:miter/>
              </a:ln>
            </p:spPr>
          </p:cxnSp>
          <p:cxnSp>
            <p:nvCxnSpPr>
              <p:cNvPr id="32486" name="Straight Connector 809"/>
              <p:cNvCxnSpPr/>
              <p:nvPr/>
            </p:nvCxnSpPr>
            <p:spPr>
              <a:xfrm flipV="1">
                <a:off x="11532960" y="-435240"/>
                <a:ext cx="360" cy="252360"/>
              </a:xfrm>
              <a:prstGeom prst="straightConnector1">
                <a:avLst/>
              </a:prstGeom>
              <a:ln w="6480">
                <a:solidFill>
                  <a:srgbClr val="a8a8a8"/>
                </a:solidFill>
                <a:miter/>
              </a:ln>
            </p:spPr>
          </p:cxnSp>
          <p:cxnSp>
            <p:nvCxnSpPr>
              <p:cNvPr id="32487" name="Straight Connector 810"/>
              <p:cNvCxnSpPr/>
              <p:nvPr/>
            </p:nvCxnSpPr>
            <p:spPr>
              <a:xfrm flipV="1">
                <a:off x="10544400" y="-435240"/>
                <a:ext cx="360" cy="252360"/>
              </a:xfrm>
              <a:prstGeom prst="straightConnector1">
                <a:avLst/>
              </a:prstGeom>
              <a:ln w="6480">
                <a:solidFill>
                  <a:srgbClr val="a8a8a8"/>
                </a:solidFill>
                <a:miter/>
              </a:ln>
            </p:spPr>
          </p:cxnSp>
          <p:cxnSp>
            <p:nvCxnSpPr>
              <p:cNvPr id="32488" name="Straight Connector 811"/>
              <p:cNvCxnSpPr/>
              <p:nvPr/>
            </p:nvCxnSpPr>
            <p:spPr>
              <a:xfrm flipV="1">
                <a:off x="10873800" y="-435240"/>
                <a:ext cx="360" cy="252360"/>
              </a:xfrm>
              <a:prstGeom prst="straightConnector1">
                <a:avLst/>
              </a:prstGeom>
              <a:ln w="6480">
                <a:solidFill>
                  <a:srgbClr val="a8a8a8"/>
                </a:solidFill>
                <a:miter/>
              </a:ln>
            </p:spPr>
          </p:cxnSp>
          <p:cxnSp>
            <p:nvCxnSpPr>
              <p:cNvPr id="32489" name="Straight Connector 812"/>
              <p:cNvCxnSpPr/>
              <p:nvPr/>
            </p:nvCxnSpPr>
            <p:spPr>
              <a:xfrm flipV="1">
                <a:off x="9885240" y="-435240"/>
                <a:ext cx="360" cy="252360"/>
              </a:xfrm>
              <a:prstGeom prst="straightConnector1">
                <a:avLst/>
              </a:prstGeom>
              <a:ln w="6480">
                <a:solidFill>
                  <a:srgbClr val="a8a8a8"/>
                </a:solidFill>
                <a:miter/>
              </a:ln>
            </p:spPr>
          </p:cxnSp>
          <p:cxnSp>
            <p:nvCxnSpPr>
              <p:cNvPr id="32490" name="Straight Connector 813"/>
              <p:cNvCxnSpPr/>
              <p:nvPr/>
            </p:nvCxnSpPr>
            <p:spPr>
              <a:xfrm flipV="1">
                <a:off x="10214640" y="-435240"/>
                <a:ext cx="360" cy="252360"/>
              </a:xfrm>
              <a:prstGeom prst="straightConnector1">
                <a:avLst/>
              </a:prstGeom>
              <a:ln w="6480">
                <a:solidFill>
                  <a:srgbClr val="a8a8a8"/>
                </a:solidFill>
                <a:miter/>
              </a:ln>
            </p:spPr>
          </p:cxnSp>
          <p:cxnSp>
            <p:nvCxnSpPr>
              <p:cNvPr id="32491" name="Straight Connector 814"/>
              <p:cNvCxnSpPr/>
              <p:nvPr/>
            </p:nvCxnSpPr>
            <p:spPr>
              <a:xfrm flipV="1">
                <a:off x="9226080" y="-435240"/>
                <a:ext cx="360" cy="252360"/>
              </a:xfrm>
              <a:prstGeom prst="straightConnector1">
                <a:avLst/>
              </a:prstGeom>
              <a:ln w="6480">
                <a:solidFill>
                  <a:srgbClr val="a8a8a8"/>
                </a:solidFill>
                <a:miter/>
              </a:ln>
            </p:spPr>
          </p:cxnSp>
          <p:cxnSp>
            <p:nvCxnSpPr>
              <p:cNvPr id="32492" name="Straight Connector 815"/>
              <p:cNvCxnSpPr/>
              <p:nvPr/>
            </p:nvCxnSpPr>
            <p:spPr>
              <a:xfrm flipV="1">
                <a:off x="9555840" y="-435240"/>
                <a:ext cx="360" cy="252360"/>
              </a:xfrm>
              <a:prstGeom prst="straightConnector1">
                <a:avLst/>
              </a:prstGeom>
              <a:ln w="6480">
                <a:solidFill>
                  <a:srgbClr val="a8a8a8"/>
                </a:solidFill>
                <a:miter/>
              </a:ln>
            </p:spPr>
          </p:cxnSp>
          <p:cxnSp>
            <p:nvCxnSpPr>
              <p:cNvPr id="32493" name="Straight Connector 816"/>
              <p:cNvCxnSpPr/>
              <p:nvPr/>
            </p:nvCxnSpPr>
            <p:spPr>
              <a:xfrm flipV="1">
                <a:off x="8567280" y="-435240"/>
                <a:ext cx="360" cy="252360"/>
              </a:xfrm>
              <a:prstGeom prst="straightConnector1">
                <a:avLst/>
              </a:prstGeom>
              <a:ln w="6480">
                <a:solidFill>
                  <a:srgbClr val="a8a8a8"/>
                </a:solidFill>
                <a:miter/>
              </a:ln>
            </p:spPr>
          </p:cxnSp>
          <p:cxnSp>
            <p:nvCxnSpPr>
              <p:cNvPr id="32494" name="Straight Connector 817"/>
              <p:cNvCxnSpPr/>
              <p:nvPr/>
            </p:nvCxnSpPr>
            <p:spPr>
              <a:xfrm flipV="1">
                <a:off x="8896680" y="-435240"/>
                <a:ext cx="360" cy="252360"/>
              </a:xfrm>
              <a:prstGeom prst="straightConnector1">
                <a:avLst/>
              </a:prstGeom>
              <a:ln w="6480">
                <a:solidFill>
                  <a:srgbClr val="a8a8a8"/>
                </a:solidFill>
                <a:miter/>
              </a:ln>
            </p:spPr>
          </p:cxnSp>
          <p:cxnSp>
            <p:nvCxnSpPr>
              <p:cNvPr id="32495" name="Straight Connector 818"/>
              <p:cNvCxnSpPr/>
              <p:nvPr/>
            </p:nvCxnSpPr>
            <p:spPr>
              <a:xfrm flipV="1">
                <a:off x="7908120" y="-435240"/>
                <a:ext cx="360" cy="252360"/>
              </a:xfrm>
              <a:prstGeom prst="straightConnector1">
                <a:avLst/>
              </a:prstGeom>
              <a:ln w="6480">
                <a:solidFill>
                  <a:srgbClr val="a8a8a8"/>
                </a:solidFill>
                <a:miter/>
              </a:ln>
            </p:spPr>
          </p:cxnSp>
          <p:cxnSp>
            <p:nvCxnSpPr>
              <p:cNvPr id="32496" name="Straight Connector 819"/>
              <p:cNvCxnSpPr/>
              <p:nvPr/>
            </p:nvCxnSpPr>
            <p:spPr>
              <a:xfrm flipV="1">
                <a:off x="8237520" y="-435240"/>
                <a:ext cx="360" cy="252360"/>
              </a:xfrm>
              <a:prstGeom prst="straightConnector1">
                <a:avLst/>
              </a:prstGeom>
              <a:ln w="6480">
                <a:solidFill>
                  <a:srgbClr val="a8a8a8"/>
                </a:solidFill>
                <a:miter/>
              </a:ln>
            </p:spPr>
          </p:cxnSp>
          <p:cxnSp>
            <p:nvCxnSpPr>
              <p:cNvPr id="32497" name="Straight Connector 820"/>
              <p:cNvCxnSpPr/>
              <p:nvPr/>
            </p:nvCxnSpPr>
            <p:spPr>
              <a:xfrm flipV="1">
                <a:off x="7248960" y="-435240"/>
                <a:ext cx="360" cy="252360"/>
              </a:xfrm>
              <a:prstGeom prst="straightConnector1">
                <a:avLst/>
              </a:prstGeom>
              <a:ln w="6480">
                <a:solidFill>
                  <a:srgbClr val="a8a8a8"/>
                </a:solidFill>
                <a:miter/>
              </a:ln>
            </p:spPr>
          </p:cxnSp>
          <p:cxnSp>
            <p:nvCxnSpPr>
              <p:cNvPr id="32498" name="Straight Connector 821"/>
              <p:cNvCxnSpPr/>
              <p:nvPr/>
            </p:nvCxnSpPr>
            <p:spPr>
              <a:xfrm flipV="1">
                <a:off x="7578720" y="-435240"/>
                <a:ext cx="360" cy="252360"/>
              </a:xfrm>
              <a:prstGeom prst="straightConnector1">
                <a:avLst/>
              </a:prstGeom>
              <a:ln w="6480">
                <a:solidFill>
                  <a:srgbClr val="a8a8a8"/>
                </a:solidFill>
                <a:miter/>
              </a:ln>
            </p:spPr>
          </p:cxnSp>
          <p:cxnSp>
            <p:nvCxnSpPr>
              <p:cNvPr id="32499" name="Straight Connector 822"/>
              <p:cNvCxnSpPr/>
              <p:nvPr/>
            </p:nvCxnSpPr>
            <p:spPr>
              <a:xfrm flipV="1">
                <a:off x="6590160" y="-435240"/>
                <a:ext cx="360" cy="252360"/>
              </a:xfrm>
              <a:prstGeom prst="straightConnector1">
                <a:avLst/>
              </a:prstGeom>
              <a:ln w="6480">
                <a:solidFill>
                  <a:srgbClr val="a8a8a8"/>
                </a:solidFill>
                <a:miter/>
              </a:ln>
            </p:spPr>
          </p:cxnSp>
          <p:cxnSp>
            <p:nvCxnSpPr>
              <p:cNvPr id="32500" name="Straight Connector 823"/>
              <p:cNvCxnSpPr/>
              <p:nvPr/>
            </p:nvCxnSpPr>
            <p:spPr>
              <a:xfrm flipV="1">
                <a:off x="6919560" y="-435240"/>
                <a:ext cx="360" cy="252360"/>
              </a:xfrm>
              <a:prstGeom prst="straightConnector1">
                <a:avLst/>
              </a:prstGeom>
              <a:ln w="6480">
                <a:solidFill>
                  <a:srgbClr val="a8a8a8"/>
                </a:solidFill>
                <a:miter/>
              </a:ln>
            </p:spPr>
          </p:cxnSp>
          <p:cxnSp>
            <p:nvCxnSpPr>
              <p:cNvPr id="32501" name="Straight Connector 824"/>
              <p:cNvCxnSpPr/>
              <p:nvPr/>
            </p:nvCxnSpPr>
            <p:spPr>
              <a:xfrm flipV="1">
                <a:off x="5931000" y="-435240"/>
                <a:ext cx="360" cy="252360"/>
              </a:xfrm>
              <a:prstGeom prst="straightConnector1">
                <a:avLst/>
              </a:prstGeom>
              <a:ln w="6480">
                <a:solidFill>
                  <a:srgbClr val="a8a8a8"/>
                </a:solidFill>
                <a:miter/>
              </a:ln>
            </p:spPr>
          </p:cxnSp>
          <p:cxnSp>
            <p:nvCxnSpPr>
              <p:cNvPr id="32502" name="Straight Connector 825"/>
              <p:cNvCxnSpPr/>
              <p:nvPr/>
            </p:nvCxnSpPr>
            <p:spPr>
              <a:xfrm flipV="1">
                <a:off x="6260760" y="-435240"/>
                <a:ext cx="360" cy="252360"/>
              </a:xfrm>
              <a:prstGeom prst="straightConnector1">
                <a:avLst/>
              </a:prstGeom>
              <a:ln w="6480">
                <a:solidFill>
                  <a:srgbClr val="a8a8a8"/>
                </a:solidFill>
                <a:miter/>
              </a:ln>
            </p:spPr>
          </p:cxnSp>
          <p:cxnSp>
            <p:nvCxnSpPr>
              <p:cNvPr id="32503" name="Straight Connector 826"/>
              <p:cNvCxnSpPr/>
              <p:nvPr/>
            </p:nvCxnSpPr>
            <p:spPr>
              <a:xfrm flipV="1">
                <a:off x="5272200" y="-435240"/>
                <a:ext cx="360" cy="252360"/>
              </a:xfrm>
              <a:prstGeom prst="straightConnector1">
                <a:avLst/>
              </a:prstGeom>
              <a:ln w="6480">
                <a:solidFill>
                  <a:srgbClr val="a8a8a8"/>
                </a:solidFill>
                <a:miter/>
              </a:ln>
            </p:spPr>
          </p:cxnSp>
          <p:cxnSp>
            <p:nvCxnSpPr>
              <p:cNvPr id="32504" name="Straight Connector 827"/>
              <p:cNvCxnSpPr/>
              <p:nvPr/>
            </p:nvCxnSpPr>
            <p:spPr>
              <a:xfrm flipV="1">
                <a:off x="5601600" y="-435240"/>
                <a:ext cx="360" cy="252360"/>
              </a:xfrm>
              <a:prstGeom prst="straightConnector1">
                <a:avLst/>
              </a:prstGeom>
              <a:ln w="6480">
                <a:solidFill>
                  <a:srgbClr val="a8a8a8"/>
                </a:solidFill>
                <a:miter/>
              </a:ln>
            </p:spPr>
          </p:cxnSp>
          <p:cxnSp>
            <p:nvCxnSpPr>
              <p:cNvPr id="32505" name="Straight Connector 828"/>
              <p:cNvCxnSpPr/>
              <p:nvPr/>
            </p:nvCxnSpPr>
            <p:spPr>
              <a:xfrm flipV="1">
                <a:off x="4613040" y="-435240"/>
                <a:ext cx="360" cy="252360"/>
              </a:xfrm>
              <a:prstGeom prst="straightConnector1">
                <a:avLst/>
              </a:prstGeom>
              <a:ln w="6480">
                <a:solidFill>
                  <a:srgbClr val="a8a8a8"/>
                </a:solidFill>
                <a:miter/>
              </a:ln>
            </p:spPr>
          </p:cxnSp>
          <p:cxnSp>
            <p:nvCxnSpPr>
              <p:cNvPr id="32506" name="Straight Connector 829"/>
              <p:cNvCxnSpPr/>
              <p:nvPr/>
            </p:nvCxnSpPr>
            <p:spPr>
              <a:xfrm flipV="1">
                <a:off x="4942440" y="-435240"/>
                <a:ext cx="360" cy="252360"/>
              </a:xfrm>
              <a:prstGeom prst="straightConnector1">
                <a:avLst/>
              </a:prstGeom>
              <a:ln w="6480">
                <a:solidFill>
                  <a:srgbClr val="a8a8a8"/>
                </a:solidFill>
                <a:miter/>
              </a:ln>
            </p:spPr>
          </p:cxnSp>
          <p:cxnSp>
            <p:nvCxnSpPr>
              <p:cNvPr id="32507" name="Straight Connector 830"/>
              <p:cNvCxnSpPr/>
              <p:nvPr/>
            </p:nvCxnSpPr>
            <p:spPr>
              <a:xfrm flipV="1">
                <a:off x="3953880" y="-435240"/>
                <a:ext cx="360" cy="252360"/>
              </a:xfrm>
              <a:prstGeom prst="straightConnector1">
                <a:avLst/>
              </a:prstGeom>
              <a:ln w="6480">
                <a:solidFill>
                  <a:srgbClr val="a8a8a8"/>
                </a:solidFill>
                <a:miter/>
              </a:ln>
            </p:spPr>
          </p:cxnSp>
          <p:cxnSp>
            <p:nvCxnSpPr>
              <p:cNvPr id="32508" name="Straight Connector 831"/>
              <p:cNvCxnSpPr/>
              <p:nvPr/>
            </p:nvCxnSpPr>
            <p:spPr>
              <a:xfrm flipV="1">
                <a:off x="4283640" y="-435240"/>
                <a:ext cx="360" cy="252360"/>
              </a:xfrm>
              <a:prstGeom prst="straightConnector1">
                <a:avLst/>
              </a:prstGeom>
              <a:ln w="6480">
                <a:solidFill>
                  <a:srgbClr val="a8a8a8"/>
                </a:solidFill>
                <a:miter/>
              </a:ln>
            </p:spPr>
          </p:cxnSp>
          <p:cxnSp>
            <p:nvCxnSpPr>
              <p:cNvPr id="32509" name="Straight Connector 832"/>
              <p:cNvCxnSpPr/>
              <p:nvPr/>
            </p:nvCxnSpPr>
            <p:spPr>
              <a:xfrm flipV="1">
                <a:off x="3295080" y="-435240"/>
                <a:ext cx="360" cy="252360"/>
              </a:xfrm>
              <a:prstGeom prst="straightConnector1">
                <a:avLst/>
              </a:prstGeom>
              <a:ln w="6480">
                <a:solidFill>
                  <a:srgbClr val="a8a8a8"/>
                </a:solidFill>
                <a:miter/>
              </a:ln>
            </p:spPr>
          </p:cxnSp>
          <p:cxnSp>
            <p:nvCxnSpPr>
              <p:cNvPr id="32510" name="Straight Connector 833"/>
              <p:cNvCxnSpPr/>
              <p:nvPr/>
            </p:nvCxnSpPr>
            <p:spPr>
              <a:xfrm flipV="1">
                <a:off x="3624480" y="-435240"/>
                <a:ext cx="360" cy="252360"/>
              </a:xfrm>
              <a:prstGeom prst="straightConnector1">
                <a:avLst/>
              </a:prstGeom>
              <a:ln w="6480">
                <a:solidFill>
                  <a:srgbClr val="a8a8a8"/>
                </a:solidFill>
                <a:miter/>
              </a:ln>
            </p:spPr>
          </p:cxnSp>
          <p:cxnSp>
            <p:nvCxnSpPr>
              <p:cNvPr id="32511" name="Straight Connector 834"/>
              <p:cNvCxnSpPr/>
              <p:nvPr/>
            </p:nvCxnSpPr>
            <p:spPr>
              <a:xfrm flipV="1">
                <a:off x="2635920" y="-435240"/>
                <a:ext cx="360" cy="252360"/>
              </a:xfrm>
              <a:prstGeom prst="straightConnector1">
                <a:avLst/>
              </a:prstGeom>
              <a:ln w="6480">
                <a:solidFill>
                  <a:srgbClr val="a8a8a8"/>
                </a:solidFill>
                <a:miter/>
              </a:ln>
            </p:spPr>
          </p:cxnSp>
          <p:cxnSp>
            <p:nvCxnSpPr>
              <p:cNvPr id="32512" name="Straight Connector 835"/>
              <p:cNvCxnSpPr/>
              <p:nvPr/>
            </p:nvCxnSpPr>
            <p:spPr>
              <a:xfrm flipV="1">
                <a:off x="2965320" y="-435240"/>
                <a:ext cx="360" cy="252360"/>
              </a:xfrm>
              <a:prstGeom prst="straightConnector1">
                <a:avLst/>
              </a:prstGeom>
              <a:ln w="6480">
                <a:solidFill>
                  <a:srgbClr val="a8a8a8"/>
                </a:solidFill>
                <a:miter/>
              </a:ln>
            </p:spPr>
          </p:cxnSp>
          <p:cxnSp>
            <p:nvCxnSpPr>
              <p:cNvPr id="32513" name="Straight Connector 836"/>
              <p:cNvCxnSpPr/>
              <p:nvPr/>
            </p:nvCxnSpPr>
            <p:spPr>
              <a:xfrm flipV="1">
                <a:off x="1976760" y="-435240"/>
                <a:ext cx="360" cy="252360"/>
              </a:xfrm>
              <a:prstGeom prst="straightConnector1">
                <a:avLst/>
              </a:prstGeom>
              <a:ln w="6480">
                <a:solidFill>
                  <a:srgbClr val="a8a8a8"/>
                </a:solidFill>
                <a:miter/>
              </a:ln>
            </p:spPr>
          </p:cxnSp>
          <p:cxnSp>
            <p:nvCxnSpPr>
              <p:cNvPr id="32514" name="Straight Connector 837"/>
              <p:cNvCxnSpPr/>
              <p:nvPr/>
            </p:nvCxnSpPr>
            <p:spPr>
              <a:xfrm flipV="1">
                <a:off x="2306520" y="-435240"/>
                <a:ext cx="360" cy="252360"/>
              </a:xfrm>
              <a:prstGeom prst="straightConnector1">
                <a:avLst/>
              </a:prstGeom>
              <a:ln w="6480">
                <a:solidFill>
                  <a:srgbClr val="a8a8a8"/>
                </a:solidFill>
                <a:miter/>
              </a:ln>
            </p:spPr>
          </p:cxnSp>
          <p:cxnSp>
            <p:nvCxnSpPr>
              <p:cNvPr id="32515" name="Straight Connector 838"/>
              <p:cNvCxnSpPr/>
              <p:nvPr/>
            </p:nvCxnSpPr>
            <p:spPr>
              <a:xfrm flipV="1">
                <a:off x="1317960" y="-435240"/>
                <a:ext cx="360" cy="252360"/>
              </a:xfrm>
              <a:prstGeom prst="straightConnector1">
                <a:avLst/>
              </a:prstGeom>
              <a:ln w="6480">
                <a:solidFill>
                  <a:srgbClr val="a8a8a8"/>
                </a:solidFill>
                <a:miter/>
              </a:ln>
            </p:spPr>
          </p:cxnSp>
          <p:cxnSp>
            <p:nvCxnSpPr>
              <p:cNvPr id="32516" name="Straight Connector 839"/>
              <p:cNvCxnSpPr/>
              <p:nvPr/>
            </p:nvCxnSpPr>
            <p:spPr>
              <a:xfrm flipV="1">
                <a:off x="1647360" y="-435240"/>
                <a:ext cx="360" cy="252360"/>
              </a:xfrm>
              <a:prstGeom prst="straightConnector1">
                <a:avLst/>
              </a:prstGeom>
              <a:ln w="6480">
                <a:solidFill>
                  <a:srgbClr val="a8a8a8"/>
                </a:solidFill>
                <a:miter/>
              </a:ln>
            </p:spPr>
          </p:cxnSp>
          <p:cxnSp>
            <p:nvCxnSpPr>
              <p:cNvPr id="32517" name="Straight Connector 840"/>
              <p:cNvCxnSpPr/>
              <p:nvPr/>
            </p:nvCxnSpPr>
            <p:spPr>
              <a:xfrm flipV="1">
                <a:off x="658800" y="-435240"/>
                <a:ext cx="360" cy="252360"/>
              </a:xfrm>
              <a:prstGeom prst="straightConnector1">
                <a:avLst/>
              </a:prstGeom>
              <a:ln w="6480">
                <a:solidFill>
                  <a:srgbClr val="a8a8a8"/>
                </a:solidFill>
                <a:miter/>
              </a:ln>
            </p:spPr>
          </p:cxnSp>
          <p:cxnSp>
            <p:nvCxnSpPr>
              <p:cNvPr id="32518" name="Straight Connector 841"/>
              <p:cNvCxnSpPr/>
              <p:nvPr/>
            </p:nvCxnSpPr>
            <p:spPr>
              <a:xfrm flipV="1">
                <a:off x="988200" y="-435240"/>
                <a:ext cx="360" cy="252360"/>
              </a:xfrm>
              <a:prstGeom prst="straightConnector1">
                <a:avLst/>
              </a:prstGeom>
              <a:ln w="6480">
                <a:solidFill>
                  <a:srgbClr val="a8a8a8"/>
                </a:solidFill>
                <a:miter/>
              </a:ln>
            </p:spPr>
          </p:cxnSp>
          <p:cxnSp>
            <p:nvCxnSpPr>
              <p:cNvPr id="32519" name="Straight Connector 842"/>
              <p:cNvCxnSpPr/>
              <p:nvPr/>
            </p:nvCxnSpPr>
            <p:spPr>
              <a:xfrm flipV="1">
                <a:off x="0" y="-435240"/>
                <a:ext cx="360" cy="252360"/>
              </a:xfrm>
              <a:prstGeom prst="straightConnector1">
                <a:avLst/>
              </a:prstGeom>
              <a:ln w="6480">
                <a:solidFill>
                  <a:srgbClr val="a8a8a8"/>
                </a:solidFill>
                <a:miter/>
              </a:ln>
            </p:spPr>
          </p:cxnSp>
          <p:cxnSp>
            <p:nvCxnSpPr>
              <p:cNvPr id="32520" name="Straight Connector 843"/>
              <p:cNvCxnSpPr/>
              <p:nvPr/>
            </p:nvCxnSpPr>
            <p:spPr>
              <a:xfrm flipV="1">
                <a:off x="329400" y="-435240"/>
                <a:ext cx="360" cy="252360"/>
              </a:xfrm>
              <a:prstGeom prst="straightConnector1">
                <a:avLst/>
              </a:prstGeom>
              <a:ln w="6480">
                <a:solidFill>
                  <a:srgbClr val="a8a8a8"/>
                </a:solidFill>
                <a:miter/>
              </a:ln>
            </p:spPr>
          </p:cxnSp>
          <p:cxnSp>
            <p:nvCxnSpPr>
              <p:cNvPr id="32521" name="Straight Connector 1883"/>
              <p:cNvCxnSpPr/>
              <p:nvPr/>
            </p:nvCxnSpPr>
            <p:spPr>
              <a:xfrm>
                <a:off x="12355560" y="326520"/>
                <a:ext cx="252360" cy="360"/>
              </a:xfrm>
              <a:prstGeom prst="straightConnector1">
                <a:avLst/>
              </a:prstGeom>
              <a:ln w="6480">
                <a:solidFill>
                  <a:srgbClr val="a8a8a8"/>
                </a:solidFill>
                <a:miter/>
              </a:ln>
            </p:spPr>
          </p:cxnSp>
          <p:cxnSp>
            <p:nvCxnSpPr>
              <p:cNvPr id="32522" name="Straight Connector 1884"/>
              <p:cNvCxnSpPr/>
              <p:nvPr/>
            </p:nvCxnSpPr>
            <p:spPr>
              <a:xfrm>
                <a:off x="12355560" y="0"/>
                <a:ext cx="252360" cy="360"/>
              </a:xfrm>
              <a:prstGeom prst="straightConnector1">
                <a:avLst/>
              </a:prstGeom>
              <a:ln w="6480">
                <a:solidFill>
                  <a:srgbClr val="a8a8a8"/>
                </a:solidFill>
                <a:miter/>
              </a:ln>
            </p:spPr>
          </p:cxnSp>
          <p:cxnSp>
            <p:nvCxnSpPr>
              <p:cNvPr id="32523" name="Straight Connector 1885"/>
              <p:cNvCxnSpPr/>
              <p:nvPr/>
            </p:nvCxnSpPr>
            <p:spPr>
              <a:xfrm>
                <a:off x="12355560" y="979560"/>
                <a:ext cx="252360" cy="360"/>
              </a:xfrm>
              <a:prstGeom prst="straightConnector1">
                <a:avLst/>
              </a:prstGeom>
              <a:ln w="6480">
                <a:solidFill>
                  <a:srgbClr val="a8a8a8"/>
                </a:solidFill>
                <a:miter/>
              </a:ln>
            </p:spPr>
          </p:cxnSp>
          <p:cxnSp>
            <p:nvCxnSpPr>
              <p:cNvPr id="32524" name="Straight Connector 1886"/>
              <p:cNvCxnSpPr/>
              <p:nvPr/>
            </p:nvCxnSpPr>
            <p:spPr>
              <a:xfrm>
                <a:off x="12355560" y="653040"/>
                <a:ext cx="252360" cy="360"/>
              </a:xfrm>
              <a:prstGeom prst="straightConnector1">
                <a:avLst/>
              </a:prstGeom>
              <a:ln w="6480">
                <a:solidFill>
                  <a:srgbClr val="a8a8a8"/>
                </a:solidFill>
                <a:miter/>
              </a:ln>
            </p:spPr>
          </p:cxnSp>
          <p:cxnSp>
            <p:nvCxnSpPr>
              <p:cNvPr id="32525" name="Straight Connector 1887"/>
              <p:cNvCxnSpPr/>
              <p:nvPr/>
            </p:nvCxnSpPr>
            <p:spPr>
              <a:xfrm>
                <a:off x="12355560" y="1632600"/>
                <a:ext cx="252360" cy="360"/>
              </a:xfrm>
              <a:prstGeom prst="straightConnector1">
                <a:avLst/>
              </a:prstGeom>
              <a:ln w="6480">
                <a:solidFill>
                  <a:srgbClr val="a8a8a8"/>
                </a:solidFill>
                <a:miter/>
              </a:ln>
            </p:spPr>
          </p:cxnSp>
          <p:cxnSp>
            <p:nvCxnSpPr>
              <p:cNvPr id="32526" name="Straight Connector 1888"/>
              <p:cNvCxnSpPr/>
              <p:nvPr/>
            </p:nvCxnSpPr>
            <p:spPr>
              <a:xfrm>
                <a:off x="12355560" y="1306080"/>
                <a:ext cx="252360" cy="360"/>
              </a:xfrm>
              <a:prstGeom prst="straightConnector1">
                <a:avLst/>
              </a:prstGeom>
              <a:ln w="6480">
                <a:solidFill>
                  <a:srgbClr val="a8a8a8"/>
                </a:solidFill>
                <a:miter/>
              </a:ln>
            </p:spPr>
          </p:cxnSp>
          <p:cxnSp>
            <p:nvCxnSpPr>
              <p:cNvPr id="32527" name="Straight Connector 1889"/>
              <p:cNvCxnSpPr/>
              <p:nvPr/>
            </p:nvCxnSpPr>
            <p:spPr>
              <a:xfrm>
                <a:off x="12355560" y="2285640"/>
                <a:ext cx="252360" cy="360"/>
              </a:xfrm>
              <a:prstGeom prst="straightConnector1">
                <a:avLst/>
              </a:prstGeom>
              <a:ln w="6480">
                <a:solidFill>
                  <a:srgbClr val="a8a8a8"/>
                </a:solidFill>
                <a:miter/>
              </a:ln>
            </p:spPr>
          </p:cxnSp>
          <p:cxnSp>
            <p:nvCxnSpPr>
              <p:cNvPr id="32528" name="Straight Connector 1890"/>
              <p:cNvCxnSpPr/>
              <p:nvPr/>
            </p:nvCxnSpPr>
            <p:spPr>
              <a:xfrm>
                <a:off x="12355560" y="1959120"/>
                <a:ext cx="252360" cy="360"/>
              </a:xfrm>
              <a:prstGeom prst="straightConnector1">
                <a:avLst/>
              </a:prstGeom>
              <a:ln w="6480">
                <a:solidFill>
                  <a:srgbClr val="a8a8a8"/>
                </a:solidFill>
                <a:miter/>
              </a:ln>
            </p:spPr>
          </p:cxnSp>
          <p:cxnSp>
            <p:nvCxnSpPr>
              <p:cNvPr id="32529" name="Straight Connector 1891"/>
              <p:cNvCxnSpPr/>
              <p:nvPr/>
            </p:nvCxnSpPr>
            <p:spPr>
              <a:xfrm>
                <a:off x="12355560" y="2939040"/>
                <a:ext cx="252360" cy="360"/>
              </a:xfrm>
              <a:prstGeom prst="straightConnector1">
                <a:avLst/>
              </a:prstGeom>
              <a:ln w="6480">
                <a:solidFill>
                  <a:srgbClr val="a8a8a8"/>
                </a:solidFill>
                <a:miter/>
              </a:ln>
            </p:spPr>
          </p:cxnSp>
          <p:cxnSp>
            <p:nvCxnSpPr>
              <p:cNvPr id="32530" name="Straight Connector 1892"/>
              <p:cNvCxnSpPr/>
              <p:nvPr/>
            </p:nvCxnSpPr>
            <p:spPr>
              <a:xfrm>
                <a:off x="12355560" y="2612520"/>
                <a:ext cx="252360" cy="360"/>
              </a:xfrm>
              <a:prstGeom prst="straightConnector1">
                <a:avLst/>
              </a:prstGeom>
              <a:ln w="6480">
                <a:solidFill>
                  <a:srgbClr val="a8a8a8"/>
                </a:solidFill>
                <a:miter/>
              </a:ln>
            </p:spPr>
          </p:cxnSp>
          <p:cxnSp>
            <p:nvCxnSpPr>
              <p:cNvPr id="32531" name="Straight Connector 1893"/>
              <p:cNvCxnSpPr/>
              <p:nvPr/>
            </p:nvCxnSpPr>
            <p:spPr>
              <a:xfrm>
                <a:off x="12355560" y="3592080"/>
                <a:ext cx="252360" cy="360"/>
              </a:xfrm>
              <a:prstGeom prst="straightConnector1">
                <a:avLst/>
              </a:prstGeom>
              <a:ln w="6480">
                <a:solidFill>
                  <a:srgbClr val="a8a8a8"/>
                </a:solidFill>
                <a:miter/>
              </a:ln>
            </p:spPr>
          </p:cxnSp>
          <p:cxnSp>
            <p:nvCxnSpPr>
              <p:cNvPr id="32532" name="Straight Connector 1894"/>
              <p:cNvCxnSpPr/>
              <p:nvPr/>
            </p:nvCxnSpPr>
            <p:spPr>
              <a:xfrm>
                <a:off x="12355560" y="3265560"/>
                <a:ext cx="252360" cy="360"/>
              </a:xfrm>
              <a:prstGeom prst="straightConnector1">
                <a:avLst/>
              </a:prstGeom>
              <a:ln w="6480">
                <a:solidFill>
                  <a:srgbClr val="a8a8a8"/>
                </a:solidFill>
                <a:miter/>
              </a:ln>
            </p:spPr>
          </p:cxnSp>
          <p:cxnSp>
            <p:nvCxnSpPr>
              <p:cNvPr id="32533" name="Straight Connector 1895"/>
              <p:cNvCxnSpPr/>
              <p:nvPr/>
            </p:nvCxnSpPr>
            <p:spPr>
              <a:xfrm>
                <a:off x="12355560" y="4245120"/>
                <a:ext cx="252360" cy="360"/>
              </a:xfrm>
              <a:prstGeom prst="straightConnector1">
                <a:avLst/>
              </a:prstGeom>
              <a:ln w="6480">
                <a:solidFill>
                  <a:srgbClr val="a8a8a8"/>
                </a:solidFill>
                <a:miter/>
              </a:ln>
            </p:spPr>
          </p:cxnSp>
          <p:cxnSp>
            <p:nvCxnSpPr>
              <p:cNvPr id="32534" name="Straight Connector 1896"/>
              <p:cNvCxnSpPr/>
              <p:nvPr/>
            </p:nvCxnSpPr>
            <p:spPr>
              <a:xfrm>
                <a:off x="12355560" y="3918600"/>
                <a:ext cx="252360" cy="360"/>
              </a:xfrm>
              <a:prstGeom prst="straightConnector1">
                <a:avLst/>
              </a:prstGeom>
              <a:ln w="6480">
                <a:solidFill>
                  <a:srgbClr val="a8a8a8"/>
                </a:solidFill>
                <a:miter/>
              </a:ln>
            </p:spPr>
          </p:cxnSp>
          <p:cxnSp>
            <p:nvCxnSpPr>
              <p:cNvPr id="32535" name="Straight Connector 1898"/>
              <p:cNvCxnSpPr/>
              <p:nvPr/>
            </p:nvCxnSpPr>
            <p:spPr>
              <a:xfrm>
                <a:off x="12355560" y="4571640"/>
                <a:ext cx="252360" cy="360"/>
              </a:xfrm>
              <a:prstGeom prst="straightConnector1">
                <a:avLst/>
              </a:prstGeom>
              <a:ln w="6480">
                <a:solidFill>
                  <a:srgbClr val="a8a8a8"/>
                </a:solidFill>
                <a:miter/>
              </a:ln>
            </p:spPr>
          </p:cxnSp>
          <p:cxnSp>
            <p:nvCxnSpPr>
              <p:cNvPr id="32536" name="Straight Connector 1899"/>
              <p:cNvCxnSpPr/>
              <p:nvPr/>
            </p:nvCxnSpPr>
            <p:spPr>
              <a:xfrm>
                <a:off x="12355560" y="5551560"/>
                <a:ext cx="252360" cy="360"/>
              </a:xfrm>
              <a:prstGeom prst="straightConnector1">
                <a:avLst/>
              </a:prstGeom>
              <a:ln w="6480">
                <a:solidFill>
                  <a:srgbClr val="a8a8a8"/>
                </a:solidFill>
                <a:miter/>
              </a:ln>
            </p:spPr>
          </p:cxnSp>
          <p:cxnSp>
            <p:nvCxnSpPr>
              <p:cNvPr id="32537" name="Straight Connector 1900"/>
              <p:cNvCxnSpPr/>
              <p:nvPr/>
            </p:nvCxnSpPr>
            <p:spPr>
              <a:xfrm>
                <a:off x="12355560" y="5225040"/>
                <a:ext cx="252360" cy="360"/>
              </a:xfrm>
              <a:prstGeom prst="straightConnector1">
                <a:avLst/>
              </a:prstGeom>
              <a:ln w="6480">
                <a:solidFill>
                  <a:srgbClr val="a8a8a8"/>
                </a:solidFill>
                <a:miter/>
              </a:ln>
            </p:spPr>
          </p:cxnSp>
          <p:cxnSp>
            <p:nvCxnSpPr>
              <p:cNvPr id="32538" name="Straight Connector 1901"/>
              <p:cNvCxnSpPr/>
              <p:nvPr/>
            </p:nvCxnSpPr>
            <p:spPr>
              <a:xfrm>
                <a:off x="12355560" y="6204600"/>
                <a:ext cx="252360" cy="360"/>
              </a:xfrm>
              <a:prstGeom prst="straightConnector1">
                <a:avLst/>
              </a:prstGeom>
              <a:ln w="6480">
                <a:solidFill>
                  <a:srgbClr val="a8a8a8"/>
                </a:solidFill>
                <a:miter/>
              </a:ln>
            </p:spPr>
          </p:cxnSp>
          <p:cxnSp>
            <p:nvCxnSpPr>
              <p:cNvPr id="32539" name="Straight Connector 1902"/>
              <p:cNvCxnSpPr/>
              <p:nvPr/>
            </p:nvCxnSpPr>
            <p:spPr>
              <a:xfrm>
                <a:off x="12355560" y="5878080"/>
                <a:ext cx="252360" cy="360"/>
              </a:xfrm>
              <a:prstGeom prst="straightConnector1">
                <a:avLst/>
              </a:prstGeom>
              <a:ln w="6480">
                <a:solidFill>
                  <a:srgbClr val="a8a8a8"/>
                </a:solidFill>
                <a:miter/>
              </a:ln>
            </p:spPr>
          </p:cxnSp>
          <p:cxnSp>
            <p:nvCxnSpPr>
              <p:cNvPr id="32540" name="Straight Connector 1903"/>
              <p:cNvCxnSpPr/>
              <p:nvPr/>
            </p:nvCxnSpPr>
            <p:spPr>
              <a:xfrm>
                <a:off x="12355560" y="6857640"/>
                <a:ext cx="252360" cy="360"/>
              </a:xfrm>
              <a:prstGeom prst="straightConnector1">
                <a:avLst/>
              </a:prstGeom>
              <a:ln w="6480">
                <a:solidFill>
                  <a:srgbClr val="a8a8a8"/>
                </a:solidFill>
                <a:miter/>
              </a:ln>
            </p:spPr>
          </p:cxnSp>
          <p:cxnSp>
            <p:nvCxnSpPr>
              <p:cNvPr id="32541" name="Straight Connector 1904"/>
              <p:cNvCxnSpPr/>
              <p:nvPr/>
            </p:nvCxnSpPr>
            <p:spPr>
              <a:xfrm>
                <a:off x="12355560" y="6531120"/>
                <a:ext cx="252360" cy="360"/>
              </a:xfrm>
              <a:prstGeom prst="straightConnector1">
                <a:avLst/>
              </a:prstGeom>
              <a:ln w="6480">
                <a:solidFill>
                  <a:srgbClr val="a8a8a8"/>
                </a:solidFill>
                <a:miter/>
              </a:ln>
            </p:spPr>
          </p:cxnSp>
          <p:cxnSp>
            <p:nvCxnSpPr>
              <p:cNvPr id="32542"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2543"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2544"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2545"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2546"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2547"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2548" name="Straight Connector 2097"/>
              <p:cNvCxnSpPr/>
              <p:nvPr/>
            </p:nvCxnSpPr>
            <p:spPr>
              <a:xfrm flipV="1">
                <a:off x="9885240" y="7041240"/>
                <a:ext cx="360" cy="252360"/>
              </a:xfrm>
              <a:prstGeom prst="straightConnector1">
                <a:avLst/>
              </a:prstGeom>
              <a:ln w="6480">
                <a:solidFill>
                  <a:srgbClr val="a8a8a8"/>
                </a:solidFill>
                <a:miter/>
              </a:ln>
            </p:spPr>
          </p:cxnSp>
          <p:cxnSp>
            <p:nvCxnSpPr>
              <p:cNvPr id="32549"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2550" name="Straight Connector 2099"/>
              <p:cNvCxnSpPr/>
              <p:nvPr/>
            </p:nvCxnSpPr>
            <p:spPr>
              <a:xfrm flipV="1">
                <a:off x="9226080" y="7041240"/>
                <a:ext cx="360" cy="252360"/>
              </a:xfrm>
              <a:prstGeom prst="straightConnector1">
                <a:avLst/>
              </a:prstGeom>
              <a:ln w="6480">
                <a:solidFill>
                  <a:srgbClr val="a8a8a8"/>
                </a:solidFill>
                <a:miter/>
              </a:ln>
            </p:spPr>
          </p:cxnSp>
          <p:cxnSp>
            <p:nvCxnSpPr>
              <p:cNvPr id="32551" name="Straight Connector 2100"/>
              <p:cNvCxnSpPr/>
              <p:nvPr/>
            </p:nvCxnSpPr>
            <p:spPr>
              <a:xfrm flipV="1">
                <a:off x="9555840" y="7041240"/>
                <a:ext cx="360" cy="252360"/>
              </a:xfrm>
              <a:prstGeom prst="straightConnector1">
                <a:avLst/>
              </a:prstGeom>
              <a:ln w="6480">
                <a:solidFill>
                  <a:srgbClr val="a8a8a8"/>
                </a:solidFill>
                <a:miter/>
              </a:ln>
            </p:spPr>
          </p:cxnSp>
          <p:cxnSp>
            <p:nvCxnSpPr>
              <p:cNvPr id="32552" name="Straight Connector 2101"/>
              <p:cNvCxnSpPr/>
              <p:nvPr/>
            </p:nvCxnSpPr>
            <p:spPr>
              <a:xfrm flipV="1">
                <a:off x="8567280" y="7041240"/>
                <a:ext cx="360" cy="252360"/>
              </a:xfrm>
              <a:prstGeom prst="straightConnector1">
                <a:avLst/>
              </a:prstGeom>
              <a:ln w="6480">
                <a:solidFill>
                  <a:srgbClr val="a8a8a8"/>
                </a:solidFill>
                <a:miter/>
              </a:ln>
            </p:spPr>
          </p:cxnSp>
          <p:cxnSp>
            <p:nvCxnSpPr>
              <p:cNvPr id="32553" name="Straight Connector 2102"/>
              <p:cNvCxnSpPr/>
              <p:nvPr/>
            </p:nvCxnSpPr>
            <p:spPr>
              <a:xfrm flipV="1">
                <a:off x="8896680" y="7041240"/>
                <a:ext cx="360" cy="252360"/>
              </a:xfrm>
              <a:prstGeom prst="straightConnector1">
                <a:avLst/>
              </a:prstGeom>
              <a:ln w="6480">
                <a:solidFill>
                  <a:srgbClr val="a8a8a8"/>
                </a:solidFill>
                <a:miter/>
              </a:ln>
            </p:spPr>
          </p:cxnSp>
          <p:cxnSp>
            <p:nvCxnSpPr>
              <p:cNvPr id="32554" name="Straight Connector 2103"/>
              <p:cNvCxnSpPr/>
              <p:nvPr/>
            </p:nvCxnSpPr>
            <p:spPr>
              <a:xfrm flipV="1">
                <a:off x="7908120" y="7041240"/>
                <a:ext cx="360" cy="252360"/>
              </a:xfrm>
              <a:prstGeom prst="straightConnector1">
                <a:avLst/>
              </a:prstGeom>
              <a:ln w="6480">
                <a:solidFill>
                  <a:srgbClr val="a8a8a8"/>
                </a:solidFill>
                <a:miter/>
              </a:ln>
            </p:spPr>
          </p:cxnSp>
          <p:cxnSp>
            <p:nvCxnSpPr>
              <p:cNvPr id="32555" name="Straight Connector 2104"/>
              <p:cNvCxnSpPr/>
              <p:nvPr/>
            </p:nvCxnSpPr>
            <p:spPr>
              <a:xfrm flipV="1">
                <a:off x="8237520" y="7041240"/>
                <a:ext cx="360" cy="252360"/>
              </a:xfrm>
              <a:prstGeom prst="straightConnector1">
                <a:avLst/>
              </a:prstGeom>
              <a:ln w="6480">
                <a:solidFill>
                  <a:srgbClr val="a8a8a8"/>
                </a:solidFill>
                <a:miter/>
              </a:ln>
            </p:spPr>
          </p:cxnSp>
          <p:cxnSp>
            <p:nvCxnSpPr>
              <p:cNvPr id="32556" name="Straight Connector 2105"/>
              <p:cNvCxnSpPr/>
              <p:nvPr/>
            </p:nvCxnSpPr>
            <p:spPr>
              <a:xfrm flipV="1">
                <a:off x="7248960" y="7041240"/>
                <a:ext cx="360" cy="252360"/>
              </a:xfrm>
              <a:prstGeom prst="straightConnector1">
                <a:avLst/>
              </a:prstGeom>
              <a:ln w="6480">
                <a:solidFill>
                  <a:srgbClr val="a8a8a8"/>
                </a:solidFill>
                <a:miter/>
              </a:ln>
            </p:spPr>
          </p:cxnSp>
          <p:cxnSp>
            <p:nvCxnSpPr>
              <p:cNvPr id="32557" name="Straight Connector 2106"/>
              <p:cNvCxnSpPr/>
              <p:nvPr/>
            </p:nvCxnSpPr>
            <p:spPr>
              <a:xfrm flipV="1">
                <a:off x="7578720" y="7041240"/>
                <a:ext cx="360" cy="252360"/>
              </a:xfrm>
              <a:prstGeom prst="straightConnector1">
                <a:avLst/>
              </a:prstGeom>
              <a:ln w="6480">
                <a:solidFill>
                  <a:srgbClr val="a8a8a8"/>
                </a:solidFill>
                <a:miter/>
              </a:ln>
            </p:spPr>
          </p:cxnSp>
          <p:cxnSp>
            <p:nvCxnSpPr>
              <p:cNvPr id="32558" name="Straight Connector 2107"/>
              <p:cNvCxnSpPr/>
              <p:nvPr/>
            </p:nvCxnSpPr>
            <p:spPr>
              <a:xfrm flipV="1">
                <a:off x="6590160" y="7041240"/>
                <a:ext cx="360" cy="252360"/>
              </a:xfrm>
              <a:prstGeom prst="straightConnector1">
                <a:avLst/>
              </a:prstGeom>
              <a:ln w="6480">
                <a:solidFill>
                  <a:srgbClr val="a8a8a8"/>
                </a:solidFill>
                <a:miter/>
              </a:ln>
            </p:spPr>
          </p:cxnSp>
          <p:cxnSp>
            <p:nvCxnSpPr>
              <p:cNvPr id="32559" name="Straight Connector 2108"/>
              <p:cNvCxnSpPr/>
              <p:nvPr/>
            </p:nvCxnSpPr>
            <p:spPr>
              <a:xfrm flipV="1">
                <a:off x="6919560" y="7041240"/>
                <a:ext cx="360" cy="252360"/>
              </a:xfrm>
              <a:prstGeom prst="straightConnector1">
                <a:avLst/>
              </a:prstGeom>
              <a:ln w="6480">
                <a:solidFill>
                  <a:srgbClr val="a8a8a8"/>
                </a:solidFill>
                <a:miter/>
              </a:ln>
            </p:spPr>
          </p:cxnSp>
          <p:cxnSp>
            <p:nvCxnSpPr>
              <p:cNvPr id="32560" name="Straight Connector 2109"/>
              <p:cNvCxnSpPr/>
              <p:nvPr/>
            </p:nvCxnSpPr>
            <p:spPr>
              <a:xfrm flipV="1">
                <a:off x="5931000" y="7041240"/>
                <a:ext cx="360" cy="252360"/>
              </a:xfrm>
              <a:prstGeom prst="straightConnector1">
                <a:avLst/>
              </a:prstGeom>
              <a:ln w="6480">
                <a:solidFill>
                  <a:srgbClr val="a8a8a8"/>
                </a:solidFill>
                <a:miter/>
              </a:ln>
            </p:spPr>
          </p:cxnSp>
          <p:cxnSp>
            <p:nvCxnSpPr>
              <p:cNvPr id="32561" name="Straight Connector 2110"/>
              <p:cNvCxnSpPr/>
              <p:nvPr/>
            </p:nvCxnSpPr>
            <p:spPr>
              <a:xfrm flipV="1">
                <a:off x="6260760" y="7041240"/>
                <a:ext cx="360" cy="252360"/>
              </a:xfrm>
              <a:prstGeom prst="straightConnector1">
                <a:avLst/>
              </a:prstGeom>
              <a:ln w="6480">
                <a:solidFill>
                  <a:srgbClr val="a8a8a8"/>
                </a:solidFill>
                <a:miter/>
              </a:ln>
            </p:spPr>
          </p:cxnSp>
          <p:cxnSp>
            <p:nvCxnSpPr>
              <p:cNvPr id="32562" name="Straight Connector 2111"/>
              <p:cNvCxnSpPr/>
              <p:nvPr/>
            </p:nvCxnSpPr>
            <p:spPr>
              <a:xfrm flipV="1">
                <a:off x="5272200" y="7041240"/>
                <a:ext cx="360" cy="252360"/>
              </a:xfrm>
              <a:prstGeom prst="straightConnector1">
                <a:avLst/>
              </a:prstGeom>
              <a:ln w="6480">
                <a:solidFill>
                  <a:srgbClr val="a8a8a8"/>
                </a:solidFill>
                <a:miter/>
              </a:ln>
            </p:spPr>
          </p:cxnSp>
          <p:cxnSp>
            <p:nvCxnSpPr>
              <p:cNvPr id="32563" name="Straight Connector 2112"/>
              <p:cNvCxnSpPr/>
              <p:nvPr/>
            </p:nvCxnSpPr>
            <p:spPr>
              <a:xfrm flipV="1">
                <a:off x="5601600" y="7041240"/>
                <a:ext cx="360" cy="252360"/>
              </a:xfrm>
              <a:prstGeom prst="straightConnector1">
                <a:avLst/>
              </a:prstGeom>
              <a:ln w="6480">
                <a:solidFill>
                  <a:srgbClr val="a8a8a8"/>
                </a:solidFill>
                <a:miter/>
              </a:ln>
            </p:spPr>
          </p:cxnSp>
          <p:cxnSp>
            <p:nvCxnSpPr>
              <p:cNvPr id="32564" name="Straight Connector 2113"/>
              <p:cNvCxnSpPr/>
              <p:nvPr/>
            </p:nvCxnSpPr>
            <p:spPr>
              <a:xfrm flipV="1">
                <a:off x="4613040" y="7041240"/>
                <a:ext cx="360" cy="252360"/>
              </a:xfrm>
              <a:prstGeom prst="straightConnector1">
                <a:avLst/>
              </a:prstGeom>
              <a:ln w="6480">
                <a:solidFill>
                  <a:srgbClr val="a8a8a8"/>
                </a:solidFill>
                <a:miter/>
              </a:ln>
            </p:spPr>
          </p:cxnSp>
          <p:cxnSp>
            <p:nvCxnSpPr>
              <p:cNvPr id="32565" name="Straight Connector 2114"/>
              <p:cNvCxnSpPr/>
              <p:nvPr/>
            </p:nvCxnSpPr>
            <p:spPr>
              <a:xfrm flipV="1">
                <a:off x="4942440" y="7041240"/>
                <a:ext cx="360" cy="252360"/>
              </a:xfrm>
              <a:prstGeom prst="straightConnector1">
                <a:avLst/>
              </a:prstGeom>
              <a:ln w="6480">
                <a:solidFill>
                  <a:srgbClr val="a8a8a8"/>
                </a:solidFill>
                <a:miter/>
              </a:ln>
            </p:spPr>
          </p:cxnSp>
          <p:cxnSp>
            <p:nvCxnSpPr>
              <p:cNvPr id="32566" name="Straight Connector 2115"/>
              <p:cNvCxnSpPr/>
              <p:nvPr/>
            </p:nvCxnSpPr>
            <p:spPr>
              <a:xfrm flipV="1">
                <a:off x="3953880" y="7041240"/>
                <a:ext cx="360" cy="252360"/>
              </a:xfrm>
              <a:prstGeom prst="straightConnector1">
                <a:avLst/>
              </a:prstGeom>
              <a:ln w="6480">
                <a:solidFill>
                  <a:srgbClr val="a8a8a8"/>
                </a:solidFill>
                <a:miter/>
              </a:ln>
            </p:spPr>
          </p:cxnSp>
          <p:cxnSp>
            <p:nvCxnSpPr>
              <p:cNvPr id="32567" name="Straight Connector 2116"/>
              <p:cNvCxnSpPr/>
              <p:nvPr/>
            </p:nvCxnSpPr>
            <p:spPr>
              <a:xfrm flipV="1">
                <a:off x="4283640" y="7041240"/>
                <a:ext cx="360" cy="252360"/>
              </a:xfrm>
              <a:prstGeom prst="straightConnector1">
                <a:avLst/>
              </a:prstGeom>
              <a:ln w="6480">
                <a:solidFill>
                  <a:srgbClr val="a8a8a8"/>
                </a:solidFill>
                <a:miter/>
              </a:ln>
            </p:spPr>
          </p:cxnSp>
          <p:cxnSp>
            <p:nvCxnSpPr>
              <p:cNvPr id="32568" name="Straight Connector 2117"/>
              <p:cNvCxnSpPr/>
              <p:nvPr/>
            </p:nvCxnSpPr>
            <p:spPr>
              <a:xfrm flipV="1">
                <a:off x="3295080" y="7041240"/>
                <a:ext cx="360" cy="252360"/>
              </a:xfrm>
              <a:prstGeom prst="straightConnector1">
                <a:avLst/>
              </a:prstGeom>
              <a:ln w="6480">
                <a:solidFill>
                  <a:srgbClr val="a8a8a8"/>
                </a:solidFill>
                <a:miter/>
              </a:ln>
            </p:spPr>
          </p:cxnSp>
          <p:cxnSp>
            <p:nvCxnSpPr>
              <p:cNvPr id="32569" name="Straight Connector 2118"/>
              <p:cNvCxnSpPr/>
              <p:nvPr/>
            </p:nvCxnSpPr>
            <p:spPr>
              <a:xfrm flipV="1">
                <a:off x="3624480" y="7041240"/>
                <a:ext cx="360" cy="252360"/>
              </a:xfrm>
              <a:prstGeom prst="straightConnector1">
                <a:avLst/>
              </a:prstGeom>
              <a:ln w="6480">
                <a:solidFill>
                  <a:srgbClr val="a8a8a8"/>
                </a:solidFill>
                <a:miter/>
              </a:ln>
            </p:spPr>
          </p:cxnSp>
          <p:cxnSp>
            <p:nvCxnSpPr>
              <p:cNvPr id="32570" name="Straight Connector 2119"/>
              <p:cNvCxnSpPr/>
              <p:nvPr/>
            </p:nvCxnSpPr>
            <p:spPr>
              <a:xfrm flipV="1">
                <a:off x="2635920" y="7041240"/>
                <a:ext cx="360" cy="252360"/>
              </a:xfrm>
              <a:prstGeom prst="straightConnector1">
                <a:avLst/>
              </a:prstGeom>
              <a:ln w="6480">
                <a:solidFill>
                  <a:srgbClr val="a8a8a8"/>
                </a:solidFill>
                <a:miter/>
              </a:ln>
            </p:spPr>
          </p:cxnSp>
          <p:cxnSp>
            <p:nvCxnSpPr>
              <p:cNvPr id="32571" name="Straight Connector 2120"/>
              <p:cNvCxnSpPr/>
              <p:nvPr/>
            </p:nvCxnSpPr>
            <p:spPr>
              <a:xfrm flipV="1">
                <a:off x="2965320" y="7041240"/>
                <a:ext cx="360" cy="252360"/>
              </a:xfrm>
              <a:prstGeom prst="straightConnector1">
                <a:avLst/>
              </a:prstGeom>
              <a:ln w="6480">
                <a:solidFill>
                  <a:srgbClr val="a8a8a8"/>
                </a:solidFill>
                <a:miter/>
              </a:ln>
            </p:spPr>
          </p:cxnSp>
          <p:cxnSp>
            <p:nvCxnSpPr>
              <p:cNvPr id="32572" name="Straight Connector 2121"/>
              <p:cNvCxnSpPr/>
              <p:nvPr/>
            </p:nvCxnSpPr>
            <p:spPr>
              <a:xfrm flipV="1">
                <a:off x="1976760" y="7041240"/>
                <a:ext cx="360" cy="252360"/>
              </a:xfrm>
              <a:prstGeom prst="straightConnector1">
                <a:avLst/>
              </a:prstGeom>
              <a:ln w="6480">
                <a:solidFill>
                  <a:srgbClr val="a8a8a8"/>
                </a:solidFill>
                <a:miter/>
              </a:ln>
            </p:spPr>
          </p:cxnSp>
          <p:cxnSp>
            <p:nvCxnSpPr>
              <p:cNvPr id="32573" name="Straight Connector 2122"/>
              <p:cNvCxnSpPr/>
              <p:nvPr/>
            </p:nvCxnSpPr>
            <p:spPr>
              <a:xfrm flipV="1">
                <a:off x="2306520" y="7041240"/>
                <a:ext cx="360" cy="252360"/>
              </a:xfrm>
              <a:prstGeom prst="straightConnector1">
                <a:avLst/>
              </a:prstGeom>
              <a:ln w="6480">
                <a:solidFill>
                  <a:srgbClr val="a8a8a8"/>
                </a:solidFill>
                <a:miter/>
              </a:ln>
            </p:spPr>
          </p:cxnSp>
          <p:cxnSp>
            <p:nvCxnSpPr>
              <p:cNvPr id="32574" name="Straight Connector 2123"/>
              <p:cNvCxnSpPr/>
              <p:nvPr/>
            </p:nvCxnSpPr>
            <p:spPr>
              <a:xfrm flipV="1">
                <a:off x="1317960" y="7041240"/>
                <a:ext cx="360" cy="252360"/>
              </a:xfrm>
              <a:prstGeom prst="straightConnector1">
                <a:avLst/>
              </a:prstGeom>
              <a:ln w="6480">
                <a:solidFill>
                  <a:srgbClr val="a8a8a8"/>
                </a:solidFill>
                <a:miter/>
              </a:ln>
            </p:spPr>
          </p:cxnSp>
          <p:cxnSp>
            <p:nvCxnSpPr>
              <p:cNvPr id="32575" name="Straight Connector 2124"/>
              <p:cNvCxnSpPr/>
              <p:nvPr/>
            </p:nvCxnSpPr>
            <p:spPr>
              <a:xfrm flipV="1">
                <a:off x="1647360" y="7041240"/>
                <a:ext cx="360" cy="252360"/>
              </a:xfrm>
              <a:prstGeom prst="straightConnector1">
                <a:avLst/>
              </a:prstGeom>
              <a:ln w="6480">
                <a:solidFill>
                  <a:srgbClr val="a8a8a8"/>
                </a:solidFill>
                <a:miter/>
              </a:ln>
            </p:spPr>
          </p:cxnSp>
          <p:cxnSp>
            <p:nvCxnSpPr>
              <p:cNvPr id="32576" name="Straight Connector 2125"/>
              <p:cNvCxnSpPr/>
              <p:nvPr/>
            </p:nvCxnSpPr>
            <p:spPr>
              <a:xfrm flipV="1">
                <a:off x="658800" y="7041240"/>
                <a:ext cx="360" cy="252360"/>
              </a:xfrm>
              <a:prstGeom prst="straightConnector1">
                <a:avLst/>
              </a:prstGeom>
              <a:ln w="6480">
                <a:solidFill>
                  <a:srgbClr val="a8a8a8"/>
                </a:solidFill>
                <a:miter/>
              </a:ln>
            </p:spPr>
          </p:cxnSp>
          <p:cxnSp>
            <p:nvCxnSpPr>
              <p:cNvPr id="32577" name="Straight Connector 2126"/>
              <p:cNvCxnSpPr/>
              <p:nvPr/>
            </p:nvCxnSpPr>
            <p:spPr>
              <a:xfrm flipV="1">
                <a:off x="988200" y="7041240"/>
                <a:ext cx="360" cy="252360"/>
              </a:xfrm>
              <a:prstGeom prst="straightConnector1">
                <a:avLst/>
              </a:prstGeom>
              <a:ln w="6480">
                <a:solidFill>
                  <a:srgbClr val="a8a8a8"/>
                </a:solidFill>
                <a:miter/>
              </a:ln>
            </p:spPr>
          </p:cxnSp>
          <p:cxnSp>
            <p:nvCxnSpPr>
              <p:cNvPr id="32578" name="Straight Connector 2127"/>
              <p:cNvCxnSpPr/>
              <p:nvPr/>
            </p:nvCxnSpPr>
            <p:spPr>
              <a:xfrm flipV="1">
                <a:off x="0" y="7041240"/>
                <a:ext cx="360" cy="252360"/>
              </a:xfrm>
              <a:prstGeom prst="straightConnector1">
                <a:avLst/>
              </a:prstGeom>
              <a:ln w="6480">
                <a:solidFill>
                  <a:srgbClr val="a8a8a8"/>
                </a:solidFill>
                <a:miter/>
              </a:ln>
            </p:spPr>
          </p:cxnSp>
          <p:cxnSp>
            <p:nvCxnSpPr>
              <p:cNvPr id="32579"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2580" name="Rectangle 14"/>
          <p:cNvSpPr/>
          <p:nvPr/>
        </p:nvSpPr>
        <p:spPr>
          <a:xfrm>
            <a:off x="-2786760" y="-736560"/>
            <a:ext cx="17765280" cy="8330760"/>
          </a:xfrm>
          <a:prstGeom prst="rect">
            <a:avLst/>
          </a:prstGeom>
          <a:noFill/>
          <a:ln w="6480">
            <a:noFill/>
          </a:ln>
        </p:spPr>
        <p:style>
          <a:lnRef idx="0"/>
          <a:fillRef idx="0"/>
          <a:effectRef idx="0"/>
          <a:fontRef idx="minor"/>
        </p:style>
        <p:txBody>
          <a:bodyPr numCol="1" spcCol="0" lIns="36000" rIns="36000" tIns="36000" bIns="36000" anchor="t">
            <a:noAutofit/>
          </a:bodyPr>
          <a:p>
            <a:endParaRPr b="0" lang="en-GB" sz="1600" spc="-1" strike="noStrike">
              <a:solidFill>
                <a:schemeClr val="dk1"/>
              </a:solidFill>
              <a:latin typeface="ING Me"/>
            </a:endParaRPr>
          </a:p>
        </p:txBody>
      </p:sp>
      <p:grpSp>
        <p:nvGrpSpPr>
          <p:cNvPr id="32581" name="Group 22"/>
          <p:cNvGrpSpPr/>
          <p:nvPr/>
        </p:nvGrpSpPr>
        <p:grpSpPr>
          <a:xfrm>
            <a:off x="-435240" y="5878080"/>
            <a:ext cx="290160" cy="979560"/>
            <a:chOff x="-435240" y="5878080"/>
            <a:chExt cx="290160" cy="979560"/>
          </a:xfrm>
        </p:grpSpPr>
        <p:cxnSp>
          <p:nvCxnSpPr>
            <p:cNvPr id="32582" name="Straight Connector 23"/>
            <p:cNvCxnSpPr/>
            <p:nvPr/>
          </p:nvCxnSpPr>
          <p:spPr>
            <a:xfrm>
              <a:off x="-435240" y="5878080"/>
              <a:ext cx="290520" cy="360"/>
            </a:xfrm>
            <a:prstGeom prst="straightConnector1">
              <a:avLst/>
            </a:prstGeom>
            <a:ln w="6480">
              <a:solidFill>
                <a:srgbClr val="a8a8a8"/>
              </a:solidFill>
              <a:miter/>
            </a:ln>
          </p:spPr>
        </p:cxnSp>
        <p:cxnSp>
          <p:nvCxnSpPr>
            <p:cNvPr id="32583" name="Straight Connector 24"/>
            <p:cNvCxnSpPr/>
            <p:nvPr/>
          </p:nvCxnSpPr>
          <p:spPr>
            <a:xfrm>
              <a:off x="-435240" y="6857640"/>
              <a:ext cx="290520" cy="360"/>
            </a:xfrm>
            <a:prstGeom prst="straightConnector1">
              <a:avLst/>
            </a:prstGeom>
            <a:ln w="6480">
              <a:solidFill>
                <a:srgbClr val="a8a8a8"/>
              </a:solidFill>
              <a:miter/>
            </a:ln>
          </p:spPr>
        </p:cxnSp>
      </p:grpSp>
      <p:cxnSp>
        <p:nvCxnSpPr>
          <p:cNvPr id="32584" name="Straight Connector 25"/>
          <p:cNvCxnSpPr/>
          <p:nvPr/>
        </p:nvCxnSpPr>
        <p:spPr>
          <a:xfrm>
            <a:off x="658800" y="7003080"/>
            <a:ext cx="360" cy="290520"/>
          </a:xfrm>
          <a:prstGeom prst="straightConnector1">
            <a:avLst/>
          </a:prstGeom>
          <a:ln cap="rnd" w="6480">
            <a:solidFill>
              <a:srgbClr val="559bd1"/>
            </a:solidFill>
            <a:round/>
            <a:headEnd len="med" type="arrow" w="med"/>
          </a:ln>
        </p:spPr>
      </p:cxnSp>
      <p:sp>
        <p:nvSpPr>
          <p:cNvPr id="32585" name="TextBox 26"/>
          <p:cNvSpPr/>
          <p:nvPr/>
        </p:nvSpPr>
        <p:spPr>
          <a:xfrm>
            <a:off x="577080" y="7319520"/>
            <a:ext cx="1575000" cy="225000"/>
          </a:xfrm>
          <a:prstGeom prst="rect">
            <a:avLst/>
          </a:prstGeom>
          <a:noFill/>
          <a:ln w="0">
            <a:noFill/>
          </a:ln>
        </p:spPr>
        <p:style>
          <a:lnRef idx="0"/>
          <a:fillRef idx="0"/>
          <a:effectRef idx="0"/>
          <a:fontRef idx="minor"/>
        </p:style>
        <p:txBody>
          <a:bodyPr lIns="36000" rIns="36000" tIns="36000" bIns="36000" anchor="t">
            <a:spAutoFit/>
          </a:bodyPr>
          <a:p>
            <a:pPr defTabSz="914400">
              <a:lnSpc>
                <a:spcPct val="100000"/>
              </a:lnSpc>
            </a:pPr>
            <a:r>
              <a:rPr b="0" lang="en-GB" sz="1000" spc="-1" strike="noStrike">
                <a:solidFill>
                  <a:srgbClr val="696969"/>
                </a:solidFill>
                <a:latin typeface="ING Me"/>
              </a:rPr>
              <a:t>Alignment indicator</a:t>
            </a:r>
            <a:endParaRPr b="0" lang="en-US" sz="1000" spc="-1" strike="noStrike">
              <a:solidFill>
                <a:srgbClr val="000000"/>
              </a:solidFill>
              <a:latin typeface="Arial"/>
            </a:endParaRPr>
          </a:p>
        </p:txBody>
      </p:sp>
      <p:pic>
        <p:nvPicPr>
          <p:cNvPr id="32586" name="ING logo" descr=""/>
          <p:cNvPicPr/>
          <p:nvPr/>
        </p:nvPicPr>
        <p:blipFill>
          <a:blip r:embed="rId2"/>
          <a:stretch/>
        </p:blipFill>
        <p:spPr>
          <a:xfrm>
            <a:off x="10055520" y="6089040"/>
            <a:ext cx="1806840" cy="449640"/>
          </a:xfrm>
          <a:prstGeom prst="rect">
            <a:avLst/>
          </a:prstGeom>
          <a:ln w="0">
            <a:noFill/>
          </a:ln>
        </p:spPr>
      </p:pic>
      <p:grpSp>
        <p:nvGrpSpPr>
          <p:cNvPr id="32587" name="Confidential"/>
          <p:cNvGrpSpPr/>
          <p:nvPr/>
        </p:nvGrpSpPr>
        <p:grpSpPr>
          <a:xfrm>
            <a:off x="10749240" y="-9000"/>
            <a:ext cx="1440720" cy="1440720"/>
            <a:chOff x="10749240" y="-9000"/>
            <a:chExt cx="1440720" cy="1440720"/>
          </a:xfrm>
        </p:grpSpPr>
        <p:sp>
          <p:nvSpPr>
            <p:cNvPr id="32588" name="Freeform 5"/>
            <p:cNvSpPr/>
            <p:nvPr/>
          </p:nvSpPr>
          <p:spPr>
            <a:xfrm>
              <a:off x="10749240" y="-9000"/>
              <a:ext cx="1440720" cy="1440720"/>
            </a:xfrm>
            <a:custGeom>
              <a:avLst/>
              <a:gdLst>
                <a:gd name="textAreaLeft" fmla="*/ 0 w 1440720"/>
                <a:gd name="textAreaRight" fmla="*/ 1441080 w 1440720"/>
                <a:gd name="textAreaTop" fmla="*/ 0 h 1440720"/>
                <a:gd name="textAreaBottom" fmla="*/ 1441080 h 1440720"/>
              </a:gdLst>
              <a:ahLst/>
              <a:rect l="textAreaLeft" t="textAreaTop" r="textAreaRight" b="textAreaBottom"/>
              <a:pathLst>
                <a:path w="810" h="810">
                  <a:moveTo>
                    <a:pt x="0" y="0"/>
                  </a:moveTo>
                  <a:lnTo>
                    <a:pt x="810" y="810"/>
                  </a:lnTo>
                  <a:lnTo>
                    <a:pt x="810" y="536"/>
                  </a:lnTo>
                  <a:lnTo>
                    <a:pt x="274" y="0"/>
                  </a:lnTo>
                  <a:lnTo>
                    <a:pt x="0" y="0"/>
                  </a:lnTo>
                  <a:close/>
                </a:path>
              </a:pathLst>
            </a:custGeom>
            <a:solidFill>
              <a:srgbClr val="17a7dc"/>
            </a:solidFill>
            <a:ln w="19080">
              <a:solidFill>
                <a:srgbClr val="17a7dc"/>
              </a:solidFill>
              <a:round/>
            </a:ln>
          </p:spPr>
          <p:style>
            <a:lnRef idx="0"/>
            <a:fillRef idx="0"/>
            <a:effectRef idx="0"/>
            <a:fontRef idx="minor"/>
          </p:style>
          <p:txBody>
            <a:bodyPr numCol="1" spcCol="0" anchor="t">
              <a:noAutofit/>
            </a:bodyPr>
            <a:p>
              <a:endParaRPr b="0" lang="en-GB" sz="3200" spc="-1" strike="noStrike">
                <a:solidFill>
                  <a:schemeClr val="dk1"/>
                </a:solidFill>
                <a:latin typeface="ING Me"/>
              </a:endParaRPr>
            </a:p>
          </p:txBody>
        </p:sp>
        <p:sp>
          <p:nvSpPr>
            <p:cNvPr id="32589" name="Title 14"/>
            <p:cNvSpPr/>
            <p:nvPr/>
          </p:nvSpPr>
          <p:spPr>
            <a:xfrm rot="2700000">
              <a:off x="10866600" y="467280"/>
              <a:ext cx="1447560" cy="245880"/>
            </a:xfrm>
            <a:prstGeom prst="rect">
              <a:avLst/>
            </a:prstGeom>
            <a:noFill/>
            <a:ln w="0">
              <a:noFill/>
            </a:ln>
          </p:spPr>
          <p:style>
            <a:lnRef idx="0"/>
            <a:fillRef idx="0"/>
            <a:effectRef idx="0"/>
            <a:fontRef idx="minor"/>
          </p:style>
          <p:txBody>
            <a:bodyPr wrap="none" lIns="0" rIns="0" tIns="0" bIns="0" anchor="ctr">
              <a:noAutofit/>
            </a:bodyPr>
            <a:p>
              <a:pPr algn="ctr" defTabSz="914400">
                <a:lnSpc>
                  <a:spcPct val="100000"/>
                </a:lnSpc>
              </a:pPr>
              <a:r>
                <a:rPr b="1" lang="en-GB" sz="1600" spc="-1" strike="noStrike">
                  <a:solidFill>
                    <a:schemeClr val="lt1"/>
                  </a:solidFill>
                  <a:latin typeface="ING Me"/>
                </a:rPr>
                <a:t>Confidential</a:t>
              </a:r>
              <a:endParaRPr b="0" lang="en-US" sz="1600" spc="-1" strike="noStrike">
                <a:solidFill>
                  <a:srgbClr val="000000"/>
                </a:solidFill>
                <a:latin typeface="Arial"/>
              </a:endParaRPr>
            </a:p>
          </p:txBody>
        </p:sp>
      </p:grpSp>
      <p:sp>
        <p:nvSpPr>
          <p:cNvPr id="32590" name="PlaceHolder 1"/>
          <p:cNvSpPr>
            <a:spLocks noGrp="1"/>
          </p:cNvSpPr>
          <p:nvPr>
            <p:ph type="body"/>
          </p:nvPr>
        </p:nvSpPr>
        <p:spPr>
          <a:xfrm>
            <a:off x="658800" y="5583600"/>
            <a:ext cx="5255640" cy="4049640"/>
          </a:xfrm>
          <a:prstGeom prst="rect">
            <a:avLst/>
          </a:prstGeom>
          <a:noFill/>
          <a:ln w="0">
            <a:noFill/>
          </a:ln>
        </p:spPr>
        <p:txBody>
          <a:bodyPr lIns="0" rIns="36000" tIns="0" bIns="72000" anchor="t">
            <a:noAutofit/>
          </a:bodyPr>
          <a:p>
            <a:pPr marL="432000" indent="-324000" defTabSz="914400">
              <a:lnSpc>
                <a:spcPct val="90000"/>
              </a:lnSpc>
              <a:buClr>
                <a:srgbClr val="000000"/>
              </a:buClr>
              <a:buSzPct val="45000"/>
              <a:buFont typeface="Wingdings" charset="2"/>
              <a:buChar char=""/>
              <a:tabLst>
                <a:tab algn="l" pos="0"/>
              </a:tabLst>
            </a:pPr>
            <a:r>
              <a:rPr b="0" lang="en-GB" sz="1600" spc="-1" strike="noStrike">
                <a:solidFill>
                  <a:schemeClr val="dk1"/>
                </a:solidFill>
                <a:latin typeface="ING Me"/>
              </a:rPr>
              <a:t>Click to add date</a:t>
            </a:r>
            <a:endParaRPr b="0" lang="en-GB" sz="1600" spc="-1" strike="noStrike">
              <a:solidFill>
                <a:schemeClr val="dk1"/>
              </a:solidFill>
              <a:latin typeface="ING Me"/>
            </a:endParaRPr>
          </a:p>
        </p:txBody>
      </p:sp>
      <p:sp>
        <p:nvSpPr>
          <p:cNvPr id="32591" name="Text Placeholder 6"/>
          <p:cNvSpPr/>
          <p:nvPr/>
        </p:nvSpPr>
        <p:spPr>
          <a:xfrm>
            <a:off x="518040" y="2448000"/>
            <a:ext cx="5729760" cy="733320"/>
          </a:xfrm>
          <a:prstGeom prst="roundRect">
            <a:avLst>
              <a:gd name="adj" fmla="val 13767"/>
            </a:avLst>
          </a:prstGeom>
          <a:solidFill>
            <a:srgbClr val="ff6200"/>
          </a:solidFill>
          <a:ln w="0">
            <a:noFill/>
          </a:ln>
        </p:spPr>
        <p:style>
          <a:lnRef idx="0"/>
          <a:fillRef idx="0"/>
          <a:effectRef idx="0"/>
          <a:fontRef idx="minor"/>
        </p:style>
        <p:txBody>
          <a:bodyPr wrap="none" lIns="108000" rIns="108000" tIns="108000" bIns="72000" anchor="t">
            <a:spAutoFit/>
          </a:bodyPr>
          <a:p>
            <a:pPr defTabSz="914400">
              <a:lnSpc>
                <a:spcPct val="90000"/>
              </a:lnSpc>
              <a:spcAft>
                <a:spcPts val="300"/>
              </a:spcAft>
              <a:tabLst>
                <a:tab algn="l" pos="0"/>
              </a:tabLst>
            </a:pPr>
            <a:r>
              <a:rPr b="1" lang="en-GB" sz="3600" spc="-1" strike="noStrike">
                <a:solidFill>
                  <a:schemeClr val="lt1"/>
                </a:solidFill>
                <a:latin typeface="ING Me"/>
              </a:rPr>
              <a:t>Click to add (sub)title</a:t>
            </a:r>
            <a:endParaRPr b="0" lang="en-US" sz="3600" spc="-1" strike="noStrike">
              <a:solidFill>
                <a:srgbClr val="000000"/>
              </a:solidFill>
              <a:latin typeface="Arial"/>
            </a:endParaRPr>
          </a:p>
        </p:txBody>
      </p:sp>
      <p:sp>
        <p:nvSpPr>
          <p:cNvPr id="32592" name="PlaceHolder 2"/>
          <p:cNvSpPr>
            <a:spLocks noGrp="1"/>
          </p:cNvSpPr>
          <p:nvPr>
            <p:ph type="title"/>
          </p:nvPr>
        </p:nvSpPr>
        <p:spPr>
          <a:xfrm>
            <a:off x="658800" y="1634400"/>
            <a:ext cx="3711960" cy="132516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Click to add title</a:t>
            </a:r>
            <a:endParaRPr b="0" lang="en-GB" sz="3600" spc="-1" strike="noStrike">
              <a:solidFill>
                <a:schemeClr val="dk1"/>
              </a:solidFill>
              <a:latin typeface="ING Me"/>
            </a:endParaRPr>
          </a:p>
        </p:txBody>
      </p:sp>
      <p:sp>
        <p:nvSpPr>
          <p:cNvPr id="32593" name="PlaceHolder 3"/>
          <p:cNvSpPr>
            <a:spLocks noGrp="1"/>
          </p:cNvSpPr>
          <p:nvPr>
            <p:ph type="body"/>
          </p:nvPr>
        </p:nvSpPr>
        <p:spPr>
          <a:xfrm>
            <a:off x="658800" y="5896440"/>
            <a:ext cx="3857040" cy="961200"/>
          </a:xfrm>
          <a:prstGeom prst="rect">
            <a:avLst/>
          </a:prstGeom>
          <a:noFill/>
          <a:ln w="0">
            <a:noFill/>
          </a:ln>
        </p:spPr>
        <p:txBody>
          <a:bodyPr lIns="288000" rIns="108000" tIns="108000" bIns="108000" anchor="ctr">
            <a:noAutofit/>
          </a:bodyPr>
          <a:p>
            <a:pPr indent="0" defTabSz="914400">
              <a:lnSpc>
                <a:spcPct val="100000"/>
              </a:lnSpc>
              <a:buNone/>
            </a:pPr>
            <a:r>
              <a:rPr b="0" lang="en-GB" sz="1200" spc="-1" strike="noStrike">
                <a:solidFill>
                  <a:srgbClr val="a8a8a8"/>
                </a:solidFill>
                <a:latin typeface="ING Me"/>
              </a:rPr>
              <a:t>Business or project wordmark </a:t>
            </a:r>
            <a:br>
              <a:rPr sz="1200"/>
            </a:br>
            <a:r>
              <a:rPr b="0" lang="en-GB" sz="1200" spc="-1" strike="noStrike">
                <a:solidFill>
                  <a:srgbClr val="a8a8a8"/>
                </a:solidFill>
                <a:latin typeface="ING Me"/>
              </a:rPr>
              <a:t>placeholder</a:t>
            </a:r>
            <a:endParaRPr b="0" lang="en-GB" sz="1200" spc="-1" strike="noStrike">
              <a:solidFill>
                <a:schemeClr val="dk1"/>
              </a:solidFill>
              <a:latin typeface="ING Me"/>
            </a:endParaRPr>
          </a:p>
        </p:txBody>
      </p:sp>
    </p:spTree>
  </p:cSld>
  <p:clrMap bg1="lt1" bg2="lt2" tx1="dk1" tx2="dk2" accent1="accent1" accent2="accent2" accent3="accent3" accent4="accent4" accent5="accent5" accent6="accent6" hlink="hlink" folHlink="folHlink"/>
  <p:sldLayoutIdLst>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1"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022" name="Master Grid"/>
          <p:cNvGrpSpPr/>
          <p:nvPr/>
        </p:nvGrpSpPr>
        <p:grpSpPr>
          <a:xfrm>
            <a:off x="0" y="0"/>
            <a:ext cx="12191760" cy="6858000"/>
            <a:chOff x="0" y="0"/>
            <a:chExt cx="12191760" cy="6858000"/>
          </a:xfrm>
        </p:grpSpPr>
        <p:grpSp>
          <p:nvGrpSpPr>
            <p:cNvPr id="3023" name="GRID"/>
            <p:cNvGrpSpPr/>
            <p:nvPr/>
          </p:nvGrpSpPr>
          <p:grpSpPr>
            <a:xfrm>
              <a:off x="0" y="0"/>
              <a:ext cx="12191760" cy="6858000"/>
              <a:chOff x="0" y="0"/>
              <a:chExt cx="12191760" cy="6858000"/>
            </a:xfrm>
          </p:grpSpPr>
          <p:grpSp>
            <p:nvGrpSpPr>
              <p:cNvPr id="3024" name="Group 454"/>
              <p:cNvGrpSpPr/>
              <p:nvPr/>
            </p:nvGrpSpPr>
            <p:grpSpPr>
              <a:xfrm>
                <a:off x="0" y="0"/>
                <a:ext cx="12191760" cy="6858000"/>
                <a:chOff x="0" y="0"/>
                <a:chExt cx="12191760" cy="6858000"/>
              </a:xfrm>
            </p:grpSpPr>
            <p:cxnSp>
              <p:nvCxnSpPr>
                <p:cNvPr id="3025"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026"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027"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028"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029"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030"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031"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032"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033"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034"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035"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036"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037"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038"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039"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040"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041"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042"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043"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044"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045"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046"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047"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048"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049"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050"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051"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052"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053"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054"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055"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056"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057"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058"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059"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060"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061"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062"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063" name="Group 455"/>
              <p:cNvGrpSpPr/>
              <p:nvPr/>
            </p:nvGrpSpPr>
            <p:grpSpPr>
              <a:xfrm>
                <a:off x="0" y="0"/>
                <a:ext cx="12191760" cy="6857640"/>
                <a:chOff x="0" y="0"/>
                <a:chExt cx="12191760" cy="6857640"/>
              </a:xfrm>
            </p:grpSpPr>
            <p:cxnSp>
              <p:nvCxnSpPr>
                <p:cNvPr id="3064"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065"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066"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067"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068"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069"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070"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071"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072"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073"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074"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075"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076"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077"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078"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079"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080"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081"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082"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083"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084"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085"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086" name="Group 396"/>
            <p:cNvGrpSpPr/>
            <p:nvPr/>
          </p:nvGrpSpPr>
          <p:grpSpPr>
            <a:xfrm>
              <a:off x="329400" y="326520"/>
              <a:ext cx="11532960" cy="5878800"/>
              <a:chOff x="329400" y="326520"/>
              <a:chExt cx="11532960" cy="5878800"/>
            </a:xfrm>
          </p:grpSpPr>
          <p:grpSp>
            <p:nvGrpSpPr>
              <p:cNvPr id="3087" name="Group 397"/>
              <p:cNvGrpSpPr/>
              <p:nvPr/>
            </p:nvGrpSpPr>
            <p:grpSpPr>
              <a:xfrm>
                <a:off x="329400" y="326520"/>
                <a:ext cx="11532960" cy="5878800"/>
                <a:chOff x="329400" y="326520"/>
                <a:chExt cx="11532960" cy="5878800"/>
              </a:xfrm>
            </p:grpSpPr>
            <p:cxnSp>
              <p:nvCxnSpPr>
                <p:cNvPr id="3088"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089"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090"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091"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092"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093"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094"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095"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096"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097"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098"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099"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100"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101"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102"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103"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104"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105"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106"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107"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108"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109"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110"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111"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112"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113"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114"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115"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116"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117"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118"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119"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120"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121"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122"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123"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124" name="Group 398"/>
              <p:cNvGrpSpPr/>
              <p:nvPr/>
            </p:nvGrpSpPr>
            <p:grpSpPr>
              <a:xfrm>
                <a:off x="329400" y="326520"/>
                <a:ext cx="11532960" cy="5878080"/>
                <a:chOff x="329400" y="326520"/>
                <a:chExt cx="11532960" cy="5878080"/>
              </a:xfrm>
            </p:grpSpPr>
            <p:cxnSp>
              <p:nvCxnSpPr>
                <p:cNvPr id="3125"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126"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127"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128"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129"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130"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131"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132"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133"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134"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135"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136"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137"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138"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139"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140"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141"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142"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143"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144" name="Master Grid Edge"/>
          <p:cNvGrpSpPr/>
          <p:nvPr/>
        </p:nvGrpSpPr>
        <p:grpSpPr>
          <a:xfrm>
            <a:off x="-435240" y="-435240"/>
            <a:ext cx="13042800" cy="7728480"/>
            <a:chOff x="-435240" y="-435240"/>
            <a:chExt cx="13042800" cy="7728480"/>
          </a:xfrm>
        </p:grpSpPr>
        <p:grpSp>
          <p:nvGrpSpPr>
            <p:cNvPr id="3145" name="Group 27"/>
            <p:cNvGrpSpPr/>
            <p:nvPr/>
          </p:nvGrpSpPr>
          <p:grpSpPr>
            <a:xfrm>
              <a:off x="-435240" y="-435240"/>
              <a:ext cx="13042800" cy="7728480"/>
              <a:chOff x="-435240" y="-435240"/>
              <a:chExt cx="13042800" cy="7728480"/>
            </a:xfrm>
          </p:grpSpPr>
          <p:cxnSp>
            <p:nvCxnSpPr>
              <p:cNvPr id="3146" name="Straight Connector 1371"/>
              <p:cNvCxnSpPr/>
              <p:nvPr/>
            </p:nvCxnSpPr>
            <p:spPr>
              <a:xfrm>
                <a:off x="-435240" y="489600"/>
                <a:ext cx="126360" cy="360"/>
              </a:xfrm>
              <a:prstGeom prst="straightConnector1">
                <a:avLst/>
              </a:prstGeom>
              <a:ln w="6480">
                <a:solidFill>
                  <a:srgbClr val="a8a8a8"/>
                </a:solidFill>
                <a:miter/>
              </a:ln>
            </p:spPr>
          </p:cxnSp>
          <p:cxnSp>
            <p:nvCxnSpPr>
              <p:cNvPr id="3147" name="Straight Connector 1372"/>
              <p:cNvCxnSpPr/>
              <p:nvPr/>
            </p:nvCxnSpPr>
            <p:spPr>
              <a:xfrm>
                <a:off x="-435240" y="326520"/>
                <a:ext cx="126360" cy="360"/>
              </a:xfrm>
              <a:prstGeom prst="straightConnector1">
                <a:avLst/>
              </a:prstGeom>
              <a:ln w="6480">
                <a:solidFill>
                  <a:srgbClr val="a8a8a8"/>
                </a:solidFill>
                <a:miter/>
              </a:ln>
            </p:spPr>
          </p:cxnSp>
          <p:cxnSp>
            <p:nvCxnSpPr>
              <p:cNvPr id="3148" name="Straight Connector 1373"/>
              <p:cNvCxnSpPr/>
              <p:nvPr/>
            </p:nvCxnSpPr>
            <p:spPr>
              <a:xfrm>
                <a:off x="-435240" y="816120"/>
                <a:ext cx="126360" cy="360"/>
              </a:xfrm>
              <a:prstGeom prst="straightConnector1">
                <a:avLst/>
              </a:prstGeom>
              <a:ln w="6480">
                <a:solidFill>
                  <a:srgbClr val="a8a8a8"/>
                </a:solidFill>
                <a:miter/>
              </a:ln>
            </p:spPr>
          </p:cxnSp>
          <p:cxnSp>
            <p:nvCxnSpPr>
              <p:cNvPr id="3149" name="Straight Connector 1374"/>
              <p:cNvCxnSpPr/>
              <p:nvPr/>
            </p:nvCxnSpPr>
            <p:spPr>
              <a:xfrm>
                <a:off x="-435240" y="653040"/>
                <a:ext cx="126360" cy="360"/>
              </a:xfrm>
              <a:prstGeom prst="straightConnector1">
                <a:avLst/>
              </a:prstGeom>
              <a:ln w="6480">
                <a:solidFill>
                  <a:srgbClr val="a8a8a8"/>
                </a:solidFill>
                <a:miter/>
              </a:ln>
            </p:spPr>
          </p:cxnSp>
          <p:cxnSp>
            <p:nvCxnSpPr>
              <p:cNvPr id="3150" name="Straight Connector 1375"/>
              <p:cNvCxnSpPr/>
              <p:nvPr/>
            </p:nvCxnSpPr>
            <p:spPr>
              <a:xfrm>
                <a:off x="-435240" y="1142640"/>
                <a:ext cx="126360" cy="360"/>
              </a:xfrm>
              <a:prstGeom prst="straightConnector1">
                <a:avLst/>
              </a:prstGeom>
              <a:ln w="6480">
                <a:solidFill>
                  <a:srgbClr val="a8a8a8"/>
                </a:solidFill>
                <a:miter/>
              </a:ln>
            </p:spPr>
          </p:cxnSp>
          <p:cxnSp>
            <p:nvCxnSpPr>
              <p:cNvPr id="3151" name="Straight Connector 1376"/>
              <p:cNvCxnSpPr/>
              <p:nvPr/>
            </p:nvCxnSpPr>
            <p:spPr>
              <a:xfrm>
                <a:off x="-435240" y="979560"/>
                <a:ext cx="126360" cy="360"/>
              </a:xfrm>
              <a:prstGeom prst="straightConnector1">
                <a:avLst/>
              </a:prstGeom>
              <a:ln w="6480">
                <a:solidFill>
                  <a:srgbClr val="a8a8a8"/>
                </a:solidFill>
                <a:miter/>
              </a:ln>
            </p:spPr>
          </p:cxnSp>
          <p:cxnSp>
            <p:nvCxnSpPr>
              <p:cNvPr id="3152" name="Straight Connector 1377"/>
              <p:cNvCxnSpPr/>
              <p:nvPr/>
            </p:nvCxnSpPr>
            <p:spPr>
              <a:xfrm>
                <a:off x="-435240" y="1469520"/>
                <a:ext cx="126360" cy="360"/>
              </a:xfrm>
              <a:prstGeom prst="straightConnector1">
                <a:avLst/>
              </a:prstGeom>
              <a:ln w="6480">
                <a:solidFill>
                  <a:srgbClr val="a8a8a8"/>
                </a:solidFill>
                <a:miter/>
              </a:ln>
            </p:spPr>
          </p:cxnSp>
          <p:cxnSp>
            <p:nvCxnSpPr>
              <p:cNvPr id="3153" name="Straight Connector 1378"/>
              <p:cNvCxnSpPr/>
              <p:nvPr/>
            </p:nvCxnSpPr>
            <p:spPr>
              <a:xfrm>
                <a:off x="-435240" y="1306080"/>
                <a:ext cx="126360" cy="360"/>
              </a:xfrm>
              <a:prstGeom prst="straightConnector1">
                <a:avLst/>
              </a:prstGeom>
              <a:ln w="6480">
                <a:solidFill>
                  <a:srgbClr val="a8a8a8"/>
                </a:solidFill>
                <a:miter/>
              </a:ln>
            </p:spPr>
          </p:cxnSp>
          <p:cxnSp>
            <p:nvCxnSpPr>
              <p:cNvPr id="3154" name="Straight Connector 1379"/>
              <p:cNvCxnSpPr/>
              <p:nvPr/>
            </p:nvCxnSpPr>
            <p:spPr>
              <a:xfrm>
                <a:off x="-435240" y="1796040"/>
                <a:ext cx="126360" cy="360"/>
              </a:xfrm>
              <a:prstGeom prst="straightConnector1">
                <a:avLst/>
              </a:prstGeom>
              <a:ln w="6480">
                <a:solidFill>
                  <a:srgbClr val="a8a8a8"/>
                </a:solidFill>
                <a:miter/>
              </a:ln>
            </p:spPr>
          </p:cxnSp>
          <p:cxnSp>
            <p:nvCxnSpPr>
              <p:cNvPr id="3155" name="Straight Connector 1380"/>
              <p:cNvCxnSpPr/>
              <p:nvPr/>
            </p:nvCxnSpPr>
            <p:spPr>
              <a:xfrm>
                <a:off x="-435240" y="1632600"/>
                <a:ext cx="126360" cy="360"/>
              </a:xfrm>
              <a:prstGeom prst="straightConnector1">
                <a:avLst/>
              </a:prstGeom>
              <a:ln w="6480">
                <a:solidFill>
                  <a:srgbClr val="a8a8a8"/>
                </a:solidFill>
                <a:miter/>
              </a:ln>
            </p:spPr>
          </p:cxnSp>
          <p:cxnSp>
            <p:nvCxnSpPr>
              <p:cNvPr id="3156" name="Straight Connector 1381"/>
              <p:cNvCxnSpPr/>
              <p:nvPr/>
            </p:nvCxnSpPr>
            <p:spPr>
              <a:xfrm>
                <a:off x="-435240" y="2122560"/>
                <a:ext cx="126360" cy="360"/>
              </a:xfrm>
              <a:prstGeom prst="straightConnector1">
                <a:avLst/>
              </a:prstGeom>
              <a:ln w="6480">
                <a:solidFill>
                  <a:srgbClr val="a8a8a8"/>
                </a:solidFill>
                <a:miter/>
              </a:ln>
            </p:spPr>
          </p:cxnSp>
          <p:cxnSp>
            <p:nvCxnSpPr>
              <p:cNvPr id="3157" name="Straight Connector 1382"/>
              <p:cNvCxnSpPr/>
              <p:nvPr/>
            </p:nvCxnSpPr>
            <p:spPr>
              <a:xfrm>
                <a:off x="-435240" y="1959120"/>
                <a:ext cx="126360" cy="360"/>
              </a:xfrm>
              <a:prstGeom prst="straightConnector1">
                <a:avLst/>
              </a:prstGeom>
              <a:ln w="6480">
                <a:solidFill>
                  <a:srgbClr val="a8a8a8"/>
                </a:solidFill>
                <a:miter/>
              </a:ln>
            </p:spPr>
          </p:cxnSp>
          <p:cxnSp>
            <p:nvCxnSpPr>
              <p:cNvPr id="3158" name="Straight Connector 1383"/>
              <p:cNvCxnSpPr/>
              <p:nvPr/>
            </p:nvCxnSpPr>
            <p:spPr>
              <a:xfrm>
                <a:off x="-435240" y="2449080"/>
                <a:ext cx="126360" cy="360"/>
              </a:xfrm>
              <a:prstGeom prst="straightConnector1">
                <a:avLst/>
              </a:prstGeom>
              <a:ln w="6480">
                <a:solidFill>
                  <a:srgbClr val="a8a8a8"/>
                </a:solidFill>
                <a:miter/>
              </a:ln>
            </p:spPr>
          </p:cxnSp>
          <p:cxnSp>
            <p:nvCxnSpPr>
              <p:cNvPr id="3159" name="Straight Connector 1384"/>
              <p:cNvCxnSpPr/>
              <p:nvPr/>
            </p:nvCxnSpPr>
            <p:spPr>
              <a:xfrm>
                <a:off x="-435240" y="2285640"/>
                <a:ext cx="126360" cy="360"/>
              </a:xfrm>
              <a:prstGeom prst="straightConnector1">
                <a:avLst/>
              </a:prstGeom>
              <a:ln w="6480">
                <a:solidFill>
                  <a:srgbClr val="a8a8a8"/>
                </a:solidFill>
                <a:miter/>
              </a:ln>
            </p:spPr>
          </p:cxnSp>
          <p:cxnSp>
            <p:nvCxnSpPr>
              <p:cNvPr id="3160" name="Straight Connector 1385"/>
              <p:cNvCxnSpPr/>
              <p:nvPr/>
            </p:nvCxnSpPr>
            <p:spPr>
              <a:xfrm>
                <a:off x="-435240" y="2775600"/>
                <a:ext cx="126360" cy="360"/>
              </a:xfrm>
              <a:prstGeom prst="straightConnector1">
                <a:avLst/>
              </a:prstGeom>
              <a:ln w="6480">
                <a:solidFill>
                  <a:srgbClr val="a8a8a8"/>
                </a:solidFill>
                <a:miter/>
              </a:ln>
            </p:spPr>
          </p:cxnSp>
          <p:cxnSp>
            <p:nvCxnSpPr>
              <p:cNvPr id="3161" name="Straight Connector 1386"/>
              <p:cNvCxnSpPr/>
              <p:nvPr/>
            </p:nvCxnSpPr>
            <p:spPr>
              <a:xfrm>
                <a:off x="-435240" y="2612520"/>
                <a:ext cx="126360" cy="360"/>
              </a:xfrm>
              <a:prstGeom prst="straightConnector1">
                <a:avLst/>
              </a:prstGeom>
              <a:ln w="6480">
                <a:solidFill>
                  <a:srgbClr val="a8a8a8"/>
                </a:solidFill>
                <a:miter/>
              </a:ln>
            </p:spPr>
          </p:cxnSp>
          <p:cxnSp>
            <p:nvCxnSpPr>
              <p:cNvPr id="3162" name="Straight Connector 1387"/>
              <p:cNvCxnSpPr/>
              <p:nvPr/>
            </p:nvCxnSpPr>
            <p:spPr>
              <a:xfrm>
                <a:off x="-435240" y="3102120"/>
                <a:ext cx="126360" cy="360"/>
              </a:xfrm>
              <a:prstGeom prst="straightConnector1">
                <a:avLst/>
              </a:prstGeom>
              <a:ln w="6480">
                <a:solidFill>
                  <a:srgbClr val="a8a8a8"/>
                </a:solidFill>
                <a:miter/>
              </a:ln>
            </p:spPr>
          </p:cxnSp>
          <p:cxnSp>
            <p:nvCxnSpPr>
              <p:cNvPr id="3163" name="Straight Connector 1388"/>
              <p:cNvCxnSpPr/>
              <p:nvPr/>
            </p:nvCxnSpPr>
            <p:spPr>
              <a:xfrm>
                <a:off x="-435240" y="2939040"/>
                <a:ext cx="126360" cy="360"/>
              </a:xfrm>
              <a:prstGeom prst="straightConnector1">
                <a:avLst/>
              </a:prstGeom>
              <a:ln w="6480">
                <a:solidFill>
                  <a:srgbClr val="a8a8a8"/>
                </a:solidFill>
                <a:miter/>
              </a:ln>
            </p:spPr>
          </p:cxnSp>
          <p:cxnSp>
            <p:nvCxnSpPr>
              <p:cNvPr id="3164" name="Straight Connector 1389"/>
              <p:cNvCxnSpPr/>
              <p:nvPr/>
            </p:nvCxnSpPr>
            <p:spPr>
              <a:xfrm>
                <a:off x="-435240" y="3428640"/>
                <a:ext cx="126360" cy="360"/>
              </a:xfrm>
              <a:prstGeom prst="straightConnector1">
                <a:avLst/>
              </a:prstGeom>
              <a:ln w="6480">
                <a:solidFill>
                  <a:srgbClr val="a8a8a8"/>
                </a:solidFill>
                <a:miter/>
              </a:ln>
            </p:spPr>
          </p:cxnSp>
          <p:cxnSp>
            <p:nvCxnSpPr>
              <p:cNvPr id="3165" name="Straight Connector 1390"/>
              <p:cNvCxnSpPr/>
              <p:nvPr/>
            </p:nvCxnSpPr>
            <p:spPr>
              <a:xfrm>
                <a:off x="-435240" y="3265560"/>
                <a:ext cx="126360" cy="360"/>
              </a:xfrm>
              <a:prstGeom prst="straightConnector1">
                <a:avLst/>
              </a:prstGeom>
              <a:ln w="6480">
                <a:solidFill>
                  <a:srgbClr val="a8a8a8"/>
                </a:solidFill>
                <a:miter/>
              </a:ln>
            </p:spPr>
          </p:cxnSp>
          <p:cxnSp>
            <p:nvCxnSpPr>
              <p:cNvPr id="3166" name="Straight Connector 1391"/>
              <p:cNvCxnSpPr/>
              <p:nvPr/>
            </p:nvCxnSpPr>
            <p:spPr>
              <a:xfrm>
                <a:off x="-435240" y="3755520"/>
                <a:ext cx="126360" cy="360"/>
              </a:xfrm>
              <a:prstGeom prst="straightConnector1">
                <a:avLst/>
              </a:prstGeom>
              <a:ln w="6480">
                <a:solidFill>
                  <a:srgbClr val="a8a8a8"/>
                </a:solidFill>
                <a:miter/>
              </a:ln>
            </p:spPr>
          </p:cxnSp>
          <p:cxnSp>
            <p:nvCxnSpPr>
              <p:cNvPr id="3167" name="Straight Connector 1392"/>
              <p:cNvCxnSpPr/>
              <p:nvPr/>
            </p:nvCxnSpPr>
            <p:spPr>
              <a:xfrm>
                <a:off x="-435240" y="3592080"/>
                <a:ext cx="126360" cy="360"/>
              </a:xfrm>
              <a:prstGeom prst="straightConnector1">
                <a:avLst/>
              </a:prstGeom>
              <a:ln w="6480">
                <a:solidFill>
                  <a:srgbClr val="a8a8a8"/>
                </a:solidFill>
                <a:miter/>
              </a:ln>
            </p:spPr>
          </p:cxnSp>
          <p:cxnSp>
            <p:nvCxnSpPr>
              <p:cNvPr id="3168" name="Straight Connector 1438"/>
              <p:cNvCxnSpPr/>
              <p:nvPr/>
            </p:nvCxnSpPr>
            <p:spPr>
              <a:xfrm>
                <a:off x="-435240" y="4081680"/>
                <a:ext cx="126360" cy="360"/>
              </a:xfrm>
              <a:prstGeom prst="straightConnector1">
                <a:avLst/>
              </a:prstGeom>
              <a:ln w="6480">
                <a:solidFill>
                  <a:srgbClr val="a8a8a8"/>
                </a:solidFill>
                <a:miter/>
              </a:ln>
            </p:spPr>
          </p:cxnSp>
          <p:cxnSp>
            <p:nvCxnSpPr>
              <p:cNvPr id="3169" name="Straight Connector 1439"/>
              <p:cNvCxnSpPr/>
              <p:nvPr/>
            </p:nvCxnSpPr>
            <p:spPr>
              <a:xfrm>
                <a:off x="-435240" y="3918240"/>
                <a:ext cx="126360" cy="360"/>
              </a:xfrm>
              <a:prstGeom prst="straightConnector1">
                <a:avLst/>
              </a:prstGeom>
              <a:ln w="6480">
                <a:solidFill>
                  <a:srgbClr val="a8a8a8"/>
                </a:solidFill>
                <a:miter/>
              </a:ln>
            </p:spPr>
          </p:cxnSp>
          <p:cxnSp>
            <p:nvCxnSpPr>
              <p:cNvPr id="3170" name="Straight Connector 1440"/>
              <p:cNvCxnSpPr/>
              <p:nvPr/>
            </p:nvCxnSpPr>
            <p:spPr>
              <a:xfrm>
                <a:off x="-435240" y="4408200"/>
                <a:ext cx="126360" cy="360"/>
              </a:xfrm>
              <a:prstGeom prst="straightConnector1">
                <a:avLst/>
              </a:prstGeom>
              <a:ln w="6480">
                <a:solidFill>
                  <a:srgbClr val="a8a8a8"/>
                </a:solidFill>
                <a:miter/>
              </a:ln>
            </p:spPr>
          </p:cxnSp>
          <p:cxnSp>
            <p:nvCxnSpPr>
              <p:cNvPr id="3171" name="Straight Connector 1441"/>
              <p:cNvCxnSpPr/>
              <p:nvPr/>
            </p:nvCxnSpPr>
            <p:spPr>
              <a:xfrm>
                <a:off x="-435240" y="4244760"/>
                <a:ext cx="126360" cy="360"/>
              </a:xfrm>
              <a:prstGeom prst="straightConnector1">
                <a:avLst/>
              </a:prstGeom>
              <a:ln w="6480">
                <a:solidFill>
                  <a:srgbClr val="a8a8a8"/>
                </a:solidFill>
                <a:miter/>
              </a:ln>
            </p:spPr>
          </p:cxnSp>
          <p:cxnSp>
            <p:nvCxnSpPr>
              <p:cNvPr id="3172" name="Straight Connector 1442"/>
              <p:cNvCxnSpPr/>
              <p:nvPr/>
            </p:nvCxnSpPr>
            <p:spPr>
              <a:xfrm>
                <a:off x="-435240" y="4734720"/>
                <a:ext cx="126360" cy="360"/>
              </a:xfrm>
              <a:prstGeom prst="straightConnector1">
                <a:avLst/>
              </a:prstGeom>
              <a:ln w="6480">
                <a:solidFill>
                  <a:srgbClr val="a8a8a8"/>
                </a:solidFill>
                <a:miter/>
              </a:ln>
            </p:spPr>
          </p:cxnSp>
          <p:cxnSp>
            <p:nvCxnSpPr>
              <p:cNvPr id="3173" name="Straight Connector 1443"/>
              <p:cNvCxnSpPr/>
              <p:nvPr/>
            </p:nvCxnSpPr>
            <p:spPr>
              <a:xfrm>
                <a:off x="-435240" y="4571280"/>
                <a:ext cx="126360" cy="360"/>
              </a:xfrm>
              <a:prstGeom prst="straightConnector1">
                <a:avLst/>
              </a:prstGeom>
              <a:ln w="6480">
                <a:solidFill>
                  <a:srgbClr val="a8a8a8"/>
                </a:solidFill>
                <a:miter/>
              </a:ln>
            </p:spPr>
          </p:cxnSp>
          <p:cxnSp>
            <p:nvCxnSpPr>
              <p:cNvPr id="3174" name="Straight Connector 1444"/>
              <p:cNvCxnSpPr/>
              <p:nvPr/>
            </p:nvCxnSpPr>
            <p:spPr>
              <a:xfrm>
                <a:off x="-435240" y="5061240"/>
                <a:ext cx="126360" cy="360"/>
              </a:xfrm>
              <a:prstGeom prst="straightConnector1">
                <a:avLst/>
              </a:prstGeom>
              <a:ln w="6480">
                <a:solidFill>
                  <a:srgbClr val="a8a8a8"/>
                </a:solidFill>
                <a:miter/>
              </a:ln>
            </p:spPr>
          </p:cxnSp>
          <p:cxnSp>
            <p:nvCxnSpPr>
              <p:cNvPr id="3175" name="Straight Connector 1446"/>
              <p:cNvCxnSpPr/>
              <p:nvPr/>
            </p:nvCxnSpPr>
            <p:spPr>
              <a:xfrm>
                <a:off x="-435240" y="5387760"/>
                <a:ext cx="126360" cy="360"/>
              </a:xfrm>
              <a:prstGeom prst="straightConnector1">
                <a:avLst/>
              </a:prstGeom>
              <a:ln w="6480">
                <a:solidFill>
                  <a:srgbClr val="a8a8a8"/>
                </a:solidFill>
                <a:miter/>
              </a:ln>
            </p:spPr>
          </p:cxnSp>
          <p:cxnSp>
            <p:nvCxnSpPr>
              <p:cNvPr id="3176" name="Straight Connector 1447"/>
              <p:cNvCxnSpPr/>
              <p:nvPr/>
            </p:nvCxnSpPr>
            <p:spPr>
              <a:xfrm>
                <a:off x="-435240" y="5224680"/>
                <a:ext cx="126360" cy="360"/>
              </a:xfrm>
              <a:prstGeom prst="straightConnector1">
                <a:avLst/>
              </a:prstGeom>
              <a:ln w="6480">
                <a:solidFill>
                  <a:srgbClr val="a8a8a8"/>
                </a:solidFill>
                <a:miter/>
              </a:ln>
            </p:spPr>
          </p:cxnSp>
          <p:cxnSp>
            <p:nvCxnSpPr>
              <p:cNvPr id="3177" name="Straight Connector 1448"/>
              <p:cNvCxnSpPr/>
              <p:nvPr/>
            </p:nvCxnSpPr>
            <p:spPr>
              <a:xfrm>
                <a:off x="-435240" y="5714280"/>
                <a:ext cx="126360" cy="360"/>
              </a:xfrm>
              <a:prstGeom prst="straightConnector1">
                <a:avLst/>
              </a:prstGeom>
              <a:ln w="6480">
                <a:solidFill>
                  <a:srgbClr val="a8a8a8"/>
                </a:solidFill>
                <a:miter/>
              </a:ln>
            </p:spPr>
          </p:cxnSp>
          <p:cxnSp>
            <p:nvCxnSpPr>
              <p:cNvPr id="3178" name="Straight Connector 1449"/>
              <p:cNvCxnSpPr/>
              <p:nvPr/>
            </p:nvCxnSpPr>
            <p:spPr>
              <a:xfrm>
                <a:off x="-435240" y="5551200"/>
                <a:ext cx="126360" cy="360"/>
              </a:xfrm>
              <a:prstGeom prst="straightConnector1">
                <a:avLst/>
              </a:prstGeom>
              <a:ln w="6480">
                <a:solidFill>
                  <a:srgbClr val="a8a8a8"/>
                </a:solidFill>
                <a:miter/>
              </a:ln>
            </p:spPr>
          </p:cxnSp>
          <p:cxnSp>
            <p:nvCxnSpPr>
              <p:cNvPr id="3179" name="Straight Connector 1450"/>
              <p:cNvCxnSpPr/>
              <p:nvPr/>
            </p:nvCxnSpPr>
            <p:spPr>
              <a:xfrm>
                <a:off x="-435240" y="6041160"/>
                <a:ext cx="126360" cy="360"/>
              </a:xfrm>
              <a:prstGeom prst="straightConnector1">
                <a:avLst/>
              </a:prstGeom>
              <a:ln w="6480">
                <a:solidFill>
                  <a:srgbClr val="a8a8a8"/>
                </a:solidFill>
                <a:miter/>
              </a:ln>
            </p:spPr>
          </p:cxnSp>
          <p:cxnSp>
            <p:nvCxnSpPr>
              <p:cNvPr id="3180" name="Straight Connector 1451"/>
              <p:cNvCxnSpPr/>
              <p:nvPr/>
            </p:nvCxnSpPr>
            <p:spPr>
              <a:xfrm>
                <a:off x="-435240" y="5877720"/>
                <a:ext cx="126360" cy="360"/>
              </a:xfrm>
              <a:prstGeom prst="straightConnector1">
                <a:avLst/>
              </a:prstGeom>
              <a:ln w="6480">
                <a:solidFill>
                  <a:srgbClr val="a8a8a8"/>
                </a:solidFill>
                <a:miter/>
              </a:ln>
            </p:spPr>
          </p:cxnSp>
          <p:cxnSp>
            <p:nvCxnSpPr>
              <p:cNvPr id="3181" name="Straight Connector 1452"/>
              <p:cNvCxnSpPr/>
              <p:nvPr/>
            </p:nvCxnSpPr>
            <p:spPr>
              <a:xfrm>
                <a:off x="-435240" y="6367680"/>
                <a:ext cx="126360" cy="360"/>
              </a:xfrm>
              <a:prstGeom prst="straightConnector1">
                <a:avLst/>
              </a:prstGeom>
              <a:ln w="6480">
                <a:solidFill>
                  <a:srgbClr val="a8a8a8"/>
                </a:solidFill>
                <a:miter/>
              </a:ln>
            </p:spPr>
          </p:cxnSp>
          <p:cxnSp>
            <p:nvCxnSpPr>
              <p:cNvPr id="3182" name="Straight Connector 1453"/>
              <p:cNvCxnSpPr/>
              <p:nvPr/>
            </p:nvCxnSpPr>
            <p:spPr>
              <a:xfrm>
                <a:off x="-435240" y="6204240"/>
                <a:ext cx="126360" cy="360"/>
              </a:xfrm>
              <a:prstGeom prst="straightConnector1">
                <a:avLst/>
              </a:prstGeom>
              <a:ln w="6480">
                <a:solidFill>
                  <a:srgbClr val="a8a8a8"/>
                </a:solidFill>
                <a:miter/>
              </a:ln>
            </p:spPr>
          </p:cxnSp>
          <p:cxnSp>
            <p:nvCxnSpPr>
              <p:cNvPr id="3183" name="Straight Connector 1083"/>
              <p:cNvCxnSpPr/>
              <p:nvPr/>
            </p:nvCxnSpPr>
            <p:spPr>
              <a:xfrm>
                <a:off x="493920" y="-435240"/>
                <a:ext cx="360" cy="126360"/>
              </a:xfrm>
              <a:prstGeom prst="straightConnector1">
                <a:avLst/>
              </a:prstGeom>
              <a:ln w="6480">
                <a:solidFill>
                  <a:srgbClr val="a8a8a8"/>
                </a:solidFill>
                <a:miter/>
              </a:ln>
            </p:spPr>
          </p:cxnSp>
          <p:cxnSp>
            <p:nvCxnSpPr>
              <p:cNvPr id="3184" name="Straight Connector 1084"/>
              <p:cNvCxnSpPr/>
              <p:nvPr/>
            </p:nvCxnSpPr>
            <p:spPr>
              <a:xfrm>
                <a:off x="329400" y="-435240"/>
                <a:ext cx="360" cy="126360"/>
              </a:xfrm>
              <a:prstGeom prst="straightConnector1">
                <a:avLst/>
              </a:prstGeom>
              <a:ln w="6480">
                <a:solidFill>
                  <a:srgbClr val="a8a8a8"/>
                </a:solidFill>
                <a:miter/>
              </a:ln>
            </p:spPr>
          </p:cxnSp>
          <p:cxnSp>
            <p:nvCxnSpPr>
              <p:cNvPr id="3185" name="Straight Connector 1085"/>
              <p:cNvCxnSpPr/>
              <p:nvPr/>
            </p:nvCxnSpPr>
            <p:spPr>
              <a:xfrm>
                <a:off x="823680" y="-435240"/>
                <a:ext cx="360" cy="126360"/>
              </a:xfrm>
              <a:prstGeom prst="straightConnector1">
                <a:avLst/>
              </a:prstGeom>
              <a:ln w="6480">
                <a:solidFill>
                  <a:srgbClr val="a8a8a8"/>
                </a:solidFill>
                <a:miter/>
              </a:ln>
            </p:spPr>
          </p:cxnSp>
          <p:cxnSp>
            <p:nvCxnSpPr>
              <p:cNvPr id="3186" name="Straight Connector 1086"/>
              <p:cNvCxnSpPr/>
              <p:nvPr/>
            </p:nvCxnSpPr>
            <p:spPr>
              <a:xfrm>
                <a:off x="658800" y="-435240"/>
                <a:ext cx="360" cy="126360"/>
              </a:xfrm>
              <a:prstGeom prst="straightConnector1">
                <a:avLst/>
              </a:prstGeom>
              <a:ln w="6480">
                <a:solidFill>
                  <a:srgbClr val="a8a8a8"/>
                </a:solidFill>
                <a:miter/>
              </a:ln>
            </p:spPr>
          </p:cxnSp>
          <p:cxnSp>
            <p:nvCxnSpPr>
              <p:cNvPr id="3187" name="Straight Connector 1087"/>
              <p:cNvCxnSpPr/>
              <p:nvPr/>
            </p:nvCxnSpPr>
            <p:spPr>
              <a:xfrm>
                <a:off x="1153080" y="-435240"/>
                <a:ext cx="360" cy="126360"/>
              </a:xfrm>
              <a:prstGeom prst="straightConnector1">
                <a:avLst/>
              </a:prstGeom>
              <a:ln w="6480">
                <a:solidFill>
                  <a:srgbClr val="a8a8a8"/>
                </a:solidFill>
                <a:miter/>
              </a:ln>
            </p:spPr>
          </p:cxnSp>
          <p:cxnSp>
            <p:nvCxnSpPr>
              <p:cNvPr id="3188" name="Straight Connector 1088"/>
              <p:cNvCxnSpPr/>
              <p:nvPr/>
            </p:nvCxnSpPr>
            <p:spPr>
              <a:xfrm>
                <a:off x="988200" y="-435240"/>
                <a:ext cx="360" cy="126360"/>
              </a:xfrm>
              <a:prstGeom prst="straightConnector1">
                <a:avLst/>
              </a:prstGeom>
              <a:ln w="6480">
                <a:solidFill>
                  <a:srgbClr val="a8a8a8"/>
                </a:solidFill>
                <a:miter/>
              </a:ln>
            </p:spPr>
          </p:cxnSp>
          <p:cxnSp>
            <p:nvCxnSpPr>
              <p:cNvPr id="3189" name="Straight Connector 1089"/>
              <p:cNvCxnSpPr/>
              <p:nvPr/>
            </p:nvCxnSpPr>
            <p:spPr>
              <a:xfrm>
                <a:off x="1482480" y="-435240"/>
                <a:ext cx="360" cy="126360"/>
              </a:xfrm>
              <a:prstGeom prst="straightConnector1">
                <a:avLst/>
              </a:prstGeom>
              <a:ln w="6480">
                <a:solidFill>
                  <a:srgbClr val="a8a8a8"/>
                </a:solidFill>
                <a:miter/>
              </a:ln>
            </p:spPr>
          </p:cxnSp>
          <p:cxnSp>
            <p:nvCxnSpPr>
              <p:cNvPr id="3190" name="Straight Connector 1090"/>
              <p:cNvCxnSpPr/>
              <p:nvPr/>
            </p:nvCxnSpPr>
            <p:spPr>
              <a:xfrm>
                <a:off x="1317960" y="-435240"/>
                <a:ext cx="360" cy="126360"/>
              </a:xfrm>
              <a:prstGeom prst="straightConnector1">
                <a:avLst/>
              </a:prstGeom>
              <a:ln w="6480">
                <a:solidFill>
                  <a:srgbClr val="a8a8a8"/>
                </a:solidFill>
                <a:miter/>
              </a:ln>
            </p:spPr>
          </p:cxnSp>
          <p:cxnSp>
            <p:nvCxnSpPr>
              <p:cNvPr id="3191" name="Straight Connector 1091"/>
              <p:cNvCxnSpPr/>
              <p:nvPr/>
            </p:nvCxnSpPr>
            <p:spPr>
              <a:xfrm>
                <a:off x="1812240" y="-435240"/>
                <a:ext cx="360" cy="126360"/>
              </a:xfrm>
              <a:prstGeom prst="straightConnector1">
                <a:avLst/>
              </a:prstGeom>
              <a:ln w="6480">
                <a:solidFill>
                  <a:srgbClr val="a8a8a8"/>
                </a:solidFill>
                <a:miter/>
              </a:ln>
            </p:spPr>
          </p:cxnSp>
          <p:cxnSp>
            <p:nvCxnSpPr>
              <p:cNvPr id="3192" name="Straight Connector 1092"/>
              <p:cNvCxnSpPr/>
              <p:nvPr/>
            </p:nvCxnSpPr>
            <p:spPr>
              <a:xfrm>
                <a:off x="1647360" y="-435240"/>
                <a:ext cx="360" cy="126360"/>
              </a:xfrm>
              <a:prstGeom prst="straightConnector1">
                <a:avLst/>
              </a:prstGeom>
              <a:ln w="6480">
                <a:solidFill>
                  <a:srgbClr val="a8a8a8"/>
                </a:solidFill>
                <a:miter/>
              </a:ln>
            </p:spPr>
          </p:cxnSp>
          <p:cxnSp>
            <p:nvCxnSpPr>
              <p:cNvPr id="3193" name="Straight Connector 1093"/>
              <p:cNvCxnSpPr/>
              <p:nvPr/>
            </p:nvCxnSpPr>
            <p:spPr>
              <a:xfrm>
                <a:off x="2141640" y="-435240"/>
                <a:ext cx="360" cy="126360"/>
              </a:xfrm>
              <a:prstGeom prst="straightConnector1">
                <a:avLst/>
              </a:prstGeom>
              <a:ln w="6480">
                <a:solidFill>
                  <a:srgbClr val="a8a8a8"/>
                </a:solidFill>
                <a:miter/>
              </a:ln>
            </p:spPr>
          </p:cxnSp>
          <p:cxnSp>
            <p:nvCxnSpPr>
              <p:cNvPr id="3194" name="Straight Connector 1094"/>
              <p:cNvCxnSpPr/>
              <p:nvPr/>
            </p:nvCxnSpPr>
            <p:spPr>
              <a:xfrm>
                <a:off x="1976760" y="-435240"/>
                <a:ext cx="360" cy="126360"/>
              </a:xfrm>
              <a:prstGeom prst="straightConnector1">
                <a:avLst/>
              </a:prstGeom>
              <a:ln w="6480">
                <a:solidFill>
                  <a:srgbClr val="a8a8a8"/>
                </a:solidFill>
                <a:miter/>
              </a:ln>
            </p:spPr>
          </p:cxnSp>
          <p:cxnSp>
            <p:nvCxnSpPr>
              <p:cNvPr id="3195" name="Straight Connector 1095"/>
              <p:cNvCxnSpPr/>
              <p:nvPr/>
            </p:nvCxnSpPr>
            <p:spPr>
              <a:xfrm>
                <a:off x="2471040" y="-435240"/>
                <a:ext cx="360" cy="126360"/>
              </a:xfrm>
              <a:prstGeom prst="straightConnector1">
                <a:avLst/>
              </a:prstGeom>
              <a:ln w="6480">
                <a:solidFill>
                  <a:srgbClr val="a8a8a8"/>
                </a:solidFill>
                <a:miter/>
              </a:ln>
            </p:spPr>
          </p:cxnSp>
          <p:cxnSp>
            <p:nvCxnSpPr>
              <p:cNvPr id="3196" name="Straight Connector 1096"/>
              <p:cNvCxnSpPr/>
              <p:nvPr/>
            </p:nvCxnSpPr>
            <p:spPr>
              <a:xfrm>
                <a:off x="2306520" y="-435240"/>
                <a:ext cx="360" cy="126360"/>
              </a:xfrm>
              <a:prstGeom prst="straightConnector1">
                <a:avLst/>
              </a:prstGeom>
              <a:ln w="6480">
                <a:solidFill>
                  <a:srgbClr val="a8a8a8"/>
                </a:solidFill>
                <a:miter/>
              </a:ln>
            </p:spPr>
          </p:cxnSp>
          <p:cxnSp>
            <p:nvCxnSpPr>
              <p:cNvPr id="3197" name="Straight Connector 1097"/>
              <p:cNvCxnSpPr/>
              <p:nvPr/>
            </p:nvCxnSpPr>
            <p:spPr>
              <a:xfrm>
                <a:off x="2800800" y="-435240"/>
                <a:ext cx="360" cy="126360"/>
              </a:xfrm>
              <a:prstGeom prst="straightConnector1">
                <a:avLst/>
              </a:prstGeom>
              <a:ln w="6480">
                <a:solidFill>
                  <a:srgbClr val="a8a8a8"/>
                </a:solidFill>
                <a:miter/>
              </a:ln>
            </p:spPr>
          </p:cxnSp>
          <p:cxnSp>
            <p:nvCxnSpPr>
              <p:cNvPr id="3198" name="Straight Connector 1098"/>
              <p:cNvCxnSpPr/>
              <p:nvPr/>
            </p:nvCxnSpPr>
            <p:spPr>
              <a:xfrm>
                <a:off x="2635920" y="-435240"/>
                <a:ext cx="360" cy="126360"/>
              </a:xfrm>
              <a:prstGeom prst="straightConnector1">
                <a:avLst/>
              </a:prstGeom>
              <a:ln w="6480">
                <a:solidFill>
                  <a:srgbClr val="a8a8a8"/>
                </a:solidFill>
                <a:miter/>
              </a:ln>
            </p:spPr>
          </p:cxnSp>
          <p:cxnSp>
            <p:nvCxnSpPr>
              <p:cNvPr id="3199" name="Straight Connector 1099"/>
              <p:cNvCxnSpPr/>
              <p:nvPr/>
            </p:nvCxnSpPr>
            <p:spPr>
              <a:xfrm>
                <a:off x="3130200" y="-435240"/>
                <a:ext cx="360" cy="126360"/>
              </a:xfrm>
              <a:prstGeom prst="straightConnector1">
                <a:avLst/>
              </a:prstGeom>
              <a:ln w="6480">
                <a:solidFill>
                  <a:srgbClr val="a8a8a8"/>
                </a:solidFill>
                <a:miter/>
              </a:ln>
            </p:spPr>
          </p:cxnSp>
          <p:cxnSp>
            <p:nvCxnSpPr>
              <p:cNvPr id="3200" name="Straight Connector 1100"/>
              <p:cNvCxnSpPr/>
              <p:nvPr/>
            </p:nvCxnSpPr>
            <p:spPr>
              <a:xfrm>
                <a:off x="2965320" y="-435240"/>
                <a:ext cx="360" cy="126360"/>
              </a:xfrm>
              <a:prstGeom prst="straightConnector1">
                <a:avLst/>
              </a:prstGeom>
              <a:ln w="6480">
                <a:solidFill>
                  <a:srgbClr val="a8a8a8"/>
                </a:solidFill>
                <a:miter/>
              </a:ln>
            </p:spPr>
          </p:cxnSp>
          <p:cxnSp>
            <p:nvCxnSpPr>
              <p:cNvPr id="3201" name="Straight Connector 1101"/>
              <p:cNvCxnSpPr/>
              <p:nvPr/>
            </p:nvCxnSpPr>
            <p:spPr>
              <a:xfrm>
                <a:off x="3459600" y="-435240"/>
                <a:ext cx="360" cy="126360"/>
              </a:xfrm>
              <a:prstGeom prst="straightConnector1">
                <a:avLst/>
              </a:prstGeom>
              <a:ln w="6480">
                <a:solidFill>
                  <a:srgbClr val="a8a8a8"/>
                </a:solidFill>
                <a:miter/>
              </a:ln>
            </p:spPr>
          </p:cxnSp>
          <p:cxnSp>
            <p:nvCxnSpPr>
              <p:cNvPr id="3202" name="Straight Connector 1102"/>
              <p:cNvCxnSpPr/>
              <p:nvPr/>
            </p:nvCxnSpPr>
            <p:spPr>
              <a:xfrm>
                <a:off x="3295080" y="-435240"/>
                <a:ext cx="360" cy="126360"/>
              </a:xfrm>
              <a:prstGeom prst="straightConnector1">
                <a:avLst/>
              </a:prstGeom>
              <a:ln w="6480">
                <a:solidFill>
                  <a:srgbClr val="a8a8a8"/>
                </a:solidFill>
                <a:miter/>
              </a:ln>
            </p:spPr>
          </p:cxnSp>
          <p:cxnSp>
            <p:nvCxnSpPr>
              <p:cNvPr id="3203" name="Straight Connector 1103"/>
              <p:cNvCxnSpPr/>
              <p:nvPr/>
            </p:nvCxnSpPr>
            <p:spPr>
              <a:xfrm>
                <a:off x="3789360" y="-435240"/>
                <a:ext cx="360" cy="126360"/>
              </a:xfrm>
              <a:prstGeom prst="straightConnector1">
                <a:avLst/>
              </a:prstGeom>
              <a:ln w="6480">
                <a:solidFill>
                  <a:srgbClr val="a8a8a8"/>
                </a:solidFill>
                <a:miter/>
              </a:ln>
            </p:spPr>
          </p:cxnSp>
          <p:cxnSp>
            <p:nvCxnSpPr>
              <p:cNvPr id="3204" name="Straight Connector 1104"/>
              <p:cNvCxnSpPr/>
              <p:nvPr/>
            </p:nvCxnSpPr>
            <p:spPr>
              <a:xfrm>
                <a:off x="3624480" y="-435240"/>
                <a:ext cx="360" cy="126360"/>
              </a:xfrm>
              <a:prstGeom prst="straightConnector1">
                <a:avLst/>
              </a:prstGeom>
              <a:ln w="6480">
                <a:solidFill>
                  <a:srgbClr val="a8a8a8"/>
                </a:solidFill>
                <a:miter/>
              </a:ln>
            </p:spPr>
          </p:cxnSp>
          <p:cxnSp>
            <p:nvCxnSpPr>
              <p:cNvPr id="3205" name="Straight Connector 1105"/>
              <p:cNvCxnSpPr/>
              <p:nvPr/>
            </p:nvCxnSpPr>
            <p:spPr>
              <a:xfrm>
                <a:off x="4118760" y="-435240"/>
                <a:ext cx="360" cy="126360"/>
              </a:xfrm>
              <a:prstGeom prst="straightConnector1">
                <a:avLst/>
              </a:prstGeom>
              <a:ln w="6480">
                <a:solidFill>
                  <a:srgbClr val="a8a8a8"/>
                </a:solidFill>
                <a:miter/>
              </a:ln>
            </p:spPr>
          </p:cxnSp>
          <p:cxnSp>
            <p:nvCxnSpPr>
              <p:cNvPr id="3206" name="Straight Connector 1106"/>
              <p:cNvCxnSpPr/>
              <p:nvPr/>
            </p:nvCxnSpPr>
            <p:spPr>
              <a:xfrm>
                <a:off x="3953880" y="-435240"/>
                <a:ext cx="360" cy="126360"/>
              </a:xfrm>
              <a:prstGeom prst="straightConnector1">
                <a:avLst/>
              </a:prstGeom>
              <a:ln w="6480">
                <a:solidFill>
                  <a:srgbClr val="a8a8a8"/>
                </a:solidFill>
                <a:miter/>
              </a:ln>
            </p:spPr>
          </p:cxnSp>
          <p:cxnSp>
            <p:nvCxnSpPr>
              <p:cNvPr id="3207" name="Straight Connector 1107"/>
              <p:cNvCxnSpPr/>
              <p:nvPr/>
            </p:nvCxnSpPr>
            <p:spPr>
              <a:xfrm>
                <a:off x="4448160" y="-435240"/>
                <a:ext cx="360" cy="126360"/>
              </a:xfrm>
              <a:prstGeom prst="straightConnector1">
                <a:avLst/>
              </a:prstGeom>
              <a:ln w="6480">
                <a:solidFill>
                  <a:srgbClr val="a8a8a8"/>
                </a:solidFill>
                <a:miter/>
              </a:ln>
            </p:spPr>
          </p:cxnSp>
          <p:cxnSp>
            <p:nvCxnSpPr>
              <p:cNvPr id="3208" name="Straight Connector 1108"/>
              <p:cNvCxnSpPr/>
              <p:nvPr/>
            </p:nvCxnSpPr>
            <p:spPr>
              <a:xfrm>
                <a:off x="4283640" y="-435240"/>
                <a:ext cx="360" cy="126360"/>
              </a:xfrm>
              <a:prstGeom prst="straightConnector1">
                <a:avLst/>
              </a:prstGeom>
              <a:ln w="6480">
                <a:solidFill>
                  <a:srgbClr val="a8a8a8"/>
                </a:solidFill>
                <a:miter/>
              </a:ln>
            </p:spPr>
          </p:cxnSp>
          <p:cxnSp>
            <p:nvCxnSpPr>
              <p:cNvPr id="3209" name="Straight Connector 1109"/>
              <p:cNvCxnSpPr/>
              <p:nvPr/>
            </p:nvCxnSpPr>
            <p:spPr>
              <a:xfrm>
                <a:off x="4777920" y="-435240"/>
                <a:ext cx="360" cy="126360"/>
              </a:xfrm>
              <a:prstGeom prst="straightConnector1">
                <a:avLst/>
              </a:prstGeom>
              <a:ln w="6480">
                <a:solidFill>
                  <a:srgbClr val="a8a8a8"/>
                </a:solidFill>
                <a:miter/>
              </a:ln>
            </p:spPr>
          </p:cxnSp>
          <p:cxnSp>
            <p:nvCxnSpPr>
              <p:cNvPr id="3210" name="Straight Connector 1110"/>
              <p:cNvCxnSpPr/>
              <p:nvPr/>
            </p:nvCxnSpPr>
            <p:spPr>
              <a:xfrm>
                <a:off x="4613040" y="-435240"/>
                <a:ext cx="360" cy="126360"/>
              </a:xfrm>
              <a:prstGeom prst="straightConnector1">
                <a:avLst/>
              </a:prstGeom>
              <a:ln w="6480">
                <a:solidFill>
                  <a:srgbClr val="a8a8a8"/>
                </a:solidFill>
                <a:miter/>
              </a:ln>
            </p:spPr>
          </p:cxnSp>
          <p:cxnSp>
            <p:nvCxnSpPr>
              <p:cNvPr id="3211" name="Straight Connector 1111"/>
              <p:cNvCxnSpPr/>
              <p:nvPr/>
            </p:nvCxnSpPr>
            <p:spPr>
              <a:xfrm>
                <a:off x="5107320" y="-435240"/>
                <a:ext cx="360" cy="126360"/>
              </a:xfrm>
              <a:prstGeom prst="straightConnector1">
                <a:avLst/>
              </a:prstGeom>
              <a:ln w="6480">
                <a:solidFill>
                  <a:srgbClr val="a8a8a8"/>
                </a:solidFill>
                <a:miter/>
              </a:ln>
            </p:spPr>
          </p:cxnSp>
          <p:cxnSp>
            <p:nvCxnSpPr>
              <p:cNvPr id="3212" name="Straight Connector 1112"/>
              <p:cNvCxnSpPr/>
              <p:nvPr/>
            </p:nvCxnSpPr>
            <p:spPr>
              <a:xfrm>
                <a:off x="4942440" y="-435240"/>
                <a:ext cx="360" cy="126360"/>
              </a:xfrm>
              <a:prstGeom prst="straightConnector1">
                <a:avLst/>
              </a:prstGeom>
              <a:ln w="6480">
                <a:solidFill>
                  <a:srgbClr val="a8a8a8"/>
                </a:solidFill>
                <a:miter/>
              </a:ln>
            </p:spPr>
          </p:cxnSp>
          <p:cxnSp>
            <p:nvCxnSpPr>
              <p:cNvPr id="3213" name="Straight Connector 1113"/>
              <p:cNvCxnSpPr/>
              <p:nvPr/>
            </p:nvCxnSpPr>
            <p:spPr>
              <a:xfrm>
                <a:off x="5436720" y="-435240"/>
                <a:ext cx="360" cy="126360"/>
              </a:xfrm>
              <a:prstGeom prst="straightConnector1">
                <a:avLst/>
              </a:prstGeom>
              <a:ln w="6480">
                <a:solidFill>
                  <a:srgbClr val="a8a8a8"/>
                </a:solidFill>
                <a:miter/>
              </a:ln>
            </p:spPr>
          </p:cxnSp>
          <p:cxnSp>
            <p:nvCxnSpPr>
              <p:cNvPr id="3214" name="Straight Connector 1114"/>
              <p:cNvCxnSpPr/>
              <p:nvPr/>
            </p:nvCxnSpPr>
            <p:spPr>
              <a:xfrm>
                <a:off x="5272200" y="-435240"/>
                <a:ext cx="360" cy="126360"/>
              </a:xfrm>
              <a:prstGeom prst="straightConnector1">
                <a:avLst/>
              </a:prstGeom>
              <a:ln w="6480">
                <a:solidFill>
                  <a:srgbClr val="a8a8a8"/>
                </a:solidFill>
                <a:miter/>
              </a:ln>
            </p:spPr>
          </p:cxnSp>
          <p:cxnSp>
            <p:nvCxnSpPr>
              <p:cNvPr id="3215" name="Straight Connector 1115"/>
              <p:cNvCxnSpPr/>
              <p:nvPr/>
            </p:nvCxnSpPr>
            <p:spPr>
              <a:xfrm>
                <a:off x="5766480" y="-435240"/>
                <a:ext cx="360" cy="126360"/>
              </a:xfrm>
              <a:prstGeom prst="straightConnector1">
                <a:avLst/>
              </a:prstGeom>
              <a:ln w="6480">
                <a:solidFill>
                  <a:srgbClr val="a8a8a8"/>
                </a:solidFill>
                <a:miter/>
              </a:ln>
            </p:spPr>
          </p:cxnSp>
          <p:cxnSp>
            <p:nvCxnSpPr>
              <p:cNvPr id="3216" name="Straight Connector 1116"/>
              <p:cNvCxnSpPr/>
              <p:nvPr/>
            </p:nvCxnSpPr>
            <p:spPr>
              <a:xfrm>
                <a:off x="5601600" y="-435240"/>
                <a:ext cx="360" cy="126360"/>
              </a:xfrm>
              <a:prstGeom prst="straightConnector1">
                <a:avLst/>
              </a:prstGeom>
              <a:ln w="6480">
                <a:solidFill>
                  <a:srgbClr val="a8a8a8"/>
                </a:solidFill>
                <a:miter/>
              </a:ln>
            </p:spPr>
          </p:cxnSp>
          <p:cxnSp>
            <p:nvCxnSpPr>
              <p:cNvPr id="3217" name="Straight Connector 1117"/>
              <p:cNvCxnSpPr/>
              <p:nvPr/>
            </p:nvCxnSpPr>
            <p:spPr>
              <a:xfrm>
                <a:off x="6095880" y="-435240"/>
                <a:ext cx="360" cy="126360"/>
              </a:xfrm>
              <a:prstGeom prst="straightConnector1">
                <a:avLst/>
              </a:prstGeom>
              <a:ln w="6480">
                <a:solidFill>
                  <a:srgbClr val="a8a8a8"/>
                </a:solidFill>
                <a:miter/>
              </a:ln>
            </p:spPr>
          </p:cxnSp>
          <p:cxnSp>
            <p:nvCxnSpPr>
              <p:cNvPr id="3218" name="Straight Connector 1118"/>
              <p:cNvCxnSpPr/>
              <p:nvPr/>
            </p:nvCxnSpPr>
            <p:spPr>
              <a:xfrm>
                <a:off x="5931000" y="-435240"/>
                <a:ext cx="360" cy="126360"/>
              </a:xfrm>
              <a:prstGeom prst="straightConnector1">
                <a:avLst/>
              </a:prstGeom>
              <a:ln w="6480">
                <a:solidFill>
                  <a:srgbClr val="a8a8a8"/>
                </a:solidFill>
                <a:miter/>
              </a:ln>
            </p:spPr>
          </p:cxnSp>
          <p:cxnSp>
            <p:nvCxnSpPr>
              <p:cNvPr id="3219" name="Straight Connector 1119"/>
              <p:cNvCxnSpPr/>
              <p:nvPr/>
            </p:nvCxnSpPr>
            <p:spPr>
              <a:xfrm>
                <a:off x="6425280" y="-435240"/>
                <a:ext cx="360" cy="126360"/>
              </a:xfrm>
              <a:prstGeom prst="straightConnector1">
                <a:avLst/>
              </a:prstGeom>
              <a:ln w="6480">
                <a:solidFill>
                  <a:srgbClr val="a8a8a8"/>
                </a:solidFill>
                <a:miter/>
              </a:ln>
            </p:spPr>
          </p:cxnSp>
          <p:cxnSp>
            <p:nvCxnSpPr>
              <p:cNvPr id="3220" name="Straight Connector 1120"/>
              <p:cNvCxnSpPr/>
              <p:nvPr/>
            </p:nvCxnSpPr>
            <p:spPr>
              <a:xfrm>
                <a:off x="6260760" y="-435240"/>
                <a:ext cx="360" cy="126360"/>
              </a:xfrm>
              <a:prstGeom prst="straightConnector1">
                <a:avLst/>
              </a:prstGeom>
              <a:ln w="6480">
                <a:solidFill>
                  <a:srgbClr val="a8a8a8"/>
                </a:solidFill>
                <a:miter/>
              </a:ln>
            </p:spPr>
          </p:cxnSp>
          <p:cxnSp>
            <p:nvCxnSpPr>
              <p:cNvPr id="3221" name="Straight Connector 1126"/>
              <p:cNvCxnSpPr/>
              <p:nvPr/>
            </p:nvCxnSpPr>
            <p:spPr>
              <a:xfrm>
                <a:off x="6590160" y="-435240"/>
                <a:ext cx="360" cy="126360"/>
              </a:xfrm>
              <a:prstGeom prst="straightConnector1">
                <a:avLst/>
              </a:prstGeom>
              <a:ln w="6480">
                <a:solidFill>
                  <a:srgbClr val="a8a8a8"/>
                </a:solidFill>
                <a:miter/>
              </a:ln>
            </p:spPr>
          </p:cxnSp>
          <p:cxnSp>
            <p:nvCxnSpPr>
              <p:cNvPr id="3222" name="Straight Connector 1128"/>
              <p:cNvCxnSpPr/>
              <p:nvPr/>
            </p:nvCxnSpPr>
            <p:spPr>
              <a:xfrm>
                <a:off x="6919560" y="-435240"/>
                <a:ext cx="360" cy="126360"/>
              </a:xfrm>
              <a:prstGeom prst="straightConnector1">
                <a:avLst/>
              </a:prstGeom>
              <a:ln w="6480">
                <a:solidFill>
                  <a:srgbClr val="a8a8a8"/>
                </a:solidFill>
                <a:miter/>
              </a:ln>
            </p:spPr>
          </p:cxnSp>
          <p:cxnSp>
            <p:nvCxnSpPr>
              <p:cNvPr id="3223" name="Straight Connector 1129"/>
              <p:cNvCxnSpPr/>
              <p:nvPr/>
            </p:nvCxnSpPr>
            <p:spPr>
              <a:xfrm>
                <a:off x="6754680" y="-435240"/>
                <a:ext cx="360" cy="126360"/>
              </a:xfrm>
              <a:prstGeom prst="straightConnector1">
                <a:avLst/>
              </a:prstGeom>
              <a:ln w="6480">
                <a:solidFill>
                  <a:srgbClr val="a8a8a8"/>
                </a:solidFill>
                <a:miter/>
              </a:ln>
            </p:spPr>
          </p:cxnSp>
          <p:cxnSp>
            <p:nvCxnSpPr>
              <p:cNvPr id="3224" name="Straight Connector 1130"/>
              <p:cNvCxnSpPr/>
              <p:nvPr/>
            </p:nvCxnSpPr>
            <p:spPr>
              <a:xfrm>
                <a:off x="7248960" y="-435240"/>
                <a:ext cx="360" cy="126360"/>
              </a:xfrm>
              <a:prstGeom prst="straightConnector1">
                <a:avLst/>
              </a:prstGeom>
              <a:ln w="6480">
                <a:solidFill>
                  <a:srgbClr val="a8a8a8"/>
                </a:solidFill>
                <a:miter/>
              </a:ln>
            </p:spPr>
          </p:cxnSp>
          <p:cxnSp>
            <p:nvCxnSpPr>
              <p:cNvPr id="3225" name="Straight Connector 1131"/>
              <p:cNvCxnSpPr/>
              <p:nvPr/>
            </p:nvCxnSpPr>
            <p:spPr>
              <a:xfrm>
                <a:off x="7084440" y="-435240"/>
                <a:ext cx="360" cy="126360"/>
              </a:xfrm>
              <a:prstGeom prst="straightConnector1">
                <a:avLst/>
              </a:prstGeom>
              <a:ln w="6480">
                <a:solidFill>
                  <a:srgbClr val="a8a8a8"/>
                </a:solidFill>
                <a:miter/>
              </a:ln>
            </p:spPr>
          </p:cxnSp>
          <p:cxnSp>
            <p:nvCxnSpPr>
              <p:cNvPr id="3226" name="Straight Connector 1132"/>
              <p:cNvCxnSpPr/>
              <p:nvPr/>
            </p:nvCxnSpPr>
            <p:spPr>
              <a:xfrm>
                <a:off x="7578720" y="-435240"/>
                <a:ext cx="360" cy="126360"/>
              </a:xfrm>
              <a:prstGeom prst="straightConnector1">
                <a:avLst/>
              </a:prstGeom>
              <a:ln w="6480">
                <a:solidFill>
                  <a:srgbClr val="a8a8a8"/>
                </a:solidFill>
                <a:miter/>
              </a:ln>
            </p:spPr>
          </p:cxnSp>
          <p:cxnSp>
            <p:nvCxnSpPr>
              <p:cNvPr id="3227" name="Straight Connector 1133"/>
              <p:cNvCxnSpPr/>
              <p:nvPr/>
            </p:nvCxnSpPr>
            <p:spPr>
              <a:xfrm>
                <a:off x="7413840" y="-435240"/>
                <a:ext cx="360" cy="126360"/>
              </a:xfrm>
              <a:prstGeom prst="straightConnector1">
                <a:avLst/>
              </a:prstGeom>
              <a:ln w="6480">
                <a:solidFill>
                  <a:srgbClr val="a8a8a8"/>
                </a:solidFill>
                <a:miter/>
              </a:ln>
            </p:spPr>
          </p:cxnSp>
          <p:cxnSp>
            <p:nvCxnSpPr>
              <p:cNvPr id="3228" name="Straight Connector 1134"/>
              <p:cNvCxnSpPr/>
              <p:nvPr/>
            </p:nvCxnSpPr>
            <p:spPr>
              <a:xfrm>
                <a:off x="7908120" y="-435240"/>
                <a:ext cx="360" cy="126360"/>
              </a:xfrm>
              <a:prstGeom prst="straightConnector1">
                <a:avLst/>
              </a:prstGeom>
              <a:ln w="6480">
                <a:solidFill>
                  <a:srgbClr val="a8a8a8"/>
                </a:solidFill>
                <a:miter/>
              </a:ln>
            </p:spPr>
          </p:cxnSp>
          <p:cxnSp>
            <p:nvCxnSpPr>
              <p:cNvPr id="3229" name="Straight Connector 1135"/>
              <p:cNvCxnSpPr/>
              <p:nvPr/>
            </p:nvCxnSpPr>
            <p:spPr>
              <a:xfrm>
                <a:off x="7743240" y="-435240"/>
                <a:ext cx="360" cy="126360"/>
              </a:xfrm>
              <a:prstGeom prst="straightConnector1">
                <a:avLst/>
              </a:prstGeom>
              <a:ln w="6480">
                <a:solidFill>
                  <a:srgbClr val="a8a8a8"/>
                </a:solidFill>
                <a:miter/>
              </a:ln>
            </p:spPr>
          </p:cxnSp>
          <p:cxnSp>
            <p:nvCxnSpPr>
              <p:cNvPr id="3230" name="Straight Connector 1136"/>
              <p:cNvCxnSpPr/>
              <p:nvPr/>
            </p:nvCxnSpPr>
            <p:spPr>
              <a:xfrm>
                <a:off x="8237520" y="-435240"/>
                <a:ext cx="360" cy="126360"/>
              </a:xfrm>
              <a:prstGeom prst="straightConnector1">
                <a:avLst/>
              </a:prstGeom>
              <a:ln w="6480">
                <a:solidFill>
                  <a:srgbClr val="a8a8a8"/>
                </a:solidFill>
                <a:miter/>
              </a:ln>
            </p:spPr>
          </p:cxnSp>
          <p:cxnSp>
            <p:nvCxnSpPr>
              <p:cNvPr id="3231" name="Straight Connector 1137"/>
              <p:cNvCxnSpPr/>
              <p:nvPr/>
            </p:nvCxnSpPr>
            <p:spPr>
              <a:xfrm>
                <a:off x="8073000" y="-435240"/>
                <a:ext cx="360" cy="126360"/>
              </a:xfrm>
              <a:prstGeom prst="straightConnector1">
                <a:avLst/>
              </a:prstGeom>
              <a:ln w="6480">
                <a:solidFill>
                  <a:srgbClr val="a8a8a8"/>
                </a:solidFill>
                <a:miter/>
              </a:ln>
            </p:spPr>
          </p:cxnSp>
          <p:cxnSp>
            <p:nvCxnSpPr>
              <p:cNvPr id="3232" name="Straight Connector 1138"/>
              <p:cNvCxnSpPr/>
              <p:nvPr/>
            </p:nvCxnSpPr>
            <p:spPr>
              <a:xfrm>
                <a:off x="8567280" y="-435240"/>
                <a:ext cx="360" cy="126360"/>
              </a:xfrm>
              <a:prstGeom prst="straightConnector1">
                <a:avLst/>
              </a:prstGeom>
              <a:ln w="6480">
                <a:solidFill>
                  <a:srgbClr val="a8a8a8"/>
                </a:solidFill>
                <a:miter/>
              </a:ln>
            </p:spPr>
          </p:cxnSp>
          <p:cxnSp>
            <p:nvCxnSpPr>
              <p:cNvPr id="3233" name="Straight Connector 1139"/>
              <p:cNvCxnSpPr/>
              <p:nvPr/>
            </p:nvCxnSpPr>
            <p:spPr>
              <a:xfrm>
                <a:off x="8402400" y="-435240"/>
                <a:ext cx="360" cy="126360"/>
              </a:xfrm>
              <a:prstGeom prst="straightConnector1">
                <a:avLst/>
              </a:prstGeom>
              <a:ln w="6480">
                <a:solidFill>
                  <a:srgbClr val="a8a8a8"/>
                </a:solidFill>
                <a:miter/>
              </a:ln>
            </p:spPr>
          </p:cxnSp>
          <p:cxnSp>
            <p:nvCxnSpPr>
              <p:cNvPr id="3234" name="Straight Connector 1140"/>
              <p:cNvCxnSpPr/>
              <p:nvPr/>
            </p:nvCxnSpPr>
            <p:spPr>
              <a:xfrm>
                <a:off x="8896680" y="-435240"/>
                <a:ext cx="360" cy="126360"/>
              </a:xfrm>
              <a:prstGeom prst="straightConnector1">
                <a:avLst/>
              </a:prstGeom>
              <a:ln w="6480">
                <a:solidFill>
                  <a:srgbClr val="a8a8a8"/>
                </a:solidFill>
                <a:miter/>
              </a:ln>
            </p:spPr>
          </p:cxnSp>
          <p:cxnSp>
            <p:nvCxnSpPr>
              <p:cNvPr id="3235" name="Straight Connector 1141"/>
              <p:cNvCxnSpPr/>
              <p:nvPr/>
            </p:nvCxnSpPr>
            <p:spPr>
              <a:xfrm>
                <a:off x="8731800" y="-435240"/>
                <a:ext cx="360" cy="126360"/>
              </a:xfrm>
              <a:prstGeom prst="straightConnector1">
                <a:avLst/>
              </a:prstGeom>
              <a:ln w="6480">
                <a:solidFill>
                  <a:srgbClr val="a8a8a8"/>
                </a:solidFill>
                <a:miter/>
              </a:ln>
            </p:spPr>
          </p:cxnSp>
          <p:cxnSp>
            <p:nvCxnSpPr>
              <p:cNvPr id="3236" name="Straight Connector 1142"/>
              <p:cNvCxnSpPr/>
              <p:nvPr/>
            </p:nvCxnSpPr>
            <p:spPr>
              <a:xfrm>
                <a:off x="9226080" y="-435240"/>
                <a:ext cx="360" cy="126360"/>
              </a:xfrm>
              <a:prstGeom prst="straightConnector1">
                <a:avLst/>
              </a:prstGeom>
              <a:ln w="6480">
                <a:solidFill>
                  <a:srgbClr val="a8a8a8"/>
                </a:solidFill>
                <a:miter/>
              </a:ln>
            </p:spPr>
          </p:cxnSp>
          <p:cxnSp>
            <p:nvCxnSpPr>
              <p:cNvPr id="3237" name="Straight Connector 1143"/>
              <p:cNvCxnSpPr/>
              <p:nvPr/>
            </p:nvCxnSpPr>
            <p:spPr>
              <a:xfrm>
                <a:off x="9061560" y="-435240"/>
                <a:ext cx="360" cy="126360"/>
              </a:xfrm>
              <a:prstGeom prst="straightConnector1">
                <a:avLst/>
              </a:prstGeom>
              <a:ln w="6480">
                <a:solidFill>
                  <a:srgbClr val="a8a8a8"/>
                </a:solidFill>
                <a:miter/>
              </a:ln>
            </p:spPr>
          </p:cxnSp>
          <p:cxnSp>
            <p:nvCxnSpPr>
              <p:cNvPr id="3238" name="Straight Connector 1144"/>
              <p:cNvCxnSpPr/>
              <p:nvPr/>
            </p:nvCxnSpPr>
            <p:spPr>
              <a:xfrm>
                <a:off x="9555840" y="-435240"/>
                <a:ext cx="360" cy="126360"/>
              </a:xfrm>
              <a:prstGeom prst="straightConnector1">
                <a:avLst/>
              </a:prstGeom>
              <a:ln w="6480">
                <a:solidFill>
                  <a:srgbClr val="a8a8a8"/>
                </a:solidFill>
                <a:miter/>
              </a:ln>
            </p:spPr>
          </p:cxnSp>
          <p:cxnSp>
            <p:nvCxnSpPr>
              <p:cNvPr id="3239" name="Straight Connector 1145"/>
              <p:cNvCxnSpPr/>
              <p:nvPr/>
            </p:nvCxnSpPr>
            <p:spPr>
              <a:xfrm>
                <a:off x="9390960" y="-435240"/>
                <a:ext cx="360" cy="126360"/>
              </a:xfrm>
              <a:prstGeom prst="straightConnector1">
                <a:avLst/>
              </a:prstGeom>
              <a:ln w="6480">
                <a:solidFill>
                  <a:srgbClr val="a8a8a8"/>
                </a:solidFill>
                <a:miter/>
              </a:ln>
            </p:spPr>
          </p:cxnSp>
          <p:cxnSp>
            <p:nvCxnSpPr>
              <p:cNvPr id="3240" name="Straight Connector 1146"/>
              <p:cNvCxnSpPr/>
              <p:nvPr/>
            </p:nvCxnSpPr>
            <p:spPr>
              <a:xfrm>
                <a:off x="9885240" y="-435240"/>
                <a:ext cx="360" cy="126360"/>
              </a:xfrm>
              <a:prstGeom prst="straightConnector1">
                <a:avLst/>
              </a:prstGeom>
              <a:ln w="6480">
                <a:solidFill>
                  <a:srgbClr val="a8a8a8"/>
                </a:solidFill>
                <a:miter/>
              </a:ln>
            </p:spPr>
          </p:cxnSp>
          <p:cxnSp>
            <p:nvCxnSpPr>
              <p:cNvPr id="3241" name="Straight Connector 1147"/>
              <p:cNvCxnSpPr/>
              <p:nvPr/>
            </p:nvCxnSpPr>
            <p:spPr>
              <a:xfrm>
                <a:off x="9720360" y="-435240"/>
                <a:ext cx="360" cy="126360"/>
              </a:xfrm>
              <a:prstGeom prst="straightConnector1">
                <a:avLst/>
              </a:prstGeom>
              <a:ln w="6480">
                <a:solidFill>
                  <a:srgbClr val="a8a8a8"/>
                </a:solidFill>
                <a:miter/>
              </a:ln>
            </p:spPr>
          </p:cxnSp>
          <p:cxnSp>
            <p:nvCxnSpPr>
              <p:cNvPr id="3242" name="Straight Connector 1148"/>
              <p:cNvCxnSpPr/>
              <p:nvPr/>
            </p:nvCxnSpPr>
            <p:spPr>
              <a:xfrm>
                <a:off x="10214640" y="-435240"/>
                <a:ext cx="360" cy="126360"/>
              </a:xfrm>
              <a:prstGeom prst="straightConnector1">
                <a:avLst/>
              </a:prstGeom>
              <a:ln w="6480">
                <a:solidFill>
                  <a:srgbClr val="a8a8a8"/>
                </a:solidFill>
                <a:miter/>
              </a:ln>
            </p:spPr>
          </p:cxnSp>
          <p:cxnSp>
            <p:nvCxnSpPr>
              <p:cNvPr id="3243" name="Straight Connector 1149"/>
              <p:cNvCxnSpPr/>
              <p:nvPr/>
            </p:nvCxnSpPr>
            <p:spPr>
              <a:xfrm>
                <a:off x="10050120" y="-435240"/>
                <a:ext cx="360" cy="126360"/>
              </a:xfrm>
              <a:prstGeom prst="straightConnector1">
                <a:avLst/>
              </a:prstGeom>
              <a:ln w="6480">
                <a:solidFill>
                  <a:srgbClr val="a8a8a8"/>
                </a:solidFill>
                <a:miter/>
              </a:ln>
            </p:spPr>
          </p:cxnSp>
          <p:cxnSp>
            <p:nvCxnSpPr>
              <p:cNvPr id="3244" name="Straight Connector 1150"/>
              <p:cNvCxnSpPr/>
              <p:nvPr/>
            </p:nvCxnSpPr>
            <p:spPr>
              <a:xfrm>
                <a:off x="10544400" y="-435240"/>
                <a:ext cx="360" cy="126360"/>
              </a:xfrm>
              <a:prstGeom prst="straightConnector1">
                <a:avLst/>
              </a:prstGeom>
              <a:ln w="6480">
                <a:solidFill>
                  <a:srgbClr val="a8a8a8"/>
                </a:solidFill>
                <a:miter/>
              </a:ln>
            </p:spPr>
          </p:cxnSp>
          <p:cxnSp>
            <p:nvCxnSpPr>
              <p:cNvPr id="3245" name="Straight Connector 1151"/>
              <p:cNvCxnSpPr/>
              <p:nvPr/>
            </p:nvCxnSpPr>
            <p:spPr>
              <a:xfrm>
                <a:off x="10379520" y="-435240"/>
                <a:ext cx="360" cy="126360"/>
              </a:xfrm>
              <a:prstGeom prst="straightConnector1">
                <a:avLst/>
              </a:prstGeom>
              <a:ln w="6480">
                <a:solidFill>
                  <a:srgbClr val="a8a8a8"/>
                </a:solidFill>
                <a:miter/>
              </a:ln>
            </p:spPr>
          </p:cxnSp>
          <p:cxnSp>
            <p:nvCxnSpPr>
              <p:cNvPr id="3246" name="Straight Connector 1152"/>
              <p:cNvCxnSpPr/>
              <p:nvPr/>
            </p:nvCxnSpPr>
            <p:spPr>
              <a:xfrm>
                <a:off x="10873800" y="-435240"/>
                <a:ext cx="360" cy="126360"/>
              </a:xfrm>
              <a:prstGeom prst="straightConnector1">
                <a:avLst/>
              </a:prstGeom>
              <a:ln w="6480">
                <a:solidFill>
                  <a:srgbClr val="a8a8a8"/>
                </a:solidFill>
                <a:miter/>
              </a:ln>
            </p:spPr>
          </p:cxnSp>
          <p:cxnSp>
            <p:nvCxnSpPr>
              <p:cNvPr id="3247" name="Straight Connector 1153"/>
              <p:cNvCxnSpPr/>
              <p:nvPr/>
            </p:nvCxnSpPr>
            <p:spPr>
              <a:xfrm>
                <a:off x="10708920" y="-435240"/>
                <a:ext cx="360" cy="126360"/>
              </a:xfrm>
              <a:prstGeom prst="straightConnector1">
                <a:avLst/>
              </a:prstGeom>
              <a:ln w="6480">
                <a:solidFill>
                  <a:srgbClr val="a8a8a8"/>
                </a:solidFill>
                <a:miter/>
              </a:ln>
            </p:spPr>
          </p:cxnSp>
          <p:cxnSp>
            <p:nvCxnSpPr>
              <p:cNvPr id="3248" name="Straight Connector 1154"/>
              <p:cNvCxnSpPr/>
              <p:nvPr/>
            </p:nvCxnSpPr>
            <p:spPr>
              <a:xfrm>
                <a:off x="11203200" y="-435240"/>
                <a:ext cx="360" cy="126360"/>
              </a:xfrm>
              <a:prstGeom prst="straightConnector1">
                <a:avLst/>
              </a:prstGeom>
              <a:ln w="6480">
                <a:solidFill>
                  <a:srgbClr val="a8a8a8"/>
                </a:solidFill>
                <a:miter/>
              </a:ln>
            </p:spPr>
          </p:cxnSp>
          <p:cxnSp>
            <p:nvCxnSpPr>
              <p:cNvPr id="3249" name="Straight Connector 1155"/>
              <p:cNvCxnSpPr/>
              <p:nvPr/>
            </p:nvCxnSpPr>
            <p:spPr>
              <a:xfrm>
                <a:off x="11038680" y="-435240"/>
                <a:ext cx="360" cy="126360"/>
              </a:xfrm>
              <a:prstGeom prst="straightConnector1">
                <a:avLst/>
              </a:prstGeom>
              <a:ln w="6480">
                <a:solidFill>
                  <a:srgbClr val="a8a8a8"/>
                </a:solidFill>
                <a:miter/>
              </a:ln>
            </p:spPr>
          </p:cxnSp>
          <p:cxnSp>
            <p:nvCxnSpPr>
              <p:cNvPr id="3250" name="Straight Connector 1156"/>
              <p:cNvCxnSpPr/>
              <p:nvPr/>
            </p:nvCxnSpPr>
            <p:spPr>
              <a:xfrm>
                <a:off x="11532960" y="-435240"/>
                <a:ext cx="360" cy="126360"/>
              </a:xfrm>
              <a:prstGeom prst="straightConnector1">
                <a:avLst/>
              </a:prstGeom>
              <a:ln w="6480">
                <a:solidFill>
                  <a:srgbClr val="a8a8a8"/>
                </a:solidFill>
                <a:miter/>
              </a:ln>
            </p:spPr>
          </p:cxnSp>
          <p:cxnSp>
            <p:nvCxnSpPr>
              <p:cNvPr id="3251" name="Straight Connector 1157"/>
              <p:cNvCxnSpPr/>
              <p:nvPr/>
            </p:nvCxnSpPr>
            <p:spPr>
              <a:xfrm>
                <a:off x="11368080" y="-435240"/>
                <a:ext cx="360" cy="126360"/>
              </a:xfrm>
              <a:prstGeom prst="straightConnector1">
                <a:avLst/>
              </a:prstGeom>
              <a:ln w="6480">
                <a:solidFill>
                  <a:srgbClr val="a8a8a8"/>
                </a:solidFill>
                <a:miter/>
              </a:ln>
            </p:spPr>
          </p:cxnSp>
          <p:cxnSp>
            <p:nvCxnSpPr>
              <p:cNvPr id="3252" name="Straight Connector 1158"/>
              <p:cNvCxnSpPr/>
              <p:nvPr/>
            </p:nvCxnSpPr>
            <p:spPr>
              <a:xfrm>
                <a:off x="11862360" y="-435240"/>
                <a:ext cx="360" cy="126360"/>
              </a:xfrm>
              <a:prstGeom prst="straightConnector1">
                <a:avLst/>
              </a:prstGeom>
              <a:ln w="6480">
                <a:solidFill>
                  <a:srgbClr val="a8a8a8"/>
                </a:solidFill>
                <a:miter/>
              </a:ln>
            </p:spPr>
          </p:cxnSp>
          <p:cxnSp>
            <p:nvCxnSpPr>
              <p:cNvPr id="3253" name="Straight Connector 1159"/>
              <p:cNvCxnSpPr/>
              <p:nvPr/>
            </p:nvCxnSpPr>
            <p:spPr>
              <a:xfrm>
                <a:off x="11697480" y="-435240"/>
                <a:ext cx="360" cy="126360"/>
              </a:xfrm>
              <a:prstGeom prst="straightConnector1">
                <a:avLst/>
              </a:prstGeom>
              <a:ln w="6480">
                <a:solidFill>
                  <a:srgbClr val="a8a8a8"/>
                </a:solidFill>
                <a:miter/>
              </a:ln>
            </p:spPr>
          </p:cxnSp>
          <p:cxnSp>
            <p:nvCxnSpPr>
              <p:cNvPr id="3254" name="Straight Connector 1845"/>
              <p:cNvCxnSpPr/>
              <p:nvPr/>
            </p:nvCxnSpPr>
            <p:spPr>
              <a:xfrm>
                <a:off x="12481560" y="489600"/>
                <a:ext cx="126360" cy="360"/>
              </a:xfrm>
              <a:prstGeom prst="straightConnector1">
                <a:avLst/>
              </a:prstGeom>
              <a:ln w="6480">
                <a:solidFill>
                  <a:srgbClr val="a8a8a8"/>
                </a:solidFill>
                <a:miter/>
              </a:ln>
            </p:spPr>
          </p:cxnSp>
          <p:cxnSp>
            <p:nvCxnSpPr>
              <p:cNvPr id="3255" name="Straight Connector 1846"/>
              <p:cNvCxnSpPr/>
              <p:nvPr/>
            </p:nvCxnSpPr>
            <p:spPr>
              <a:xfrm>
                <a:off x="12481560" y="326520"/>
                <a:ext cx="126360" cy="360"/>
              </a:xfrm>
              <a:prstGeom prst="straightConnector1">
                <a:avLst/>
              </a:prstGeom>
              <a:ln w="6480">
                <a:solidFill>
                  <a:srgbClr val="a8a8a8"/>
                </a:solidFill>
                <a:miter/>
              </a:ln>
            </p:spPr>
          </p:cxnSp>
          <p:cxnSp>
            <p:nvCxnSpPr>
              <p:cNvPr id="3256" name="Straight Connector 1847"/>
              <p:cNvCxnSpPr/>
              <p:nvPr/>
            </p:nvCxnSpPr>
            <p:spPr>
              <a:xfrm>
                <a:off x="12481560" y="816120"/>
                <a:ext cx="126360" cy="360"/>
              </a:xfrm>
              <a:prstGeom prst="straightConnector1">
                <a:avLst/>
              </a:prstGeom>
              <a:ln w="6480">
                <a:solidFill>
                  <a:srgbClr val="a8a8a8"/>
                </a:solidFill>
                <a:miter/>
              </a:ln>
            </p:spPr>
          </p:cxnSp>
          <p:cxnSp>
            <p:nvCxnSpPr>
              <p:cNvPr id="3257" name="Straight Connector 1848"/>
              <p:cNvCxnSpPr/>
              <p:nvPr/>
            </p:nvCxnSpPr>
            <p:spPr>
              <a:xfrm>
                <a:off x="12481560" y="653040"/>
                <a:ext cx="126360" cy="360"/>
              </a:xfrm>
              <a:prstGeom prst="straightConnector1">
                <a:avLst/>
              </a:prstGeom>
              <a:ln w="6480">
                <a:solidFill>
                  <a:srgbClr val="a8a8a8"/>
                </a:solidFill>
                <a:miter/>
              </a:ln>
            </p:spPr>
          </p:cxnSp>
          <p:cxnSp>
            <p:nvCxnSpPr>
              <p:cNvPr id="3258" name="Straight Connector 1849"/>
              <p:cNvCxnSpPr/>
              <p:nvPr/>
            </p:nvCxnSpPr>
            <p:spPr>
              <a:xfrm>
                <a:off x="12481560" y="1142640"/>
                <a:ext cx="126360" cy="360"/>
              </a:xfrm>
              <a:prstGeom prst="straightConnector1">
                <a:avLst/>
              </a:prstGeom>
              <a:ln w="6480">
                <a:solidFill>
                  <a:srgbClr val="a8a8a8"/>
                </a:solidFill>
                <a:miter/>
              </a:ln>
            </p:spPr>
          </p:cxnSp>
          <p:cxnSp>
            <p:nvCxnSpPr>
              <p:cNvPr id="3259" name="Straight Connector 1850"/>
              <p:cNvCxnSpPr/>
              <p:nvPr/>
            </p:nvCxnSpPr>
            <p:spPr>
              <a:xfrm>
                <a:off x="12481560" y="979560"/>
                <a:ext cx="126360" cy="360"/>
              </a:xfrm>
              <a:prstGeom prst="straightConnector1">
                <a:avLst/>
              </a:prstGeom>
              <a:ln w="6480">
                <a:solidFill>
                  <a:srgbClr val="a8a8a8"/>
                </a:solidFill>
                <a:miter/>
              </a:ln>
            </p:spPr>
          </p:cxnSp>
          <p:cxnSp>
            <p:nvCxnSpPr>
              <p:cNvPr id="3260" name="Straight Connector 1851"/>
              <p:cNvCxnSpPr/>
              <p:nvPr/>
            </p:nvCxnSpPr>
            <p:spPr>
              <a:xfrm>
                <a:off x="12481560" y="1469520"/>
                <a:ext cx="126360" cy="360"/>
              </a:xfrm>
              <a:prstGeom prst="straightConnector1">
                <a:avLst/>
              </a:prstGeom>
              <a:ln w="6480">
                <a:solidFill>
                  <a:srgbClr val="a8a8a8"/>
                </a:solidFill>
                <a:miter/>
              </a:ln>
            </p:spPr>
          </p:cxnSp>
          <p:cxnSp>
            <p:nvCxnSpPr>
              <p:cNvPr id="3261" name="Straight Connector 1852"/>
              <p:cNvCxnSpPr/>
              <p:nvPr/>
            </p:nvCxnSpPr>
            <p:spPr>
              <a:xfrm>
                <a:off x="12481560" y="1306080"/>
                <a:ext cx="126360" cy="360"/>
              </a:xfrm>
              <a:prstGeom prst="straightConnector1">
                <a:avLst/>
              </a:prstGeom>
              <a:ln w="6480">
                <a:solidFill>
                  <a:srgbClr val="a8a8a8"/>
                </a:solidFill>
                <a:miter/>
              </a:ln>
            </p:spPr>
          </p:cxnSp>
          <p:cxnSp>
            <p:nvCxnSpPr>
              <p:cNvPr id="3262" name="Straight Connector 1853"/>
              <p:cNvCxnSpPr/>
              <p:nvPr/>
            </p:nvCxnSpPr>
            <p:spPr>
              <a:xfrm>
                <a:off x="12481560" y="1796040"/>
                <a:ext cx="126360" cy="360"/>
              </a:xfrm>
              <a:prstGeom prst="straightConnector1">
                <a:avLst/>
              </a:prstGeom>
              <a:ln w="6480">
                <a:solidFill>
                  <a:srgbClr val="a8a8a8"/>
                </a:solidFill>
                <a:miter/>
              </a:ln>
            </p:spPr>
          </p:cxnSp>
          <p:cxnSp>
            <p:nvCxnSpPr>
              <p:cNvPr id="3263" name="Straight Connector 1854"/>
              <p:cNvCxnSpPr/>
              <p:nvPr/>
            </p:nvCxnSpPr>
            <p:spPr>
              <a:xfrm>
                <a:off x="12481560" y="1632600"/>
                <a:ext cx="126360" cy="360"/>
              </a:xfrm>
              <a:prstGeom prst="straightConnector1">
                <a:avLst/>
              </a:prstGeom>
              <a:ln w="6480">
                <a:solidFill>
                  <a:srgbClr val="a8a8a8"/>
                </a:solidFill>
                <a:miter/>
              </a:ln>
            </p:spPr>
          </p:cxnSp>
          <p:cxnSp>
            <p:nvCxnSpPr>
              <p:cNvPr id="3264" name="Straight Connector 1855"/>
              <p:cNvCxnSpPr/>
              <p:nvPr/>
            </p:nvCxnSpPr>
            <p:spPr>
              <a:xfrm>
                <a:off x="12481560" y="2122560"/>
                <a:ext cx="126360" cy="360"/>
              </a:xfrm>
              <a:prstGeom prst="straightConnector1">
                <a:avLst/>
              </a:prstGeom>
              <a:ln w="6480">
                <a:solidFill>
                  <a:srgbClr val="a8a8a8"/>
                </a:solidFill>
                <a:miter/>
              </a:ln>
            </p:spPr>
          </p:cxnSp>
          <p:cxnSp>
            <p:nvCxnSpPr>
              <p:cNvPr id="3265" name="Straight Connector 1856"/>
              <p:cNvCxnSpPr/>
              <p:nvPr/>
            </p:nvCxnSpPr>
            <p:spPr>
              <a:xfrm>
                <a:off x="12481560" y="1959120"/>
                <a:ext cx="126360" cy="360"/>
              </a:xfrm>
              <a:prstGeom prst="straightConnector1">
                <a:avLst/>
              </a:prstGeom>
              <a:ln w="6480">
                <a:solidFill>
                  <a:srgbClr val="a8a8a8"/>
                </a:solidFill>
                <a:miter/>
              </a:ln>
            </p:spPr>
          </p:cxnSp>
          <p:cxnSp>
            <p:nvCxnSpPr>
              <p:cNvPr id="3266" name="Straight Connector 1857"/>
              <p:cNvCxnSpPr/>
              <p:nvPr/>
            </p:nvCxnSpPr>
            <p:spPr>
              <a:xfrm>
                <a:off x="12481560" y="2449080"/>
                <a:ext cx="126360" cy="360"/>
              </a:xfrm>
              <a:prstGeom prst="straightConnector1">
                <a:avLst/>
              </a:prstGeom>
              <a:ln w="6480">
                <a:solidFill>
                  <a:srgbClr val="a8a8a8"/>
                </a:solidFill>
                <a:miter/>
              </a:ln>
            </p:spPr>
          </p:cxnSp>
          <p:cxnSp>
            <p:nvCxnSpPr>
              <p:cNvPr id="3267" name="Straight Connector 1858"/>
              <p:cNvCxnSpPr/>
              <p:nvPr/>
            </p:nvCxnSpPr>
            <p:spPr>
              <a:xfrm>
                <a:off x="12481560" y="2285640"/>
                <a:ext cx="126360" cy="360"/>
              </a:xfrm>
              <a:prstGeom prst="straightConnector1">
                <a:avLst/>
              </a:prstGeom>
              <a:ln w="6480">
                <a:solidFill>
                  <a:srgbClr val="a8a8a8"/>
                </a:solidFill>
                <a:miter/>
              </a:ln>
            </p:spPr>
          </p:cxnSp>
          <p:cxnSp>
            <p:nvCxnSpPr>
              <p:cNvPr id="3268" name="Straight Connector 1859"/>
              <p:cNvCxnSpPr/>
              <p:nvPr/>
            </p:nvCxnSpPr>
            <p:spPr>
              <a:xfrm>
                <a:off x="12481560" y="2775600"/>
                <a:ext cx="126360" cy="360"/>
              </a:xfrm>
              <a:prstGeom prst="straightConnector1">
                <a:avLst/>
              </a:prstGeom>
              <a:ln w="6480">
                <a:solidFill>
                  <a:srgbClr val="a8a8a8"/>
                </a:solidFill>
                <a:miter/>
              </a:ln>
            </p:spPr>
          </p:cxnSp>
          <p:cxnSp>
            <p:nvCxnSpPr>
              <p:cNvPr id="3269" name="Straight Connector 1860"/>
              <p:cNvCxnSpPr/>
              <p:nvPr/>
            </p:nvCxnSpPr>
            <p:spPr>
              <a:xfrm>
                <a:off x="12481560" y="2612520"/>
                <a:ext cx="126360" cy="360"/>
              </a:xfrm>
              <a:prstGeom prst="straightConnector1">
                <a:avLst/>
              </a:prstGeom>
              <a:ln w="6480">
                <a:solidFill>
                  <a:srgbClr val="a8a8a8"/>
                </a:solidFill>
                <a:miter/>
              </a:ln>
            </p:spPr>
          </p:cxnSp>
          <p:cxnSp>
            <p:nvCxnSpPr>
              <p:cNvPr id="3270" name="Straight Connector 1861"/>
              <p:cNvCxnSpPr/>
              <p:nvPr/>
            </p:nvCxnSpPr>
            <p:spPr>
              <a:xfrm>
                <a:off x="12481560" y="3102120"/>
                <a:ext cx="126360" cy="360"/>
              </a:xfrm>
              <a:prstGeom prst="straightConnector1">
                <a:avLst/>
              </a:prstGeom>
              <a:ln w="6480">
                <a:solidFill>
                  <a:srgbClr val="a8a8a8"/>
                </a:solidFill>
                <a:miter/>
              </a:ln>
            </p:spPr>
          </p:cxnSp>
          <p:cxnSp>
            <p:nvCxnSpPr>
              <p:cNvPr id="3271" name="Straight Connector 1862"/>
              <p:cNvCxnSpPr/>
              <p:nvPr/>
            </p:nvCxnSpPr>
            <p:spPr>
              <a:xfrm>
                <a:off x="12481560" y="2939040"/>
                <a:ext cx="126360" cy="360"/>
              </a:xfrm>
              <a:prstGeom prst="straightConnector1">
                <a:avLst/>
              </a:prstGeom>
              <a:ln w="6480">
                <a:solidFill>
                  <a:srgbClr val="a8a8a8"/>
                </a:solidFill>
                <a:miter/>
              </a:ln>
            </p:spPr>
          </p:cxnSp>
          <p:cxnSp>
            <p:nvCxnSpPr>
              <p:cNvPr id="3272" name="Straight Connector 1863"/>
              <p:cNvCxnSpPr/>
              <p:nvPr/>
            </p:nvCxnSpPr>
            <p:spPr>
              <a:xfrm>
                <a:off x="12481560" y="3428640"/>
                <a:ext cx="126360" cy="360"/>
              </a:xfrm>
              <a:prstGeom prst="straightConnector1">
                <a:avLst/>
              </a:prstGeom>
              <a:ln w="6480">
                <a:solidFill>
                  <a:srgbClr val="a8a8a8"/>
                </a:solidFill>
                <a:miter/>
              </a:ln>
            </p:spPr>
          </p:cxnSp>
          <p:cxnSp>
            <p:nvCxnSpPr>
              <p:cNvPr id="3273" name="Straight Connector 1864"/>
              <p:cNvCxnSpPr/>
              <p:nvPr/>
            </p:nvCxnSpPr>
            <p:spPr>
              <a:xfrm>
                <a:off x="12481560" y="3265560"/>
                <a:ext cx="126360" cy="360"/>
              </a:xfrm>
              <a:prstGeom prst="straightConnector1">
                <a:avLst/>
              </a:prstGeom>
              <a:ln w="6480">
                <a:solidFill>
                  <a:srgbClr val="a8a8a8"/>
                </a:solidFill>
                <a:miter/>
              </a:ln>
            </p:spPr>
          </p:cxnSp>
          <p:cxnSp>
            <p:nvCxnSpPr>
              <p:cNvPr id="3274" name="Straight Connector 1865"/>
              <p:cNvCxnSpPr/>
              <p:nvPr/>
            </p:nvCxnSpPr>
            <p:spPr>
              <a:xfrm>
                <a:off x="12481560" y="3755520"/>
                <a:ext cx="126360" cy="360"/>
              </a:xfrm>
              <a:prstGeom prst="straightConnector1">
                <a:avLst/>
              </a:prstGeom>
              <a:ln w="6480">
                <a:solidFill>
                  <a:srgbClr val="a8a8a8"/>
                </a:solidFill>
                <a:miter/>
              </a:ln>
            </p:spPr>
          </p:cxnSp>
          <p:cxnSp>
            <p:nvCxnSpPr>
              <p:cNvPr id="3275" name="Straight Connector 1866"/>
              <p:cNvCxnSpPr/>
              <p:nvPr/>
            </p:nvCxnSpPr>
            <p:spPr>
              <a:xfrm>
                <a:off x="12481560" y="3592080"/>
                <a:ext cx="126360" cy="360"/>
              </a:xfrm>
              <a:prstGeom prst="straightConnector1">
                <a:avLst/>
              </a:prstGeom>
              <a:ln w="6480">
                <a:solidFill>
                  <a:srgbClr val="a8a8a8"/>
                </a:solidFill>
                <a:miter/>
              </a:ln>
            </p:spPr>
          </p:cxnSp>
          <p:cxnSp>
            <p:nvCxnSpPr>
              <p:cNvPr id="3276" name="Straight Connector 1867"/>
              <p:cNvCxnSpPr/>
              <p:nvPr/>
            </p:nvCxnSpPr>
            <p:spPr>
              <a:xfrm>
                <a:off x="12481560" y="4081680"/>
                <a:ext cx="126360" cy="360"/>
              </a:xfrm>
              <a:prstGeom prst="straightConnector1">
                <a:avLst/>
              </a:prstGeom>
              <a:ln w="6480">
                <a:solidFill>
                  <a:srgbClr val="a8a8a8"/>
                </a:solidFill>
                <a:miter/>
              </a:ln>
            </p:spPr>
          </p:cxnSp>
          <p:cxnSp>
            <p:nvCxnSpPr>
              <p:cNvPr id="3277" name="Straight Connector 1868"/>
              <p:cNvCxnSpPr/>
              <p:nvPr/>
            </p:nvCxnSpPr>
            <p:spPr>
              <a:xfrm>
                <a:off x="12481560" y="3918240"/>
                <a:ext cx="126360" cy="360"/>
              </a:xfrm>
              <a:prstGeom prst="straightConnector1">
                <a:avLst/>
              </a:prstGeom>
              <a:ln w="6480">
                <a:solidFill>
                  <a:srgbClr val="a8a8a8"/>
                </a:solidFill>
                <a:miter/>
              </a:ln>
            </p:spPr>
          </p:cxnSp>
          <p:cxnSp>
            <p:nvCxnSpPr>
              <p:cNvPr id="3278" name="Straight Connector 1869"/>
              <p:cNvCxnSpPr/>
              <p:nvPr/>
            </p:nvCxnSpPr>
            <p:spPr>
              <a:xfrm>
                <a:off x="12481560" y="4408200"/>
                <a:ext cx="126360" cy="360"/>
              </a:xfrm>
              <a:prstGeom prst="straightConnector1">
                <a:avLst/>
              </a:prstGeom>
              <a:ln w="6480">
                <a:solidFill>
                  <a:srgbClr val="a8a8a8"/>
                </a:solidFill>
                <a:miter/>
              </a:ln>
            </p:spPr>
          </p:cxnSp>
          <p:cxnSp>
            <p:nvCxnSpPr>
              <p:cNvPr id="3279" name="Straight Connector 1870"/>
              <p:cNvCxnSpPr/>
              <p:nvPr/>
            </p:nvCxnSpPr>
            <p:spPr>
              <a:xfrm>
                <a:off x="12481560" y="4244760"/>
                <a:ext cx="126360" cy="360"/>
              </a:xfrm>
              <a:prstGeom prst="straightConnector1">
                <a:avLst/>
              </a:prstGeom>
              <a:ln w="6480">
                <a:solidFill>
                  <a:srgbClr val="a8a8a8"/>
                </a:solidFill>
                <a:miter/>
              </a:ln>
            </p:spPr>
          </p:cxnSp>
          <p:cxnSp>
            <p:nvCxnSpPr>
              <p:cNvPr id="3280" name="Straight Connector 1871"/>
              <p:cNvCxnSpPr/>
              <p:nvPr/>
            </p:nvCxnSpPr>
            <p:spPr>
              <a:xfrm>
                <a:off x="12481560" y="4734720"/>
                <a:ext cx="126360" cy="360"/>
              </a:xfrm>
              <a:prstGeom prst="straightConnector1">
                <a:avLst/>
              </a:prstGeom>
              <a:ln w="6480">
                <a:solidFill>
                  <a:srgbClr val="a8a8a8"/>
                </a:solidFill>
                <a:miter/>
              </a:ln>
            </p:spPr>
          </p:cxnSp>
          <p:cxnSp>
            <p:nvCxnSpPr>
              <p:cNvPr id="3281" name="Straight Connector 1872"/>
              <p:cNvCxnSpPr/>
              <p:nvPr/>
            </p:nvCxnSpPr>
            <p:spPr>
              <a:xfrm>
                <a:off x="12481560" y="4571280"/>
                <a:ext cx="126360" cy="360"/>
              </a:xfrm>
              <a:prstGeom prst="straightConnector1">
                <a:avLst/>
              </a:prstGeom>
              <a:ln w="6480">
                <a:solidFill>
                  <a:srgbClr val="a8a8a8"/>
                </a:solidFill>
                <a:miter/>
              </a:ln>
            </p:spPr>
          </p:cxnSp>
          <p:cxnSp>
            <p:nvCxnSpPr>
              <p:cNvPr id="3282" name="Straight Connector 1873"/>
              <p:cNvCxnSpPr/>
              <p:nvPr/>
            </p:nvCxnSpPr>
            <p:spPr>
              <a:xfrm>
                <a:off x="12481560" y="5061240"/>
                <a:ext cx="126360" cy="360"/>
              </a:xfrm>
              <a:prstGeom prst="straightConnector1">
                <a:avLst/>
              </a:prstGeom>
              <a:ln w="6480">
                <a:solidFill>
                  <a:srgbClr val="a8a8a8"/>
                </a:solidFill>
                <a:miter/>
              </a:ln>
            </p:spPr>
          </p:cxnSp>
          <p:cxnSp>
            <p:nvCxnSpPr>
              <p:cNvPr id="3283" name="Straight Connector 1875"/>
              <p:cNvCxnSpPr/>
              <p:nvPr/>
            </p:nvCxnSpPr>
            <p:spPr>
              <a:xfrm>
                <a:off x="12481560" y="5387760"/>
                <a:ext cx="126360" cy="360"/>
              </a:xfrm>
              <a:prstGeom prst="straightConnector1">
                <a:avLst/>
              </a:prstGeom>
              <a:ln w="6480">
                <a:solidFill>
                  <a:srgbClr val="a8a8a8"/>
                </a:solidFill>
                <a:miter/>
              </a:ln>
            </p:spPr>
          </p:cxnSp>
          <p:cxnSp>
            <p:nvCxnSpPr>
              <p:cNvPr id="3284" name="Straight Connector 1876"/>
              <p:cNvCxnSpPr/>
              <p:nvPr/>
            </p:nvCxnSpPr>
            <p:spPr>
              <a:xfrm>
                <a:off x="12481560" y="5224680"/>
                <a:ext cx="126360" cy="360"/>
              </a:xfrm>
              <a:prstGeom prst="straightConnector1">
                <a:avLst/>
              </a:prstGeom>
              <a:ln w="6480">
                <a:solidFill>
                  <a:srgbClr val="a8a8a8"/>
                </a:solidFill>
                <a:miter/>
              </a:ln>
            </p:spPr>
          </p:cxnSp>
          <p:cxnSp>
            <p:nvCxnSpPr>
              <p:cNvPr id="3285" name="Straight Connector 1877"/>
              <p:cNvCxnSpPr/>
              <p:nvPr/>
            </p:nvCxnSpPr>
            <p:spPr>
              <a:xfrm>
                <a:off x="12481560" y="5714280"/>
                <a:ext cx="126360" cy="360"/>
              </a:xfrm>
              <a:prstGeom prst="straightConnector1">
                <a:avLst/>
              </a:prstGeom>
              <a:ln w="6480">
                <a:solidFill>
                  <a:srgbClr val="a8a8a8"/>
                </a:solidFill>
                <a:miter/>
              </a:ln>
            </p:spPr>
          </p:cxnSp>
          <p:cxnSp>
            <p:nvCxnSpPr>
              <p:cNvPr id="3286" name="Straight Connector 1878"/>
              <p:cNvCxnSpPr/>
              <p:nvPr/>
            </p:nvCxnSpPr>
            <p:spPr>
              <a:xfrm>
                <a:off x="12481560" y="5551200"/>
                <a:ext cx="126360" cy="360"/>
              </a:xfrm>
              <a:prstGeom prst="straightConnector1">
                <a:avLst/>
              </a:prstGeom>
              <a:ln w="6480">
                <a:solidFill>
                  <a:srgbClr val="a8a8a8"/>
                </a:solidFill>
                <a:miter/>
              </a:ln>
            </p:spPr>
          </p:cxnSp>
          <p:cxnSp>
            <p:nvCxnSpPr>
              <p:cNvPr id="3287" name="Straight Connector 1879"/>
              <p:cNvCxnSpPr/>
              <p:nvPr/>
            </p:nvCxnSpPr>
            <p:spPr>
              <a:xfrm>
                <a:off x="12481560" y="6041160"/>
                <a:ext cx="126360" cy="360"/>
              </a:xfrm>
              <a:prstGeom prst="straightConnector1">
                <a:avLst/>
              </a:prstGeom>
              <a:ln w="6480">
                <a:solidFill>
                  <a:srgbClr val="a8a8a8"/>
                </a:solidFill>
                <a:miter/>
              </a:ln>
            </p:spPr>
          </p:cxnSp>
          <p:cxnSp>
            <p:nvCxnSpPr>
              <p:cNvPr id="3288" name="Straight Connector 1880"/>
              <p:cNvCxnSpPr/>
              <p:nvPr/>
            </p:nvCxnSpPr>
            <p:spPr>
              <a:xfrm>
                <a:off x="12481560" y="5877720"/>
                <a:ext cx="126360" cy="360"/>
              </a:xfrm>
              <a:prstGeom prst="straightConnector1">
                <a:avLst/>
              </a:prstGeom>
              <a:ln w="6480">
                <a:solidFill>
                  <a:srgbClr val="a8a8a8"/>
                </a:solidFill>
                <a:miter/>
              </a:ln>
            </p:spPr>
          </p:cxnSp>
          <p:cxnSp>
            <p:nvCxnSpPr>
              <p:cNvPr id="3289" name="Straight Connector 1881"/>
              <p:cNvCxnSpPr/>
              <p:nvPr/>
            </p:nvCxnSpPr>
            <p:spPr>
              <a:xfrm>
                <a:off x="12481560" y="6367680"/>
                <a:ext cx="126360" cy="360"/>
              </a:xfrm>
              <a:prstGeom prst="straightConnector1">
                <a:avLst/>
              </a:prstGeom>
              <a:ln w="6480">
                <a:solidFill>
                  <a:srgbClr val="a8a8a8"/>
                </a:solidFill>
                <a:miter/>
              </a:ln>
            </p:spPr>
          </p:cxnSp>
          <p:cxnSp>
            <p:nvCxnSpPr>
              <p:cNvPr id="3290" name="Straight Connector 1882"/>
              <p:cNvCxnSpPr/>
              <p:nvPr/>
            </p:nvCxnSpPr>
            <p:spPr>
              <a:xfrm>
                <a:off x="12481560" y="6204240"/>
                <a:ext cx="126360" cy="360"/>
              </a:xfrm>
              <a:prstGeom prst="straightConnector1">
                <a:avLst/>
              </a:prstGeom>
              <a:ln w="6480">
                <a:solidFill>
                  <a:srgbClr val="a8a8a8"/>
                </a:solidFill>
                <a:miter/>
              </a:ln>
            </p:spPr>
          </p:cxnSp>
          <p:cxnSp>
            <p:nvCxnSpPr>
              <p:cNvPr id="3291" name="Straight Connector 2020"/>
              <p:cNvCxnSpPr/>
              <p:nvPr/>
            </p:nvCxnSpPr>
            <p:spPr>
              <a:xfrm>
                <a:off x="493920" y="7167240"/>
                <a:ext cx="360" cy="126360"/>
              </a:xfrm>
              <a:prstGeom prst="straightConnector1">
                <a:avLst/>
              </a:prstGeom>
              <a:ln w="6480">
                <a:solidFill>
                  <a:srgbClr val="a8a8a8"/>
                </a:solidFill>
                <a:miter/>
              </a:ln>
            </p:spPr>
          </p:cxnSp>
          <p:cxnSp>
            <p:nvCxnSpPr>
              <p:cNvPr id="3292" name="Straight Connector 2021"/>
              <p:cNvCxnSpPr/>
              <p:nvPr/>
            </p:nvCxnSpPr>
            <p:spPr>
              <a:xfrm>
                <a:off x="329400" y="7167240"/>
                <a:ext cx="360" cy="126360"/>
              </a:xfrm>
              <a:prstGeom prst="straightConnector1">
                <a:avLst/>
              </a:prstGeom>
              <a:ln w="6480">
                <a:solidFill>
                  <a:srgbClr val="a8a8a8"/>
                </a:solidFill>
                <a:miter/>
              </a:ln>
            </p:spPr>
          </p:cxnSp>
          <p:cxnSp>
            <p:nvCxnSpPr>
              <p:cNvPr id="3293" name="Straight Connector 2022"/>
              <p:cNvCxnSpPr/>
              <p:nvPr/>
            </p:nvCxnSpPr>
            <p:spPr>
              <a:xfrm>
                <a:off x="823680" y="7167240"/>
                <a:ext cx="360" cy="126360"/>
              </a:xfrm>
              <a:prstGeom prst="straightConnector1">
                <a:avLst/>
              </a:prstGeom>
              <a:ln w="6480">
                <a:solidFill>
                  <a:srgbClr val="a8a8a8"/>
                </a:solidFill>
                <a:miter/>
              </a:ln>
            </p:spPr>
          </p:cxnSp>
          <p:cxnSp>
            <p:nvCxnSpPr>
              <p:cNvPr id="3294" name="Straight Connector 2023"/>
              <p:cNvCxnSpPr/>
              <p:nvPr/>
            </p:nvCxnSpPr>
            <p:spPr>
              <a:xfrm>
                <a:off x="658800" y="7167240"/>
                <a:ext cx="360" cy="126360"/>
              </a:xfrm>
              <a:prstGeom prst="straightConnector1">
                <a:avLst/>
              </a:prstGeom>
              <a:ln w="6480">
                <a:solidFill>
                  <a:srgbClr val="a8a8a8"/>
                </a:solidFill>
                <a:miter/>
              </a:ln>
            </p:spPr>
          </p:cxnSp>
          <p:cxnSp>
            <p:nvCxnSpPr>
              <p:cNvPr id="3295" name="Straight Connector 2024"/>
              <p:cNvCxnSpPr/>
              <p:nvPr/>
            </p:nvCxnSpPr>
            <p:spPr>
              <a:xfrm>
                <a:off x="1153080" y="7167240"/>
                <a:ext cx="360" cy="126360"/>
              </a:xfrm>
              <a:prstGeom prst="straightConnector1">
                <a:avLst/>
              </a:prstGeom>
              <a:ln w="6480">
                <a:solidFill>
                  <a:srgbClr val="a8a8a8"/>
                </a:solidFill>
                <a:miter/>
              </a:ln>
            </p:spPr>
          </p:cxnSp>
          <p:cxnSp>
            <p:nvCxnSpPr>
              <p:cNvPr id="3296" name="Straight Connector 2025"/>
              <p:cNvCxnSpPr/>
              <p:nvPr/>
            </p:nvCxnSpPr>
            <p:spPr>
              <a:xfrm>
                <a:off x="988200" y="7167240"/>
                <a:ext cx="360" cy="126360"/>
              </a:xfrm>
              <a:prstGeom prst="straightConnector1">
                <a:avLst/>
              </a:prstGeom>
              <a:ln w="6480">
                <a:solidFill>
                  <a:srgbClr val="a8a8a8"/>
                </a:solidFill>
                <a:miter/>
              </a:ln>
            </p:spPr>
          </p:cxnSp>
          <p:cxnSp>
            <p:nvCxnSpPr>
              <p:cNvPr id="3297" name="Straight Connector 2026"/>
              <p:cNvCxnSpPr/>
              <p:nvPr/>
            </p:nvCxnSpPr>
            <p:spPr>
              <a:xfrm>
                <a:off x="1482480" y="7167240"/>
                <a:ext cx="360" cy="126360"/>
              </a:xfrm>
              <a:prstGeom prst="straightConnector1">
                <a:avLst/>
              </a:prstGeom>
              <a:ln w="6480">
                <a:solidFill>
                  <a:srgbClr val="a8a8a8"/>
                </a:solidFill>
                <a:miter/>
              </a:ln>
            </p:spPr>
          </p:cxnSp>
          <p:cxnSp>
            <p:nvCxnSpPr>
              <p:cNvPr id="3298" name="Straight Connector 2027"/>
              <p:cNvCxnSpPr/>
              <p:nvPr/>
            </p:nvCxnSpPr>
            <p:spPr>
              <a:xfrm>
                <a:off x="1317960" y="7167240"/>
                <a:ext cx="360" cy="126360"/>
              </a:xfrm>
              <a:prstGeom prst="straightConnector1">
                <a:avLst/>
              </a:prstGeom>
              <a:ln w="6480">
                <a:solidFill>
                  <a:srgbClr val="a8a8a8"/>
                </a:solidFill>
                <a:miter/>
              </a:ln>
            </p:spPr>
          </p:cxnSp>
          <p:cxnSp>
            <p:nvCxnSpPr>
              <p:cNvPr id="3299" name="Straight Connector 2028"/>
              <p:cNvCxnSpPr/>
              <p:nvPr/>
            </p:nvCxnSpPr>
            <p:spPr>
              <a:xfrm>
                <a:off x="1812240" y="7167240"/>
                <a:ext cx="360" cy="126360"/>
              </a:xfrm>
              <a:prstGeom prst="straightConnector1">
                <a:avLst/>
              </a:prstGeom>
              <a:ln w="6480">
                <a:solidFill>
                  <a:srgbClr val="a8a8a8"/>
                </a:solidFill>
                <a:miter/>
              </a:ln>
            </p:spPr>
          </p:cxnSp>
          <p:cxnSp>
            <p:nvCxnSpPr>
              <p:cNvPr id="3300" name="Straight Connector 2029"/>
              <p:cNvCxnSpPr/>
              <p:nvPr/>
            </p:nvCxnSpPr>
            <p:spPr>
              <a:xfrm>
                <a:off x="1647360" y="7167240"/>
                <a:ext cx="360" cy="126360"/>
              </a:xfrm>
              <a:prstGeom prst="straightConnector1">
                <a:avLst/>
              </a:prstGeom>
              <a:ln w="6480">
                <a:solidFill>
                  <a:srgbClr val="a8a8a8"/>
                </a:solidFill>
                <a:miter/>
              </a:ln>
            </p:spPr>
          </p:cxnSp>
          <p:cxnSp>
            <p:nvCxnSpPr>
              <p:cNvPr id="3301" name="Straight Connector 2030"/>
              <p:cNvCxnSpPr/>
              <p:nvPr/>
            </p:nvCxnSpPr>
            <p:spPr>
              <a:xfrm>
                <a:off x="2141640" y="7167240"/>
                <a:ext cx="360" cy="126360"/>
              </a:xfrm>
              <a:prstGeom prst="straightConnector1">
                <a:avLst/>
              </a:prstGeom>
              <a:ln w="6480">
                <a:solidFill>
                  <a:srgbClr val="a8a8a8"/>
                </a:solidFill>
                <a:miter/>
              </a:ln>
            </p:spPr>
          </p:cxnSp>
          <p:cxnSp>
            <p:nvCxnSpPr>
              <p:cNvPr id="3302" name="Straight Connector 2031"/>
              <p:cNvCxnSpPr/>
              <p:nvPr/>
            </p:nvCxnSpPr>
            <p:spPr>
              <a:xfrm>
                <a:off x="1976760" y="7167240"/>
                <a:ext cx="360" cy="126360"/>
              </a:xfrm>
              <a:prstGeom prst="straightConnector1">
                <a:avLst/>
              </a:prstGeom>
              <a:ln w="6480">
                <a:solidFill>
                  <a:srgbClr val="a8a8a8"/>
                </a:solidFill>
                <a:miter/>
              </a:ln>
            </p:spPr>
          </p:cxnSp>
          <p:cxnSp>
            <p:nvCxnSpPr>
              <p:cNvPr id="3303" name="Straight Connector 2032"/>
              <p:cNvCxnSpPr/>
              <p:nvPr/>
            </p:nvCxnSpPr>
            <p:spPr>
              <a:xfrm>
                <a:off x="2471040" y="7167240"/>
                <a:ext cx="360" cy="126360"/>
              </a:xfrm>
              <a:prstGeom prst="straightConnector1">
                <a:avLst/>
              </a:prstGeom>
              <a:ln w="6480">
                <a:solidFill>
                  <a:srgbClr val="a8a8a8"/>
                </a:solidFill>
                <a:miter/>
              </a:ln>
            </p:spPr>
          </p:cxnSp>
          <p:cxnSp>
            <p:nvCxnSpPr>
              <p:cNvPr id="3304" name="Straight Connector 2033"/>
              <p:cNvCxnSpPr/>
              <p:nvPr/>
            </p:nvCxnSpPr>
            <p:spPr>
              <a:xfrm>
                <a:off x="2306520" y="7167240"/>
                <a:ext cx="360" cy="126360"/>
              </a:xfrm>
              <a:prstGeom prst="straightConnector1">
                <a:avLst/>
              </a:prstGeom>
              <a:ln w="6480">
                <a:solidFill>
                  <a:srgbClr val="a8a8a8"/>
                </a:solidFill>
                <a:miter/>
              </a:ln>
            </p:spPr>
          </p:cxnSp>
          <p:cxnSp>
            <p:nvCxnSpPr>
              <p:cNvPr id="3305" name="Straight Connector 2034"/>
              <p:cNvCxnSpPr/>
              <p:nvPr/>
            </p:nvCxnSpPr>
            <p:spPr>
              <a:xfrm>
                <a:off x="2800800" y="7167240"/>
                <a:ext cx="360" cy="126360"/>
              </a:xfrm>
              <a:prstGeom prst="straightConnector1">
                <a:avLst/>
              </a:prstGeom>
              <a:ln w="6480">
                <a:solidFill>
                  <a:srgbClr val="a8a8a8"/>
                </a:solidFill>
                <a:miter/>
              </a:ln>
            </p:spPr>
          </p:cxnSp>
          <p:cxnSp>
            <p:nvCxnSpPr>
              <p:cNvPr id="3306" name="Straight Connector 2035"/>
              <p:cNvCxnSpPr/>
              <p:nvPr/>
            </p:nvCxnSpPr>
            <p:spPr>
              <a:xfrm>
                <a:off x="2635920" y="7167240"/>
                <a:ext cx="360" cy="126360"/>
              </a:xfrm>
              <a:prstGeom prst="straightConnector1">
                <a:avLst/>
              </a:prstGeom>
              <a:ln w="6480">
                <a:solidFill>
                  <a:srgbClr val="a8a8a8"/>
                </a:solidFill>
                <a:miter/>
              </a:ln>
            </p:spPr>
          </p:cxnSp>
          <p:cxnSp>
            <p:nvCxnSpPr>
              <p:cNvPr id="3307" name="Straight Connector 2036"/>
              <p:cNvCxnSpPr/>
              <p:nvPr/>
            </p:nvCxnSpPr>
            <p:spPr>
              <a:xfrm>
                <a:off x="3130200" y="7167240"/>
                <a:ext cx="360" cy="126360"/>
              </a:xfrm>
              <a:prstGeom prst="straightConnector1">
                <a:avLst/>
              </a:prstGeom>
              <a:ln w="6480">
                <a:solidFill>
                  <a:srgbClr val="a8a8a8"/>
                </a:solidFill>
                <a:miter/>
              </a:ln>
            </p:spPr>
          </p:cxnSp>
          <p:cxnSp>
            <p:nvCxnSpPr>
              <p:cNvPr id="3308" name="Straight Connector 2037"/>
              <p:cNvCxnSpPr/>
              <p:nvPr/>
            </p:nvCxnSpPr>
            <p:spPr>
              <a:xfrm>
                <a:off x="2965320" y="7167240"/>
                <a:ext cx="360" cy="126360"/>
              </a:xfrm>
              <a:prstGeom prst="straightConnector1">
                <a:avLst/>
              </a:prstGeom>
              <a:ln w="6480">
                <a:solidFill>
                  <a:srgbClr val="a8a8a8"/>
                </a:solidFill>
                <a:miter/>
              </a:ln>
            </p:spPr>
          </p:cxnSp>
          <p:cxnSp>
            <p:nvCxnSpPr>
              <p:cNvPr id="3309" name="Straight Connector 2038"/>
              <p:cNvCxnSpPr/>
              <p:nvPr/>
            </p:nvCxnSpPr>
            <p:spPr>
              <a:xfrm>
                <a:off x="3459600" y="7167240"/>
                <a:ext cx="360" cy="126360"/>
              </a:xfrm>
              <a:prstGeom prst="straightConnector1">
                <a:avLst/>
              </a:prstGeom>
              <a:ln w="6480">
                <a:solidFill>
                  <a:srgbClr val="a8a8a8"/>
                </a:solidFill>
                <a:miter/>
              </a:ln>
            </p:spPr>
          </p:cxnSp>
          <p:cxnSp>
            <p:nvCxnSpPr>
              <p:cNvPr id="3310" name="Straight Connector 2039"/>
              <p:cNvCxnSpPr/>
              <p:nvPr/>
            </p:nvCxnSpPr>
            <p:spPr>
              <a:xfrm>
                <a:off x="3295080" y="7167240"/>
                <a:ext cx="360" cy="126360"/>
              </a:xfrm>
              <a:prstGeom prst="straightConnector1">
                <a:avLst/>
              </a:prstGeom>
              <a:ln w="6480">
                <a:solidFill>
                  <a:srgbClr val="a8a8a8"/>
                </a:solidFill>
                <a:miter/>
              </a:ln>
            </p:spPr>
          </p:cxnSp>
          <p:cxnSp>
            <p:nvCxnSpPr>
              <p:cNvPr id="3311" name="Straight Connector 2040"/>
              <p:cNvCxnSpPr/>
              <p:nvPr/>
            </p:nvCxnSpPr>
            <p:spPr>
              <a:xfrm>
                <a:off x="3789360" y="7167240"/>
                <a:ext cx="360" cy="126360"/>
              </a:xfrm>
              <a:prstGeom prst="straightConnector1">
                <a:avLst/>
              </a:prstGeom>
              <a:ln w="6480">
                <a:solidFill>
                  <a:srgbClr val="a8a8a8"/>
                </a:solidFill>
                <a:miter/>
              </a:ln>
            </p:spPr>
          </p:cxnSp>
          <p:cxnSp>
            <p:nvCxnSpPr>
              <p:cNvPr id="3312" name="Straight Connector 2041"/>
              <p:cNvCxnSpPr/>
              <p:nvPr/>
            </p:nvCxnSpPr>
            <p:spPr>
              <a:xfrm>
                <a:off x="3624480" y="7167240"/>
                <a:ext cx="360" cy="126360"/>
              </a:xfrm>
              <a:prstGeom prst="straightConnector1">
                <a:avLst/>
              </a:prstGeom>
              <a:ln w="6480">
                <a:solidFill>
                  <a:srgbClr val="a8a8a8"/>
                </a:solidFill>
                <a:miter/>
              </a:ln>
            </p:spPr>
          </p:cxnSp>
          <p:cxnSp>
            <p:nvCxnSpPr>
              <p:cNvPr id="3313" name="Straight Connector 2042"/>
              <p:cNvCxnSpPr/>
              <p:nvPr/>
            </p:nvCxnSpPr>
            <p:spPr>
              <a:xfrm>
                <a:off x="4118760" y="7167240"/>
                <a:ext cx="360" cy="126360"/>
              </a:xfrm>
              <a:prstGeom prst="straightConnector1">
                <a:avLst/>
              </a:prstGeom>
              <a:ln w="6480">
                <a:solidFill>
                  <a:srgbClr val="a8a8a8"/>
                </a:solidFill>
                <a:miter/>
              </a:ln>
            </p:spPr>
          </p:cxnSp>
          <p:cxnSp>
            <p:nvCxnSpPr>
              <p:cNvPr id="3314" name="Straight Connector 2043"/>
              <p:cNvCxnSpPr/>
              <p:nvPr/>
            </p:nvCxnSpPr>
            <p:spPr>
              <a:xfrm>
                <a:off x="3953880" y="7167240"/>
                <a:ext cx="360" cy="126360"/>
              </a:xfrm>
              <a:prstGeom prst="straightConnector1">
                <a:avLst/>
              </a:prstGeom>
              <a:ln w="6480">
                <a:solidFill>
                  <a:srgbClr val="a8a8a8"/>
                </a:solidFill>
                <a:miter/>
              </a:ln>
            </p:spPr>
          </p:cxnSp>
          <p:cxnSp>
            <p:nvCxnSpPr>
              <p:cNvPr id="3315" name="Straight Connector 2044"/>
              <p:cNvCxnSpPr/>
              <p:nvPr/>
            </p:nvCxnSpPr>
            <p:spPr>
              <a:xfrm>
                <a:off x="4448160" y="7167240"/>
                <a:ext cx="360" cy="126360"/>
              </a:xfrm>
              <a:prstGeom prst="straightConnector1">
                <a:avLst/>
              </a:prstGeom>
              <a:ln w="6480">
                <a:solidFill>
                  <a:srgbClr val="a8a8a8"/>
                </a:solidFill>
                <a:miter/>
              </a:ln>
            </p:spPr>
          </p:cxnSp>
          <p:cxnSp>
            <p:nvCxnSpPr>
              <p:cNvPr id="3316" name="Straight Connector 2045"/>
              <p:cNvCxnSpPr/>
              <p:nvPr/>
            </p:nvCxnSpPr>
            <p:spPr>
              <a:xfrm>
                <a:off x="4283640" y="7167240"/>
                <a:ext cx="360" cy="126360"/>
              </a:xfrm>
              <a:prstGeom prst="straightConnector1">
                <a:avLst/>
              </a:prstGeom>
              <a:ln w="6480">
                <a:solidFill>
                  <a:srgbClr val="a8a8a8"/>
                </a:solidFill>
                <a:miter/>
              </a:ln>
            </p:spPr>
          </p:cxnSp>
          <p:cxnSp>
            <p:nvCxnSpPr>
              <p:cNvPr id="3317" name="Straight Connector 2046"/>
              <p:cNvCxnSpPr/>
              <p:nvPr/>
            </p:nvCxnSpPr>
            <p:spPr>
              <a:xfrm>
                <a:off x="4777920" y="7167240"/>
                <a:ext cx="360" cy="126360"/>
              </a:xfrm>
              <a:prstGeom prst="straightConnector1">
                <a:avLst/>
              </a:prstGeom>
              <a:ln w="6480">
                <a:solidFill>
                  <a:srgbClr val="a8a8a8"/>
                </a:solidFill>
                <a:miter/>
              </a:ln>
            </p:spPr>
          </p:cxnSp>
          <p:cxnSp>
            <p:nvCxnSpPr>
              <p:cNvPr id="3318" name="Straight Connector 2047"/>
              <p:cNvCxnSpPr/>
              <p:nvPr/>
            </p:nvCxnSpPr>
            <p:spPr>
              <a:xfrm>
                <a:off x="4613040" y="7167240"/>
                <a:ext cx="360" cy="126360"/>
              </a:xfrm>
              <a:prstGeom prst="straightConnector1">
                <a:avLst/>
              </a:prstGeom>
              <a:ln w="6480">
                <a:solidFill>
                  <a:srgbClr val="a8a8a8"/>
                </a:solidFill>
                <a:miter/>
              </a:ln>
            </p:spPr>
          </p:cxnSp>
          <p:cxnSp>
            <p:nvCxnSpPr>
              <p:cNvPr id="3319" name="Straight Connector 2048"/>
              <p:cNvCxnSpPr/>
              <p:nvPr/>
            </p:nvCxnSpPr>
            <p:spPr>
              <a:xfrm>
                <a:off x="5107320" y="7167240"/>
                <a:ext cx="360" cy="126360"/>
              </a:xfrm>
              <a:prstGeom prst="straightConnector1">
                <a:avLst/>
              </a:prstGeom>
              <a:ln w="6480">
                <a:solidFill>
                  <a:srgbClr val="a8a8a8"/>
                </a:solidFill>
                <a:miter/>
              </a:ln>
            </p:spPr>
          </p:cxnSp>
          <p:cxnSp>
            <p:nvCxnSpPr>
              <p:cNvPr id="3320" name="Straight Connector 2049"/>
              <p:cNvCxnSpPr/>
              <p:nvPr/>
            </p:nvCxnSpPr>
            <p:spPr>
              <a:xfrm>
                <a:off x="4942440" y="7167240"/>
                <a:ext cx="360" cy="126360"/>
              </a:xfrm>
              <a:prstGeom prst="straightConnector1">
                <a:avLst/>
              </a:prstGeom>
              <a:ln w="6480">
                <a:solidFill>
                  <a:srgbClr val="a8a8a8"/>
                </a:solidFill>
                <a:miter/>
              </a:ln>
            </p:spPr>
          </p:cxnSp>
          <p:cxnSp>
            <p:nvCxnSpPr>
              <p:cNvPr id="3321" name="Straight Connector 2050"/>
              <p:cNvCxnSpPr/>
              <p:nvPr/>
            </p:nvCxnSpPr>
            <p:spPr>
              <a:xfrm>
                <a:off x="5436720" y="7167240"/>
                <a:ext cx="360" cy="126360"/>
              </a:xfrm>
              <a:prstGeom prst="straightConnector1">
                <a:avLst/>
              </a:prstGeom>
              <a:ln w="6480">
                <a:solidFill>
                  <a:srgbClr val="a8a8a8"/>
                </a:solidFill>
                <a:miter/>
              </a:ln>
            </p:spPr>
          </p:cxnSp>
          <p:cxnSp>
            <p:nvCxnSpPr>
              <p:cNvPr id="3322" name="Straight Connector 2051"/>
              <p:cNvCxnSpPr/>
              <p:nvPr/>
            </p:nvCxnSpPr>
            <p:spPr>
              <a:xfrm>
                <a:off x="5272200" y="7167240"/>
                <a:ext cx="360" cy="126360"/>
              </a:xfrm>
              <a:prstGeom prst="straightConnector1">
                <a:avLst/>
              </a:prstGeom>
              <a:ln w="6480">
                <a:solidFill>
                  <a:srgbClr val="a8a8a8"/>
                </a:solidFill>
                <a:miter/>
              </a:ln>
            </p:spPr>
          </p:cxnSp>
          <p:cxnSp>
            <p:nvCxnSpPr>
              <p:cNvPr id="3323" name="Straight Connector 2052"/>
              <p:cNvCxnSpPr/>
              <p:nvPr/>
            </p:nvCxnSpPr>
            <p:spPr>
              <a:xfrm>
                <a:off x="5766480" y="7167240"/>
                <a:ext cx="360" cy="126360"/>
              </a:xfrm>
              <a:prstGeom prst="straightConnector1">
                <a:avLst/>
              </a:prstGeom>
              <a:ln w="6480">
                <a:solidFill>
                  <a:srgbClr val="a8a8a8"/>
                </a:solidFill>
                <a:miter/>
              </a:ln>
            </p:spPr>
          </p:cxnSp>
          <p:cxnSp>
            <p:nvCxnSpPr>
              <p:cNvPr id="3324" name="Straight Connector 2053"/>
              <p:cNvCxnSpPr/>
              <p:nvPr/>
            </p:nvCxnSpPr>
            <p:spPr>
              <a:xfrm>
                <a:off x="5601600" y="7167240"/>
                <a:ext cx="360" cy="126360"/>
              </a:xfrm>
              <a:prstGeom prst="straightConnector1">
                <a:avLst/>
              </a:prstGeom>
              <a:ln w="6480">
                <a:solidFill>
                  <a:srgbClr val="a8a8a8"/>
                </a:solidFill>
                <a:miter/>
              </a:ln>
            </p:spPr>
          </p:cxnSp>
          <p:cxnSp>
            <p:nvCxnSpPr>
              <p:cNvPr id="3325" name="Straight Connector 2054"/>
              <p:cNvCxnSpPr/>
              <p:nvPr/>
            </p:nvCxnSpPr>
            <p:spPr>
              <a:xfrm>
                <a:off x="6095880" y="7167240"/>
                <a:ext cx="360" cy="126360"/>
              </a:xfrm>
              <a:prstGeom prst="straightConnector1">
                <a:avLst/>
              </a:prstGeom>
              <a:ln w="6480">
                <a:solidFill>
                  <a:srgbClr val="a8a8a8"/>
                </a:solidFill>
                <a:miter/>
              </a:ln>
            </p:spPr>
          </p:cxnSp>
          <p:cxnSp>
            <p:nvCxnSpPr>
              <p:cNvPr id="3326" name="Straight Connector 2055"/>
              <p:cNvCxnSpPr/>
              <p:nvPr/>
            </p:nvCxnSpPr>
            <p:spPr>
              <a:xfrm>
                <a:off x="5931000" y="7167240"/>
                <a:ext cx="360" cy="126360"/>
              </a:xfrm>
              <a:prstGeom prst="straightConnector1">
                <a:avLst/>
              </a:prstGeom>
              <a:ln w="6480">
                <a:solidFill>
                  <a:srgbClr val="a8a8a8"/>
                </a:solidFill>
                <a:miter/>
              </a:ln>
            </p:spPr>
          </p:cxnSp>
          <p:cxnSp>
            <p:nvCxnSpPr>
              <p:cNvPr id="3327" name="Straight Connector 2056"/>
              <p:cNvCxnSpPr/>
              <p:nvPr/>
            </p:nvCxnSpPr>
            <p:spPr>
              <a:xfrm>
                <a:off x="6425280" y="7167240"/>
                <a:ext cx="360" cy="126360"/>
              </a:xfrm>
              <a:prstGeom prst="straightConnector1">
                <a:avLst/>
              </a:prstGeom>
              <a:ln w="6480">
                <a:solidFill>
                  <a:srgbClr val="a8a8a8"/>
                </a:solidFill>
                <a:miter/>
              </a:ln>
            </p:spPr>
          </p:cxnSp>
          <p:cxnSp>
            <p:nvCxnSpPr>
              <p:cNvPr id="3328" name="Straight Connector 2057"/>
              <p:cNvCxnSpPr/>
              <p:nvPr/>
            </p:nvCxnSpPr>
            <p:spPr>
              <a:xfrm>
                <a:off x="6260760" y="7167240"/>
                <a:ext cx="360" cy="126360"/>
              </a:xfrm>
              <a:prstGeom prst="straightConnector1">
                <a:avLst/>
              </a:prstGeom>
              <a:ln w="6480">
                <a:solidFill>
                  <a:srgbClr val="a8a8a8"/>
                </a:solidFill>
                <a:miter/>
              </a:ln>
            </p:spPr>
          </p:cxnSp>
          <p:cxnSp>
            <p:nvCxnSpPr>
              <p:cNvPr id="3329" name="Straight Connector 2058"/>
              <p:cNvCxnSpPr/>
              <p:nvPr/>
            </p:nvCxnSpPr>
            <p:spPr>
              <a:xfrm>
                <a:off x="6590160" y="7167240"/>
                <a:ext cx="360" cy="126360"/>
              </a:xfrm>
              <a:prstGeom prst="straightConnector1">
                <a:avLst/>
              </a:prstGeom>
              <a:ln w="6480">
                <a:solidFill>
                  <a:srgbClr val="a8a8a8"/>
                </a:solidFill>
                <a:miter/>
              </a:ln>
            </p:spPr>
          </p:cxnSp>
          <p:cxnSp>
            <p:nvCxnSpPr>
              <p:cNvPr id="3330" name="Straight Connector 2059"/>
              <p:cNvCxnSpPr/>
              <p:nvPr/>
            </p:nvCxnSpPr>
            <p:spPr>
              <a:xfrm>
                <a:off x="6919560" y="7167240"/>
                <a:ext cx="360" cy="126360"/>
              </a:xfrm>
              <a:prstGeom prst="straightConnector1">
                <a:avLst/>
              </a:prstGeom>
              <a:ln w="6480">
                <a:solidFill>
                  <a:srgbClr val="a8a8a8"/>
                </a:solidFill>
                <a:miter/>
              </a:ln>
            </p:spPr>
          </p:cxnSp>
          <p:cxnSp>
            <p:nvCxnSpPr>
              <p:cNvPr id="3331" name="Straight Connector 2060"/>
              <p:cNvCxnSpPr/>
              <p:nvPr/>
            </p:nvCxnSpPr>
            <p:spPr>
              <a:xfrm>
                <a:off x="6754680" y="7167240"/>
                <a:ext cx="360" cy="126360"/>
              </a:xfrm>
              <a:prstGeom prst="straightConnector1">
                <a:avLst/>
              </a:prstGeom>
              <a:ln w="6480">
                <a:solidFill>
                  <a:srgbClr val="a8a8a8"/>
                </a:solidFill>
                <a:miter/>
              </a:ln>
            </p:spPr>
          </p:cxnSp>
          <p:cxnSp>
            <p:nvCxnSpPr>
              <p:cNvPr id="3332" name="Straight Connector 2061"/>
              <p:cNvCxnSpPr/>
              <p:nvPr/>
            </p:nvCxnSpPr>
            <p:spPr>
              <a:xfrm>
                <a:off x="7248960" y="7167240"/>
                <a:ext cx="360" cy="126360"/>
              </a:xfrm>
              <a:prstGeom prst="straightConnector1">
                <a:avLst/>
              </a:prstGeom>
              <a:ln w="6480">
                <a:solidFill>
                  <a:srgbClr val="a8a8a8"/>
                </a:solidFill>
                <a:miter/>
              </a:ln>
            </p:spPr>
          </p:cxnSp>
          <p:cxnSp>
            <p:nvCxnSpPr>
              <p:cNvPr id="3333" name="Straight Connector 2062"/>
              <p:cNvCxnSpPr/>
              <p:nvPr/>
            </p:nvCxnSpPr>
            <p:spPr>
              <a:xfrm>
                <a:off x="7084440" y="7167240"/>
                <a:ext cx="360" cy="126360"/>
              </a:xfrm>
              <a:prstGeom prst="straightConnector1">
                <a:avLst/>
              </a:prstGeom>
              <a:ln w="6480">
                <a:solidFill>
                  <a:srgbClr val="a8a8a8"/>
                </a:solidFill>
                <a:miter/>
              </a:ln>
            </p:spPr>
          </p:cxnSp>
          <p:cxnSp>
            <p:nvCxnSpPr>
              <p:cNvPr id="3334" name="Straight Connector 2063"/>
              <p:cNvCxnSpPr/>
              <p:nvPr/>
            </p:nvCxnSpPr>
            <p:spPr>
              <a:xfrm>
                <a:off x="7578720" y="7167240"/>
                <a:ext cx="360" cy="126360"/>
              </a:xfrm>
              <a:prstGeom prst="straightConnector1">
                <a:avLst/>
              </a:prstGeom>
              <a:ln w="6480">
                <a:solidFill>
                  <a:srgbClr val="a8a8a8"/>
                </a:solidFill>
                <a:miter/>
              </a:ln>
            </p:spPr>
          </p:cxnSp>
          <p:cxnSp>
            <p:nvCxnSpPr>
              <p:cNvPr id="3335" name="Straight Connector 2064"/>
              <p:cNvCxnSpPr/>
              <p:nvPr/>
            </p:nvCxnSpPr>
            <p:spPr>
              <a:xfrm>
                <a:off x="7413840" y="7167240"/>
                <a:ext cx="360" cy="126360"/>
              </a:xfrm>
              <a:prstGeom prst="straightConnector1">
                <a:avLst/>
              </a:prstGeom>
              <a:ln w="6480">
                <a:solidFill>
                  <a:srgbClr val="a8a8a8"/>
                </a:solidFill>
                <a:miter/>
              </a:ln>
            </p:spPr>
          </p:cxnSp>
          <p:cxnSp>
            <p:nvCxnSpPr>
              <p:cNvPr id="3336" name="Straight Connector 2065"/>
              <p:cNvCxnSpPr/>
              <p:nvPr/>
            </p:nvCxnSpPr>
            <p:spPr>
              <a:xfrm>
                <a:off x="7908120" y="7167240"/>
                <a:ext cx="360" cy="126360"/>
              </a:xfrm>
              <a:prstGeom prst="straightConnector1">
                <a:avLst/>
              </a:prstGeom>
              <a:ln w="6480">
                <a:solidFill>
                  <a:srgbClr val="a8a8a8"/>
                </a:solidFill>
                <a:miter/>
              </a:ln>
            </p:spPr>
          </p:cxnSp>
          <p:cxnSp>
            <p:nvCxnSpPr>
              <p:cNvPr id="3337" name="Straight Connector 2066"/>
              <p:cNvCxnSpPr/>
              <p:nvPr/>
            </p:nvCxnSpPr>
            <p:spPr>
              <a:xfrm>
                <a:off x="7743240" y="7167240"/>
                <a:ext cx="360" cy="126360"/>
              </a:xfrm>
              <a:prstGeom prst="straightConnector1">
                <a:avLst/>
              </a:prstGeom>
              <a:ln w="6480">
                <a:solidFill>
                  <a:srgbClr val="a8a8a8"/>
                </a:solidFill>
                <a:miter/>
              </a:ln>
            </p:spPr>
          </p:cxnSp>
          <p:cxnSp>
            <p:nvCxnSpPr>
              <p:cNvPr id="3338" name="Straight Connector 2067"/>
              <p:cNvCxnSpPr/>
              <p:nvPr/>
            </p:nvCxnSpPr>
            <p:spPr>
              <a:xfrm>
                <a:off x="8237520" y="7167240"/>
                <a:ext cx="360" cy="126360"/>
              </a:xfrm>
              <a:prstGeom prst="straightConnector1">
                <a:avLst/>
              </a:prstGeom>
              <a:ln w="6480">
                <a:solidFill>
                  <a:srgbClr val="a8a8a8"/>
                </a:solidFill>
                <a:miter/>
              </a:ln>
            </p:spPr>
          </p:cxnSp>
          <p:cxnSp>
            <p:nvCxnSpPr>
              <p:cNvPr id="3339" name="Straight Connector 2068"/>
              <p:cNvCxnSpPr/>
              <p:nvPr/>
            </p:nvCxnSpPr>
            <p:spPr>
              <a:xfrm>
                <a:off x="8073000" y="7167240"/>
                <a:ext cx="360" cy="126360"/>
              </a:xfrm>
              <a:prstGeom prst="straightConnector1">
                <a:avLst/>
              </a:prstGeom>
              <a:ln w="6480">
                <a:solidFill>
                  <a:srgbClr val="a8a8a8"/>
                </a:solidFill>
                <a:miter/>
              </a:ln>
            </p:spPr>
          </p:cxnSp>
          <p:cxnSp>
            <p:nvCxnSpPr>
              <p:cNvPr id="3340" name="Straight Connector 2069"/>
              <p:cNvCxnSpPr/>
              <p:nvPr/>
            </p:nvCxnSpPr>
            <p:spPr>
              <a:xfrm>
                <a:off x="8567280" y="7167240"/>
                <a:ext cx="360" cy="126360"/>
              </a:xfrm>
              <a:prstGeom prst="straightConnector1">
                <a:avLst/>
              </a:prstGeom>
              <a:ln w="6480">
                <a:solidFill>
                  <a:srgbClr val="a8a8a8"/>
                </a:solidFill>
                <a:miter/>
              </a:ln>
            </p:spPr>
          </p:cxnSp>
          <p:cxnSp>
            <p:nvCxnSpPr>
              <p:cNvPr id="3341" name="Straight Connector 2070"/>
              <p:cNvCxnSpPr/>
              <p:nvPr/>
            </p:nvCxnSpPr>
            <p:spPr>
              <a:xfrm>
                <a:off x="8402400" y="7167240"/>
                <a:ext cx="360" cy="126360"/>
              </a:xfrm>
              <a:prstGeom prst="straightConnector1">
                <a:avLst/>
              </a:prstGeom>
              <a:ln w="6480">
                <a:solidFill>
                  <a:srgbClr val="a8a8a8"/>
                </a:solidFill>
                <a:miter/>
              </a:ln>
            </p:spPr>
          </p:cxnSp>
          <p:cxnSp>
            <p:nvCxnSpPr>
              <p:cNvPr id="3342" name="Straight Connector 2071"/>
              <p:cNvCxnSpPr/>
              <p:nvPr/>
            </p:nvCxnSpPr>
            <p:spPr>
              <a:xfrm>
                <a:off x="8896680" y="7167240"/>
                <a:ext cx="360" cy="126360"/>
              </a:xfrm>
              <a:prstGeom prst="straightConnector1">
                <a:avLst/>
              </a:prstGeom>
              <a:ln w="6480">
                <a:solidFill>
                  <a:srgbClr val="a8a8a8"/>
                </a:solidFill>
                <a:miter/>
              </a:ln>
            </p:spPr>
          </p:cxnSp>
          <p:cxnSp>
            <p:nvCxnSpPr>
              <p:cNvPr id="3343" name="Straight Connector 2072"/>
              <p:cNvCxnSpPr/>
              <p:nvPr/>
            </p:nvCxnSpPr>
            <p:spPr>
              <a:xfrm>
                <a:off x="8731800" y="7167240"/>
                <a:ext cx="360" cy="126360"/>
              </a:xfrm>
              <a:prstGeom prst="straightConnector1">
                <a:avLst/>
              </a:prstGeom>
              <a:ln w="6480">
                <a:solidFill>
                  <a:srgbClr val="a8a8a8"/>
                </a:solidFill>
                <a:miter/>
              </a:ln>
            </p:spPr>
          </p:cxnSp>
          <p:cxnSp>
            <p:nvCxnSpPr>
              <p:cNvPr id="3344" name="Straight Connector 2073"/>
              <p:cNvCxnSpPr/>
              <p:nvPr/>
            </p:nvCxnSpPr>
            <p:spPr>
              <a:xfrm>
                <a:off x="9226080" y="7167240"/>
                <a:ext cx="360" cy="126360"/>
              </a:xfrm>
              <a:prstGeom prst="straightConnector1">
                <a:avLst/>
              </a:prstGeom>
              <a:ln w="6480">
                <a:solidFill>
                  <a:srgbClr val="a8a8a8"/>
                </a:solidFill>
                <a:miter/>
              </a:ln>
            </p:spPr>
          </p:cxnSp>
          <p:cxnSp>
            <p:nvCxnSpPr>
              <p:cNvPr id="3345" name="Straight Connector 2074"/>
              <p:cNvCxnSpPr/>
              <p:nvPr/>
            </p:nvCxnSpPr>
            <p:spPr>
              <a:xfrm>
                <a:off x="9061560" y="7167240"/>
                <a:ext cx="360" cy="126360"/>
              </a:xfrm>
              <a:prstGeom prst="straightConnector1">
                <a:avLst/>
              </a:prstGeom>
              <a:ln w="6480">
                <a:solidFill>
                  <a:srgbClr val="a8a8a8"/>
                </a:solidFill>
                <a:miter/>
              </a:ln>
            </p:spPr>
          </p:cxnSp>
          <p:cxnSp>
            <p:nvCxnSpPr>
              <p:cNvPr id="3346" name="Straight Connector 2075"/>
              <p:cNvCxnSpPr/>
              <p:nvPr/>
            </p:nvCxnSpPr>
            <p:spPr>
              <a:xfrm>
                <a:off x="9555840" y="7167240"/>
                <a:ext cx="360" cy="126360"/>
              </a:xfrm>
              <a:prstGeom prst="straightConnector1">
                <a:avLst/>
              </a:prstGeom>
              <a:ln w="6480">
                <a:solidFill>
                  <a:srgbClr val="a8a8a8"/>
                </a:solidFill>
                <a:miter/>
              </a:ln>
            </p:spPr>
          </p:cxnSp>
          <p:cxnSp>
            <p:nvCxnSpPr>
              <p:cNvPr id="3347" name="Straight Connector 2076"/>
              <p:cNvCxnSpPr/>
              <p:nvPr/>
            </p:nvCxnSpPr>
            <p:spPr>
              <a:xfrm>
                <a:off x="9390960" y="7167240"/>
                <a:ext cx="360" cy="126360"/>
              </a:xfrm>
              <a:prstGeom prst="straightConnector1">
                <a:avLst/>
              </a:prstGeom>
              <a:ln w="6480">
                <a:solidFill>
                  <a:srgbClr val="a8a8a8"/>
                </a:solidFill>
                <a:miter/>
              </a:ln>
            </p:spPr>
          </p:cxnSp>
          <p:cxnSp>
            <p:nvCxnSpPr>
              <p:cNvPr id="3348" name="Straight Connector 2077"/>
              <p:cNvCxnSpPr/>
              <p:nvPr/>
            </p:nvCxnSpPr>
            <p:spPr>
              <a:xfrm>
                <a:off x="9885240" y="7167240"/>
                <a:ext cx="360" cy="126360"/>
              </a:xfrm>
              <a:prstGeom prst="straightConnector1">
                <a:avLst/>
              </a:prstGeom>
              <a:ln w="6480">
                <a:solidFill>
                  <a:srgbClr val="a8a8a8"/>
                </a:solidFill>
                <a:miter/>
              </a:ln>
            </p:spPr>
          </p:cxnSp>
          <p:cxnSp>
            <p:nvCxnSpPr>
              <p:cNvPr id="3349" name="Straight Connector 2078"/>
              <p:cNvCxnSpPr/>
              <p:nvPr/>
            </p:nvCxnSpPr>
            <p:spPr>
              <a:xfrm>
                <a:off x="9720360" y="7167240"/>
                <a:ext cx="360" cy="126360"/>
              </a:xfrm>
              <a:prstGeom prst="straightConnector1">
                <a:avLst/>
              </a:prstGeom>
              <a:ln w="6480">
                <a:solidFill>
                  <a:srgbClr val="a8a8a8"/>
                </a:solidFill>
                <a:miter/>
              </a:ln>
            </p:spPr>
          </p:cxnSp>
          <p:cxnSp>
            <p:nvCxnSpPr>
              <p:cNvPr id="3350" name="Straight Connector 2079"/>
              <p:cNvCxnSpPr/>
              <p:nvPr/>
            </p:nvCxnSpPr>
            <p:spPr>
              <a:xfrm>
                <a:off x="10214640" y="7167240"/>
                <a:ext cx="360" cy="126360"/>
              </a:xfrm>
              <a:prstGeom prst="straightConnector1">
                <a:avLst/>
              </a:prstGeom>
              <a:ln w="6480">
                <a:solidFill>
                  <a:srgbClr val="a8a8a8"/>
                </a:solidFill>
                <a:miter/>
              </a:ln>
            </p:spPr>
          </p:cxnSp>
          <p:cxnSp>
            <p:nvCxnSpPr>
              <p:cNvPr id="3351" name="Straight Connector 2080"/>
              <p:cNvCxnSpPr/>
              <p:nvPr/>
            </p:nvCxnSpPr>
            <p:spPr>
              <a:xfrm>
                <a:off x="10050120" y="7167240"/>
                <a:ext cx="360" cy="126360"/>
              </a:xfrm>
              <a:prstGeom prst="straightConnector1">
                <a:avLst/>
              </a:prstGeom>
              <a:ln w="6480">
                <a:solidFill>
                  <a:srgbClr val="a8a8a8"/>
                </a:solidFill>
                <a:miter/>
              </a:ln>
            </p:spPr>
          </p:cxnSp>
          <p:cxnSp>
            <p:nvCxnSpPr>
              <p:cNvPr id="3352" name="Straight Connector 2081"/>
              <p:cNvCxnSpPr/>
              <p:nvPr/>
            </p:nvCxnSpPr>
            <p:spPr>
              <a:xfrm>
                <a:off x="10544400" y="7167240"/>
                <a:ext cx="360" cy="126360"/>
              </a:xfrm>
              <a:prstGeom prst="straightConnector1">
                <a:avLst/>
              </a:prstGeom>
              <a:ln w="6480">
                <a:solidFill>
                  <a:srgbClr val="a8a8a8"/>
                </a:solidFill>
                <a:miter/>
              </a:ln>
            </p:spPr>
          </p:cxnSp>
          <p:cxnSp>
            <p:nvCxnSpPr>
              <p:cNvPr id="3353" name="Straight Connector 2082"/>
              <p:cNvCxnSpPr/>
              <p:nvPr/>
            </p:nvCxnSpPr>
            <p:spPr>
              <a:xfrm>
                <a:off x="10379520" y="7167240"/>
                <a:ext cx="360" cy="126360"/>
              </a:xfrm>
              <a:prstGeom prst="straightConnector1">
                <a:avLst/>
              </a:prstGeom>
              <a:ln w="6480">
                <a:solidFill>
                  <a:srgbClr val="a8a8a8"/>
                </a:solidFill>
                <a:miter/>
              </a:ln>
            </p:spPr>
          </p:cxnSp>
          <p:cxnSp>
            <p:nvCxnSpPr>
              <p:cNvPr id="3354" name="Straight Connector 2083"/>
              <p:cNvCxnSpPr/>
              <p:nvPr/>
            </p:nvCxnSpPr>
            <p:spPr>
              <a:xfrm>
                <a:off x="10873800" y="7167240"/>
                <a:ext cx="360" cy="126360"/>
              </a:xfrm>
              <a:prstGeom prst="straightConnector1">
                <a:avLst/>
              </a:prstGeom>
              <a:ln w="6480">
                <a:solidFill>
                  <a:srgbClr val="a8a8a8"/>
                </a:solidFill>
                <a:miter/>
              </a:ln>
            </p:spPr>
          </p:cxnSp>
          <p:cxnSp>
            <p:nvCxnSpPr>
              <p:cNvPr id="3355" name="Straight Connector 2084"/>
              <p:cNvCxnSpPr/>
              <p:nvPr/>
            </p:nvCxnSpPr>
            <p:spPr>
              <a:xfrm>
                <a:off x="10708920" y="7167240"/>
                <a:ext cx="360" cy="126360"/>
              </a:xfrm>
              <a:prstGeom prst="straightConnector1">
                <a:avLst/>
              </a:prstGeom>
              <a:ln w="6480">
                <a:solidFill>
                  <a:srgbClr val="a8a8a8"/>
                </a:solidFill>
                <a:miter/>
              </a:ln>
            </p:spPr>
          </p:cxnSp>
          <p:cxnSp>
            <p:nvCxnSpPr>
              <p:cNvPr id="3356" name="Straight Connector 2085"/>
              <p:cNvCxnSpPr/>
              <p:nvPr/>
            </p:nvCxnSpPr>
            <p:spPr>
              <a:xfrm>
                <a:off x="11203200" y="7167240"/>
                <a:ext cx="360" cy="126360"/>
              </a:xfrm>
              <a:prstGeom prst="straightConnector1">
                <a:avLst/>
              </a:prstGeom>
              <a:ln w="6480">
                <a:solidFill>
                  <a:srgbClr val="a8a8a8"/>
                </a:solidFill>
                <a:miter/>
              </a:ln>
            </p:spPr>
          </p:cxnSp>
          <p:cxnSp>
            <p:nvCxnSpPr>
              <p:cNvPr id="3357" name="Straight Connector 2086"/>
              <p:cNvCxnSpPr/>
              <p:nvPr/>
            </p:nvCxnSpPr>
            <p:spPr>
              <a:xfrm>
                <a:off x="11038680" y="7167240"/>
                <a:ext cx="360" cy="126360"/>
              </a:xfrm>
              <a:prstGeom prst="straightConnector1">
                <a:avLst/>
              </a:prstGeom>
              <a:ln w="6480">
                <a:solidFill>
                  <a:srgbClr val="a8a8a8"/>
                </a:solidFill>
                <a:miter/>
              </a:ln>
            </p:spPr>
          </p:cxnSp>
          <p:cxnSp>
            <p:nvCxnSpPr>
              <p:cNvPr id="3358" name="Straight Connector 2087"/>
              <p:cNvCxnSpPr/>
              <p:nvPr/>
            </p:nvCxnSpPr>
            <p:spPr>
              <a:xfrm>
                <a:off x="11532960" y="7167240"/>
                <a:ext cx="360" cy="126360"/>
              </a:xfrm>
              <a:prstGeom prst="straightConnector1">
                <a:avLst/>
              </a:prstGeom>
              <a:ln w="6480">
                <a:solidFill>
                  <a:srgbClr val="a8a8a8"/>
                </a:solidFill>
                <a:miter/>
              </a:ln>
            </p:spPr>
          </p:cxnSp>
          <p:cxnSp>
            <p:nvCxnSpPr>
              <p:cNvPr id="3359" name="Straight Connector 2088"/>
              <p:cNvCxnSpPr/>
              <p:nvPr/>
            </p:nvCxnSpPr>
            <p:spPr>
              <a:xfrm>
                <a:off x="11368080" y="7167240"/>
                <a:ext cx="360" cy="126360"/>
              </a:xfrm>
              <a:prstGeom prst="straightConnector1">
                <a:avLst/>
              </a:prstGeom>
              <a:ln w="6480">
                <a:solidFill>
                  <a:srgbClr val="a8a8a8"/>
                </a:solidFill>
                <a:miter/>
              </a:ln>
            </p:spPr>
          </p:cxnSp>
          <p:cxnSp>
            <p:nvCxnSpPr>
              <p:cNvPr id="3360" name="Straight Connector 2089"/>
              <p:cNvCxnSpPr/>
              <p:nvPr/>
            </p:nvCxnSpPr>
            <p:spPr>
              <a:xfrm>
                <a:off x="11862360" y="7167240"/>
                <a:ext cx="360" cy="126360"/>
              </a:xfrm>
              <a:prstGeom prst="straightConnector1">
                <a:avLst/>
              </a:prstGeom>
              <a:ln w="6480">
                <a:solidFill>
                  <a:srgbClr val="a8a8a8"/>
                </a:solidFill>
                <a:miter/>
              </a:ln>
            </p:spPr>
          </p:cxnSp>
          <p:cxnSp>
            <p:nvCxnSpPr>
              <p:cNvPr id="3361"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362" name="Group 28"/>
            <p:cNvGrpSpPr/>
            <p:nvPr/>
          </p:nvGrpSpPr>
          <p:grpSpPr>
            <a:xfrm>
              <a:off x="-435240" y="-435240"/>
              <a:ext cx="13042800" cy="7728480"/>
              <a:chOff x="-435240" y="-435240"/>
              <a:chExt cx="13042800" cy="7728480"/>
            </a:xfrm>
          </p:grpSpPr>
          <p:cxnSp>
            <p:nvCxnSpPr>
              <p:cNvPr id="3363" name="Straight Connector 1897"/>
              <p:cNvCxnSpPr/>
              <p:nvPr/>
            </p:nvCxnSpPr>
            <p:spPr>
              <a:xfrm>
                <a:off x="12355560" y="4898520"/>
                <a:ext cx="252360" cy="360"/>
              </a:xfrm>
              <a:prstGeom prst="straightConnector1">
                <a:avLst/>
              </a:prstGeom>
              <a:ln w="6480">
                <a:solidFill>
                  <a:srgbClr val="a8a8a8"/>
                </a:solidFill>
                <a:miter/>
              </a:ln>
            </p:spPr>
          </p:cxnSp>
          <p:cxnSp>
            <p:nvCxnSpPr>
              <p:cNvPr id="3364" name="Straight Connector 181"/>
              <p:cNvCxnSpPr/>
              <p:nvPr/>
            </p:nvCxnSpPr>
            <p:spPr>
              <a:xfrm>
                <a:off x="-435240" y="326520"/>
                <a:ext cx="252360" cy="360"/>
              </a:xfrm>
              <a:prstGeom prst="straightConnector1">
                <a:avLst/>
              </a:prstGeom>
              <a:ln w="6480">
                <a:solidFill>
                  <a:srgbClr val="a8a8a8"/>
                </a:solidFill>
                <a:miter/>
              </a:ln>
            </p:spPr>
          </p:cxnSp>
          <p:cxnSp>
            <p:nvCxnSpPr>
              <p:cNvPr id="3365" name="Straight Connector 182"/>
              <p:cNvCxnSpPr/>
              <p:nvPr/>
            </p:nvCxnSpPr>
            <p:spPr>
              <a:xfrm>
                <a:off x="-435240" y="0"/>
                <a:ext cx="252360" cy="360"/>
              </a:xfrm>
              <a:prstGeom prst="straightConnector1">
                <a:avLst/>
              </a:prstGeom>
              <a:ln w="6480">
                <a:solidFill>
                  <a:srgbClr val="a8a8a8"/>
                </a:solidFill>
                <a:miter/>
              </a:ln>
            </p:spPr>
          </p:cxnSp>
          <p:cxnSp>
            <p:nvCxnSpPr>
              <p:cNvPr id="3366" name="Straight Connector 183"/>
              <p:cNvCxnSpPr/>
              <p:nvPr/>
            </p:nvCxnSpPr>
            <p:spPr>
              <a:xfrm>
                <a:off x="-435240" y="979560"/>
                <a:ext cx="252360" cy="360"/>
              </a:xfrm>
              <a:prstGeom prst="straightConnector1">
                <a:avLst/>
              </a:prstGeom>
              <a:ln w="6480">
                <a:solidFill>
                  <a:srgbClr val="a8a8a8"/>
                </a:solidFill>
                <a:miter/>
              </a:ln>
            </p:spPr>
          </p:cxnSp>
          <p:cxnSp>
            <p:nvCxnSpPr>
              <p:cNvPr id="3367" name="Straight Connector 184"/>
              <p:cNvCxnSpPr/>
              <p:nvPr/>
            </p:nvCxnSpPr>
            <p:spPr>
              <a:xfrm>
                <a:off x="-435240" y="653040"/>
                <a:ext cx="252360" cy="360"/>
              </a:xfrm>
              <a:prstGeom prst="straightConnector1">
                <a:avLst/>
              </a:prstGeom>
              <a:ln w="6480">
                <a:solidFill>
                  <a:srgbClr val="a8a8a8"/>
                </a:solidFill>
                <a:miter/>
              </a:ln>
            </p:spPr>
          </p:cxnSp>
          <p:cxnSp>
            <p:nvCxnSpPr>
              <p:cNvPr id="3368" name="Straight Connector 185"/>
              <p:cNvCxnSpPr/>
              <p:nvPr/>
            </p:nvCxnSpPr>
            <p:spPr>
              <a:xfrm>
                <a:off x="-435240" y="1632600"/>
                <a:ext cx="252360" cy="360"/>
              </a:xfrm>
              <a:prstGeom prst="straightConnector1">
                <a:avLst/>
              </a:prstGeom>
              <a:ln w="6480">
                <a:solidFill>
                  <a:srgbClr val="a8a8a8"/>
                </a:solidFill>
                <a:miter/>
              </a:ln>
            </p:spPr>
          </p:cxnSp>
          <p:cxnSp>
            <p:nvCxnSpPr>
              <p:cNvPr id="3369" name="Straight Connector 186"/>
              <p:cNvCxnSpPr/>
              <p:nvPr/>
            </p:nvCxnSpPr>
            <p:spPr>
              <a:xfrm>
                <a:off x="-435240" y="1306080"/>
                <a:ext cx="252360" cy="360"/>
              </a:xfrm>
              <a:prstGeom prst="straightConnector1">
                <a:avLst/>
              </a:prstGeom>
              <a:ln w="6480">
                <a:solidFill>
                  <a:srgbClr val="a8a8a8"/>
                </a:solidFill>
                <a:miter/>
              </a:ln>
            </p:spPr>
          </p:cxnSp>
          <p:cxnSp>
            <p:nvCxnSpPr>
              <p:cNvPr id="3370" name="Straight Connector 187"/>
              <p:cNvCxnSpPr/>
              <p:nvPr/>
            </p:nvCxnSpPr>
            <p:spPr>
              <a:xfrm>
                <a:off x="-435240" y="2285640"/>
                <a:ext cx="252360" cy="360"/>
              </a:xfrm>
              <a:prstGeom prst="straightConnector1">
                <a:avLst/>
              </a:prstGeom>
              <a:ln w="6480">
                <a:solidFill>
                  <a:srgbClr val="a8a8a8"/>
                </a:solidFill>
                <a:miter/>
              </a:ln>
            </p:spPr>
          </p:cxnSp>
          <p:cxnSp>
            <p:nvCxnSpPr>
              <p:cNvPr id="3371" name="Straight Connector 188"/>
              <p:cNvCxnSpPr/>
              <p:nvPr/>
            </p:nvCxnSpPr>
            <p:spPr>
              <a:xfrm>
                <a:off x="-435240" y="1959120"/>
                <a:ext cx="252360" cy="360"/>
              </a:xfrm>
              <a:prstGeom prst="straightConnector1">
                <a:avLst/>
              </a:prstGeom>
              <a:ln w="6480">
                <a:solidFill>
                  <a:srgbClr val="a8a8a8"/>
                </a:solidFill>
                <a:miter/>
              </a:ln>
            </p:spPr>
          </p:cxnSp>
          <p:cxnSp>
            <p:nvCxnSpPr>
              <p:cNvPr id="3372" name="Straight Connector 189"/>
              <p:cNvCxnSpPr/>
              <p:nvPr/>
            </p:nvCxnSpPr>
            <p:spPr>
              <a:xfrm>
                <a:off x="-435240" y="2939040"/>
                <a:ext cx="252360" cy="360"/>
              </a:xfrm>
              <a:prstGeom prst="straightConnector1">
                <a:avLst/>
              </a:prstGeom>
              <a:ln w="6480">
                <a:solidFill>
                  <a:srgbClr val="a8a8a8"/>
                </a:solidFill>
                <a:miter/>
              </a:ln>
            </p:spPr>
          </p:cxnSp>
          <p:cxnSp>
            <p:nvCxnSpPr>
              <p:cNvPr id="3373" name="Straight Connector 190"/>
              <p:cNvCxnSpPr/>
              <p:nvPr/>
            </p:nvCxnSpPr>
            <p:spPr>
              <a:xfrm>
                <a:off x="-435240" y="2612520"/>
                <a:ext cx="252360" cy="360"/>
              </a:xfrm>
              <a:prstGeom prst="straightConnector1">
                <a:avLst/>
              </a:prstGeom>
              <a:ln w="6480">
                <a:solidFill>
                  <a:srgbClr val="a8a8a8"/>
                </a:solidFill>
                <a:miter/>
              </a:ln>
            </p:spPr>
          </p:cxnSp>
          <p:cxnSp>
            <p:nvCxnSpPr>
              <p:cNvPr id="3374" name="Straight Connector 191"/>
              <p:cNvCxnSpPr/>
              <p:nvPr/>
            </p:nvCxnSpPr>
            <p:spPr>
              <a:xfrm>
                <a:off x="-435240" y="3592080"/>
                <a:ext cx="252360" cy="360"/>
              </a:xfrm>
              <a:prstGeom prst="straightConnector1">
                <a:avLst/>
              </a:prstGeom>
              <a:ln w="6480">
                <a:solidFill>
                  <a:srgbClr val="a8a8a8"/>
                </a:solidFill>
                <a:miter/>
              </a:ln>
            </p:spPr>
          </p:cxnSp>
          <p:cxnSp>
            <p:nvCxnSpPr>
              <p:cNvPr id="3375" name="Straight Connector 192"/>
              <p:cNvCxnSpPr/>
              <p:nvPr/>
            </p:nvCxnSpPr>
            <p:spPr>
              <a:xfrm>
                <a:off x="-435240" y="3265560"/>
                <a:ext cx="252360" cy="360"/>
              </a:xfrm>
              <a:prstGeom prst="straightConnector1">
                <a:avLst/>
              </a:prstGeom>
              <a:ln w="6480">
                <a:solidFill>
                  <a:srgbClr val="a8a8a8"/>
                </a:solidFill>
                <a:miter/>
              </a:ln>
            </p:spPr>
          </p:cxnSp>
          <p:cxnSp>
            <p:nvCxnSpPr>
              <p:cNvPr id="3376" name="Straight Connector 193"/>
              <p:cNvCxnSpPr/>
              <p:nvPr/>
            </p:nvCxnSpPr>
            <p:spPr>
              <a:xfrm>
                <a:off x="-435240" y="4245120"/>
                <a:ext cx="252360" cy="360"/>
              </a:xfrm>
              <a:prstGeom prst="straightConnector1">
                <a:avLst/>
              </a:prstGeom>
              <a:ln w="6480">
                <a:solidFill>
                  <a:srgbClr val="a8a8a8"/>
                </a:solidFill>
                <a:miter/>
              </a:ln>
            </p:spPr>
          </p:cxnSp>
          <p:cxnSp>
            <p:nvCxnSpPr>
              <p:cNvPr id="3377" name="Straight Connector 194"/>
              <p:cNvCxnSpPr/>
              <p:nvPr/>
            </p:nvCxnSpPr>
            <p:spPr>
              <a:xfrm>
                <a:off x="-435240" y="3918600"/>
                <a:ext cx="252360" cy="360"/>
              </a:xfrm>
              <a:prstGeom prst="straightConnector1">
                <a:avLst/>
              </a:prstGeom>
              <a:ln w="6480">
                <a:solidFill>
                  <a:srgbClr val="a8a8a8"/>
                </a:solidFill>
                <a:miter/>
              </a:ln>
            </p:spPr>
          </p:cxnSp>
          <p:cxnSp>
            <p:nvCxnSpPr>
              <p:cNvPr id="3378" name="Straight Connector 195"/>
              <p:cNvCxnSpPr/>
              <p:nvPr/>
            </p:nvCxnSpPr>
            <p:spPr>
              <a:xfrm>
                <a:off x="-435240" y="4898520"/>
                <a:ext cx="252360" cy="360"/>
              </a:xfrm>
              <a:prstGeom prst="straightConnector1">
                <a:avLst/>
              </a:prstGeom>
              <a:ln w="6480">
                <a:solidFill>
                  <a:srgbClr val="a8a8a8"/>
                </a:solidFill>
                <a:miter/>
              </a:ln>
            </p:spPr>
          </p:cxnSp>
          <p:cxnSp>
            <p:nvCxnSpPr>
              <p:cNvPr id="3379" name="Straight Connector 196"/>
              <p:cNvCxnSpPr/>
              <p:nvPr/>
            </p:nvCxnSpPr>
            <p:spPr>
              <a:xfrm>
                <a:off x="-435240" y="4571640"/>
                <a:ext cx="252360" cy="360"/>
              </a:xfrm>
              <a:prstGeom prst="straightConnector1">
                <a:avLst/>
              </a:prstGeom>
              <a:ln w="6480">
                <a:solidFill>
                  <a:srgbClr val="a8a8a8"/>
                </a:solidFill>
                <a:miter/>
              </a:ln>
            </p:spPr>
          </p:cxnSp>
          <p:cxnSp>
            <p:nvCxnSpPr>
              <p:cNvPr id="3380" name="Straight Connector 197"/>
              <p:cNvCxnSpPr/>
              <p:nvPr/>
            </p:nvCxnSpPr>
            <p:spPr>
              <a:xfrm>
                <a:off x="-435240" y="5551560"/>
                <a:ext cx="252360" cy="360"/>
              </a:xfrm>
              <a:prstGeom prst="straightConnector1">
                <a:avLst/>
              </a:prstGeom>
              <a:ln w="6480">
                <a:solidFill>
                  <a:srgbClr val="a8a8a8"/>
                </a:solidFill>
                <a:miter/>
              </a:ln>
            </p:spPr>
          </p:cxnSp>
          <p:cxnSp>
            <p:nvCxnSpPr>
              <p:cNvPr id="3381" name="Straight Connector 198"/>
              <p:cNvCxnSpPr/>
              <p:nvPr/>
            </p:nvCxnSpPr>
            <p:spPr>
              <a:xfrm>
                <a:off x="-435240" y="5225040"/>
                <a:ext cx="252360" cy="360"/>
              </a:xfrm>
              <a:prstGeom prst="straightConnector1">
                <a:avLst/>
              </a:prstGeom>
              <a:ln w="6480">
                <a:solidFill>
                  <a:srgbClr val="a8a8a8"/>
                </a:solidFill>
                <a:miter/>
              </a:ln>
            </p:spPr>
          </p:cxnSp>
          <p:cxnSp>
            <p:nvCxnSpPr>
              <p:cNvPr id="3382" name="Straight Connector 199"/>
              <p:cNvCxnSpPr/>
              <p:nvPr/>
            </p:nvCxnSpPr>
            <p:spPr>
              <a:xfrm>
                <a:off x="-435240" y="6204600"/>
                <a:ext cx="252360" cy="360"/>
              </a:xfrm>
              <a:prstGeom prst="straightConnector1">
                <a:avLst/>
              </a:prstGeom>
              <a:ln w="6480">
                <a:solidFill>
                  <a:srgbClr val="a8a8a8"/>
                </a:solidFill>
                <a:miter/>
              </a:ln>
            </p:spPr>
          </p:cxnSp>
          <p:cxnSp>
            <p:nvCxnSpPr>
              <p:cNvPr id="3383" name="Straight Connector 200"/>
              <p:cNvCxnSpPr/>
              <p:nvPr/>
            </p:nvCxnSpPr>
            <p:spPr>
              <a:xfrm>
                <a:off x="-435240" y="5878080"/>
                <a:ext cx="252360" cy="360"/>
              </a:xfrm>
              <a:prstGeom prst="straightConnector1">
                <a:avLst/>
              </a:prstGeom>
              <a:ln w="6480">
                <a:solidFill>
                  <a:srgbClr val="a8a8a8"/>
                </a:solidFill>
                <a:miter/>
              </a:ln>
            </p:spPr>
          </p:cxnSp>
          <p:cxnSp>
            <p:nvCxnSpPr>
              <p:cNvPr id="3384" name="Straight Connector 201"/>
              <p:cNvCxnSpPr/>
              <p:nvPr/>
            </p:nvCxnSpPr>
            <p:spPr>
              <a:xfrm>
                <a:off x="-435240" y="6857640"/>
                <a:ext cx="252360" cy="360"/>
              </a:xfrm>
              <a:prstGeom prst="straightConnector1">
                <a:avLst/>
              </a:prstGeom>
              <a:ln w="6480">
                <a:solidFill>
                  <a:srgbClr val="a8a8a8"/>
                </a:solidFill>
                <a:miter/>
              </a:ln>
            </p:spPr>
          </p:cxnSp>
          <p:cxnSp>
            <p:nvCxnSpPr>
              <p:cNvPr id="3385" name="Straight Connector 202"/>
              <p:cNvCxnSpPr/>
              <p:nvPr/>
            </p:nvCxnSpPr>
            <p:spPr>
              <a:xfrm>
                <a:off x="-435240" y="6531120"/>
                <a:ext cx="252360" cy="360"/>
              </a:xfrm>
              <a:prstGeom prst="straightConnector1">
                <a:avLst/>
              </a:prstGeom>
              <a:ln w="6480">
                <a:solidFill>
                  <a:srgbClr val="a8a8a8"/>
                </a:solidFill>
                <a:miter/>
              </a:ln>
            </p:spPr>
          </p:cxnSp>
          <p:cxnSp>
            <p:nvCxnSpPr>
              <p:cNvPr id="3386" name="Straight Connector 806"/>
              <p:cNvCxnSpPr/>
              <p:nvPr/>
            </p:nvCxnSpPr>
            <p:spPr>
              <a:xfrm flipV="1">
                <a:off x="11862360" y="-435240"/>
                <a:ext cx="360" cy="252360"/>
              </a:xfrm>
              <a:prstGeom prst="straightConnector1">
                <a:avLst/>
              </a:prstGeom>
              <a:ln w="6480">
                <a:solidFill>
                  <a:srgbClr val="a8a8a8"/>
                </a:solidFill>
                <a:miter/>
              </a:ln>
            </p:spPr>
          </p:cxnSp>
          <p:cxnSp>
            <p:nvCxnSpPr>
              <p:cNvPr id="3387" name="Straight Connector 807"/>
              <p:cNvCxnSpPr/>
              <p:nvPr/>
            </p:nvCxnSpPr>
            <p:spPr>
              <a:xfrm flipV="1">
                <a:off x="12191760" y="-435240"/>
                <a:ext cx="360" cy="252360"/>
              </a:xfrm>
              <a:prstGeom prst="straightConnector1">
                <a:avLst/>
              </a:prstGeom>
              <a:ln w="6480">
                <a:solidFill>
                  <a:srgbClr val="a8a8a8"/>
                </a:solidFill>
                <a:miter/>
              </a:ln>
            </p:spPr>
          </p:cxnSp>
          <p:cxnSp>
            <p:nvCxnSpPr>
              <p:cNvPr id="3388" name="Straight Connector 808"/>
              <p:cNvCxnSpPr/>
              <p:nvPr/>
            </p:nvCxnSpPr>
            <p:spPr>
              <a:xfrm flipV="1">
                <a:off x="11203200" y="-435240"/>
                <a:ext cx="360" cy="252360"/>
              </a:xfrm>
              <a:prstGeom prst="straightConnector1">
                <a:avLst/>
              </a:prstGeom>
              <a:ln w="6480">
                <a:solidFill>
                  <a:srgbClr val="a8a8a8"/>
                </a:solidFill>
                <a:miter/>
              </a:ln>
            </p:spPr>
          </p:cxnSp>
          <p:cxnSp>
            <p:nvCxnSpPr>
              <p:cNvPr id="3389" name="Straight Connector 809"/>
              <p:cNvCxnSpPr/>
              <p:nvPr/>
            </p:nvCxnSpPr>
            <p:spPr>
              <a:xfrm flipV="1">
                <a:off x="11532960" y="-435240"/>
                <a:ext cx="360" cy="252360"/>
              </a:xfrm>
              <a:prstGeom prst="straightConnector1">
                <a:avLst/>
              </a:prstGeom>
              <a:ln w="6480">
                <a:solidFill>
                  <a:srgbClr val="a8a8a8"/>
                </a:solidFill>
                <a:miter/>
              </a:ln>
            </p:spPr>
          </p:cxnSp>
          <p:cxnSp>
            <p:nvCxnSpPr>
              <p:cNvPr id="3390" name="Straight Connector 810"/>
              <p:cNvCxnSpPr/>
              <p:nvPr/>
            </p:nvCxnSpPr>
            <p:spPr>
              <a:xfrm flipV="1">
                <a:off x="10544400" y="-435240"/>
                <a:ext cx="360" cy="252360"/>
              </a:xfrm>
              <a:prstGeom prst="straightConnector1">
                <a:avLst/>
              </a:prstGeom>
              <a:ln w="6480">
                <a:solidFill>
                  <a:srgbClr val="a8a8a8"/>
                </a:solidFill>
                <a:miter/>
              </a:ln>
            </p:spPr>
          </p:cxnSp>
          <p:cxnSp>
            <p:nvCxnSpPr>
              <p:cNvPr id="3391" name="Straight Connector 811"/>
              <p:cNvCxnSpPr/>
              <p:nvPr/>
            </p:nvCxnSpPr>
            <p:spPr>
              <a:xfrm flipV="1">
                <a:off x="10873800" y="-435240"/>
                <a:ext cx="360" cy="252360"/>
              </a:xfrm>
              <a:prstGeom prst="straightConnector1">
                <a:avLst/>
              </a:prstGeom>
              <a:ln w="6480">
                <a:solidFill>
                  <a:srgbClr val="a8a8a8"/>
                </a:solidFill>
                <a:miter/>
              </a:ln>
            </p:spPr>
          </p:cxnSp>
          <p:cxnSp>
            <p:nvCxnSpPr>
              <p:cNvPr id="3392" name="Straight Connector 812"/>
              <p:cNvCxnSpPr/>
              <p:nvPr/>
            </p:nvCxnSpPr>
            <p:spPr>
              <a:xfrm flipV="1">
                <a:off x="9885240" y="-435240"/>
                <a:ext cx="360" cy="252360"/>
              </a:xfrm>
              <a:prstGeom prst="straightConnector1">
                <a:avLst/>
              </a:prstGeom>
              <a:ln w="6480">
                <a:solidFill>
                  <a:srgbClr val="a8a8a8"/>
                </a:solidFill>
                <a:miter/>
              </a:ln>
            </p:spPr>
          </p:cxnSp>
          <p:cxnSp>
            <p:nvCxnSpPr>
              <p:cNvPr id="3393" name="Straight Connector 813"/>
              <p:cNvCxnSpPr/>
              <p:nvPr/>
            </p:nvCxnSpPr>
            <p:spPr>
              <a:xfrm flipV="1">
                <a:off x="10214640" y="-435240"/>
                <a:ext cx="360" cy="252360"/>
              </a:xfrm>
              <a:prstGeom prst="straightConnector1">
                <a:avLst/>
              </a:prstGeom>
              <a:ln w="6480">
                <a:solidFill>
                  <a:srgbClr val="a8a8a8"/>
                </a:solidFill>
                <a:miter/>
              </a:ln>
            </p:spPr>
          </p:cxnSp>
          <p:cxnSp>
            <p:nvCxnSpPr>
              <p:cNvPr id="3394" name="Straight Connector 814"/>
              <p:cNvCxnSpPr/>
              <p:nvPr/>
            </p:nvCxnSpPr>
            <p:spPr>
              <a:xfrm flipV="1">
                <a:off x="9226080" y="-435240"/>
                <a:ext cx="360" cy="252360"/>
              </a:xfrm>
              <a:prstGeom prst="straightConnector1">
                <a:avLst/>
              </a:prstGeom>
              <a:ln w="6480">
                <a:solidFill>
                  <a:srgbClr val="a8a8a8"/>
                </a:solidFill>
                <a:miter/>
              </a:ln>
            </p:spPr>
          </p:cxnSp>
          <p:cxnSp>
            <p:nvCxnSpPr>
              <p:cNvPr id="3395" name="Straight Connector 815"/>
              <p:cNvCxnSpPr/>
              <p:nvPr/>
            </p:nvCxnSpPr>
            <p:spPr>
              <a:xfrm flipV="1">
                <a:off x="9555840" y="-435240"/>
                <a:ext cx="360" cy="252360"/>
              </a:xfrm>
              <a:prstGeom prst="straightConnector1">
                <a:avLst/>
              </a:prstGeom>
              <a:ln w="6480">
                <a:solidFill>
                  <a:srgbClr val="a8a8a8"/>
                </a:solidFill>
                <a:miter/>
              </a:ln>
            </p:spPr>
          </p:cxnSp>
          <p:cxnSp>
            <p:nvCxnSpPr>
              <p:cNvPr id="3396" name="Straight Connector 816"/>
              <p:cNvCxnSpPr/>
              <p:nvPr/>
            </p:nvCxnSpPr>
            <p:spPr>
              <a:xfrm flipV="1">
                <a:off x="8567280" y="-435240"/>
                <a:ext cx="360" cy="252360"/>
              </a:xfrm>
              <a:prstGeom prst="straightConnector1">
                <a:avLst/>
              </a:prstGeom>
              <a:ln w="6480">
                <a:solidFill>
                  <a:srgbClr val="a8a8a8"/>
                </a:solidFill>
                <a:miter/>
              </a:ln>
            </p:spPr>
          </p:cxnSp>
          <p:cxnSp>
            <p:nvCxnSpPr>
              <p:cNvPr id="3397" name="Straight Connector 817"/>
              <p:cNvCxnSpPr/>
              <p:nvPr/>
            </p:nvCxnSpPr>
            <p:spPr>
              <a:xfrm flipV="1">
                <a:off x="8896680" y="-435240"/>
                <a:ext cx="360" cy="252360"/>
              </a:xfrm>
              <a:prstGeom prst="straightConnector1">
                <a:avLst/>
              </a:prstGeom>
              <a:ln w="6480">
                <a:solidFill>
                  <a:srgbClr val="a8a8a8"/>
                </a:solidFill>
                <a:miter/>
              </a:ln>
            </p:spPr>
          </p:cxnSp>
          <p:cxnSp>
            <p:nvCxnSpPr>
              <p:cNvPr id="3398" name="Straight Connector 818"/>
              <p:cNvCxnSpPr/>
              <p:nvPr/>
            </p:nvCxnSpPr>
            <p:spPr>
              <a:xfrm flipV="1">
                <a:off x="7908120" y="-435240"/>
                <a:ext cx="360" cy="252360"/>
              </a:xfrm>
              <a:prstGeom prst="straightConnector1">
                <a:avLst/>
              </a:prstGeom>
              <a:ln w="6480">
                <a:solidFill>
                  <a:srgbClr val="a8a8a8"/>
                </a:solidFill>
                <a:miter/>
              </a:ln>
            </p:spPr>
          </p:cxnSp>
          <p:cxnSp>
            <p:nvCxnSpPr>
              <p:cNvPr id="3399" name="Straight Connector 819"/>
              <p:cNvCxnSpPr/>
              <p:nvPr/>
            </p:nvCxnSpPr>
            <p:spPr>
              <a:xfrm flipV="1">
                <a:off x="8237520" y="-435240"/>
                <a:ext cx="360" cy="252360"/>
              </a:xfrm>
              <a:prstGeom prst="straightConnector1">
                <a:avLst/>
              </a:prstGeom>
              <a:ln w="6480">
                <a:solidFill>
                  <a:srgbClr val="a8a8a8"/>
                </a:solidFill>
                <a:miter/>
              </a:ln>
            </p:spPr>
          </p:cxnSp>
          <p:cxnSp>
            <p:nvCxnSpPr>
              <p:cNvPr id="3400" name="Straight Connector 820"/>
              <p:cNvCxnSpPr/>
              <p:nvPr/>
            </p:nvCxnSpPr>
            <p:spPr>
              <a:xfrm flipV="1">
                <a:off x="7248960" y="-435240"/>
                <a:ext cx="360" cy="252360"/>
              </a:xfrm>
              <a:prstGeom prst="straightConnector1">
                <a:avLst/>
              </a:prstGeom>
              <a:ln w="6480">
                <a:solidFill>
                  <a:srgbClr val="a8a8a8"/>
                </a:solidFill>
                <a:miter/>
              </a:ln>
            </p:spPr>
          </p:cxnSp>
          <p:cxnSp>
            <p:nvCxnSpPr>
              <p:cNvPr id="3401" name="Straight Connector 821"/>
              <p:cNvCxnSpPr/>
              <p:nvPr/>
            </p:nvCxnSpPr>
            <p:spPr>
              <a:xfrm flipV="1">
                <a:off x="7578720" y="-435240"/>
                <a:ext cx="360" cy="252360"/>
              </a:xfrm>
              <a:prstGeom prst="straightConnector1">
                <a:avLst/>
              </a:prstGeom>
              <a:ln w="6480">
                <a:solidFill>
                  <a:srgbClr val="a8a8a8"/>
                </a:solidFill>
                <a:miter/>
              </a:ln>
            </p:spPr>
          </p:cxnSp>
          <p:cxnSp>
            <p:nvCxnSpPr>
              <p:cNvPr id="3402" name="Straight Connector 822"/>
              <p:cNvCxnSpPr/>
              <p:nvPr/>
            </p:nvCxnSpPr>
            <p:spPr>
              <a:xfrm flipV="1">
                <a:off x="6590160" y="-435240"/>
                <a:ext cx="360" cy="252360"/>
              </a:xfrm>
              <a:prstGeom prst="straightConnector1">
                <a:avLst/>
              </a:prstGeom>
              <a:ln w="6480">
                <a:solidFill>
                  <a:srgbClr val="a8a8a8"/>
                </a:solidFill>
                <a:miter/>
              </a:ln>
            </p:spPr>
          </p:cxnSp>
          <p:cxnSp>
            <p:nvCxnSpPr>
              <p:cNvPr id="3403" name="Straight Connector 823"/>
              <p:cNvCxnSpPr/>
              <p:nvPr/>
            </p:nvCxnSpPr>
            <p:spPr>
              <a:xfrm flipV="1">
                <a:off x="6919560" y="-435240"/>
                <a:ext cx="360" cy="252360"/>
              </a:xfrm>
              <a:prstGeom prst="straightConnector1">
                <a:avLst/>
              </a:prstGeom>
              <a:ln w="6480">
                <a:solidFill>
                  <a:srgbClr val="a8a8a8"/>
                </a:solidFill>
                <a:miter/>
              </a:ln>
            </p:spPr>
          </p:cxnSp>
          <p:cxnSp>
            <p:nvCxnSpPr>
              <p:cNvPr id="3404" name="Straight Connector 824"/>
              <p:cNvCxnSpPr/>
              <p:nvPr/>
            </p:nvCxnSpPr>
            <p:spPr>
              <a:xfrm flipV="1">
                <a:off x="5931000" y="-435240"/>
                <a:ext cx="360" cy="252360"/>
              </a:xfrm>
              <a:prstGeom prst="straightConnector1">
                <a:avLst/>
              </a:prstGeom>
              <a:ln w="6480">
                <a:solidFill>
                  <a:srgbClr val="a8a8a8"/>
                </a:solidFill>
                <a:miter/>
              </a:ln>
            </p:spPr>
          </p:cxnSp>
          <p:cxnSp>
            <p:nvCxnSpPr>
              <p:cNvPr id="3405" name="Straight Connector 825"/>
              <p:cNvCxnSpPr/>
              <p:nvPr/>
            </p:nvCxnSpPr>
            <p:spPr>
              <a:xfrm flipV="1">
                <a:off x="6260760" y="-435240"/>
                <a:ext cx="360" cy="252360"/>
              </a:xfrm>
              <a:prstGeom prst="straightConnector1">
                <a:avLst/>
              </a:prstGeom>
              <a:ln w="6480">
                <a:solidFill>
                  <a:srgbClr val="a8a8a8"/>
                </a:solidFill>
                <a:miter/>
              </a:ln>
            </p:spPr>
          </p:cxnSp>
          <p:cxnSp>
            <p:nvCxnSpPr>
              <p:cNvPr id="3406" name="Straight Connector 826"/>
              <p:cNvCxnSpPr/>
              <p:nvPr/>
            </p:nvCxnSpPr>
            <p:spPr>
              <a:xfrm flipV="1">
                <a:off x="5272200" y="-435240"/>
                <a:ext cx="360" cy="252360"/>
              </a:xfrm>
              <a:prstGeom prst="straightConnector1">
                <a:avLst/>
              </a:prstGeom>
              <a:ln w="6480">
                <a:solidFill>
                  <a:srgbClr val="a8a8a8"/>
                </a:solidFill>
                <a:miter/>
              </a:ln>
            </p:spPr>
          </p:cxnSp>
          <p:cxnSp>
            <p:nvCxnSpPr>
              <p:cNvPr id="3407" name="Straight Connector 827"/>
              <p:cNvCxnSpPr/>
              <p:nvPr/>
            </p:nvCxnSpPr>
            <p:spPr>
              <a:xfrm flipV="1">
                <a:off x="5601600" y="-435240"/>
                <a:ext cx="360" cy="252360"/>
              </a:xfrm>
              <a:prstGeom prst="straightConnector1">
                <a:avLst/>
              </a:prstGeom>
              <a:ln w="6480">
                <a:solidFill>
                  <a:srgbClr val="a8a8a8"/>
                </a:solidFill>
                <a:miter/>
              </a:ln>
            </p:spPr>
          </p:cxnSp>
          <p:cxnSp>
            <p:nvCxnSpPr>
              <p:cNvPr id="3408" name="Straight Connector 828"/>
              <p:cNvCxnSpPr/>
              <p:nvPr/>
            </p:nvCxnSpPr>
            <p:spPr>
              <a:xfrm flipV="1">
                <a:off x="4613040" y="-435240"/>
                <a:ext cx="360" cy="252360"/>
              </a:xfrm>
              <a:prstGeom prst="straightConnector1">
                <a:avLst/>
              </a:prstGeom>
              <a:ln w="6480">
                <a:solidFill>
                  <a:srgbClr val="a8a8a8"/>
                </a:solidFill>
                <a:miter/>
              </a:ln>
            </p:spPr>
          </p:cxnSp>
          <p:cxnSp>
            <p:nvCxnSpPr>
              <p:cNvPr id="3409" name="Straight Connector 829"/>
              <p:cNvCxnSpPr/>
              <p:nvPr/>
            </p:nvCxnSpPr>
            <p:spPr>
              <a:xfrm flipV="1">
                <a:off x="4942440" y="-435240"/>
                <a:ext cx="360" cy="252360"/>
              </a:xfrm>
              <a:prstGeom prst="straightConnector1">
                <a:avLst/>
              </a:prstGeom>
              <a:ln w="6480">
                <a:solidFill>
                  <a:srgbClr val="a8a8a8"/>
                </a:solidFill>
                <a:miter/>
              </a:ln>
            </p:spPr>
          </p:cxnSp>
          <p:cxnSp>
            <p:nvCxnSpPr>
              <p:cNvPr id="3410" name="Straight Connector 830"/>
              <p:cNvCxnSpPr/>
              <p:nvPr/>
            </p:nvCxnSpPr>
            <p:spPr>
              <a:xfrm flipV="1">
                <a:off x="3953880" y="-435240"/>
                <a:ext cx="360" cy="252360"/>
              </a:xfrm>
              <a:prstGeom prst="straightConnector1">
                <a:avLst/>
              </a:prstGeom>
              <a:ln w="6480">
                <a:solidFill>
                  <a:srgbClr val="a8a8a8"/>
                </a:solidFill>
                <a:miter/>
              </a:ln>
            </p:spPr>
          </p:cxnSp>
          <p:cxnSp>
            <p:nvCxnSpPr>
              <p:cNvPr id="3411" name="Straight Connector 831"/>
              <p:cNvCxnSpPr/>
              <p:nvPr/>
            </p:nvCxnSpPr>
            <p:spPr>
              <a:xfrm flipV="1">
                <a:off x="4283640" y="-435240"/>
                <a:ext cx="360" cy="252360"/>
              </a:xfrm>
              <a:prstGeom prst="straightConnector1">
                <a:avLst/>
              </a:prstGeom>
              <a:ln w="6480">
                <a:solidFill>
                  <a:srgbClr val="a8a8a8"/>
                </a:solidFill>
                <a:miter/>
              </a:ln>
            </p:spPr>
          </p:cxnSp>
          <p:cxnSp>
            <p:nvCxnSpPr>
              <p:cNvPr id="3412" name="Straight Connector 832"/>
              <p:cNvCxnSpPr/>
              <p:nvPr/>
            </p:nvCxnSpPr>
            <p:spPr>
              <a:xfrm flipV="1">
                <a:off x="3295080" y="-435240"/>
                <a:ext cx="360" cy="252360"/>
              </a:xfrm>
              <a:prstGeom prst="straightConnector1">
                <a:avLst/>
              </a:prstGeom>
              <a:ln w="6480">
                <a:solidFill>
                  <a:srgbClr val="a8a8a8"/>
                </a:solidFill>
                <a:miter/>
              </a:ln>
            </p:spPr>
          </p:cxnSp>
          <p:cxnSp>
            <p:nvCxnSpPr>
              <p:cNvPr id="3413" name="Straight Connector 833"/>
              <p:cNvCxnSpPr/>
              <p:nvPr/>
            </p:nvCxnSpPr>
            <p:spPr>
              <a:xfrm flipV="1">
                <a:off x="3624480" y="-435240"/>
                <a:ext cx="360" cy="252360"/>
              </a:xfrm>
              <a:prstGeom prst="straightConnector1">
                <a:avLst/>
              </a:prstGeom>
              <a:ln w="6480">
                <a:solidFill>
                  <a:srgbClr val="a8a8a8"/>
                </a:solidFill>
                <a:miter/>
              </a:ln>
            </p:spPr>
          </p:cxnSp>
          <p:cxnSp>
            <p:nvCxnSpPr>
              <p:cNvPr id="3414" name="Straight Connector 834"/>
              <p:cNvCxnSpPr/>
              <p:nvPr/>
            </p:nvCxnSpPr>
            <p:spPr>
              <a:xfrm flipV="1">
                <a:off x="2635920" y="-435240"/>
                <a:ext cx="360" cy="252360"/>
              </a:xfrm>
              <a:prstGeom prst="straightConnector1">
                <a:avLst/>
              </a:prstGeom>
              <a:ln w="6480">
                <a:solidFill>
                  <a:srgbClr val="a8a8a8"/>
                </a:solidFill>
                <a:miter/>
              </a:ln>
            </p:spPr>
          </p:cxnSp>
          <p:cxnSp>
            <p:nvCxnSpPr>
              <p:cNvPr id="3415" name="Straight Connector 835"/>
              <p:cNvCxnSpPr/>
              <p:nvPr/>
            </p:nvCxnSpPr>
            <p:spPr>
              <a:xfrm flipV="1">
                <a:off x="2965320" y="-435240"/>
                <a:ext cx="360" cy="252360"/>
              </a:xfrm>
              <a:prstGeom prst="straightConnector1">
                <a:avLst/>
              </a:prstGeom>
              <a:ln w="6480">
                <a:solidFill>
                  <a:srgbClr val="a8a8a8"/>
                </a:solidFill>
                <a:miter/>
              </a:ln>
            </p:spPr>
          </p:cxnSp>
          <p:cxnSp>
            <p:nvCxnSpPr>
              <p:cNvPr id="3416" name="Straight Connector 836"/>
              <p:cNvCxnSpPr/>
              <p:nvPr/>
            </p:nvCxnSpPr>
            <p:spPr>
              <a:xfrm flipV="1">
                <a:off x="1976760" y="-435240"/>
                <a:ext cx="360" cy="252360"/>
              </a:xfrm>
              <a:prstGeom prst="straightConnector1">
                <a:avLst/>
              </a:prstGeom>
              <a:ln w="6480">
                <a:solidFill>
                  <a:srgbClr val="a8a8a8"/>
                </a:solidFill>
                <a:miter/>
              </a:ln>
            </p:spPr>
          </p:cxnSp>
          <p:cxnSp>
            <p:nvCxnSpPr>
              <p:cNvPr id="3417" name="Straight Connector 837"/>
              <p:cNvCxnSpPr/>
              <p:nvPr/>
            </p:nvCxnSpPr>
            <p:spPr>
              <a:xfrm flipV="1">
                <a:off x="2306520" y="-435240"/>
                <a:ext cx="360" cy="252360"/>
              </a:xfrm>
              <a:prstGeom prst="straightConnector1">
                <a:avLst/>
              </a:prstGeom>
              <a:ln w="6480">
                <a:solidFill>
                  <a:srgbClr val="a8a8a8"/>
                </a:solidFill>
                <a:miter/>
              </a:ln>
            </p:spPr>
          </p:cxnSp>
          <p:cxnSp>
            <p:nvCxnSpPr>
              <p:cNvPr id="3418" name="Straight Connector 838"/>
              <p:cNvCxnSpPr/>
              <p:nvPr/>
            </p:nvCxnSpPr>
            <p:spPr>
              <a:xfrm flipV="1">
                <a:off x="1317960" y="-435240"/>
                <a:ext cx="360" cy="252360"/>
              </a:xfrm>
              <a:prstGeom prst="straightConnector1">
                <a:avLst/>
              </a:prstGeom>
              <a:ln w="6480">
                <a:solidFill>
                  <a:srgbClr val="a8a8a8"/>
                </a:solidFill>
                <a:miter/>
              </a:ln>
            </p:spPr>
          </p:cxnSp>
          <p:cxnSp>
            <p:nvCxnSpPr>
              <p:cNvPr id="3419" name="Straight Connector 839"/>
              <p:cNvCxnSpPr/>
              <p:nvPr/>
            </p:nvCxnSpPr>
            <p:spPr>
              <a:xfrm flipV="1">
                <a:off x="1647360" y="-435240"/>
                <a:ext cx="360" cy="252360"/>
              </a:xfrm>
              <a:prstGeom prst="straightConnector1">
                <a:avLst/>
              </a:prstGeom>
              <a:ln w="6480">
                <a:solidFill>
                  <a:srgbClr val="a8a8a8"/>
                </a:solidFill>
                <a:miter/>
              </a:ln>
            </p:spPr>
          </p:cxnSp>
          <p:cxnSp>
            <p:nvCxnSpPr>
              <p:cNvPr id="3420" name="Straight Connector 840"/>
              <p:cNvCxnSpPr/>
              <p:nvPr/>
            </p:nvCxnSpPr>
            <p:spPr>
              <a:xfrm flipV="1">
                <a:off x="658800" y="-435240"/>
                <a:ext cx="360" cy="252360"/>
              </a:xfrm>
              <a:prstGeom prst="straightConnector1">
                <a:avLst/>
              </a:prstGeom>
              <a:ln w="6480">
                <a:solidFill>
                  <a:srgbClr val="a8a8a8"/>
                </a:solidFill>
                <a:miter/>
              </a:ln>
            </p:spPr>
          </p:cxnSp>
          <p:cxnSp>
            <p:nvCxnSpPr>
              <p:cNvPr id="3421" name="Straight Connector 841"/>
              <p:cNvCxnSpPr/>
              <p:nvPr/>
            </p:nvCxnSpPr>
            <p:spPr>
              <a:xfrm flipV="1">
                <a:off x="988200" y="-435240"/>
                <a:ext cx="360" cy="252360"/>
              </a:xfrm>
              <a:prstGeom prst="straightConnector1">
                <a:avLst/>
              </a:prstGeom>
              <a:ln w="6480">
                <a:solidFill>
                  <a:srgbClr val="a8a8a8"/>
                </a:solidFill>
                <a:miter/>
              </a:ln>
            </p:spPr>
          </p:cxnSp>
          <p:cxnSp>
            <p:nvCxnSpPr>
              <p:cNvPr id="3422" name="Straight Connector 842"/>
              <p:cNvCxnSpPr/>
              <p:nvPr/>
            </p:nvCxnSpPr>
            <p:spPr>
              <a:xfrm flipV="1">
                <a:off x="0" y="-435240"/>
                <a:ext cx="360" cy="252360"/>
              </a:xfrm>
              <a:prstGeom prst="straightConnector1">
                <a:avLst/>
              </a:prstGeom>
              <a:ln w="6480">
                <a:solidFill>
                  <a:srgbClr val="a8a8a8"/>
                </a:solidFill>
                <a:miter/>
              </a:ln>
            </p:spPr>
          </p:cxnSp>
          <p:cxnSp>
            <p:nvCxnSpPr>
              <p:cNvPr id="3423" name="Straight Connector 843"/>
              <p:cNvCxnSpPr/>
              <p:nvPr/>
            </p:nvCxnSpPr>
            <p:spPr>
              <a:xfrm flipV="1">
                <a:off x="329400" y="-435240"/>
                <a:ext cx="360" cy="252360"/>
              </a:xfrm>
              <a:prstGeom prst="straightConnector1">
                <a:avLst/>
              </a:prstGeom>
              <a:ln w="6480">
                <a:solidFill>
                  <a:srgbClr val="a8a8a8"/>
                </a:solidFill>
                <a:miter/>
              </a:ln>
            </p:spPr>
          </p:cxnSp>
          <p:cxnSp>
            <p:nvCxnSpPr>
              <p:cNvPr id="3424" name="Straight Connector 1883"/>
              <p:cNvCxnSpPr/>
              <p:nvPr/>
            </p:nvCxnSpPr>
            <p:spPr>
              <a:xfrm>
                <a:off x="12355560" y="326520"/>
                <a:ext cx="252360" cy="360"/>
              </a:xfrm>
              <a:prstGeom prst="straightConnector1">
                <a:avLst/>
              </a:prstGeom>
              <a:ln w="6480">
                <a:solidFill>
                  <a:srgbClr val="a8a8a8"/>
                </a:solidFill>
                <a:miter/>
              </a:ln>
            </p:spPr>
          </p:cxnSp>
          <p:cxnSp>
            <p:nvCxnSpPr>
              <p:cNvPr id="3425" name="Straight Connector 1884"/>
              <p:cNvCxnSpPr/>
              <p:nvPr/>
            </p:nvCxnSpPr>
            <p:spPr>
              <a:xfrm>
                <a:off x="12355560" y="0"/>
                <a:ext cx="252360" cy="360"/>
              </a:xfrm>
              <a:prstGeom prst="straightConnector1">
                <a:avLst/>
              </a:prstGeom>
              <a:ln w="6480">
                <a:solidFill>
                  <a:srgbClr val="a8a8a8"/>
                </a:solidFill>
                <a:miter/>
              </a:ln>
            </p:spPr>
          </p:cxnSp>
          <p:cxnSp>
            <p:nvCxnSpPr>
              <p:cNvPr id="3426" name="Straight Connector 1885"/>
              <p:cNvCxnSpPr/>
              <p:nvPr/>
            </p:nvCxnSpPr>
            <p:spPr>
              <a:xfrm>
                <a:off x="12355560" y="979560"/>
                <a:ext cx="252360" cy="360"/>
              </a:xfrm>
              <a:prstGeom prst="straightConnector1">
                <a:avLst/>
              </a:prstGeom>
              <a:ln w="6480">
                <a:solidFill>
                  <a:srgbClr val="a8a8a8"/>
                </a:solidFill>
                <a:miter/>
              </a:ln>
            </p:spPr>
          </p:cxnSp>
          <p:cxnSp>
            <p:nvCxnSpPr>
              <p:cNvPr id="3427" name="Straight Connector 1886"/>
              <p:cNvCxnSpPr/>
              <p:nvPr/>
            </p:nvCxnSpPr>
            <p:spPr>
              <a:xfrm>
                <a:off x="12355560" y="653040"/>
                <a:ext cx="252360" cy="360"/>
              </a:xfrm>
              <a:prstGeom prst="straightConnector1">
                <a:avLst/>
              </a:prstGeom>
              <a:ln w="6480">
                <a:solidFill>
                  <a:srgbClr val="a8a8a8"/>
                </a:solidFill>
                <a:miter/>
              </a:ln>
            </p:spPr>
          </p:cxnSp>
          <p:cxnSp>
            <p:nvCxnSpPr>
              <p:cNvPr id="3428" name="Straight Connector 1887"/>
              <p:cNvCxnSpPr/>
              <p:nvPr/>
            </p:nvCxnSpPr>
            <p:spPr>
              <a:xfrm>
                <a:off x="12355560" y="1632600"/>
                <a:ext cx="252360" cy="360"/>
              </a:xfrm>
              <a:prstGeom prst="straightConnector1">
                <a:avLst/>
              </a:prstGeom>
              <a:ln w="6480">
                <a:solidFill>
                  <a:srgbClr val="a8a8a8"/>
                </a:solidFill>
                <a:miter/>
              </a:ln>
            </p:spPr>
          </p:cxnSp>
          <p:cxnSp>
            <p:nvCxnSpPr>
              <p:cNvPr id="3429" name="Straight Connector 1888"/>
              <p:cNvCxnSpPr/>
              <p:nvPr/>
            </p:nvCxnSpPr>
            <p:spPr>
              <a:xfrm>
                <a:off x="12355560" y="1306080"/>
                <a:ext cx="252360" cy="360"/>
              </a:xfrm>
              <a:prstGeom prst="straightConnector1">
                <a:avLst/>
              </a:prstGeom>
              <a:ln w="6480">
                <a:solidFill>
                  <a:srgbClr val="a8a8a8"/>
                </a:solidFill>
                <a:miter/>
              </a:ln>
            </p:spPr>
          </p:cxnSp>
          <p:cxnSp>
            <p:nvCxnSpPr>
              <p:cNvPr id="3430" name="Straight Connector 1889"/>
              <p:cNvCxnSpPr/>
              <p:nvPr/>
            </p:nvCxnSpPr>
            <p:spPr>
              <a:xfrm>
                <a:off x="12355560" y="2285640"/>
                <a:ext cx="252360" cy="360"/>
              </a:xfrm>
              <a:prstGeom prst="straightConnector1">
                <a:avLst/>
              </a:prstGeom>
              <a:ln w="6480">
                <a:solidFill>
                  <a:srgbClr val="a8a8a8"/>
                </a:solidFill>
                <a:miter/>
              </a:ln>
            </p:spPr>
          </p:cxnSp>
          <p:cxnSp>
            <p:nvCxnSpPr>
              <p:cNvPr id="3431" name="Straight Connector 1890"/>
              <p:cNvCxnSpPr/>
              <p:nvPr/>
            </p:nvCxnSpPr>
            <p:spPr>
              <a:xfrm>
                <a:off x="12355560" y="1959120"/>
                <a:ext cx="252360" cy="360"/>
              </a:xfrm>
              <a:prstGeom prst="straightConnector1">
                <a:avLst/>
              </a:prstGeom>
              <a:ln w="6480">
                <a:solidFill>
                  <a:srgbClr val="a8a8a8"/>
                </a:solidFill>
                <a:miter/>
              </a:ln>
            </p:spPr>
          </p:cxnSp>
          <p:cxnSp>
            <p:nvCxnSpPr>
              <p:cNvPr id="3432" name="Straight Connector 1891"/>
              <p:cNvCxnSpPr/>
              <p:nvPr/>
            </p:nvCxnSpPr>
            <p:spPr>
              <a:xfrm>
                <a:off x="12355560" y="2939040"/>
                <a:ext cx="252360" cy="360"/>
              </a:xfrm>
              <a:prstGeom prst="straightConnector1">
                <a:avLst/>
              </a:prstGeom>
              <a:ln w="6480">
                <a:solidFill>
                  <a:srgbClr val="a8a8a8"/>
                </a:solidFill>
                <a:miter/>
              </a:ln>
            </p:spPr>
          </p:cxnSp>
          <p:cxnSp>
            <p:nvCxnSpPr>
              <p:cNvPr id="3433" name="Straight Connector 1892"/>
              <p:cNvCxnSpPr/>
              <p:nvPr/>
            </p:nvCxnSpPr>
            <p:spPr>
              <a:xfrm>
                <a:off x="12355560" y="2612520"/>
                <a:ext cx="252360" cy="360"/>
              </a:xfrm>
              <a:prstGeom prst="straightConnector1">
                <a:avLst/>
              </a:prstGeom>
              <a:ln w="6480">
                <a:solidFill>
                  <a:srgbClr val="a8a8a8"/>
                </a:solidFill>
                <a:miter/>
              </a:ln>
            </p:spPr>
          </p:cxnSp>
          <p:cxnSp>
            <p:nvCxnSpPr>
              <p:cNvPr id="3434" name="Straight Connector 1893"/>
              <p:cNvCxnSpPr/>
              <p:nvPr/>
            </p:nvCxnSpPr>
            <p:spPr>
              <a:xfrm>
                <a:off x="12355560" y="3592080"/>
                <a:ext cx="252360" cy="360"/>
              </a:xfrm>
              <a:prstGeom prst="straightConnector1">
                <a:avLst/>
              </a:prstGeom>
              <a:ln w="6480">
                <a:solidFill>
                  <a:srgbClr val="a8a8a8"/>
                </a:solidFill>
                <a:miter/>
              </a:ln>
            </p:spPr>
          </p:cxnSp>
          <p:cxnSp>
            <p:nvCxnSpPr>
              <p:cNvPr id="3435" name="Straight Connector 1894"/>
              <p:cNvCxnSpPr/>
              <p:nvPr/>
            </p:nvCxnSpPr>
            <p:spPr>
              <a:xfrm>
                <a:off x="12355560" y="3265560"/>
                <a:ext cx="252360" cy="360"/>
              </a:xfrm>
              <a:prstGeom prst="straightConnector1">
                <a:avLst/>
              </a:prstGeom>
              <a:ln w="6480">
                <a:solidFill>
                  <a:srgbClr val="a8a8a8"/>
                </a:solidFill>
                <a:miter/>
              </a:ln>
            </p:spPr>
          </p:cxnSp>
          <p:cxnSp>
            <p:nvCxnSpPr>
              <p:cNvPr id="3436" name="Straight Connector 1895"/>
              <p:cNvCxnSpPr/>
              <p:nvPr/>
            </p:nvCxnSpPr>
            <p:spPr>
              <a:xfrm>
                <a:off x="12355560" y="4245120"/>
                <a:ext cx="252360" cy="360"/>
              </a:xfrm>
              <a:prstGeom prst="straightConnector1">
                <a:avLst/>
              </a:prstGeom>
              <a:ln w="6480">
                <a:solidFill>
                  <a:srgbClr val="a8a8a8"/>
                </a:solidFill>
                <a:miter/>
              </a:ln>
            </p:spPr>
          </p:cxnSp>
          <p:cxnSp>
            <p:nvCxnSpPr>
              <p:cNvPr id="3437" name="Straight Connector 1896"/>
              <p:cNvCxnSpPr/>
              <p:nvPr/>
            </p:nvCxnSpPr>
            <p:spPr>
              <a:xfrm>
                <a:off x="12355560" y="3918600"/>
                <a:ext cx="252360" cy="360"/>
              </a:xfrm>
              <a:prstGeom prst="straightConnector1">
                <a:avLst/>
              </a:prstGeom>
              <a:ln w="6480">
                <a:solidFill>
                  <a:srgbClr val="a8a8a8"/>
                </a:solidFill>
                <a:miter/>
              </a:ln>
            </p:spPr>
          </p:cxnSp>
          <p:cxnSp>
            <p:nvCxnSpPr>
              <p:cNvPr id="3438" name="Straight Connector 1898"/>
              <p:cNvCxnSpPr/>
              <p:nvPr/>
            </p:nvCxnSpPr>
            <p:spPr>
              <a:xfrm>
                <a:off x="12355560" y="4571640"/>
                <a:ext cx="252360" cy="360"/>
              </a:xfrm>
              <a:prstGeom prst="straightConnector1">
                <a:avLst/>
              </a:prstGeom>
              <a:ln w="6480">
                <a:solidFill>
                  <a:srgbClr val="a8a8a8"/>
                </a:solidFill>
                <a:miter/>
              </a:ln>
            </p:spPr>
          </p:cxnSp>
          <p:cxnSp>
            <p:nvCxnSpPr>
              <p:cNvPr id="3439" name="Straight Connector 1899"/>
              <p:cNvCxnSpPr/>
              <p:nvPr/>
            </p:nvCxnSpPr>
            <p:spPr>
              <a:xfrm>
                <a:off x="12355560" y="5551560"/>
                <a:ext cx="252360" cy="360"/>
              </a:xfrm>
              <a:prstGeom prst="straightConnector1">
                <a:avLst/>
              </a:prstGeom>
              <a:ln w="6480">
                <a:solidFill>
                  <a:srgbClr val="a8a8a8"/>
                </a:solidFill>
                <a:miter/>
              </a:ln>
            </p:spPr>
          </p:cxnSp>
          <p:cxnSp>
            <p:nvCxnSpPr>
              <p:cNvPr id="3440" name="Straight Connector 1900"/>
              <p:cNvCxnSpPr/>
              <p:nvPr/>
            </p:nvCxnSpPr>
            <p:spPr>
              <a:xfrm>
                <a:off x="12355560" y="5225040"/>
                <a:ext cx="252360" cy="360"/>
              </a:xfrm>
              <a:prstGeom prst="straightConnector1">
                <a:avLst/>
              </a:prstGeom>
              <a:ln w="6480">
                <a:solidFill>
                  <a:srgbClr val="a8a8a8"/>
                </a:solidFill>
                <a:miter/>
              </a:ln>
            </p:spPr>
          </p:cxnSp>
          <p:cxnSp>
            <p:nvCxnSpPr>
              <p:cNvPr id="3441" name="Straight Connector 1901"/>
              <p:cNvCxnSpPr/>
              <p:nvPr/>
            </p:nvCxnSpPr>
            <p:spPr>
              <a:xfrm>
                <a:off x="12355560" y="6204600"/>
                <a:ext cx="252360" cy="360"/>
              </a:xfrm>
              <a:prstGeom prst="straightConnector1">
                <a:avLst/>
              </a:prstGeom>
              <a:ln w="6480">
                <a:solidFill>
                  <a:srgbClr val="a8a8a8"/>
                </a:solidFill>
                <a:miter/>
              </a:ln>
            </p:spPr>
          </p:cxnSp>
          <p:cxnSp>
            <p:nvCxnSpPr>
              <p:cNvPr id="3442" name="Straight Connector 1902"/>
              <p:cNvCxnSpPr/>
              <p:nvPr/>
            </p:nvCxnSpPr>
            <p:spPr>
              <a:xfrm>
                <a:off x="12355560" y="5878080"/>
                <a:ext cx="252360" cy="360"/>
              </a:xfrm>
              <a:prstGeom prst="straightConnector1">
                <a:avLst/>
              </a:prstGeom>
              <a:ln w="6480">
                <a:solidFill>
                  <a:srgbClr val="a8a8a8"/>
                </a:solidFill>
                <a:miter/>
              </a:ln>
            </p:spPr>
          </p:cxnSp>
          <p:cxnSp>
            <p:nvCxnSpPr>
              <p:cNvPr id="3443" name="Straight Connector 1903"/>
              <p:cNvCxnSpPr/>
              <p:nvPr/>
            </p:nvCxnSpPr>
            <p:spPr>
              <a:xfrm>
                <a:off x="12355560" y="6857640"/>
                <a:ext cx="252360" cy="360"/>
              </a:xfrm>
              <a:prstGeom prst="straightConnector1">
                <a:avLst/>
              </a:prstGeom>
              <a:ln w="6480">
                <a:solidFill>
                  <a:srgbClr val="a8a8a8"/>
                </a:solidFill>
                <a:miter/>
              </a:ln>
            </p:spPr>
          </p:cxnSp>
          <p:cxnSp>
            <p:nvCxnSpPr>
              <p:cNvPr id="3444" name="Straight Connector 1904"/>
              <p:cNvCxnSpPr/>
              <p:nvPr/>
            </p:nvCxnSpPr>
            <p:spPr>
              <a:xfrm>
                <a:off x="12355560" y="6531120"/>
                <a:ext cx="252360" cy="360"/>
              </a:xfrm>
              <a:prstGeom prst="straightConnector1">
                <a:avLst/>
              </a:prstGeom>
              <a:ln w="6480">
                <a:solidFill>
                  <a:srgbClr val="a8a8a8"/>
                </a:solidFill>
                <a:miter/>
              </a:ln>
            </p:spPr>
          </p:cxnSp>
          <p:cxnSp>
            <p:nvCxnSpPr>
              <p:cNvPr id="3445"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446"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447"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448"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449"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450"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451" name="Straight Connector 2097"/>
              <p:cNvCxnSpPr/>
              <p:nvPr/>
            </p:nvCxnSpPr>
            <p:spPr>
              <a:xfrm flipV="1">
                <a:off x="9885240" y="7041240"/>
                <a:ext cx="360" cy="252360"/>
              </a:xfrm>
              <a:prstGeom prst="straightConnector1">
                <a:avLst/>
              </a:prstGeom>
              <a:ln w="6480">
                <a:solidFill>
                  <a:srgbClr val="a8a8a8"/>
                </a:solidFill>
                <a:miter/>
              </a:ln>
            </p:spPr>
          </p:cxnSp>
          <p:cxnSp>
            <p:nvCxnSpPr>
              <p:cNvPr id="3452"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453" name="Straight Connector 2099"/>
              <p:cNvCxnSpPr/>
              <p:nvPr/>
            </p:nvCxnSpPr>
            <p:spPr>
              <a:xfrm flipV="1">
                <a:off x="9226080" y="7041240"/>
                <a:ext cx="360" cy="252360"/>
              </a:xfrm>
              <a:prstGeom prst="straightConnector1">
                <a:avLst/>
              </a:prstGeom>
              <a:ln w="6480">
                <a:solidFill>
                  <a:srgbClr val="a8a8a8"/>
                </a:solidFill>
                <a:miter/>
              </a:ln>
            </p:spPr>
          </p:cxnSp>
          <p:cxnSp>
            <p:nvCxnSpPr>
              <p:cNvPr id="3454" name="Straight Connector 2100"/>
              <p:cNvCxnSpPr/>
              <p:nvPr/>
            </p:nvCxnSpPr>
            <p:spPr>
              <a:xfrm flipV="1">
                <a:off x="9555840" y="7041240"/>
                <a:ext cx="360" cy="252360"/>
              </a:xfrm>
              <a:prstGeom prst="straightConnector1">
                <a:avLst/>
              </a:prstGeom>
              <a:ln w="6480">
                <a:solidFill>
                  <a:srgbClr val="a8a8a8"/>
                </a:solidFill>
                <a:miter/>
              </a:ln>
            </p:spPr>
          </p:cxnSp>
          <p:cxnSp>
            <p:nvCxnSpPr>
              <p:cNvPr id="3455" name="Straight Connector 2101"/>
              <p:cNvCxnSpPr/>
              <p:nvPr/>
            </p:nvCxnSpPr>
            <p:spPr>
              <a:xfrm flipV="1">
                <a:off x="8567280" y="7041240"/>
                <a:ext cx="360" cy="252360"/>
              </a:xfrm>
              <a:prstGeom prst="straightConnector1">
                <a:avLst/>
              </a:prstGeom>
              <a:ln w="6480">
                <a:solidFill>
                  <a:srgbClr val="a8a8a8"/>
                </a:solidFill>
                <a:miter/>
              </a:ln>
            </p:spPr>
          </p:cxnSp>
          <p:cxnSp>
            <p:nvCxnSpPr>
              <p:cNvPr id="3456" name="Straight Connector 2102"/>
              <p:cNvCxnSpPr/>
              <p:nvPr/>
            </p:nvCxnSpPr>
            <p:spPr>
              <a:xfrm flipV="1">
                <a:off x="8896680" y="7041240"/>
                <a:ext cx="360" cy="252360"/>
              </a:xfrm>
              <a:prstGeom prst="straightConnector1">
                <a:avLst/>
              </a:prstGeom>
              <a:ln w="6480">
                <a:solidFill>
                  <a:srgbClr val="a8a8a8"/>
                </a:solidFill>
                <a:miter/>
              </a:ln>
            </p:spPr>
          </p:cxnSp>
          <p:cxnSp>
            <p:nvCxnSpPr>
              <p:cNvPr id="3457" name="Straight Connector 2103"/>
              <p:cNvCxnSpPr/>
              <p:nvPr/>
            </p:nvCxnSpPr>
            <p:spPr>
              <a:xfrm flipV="1">
                <a:off x="7908120" y="7041240"/>
                <a:ext cx="360" cy="252360"/>
              </a:xfrm>
              <a:prstGeom prst="straightConnector1">
                <a:avLst/>
              </a:prstGeom>
              <a:ln w="6480">
                <a:solidFill>
                  <a:srgbClr val="a8a8a8"/>
                </a:solidFill>
                <a:miter/>
              </a:ln>
            </p:spPr>
          </p:cxnSp>
          <p:cxnSp>
            <p:nvCxnSpPr>
              <p:cNvPr id="3458" name="Straight Connector 2104"/>
              <p:cNvCxnSpPr/>
              <p:nvPr/>
            </p:nvCxnSpPr>
            <p:spPr>
              <a:xfrm flipV="1">
                <a:off x="8237520" y="7041240"/>
                <a:ext cx="360" cy="252360"/>
              </a:xfrm>
              <a:prstGeom prst="straightConnector1">
                <a:avLst/>
              </a:prstGeom>
              <a:ln w="6480">
                <a:solidFill>
                  <a:srgbClr val="a8a8a8"/>
                </a:solidFill>
                <a:miter/>
              </a:ln>
            </p:spPr>
          </p:cxnSp>
          <p:cxnSp>
            <p:nvCxnSpPr>
              <p:cNvPr id="3459" name="Straight Connector 2105"/>
              <p:cNvCxnSpPr/>
              <p:nvPr/>
            </p:nvCxnSpPr>
            <p:spPr>
              <a:xfrm flipV="1">
                <a:off x="7248960" y="7041240"/>
                <a:ext cx="360" cy="252360"/>
              </a:xfrm>
              <a:prstGeom prst="straightConnector1">
                <a:avLst/>
              </a:prstGeom>
              <a:ln w="6480">
                <a:solidFill>
                  <a:srgbClr val="a8a8a8"/>
                </a:solidFill>
                <a:miter/>
              </a:ln>
            </p:spPr>
          </p:cxnSp>
          <p:cxnSp>
            <p:nvCxnSpPr>
              <p:cNvPr id="3460" name="Straight Connector 2106"/>
              <p:cNvCxnSpPr/>
              <p:nvPr/>
            </p:nvCxnSpPr>
            <p:spPr>
              <a:xfrm flipV="1">
                <a:off x="7578720" y="7041240"/>
                <a:ext cx="360" cy="252360"/>
              </a:xfrm>
              <a:prstGeom prst="straightConnector1">
                <a:avLst/>
              </a:prstGeom>
              <a:ln w="6480">
                <a:solidFill>
                  <a:srgbClr val="a8a8a8"/>
                </a:solidFill>
                <a:miter/>
              </a:ln>
            </p:spPr>
          </p:cxnSp>
          <p:cxnSp>
            <p:nvCxnSpPr>
              <p:cNvPr id="3461" name="Straight Connector 2107"/>
              <p:cNvCxnSpPr/>
              <p:nvPr/>
            </p:nvCxnSpPr>
            <p:spPr>
              <a:xfrm flipV="1">
                <a:off x="6590160" y="7041240"/>
                <a:ext cx="360" cy="252360"/>
              </a:xfrm>
              <a:prstGeom prst="straightConnector1">
                <a:avLst/>
              </a:prstGeom>
              <a:ln w="6480">
                <a:solidFill>
                  <a:srgbClr val="a8a8a8"/>
                </a:solidFill>
                <a:miter/>
              </a:ln>
            </p:spPr>
          </p:cxnSp>
          <p:cxnSp>
            <p:nvCxnSpPr>
              <p:cNvPr id="3462" name="Straight Connector 2108"/>
              <p:cNvCxnSpPr/>
              <p:nvPr/>
            </p:nvCxnSpPr>
            <p:spPr>
              <a:xfrm flipV="1">
                <a:off x="6919560" y="7041240"/>
                <a:ext cx="360" cy="252360"/>
              </a:xfrm>
              <a:prstGeom prst="straightConnector1">
                <a:avLst/>
              </a:prstGeom>
              <a:ln w="6480">
                <a:solidFill>
                  <a:srgbClr val="a8a8a8"/>
                </a:solidFill>
                <a:miter/>
              </a:ln>
            </p:spPr>
          </p:cxnSp>
          <p:cxnSp>
            <p:nvCxnSpPr>
              <p:cNvPr id="3463" name="Straight Connector 2109"/>
              <p:cNvCxnSpPr/>
              <p:nvPr/>
            </p:nvCxnSpPr>
            <p:spPr>
              <a:xfrm flipV="1">
                <a:off x="5931000" y="7041240"/>
                <a:ext cx="360" cy="252360"/>
              </a:xfrm>
              <a:prstGeom prst="straightConnector1">
                <a:avLst/>
              </a:prstGeom>
              <a:ln w="6480">
                <a:solidFill>
                  <a:srgbClr val="a8a8a8"/>
                </a:solidFill>
                <a:miter/>
              </a:ln>
            </p:spPr>
          </p:cxnSp>
          <p:cxnSp>
            <p:nvCxnSpPr>
              <p:cNvPr id="3464" name="Straight Connector 2110"/>
              <p:cNvCxnSpPr/>
              <p:nvPr/>
            </p:nvCxnSpPr>
            <p:spPr>
              <a:xfrm flipV="1">
                <a:off x="6260760" y="7041240"/>
                <a:ext cx="360" cy="252360"/>
              </a:xfrm>
              <a:prstGeom prst="straightConnector1">
                <a:avLst/>
              </a:prstGeom>
              <a:ln w="6480">
                <a:solidFill>
                  <a:srgbClr val="a8a8a8"/>
                </a:solidFill>
                <a:miter/>
              </a:ln>
            </p:spPr>
          </p:cxnSp>
          <p:cxnSp>
            <p:nvCxnSpPr>
              <p:cNvPr id="3465" name="Straight Connector 2111"/>
              <p:cNvCxnSpPr/>
              <p:nvPr/>
            </p:nvCxnSpPr>
            <p:spPr>
              <a:xfrm flipV="1">
                <a:off x="5272200" y="7041240"/>
                <a:ext cx="360" cy="252360"/>
              </a:xfrm>
              <a:prstGeom prst="straightConnector1">
                <a:avLst/>
              </a:prstGeom>
              <a:ln w="6480">
                <a:solidFill>
                  <a:srgbClr val="a8a8a8"/>
                </a:solidFill>
                <a:miter/>
              </a:ln>
            </p:spPr>
          </p:cxnSp>
          <p:cxnSp>
            <p:nvCxnSpPr>
              <p:cNvPr id="3466" name="Straight Connector 2112"/>
              <p:cNvCxnSpPr/>
              <p:nvPr/>
            </p:nvCxnSpPr>
            <p:spPr>
              <a:xfrm flipV="1">
                <a:off x="5601600" y="7041240"/>
                <a:ext cx="360" cy="252360"/>
              </a:xfrm>
              <a:prstGeom prst="straightConnector1">
                <a:avLst/>
              </a:prstGeom>
              <a:ln w="6480">
                <a:solidFill>
                  <a:srgbClr val="a8a8a8"/>
                </a:solidFill>
                <a:miter/>
              </a:ln>
            </p:spPr>
          </p:cxnSp>
          <p:cxnSp>
            <p:nvCxnSpPr>
              <p:cNvPr id="3467" name="Straight Connector 2113"/>
              <p:cNvCxnSpPr/>
              <p:nvPr/>
            </p:nvCxnSpPr>
            <p:spPr>
              <a:xfrm flipV="1">
                <a:off x="4613040" y="7041240"/>
                <a:ext cx="360" cy="252360"/>
              </a:xfrm>
              <a:prstGeom prst="straightConnector1">
                <a:avLst/>
              </a:prstGeom>
              <a:ln w="6480">
                <a:solidFill>
                  <a:srgbClr val="a8a8a8"/>
                </a:solidFill>
                <a:miter/>
              </a:ln>
            </p:spPr>
          </p:cxnSp>
          <p:cxnSp>
            <p:nvCxnSpPr>
              <p:cNvPr id="3468" name="Straight Connector 2114"/>
              <p:cNvCxnSpPr/>
              <p:nvPr/>
            </p:nvCxnSpPr>
            <p:spPr>
              <a:xfrm flipV="1">
                <a:off x="4942440" y="7041240"/>
                <a:ext cx="360" cy="252360"/>
              </a:xfrm>
              <a:prstGeom prst="straightConnector1">
                <a:avLst/>
              </a:prstGeom>
              <a:ln w="6480">
                <a:solidFill>
                  <a:srgbClr val="a8a8a8"/>
                </a:solidFill>
                <a:miter/>
              </a:ln>
            </p:spPr>
          </p:cxnSp>
          <p:cxnSp>
            <p:nvCxnSpPr>
              <p:cNvPr id="3469" name="Straight Connector 2115"/>
              <p:cNvCxnSpPr/>
              <p:nvPr/>
            </p:nvCxnSpPr>
            <p:spPr>
              <a:xfrm flipV="1">
                <a:off x="3953880" y="7041240"/>
                <a:ext cx="360" cy="252360"/>
              </a:xfrm>
              <a:prstGeom prst="straightConnector1">
                <a:avLst/>
              </a:prstGeom>
              <a:ln w="6480">
                <a:solidFill>
                  <a:srgbClr val="a8a8a8"/>
                </a:solidFill>
                <a:miter/>
              </a:ln>
            </p:spPr>
          </p:cxnSp>
          <p:cxnSp>
            <p:nvCxnSpPr>
              <p:cNvPr id="3470" name="Straight Connector 2116"/>
              <p:cNvCxnSpPr/>
              <p:nvPr/>
            </p:nvCxnSpPr>
            <p:spPr>
              <a:xfrm flipV="1">
                <a:off x="4283640" y="7041240"/>
                <a:ext cx="360" cy="252360"/>
              </a:xfrm>
              <a:prstGeom prst="straightConnector1">
                <a:avLst/>
              </a:prstGeom>
              <a:ln w="6480">
                <a:solidFill>
                  <a:srgbClr val="a8a8a8"/>
                </a:solidFill>
                <a:miter/>
              </a:ln>
            </p:spPr>
          </p:cxnSp>
          <p:cxnSp>
            <p:nvCxnSpPr>
              <p:cNvPr id="3471" name="Straight Connector 2117"/>
              <p:cNvCxnSpPr/>
              <p:nvPr/>
            </p:nvCxnSpPr>
            <p:spPr>
              <a:xfrm flipV="1">
                <a:off x="3295080" y="7041240"/>
                <a:ext cx="360" cy="252360"/>
              </a:xfrm>
              <a:prstGeom prst="straightConnector1">
                <a:avLst/>
              </a:prstGeom>
              <a:ln w="6480">
                <a:solidFill>
                  <a:srgbClr val="a8a8a8"/>
                </a:solidFill>
                <a:miter/>
              </a:ln>
            </p:spPr>
          </p:cxnSp>
          <p:cxnSp>
            <p:nvCxnSpPr>
              <p:cNvPr id="3472" name="Straight Connector 2118"/>
              <p:cNvCxnSpPr/>
              <p:nvPr/>
            </p:nvCxnSpPr>
            <p:spPr>
              <a:xfrm flipV="1">
                <a:off x="3624480" y="7041240"/>
                <a:ext cx="360" cy="252360"/>
              </a:xfrm>
              <a:prstGeom prst="straightConnector1">
                <a:avLst/>
              </a:prstGeom>
              <a:ln w="6480">
                <a:solidFill>
                  <a:srgbClr val="a8a8a8"/>
                </a:solidFill>
                <a:miter/>
              </a:ln>
            </p:spPr>
          </p:cxnSp>
          <p:cxnSp>
            <p:nvCxnSpPr>
              <p:cNvPr id="3473" name="Straight Connector 2119"/>
              <p:cNvCxnSpPr/>
              <p:nvPr/>
            </p:nvCxnSpPr>
            <p:spPr>
              <a:xfrm flipV="1">
                <a:off x="2635920" y="7041240"/>
                <a:ext cx="360" cy="252360"/>
              </a:xfrm>
              <a:prstGeom prst="straightConnector1">
                <a:avLst/>
              </a:prstGeom>
              <a:ln w="6480">
                <a:solidFill>
                  <a:srgbClr val="a8a8a8"/>
                </a:solidFill>
                <a:miter/>
              </a:ln>
            </p:spPr>
          </p:cxnSp>
          <p:cxnSp>
            <p:nvCxnSpPr>
              <p:cNvPr id="3474" name="Straight Connector 2120"/>
              <p:cNvCxnSpPr/>
              <p:nvPr/>
            </p:nvCxnSpPr>
            <p:spPr>
              <a:xfrm flipV="1">
                <a:off x="2965320" y="7041240"/>
                <a:ext cx="360" cy="252360"/>
              </a:xfrm>
              <a:prstGeom prst="straightConnector1">
                <a:avLst/>
              </a:prstGeom>
              <a:ln w="6480">
                <a:solidFill>
                  <a:srgbClr val="a8a8a8"/>
                </a:solidFill>
                <a:miter/>
              </a:ln>
            </p:spPr>
          </p:cxnSp>
          <p:cxnSp>
            <p:nvCxnSpPr>
              <p:cNvPr id="3475" name="Straight Connector 2121"/>
              <p:cNvCxnSpPr/>
              <p:nvPr/>
            </p:nvCxnSpPr>
            <p:spPr>
              <a:xfrm flipV="1">
                <a:off x="1976760" y="7041240"/>
                <a:ext cx="360" cy="252360"/>
              </a:xfrm>
              <a:prstGeom prst="straightConnector1">
                <a:avLst/>
              </a:prstGeom>
              <a:ln w="6480">
                <a:solidFill>
                  <a:srgbClr val="a8a8a8"/>
                </a:solidFill>
                <a:miter/>
              </a:ln>
            </p:spPr>
          </p:cxnSp>
          <p:cxnSp>
            <p:nvCxnSpPr>
              <p:cNvPr id="3476" name="Straight Connector 2122"/>
              <p:cNvCxnSpPr/>
              <p:nvPr/>
            </p:nvCxnSpPr>
            <p:spPr>
              <a:xfrm flipV="1">
                <a:off x="2306520" y="7041240"/>
                <a:ext cx="360" cy="252360"/>
              </a:xfrm>
              <a:prstGeom prst="straightConnector1">
                <a:avLst/>
              </a:prstGeom>
              <a:ln w="6480">
                <a:solidFill>
                  <a:srgbClr val="a8a8a8"/>
                </a:solidFill>
                <a:miter/>
              </a:ln>
            </p:spPr>
          </p:cxnSp>
          <p:cxnSp>
            <p:nvCxnSpPr>
              <p:cNvPr id="3477" name="Straight Connector 2123"/>
              <p:cNvCxnSpPr/>
              <p:nvPr/>
            </p:nvCxnSpPr>
            <p:spPr>
              <a:xfrm flipV="1">
                <a:off x="1317960" y="7041240"/>
                <a:ext cx="360" cy="252360"/>
              </a:xfrm>
              <a:prstGeom prst="straightConnector1">
                <a:avLst/>
              </a:prstGeom>
              <a:ln w="6480">
                <a:solidFill>
                  <a:srgbClr val="a8a8a8"/>
                </a:solidFill>
                <a:miter/>
              </a:ln>
            </p:spPr>
          </p:cxnSp>
          <p:cxnSp>
            <p:nvCxnSpPr>
              <p:cNvPr id="3478" name="Straight Connector 2124"/>
              <p:cNvCxnSpPr/>
              <p:nvPr/>
            </p:nvCxnSpPr>
            <p:spPr>
              <a:xfrm flipV="1">
                <a:off x="1647360" y="7041240"/>
                <a:ext cx="360" cy="252360"/>
              </a:xfrm>
              <a:prstGeom prst="straightConnector1">
                <a:avLst/>
              </a:prstGeom>
              <a:ln w="6480">
                <a:solidFill>
                  <a:srgbClr val="a8a8a8"/>
                </a:solidFill>
                <a:miter/>
              </a:ln>
            </p:spPr>
          </p:cxnSp>
          <p:cxnSp>
            <p:nvCxnSpPr>
              <p:cNvPr id="3479" name="Straight Connector 2125"/>
              <p:cNvCxnSpPr/>
              <p:nvPr/>
            </p:nvCxnSpPr>
            <p:spPr>
              <a:xfrm flipV="1">
                <a:off x="658800" y="7041240"/>
                <a:ext cx="360" cy="252360"/>
              </a:xfrm>
              <a:prstGeom prst="straightConnector1">
                <a:avLst/>
              </a:prstGeom>
              <a:ln w="6480">
                <a:solidFill>
                  <a:srgbClr val="a8a8a8"/>
                </a:solidFill>
                <a:miter/>
              </a:ln>
            </p:spPr>
          </p:cxnSp>
          <p:cxnSp>
            <p:nvCxnSpPr>
              <p:cNvPr id="3480" name="Straight Connector 2126"/>
              <p:cNvCxnSpPr/>
              <p:nvPr/>
            </p:nvCxnSpPr>
            <p:spPr>
              <a:xfrm flipV="1">
                <a:off x="988200" y="7041240"/>
                <a:ext cx="360" cy="252360"/>
              </a:xfrm>
              <a:prstGeom prst="straightConnector1">
                <a:avLst/>
              </a:prstGeom>
              <a:ln w="6480">
                <a:solidFill>
                  <a:srgbClr val="a8a8a8"/>
                </a:solidFill>
                <a:miter/>
              </a:ln>
            </p:spPr>
          </p:cxnSp>
          <p:cxnSp>
            <p:nvCxnSpPr>
              <p:cNvPr id="3481" name="Straight Connector 2127"/>
              <p:cNvCxnSpPr/>
              <p:nvPr/>
            </p:nvCxnSpPr>
            <p:spPr>
              <a:xfrm flipV="1">
                <a:off x="0" y="7041240"/>
                <a:ext cx="360" cy="252360"/>
              </a:xfrm>
              <a:prstGeom prst="straightConnector1">
                <a:avLst/>
              </a:prstGeom>
              <a:ln w="6480">
                <a:solidFill>
                  <a:srgbClr val="a8a8a8"/>
                </a:solidFill>
                <a:miter/>
              </a:ln>
            </p:spPr>
          </p:cxnSp>
          <p:cxnSp>
            <p:nvCxnSpPr>
              <p:cNvPr id="3482"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483" name="PlaceHolder 1"/>
          <p:cNvSpPr>
            <a:spLocks noGrp="1"/>
          </p:cNvSpPr>
          <p:nvPr>
            <p:ph type="body"/>
          </p:nvPr>
        </p:nvSpPr>
        <p:spPr>
          <a:xfrm>
            <a:off x="6267600" y="1141200"/>
            <a:ext cx="5266800" cy="505800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3484" name="PlaceHolder 2"/>
          <p:cNvSpPr>
            <a:spLocks noGrp="1"/>
          </p:cNvSpPr>
          <p:nvPr>
            <p:ph type="body"/>
          </p:nvPr>
        </p:nvSpPr>
        <p:spPr>
          <a:xfrm>
            <a:off x="659160" y="1141200"/>
            <a:ext cx="5265360" cy="50580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3485" name="PlaceHolder 3"/>
          <p:cNvSpPr>
            <a:spLocks noGrp="1"/>
          </p:cNvSpPr>
          <p:nvPr>
            <p:ph type="sldNum" idx="8"/>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5A2AA5E8-ADB3-4BB5-B004-FB88FF7CCCF4}"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486" name="PlaceHolder 4"/>
          <p:cNvSpPr>
            <a:spLocks noGrp="1"/>
          </p:cNvSpPr>
          <p:nvPr>
            <p:ph type="ftr" idx="9"/>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87" name="PlaceHolder 5"/>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3488" name="Group 15"/>
          <p:cNvGrpSpPr/>
          <p:nvPr/>
        </p:nvGrpSpPr>
        <p:grpSpPr>
          <a:xfrm>
            <a:off x="-2368800" y="0"/>
            <a:ext cx="1871640" cy="4379040"/>
            <a:chOff x="-2368800" y="0"/>
            <a:chExt cx="1871640" cy="4379040"/>
          </a:xfrm>
        </p:grpSpPr>
        <p:grpSp>
          <p:nvGrpSpPr>
            <p:cNvPr id="3489" name="Group 16"/>
            <p:cNvGrpSpPr/>
            <p:nvPr/>
          </p:nvGrpSpPr>
          <p:grpSpPr>
            <a:xfrm>
              <a:off x="-2368800" y="0"/>
              <a:ext cx="1871640" cy="4379040"/>
              <a:chOff x="-2368800" y="0"/>
              <a:chExt cx="1871640" cy="4379040"/>
            </a:xfrm>
          </p:grpSpPr>
          <p:grpSp>
            <p:nvGrpSpPr>
              <p:cNvPr id="3490" name="Group 18"/>
              <p:cNvGrpSpPr/>
              <p:nvPr/>
            </p:nvGrpSpPr>
            <p:grpSpPr>
              <a:xfrm>
                <a:off x="-2368800" y="0"/>
                <a:ext cx="1871640" cy="4379040"/>
                <a:chOff x="-2368800" y="0"/>
                <a:chExt cx="1871640" cy="4379040"/>
              </a:xfrm>
            </p:grpSpPr>
            <p:grpSp>
              <p:nvGrpSpPr>
                <p:cNvPr id="3491" name="Group 20"/>
                <p:cNvGrpSpPr/>
                <p:nvPr/>
              </p:nvGrpSpPr>
              <p:grpSpPr>
                <a:xfrm>
                  <a:off x="-2368800" y="0"/>
                  <a:ext cx="1871640" cy="4379040"/>
                  <a:chOff x="-2368800" y="0"/>
                  <a:chExt cx="1871640" cy="4379040"/>
                </a:xfrm>
              </p:grpSpPr>
              <p:sp>
                <p:nvSpPr>
                  <p:cNvPr id="3492" name="Rectangle 104"/>
                  <p:cNvSpPr/>
                  <p:nvPr/>
                </p:nvSpPr>
                <p:spPr>
                  <a:xfrm>
                    <a:off x="-236880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493" name="Rectangle 113"/>
                  <p:cNvSpPr/>
                  <p:nvPr/>
                </p:nvSpPr>
                <p:spPr>
                  <a:xfrm>
                    <a:off x="-223704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3494" name="Rectangle 106"/>
                <p:cNvSpPr/>
                <p:nvPr/>
              </p:nvSpPr>
              <p:spPr>
                <a:xfrm>
                  <a:off x="-223704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3495" name="Picture 19" descr=""/>
              <p:cNvPicPr/>
              <p:nvPr/>
            </p:nvPicPr>
            <p:blipFill>
              <a:blip r:embed="rId6"/>
              <a:stretch/>
            </p:blipFill>
            <p:spPr>
              <a:xfrm>
                <a:off x="-2237040" y="1755000"/>
                <a:ext cx="1045800" cy="788760"/>
              </a:xfrm>
              <a:prstGeom prst="rect">
                <a:avLst/>
              </a:prstGeom>
              <a:ln w="0">
                <a:noFill/>
              </a:ln>
            </p:spPr>
          </p:pic>
        </p:grpSp>
        <p:sp>
          <p:nvSpPr>
            <p:cNvPr id="3496" name="Rectangle 17"/>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33"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3534" name="Master Grid"/>
          <p:cNvGrpSpPr/>
          <p:nvPr/>
        </p:nvGrpSpPr>
        <p:grpSpPr>
          <a:xfrm>
            <a:off x="0" y="0"/>
            <a:ext cx="12191760" cy="6858000"/>
            <a:chOff x="0" y="0"/>
            <a:chExt cx="12191760" cy="6858000"/>
          </a:xfrm>
        </p:grpSpPr>
        <p:grpSp>
          <p:nvGrpSpPr>
            <p:cNvPr id="3535" name="GRID"/>
            <p:cNvGrpSpPr/>
            <p:nvPr/>
          </p:nvGrpSpPr>
          <p:grpSpPr>
            <a:xfrm>
              <a:off x="0" y="0"/>
              <a:ext cx="12191760" cy="6858000"/>
              <a:chOff x="0" y="0"/>
              <a:chExt cx="12191760" cy="6858000"/>
            </a:xfrm>
          </p:grpSpPr>
          <p:grpSp>
            <p:nvGrpSpPr>
              <p:cNvPr id="3536" name="Group 454"/>
              <p:cNvGrpSpPr/>
              <p:nvPr/>
            </p:nvGrpSpPr>
            <p:grpSpPr>
              <a:xfrm>
                <a:off x="0" y="0"/>
                <a:ext cx="12191760" cy="6858000"/>
                <a:chOff x="0" y="0"/>
                <a:chExt cx="12191760" cy="6858000"/>
              </a:xfrm>
            </p:grpSpPr>
            <p:cxnSp>
              <p:nvCxnSpPr>
                <p:cNvPr id="3537"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3538"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3539"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3540"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3541"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3542"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3543"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3544"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3545"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3546"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3547"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3548"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3549"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3550"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3551"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3552"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3553"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3554"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3555"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3556"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3557"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3558"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3559"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3560"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3561"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3562"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3563"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3564"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3565"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3566"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3567"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3568"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3569"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3570"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3571"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3572"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3573"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3574"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3575" name="Group 455"/>
              <p:cNvGrpSpPr/>
              <p:nvPr/>
            </p:nvGrpSpPr>
            <p:grpSpPr>
              <a:xfrm>
                <a:off x="0" y="0"/>
                <a:ext cx="12191760" cy="6857640"/>
                <a:chOff x="0" y="0"/>
                <a:chExt cx="12191760" cy="6857640"/>
              </a:xfrm>
            </p:grpSpPr>
            <p:cxnSp>
              <p:nvCxnSpPr>
                <p:cNvPr id="3576"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3577"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3578"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3579"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3580"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3581"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3582"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3583"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3584"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3585"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3586"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3587"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3588"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3589"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3590"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3591"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3592"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3593"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3594"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3595"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3596"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3597"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3598" name="Group 396"/>
            <p:cNvGrpSpPr/>
            <p:nvPr/>
          </p:nvGrpSpPr>
          <p:grpSpPr>
            <a:xfrm>
              <a:off x="329400" y="326520"/>
              <a:ext cx="11532960" cy="5878800"/>
              <a:chOff x="329400" y="326520"/>
              <a:chExt cx="11532960" cy="5878800"/>
            </a:xfrm>
          </p:grpSpPr>
          <p:grpSp>
            <p:nvGrpSpPr>
              <p:cNvPr id="3599" name="Group 397"/>
              <p:cNvGrpSpPr/>
              <p:nvPr/>
            </p:nvGrpSpPr>
            <p:grpSpPr>
              <a:xfrm>
                <a:off x="329400" y="326520"/>
                <a:ext cx="11532960" cy="5878800"/>
                <a:chOff x="329400" y="326520"/>
                <a:chExt cx="11532960" cy="5878800"/>
              </a:xfrm>
            </p:grpSpPr>
            <p:cxnSp>
              <p:nvCxnSpPr>
                <p:cNvPr id="3600"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3601"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3602"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3603"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3604"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3605"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3606"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3607"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3608"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3609"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3610"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3611"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3612"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3613"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3614"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3615"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3616"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3617"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3618"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3619"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3620"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3621"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3622"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3623"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3624"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3625"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3626"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3627"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3628"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3629"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3630"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3631"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3632"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3633"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3634"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3635"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3636" name="Group 398"/>
              <p:cNvGrpSpPr/>
              <p:nvPr/>
            </p:nvGrpSpPr>
            <p:grpSpPr>
              <a:xfrm>
                <a:off x="329400" y="326520"/>
                <a:ext cx="11532960" cy="5878080"/>
                <a:chOff x="329400" y="326520"/>
                <a:chExt cx="11532960" cy="5878080"/>
              </a:xfrm>
            </p:grpSpPr>
            <p:cxnSp>
              <p:nvCxnSpPr>
                <p:cNvPr id="3637"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3638"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3639"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3640"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3641"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3642"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3643"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3644"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3645"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3646"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3647"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3648"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3649"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3650"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3651"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3652"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3653"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3654"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3655"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3656" name="Master Grid Edge"/>
          <p:cNvGrpSpPr/>
          <p:nvPr/>
        </p:nvGrpSpPr>
        <p:grpSpPr>
          <a:xfrm>
            <a:off x="-435240" y="-435240"/>
            <a:ext cx="13042800" cy="7728480"/>
            <a:chOff x="-435240" y="-435240"/>
            <a:chExt cx="13042800" cy="7728480"/>
          </a:xfrm>
        </p:grpSpPr>
        <p:grpSp>
          <p:nvGrpSpPr>
            <p:cNvPr id="3657" name="Group 27"/>
            <p:cNvGrpSpPr/>
            <p:nvPr/>
          </p:nvGrpSpPr>
          <p:grpSpPr>
            <a:xfrm>
              <a:off x="-435240" y="-435240"/>
              <a:ext cx="13042800" cy="7728480"/>
              <a:chOff x="-435240" y="-435240"/>
              <a:chExt cx="13042800" cy="7728480"/>
            </a:xfrm>
          </p:grpSpPr>
          <p:cxnSp>
            <p:nvCxnSpPr>
              <p:cNvPr id="3658" name="Straight Connector 1371"/>
              <p:cNvCxnSpPr/>
              <p:nvPr/>
            </p:nvCxnSpPr>
            <p:spPr>
              <a:xfrm>
                <a:off x="-435240" y="489600"/>
                <a:ext cx="126360" cy="360"/>
              </a:xfrm>
              <a:prstGeom prst="straightConnector1">
                <a:avLst/>
              </a:prstGeom>
              <a:ln w="6480">
                <a:solidFill>
                  <a:srgbClr val="a8a8a8"/>
                </a:solidFill>
                <a:miter/>
              </a:ln>
            </p:spPr>
          </p:cxnSp>
          <p:cxnSp>
            <p:nvCxnSpPr>
              <p:cNvPr id="3659" name="Straight Connector 1372"/>
              <p:cNvCxnSpPr/>
              <p:nvPr/>
            </p:nvCxnSpPr>
            <p:spPr>
              <a:xfrm>
                <a:off x="-435240" y="326520"/>
                <a:ext cx="126360" cy="360"/>
              </a:xfrm>
              <a:prstGeom prst="straightConnector1">
                <a:avLst/>
              </a:prstGeom>
              <a:ln w="6480">
                <a:solidFill>
                  <a:srgbClr val="a8a8a8"/>
                </a:solidFill>
                <a:miter/>
              </a:ln>
            </p:spPr>
          </p:cxnSp>
          <p:cxnSp>
            <p:nvCxnSpPr>
              <p:cNvPr id="3660" name="Straight Connector 1373"/>
              <p:cNvCxnSpPr/>
              <p:nvPr/>
            </p:nvCxnSpPr>
            <p:spPr>
              <a:xfrm>
                <a:off x="-435240" y="816120"/>
                <a:ext cx="126360" cy="360"/>
              </a:xfrm>
              <a:prstGeom prst="straightConnector1">
                <a:avLst/>
              </a:prstGeom>
              <a:ln w="6480">
                <a:solidFill>
                  <a:srgbClr val="a8a8a8"/>
                </a:solidFill>
                <a:miter/>
              </a:ln>
            </p:spPr>
          </p:cxnSp>
          <p:cxnSp>
            <p:nvCxnSpPr>
              <p:cNvPr id="3661" name="Straight Connector 1374"/>
              <p:cNvCxnSpPr/>
              <p:nvPr/>
            </p:nvCxnSpPr>
            <p:spPr>
              <a:xfrm>
                <a:off x="-435240" y="653040"/>
                <a:ext cx="126360" cy="360"/>
              </a:xfrm>
              <a:prstGeom prst="straightConnector1">
                <a:avLst/>
              </a:prstGeom>
              <a:ln w="6480">
                <a:solidFill>
                  <a:srgbClr val="a8a8a8"/>
                </a:solidFill>
                <a:miter/>
              </a:ln>
            </p:spPr>
          </p:cxnSp>
          <p:cxnSp>
            <p:nvCxnSpPr>
              <p:cNvPr id="3662" name="Straight Connector 1375"/>
              <p:cNvCxnSpPr/>
              <p:nvPr/>
            </p:nvCxnSpPr>
            <p:spPr>
              <a:xfrm>
                <a:off x="-435240" y="1142640"/>
                <a:ext cx="126360" cy="360"/>
              </a:xfrm>
              <a:prstGeom prst="straightConnector1">
                <a:avLst/>
              </a:prstGeom>
              <a:ln w="6480">
                <a:solidFill>
                  <a:srgbClr val="a8a8a8"/>
                </a:solidFill>
                <a:miter/>
              </a:ln>
            </p:spPr>
          </p:cxnSp>
          <p:cxnSp>
            <p:nvCxnSpPr>
              <p:cNvPr id="3663" name="Straight Connector 1376"/>
              <p:cNvCxnSpPr/>
              <p:nvPr/>
            </p:nvCxnSpPr>
            <p:spPr>
              <a:xfrm>
                <a:off x="-435240" y="979560"/>
                <a:ext cx="126360" cy="360"/>
              </a:xfrm>
              <a:prstGeom prst="straightConnector1">
                <a:avLst/>
              </a:prstGeom>
              <a:ln w="6480">
                <a:solidFill>
                  <a:srgbClr val="a8a8a8"/>
                </a:solidFill>
                <a:miter/>
              </a:ln>
            </p:spPr>
          </p:cxnSp>
          <p:cxnSp>
            <p:nvCxnSpPr>
              <p:cNvPr id="3664" name="Straight Connector 1377"/>
              <p:cNvCxnSpPr/>
              <p:nvPr/>
            </p:nvCxnSpPr>
            <p:spPr>
              <a:xfrm>
                <a:off x="-435240" y="1469520"/>
                <a:ext cx="126360" cy="360"/>
              </a:xfrm>
              <a:prstGeom prst="straightConnector1">
                <a:avLst/>
              </a:prstGeom>
              <a:ln w="6480">
                <a:solidFill>
                  <a:srgbClr val="a8a8a8"/>
                </a:solidFill>
                <a:miter/>
              </a:ln>
            </p:spPr>
          </p:cxnSp>
          <p:cxnSp>
            <p:nvCxnSpPr>
              <p:cNvPr id="3665" name="Straight Connector 1378"/>
              <p:cNvCxnSpPr/>
              <p:nvPr/>
            </p:nvCxnSpPr>
            <p:spPr>
              <a:xfrm>
                <a:off x="-435240" y="1306080"/>
                <a:ext cx="126360" cy="360"/>
              </a:xfrm>
              <a:prstGeom prst="straightConnector1">
                <a:avLst/>
              </a:prstGeom>
              <a:ln w="6480">
                <a:solidFill>
                  <a:srgbClr val="a8a8a8"/>
                </a:solidFill>
                <a:miter/>
              </a:ln>
            </p:spPr>
          </p:cxnSp>
          <p:cxnSp>
            <p:nvCxnSpPr>
              <p:cNvPr id="3666" name="Straight Connector 1379"/>
              <p:cNvCxnSpPr/>
              <p:nvPr/>
            </p:nvCxnSpPr>
            <p:spPr>
              <a:xfrm>
                <a:off x="-435240" y="1796040"/>
                <a:ext cx="126360" cy="360"/>
              </a:xfrm>
              <a:prstGeom prst="straightConnector1">
                <a:avLst/>
              </a:prstGeom>
              <a:ln w="6480">
                <a:solidFill>
                  <a:srgbClr val="a8a8a8"/>
                </a:solidFill>
                <a:miter/>
              </a:ln>
            </p:spPr>
          </p:cxnSp>
          <p:cxnSp>
            <p:nvCxnSpPr>
              <p:cNvPr id="3667" name="Straight Connector 1380"/>
              <p:cNvCxnSpPr/>
              <p:nvPr/>
            </p:nvCxnSpPr>
            <p:spPr>
              <a:xfrm>
                <a:off x="-435240" y="1632600"/>
                <a:ext cx="126360" cy="360"/>
              </a:xfrm>
              <a:prstGeom prst="straightConnector1">
                <a:avLst/>
              </a:prstGeom>
              <a:ln w="6480">
                <a:solidFill>
                  <a:srgbClr val="a8a8a8"/>
                </a:solidFill>
                <a:miter/>
              </a:ln>
            </p:spPr>
          </p:cxnSp>
          <p:cxnSp>
            <p:nvCxnSpPr>
              <p:cNvPr id="3668" name="Straight Connector 1381"/>
              <p:cNvCxnSpPr/>
              <p:nvPr/>
            </p:nvCxnSpPr>
            <p:spPr>
              <a:xfrm>
                <a:off x="-435240" y="2122560"/>
                <a:ext cx="126360" cy="360"/>
              </a:xfrm>
              <a:prstGeom prst="straightConnector1">
                <a:avLst/>
              </a:prstGeom>
              <a:ln w="6480">
                <a:solidFill>
                  <a:srgbClr val="a8a8a8"/>
                </a:solidFill>
                <a:miter/>
              </a:ln>
            </p:spPr>
          </p:cxnSp>
          <p:cxnSp>
            <p:nvCxnSpPr>
              <p:cNvPr id="3669" name="Straight Connector 1382"/>
              <p:cNvCxnSpPr/>
              <p:nvPr/>
            </p:nvCxnSpPr>
            <p:spPr>
              <a:xfrm>
                <a:off x="-435240" y="1959120"/>
                <a:ext cx="126360" cy="360"/>
              </a:xfrm>
              <a:prstGeom prst="straightConnector1">
                <a:avLst/>
              </a:prstGeom>
              <a:ln w="6480">
                <a:solidFill>
                  <a:srgbClr val="a8a8a8"/>
                </a:solidFill>
                <a:miter/>
              </a:ln>
            </p:spPr>
          </p:cxnSp>
          <p:cxnSp>
            <p:nvCxnSpPr>
              <p:cNvPr id="3670" name="Straight Connector 1383"/>
              <p:cNvCxnSpPr/>
              <p:nvPr/>
            </p:nvCxnSpPr>
            <p:spPr>
              <a:xfrm>
                <a:off x="-435240" y="2449080"/>
                <a:ext cx="126360" cy="360"/>
              </a:xfrm>
              <a:prstGeom prst="straightConnector1">
                <a:avLst/>
              </a:prstGeom>
              <a:ln w="6480">
                <a:solidFill>
                  <a:srgbClr val="a8a8a8"/>
                </a:solidFill>
                <a:miter/>
              </a:ln>
            </p:spPr>
          </p:cxnSp>
          <p:cxnSp>
            <p:nvCxnSpPr>
              <p:cNvPr id="3671" name="Straight Connector 1384"/>
              <p:cNvCxnSpPr/>
              <p:nvPr/>
            </p:nvCxnSpPr>
            <p:spPr>
              <a:xfrm>
                <a:off x="-435240" y="2285640"/>
                <a:ext cx="126360" cy="360"/>
              </a:xfrm>
              <a:prstGeom prst="straightConnector1">
                <a:avLst/>
              </a:prstGeom>
              <a:ln w="6480">
                <a:solidFill>
                  <a:srgbClr val="a8a8a8"/>
                </a:solidFill>
                <a:miter/>
              </a:ln>
            </p:spPr>
          </p:cxnSp>
          <p:cxnSp>
            <p:nvCxnSpPr>
              <p:cNvPr id="3672" name="Straight Connector 1385"/>
              <p:cNvCxnSpPr/>
              <p:nvPr/>
            </p:nvCxnSpPr>
            <p:spPr>
              <a:xfrm>
                <a:off x="-435240" y="2775600"/>
                <a:ext cx="126360" cy="360"/>
              </a:xfrm>
              <a:prstGeom prst="straightConnector1">
                <a:avLst/>
              </a:prstGeom>
              <a:ln w="6480">
                <a:solidFill>
                  <a:srgbClr val="a8a8a8"/>
                </a:solidFill>
                <a:miter/>
              </a:ln>
            </p:spPr>
          </p:cxnSp>
          <p:cxnSp>
            <p:nvCxnSpPr>
              <p:cNvPr id="3673" name="Straight Connector 1386"/>
              <p:cNvCxnSpPr/>
              <p:nvPr/>
            </p:nvCxnSpPr>
            <p:spPr>
              <a:xfrm>
                <a:off x="-435240" y="2612520"/>
                <a:ext cx="126360" cy="360"/>
              </a:xfrm>
              <a:prstGeom prst="straightConnector1">
                <a:avLst/>
              </a:prstGeom>
              <a:ln w="6480">
                <a:solidFill>
                  <a:srgbClr val="a8a8a8"/>
                </a:solidFill>
                <a:miter/>
              </a:ln>
            </p:spPr>
          </p:cxnSp>
          <p:cxnSp>
            <p:nvCxnSpPr>
              <p:cNvPr id="3674" name="Straight Connector 1387"/>
              <p:cNvCxnSpPr/>
              <p:nvPr/>
            </p:nvCxnSpPr>
            <p:spPr>
              <a:xfrm>
                <a:off x="-435240" y="3102120"/>
                <a:ext cx="126360" cy="360"/>
              </a:xfrm>
              <a:prstGeom prst="straightConnector1">
                <a:avLst/>
              </a:prstGeom>
              <a:ln w="6480">
                <a:solidFill>
                  <a:srgbClr val="a8a8a8"/>
                </a:solidFill>
                <a:miter/>
              </a:ln>
            </p:spPr>
          </p:cxnSp>
          <p:cxnSp>
            <p:nvCxnSpPr>
              <p:cNvPr id="3675" name="Straight Connector 1388"/>
              <p:cNvCxnSpPr/>
              <p:nvPr/>
            </p:nvCxnSpPr>
            <p:spPr>
              <a:xfrm>
                <a:off x="-435240" y="2939040"/>
                <a:ext cx="126360" cy="360"/>
              </a:xfrm>
              <a:prstGeom prst="straightConnector1">
                <a:avLst/>
              </a:prstGeom>
              <a:ln w="6480">
                <a:solidFill>
                  <a:srgbClr val="a8a8a8"/>
                </a:solidFill>
                <a:miter/>
              </a:ln>
            </p:spPr>
          </p:cxnSp>
          <p:cxnSp>
            <p:nvCxnSpPr>
              <p:cNvPr id="3676" name="Straight Connector 1389"/>
              <p:cNvCxnSpPr/>
              <p:nvPr/>
            </p:nvCxnSpPr>
            <p:spPr>
              <a:xfrm>
                <a:off x="-435240" y="3428640"/>
                <a:ext cx="126360" cy="360"/>
              </a:xfrm>
              <a:prstGeom prst="straightConnector1">
                <a:avLst/>
              </a:prstGeom>
              <a:ln w="6480">
                <a:solidFill>
                  <a:srgbClr val="a8a8a8"/>
                </a:solidFill>
                <a:miter/>
              </a:ln>
            </p:spPr>
          </p:cxnSp>
          <p:cxnSp>
            <p:nvCxnSpPr>
              <p:cNvPr id="3677" name="Straight Connector 1390"/>
              <p:cNvCxnSpPr/>
              <p:nvPr/>
            </p:nvCxnSpPr>
            <p:spPr>
              <a:xfrm>
                <a:off x="-435240" y="3265560"/>
                <a:ext cx="126360" cy="360"/>
              </a:xfrm>
              <a:prstGeom prst="straightConnector1">
                <a:avLst/>
              </a:prstGeom>
              <a:ln w="6480">
                <a:solidFill>
                  <a:srgbClr val="a8a8a8"/>
                </a:solidFill>
                <a:miter/>
              </a:ln>
            </p:spPr>
          </p:cxnSp>
          <p:cxnSp>
            <p:nvCxnSpPr>
              <p:cNvPr id="3678" name="Straight Connector 1391"/>
              <p:cNvCxnSpPr/>
              <p:nvPr/>
            </p:nvCxnSpPr>
            <p:spPr>
              <a:xfrm>
                <a:off x="-435240" y="3755520"/>
                <a:ext cx="126360" cy="360"/>
              </a:xfrm>
              <a:prstGeom prst="straightConnector1">
                <a:avLst/>
              </a:prstGeom>
              <a:ln w="6480">
                <a:solidFill>
                  <a:srgbClr val="a8a8a8"/>
                </a:solidFill>
                <a:miter/>
              </a:ln>
            </p:spPr>
          </p:cxnSp>
          <p:cxnSp>
            <p:nvCxnSpPr>
              <p:cNvPr id="3679" name="Straight Connector 1392"/>
              <p:cNvCxnSpPr/>
              <p:nvPr/>
            </p:nvCxnSpPr>
            <p:spPr>
              <a:xfrm>
                <a:off x="-435240" y="3592080"/>
                <a:ext cx="126360" cy="360"/>
              </a:xfrm>
              <a:prstGeom prst="straightConnector1">
                <a:avLst/>
              </a:prstGeom>
              <a:ln w="6480">
                <a:solidFill>
                  <a:srgbClr val="a8a8a8"/>
                </a:solidFill>
                <a:miter/>
              </a:ln>
            </p:spPr>
          </p:cxnSp>
          <p:cxnSp>
            <p:nvCxnSpPr>
              <p:cNvPr id="3680" name="Straight Connector 1438"/>
              <p:cNvCxnSpPr/>
              <p:nvPr/>
            </p:nvCxnSpPr>
            <p:spPr>
              <a:xfrm>
                <a:off x="-435240" y="4081680"/>
                <a:ext cx="126360" cy="360"/>
              </a:xfrm>
              <a:prstGeom prst="straightConnector1">
                <a:avLst/>
              </a:prstGeom>
              <a:ln w="6480">
                <a:solidFill>
                  <a:srgbClr val="a8a8a8"/>
                </a:solidFill>
                <a:miter/>
              </a:ln>
            </p:spPr>
          </p:cxnSp>
          <p:cxnSp>
            <p:nvCxnSpPr>
              <p:cNvPr id="3681" name="Straight Connector 1439"/>
              <p:cNvCxnSpPr/>
              <p:nvPr/>
            </p:nvCxnSpPr>
            <p:spPr>
              <a:xfrm>
                <a:off x="-435240" y="3918240"/>
                <a:ext cx="126360" cy="360"/>
              </a:xfrm>
              <a:prstGeom prst="straightConnector1">
                <a:avLst/>
              </a:prstGeom>
              <a:ln w="6480">
                <a:solidFill>
                  <a:srgbClr val="a8a8a8"/>
                </a:solidFill>
                <a:miter/>
              </a:ln>
            </p:spPr>
          </p:cxnSp>
          <p:cxnSp>
            <p:nvCxnSpPr>
              <p:cNvPr id="3682" name="Straight Connector 1440"/>
              <p:cNvCxnSpPr/>
              <p:nvPr/>
            </p:nvCxnSpPr>
            <p:spPr>
              <a:xfrm>
                <a:off x="-435240" y="4408200"/>
                <a:ext cx="126360" cy="360"/>
              </a:xfrm>
              <a:prstGeom prst="straightConnector1">
                <a:avLst/>
              </a:prstGeom>
              <a:ln w="6480">
                <a:solidFill>
                  <a:srgbClr val="a8a8a8"/>
                </a:solidFill>
                <a:miter/>
              </a:ln>
            </p:spPr>
          </p:cxnSp>
          <p:cxnSp>
            <p:nvCxnSpPr>
              <p:cNvPr id="3683" name="Straight Connector 1441"/>
              <p:cNvCxnSpPr/>
              <p:nvPr/>
            </p:nvCxnSpPr>
            <p:spPr>
              <a:xfrm>
                <a:off x="-435240" y="4244760"/>
                <a:ext cx="126360" cy="360"/>
              </a:xfrm>
              <a:prstGeom prst="straightConnector1">
                <a:avLst/>
              </a:prstGeom>
              <a:ln w="6480">
                <a:solidFill>
                  <a:srgbClr val="a8a8a8"/>
                </a:solidFill>
                <a:miter/>
              </a:ln>
            </p:spPr>
          </p:cxnSp>
          <p:cxnSp>
            <p:nvCxnSpPr>
              <p:cNvPr id="3684" name="Straight Connector 1442"/>
              <p:cNvCxnSpPr/>
              <p:nvPr/>
            </p:nvCxnSpPr>
            <p:spPr>
              <a:xfrm>
                <a:off x="-435240" y="4734720"/>
                <a:ext cx="126360" cy="360"/>
              </a:xfrm>
              <a:prstGeom prst="straightConnector1">
                <a:avLst/>
              </a:prstGeom>
              <a:ln w="6480">
                <a:solidFill>
                  <a:srgbClr val="a8a8a8"/>
                </a:solidFill>
                <a:miter/>
              </a:ln>
            </p:spPr>
          </p:cxnSp>
          <p:cxnSp>
            <p:nvCxnSpPr>
              <p:cNvPr id="3685" name="Straight Connector 1443"/>
              <p:cNvCxnSpPr/>
              <p:nvPr/>
            </p:nvCxnSpPr>
            <p:spPr>
              <a:xfrm>
                <a:off x="-435240" y="4571280"/>
                <a:ext cx="126360" cy="360"/>
              </a:xfrm>
              <a:prstGeom prst="straightConnector1">
                <a:avLst/>
              </a:prstGeom>
              <a:ln w="6480">
                <a:solidFill>
                  <a:srgbClr val="a8a8a8"/>
                </a:solidFill>
                <a:miter/>
              </a:ln>
            </p:spPr>
          </p:cxnSp>
          <p:cxnSp>
            <p:nvCxnSpPr>
              <p:cNvPr id="3686" name="Straight Connector 1444"/>
              <p:cNvCxnSpPr/>
              <p:nvPr/>
            </p:nvCxnSpPr>
            <p:spPr>
              <a:xfrm>
                <a:off x="-435240" y="5061240"/>
                <a:ext cx="126360" cy="360"/>
              </a:xfrm>
              <a:prstGeom prst="straightConnector1">
                <a:avLst/>
              </a:prstGeom>
              <a:ln w="6480">
                <a:solidFill>
                  <a:srgbClr val="a8a8a8"/>
                </a:solidFill>
                <a:miter/>
              </a:ln>
            </p:spPr>
          </p:cxnSp>
          <p:cxnSp>
            <p:nvCxnSpPr>
              <p:cNvPr id="3687" name="Straight Connector 1446"/>
              <p:cNvCxnSpPr/>
              <p:nvPr/>
            </p:nvCxnSpPr>
            <p:spPr>
              <a:xfrm>
                <a:off x="-435240" y="5387760"/>
                <a:ext cx="126360" cy="360"/>
              </a:xfrm>
              <a:prstGeom prst="straightConnector1">
                <a:avLst/>
              </a:prstGeom>
              <a:ln w="6480">
                <a:solidFill>
                  <a:srgbClr val="a8a8a8"/>
                </a:solidFill>
                <a:miter/>
              </a:ln>
            </p:spPr>
          </p:cxnSp>
          <p:cxnSp>
            <p:nvCxnSpPr>
              <p:cNvPr id="3688" name="Straight Connector 1447"/>
              <p:cNvCxnSpPr/>
              <p:nvPr/>
            </p:nvCxnSpPr>
            <p:spPr>
              <a:xfrm>
                <a:off x="-435240" y="5224680"/>
                <a:ext cx="126360" cy="360"/>
              </a:xfrm>
              <a:prstGeom prst="straightConnector1">
                <a:avLst/>
              </a:prstGeom>
              <a:ln w="6480">
                <a:solidFill>
                  <a:srgbClr val="a8a8a8"/>
                </a:solidFill>
                <a:miter/>
              </a:ln>
            </p:spPr>
          </p:cxnSp>
          <p:cxnSp>
            <p:nvCxnSpPr>
              <p:cNvPr id="3689" name="Straight Connector 1448"/>
              <p:cNvCxnSpPr/>
              <p:nvPr/>
            </p:nvCxnSpPr>
            <p:spPr>
              <a:xfrm>
                <a:off x="-435240" y="5714280"/>
                <a:ext cx="126360" cy="360"/>
              </a:xfrm>
              <a:prstGeom prst="straightConnector1">
                <a:avLst/>
              </a:prstGeom>
              <a:ln w="6480">
                <a:solidFill>
                  <a:srgbClr val="a8a8a8"/>
                </a:solidFill>
                <a:miter/>
              </a:ln>
            </p:spPr>
          </p:cxnSp>
          <p:cxnSp>
            <p:nvCxnSpPr>
              <p:cNvPr id="3690" name="Straight Connector 1449"/>
              <p:cNvCxnSpPr/>
              <p:nvPr/>
            </p:nvCxnSpPr>
            <p:spPr>
              <a:xfrm>
                <a:off x="-435240" y="5551200"/>
                <a:ext cx="126360" cy="360"/>
              </a:xfrm>
              <a:prstGeom prst="straightConnector1">
                <a:avLst/>
              </a:prstGeom>
              <a:ln w="6480">
                <a:solidFill>
                  <a:srgbClr val="a8a8a8"/>
                </a:solidFill>
                <a:miter/>
              </a:ln>
            </p:spPr>
          </p:cxnSp>
          <p:cxnSp>
            <p:nvCxnSpPr>
              <p:cNvPr id="3691" name="Straight Connector 1450"/>
              <p:cNvCxnSpPr/>
              <p:nvPr/>
            </p:nvCxnSpPr>
            <p:spPr>
              <a:xfrm>
                <a:off x="-435240" y="6041160"/>
                <a:ext cx="126360" cy="360"/>
              </a:xfrm>
              <a:prstGeom prst="straightConnector1">
                <a:avLst/>
              </a:prstGeom>
              <a:ln w="6480">
                <a:solidFill>
                  <a:srgbClr val="a8a8a8"/>
                </a:solidFill>
                <a:miter/>
              </a:ln>
            </p:spPr>
          </p:cxnSp>
          <p:cxnSp>
            <p:nvCxnSpPr>
              <p:cNvPr id="3692" name="Straight Connector 1451"/>
              <p:cNvCxnSpPr/>
              <p:nvPr/>
            </p:nvCxnSpPr>
            <p:spPr>
              <a:xfrm>
                <a:off x="-435240" y="5877720"/>
                <a:ext cx="126360" cy="360"/>
              </a:xfrm>
              <a:prstGeom prst="straightConnector1">
                <a:avLst/>
              </a:prstGeom>
              <a:ln w="6480">
                <a:solidFill>
                  <a:srgbClr val="a8a8a8"/>
                </a:solidFill>
                <a:miter/>
              </a:ln>
            </p:spPr>
          </p:cxnSp>
          <p:cxnSp>
            <p:nvCxnSpPr>
              <p:cNvPr id="3693" name="Straight Connector 1452"/>
              <p:cNvCxnSpPr/>
              <p:nvPr/>
            </p:nvCxnSpPr>
            <p:spPr>
              <a:xfrm>
                <a:off x="-435240" y="6367680"/>
                <a:ext cx="126360" cy="360"/>
              </a:xfrm>
              <a:prstGeom prst="straightConnector1">
                <a:avLst/>
              </a:prstGeom>
              <a:ln w="6480">
                <a:solidFill>
                  <a:srgbClr val="a8a8a8"/>
                </a:solidFill>
                <a:miter/>
              </a:ln>
            </p:spPr>
          </p:cxnSp>
          <p:cxnSp>
            <p:nvCxnSpPr>
              <p:cNvPr id="3694" name="Straight Connector 1453"/>
              <p:cNvCxnSpPr/>
              <p:nvPr/>
            </p:nvCxnSpPr>
            <p:spPr>
              <a:xfrm>
                <a:off x="-435240" y="6204240"/>
                <a:ext cx="126360" cy="360"/>
              </a:xfrm>
              <a:prstGeom prst="straightConnector1">
                <a:avLst/>
              </a:prstGeom>
              <a:ln w="6480">
                <a:solidFill>
                  <a:srgbClr val="a8a8a8"/>
                </a:solidFill>
                <a:miter/>
              </a:ln>
            </p:spPr>
          </p:cxnSp>
          <p:cxnSp>
            <p:nvCxnSpPr>
              <p:cNvPr id="3695" name="Straight Connector 1083"/>
              <p:cNvCxnSpPr/>
              <p:nvPr/>
            </p:nvCxnSpPr>
            <p:spPr>
              <a:xfrm>
                <a:off x="493920" y="-435240"/>
                <a:ext cx="360" cy="126360"/>
              </a:xfrm>
              <a:prstGeom prst="straightConnector1">
                <a:avLst/>
              </a:prstGeom>
              <a:ln w="6480">
                <a:solidFill>
                  <a:srgbClr val="a8a8a8"/>
                </a:solidFill>
                <a:miter/>
              </a:ln>
            </p:spPr>
          </p:cxnSp>
          <p:cxnSp>
            <p:nvCxnSpPr>
              <p:cNvPr id="3696" name="Straight Connector 1084"/>
              <p:cNvCxnSpPr/>
              <p:nvPr/>
            </p:nvCxnSpPr>
            <p:spPr>
              <a:xfrm>
                <a:off x="329400" y="-435240"/>
                <a:ext cx="360" cy="126360"/>
              </a:xfrm>
              <a:prstGeom prst="straightConnector1">
                <a:avLst/>
              </a:prstGeom>
              <a:ln w="6480">
                <a:solidFill>
                  <a:srgbClr val="a8a8a8"/>
                </a:solidFill>
                <a:miter/>
              </a:ln>
            </p:spPr>
          </p:cxnSp>
          <p:cxnSp>
            <p:nvCxnSpPr>
              <p:cNvPr id="3697" name="Straight Connector 1085"/>
              <p:cNvCxnSpPr/>
              <p:nvPr/>
            </p:nvCxnSpPr>
            <p:spPr>
              <a:xfrm>
                <a:off x="823680" y="-435240"/>
                <a:ext cx="360" cy="126360"/>
              </a:xfrm>
              <a:prstGeom prst="straightConnector1">
                <a:avLst/>
              </a:prstGeom>
              <a:ln w="6480">
                <a:solidFill>
                  <a:srgbClr val="a8a8a8"/>
                </a:solidFill>
                <a:miter/>
              </a:ln>
            </p:spPr>
          </p:cxnSp>
          <p:cxnSp>
            <p:nvCxnSpPr>
              <p:cNvPr id="3698" name="Straight Connector 1086"/>
              <p:cNvCxnSpPr/>
              <p:nvPr/>
            </p:nvCxnSpPr>
            <p:spPr>
              <a:xfrm>
                <a:off x="658800" y="-435240"/>
                <a:ext cx="360" cy="126360"/>
              </a:xfrm>
              <a:prstGeom prst="straightConnector1">
                <a:avLst/>
              </a:prstGeom>
              <a:ln w="6480">
                <a:solidFill>
                  <a:srgbClr val="a8a8a8"/>
                </a:solidFill>
                <a:miter/>
              </a:ln>
            </p:spPr>
          </p:cxnSp>
          <p:cxnSp>
            <p:nvCxnSpPr>
              <p:cNvPr id="3699" name="Straight Connector 1087"/>
              <p:cNvCxnSpPr/>
              <p:nvPr/>
            </p:nvCxnSpPr>
            <p:spPr>
              <a:xfrm>
                <a:off x="1153080" y="-435240"/>
                <a:ext cx="360" cy="126360"/>
              </a:xfrm>
              <a:prstGeom prst="straightConnector1">
                <a:avLst/>
              </a:prstGeom>
              <a:ln w="6480">
                <a:solidFill>
                  <a:srgbClr val="a8a8a8"/>
                </a:solidFill>
                <a:miter/>
              </a:ln>
            </p:spPr>
          </p:cxnSp>
          <p:cxnSp>
            <p:nvCxnSpPr>
              <p:cNvPr id="3700" name="Straight Connector 1088"/>
              <p:cNvCxnSpPr/>
              <p:nvPr/>
            </p:nvCxnSpPr>
            <p:spPr>
              <a:xfrm>
                <a:off x="988200" y="-435240"/>
                <a:ext cx="360" cy="126360"/>
              </a:xfrm>
              <a:prstGeom prst="straightConnector1">
                <a:avLst/>
              </a:prstGeom>
              <a:ln w="6480">
                <a:solidFill>
                  <a:srgbClr val="a8a8a8"/>
                </a:solidFill>
                <a:miter/>
              </a:ln>
            </p:spPr>
          </p:cxnSp>
          <p:cxnSp>
            <p:nvCxnSpPr>
              <p:cNvPr id="3701" name="Straight Connector 1089"/>
              <p:cNvCxnSpPr/>
              <p:nvPr/>
            </p:nvCxnSpPr>
            <p:spPr>
              <a:xfrm>
                <a:off x="1482480" y="-435240"/>
                <a:ext cx="360" cy="126360"/>
              </a:xfrm>
              <a:prstGeom prst="straightConnector1">
                <a:avLst/>
              </a:prstGeom>
              <a:ln w="6480">
                <a:solidFill>
                  <a:srgbClr val="a8a8a8"/>
                </a:solidFill>
                <a:miter/>
              </a:ln>
            </p:spPr>
          </p:cxnSp>
          <p:cxnSp>
            <p:nvCxnSpPr>
              <p:cNvPr id="3702" name="Straight Connector 1090"/>
              <p:cNvCxnSpPr/>
              <p:nvPr/>
            </p:nvCxnSpPr>
            <p:spPr>
              <a:xfrm>
                <a:off x="1317960" y="-435240"/>
                <a:ext cx="360" cy="126360"/>
              </a:xfrm>
              <a:prstGeom prst="straightConnector1">
                <a:avLst/>
              </a:prstGeom>
              <a:ln w="6480">
                <a:solidFill>
                  <a:srgbClr val="a8a8a8"/>
                </a:solidFill>
                <a:miter/>
              </a:ln>
            </p:spPr>
          </p:cxnSp>
          <p:cxnSp>
            <p:nvCxnSpPr>
              <p:cNvPr id="3703" name="Straight Connector 1091"/>
              <p:cNvCxnSpPr/>
              <p:nvPr/>
            </p:nvCxnSpPr>
            <p:spPr>
              <a:xfrm>
                <a:off x="1812240" y="-435240"/>
                <a:ext cx="360" cy="126360"/>
              </a:xfrm>
              <a:prstGeom prst="straightConnector1">
                <a:avLst/>
              </a:prstGeom>
              <a:ln w="6480">
                <a:solidFill>
                  <a:srgbClr val="a8a8a8"/>
                </a:solidFill>
                <a:miter/>
              </a:ln>
            </p:spPr>
          </p:cxnSp>
          <p:cxnSp>
            <p:nvCxnSpPr>
              <p:cNvPr id="3704" name="Straight Connector 1092"/>
              <p:cNvCxnSpPr/>
              <p:nvPr/>
            </p:nvCxnSpPr>
            <p:spPr>
              <a:xfrm>
                <a:off x="1647360" y="-435240"/>
                <a:ext cx="360" cy="126360"/>
              </a:xfrm>
              <a:prstGeom prst="straightConnector1">
                <a:avLst/>
              </a:prstGeom>
              <a:ln w="6480">
                <a:solidFill>
                  <a:srgbClr val="a8a8a8"/>
                </a:solidFill>
                <a:miter/>
              </a:ln>
            </p:spPr>
          </p:cxnSp>
          <p:cxnSp>
            <p:nvCxnSpPr>
              <p:cNvPr id="3705" name="Straight Connector 1093"/>
              <p:cNvCxnSpPr/>
              <p:nvPr/>
            </p:nvCxnSpPr>
            <p:spPr>
              <a:xfrm>
                <a:off x="2141640" y="-435240"/>
                <a:ext cx="360" cy="126360"/>
              </a:xfrm>
              <a:prstGeom prst="straightConnector1">
                <a:avLst/>
              </a:prstGeom>
              <a:ln w="6480">
                <a:solidFill>
                  <a:srgbClr val="a8a8a8"/>
                </a:solidFill>
                <a:miter/>
              </a:ln>
            </p:spPr>
          </p:cxnSp>
          <p:cxnSp>
            <p:nvCxnSpPr>
              <p:cNvPr id="3706" name="Straight Connector 1094"/>
              <p:cNvCxnSpPr/>
              <p:nvPr/>
            </p:nvCxnSpPr>
            <p:spPr>
              <a:xfrm>
                <a:off x="1976760" y="-435240"/>
                <a:ext cx="360" cy="126360"/>
              </a:xfrm>
              <a:prstGeom prst="straightConnector1">
                <a:avLst/>
              </a:prstGeom>
              <a:ln w="6480">
                <a:solidFill>
                  <a:srgbClr val="a8a8a8"/>
                </a:solidFill>
                <a:miter/>
              </a:ln>
            </p:spPr>
          </p:cxnSp>
          <p:cxnSp>
            <p:nvCxnSpPr>
              <p:cNvPr id="3707" name="Straight Connector 1095"/>
              <p:cNvCxnSpPr/>
              <p:nvPr/>
            </p:nvCxnSpPr>
            <p:spPr>
              <a:xfrm>
                <a:off x="2471040" y="-435240"/>
                <a:ext cx="360" cy="126360"/>
              </a:xfrm>
              <a:prstGeom prst="straightConnector1">
                <a:avLst/>
              </a:prstGeom>
              <a:ln w="6480">
                <a:solidFill>
                  <a:srgbClr val="a8a8a8"/>
                </a:solidFill>
                <a:miter/>
              </a:ln>
            </p:spPr>
          </p:cxnSp>
          <p:cxnSp>
            <p:nvCxnSpPr>
              <p:cNvPr id="3708" name="Straight Connector 1096"/>
              <p:cNvCxnSpPr/>
              <p:nvPr/>
            </p:nvCxnSpPr>
            <p:spPr>
              <a:xfrm>
                <a:off x="2306520" y="-435240"/>
                <a:ext cx="360" cy="126360"/>
              </a:xfrm>
              <a:prstGeom prst="straightConnector1">
                <a:avLst/>
              </a:prstGeom>
              <a:ln w="6480">
                <a:solidFill>
                  <a:srgbClr val="a8a8a8"/>
                </a:solidFill>
                <a:miter/>
              </a:ln>
            </p:spPr>
          </p:cxnSp>
          <p:cxnSp>
            <p:nvCxnSpPr>
              <p:cNvPr id="3709" name="Straight Connector 1097"/>
              <p:cNvCxnSpPr/>
              <p:nvPr/>
            </p:nvCxnSpPr>
            <p:spPr>
              <a:xfrm>
                <a:off x="2800800" y="-435240"/>
                <a:ext cx="360" cy="126360"/>
              </a:xfrm>
              <a:prstGeom prst="straightConnector1">
                <a:avLst/>
              </a:prstGeom>
              <a:ln w="6480">
                <a:solidFill>
                  <a:srgbClr val="a8a8a8"/>
                </a:solidFill>
                <a:miter/>
              </a:ln>
            </p:spPr>
          </p:cxnSp>
          <p:cxnSp>
            <p:nvCxnSpPr>
              <p:cNvPr id="3710" name="Straight Connector 1098"/>
              <p:cNvCxnSpPr/>
              <p:nvPr/>
            </p:nvCxnSpPr>
            <p:spPr>
              <a:xfrm>
                <a:off x="2635920" y="-435240"/>
                <a:ext cx="360" cy="126360"/>
              </a:xfrm>
              <a:prstGeom prst="straightConnector1">
                <a:avLst/>
              </a:prstGeom>
              <a:ln w="6480">
                <a:solidFill>
                  <a:srgbClr val="a8a8a8"/>
                </a:solidFill>
                <a:miter/>
              </a:ln>
            </p:spPr>
          </p:cxnSp>
          <p:cxnSp>
            <p:nvCxnSpPr>
              <p:cNvPr id="3711" name="Straight Connector 1099"/>
              <p:cNvCxnSpPr/>
              <p:nvPr/>
            </p:nvCxnSpPr>
            <p:spPr>
              <a:xfrm>
                <a:off x="3130200" y="-435240"/>
                <a:ext cx="360" cy="126360"/>
              </a:xfrm>
              <a:prstGeom prst="straightConnector1">
                <a:avLst/>
              </a:prstGeom>
              <a:ln w="6480">
                <a:solidFill>
                  <a:srgbClr val="a8a8a8"/>
                </a:solidFill>
                <a:miter/>
              </a:ln>
            </p:spPr>
          </p:cxnSp>
          <p:cxnSp>
            <p:nvCxnSpPr>
              <p:cNvPr id="3712" name="Straight Connector 1100"/>
              <p:cNvCxnSpPr/>
              <p:nvPr/>
            </p:nvCxnSpPr>
            <p:spPr>
              <a:xfrm>
                <a:off x="2965320" y="-435240"/>
                <a:ext cx="360" cy="126360"/>
              </a:xfrm>
              <a:prstGeom prst="straightConnector1">
                <a:avLst/>
              </a:prstGeom>
              <a:ln w="6480">
                <a:solidFill>
                  <a:srgbClr val="a8a8a8"/>
                </a:solidFill>
                <a:miter/>
              </a:ln>
            </p:spPr>
          </p:cxnSp>
          <p:cxnSp>
            <p:nvCxnSpPr>
              <p:cNvPr id="3713" name="Straight Connector 1101"/>
              <p:cNvCxnSpPr/>
              <p:nvPr/>
            </p:nvCxnSpPr>
            <p:spPr>
              <a:xfrm>
                <a:off x="3459600" y="-435240"/>
                <a:ext cx="360" cy="126360"/>
              </a:xfrm>
              <a:prstGeom prst="straightConnector1">
                <a:avLst/>
              </a:prstGeom>
              <a:ln w="6480">
                <a:solidFill>
                  <a:srgbClr val="a8a8a8"/>
                </a:solidFill>
                <a:miter/>
              </a:ln>
            </p:spPr>
          </p:cxnSp>
          <p:cxnSp>
            <p:nvCxnSpPr>
              <p:cNvPr id="3714" name="Straight Connector 1102"/>
              <p:cNvCxnSpPr/>
              <p:nvPr/>
            </p:nvCxnSpPr>
            <p:spPr>
              <a:xfrm>
                <a:off x="3295080" y="-435240"/>
                <a:ext cx="360" cy="126360"/>
              </a:xfrm>
              <a:prstGeom prst="straightConnector1">
                <a:avLst/>
              </a:prstGeom>
              <a:ln w="6480">
                <a:solidFill>
                  <a:srgbClr val="a8a8a8"/>
                </a:solidFill>
                <a:miter/>
              </a:ln>
            </p:spPr>
          </p:cxnSp>
          <p:cxnSp>
            <p:nvCxnSpPr>
              <p:cNvPr id="3715" name="Straight Connector 1103"/>
              <p:cNvCxnSpPr/>
              <p:nvPr/>
            </p:nvCxnSpPr>
            <p:spPr>
              <a:xfrm>
                <a:off x="3789360" y="-435240"/>
                <a:ext cx="360" cy="126360"/>
              </a:xfrm>
              <a:prstGeom prst="straightConnector1">
                <a:avLst/>
              </a:prstGeom>
              <a:ln w="6480">
                <a:solidFill>
                  <a:srgbClr val="a8a8a8"/>
                </a:solidFill>
                <a:miter/>
              </a:ln>
            </p:spPr>
          </p:cxnSp>
          <p:cxnSp>
            <p:nvCxnSpPr>
              <p:cNvPr id="3716" name="Straight Connector 1104"/>
              <p:cNvCxnSpPr/>
              <p:nvPr/>
            </p:nvCxnSpPr>
            <p:spPr>
              <a:xfrm>
                <a:off x="3624480" y="-435240"/>
                <a:ext cx="360" cy="126360"/>
              </a:xfrm>
              <a:prstGeom prst="straightConnector1">
                <a:avLst/>
              </a:prstGeom>
              <a:ln w="6480">
                <a:solidFill>
                  <a:srgbClr val="a8a8a8"/>
                </a:solidFill>
                <a:miter/>
              </a:ln>
            </p:spPr>
          </p:cxnSp>
          <p:cxnSp>
            <p:nvCxnSpPr>
              <p:cNvPr id="3717" name="Straight Connector 1105"/>
              <p:cNvCxnSpPr/>
              <p:nvPr/>
            </p:nvCxnSpPr>
            <p:spPr>
              <a:xfrm>
                <a:off x="4118760" y="-435240"/>
                <a:ext cx="360" cy="126360"/>
              </a:xfrm>
              <a:prstGeom prst="straightConnector1">
                <a:avLst/>
              </a:prstGeom>
              <a:ln w="6480">
                <a:solidFill>
                  <a:srgbClr val="a8a8a8"/>
                </a:solidFill>
                <a:miter/>
              </a:ln>
            </p:spPr>
          </p:cxnSp>
          <p:cxnSp>
            <p:nvCxnSpPr>
              <p:cNvPr id="3718" name="Straight Connector 1106"/>
              <p:cNvCxnSpPr/>
              <p:nvPr/>
            </p:nvCxnSpPr>
            <p:spPr>
              <a:xfrm>
                <a:off x="3953880" y="-435240"/>
                <a:ext cx="360" cy="126360"/>
              </a:xfrm>
              <a:prstGeom prst="straightConnector1">
                <a:avLst/>
              </a:prstGeom>
              <a:ln w="6480">
                <a:solidFill>
                  <a:srgbClr val="a8a8a8"/>
                </a:solidFill>
                <a:miter/>
              </a:ln>
            </p:spPr>
          </p:cxnSp>
          <p:cxnSp>
            <p:nvCxnSpPr>
              <p:cNvPr id="3719" name="Straight Connector 1107"/>
              <p:cNvCxnSpPr/>
              <p:nvPr/>
            </p:nvCxnSpPr>
            <p:spPr>
              <a:xfrm>
                <a:off x="4448160" y="-435240"/>
                <a:ext cx="360" cy="126360"/>
              </a:xfrm>
              <a:prstGeom prst="straightConnector1">
                <a:avLst/>
              </a:prstGeom>
              <a:ln w="6480">
                <a:solidFill>
                  <a:srgbClr val="a8a8a8"/>
                </a:solidFill>
                <a:miter/>
              </a:ln>
            </p:spPr>
          </p:cxnSp>
          <p:cxnSp>
            <p:nvCxnSpPr>
              <p:cNvPr id="3720" name="Straight Connector 1108"/>
              <p:cNvCxnSpPr/>
              <p:nvPr/>
            </p:nvCxnSpPr>
            <p:spPr>
              <a:xfrm>
                <a:off x="4283640" y="-435240"/>
                <a:ext cx="360" cy="126360"/>
              </a:xfrm>
              <a:prstGeom prst="straightConnector1">
                <a:avLst/>
              </a:prstGeom>
              <a:ln w="6480">
                <a:solidFill>
                  <a:srgbClr val="a8a8a8"/>
                </a:solidFill>
                <a:miter/>
              </a:ln>
            </p:spPr>
          </p:cxnSp>
          <p:cxnSp>
            <p:nvCxnSpPr>
              <p:cNvPr id="3721" name="Straight Connector 1109"/>
              <p:cNvCxnSpPr/>
              <p:nvPr/>
            </p:nvCxnSpPr>
            <p:spPr>
              <a:xfrm>
                <a:off x="4777920" y="-435240"/>
                <a:ext cx="360" cy="126360"/>
              </a:xfrm>
              <a:prstGeom prst="straightConnector1">
                <a:avLst/>
              </a:prstGeom>
              <a:ln w="6480">
                <a:solidFill>
                  <a:srgbClr val="a8a8a8"/>
                </a:solidFill>
                <a:miter/>
              </a:ln>
            </p:spPr>
          </p:cxnSp>
          <p:cxnSp>
            <p:nvCxnSpPr>
              <p:cNvPr id="3722" name="Straight Connector 1110"/>
              <p:cNvCxnSpPr/>
              <p:nvPr/>
            </p:nvCxnSpPr>
            <p:spPr>
              <a:xfrm>
                <a:off x="4613040" y="-435240"/>
                <a:ext cx="360" cy="126360"/>
              </a:xfrm>
              <a:prstGeom prst="straightConnector1">
                <a:avLst/>
              </a:prstGeom>
              <a:ln w="6480">
                <a:solidFill>
                  <a:srgbClr val="a8a8a8"/>
                </a:solidFill>
                <a:miter/>
              </a:ln>
            </p:spPr>
          </p:cxnSp>
          <p:cxnSp>
            <p:nvCxnSpPr>
              <p:cNvPr id="3723" name="Straight Connector 1111"/>
              <p:cNvCxnSpPr/>
              <p:nvPr/>
            </p:nvCxnSpPr>
            <p:spPr>
              <a:xfrm>
                <a:off x="5107320" y="-435240"/>
                <a:ext cx="360" cy="126360"/>
              </a:xfrm>
              <a:prstGeom prst="straightConnector1">
                <a:avLst/>
              </a:prstGeom>
              <a:ln w="6480">
                <a:solidFill>
                  <a:srgbClr val="a8a8a8"/>
                </a:solidFill>
                <a:miter/>
              </a:ln>
            </p:spPr>
          </p:cxnSp>
          <p:cxnSp>
            <p:nvCxnSpPr>
              <p:cNvPr id="3724" name="Straight Connector 1112"/>
              <p:cNvCxnSpPr/>
              <p:nvPr/>
            </p:nvCxnSpPr>
            <p:spPr>
              <a:xfrm>
                <a:off x="4942440" y="-435240"/>
                <a:ext cx="360" cy="126360"/>
              </a:xfrm>
              <a:prstGeom prst="straightConnector1">
                <a:avLst/>
              </a:prstGeom>
              <a:ln w="6480">
                <a:solidFill>
                  <a:srgbClr val="a8a8a8"/>
                </a:solidFill>
                <a:miter/>
              </a:ln>
            </p:spPr>
          </p:cxnSp>
          <p:cxnSp>
            <p:nvCxnSpPr>
              <p:cNvPr id="3725" name="Straight Connector 1113"/>
              <p:cNvCxnSpPr/>
              <p:nvPr/>
            </p:nvCxnSpPr>
            <p:spPr>
              <a:xfrm>
                <a:off x="5436720" y="-435240"/>
                <a:ext cx="360" cy="126360"/>
              </a:xfrm>
              <a:prstGeom prst="straightConnector1">
                <a:avLst/>
              </a:prstGeom>
              <a:ln w="6480">
                <a:solidFill>
                  <a:srgbClr val="a8a8a8"/>
                </a:solidFill>
                <a:miter/>
              </a:ln>
            </p:spPr>
          </p:cxnSp>
          <p:cxnSp>
            <p:nvCxnSpPr>
              <p:cNvPr id="3726" name="Straight Connector 1114"/>
              <p:cNvCxnSpPr/>
              <p:nvPr/>
            </p:nvCxnSpPr>
            <p:spPr>
              <a:xfrm>
                <a:off x="5272200" y="-435240"/>
                <a:ext cx="360" cy="126360"/>
              </a:xfrm>
              <a:prstGeom prst="straightConnector1">
                <a:avLst/>
              </a:prstGeom>
              <a:ln w="6480">
                <a:solidFill>
                  <a:srgbClr val="a8a8a8"/>
                </a:solidFill>
                <a:miter/>
              </a:ln>
            </p:spPr>
          </p:cxnSp>
          <p:cxnSp>
            <p:nvCxnSpPr>
              <p:cNvPr id="3727" name="Straight Connector 1115"/>
              <p:cNvCxnSpPr/>
              <p:nvPr/>
            </p:nvCxnSpPr>
            <p:spPr>
              <a:xfrm>
                <a:off x="5766480" y="-435240"/>
                <a:ext cx="360" cy="126360"/>
              </a:xfrm>
              <a:prstGeom prst="straightConnector1">
                <a:avLst/>
              </a:prstGeom>
              <a:ln w="6480">
                <a:solidFill>
                  <a:srgbClr val="a8a8a8"/>
                </a:solidFill>
                <a:miter/>
              </a:ln>
            </p:spPr>
          </p:cxnSp>
          <p:cxnSp>
            <p:nvCxnSpPr>
              <p:cNvPr id="3728" name="Straight Connector 1116"/>
              <p:cNvCxnSpPr/>
              <p:nvPr/>
            </p:nvCxnSpPr>
            <p:spPr>
              <a:xfrm>
                <a:off x="5601600" y="-435240"/>
                <a:ext cx="360" cy="126360"/>
              </a:xfrm>
              <a:prstGeom prst="straightConnector1">
                <a:avLst/>
              </a:prstGeom>
              <a:ln w="6480">
                <a:solidFill>
                  <a:srgbClr val="a8a8a8"/>
                </a:solidFill>
                <a:miter/>
              </a:ln>
            </p:spPr>
          </p:cxnSp>
          <p:cxnSp>
            <p:nvCxnSpPr>
              <p:cNvPr id="3729" name="Straight Connector 1117"/>
              <p:cNvCxnSpPr/>
              <p:nvPr/>
            </p:nvCxnSpPr>
            <p:spPr>
              <a:xfrm>
                <a:off x="6095880" y="-435240"/>
                <a:ext cx="360" cy="126360"/>
              </a:xfrm>
              <a:prstGeom prst="straightConnector1">
                <a:avLst/>
              </a:prstGeom>
              <a:ln w="6480">
                <a:solidFill>
                  <a:srgbClr val="a8a8a8"/>
                </a:solidFill>
                <a:miter/>
              </a:ln>
            </p:spPr>
          </p:cxnSp>
          <p:cxnSp>
            <p:nvCxnSpPr>
              <p:cNvPr id="3730" name="Straight Connector 1118"/>
              <p:cNvCxnSpPr/>
              <p:nvPr/>
            </p:nvCxnSpPr>
            <p:spPr>
              <a:xfrm>
                <a:off x="5931000" y="-435240"/>
                <a:ext cx="360" cy="126360"/>
              </a:xfrm>
              <a:prstGeom prst="straightConnector1">
                <a:avLst/>
              </a:prstGeom>
              <a:ln w="6480">
                <a:solidFill>
                  <a:srgbClr val="a8a8a8"/>
                </a:solidFill>
                <a:miter/>
              </a:ln>
            </p:spPr>
          </p:cxnSp>
          <p:cxnSp>
            <p:nvCxnSpPr>
              <p:cNvPr id="3731" name="Straight Connector 1119"/>
              <p:cNvCxnSpPr/>
              <p:nvPr/>
            </p:nvCxnSpPr>
            <p:spPr>
              <a:xfrm>
                <a:off x="6425280" y="-435240"/>
                <a:ext cx="360" cy="126360"/>
              </a:xfrm>
              <a:prstGeom prst="straightConnector1">
                <a:avLst/>
              </a:prstGeom>
              <a:ln w="6480">
                <a:solidFill>
                  <a:srgbClr val="a8a8a8"/>
                </a:solidFill>
                <a:miter/>
              </a:ln>
            </p:spPr>
          </p:cxnSp>
          <p:cxnSp>
            <p:nvCxnSpPr>
              <p:cNvPr id="3732" name="Straight Connector 1120"/>
              <p:cNvCxnSpPr/>
              <p:nvPr/>
            </p:nvCxnSpPr>
            <p:spPr>
              <a:xfrm>
                <a:off x="6260760" y="-435240"/>
                <a:ext cx="360" cy="126360"/>
              </a:xfrm>
              <a:prstGeom prst="straightConnector1">
                <a:avLst/>
              </a:prstGeom>
              <a:ln w="6480">
                <a:solidFill>
                  <a:srgbClr val="a8a8a8"/>
                </a:solidFill>
                <a:miter/>
              </a:ln>
            </p:spPr>
          </p:cxnSp>
          <p:cxnSp>
            <p:nvCxnSpPr>
              <p:cNvPr id="3733" name="Straight Connector 1126"/>
              <p:cNvCxnSpPr/>
              <p:nvPr/>
            </p:nvCxnSpPr>
            <p:spPr>
              <a:xfrm>
                <a:off x="6590160" y="-435240"/>
                <a:ext cx="360" cy="126360"/>
              </a:xfrm>
              <a:prstGeom prst="straightConnector1">
                <a:avLst/>
              </a:prstGeom>
              <a:ln w="6480">
                <a:solidFill>
                  <a:srgbClr val="a8a8a8"/>
                </a:solidFill>
                <a:miter/>
              </a:ln>
            </p:spPr>
          </p:cxnSp>
          <p:cxnSp>
            <p:nvCxnSpPr>
              <p:cNvPr id="3734" name="Straight Connector 1128"/>
              <p:cNvCxnSpPr/>
              <p:nvPr/>
            </p:nvCxnSpPr>
            <p:spPr>
              <a:xfrm>
                <a:off x="6919560" y="-435240"/>
                <a:ext cx="360" cy="126360"/>
              </a:xfrm>
              <a:prstGeom prst="straightConnector1">
                <a:avLst/>
              </a:prstGeom>
              <a:ln w="6480">
                <a:solidFill>
                  <a:srgbClr val="a8a8a8"/>
                </a:solidFill>
                <a:miter/>
              </a:ln>
            </p:spPr>
          </p:cxnSp>
          <p:cxnSp>
            <p:nvCxnSpPr>
              <p:cNvPr id="3735" name="Straight Connector 1129"/>
              <p:cNvCxnSpPr/>
              <p:nvPr/>
            </p:nvCxnSpPr>
            <p:spPr>
              <a:xfrm>
                <a:off x="6754680" y="-435240"/>
                <a:ext cx="360" cy="126360"/>
              </a:xfrm>
              <a:prstGeom prst="straightConnector1">
                <a:avLst/>
              </a:prstGeom>
              <a:ln w="6480">
                <a:solidFill>
                  <a:srgbClr val="a8a8a8"/>
                </a:solidFill>
                <a:miter/>
              </a:ln>
            </p:spPr>
          </p:cxnSp>
          <p:cxnSp>
            <p:nvCxnSpPr>
              <p:cNvPr id="3736" name="Straight Connector 1130"/>
              <p:cNvCxnSpPr/>
              <p:nvPr/>
            </p:nvCxnSpPr>
            <p:spPr>
              <a:xfrm>
                <a:off x="7248960" y="-435240"/>
                <a:ext cx="360" cy="126360"/>
              </a:xfrm>
              <a:prstGeom prst="straightConnector1">
                <a:avLst/>
              </a:prstGeom>
              <a:ln w="6480">
                <a:solidFill>
                  <a:srgbClr val="a8a8a8"/>
                </a:solidFill>
                <a:miter/>
              </a:ln>
            </p:spPr>
          </p:cxnSp>
          <p:cxnSp>
            <p:nvCxnSpPr>
              <p:cNvPr id="3737" name="Straight Connector 1131"/>
              <p:cNvCxnSpPr/>
              <p:nvPr/>
            </p:nvCxnSpPr>
            <p:spPr>
              <a:xfrm>
                <a:off x="7084440" y="-435240"/>
                <a:ext cx="360" cy="126360"/>
              </a:xfrm>
              <a:prstGeom prst="straightConnector1">
                <a:avLst/>
              </a:prstGeom>
              <a:ln w="6480">
                <a:solidFill>
                  <a:srgbClr val="a8a8a8"/>
                </a:solidFill>
                <a:miter/>
              </a:ln>
            </p:spPr>
          </p:cxnSp>
          <p:cxnSp>
            <p:nvCxnSpPr>
              <p:cNvPr id="3738" name="Straight Connector 1132"/>
              <p:cNvCxnSpPr/>
              <p:nvPr/>
            </p:nvCxnSpPr>
            <p:spPr>
              <a:xfrm>
                <a:off x="7578720" y="-435240"/>
                <a:ext cx="360" cy="126360"/>
              </a:xfrm>
              <a:prstGeom prst="straightConnector1">
                <a:avLst/>
              </a:prstGeom>
              <a:ln w="6480">
                <a:solidFill>
                  <a:srgbClr val="a8a8a8"/>
                </a:solidFill>
                <a:miter/>
              </a:ln>
            </p:spPr>
          </p:cxnSp>
          <p:cxnSp>
            <p:nvCxnSpPr>
              <p:cNvPr id="3739" name="Straight Connector 1133"/>
              <p:cNvCxnSpPr/>
              <p:nvPr/>
            </p:nvCxnSpPr>
            <p:spPr>
              <a:xfrm>
                <a:off x="7413840" y="-435240"/>
                <a:ext cx="360" cy="126360"/>
              </a:xfrm>
              <a:prstGeom prst="straightConnector1">
                <a:avLst/>
              </a:prstGeom>
              <a:ln w="6480">
                <a:solidFill>
                  <a:srgbClr val="a8a8a8"/>
                </a:solidFill>
                <a:miter/>
              </a:ln>
            </p:spPr>
          </p:cxnSp>
          <p:cxnSp>
            <p:nvCxnSpPr>
              <p:cNvPr id="3740" name="Straight Connector 1134"/>
              <p:cNvCxnSpPr/>
              <p:nvPr/>
            </p:nvCxnSpPr>
            <p:spPr>
              <a:xfrm>
                <a:off x="7908120" y="-435240"/>
                <a:ext cx="360" cy="126360"/>
              </a:xfrm>
              <a:prstGeom prst="straightConnector1">
                <a:avLst/>
              </a:prstGeom>
              <a:ln w="6480">
                <a:solidFill>
                  <a:srgbClr val="a8a8a8"/>
                </a:solidFill>
                <a:miter/>
              </a:ln>
            </p:spPr>
          </p:cxnSp>
          <p:cxnSp>
            <p:nvCxnSpPr>
              <p:cNvPr id="3741" name="Straight Connector 1135"/>
              <p:cNvCxnSpPr/>
              <p:nvPr/>
            </p:nvCxnSpPr>
            <p:spPr>
              <a:xfrm>
                <a:off x="7743240" y="-435240"/>
                <a:ext cx="360" cy="126360"/>
              </a:xfrm>
              <a:prstGeom prst="straightConnector1">
                <a:avLst/>
              </a:prstGeom>
              <a:ln w="6480">
                <a:solidFill>
                  <a:srgbClr val="a8a8a8"/>
                </a:solidFill>
                <a:miter/>
              </a:ln>
            </p:spPr>
          </p:cxnSp>
          <p:cxnSp>
            <p:nvCxnSpPr>
              <p:cNvPr id="3742" name="Straight Connector 1136"/>
              <p:cNvCxnSpPr/>
              <p:nvPr/>
            </p:nvCxnSpPr>
            <p:spPr>
              <a:xfrm>
                <a:off x="8237520" y="-435240"/>
                <a:ext cx="360" cy="126360"/>
              </a:xfrm>
              <a:prstGeom prst="straightConnector1">
                <a:avLst/>
              </a:prstGeom>
              <a:ln w="6480">
                <a:solidFill>
                  <a:srgbClr val="a8a8a8"/>
                </a:solidFill>
                <a:miter/>
              </a:ln>
            </p:spPr>
          </p:cxnSp>
          <p:cxnSp>
            <p:nvCxnSpPr>
              <p:cNvPr id="3743" name="Straight Connector 1137"/>
              <p:cNvCxnSpPr/>
              <p:nvPr/>
            </p:nvCxnSpPr>
            <p:spPr>
              <a:xfrm>
                <a:off x="8073000" y="-435240"/>
                <a:ext cx="360" cy="126360"/>
              </a:xfrm>
              <a:prstGeom prst="straightConnector1">
                <a:avLst/>
              </a:prstGeom>
              <a:ln w="6480">
                <a:solidFill>
                  <a:srgbClr val="a8a8a8"/>
                </a:solidFill>
                <a:miter/>
              </a:ln>
            </p:spPr>
          </p:cxnSp>
          <p:cxnSp>
            <p:nvCxnSpPr>
              <p:cNvPr id="3744" name="Straight Connector 1138"/>
              <p:cNvCxnSpPr/>
              <p:nvPr/>
            </p:nvCxnSpPr>
            <p:spPr>
              <a:xfrm>
                <a:off x="8567280" y="-435240"/>
                <a:ext cx="360" cy="126360"/>
              </a:xfrm>
              <a:prstGeom prst="straightConnector1">
                <a:avLst/>
              </a:prstGeom>
              <a:ln w="6480">
                <a:solidFill>
                  <a:srgbClr val="a8a8a8"/>
                </a:solidFill>
                <a:miter/>
              </a:ln>
            </p:spPr>
          </p:cxnSp>
          <p:cxnSp>
            <p:nvCxnSpPr>
              <p:cNvPr id="3745" name="Straight Connector 1139"/>
              <p:cNvCxnSpPr/>
              <p:nvPr/>
            </p:nvCxnSpPr>
            <p:spPr>
              <a:xfrm>
                <a:off x="8402400" y="-435240"/>
                <a:ext cx="360" cy="126360"/>
              </a:xfrm>
              <a:prstGeom prst="straightConnector1">
                <a:avLst/>
              </a:prstGeom>
              <a:ln w="6480">
                <a:solidFill>
                  <a:srgbClr val="a8a8a8"/>
                </a:solidFill>
                <a:miter/>
              </a:ln>
            </p:spPr>
          </p:cxnSp>
          <p:cxnSp>
            <p:nvCxnSpPr>
              <p:cNvPr id="3746" name="Straight Connector 1140"/>
              <p:cNvCxnSpPr/>
              <p:nvPr/>
            </p:nvCxnSpPr>
            <p:spPr>
              <a:xfrm>
                <a:off x="8896680" y="-435240"/>
                <a:ext cx="360" cy="126360"/>
              </a:xfrm>
              <a:prstGeom prst="straightConnector1">
                <a:avLst/>
              </a:prstGeom>
              <a:ln w="6480">
                <a:solidFill>
                  <a:srgbClr val="a8a8a8"/>
                </a:solidFill>
                <a:miter/>
              </a:ln>
            </p:spPr>
          </p:cxnSp>
          <p:cxnSp>
            <p:nvCxnSpPr>
              <p:cNvPr id="3747" name="Straight Connector 1141"/>
              <p:cNvCxnSpPr/>
              <p:nvPr/>
            </p:nvCxnSpPr>
            <p:spPr>
              <a:xfrm>
                <a:off x="8731800" y="-435240"/>
                <a:ext cx="360" cy="126360"/>
              </a:xfrm>
              <a:prstGeom prst="straightConnector1">
                <a:avLst/>
              </a:prstGeom>
              <a:ln w="6480">
                <a:solidFill>
                  <a:srgbClr val="a8a8a8"/>
                </a:solidFill>
                <a:miter/>
              </a:ln>
            </p:spPr>
          </p:cxnSp>
          <p:cxnSp>
            <p:nvCxnSpPr>
              <p:cNvPr id="3748" name="Straight Connector 1142"/>
              <p:cNvCxnSpPr/>
              <p:nvPr/>
            </p:nvCxnSpPr>
            <p:spPr>
              <a:xfrm>
                <a:off x="9226080" y="-435240"/>
                <a:ext cx="360" cy="126360"/>
              </a:xfrm>
              <a:prstGeom prst="straightConnector1">
                <a:avLst/>
              </a:prstGeom>
              <a:ln w="6480">
                <a:solidFill>
                  <a:srgbClr val="a8a8a8"/>
                </a:solidFill>
                <a:miter/>
              </a:ln>
            </p:spPr>
          </p:cxnSp>
          <p:cxnSp>
            <p:nvCxnSpPr>
              <p:cNvPr id="3749" name="Straight Connector 1143"/>
              <p:cNvCxnSpPr/>
              <p:nvPr/>
            </p:nvCxnSpPr>
            <p:spPr>
              <a:xfrm>
                <a:off x="9061560" y="-435240"/>
                <a:ext cx="360" cy="126360"/>
              </a:xfrm>
              <a:prstGeom prst="straightConnector1">
                <a:avLst/>
              </a:prstGeom>
              <a:ln w="6480">
                <a:solidFill>
                  <a:srgbClr val="a8a8a8"/>
                </a:solidFill>
                <a:miter/>
              </a:ln>
            </p:spPr>
          </p:cxnSp>
          <p:cxnSp>
            <p:nvCxnSpPr>
              <p:cNvPr id="3750" name="Straight Connector 1144"/>
              <p:cNvCxnSpPr/>
              <p:nvPr/>
            </p:nvCxnSpPr>
            <p:spPr>
              <a:xfrm>
                <a:off x="9555840" y="-435240"/>
                <a:ext cx="360" cy="126360"/>
              </a:xfrm>
              <a:prstGeom prst="straightConnector1">
                <a:avLst/>
              </a:prstGeom>
              <a:ln w="6480">
                <a:solidFill>
                  <a:srgbClr val="a8a8a8"/>
                </a:solidFill>
                <a:miter/>
              </a:ln>
            </p:spPr>
          </p:cxnSp>
          <p:cxnSp>
            <p:nvCxnSpPr>
              <p:cNvPr id="3751" name="Straight Connector 1145"/>
              <p:cNvCxnSpPr/>
              <p:nvPr/>
            </p:nvCxnSpPr>
            <p:spPr>
              <a:xfrm>
                <a:off x="9390960" y="-435240"/>
                <a:ext cx="360" cy="126360"/>
              </a:xfrm>
              <a:prstGeom prst="straightConnector1">
                <a:avLst/>
              </a:prstGeom>
              <a:ln w="6480">
                <a:solidFill>
                  <a:srgbClr val="a8a8a8"/>
                </a:solidFill>
                <a:miter/>
              </a:ln>
            </p:spPr>
          </p:cxnSp>
          <p:cxnSp>
            <p:nvCxnSpPr>
              <p:cNvPr id="3752" name="Straight Connector 1146"/>
              <p:cNvCxnSpPr/>
              <p:nvPr/>
            </p:nvCxnSpPr>
            <p:spPr>
              <a:xfrm>
                <a:off x="9885240" y="-435240"/>
                <a:ext cx="360" cy="126360"/>
              </a:xfrm>
              <a:prstGeom prst="straightConnector1">
                <a:avLst/>
              </a:prstGeom>
              <a:ln w="6480">
                <a:solidFill>
                  <a:srgbClr val="a8a8a8"/>
                </a:solidFill>
                <a:miter/>
              </a:ln>
            </p:spPr>
          </p:cxnSp>
          <p:cxnSp>
            <p:nvCxnSpPr>
              <p:cNvPr id="3753" name="Straight Connector 1147"/>
              <p:cNvCxnSpPr/>
              <p:nvPr/>
            </p:nvCxnSpPr>
            <p:spPr>
              <a:xfrm>
                <a:off x="9720360" y="-435240"/>
                <a:ext cx="360" cy="126360"/>
              </a:xfrm>
              <a:prstGeom prst="straightConnector1">
                <a:avLst/>
              </a:prstGeom>
              <a:ln w="6480">
                <a:solidFill>
                  <a:srgbClr val="a8a8a8"/>
                </a:solidFill>
                <a:miter/>
              </a:ln>
            </p:spPr>
          </p:cxnSp>
          <p:cxnSp>
            <p:nvCxnSpPr>
              <p:cNvPr id="3754" name="Straight Connector 1148"/>
              <p:cNvCxnSpPr/>
              <p:nvPr/>
            </p:nvCxnSpPr>
            <p:spPr>
              <a:xfrm>
                <a:off x="10214640" y="-435240"/>
                <a:ext cx="360" cy="126360"/>
              </a:xfrm>
              <a:prstGeom prst="straightConnector1">
                <a:avLst/>
              </a:prstGeom>
              <a:ln w="6480">
                <a:solidFill>
                  <a:srgbClr val="a8a8a8"/>
                </a:solidFill>
                <a:miter/>
              </a:ln>
            </p:spPr>
          </p:cxnSp>
          <p:cxnSp>
            <p:nvCxnSpPr>
              <p:cNvPr id="3755" name="Straight Connector 1149"/>
              <p:cNvCxnSpPr/>
              <p:nvPr/>
            </p:nvCxnSpPr>
            <p:spPr>
              <a:xfrm>
                <a:off x="10050120" y="-435240"/>
                <a:ext cx="360" cy="126360"/>
              </a:xfrm>
              <a:prstGeom prst="straightConnector1">
                <a:avLst/>
              </a:prstGeom>
              <a:ln w="6480">
                <a:solidFill>
                  <a:srgbClr val="a8a8a8"/>
                </a:solidFill>
                <a:miter/>
              </a:ln>
            </p:spPr>
          </p:cxnSp>
          <p:cxnSp>
            <p:nvCxnSpPr>
              <p:cNvPr id="3756" name="Straight Connector 1150"/>
              <p:cNvCxnSpPr/>
              <p:nvPr/>
            </p:nvCxnSpPr>
            <p:spPr>
              <a:xfrm>
                <a:off x="10544400" y="-435240"/>
                <a:ext cx="360" cy="126360"/>
              </a:xfrm>
              <a:prstGeom prst="straightConnector1">
                <a:avLst/>
              </a:prstGeom>
              <a:ln w="6480">
                <a:solidFill>
                  <a:srgbClr val="a8a8a8"/>
                </a:solidFill>
                <a:miter/>
              </a:ln>
            </p:spPr>
          </p:cxnSp>
          <p:cxnSp>
            <p:nvCxnSpPr>
              <p:cNvPr id="3757" name="Straight Connector 1151"/>
              <p:cNvCxnSpPr/>
              <p:nvPr/>
            </p:nvCxnSpPr>
            <p:spPr>
              <a:xfrm>
                <a:off x="10379520" y="-435240"/>
                <a:ext cx="360" cy="126360"/>
              </a:xfrm>
              <a:prstGeom prst="straightConnector1">
                <a:avLst/>
              </a:prstGeom>
              <a:ln w="6480">
                <a:solidFill>
                  <a:srgbClr val="a8a8a8"/>
                </a:solidFill>
                <a:miter/>
              </a:ln>
            </p:spPr>
          </p:cxnSp>
          <p:cxnSp>
            <p:nvCxnSpPr>
              <p:cNvPr id="3758" name="Straight Connector 1152"/>
              <p:cNvCxnSpPr/>
              <p:nvPr/>
            </p:nvCxnSpPr>
            <p:spPr>
              <a:xfrm>
                <a:off x="10873800" y="-435240"/>
                <a:ext cx="360" cy="126360"/>
              </a:xfrm>
              <a:prstGeom prst="straightConnector1">
                <a:avLst/>
              </a:prstGeom>
              <a:ln w="6480">
                <a:solidFill>
                  <a:srgbClr val="a8a8a8"/>
                </a:solidFill>
                <a:miter/>
              </a:ln>
            </p:spPr>
          </p:cxnSp>
          <p:cxnSp>
            <p:nvCxnSpPr>
              <p:cNvPr id="3759" name="Straight Connector 1153"/>
              <p:cNvCxnSpPr/>
              <p:nvPr/>
            </p:nvCxnSpPr>
            <p:spPr>
              <a:xfrm>
                <a:off x="10708920" y="-435240"/>
                <a:ext cx="360" cy="126360"/>
              </a:xfrm>
              <a:prstGeom prst="straightConnector1">
                <a:avLst/>
              </a:prstGeom>
              <a:ln w="6480">
                <a:solidFill>
                  <a:srgbClr val="a8a8a8"/>
                </a:solidFill>
                <a:miter/>
              </a:ln>
            </p:spPr>
          </p:cxnSp>
          <p:cxnSp>
            <p:nvCxnSpPr>
              <p:cNvPr id="3760" name="Straight Connector 1154"/>
              <p:cNvCxnSpPr/>
              <p:nvPr/>
            </p:nvCxnSpPr>
            <p:spPr>
              <a:xfrm>
                <a:off x="11203200" y="-435240"/>
                <a:ext cx="360" cy="126360"/>
              </a:xfrm>
              <a:prstGeom prst="straightConnector1">
                <a:avLst/>
              </a:prstGeom>
              <a:ln w="6480">
                <a:solidFill>
                  <a:srgbClr val="a8a8a8"/>
                </a:solidFill>
                <a:miter/>
              </a:ln>
            </p:spPr>
          </p:cxnSp>
          <p:cxnSp>
            <p:nvCxnSpPr>
              <p:cNvPr id="3761" name="Straight Connector 1155"/>
              <p:cNvCxnSpPr/>
              <p:nvPr/>
            </p:nvCxnSpPr>
            <p:spPr>
              <a:xfrm>
                <a:off x="11038680" y="-435240"/>
                <a:ext cx="360" cy="126360"/>
              </a:xfrm>
              <a:prstGeom prst="straightConnector1">
                <a:avLst/>
              </a:prstGeom>
              <a:ln w="6480">
                <a:solidFill>
                  <a:srgbClr val="a8a8a8"/>
                </a:solidFill>
                <a:miter/>
              </a:ln>
            </p:spPr>
          </p:cxnSp>
          <p:cxnSp>
            <p:nvCxnSpPr>
              <p:cNvPr id="3762" name="Straight Connector 1156"/>
              <p:cNvCxnSpPr/>
              <p:nvPr/>
            </p:nvCxnSpPr>
            <p:spPr>
              <a:xfrm>
                <a:off x="11532960" y="-435240"/>
                <a:ext cx="360" cy="126360"/>
              </a:xfrm>
              <a:prstGeom prst="straightConnector1">
                <a:avLst/>
              </a:prstGeom>
              <a:ln w="6480">
                <a:solidFill>
                  <a:srgbClr val="a8a8a8"/>
                </a:solidFill>
                <a:miter/>
              </a:ln>
            </p:spPr>
          </p:cxnSp>
          <p:cxnSp>
            <p:nvCxnSpPr>
              <p:cNvPr id="3763" name="Straight Connector 1157"/>
              <p:cNvCxnSpPr/>
              <p:nvPr/>
            </p:nvCxnSpPr>
            <p:spPr>
              <a:xfrm>
                <a:off x="11368080" y="-435240"/>
                <a:ext cx="360" cy="126360"/>
              </a:xfrm>
              <a:prstGeom prst="straightConnector1">
                <a:avLst/>
              </a:prstGeom>
              <a:ln w="6480">
                <a:solidFill>
                  <a:srgbClr val="a8a8a8"/>
                </a:solidFill>
                <a:miter/>
              </a:ln>
            </p:spPr>
          </p:cxnSp>
          <p:cxnSp>
            <p:nvCxnSpPr>
              <p:cNvPr id="3764" name="Straight Connector 1158"/>
              <p:cNvCxnSpPr/>
              <p:nvPr/>
            </p:nvCxnSpPr>
            <p:spPr>
              <a:xfrm>
                <a:off x="11862360" y="-435240"/>
                <a:ext cx="360" cy="126360"/>
              </a:xfrm>
              <a:prstGeom prst="straightConnector1">
                <a:avLst/>
              </a:prstGeom>
              <a:ln w="6480">
                <a:solidFill>
                  <a:srgbClr val="a8a8a8"/>
                </a:solidFill>
                <a:miter/>
              </a:ln>
            </p:spPr>
          </p:cxnSp>
          <p:cxnSp>
            <p:nvCxnSpPr>
              <p:cNvPr id="3765" name="Straight Connector 1159"/>
              <p:cNvCxnSpPr/>
              <p:nvPr/>
            </p:nvCxnSpPr>
            <p:spPr>
              <a:xfrm>
                <a:off x="11697480" y="-435240"/>
                <a:ext cx="360" cy="126360"/>
              </a:xfrm>
              <a:prstGeom prst="straightConnector1">
                <a:avLst/>
              </a:prstGeom>
              <a:ln w="6480">
                <a:solidFill>
                  <a:srgbClr val="a8a8a8"/>
                </a:solidFill>
                <a:miter/>
              </a:ln>
            </p:spPr>
          </p:cxnSp>
          <p:cxnSp>
            <p:nvCxnSpPr>
              <p:cNvPr id="3766" name="Straight Connector 1845"/>
              <p:cNvCxnSpPr/>
              <p:nvPr/>
            </p:nvCxnSpPr>
            <p:spPr>
              <a:xfrm>
                <a:off x="12481560" y="489600"/>
                <a:ext cx="126360" cy="360"/>
              </a:xfrm>
              <a:prstGeom prst="straightConnector1">
                <a:avLst/>
              </a:prstGeom>
              <a:ln w="6480">
                <a:solidFill>
                  <a:srgbClr val="a8a8a8"/>
                </a:solidFill>
                <a:miter/>
              </a:ln>
            </p:spPr>
          </p:cxnSp>
          <p:cxnSp>
            <p:nvCxnSpPr>
              <p:cNvPr id="3767" name="Straight Connector 1846"/>
              <p:cNvCxnSpPr/>
              <p:nvPr/>
            </p:nvCxnSpPr>
            <p:spPr>
              <a:xfrm>
                <a:off x="12481560" y="326520"/>
                <a:ext cx="126360" cy="360"/>
              </a:xfrm>
              <a:prstGeom prst="straightConnector1">
                <a:avLst/>
              </a:prstGeom>
              <a:ln w="6480">
                <a:solidFill>
                  <a:srgbClr val="a8a8a8"/>
                </a:solidFill>
                <a:miter/>
              </a:ln>
            </p:spPr>
          </p:cxnSp>
          <p:cxnSp>
            <p:nvCxnSpPr>
              <p:cNvPr id="3768" name="Straight Connector 1847"/>
              <p:cNvCxnSpPr/>
              <p:nvPr/>
            </p:nvCxnSpPr>
            <p:spPr>
              <a:xfrm>
                <a:off x="12481560" y="816120"/>
                <a:ext cx="126360" cy="360"/>
              </a:xfrm>
              <a:prstGeom prst="straightConnector1">
                <a:avLst/>
              </a:prstGeom>
              <a:ln w="6480">
                <a:solidFill>
                  <a:srgbClr val="a8a8a8"/>
                </a:solidFill>
                <a:miter/>
              </a:ln>
            </p:spPr>
          </p:cxnSp>
          <p:cxnSp>
            <p:nvCxnSpPr>
              <p:cNvPr id="3769" name="Straight Connector 1848"/>
              <p:cNvCxnSpPr/>
              <p:nvPr/>
            </p:nvCxnSpPr>
            <p:spPr>
              <a:xfrm>
                <a:off x="12481560" y="653040"/>
                <a:ext cx="126360" cy="360"/>
              </a:xfrm>
              <a:prstGeom prst="straightConnector1">
                <a:avLst/>
              </a:prstGeom>
              <a:ln w="6480">
                <a:solidFill>
                  <a:srgbClr val="a8a8a8"/>
                </a:solidFill>
                <a:miter/>
              </a:ln>
            </p:spPr>
          </p:cxnSp>
          <p:cxnSp>
            <p:nvCxnSpPr>
              <p:cNvPr id="3770" name="Straight Connector 1849"/>
              <p:cNvCxnSpPr/>
              <p:nvPr/>
            </p:nvCxnSpPr>
            <p:spPr>
              <a:xfrm>
                <a:off x="12481560" y="1142640"/>
                <a:ext cx="126360" cy="360"/>
              </a:xfrm>
              <a:prstGeom prst="straightConnector1">
                <a:avLst/>
              </a:prstGeom>
              <a:ln w="6480">
                <a:solidFill>
                  <a:srgbClr val="a8a8a8"/>
                </a:solidFill>
                <a:miter/>
              </a:ln>
            </p:spPr>
          </p:cxnSp>
          <p:cxnSp>
            <p:nvCxnSpPr>
              <p:cNvPr id="3771" name="Straight Connector 1850"/>
              <p:cNvCxnSpPr/>
              <p:nvPr/>
            </p:nvCxnSpPr>
            <p:spPr>
              <a:xfrm>
                <a:off x="12481560" y="979560"/>
                <a:ext cx="126360" cy="360"/>
              </a:xfrm>
              <a:prstGeom prst="straightConnector1">
                <a:avLst/>
              </a:prstGeom>
              <a:ln w="6480">
                <a:solidFill>
                  <a:srgbClr val="a8a8a8"/>
                </a:solidFill>
                <a:miter/>
              </a:ln>
            </p:spPr>
          </p:cxnSp>
          <p:cxnSp>
            <p:nvCxnSpPr>
              <p:cNvPr id="3772" name="Straight Connector 1851"/>
              <p:cNvCxnSpPr/>
              <p:nvPr/>
            </p:nvCxnSpPr>
            <p:spPr>
              <a:xfrm>
                <a:off x="12481560" y="1469520"/>
                <a:ext cx="126360" cy="360"/>
              </a:xfrm>
              <a:prstGeom prst="straightConnector1">
                <a:avLst/>
              </a:prstGeom>
              <a:ln w="6480">
                <a:solidFill>
                  <a:srgbClr val="a8a8a8"/>
                </a:solidFill>
                <a:miter/>
              </a:ln>
            </p:spPr>
          </p:cxnSp>
          <p:cxnSp>
            <p:nvCxnSpPr>
              <p:cNvPr id="3773" name="Straight Connector 1852"/>
              <p:cNvCxnSpPr/>
              <p:nvPr/>
            </p:nvCxnSpPr>
            <p:spPr>
              <a:xfrm>
                <a:off x="12481560" y="1306080"/>
                <a:ext cx="126360" cy="360"/>
              </a:xfrm>
              <a:prstGeom prst="straightConnector1">
                <a:avLst/>
              </a:prstGeom>
              <a:ln w="6480">
                <a:solidFill>
                  <a:srgbClr val="a8a8a8"/>
                </a:solidFill>
                <a:miter/>
              </a:ln>
            </p:spPr>
          </p:cxnSp>
          <p:cxnSp>
            <p:nvCxnSpPr>
              <p:cNvPr id="3774" name="Straight Connector 1853"/>
              <p:cNvCxnSpPr/>
              <p:nvPr/>
            </p:nvCxnSpPr>
            <p:spPr>
              <a:xfrm>
                <a:off x="12481560" y="1796040"/>
                <a:ext cx="126360" cy="360"/>
              </a:xfrm>
              <a:prstGeom prst="straightConnector1">
                <a:avLst/>
              </a:prstGeom>
              <a:ln w="6480">
                <a:solidFill>
                  <a:srgbClr val="a8a8a8"/>
                </a:solidFill>
                <a:miter/>
              </a:ln>
            </p:spPr>
          </p:cxnSp>
          <p:cxnSp>
            <p:nvCxnSpPr>
              <p:cNvPr id="3775" name="Straight Connector 1854"/>
              <p:cNvCxnSpPr/>
              <p:nvPr/>
            </p:nvCxnSpPr>
            <p:spPr>
              <a:xfrm>
                <a:off x="12481560" y="1632600"/>
                <a:ext cx="126360" cy="360"/>
              </a:xfrm>
              <a:prstGeom prst="straightConnector1">
                <a:avLst/>
              </a:prstGeom>
              <a:ln w="6480">
                <a:solidFill>
                  <a:srgbClr val="a8a8a8"/>
                </a:solidFill>
                <a:miter/>
              </a:ln>
            </p:spPr>
          </p:cxnSp>
          <p:cxnSp>
            <p:nvCxnSpPr>
              <p:cNvPr id="3776" name="Straight Connector 1855"/>
              <p:cNvCxnSpPr/>
              <p:nvPr/>
            </p:nvCxnSpPr>
            <p:spPr>
              <a:xfrm>
                <a:off x="12481560" y="2122560"/>
                <a:ext cx="126360" cy="360"/>
              </a:xfrm>
              <a:prstGeom prst="straightConnector1">
                <a:avLst/>
              </a:prstGeom>
              <a:ln w="6480">
                <a:solidFill>
                  <a:srgbClr val="a8a8a8"/>
                </a:solidFill>
                <a:miter/>
              </a:ln>
            </p:spPr>
          </p:cxnSp>
          <p:cxnSp>
            <p:nvCxnSpPr>
              <p:cNvPr id="3777" name="Straight Connector 1856"/>
              <p:cNvCxnSpPr/>
              <p:nvPr/>
            </p:nvCxnSpPr>
            <p:spPr>
              <a:xfrm>
                <a:off x="12481560" y="1959120"/>
                <a:ext cx="126360" cy="360"/>
              </a:xfrm>
              <a:prstGeom prst="straightConnector1">
                <a:avLst/>
              </a:prstGeom>
              <a:ln w="6480">
                <a:solidFill>
                  <a:srgbClr val="a8a8a8"/>
                </a:solidFill>
                <a:miter/>
              </a:ln>
            </p:spPr>
          </p:cxnSp>
          <p:cxnSp>
            <p:nvCxnSpPr>
              <p:cNvPr id="3778" name="Straight Connector 1857"/>
              <p:cNvCxnSpPr/>
              <p:nvPr/>
            </p:nvCxnSpPr>
            <p:spPr>
              <a:xfrm>
                <a:off x="12481560" y="2449080"/>
                <a:ext cx="126360" cy="360"/>
              </a:xfrm>
              <a:prstGeom prst="straightConnector1">
                <a:avLst/>
              </a:prstGeom>
              <a:ln w="6480">
                <a:solidFill>
                  <a:srgbClr val="a8a8a8"/>
                </a:solidFill>
                <a:miter/>
              </a:ln>
            </p:spPr>
          </p:cxnSp>
          <p:cxnSp>
            <p:nvCxnSpPr>
              <p:cNvPr id="3779" name="Straight Connector 1858"/>
              <p:cNvCxnSpPr/>
              <p:nvPr/>
            </p:nvCxnSpPr>
            <p:spPr>
              <a:xfrm>
                <a:off x="12481560" y="2285640"/>
                <a:ext cx="126360" cy="360"/>
              </a:xfrm>
              <a:prstGeom prst="straightConnector1">
                <a:avLst/>
              </a:prstGeom>
              <a:ln w="6480">
                <a:solidFill>
                  <a:srgbClr val="a8a8a8"/>
                </a:solidFill>
                <a:miter/>
              </a:ln>
            </p:spPr>
          </p:cxnSp>
          <p:cxnSp>
            <p:nvCxnSpPr>
              <p:cNvPr id="3780" name="Straight Connector 1859"/>
              <p:cNvCxnSpPr/>
              <p:nvPr/>
            </p:nvCxnSpPr>
            <p:spPr>
              <a:xfrm>
                <a:off x="12481560" y="2775600"/>
                <a:ext cx="126360" cy="360"/>
              </a:xfrm>
              <a:prstGeom prst="straightConnector1">
                <a:avLst/>
              </a:prstGeom>
              <a:ln w="6480">
                <a:solidFill>
                  <a:srgbClr val="a8a8a8"/>
                </a:solidFill>
                <a:miter/>
              </a:ln>
            </p:spPr>
          </p:cxnSp>
          <p:cxnSp>
            <p:nvCxnSpPr>
              <p:cNvPr id="3781" name="Straight Connector 1860"/>
              <p:cNvCxnSpPr/>
              <p:nvPr/>
            </p:nvCxnSpPr>
            <p:spPr>
              <a:xfrm>
                <a:off x="12481560" y="2612520"/>
                <a:ext cx="126360" cy="360"/>
              </a:xfrm>
              <a:prstGeom prst="straightConnector1">
                <a:avLst/>
              </a:prstGeom>
              <a:ln w="6480">
                <a:solidFill>
                  <a:srgbClr val="a8a8a8"/>
                </a:solidFill>
                <a:miter/>
              </a:ln>
            </p:spPr>
          </p:cxnSp>
          <p:cxnSp>
            <p:nvCxnSpPr>
              <p:cNvPr id="3782" name="Straight Connector 1861"/>
              <p:cNvCxnSpPr/>
              <p:nvPr/>
            </p:nvCxnSpPr>
            <p:spPr>
              <a:xfrm>
                <a:off x="12481560" y="3102120"/>
                <a:ext cx="126360" cy="360"/>
              </a:xfrm>
              <a:prstGeom prst="straightConnector1">
                <a:avLst/>
              </a:prstGeom>
              <a:ln w="6480">
                <a:solidFill>
                  <a:srgbClr val="a8a8a8"/>
                </a:solidFill>
                <a:miter/>
              </a:ln>
            </p:spPr>
          </p:cxnSp>
          <p:cxnSp>
            <p:nvCxnSpPr>
              <p:cNvPr id="3783" name="Straight Connector 1862"/>
              <p:cNvCxnSpPr/>
              <p:nvPr/>
            </p:nvCxnSpPr>
            <p:spPr>
              <a:xfrm>
                <a:off x="12481560" y="2939040"/>
                <a:ext cx="126360" cy="360"/>
              </a:xfrm>
              <a:prstGeom prst="straightConnector1">
                <a:avLst/>
              </a:prstGeom>
              <a:ln w="6480">
                <a:solidFill>
                  <a:srgbClr val="a8a8a8"/>
                </a:solidFill>
                <a:miter/>
              </a:ln>
            </p:spPr>
          </p:cxnSp>
          <p:cxnSp>
            <p:nvCxnSpPr>
              <p:cNvPr id="3784" name="Straight Connector 1863"/>
              <p:cNvCxnSpPr/>
              <p:nvPr/>
            </p:nvCxnSpPr>
            <p:spPr>
              <a:xfrm>
                <a:off x="12481560" y="3428640"/>
                <a:ext cx="126360" cy="360"/>
              </a:xfrm>
              <a:prstGeom prst="straightConnector1">
                <a:avLst/>
              </a:prstGeom>
              <a:ln w="6480">
                <a:solidFill>
                  <a:srgbClr val="a8a8a8"/>
                </a:solidFill>
                <a:miter/>
              </a:ln>
            </p:spPr>
          </p:cxnSp>
          <p:cxnSp>
            <p:nvCxnSpPr>
              <p:cNvPr id="3785" name="Straight Connector 1864"/>
              <p:cNvCxnSpPr/>
              <p:nvPr/>
            </p:nvCxnSpPr>
            <p:spPr>
              <a:xfrm>
                <a:off x="12481560" y="3265560"/>
                <a:ext cx="126360" cy="360"/>
              </a:xfrm>
              <a:prstGeom prst="straightConnector1">
                <a:avLst/>
              </a:prstGeom>
              <a:ln w="6480">
                <a:solidFill>
                  <a:srgbClr val="a8a8a8"/>
                </a:solidFill>
                <a:miter/>
              </a:ln>
            </p:spPr>
          </p:cxnSp>
          <p:cxnSp>
            <p:nvCxnSpPr>
              <p:cNvPr id="3786" name="Straight Connector 1865"/>
              <p:cNvCxnSpPr/>
              <p:nvPr/>
            </p:nvCxnSpPr>
            <p:spPr>
              <a:xfrm>
                <a:off x="12481560" y="3755520"/>
                <a:ext cx="126360" cy="360"/>
              </a:xfrm>
              <a:prstGeom prst="straightConnector1">
                <a:avLst/>
              </a:prstGeom>
              <a:ln w="6480">
                <a:solidFill>
                  <a:srgbClr val="a8a8a8"/>
                </a:solidFill>
                <a:miter/>
              </a:ln>
            </p:spPr>
          </p:cxnSp>
          <p:cxnSp>
            <p:nvCxnSpPr>
              <p:cNvPr id="3787" name="Straight Connector 1866"/>
              <p:cNvCxnSpPr/>
              <p:nvPr/>
            </p:nvCxnSpPr>
            <p:spPr>
              <a:xfrm>
                <a:off x="12481560" y="3592080"/>
                <a:ext cx="126360" cy="360"/>
              </a:xfrm>
              <a:prstGeom prst="straightConnector1">
                <a:avLst/>
              </a:prstGeom>
              <a:ln w="6480">
                <a:solidFill>
                  <a:srgbClr val="a8a8a8"/>
                </a:solidFill>
                <a:miter/>
              </a:ln>
            </p:spPr>
          </p:cxnSp>
          <p:cxnSp>
            <p:nvCxnSpPr>
              <p:cNvPr id="3788" name="Straight Connector 1867"/>
              <p:cNvCxnSpPr/>
              <p:nvPr/>
            </p:nvCxnSpPr>
            <p:spPr>
              <a:xfrm>
                <a:off x="12481560" y="4081680"/>
                <a:ext cx="126360" cy="360"/>
              </a:xfrm>
              <a:prstGeom prst="straightConnector1">
                <a:avLst/>
              </a:prstGeom>
              <a:ln w="6480">
                <a:solidFill>
                  <a:srgbClr val="a8a8a8"/>
                </a:solidFill>
                <a:miter/>
              </a:ln>
            </p:spPr>
          </p:cxnSp>
          <p:cxnSp>
            <p:nvCxnSpPr>
              <p:cNvPr id="3789" name="Straight Connector 1868"/>
              <p:cNvCxnSpPr/>
              <p:nvPr/>
            </p:nvCxnSpPr>
            <p:spPr>
              <a:xfrm>
                <a:off x="12481560" y="3918240"/>
                <a:ext cx="126360" cy="360"/>
              </a:xfrm>
              <a:prstGeom prst="straightConnector1">
                <a:avLst/>
              </a:prstGeom>
              <a:ln w="6480">
                <a:solidFill>
                  <a:srgbClr val="a8a8a8"/>
                </a:solidFill>
                <a:miter/>
              </a:ln>
            </p:spPr>
          </p:cxnSp>
          <p:cxnSp>
            <p:nvCxnSpPr>
              <p:cNvPr id="3790" name="Straight Connector 1869"/>
              <p:cNvCxnSpPr/>
              <p:nvPr/>
            </p:nvCxnSpPr>
            <p:spPr>
              <a:xfrm>
                <a:off x="12481560" y="4408200"/>
                <a:ext cx="126360" cy="360"/>
              </a:xfrm>
              <a:prstGeom prst="straightConnector1">
                <a:avLst/>
              </a:prstGeom>
              <a:ln w="6480">
                <a:solidFill>
                  <a:srgbClr val="a8a8a8"/>
                </a:solidFill>
                <a:miter/>
              </a:ln>
            </p:spPr>
          </p:cxnSp>
          <p:cxnSp>
            <p:nvCxnSpPr>
              <p:cNvPr id="3791" name="Straight Connector 1870"/>
              <p:cNvCxnSpPr/>
              <p:nvPr/>
            </p:nvCxnSpPr>
            <p:spPr>
              <a:xfrm>
                <a:off x="12481560" y="4244760"/>
                <a:ext cx="126360" cy="360"/>
              </a:xfrm>
              <a:prstGeom prst="straightConnector1">
                <a:avLst/>
              </a:prstGeom>
              <a:ln w="6480">
                <a:solidFill>
                  <a:srgbClr val="a8a8a8"/>
                </a:solidFill>
                <a:miter/>
              </a:ln>
            </p:spPr>
          </p:cxnSp>
          <p:cxnSp>
            <p:nvCxnSpPr>
              <p:cNvPr id="3792" name="Straight Connector 1871"/>
              <p:cNvCxnSpPr/>
              <p:nvPr/>
            </p:nvCxnSpPr>
            <p:spPr>
              <a:xfrm>
                <a:off x="12481560" y="4734720"/>
                <a:ext cx="126360" cy="360"/>
              </a:xfrm>
              <a:prstGeom prst="straightConnector1">
                <a:avLst/>
              </a:prstGeom>
              <a:ln w="6480">
                <a:solidFill>
                  <a:srgbClr val="a8a8a8"/>
                </a:solidFill>
                <a:miter/>
              </a:ln>
            </p:spPr>
          </p:cxnSp>
          <p:cxnSp>
            <p:nvCxnSpPr>
              <p:cNvPr id="3793" name="Straight Connector 1872"/>
              <p:cNvCxnSpPr/>
              <p:nvPr/>
            </p:nvCxnSpPr>
            <p:spPr>
              <a:xfrm>
                <a:off x="12481560" y="4571280"/>
                <a:ext cx="126360" cy="360"/>
              </a:xfrm>
              <a:prstGeom prst="straightConnector1">
                <a:avLst/>
              </a:prstGeom>
              <a:ln w="6480">
                <a:solidFill>
                  <a:srgbClr val="a8a8a8"/>
                </a:solidFill>
                <a:miter/>
              </a:ln>
            </p:spPr>
          </p:cxnSp>
          <p:cxnSp>
            <p:nvCxnSpPr>
              <p:cNvPr id="3794" name="Straight Connector 1873"/>
              <p:cNvCxnSpPr/>
              <p:nvPr/>
            </p:nvCxnSpPr>
            <p:spPr>
              <a:xfrm>
                <a:off x="12481560" y="5061240"/>
                <a:ext cx="126360" cy="360"/>
              </a:xfrm>
              <a:prstGeom prst="straightConnector1">
                <a:avLst/>
              </a:prstGeom>
              <a:ln w="6480">
                <a:solidFill>
                  <a:srgbClr val="a8a8a8"/>
                </a:solidFill>
                <a:miter/>
              </a:ln>
            </p:spPr>
          </p:cxnSp>
          <p:cxnSp>
            <p:nvCxnSpPr>
              <p:cNvPr id="3795" name="Straight Connector 1875"/>
              <p:cNvCxnSpPr/>
              <p:nvPr/>
            </p:nvCxnSpPr>
            <p:spPr>
              <a:xfrm>
                <a:off x="12481560" y="5387760"/>
                <a:ext cx="126360" cy="360"/>
              </a:xfrm>
              <a:prstGeom prst="straightConnector1">
                <a:avLst/>
              </a:prstGeom>
              <a:ln w="6480">
                <a:solidFill>
                  <a:srgbClr val="a8a8a8"/>
                </a:solidFill>
                <a:miter/>
              </a:ln>
            </p:spPr>
          </p:cxnSp>
          <p:cxnSp>
            <p:nvCxnSpPr>
              <p:cNvPr id="3796" name="Straight Connector 1876"/>
              <p:cNvCxnSpPr/>
              <p:nvPr/>
            </p:nvCxnSpPr>
            <p:spPr>
              <a:xfrm>
                <a:off x="12481560" y="5224680"/>
                <a:ext cx="126360" cy="360"/>
              </a:xfrm>
              <a:prstGeom prst="straightConnector1">
                <a:avLst/>
              </a:prstGeom>
              <a:ln w="6480">
                <a:solidFill>
                  <a:srgbClr val="a8a8a8"/>
                </a:solidFill>
                <a:miter/>
              </a:ln>
            </p:spPr>
          </p:cxnSp>
          <p:cxnSp>
            <p:nvCxnSpPr>
              <p:cNvPr id="3797" name="Straight Connector 1877"/>
              <p:cNvCxnSpPr/>
              <p:nvPr/>
            </p:nvCxnSpPr>
            <p:spPr>
              <a:xfrm>
                <a:off x="12481560" y="5714280"/>
                <a:ext cx="126360" cy="360"/>
              </a:xfrm>
              <a:prstGeom prst="straightConnector1">
                <a:avLst/>
              </a:prstGeom>
              <a:ln w="6480">
                <a:solidFill>
                  <a:srgbClr val="a8a8a8"/>
                </a:solidFill>
                <a:miter/>
              </a:ln>
            </p:spPr>
          </p:cxnSp>
          <p:cxnSp>
            <p:nvCxnSpPr>
              <p:cNvPr id="3798" name="Straight Connector 1878"/>
              <p:cNvCxnSpPr/>
              <p:nvPr/>
            </p:nvCxnSpPr>
            <p:spPr>
              <a:xfrm>
                <a:off x="12481560" y="5551200"/>
                <a:ext cx="126360" cy="360"/>
              </a:xfrm>
              <a:prstGeom prst="straightConnector1">
                <a:avLst/>
              </a:prstGeom>
              <a:ln w="6480">
                <a:solidFill>
                  <a:srgbClr val="a8a8a8"/>
                </a:solidFill>
                <a:miter/>
              </a:ln>
            </p:spPr>
          </p:cxnSp>
          <p:cxnSp>
            <p:nvCxnSpPr>
              <p:cNvPr id="3799" name="Straight Connector 1879"/>
              <p:cNvCxnSpPr/>
              <p:nvPr/>
            </p:nvCxnSpPr>
            <p:spPr>
              <a:xfrm>
                <a:off x="12481560" y="6041160"/>
                <a:ext cx="126360" cy="360"/>
              </a:xfrm>
              <a:prstGeom prst="straightConnector1">
                <a:avLst/>
              </a:prstGeom>
              <a:ln w="6480">
                <a:solidFill>
                  <a:srgbClr val="a8a8a8"/>
                </a:solidFill>
                <a:miter/>
              </a:ln>
            </p:spPr>
          </p:cxnSp>
          <p:cxnSp>
            <p:nvCxnSpPr>
              <p:cNvPr id="3800" name="Straight Connector 1880"/>
              <p:cNvCxnSpPr/>
              <p:nvPr/>
            </p:nvCxnSpPr>
            <p:spPr>
              <a:xfrm>
                <a:off x="12481560" y="5877720"/>
                <a:ext cx="126360" cy="360"/>
              </a:xfrm>
              <a:prstGeom prst="straightConnector1">
                <a:avLst/>
              </a:prstGeom>
              <a:ln w="6480">
                <a:solidFill>
                  <a:srgbClr val="a8a8a8"/>
                </a:solidFill>
                <a:miter/>
              </a:ln>
            </p:spPr>
          </p:cxnSp>
          <p:cxnSp>
            <p:nvCxnSpPr>
              <p:cNvPr id="3801" name="Straight Connector 1881"/>
              <p:cNvCxnSpPr/>
              <p:nvPr/>
            </p:nvCxnSpPr>
            <p:spPr>
              <a:xfrm>
                <a:off x="12481560" y="6367680"/>
                <a:ext cx="126360" cy="360"/>
              </a:xfrm>
              <a:prstGeom prst="straightConnector1">
                <a:avLst/>
              </a:prstGeom>
              <a:ln w="6480">
                <a:solidFill>
                  <a:srgbClr val="a8a8a8"/>
                </a:solidFill>
                <a:miter/>
              </a:ln>
            </p:spPr>
          </p:cxnSp>
          <p:cxnSp>
            <p:nvCxnSpPr>
              <p:cNvPr id="3802" name="Straight Connector 1882"/>
              <p:cNvCxnSpPr/>
              <p:nvPr/>
            </p:nvCxnSpPr>
            <p:spPr>
              <a:xfrm>
                <a:off x="12481560" y="6204240"/>
                <a:ext cx="126360" cy="360"/>
              </a:xfrm>
              <a:prstGeom prst="straightConnector1">
                <a:avLst/>
              </a:prstGeom>
              <a:ln w="6480">
                <a:solidFill>
                  <a:srgbClr val="a8a8a8"/>
                </a:solidFill>
                <a:miter/>
              </a:ln>
            </p:spPr>
          </p:cxnSp>
          <p:cxnSp>
            <p:nvCxnSpPr>
              <p:cNvPr id="3803" name="Straight Connector 2020"/>
              <p:cNvCxnSpPr/>
              <p:nvPr/>
            </p:nvCxnSpPr>
            <p:spPr>
              <a:xfrm>
                <a:off x="493920" y="7167240"/>
                <a:ext cx="360" cy="126360"/>
              </a:xfrm>
              <a:prstGeom prst="straightConnector1">
                <a:avLst/>
              </a:prstGeom>
              <a:ln w="6480">
                <a:solidFill>
                  <a:srgbClr val="a8a8a8"/>
                </a:solidFill>
                <a:miter/>
              </a:ln>
            </p:spPr>
          </p:cxnSp>
          <p:cxnSp>
            <p:nvCxnSpPr>
              <p:cNvPr id="3804" name="Straight Connector 2021"/>
              <p:cNvCxnSpPr/>
              <p:nvPr/>
            </p:nvCxnSpPr>
            <p:spPr>
              <a:xfrm>
                <a:off x="329400" y="7167240"/>
                <a:ext cx="360" cy="126360"/>
              </a:xfrm>
              <a:prstGeom prst="straightConnector1">
                <a:avLst/>
              </a:prstGeom>
              <a:ln w="6480">
                <a:solidFill>
                  <a:srgbClr val="a8a8a8"/>
                </a:solidFill>
                <a:miter/>
              </a:ln>
            </p:spPr>
          </p:cxnSp>
          <p:cxnSp>
            <p:nvCxnSpPr>
              <p:cNvPr id="3805" name="Straight Connector 2022"/>
              <p:cNvCxnSpPr/>
              <p:nvPr/>
            </p:nvCxnSpPr>
            <p:spPr>
              <a:xfrm>
                <a:off x="823680" y="7167240"/>
                <a:ext cx="360" cy="126360"/>
              </a:xfrm>
              <a:prstGeom prst="straightConnector1">
                <a:avLst/>
              </a:prstGeom>
              <a:ln w="6480">
                <a:solidFill>
                  <a:srgbClr val="a8a8a8"/>
                </a:solidFill>
                <a:miter/>
              </a:ln>
            </p:spPr>
          </p:cxnSp>
          <p:cxnSp>
            <p:nvCxnSpPr>
              <p:cNvPr id="3806" name="Straight Connector 2023"/>
              <p:cNvCxnSpPr/>
              <p:nvPr/>
            </p:nvCxnSpPr>
            <p:spPr>
              <a:xfrm>
                <a:off x="658800" y="7167240"/>
                <a:ext cx="360" cy="126360"/>
              </a:xfrm>
              <a:prstGeom prst="straightConnector1">
                <a:avLst/>
              </a:prstGeom>
              <a:ln w="6480">
                <a:solidFill>
                  <a:srgbClr val="a8a8a8"/>
                </a:solidFill>
                <a:miter/>
              </a:ln>
            </p:spPr>
          </p:cxnSp>
          <p:cxnSp>
            <p:nvCxnSpPr>
              <p:cNvPr id="3807" name="Straight Connector 2024"/>
              <p:cNvCxnSpPr/>
              <p:nvPr/>
            </p:nvCxnSpPr>
            <p:spPr>
              <a:xfrm>
                <a:off x="1153080" y="7167240"/>
                <a:ext cx="360" cy="126360"/>
              </a:xfrm>
              <a:prstGeom prst="straightConnector1">
                <a:avLst/>
              </a:prstGeom>
              <a:ln w="6480">
                <a:solidFill>
                  <a:srgbClr val="a8a8a8"/>
                </a:solidFill>
                <a:miter/>
              </a:ln>
            </p:spPr>
          </p:cxnSp>
          <p:cxnSp>
            <p:nvCxnSpPr>
              <p:cNvPr id="3808" name="Straight Connector 2025"/>
              <p:cNvCxnSpPr/>
              <p:nvPr/>
            </p:nvCxnSpPr>
            <p:spPr>
              <a:xfrm>
                <a:off x="988200" y="7167240"/>
                <a:ext cx="360" cy="126360"/>
              </a:xfrm>
              <a:prstGeom prst="straightConnector1">
                <a:avLst/>
              </a:prstGeom>
              <a:ln w="6480">
                <a:solidFill>
                  <a:srgbClr val="a8a8a8"/>
                </a:solidFill>
                <a:miter/>
              </a:ln>
            </p:spPr>
          </p:cxnSp>
          <p:cxnSp>
            <p:nvCxnSpPr>
              <p:cNvPr id="3809" name="Straight Connector 2026"/>
              <p:cNvCxnSpPr/>
              <p:nvPr/>
            </p:nvCxnSpPr>
            <p:spPr>
              <a:xfrm>
                <a:off x="1482480" y="7167240"/>
                <a:ext cx="360" cy="126360"/>
              </a:xfrm>
              <a:prstGeom prst="straightConnector1">
                <a:avLst/>
              </a:prstGeom>
              <a:ln w="6480">
                <a:solidFill>
                  <a:srgbClr val="a8a8a8"/>
                </a:solidFill>
                <a:miter/>
              </a:ln>
            </p:spPr>
          </p:cxnSp>
          <p:cxnSp>
            <p:nvCxnSpPr>
              <p:cNvPr id="3810" name="Straight Connector 2027"/>
              <p:cNvCxnSpPr/>
              <p:nvPr/>
            </p:nvCxnSpPr>
            <p:spPr>
              <a:xfrm>
                <a:off x="1317960" y="7167240"/>
                <a:ext cx="360" cy="126360"/>
              </a:xfrm>
              <a:prstGeom prst="straightConnector1">
                <a:avLst/>
              </a:prstGeom>
              <a:ln w="6480">
                <a:solidFill>
                  <a:srgbClr val="a8a8a8"/>
                </a:solidFill>
                <a:miter/>
              </a:ln>
            </p:spPr>
          </p:cxnSp>
          <p:cxnSp>
            <p:nvCxnSpPr>
              <p:cNvPr id="3811" name="Straight Connector 2028"/>
              <p:cNvCxnSpPr/>
              <p:nvPr/>
            </p:nvCxnSpPr>
            <p:spPr>
              <a:xfrm>
                <a:off x="1812240" y="7167240"/>
                <a:ext cx="360" cy="126360"/>
              </a:xfrm>
              <a:prstGeom prst="straightConnector1">
                <a:avLst/>
              </a:prstGeom>
              <a:ln w="6480">
                <a:solidFill>
                  <a:srgbClr val="a8a8a8"/>
                </a:solidFill>
                <a:miter/>
              </a:ln>
            </p:spPr>
          </p:cxnSp>
          <p:cxnSp>
            <p:nvCxnSpPr>
              <p:cNvPr id="3812" name="Straight Connector 2029"/>
              <p:cNvCxnSpPr/>
              <p:nvPr/>
            </p:nvCxnSpPr>
            <p:spPr>
              <a:xfrm>
                <a:off x="1647360" y="7167240"/>
                <a:ext cx="360" cy="126360"/>
              </a:xfrm>
              <a:prstGeom prst="straightConnector1">
                <a:avLst/>
              </a:prstGeom>
              <a:ln w="6480">
                <a:solidFill>
                  <a:srgbClr val="a8a8a8"/>
                </a:solidFill>
                <a:miter/>
              </a:ln>
            </p:spPr>
          </p:cxnSp>
          <p:cxnSp>
            <p:nvCxnSpPr>
              <p:cNvPr id="3813" name="Straight Connector 2030"/>
              <p:cNvCxnSpPr/>
              <p:nvPr/>
            </p:nvCxnSpPr>
            <p:spPr>
              <a:xfrm>
                <a:off x="2141640" y="7167240"/>
                <a:ext cx="360" cy="126360"/>
              </a:xfrm>
              <a:prstGeom prst="straightConnector1">
                <a:avLst/>
              </a:prstGeom>
              <a:ln w="6480">
                <a:solidFill>
                  <a:srgbClr val="a8a8a8"/>
                </a:solidFill>
                <a:miter/>
              </a:ln>
            </p:spPr>
          </p:cxnSp>
          <p:cxnSp>
            <p:nvCxnSpPr>
              <p:cNvPr id="3814" name="Straight Connector 2031"/>
              <p:cNvCxnSpPr/>
              <p:nvPr/>
            </p:nvCxnSpPr>
            <p:spPr>
              <a:xfrm>
                <a:off x="1976760" y="7167240"/>
                <a:ext cx="360" cy="126360"/>
              </a:xfrm>
              <a:prstGeom prst="straightConnector1">
                <a:avLst/>
              </a:prstGeom>
              <a:ln w="6480">
                <a:solidFill>
                  <a:srgbClr val="a8a8a8"/>
                </a:solidFill>
                <a:miter/>
              </a:ln>
            </p:spPr>
          </p:cxnSp>
          <p:cxnSp>
            <p:nvCxnSpPr>
              <p:cNvPr id="3815" name="Straight Connector 2032"/>
              <p:cNvCxnSpPr/>
              <p:nvPr/>
            </p:nvCxnSpPr>
            <p:spPr>
              <a:xfrm>
                <a:off x="2471040" y="7167240"/>
                <a:ext cx="360" cy="126360"/>
              </a:xfrm>
              <a:prstGeom prst="straightConnector1">
                <a:avLst/>
              </a:prstGeom>
              <a:ln w="6480">
                <a:solidFill>
                  <a:srgbClr val="a8a8a8"/>
                </a:solidFill>
                <a:miter/>
              </a:ln>
            </p:spPr>
          </p:cxnSp>
          <p:cxnSp>
            <p:nvCxnSpPr>
              <p:cNvPr id="3816" name="Straight Connector 2033"/>
              <p:cNvCxnSpPr/>
              <p:nvPr/>
            </p:nvCxnSpPr>
            <p:spPr>
              <a:xfrm>
                <a:off x="2306520" y="7167240"/>
                <a:ext cx="360" cy="126360"/>
              </a:xfrm>
              <a:prstGeom prst="straightConnector1">
                <a:avLst/>
              </a:prstGeom>
              <a:ln w="6480">
                <a:solidFill>
                  <a:srgbClr val="a8a8a8"/>
                </a:solidFill>
                <a:miter/>
              </a:ln>
            </p:spPr>
          </p:cxnSp>
          <p:cxnSp>
            <p:nvCxnSpPr>
              <p:cNvPr id="3817" name="Straight Connector 2034"/>
              <p:cNvCxnSpPr/>
              <p:nvPr/>
            </p:nvCxnSpPr>
            <p:spPr>
              <a:xfrm>
                <a:off x="2800800" y="7167240"/>
                <a:ext cx="360" cy="126360"/>
              </a:xfrm>
              <a:prstGeom prst="straightConnector1">
                <a:avLst/>
              </a:prstGeom>
              <a:ln w="6480">
                <a:solidFill>
                  <a:srgbClr val="a8a8a8"/>
                </a:solidFill>
                <a:miter/>
              </a:ln>
            </p:spPr>
          </p:cxnSp>
          <p:cxnSp>
            <p:nvCxnSpPr>
              <p:cNvPr id="3818" name="Straight Connector 2035"/>
              <p:cNvCxnSpPr/>
              <p:nvPr/>
            </p:nvCxnSpPr>
            <p:spPr>
              <a:xfrm>
                <a:off x="2635920" y="7167240"/>
                <a:ext cx="360" cy="126360"/>
              </a:xfrm>
              <a:prstGeom prst="straightConnector1">
                <a:avLst/>
              </a:prstGeom>
              <a:ln w="6480">
                <a:solidFill>
                  <a:srgbClr val="a8a8a8"/>
                </a:solidFill>
                <a:miter/>
              </a:ln>
            </p:spPr>
          </p:cxnSp>
          <p:cxnSp>
            <p:nvCxnSpPr>
              <p:cNvPr id="3819" name="Straight Connector 2036"/>
              <p:cNvCxnSpPr/>
              <p:nvPr/>
            </p:nvCxnSpPr>
            <p:spPr>
              <a:xfrm>
                <a:off x="3130200" y="7167240"/>
                <a:ext cx="360" cy="126360"/>
              </a:xfrm>
              <a:prstGeom prst="straightConnector1">
                <a:avLst/>
              </a:prstGeom>
              <a:ln w="6480">
                <a:solidFill>
                  <a:srgbClr val="a8a8a8"/>
                </a:solidFill>
                <a:miter/>
              </a:ln>
            </p:spPr>
          </p:cxnSp>
          <p:cxnSp>
            <p:nvCxnSpPr>
              <p:cNvPr id="3820" name="Straight Connector 2037"/>
              <p:cNvCxnSpPr/>
              <p:nvPr/>
            </p:nvCxnSpPr>
            <p:spPr>
              <a:xfrm>
                <a:off x="2965320" y="7167240"/>
                <a:ext cx="360" cy="126360"/>
              </a:xfrm>
              <a:prstGeom prst="straightConnector1">
                <a:avLst/>
              </a:prstGeom>
              <a:ln w="6480">
                <a:solidFill>
                  <a:srgbClr val="a8a8a8"/>
                </a:solidFill>
                <a:miter/>
              </a:ln>
            </p:spPr>
          </p:cxnSp>
          <p:cxnSp>
            <p:nvCxnSpPr>
              <p:cNvPr id="3821" name="Straight Connector 2038"/>
              <p:cNvCxnSpPr/>
              <p:nvPr/>
            </p:nvCxnSpPr>
            <p:spPr>
              <a:xfrm>
                <a:off x="3459600" y="7167240"/>
                <a:ext cx="360" cy="126360"/>
              </a:xfrm>
              <a:prstGeom prst="straightConnector1">
                <a:avLst/>
              </a:prstGeom>
              <a:ln w="6480">
                <a:solidFill>
                  <a:srgbClr val="a8a8a8"/>
                </a:solidFill>
                <a:miter/>
              </a:ln>
            </p:spPr>
          </p:cxnSp>
          <p:cxnSp>
            <p:nvCxnSpPr>
              <p:cNvPr id="3822" name="Straight Connector 2039"/>
              <p:cNvCxnSpPr/>
              <p:nvPr/>
            </p:nvCxnSpPr>
            <p:spPr>
              <a:xfrm>
                <a:off x="3295080" y="7167240"/>
                <a:ext cx="360" cy="126360"/>
              </a:xfrm>
              <a:prstGeom prst="straightConnector1">
                <a:avLst/>
              </a:prstGeom>
              <a:ln w="6480">
                <a:solidFill>
                  <a:srgbClr val="a8a8a8"/>
                </a:solidFill>
                <a:miter/>
              </a:ln>
            </p:spPr>
          </p:cxnSp>
          <p:cxnSp>
            <p:nvCxnSpPr>
              <p:cNvPr id="3823" name="Straight Connector 2040"/>
              <p:cNvCxnSpPr/>
              <p:nvPr/>
            </p:nvCxnSpPr>
            <p:spPr>
              <a:xfrm>
                <a:off x="3789360" y="7167240"/>
                <a:ext cx="360" cy="126360"/>
              </a:xfrm>
              <a:prstGeom prst="straightConnector1">
                <a:avLst/>
              </a:prstGeom>
              <a:ln w="6480">
                <a:solidFill>
                  <a:srgbClr val="a8a8a8"/>
                </a:solidFill>
                <a:miter/>
              </a:ln>
            </p:spPr>
          </p:cxnSp>
          <p:cxnSp>
            <p:nvCxnSpPr>
              <p:cNvPr id="3824" name="Straight Connector 2041"/>
              <p:cNvCxnSpPr/>
              <p:nvPr/>
            </p:nvCxnSpPr>
            <p:spPr>
              <a:xfrm>
                <a:off x="3624480" y="7167240"/>
                <a:ext cx="360" cy="126360"/>
              </a:xfrm>
              <a:prstGeom prst="straightConnector1">
                <a:avLst/>
              </a:prstGeom>
              <a:ln w="6480">
                <a:solidFill>
                  <a:srgbClr val="a8a8a8"/>
                </a:solidFill>
                <a:miter/>
              </a:ln>
            </p:spPr>
          </p:cxnSp>
          <p:cxnSp>
            <p:nvCxnSpPr>
              <p:cNvPr id="3825" name="Straight Connector 2042"/>
              <p:cNvCxnSpPr/>
              <p:nvPr/>
            </p:nvCxnSpPr>
            <p:spPr>
              <a:xfrm>
                <a:off x="4118760" y="7167240"/>
                <a:ext cx="360" cy="126360"/>
              </a:xfrm>
              <a:prstGeom prst="straightConnector1">
                <a:avLst/>
              </a:prstGeom>
              <a:ln w="6480">
                <a:solidFill>
                  <a:srgbClr val="a8a8a8"/>
                </a:solidFill>
                <a:miter/>
              </a:ln>
            </p:spPr>
          </p:cxnSp>
          <p:cxnSp>
            <p:nvCxnSpPr>
              <p:cNvPr id="3826" name="Straight Connector 2043"/>
              <p:cNvCxnSpPr/>
              <p:nvPr/>
            </p:nvCxnSpPr>
            <p:spPr>
              <a:xfrm>
                <a:off x="3953880" y="7167240"/>
                <a:ext cx="360" cy="126360"/>
              </a:xfrm>
              <a:prstGeom prst="straightConnector1">
                <a:avLst/>
              </a:prstGeom>
              <a:ln w="6480">
                <a:solidFill>
                  <a:srgbClr val="a8a8a8"/>
                </a:solidFill>
                <a:miter/>
              </a:ln>
            </p:spPr>
          </p:cxnSp>
          <p:cxnSp>
            <p:nvCxnSpPr>
              <p:cNvPr id="3827" name="Straight Connector 2044"/>
              <p:cNvCxnSpPr/>
              <p:nvPr/>
            </p:nvCxnSpPr>
            <p:spPr>
              <a:xfrm>
                <a:off x="4448160" y="7167240"/>
                <a:ext cx="360" cy="126360"/>
              </a:xfrm>
              <a:prstGeom prst="straightConnector1">
                <a:avLst/>
              </a:prstGeom>
              <a:ln w="6480">
                <a:solidFill>
                  <a:srgbClr val="a8a8a8"/>
                </a:solidFill>
                <a:miter/>
              </a:ln>
            </p:spPr>
          </p:cxnSp>
          <p:cxnSp>
            <p:nvCxnSpPr>
              <p:cNvPr id="3828" name="Straight Connector 2045"/>
              <p:cNvCxnSpPr/>
              <p:nvPr/>
            </p:nvCxnSpPr>
            <p:spPr>
              <a:xfrm>
                <a:off x="4283640" y="7167240"/>
                <a:ext cx="360" cy="126360"/>
              </a:xfrm>
              <a:prstGeom prst="straightConnector1">
                <a:avLst/>
              </a:prstGeom>
              <a:ln w="6480">
                <a:solidFill>
                  <a:srgbClr val="a8a8a8"/>
                </a:solidFill>
                <a:miter/>
              </a:ln>
            </p:spPr>
          </p:cxnSp>
          <p:cxnSp>
            <p:nvCxnSpPr>
              <p:cNvPr id="3829" name="Straight Connector 2046"/>
              <p:cNvCxnSpPr/>
              <p:nvPr/>
            </p:nvCxnSpPr>
            <p:spPr>
              <a:xfrm>
                <a:off x="4777920" y="7167240"/>
                <a:ext cx="360" cy="126360"/>
              </a:xfrm>
              <a:prstGeom prst="straightConnector1">
                <a:avLst/>
              </a:prstGeom>
              <a:ln w="6480">
                <a:solidFill>
                  <a:srgbClr val="a8a8a8"/>
                </a:solidFill>
                <a:miter/>
              </a:ln>
            </p:spPr>
          </p:cxnSp>
          <p:cxnSp>
            <p:nvCxnSpPr>
              <p:cNvPr id="3830" name="Straight Connector 2047"/>
              <p:cNvCxnSpPr/>
              <p:nvPr/>
            </p:nvCxnSpPr>
            <p:spPr>
              <a:xfrm>
                <a:off x="4613040" y="7167240"/>
                <a:ext cx="360" cy="126360"/>
              </a:xfrm>
              <a:prstGeom prst="straightConnector1">
                <a:avLst/>
              </a:prstGeom>
              <a:ln w="6480">
                <a:solidFill>
                  <a:srgbClr val="a8a8a8"/>
                </a:solidFill>
                <a:miter/>
              </a:ln>
            </p:spPr>
          </p:cxnSp>
          <p:cxnSp>
            <p:nvCxnSpPr>
              <p:cNvPr id="3831" name="Straight Connector 2048"/>
              <p:cNvCxnSpPr/>
              <p:nvPr/>
            </p:nvCxnSpPr>
            <p:spPr>
              <a:xfrm>
                <a:off x="5107320" y="7167240"/>
                <a:ext cx="360" cy="126360"/>
              </a:xfrm>
              <a:prstGeom prst="straightConnector1">
                <a:avLst/>
              </a:prstGeom>
              <a:ln w="6480">
                <a:solidFill>
                  <a:srgbClr val="a8a8a8"/>
                </a:solidFill>
                <a:miter/>
              </a:ln>
            </p:spPr>
          </p:cxnSp>
          <p:cxnSp>
            <p:nvCxnSpPr>
              <p:cNvPr id="3832" name="Straight Connector 2049"/>
              <p:cNvCxnSpPr/>
              <p:nvPr/>
            </p:nvCxnSpPr>
            <p:spPr>
              <a:xfrm>
                <a:off x="4942440" y="7167240"/>
                <a:ext cx="360" cy="126360"/>
              </a:xfrm>
              <a:prstGeom prst="straightConnector1">
                <a:avLst/>
              </a:prstGeom>
              <a:ln w="6480">
                <a:solidFill>
                  <a:srgbClr val="a8a8a8"/>
                </a:solidFill>
                <a:miter/>
              </a:ln>
            </p:spPr>
          </p:cxnSp>
          <p:cxnSp>
            <p:nvCxnSpPr>
              <p:cNvPr id="3833" name="Straight Connector 2050"/>
              <p:cNvCxnSpPr/>
              <p:nvPr/>
            </p:nvCxnSpPr>
            <p:spPr>
              <a:xfrm>
                <a:off x="5436720" y="7167240"/>
                <a:ext cx="360" cy="126360"/>
              </a:xfrm>
              <a:prstGeom prst="straightConnector1">
                <a:avLst/>
              </a:prstGeom>
              <a:ln w="6480">
                <a:solidFill>
                  <a:srgbClr val="a8a8a8"/>
                </a:solidFill>
                <a:miter/>
              </a:ln>
            </p:spPr>
          </p:cxnSp>
          <p:cxnSp>
            <p:nvCxnSpPr>
              <p:cNvPr id="3834" name="Straight Connector 2051"/>
              <p:cNvCxnSpPr/>
              <p:nvPr/>
            </p:nvCxnSpPr>
            <p:spPr>
              <a:xfrm>
                <a:off x="5272200" y="7167240"/>
                <a:ext cx="360" cy="126360"/>
              </a:xfrm>
              <a:prstGeom prst="straightConnector1">
                <a:avLst/>
              </a:prstGeom>
              <a:ln w="6480">
                <a:solidFill>
                  <a:srgbClr val="a8a8a8"/>
                </a:solidFill>
                <a:miter/>
              </a:ln>
            </p:spPr>
          </p:cxnSp>
          <p:cxnSp>
            <p:nvCxnSpPr>
              <p:cNvPr id="3835" name="Straight Connector 2052"/>
              <p:cNvCxnSpPr/>
              <p:nvPr/>
            </p:nvCxnSpPr>
            <p:spPr>
              <a:xfrm>
                <a:off x="5766480" y="7167240"/>
                <a:ext cx="360" cy="126360"/>
              </a:xfrm>
              <a:prstGeom prst="straightConnector1">
                <a:avLst/>
              </a:prstGeom>
              <a:ln w="6480">
                <a:solidFill>
                  <a:srgbClr val="a8a8a8"/>
                </a:solidFill>
                <a:miter/>
              </a:ln>
            </p:spPr>
          </p:cxnSp>
          <p:cxnSp>
            <p:nvCxnSpPr>
              <p:cNvPr id="3836" name="Straight Connector 2053"/>
              <p:cNvCxnSpPr/>
              <p:nvPr/>
            </p:nvCxnSpPr>
            <p:spPr>
              <a:xfrm>
                <a:off x="5601600" y="7167240"/>
                <a:ext cx="360" cy="126360"/>
              </a:xfrm>
              <a:prstGeom prst="straightConnector1">
                <a:avLst/>
              </a:prstGeom>
              <a:ln w="6480">
                <a:solidFill>
                  <a:srgbClr val="a8a8a8"/>
                </a:solidFill>
                <a:miter/>
              </a:ln>
            </p:spPr>
          </p:cxnSp>
          <p:cxnSp>
            <p:nvCxnSpPr>
              <p:cNvPr id="3837" name="Straight Connector 2054"/>
              <p:cNvCxnSpPr/>
              <p:nvPr/>
            </p:nvCxnSpPr>
            <p:spPr>
              <a:xfrm>
                <a:off x="6095880" y="7167240"/>
                <a:ext cx="360" cy="126360"/>
              </a:xfrm>
              <a:prstGeom prst="straightConnector1">
                <a:avLst/>
              </a:prstGeom>
              <a:ln w="6480">
                <a:solidFill>
                  <a:srgbClr val="a8a8a8"/>
                </a:solidFill>
                <a:miter/>
              </a:ln>
            </p:spPr>
          </p:cxnSp>
          <p:cxnSp>
            <p:nvCxnSpPr>
              <p:cNvPr id="3838" name="Straight Connector 2055"/>
              <p:cNvCxnSpPr/>
              <p:nvPr/>
            </p:nvCxnSpPr>
            <p:spPr>
              <a:xfrm>
                <a:off x="5931000" y="7167240"/>
                <a:ext cx="360" cy="126360"/>
              </a:xfrm>
              <a:prstGeom prst="straightConnector1">
                <a:avLst/>
              </a:prstGeom>
              <a:ln w="6480">
                <a:solidFill>
                  <a:srgbClr val="a8a8a8"/>
                </a:solidFill>
                <a:miter/>
              </a:ln>
            </p:spPr>
          </p:cxnSp>
          <p:cxnSp>
            <p:nvCxnSpPr>
              <p:cNvPr id="3839" name="Straight Connector 2056"/>
              <p:cNvCxnSpPr/>
              <p:nvPr/>
            </p:nvCxnSpPr>
            <p:spPr>
              <a:xfrm>
                <a:off x="6425280" y="7167240"/>
                <a:ext cx="360" cy="126360"/>
              </a:xfrm>
              <a:prstGeom prst="straightConnector1">
                <a:avLst/>
              </a:prstGeom>
              <a:ln w="6480">
                <a:solidFill>
                  <a:srgbClr val="a8a8a8"/>
                </a:solidFill>
                <a:miter/>
              </a:ln>
            </p:spPr>
          </p:cxnSp>
          <p:cxnSp>
            <p:nvCxnSpPr>
              <p:cNvPr id="3840" name="Straight Connector 2057"/>
              <p:cNvCxnSpPr/>
              <p:nvPr/>
            </p:nvCxnSpPr>
            <p:spPr>
              <a:xfrm>
                <a:off x="6260760" y="7167240"/>
                <a:ext cx="360" cy="126360"/>
              </a:xfrm>
              <a:prstGeom prst="straightConnector1">
                <a:avLst/>
              </a:prstGeom>
              <a:ln w="6480">
                <a:solidFill>
                  <a:srgbClr val="a8a8a8"/>
                </a:solidFill>
                <a:miter/>
              </a:ln>
            </p:spPr>
          </p:cxnSp>
          <p:cxnSp>
            <p:nvCxnSpPr>
              <p:cNvPr id="3841" name="Straight Connector 2058"/>
              <p:cNvCxnSpPr/>
              <p:nvPr/>
            </p:nvCxnSpPr>
            <p:spPr>
              <a:xfrm>
                <a:off x="6590160" y="7167240"/>
                <a:ext cx="360" cy="126360"/>
              </a:xfrm>
              <a:prstGeom prst="straightConnector1">
                <a:avLst/>
              </a:prstGeom>
              <a:ln w="6480">
                <a:solidFill>
                  <a:srgbClr val="a8a8a8"/>
                </a:solidFill>
                <a:miter/>
              </a:ln>
            </p:spPr>
          </p:cxnSp>
          <p:cxnSp>
            <p:nvCxnSpPr>
              <p:cNvPr id="3842" name="Straight Connector 2059"/>
              <p:cNvCxnSpPr/>
              <p:nvPr/>
            </p:nvCxnSpPr>
            <p:spPr>
              <a:xfrm>
                <a:off x="6919560" y="7167240"/>
                <a:ext cx="360" cy="126360"/>
              </a:xfrm>
              <a:prstGeom prst="straightConnector1">
                <a:avLst/>
              </a:prstGeom>
              <a:ln w="6480">
                <a:solidFill>
                  <a:srgbClr val="a8a8a8"/>
                </a:solidFill>
                <a:miter/>
              </a:ln>
            </p:spPr>
          </p:cxnSp>
          <p:cxnSp>
            <p:nvCxnSpPr>
              <p:cNvPr id="3843" name="Straight Connector 2060"/>
              <p:cNvCxnSpPr/>
              <p:nvPr/>
            </p:nvCxnSpPr>
            <p:spPr>
              <a:xfrm>
                <a:off x="6754680" y="7167240"/>
                <a:ext cx="360" cy="126360"/>
              </a:xfrm>
              <a:prstGeom prst="straightConnector1">
                <a:avLst/>
              </a:prstGeom>
              <a:ln w="6480">
                <a:solidFill>
                  <a:srgbClr val="a8a8a8"/>
                </a:solidFill>
                <a:miter/>
              </a:ln>
            </p:spPr>
          </p:cxnSp>
          <p:cxnSp>
            <p:nvCxnSpPr>
              <p:cNvPr id="3844" name="Straight Connector 2061"/>
              <p:cNvCxnSpPr/>
              <p:nvPr/>
            </p:nvCxnSpPr>
            <p:spPr>
              <a:xfrm>
                <a:off x="7248960" y="7167240"/>
                <a:ext cx="360" cy="126360"/>
              </a:xfrm>
              <a:prstGeom prst="straightConnector1">
                <a:avLst/>
              </a:prstGeom>
              <a:ln w="6480">
                <a:solidFill>
                  <a:srgbClr val="a8a8a8"/>
                </a:solidFill>
                <a:miter/>
              </a:ln>
            </p:spPr>
          </p:cxnSp>
          <p:cxnSp>
            <p:nvCxnSpPr>
              <p:cNvPr id="3845" name="Straight Connector 2062"/>
              <p:cNvCxnSpPr/>
              <p:nvPr/>
            </p:nvCxnSpPr>
            <p:spPr>
              <a:xfrm>
                <a:off x="7084440" y="7167240"/>
                <a:ext cx="360" cy="126360"/>
              </a:xfrm>
              <a:prstGeom prst="straightConnector1">
                <a:avLst/>
              </a:prstGeom>
              <a:ln w="6480">
                <a:solidFill>
                  <a:srgbClr val="a8a8a8"/>
                </a:solidFill>
                <a:miter/>
              </a:ln>
            </p:spPr>
          </p:cxnSp>
          <p:cxnSp>
            <p:nvCxnSpPr>
              <p:cNvPr id="3846" name="Straight Connector 2063"/>
              <p:cNvCxnSpPr/>
              <p:nvPr/>
            </p:nvCxnSpPr>
            <p:spPr>
              <a:xfrm>
                <a:off x="7578720" y="7167240"/>
                <a:ext cx="360" cy="126360"/>
              </a:xfrm>
              <a:prstGeom prst="straightConnector1">
                <a:avLst/>
              </a:prstGeom>
              <a:ln w="6480">
                <a:solidFill>
                  <a:srgbClr val="a8a8a8"/>
                </a:solidFill>
                <a:miter/>
              </a:ln>
            </p:spPr>
          </p:cxnSp>
          <p:cxnSp>
            <p:nvCxnSpPr>
              <p:cNvPr id="3847" name="Straight Connector 2064"/>
              <p:cNvCxnSpPr/>
              <p:nvPr/>
            </p:nvCxnSpPr>
            <p:spPr>
              <a:xfrm>
                <a:off x="7413840" y="7167240"/>
                <a:ext cx="360" cy="126360"/>
              </a:xfrm>
              <a:prstGeom prst="straightConnector1">
                <a:avLst/>
              </a:prstGeom>
              <a:ln w="6480">
                <a:solidFill>
                  <a:srgbClr val="a8a8a8"/>
                </a:solidFill>
                <a:miter/>
              </a:ln>
            </p:spPr>
          </p:cxnSp>
          <p:cxnSp>
            <p:nvCxnSpPr>
              <p:cNvPr id="3848" name="Straight Connector 2065"/>
              <p:cNvCxnSpPr/>
              <p:nvPr/>
            </p:nvCxnSpPr>
            <p:spPr>
              <a:xfrm>
                <a:off x="7908120" y="7167240"/>
                <a:ext cx="360" cy="126360"/>
              </a:xfrm>
              <a:prstGeom prst="straightConnector1">
                <a:avLst/>
              </a:prstGeom>
              <a:ln w="6480">
                <a:solidFill>
                  <a:srgbClr val="a8a8a8"/>
                </a:solidFill>
                <a:miter/>
              </a:ln>
            </p:spPr>
          </p:cxnSp>
          <p:cxnSp>
            <p:nvCxnSpPr>
              <p:cNvPr id="3849" name="Straight Connector 2066"/>
              <p:cNvCxnSpPr/>
              <p:nvPr/>
            </p:nvCxnSpPr>
            <p:spPr>
              <a:xfrm>
                <a:off x="7743240" y="7167240"/>
                <a:ext cx="360" cy="126360"/>
              </a:xfrm>
              <a:prstGeom prst="straightConnector1">
                <a:avLst/>
              </a:prstGeom>
              <a:ln w="6480">
                <a:solidFill>
                  <a:srgbClr val="a8a8a8"/>
                </a:solidFill>
                <a:miter/>
              </a:ln>
            </p:spPr>
          </p:cxnSp>
          <p:cxnSp>
            <p:nvCxnSpPr>
              <p:cNvPr id="3850" name="Straight Connector 2067"/>
              <p:cNvCxnSpPr/>
              <p:nvPr/>
            </p:nvCxnSpPr>
            <p:spPr>
              <a:xfrm>
                <a:off x="8237520" y="7167240"/>
                <a:ext cx="360" cy="126360"/>
              </a:xfrm>
              <a:prstGeom prst="straightConnector1">
                <a:avLst/>
              </a:prstGeom>
              <a:ln w="6480">
                <a:solidFill>
                  <a:srgbClr val="a8a8a8"/>
                </a:solidFill>
                <a:miter/>
              </a:ln>
            </p:spPr>
          </p:cxnSp>
          <p:cxnSp>
            <p:nvCxnSpPr>
              <p:cNvPr id="3851" name="Straight Connector 2068"/>
              <p:cNvCxnSpPr/>
              <p:nvPr/>
            </p:nvCxnSpPr>
            <p:spPr>
              <a:xfrm>
                <a:off x="8073000" y="7167240"/>
                <a:ext cx="360" cy="126360"/>
              </a:xfrm>
              <a:prstGeom prst="straightConnector1">
                <a:avLst/>
              </a:prstGeom>
              <a:ln w="6480">
                <a:solidFill>
                  <a:srgbClr val="a8a8a8"/>
                </a:solidFill>
                <a:miter/>
              </a:ln>
            </p:spPr>
          </p:cxnSp>
          <p:cxnSp>
            <p:nvCxnSpPr>
              <p:cNvPr id="3852" name="Straight Connector 2069"/>
              <p:cNvCxnSpPr/>
              <p:nvPr/>
            </p:nvCxnSpPr>
            <p:spPr>
              <a:xfrm>
                <a:off x="8567280" y="7167240"/>
                <a:ext cx="360" cy="126360"/>
              </a:xfrm>
              <a:prstGeom prst="straightConnector1">
                <a:avLst/>
              </a:prstGeom>
              <a:ln w="6480">
                <a:solidFill>
                  <a:srgbClr val="a8a8a8"/>
                </a:solidFill>
                <a:miter/>
              </a:ln>
            </p:spPr>
          </p:cxnSp>
          <p:cxnSp>
            <p:nvCxnSpPr>
              <p:cNvPr id="3853" name="Straight Connector 2070"/>
              <p:cNvCxnSpPr/>
              <p:nvPr/>
            </p:nvCxnSpPr>
            <p:spPr>
              <a:xfrm>
                <a:off x="8402400" y="7167240"/>
                <a:ext cx="360" cy="126360"/>
              </a:xfrm>
              <a:prstGeom prst="straightConnector1">
                <a:avLst/>
              </a:prstGeom>
              <a:ln w="6480">
                <a:solidFill>
                  <a:srgbClr val="a8a8a8"/>
                </a:solidFill>
                <a:miter/>
              </a:ln>
            </p:spPr>
          </p:cxnSp>
          <p:cxnSp>
            <p:nvCxnSpPr>
              <p:cNvPr id="3854" name="Straight Connector 2071"/>
              <p:cNvCxnSpPr/>
              <p:nvPr/>
            </p:nvCxnSpPr>
            <p:spPr>
              <a:xfrm>
                <a:off x="8896680" y="7167240"/>
                <a:ext cx="360" cy="126360"/>
              </a:xfrm>
              <a:prstGeom prst="straightConnector1">
                <a:avLst/>
              </a:prstGeom>
              <a:ln w="6480">
                <a:solidFill>
                  <a:srgbClr val="a8a8a8"/>
                </a:solidFill>
                <a:miter/>
              </a:ln>
            </p:spPr>
          </p:cxnSp>
          <p:cxnSp>
            <p:nvCxnSpPr>
              <p:cNvPr id="3855" name="Straight Connector 2072"/>
              <p:cNvCxnSpPr/>
              <p:nvPr/>
            </p:nvCxnSpPr>
            <p:spPr>
              <a:xfrm>
                <a:off x="8731800" y="7167240"/>
                <a:ext cx="360" cy="126360"/>
              </a:xfrm>
              <a:prstGeom prst="straightConnector1">
                <a:avLst/>
              </a:prstGeom>
              <a:ln w="6480">
                <a:solidFill>
                  <a:srgbClr val="a8a8a8"/>
                </a:solidFill>
                <a:miter/>
              </a:ln>
            </p:spPr>
          </p:cxnSp>
          <p:cxnSp>
            <p:nvCxnSpPr>
              <p:cNvPr id="3856" name="Straight Connector 2073"/>
              <p:cNvCxnSpPr/>
              <p:nvPr/>
            </p:nvCxnSpPr>
            <p:spPr>
              <a:xfrm>
                <a:off x="9226080" y="7167240"/>
                <a:ext cx="360" cy="126360"/>
              </a:xfrm>
              <a:prstGeom prst="straightConnector1">
                <a:avLst/>
              </a:prstGeom>
              <a:ln w="6480">
                <a:solidFill>
                  <a:srgbClr val="a8a8a8"/>
                </a:solidFill>
                <a:miter/>
              </a:ln>
            </p:spPr>
          </p:cxnSp>
          <p:cxnSp>
            <p:nvCxnSpPr>
              <p:cNvPr id="3857" name="Straight Connector 2074"/>
              <p:cNvCxnSpPr/>
              <p:nvPr/>
            </p:nvCxnSpPr>
            <p:spPr>
              <a:xfrm>
                <a:off x="9061560" y="7167240"/>
                <a:ext cx="360" cy="126360"/>
              </a:xfrm>
              <a:prstGeom prst="straightConnector1">
                <a:avLst/>
              </a:prstGeom>
              <a:ln w="6480">
                <a:solidFill>
                  <a:srgbClr val="a8a8a8"/>
                </a:solidFill>
                <a:miter/>
              </a:ln>
            </p:spPr>
          </p:cxnSp>
          <p:cxnSp>
            <p:nvCxnSpPr>
              <p:cNvPr id="3858" name="Straight Connector 2075"/>
              <p:cNvCxnSpPr/>
              <p:nvPr/>
            </p:nvCxnSpPr>
            <p:spPr>
              <a:xfrm>
                <a:off x="9555840" y="7167240"/>
                <a:ext cx="360" cy="126360"/>
              </a:xfrm>
              <a:prstGeom prst="straightConnector1">
                <a:avLst/>
              </a:prstGeom>
              <a:ln w="6480">
                <a:solidFill>
                  <a:srgbClr val="a8a8a8"/>
                </a:solidFill>
                <a:miter/>
              </a:ln>
            </p:spPr>
          </p:cxnSp>
          <p:cxnSp>
            <p:nvCxnSpPr>
              <p:cNvPr id="3859" name="Straight Connector 2076"/>
              <p:cNvCxnSpPr/>
              <p:nvPr/>
            </p:nvCxnSpPr>
            <p:spPr>
              <a:xfrm>
                <a:off x="9390960" y="7167240"/>
                <a:ext cx="360" cy="126360"/>
              </a:xfrm>
              <a:prstGeom prst="straightConnector1">
                <a:avLst/>
              </a:prstGeom>
              <a:ln w="6480">
                <a:solidFill>
                  <a:srgbClr val="a8a8a8"/>
                </a:solidFill>
                <a:miter/>
              </a:ln>
            </p:spPr>
          </p:cxnSp>
          <p:cxnSp>
            <p:nvCxnSpPr>
              <p:cNvPr id="3860" name="Straight Connector 2077"/>
              <p:cNvCxnSpPr/>
              <p:nvPr/>
            </p:nvCxnSpPr>
            <p:spPr>
              <a:xfrm>
                <a:off x="9885240" y="7167240"/>
                <a:ext cx="360" cy="126360"/>
              </a:xfrm>
              <a:prstGeom prst="straightConnector1">
                <a:avLst/>
              </a:prstGeom>
              <a:ln w="6480">
                <a:solidFill>
                  <a:srgbClr val="a8a8a8"/>
                </a:solidFill>
                <a:miter/>
              </a:ln>
            </p:spPr>
          </p:cxnSp>
          <p:cxnSp>
            <p:nvCxnSpPr>
              <p:cNvPr id="3861" name="Straight Connector 2078"/>
              <p:cNvCxnSpPr/>
              <p:nvPr/>
            </p:nvCxnSpPr>
            <p:spPr>
              <a:xfrm>
                <a:off x="9720360" y="7167240"/>
                <a:ext cx="360" cy="126360"/>
              </a:xfrm>
              <a:prstGeom prst="straightConnector1">
                <a:avLst/>
              </a:prstGeom>
              <a:ln w="6480">
                <a:solidFill>
                  <a:srgbClr val="a8a8a8"/>
                </a:solidFill>
                <a:miter/>
              </a:ln>
            </p:spPr>
          </p:cxnSp>
          <p:cxnSp>
            <p:nvCxnSpPr>
              <p:cNvPr id="3862" name="Straight Connector 2079"/>
              <p:cNvCxnSpPr/>
              <p:nvPr/>
            </p:nvCxnSpPr>
            <p:spPr>
              <a:xfrm>
                <a:off x="10214640" y="7167240"/>
                <a:ext cx="360" cy="126360"/>
              </a:xfrm>
              <a:prstGeom prst="straightConnector1">
                <a:avLst/>
              </a:prstGeom>
              <a:ln w="6480">
                <a:solidFill>
                  <a:srgbClr val="a8a8a8"/>
                </a:solidFill>
                <a:miter/>
              </a:ln>
            </p:spPr>
          </p:cxnSp>
          <p:cxnSp>
            <p:nvCxnSpPr>
              <p:cNvPr id="3863" name="Straight Connector 2080"/>
              <p:cNvCxnSpPr/>
              <p:nvPr/>
            </p:nvCxnSpPr>
            <p:spPr>
              <a:xfrm>
                <a:off x="10050120" y="7167240"/>
                <a:ext cx="360" cy="126360"/>
              </a:xfrm>
              <a:prstGeom prst="straightConnector1">
                <a:avLst/>
              </a:prstGeom>
              <a:ln w="6480">
                <a:solidFill>
                  <a:srgbClr val="a8a8a8"/>
                </a:solidFill>
                <a:miter/>
              </a:ln>
            </p:spPr>
          </p:cxnSp>
          <p:cxnSp>
            <p:nvCxnSpPr>
              <p:cNvPr id="3864" name="Straight Connector 2081"/>
              <p:cNvCxnSpPr/>
              <p:nvPr/>
            </p:nvCxnSpPr>
            <p:spPr>
              <a:xfrm>
                <a:off x="10544400" y="7167240"/>
                <a:ext cx="360" cy="126360"/>
              </a:xfrm>
              <a:prstGeom prst="straightConnector1">
                <a:avLst/>
              </a:prstGeom>
              <a:ln w="6480">
                <a:solidFill>
                  <a:srgbClr val="a8a8a8"/>
                </a:solidFill>
                <a:miter/>
              </a:ln>
            </p:spPr>
          </p:cxnSp>
          <p:cxnSp>
            <p:nvCxnSpPr>
              <p:cNvPr id="3865" name="Straight Connector 2082"/>
              <p:cNvCxnSpPr/>
              <p:nvPr/>
            </p:nvCxnSpPr>
            <p:spPr>
              <a:xfrm>
                <a:off x="10379520" y="7167240"/>
                <a:ext cx="360" cy="126360"/>
              </a:xfrm>
              <a:prstGeom prst="straightConnector1">
                <a:avLst/>
              </a:prstGeom>
              <a:ln w="6480">
                <a:solidFill>
                  <a:srgbClr val="a8a8a8"/>
                </a:solidFill>
                <a:miter/>
              </a:ln>
            </p:spPr>
          </p:cxnSp>
          <p:cxnSp>
            <p:nvCxnSpPr>
              <p:cNvPr id="3866" name="Straight Connector 2083"/>
              <p:cNvCxnSpPr/>
              <p:nvPr/>
            </p:nvCxnSpPr>
            <p:spPr>
              <a:xfrm>
                <a:off x="10873800" y="7167240"/>
                <a:ext cx="360" cy="126360"/>
              </a:xfrm>
              <a:prstGeom prst="straightConnector1">
                <a:avLst/>
              </a:prstGeom>
              <a:ln w="6480">
                <a:solidFill>
                  <a:srgbClr val="a8a8a8"/>
                </a:solidFill>
                <a:miter/>
              </a:ln>
            </p:spPr>
          </p:cxnSp>
          <p:cxnSp>
            <p:nvCxnSpPr>
              <p:cNvPr id="3867" name="Straight Connector 2084"/>
              <p:cNvCxnSpPr/>
              <p:nvPr/>
            </p:nvCxnSpPr>
            <p:spPr>
              <a:xfrm>
                <a:off x="10708920" y="7167240"/>
                <a:ext cx="360" cy="126360"/>
              </a:xfrm>
              <a:prstGeom prst="straightConnector1">
                <a:avLst/>
              </a:prstGeom>
              <a:ln w="6480">
                <a:solidFill>
                  <a:srgbClr val="a8a8a8"/>
                </a:solidFill>
                <a:miter/>
              </a:ln>
            </p:spPr>
          </p:cxnSp>
          <p:cxnSp>
            <p:nvCxnSpPr>
              <p:cNvPr id="3868" name="Straight Connector 2085"/>
              <p:cNvCxnSpPr/>
              <p:nvPr/>
            </p:nvCxnSpPr>
            <p:spPr>
              <a:xfrm>
                <a:off x="11203200" y="7167240"/>
                <a:ext cx="360" cy="126360"/>
              </a:xfrm>
              <a:prstGeom prst="straightConnector1">
                <a:avLst/>
              </a:prstGeom>
              <a:ln w="6480">
                <a:solidFill>
                  <a:srgbClr val="a8a8a8"/>
                </a:solidFill>
                <a:miter/>
              </a:ln>
            </p:spPr>
          </p:cxnSp>
          <p:cxnSp>
            <p:nvCxnSpPr>
              <p:cNvPr id="3869" name="Straight Connector 2086"/>
              <p:cNvCxnSpPr/>
              <p:nvPr/>
            </p:nvCxnSpPr>
            <p:spPr>
              <a:xfrm>
                <a:off x="11038680" y="7167240"/>
                <a:ext cx="360" cy="126360"/>
              </a:xfrm>
              <a:prstGeom prst="straightConnector1">
                <a:avLst/>
              </a:prstGeom>
              <a:ln w="6480">
                <a:solidFill>
                  <a:srgbClr val="a8a8a8"/>
                </a:solidFill>
                <a:miter/>
              </a:ln>
            </p:spPr>
          </p:cxnSp>
          <p:cxnSp>
            <p:nvCxnSpPr>
              <p:cNvPr id="3870" name="Straight Connector 2087"/>
              <p:cNvCxnSpPr/>
              <p:nvPr/>
            </p:nvCxnSpPr>
            <p:spPr>
              <a:xfrm>
                <a:off x="11532960" y="7167240"/>
                <a:ext cx="360" cy="126360"/>
              </a:xfrm>
              <a:prstGeom prst="straightConnector1">
                <a:avLst/>
              </a:prstGeom>
              <a:ln w="6480">
                <a:solidFill>
                  <a:srgbClr val="a8a8a8"/>
                </a:solidFill>
                <a:miter/>
              </a:ln>
            </p:spPr>
          </p:cxnSp>
          <p:cxnSp>
            <p:nvCxnSpPr>
              <p:cNvPr id="3871" name="Straight Connector 2088"/>
              <p:cNvCxnSpPr/>
              <p:nvPr/>
            </p:nvCxnSpPr>
            <p:spPr>
              <a:xfrm>
                <a:off x="11368080" y="7167240"/>
                <a:ext cx="360" cy="126360"/>
              </a:xfrm>
              <a:prstGeom prst="straightConnector1">
                <a:avLst/>
              </a:prstGeom>
              <a:ln w="6480">
                <a:solidFill>
                  <a:srgbClr val="a8a8a8"/>
                </a:solidFill>
                <a:miter/>
              </a:ln>
            </p:spPr>
          </p:cxnSp>
          <p:cxnSp>
            <p:nvCxnSpPr>
              <p:cNvPr id="3872" name="Straight Connector 2089"/>
              <p:cNvCxnSpPr/>
              <p:nvPr/>
            </p:nvCxnSpPr>
            <p:spPr>
              <a:xfrm>
                <a:off x="11862360" y="7167240"/>
                <a:ext cx="360" cy="126360"/>
              </a:xfrm>
              <a:prstGeom prst="straightConnector1">
                <a:avLst/>
              </a:prstGeom>
              <a:ln w="6480">
                <a:solidFill>
                  <a:srgbClr val="a8a8a8"/>
                </a:solidFill>
                <a:miter/>
              </a:ln>
            </p:spPr>
          </p:cxnSp>
          <p:cxnSp>
            <p:nvCxnSpPr>
              <p:cNvPr id="3873" name="Straight Connector 2090"/>
              <p:cNvCxnSpPr/>
              <p:nvPr/>
            </p:nvCxnSpPr>
            <p:spPr>
              <a:xfrm>
                <a:off x="11697480" y="7167240"/>
                <a:ext cx="360" cy="126360"/>
              </a:xfrm>
              <a:prstGeom prst="straightConnector1">
                <a:avLst/>
              </a:prstGeom>
              <a:ln w="6480">
                <a:solidFill>
                  <a:srgbClr val="a8a8a8"/>
                </a:solidFill>
                <a:miter/>
              </a:ln>
            </p:spPr>
          </p:cxnSp>
        </p:grpSp>
        <p:grpSp>
          <p:nvGrpSpPr>
            <p:cNvPr id="3874" name="Group 28"/>
            <p:cNvGrpSpPr/>
            <p:nvPr/>
          </p:nvGrpSpPr>
          <p:grpSpPr>
            <a:xfrm>
              <a:off x="-435240" y="-435240"/>
              <a:ext cx="13042800" cy="7728480"/>
              <a:chOff x="-435240" y="-435240"/>
              <a:chExt cx="13042800" cy="7728480"/>
            </a:xfrm>
          </p:grpSpPr>
          <p:cxnSp>
            <p:nvCxnSpPr>
              <p:cNvPr id="3875" name="Straight Connector 1897"/>
              <p:cNvCxnSpPr/>
              <p:nvPr/>
            </p:nvCxnSpPr>
            <p:spPr>
              <a:xfrm>
                <a:off x="12355560" y="4898520"/>
                <a:ext cx="252360" cy="360"/>
              </a:xfrm>
              <a:prstGeom prst="straightConnector1">
                <a:avLst/>
              </a:prstGeom>
              <a:ln w="6480">
                <a:solidFill>
                  <a:srgbClr val="a8a8a8"/>
                </a:solidFill>
                <a:miter/>
              </a:ln>
            </p:spPr>
          </p:cxnSp>
          <p:cxnSp>
            <p:nvCxnSpPr>
              <p:cNvPr id="3876" name="Straight Connector 181"/>
              <p:cNvCxnSpPr/>
              <p:nvPr/>
            </p:nvCxnSpPr>
            <p:spPr>
              <a:xfrm>
                <a:off x="-435240" y="326520"/>
                <a:ext cx="252360" cy="360"/>
              </a:xfrm>
              <a:prstGeom prst="straightConnector1">
                <a:avLst/>
              </a:prstGeom>
              <a:ln w="6480">
                <a:solidFill>
                  <a:srgbClr val="a8a8a8"/>
                </a:solidFill>
                <a:miter/>
              </a:ln>
            </p:spPr>
          </p:cxnSp>
          <p:cxnSp>
            <p:nvCxnSpPr>
              <p:cNvPr id="3877" name="Straight Connector 182"/>
              <p:cNvCxnSpPr/>
              <p:nvPr/>
            </p:nvCxnSpPr>
            <p:spPr>
              <a:xfrm>
                <a:off x="-435240" y="0"/>
                <a:ext cx="252360" cy="360"/>
              </a:xfrm>
              <a:prstGeom prst="straightConnector1">
                <a:avLst/>
              </a:prstGeom>
              <a:ln w="6480">
                <a:solidFill>
                  <a:srgbClr val="a8a8a8"/>
                </a:solidFill>
                <a:miter/>
              </a:ln>
            </p:spPr>
          </p:cxnSp>
          <p:cxnSp>
            <p:nvCxnSpPr>
              <p:cNvPr id="3878" name="Straight Connector 183"/>
              <p:cNvCxnSpPr/>
              <p:nvPr/>
            </p:nvCxnSpPr>
            <p:spPr>
              <a:xfrm>
                <a:off x="-435240" y="979560"/>
                <a:ext cx="252360" cy="360"/>
              </a:xfrm>
              <a:prstGeom prst="straightConnector1">
                <a:avLst/>
              </a:prstGeom>
              <a:ln w="6480">
                <a:solidFill>
                  <a:srgbClr val="a8a8a8"/>
                </a:solidFill>
                <a:miter/>
              </a:ln>
            </p:spPr>
          </p:cxnSp>
          <p:cxnSp>
            <p:nvCxnSpPr>
              <p:cNvPr id="3879" name="Straight Connector 184"/>
              <p:cNvCxnSpPr/>
              <p:nvPr/>
            </p:nvCxnSpPr>
            <p:spPr>
              <a:xfrm>
                <a:off x="-435240" y="653040"/>
                <a:ext cx="252360" cy="360"/>
              </a:xfrm>
              <a:prstGeom prst="straightConnector1">
                <a:avLst/>
              </a:prstGeom>
              <a:ln w="6480">
                <a:solidFill>
                  <a:srgbClr val="a8a8a8"/>
                </a:solidFill>
                <a:miter/>
              </a:ln>
            </p:spPr>
          </p:cxnSp>
          <p:cxnSp>
            <p:nvCxnSpPr>
              <p:cNvPr id="3880" name="Straight Connector 185"/>
              <p:cNvCxnSpPr/>
              <p:nvPr/>
            </p:nvCxnSpPr>
            <p:spPr>
              <a:xfrm>
                <a:off x="-435240" y="1632600"/>
                <a:ext cx="252360" cy="360"/>
              </a:xfrm>
              <a:prstGeom prst="straightConnector1">
                <a:avLst/>
              </a:prstGeom>
              <a:ln w="6480">
                <a:solidFill>
                  <a:srgbClr val="a8a8a8"/>
                </a:solidFill>
                <a:miter/>
              </a:ln>
            </p:spPr>
          </p:cxnSp>
          <p:cxnSp>
            <p:nvCxnSpPr>
              <p:cNvPr id="3881" name="Straight Connector 186"/>
              <p:cNvCxnSpPr/>
              <p:nvPr/>
            </p:nvCxnSpPr>
            <p:spPr>
              <a:xfrm>
                <a:off x="-435240" y="1306080"/>
                <a:ext cx="252360" cy="360"/>
              </a:xfrm>
              <a:prstGeom prst="straightConnector1">
                <a:avLst/>
              </a:prstGeom>
              <a:ln w="6480">
                <a:solidFill>
                  <a:srgbClr val="a8a8a8"/>
                </a:solidFill>
                <a:miter/>
              </a:ln>
            </p:spPr>
          </p:cxnSp>
          <p:cxnSp>
            <p:nvCxnSpPr>
              <p:cNvPr id="3882" name="Straight Connector 187"/>
              <p:cNvCxnSpPr/>
              <p:nvPr/>
            </p:nvCxnSpPr>
            <p:spPr>
              <a:xfrm>
                <a:off x="-435240" y="2285640"/>
                <a:ext cx="252360" cy="360"/>
              </a:xfrm>
              <a:prstGeom prst="straightConnector1">
                <a:avLst/>
              </a:prstGeom>
              <a:ln w="6480">
                <a:solidFill>
                  <a:srgbClr val="a8a8a8"/>
                </a:solidFill>
                <a:miter/>
              </a:ln>
            </p:spPr>
          </p:cxnSp>
          <p:cxnSp>
            <p:nvCxnSpPr>
              <p:cNvPr id="3883" name="Straight Connector 188"/>
              <p:cNvCxnSpPr/>
              <p:nvPr/>
            </p:nvCxnSpPr>
            <p:spPr>
              <a:xfrm>
                <a:off x="-435240" y="1959120"/>
                <a:ext cx="252360" cy="360"/>
              </a:xfrm>
              <a:prstGeom prst="straightConnector1">
                <a:avLst/>
              </a:prstGeom>
              <a:ln w="6480">
                <a:solidFill>
                  <a:srgbClr val="a8a8a8"/>
                </a:solidFill>
                <a:miter/>
              </a:ln>
            </p:spPr>
          </p:cxnSp>
          <p:cxnSp>
            <p:nvCxnSpPr>
              <p:cNvPr id="3884" name="Straight Connector 189"/>
              <p:cNvCxnSpPr/>
              <p:nvPr/>
            </p:nvCxnSpPr>
            <p:spPr>
              <a:xfrm>
                <a:off x="-435240" y="2939040"/>
                <a:ext cx="252360" cy="360"/>
              </a:xfrm>
              <a:prstGeom prst="straightConnector1">
                <a:avLst/>
              </a:prstGeom>
              <a:ln w="6480">
                <a:solidFill>
                  <a:srgbClr val="a8a8a8"/>
                </a:solidFill>
                <a:miter/>
              </a:ln>
            </p:spPr>
          </p:cxnSp>
          <p:cxnSp>
            <p:nvCxnSpPr>
              <p:cNvPr id="3885" name="Straight Connector 190"/>
              <p:cNvCxnSpPr/>
              <p:nvPr/>
            </p:nvCxnSpPr>
            <p:spPr>
              <a:xfrm>
                <a:off x="-435240" y="2612520"/>
                <a:ext cx="252360" cy="360"/>
              </a:xfrm>
              <a:prstGeom prst="straightConnector1">
                <a:avLst/>
              </a:prstGeom>
              <a:ln w="6480">
                <a:solidFill>
                  <a:srgbClr val="a8a8a8"/>
                </a:solidFill>
                <a:miter/>
              </a:ln>
            </p:spPr>
          </p:cxnSp>
          <p:cxnSp>
            <p:nvCxnSpPr>
              <p:cNvPr id="3886" name="Straight Connector 191"/>
              <p:cNvCxnSpPr/>
              <p:nvPr/>
            </p:nvCxnSpPr>
            <p:spPr>
              <a:xfrm>
                <a:off x="-435240" y="3592080"/>
                <a:ext cx="252360" cy="360"/>
              </a:xfrm>
              <a:prstGeom prst="straightConnector1">
                <a:avLst/>
              </a:prstGeom>
              <a:ln w="6480">
                <a:solidFill>
                  <a:srgbClr val="a8a8a8"/>
                </a:solidFill>
                <a:miter/>
              </a:ln>
            </p:spPr>
          </p:cxnSp>
          <p:cxnSp>
            <p:nvCxnSpPr>
              <p:cNvPr id="3887" name="Straight Connector 192"/>
              <p:cNvCxnSpPr/>
              <p:nvPr/>
            </p:nvCxnSpPr>
            <p:spPr>
              <a:xfrm>
                <a:off x="-435240" y="3265560"/>
                <a:ext cx="252360" cy="360"/>
              </a:xfrm>
              <a:prstGeom prst="straightConnector1">
                <a:avLst/>
              </a:prstGeom>
              <a:ln w="6480">
                <a:solidFill>
                  <a:srgbClr val="a8a8a8"/>
                </a:solidFill>
                <a:miter/>
              </a:ln>
            </p:spPr>
          </p:cxnSp>
          <p:cxnSp>
            <p:nvCxnSpPr>
              <p:cNvPr id="3888" name="Straight Connector 193"/>
              <p:cNvCxnSpPr/>
              <p:nvPr/>
            </p:nvCxnSpPr>
            <p:spPr>
              <a:xfrm>
                <a:off x="-435240" y="4245120"/>
                <a:ext cx="252360" cy="360"/>
              </a:xfrm>
              <a:prstGeom prst="straightConnector1">
                <a:avLst/>
              </a:prstGeom>
              <a:ln w="6480">
                <a:solidFill>
                  <a:srgbClr val="a8a8a8"/>
                </a:solidFill>
                <a:miter/>
              </a:ln>
            </p:spPr>
          </p:cxnSp>
          <p:cxnSp>
            <p:nvCxnSpPr>
              <p:cNvPr id="3889" name="Straight Connector 194"/>
              <p:cNvCxnSpPr/>
              <p:nvPr/>
            </p:nvCxnSpPr>
            <p:spPr>
              <a:xfrm>
                <a:off x="-435240" y="3918600"/>
                <a:ext cx="252360" cy="360"/>
              </a:xfrm>
              <a:prstGeom prst="straightConnector1">
                <a:avLst/>
              </a:prstGeom>
              <a:ln w="6480">
                <a:solidFill>
                  <a:srgbClr val="a8a8a8"/>
                </a:solidFill>
                <a:miter/>
              </a:ln>
            </p:spPr>
          </p:cxnSp>
          <p:cxnSp>
            <p:nvCxnSpPr>
              <p:cNvPr id="3890" name="Straight Connector 195"/>
              <p:cNvCxnSpPr/>
              <p:nvPr/>
            </p:nvCxnSpPr>
            <p:spPr>
              <a:xfrm>
                <a:off x="-435240" y="4898520"/>
                <a:ext cx="252360" cy="360"/>
              </a:xfrm>
              <a:prstGeom prst="straightConnector1">
                <a:avLst/>
              </a:prstGeom>
              <a:ln w="6480">
                <a:solidFill>
                  <a:srgbClr val="a8a8a8"/>
                </a:solidFill>
                <a:miter/>
              </a:ln>
            </p:spPr>
          </p:cxnSp>
          <p:cxnSp>
            <p:nvCxnSpPr>
              <p:cNvPr id="3891" name="Straight Connector 196"/>
              <p:cNvCxnSpPr/>
              <p:nvPr/>
            </p:nvCxnSpPr>
            <p:spPr>
              <a:xfrm>
                <a:off x="-435240" y="4571640"/>
                <a:ext cx="252360" cy="360"/>
              </a:xfrm>
              <a:prstGeom prst="straightConnector1">
                <a:avLst/>
              </a:prstGeom>
              <a:ln w="6480">
                <a:solidFill>
                  <a:srgbClr val="a8a8a8"/>
                </a:solidFill>
                <a:miter/>
              </a:ln>
            </p:spPr>
          </p:cxnSp>
          <p:cxnSp>
            <p:nvCxnSpPr>
              <p:cNvPr id="3892" name="Straight Connector 197"/>
              <p:cNvCxnSpPr/>
              <p:nvPr/>
            </p:nvCxnSpPr>
            <p:spPr>
              <a:xfrm>
                <a:off x="-435240" y="5551560"/>
                <a:ext cx="252360" cy="360"/>
              </a:xfrm>
              <a:prstGeom prst="straightConnector1">
                <a:avLst/>
              </a:prstGeom>
              <a:ln w="6480">
                <a:solidFill>
                  <a:srgbClr val="a8a8a8"/>
                </a:solidFill>
                <a:miter/>
              </a:ln>
            </p:spPr>
          </p:cxnSp>
          <p:cxnSp>
            <p:nvCxnSpPr>
              <p:cNvPr id="3893" name="Straight Connector 198"/>
              <p:cNvCxnSpPr/>
              <p:nvPr/>
            </p:nvCxnSpPr>
            <p:spPr>
              <a:xfrm>
                <a:off x="-435240" y="5225040"/>
                <a:ext cx="252360" cy="360"/>
              </a:xfrm>
              <a:prstGeom prst="straightConnector1">
                <a:avLst/>
              </a:prstGeom>
              <a:ln w="6480">
                <a:solidFill>
                  <a:srgbClr val="a8a8a8"/>
                </a:solidFill>
                <a:miter/>
              </a:ln>
            </p:spPr>
          </p:cxnSp>
          <p:cxnSp>
            <p:nvCxnSpPr>
              <p:cNvPr id="3894" name="Straight Connector 199"/>
              <p:cNvCxnSpPr/>
              <p:nvPr/>
            </p:nvCxnSpPr>
            <p:spPr>
              <a:xfrm>
                <a:off x="-435240" y="6204600"/>
                <a:ext cx="252360" cy="360"/>
              </a:xfrm>
              <a:prstGeom prst="straightConnector1">
                <a:avLst/>
              </a:prstGeom>
              <a:ln w="6480">
                <a:solidFill>
                  <a:srgbClr val="a8a8a8"/>
                </a:solidFill>
                <a:miter/>
              </a:ln>
            </p:spPr>
          </p:cxnSp>
          <p:cxnSp>
            <p:nvCxnSpPr>
              <p:cNvPr id="3895" name="Straight Connector 200"/>
              <p:cNvCxnSpPr/>
              <p:nvPr/>
            </p:nvCxnSpPr>
            <p:spPr>
              <a:xfrm>
                <a:off x="-435240" y="5878080"/>
                <a:ext cx="252360" cy="360"/>
              </a:xfrm>
              <a:prstGeom prst="straightConnector1">
                <a:avLst/>
              </a:prstGeom>
              <a:ln w="6480">
                <a:solidFill>
                  <a:srgbClr val="a8a8a8"/>
                </a:solidFill>
                <a:miter/>
              </a:ln>
            </p:spPr>
          </p:cxnSp>
          <p:cxnSp>
            <p:nvCxnSpPr>
              <p:cNvPr id="3896" name="Straight Connector 201"/>
              <p:cNvCxnSpPr/>
              <p:nvPr/>
            </p:nvCxnSpPr>
            <p:spPr>
              <a:xfrm>
                <a:off x="-435240" y="6857640"/>
                <a:ext cx="252360" cy="360"/>
              </a:xfrm>
              <a:prstGeom prst="straightConnector1">
                <a:avLst/>
              </a:prstGeom>
              <a:ln w="6480">
                <a:solidFill>
                  <a:srgbClr val="a8a8a8"/>
                </a:solidFill>
                <a:miter/>
              </a:ln>
            </p:spPr>
          </p:cxnSp>
          <p:cxnSp>
            <p:nvCxnSpPr>
              <p:cNvPr id="3897" name="Straight Connector 202"/>
              <p:cNvCxnSpPr/>
              <p:nvPr/>
            </p:nvCxnSpPr>
            <p:spPr>
              <a:xfrm>
                <a:off x="-435240" y="6531120"/>
                <a:ext cx="252360" cy="360"/>
              </a:xfrm>
              <a:prstGeom prst="straightConnector1">
                <a:avLst/>
              </a:prstGeom>
              <a:ln w="6480">
                <a:solidFill>
                  <a:srgbClr val="a8a8a8"/>
                </a:solidFill>
                <a:miter/>
              </a:ln>
            </p:spPr>
          </p:cxnSp>
          <p:cxnSp>
            <p:nvCxnSpPr>
              <p:cNvPr id="3898" name="Straight Connector 806"/>
              <p:cNvCxnSpPr/>
              <p:nvPr/>
            </p:nvCxnSpPr>
            <p:spPr>
              <a:xfrm flipV="1">
                <a:off x="11862360" y="-435240"/>
                <a:ext cx="360" cy="252360"/>
              </a:xfrm>
              <a:prstGeom prst="straightConnector1">
                <a:avLst/>
              </a:prstGeom>
              <a:ln w="6480">
                <a:solidFill>
                  <a:srgbClr val="a8a8a8"/>
                </a:solidFill>
                <a:miter/>
              </a:ln>
            </p:spPr>
          </p:cxnSp>
          <p:cxnSp>
            <p:nvCxnSpPr>
              <p:cNvPr id="3899" name="Straight Connector 807"/>
              <p:cNvCxnSpPr/>
              <p:nvPr/>
            </p:nvCxnSpPr>
            <p:spPr>
              <a:xfrm flipV="1">
                <a:off x="12191760" y="-435240"/>
                <a:ext cx="360" cy="252360"/>
              </a:xfrm>
              <a:prstGeom prst="straightConnector1">
                <a:avLst/>
              </a:prstGeom>
              <a:ln w="6480">
                <a:solidFill>
                  <a:srgbClr val="a8a8a8"/>
                </a:solidFill>
                <a:miter/>
              </a:ln>
            </p:spPr>
          </p:cxnSp>
          <p:cxnSp>
            <p:nvCxnSpPr>
              <p:cNvPr id="3900" name="Straight Connector 808"/>
              <p:cNvCxnSpPr/>
              <p:nvPr/>
            </p:nvCxnSpPr>
            <p:spPr>
              <a:xfrm flipV="1">
                <a:off x="11203200" y="-435240"/>
                <a:ext cx="360" cy="252360"/>
              </a:xfrm>
              <a:prstGeom prst="straightConnector1">
                <a:avLst/>
              </a:prstGeom>
              <a:ln w="6480">
                <a:solidFill>
                  <a:srgbClr val="a8a8a8"/>
                </a:solidFill>
                <a:miter/>
              </a:ln>
            </p:spPr>
          </p:cxnSp>
          <p:cxnSp>
            <p:nvCxnSpPr>
              <p:cNvPr id="3901" name="Straight Connector 809"/>
              <p:cNvCxnSpPr/>
              <p:nvPr/>
            </p:nvCxnSpPr>
            <p:spPr>
              <a:xfrm flipV="1">
                <a:off x="11532960" y="-435240"/>
                <a:ext cx="360" cy="252360"/>
              </a:xfrm>
              <a:prstGeom prst="straightConnector1">
                <a:avLst/>
              </a:prstGeom>
              <a:ln w="6480">
                <a:solidFill>
                  <a:srgbClr val="a8a8a8"/>
                </a:solidFill>
                <a:miter/>
              </a:ln>
            </p:spPr>
          </p:cxnSp>
          <p:cxnSp>
            <p:nvCxnSpPr>
              <p:cNvPr id="3902" name="Straight Connector 810"/>
              <p:cNvCxnSpPr/>
              <p:nvPr/>
            </p:nvCxnSpPr>
            <p:spPr>
              <a:xfrm flipV="1">
                <a:off x="10544400" y="-435240"/>
                <a:ext cx="360" cy="252360"/>
              </a:xfrm>
              <a:prstGeom prst="straightConnector1">
                <a:avLst/>
              </a:prstGeom>
              <a:ln w="6480">
                <a:solidFill>
                  <a:srgbClr val="a8a8a8"/>
                </a:solidFill>
                <a:miter/>
              </a:ln>
            </p:spPr>
          </p:cxnSp>
          <p:cxnSp>
            <p:nvCxnSpPr>
              <p:cNvPr id="3903" name="Straight Connector 811"/>
              <p:cNvCxnSpPr/>
              <p:nvPr/>
            </p:nvCxnSpPr>
            <p:spPr>
              <a:xfrm flipV="1">
                <a:off x="10873800" y="-435240"/>
                <a:ext cx="360" cy="252360"/>
              </a:xfrm>
              <a:prstGeom prst="straightConnector1">
                <a:avLst/>
              </a:prstGeom>
              <a:ln w="6480">
                <a:solidFill>
                  <a:srgbClr val="a8a8a8"/>
                </a:solidFill>
                <a:miter/>
              </a:ln>
            </p:spPr>
          </p:cxnSp>
          <p:cxnSp>
            <p:nvCxnSpPr>
              <p:cNvPr id="3904" name="Straight Connector 812"/>
              <p:cNvCxnSpPr/>
              <p:nvPr/>
            </p:nvCxnSpPr>
            <p:spPr>
              <a:xfrm flipV="1">
                <a:off x="9885240" y="-435240"/>
                <a:ext cx="360" cy="252360"/>
              </a:xfrm>
              <a:prstGeom prst="straightConnector1">
                <a:avLst/>
              </a:prstGeom>
              <a:ln w="6480">
                <a:solidFill>
                  <a:srgbClr val="a8a8a8"/>
                </a:solidFill>
                <a:miter/>
              </a:ln>
            </p:spPr>
          </p:cxnSp>
          <p:cxnSp>
            <p:nvCxnSpPr>
              <p:cNvPr id="3905" name="Straight Connector 813"/>
              <p:cNvCxnSpPr/>
              <p:nvPr/>
            </p:nvCxnSpPr>
            <p:spPr>
              <a:xfrm flipV="1">
                <a:off x="10214640" y="-435240"/>
                <a:ext cx="360" cy="252360"/>
              </a:xfrm>
              <a:prstGeom prst="straightConnector1">
                <a:avLst/>
              </a:prstGeom>
              <a:ln w="6480">
                <a:solidFill>
                  <a:srgbClr val="a8a8a8"/>
                </a:solidFill>
                <a:miter/>
              </a:ln>
            </p:spPr>
          </p:cxnSp>
          <p:cxnSp>
            <p:nvCxnSpPr>
              <p:cNvPr id="3906" name="Straight Connector 814"/>
              <p:cNvCxnSpPr/>
              <p:nvPr/>
            </p:nvCxnSpPr>
            <p:spPr>
              <a:xfrm flipV="1">
                <a:off x="9226080" y="-435240"/>
                <a:ext cx="360" cy="252360"/>
              </a:xfrm>
              <a:prstGeom prst="straightConnector1">
                <a:avLst/>
              </a:prstGeom>
              <a:ln w="6480">
                <a:solidFill>
                  <a:srgbClr val="a8a8a8"/>
                </a:solidFill>
                <a:miter/>
              </a:ln>
            </p:spPr>
          </p:cxnSp>
          <p:cxnSp>
            <p:nvCxnSpPr>
              <p:cNvPr id="3907" name="Straight Connector 815"/>
              <p:cNvCxnSpPr/>
              <p:nvPr/>
            </p:nvCxnSpPr>
            <p:spPr>
              <a:xfrm flipV="1">
                <a:off x="9555840" y="-435240"/>
                <a:ext cx="360" cy="252360"/>
              </a:xfrm>
              <a:prstGeom prst="straightConnector1">
                <a:avLst/>
              </a:prstGeom>
              <a:ln w="6480">
                <a:solidFill>
                  <a:srgbClr val="a8a8a8"/>
                </a:solidFill>
                <a:miter/>
              </a:ln>
            </p:spPr>
          </p:cxnSp>
          <p:cxnSp>
            <p:nvCxnSpPr>
              <p:cNvPr id="3908" name="Straight Connector 816"/>
              <p:cNvCxnSpPr/>
              <p:nvPr/>
            </p:nvCxnSpPr>
            <p:spPr>
              <a:xfrm flipV="1">
                <a:off x="8567280" y="-435240"/>
                <a:ext cx="360" cy="252360"/>
              </a:xfrm>
              <a:prstGeom prst="straightConnector1">
                <a:avLst/>
              </a:prstGeom>
              <a:ln w="6480">
                <a:solidFill>
                  <a:srgbClr val="a8a8a8"/>
                </a:solidFill>
                <a:miter/>
              </a:ln>
            </p:spPr>
          </p:cxnSp>
          <p:cxnSp>
            <p:nvCxnSpPr>
              <p:cNvPr id="3909" name="Straight Connector 817"/>
              <p:cNvCxnSpPr/>
              <p:nvPr/>
            </p:nvCxnSpPr>
            <p:spPr>
              <a:xfrm flipV="1">
                <a:off x="8896680" y="-435240"/>
                <a:ext cx="360" cy="252360"/>
              </a:xfrm>
              <a:prstGeom prst="straightConnector1">
                <a:avLst/>
              </a:prstGeom>
              <a:ln w="6480">
                <a:solidFill>
                  <a:srgbClr val="a8a8a8"/>
                </a:solidFill>
                <a:miter/>
              </a:ln>
            </p:spPr>
          </p:cxnSp>
          <p:cxnSp>
            <p:nvCxnSpPr>
              <p:cNvPr id="3910" name="Straight Connector 818"/>
              <p:cNvCxnSpPr/>
              <p:nvPr/>
            </p:nvCxnSpPr>
            <p:spPr>
              <a:xfrm flipV="1">
                <a:off x="7908120" y="-435240"/>
                <a:ext cx="360" cy="252360"/>
              </a:xfrm>
              <a:prstGeom prst="straightConnector1">
                <a:avLst/>
              </a:prstGeom>
              <a:ln w="6480">
                <a:solidFill>
                  <a:srgbClr val="a8a8a8"/>
                </a:solidFill>
                <a:miter/>
              </a:ln>
            </p:spPr>
          </p:cxnSp>
          <p:cxnSp>
            <p:nvCxnSpPr>
              <p:cNvPr id="3911" name="Straight Connector 819"/>
              <p:cNvCxnSpPr/>
              <p:nvPr/>
            </p:nvCxnSpPr>
            <p:spPr>
              <a:xfrm flipV="1">
                <a:off x="8237520" y="-435240"/>
                <a:ext cx="360" cy="252360"/>
              </a:xfrm>
              <a:prstGeom prst="straightConnector1">
                <a:avLst/>
              </a:prstGeom>
              <a:ln w="6480">
                <a:solidFill>
                  <a:srgbClr val="a8a8a8"/>
                </a:solidFill>
                <a:miter/>
              </a:ln>
            </p:spPr>
          </p:cxnSp>
          <p:cxnSp>
            <p:nvCxnSpPr>
              <p:cNvPr id="3912" name="Straight Connector 820"/>
              <p:cNvCxnSpPr/>
              <p:nvPr/>
            </p:nvCxnSpPr>
            <p:spPr>
              <a:xfrm flipV="1">
                <a:off x="7248960" y="-435240"/>
                <a:ext cx="360" cy="252360"/>
              </a:xfrm>
              <a:prstGeom prst="straightConnector1">
                <a:avLst/>
              </a:prstGeom>
              <a:ln w="6480">
                <a:solidFill>
                  <a:srgbClr val="a8a8a8"/>
                </a:solidFill>
                <a:miter/>
              </a:ln>
            </p:spPr>
          </p:cxnSp>
          <p:cxnSp>
            <p:nvCxnSpPr>
              <p:cNvPr id="3913" name="Straight Connector 821"/>
              <p:cNvCxnSpPr/>
              <p:nvPr/>
            </p:nvCxnSpPr>
            <p:spPr>
              <a:xfrm flipV="1">
                <a:off x="7578720" y="-435240"/>
                <a:ext cx="360" cy="252360"/>
              </a:xfrm>
              <a:prstGeom prst="straightConnector1">
                <a:avLst/>
              </a:prstGeom>
              <a:ln w="6480">
                <a:solidFill>
                  <a:srgbClr val="a8a8a8"/>
                </a:solidFill>
                <a:miter/>
              </a:ln>
            </p:spPr>
          </p:cxnSp>
          <p:cxnSp>
            <p:nvCxnSpPr>
              <p:cNvPr id="3914" name="Straight Connector 822"/>
              <p:cNvCxnSpPr/>
              <p:nvPr/>
            </p:nvCxnSpPr>
            <p:spPr>
              <a:xfrm flipV="1">
                <a:off x="6590160" y="-435240"/>
                <a:ext cx="360" cy="252360"/>
              </a:xfrm>
              <a:prstGeom prst="straightConnector1">
                <a:avLst/>
              </a:prstGeom>
              <a:ln w="6480">
                <a:solidFill>
                  <a:srgbClr val="a8a8a8"/>
                </a:solidFill>
                <a:miter/>
              </a:ln>
            </p:spPr>
          </p:cxnSp>
          <p:cxnSp>
            <p:nvCxnSpPr>
              <p:cNvPr id="3915" name="Straight Connector 823"/>
              <p:cNvCxnSpPr/>
              <p:nvPr/>
            </p:nvCxnSpPr>
            <p:spPr>
              <a:xfrm flipV="1">
                <a:off x="6919560" y="-435240"/>
                <a:ext cx="360" cy="252360"/>
              </a:xfrm>
              <a:prstGeom prst="straightConnector1">
                <a:avLst/>
              </a:prstGeom>
              <a:ln w="6480">
                <a:solidFill>
                  <a:srgbClr val="a8a8a8"/>
                </a:solidFill>
                <a:miter/>
              </a:ln>
            </p:spPr>
          </p:cxnSp>
          <p:cxnSp>
            <p:nvCxnSpPr>
              <p:cNvPr id="3916" name="Straight Connector 824"/>
              <p:cNvCxnSpPr/>
              <p:nvPr/>
            </p:nvCxnSpPr>
            <p:spPr>
              <a:xfrm flipV="1">
                <a:off x="5931000" y="-435240"/>
                <a:ext cx="360" cy="252360"/>
              </a:xfrm>
              <a:prstGeom prst="straightConnector1">
                <a:avLst/>
              </a:prstGeom>
              <a:ln w="6480">
                <a:solidFill>
                  <a:srgbClr val="a8a8a8"/>
                </a:solidFill>
                <a:miter/>
              </a:ln>
            </p:spPr>
          </p:cxnSp>
          <p:cxnSp>
            <p:nvCxnSpPr>
              <p:cNvPr id="3917" name="Straight Connector 825"/>
              <p:cNvCxnSpPr/>
              <p:nvPr/>
            </p:nvCxnSpPr>
            <p:spPr>
              <a:xfrm flipV="1">
                <a:off x="6260760" y="-435240"/>
                <a:ext cx="360" cy="252360"/>
              </a:xfrm>
              <a:prstGeom prst="straightConnector1">
                <a:avLst/>
              </a:prstGeom>
              <a:ln w="6480">
                <a:solidFill>
                  <a:srgbClr val="a8a8a8"/>
                </a:solidFill>
                <a:miter/>
              </a:ln>
            </p:spPr>
          </p:cxnSp>
          <p:cxnSp>
            <p:nvCxnSpPr>
              <p:cNvPr id="3918" name="Straight Connector 826"/>
              <p:cNvCxnSpPr/>
              <p:nvPr/>
            </p:nvCxnSpPr>
            <p:spPr>
              <a:xfrm flipV="1">
                <a:off x="5272200" y="-435240"/>
                <a:ext cx="360" cy="252360"/>
              </a:xfrm>
              <a:prstGeom prst="straightConnector1">
                <a:avLst/>
              </a:prstGeom>
              <a:ln w="6480">
                <a:solidFill>
                  <a:srgbClr val="a8a8a8"/>
                </a:solidFill>
                <a:miter/>
              </a:ln>
            </p:spPr>
          </p:cxnSp>
          <p:cxnSp>
            <p:nvCxnSpPr>
              <p:cNvPr id="3919" name="Straight Connector 827"/>
              <p:cNvCxnSpPr/>
              <p:nvPr/>
            </p:nvCxnSpPr>
            <p:spPr>
              <a:xfrm flipV="1">
                <a:off x="5601600" y="-435240"/>
                <a:ext cx="360" cy="252360"/>
              </a:xfrm>
              <a:prstGeom prst="straightConnector1">
                <a:avLst/>
              </a:prstGeom>
              <a:ln w="6480">
                <a:solidFill>
                  <a:srgbClr val="a8a8a8"/>
                </a:solidFill>
                <a:miter/>
              </a:ln>
            </p:spPr>
          </p:cxnSp>
          <p:cxnSp>
            <p:nvCxnSpPr>
              <p:cNvPr id="3920" name="Straight Connector 828"/>
              <p:cNvCxnSpPr/>
              <p:nvPr/>
            </p:nvCxnSpPr>
            <p:spPr>
              <a:xfrm flipV="1">
                <a:off x="4613040" y="-435240"/>
                <a:ext cx="360" cy="252360"/>
              </a:xfrm>
              <a:prstGeom prst="straightConnector1">
                <a:avLst/>
              </a:prstGeom>
              <a:ln w="6480">
                <a:solidFill>
                  <a:srgbClr val="a8a8a8"/>
                </a:solidFill>
                <a:miter/>
              </a:ln>
            </p:spPr>
          </p:cxnSp>
          <p:cxnSp>
            <p:nvCxnSpPr>
              <p:cNvPr id="3921" name="Straight Connector 829"/>
              <p:cNvCxnSpPr/>
              <p:nvPr/>
            </p:nvCxnSpPr>
            <p:spPr>
              <a:xfrm flipV="1">
                <a:off x="4942440" y="-435240"/>
                <a:ext cx="360" cy="252360"/>
              </a:xfrm>
              <a:prstGeom prst="straightConnector1">
                <a:avLst/>
              </a:prstGeom>
              <a:ln w="6480">
                <a:solidFill>
                  <a:srgbClr val="a8a8a8"/>
                </a:solidFill>
                <a:miter/>
              </a:ln>
            </p:spPr>
          </p:cxnSp>
          <p:cxnSp>
            <p:nvCxnSpPr>
              <p:cNvPr id="3922" name="Straight Connector 830"/>
              <p:cNvCxnSpPr/>
              <p:nvPr/>
            </p:nvCxnSpPr>
            <p:spPr>
              <a:xfrm flipV="1">
                <a:off x="3953880" y="-435240"/>
                <a:ext cx="360" cy="252360"/>
              </a:xfrm>
              <a:prstGeom prst="straightConnector1">
                <a:avLst/>
              </a:prstGeom>
              <a:ln w="6480">
                <a:solidFill>
                  <a:srgbClr val="a8a8a8"/>
                </a:solidFill>
                <a:miter/>
              </a:ln>
            </p:spPr>
          </p:cxnSp>
          <p:cxnSp>
            <p:nvCxnSpPr>
              <p:cNvPr id="3923" name="Straight Connector 831"/>
              <p:cNvCxnSpPr/>
              <p:nvPr/>
            </p:nvCxnSpPr>
            <p:spPr>
              <a:xfrm flipV="1">
                <a:off x="4283640" y="-435240"/>
                <a:ext cx="360" cy="252360"/>
              </a:xfrm>
              <a:prstGeom prst="straightConnector1">
                <a:avLst/>
              </a:prstGeom>
              <a:ln w="6480">
                <a:solidFill>
                  <a:srgbClr val="a8a8a8"/>
                </a:solidFill>
                <a:miter/>
              </a:ln>
            </p:spPr>
          </p:cxnSp>
          <p:cxnSp>
            <p:nvCxnSpPr>
              <p:cNvPr id="3924" name="Straight Connector 832"/>
              <p:cNvCxnSpPr/>
              <p:nvPr/>
            </p:nvCxnSpPr>
            <p:spPr>
              <a:xfrm flipV="1">
                <a:off x="3295080" y="-435240"/>
                <a:ext cx="360" cy="252360"/>
              </a:xfrm>
              <a:prstGeom prst="straightConnector1">
                <a:avLst/>
              </a:prstGeom>
              <a:ln w="6480">
                <a:solidFill>
                  <a:srgbClr val="a8a8a8"/>
                </a:solidFill>
                <a:miter/>
              </a:ln>
            </p:spPr>
          </p:cxnSp>
          <p:cxnSp>
            <p:nvCxnSpPr>
              <p:cNvPr id="3925" name="Straight Connector 833"/>
              <p:cNvCxnSpPr/>
              <p:nvPr/>
            </p:nvCxnSpPr>
            <p:spPr>
              <a:xfrm flipV="1">
                <a:off x="3624480" y="-435240"/>
                <a:ext cx="360" cy="252360"/>
              </a:xfrm>
              <a:prstGeom prst="straightConnector1">
                <a:avLst/>
              </a:prstGeom>
              <a:ln w="6480">
                <a:solidFill>
                  <a:srgbClr val="a8a8a8"/>
                </a:solidFill>
                <a:miter/>
              </a:ln>
            </p:spPr>
          </p:cxnSp>
          <p:cxnSp>
            <p:nvCxnSpPr>
              <p:cNvPr id="3926" name="Straight Connector 834"/>
              <p:cNvCxnSpPr/>
              <p:nvPr/>
            </p:nvCxnSpPr>
            <p:spPr>
              <a:xfrm flipV="1">
                <a:off x="2635920" y="-435240"/>
                <a:ext cx="360" cy="252360"/>
              </a:xfrm>
              <a:prstGeom prst="straightConnector1">
                <a:avLst/>
              </a:prstGeom>
              <a:ln w="6480">
                <a:solidFill>
                  <a:srgbClr val="a8a8a8"/>
                </a:solidFill>
                <a:miter/>
              </a:ln>
            </p:spPr>
          </p:cxnSp>
          <p:cxnSp>
            <p:nvCxnSpPr>
              <p:cNvPr id="3927" name="Straight Connector 835"/>
              <p:cNvCxnSpPr/>
              <p:nvPr/>
            </p:nvCxnSpPr>
            <p:spPr>
              <a:xfrm flipV="1">
                <a:off x="2965320" y="-435240"/>
                <a:ext cx="360" cy="252360"/>
              </a:xfrm>
              <a:prstGeom prst="straightConnector1">
                <a:avLst/>
              </a:prstGeom>
              <a:ln w="6480">
                <a:solidFill>
                  <a:srgbClr val="a8a8a8"/>
                </a:solidFill>
                <a:miter/>
              </a:ln>
            </p:spPr>
          </p:cxnSp>
          <p:cxnSp>
            <p:nvCxnSpPr>
              <p:cNvPr id="3928" name="Straight Connector 836"/>
              <p:cNvCxnSpPr/>
              <p:nvPr/>
            </p:nvCxnSpPr>
            <p:spPr>
              <a:xfrm flipV="1">
                <a:off x="1976760" y="-435240"/>
                <a:ext cx="360" cy="252360"/>
              </a:xfrm>
              <a:prstGeom prst="straightConnector1">
                <a:avLst/>
              </a:prstGeom>
              <a:ln w="6480">
                <a:solidFill>
                  <a:srgbClr val="a8a8a8"/>
                </a:solidFill>
                <a:miter/>
              </a:ln>
            </p:spPr>
          </p:cxnSp>
          <p:cxnSp>
            <p:nvCxnSpPr>
              <p:cNvPr id="3929" name="Straight Connector 837"/>
              <p:cNvCxnSpPr/>
              <p:nvPr/>
            </p:nvCxnSpPr>
            <p:spPr>
              <a:xfrm flipV="1">
                <a:off x="2306520" y="-435240"/>
                <a:ext cx="360" cy="252360"/>
              </a:xfrm>
              <a:prstGeom prst="straightConnector1">
                <a:avLst/>
              </a:prstGeom>
              <a:ln w="6480">
                <a:solidFill>
                  <a:srgbClr val="a8a8a8"/>
                </a:solidFill>
                <a:miter/>
              </a:ln>
            </p:spPr>
          </p:cxnSp>
          <p:cxnSp>
            <p:nvCxnSpPr>
              <p:cNvPr id="3930" name="Straight Connector 838"/>
              <p:cNvCxnSpPr/>
              <p:nvPr/>
            </p:nvCxnSpPr>
            <p:spPr>
              <a:xfrm flipV="1">
                <a:off x="1317960" y="-435240"/>
                <a:ext cx="360" cy="252360"/>
              </a:xfrm>
              <a:prstGeom prst="straightConnector1">
                <a:avLst/>
              </a:prstGeom>
              <a:ln w="6480">
                <a:solidFill>
                  <a:srgbClr val="a8a8a8"/>
                </a:solidFill>
                <a:miter/>
              </a:ln>
            </p:spPr>
          </p:cxnSp>
          <p:cxnSp>
            <p:nvCxnSpPr>
              <p:cNvPr id="3931" name="Straight Connector 839"/>
              <p:cNvCxnSpPr/>
              <p:nvPr/>
            </p:nvCxnSpPr>
            <p:spPr>
              <a:xfrm flipV="1">
                <a:off x="1647360" y="-435240"/>
                <a:ext cx="360" cy="252360"/>
              </a:xfrm>
              <a:prstGeom prst="straightConnector1">
                <a:avLst/>
              </a:prstGeom>
              <a:ln w="6480">
                <a:solidFill>
                  <a:srgbClr val="a8a8a8"/>
                </a:solidFill>
                <a:miter/>
              </a:ln>
            </p:spPr>
          </p:cxnSp>
          <p:cxnSp>
            <p:nvCxnSpPr>
              <p:cNvPr id="3932" name="Straight Connector 840"/>
              <p:cNvCxnSpPr/>
              <p:nvPr/>
            </p:nvCxnSpPr>
            <p:spPr>
              <a:xfrm flipV="1">
                <a:off x="658800" y="-435240"/>
                <a:ext cx="360" cy="252360"/>
              </a:xfrm>
              <a:prstGeom prst="straightConnector1">
                <a:avLst/>
              </a:prstGeom>
              <a:ln w="6480">
                <a:solidFill>
                  <a:srgbClr val="a8a8a8"/>
                </a:solidFill>
                <a:miter/>
              </a:ln>
            </p:spPr>
          </p:cxnSp>
          <p:cxnSp>
            <p:nvCxnSpPr>
              <p:cNvPr id="3933" name="Straight Connector 841"/>
              <p:cNvCxnSpPr/>
              <p:nvPr/>
            </p:nvCxnSpPr>
            <p:spPr>
              <a:xfrm flipV="1">
                <a:off x="988200" y="-435240"/>
                <a:ext cx="360" cy="252360"/>
              </a:xfrm>
              <a:prstGeom prst="straightConnector1">
                <a:avLst/>
              </a:prstGeom>
              <a:ln w="6480">
                <a:solidFill>
                  <a:srgbClr val="a8a8a8"/>
                </a:solidFill>
                <a:miter/>
              </a:ln>
            </p:spPr>
          </p:cxnSp>
          <p:cxnSp>
            <p:nvCxnSpPr>
              <p:cNvPr id="3934" name="Straight Connector 842"/>
              <p:cNvCxnSpPr/>
              <p:nvPr/>
            </p:nvCxnSpPr>
            <p:spPr>
              <a:xfrm flipV="1">
                <a:off x="0" y="-435240"/>
                <a:ext cx="360" cy="252360"/>
              </a:xfrm>
              <a:prstGeom prst="straightConnector1">
                <a:avLst/>
              </a:prstGeom>
              <a:ln w="6480">
                <a:solidFill>
                  <a:srgbClr val="a8a8a8"/>
                </a:solidFill>
                <a:miter/>
              </a:ln>
            </p:spPr>
          </p:cxnSp>
          <p:cxnSp>
            <p:nvCxnSpPr>
              <p:cNvPr id="3935" name="Straight Connector 843"/>
              <p:cNvCxnSpPr/>
              <p:nvPr/>
            </p:nvCxnSpPr>
            <p:spPr>
              <a:xfrm flipV="1">
                <a:off x="329400" y="-435240"/>
                <a:ext cx="360" cy="252360"/>
              </a:xfrm>
              <a:prstGeom prst="straightConnector1">
                <a:avLst/>
              </a:prstGeom>
              <a:ln w="6480">
                <a:solidFill>
                  <a:srgbClr val="a8a8a8"/>
                </a:solidFill>
                <a:miter/>
              </a:ln>
            </p:spPr>
          </p:cxnSp>
          <p:cxnSp>
            <p:nvCxnSpPr>
              <p:cNvPr id="3936" name="Straight Connector 1883"/>
              <p:cNvCxnSpPr/>
              <p:nvPr/>
            </p:nvCxnSpPr>
            <p:spPr>
              <a:xfrm>
                <a:off x="12355560" y="326520"/>
                <a:ext cx="252360" cy="360"/>
              </a:xfrm>
              <a:prstGeom prst="straightConnector1">
                <a:avLst/>
              </a:prstGeom>
              <a:ln w="6480">
                <a:solidFill>
                  <a:srgbClr val="a8a8a8"/>
                </a:solidFill>
                <a:miter/>
              </a:ln>
            </p:spPr>
          </p:cxnSp>
          <p:cxnSp>
            <p:nvCxnSpPr>
              <p:cNvPr id="3937" name="Straight Connector 1884"/>
              <p:cNvCxnSpPr/>
              <p:nvPr/>
            </p:nvCxnSpPr>
            <p:spPr>
              <a:xfrm>
                <a:off x="12355560" y="0"/>
                <a:ext cx="252360" cy="360"/>
              </a:xfrm>
              <a:prstGeom prst="straightConnector1">
                <a:avLst/>
              </a:prstGeom>
              <a:ln w="6480">
                <a:solidFill>
                  <a:srgbClr val="a8a8a8"/>
                </a:solidFill>
                <a:miter/>
              </a:ln>
            </p:spPr>
          </p:cxnSp>
          <p:cxnSp>
            <p:nvCxnSpPr>
              <p:cNvPr id="3938" name="Straight Connector 1885"/>
              <p:cNvCxnSpPr/>
              <p:nvPr/>
            </p:nvCxnSpPr>
            <p:spPr>
              <a:xfrm>
                <a:off x="12355560" y="979560"/>
                <a:ext cx="252360" cy="360"/>
              </a:xfrm>
              <a:prstGeom prst="straightConnector1">
                <a:avLst/>
              </a:prstGeom>
              <a:ln w="6480">
                <a:solidFill>
                  <a:srgbClr val="a8a8a8"/>
                </a:solidFill>
                <a:miter/>
              </a:ln>
            </p:spPr>
          </p:cxnSp>
          <p:cxnSp>
            <p:nvCxnSpPr>
              <p:cNvPr id="3939" name="Straight Connector 1886"/>
              <p:cNvCxnSpPr/>
              <p:nvPr/>
            </p:nvCxnSpPr>
            <p:spPr>
              <a:xfrm>
                <a:off x="12355560" y="653040"/>
                <a:ext cx="252360" cy="360"/>
              </a:xfrm>
              <a:prstGeom prst="straightConnector1">
                <a:avLst/>
              </a:prstGeom>
              <a:ln w="6480">
                <a:solidFill>
                  <a:srgbClr val="a8a8a8"/>
                </a:solidFill>
                <a:miter/>
              </a:ln>
            </p:spPr>
          </p:cxnSp>
          <p:cxnSp>
            <p:nvCxnSpPr>
              <p:cNvPr id="3940" name="Straight Connector 1887"/>
              <p:cNvCxnSpPr/>
              <p:nvPr/>
            </p:nvCxnSpPr>
            <p:spPr>
              <a:xfrm>
                <a:off x="12355560" y="1632600"/>
                <a:ext cx="252360" cy="360"/>
              </a:xfrm>
              <a:prstGeom prst="straightConnector1">
                <a:avLst/>
              </a:prstGeom>
              <a:ln w="6480">
                <a:solidFill>
                  <a:srgbClr val="a8a8a8"/>
                </a:solidFill>
                <a:miter/>
              </a:ln>
            </p:spPr>
          </p:cxnSp>
          <p:cxnSp>
            <p:nvCxnSpPr>
              <p:cNvPr id="3941" name="Straight Connector 1888"/>
              <p:cNvCxnSpPr/>
              <p:nvPr/>
            </p:nvCxnSpPr>
            <p:spPr>
              <a:xfrm>
                <a:off x="12355560" y="1306080"/>
                <a:ext cx="252360" cy="360"/>
              </a:xfrm>
              <a:prstGeom prst="straightConnector1">
                <a:avLst/>
              </a:prstGeom>
              <a:ln w="6480">
                <a:solidFill>
                  <a:srgbClr val="a8a8a8"/>
                </a:solidFill>
                <a:miter/>
              </a:ln>
            </p:spPr>
          </p:cxnSp>
          <p:cxnSp>
            <p:nvCxnSpPr>
              <p:cNvPr id="3942" name="Straight Connector 1889"/>
              <p:cNvCxnSpPr/>
              <p:nvPr/>
            </p:nvCxnSpPr>
            <p:spPr>
              <a:xfrm>
                <a:off x="12355560" y="2285640"/>
                <a:ext cx="252360" cy="360"/>
              </a:xfrm>
              <a:prstGeom prst="straightConnector1">
                <a:avLst/>
              </a:prstGeom>
              <a:ln w="6480">
                <a:solidFill>
                  <a:srgbClr val="a8a8a8"/>
                </a:solidFill>
                <a:miter/>
              </a:ln>
            </p:spPr>
          </p:cxnSp>
          <p:cxnSp>
            <p:nvCxnSpPr>
              <p:cNvPr id="3943" name="Straight Connector 1890"/>
              <p:cNvCxnSpPr/>
              <p:nvPr/>
            </p:nvCxnSpPr>
            <p:spPr>
              <a:xfrm>
                <a:off x="12355560" y="1959120"/>
                <a:ext cx="252360" cy="360"/>
              </a:xfrm>
              <a:prstGeom prst="straightConnector1">
                <a:avLst/>
              </a:prstGeom>
              <a:ln w="6480">
                <a:solidFill>
                  <a:srgbClr val="a8a8a8"/>
                </a:solidFill>
                <a:miter/>
              </a:ln>
            </p:spPr>
          </p:cxnSp>
          <p:cxnSp>
            <p:nvCxnSpPr>
              <p:cNvPr id="3944" name="Straight Connector 1891"/>
              <p:cNvCxnSpPr/>
              <p:nvPr/>
            </p:nvCxnSpPr>
            <p:spPr>
              <a:xfrm>
                <a:off x="12355560" y="2939040"/>
                <a:ext cx="252360" cy="360"/>
              </a:xfrm>
              <a:prstGeom prst="straightConnector1">
                <a:avLst/>
              </a:prstGeom>
              <a:ln w="6480">
                <a:solidFill>
                  <a:srgbClr val="a8a8a8"/>
                </a:solidFill>
                <a:miter/>
              </a:ln>
            </p:spPr>
          </p:cxnSp>
          <p:cxnSp>
            <p:nvCxnSpPr>
              <p:cNvPr id="3945" name="Straight Connector 1892"/>
              <p:cNvCxnSpPr/>
              <p:nvPr/>
            </p:nvCxnSpPr>
            <p:spPr>
              <a:xfrm>
                <a:off x="12355560" y="2612520"/>
                <a:ext cx="252360" cy="360"/>
              </a:xfrm>
              <a:prstGeom prst="straightConnector1">
                <a:avLst/>
              </a:prstGeom>
              <a:ln w="6480">
                <a:solidFill>
                  <a:srgbClr val="a8a8a8"/>
                </a:solidFill>
                <a:miter/>
              </a:ln>
            </p:spPr>
          </p:cxnSp>
          <p:cxnSp>
            <p:nvCxnSpPr>
              <p:cNvPr id="3946" name="Straight Connector 1893"/>
              <p:cNvCxnSpPr/>
              <p:nvPr/>
            </p:nvCxnSpPr>
            <p:spPr>
              <a:xfrm>
                <a:off x="12355560" y="3592080"/>
                <a:ext cx="252360" cy="360"/>
              </a:xfrm>
              <a:prstGeom prst="straightConnector1">
                <a:avLst/>
              </a:prstGeom>
              <a:ln w="6480">
                <a:solidFill>
                  <a:srgbClr val="a8a8a8"/>
                </a:solidFill>
                <a:miter/>
              </a:ln>
            </p:spPr>
          </p:cxnSp>
          <p:cxnSp>
            <p:nvCxnSpPr>
              <p:cNvPr id="3947" name="Straight Connector 1894"/>
              <p:cNvCxnSpPr/>
              <p:nvPr/>
            </p:nvCxnSpPr>
            <p:spPr>
              <a:xfrm>
                <a:off x="12355560" y="3265560"/>
                <a:ext cx="252360" cy="360"/>
              </a:xfrm>
              <a:prstGeom prst="straightConnector1">
                <a:avLst/>
              </a:prstGeom>
              <a:ln w="6480">
                <a:solidFill>
                  <a:srgbClr val="a8a8a8"/>
                </a:solidFill>
                <a:miter/>
              </a:ln>
            </p:spPr>
          </p:cxnSp>
          <p:cxnSp>
            <p:nvCxnSpPr>
              <p:cNvPr id="3948" name="Straight Connector 1895"/>
              <p:cNvCxnSpPr/>
              <p:nvPr/>
            </p:nvCxnSpPr>
            <p:spPr>
              <a:xfrm>
                <a:off x="12355560" y="4245120"/>
                <a:ext cx="252360" cy="360"/>
              </a:xfrm>
              <a:prstGeom prst="straightConnector1">
                <a:avLst/>
              </a:prstGeom>
              <a:ln w="6480">
                <a:solidFill>
                  <a:srgbClr val="a8a8a8"/>
                </a:solidFill>
                <a:miter/>
              </a:ln>
            </p:spPr>
          </p:cxnSp>
          <p:cxnSp>
            <p:nvCxnSpPr>
              <p:cNvPr id="3949" name="Straight Connector 1896"/>
              <p:cNvCxnSpPr/>
              <p:nvPr/>
            </p:nvCxnSpPr>
            <p:spPr>
              <a:xfrm>
                <a:off x="12355560" y="3918600"/>
                <a:ext cx="252360" cy="360"/>
              </a:xfrm>
              <a:prstGeom prst="straightConnector1">
                <a:avLst/>
              </a:prstGeom>
              <a:ln w="6480">
                <a:solidFill>
                  <a:srgbClr val="a8a8a8"/>
                </a:solidFill>
                <a:miter/>
              </a:ln>
            </p:spPr>
          </p:cxnSp>
          <p:cxnSp>
            <p:nvCxnSpPr>
              <p:cNvPr id="3950" name="Straight Connector 1898"/>
              <p:cNvCxnSpPr/>
              <p:nvPr/>
            </p:nvCxnSpPr>
            <p:spPr>
              <a:xfrm>
                <a:off x="12355560" y="4571640"/>
                <a:ext cx="252360" cy="360"/>
              </a:xfrm>
              <a:prstGeom prst="straightConnector1">
                <a:avLst/>
              </a:prstGeom>
              <a:ln w="6480">
                <a:solidFill>
                  <a:srgbClr val="a8a8a8"/>
                </a:solidFill>
                <a:miter/>
              </a:ln>
            </p:spPr>
          </p:cxnSp>
          <p:cxnSp>
            <p:nvCxnSpPr>
              <p:cNvPr id="3951" name="Straight Connector 1899"/>
              <p:cNvCxnSpPr/>
              <p:nvPr/>
            </p:nvCxnSpPr>
            <p:spPr>
              <a:xfrm>
                <a:off x="12355560" y="5551560"/>
                <a:ext cx="252360" cy="360"/>
              </a:xfrm>
              <a:prstGeom prst="straightConnector1">
                <a:avLst/>
              </a:prstGeom>
              <a:ln w="6480">
                <a:solidFill>
                  <a:srgbClr val="a8a8a8"/>
                </a:solidFill>
                <a:miter/>
              </a:ln>
            </p:spPr>
          </p:cxnSp>
          <p:cxnSp>
            <p:nvCxnSpPr>
              <p:cNvPr id="3952" name="Straight Connector 1900"/>
              <p:cNvCxnSpPr/>
              <p:nvPr/>
            </p:nvCxnSpPr>
            <p:spPr>
              <a:xfrm>
                <a:off x="12355560" y="5225040"/>
                <a:ext cx="252360" cy="360"/>
              </a:xfrm>
              <a:prstGeom prst="straightConnector1">
                <a:avLst/>
              </a:prstGeom>
              <a:ln w="6480">
                <a:solidFill>
                  <a:srgbClr val="a8a8a8"/>
                </a:solidFill>
                <a:miter/>
              </a:ln>
            </p:spPr>
          </p:cxnSp>
          <p:cxnSp>
            <p:nvCxnSpPr>
              <p:cNvPr id="3953" name="Straight Connector 1901"/>
              <p:cNvCxnSpPr/>
              <p:nvPr/>
            </p:nvCxnSpPr>
            <p:spPr>
              <a:xfrm>
                <a:off x="12355560" y="6204600"/>
                <a:ext cx="252360" cy="360"/>
              </a:xfrm>
              <a:prstGeom prst="straightConnector1">
                <a:avLst/>
              </a:prstGeom>
              <a:ln w="6480">
                <a:solidFill>
                  <a:srgbClr val="a8a8a8"/>
                </a:solidFill>
                <a:miter/>
              </a:ln>
            </p:spPr>
          </p:cxnSp>
          <p:cxnSp>
            <p:nvCxnSpPr>
              <p:cNvPr id="3954" name="Straight Connector 1902"/>
              <p:cNvCxnSpPr/>
              <p:nvPr/>
            </p:nvCxnSpPr>
            <p:spPr>
              <a:xfrm>
                <a:off x="12355560" y="5878080"/>
                <a:ext cx="252360" cy="360"/>
              </a:xfrm>
              <a:prstGeom prst="straightConnector1">
                <a:avLst/>
              </a:prstGeom>
              <a:ln w="6480">
                <a:solidFill>
                  <a:srgbClr val="a8a8a8"/>
                </a:solidFill>
                <a:miter/>
              </a:ln>
            </p:spPr>
          </p:cxnSp>
          <p:cxnSp>
            <p:nvCxnSpPr>
              <p:cNvPr id="3955" name="Straight Connector 1903"/>
              <p:cNvCxnSpPr/>
              <p:nvPr/>
            </p:nvCxnSpPr>
            <p:spPr>
              <a:xfrm>
                <a:off x="12355560" y="6857640"/>
                <a:ext cx="252360" cy="360"/>
              </a:xfrm>
              <a:prstGeom prst="straightConnector1">
                <a:avLst/>
              </a:prstGeom>
              <a:ln w="6480">
                <a:solidFill>
                  <a:srgbClr val="a8a8a8"/>
                </a:solidFill>
                <a:miter/>
              </a:ln>
            </p:spPr>
          </p:cxnSp>
          <p:cxnSp>
            <p:nvCxnSpPr>
              <p:cNvPr id="3956" name="Straight Connector 1904"/>
              <p:cNvCxnSpPr/>
              <p:nvPr/>
            </p:nvCxnSpPr>
            <p:spPr>
              <a:xfrm>
                <a:off x="12355560" y="6531120"/>
                <a:ext cx="252360" cy="360"/>
              </a:xfrm>
              <a:prstGeom prst="straightConnector1">
                <a:avLst/>
              </a:prstGeom>
              <a:ln w="6480">
                <a:solidFill>
                  <a:srgbClr val="a8a8a8"/>
                </a:solidFill>
                <a:miter/>
              </a:ln>
            </p:spPr>
          </p:cxnSp>
          <p:cxnSp>
            <p:nvCxnSpPr>
              <p:cNvPr id="3957" name="Straight Connector 2091"/>
              <p:cNvCxnSpPr/>
              <p:nvPr/>
            </p:nvCxnSpPr>
            <p:spPr>
              <a:xfrm flipV="1">
                <a:off x="11862360" y="7041240"/>
                <a:ext cx="360" cy="252360"/>
              </a:xfrm>
              <a:prstGeom prst="straightConnector1">
                <a:avLst/>
              </a:prstGeom>
              <a:ln w="6480">
                <a:solidFill>
                  <a:srgbClr val="a8a8a8"/>
                </a:solidFill>
                <a:miter/>
              </a:ln>
            </p:spPr>
          </p:cxnSp>
          <p:cxnSp>
            <p:nvCxnSpPr>
              <p:cNvPr id="3958" name="Straight Connector 2092"/>
              <p:cNvCxnSpPr/>
              <p:nvPr/>
            </p:nvCxnSpPr>
            <p:spPr>
              <a:xfrm flipV="1">
                <a:off x="12191760" y="7041240"/>
                <a:ext cx="360" cy="252360"/>
              </a:xfrm>
              <a:prstGeom prst="straightConnector1">
                <a:avLst/>
              </a:prstGeom>
              <a:ln w="6480">
                <a:solidFill>
                  <a:srgbClr val="a8a8a8"/>
                </a:solidFill>
                <a:miter/>
              </a:ln>
            </p:spPr>
          </p:cxnSp>
          <p:cxnSp>
            <p:nvCxnSpPr>
              <p:cNvPr id="3959" name="Straight Connector 2093"/>
              <p:cNvCxnSpPr/>
              <p:nvPr/>
            </p:nvCxnSpPr>
            <p:spPr>
              <a:xfrm flipV="1">
                <a:off x="11203200" y="7041240"/>
                <a:ext cx="360" cy="252360"/>
              </a:xfrm>
              <a:prstGeom prst="straightConnector1">
                <a:avLst/>
              </a:prstGeom>
              <a:ln w="6480">
                <a:solidFill>
                  <a:srgbClr val="a8a8a8"/>
                </a:solidFill>
                <a:miter/>
              </a:ln>
            </p:spPr>
          </p:cxnSp>
          <p:cxnSp>
            <p:nvCxnSpPr>
              <p:cNvPr id="3960" name="Straight Connector 2094"/>
              <p:cNvCxnSpPr/>
              <p:nvPr/>
            </p:nvCxnSpPr>
            <p:spPr>
              <a:xfrm flipV="1">
                <a:off x="11532960" y="7041240"/>
                <a:ext cx="360" cy="252360"/>
              </a:xfrm>
              <a:prstGeom prst="straightConnector1">
                <a:avLst/>
              </a:prstGeom>
              <a:ln w="6480">
                <a:solidFill>
                  <a:srgbClr val="a8a8a8"/>
                </a:solidFill>
                <a:miter/>
              </a:ln>
            </p:spPr>
          </p:cxnSp>
          <p:cxnSp>
            <p:nvCxnSpPr>
              <p:cNvPr id="3961" name="Straight Connector 2095"/>
              <p:cNvCxnSpPr/>
              <p:nvPr/>
            </p:nvCxnSpPr>
            <p:spPr>
              <a:xfrm flipV="1">
                <a:off x="10544400" y="7041240"/>
                <a:ext cx="360" cy="252360"/>
              </a:xfrm>
              <a:prstGeom prst="straightConnector1">
                <a:avLst/>
              </a:prstGeom>
              <a:ln w="6480">
                <a:solidFill>
                  <a:srgbClr val="a8a8a8"/>
                </a:solidFill>
                <a:miter/>
              </a:ln>
            </p:spPr>
          </p:cxnSp>
          <p:cxnSp>
            <p:nvCxnSpPr>
              <p:cNvPr id="3962" name="Straight Connector 2096"/>
              <p:cNvCxnSpPr/>
              <p:nvPr/>
            </p:nvCxnSpPr>
            <p:spPr>
              <a:xfrm flipV="1">
                <a:off x="10873800" y="7041240"/>
                <a:ext cx="360" cy="252360"/>
              </a:xfrm>
              <a:prstGeom prst="straightConnector1">
                <a:avLst/>
              </a:prstGeom>
              <a:ln w="6480">
                <a:solidFill>
                  <a:srgbClr val="a8a8a8"/>
                </a:solidFill>
                <a:miter/>
              </a:ln>
            </p:spPr>
          </p:cxnSp>
          <p:cxnSp>
            <p:nvCxnSpPr>
              <p:cNvPr id="3963" name="Straight Connector 2097"/>
              <p:cNvCxnSpPr/>
              <p:nvPr/>
            </p:nvCxnSpPr>
            <p:spPr>
              <a:xfrm flipV="1">
                <a:off x="9885240" y="7041240"/>
                <a:ext cx="360" cy="252360"/>
              </a:xfrm>
              <a:prstGeom prst="straightConnector1">
                <a:avLst/>
              </a:prstGeom>
              <a:ln w="6480">
                <a:solidFill>
                  <a:srgbClr val="a8a8a8"/>
                </a:solidFill>
                <a:miter/>
              </a:ln>
            </p:spPr>
          </p:cxnSp>
          <p:cxnSp>
            <p:nvCxnSpPr>
              <p:cNvPr id="3964" name="Straight Connector 2098"/>
              <p:cNvCxnSpPr/>
              <p:nvPr/>
            </p:nvCxnSpPr>
            <p:spPr>
              <a:xfrm flipV="1">
                <a:off x="10214640" y="7041240"/>
                <a:ext cx="360" cy="252360"/>
              </a:xfrm>
              <a:prstGeom prst="straightConnector1">
                <a:avLst/>
              </a:prstGeom>
              <a:ln w="6480">
                <a:solidFill>
                  <a:srgbClr val="a8a8a8"/>
                </a:solidFill>
                <a:miter/>
              </a:ln>
            </p:spPr>
          </p:cxnSp>
          <p:cxnSp>
            <p:nvCxnSpPr>
              <p:cNvPr id="3965" name="Straight Connector 2099"/>
              <p:cNvCxnSpPr/>
              <p:nvPr/>
            </p:nvCxnSpPr>
            <p:spPr>
              <a:xfrm flipV="1">
                <a:off x="9226080" y="7041240"/>
                <a:ext cx="360" cy="252360"/>
              </a:xfrm>
              <a:prstGeom prst="straightConnector1">
                <a:avLst/>
              </a:prstGeom>
              <a:ln w="6480">
                <a:solidFill>
                  <a:srgbClr val="a8a8a8"/>
                </a:solidFill>
                <a:miter/>
              </a:ln>
            </p:spPr>
          </p:cxnSp>
          <p:cxnSp>
            <p:nvCxnSpPr>
              <p:cNvPr id="3966" name="Straight Connector 2100"/>
              <p:cNvCxnSpPr/>
              <p:nvPr/>
            </p:nvCxnSpPr>
            <p:spPr>
              <a:xfrm flipV="1">
                <a:off x="9555840" y="7041240"/>
                <a:ext cx="360" cy="252360"/>
              </a:xfrm>
              <a:prstGeom prst="straightConnector1">
                <a:avLst/>
              </a:prstGeom>
              <a:ln w="6480">
                <a:solidFill>
                  <a:srgbClr val="a8a8a8"/>
                </a:solidFill>
                <a:miter/>
              </a:ln>
            </p:spPr>
          </p:cxnSp>
          <p:cxnSp>
            <p:nvCxnSpPr>
              <p:cNvPr id="3967" name="Straight Connector 2101"/>
              <p:cNvCxnSpPr/>
              <p:nvPr/>
            </p:nvCxnSpPr>
            <p:spPr>
              <a:xfrm flipV="1">
                <a:off x="8567280" y="7041240"/>
                <a:ext cx="360" cy="252360"/>
              </a:xfrm>
              <a:prstGeom prst="straightConnector1">
                <a:avLst/>
              </a:prstGeom>
              <a:ln w="6480">
                <a:solidFill>
                  <a:srgbClr val="a8a8a8"/>
                </a:solidFill>
                <a:miter/>
              </a:ln>
            </p:spPr>
          </p:cxnSp>
          <p:cxnSp>
            <p:nvCxnSpPr>
              <p:cNvPr id="3968" name="Straight Connector 2102"/>
              <p:cNvCxnSpPr/>
              <p:nvPr/>
            </p:nvCxnSpPr>
            <p:spPr>
              <a:xfrm flipV="1">
                <a:off x="8896680" y="7041240"/>
                <a:ext cx="360" cy="252360"/>
              </a:xfrm>
              <a:prstGeom prst="straightConnector1">
                <a:avLst/>
              </a:prstGeom>
              <a:ln w="6480">
                <a:solidFill>
                  <a:srgbClr val="a8a8a8"/>
                </a:solidFill>
                <a:miter/>
              </a:ln>
            </p:spPr>
          </p:cxnSp>
          <p:cxnSp>
            <p:nvCxnSpPr>
              <p:cNvPr id="3969" name="Straight Connector 2103"/>
              <p:cNvCxnSpPr/>
              <p:nvPr/>
            </p:nvCxnSpPr>
            <p:spPr>
              <a:xfrm flipV="1">
                <a:off x="7908120" y="7041240"/>
                <a:ext cx="360" cy="252360"/>
              </a:xfrm>
              <a:prstGeom prst="straightConnector1">
                <a:avLst/>
              </a:prstGeom>
              <a:ln w="6480">
                <a:solidFill>
                  <a:srgbClr val="a8a8a8"/>
                </a:solidFill>
                <a:miter/>
              </a:ln>
            </p:spPr>
          </p:cxnSp>
          <p:cxnSp>
            <p:nvCxnSpPr>
              <p:cNvPr id="3970" name="Straight Connector 2104"/>
              <p:cNvCxnSpPr/>
              <p:nvPr/>
            </p:nvCxnSpPr>
            <p:spPr>
              <a:xfrm flipV="1">
                <a:off x="8237520" y="7041240"/>
                <a:ext cx="360" cy="252360"/>
              </a:xfrm>
              <a:prstGeom prst="straightConnector1">
                <a:avLst/>
              </a:prstGeom>
              <a:ln w="6480">
                <a:solidFill>
                  <a:srgbClr val="a8a8a8"/>
                </a:solidFill>
                <a:miter/>
              </a:ln>
            </p:spPr>
          </p:cxnSp>
          <p:cxnSp>
            <p:nvCxnSpPr>
              <p:cNvPr id="3971" name="Straight Connector 2105"/>
              <p:cNvCxnSpPr/>
              <p:nvPr/>
            </p:nvCxnSpPr>
            <p:spPr>
              <a:xfrm flipV="1">
                <a:off x="7248960" y="7041240"/>
                <a:ext cx="360" cy="252360"/>
              </a:xfrm>
              <a:prstGeom prst="straightConnector1">
                <a:avLst/>
              </a:prstGeom>
              <a:ln w="6480">
                <a:solidFill>
                  <a:srgbClr val="a8a8a8"/>
                </a:solidFill>
                <a:miter/>
              </a:ln>
            </p:spPr>
          </p:cxnSp>
          <p:cxnSp>
            <p:nvCxnSpPr>
              <p:cNvPr id="3972" name="Straight Connector 2106"/>
              <p:cNvCxnSpPr/>
              <p:nvPr/>
            </p:nvCxnSpPr>
            <p:spPr>
              <a:xfrm flipV="1">
                <a:off x="7578720" y="7041240"/>
                <a:ext cx="360" cy="252360"/>
              </a:xfrm>
              <a:prstGeom prst="straightConnector1">
                <a:avLst/>
              </a:prstGeom>
              <a:ln w="6480">
                <a:solidFill>
                  <a:srgbClr val="a8a8a8"/>
                </a:solidFill>
                <a:miter/>
              </a:ln>
            </p:spPr>
          </p:cxnSp>
          <p:cxnSp>
            <p:nvCxnSpPr>
              <p:cNvPr id="3973" name="Straight Connector 2107"/>
              <p:cNvCxnSpPr/>
              <p:nvPr/>
            </p:nvCxnSpPr>
            <p:spPr>
              <a:xfrm flipV="1">
                <a:off x="6590160" y="7041240"/>
                <a:ext cx="360" cy="252360"/>
              </a:xfrm>
              <a:prstGeom prst="straightConnector1">
                <a:avLst/>
              </a:prstGeom>
              <a:ln w="6480">
                <a:solidFill>
                  <a:srgbClr val="a8a8a8"/>
                </a:solidFill>
                <a:miter/>
              </a:ln>
            </p:spPr>
          </p:cxnSp>
          <p:cxnSp>
            <p:nvCxnSpPr>
              <p:cNvPr id="3974" name="Straight Connector 2108"/>
              <p:cNvCxnSpPr/>
              <p:nvPr/>
            </p:nvCxnSpPr>
            <p:spPr>
              <a:xfrm flipV="1">
                <a:off x="6919560" y="7041240"/>
                <a:ext cx="360" cy="252360"/>
              </a:xfrm>
              <a:prstGeom prst="straightConnector1">
                <a:avLst/>
              </a:prstGeom>
              <a:ln w="6480">
                <a:solidFill>
                  <a:srgbClr val="a8a8a8"/>
                </a:solidFill>
                <a:miter/>
              </a:ln>
            </p:spPr>
          </p:cxnSp>
          <p:cxnSp>
            <p:nvCxnSpPr>
              <p:cNvPr id="3975" name="Straight Connector 2109"/>
              <p:cNvCxnSpPr/>
              <p:nvPr/>
            </p:nvCxnSpPr>
            <p:spPr>
              <a:xfrm flipV="1">
                <a:off x="5931000" y="7041240"/>
                <a:ext cx="360" cy="252360"/>
              </a:xfrm>
              <a:prstGeom prst="straightConnector1">
                <a:avLst/>
              </a:prstGeom>
              <a:ln w="6480">
                <a:solidFill>
                  <a:srgbClr val="a8a8a8"/>
                </a:solidFill>
                <a:miter/>
              </a:ln>
            </p:spPr>
          </p:cxnSp>
          <p:cxnSp>
            <p:nvCxnSpPr>
              <p:cNvPr id="3976" name="Straight Connector 2110"/>
              <p:cNvCxnSpPr/>
              <p:nvPr/>
            </p:nvCxnSpPr>
            <p:spPr>
              <a:xfrm flipV="1">
                <a:off x="6260760" y="7041240"/>
                <a:ext cx="360" cy="252360"/>
              </a:xfrm>
              <a:prstGeom prst="straightConnector1">
                <a:avLst/>
              </a:prstGeom>
              <a:ln w="6480">
                <a:solidFill>
                  <a:srgbClr val="a8a8a8"/>
                </a:solidFill>
                <a:miter/>
              </a:ln>
            </p:spPr>
          </p:cxnSp>
          <p:cxnSp>
            <p:nvCxnSpPr>
              <p:cNvPr id="3977" name="Straight Connector 2111"/>
              <p:cNvCxnSpPr/>
              <p:nvPr/>
            </p:nvCxnSpPr>
            <p:spPr>
              <a:xfrm flipV="1">
                <a:off x="5272200" y="7041240"/>
                <a:ext cx="360" cy="252360"/>
              </a:xfrm>
              <a:prstGeom prst="straightConnector1">
                <a:avLst/>
              </a:prstGeom>
              <a:ln w="6480">
                <a:solidFill>
                  <a:srgbClr val="a8a8a8"/>
                </a:solidFill>
                <a:miter/>
              </a:ln>
            </p:spPr>
          </p:cxnSp>
          <p:cxnSp>
            <p:nvCxnSpPr>
              <p:cNvPr id="3978" name="Straight Connector 2112"/>
              <p:cNvCxnSpPr/>
              <p:nvPr/>
            </p:nvCxnSpPr>
            <p:spPr>
              <a:xfrm flipV="1">
                <a:off x="5601600" y="7041240"/>
                <a:ext cx="360" cy="252360"/>
              </a:xfrm>
              <a:prstGeom prst="straightConnector1">
                <a:avLst/>
              </a:prstGeom>
              <a:ln w="6480">
                <a:solidFill>
                  <a:srgbClr val="a8a8a8"/>
                </a:solidFill>
                <a:miter/>
              </a:ln>
            </p:spPr>
          </p:cxnSp>
          <p:cxnSp>
            <p:nvCxnSpPr>
              <p:cNvPr id="3979" name="Straight Connector 2113"/>
              <p:cNvCxnSpPr/>
              <p:nvPr/>
            </p:nvCxnSpPr>
            <p:spPr>
              <a:xfrm flipV="1">
                <a:off x="4613040" y="7041240"/>
                <a:ext cx="360" cy="252360"/>
              </a:xfrm>
              <a:prstGeom prst="straightConnector1">
                <a:avLst/>
              </a:prstGeom>
              <a:ln w="6480">
                <a:solidFill>
                  <a:srgbClr val="a8a8a8"/>
                </a:solidFill>
                <a:miter/>
              </a:ln>
            </p:spPr>
          </p:cxnSp>
          <p:cxnSp>
            <p:nvCxnSpPr>
              <p:cNvPr id="3980" name="Straight Connector 2114"/>
              <p:cNvCxnSpPr/>
              <p:nvPr/>
            </p:nvCxnSpPr>
            <p:spPr>
              <a:xfrm flipV="1">
                <a:off x="4942440" y="7041240"/>
                <a:ext cx="360" cy="252360"/>
              </a:xfrm>
              <a:prstGeom prst="straightConnector1">
                <a:avLst/>
              </a:prstGeom>
              <a:ln w="6480">
                <a:solidFill>
                  <a:srgbClr val="a8a8a8"/>
                </a:solidFill>
                <a:miter/>
              </a:ln>
            </p:spPr>
          </p:cxnSp>
          <p:cxnSp>
            <p:nvCxnSpPr>
              <p:cNvPr id="3981" name="Straight Connector 2115"/>
              <p:cNvCxnSpPr/>
              <p:nvPr/>
            </p:nvCxnSpPr>
            <p:spPr>
              <a:xfrm flipV="1">
                <a:off x="3953880" y="7041240"/>
                <a:ext cx="360" cy="252360"/>
              </a:xfrm>
              <a:prstGeom prst="straightConnector1">
                <a:avLst/>
              </a:prstGeom>
              <a:ln w="6480">
                <a:solidFill>
                  <a:srgbClr val="a8a8a8"/>
                </a:solidFill>
                <a:miter/>
              </a:ln>
            </p:spPr>
          </p:cxnSp>
          <p:cxnSp>
            <p:nvCxnSpPr>
              <p:cNvPr id="3982" name="Straight Connector 2116"/>
              <p:cNvCxnSpPr/>
              <p:nvPr/>
            </p:nvCxnSpPr>
            <p:spPr>
              <a:xfrm flipV="1">
                <a:off x="4283640" y="7041240"/>
                <a:ext cx="360" cy="252360"/>
              </a:xfrm>
              <a:prstGeom prst="straightConnector1">
                <a:avLst/>
              </a:prstGeom>
              <a:ln w="6480">
                <a:solidFill>
                  <a:srgbClr val="a8a8a8"/>
                </a:solidFill>
                <a:miter/>
              </a:ln>
            </p:spPr>
          </p:cxnSp>
          <p:cxnSp>
            <p:nvCxnSpPr>
              <p:cNvPr id="3983" name="Straight Connector 2117"/>
              <p:cNvCxnSpPr/>
              <p:nvPr/>
            </p:nvCxnSpPr>
            <p:spPr>
              <a:xfrm flipV="1">
                <a:off x="3295080" y="7041240"/>
                <a:ext cx="360" cy="252360"/>
              </a:xfrm>
              <a:prstGeom prst="straightConnector1">
                <a:avLst/>
              </a:prstGeom>
              <a:ln w="6480">
                <a:solidFill>
                  <a:srgbClr val="a8a8a8"/>
                </a:solidFill>
                <a:miter/>
              </a:ln>
            </p:spPr>
          </p:cxnSp>
          <p:cxnSp>
            <p:nvCxnSpPr>
              <p:cNvPr id="3984" name="Straight Connector 2118"/>
              <p:cNvCxnSpPr/>
              <p:nvPr/>
            </p:nvCxnSpPr>
            <p:spPr>
              <a:xfrm flipV="1">
                <a:off x="3624480" y="7041240"/>
                <a:ext cx="360" cy="252360"/>
              </a:xfrm>
              <a:prstGeom prst="straightConnector1">
                <a:avLst/>
              </a:prstGeom>
              <a:ln w="6480">
                <a:solidFill>
                  <a:srgbClr val="a8a8a8"/>
                </a:solidFill>
                <a:miter/>
              </a:ln>
            </p:spPr>
          </p:cxnSp>
          <p:cxnSp>
            <p:nvCxnSpPr>
              <p:cNvPr id="3985" name="Straight Connector 2119"/>
              <p:cNvCxnSpPr/>
              <p:nvPr/>
            </p:nvCxnSpPr>
            <p:spPr>
              <a:xfrm flipV="1">
                <a:off x="2635920" y="7041240"/>
                <a:ext cx="360" cy="252360"/>
              </a:xfrm>
              <a:prstGeom prst="straightConnector1">
                <a:avLst/>
              </a:prstGeom>
              <a:ln w="6480">
                <a:solidFill>
                  <a:srgbClr val="a8a8a8"/>
                </a:solidFill>
                <a:miter/>
              </a:ln>
            </p:spPr>
          </p:cxnSp>
          <p:cxnSp>
            <p:nvCxnSpPr>
              <p:cNvPr id="3986" name="Straight Connector 2120"/>
              <p:cNvCxnSpPr/>
              <p:nvPr/>
            </p:nvCxnSpPr>
            <p:spPr>
              <a:xfrm flipV="1">
                <a:off x="2965320" y="7041240"/>
                <a:ext cx="360" cy="252360"/>
              </a:xfrm>
              <a:prstGeom prst="straightConnector1">
                <a:avLst/>
              </a:prstGeom>
              <a:ln w="6480">
                <a:solidFill>
                  <a:srgbClr val="a8a8a8"/>
                </a:solidFill>
                <a:miter/>
              </a:ln>
            </p:spPr>
          </p:cxnSp>
          <p:cxnSp>
            <p:nvCxnSpPr>
              <p:cNvPr id="3987" name="Straight Connector 2121"/>
              <p:cNvCxnSpPr/>
              <p:nvPr/>
            </p:nvCxnSpPr>
            <p:spPr>
              <a:xfrm flipV="1">
                <a:off x="1976760" y="7041240"/>
                <a:ext cx="360" cy="252360"/>
              </a:xfrm>
              <a:prstGeom prst="straightConnector1">
                <a:avLst/>
              </a:prstGeom>
              <a:ln w="6480">
                <a:solidFill>
                  <a:srgbClr val="a8a8a8"/>
                </a:solidFill>
                <a:miter/>
              </a:ln>
            </p:spPr>
          </p:cxnSp>
          <p:cxnSp>
            <p:nvCxnSpPr>
              <p:cNvPr id="3988" name="Straight Connector 2122"/>
              <p:cNvCxnSpPr/>
              <p:nvPr/>
            </p:nvCxnSpPr>
            <p:spPr>
              <a:xfrm flipV="1">
                <a:off x="2306520" y="7041240"/>
                <a:ext cx="360" cy="252360"/>
              </a:xfrm>
              <a:prstGeom prst="straightConnector1">
                <a:avLst/>
              </a:prstGeom>
              <a:ln w="6480">
                <a:solidFill>
                  <a:srgbClr val="a8a8a8"/>
                </a:solidFill>
                <a:miter/>
              </a:ln>
            </p:spPr>
          </p:cxnSp>
          <p:cxnSp>
            <p:nvCxnSpPr>
              <p:cNvPr id="3989" name="Straight Connector 2123"/>
              <p:cNvCxnSpPr/>
              <p:nvPr/>
            </p:nvCxnSpPr>
            <p:spPr>
              <a:xfrm flipV="1">
                <a:off x="1317960" y="7041240"/>
                <a:ext cx="360" cy="252360"/>
              </a:xfrm>
              <a:prstGeom prst="straightConnector1">
                <a:avLst/>
              </a:prstGeom>
              <a:ln w="6480">
                <a:solidFill>
                  <a:srgbClr val="a8a8a8"/>
                </a:solidFill>
                <a:miter/>
              </a:ln>
            </p:spPr>
          </p:cxnSp>
          <p:cxnSp>
            <p:nvCxnSpPr>
              <p:cNvPr id="3990" name="Straight Connector 2124"/>
              <p:cNvCxnSpPr/>
              <p:nvPr/>
            </p:nvCxnSpPr>
            <p:spPr>
              <a:xfrm flipV="1">
                <a:off x="1647360" y="7041240"/>
                <a:ext cx="360" cy="252360"/>
              </a:xfrm>
              <a:prstGeom prst="straightConnector1">
                <a:avLst/>
              </a:prstGeom>
              <a:ln w="6480">
                <a:solidFill>
                  <a:srgbClr val="a8a8a8"/>
                </a:solidFill>
                <a:miter/>
              </a:ln>
            </p:spPr>
          </p:cxnSp>
          <p:cxnSp>
            <p:nvCxnSpPr>
              <p:cNvPr id="3991" name="Straight Connector 2125"/>
              <p:cNvCxnSpPr/>
              <p:nvPr/>
            </p:nvCxnSpPr>
            <p:spPr>
              <a:xfrm flipV="1">
                <a:off x="658800" y="7041240"/>
                <a:ext cx="360" cy="252360"/>
              </a:xfrm>
              <a:prstGeom prst="straightConnector1">
                <a:avLst/>
              </a:prstGeom>
              <a:ln w="6480">
                <a:solidFill>
                  <a:srgbClr val="a8a8a8"/>
                </a:solidFill>
                <a:miter/>
              </a:ln>
            </p:spPr>
          </p:cxnSp>
          <p:cxnSp>
            <p:nvCxnSpPr>
              <p:cNvPr id="3992" name="Straight Connector 2126"/>
              <p:cNvCxnSpPr/>
              <p:nvPr/>
            </p:nvCxnSpPr>
            <p:spPr>
              <a:xfrm flipV="1">
                <a:off x="988200" y="7041240"/>
                <a:ext cx="360" cy="252360"/>
              </a:xfrm>
              <a:prstGeom prst="straightConnector1">
                <a:avLst/>
              </a:prstGeom>
              <a:ln w="6480">
                <a:solidFill>
                  <a:srgbClr val="a8a8a8"/>
                </a:solidFill>
                <a:miter/>
              </a:ln>
            </p:spPr>
          </p:cxnSp>
          <p:cxnSp>
            <p:nvCxnSpPr>
              <p:cNvPr id="3993" name="Straight Connector 2127"/>
              <p:cNvCxnSpPr/>
              <p:nvPr/>
            </p:nvCxnSpPr>
            <p:spPr>
              <a:xfrm flipV="1">
                <a:off x="0" y="7041240"/>
                <a:ext cx="360" cy="252360"/>
              </a:xfrm>
              <a:prstGeom prst="straightConnector1">
                <a:avLst/>
              </a:prstGeom>
              <a:ln w="6480">
                <a:solidFill>
                  <a:srgbClr val="a8a8a8"/>
                </a:solidFill>
                <a:miter/>
              </a:ln>
            </p:spPr>
          </p:cxnSp>
          <p:cxnSp>
            <p:nvCxnSpPr>
              <p:cNvPr id="3994"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3995" name="PlaceHolder 1"/>
          <p:cNvSpPr>
            <a:spLocks noGrp="1"/>
          </p:cNvSpPr>
          <p:nvPr>
            <p:ph type="body"/>
          </p:nvPr>
        </p:nvSpPr>
        <p:spPr>
          <a:xfrm>
            <a:off x="6267960" y="1795680"/>
            <a:ext cx="5266440" cy="440352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3996" name="PlaceHolder 2"/>
          <p:cNvSpPr>
            <a:spLocks noGrp="1"/>
          </p:cNvSpPr>
          <p:nvPr>
            <p:ph type="body"/>
          </p:nvPr>
        </p:nvSpPr>
        <p:spPr>
          <a:xfrm>
            <a:off x="659160" y="1795680"/>
            <a:ext cx="52664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3997" name="PlaceHolder 3"/>
          <p:cNvSpPr>
            <a:spLocks noGrp="1"/>
          </p:cNvSpPr>
          <p:nvPr>
            <p:ph type="sldNum" idx="1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5AA7F352-3773-42CC-91CB-75FA7E6E652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998" name="PlaceHolder 4"/>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3999" name="PlaceHolder 5"/>
          <p:cNvSpPr>
            <a:spLocks noGrp="1"/>
          </p:cNvSpPr>
          <p:nvPr>
            <p:ph type="body"/>
          </p:nvPr>
        </p:nvSpPr>
        <p:spPr>
          <a:xfrm>
            <a:off x="62679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4000" name="PlaceHolder 6"/>
          <p:cNvSpPr>
            <a:spLocks noGrp="1"/>
          </p:cNvSpPr>
          <p:nvPr>
            <p:ph type="ftr" idx="11"/>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01" name="PlaceHolder 7"/>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grpSp>
        <p:nvGrpSpPr>
          <p:cNvPr id="4002" name="Group 17"/>
          <p:cNvGrpSpPr/>
          <p:nvPr/>
        </p:nvGrpSpPr>
        <p:grpSpPr>
          <a:xfrm>
            <a:off x="-2368440" y="0"/>
            <a:ext cx="1871640" cy="4379040"/>
            <a:chOff x="-2368440" y="0"/>
            <a:chExt cx="1871640" cy="4379040"/>
          </a:xfrm>
        </p:grpSpPr>
        <p:grpSp>
          <p:nvGrpSpPr>
            <p:cNvPr id="4003" name="Group 18"/>
            <p:cNvGrpSpPr/>
            <p:nvPr/>
          </p:nvGrpSpPr>
          <p:grpSpPr>
            <a:xfrm>
              <a:off x="-2368440" y="0"/>
              <a:ext cx="1871640" cy="4379040"/>
              <a:chOff x="-2368440" y="0"/>
              <a:chExt cx="1871640" cy="4379040"/>
            </a:xfrm>
          </p:grpSpPr>
          <p:grpSp>
            <p:nvGrpSpPr>
              <p:cNvPr id="4004" name="Group 20"/>
              <p:cNvGrpSpPr/>
              <p:nvPr/>
            </p:nvGrpSpPr>
            <p:grpSpPr>
              <a:xfrm>
                <a:off x="-2368440" y="0"/>
                <a:ext cx="1871640" cy="4379040"/>
                <a:chOff x="-2368440" y="0"/>
                <a:chExt cx="1871640" cy="4379040"/>
              </a:xfrm>
            </p:grpSpPr>
            <p:grpSp>
              <p:nvGrpSpPr>
                <p:cNvPr id="4005" name="Group 22"/>
                <p:cNvGrpSpPr/>
                <p:nvPr/>
              </p:nvGrpSpPr>
              <p:grpSpPr>
                <a:xfrm>
                  <a:off x="-2368440" y="0"/>
                  <a:ext cx="1871640" cy="4379040"/>
                  <a:chOff x="-2368440" y="0"/>
                  <a:chExt cx="1871640" cy="4379040"/>
                </a:xfrm>
              </p:grpSpPr>
              <p:sp>
                <p:nvSpPr>
                  <p:cNvPr id="4006"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4007"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4008"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4009" name="Picture 21" descr=""/>
              <p:cNvPicPr/>
              <p:nvPr/>
            </p:nvPicPr>
            <p:blipFill>
              <a:blip r:embed="rId6"/>
              <a:stretch/>
            </p:blipFill>
            <p:spPr>
              <a:xfrm>
                <a:off x="-2236680" y="1755000"/>
                <a:ext cx="1045800" cy="788760"/>
              </a:xfrm>
              <a:prstGeom prst="rect">
                <a:avLst/>
              </a:prstGeom>
              <a:ln w="0">
                <a:noFill/>
              </a:ln>
            </p:spPr>
          </p:pic>
        </p:grpSp>
        <p:sp>
          <p:nvSpPr>
            <p:cNvPr id="4010" name="Rectangle 19"/>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47" name="Scale panel"/>
          <p:cNvSpPr/>
          <p:nvPr/>
        </p:nvSpPr>
        <p:spPr>
          <a:xfrm>
            <a:off x="-2368440" y="-435600"/>
            <a:ext cx="16929000" cy="7728480"/>
          </a:xfrm>
          <a:prstGeom prst="rect">
            <a:avLst/>
          </a:prstGeom>
          <a:no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grpSp>
        <p:nvGrpSpPr>
          <p:cNvPr id="4048" name="Master Grid"/>
          <p:cNvGrpSpPr/>
          <p:nvPr/>
        </p:nvGrpSpPr>
        <p:grpSpPr>
          <a:xfrm>
            <a:off x="0" y="0"/>
            <a:ext cx="12191760" cy="6858000"/>
            <a:chOff x="0" y="0"/>
            <a:chExt cx="12191760" cy="6858000"/>
          </a:xfrm>
        </p:grpSpPr>
        <p:grpSp>
          <p:nvGrpSpPr>
            <p:cNvPr id="4049" name="GRID"/>
            <p:cNvGrpSpPr/>
            <p:nvPr/>
          </p:nvGrpSpPr>
          <p:grpSpPr>
            <a:xfrm>
              <a:off x="0" y="0"/>
              <a:ext cx="12191760" cy="6858000"/>
              <a:chOff x="0" y="0"/>
              <a:chExt cx="12191760" cy="6858000"/>
            </a:xfrm>
          </p:grpSpPr>
          <p:grpSp>
            <p:nvGrpSpPr>
              <p:cNvPr id="4050" name="Group 454"/>
              <p:cNvGrpSpPr/>
              <p:nvPr/>
            </p:nvGrpSpPr>
            <p:grpSpPr>
              <a:xfrm>
                <a:off x="0" y="0"/>
                <a:ext cx="12191760" cy="6858000"/>
                <a:chOff x="0" y="0"/>
                <a:chExt cx="12191760" cy="6858000"/>
              </a:xfrm>
            </p:grpSpPr>
            <p:cxnSp>
              <p:nvCxnSpPr>
                <p:cNvPr id="4051" name="Straight Connector 478"/>
                <p:cNvCxnSpPr/>
                <p:nvPr/>
              </p:nvCxnSpPr>
              <p:spPr>
                <a:xfrm>
                  <a:off x="329400" y="0"/>
                  <a:ext cx="360" cy="6858360"/>
                </a:xfrm>
                <a:prstGeom prst="straightConnector1">
                  <a:avLst/>
                </a:prstGeom>
                <a:ln w="6480">
                  <a:solidFill>
                    <a:srgbClr val="dbdbdb">
                      <a:alpha val="20000"/>
                    </a:srgbClr>
                  </a:solidFill>
                  <a:miter/>
                </a:ln>
              </p:spPr>
            </p:cxnSp>
            <p:cxnSp>
              <p:nvCxnSpPr>
                <p:cNvPr id="4052" name="Straight Connector 479"/>
                <p:cNvCxnSpPr/>
                <p:nvPr/>
              </p:nvCxnSpPr>
              <p:spPr>
                <a:xfrm>
                  <a:off x="0" y="0"/>
                  <a:ext cx="360" cy="6858360"/>
                </a:xfrm>
                <a:prstGeom prst="straightConnector1">
                  <a:avLst/>
                </a:prstGeom>
                <a:ln w="6480">
                  <a:solidFill>
                    <a:srgbClr val="dbdbdb">
                      <a:alpha val="20000"/>
                    </a:srgbClr>
                  </a:solidFill>
                  <a:miter/>
                </a:ln>
              </p:spPr>
            </p:cxnSp>
            <p:cxnSp>
              <p:nvCxnSpPr>
                <p:cNvPr id="4053" name="Straight Connector 480"/>
                <p:cNvCxnSpPr/>
                <p:nvPr/>
              </p:nvCxnSpPr>
              <p:spPr>
                <a:xfrm>
                  <a:off x="988200" y="0"/>
                  <a:ext cx="360" cy="6858360"/>
                </a:xfrm>
                <a:prstGeom prst="straightConnector1">
                  <a:avLst/>
                </a:prstGeom>
                <a:ln w="6480">
                  <a:solidFill>
                    <a:srgbClr val="dbdbdb">
                      <a:alpha val="20000"/>
                    </a:srgbClr>
                  </a:solidFill>
                  <a:miter/>
                </a:ln>
              </p:spPr>
            </p:cxnSp>
            <p:cxnSp>
              <p:nvCxnSpPr>
                <p:cNvPr id="4054" name="Straight Connector 481"/>
                <p:cNvCxnSpPr/>
                <p:nvPr/>
              </p:nvCxnSpPr>
              <p:spPr>
                <a:xfrm>
                  <a:off x="658800" y="0"/>
                  <a:ext cx="360" cy="6858360"/>
                </a:xfrm>
                <a:prstGeom prst="straightConnector1">
                  <a:avLst/>
                </a:prstGeom>
                <a:ln w="6480">
                  <a:solidFill>
                    <a:srgbClr val="dbdbdb">
                      <a:alpha val="20000"/>
                    </a:srgbClr>
                  </a:solidFill>
                  <a:miter/>
                </a:ln>
              </p:spPr>
            </p:cxnSp>
            <p:cxnSp>
              <p:nvCxnSpPr>
                <p:cNvPr id="4055" name="Straight Connector 482"/>
                <p:cNvCxnSpPr/>
                <p:nvPr/>
              </p:nvCxnSpPr>
              <p:spPr>
                <a:xfrm>
                  <a:off x="1647360" y="0"/>
                  <a:ext cx="360" cy="6858360"/>
                </a:xfrm>
                <a:prstGeom prst="straightConnector1">
                  <a:avLst/>
                </a:prstGeom>
                <a:ln w="6480">
                  <a:solidFill>
                    <a:srgbClr val="dbdbdb">
                      <a:alpha val="20000"/>
                    </a:srgbClr>
                  </a:solidFill>
                  <a:miter/>
                </a:ln>
              </p:spPr>
            </p:cxnSp>
            <p:cxnSp>
              <p:nvCxnSpPr>
                <p:cNvPr id="4056" name="Straight Connector 483"/>
                <p:cNvCxnSpPr/>
                <p:nvPr/>
              </p:nvCxnSpPr>
              <p:spPr>
                <a:xfrm>
                  <a:off x="1317960" y="0"/>
                  <a:ext cx="360" cy="6858360"/>
                </a:xfrm>
                <a:prstGeom prst="straightConnector1">
                  <a:avLst/>
                </a:prstGeom>
                <a:ln w="6480">
                  <a:solidFill>
                    <a:srgbClr val="dbdbdb">
                      <a:alpha val="20000"/>
                    </a:srgbClr>
                  </a:solidFill>
                  <a:miter/>
                </a:ln>
              </p:spPr>
            </p:cxnSp>
            <p:cxnSp>
              <p:nvCxnSpPr>
                <p:cNvPr id="4057" name="Straight Connector 484"/>
                <p:cNvCxnSpPr/>
                <p:nvPr/>
              </p:nvCxnSpPr>
              <p:spPr>
                <a:xfrm>
                  <a:off x="2306520" y="0"/>
                  <a:ext cx="360" cy="6858360"/>
                </a:xfrm>
                <a:prstGeom prst="straightConnector1">
                  <a:avLst/>
                </a:prstGeom>
                <a:ln w="6480">
                  <a:solidFill>
                    <a:srgbClr val="dbdbdb">
                      <a:alpha val="20000"/>
                    </a:srgbClr>
                  </a:solidFill>
                  <a:miter/>
                </a:ln>
              </p:spPr>
            </p:cxnSp>
            <p:cxnSp>
              <p:nvCxnSpPr>
                <p:cNvPr id="4058" name="Straight Connector 485"/>
                <p:cNvCxnSpPr/>
                <p:nvPr/>
              </p:nvCxnSpPr>
              <p:spPr>
                <a:xfrm>
                  <a:off x="1976760" y="0"/>
                  <a:ext cx="360" cy="6858360"/>
                </a:xfrm>
                <a:prstGeom prst="straightConnector1">
                  <a:avLst/>
                </a:prstGeom>
                <a:ln w="6480">
                  <a:solidFill>
                    <a:srgbClr val="dbdbdb">
                      <a:alpha val="20000"/>
                    </a:srgbClr>
                  </a:solidFill>
                  <a:miter/>
                </a:ln>
              </p:spPr>
            </p:cxnSp>
            <p:cxnSp>
              <p:nvCxnSpPr>
                <p:cNvPr id="4059" name="Straight Connector 486"/>
                <p:cNvCxnSpPr/>
                <p:nvPr/>
              </p:nvCxnSpPr>
              <p:spPr>
                <a:xfrm>
                  <a:off x="2965320" y="0"/>
                  <a:ext cx="360" cy="6858360"/>
                </a:xfrm>
                <a:prstGeom prst="straightConnector1">
                  <a:avLst/>
                </a:prstGeom>
                <a:ln w="6480">
                  <a:solidFill>
                    <a:srgbClr val="dbdbdb">
                      <a:alpha val="20000"/>
                    </a:srgbClr>
                  </a:solidFill>
                  <a:miter/>
                </a:ln>
              </p:spPr>
            </p:cxnSp>
            <p:cxnSp>
              <p:nvCxnSpPr>
                <p:cNvPr id="4060" name="Straight Connector 487"/>
                <p:cNvCxnSpPr/>
                <p:nvPr/>
              </p:nvCxnSpPr>
              <p:spPr>
                <a:xfrm>
                  <a:off x="2635920" y="0"/>
                  <a:ext cx="360" cy="6858360"/>
                </a:xfrm>
                <a:prstGeom prst="straightConnector1">
                  <a:avLst/>
                </a:prstGeom>
                <a:ln w="6480">
                  <a:solidFill>
                    <a:srgbClr val="dbdbdb">
                      <a:alpha val="20000"/>
                    </a:srgbClr>
                  </a:solidFill>
                  <a:miter/>
                </a:ln>
              </p:spPr>
            </p:cxnSp>
            <p:cxnSp>
              <p:nvCxnSpPr>
                <p:cNvPr id="4061" name="Straight Connector 488"/>
                <p:cNvCxnSpPr/>
                <p:nvPr/>
              </p:nvCxnSpPr>
              <p:spPr>
                <a:xfrm>
                  <a:off x="3624480" y="0"/>
                  <a:ext cx="360" cy="6858360"/>
                </a:xfrm>
                <a:prstGeom prst="straightConnector1">
                  <a:avLst/>
                </a:prstGeom>
                <a:ln w="6480">
                  <a:solidFill>
                    <a:srgbClr val="dbdbdb">
                      <a:alpha val="20000"/>
                    </a:srgbClr>
                  </a:solidFill>
                  <a:miter/>
                </a:ln>
              </p:spPr>
            </p:cxnSp>
            <p:cxnSp>
              <p:nvCxnSpPr>
                <p:cNvPr id="4062" name="Straight Connector 489"/>
                <p:cNvCxnSpPr/>
                <p:nvPr/>
              </p:nvCxnSpPr>
              <p:spPr>
                <a:xfrm>
                  <a:off x="3295080" y="0"/>
                  <a:ext cx="360" cy="6858360"/>
                </a:xfrm>
                <a:prstGeom prst="straightConnector1">
                  <a:avLst/>
                </a:prstGeom>
                <a:ln w="6480">
                  <a:solidFill>
                    <a:srgbClr val="dbdbdb">
                      <a:alpha val="20000"/>
                    </a:srgbClr>
                  </a:solidFill>
                  <a:miter/>
                </a:ln>
              </p:spPr>
            </p:cxnSp>
            <p:cxnSp>
              <p:nvCxnSpPr>
                <p:cNvPr id="4063" name="Straight Connector 490"/>
                <p:cNvCxnSpPr/>
                <p:nvPr/>
              </p:nvCxnSpPr>
              <p:spPr>
                <a:xfrm>
                  <a:off x="4283640" y="0"/>
                  <a:ext cx="360" cy="6858360"/>
                </a:xfrm>
                <a:prstGeom prst="straightConnector1">
                  <a:avLst/>
                </a:prstGeom>
                <a:ln w="6480">
                  <a:solidFill>
                    <a:srgbClr val="dbdbdb">
                      <a:alpha val="20000"/>
                    </a:srgbClr>
                  </a:solidFill>
                  <a:miter/>
                </a:ln>
              </p:spPr>
            </p:cxnSp>
            <p:cxnSp>
              <p:nvCxnSpPr>
                <p:cNvPr id="4064" name="Straight Connector 491"/>
                <p:cNvCxnSpPr/>
                <p:nvPr/>
              </p:nvCxnSpPr>
              <p:spPr>
                <a:xfrm>
                  <a:off x="3953880" y="0"/>
                  <a:ext cx="360" cy="6858360"/>
                </a:xfrm>
                <a:prstGeom prst="straightConnector1">
                  <a:avLst/>
                </a:prstGeom>
                <a:ln w="6480">
                  <a:solidFill>
                    <a:srgbClr val="dbdbdb">
                      <a:alpha val="20000"/>
                    </a:srgbClr>
                  </a:solidFill>
                  <a:miter/>
                </a:ln>
              </p:spPr>
            </p:cxnSp>
            <p:cxnSp>
              <p:nvCxnSpPr>
                <p:cNvPr id="4065" name="Straight Connector 492"/>
                <p:cNvCxnSpPr/>
                <p:nvPr/>
              </p:nvCxnSpPr>
              <p:spPr>
                <a:xfrm>
                  <a:off x="4942440" y="0"/>
                  <a:ext cx="360" cy="6858360"/>
                </a:xfrm>
                <a:prstGeom prst="straightConnector1">
                  <a:avLst/>
                </a:prstGeom>
                <a:ln w="6480">
                  <a:solidFill>
                    <a:srgbClr val="dbdbdb">
                      <a:alpha val="20000"/>
                    </a:srgbClr>
                  </a:solidFill>
                  <a:miter/>
                </a:ln>
              </p:spPr>
            </p:cxnSp>
            <p:cxnSp>
              <p:nvCxnSpPr>
                <p:cNvPr id="4066" name="Straight Connector 493"/>
                <p:cNvCxnSpPr/>
                <p:nvPr/>
              </p:nvCxnSpPr>
              <p:spPr>
                <a:xfrm>
                  <a:off x="4613040" y="0"/>
                  <a:ext cx="360" cy="6858360"/>
                </a:xfrm>
                <a:prstGeom prst="straightConnector1">
                  <a:avLst/>
                </a:prstGeom>
                <a:ln w="6480">
                  <a:solidFill>
                    <a:srgbClr val="dbdbdb">
                      <a:alpha val="20000"/>
                    </a:srgbClr>
                  </a:solidFill>
                  <a:miter/>
                </a:ln>
              </p:spPr>
            </p:cxnSp>
            <p:cxnSp>
              <p:nvCxnSpPr>
                <p:cNvPr id="4067" name="Straight Connector 494"/>
                <p:cNvCxnSpPr/>
                <p:nvPr/>
              </p:nvCxnSpPr>
              <p:spPr>
                <a:xfrm>
                  <a:off x="5601600" y="0"/>
                  <a:ext cx="360" cy="6858360"/>
                </a:xfrm>
                <a:prstGeom prst="straightConnector1">
                  <a:avLst/>
                </a:prstGeom>
                <a:ln w="6480">
                  <a:solidFill>
                    <a:srgbClr val="dbdbdb">
                      <a:alpha val="20000"/>
                    </a:srgbClr>
                  </a:solidFill>
                  <a:miter/>
                </a:ln>
              </p:spPr>
            </p:cxnSp>
            <p:cxnSp>
              <p:nvCxnSpPr>
                <p:cNvPr id="4068" name="Straight Connector 495"/>
                <p:cNvCxnSpPr/>
                <p:nvPr/>
              </p:nvCxnSpPr>
              <p:spPr>
                <a:xfrm>
                  <a:off x="5272200" y="0"/>
                  <a:ext cx="360" cy="6858360"/>
                </a:xfrm>
                <a:prstGeom prst="straightConnector1">
                  <a:avLst/>
                </a:prstGeom>
                <a:ln w="6480">
                  <a:solidFill>
                    <a:srgbClr val="dbdbdb">
                      <a:alpha val="20000"/>
                    </a:srgbClr>
                  </a:solidFill>
                  <a:miter/>
                </a:ln>
              </p:spPr>
            </p:cxnSp>
            <p:cxnSp>
              <p:nvCxnSpPr>
                <p:cNvPr id="4069" name="Straight Connector 496"/>
                <p:cNvCxnSpPr/>
                <p:nvPr/>
              </p:nvCxnSpPr>
              <p:spPr>
                <a:xfrm>
                  <a:off x="6260760" y="0"/>
                  <a:ext cx="360" cy="6858360"/>
                </a:xfrm>
                <a:prstGeom prst="straightConnector1">
                  <a:avLst/>
                </a:prstGeom>
                <a:ln w="6480">
                  <a:solidFill>
                    <a:srgbClr val="dbdbdb">
                      <a:alpha val="20000"/>
                    </a:srgbClr>
                  </a:solidFill>
                  <a:miter/>
                </a:ln>
              </p:spPr>
            </p:cxnSp>
            <p:cxnSp>
              <p:nvCxnSpPr>
                <p:cNvPr id="4070" name="Straight Connector 497"/>
                <p:cNvCxnSpPr/>
                <p:nvPr/>
              </p:nvCxnSpPr>
              <p:spPr>
                <a:xfrm>
                  <a:off x="5931000" y="0"/>
                  <a:ext cx="360" cy="6858360"/>
                </a:xfrm>
                <a:prstGeom prst="straightConnector1">
                  <a:avLst/>
                </a:prstGeom>
                <a:ln w="6480">
                  <a:solidFill>
                    <a:srgbClr val="dbdbdb">
                      <a:alpha val="20000"/>
                    </a:srgbClr>
                  </a:solidFill>
                  <a:miter/>
                </a:ln>
              </p:spPr>
            </p:cxnSp>
            <p:cxnSp>
              <p:nvCxnSpPr>
                <p:cNvPr id="4071" name="Straight Connector 498"/>
                <p:cNvCxnSpPr/>
                <p:nvPr/>
              </p:nvCxnSpPr>
              <p:spPr>
                <a:xfrm>
                  <a:off x="6919560" y="0"/>
                  <a:ext cx="360" cy="6858360"/>
                </a:xfrm>
                <a:prstGeom prst="straightConnector1">
                  <a:avLst/>
                </a:prstGeom>
                <a:ln w="6480">
                  <a:solidFill>
                    <a:srgbClr val="dbdbdb">
                      <a:alpha val="20000"/>
                    </a:srgbClr>
                  </a:solidFill>
                  <a:miter/>
                </a:ln>
              </p:spPr>
            </p:cxnSp>
            <p:cxnSp>
              <p:nvCxnSpPr>
                <p:cNvPr id="4072" name="Straight Connector 499"/>
                <p:cNvCxnSpPr/>
                <p:nvPr/>
              </p:nvCxnSpPr>
              <p:spPr>
                <a:xfrm>
                  <a:off x="6590160" y="0"/>
                  <a:ext cx="360" cy="6858360"/>
                </a:xfrm>
                <a:prstGeom prst="straightConnector1">
                  <a:avLst/>
                </a:prstGeom>
                <a:ln w="6480">
                  <a:solidFill>
                    <a:srgbClr val="dbdbdb">
                      <a:alpha val="20000"/>
                    </a:srgbClr>
                  </a:solidFill>
                  <a:miter/>
                </a:ln>
              </p:spPr>
            </p:cxnSp>
            <p:cxnSp>
              <p:nvCxnSpPr>
                <p:cNvPr id="4073" name="Straight Connector 500"/>
                <p:cNvCxnSpPr/>
                <p:nvPr/>
              </p:nvCxnSpPr>
              <p:spPr>
                <a:xfrm>
                  <a:off x="7578720" y="0"/>
                  <a:ext cx="360" cy="6858360"/>
                </a:xfrm>
                <a:prstGeom prst="straightConnector1">
                  <a:avLst/>
                </a:prstGeom>
                <a:ln w="6480">
                  <a:solidFill>
                    <a:srgbClr val="dbdbdb">
                      <a:alpha val="20000"/>
                    </a:srgbClr>
                  </a:solidFill>
                  <a:miter/>
                </a:ln>
              </p:spPr>
            </p:cxnSp>
            <p:cxnSp>
              <p:nvCxnSpPr>
                <p:cNvPr id="4074" name="Straight Connector 501"/>
                <p:cNvCxnSpPr/>
                <p:nvPr/>
              </p:nvCxnSpPr>
              <p:spPr>
                <a:xfrm>
                  <a:off x="7248960" y="0"/>
                  <a:ext cx="360" cy="6858360"/>
                </a:xfrm>
                <a:prstGeom prst="straightConnector1">
                  <a:avLst/>
                </a:prstGeom>
                <a:ln w="6480">
                  <a:solidFill>
                    <a:srgbClr val="dbdbdb">
                      <a:alpha val="20000"/>
                    </a:srgbClr>
                  </a:solidFill>
                  <a:miter/>
                </a:ln>
              </p:spPr>
            </p:cxnSp>
            <p:cxnSp>
              <p:nvCxnSpPr>
                <p:cNvPr id="4075" name="Straight Connector 502"/>
                <p:cNvCxnSpPr/>
                <p:nvPr/>
              </p:nvCxnSpPr>
              <p:spPr>
                <a:xfrm>
                  <a:off x="8237520" y="0"/>
                  <a:ext cx="360" cy="6858360"/>
                </a:xfrm>
                <a:prstGeom prst="straightConnector1">
                  <a:avLst/>
                </a:prstGeom>
                <a:ln w="6480">
                  <a:solidFill>
                    <a:srgbClr val="dbdbdb">
                      <a:alpha val="20000"/>
                    </a:srgbClr>
                  </a:solidFill>
                  <a:miter/>
                </a:ln>
              </p:spPr>
            </p:cxnSp>
            <p:cxnSp>
              <p:nvCxnSpPr>
                <p:cNvPr id="4076" name="Straight Connector 503"/>
                <p:cNvCxnSpPr/>
                <p:nvPr/>
              </p:nvCxnSpPr>
              <p:spPr>
                <a:xfrm>
                  <a:off x="7908120" y="0"/>
                  <a:ext cx="360" cy="6858360"/>
                </a:xfrm>
                <a:prstGeom prst="straightConnector1">
                  <a:avLst/>
                </a:prstGeom>
                <a:ln w="6480">
                  <a:solidFill>
                    <a:srgbClr val="dbdbdb">
                      <a:alpha val="20000"/>
                    </a:srgbClr>
                  </a:solidFill>
                  <a:miter/>
                </a:ln>
              </p:spPr>
            </p:cxnSp>
            <p:cxnSp>
              <p:nvCxnSpPr>
                <p:cNvPr id="4077" name="Straight Connector 504"/>
                <p:cNvCxnSpPr/>
                <p:nvPr/>
              </p:nvCxnSpPr>
              <p:spPr>
                <a:xfrm>
                  <a:off x="8896680" y="0"/>
                  <a:ext cx="360" cy="6858360"/>
                </a:xfrm>
                <a:prstGeom prst="straightConnector1">
                  <a:avLst/>
                </a:prstGeom>
                <a:ln w="6480">
                  <a:solidFill>
                    <a:srgbClr val="dbdbdb">
                      <a:alpha val="20000"/>
                    </a:srgbClr>
                  </a:solidFill>
                  <a:miter/>
                </a:ln>
              </p:spPr>
            </p:cxnSp>
            <p:cxnSp>
              <p:nvCxnSpPr>
                <p:cNvPr id="4078" name="Straight Connector 505"/>
                <p:cNvCxnSpPr/>
                <p:nvPr/>
              </p:nvCxnSpPr>
              <p:spPr>
                <a:xfrm>
                  <a:off x="8567280" y="0"/>
                  <a:ext cx="360" cy="6858360"/>
                </a:xfrm>
                <a:prstGeom prst="straightConnector1">
                  <a:avLst/>
                </a:prstGeom>
                <a:ln w="6480">
                  <a:solidFill>
                    <a:srgbClr val="dbdbdb">
                      <a:alpha val="20000"/>
                    </a:srgbClr>
                  </a:solidFill>
                  <a:miter/>
                </a:ln>
              </p:spPr>
            </p:cxnSp>
            <p:cxnSp>
              <p:nvCxnSpPr>
                <p:cNvPr id="4079" name="Straight Connector 506"/>
                <p:cNvCxnSpPr/>
                <p:nvPr/>
              </p:nvCxnSpPr>
              <p:spPr>
                <a:xfrm>
                  <a:off x="9555840" y="0"/>
                  <a:ext cx="360" cy="6858360"/>
                </a:xfrm>
                <a:prstGeom prst="straightConnector1">
                  <a:avLst/>
                </a:prstGeom>
                <a:ln w="6480">
                  <a:solidFill>
                    <a:srgbClr val="dbdbdb">
                      <a:alpha val="20000"/>
                    </a:srgbClr>
                  </a:solidFill>
                  <a:miter/>
                </a:ln>
              </p:spPr>
            </p:cxnSp>
            <p:cxnSp>
              <p:nvCxnSpPr>
                <p:cNvPr id="4080" name="Straight Connector 507"/>
                <p:cNvCxnSpPr/>
                <p:nvPr/>
              </p:nvCxnSpPr>
              <p:spPr>
                <a:xfrm>
                  <a:off x="9226080" y="0"/>
                  <a:ext cx="360" cy="6858360"/>
                </a:xfrm>
                <a:prstGeom prst="straightConnector1">
                  <a:avLst/>
                </a:prstGeom>
                <a:ln w="6480">
                  <a:solidFill>
                    <a:srgbClr val="dbdbdb">
                      <a:alpha val="20000"/>
                    </a:srgbClr>
                  </a:solidFill>
                  <a:miter/>
                </a:ln>
              </p:spPr>
            </p:cxnSp>
            <p:cxnSp>
              <p:nvCxnSpPr>
                <p:cNvPr id="4081" name="Straight Connector 508"/>
                <p:cNvCxnSpPr/>
                <p:nvPr/>
              </p:nvCxnSpPr>
              <p:spPr>
                <a:xfrm>
                  <a:off x="10214640" y="0"/>
                  <a:ext cx="360" cy="6858360"/>
                </a:xfrm>
                <a:prstGeom prst="straightConnector1">
                  <a:avLst/>
                </a:prstGeom>
                <a:ln w="6480">
                  <a:solidFill>
                    <a:srgbClr val="dbdbdb">
                      <a:alpha val="20000"/>
                    </a:srgbClr>
                  </a:solidFill>
                  <a:miter/>
                </a:ln>
              </p:spPr>
            </p:cxnSp>
            <p:cxnSp>
              <p:nvCxnSpPr>
                <p:cNvPr id="4082" name="Straight Connector 509"/>
                <p:cNvCxnSpPr/>
                <p:nvPr/>
              </p:nvCxnSpPr>
              <p:spPr>
                <a:xfrm>
                  <a:off x="9885240" y="0"/>
                  <a:ext cx="360" cy="6858360"/>
                </a:xfrm>
                <a:prstGeom prst="straightConnector1">
                  <a:avLst/>
                </a:prstGeom>
                <a:ln w="6480">
                  <a:solidFill>
                    <a:srgbClr val="dbdbdb">
                      <a:alpha val="20000"/>
                    </a:srgbClr>
                  </a:solidFill>
                  <a:miter/>
                </a:ln>
              </p:spPr>
            </p:cxnSp>
            <p:cxnSp>
              <p:nvCxnSpPr>
                <p:cNvPr id="4083" name="Straight Connector 510"/>
                <p:cNvCxnSpPr/>
                <p:nvPr/>
              </p:nvCxnSpPr>
              <p:spPr>
                <a:xfrm>
                  <a:off x="10873800" y="0"/>
                  <a:ext cx="360" cy="6858360"/>
                </a:xfrm>
                <a:prstGeom prst="straightConnector1">
                  <a:avLst/>
                </a:prstGeom>
                <a:ln w="6480">
                  <a:solidFill>
                    <a:srgbClr val="dbdbdb">
                      <a:alpha val="20000"/>
                    </a:srgbClr>
                  </a:solidFill>
                  <a:miter/>
                </a:ln>
              </p:spPr>
            </p:cxnSp>
            <p:cxnSp>
              <p:nvCxnSpPr>
                <p:cNvPr id="4084" name="Straight Connector 511"/>
                <p:cNvCxnSpPr/>
                <p:nvPr/>
              </p:nvCxnSpPr>
              <p:spPr>
                <a:xfrm>
                  <a:off x="10544400" y="0"/>
                  <a:ext cx="360" cy="6858360"/>
                </a:xfrm>
                <a:prstGeom prst="straightConnector1">
                  <a:avLst/>
                </a:prstGeom>
                <a:ln w="6480">
                  <a:solidFill>
                    <a:srgbClr val="dbdbdb">
                      <a:alpha val="20000"/>
                    </a:srgbClr>
                  </a:solidFill>
                  <a:miter/>
                </a:ln>
              </p:spPr>
            </p:cxnSp>
            <p:cxnSp>
              <p:nvCxnSpPr>
                <p:cNvPr id="4085" name="Straight Connector 512"/>
                <p:cNvCxnSpPr/>
                <p:nvPr/>
              </p:nvCxnSpPr>
              <p:spPr>
                <a:xfrm>
                  <a:off x="11532960" y="0"/>
                  <a:ext cx="360" cy="6858360"/>
                </a:xfrm>
                <a:prstGeom prst="straightConnector1">
                  <a:avLst/>
                </a:prstGeom>
                <a:ln w="6480">
                  <a:solidFill>
                    <a:srgbClr val="dbdbdb">
                      <a:alpha val="20000"/>
                    </a:srgbClr>
                  </a:solidFill>
                  <a:miter/>
                </a:ln>
              </p:spPr>
            </p:cxnSp>
            <p:cxnSp>
              <p:nvCxnSpPr>
                <p:cNvPr id="4086" name="Straight Connector 513"/>
                <p:cNvCxnSpPr/>
                <p:nvPr/>
              </p:nvCxnSpPr>
              <p:spPr>
                <a:xfrm>
                  <a:off x="11203200" y="0"/>
                  <a:ext cx="360" cy="6858360"/>
                </a:xfrm>
                <a:prstGeom prst="straightConnector1">
                  <a:avLst/>
                </a:prstGeom>
                <a:ln w="6480">
                  <a:solidFill>
                    <a:srgbClr val="dbdbdb">
                      <a:alpha val="20000"/>
                    </a:srgbClr>
                  </a:solidFill>
                  <a:miter/>
                </a:ln>
              </p:spPr>
            </p:cxnSp>
            <p:cxnSp>
              <p:nvCxnSpPr>
                <p:cNvPr id="4087" name="Straight Connector 514"/>
                <p:cNvCxnSpPr/>
                <p:nvPr/>
              </p:nvCxnSpPr>
              <p:spPr>
                <a:xfrm>
                  <a:off x="12191760" y="0"/>
                  <a:ext cx="360" cy="6858360"/>
                </a:xfrm>
                <a:prstGeom prst="straightConnector1">
                  <a:avLst/>
                </a:prstGeom>
                <a:ln w="6480">
                  <a:solidFill>
                    <a:srgbClr val="dbdbdb">
                      <a:alpha val="20000"/>
                    </a:srgbClr>
                  </a:solidFill>
                  <a:miter/>
                </a:ln>
              </p:spPr>
            </p:cxnSp>
            <p:cxnSp>
              <p:nvCxnSpPr>
                <p:cNvPr id="4088" name="Straight Connector 515"/>
                <p:cNvCxnSpPr/>
                <p:nvPr/>
              </p:nvCxnSpPr>
              <p:spPr>
                <a:xfrm>
                  <a:off x="11862360" y="0"/>
                  <a:ext cx="360" cy="6858360"/>
                </a:xfrm>
                <a:prstGeom prst="straightConnector1">
                  <a:avLst/>
                </a:prstGeom>
                <a:ln w="6480">
                  <a:solidFill>
                    <a:srgbClr val="dbdbdb">
                      <a:alpha val="20000"/>
                    </a:srgbClr>
                  </a:solidFill>
                  <a:miter/>
                </a:ln>
              </p:spPr>
            </p:cxnSp>
          </p:grpSp>
          <p:grpSp>
            <p:nvGrpSpPr>
              <p:cNvPr id="4089" name="Group 455"/>
              <p:cNvGrpSpPr/>
              <p:nvPr/>
            </p:nvGrpSpPr>
            <p:grpSpPr>
              <a:xfrm>
                <a:off x="0" y="0"/>
                <a:ext cx="12191760" cy="6857640"/>
                <a:chOff x="0" y="0"/>
                <a:chExt cx="12191760" cy="6857640"/>
              </a:xfrm>
            </p:grpSpPr>
            <p:cxnSp>
              <p:nvCxnSpPr>
                <p:cNvPr id="4090" name="Straight Connector 456"/>
                <p:cNvCxnSpPr/>
                <p:nvPr/>
              </p:nvCxnSpPr>
              <p:spPr>
                <a:xfrm>
                  <a:off x="0" y="326520"/>
                  <a:ext cx="12192120" cy="360"/>
                </a:xfrm>
                <a:prstGeom prst="straightConnector1">
                  <a:avLst/>
                </a:prstGeom>
                <a:ln w="6480">
                  <a:solidFill>
                    <a:srgbClr val="dbdbdb">
                      <a:alpha val="20000"/>
                    </a:srgbClr>
                  </a:solidFill>
                  <a:miter/>
                </a:ln>
              </p:spPr>
            </p:cxnSp>
            <p:cxnSp>
              <p:nvCxnSpPr>
                <p:cNvPr id="4091" name="Straight Connector 457"/>
                <p:cNvCxnSpPr/>
                <p:nvPr/>
              </p:nvCxnSpPr>
              <p:spPr>
                <a:xfrm>
                  <a:off x="0" y="0"/>
                  <a:ext cx="12192120" cy="360"/>
                </a:xfrm>
                <a:prstGeom prst="straightConnector1">
                  <a:avLst/>
                </a:prstGeom>
                <a:ln w="6480">
                  <a:solidFill>
                    <a:srgbClr val="dbdbdb">
                      <a:alpha val="20000"/>
                    </a:srgbClr>
                  </a:solidFill>
                  <a:miter/>
                </a:ln>
              </p:spPr>
            </p:cxnSp>
            <p:cxnSp>
              <p:nvCxnSpPr>
                <p:cNvPr id="4092" name="Straight Connector 458"/>
                <p:cNvCxnSpPr/>
                <p:nvPr/>
              </p:nvCxnSpPr>
              <p:spPr>
                <a:xfrm>
                  <a:off x="0" y="979560"/>
                  <a:ext cx="12192120" cy="360"/>
                </a:xfrm>
                <a:prstGeom prst="straightConnector1">
                  <a:avLst/>
                </a:prstGeom>
                <a:ln w="6480">
                  <a:solidFill>
                    <a:srgbClr val="dbdbdb">
                      <a:alpha val="20000"/>
                    </a:srgbClr>
                  </a:solidFill>
                  <a:miter/>
                </a:ln>
              </p:spPr>
            </p:cxnSp>
            <p:cxnSp>
              <p:nvCxnSpPr>
                <p:cNvPr id="4093" name="Straight Connector 459"/>
                <p:cNvCxnSpPr/>
                <p:nvPr/>
              </p:nvCxnSpPr>
              <p:spPr>
                <a:xfrm>
                  <a:off x="0" y="653040"/>
                  <a:ext cx="12192120" cy="360"/>
                </a:xfrm>
                <a:prstGeom prst="straightConnector1">
                  <a:avLst/>
                </a:prstGeom>
                <a:ln w="6480">
                  <a:solidFill>
                    <a:srgbClr val="dbdbdb">
                      <a:alpha val="20000"/>
                    </a:srgbClr>
                  </a:solidFill>
                  <a:miter/>
                </a:ln>
              </p:spPr>
            </p:cxnSp>
            <p:cxnSp>
              <p:nvCxnSpPr>
                <p:cNvPr id="4094" name="Straight Connector 460"/>
                <p:cNvCxnSpPr/>
                <p:nvPr/>
              </p:nvCxnSpPr>
              <p:spPr>
                <a:xfrm>
                  <a:off x="0" y="1632600"/>
                  <a:ext cx="12192120" cy="360"/>
                </a:xfrm>
                <a:prstGeom prst="straightConnector1">
                  <a:avLst/>
                </a:prstGeom>
                <a:ln w="6480">
                  <a:solidFill>
                    <a:srgbClr val="dbdbdb">
                      <a:alpha val="20000"/>
                    </a:srgbClr>
                  </a:solidFill>
                  <a:miter/>
                </a:ln>
              </p:spPr>
            </p:cxnSp>
            <p:cxnSp>
              <p:nvCxnSpPr>
                <p:cNvPr id="4095" name="Straight Connector 461"/>
                <p:cNvCxnSpPr/>
                <p:nvPr/>
              </p:nvCxnSpPr>
              <p:spPr>
                <a:xfrm>
                  <a:off x="0" y="1306080"/>
                  <a:ext cx="12192120" cy="360"/>
                </a:xfrm>
                <a:prstGeom prst="straightConnector1">
                  <a:avLst/>
                </a:prstGeom>
                <a:ln w="6480">
                  <a:solidFill>
                    <a:srgbClr val="dbdbdb">
                      <a:alpha val="20000"/>
                    </a:srgbClr>
                  </a:solidFill>
                  <a:miter/>
                </a:ln>
              </p:spPr>
            </p:cxnSp>
            <p:cxnSp>
              <p:nvCxnSpPr>
                <p:cNvPr id="4096" name="Straight Connector 462"/>
                <p:cNvCxnSpPr/>
                <p:nvPr/>
              </p:nvCxnSpPr>
              <p:spPr>
                <a:xfrm>
                  <a:off x="0" y="2285640"/>
                  <a:ext cx="12192120" cy="360"/>
                </a:xfrm>
                <a:prstGeom prst="straightConnector1">
                  <a:avLst/>
                </a:prstGeom>
                <a:ln w="6480">
                  <a:solidFill>
                    <a:srgbClr val="dbdbdb">
                      <a:alpha val="20000"/>
                    </a:srgbClr>
                  </a:solidFill>
                  <a:miter/>
                </a:ln>
              </p:spPr>
            </p:cxnSp>
            <p:cxnSp>
              <p:nvCxnSpPr>
                <p:cNvPr id="4097" name="Straight Connector 463"/>
                <p:cNvCxnSpPr/>
                <p:nvPr/>
              </p:nvCxnSpPr>
              <p:spPr>
                <a:xfrm>
                  <a:off x="0" y="1959120"/>
                  <a:ext cx="12192120" cy="360"/>
                </a:xfrm>
                <a:prstGeom prst="straightConnector1">
                  <a:avLst/>
                </a:prstGeom>
                <a:ln w="6480">
                  <a:solidFill>
                    <a:srgbClr val="dbdbdb">
                      <a:alpha val="20000"/>
                    </a:srgbClr>
                  </a:solidFill>
                  <a:miter/>
                </a:ln>
              </p:spPr>
            </p:cxnSp>
            <p:cxnSp>
              <p:nvCxnSpPr>
                <p:cNvPr id="4098" name="Straight Connector 464"/>
                <p:cNvCxnSpPr/>
                <p:nvPr/>
              </p:nvCxnSpPr>
              <p:spPr>
                <a:xfrm>
                  <a:off x="0" y="2939040"/>
                  <a:ext cx="12192120" cy="360"/>
                </a:xfrm>
                <a:prstGeom prst="straightConnector1">
                  <a:avLst/>
                </a:prstGeom>
                <a:ln w="6480">
                  <a:solidFill>
                    <a:srgbClr val="dbdbdb">
                      <a:alpha val="20000"/>
                    </a:srgbClr>
                  </a:solidFill>
                  <a:miter/>
                </a:ln>
              </p:spPr>
            </p:cxnSp>
            <p:cxnSp>
              <p:nvCxnSpPr>
                <p:cNvPr id="4099" name="Straight Connector 465"/>
                <p:cNvCxnSpPr/>
                <p:nvPr/>
              </p:nvCxnSpPr>
              <p:spPr>
                <a:xfrm>
                  <a:off x="0" y="2612520"/>
                  <a:ext cx="12192120" cy="360"/>
                </a:xfrm>
                <a:prstGeom prst="straightConnector1">
                  <a:avLst/>
                </a:prstGeom>
                <a:ln w="6480">
                  <a:solidFill>
                    <a:srgbClr val="dbdbdb">
                      <a:alpha val="20000"/>
                    </a:srgbClr>
                  </a:solidFill>
                  <a:miter/>
                </a:ln>
              </p:spPr>
            </p:cxnSp>
            <p:cxnSp>
              <p:nvCxnSpPr>
                <p:cNvPr id="4100" name="Straight Connector 466"/>
                <p:cNvCxnSpPr/>
                <p:nvPr/>
              </p:nvCxnSpPr>
              <p:spPr>
                <a:xfrm>
                  <a:off x="0" y="3592080"/>
                  <a:ext cx="12192120" cy="360"/>
                </a:xfrm>
                <a:prstGeom prst="straightConnector1">
                  <a:avLst/>
                </a:prstGeom>
                <a:ln w="6480">
                  <a:solidFill>
                    <a:srgbClr val="dbdbdb">
                      <a:alpha val="20000"/>
                    </a:srgbClr>
                  </a:solidFill>
                  <a:miter/>
                </a:ln>
              </p:spPr>
            </p:cxnSp>
            <p:cxnSp>
              <p:nvCxnSpPr>
                <p:cNvPr id="4101" name="Straight Connector 467"/>
                <p:cNvCxnSpPr/>
                <p:nvPr/>
              </p:nvCxnSpPr>
              <p:spPr>
                <a:xfrm>
                  <a:off x="0" y="3265560"/>
                  <a:ext cx="12192120" cy="360"/>
                </a:xfrm>
                <a:prstGeom prst="straightConnector1">
                  <a:avLst/>
                </a:prstGeom>
                <a:ln w="6480">
                  <a:solidFill>
                    <a:srgbClr val="dbdbdb">
                      <a:alpha val="20000"/>
                    </a:srgbClr>
                  </a:solidFill>
                  <a:miter/>
                </a:ln>
              </p:spPr>
            </p:cxnSp>
            <p:cxnSp>
              <p:nvCxnSpPr>
                <p:cNvPr id="4102" name="Straight Connector 468"/>
                <p:cNvCxnSpPr/>
                <p:nvPr/>
              </p:nvCxnSpPr>
              <p:spPr>
                <a:xfrm>
                  <a:off x="0" y="4245120"/>
                  <a:ext cx="12192120" cy="360"/>
                </a:xfrm>
                <a:prstGeom prst="straightConnector1">
                  <a:avLst/>
                </a:prstGeom>
                <a:ln w="6480">
                  <a:solidFill>
                    <a:srgbClr val="dbdbdb">
                      <a:alpha val="20000"/>
                    </a:srgbClr>
                  </a:solidFill>
                  <a:miter/>
                </a:ln>
              </p:spPr>
            </p:cxnSp>
            <p:cxnSp>
              <p:nvCxnSpPr>
                <p:cNvPr id="4103" name="Straight Connector 469"/>
                <p:cNvCxnSpPr/>
                <p:nvPr/>
              </p:nvCxnSpPr>
              <p:spPr>
                <a:xfrm>
                  <a:off x="0" y="3918600"/>
                  <a:ext cx="12192120" cy="360"/>
                </a:xfrm>
                <a:prstGeom prst="straightConnector1">
                  <a:avLst/>
                </a:prstGeom>
                <a:ln w="6480">
                  <a:solidFill>
                    <a:srgbClr val="dbdbdb">
                      <a:alpha val="20000"/>
                    </a:srgbClr>
                  </a:solidFill>
                  <a:miter/>
                </a:ln>
              </p:spPr>
            </p:cxnSp>
            <p:cxnSp>
              <p:nvCxnSpPr>
                <p:cNvPr id="4104" name="Straight Connector 470"/>
                <p:cNvCxnSpPr/>
                <p:nvPr/>
              </p:nvCxnSpPr>
              <p:spPr>
                <a:xfrm>
                  <a:off x="0" y="4898520"/>
                  <a:ext cx="12192120" cy="360"/>
                </a:xfrm>
                <a:prstGeom prst="straightConnector1">
                  <a:avLst/>
                </a:prstGeom>
                <a:ln w="6480">
                  <a:solidFill>
                    <a:srgbClr val="dbdbdb">
                      <a:alpha val="20000"/>
                    </a:srgbClr>
                  </a:solidFill>
                  <a:miter/>
                </a:ln>
              </p:spPr>
            </p:cxnSp>
            <p:cxnSp>
              <p:nvCxnSpPr>
                <p:cNvPr id="4105" name="Straight Connector 471"/>
                <p:cNvCxnSpPr/>
                <p:nvPr/>
              </p:nvCxnSpPr>
              <p:spPr>
                <a:xfrm>
                  <a:off x="0" y="4571640"/>
                  <a:ext cx="12192120" cy="360"/>
                </a:xfrm>
                <a:prstGeom prst="straightConnector1">
                  <a:avLst/>
                </a:prstGeom>
                <a:ln w="6480">
                  <a:solidFill>
                    <a:srgbClr val="dbdbdb">
                      <a:alpha val="20000"/>
                    </a:srgbClr>
                  </a:solidFill>
                  <a:miter/>
                </a:ln>
              </p:spPr>
            </p:cxnSp>
            <p:cxnSp>
              <p:nvCxnSpPr>
                <p:cNvPr id="4106" name="Straight Connector 472"/>
                <p:cNvCxnSpPr/>
                <p:nvPr/>
              </p:nvCxnSpPr>
              <p:spPr>
                <a:xfrm>
                  <a:off x="0" y="5551560"/>
                  <a:ext cx="12192120" cy="360"/>
                </a:xfrm>
                <a:prstGeom prst="straightConnector1">
                  <a:avLst/>
                </a:prstGeom>
                <a:ln w="6480">
                  <a:solidFill>
                    <a:srgbClr val="dbdbdb">
                      <a:alpha val="20000"/>
                    </a:srgbClr>
                  </a:solidFill>
                  <a:miter/>
                </a:ln>
              </p:spPr>
            </p:cxnSp>
            <p:cxnSp>
              <p:nvCxnSpPr>
                <p:cNvPr id="4107" name="Straight Connector 473"/>
                <p:cNvCxnSpPr/>
                <p:nvPr/>
              </p:nvCxnSpPr>
              <p:spPr>
                <a:xfrm>
                  <a:off x="0" y="5225040"/>
                  <a:ext cx="12192120" cy="360"/>
                </a:xfrm>
                <a:prstGeom prst="straightConnector1">
                  <a:avLst/>
                </a:prstGeom>
                <a:ln w="6480">
                  <a:solidFill>
                    <a:srgbClr val="dbdbdb">
                      <a:alpha val="20000"/>
                    </a:srgbClr>
                  </a:solidFill>
                  <a:miter/>
                </a:ln>
              </p:spPr>
            </p:cxnSp>
            <p:cxnSp>
              <p:nvCxnSpPr>
                <p:cNvPr id="4108" name="Straight Connector 474"/>
                <p:cNvCxnSpPr/>
                <p:nvPr/>
              </p:nvCxnSpPr>
              <p:spPr>
                <a:xfrm>
                  <a:off x="0" y="6204600"/>
                  <a:ext cx="12192120" cy="360"/>
                </a:xfrm>
                <a:prstGeom prst="straightConnector1">
                  <a:avLst/>
                </a:prstGeom>
                <a:ln w="6480">
                  <a:solidFill>
                    <a:srgbClr val="dbdbdb">
                      <a:alpha val="20000"/>
                    </a:srgbClr>
                  </a:solidFill>
                  <a:miter/>
                </a:ln>
              </p:spPr>
            </p:cxnSp>
            <p:cxnSp>
              <p:nvCxnSpPr>
                <p:cNvPr id="4109" name="Straight Connector 475"/>
                <p:cNvCxnSpPr/>
                <p:nvPr/>
              </p:nvCxnSpPr>
              <p:spPr>
                <a:xfrm>
                  <a:off x="0" y="5878080"/>
                  <a:ext cx="12192120" cy="360"/>
                </a:xfrm>
                <a:prstGeom prst="straightConnector1">
                  <a:avLst/>
                </a:prstGeom>
                <a:ln w="6480">
                  <a:solidFill>
                    <a:srgbClr val="dbdbdb">
                      <a:alpha val="20000"/>
                    </a:srgbClr>
                  </a:solidFill>
                  <a:miter/>
                </a:ln>
              </p:spPr>
            </p:cxnSp>
            <p:cxnSp>
              <p:nvCxnSpPr>
                <p:cNvPr id="4110" name="Straight Connector 476"/>
                <p:cNvCxnSpPr/>
                <p:nvPr/>
              </p:nvCxnSpPr>
              <p:spPr>
                <a:xfrm>
                  <a:off x="0" y="6857640"/>
                  <a:ext cx="12192120" cy="360"/>
                </a:xfrm>
                <a:prstGeom prst="straightConnector1">
                  <a:avLst/>
                </a:prstGeom>
                <a:ln w="6480">
                  <a:solidFill>
                    <a:srgbClr val="dbdbdb">
                      <a:alpha val="20000"/>
                    </a:srgbClr>
                  </a:solidFill>
                  <a:miter/>
                </a:ln>
              </p:spPr>
            </p:cxnSp>
            <p:cxnSp>
              <p:nvCxnSpPr>
                <p:cNvPr id="4111" name="Straight Connector 477"/>
                <p:cNvCxnSpPr/>
                <p:nvPr/>
              </p:nvCxnSpPr>
              <p:spPr>
                <a:xfrm>
                  <a:off x="0" y="6531120"/>
                  <a:ext cx="12192120" cy="360"/>
                </a:xfrm>
                <a:prstGeom prst="straightConnector1">
                  <a:avLst/>
                </a:prstGeom>
                <a:ln w="6480">
                  <a:solidFill>
                    <a:srgbClr val="dbdbdb">
                      <a:alpha val="20000"/>
                    </a:srgbClr>
                  </a:solidFill>
                  <a:miter/>
                </a:ln>
              </p:spPr>
            </p:cxnSp>
          </p:grpSp>
        </p:grpSp>
        <p:grpSp>
          <p:nvGrpSpPr>
            <p:cNvPr id="4112" name="Group 396"/>
            <p:cNvGrpSpPr/>
            <p:nvPr/>
          </p:nvGrpSpPr>
          <p:grpSpPr>
            <a:xfrm>
              <a:off x="329400" y="326520"/>
              <a:ext cx="11532960" cy="5878800"/>
              <a:chOff x="329400" y="326520"/>
              <a:chExt cx="11532960" cy="5878800"/>
            </a:xfrm>
          </p:grpSpPr>
          <p:grpSp>
            <p:nvGrpSpPr>
              <p:cNvPr id="4113" name="Group 397"/>
              <p:cNvGrpSpPr/>
              <p:nvPr/>
            </p:nvGrpSpPr>
            <p:grpSpPr>
              <a:xfrm>
                <a:off x="329400" y="326520"/>
                <a:ext cx="11532960" cy="5878800"/>
                <a:chOff x="329400" y="326520"/>
                <a:chExt cx="11532960" cy="5878800"/>
              </a:xfrm>
            </p:grpSpPr>
            <p:cxnSp>
              <p:nvCxnSpPr>
                <p:cNvPr id="4114" name="Straight Connector 418"/>
                <p:cNvCxnSpPr/>
                <p:nvPr/>
              </p:nvCxnSpPr>
              <p:spPr>
                <a:xfrm>
                  <a:off x="329400" y="326520"/>
                  <a:ext cx="360" cy="5879160"/>
                </a:xfrm>
                <a:prstGeom prst="straightConnector1">
                  <a:avLst/>
                </a:prstGeom>
                <a:ln w="6480">
                  <a:solidFill>
                    <a:srgbClr val="dbdbdb">
                      <a:alpha val="20000"/>
                    </a:srgbClr>
                  </a:solidFill>
                  <a:miter/>
                </a:ln>
              </p:spPr>
            </p:cxnSp>
            <p:cxnSp>
              <p:nvCxnSpPr>
                <p:cNvPr id="4115" name="Straight Connector 419"/>
                <p:cNvCxnSpPr/>
                <p:nvPr/>
              </p:nvCxnSpPr>
              <p:spPr>
                <a:xfrm>
                  <a:off x="988200" y="326520"/>
                  <a:ext cx="360" cy="5879160"/>
                </a:xfrm>
                <a:prstGeom prst="straightConnector1">
                  <a:avLst/>
                </a:prstGeom>
                <a:ln w="6480">
                  <a:solidFill>
                    <a:srgbClr val="dbdbdb">
                      <a:alpha val="20000"/>
                    </a:srgbClr>
                  </a:solidFill>
                  <a:miter/>
                </a:ln>
              </p:spPr>
            </p:cxnSp>
            <p:cxnSp>
              <p:nvCxnSpPr>
                <p:cNvPr id="4116" name="Straight Connector 420"/>
                <p:cNvCxnSpPr/>
                <p:nvPr/>
              </p:nvCxnSpPr>
              <p:spPr>
                <a:xfrm>
                  <a:off x="658800" y="326520"/>
                  <a:ext cx="360" cy="5879160"/>
                </a:xfrm>
                <a:prstGeom prst="straightConnector1">
                  <a:avLst/>
                </a:prstGeom>
                <a:ln w="6480">
                  <a:solidFill>
                    <a:srgbClr val="dbdbdb">
                      <a:alpha val="20000"/>
                    </a:srgbClr>
                  </a:solidFill>
                  <a:miter/>
                </a:ln>
              </p:spPr>
            </p:cxnSp>
            <p:cxnSp>
              <p:nvCxnSpPr>
                <p:cNvPr id="4117" name="Straight Connector 421"/>
                <p:cNvCxnSpPr/>
                <p:nvPr/>
              </p:nvCxnSpPr>
              <p:spPr>
                <a:xfrm>
                  <a:off x="1647360" y="326520"/>
                  <a:ext cx="360" cy="5879160"/>
                </a:xfrm>
                <a:prstGeom prst="straightConnector1">
                  <a:avLst/>
                </a:prstGeom>
                <a:ln w="6480">
                  <a:solidFill>
                    <a:srgbClr val="dbdbdb">
                      <a:alpha val="20000"/>
                    </a:srgbClr>
                  </a:solidFill>
                  <a:miter/>
                </a:ln>
              </p:spPr>
            </p:cxnSp>
            <p:cxnSp>
              <p:nvCxnSpPr>
                <p:cNvPr id="4118" name="Straight Connector 422"/>
                <p:cNvCxnSpPr/>
                <p:nvPr/>
              </p:nvCxnSpPr>
              <p:spPr>
                <a:xfrm>
                  <a:off x="1317960" y="326520"/>
                  <a:ext cx="360" cy="5879160"/>
                </a:xfrm>
                <a:prstGeom prst="straightConnector1">
                  <a:avLst/>
                </a:prstGeom>
                <a:ln w="6480">
                  <a:solidFill>
                    <a:srgbClr val="dbdbdb">
                      <a:alpha val="20000"/>
                    </a:srgbClr>
                  </a:solidFill>
                  <a:miter/>
                </a:ln>
              </p:spPr>
            </p:cxnSp>
            <p:cxnSp>
              <p:nvCxnSpPr>
                <p:cNvPr id="4119" name="Straight Connector 423"/>
                <p:cNvCxnSpPr/>
                <p:nvPr/>
              </p:nvCxnSpPr>
              <p:spPr>
                <a:xfrm>
                  <a:off x="2306520" y="326520"/>
                  <a:ext cx="360" cy="5879160"/>
                </a:xfrm>
                <a:prstGeom prst="straightConnector1">
                  <a:avLst/>
                </a:prstGeom>
                <a:ln w="6480">
                  <a:solidFill>
                    <a:srgbClr val="dbdbdb">
                      <a:alpha val="20000"/>
                    </a:srgbClr>
                  </a:solidFill>
                  <a:miter/>
                </a:ln>
              </p:spPr>
            </p:cxnSp>
            <p:cxnSp>
              <p:nvCxnSpPr>
                <p:cNvPr id="4120" name="Straight Connector 424"/>
                <p:cNvCxnSpPr/>
                <p:nvPr/>
              </p:nvCxnSpPr>
              <p:spPr>
                <a:xfrm>
                  <a:off x="1976760" y="326520"/>
                  <a:ext cx="360" cy="5879160"/>
                </a:xfrm>
                <a:prstGeom prst="straightConnector1">
                  <a:avLst/>
                </a:prstGeom>
                <a:ln w="6480">
                  <a:solidFill>
                    <a:srgbClr val="dbdbdb">
                      <a:alpha val="20000"/>
                    </a:srgbClr>
                  </a:solidFill>
                  <a:miter/>
                </a:ln>
              </p:spPr>
            </p:cxnSp>
            <p:cxnSp>
              <p:nvCxnSpPr>
                <p:cNvPr id="4121" name="Straight Connector 425"/>
                <p:cNvCxnSpPr/>
                <p:nvPr/>
              </p:nvCxnSpPr>
              <p:spPr>
                <a:xfrm>
                  <a:off x="2965320" y="326520"/>
                  <a:ext cx="360" cy="5879160"/>
                </a:xfrm>
                <a:prstGeom prst="straightConnector1">
                  <a:avLst/>
                </a:prstGeom>
                <a:ln w="6480">
                  <a:solidFill>
                    <a:srgbClr val="dbdbdb">
                      <a:alpha val="20000"/>
                    </a:srgbClr>
                  </a:solidFill>
                  <a:miter/>
                </a:ln>
              </p:spPr>
            </p:cxnSp>
            <p:cxnSp>
              <p:nvCxnSpPr>
                <p:cNvPr id="4122" name="Straight Connector 426"/>
                <p:cNvCxnSpPr/>
                <p:nvPr/>
              </p:nvCxnSpPr>
              <p:spPr>
                <a:xfrm>
                  <a:off x="2635920" y="326520"/>
                  <a:ext cx="360" cy="5879160"/>
                </a:xfrm>
                <a:prstGeom prst="straightConnector1">
                  <a:avLst/>
                </a:prstGeom>
                <a:ln w="6480">
                  <a:solidFill>
                    <a:srgbClr val="dbdbdb">
                      <a:alpha val="20000"/>
                    </a:srgbClr>
                  </a:solidFill>
                  <a:miter/>
                </a:ln>
              </p:spPr>
            </p:cxnSp>
            <p:cxnSp>
              <p:nvCxnSpPr>
                <p:cNvPr id="4123" name="Straight Connector 427"/>
                <p:cNvCxnSpPr/>
                <p:nvPr/>
              </p:nvCxnSpPr>
              <p:spPr>
                <a:xfrm>
                  <a:off x="3624480" y="326520"/>
                  <a:ext cx="360" cy="5879160"/>
                </a:xfrm>
                <a:prstGeom prst="straightConnector1">
                  <a:avLst/>
                </a:prstGeom>
                <a:ln w="6480">
                  <a:solidFill>
                    <a:srgbClr val="dbdbdb">
                      <a:alpha val="20000"/>
                    </a:srgbClr>
                  </a:solidFill>
                  <a:miter/>
                </a:ln>
              </p:spPr>
            </p:cxnSp>
            <p:cxnSp>
              <p:nvCxnSpPr>
                <p:cNvPr id="4124" name="Straight Connector 428"/>
                <p:cNvCxnSpPr/>
                <p:nvPr/>
              </p:nvCxnSpPr>
              <p:spPr>
                <a:xfrm>
                  <a:off x="3295080" y="326520"/>
                  <a:ext cx="360" cy="5879160"/>
                </a:xfrm>
                <a:prstGeom prst="straightConnector1">
                  <a:avLst/>
                </a:prstGeom>
                <a:ln w="6480">
                  <a:solidFill>
                    <a:srgbClr val="dbdbdb">
                      <a:alpha val="20000"/>
                    </a:srgbClr>
                  </a:solidFill>
                  <a:miter/>
                </a:ln>
              </p:spPr>
            </p:cxnSp>
            <p:cxnSp>
              <p:nvCxnSpPr>
                <p:cNvPr id="4125" name="Straight Connector 429"/>
                <p:cNvCxnSpPr/>
                <p:nvPr/>
              </p:nvCxnSpPr>
              <p:spPr>
                <a:xfrm>
                  <a:off x="4283640" y="326520"/>
                  <a:ext cx="360" cy="5879160"/>
                </a:xfrm>
                <a:prstGeom prst="straightConnector1">
                  <a:avLst/>
                </a:prstGeom>
                <a:ln w="6480">
                  <a:solidFill>
                    <a:srgbClr val="dbdbdb">
                      <a:alpha val="20000"/>
                    </a:srgbClr>
                  </a:solidFill>
                  <a:miter/>
                </a:ln>
              </p:spPr>
            </p:cxnSp>
            <p:cxnSp>
              <p:nvCxnSpPr>
                <p:cNvPr id="4126" name="Straight Connector 430"/>
                <p:cNvCxnSpPr/>
                <p:nvPr/>
              </p:nvCxnSpPr>
              <p:spPr>
                <a:xfrm>
                  <a:off x="3953880" y="326520"/>
                  <a:ext cx="360" cy="5879160"/>
                </a:xfrm>
                <a:prstGeom prst="straightConnector1">
                  <a:avLst/>
                </a:prstGeom>
                <a:ln w="6480">
                  <a:solidFill>
                    <a:srgbClr val="dbdbdb">
                      <a:alpha val="20000"/>
                    </a:srgbClr>
                  </a:solidFill>
                  <a:miter/>
                </a:ln>
              </p:spPr>
            </p:cxnSp>
            <p:cxnSp>
              <p:nvCxnSpPr>
                <p:cNvPr id="4127" name="Straight Connector 431"/>
                <p:cNvCxnSpPr/>
                <p:nvPr/>
              </p:nvCxnSpPr>
              <p:spPr>
                <a:xfrm>
                  <a:off x="4942440" y="326520"/>
                  <a:ext cx="360" cy="5879160"/>
                </a:xfrm>
                <a:prstGeom prst="straightConnector1">
                  <a:avLst/>
                </a:prstGeom>
                <a:ln w="6480">
                  <a:solidFill>
                    <a:srgbClr val="dbdbdb">
                      <a:alpha val="20000"/>
                    </a:srgbClr>
                  </a:solidFill>
                  <a:miter/>
                </a:ln>
              </p:spPr>
            </p:cxnSp>
            <p:cxnSp>
              <p:nvCxnSpPr>
                <p:cNvPr id="4128" name="Straight Connector 432"/>
                <p:cNvCxnSpPr/>
                <p:nvPr/>
              </p:nvCxnSpPr>
              <p:spPr>
                <a:xfrm>
                  <a:off x="4613040" y="326520"/>
                  <a:ext cx="360" cy="5879160"/>
                </a:xfrm>
                <a:prstGeom prst="straightConnector1">
                  <a:avLst/>
                </a:prstGeom>
                <a:ln w="6480">
                  <a:solidFill>
                    <a:srgbClr val="dbdbdb">
                      <a:alpha val="20000"/>
                    </a:srgbClr>
                  </a:solidFill>
                  <a:miter/>
                </a:ln>
              </p:spPr>
            </p:cxnSp>
            <p:cxnSp>
              <p:nvCxnSpPr>
                <p:cNvPr id="4129" name="Straight Connector 433"/>
                <p:cNvCxnSpPr/>
                <p:nvPr/>
              </p:nvCxnSpPr>
              <p:spPr>
                <a:xfrm>
                  <a:off x="5601600" y="326520"/>
                  <a:ext cx="360" cy="5879160"/>
                </a:xfrm>
                <a:prstGeom prst="straightConnector1">
                  <a:avLst/>
                </a:prstGeom>
                <a:ln w="6480">
                  <a:solidFill>
                    <a:srgbClr val="dbdbdb">
                      <a:alpha val="20000"/>
                    </a:srgbClr>
                  </a:solidFill>
                  <a:miter/>
                </a:ln>
              </p:spPr>
            </p:cxnSp>
            <p:cxnSp>
              <p:nvCxnSpPr>
                <p:cNvPr id="4130" name="Straight Connector 434"/>
                <p:cNvCxnSpPr/>
                <p:nvPr/>
              </p:nvCxnSpPr>
              <p:spPr>
                <a:xfrm>
                  <a:off x="5272200" y="326520"/>
                  <a:ext cx="360" cy="5879160"/>
                </a:xfrm>
                <a:prstGeom prst="straightConnector1">
                  <a:avLst/>
                </a:prstGeom>
                <a:ln w="6480">
                  <a:solidFill>
                    <a:srgbClr val="dbdbdb">
                      <a:alpha val="20000"/>
                    </a:srgbClr>
                  </a:solidFill>
                  <a:miter/>
                </a:ln>
              </p:spPr>
            </p:cxnSp>
            <p:cxnSp>
              <p:nvCxnSpPr>
                <p:cNvPr id="4131" name="Straight Connector 435"/>
                <p:cNvCxnSpPr/>
                <p:nvPr/>
              </p:nvCxnSpPr>
              <p:spPr>
                <a:xfrm>
                  <a:off x="6260760" y="326520"/>
                  <a:ext cx="360" cy="5879160"/>
                </a:xfrm>
                <a:prstGeom prst="straightConnector1">
                  <a:avLst/>
                </a:prstGeom>
                <a:ln w="6480">
                  <a:solidFill>
                    <a:srgbClr val="dbdbdb">
                      <a:alpha val="20000"/>
                    </a:srgbClr>
                  </a:solidFill>
                  <a:miter/>
                </a:ln>
              </p:spPr>
            </p:cxnSp>
            <p:cxnSp>
              <p:nvCxnSpPr>
                <p:cNvPr id="4132" name="Straight Connector 436"/>
                <p:cNvCxnSpPr/>
                <p:nvPr/>
              </p:nvCxnSpPr>
              <p:spPr>
                <a:xfrm>
                  <a:off x="5931000" y="326520"/>
                  <a:ext cx="360" cy="5879160"/>
                </a:xfrm>
                <a:prstGeom prst="straightConnector1">
                  <a:avLst/>
                </a:prstGeom>
                <a:ln w="6480">
                  <a:solidFill>
                    <a:srgbClr val="dbdbdb">
                      <a:alpha val="20000"/>
                    </a:srgbClr>
                  </a:solidFill>
                  <a:miter/>
                </a:ln>
              </p:spPr>
            </p:cxnSp>
            <p:cxnSp>
              <p:nvCxnSpPr>
                <p:cNvPr id="4133" name="Straight Connector 437"/>
                <p:cNvCxnSpPr/>
                <p:nvPr/>
              </p:nvCxnSpPr>
              <p:spPr>
                <a:xfrm>
                  <a:off x="6919560" y="326520"/>
                  <a:ext cx="360" cy="5879160"/>
                </a:xfrm>
                <a:prstGeom prst="straightConnector1">
                  <a:avLst/>
                </a:prstGeom>
                <a:ln w="6480">
                  <a:solidFill>
                    <a:srgbClr val="dbdbdb">
                      <a:alpha val="20000"/>
                    </a:srgbClr>
                  </a:solidFill>
                  <a:miter/>
                </a:ln>
              </p:spPr>
            </p:cxnSp>
            <p:cxnSp>
              <p:nvCxnSpPr>
                <p:cNvPr id="4134" name="Straight Connector 438"/>
                <p:cNvCxnSpPr/>
                <p:nvPr/>
              </p:nvCxnSpPr>
              <p:spPr>
                <a:xfrm>
                  <a:off x="6590160" y="326520"/>
                  <a:ext cx="360" cy="5879160"/>
                </a:xfrm>
                <a:prstGeom prst="straightConnector1">
                  <a:avLst/>
                </a:prstGeom>
                <a:ln w="6480">
                  <a:solidFill>
                    <a:srgbClr val="dbdbdb">
                      <a:alpha val="20000"/>
                    </a:srgbClr>
                  </a:solidFill>
                  <a:miter/>
                </a:ln>
              </p:spPr>
            </p:cxnSp>
            <p:cxnSp>
              <p:nvCxnSpPr>
                <p:cNvPr id="4135" name="Straight Connector 439"/>
                <p:cNvCxnSpPr/>
                <p:nvPr/>
              </p:nvCxnSpPr>
              <p:spPr>
                <a:xfrm>
                  <a:off x="7578720" y="326520"/>
                  <a:ext cx="360" cy="5879160"/>
                </a:xfrm>
                <a:prstGeom prst="straightConnector1">
                  <a:avLst/>
                </a:prstGeom>
                <a:ln w="6480">
                  <a:solidFill>
                    <a:srgbClr val="dbdbdb">
                      <a:alpha val="20000"/>
                    </a:srgbClr>
                  </a:solidFill>
                  <a:miter/>
                </a:ln>
              </p:spPr>
            </p:cxnSp>
            <p:cxnSp>
              <p:nvCxnSpPr>
                <p:cNvPr id="4136" name="Straight Connector 440"/>
                <p:cNvCxnSpPr/>
                <p:nvPr/>
              </p:nvCxnSpPr>
              <p:spPr>
                <a:xfrm>
                  <a:off x="7248960" y="326520"/>
                  <a:ext cx="360" cy="5879160"/>
                </a:xfrm>
                <a:prstGeom prst="straightConnector1">
                  <a:avLst/>
                </a:prstGeom>
                <a:ln w="6480">
                  <a:solidFill>
                    <a:srgbClr val="dbdbdb">
                      <a:alpha val="20000"/>
                    </a:srgbClr>
                  </a:solidFill>
                  <a:miter/>
                </a:ln>
              </p:spPr>
            </p:cxnSp>
            <p:cxnSp>
              <p:nvCxnSpPr>
                <p:cNvPr id="4137" name="Straight Connector 441"/>
                <p:cNvCxnSpPr/>
                <p:nvPr/>
              </p:nvCxnSpPr>
              <p:spPr>
                <a:xfrm>
                  <a:off x="8237520" y="326520"/>
                  <a:ext cx="360" cy="5879160"/>
                </a:xfrm>
                <a:prstGeom prst="straightConnector1">
                  <a:avLst/>
                </a:prstGeom>
                <a:ln w="6480">
                  <a:solidFill>
                    <a:srgbClr val="dbdbdb">
                      <a:alpha val="20000"/>
                    </a:srgbClr>
                  </a:solidFill>
                  <a:miter/>
                </a:ln>
              </p:spPr>
            </p:cxnSp>
            <p:cxnSp>
              <p:nvCxnSpPr>
                <p:cNvPr id="4138" name="Straight Connector 442"/>
                <p:cNvCxnSpPr/>
                <p:nvPr/>
              </p:nvCxnSpPr>
              <p:spPr>
                <a:xfrm>
                  <a:off x="7908120" y="326520"/>
                  <a:ext cx="360" cy="5879160"/>
                </a:xfrm>
                <a:prstGeom prst="straightConnector1">
                  <a:avLst/>
                </a:prstGeom>
                <a:ln w="6480">
                  <a:solidFill>
                    <a:srgbClr val="dbdbdb">
                      <a:alpha val="20000"/>
                    </a:srgbClr>
                  </a:solidFill>
                  <a:miter/>
                </a:ln>
              </p:spPr>
            </p:cxnSp>
            <p:cxnSp>
              <p:nvCxnSpPr>
                <p:cNvPr id="4139" name="Straight Connector 443"/>
                <p:cNvCxnSpPr/>
                <p:nvPr/>
              </p:nvCxnSpPr>
              <p:spPr>
                <a:xfrm>
                  <a:off x="8896680" y="326520"/>
                  <a:ext cx="360" cy="5879160"/>
                </a:xfrm>
                <a:prstGeom prst="straightConnector1">
                  <a:avLst/>
                </a:prstGeom>
                <a:ln w="6480">
                  <a:solidFill>
                    <a:srgbClr val="dbdbdb">
                      <a:alpha val="20000"/>
                    </a:srgbClr>
                  </a:solidFill>
                  <a:miter/>
                </a:ln>
              </p:spPr>
            </p:cxnSp>
            <p:cxnSp>
              <p:nvCxnSpPr>
                <p:cNvPr id="4140" name="Straight Connector 444"/>
                <p:cNvCxnSpPr/>
                <p:nvPr/>
              </p:nvCxnSpPr>
              <p:spPr>
                <a:xfrm>
                  <a:off x="8567280" y="326520"/>
                  <a:ext cx="360" cy="5879160"/>
                </a:xfrm>
                <a:prstGeom prst="straightConnector1">
                  <a:avLst/>
                </a:prstGeom>
                <a:ln w="6480">
                  <a:solidFill>
                    <a:srgbClr val="dbdbdb">
                      <a:alpha val="20000"/>
                    </a:srgbClr>
                  </a:solidFill>
                  <a:miter/>
                </a:ln>
              </p:spPr>
            </p:cxnSp>
            <p:cxnSp>
              <p:nvCxnSpPr>
                <p:cNvPr id="4141" name="Straight Connector 445"/>
                <p:cNvCxnSpPr/>
                <p:nvPr/>
              </p:nvCxnSpPr>
              <p:spPr>
                <a:xfrm>
                  <a:off x="9555840" y="326520"/>
                  <a:ext cx="360" cy="5879160"/>
                </a:xfrm>
                <a:prstGeom prst="straightConnector1">
                  <a:avLst/>
                </a:prstGeom>
                <a:ln w="6480">
                  <a:solidFill>
                    <a:srgbClr val="dbdbdb">
                      <a:alpha val="20000"/>
                    </a:srgbClr>
                  </a:solidFill>
                  <a:miter/>
                </a:ln>
              </p:spPr>
            </p:cxnSp>
            <p:cxnSp>
              <p:nvCxnSpPr>
                <p:cNvPr id="4142" name="Straight Connector 446"/>
                <p:cNvCxnSpPr/>
                <p:nvPr/>
              </p:nvCxnSpPr>
              <p:spPr>
                <a:xfrm>
                  <a:off x="9226080" y="326520"/>
                  <a:ext cx="360" cy="5879160"/>
                </a:xfrm>
                <a:prstGeom prst="straightConnector1">
                  <a:avLst/>
                </a:prstGeom>
                <a:ln w="6480">
                  <a:solidFill>
                    <a:srgbClr val="dbdbdb">
                      <a:alpha val="20000"/>
                    </a:srgbClr>
                  </a:solidFill>
                  <a:miter/>
                </a:ln>
              </p:spPr>
            </p:cxnSp>
            <p:cxnSp>
              <p:nvCxnSpPr>
                <p:cNvPr id="4143" name="Straight Connector 447"/>
                <p:cNvCxnSpPr/>
                <p:nvPr/>
              </p:nvCxnSpPr>
              <p:spPr>
                <a:xfrm>
                  <a:off x="10214640" y="326520"/>
                  <a:ext cx="360" cy="5879160"/>
                </a:xfrm>
                <a:prstGeom prst="straightConnector1">
                  <a:avLst/>
                </a:prstGeom>
                <a:ln w="6480">
                  <a:solidFill>
                    <a:srgbClr val="dbdbdb">
                      <a:alpha val="20000"/>
                    </a:srgbClr>
                  </a:solidFill>
                  <a:miter/>
                </a:ln>
              </p:spPr>
            </p:cxnSp>
            <p:cxnSp>
              <p:nvCxnSpPr>
                <p:cNvPr id="4144" name="Straight Connector 448"/>
                <p:cNvCxnSpPr/>
                <p:nvPr/>
              </p:nvCxnSpPr>
              <p:spPr>
                <a:xfrm>
                  <a:off x="9885240" y="326520"/>
                  <a:ext cx="360" cy="5879160"/>
                </a:xfrm>
                <a:prstGeom prst="straightConnector1">
                  <a:avLst/>
                </a:prstGeom>
                <a:ln w="6480">
                  <a:solidFill>
                    <a:srgbClr val="dbdbdb">
                      <a:alpha val="20000"/>
                    </a:srgbClr>
                  </a:solidFill>
                  <a:miter/>
                </a:ln>
              </p:spPr>
            </p:cxnSp>
            <p:cxnSp>
              <p:nvCxnSpPr>
                <p:cNvPr id="4145" name="Straight Connector 449"/>
                <p:cNvCxnSpPr/>
                <p:nvPr/>
              </p:nvCxnSpPr>
              <p:spPr>
                <a:xfrm>
                  <a:off x="10873800" y="326520"/>
                  <a:ext cx="360" cy="5879160"/>
                </a:xfrm>
                <a:prstGeom prst="straightConnector1">
                  <a:avLst/>
                </a:prstGeom>
                <a:ln w="6480">
                  <a:solidFill>
                    <a:srgbClr val="dbdbdb">
                      <a:alpha val="20000"/>
                    </a:srgbClr>
                  </a:solidFill>
                  <a:miter/>
                </a:ln>
              </p:spPr>
            </p:cxnSp>
            <p:cxnSp>
              <p:nvCxnSpPr>
                <p:cNvPr id="4146" name="Straight Connector 450"/>
                <p:cNvCxnSpPr/>
                <p:nvPr/>
              </p:nvCxnSpPr>
              <p:spPr>
                <a:xfrm>
                  <a:off x="10544400" y="326520"/>
                  <a:ext cx="360" cy="5879160"/>
                </a:xfrm>
                <a:prstGeom prst="straightConnector1">
                  <a:avLst/>
                </a:prstGeom>
                <a:ln w="6480">
                  <a:solidFill>
                    <a:srgbClr val="dbdbdb">
                      <a:alpha val="20000"/>
                    </a:srgbClr>
                  </a:solidFill>
                  <a:miter/>
                </a:ln>
              </p:spPr>
            </p:cxnSp>
            <p:cxnSp>
              <p:nvCxnSpPr>
                <p:cNvPr id="4147" name="Straight Connector 451"/>
                <p:cNvCxnSpPr/>
                <p:nvPr/>
              </p:nvCxnSpPr>
              <p:spPr>
                <a:xfrm>
                  <a:off x="11532960" y="326520"/>
                  <a:ext cx="360" cy="5879160"/>
                </a:xfrm>
                <a:prstGeom prst="straightConnector1">
                  <a:avLst/>
                </a:prstGeom>
                <a:ln w="6480">
                  <a:solidFill>
                    <a:srgbClr val="dbdbdb">
                      <a:alpha val="20000"/>
                    </a:srgbClr>
                  </a:solidFill>
                  <a:miter/>
                </a:ln>
              </p:spPr>
            </p:cxnSp>
            <p:cxnSp>
              <p:nvCxnSpPr>
                <p:cNvPr id="4148" name="Straight Connector 452"/>
                <p:cNvCxnSpPr/>
                <p:nvPr/>
              </p:nvCxnSpPr>
              <p:spPr>
                <a:xfrm>
                  <a:off x="11203200" y="326520"/>
                  <a:ext cx="360" cy="5879160"/>
                </a:xfrm>
                <a:prstGeom prst="straightConnector1">
                  <a:avLst/>
                </a:prstGeom>
                <a:ln w="6480">
                  <a:solidFill>
                    <a:srgbClr val="dbdbdb">
                      <a:alpha val="20000"/>
                    </a:srgbClr>
                  </a:solidFill>
                  <a:miter/>
                </a:ln>
              </p:spPr>
            </p:cxnSp>
            <p:cxnSp>
              <p:nvCxnSpPr>
                <p:cNvPr id="4149" name="Straight Connector 453"/>
                <p:cNvCxnSpPr/>
                <p:nvPr/>
              </p:nvCxnSpPr>
              <p:spPr>
                <a:xfrm>
                  <a:off x="11862360" y="326520"/>
                  <a:ext cx="360" cy="5879160"/>
                </a:xfrm>
                <a:prstGeom prst="straightConnector1">
                  <a:avLst/>
                </a:prstGeom>
                <a:ln w="6480">
                  <a:solidFill>
                    <a:srgbClr val="dbdbdb">
                      <a:alpha val="20000"/>
                    </a:srgbClr>
                  </a:solidFill>
                  <a:miter/>
                </a:ln>
              </p:spPr>
            </p:cxnSp>
          </p:grpSp>
          <p:grpSp>
            <p:nvGrpSpPr>
              <p:cNvPr id="4150" name="Group 398"/>
              <p:cNvGrpSpPr/>
              <p:nvPr/>
            </p:nvGrpSpPr>
            <p:grpSpPr>
              <a:xfrm>
                <a:off x="329400" y="326520"/>
                <a:ext cx="11532960" cy="5878080"/>
                <a:chOff x="329400" y="326520"/>
                <a:chExt cx="11532960" cy="5878080"/>
              </a:xfrm>
            </p:grpSpPr>
            <p:cxnSp>
              <p:nvCxnSpPr>
                <p:cNvPr id="4151" name="Straight Connector 399"/>
                <p:cNvCxnSpPr/>
                <p:nvPr/>
              </p:nvCxnSpPr>
              <p:spPr>
                <a:xfrm>
                  <a:off x="329400" y="326520"/>
                  <a:ext cx="11533320" cy="360"/>
                </a:xfrm>
                <a:prstGeom prst="straightConnector1">
                  <a:avLst/>
                </a:prstGeom>
                <a:ln w="6480">
                  <a:solidFill>
                    <a:srgbClr val="dbdbdb">
                      <a:alpha val="20000"/>
                    </a:srgbClr>
                  </a:solidFill>
                  <a:miter/>
                </a:ln>
              </p:spPr>
            </p:cxnSp>
            <p:cxnSp>
              <p:nvCxnSpPr>
                <p:cNvPr id="4152" name="Straight Connector 400"/>
                <p:cNvCxnSpPr/>
                <p:nvPr/>
              </p:nvCxnSpPr>
              <p:spPr>
                <a:xfrm>
                  <a:off x="329400" y="979560"/>
                  <a:ext cx="11533320" cy="360"/>
                </a:xfrm>
                <a:prstGeom prst="straightConnector1">
                  <a:avLst/>
                </a:prstGeom>
                <a:ln w="6480">
                  <a:solidFill>
                    <a:srgbClr val="dbdbdb">
                      <a:alpha val="20000"/>
                    </a:srgbClr>
                  </a:solidFill>
                  <a:miter/>
                </a:ln>
              </p:spPr>
            </p:cxnSp>
            <p:cxnSp>
              <p:nvCxnSpPr>
                <p:cNvPr id="4153" name="Straight Connector 401"/>
                <p:cNvCxnSpPr/>
                <p:nvPr/>
              </p:nvCxnSpPr>
              <p:spPr>
                <a:xfrm>
                  <a:off x="329400" y="653040"/>
                  <a:ext cx="11533320" cy="360"/>
                </a:xfrm>
                <a:prstGeom prst="straightConnector1">
                  <a:avLst/>
                </a:prstGeom>
                <a:ln w="6480">
                  <a:solidFill>
                    <a:srgbClr val="dbdbdb">
                      <a:alpha val="20000"/>
                    </a:srgbClr>
                  </a:solidFill>
                  <a:miter/>
                </a:ln>
              </p:spPr>
            </p:cxnSp>
            <p:cxnSp>
              <p:nvCxnSpPr>
                <p:cNvPr id="4154" name="Straight Connector 402"/>
                <p:cNvCxnSpPr/>
                <p:nvPr/>
              </p:nvCxnSpPr>
              <p:spPr>
                <a:xfrm>
                  <a:off x="329400" y="1632600"/>
                  <a:ext cx="11533320" cy="360"/>
                </a:xfrm>
                <a:prstGeom prst="straightConnector1">
                  <a:avLst/>
                </a:prstGeom>
                <a:ln w="6480">
                  <a:solidFill>
                    <a:srgbClr val="dbdbdb">
                      <a:alpha val="20000"/>
                    </a:srgbClr>
                  </a:solidFill>
                  <a:miter/>
                </a:ln>
              </p:spPr>
            </p:cxnSp>
            <p:cxnSp>
              <p:nvCxnSpPr>
                <p:cNvPr id="4155" name="Straight Connector 403"/>
                <p:cNvCxnSpPr/>
                <p:nvPr/>
              </p:nvCxnSpPr>
              <p:spPr>
                <a:xfrm>
                  <a:off x="329400" y="1306080"/>
                  <a:ext cx="11533320" cy="360"/>
                </a:xfrm>
                <a:prstGeom prst="straightConnector1">
                  <a:avLst/>
                </a:prstGeom>
                <a:ln w="6480">
                  <a:solidFill>
                    <a:srgbClr val="dbdbdb">
                      <a:alpha val="20000"/>
                    </a:srgbClr>
                  </a:solidFill>
                  <a:miter/>
                </a:ln>
              </p:spPr>
            </p:cxnSp>
            <p:cxnSp>
              <p:nvCxnSpPr>
                <p:cNvPr id="4156" name="Straight Connector 404"/>
                <p:cNvCxnSpPr/>
                <p:nvPr/>
              </p:nvCxnSpPr>
              <p:spPr>
                <a:xfrm>
                  <a:off x="329400" y="2285640"/>
                  <a:ext cx="11533320" cy="360"/>
                </a:xfrm>
                <a:prstGeom prst="straightConnector1">
                  <a:avLst/>
                </a:prstGeom>
                <a:ln w="6480">
                  <a:solidFill>
                    <a:srgbClr val="dbdbdb">
                      <a:alpha val="20000"/>
                    </a:srgbClr>
                  </a:solidFill>
                  <a:miter/>
                </a:ln>
              </p:spPr>
            </p:cxnSp>
            <p:cxnSp>
              <p:nvCxnSpPr>
                <p:cNvPr id="4157" name="Straight Connector 405"/>
                <p:cNvCxnSpPr/>
                <p:nvPr/>
              </p:nvCxnSpPr>
              <p:spPr>
                <a:xfrm>
                  <a:off x="329400" y="1959120"/>
                  <a:ext cx="11533320" cy="360"/>
                </a:xfrm>
                <a:prstGeom prst="straightConnector1">
                  <a:avLst/>
                </a:prstGeom>
                <a:ln w="6480">
                  <a:solidFill>
                    <a:srgbClr val="dbdbdb">
                      <a:alpha val="20000"/>
                    </a:srgbClr>
                  </a:solidFill>
                  <a:miter/>
                </a:ln>
              </p:spPr>
            </p:cxnSp>
            <p:cxnSp>
              <p:nvCxnSpPr>
                <p:cNvPr id="4158" name="Straight Connector 406"/>
                <p:cNvCxnSpPr/>
                <p:nvPr/>
              </p:nvCxnSpPr>
              <p:spPr>
                <a:xfrm>
                  <a:off x="329400" y="2939040"/>
                  <a:ext cx="11533320" cy="360"/>
                </a:xfrm>
                <a:prstGeom prst="straightConnector1">
                  <a:avLst/>
                </a:prstGeom>
                <a:ln w="6480">
                  <a:solidFill>
                    <a:srgbClr val="dbdbdb">
                      <a:alpha val="20000"/>
                    </a:srgbClr>
                  </a:solidFill>
                  <a:miter/>
                </a:ln>
              </p:spPr>
            </p:cxnSp>
            <p:cxnSp>
              <p:nvCxnSpPr>
                <p:cNvPr id="4159" name="Straight Connector 407"/>
                <p:cNvCxnSpPr/>
                <p:nvPr/>
              </p:nvCxnSpPr>
              <p:spPr>
                <a:xfrm>
                  <a:off x="329400" y="2612520"/>
                  <a:ext cx="11533320" cy="360"/>
                </a:xfrm>
                <a:prstGeom prst="straightConnector1">
                  <a:avLst/>
                </a:prstGeom>
                <a:ln w="6480">
                  <a:solidFill>
                    <a:srgbClr val="dbdbdb">
                      <a:alpha val="20000"/>
                    </a:srgbClr>
                  </a:solidFill>
                  <a:miter/>
                </a:ln>
              </p:spPr>
            </p:cxnSp>
            <p:cxnSp>
              <p:nvCxnSpPr>
                <p:cNvPr id="4160" name="Straight Connector 408"/>
                <p:cNvCxnSpPr/>
                <p:nvPr/>
              </p:nvCxnSpPr>
              <p:spPr>
                <a:xfrm>
                  <a:off x="329400" y="3592080"/>
                  <a:ext cx="11533320" cy="360"/>
                </a:xfrm>
                <a:prstGeom prst="straightConnector1">
                  <a:avLst/>
                </a:prstGeom>
                <a:ln w="6480">
                  <a:solidFill>
                    <a:srgbClr val="dbdbdb">
                      <a:alpha val="20000"/>
                    </a:srgbClr>
                  </a:solidFill>
                  <a:miter/>
                </a:ln>
              </p:spPr>
            </p:cxnSp>
            <p:cxnSp>
              <p:nvCxnSpPr>
                <p:cNvPr id="4161" name="Straight Connector 409"/>
                <p:cNvCxnSpPr/>
                <p:nvPr/>
              </p:nvCxnSpPr>
              <p:spPr>
                <a:xfrm>
                  <a:off x="329400" y="3265560"/>
                  <a:ext cx="11533320" cy="360"/>
                </a:xfrm>
                <a:prstGeom prst="straightConnector1">
                  <a:avLst/>
                </a:prstGeom>
                <a:ln w="6480">
                  <a:solidFill>
                    <a:srgbClr val="dbdbdb">
                      <a:alpha val="20000"/>
                    </a:srgbClr>
                  </a:solidFill>
                  <a:miter/>
                </a:ln>
              </p:spPr>
            </p:cxnSp>
            <p:cxnSp>
              <p:nvCxnSpPr>
                <p:cNvPr id="4162" name="Straight Connector 410"/>
                <p:cNvCxnSpPr/>
                <p:nvPr/>
              </p:nvCxnSpPr>
              <p:spPr>
                <a:xfrm>
                  <a:off x="329400" y="4245120"/>
                  <a:ext cx="11533320" cy="360"/>
                </a:xfrm>
                <a:prstGeom prst="straightConnector1">
                  <a:avLst/>
                </a:prstGeom>
                <a:ln w="6480">
                  <a:solidFill>
                    <a:srgbClr val="dbdbdb">
                      <a:alpha val="20000"/>
                    </a:srgbClr>
                  </a:solidFill>
                  <a:miter/>
                </a:ln>
              </p:spPr>
            </p:cxnSp>
            <p:cxnSp>
              <p:nvCxnSpPr>
                <p:cNvPr id="4163" name="Straight Connector 411"/>
                <p:cNvCxnSpPr/>
                <p:nvPr/>
              </p:nvCxnSpPr>
              <p:spPr>
                <a:xfrm>
                  <a:off x="329400" y="3918600"/>
                  <a:ext cx="11533320" cy="360"/>
                </a:xfrm>
                <a:prstGeom prst="straightConnector1">
                  <a:avLst/>
                </a:prstGeom>
                <a:ln w="6480">
                  <a:solidFill>
                    <a:srgbClr val="dbdbdb">
                      <a:alpha val="20000"/>
                    </a:srgbClr>
                  </a:solidFill>
                  <a:miter/>
                </a:ln>
              </p:spPr>
            </p:cxnSp>
            <p:cxnSp>
              <p:nvCxnSpPr>
                <p:cNvPr id="4164" name="Straight Connector 412"/>
                <p:cNvCxnSpPr/>
                <p:nvPr/>
              </p:nvCxnSpPr>
              <p:spPr>
                <a:xfrm>
                  <a:off x="329400" y="4898520"/>
                  <a:ext cx="11533320" cy="360"/>
                </a:xfrm>
                <a:prstGeom prst="straightConnector1">
                  <a:avLst/>
                </a:prstGeom>
                <a:ln w="6480">
                  <a:solidFill>
                    <a:srgbClr val="dbdbdb">
                      <a:alpha val="20000"/>
                    </a:srgbClr>
                  </a:solidFill>
                  <a:miter/>
                </a:ln>
              </p:spPr>
            </p:cxnSp>
            <p:cxnSp>
              <p:nvCxnSpPr>
                <p:cNvPr id="4165" name="Straight Connector 413"/>
                <p:cNvCxnSpPr/>
                <p:nvPr/>
              </p:nvCxnSpPr>
              <p:spPr>
                <a:xfrm>
                  <a:off x="329400" y="4571640"/>
                  <a:ext cx="11533320" cy="360"/>
                </a:xfrm>
                <a:prstGeom prst="straightConnector1">
                  <a:avLst/>
                </a:prstGeom>
                <a:ln w="6480">
                  <a:solidFill>
                    <a:srgbClr val="dbdbdb">
                      <a:alpha val="20000"/>
                    </a:srgbClr>
                  </a:solidFill>
                  <a:miter/>
                </a:ln>
              </p:spPr>
            </p:cxnSp>
            <p:cxnSp>
              <p:nvCxnSpPr>
                <p:cNvPr id="4166" name="Straight Connector 414"/>
                <p:cNvCxnSpPr/>
                <p:nvPr/>
              </p:nvCxnSpPr>
              <p:spPr>
                <a:xfrm>
                  <a:off x="329400" y="6204600"/>
                  <a:ext cx="11533320" cy="360"/>
                </a:xfrm>
                <a:prstGeom prst="straightConnector1">
                  <a:avLst/>
                </a:prstGeom>
                <a:ln w="6480">
                  <a:solidFill>
                    <a:srgbClr val="dbdbdb">
                      <a:alpha val="20000"/>
                    </a:srgbClr>
                  </a:solidFill>
                  <a:miter/>
                </a:ln>
              </p:spPr>
            </p:cxnSp>
            <p:cxnSp>
              <p:nvCxnSpPr>
                <p:cNvPr id="4167" name="Straight Connector 415"/>
                <p:cNvCxnSpPr/>
                <p:nvPr/>
              </p:nvCxnSpPr>
              <p:spPr>
                <a:xfrm>
                  <a:off x="329400" y="5225040"/>
                  <a:ext cx="11533320" cy="360"/>
                </a:xfrm>
                <a:prstGeom prst="straightConnector1">
                  <a:avLst/>
                </a:prstGeom>
                <a:ln w="6480">
                  <a:solidFill>
                    <a:srgbClr val="dbdbdb">
                      <a:alpha val="20000"/>
                    </a:srgbClr>
                  </a:solidFill>
                  <a:miter/>
                </a:ln>
              </p:spPr>
            </p:cxnSp>
            <p:cxnSp>
              <p:nvCxnSpPr>
                <p:cNvPr id="4168" name="Straight Connector 416"/>
                <p:cNvCxnSpPr/>
                <p:nvPr/>
              </p:nvCxnSpPr>
              <p:spPr>
                <a:xfrm>
                  <a:off x="329400" y="5551560"/>
                  <a:ext cx="11533320" cy="360"/>
                </a:xfrm>
                <a:prstGeom prst="straightConnector1">
                  <a:avLst/>
                </a:prstGeom>
                <a:ln w="6480">
                  <a:solidFill>
                    <a:srgbClr val="dbdbdb">
                      <a:alpha val="20000"/>
                    </a:srgbClr>
                  </a:solidFill>
                  <a:miter/>
                </a:ln>
              </p:spPr>
            </p:cxnSp>
            <p:cxnSp>
              <p:nvCxnSpPr>
                <p:cNvPr id="4169" name="Straight Connector 417"/>
                <p:cNvCxnSpPr/>
                <p:nvPr/>
              </p:nvCxnSpPr>
              <p:spPr>
                <a:xfrm>
                  <a:off x="329400" y="5878080"/>
                  <a:ext cx="11533320" cy="360"/>
                </a:xfrm>
                <a:prstGeom prst="straightConnector1">
                  <a:avLst/>
                </a:prstGeom>
                <a:ln w="6480">
                  <a:solidFill>
                    <a:srgbClr val="dbdbdb">
                      <a:alpha val="20000"/>
                    </a:srgbClr>
                  </a:solidFill>
                  <a:miter/>
                </a:ln>
              </p:spPr>
            </p:cxnSp>
          </p:grpSp>
        </p:grpSp>
      </p:grpSp>
      <p:grpSp>
        <p:nvGrpSpPr>
          <p:cNvPr id="4170" name="Master Grid Edge"/>
          <p:cNvGrpSpPr/>
          <p:nvPr/>
        </p:nvGrpSpPr>
        <p:grpSpPr>
          <a:xfrm>
            <a:off x="-435240" y="-435240"/>
            <a:ext cx="13042800" cy="7728480"/>
            <a:chOff x="-435240" y="-435240"/>
            <a:chExt cx="13042800" cy="7728480"/>
          </a:xfrm>
        </p:grpSpPr>
        <p:grpSp>
          <p:nvGrpSpPr>
            <p:cNvPr id="4171" name="Group 27"/>
            <p:cNvGrpSpPr/>
            <p:nvPr/>
          </p:nvGrpSpPr>
          <p:grpSpPr>
            <a:xfrm>
              <a:off x="-435240" y="-435240"/>
              <a:ext cx="13042800" cy="7728480"/>
              <a:chOff x="-435240" y="-435240"/>
              <a:chExt cx="13042800" cy="7728480"/>
            </a:xfrm>
          </p:grpSpPr>
          <p:cxnSp>
            <p:nvCxnSpPr>
              <p:cNvPr id="4172" name="Straight Connector 1371"/>
              <p:cNvCxnSpPr/>
              <p:nvPr/>
            </p:nvCxnSpPr>
            <p:spPr>
              <a:xfrm>
                <a:off x="-435240" y="489600"/>
                <a:ext cx="126360" cy="360"/>
              </a:xfrm>
              <a:prstGeom prst="straightConnector1">
                <a:avLst/>
              </a:prstGeom>
              <a:ln w="6480">
                <a:solidFill>
                  <a:srgbClr val="a8a8a8"/>
                </a:solidFill>
                <a:miter/>
              </a:ln>
            </p:spPr>
          </p:cxnSp>
          <p:cxnSp>
            <p:nvCxnSpPr>
              <p:cNvPr id="4173" name="Straight Connector 1372"/>
              <p:cNvCxnSpPr/>
              <p:nvPr/>
            </p:nvCxnSpPr>
            <p:spPr>
              <a:xfrm>
                <a:off x="-435240" y="326520"/>
                <a:ext cx="126360" cy="360"/>
              </a:xfrm>
              <a:prstGeom prst="straightConnector1">
                <a:avLst/>
              </a:prstGeom>
              <a:ln w="6480">
                <a:solidFill>
                  <a:srgbClr val="a8a8a8"/>
                </a:solidFill>
                <a:miter/>
              </a:ln>
            </p:spPr>
          </p:cxnSp>
          <p:cxnSp>
            <p:nvCxnSpPr>
              <p:cNvPr id="4174" name="Straight Connector 1373"/>
              <p:cNvCxnSpPr/>
              <p:nvPr/>
            </p:nvCxnSpPr>
            <p:spPr>
              <a:xfrm>
                <a:off x="-435240" y="816120"/>
                <a:ext cx="126360" cy="360"/>
              </a:xfrm>
              <a:prstGeom prst="straightConnector1">
                <a:avLst/>
              </a:prstGeom>
              <a:ln w="6480">
                <a:solidFill>
                  <a:srgbClr val="a8a8a8"/>
                </a:solidFill>
                <a:miter/>
              </a:ln>
            </p:spPr>
          </p:cxnSp>
          <p:cxnSp>
            <p:nvCxnSpPr>
              <p:cNvPr id="4175" name="Straight Connector 1374"/>
              <p:cNvCxnSpPr/>
              <p:nvPr/>
            </p:nvCxnSpPr>
            <p:spPr>
              <a:xfrm>
                <a:off x="-435240" y="653040"/>
                <a:ext cx="126360" cy="360"/>
              </a:xfrm>
              <a:prstGeom prst="straightConnector1">
                <a:avLst/>
              </a:prstGeom>
              <a:ln w="6480">
                <a:solidFill>
                  <a:srgbClr val="a8a8a8"/>
                </a:solidFill>
                <a:miter/>
              </a:ln>
            </p:spPr>
          </p:cxnSp>
          <p:cxnSp>
            <p:nvCxnSpPr>
              <p:cNvPr id="4176" name="Straight Connector 1375"/>
              <p:cNvCxnSpPr/>
              <p:nvPr/>
            </p:nvCxnSpPr>
            <p:spPr>
              <a:xfrm>
                <a:off x="-435240" y="1142640"/>
                <a:ext cx="126360" cy="360"/>
              </a:xfrm>
              <a:prstGeom prst="straightConnector1">
                <a:avLst/>
              </a:prstGeom>
              <a:ln w="6480">
                <a:solidFill>
                  <a:srgbClr val="a8a8a8"/>
                </a:solidFill>
                <a:miter/>
              </a:ln>
            </p:spPr>
          </p:cxnSp>
          <p:cxnSp>
            <p:nvCxnSpPr>
              <p:cNvPr id="4177" name="Straight Connector 1376"/>
              <p:cNvCxnSpPr/>
              <p:nvPr/>
            </p:nvCxnSpPr>
            <p:spPr>
              <a:xfrm>
                <a:off x="-435240" y="979560"/>
                <a:ext cx="126360" cy="360"/>
              </a:xfrm>
              <a:prstGeom prst="straightConnector1">
                <a:avLst/>
              </a:prstGeom>
              <a:ln w="6480">
                <a:solidFill>
                  <a:srgbClr val="a8a8a8"/>
                </a:solidFill>
                <a:miter/>
              </a:ln>
            </p:spPr>
          </p:cxnSp>
          <p:cxnSp>
            <p:nvCxnSpPr>
              <p:cNvPr id="4178" name="Straight Connector 1377"/>
              <p:cNvCxnSpPr/>
              <p:nvPr/>
            </p:nvCxnSpPr>
            <p:spPr>
              <a:xfrm>
                <a:off x="-435240" y="1469520"/>
                <a:ext cx="126360" cy="360"/>
              </a:xfrm>
              <a:prstGeom prst="straightConnector1">
                <a:avLst/>
              </a:prstGeom>
              <a:ln w="6480">
                <a:solidFill>
                  <a:srgbClr val="a8a8a8"/>
                </a:solidFill>
                <a:miter/>
              </a:ln>
            </p:spPr>
          </p:cxnSp>
          <p:cxnSp>
            <p:nvCxnSpPr>
              <p:cNvPr id="4179" name="Straight Connector 1378"/>
              <p:cNvCxnSpPr/>
              <p:nvPr/>
            </p:nvCxnSpPr>
            <p:spPr>
              <a:xfrm>
                <a:off x="-435240" y="1306080"/>
                <a:ext cx="126360" cy="360"/>
              </a:xfrm>
              <a:prstGeom prst="straightConnector1">
                <a:avLst/>
              </a:prstGeom>
              <a:ln w="6480">
                <a:solidFill>
                  <a:srgbClr val="a8a8a8"/>
                </a:solidFill>
                <a:miter/>
              </a:ln>
            </p:spPr>
          </p:cxnSp>
          <p:cxnSp>
            <p:nvCxnSpPr>
              <p:cNvPr id="4180" name="Straight Connector 1379"/>
              <p:cNvCxnSpPr/>
              <p:nvPr/>
            </p:nvCxnSpPr>
            <p:spPr>
              <a:xfrm>
                <a:off x="-435240" y="1796040"/>
                <a:ext cx="126360" cy="360"/>
              </a:xfrm>
              <a:prstGeom prst="straightConnector1">
                <a:avLst/>
              </a:prstGeom>
              <a:ln w="6480">
                <a:solidFill>
                  <a:srgbClr val="a8a8a8"/>
                </a:solidFill>
                <a:miter/>
              </a:ln>
            </p:spPr>
          </p:cxnSp>
          <p:cxnSp>
            <p:nvCxnSpPr>
              <p:cNvPr id="4181" name="Straight Connector 1380"/>
              <p:cNvCxnSpPr/>
              <p:nvPr/>
            </p:nvCxnSpPr>
            <p:spPr>
              <a:xfrm>
                <a:off x="-435240" y="1632600"/>
                <a:ext cx="126360" cy="360"/>
              </a:xfrm>
              <a:prstGeom prst="straightConnector1">
                <a:avLst/>
              </a:prstGeom>
              <a:ln w="6480">
                <a:solidFill>
                  <a:srgbClr val="a8a8a8"/>
                </a:solidFill>
                <a:miter/>
              </a:ln>
            </p:spPr>
          </p:cxnSp>
          <p:cxnSp>
            <p:nvCxnSpPr>
              <p:cNvPr id="4182" name="Straight Connector 1381"/>
              <p:cNvCxnSpPr/>
              <p:nvPr/>
            </p:nvCxnSpPr>
            <p:spPr>
              <a:xfrm>
                <a:off x="-435240" y="2122560"/>
                <a:ext cx="126360" cy="360"/>
              </a:xfrm>
              <a:prstGeom prst="straightConnector1">
                <a:avLst/>
              </a:prstGeom>
              <a:ln w="6480">
                <a:solidFill>
                  <a:srgbClr val="a8a8a8"/>
                </a:solidFill>
                <a:miter/>
              </a:ln>
            </p:spPr>
          </p:cxnSp>
          <p:cxnSp>
            <p:nvCxnSpPr>
              <p:cNvPr id="4183" name="Straight Connector 1382"/>
              <p:cNvCxnSpPr/>
              <p:nvPr/>
            </p:nvCxnSpPr>
            <p:spPr>
              <a:xfrm>
                <a:off x="-435240" y="1959120"/>
                <a:ext cx="126360" cy="360"/>
              </a:xfrm>
              <a:prstGeom prst="straightConnector1">
                <a:avLst/>
              </a:prstGeom>
              <a:ln w="6480">
                <a:solidFill>
                  <a:srgbClr val="a8a8a8"/>
                </a:solidFill>
                <a:miter/>
              </a:ln>
            </p:spPr>
          </p:cxnSp>
          <p:cxnSp>
            <p:nvCxnSpPr>
              <p:cNvPr id="4184" name="Straight Connector 1383"/>
              <p:cNvCxnSpPr/>
              <p:nvPr/>
            </p:nvCxnSpPr>
            <p:spPr>
              <a:xfrm>
                <a:off x="-435240" y="2449080"/>
                <a:ext cx="126360" cy="360"/>
              </a:xfrm>
              <a:prstGeom prst="straightConnector1">
                <a:avLst/>
              </a:prstGeom>
              <a:ln w="6480">
                <a:solidFill>
                  <a:srgbClr val="a8a8a8"/>
                </a:solidFill>
                <a:miter/>
              </a:ln>
            </p:spPr>
          </p:cxnSp>
          <p:cxnSp>
            <p:nvCxnSpPr>
              <p:cNvPr id="4185" name="Straight Connector 1384"/>
              <p:cNvCxnSpPr/>
              <p:nvPr/>
            </p:nvCxnSpPr>
            <p:spPr>
              <a:xfrm>
                <a:off x="-435240" y="2285640"/>
                <a:ext cx="126360" cy="360"/>
              </a:xfrm>
              <a:prstGeom prst="straightConnector1">
                <a:avLst/>
              </a:prstGeom>
              <a:ln w="6480">
                <a:solidFill>
                  <a:srgbClr val="a8a8a8"/>
                </a:solidFill>
                <a:miter/>
              </a:ln>
            </p:spPr>
          </p:cxnSp>
          <p:cxnSp>
            <p:nvCxnSpPr>
              <p:cNvPr id="4186" name="Straight Connector 1385"/>
              <p:cNvCxnSpPr/>
              <p:nvPr/>
            </p:nvCxnSpPr>
            <p:spPr>
              <a:xfrm>
                <a:off x="-435240" y="2775600"/>
                <a:ext cx="126360" cy="360"/>
              </a:xfrm>
              <a:prstGeom prst="straightConnector1">
                <a:avLst/>
              </a:prstGeom>
              <a:ln w="6480">
                <a:solidFill>
                  <a:srgbClr val="a8a8a8"/>
                </a:solidFill>
                <a:miter/>
              </a:ln>
            </p:spPr>
          </p:cxnSp>
          <p:cxnSp>
            <p:nvCxnSpPr>
              <p:cNvPr id="4187" name="Straight Connector 1386"/>
              <p:cNvCxnSpPr/>
              <p:nvPr/>
            </p:nvCxnSpPr>
            <p:spPr>
              <a:xfrm>
                <a:off x="-435240" y="2612520"/>
                <a:ext cx="126360" cy="360"/>
              </a:xfrm>
              <a:prstGeom prst="straightConnector1">
                <a:avLst/>
              </a:prstGeom>
              <a:ln w="6480">
                <a:solidFill>
                  <a:srgbClr val="a8a8a8"/>
                </a:solidFill>
                <a:miter/>
              </a:ln>
            </p:spPr>
          </p:cxnSp>
          <p:cxnSp>
            <p:nvCxnSpPr>
              <p:cNvPr id="4188" name="Straight Connector 1387"/>
              <p:cNvCxnSpPr/>
              <p:nvPr/>
            </p:nvCxnSpPr>
            <p:spPr>
              <a:xfrm>
                <a:off x="-435240" y="3102120"/>
                <a:ext cx="126360" cy="360"/>
              </a:xfrm>
              <a:prstGeom prst="straightConnector1">
                <a:avLst/>
              </a:prstGeom>
              <a:ln w="6480">
                <a:solidFill>
                  <a:srgbClr val="a8a8a8"/>
                </a:solidFill>
                <a:miter/>
              </a:ln>
            </p:spPr>
          </p:cxnSp>
          <p:cxnSp>
            <p:nvCxnSpPr>
              <p:cNvPr id="4189" name="Straight Connector 1388"/>
              <p:cNvCxnSpPr/>
              <p:nvPr/>
            </p:nvCxnSpPr>
            <p:spPr>
              <a:xfrm>
                <a:off x="-435240" y="2939040"/>
                <a:ext cx="126360" cy="360"/>
              </a:xfrm>
              <a:prstGeom prst="straightConnector1">
                <a:avLst/>
              </a:prstGeom>
              <a:ln w="6480">
                <a:solidFill>
                  <a:srgbClr val="a8a8a8"/>
                </a:solidFill>
                <a:miter/>
              </a:ln>
            </p:spPr>
          </p:cxnSp>
          <p:cxnSp>
            <p:nvCxnSpPr>
              <p:cNvPr id="4190" name="Straight Connector 1389"/>
              <p:cNvCxnSpPr/>
              <p:nvPr/>
            </p:nvCxnSpPr>
            <p:spPr>
              <a:xfrm>
                <a:off x="-435240" y="3428640"/>
                <a:ext cx="126360" cy="360"/>
              </a:xfrm>
              <a:prstGeom prst="straightConnector1">
                <a:avLst/>
              </a:prstGeom>
              <a:ln w="6480">
                <a:solidFill>
                  <a:srgbClr val="a8a8a8"/>
                </a:solidFill>
                <a:miter/>
              </a:ln>
            </p:spPr>
          </p:cxnSp>
          <p:cxnSp>
            <p:nvCxnSpPr>
              <p:cNvPr id="4191" name="Straight Connector 1390"/>
              <p:cNvCxnSpPr/>
              <p:nvPr/>
            </p:nvCxnSpPr>
            <p:spPr>
              <a:xfrm>
                <a:off x="-435240" y="3265560"/>
                <a:ext cx="126360" cy="360"/>
              </a:xfrm>
              <a:prstGeom prst="straightConnector1">
                <a:avLst/>
              </a:prstGeom>
              <a:ln w="6480">
                <a:solidFill>
                  <a:srgbClr val="a8a8a8"/>
                </a:solidFill>
                <a:miter/>
              </a:ln>
            </p:spPr>
          </p:cxnSp>
          <p:cxnSp>
            <p:nvCxnSpPr>
              <p:cNvPr id="4192" name="Straight Connector 1391"/>
              <p:cNvCxnSpPr/>
              <p:nvPr/>
            </p:nvCxnSpPr>
            <p:spPr>
              <a:xfrm>
                <a:off x="-435240" y="3755520"/>
                <a:ext cx="126360" cy="360"/>
              </a:xfrm>
              <a:prstGeom prst="straightConnector1">
                <a:avLst/>
              </a:prstGeom>
              <a:ln w="6480">
                <a:solidFill>
                  <a:srgbClr val="a8a8a8"/>
                </a:solidFill>
                <a:miter/>
              </a:ln>
            </p:spPr>
          </p:cxnSp>
          <p:cxnSp>
            <p:nvCxnSpPr>
              <p:cNvPr id="4193" name="Straight Connector 1392"/>
              <p:cNvCxnSpPr/>
              <p:nvPr/>
            </p:nvCxnSpPr>
            <p:spPr>
              <a:xfrm>
                <a:off x="-435240" y="3592080"/>
                <a:ext cx="126360" cy="360"/>
              </a:xfrm>
              <a:prstGeom prst="straightConnector1">
                <a:avLst/>
              </a:prstGeom>
              <a:ln w="6480">
                <a:solidFill>
                  <a:srgbClr val="a8a8a8"/>
                </a:solidFill>
                <a:miter/>
              </a:ln>
            </p:spPr>
          </p:cxnSp>
          <p:cxnSp>
            <p:nvCxnSpPr>
              <p:cNvPr id="4194" name="Straight Connector 1438"/>
              <p:cNvCxnSpPr/>
              <p:nvPr/>
            </p:nvCxnSpPr>
            <p:spPr>
              <a:xfrm>
                <a:off x="-435240" y="4081680"/>
                <a:ext cx="126360" cy="360"/>
              </a:xfrm>
              <a:prstGeom prst="straightConnector1">
                <a:avLst/>
              </a:prstGeom>
              <a:ln w="6480">
                <a:solidFill>
                  <a:srgbClr val="a8a8a8"/>
                </a:solidFill>
                <a:miter/>
              </a:ln>
            </p:spPr>
          </p:cxnSp>
          <p:cxnSp>
            <p:nvCxnSpPr>
              <p:cNvPr id="4195" name="Straight Connector 1439"/>
              <p:cNvCxnSpPr/>
              <p:nvPr/>
            </p:nvCxnSpPr>
            <p:spPr>
              <a:xfrm>
                <a:off x="-435240" y="3918240"/>
                <a:ext cx="126360" cy="360"/>
              </a:xfrm>
              <a:prstGeom prst="straightConnector1">
                <a:avLst/>
              </a:prstGeom>
              <a:ln w="6480">
                <a:solidFill>
                  <a:srgbClr val="a8a8a8"/>
                </a:solidFill>
                <a:miter/>
              </a:ln>
            </p:spPr>
          </p:cxnSp>
          <p:cxnSp>
            <p:nvCxnSpPr>
              <p:cNvPr id="4196" name="Straight Connector 1440"/>
              <p:cNvCxnSpPr/>
              <p:nvPr/>
            </p:nvCxnSpPr>
            <p:spPr>
              <a:xfrm>
                <a:off x="-435240" y="4408200"/>
                <a:ext cx="126360" cy="360"/>
              </a:xfrm>
              <a:prstGeom prst="straightConnector1">
                <a:avLst/>
              </a:prstGeom>
              <a:ln w="6480">
                <a:solidFill>
                  <a:srgbClr val="a8a8a8"/>
                </a:solidFill>
                <a:miter/>
              </a:ln>
            </p:spPr>
          </p:cxnSp>
          <p:cxnSp>
            <p:nvCxnSpPr>
              <p:cNvPr id="4197" name="Straight Connector 1441"/>
              <p:cNvCxnSpPr/>
              <p:nvPr/>
            </p:nvCxnSpPr>
            <p:spPr>
              <a:xfrm>
                <a:off x="-435240" y="4244760"/>
                <a:ext cx="126360" cy="360"/>
              </a:xfrm>
              <a:prstGeom prst="straightConnector1">
                <a:avLst/>
              </a:prstGeom>
              <a:ln w="6480">
                <a:solidFill>
                  <a:srgbClr val="a8a8a8"/>
                </a:solidFill>
                <a:miter/>
              </a:ln>
            </p:spPr>
          </p:cxnSp>
          <p:cxnSp>
            <p:nvCxnSpPr>
              <p:cNvPr id="4198" name="Straight Connector 1442"/>
              <p:cNvCxnSpPr/>
              <p:nvPr/>
            </p:nvCxnSpPr>
            <p:spPr>
              <a:xfrm>
                <a:off x="-435240" y="4734720"/>
                <a:ext cx="126360" cy="360"/>
              </a:xfrm>
              <a:prstGeom prst="straightConnector1">
                <a:avLst/>
              </a:prstGeom>
              <a:ln w="6480">
                <a:solidFill>
                  <a:srgbClr val="a8a8a8"/>
                </a:solidFill>
                <a:miter/>
              </a:ln>
            </p:spPr>
          </p:cxnSp>
          <p:cxnSp>
            <p:nvCxnSpPr>
              <p:cNvPr id="4199" name="Straight Connector 1443"/>
              <p:cNvCxnSpPr/>
              <p:nvPr/>
            </p:nvCxnSpPr>
            <p:spPr>
              <a:xfrm>
                <a:off x="-435240" y="4571280"/>
                <a:ext cx="126360" cy="360"/>
              </a:xfrm>
              <a:prstGeom prst="straightConnector1">
                <a:avLst/>
              </a:prstGeom>
              <a:ln w="6480">
                <a:solidFill>
                  <a:srgbClr val="a8a8a8"/>
                </a:solidFill>
                <a:miter/>
              </a:ln>
            </p:spPr>
          </p:cxnSp>
          <p:cxnSp>
            <p:nvCxnSpPr>
              <p:cNvPr id="4200" name="Straight Connector 1444"/>
              <p:cNvCxnSpPr/>
              <p:nvPr/>
            </p:nvCxnSpPr>
            <p:spPr>
              <a:xfrm>
                <a:off x="-435240" y="5061240"/>
                <a:ext cx="126360" cy="360"/>
              </a:xfrm>
              <a:prstGeom prst="straightConnector1">
                <a:avLst/>
              </a:prstGeom>
              <a:ln w="6480">
                <a:solidFill>
                  <a:srgbClr val="a8a8a8"/>
                </a:solidFill>
                <a:miter/>
              </a:ln>
            </p:spPr>
          </p:cxnSp>
          <p:cxnSp>
            <p:nvCxnSpPr>
              <p:cNvPr id="4201" name="Straight Connector 1446"/>
              <p:cNvCxnSpPr/>
              <p:nvPr/>
            </p:nvCxnSpPr>
            <p:spPr>
              <a:xfrm>
                <a:off x="-435240" y="5387760"/>
                <a:ext cx="126360" cy="360"/>
              </a:xfrm>
              <a:prstGeom prst="straightConnector1">
                <a:avLst/>
              </a:prstGeom>
              <a:ln w="6480">
                <a:solidFill>
                  <a:srgbClr val="a8a8a8"/>
                </a:solidFill>
                <a:miter/>
              </a:ln>
            </p:spPr>
          </p:cxnSp>
          <p:cxnSp>
            <p:nvCxnSpPr>
              <p:cNvPr id="4202" name="Straight Connector 1447"/>
              <p:cNvCxnSpPr/>
              <p:nvPr/>
            </p:nvCxnSpPr>
            <p:spPr>
              <a:xfrm>
                <a:off x="-435240" y="5224680"/>
                <a:ext cx="126360" cy="360"/>
              </a:xfrm>
              <a:prstGeom prst="straightConnector1">
                <a:avLst/>
              </a:prstGeom>
              <a:ln w="6480">
                <a:solidFill>
                  <a:srgbClr val="a8a8a8"/>
                </a:solidFill>
                <a:miter/>
              </a:ln>
            </p:spPr>
          </p:cxnSp>
          <p:cxnSp>
            <p:nvCxnSpPr>
              <p:cNvPr id="4203" name="Straight Connector 1448"/>
              <p:cNvCxnSpPr/>
              <p:nvPr/>
            </p:nvCxnSpPr>
            <p:spPr>
              <a:xfrm>
                <a:off x="-435240" y="5714280"/>
                <a:ext cx="126360" cy="360"/>
              </a:xfrm>
              <a:prstGeom prst="straightConnector1">
                <a:avLst/>
              </a:prstGeom>
              <a:ln w="6480">
                <a:solidFill>
                  <a:srgbClr val="a8a8a8"/>
                </a:solidFill>
                <a:miter/>
              </a:ln>
            </p:spPr>
          </p:cxnSp>
          <p:cxnSp>
            <p:nvCxnSpPr>
              <p:cNvPr id="4204" name="Straight Connector 1449"/>
              <p:cNvCxnSpPr/>
              <p:nvPr/>
            </p:nvCxnSpPr>
            <p:spPr>
              <a:xfrm>
                <a:off x="-435240" y="5551200"/>
                <a:ext cx="126360" cy="360"/>
              </a:xfrm>
              <a:prstGeom prst="straightConnector1">
                <a:avLst/>
              </a:prstGeom>
              <a:ln w="6480">
                <a:solidFill>
                  <a:srgbClr val="a8a8a8"/>
                </a:solidFill>
                <a:miter/>
              </a:ln>
            </p:spPr>
          </p:cxnSp>
          <p:cxnSp>
            <p:nvCxnSpPr>
              <p:cNvPr id="4205" name="Straight Connector 1450"/>
              <p:cNvCxnSpPr/>
              <p:nvPr/>
            </p:nvCxnSpPr>
            <p:spPr>
              <a:xfrm>
                <a:off x="-435240" y="6041160"/>
                <a:ext cx="126360" cy="360"/>
              </a:xfrm>
              <a:prstGeom prst="straightConnector1">
                <a:avLst/>
              </a:prstGeom>
              <a:ln w="6480">
                <a:solidFill>
                  <a:srgbClr val="a8a8a8"/>
                </a:solidFill>
                <a:miter/>
              </a:ln>
            </p:spPr>
          </p:cxnSp>
          <p:cxnSp>
            <p:nvCxnSpPr>
              <p:cNvPr id="4206" name="Straight Connector 1451"/>
              <p:cNvCxnSpPr/>
              <p:nvPr/>
            </p:nvCxnSpPr>
            <p:spPr>
              <a:xfrm>
                <a:off x="-435240" y="5877720"/>
                <a:ext cx="126360" cy="360"/>
              </a:xfrm>
              <a:prstGeom prst="straightConnector1">
                <a:avLst/>
              </a:prstGeom>
              <a:ln w="6480">
                <a:solidFill>
                  <a:srgbClr val="a8a8a8"/>
                </a:solidFill>
                <a:miter/>
              </a:ln>
            </p:spPr>
          </p:cxnSp>
          <p:cxnSp>
            <p:nvCxnSpPr>
              <p:cNvPr id="4207" name="Straight Connector 1452"/>
              <p:cNvCxnSpPr/>
              <p:nvPr/>
            </p:nvCxnSpPr>
            <p:spPr>
              <a:xfrm>
                <a:off x="-435240" y="6367680"/>
                <a:ext cx="126360" cy="360"/>
              </a:xfrm>
              <a:prstGeom prst="straightConnector1">
                <a:avLst/>
              </a:prstGeom>
              <a:ln w="6480">
                <a:solidFill>
                  <a:srgbClr val="a8a8a8"/>
                </a:solidFill>
                <a:miter/>
              </a:ln>
            </p:spPr>
          </p:cxnSp>
          <p:cxnSp>
            <p:nvCxnSpPr>
              <p:cNvPr id="4208" name="Straight Connector 1453"/>
              <p:cNvCxnSpPr/>
              <p:nvPr/>
            </p:nvCxnSpPr>
            <p:spPr>
              <a:xfrm>
                <a:off x="-435240" y="6204240"/>
                <a:ext cx="126360" cy="360"/>
              </a:xfrm>
              <a:prstGeom prst="straightConnector1">
                <a:avLst/>
              </a:prstGeom>
              <a:ln w="6480">
                <a:solidFill>
                  <a:srgbClr val="a8a8a8"/>
                </a:solidFill>
                <a:miter/>
              </a:ln>
            </p:spPr>
          </p:cxnSp>
          <p:cxnSp>
            <p:nvCxnSpPr>
              <p:cNvPr id="4209" name="Straight Connector 1083"/>
              <p:cNvCxnSpPr/>
              <p:nvPr/>
            </p:nvCxnSpPr>
            <p:spPr>
              <a:xfrm>
                <a:off x="493920" y="-435240"/>
                <a:ext cx="360" cy="126360"/>
              </a:xfrm>
              <a:prstGeom prst="straightConnector1">
                <a:avLst/>
              </a:prstGeom>
              <a:ln w="6480">
                <a:solidFill>
                  <a:srgbClr val="a8a8a8"/>
                </a:solidFill>
                <a:miter/>
              </a:ln>
            </p:spPr>
          </p:cxnSp>
          <p:cxnSp>
            <p:nvCxnSpPr>
              <p:cNvPr id="4210" name="Straight Connector 1084"/>
              <p:cNvCxnSpPr/>
              <p:nvPr/>
            </p:nvCxnSpPr>
            <p:spPr>
              <a:xfrm>
                <a:off x="329400" y="-435240"/>
                <a:ext cx="360" cy="126360"/>
              </a:xfrm>
              <a:prstGeom prst="straightConnector1">
                <a:avLst/>
              </a:prstGeom>
              <a:ln w="6480">
                <a:solidFill>
                  <a:srgbClr val="a8a8a8"/>
                </a:solidFill>
                <a:miter/>
              </a:ln>
            </p:spPr>
          </p:cxnSp>
          <p:cxnSp>
            <p:nvCxnSpPr>
              <p:cNvPr id="4211" name="Straight Connector 1085"/>
              <p:cNvCxnSpPr/>
              <p:nvPr/>
            </p:nvCxnSpPr>
            <p:spPr>
              <a:xfrm>
                <a:off x="823680" y="-435240"/>
                <a:ext cx="360" cy="126360"/>
              </a:xfrm>
              <a:prstGeom prst="straightConnector1">
                <a:avLst/>
              </a:prstGeom>
              <a:ln w="6480">
                <a:solidFill>
                  <a:srgbClr val="a8a8a8"/>
                </a:solidFill>
                <a:miter/>
              </a:ln>
            </p:spPr>
          </p:cxnSp>
          <p:cxnSp>
            <p:nvCxnSpPr>
              <p:cNvPr id="4212" name="Straight Connector 1086"/>
              <p:cNvCxnSpPr/>
              <p:nvPr/>
            </p:nvCxnSpPr>
            <p:spPr>
              <a:xfrm>
                <a:off x="658800" y="-435240"/>
                <a:ext cx="360" cy="126360"/>
              </a:xfrm>
              <a:prstGeom prst="straightConnector1">
                <a:avLst/>
              </a:prstGeom>
              <a:ln w="6480">
                <a:solidFill>
                  <a:srgbClr val="a8a8a8"/>
                </a:solidFill>
                <a:miter/>
              </a:ln>
            </p:spPr>
          </p:cxnSp>
          <p:cxnSp>
            <p:nvCxnSpPr>
              <p:cNvPr id="4213" name="Straight Connector 1087"/>
              <p:cNvCxnSpPr/>
              <p:nvPr/>
            </p:nvCxnSpPr>
            <p:spPr>
              <a:xfrm>
                <a:off x="1153080" y="-435240"/>
                <a:ext cx="360" cy="126360"/>
              </a:xfrm>
              <a:prstGeom prst="straightConnector1">
                <a:avLst/>
              </a:prstGeom>
              <a:ln w="6480">
                <a:solidFill>
                  <a:srgbClr val="a8a8a8"/>
                </a:solidFill>
                <a:miter/>
              </a:ln>
            </p:spPr>
          </p:cxnSp>
          <p:cxnSp>
            <p:nvCxnSpPr>
              <p:cNvPr id="4214" name="Straight Connector 1088"/>
              <p:cNvCxnSpPr/>
              <p:nvPr/>
            </p:nvCxnSpPr>
            <p:spPr>
              <a:xfrm>
                <a:off x="988200" y="-435240"/>
                <a:ext cx="360" cy="126360"/>
              </a:xfrm>
              <a:prstGeom prst="straightConnector1">
                <a:avLst/>
              </a:prstGeom>
              <a:ln w="6480">
                <a:solidFill>
                  <a:srgbClr val="a8a8a8"/>
                </a:solidFill>
                <a:miter/>
              </a:ln>
            </p:spPr>
          </p:cxnSp>
          <p:cxnSp>
            <p:nvCxnSpPr>
              <p:cNvPr id="4215" name="Straight Connector 1089"/>
              <p:cNvCxnSpPr/>
              <p:nvPr/>
            </p:nvCxnSpPr>
            <p:spPr>
              <a:xfrm>
                <a:off x="1482480" y="-435240"/>
                <a:ext cx="360" cy="126360"/>
              </a:xfrm>
              <a:prstGeom prst="straightConnector1">
                <a:avLst/>
              </a:prstGeom>
              <a:ln w="6480">
                <a:solidFill>
                  <a:srgbClr val="a8a8a8"/>
                </a:solidFill>
                <a:miter/>
              </a:ln>
            </p:spPr>
          </p:cxnSp>
          <p:cxnSp>
            <p:nvCxnSpPr>
              <p:cNvPr id="4216" name="Straight Connector 1090"/>
              <p:cNvCxnSpPr/>
              <p:nvPr/>
            </p:nvCxnSpPr>
            <p:spPr>
              <a:xfrm>
                <a:off x="1317960" y="-435240"/>
                <a:ext cx="360" cy="126360"/>
              </a:xfrm>
              <a:prstGeom prst="straightConnector1">
                <a:avLst/>
              </a:prstGeom>
              <a:ln w="6480">
                <a:solidFill>
                  <a:srgbClr val="a8a8a8"/>
                </a:solidFill>
                <a:miter/>
              </a:ln>
            </p:spPr>
          </p:cxnSp>
          <p:cxnSp>
            <p:nvCxnSpPr>
              <p:cNvPr id="4217" name="Straight Connector 1091"/>
              <p:cNvCxnSpPr/>
              <p:nvPr/>
            </p:nvCxnSpPr>
            <p:spPr>
              <a:xfrm>
                <a:off x="1812240" y="-435240"/>
                <a:ext cx="360" cy="126360"/>
              </a:xfrm>
              <a:prstGeom prst="straightConnector1">
                <a:avLst/>
              </a:prstGeom>
              <a:ln w="6480">
                <a:solidFill>
                  <a:srgbClr val="a8a8a8"/>
                </a:solidFill>
                <a:miter/>
              </a:ln>
            </p:spPr>
          </p:cxnSp>
          <p:cxnSp>
            <p:nvCxnSpPr>
              <p:cNvPr id="4218" name="Straight Connector 1092"/>
              <p:cNvCxnSpPr/>
              <p:nvPr/>
            </p:nvCxnSpPr>
            <p:spPr>
              <a:xfrm>
                <a:off x="1647360" y="-435240"/>
                <a:ext cx="360" cy="126360"/>
              </a:xfrm>
              <a:prstGeom prst="straightConnector1">
                <a:avLst/>
              </a:prstGeom>
              <a:ln w="6480">
                <a:solidFill>
                  <a:srgbClr val="a8a8a8"/>
                </a:solidFill>
                <a:miter/>
              </a:ln>
            </p:spPr>
          </p:cxnSp>
          <p:cxnSp>
            <p:nvCxnSpPr>
              <p:cNvPr id="4219" name="Straight Connector 1093"/>
              <p:cNvCxnSpPr/>
              <p:nvPr/>
            </p:nvCxnSpPr>
            <p:spPr>
              <a:xfrm>
                <a:off x="2141640" y="-435240"/>
                <a:ext cx="360" cy="126360"/>
              </a:xfrm>
              <a:prstGeom prst="straightConnector1">
                <a:avLst/>
              </a:prstGeom>
              <a:ln w="6480">
                <a:solidFill>
                  <a:srgbClr val="a8a8a8"/>
                </a:solidFill>
                <a:miter/>
              </a:ln>
            </p:spPr>
          </p:cxnSp>
          <p:cxnSp>
            <p:nvCxnSpPr>
              <p:cNvPr id="4220" name="Straight Connector 1094"/>
              <p:cNvCxnSpPr/>
              <p:nvPr/>
            </p:nvCxnSpPr>
            <p:spPr>
              <a:xfrm>
                <a:off x="1976760" y="-435240"/>
                <a:ext cx="360" cy="126360"/>
              </a:xfrm>
              <a:prstGeom prst="straightConnector1">
                <a:avLst/>
              </a:prstGeom>
              <a:ln w="6480">
                <a:solidFill>
                  <a:srgbClr val="a8a8a8"/>
                </a:solidFill>
                <a:miter/>
              </a:ln>
            </p:spPr>
          </p:cxnSp>
          <p:cxnSp>
            <p:nvCxnSpPr>
              <p:cNvPr id="4221" name="Straight Connector 1095"/>
              <p:cNvCxnSpPr/>
              <p:nvPr/>
            </p:nvCxnSpPr>
            <p:spPr>
              <a:xfrm>
                <a:off x="2471040" y="-435240"/>
                <a:ext cx="360" cy="126360"/>
              </a:xfrm>
              <a:prstGeom prst="straightConnector1">
                <a:avLst/>
              </a:prstGeom>
              <a:ln w="6480">
                <a:solidFill>
                  <a:srgbClr val="a8a8a8"/>
                </a:solidFill>
                <a:miter/>
              </a:ln>
            </p:spPr>
          </p:cxnSp>
          <p:cxnSp>
            <p:nvCxnSpPr>
              <p:cNvPr id="4222" name="Straight Connector 1096"/>
              <p:cNvCxnSpPr/>
              <p:nvPr/>
            </p:nvCxnSpPr>
            <p:spPr>
              <a:xfrm>
                <a:off x="2306520" y="-435240"/>
                <a:ext cx="360" cy="126360"/>
              </a:xfrm>
              <a:prstGeom prst="straightConnector1">
                <a:avLst/>
              </a:prstGeom>
              <a:ln w="6480">
                <a:solidFill>
                  <a:srgbClr val="a8a8a8"/>
                </a:solidFill>
                <a:miter/>
              </a:ln>
            </p:spPr>
          </p:cxnSp>
          <p:cxnSp>
            <p:nvCxnSpPr>
              <p:cNvPr id="4223" name="Straight Connector 1097"/>
              <p:cNvCxnSpPr/>
              <p:nvPr/>
            </p:nvCxnSpPr>
            <p:spPr>
              <a:xfrm>
                <a:off x="2800800" y="-435240"/>
                <a:ext cx="360" cy="126360"/>
              </a:xfrm>
              <a:prstGeom prst="straightConnector1">
                <a:avLst/>
              </a:prstGeom>
              <a:ln w="6480">
                <a:solidFill>
                  <a:srgbClr val="a8a8a8"/>
                </a:solidFill>
                <a:miter/>
              </a:ln>
            </p:spPr>
          </p:cxnSp>
          <p:cxnSp>
            <p:nvCxnSpPr>
              <p:cNvPr id="4224" name="Straight Connector 1098"/>
              <p:cNvCxnSpPr/>
              <p:nvPr/>
            </p:nvCxnSpPr>
            <p:spPr>
              <a:xfrm>
                <a:off x="2635920" y="-435240"/>
                <a:ext cx="360" cy="126360"/>
              </a:xfrm>
              <a:prstGeom prst="straightConnector1">
                <a:avLst/>
              </a:prstGeom>
              <a:ln w="6480">
                <a:solidFill>
                  <a:srgbClr val="a8a8a8"/>
                </a:solidFill>
                <a:miter/>
              </a:ln>
            </p:spPr>
          </p:cxnSp>
          <p:cxnSp>
            <p:nvCxnSpPr>
              <p:cNvPr id="4225" name="Straight Connector 1099"/>
              <p:cNvCxnSpPr/>
              <p:nvPr/>
            </p:nvCxnSpPr>
            <p:spPr>
              <a:xfrm>
                <a:off x="3130200" y="-435240"/>
                <a:ext cx="360" cy="126360"/>
              </a:xfrm>
              <a:prstGeom prst="straightConnector1">
                <a:avLst/>
              </a:prstGeom>
              <a:ln w="6480">
                <a:solidFill>
                  <a:srgbClr val="a8a8a8"/>
                </a:solidFill>
                <a:miter/>
              </a:ln>
            </p:spPr>
          </p:cxnSp>
          <p:cxnSp>
            <p:nvCxnSpPr>
              <p:cNvPr id="4226" name="Straight Connector 1100"/>
              <p:cNvCxnSpPr/>
              <p:nvPr/>
            </p:nvCxnSpPr>
            <p:spPr>
              <a:xfrm>
                <a:off x="2965320" y="-435240"/>
                <a:ext cx="360" cy="126360"/>
              </a:xfrm>
              <a:prstGeom prst="straightConnector1">
                <a:avLst/>
              </a:prstGeom>
              <a:ln w="6480">
                <a:solidFill>
                  <a:srgbClr val="a8a8a8"/>
                </a:solidFill>
                <a:miter/>
              </a:ln>
            </p:spPr>
          </p:cxnSp>
          <p:cxnSp>
            <p:nvCxnSpPr>
              <p:cNvPr id="4227" name="Straight Connector 1101"/>
              <p:cNvCxnSpPr/>
              <p:nvPr/>
            </p:nvCxnSpPr>
            <p:spPr>
              <a:xfrm>
                <a:off x="3459600" y="-435240"/>
                <a:ext cx="360" cy="126360"/>
              </a:xfrm>
              <a:prstGeom prst="straightConnector1">
                <a:avLst/>
              </a:prstGeom>
              <a:ln w="6480">
                <a:solidFill>
                  <a:srgbClr val="a8a8a8"/>
                </a:solidFill>
                <a:miter/>
              </a:ln>
            </p:spPr>
          </p:cxnSp>
          <p:cxnSp>
            <p:nvCxnSpPr>
              <p:cNvPr id="4228" name="Straight Connector 1102"/>
              <p:cNvCxnSpPr/>
              <p:nvPr/>
            </p:nvCxnSpPr>
            <p:spPr>
              <a:xfrm>
                <a:off x="3295080" y="-435240"/>
                <a:ext cx="360" cy="126360"/>
              </a:xfrm>
              <a:prstGeom prst="straightConnector1">
                <a:avLst/>
              </a:prstGeom>
              <a:ln w="6480">
                <a:solidFill>
                  <a:srgbClr val="a8a8a8"/>
                </a:solidFill>
                <a:miter/>
              </a:ln>
            </p:spPr>
          </p:cxnSp>
          <p:cxnSp>
            <p:nvCxnSpPr>
              <p:cNvPr id="4229" name="Straight Connector 1103"/>
              <p:cNvCxnSpPr/>
              <p:nvPr/>
            </p:nvCxnSpPr>
            <p:spPr>
              <a:xfrm>
                <a:off x="3789360" y="-435240"/>
                <a:ext cx="360" cy="126360"/>
              </a:xfrm>
              <a:prstGeom prst="straightConnector1">
                <a:avLst/>
              </a:prstGeom>
              <a:ln w="6480">
                <a:solidFill>
                  <a:srgbClr val="a8a8a8"/>
                </a:solidFill>
                <a:miter/>
              </a:ln>
            </p:spPr>
          </p:cxnSp>
          <p:cxnSp>
            <p:nvCxnSpPr>
              <p:cNvPr id="4230" name="Straight Connector 1104"/>
              <p:cNvCxnSpPr/>
              <p:nvPr/>
            </p:nvCxnSpPr>
            <p:spPr>
              <a:xfrm>
                <a:off x="3624480" y="-435240"/>
                <a:ext cx="360" cy="126360"/>
              </a:xfrm>
              <a:prstGeom prst="straightConnector1">
                <a:avLst/>
              </a:prstGeom>
              <a:ln w="6480">
                <a:solidFill>
                  <a:srgbClr val="a8a8a8"/>
                </a:solidFill>
                <a:miter/>
              </a:ln>
            </p:spPr>
          </p:cxnSp>
          <p:cxnSp>
            <p:nvCxnSpPr>
              <p:cNvPr id="4231" name="Straight Connector 1105"/>
              <p:cNvCxnSpPr/>
              <p:nvPr/>
            </p:nvCxnSpPr>
            <p:spPr>
              <a:xfrm>
                <a:off x="4118760" y="-435240"/>
                <a:ext cx="360" cy="126360"/>
              </a:xfrm>
              <a:prstGeom prst="straightConnector1">
                <a:avLst/>
              </a:prstGeom>
              <a:ln w="6480">
                <a:solidFill>
                  <a:srgbClr val="a8a8a8"/>
                </a:solidFill>
                <a:miter/>
              </a:ln>
            </p:spPr>
          </p:cxnSp>
          <p:cxnSp>
            <p:nvCxnSpPr>
              <p:cNvPr id="4232" name="Straight Connector 1106"/>
              <p:cNvCxnSpPr/>
              <p:nvPr/>
            </p:nvCxnSpPr>
            <p:spPr>
              <a:xfrm>
                <a:off x="3953880" y="-435240"/>
                <a:ext cx="360" cy="126360"/>
              </a:xfrm>
              <a:prstGeom prst="straightConnector1">
                <a:avLst/>
              </a:prstGeom>
              <a:ln w="6480">
                <a:solidFill>
                  <a:srgbClr val="a8a8a8"/>
                </a:solidFill>
                <a:miter/>
              </a:ln>
            </p:spPr>
          </p:cxnSp>
          <p:cxnSp>
            <p:nvCxnSpPr>
              <p:cNvPr id="4233" name="Straight Connector 1107"/>
              <p:cNvCxnSpPr/>
              <p:nvPr/>
            </p:nvCxnSpPr>
            <p:spPr>
              <a:xfrm>
                <a:off x="4448160" y="-435240"/>
                <a:ext cx="360" cy="126360"/>
              </a:xfrm>
              <a:prstGeom prst="straightConnector1">
                <a:avLst/>
              </a:prstGeom>
              <a:ln w="6480">
                <a:solidFill>
                  <a:srgbClr val="a8a8a8"/>
                </a:solidFill>
                <a:miter/>
              </a:ln>
            </p:spPr>
          </p:cxnSp>
          <p:cxnSp>
            <p:nvCxnSpPr>
              <p:cNvPr id="4234" name="Straight Connector 1108"/>
              <p:cNvCxnSpPr/>
              <p:nvPr/>
            </p:nvCxnSpPr>
            <p:spPr>
              <a:xfrm>
                <a:off x="4283640" y="-435240"/>
                <a:ext cx="360" cy="126360"/>
              </a:xfrm>
              <a:prstGeom prst="straightConnector1">
                <a:avLst/>
              </a:prstGeom>
              <a:ln w="6480">
                <a:solidFill>
                  <a:srgbClr val="a8a8a8"/>
                </a:solidFill>
                <a:miter/>
              </a:ln>
            </p:spPr>
          </p:cxnSp>
          <p:cxnSp>
            <p:nvCxnSpPr>
              <p:cNvPr id="4235" name="Straight Connector 1109"/>
              <p:cNvCxnSpPr/>
              <p:nvPr/>
            </p:nvCxnSpPr>
            <p:spPr>
              <a:xfrm>
                <a:off x="4777920" y="-435240"/>
                <a:ext cx="360" cy="126360"/>
              </a:xfrm>
              <a:prstGeom prst="straightConnector1">
                <a:avLst/>
              </a:prstGeom>
              <a:ln w="6480">
                <a:solidFill>
                  <a:srgbClr val="a8a8a8"/>
                </a:solidFill>
                <a:miter/>
              </a:ln>
            </p:spPr>
          </p:cxnSp>
          <p:cxnSp>
            <p:nvCxnSpPr>
              <p:cNvPr id="4236" name="Straight Connector 1110"/>
              <p:cNvCxnSpPr/>
              <p:nvPr/>
            </p:nvCxnSpPr>
            <p:spPr>
              <a:xfrm>
                <a:off x="4613040" y="-435240"/>
                <a:ext cx="360" cy="126360"/>
              </a:xfrm>
              <a:prstGeom prst="straightConnector1">
                <a:avLst/>
              </a:prstGeom>
              <a:ln w="6480">
                <a:solidFill>
                  <a:srgbClr val="a8a8a8"/>
                </a:solidFill>
                <a:miter/>
              </a:ln>
            </p:spPr>
          </p:cxnSp>
          <p:cxnSp>
            <p:nvCxnSpPr>
              <p:cNvPr id="4237" name="Straight Connector 1111"/>
              <p:cNvCxnSpPr/>
              <p:nvPr/>
            </p:nvCxnSpPr>
            <p:spPr>
              <a:xfrm>
                <a:off x="5107320" y="-435240"/>
                <a:ext cx="360" cy="126360"/>
              </a:xfrm>
              <a:prstGeom prst="straightConnector1">
                <a:avLst/>
              </a:prstGeom>
              <a:ln w="6480">
                <a:solidFill>
                  <a:srgbClr val="a8a8a8"/>
                </a:solidFill>
                <a:miter/>
              </a:ln>
            </p:spPr>
          </p:cxnSp>
          <p:cxnSp>
            <p:nvCxnSpPr>
              <p:cNvPr id="4238" name="Straight Connector 1112"/>
              <p:cNvCxnSpPr/>
              <p:nvPr/>
            </p:nvCxnSpPr>
            <p:spPr>
              <a:xfrm>
                <a:off x="4942440" y="-435240"/>
                <a:ext cx="360" cy="126360"/>
              </a:xfrm>
              <a:prstGeom prst="straightConnector1">
                <a:avLst/>
              </a:prstGeom>
              <a:ln w="6480">
                <a:solidFill>
                  <a:srgbClr val="a8a8a8"/>
                </a:solidFill>
                <a:miter/>
              </a:ln>
            </p:spPr>
          </p:cxnSp>
          <p:cxnSp>
            <p:nvCxnSpPr>
              <p:cNvPr id="4239" name="Straight Connector 1113"/>
              <p:cNvCxnSpPr/>
              <p:nvPr/>
            </p:nvCxnSpPr>
            <p:spPr>
              <a:xfrm>
                <a:off x="5436720" y="-435240"/>
                <a:ext cx="360" cy="126360"/>
              </a:xfrm>
              <a:prstGeom prst="straightConnector1">
                <a:avLst/>
              </a:prstGeom>
              <a:ln w="6480">
                <a:solidFill>
                  <a:srgbClr val="a8a8a8"/>
                </a:solidFill>
                <a:miter/>
              </a:ln>
            </p:spPr>
          </p:cxnSp>
          <p:cxnSp>
            <p:nvCxnSpPr>
              <p:cNvPr id="4240" name="Straight Connector 1114"/>
              <p:cNvCxnSpPr/>
              <p:nvPr/>
            </p:nvCxnSpPr>
            <p:spPr>
              <a:xfrm>
                <a:off x="5272200" y="-435240"/>
                <a:ext cx="360" cy="126360"/>
              </a:xfrm>
              <a:prstGeom prst="straightConnector1">
                <a:avLst/>
              </a:prstGeom>
              <a:ln w="6480">
                <a:solidFill>
                  <a:srgbClr val="a8a8a8"/>
                </a:solidFill>
                <a:miter/>
              </a:ln>
            </p:spPr>
          </p:cxnSp>
          <p:cxnSp>
            <p:nvCxnSpPr>
              <p:cNvPr id="4241" name="Straight Connector 1115"/>
              <p:cNvCxnSpPr/>
              <p:nvPr/>
            </p:nvCxnSpPr>
            <p:spPr>
              <a:xfrm>
                <a:off x="5766480" y="-435240"/>
                <a:ext cx="360" cy="126360"/>
              </a:xfrm>
              <a:prstGeom prst="straightConnector1">
                <a:avLst/>
              </a:prstGeom>
              <a:ln w="6480">
                <a:solidFill>
                  <a:srgbClr val="a8a8a8"/>
                </a:solidFill>
                <a:miter/>
              </a:ln>
            </p:spPr>
          </p:cxnSp>
          <p:cxnSp>
            <p:nvCxnSpPr>
              <p:cNvPr id="4242" name="Straight Connector 1116"/>
              <p:cNvCxnSpPr/>
              <p:nvPr/>
            </p:nvCxnSpPr>
            <p:spPr>
              <a:xfrm>
                <a:off x="5601600" y="-435240"/>
                <a:ext cx="360" cy="126360"/>
              </a:xfrm>
              <a:prstGeom prst="straightConnector1">
                <a:avLst/>
              </a:prstGeom>
              <a:ln w="6480">
                <a:solidFill>
                  <a:srgbClr val="a8a8a8"/>
                </a:solidFill>
                <a:miter/>
              </a:ln>
            </p:spPr>
          </p:cxnSp>
          <p:cxnSp>
            <p:nvCxnSpPr>
              <p:cNvPr id="4243" name="Straight Connector 1117"/>
              <p:cNvCxnSpPr/>
              <p:nvPr/>
            </p:nvCxnSpPr>
            <p:spPr>
              <a:xfrm>
                <a:off x="6095880" y="-435240"/>
                <a:ext cx="360" cy="126360"/>
              </a:xfrm>
              <a:prstGeom prst="straightConnector1">
                <a:avLst/>
              </a:prstGeom>
              <a:ln w="6480">
                <a:solidFill>
                  <a:srgbClr val="a8a8a8"/>
                </a:solidFill>
                <a:miter/>
              </a:ln>
            </p:spPr>
          </p:cxnSp>
          <p:cxnSp>
            <p:nvCxnSpPr>
              <p:cNvPr id="4244" name="Straight Connector 1118"/>
              <p:cNvCxnSpPr/>
              <p:nvPr/>
            </p:nvCxnSpPr>
            <p:spPr>
              <a:xfrm>
                <a:off x="5931000" y="-435240"/>
                <a:ext cx="360" cy="126360"/>
              </a:xfrm>
              <a:prstGeom prst="straightConnector1">
                <a:avLst/>
              </a:prstGeom>
              <a:ln w="6480">
                <a:solidFill>
                  <a:srgbClr val="a8a8a8"/>
                </a:solidFill>
                <a:miter/>
              </a:ln>
            </p:spPr>
          </p:cxnSp>
          <p:cxnSp>
            <p:nvCxnSpPr>
              <p:cNvPr id="4245" name="Straight Connector 1119"/>
              <p:cNvCxnSpPr/>
              <p:nvPr/>
            </p:nvCxnSpPr>
            <p:spPr>
              <a:xfrm>
                <a:off x="6425280" y="-435240"/>
                <a:ext cx="360" cy="126360"/>
              </a:xfrm>
              <a:prstGeom prst="straightConnector1">
                <a:avLst/>
              </a:prstGeom>
              <a:ln w="6480">
                <a:solidFill>
                  <a:srgbClr val="a8a8a8"/>
                </a:solidFill>
                <a:miter/>
              </a:ln>
            </p:spPr>
          </p:cxnSp>
          <p:cxnSp>
            <p:nvCxnSpPr>
              <p:cNvPr id="4246" name="Straight Connector 1120"/>
              <p:cNvCxnSpPr/>
              <p:nvPr/>
            </p:nvCxnSpPr>
            <p:spPr>
              <a:xfrm>
                <a:off x="6260760" y="-435240"/>
                <a:ext cx="360" cy="126360"/>
              </a:xfrm>
              <a:prstGeom prst="straightConnector1">
                <a:avLst/>
              </a:prstGeom>
              <a:ln w="6480">
                <a:solidFill>
                  <a:srgbClr val="a8a8a8"/>
                </a:solidFill>
                <a:miter/>
              </a:ln>
            </p:spPr>
          </p:cxnSp>
          <p:cxnSp>
            <p:nvCxnSpPr>
              <p:cNvPr id="4247" name="Straight Connector 1126"/>
              <p:cNvCxnSpPr/>
              <p:nvPr/>
            </p:nvCxnSpPr>
            <p:spPr>
              <a:xfrm>
                <a:off x="6590160" y="-435240"/>
                <a:ext cx="360" cy="126360"/>
              </a:xfrm>
              <a:prstGeom prst="straightConnector1">
                <a:avLst/>
              </a:prstGeom>
              <a:ln w="6480">
                <a:solidFill>
                  <a:srgbClr val="a8a8a8"/>
                </a:solidFill>
                <a:miter/>
              </a:ln>
            </p:spPr>
          </p:cxnSp>
          <p:cxnSp>
            <p:nvCxnSpPr>
              <p:cNvPr id="4248" name="Straight Connector 1128"/>
              <p:cNvCxnSpPr/>
              <p:nvPr/>
            </p:nvCxnSpPr>
            <p:spPr>
              <a:xfrm>
                <a:off x="6919560" y="-435240"/>
                <a:ext cx="360" cy="126360"/>
              </a:xfrm>
              <a:prstGeom prst="straightConnector1">
                <a:avLst/>
              </a:prstGeom>
              <a:ln w="6480">
                <a:solidFill>
                  <a:srgbClr val="a8a8a8"/>
                </a:solidFill>
                <a:miter/>
              </a:ln>
            </p:spPr>
          </p:cxnSp>
          <p:cxnSp>
            <p:nvCxnSpPr>
              <p:cNvPr id="4249" name="Straight Connector 1129"/>
              <p:cNvCxnSpPr/>
              <p:nvPr/>
            </p:nvCxnSpPr>
            <p:spPr>
              <a:xfrm>
                <a:off x="6754680" y="-435240"/>
                <a:ext cx="360" cy="126360"/>
              </a:xfrm>
              <a:prstGeom prst="straightConnector1">
                <a:avLst/>
              </a:prstGeom>
              <a:ln w="6480">
                <a:solidFill>
                  <a:srgbClr val="a8a8a8"/>
                </a:solidFill>
                <a:miter/>
              </a:ln>
            </p:spPr>
          </p:cxnSp>
          <p:cxnSp>
            <p:nvCxnSpPr>
              <p:cNvPr id="4250" name="Straight Connector 1130"/>
              <p:cNvCxnSpPr/>
              <p:nvPr/>
            </p:nvCxnSpPr>
            <p:spPr>
              <a:xfrm>
                <a:off x="7248960" y="-435240"/>
                <a:ext cx="360" cy="126360"/>
              </a:xfrm>
              <a:prstGeom prst="straightConnector1">
                <a:avLst/>
              </a:prstGeom>
              <a:ln w="6480">
                <a:solidFill>
                  <a:srgbClr val="a8a8a8"/>
                </a:solidFill>
                <a:miter/>
              </a:ln>
            </p:spPr>
          </p:cxnSp>
          <p:cxnSp>
            <p:nvCxnSpPr>
              <p:cNvPr id="4251" name="Straight Connector 1131"/>
              <p:cNvCxnSpPr/>
              <p:nvPr/>
            </p:nvCxnSpPr>
            <p:spPr>
              <a:xfrm>
                <a:off x="7084440" y="-435240"/>
                <a:ext cx="360" cy="126360"/>
              </a:xfrm>
              <a:prstGeom prst="straightConnector1">
                <a:avLst/>
              </a:prstGeom>
              <a:ln w="6480">
                <a:solidFill>
                  <a:srgbClr val="a8a8a8"/>
                </a:solidFill>
                <a:miter/>
              </a:ln>
            </p:spPr>
          </p:cxnSp>
          <p:cxnSp>
            <p:nvCxnSpPr>
              <p:cNvPr id="4252" name="Straight Connector 1132"/>
              <p:cNvCxnSpPr/>
              <p:nvPr/>
            </p:nvCxnSpPr>
            <p:spPr>
              <a:xfrm>
                <a:off x="7578720" y="-435240"/>
                <a:ext cx="360" cy="126360"/>
              </a:xfrm>
              <a:prstGeom prst="straightConnector1">
                <a:avLst/>
              </a:prstGeom>
              <a:ln w="6480">
                <a:solidFill>
                  <a:srgbClr val="a8a8a8"/>
                </a:solidFill>
                <a:miter/>
              </a:ln>
            </p:spPr>
          </p:cxnSp>
          <p:cxnSp>
            <p:nvCxnSpPr>
              <p:cNvPr id="4253" name="Straight Connector 1133"/>
              <p:cNvCxnSpPr/>
              <p:nvPr/>
            </p:nvCxnSpPr>
            <p:spPr>
              <a:xfrm>
                <a:off x="7413840" y="-435240"/>
                <a:ext cx="360" cy="126360"/>
              </a:xfrm>
              <a:prstGeom prst="straightConnector1">
                <a:avLst/>
              </a:prstGeom>
              <a:ln w="6480">
                <a:solidFill>
                  <a:srgbClr val="a8a8a8"/>
                </a:solidFill>
                <a:miter/>
              </a:ln>
            </p:spPr>
          </p:cxnSp>
          <p:cxnSp>
            <p:nvCxnSpPr>
              <p:cNvPr id="4254" name="Straight Connector 1134"/>
              <p:cNvCxnSpPr/>
              <p:nvPr/>
            </p:nvCxnSpPr>
            <p:spPr>
              <a:xfrm>
                <a:off x="7908120" y="-435240"/>
                <a:ext cx="360" cy="126360"/>
              </a:xfrm>
              <a:prstGeom prst="straightConnector1">
                <a:avLst/>
              </a:prstGeom>
              <a:ln w="6480">
                <a:solidFill>
                  <a:srgbClr val="a8a8a8"/>
                </a:solidFill>
                <a:miter/>
              </a:ln>
            </p:spPr>
          </p:cxnSp>
          <p:cxnSp>
            <p:nvCxnSpPr>
              <p:cNvPr id="4255" name="Straight Connector 1135"/>
              <p:cNvCxnSpPr/>
              <p:nvPr/>
            </p:nvCxnSpPr>
            <p:spPr>
              <a:xfrm>
                <a:off x="7743240" y="-435240"/>
                <a:ext cx="360" cy="126360"/>
              </a:xfrm>
              <a:prstGeom prst="straightConnector1">
                <a:avLst/>
              </a:prstGeom>
              <a:ln w="6480">
                <a:solidFill>
                  <a:srgbClr val="a8a8a8"/>
                </a:solidFill>
                <a:miter/>
              </a:ln>
            </p:spPr>
          </p:cxnSp>
          <p:cxnSp>
            <p:nvCxnSpPr>
              <p:cNvPr id="4256" name="Straight Connector 1136"/>
              <p:cNvCxnSpPr/>
              <p:nvPr/>
            </p:nvCxnSpPr>
            <p:spPr>
              <a:xfrm>
                <a:off x="8237520" y="-435240"/>
                <a:ext cx="360" cy="126360"/>
              </a:xfrm>
              <a:prstGeom prst="straightConnector1">
                <a:avLst/>
              </a:prstGeom>
              <a:ln w="6480">
                <a:solidFill>
                  <a:srgbClr val="a8a8a8"/>
                </a:solidFill>
                <a:miter/>
              </a:ln>
            </p:spPr>
          </p:cxnSp>
          <p:cxnSp>
            <p:nvCxnSpPr>
              <p:cNvPr id="4257" name="Straight Connector 1137"/>
              <p:cNvCxnSpPr/>
              <p:nvPr/>
            </p:nvCxnSpPr>
            <p:spPr>
              <a:xfrm>
                <a:off x="8073000" y="-435240"/>
                <a:ext cx="360" cy="126360"/>
              </a:xfrm>
              <a:prstGeom prst="straightConnector1">
                <a:avLst/>
              </a:prstGeom>
              <a:ln w="6480">
                <a:solidFill>
                  <a:srgbClr val="a8a8a8"/>
                </a:solidFill>
                <a:miter/>
              </a:ln>
            </p:spPr>
          </p:cxnSp>
          <p:cxnSp>
            <p:nvCxnSpPr>
              <p:cNvPr id="4258" name="Straight Connector 1138"/>
              <p:cNvCxnSpPr/>
              <p:nvPr/>
            </p:nvCxnSpPr>
            <p:spPr>
              <a:xfrm>
                <a:off x="8567280" y="-435240"/>
                <a:ext cx="360" cy="126360"/>
              </a:xfrm>
              <a:prstGeom prst="straightConnector1">
                <a:avLst/>
              </a:prstGeom>
              <a:ln w="6480">
                <a:solidFill>
                  <a:srgbClr val="a8a8a8"/>
                </a:solidFill>
                <a:miter/>
              </a:ln>
            </p:spPr>
          </p:cxnSp>
          <p:cxnSp>
            <p:nvCxnSpPr>
              <p:cNvPr id="4259" name="Straight Connector 1139"/>
              <p:cNvCxnSpPr/>
              <p:nvPr/>
            </p:nvCxnSpPr>
            <p:spPr>
              <a:xfrm>
                <a:off x="8402400" y="-435240"/>
                <a:ext cx="360" cy="126360"/>
              </a:xfrm>
              <a:prstGeom prst="straightConnector1">
                <a:avLst/>
              </a:prstGeom>
              <a:ln w="6480">
                <a:solidFill>
                  <a:srgbClr val="a8a8a8"/>
                </a:solidFill>
                <a:miter/>
              </a:ln>
            </p:spPr>
          </p:cxnSp>
          <p:cxnSp>
            <p:nvCxnSpPr>
              <p:cNvPr id="4260" name="Straight Connector 1140"/>
              <p:cNvCxnSpPr/>
              <p:nvPr/>
            </p:nvCxnSpPr>
            <p:spPr>
              <a:xfrm>
                <a:off x="8896680" y="-435240"/>
                <a:ext cx="360" cy="126360"/>
              </a:xfrm>
              <a:prstGeom prst="straightConnector1">
                <a:avLst/>
              </a:prstGeom>
              <a:ln w="6480">
                <a:solidFill>
                  <a:srgbClr val="a8a8a8"/>
                </a:solidFill>
                <a:miter/>
              </a:ln>
            </p:spPr>
          </p:cxnSp>
          <p:cxnSp>
            <p:nvCxnSpPr>
              <p:cNvPr id="4261" name="Straight Connector 1141"/>
              <p:cNvCxnSpPr/>
              <p:nvPr/>
            </p:nvCxnSpPr>
            <p:spPr>
              <a:xfrm>
                <a:off x="8731800" y="-435240"/>
                <a:ext cx="360" cy="126360"/>
              </a:xfrm>
              <a:prstGeom prst="straightConnector1">
                <a:avLst/>
              </a:prstGeom>
              <a:ln w="6480">
                <a:solidFill>
                  <a:srgbClr val="a8a8a8"/>
                </a:solidFill>
                <a:miter/>
              </a:ln>
            </p:spPr>
          </p:cxnSp>
          <p:cxnSp>
            <p:nvCxnSpPr>
              <p:cNvPr id="4262" name="Straight Connector 1142"/>
              <p:cNvCxnSpPr/>
              <p:nvPr/>
            </p:nvCxnSpPr>
            <p:spPr>
              <a:xfrm>
                <a:off x="9226080" y="-435240"/>
                <a:ext cx="360" cy="126360"/>
              </a:xfrm>
              <a:prstGeom prst="straightConnector1">
                <a:avLst/>
              </a:prstGeom>
              <a:ln w="6480">
                <a:solidFill>
                  <a:srgbClr val="a8a8a8"/>
                </a:solidFill>
                <a:miter/>
              </a:ln>
            </p:spPr>
          </p:cxnSp>
          <p:cxnSp>
            <p:nvCxnSpPr>
              <p:cNvPr id="4263" name="Straight Connector 1143"/>
              <p:cNvCxnSpPr/>
              <p:nvPr/>
            </p:nvCxnSpPr>
            <p:spPr>
              <a:xfrm>
                <a:off x="9061560" y="-435240"/>
                <a:ext cx="360" cy="126360"/>
              </a:xfrm>
              <a:prstGeom prst="straightConnector1">
                <a:avLst/>
              </a:prstGeom>
              <a:ln w="6480">
                <a:solidFill>
                  <a:srgbClr val="a8a8a8"/>
                </a:solidFill>
                <a:miter/>
              </a:ln>
            </p:spPr>
          </p:cxnSp>
          <p:cxnSp>
            <p:nvCxnSpPr>
              <p:cNvPr id="4264" name="Straight Connector 1144"/>
              <p:cNvCxnSpPr/>
              <p:nvPr/>
            </p:nvCxnSpPr>
            <p:spPr>
              <a:xfrm>
                <a:off x="9555840" y="-435240"/>
                <a:ext cx="360" cy="126360"/>
              </a:xfrm>
              <a:prstGeom prst="straightConnector1">
                <a:avLst/>
              </a:prstGeom>
              <a:ln w="6480">
                <a:solidFill>
                  <a:srgbClr val="a8a8a8"/>
                </a:solidFill>
                <a:miter/>
              </a:ln>
            </p:spPr>
          </p:cxnSp>
          <p:cxnSp>
            <p:nvCxnSpPr>
              <p:cNvPr id="4265" name="Straight Connector 1145"/>
              <p:cNvCxnSpPr/>
              <p:nvPr/>
            </p:nvCxnSpPr>
            <p:spPr>
              <a:xfrm>
                <a:off x="9390960" y="-435240"/>
                <a:ext cx="360" cy="126360"/>
              </a:xfrm>
              <a:prstGeom prst="straightConnector1">
                <a:avLst/>
              </a:prstGeom>
              <a:ln w="6480">
                <a:solidFill>
                  <a:srgbClr val="a8a8a8"/>
                </a:solidFill>
                <a:miter/>
              </a:ln>
            </p:spPr>
          </p:cxnSp>
          <p:cxnSp>
            <p:nvCxnSpPr>
              <p:cNvPr id="4266" name="Straight Connector 1146"/>
              <p:cNvCxnSpPr/>
              <p:nvPr/>
            </p:nvCxnSpPr>
            <p:spPr>
              <a:xfrm>
                <a:off x="9885240" y="-435240"/>
                <a:ext cx="360" cy="126360"/>
              </a:xfrm>
              <a:prstGeom prst="straightConnector1">
                <a:avLst/>
              </a:prstGeom>
              <a:ln w="6480">
                <a:solidFill>
                  <a:srgbClr val="a8a8a8"/>
                </a:solidFill>
                <a:miter/>
              </a:ln>
            </p:spPr>
          </p:cxnSp>
          <p:cxnSp>
            <p:nvCxnSpPr>
              <p:cNvPr id="4267" name="Straight Connector 1147"/>
              <p:cNvCxnSpPr/>
              <p:nvPr/>
            </p:nvCxnSpPr>
            <p:spPr>
              <a:xfrm>
                <a:off x="9720360" y="-435240"/>
                <a:ext cx="360" cy="126360"/>
              </a:xfrm>
              <a:prstGeom prst="straightConnector1">
                <a:avLst/>
              </a:prstGeom>
              <a:ln w="6480">
                <a:solidFill>
                  <a:srgbClr val="a8a8a8"/>
                </a:solidFill>
                <a:miter/>
              </a:ln>
            </p:spPr>
          </p:cxnSp>
          <p:cxnSp>
            <p:nvCxnSpPr>
              <p:cNvPr id="4268" name="Straight Connector 1148"/>
              <p:cNvCxnSpPr/>
              <p:nvPr/>
            </p:nvCxnSpPr>
            <p:spPr>
              <a:xfrm>
                <a:off x="10214640" y="-435240"/>
                <a:ext cx="360" cy="126360"/>
              </a:xfrm>
              <a:prstGeom prst="straightConnector1">
                <a:avLst/>
              </a:prstGeom>
              <a:ln w="6480">
                <a:solidFill>
                  <a:srgbClr val="a8a8a8"/>
                </a:solidFill>
                <a:miter/>
              </a:ln>
            </p:spPr>
          </p:cxnSp>
          <p:cxnSp>
            <p:nvCxnSpPr>
              <p:cNvPr id="4269" name="Straight Connector 1149"/>
              <p:cNvCxnSpPr/>
              <p:nvPr/>
            </p:nvCxnSpPr>
            <p:spPr>
              <a:xfrm>
                <a:off x="10050120" y="-435240"/>
                <a:ext cx="360" cy="126360"/>
              </a:xfrm>
              <a:prstGeom prst="straightConnector1">
                <a:avLst/>
              </a:prstGeom>
              <a:ln w="6480">
                <a:solidFill>
                  <a:srgbClr val="a8a8a8"/>
                </a:solidFill>
                <a:miter/>
              </a:ln>
            </p:spPr>
          </p:cxnSp>
          <p:cxnSp>
            <p:nvCxnSpPr>
              <p:cNvPr id="4270" name="Straight Connector 1150"/>
              <p:cNvCxnSpPr/>
              <p:nvPr/>
            </p:nvCxnSpPr>
            <p:spPr>
              <a:xfrm>
                <a:off x="10544400" y="-435240"/>
                <a:ext cx="360" cy="126360"/>
              </a:xfrm>
              <a:prstGeom prst="straightConnector1">
                <a:avLst/>
              </a:prstGeom>
              <a:ln w="6480">
                <a:solidFill>
                  <a:srgbClr val="a8a8a8"/>
                </a:solidFill>
                <a:miter/>
              </a:ln>
            </p:spPr>
          </p:cxnSp>
          <p:cxnSp>
            <p:nvCxnSpPr>
              <p:cNvPr id="4271" name="Straight Connector 1151"/>
              <p:cNvCxnSpPr/>
              <p:nvPr/>
            </p:nvCxnSpPr>
            <p:spPr>
              <a:xfrm>
                <a:off x="10379520" y="-435240"/>
                <a:ext cx="360" cy="126360"/>
              </a:xfrm>
              <a:prstGeom prst="straightConnector1">
                <a:avLst/>
              </a:prstGeom>
              <a:ln w="6480">
                <a:solidFill>
                  <a:srgbClr val="a8a8a8"/>
                </a:solidFill>
                <a:miter/>
              </a:ln>
            </p:spPr>
          </p:cxnSp>
          <p:cxnSp>
            <p:nvCxnSpPr>
              <p:cNvPr id="4272" name="Straight Connector 1152"/>
              <p:cNvCxnSpPr/>
              <p:nvPr/>
            </p:nvCxnSpPr>
            <p:spPr>
              <a:xfrm>
                <a:off x="10873800" y="-435240"/>
                <a:ext cx="360" cy="126360"/>
              </a:xfrm>
              <a:prstGeom prst="straightConnector1">
                <a:avLst/>
              </a:prstGeom>
              <a:ln w="6480">
                <a:solidFill>
                  <a:srgbClr val="a8a8a8"/>
                </a:solidFill>
                <a:miter/>
              </a:ln>
            </p:spPr>
          </p:cxnSp>
          <p:cxnSp>
            <p:nvCxnSpPr>
              <p:cNvPr id="4273" name="Straight Connector 1153"/>
              <p:cNvCxnSpPr/>
              <p:nvPr/>
            </p:nvCxnSpPr>
            <p:spPr>
              <a:xfrm>
                <a:off x="10708920" y="-435240"/>
                <a:ext cx="360" cy="126360"/>
              </a:xfrm>
              <a:prstGeom prst="straightConnector1">
                <a:avLst/>
              </a:prstGeom>
              <a:ln w="6480">
                <a:solidFill>
                  <a:srgbClr val="a8a8a8"/>
                </a:solidFill>
                <a:miter/>
              </a:ln>
            </p:spPr>
          </p:cxnSp>
          <p:cxnSp>
            <p:nvCxnSpPr>
              <p:cNvPr id="4274" name="Straight Connector 1154"/>
              <p:cNvCxnSpPr/>
              <p:nvPr/>
            </p:nvCxnSpPr>
            <p:spPr>
              <a:xfrm>
                <a:off x="11203200" y="-435240"/>
                <a:ext cx="360" cy="126360"/>
              </a:xfrm>
              <a:prstGeom prst="straightConnector1">
                <a:avLst/>
              </a:prstGeom>
              <a:ln w="6480">
                <a:solidFill>
                  <a:srgbClr val="a8a8a8"/>
                </a:solidFill>
                <a:miter/>
              </a:ln>
            </p:spPr>
          </p:cxnSp>
          <p:cxnSp>
            <p:nvCxnSpPr>
              <p:cNvPr id="4275" name="Straight Connector 1155"/>
              <p:cNvCxnSpPr/>
              <p:nvPr/>
            </p:nvCxnSpPr>
            <p:spPr>
              <a:xfrm>
                <a:off x="11038680" y="-435240"/>
                <a:ext cx="360" cy="126360"/>
              </a:xfrm>
              <a:prstGeom prst="straightConnector1">
                <a:avLst/>
              </a:prstGeom>
              <a:ln w="6480">
                <a:solidFill>
                  <a:srgbClr val="a8a8a8"/>
                </a:solidFill>
                <a:miter/>
              </a:ln>
            </p:spPr>
          </p:cxnSp>
          <p:cxnSp>
            <p:nvCxnSpPr>
              <p:cNvPr id="4276" name="Straight Connector 1156"/>
              <p:cNvCxnSpPr/>
              <p:nvPr/>
            </p:nvCxnSpPr>
            <p:spPr>
              <a:xfrm>
                <a:off x="11532960" y="-435240"/>
                <a:ext cx="360" cy="126360"/>
              </a:xfrm>
              <a:prstGeom prst="straightConnector1">
                <a:avLst/>
              </a:prstGeom>
              <a:ln w="6480">
                <a:solidFill>
                  <a:srgbClr val="a8a8a8"/>
                </a:solidFill>
                <a:miter/>
              </a:ln>
            </p:spPr>
          </p:cxnSp>
          <p:cxnSp>
            <p:nvCxnSpPr>
              <p:cNvPr id="4277" name="Straight Connector 1157"/>
              <p:cNvCxnSpPr/>
              <p:nvPr/>
            </p:nvCxnSpPr>
            <p:spPr>
              <a:xfrm>
                <a:off x="11368080" y="-435240"/>
                <a:ext cx="360" cy="126360"/>
              </a:xfrm>
              <a:prstGeom prst="straightConnector1">
                <a:avLst/>
              </a:prstGeom>
              <a:ln w="6480">
                <a:solidFill>
                  <a:srgbClr val="a8a8a8"/>
                </a:solidFill>
                <a:miter/>
              </a:ln>
            </p:spPr>
          </p:cxnSp>
          <p:cxnSp>
            <p:nvCxnSpPr>
              <p:cNvPr id="4278" name="Straight Connector 1158"/>
              <p:cNvCxnSpPr/>
              <p:nvPr/>
            </p:nvCxnSpPr>
            <p:spPr>
              <a:xfrm>
                <a:off x="11862360" y="-435240"/>
                <a:ext cx="360" cy="126360"/>
              </a:xfrm>
              <a:prstGeom prst="straightConnector1">
                <a:avLst/>
              </a:prstGeom>
              <a:ln w="6480">
                <a:solidFill>
                  <a:srgbClr val="a8a8a8"/>
                </a:solidFill>
                <a:miter/>
              </a:ln>
            </p:spPr>
          </p:cxnSp>
          <p:cxnSp>
            <p:nvCxnSpPr>
              <p:cNvPr id="4279" name="Straight Connector 1159"/>
              <p:cNvCxnSpPr/>
              <p:nvPr/>
            </p:nvCxnSpPr>
            <p:spPr>
              <a:xfrm>
                <a:off x="11697480" y="-435240"/>
                <a:ext cx="360" cy="126360"/>
              </a:xfrm>
              <a:prstGeom prst="straightConnector1">
                <a:avLst/>
              </a:prstGeom>
              <a:ln w="6480">
                <a:solidFill>
                  <a:srgbClr val="a8a8a8"/>
                </a:solidFill>
                <a:miter/>
              </a:ln>
            </p:spPr>
          </p:cxnSp>
          <p:cxnSp>
            <p:nvCxnSpPr>
              <p:cNvPr id="4280" name="Straight Connector 1845"/>
              <p:cNvCxnSpPr/>
              <p:nvPr/>
            </p:nvCxnSpPr>
            <p:spPr>
              <a:xfrm>
                <a:off x="12481560" y="489600"/>
                <a:ext cx="126360" cy="360"/>
              </a:xfrm>
              <a:prstGeom prst="straightConnector1">
                <a:avLst/>
              </a:prstGeom>
              <a:ln w="6480">
                <a:solidFill>
                  <a:srgbClr val="a8a8a8"/>
                </a:solidFill>
                <a:miter/>
              </a:ln>
            </p:spPr>
          </p:cxnSp>
          <p:cxnSp>
            <p:nvCxnSpPr>
              <p:cNvPr id="4281" name="Straight Connector 1846"/>
              <p:cNvCxnSpPr/>
              <p:nvPr/>
            </p:nvCxnSpPr>
            <p:spPr>
              <a:xfrm>
                <a:off x="12481560" y="326520"/>
                <a:ext cx="126360" cy="360"/>
              </a:xfrm>
              <a:prstGeom prst="straightConnector1">
                <a:avLst/>
              </a:prstGeom>
              <a:ln w="6480">
                <a:solidFill>
                  <a:srgbClr val="a8a8a8"/>
                </a:solidFill>
                <a:miter/>
              </a:ln>
            </p:spPr>
          </p:cxnSp>
          <p:cxnSp>
            <p:nvCxnSpPr>
              <p:cNvPr id="4282" name="Straight Connector 1847"/>
              <p:cNvCxnSpPr/>
              <p:nvPr/>
            </p:nvCxnSpPr>
            <p:spPr>
              <a:xfrm>
                <a:off x="12481560" y="816120"/>
                <a:ext cx="126360" cy="360"/>
              </a:xfrm>
              <a:prstGeom prst="straightConnector1">
                <a:avLst/>
              </a:prstGeom>
              <a:ln w="6480">
                <a:solidFill>
                  <a:srgbClr val="a8a8a8"/>
                </a:solidFill>
                <a:miter/>
              </a:ln>
            </p:spPr>
          </p:cxnSp>
          <p:cxnSp>
            <p:nvCxnSpPr>
              <p:cNvPr id="4283" name="Straight Connector 1848"/>
              <p:cNvCxnSpPr/>
              <p:nvPr/>
            </p:nvCxnSpPr>
            <p:spPr>
              <a:xfrm>
                <a:off x="12481560" y="653040"/>
                <a:ext cx="126360" cy="360"/>
              </a:xfrm>
              <a:prstGeom prst="straightConnector1">
                <a:avLst/>
              </a:prstGeom>
              <a:ln w="6480">
                <a:solidFill>
                  <a:srgbClr val="a8a8a8"/>
                </a:solidFill>
                <a:miter/>
              </a:ln>
            </p:spPr>
          </p:cxnSp>
          <p:cxnSp>
            <p:nvCxnSpPr>
              <p:cNvPr id="4284" name="Straight Connector 1849"/>
              <p:cNvCxnSpPr/>
              <p:nvPr/>
            </p:nvCxnSpPr>
            <p:spPr>
              <a:xfrm>
                <a:off x="12481560" y="1142640"/>
                <a:ext cx="126360" cy="360"/>
              </a:xfrm>
              <a:prstGeom prst="straightConnector1">
                <a:avLst/>
              </a:prstGeom>
              <a:ln w="6480">
                <a:solidFill>
                  <a:srgbClr val="a8a8a8"/>
                </a:solidFill>
                <a:miter/>
              </a:ln>
            </p:spPr>
          </p:cxnSp>
          <p:cxnSp>
            <p:nvCxnSpPr>
              <p:cNvPr id="4285" name="Straight Connector 1850"/>
              <p:cNvCxnSpPr/>
              <p:nvPr/>
            </p:nvCxnSpPr>
            <p:spPr>
              <a:xfrm>
                <a:off x="12481560" y="979560"/>
                <a:ext cx="126360" cy="360"/>
              </a:xfrm>
              <a:prstGeom prst="straightConnector1">
                <a:avLst/>
              </a:prstGeom>
              <a:ln w="6480">
                <a:solidFill>
                  <a:srgbClr val="a8a8a8"/>
                </a:solidFill>
                <a:miter/>
              </a:ln>
            </p:spPr>
          </p:cxnSp>
          <p:cxnSp>
            <p:nvCxnSpPr>
              <p:cNvPr id="4286" name="Straight Connector 1851"/>
              <p:cNvCxnSpPr/>
              <p:nvPr/>
            </p:nvCxnSpPr>
            <p:spPr>
              <a:xfrm>
                <a:off x="12481560" y="1469520"/>
                <a:ext cx="126360" cy="360"/>
              </a:xfrm>
              <a:prstGeom prst="straightConnector1">
                <a:avLst/>
              </a:prstGeom>
              <a:ln w="6480">
                <a:solidFill>
                  <a:srgbClr val="a8a8a8"/>
                </a:solidFill>
                <a:miter/>
              </a:ln>
            </p:spPr>
          </p:cxnSp>
          <p:cxnSp>
            <p:nvCxnSpPr>
              <p:cNvPr id="4287" name="Straight Connector 1852"/>
              <p:cNvCxnSpPr/>
              <p:nvPr/>
            </p:nvCxnSpPr>
            <p:spPr>
              <a:xfrm>
                <a:off x="12481560" y="1306080"/>
                <a:ext cx="126360" cy="360"/>
              </a:xfrm>
              <a:prstGeom prst="straightConnector1">
                <a:avLst/>
              </a:prstGeom>
              <a:ln w="6480">
                <a:solidFill>
                  <a:srgbClr val="a8a8a8"/>
                </a:solidFill>
                <a:miter/>
              </a:ln>
            </p:spPr>
          </p:cxnSp>
          <p:cxnSp>
            <p:nvCxnSpPr>
              <p:cNvPr id="4288" name="Straight Connector 1853"/>
              <p:cNvCxnSpPr/>
              <p:nvPr/>
            </p:nvCxnSpPr>
            <p:spPr>
              <a:xfrm>
                <a:off x="12481560" y="1796040"/>
                <a:ext cx="126360" cy="360"/>
              </a:xfrm>
              <a:prstGeom prst="straightConnector1">
                <a:avLst/>
              </a:prstGeom>
              <a:ln w="6480">
                <a:solidFill>
                  <a:srgbClr val="a8a8a8"/>
                </a:solidFill>
                <a:miter/>
              </a:ln>
            </p:spPr>
          </p:cxnSp>
          <p:cxnSp>
            <p:nvCxnSpPr>
              <p:cNvPr id="4289" name="Straight Connector 1854"/>
              <p:cNvCxnSpPr/>
              <p:nvPr/>
            </p:nvCxnSpPr>
            <p:spPr>
              <a:xfrm>
                <a:off x="12481560" y="1632600"/>
                <a:ext cx="126360" cy="360"/>
              </a:xfrm>
              <a:prstGeom prst="straightConnector1">
                <a:avLst/>
              </a:prstGeom>
              <a:ln w="6480">
                <a:solidFill>
                  <a:srgbClr val="a8a8a8"/>
                </a:solidFill>
                <a:miter/>
              </a:ln>
            </p:spPr>
          </p:cxnSp>
          <p:cxnSp>
            <p:nvCxnSpPr>
              <p:cNvPr id="4290" name="Straight Connector 1855"/>
              <p:cNvCxnSpPr/>
              <p:nvPr/>
            </p:nvCxnSpPr>
            <p:spPr>
              <a:xfrm>
                <a:off x="12481560" y="2122560"/>
                <a:ext cx="126360" cy="360"/>
              </a:xfrm>
              <a:prstGeom prst="straightConnector1">
                <a:avLst/>
              </a:prstGeom>
              <a:ln w="6480">
                <a:solidFill>
                  <a:srgbClr val="a8a8a8"/>
                </a:solidFill>
                <a:miter/>
              </a:ln>
            </p:spPr>
          </p:cxnSp>
          <p:cxnSp>
            <p:nvCxnSpPr>
              <p:cNvPr id="4291" name="Straight Connector 1856"/>
              <p:cNvCxnSpPr/>
              <p:nvPr/>
            </p:nvCxnSpPr>
            <p:spPr>
              <a:xfrm>
                <a:off x="12481560" y="1959120"/>
                <a:ext cx="126360" cy="360"/>
              </a:xfrm>
              <a:prstGeom prst="straightConnector1">
                <a:avLst/>
              </a:prstGeom>
              <a:ln w="6480">
                <a:solidFill>
                  <a:srgbClr val="a8a8a8"/>
                </a:solidFill>
                <a:miter/>
              </a:ln>
            </p:spPr>
          </p:cxnSp>
          <p:cxnSp>
            <p:nvCxnSpPr>
              <p:cNvPr id="4292" name="Straight Connector 1857"/>
              <p:cNvCxnSpPr/>
              <p:nvPr/>
            </p:nvCxnSpPr>
            <p:spPr>
              <a:xfrm>
                <a:off x="12481560" y="2449080"/>
                <a:ext cx="126360" cy="360"/>
              </a:xfrm>
              <a:prstGeom prst="straightConnector1">
                <a:avLst/>
              </a:prstGeom>
              <a:ln w="6480">
                <a:solidFill>
                  <a:srgbClr val="a8a8a8"/>
                </a:solidFill>
                <a:miter/>
              </a:ln>
            </p:spPr>
          </p:cxnSp>
          <p:cxnSp>
            <p:nvCxnSpPr>
              <p:cNvPr id="4293" name="Straight Connector 1858"/>
              <p:cNvCxnSpPr/>
              <p:nvPr/>
            </p:nvCxnSpPr>
            <p:spPr>
              <a:xfrm>
                <a:off x="12481560" y="2285640"/>
                <a:ext cx="126360" cy="360"/>
              </a:xfrm>
              <a:prstGeom prst="straightConnector1">
                <a:avLst/>
              </a:prstGeom>
              <a:ln w="6480">
                <a:solidFill>
                  <a:srgbClr val="a8a8a8"/>
                </a:solidFill>
                <a:miter/>
              </a:ln>
            </p:spPr>
          </p:cxnSp>
          <p:cxnSp>
            <p:nvCxnSpPr>
              <p:cNvPr id="4294" name="Straight Connector 1859"/>
              <p:cNvCxnSpPr/>
              <p:nvPr/>
            </p:nvCxnSpPr>
            <p:spPr>
              <a:xfrm>
                <a:off x="12481560" y="2775600"/>
                <a:ext cx="126360" cy="360"/>
              </a:xfrm>
              <a:prstGeom prst="straightConnector1">
                <a:avLst/>
              </a:prstGeom>
              <a:ln w="6480">
                <a:solidFill>
                  <a:srgbClr val="a8a8a8"/>
                </a:solidFill>
                <a:miter/>
              </a:ln>
            </p:spPr>
          </p:cxnSp>
          <p:cxnSp>
            <p:nvCxnSpPr>
              <p:cNvPr id="4295" name="Straight Connector 1860"/>
              <p:cNvCxnSpPr/>
              <p:nvPr/>
            </p:nvCxnSpPr>
            <p:spPr>
              <a:xfrm>
                <a:off x="12481560" y="2612520"/>
                <a:ext cx="126360" cy="360"/>
              </a:xfrm>
              <a:prstGeom prst="straightConnector1">
                <a:avLst/>
              </a:prstGeom>
              <a:ln w="6480">
                <a:solidFill>
                  <a:srgbClr val="a8a8a8"/>
                </a:solidFill>
                <a:miter/>
              </a:ln>
            </p:spPr>
          </p:cxnSp>
          <p:cxnSp>
            <p:nvCxnSpPr>
              <p:cNvPr id="4296" name="Straight Connector 1861"/>
              <p:cNvCxnSpPr/>
              <p:nvPr/>
            </p:nvCxnSpPr>
            <p:spPr>
              <a:xfrm>
                <a:off x="12481560" y="3102120"/>
                <a:ext cx="126360" cy="360"/>
              </a:xfrm>
              <a:prstGeom prst="straightConnector1">
                <a:avLst/>
              </a:prstGeom>
              <a:ln w="6480">
                <a:solidFill>
                  <a:srgbClr val="a8a8a8"/>
                </a:solidFill>
                <a:miter/>
              </a:ln>
            </p:spPr>
          </p:cxnSp>
          <p:cxnSp>
            <p:nvCxnSpPr>
              <p:cNvPr id="4297" name="Straight Connector 1862"/>
              <p:cNvCxnSpPr/>
              <p:nvPr/>
            </p:nvCxnSpPr>
            <p:spPr>
              <a:xfrm>
                <a:off x="12481560" y="2939040"/>
                <a:ext cx="126360" cy="360"/>
              </a:xfrm>
              <a:prstGeom prst="straightConnector1">
                <a:avLst/>
              </a:prstGeom>
              <a:ln w="6480">
                <a:solidFill>
                  <a:srgbClr val="a8a8a8"/>
                </a:solidFill>
                <a:miter/>
              </a:ln>
            </p:spPr>
          </p:cxnSp>
          <p:cxnSp>
            <p:nvCxnSpPr>
              <p:cNvPr id="4298" name="Straight Connector 1863"/>
              <p:cNvCxnSpPr/>
              <p:nvPr/>
            </p:nvCxnSpPr>
            <p:spPr>
              <a:xfrm>
                <a:off x="12481560" y="3428640"/>
                <a:ext cx="126360" cy="360"/>
              </a:xfrm>
              <a:prstGeom prst="straightConnector1">
                <a:avLst/>
              </a:prstGeom>
              <a:ln w="6480">
                <a:solidFill>
                  <a:srgbClr val="a8a8a8"/>
                </a:solidFill>
                <a:miter/>
              </a:ln>
            </p:spPr>
          </p:cxnSp>
          <p:cxnSp>
            <p:nvCxnSpPr>
              <p:cNvPr id="4299" name="Straight Connector 1864"/>
              <p:cNvCxnSpPr/>
              <p:nvPr/>
            </p:nvCxnSpPr>
            <p:spPr>
              <a:xfrm>
                <a:off x="12481560" y="3265560"/>
                <a:ext cx="126360" cy="360"/>
              </a:xfrm>
              <a:prstGeom prst="straightConnector1">
                <a:avLst/>
              </a:prstGeom>
              <a:ln w="6480">
                <a:solidFill>
                  <a:srgbClr val="a8a8a8"/>
                </a:solidFill>
                <a:miter/>
              </a:ln>
            </p:spPr>
          </p:cxnSp>
          <p:cxnSp>
            <p:nvCxnSpPr>
              <p:cNvPr id="4300" name="Straight Connector 1865"/>
              <p:cNvCxnSpPr/>
              <p:nvPr/>
            </p:nvCxnSpPr>
            <p:spPr>
              <a:xfrm>
                <a:off x="12481560" y="3755520"/>
                <a:ext cx="126360" cy="360"/>
              </a:xfrm>
              <a:prstGeom prst="straightConnector1">
                <a:avLst/>
              </a:prstGeom>
              <a:ln w="6480">
                <a:solidFill>
                  <a:srgbClr val="a8a8a8"/>
                </a:solidFill>
                <a:miter/>
              </a:ln>
            </p:spPr>
          </p:cxnSp>
          <p:cxnSp>
            <p:nvCxnSpPr>
              <p:cNvPr id="4301" name="Straight Connector 1866"/>
              <p:cNvCxnSpPr/>
              <p:nvPr/>
            </p:nvCxnSpPr>
            <p:spPr>
              <a:xfrm>
                <a:off x="12481560" y="3592080"/>
                <a:ext cx="126360" cy="360"/>
              </a:xfrm>
              <a:prstGeom prst="straightConnector1">
                <a:avLst/>
              </a:prstGeom>
              <a:ln w="6480">
                <a:solidFill>
                  <a:srgbClr val="a8a8a8"/>
                </a:solidFill>
                <a:miter/>
              </a:ln>
            </p:spPr>
          </p:cxnSp>
          <p:cxnSp>
            <p:nvCxnSpPr>
              <p:cNvPr id="4302" name="Straight Connector 1867"/>
              <p:cNvCxnSpPr/>
              <p:nvPr/>
            </p:nvCxnSpPr>
            <p:spPr>
              <a:xfrm>
                <a:off x="12481560" y="4081680"/>
                <a:ext cx="126360" cy="360"/>
              </a:xfrm>
              <a:prstGeom prst="straightConnector1">
                <a:avLst/>
              </a:prstGeom>
              <a:ln w="6480">
                <a:solidFill>
                  <a:srgbClr val="a8a8a8"/>
                </a:solidFill>
                <a:miter/>
              </a:ln>
            </p:spPr>
          </p:cxnSp>
          <p:cxnSp>
            <p:nvCxnSpPr>
              <p:cNvPr id="4303" name="Straight Connector 1868"/>
              <p:cNvCxnSpPr/>
              <p:nvPr/>
            </p:nvCxnSpPr>
            <p:spPr>
              <a:xfrm>
                <a:off x="12481560" y="3918240"/>
                <a:ext cx="126360" cy="360"/>
              </a:xfrm>
              <a:prstGeom prst="straightConnector1">
                <a:avLst/>
              </a:prstGeom>
              <a:ln w="6480">
                <a:solidFill>
                  <a:srgbClr val="a8a8a8"/>
                </a:solidFill>
                <a:miter/>
              </a:ln>
            </p:spPr>
          </p:cxnSp>
          <p:cxnSp>
            <p:nvCxnSpPr>
              <p:cNvPr id="4304" name="Straight Connector 1869"/>
              <p:cNvCxnSpPr/>
              <p:nvPr/>
            </p:nvCxnSpPr>
            <p:spPr>
              <a:xfrm>
                <a:off x="12481560" y="4408200"/>
                <a:ext cx="126360" cy="360"/>
              </a:xfrm>
              <a:prstGeom prst="straightConnector1">
                <a:avLst/>
              </a:prstGeom>
              <a:ln w="6480">
                <a:solidFill>
                  <a:srgbClr val="a8a8a8"/>
                </a:solidFill>
                <a:miter/>
              </a:ln>
            </p:spPr>
          </p:cxnSp>
          <p:cxnSp>
            <p:nvCxnSpPr>
              <p:cNvPr id="4305" name="Straight Connector 1870"/>
              <p:cNvCxnSpPr/>
              <p:nvPr/>
            </p:nvCxnSpPr>
            <p:spPr>
              <a:xfrm>
                <a:off x="12481560" y="4244760"/>
                <a:ext cx="126360" cy="360"/>
              </a:xfrm>
              <a:prstGeom prst="straightConnector1">
                <a:avLst/>
              </a:prstGeom>
              <a:ln w="6480">
                <a:solidFill>
                  <a:srgbClr val="a8a8a8"/>
                </a:solidFill>
                <a:miter/>
              </a:ln>
            </p:spPr>
          </p:cxnSp>
          <p:cxnSp>
            <p:nvCxnSpPr>
              <p:cNvPr id="4306" name="Straight Connector 1871"/>
              <p:cNvCxnSpPr/>
              <p:nvPr/>
            </p:nvCxnSpPr>
            <p:spPr>
              <a:xfrm>
                <a:off x="12481560" y="4734720"/>
                <a:ext cx="126360" cy="360"/>
              </a:xfrm>
              <a:prstGeom prst="straightConnector1">
                <a:avLst/>
              </a:prstGeom>
              <a:ln w="6480">
                <a:solidFill>
                  <a:srgbClr val="a8a8a8"/>
                </a:solidFill>
                <a:miter/>
              </a:ln>
            </p:spPr>
          </p:cxnSp>
          <p:cxnSp>
            <p:nvCxnSpPr>
              <p:cNvPr id="4307" name="Straight Connector 1872"/>
              <p:cNvCxnSpPr/>
              <p:nvPr/>
            </p:nvCxnSpPr>
            <p:spPr>
              <a:xfrm>
                <a:off x="12481560" y="4571280"/>
                <a:ext cx="126360" cy="360"/>
              </a:xfrm>
              <a:prstGeom prst="straightConnector1">
                <a:avLst/>
              </a:prstGeom>
              <a:ln w="6480">
                <a:solidFill>
                  <a:srgbClr val="a8a8a8"/>
                </a:solidFill>
                <a:miter/>
              </a:ln>
            </p:spPr>
          </p:cxnSp>
          <p:cxnSp>
            <p:nvCxnSpPr>
              <p:cNvPr id="4308" name="Straight Connector 1873"/>
              <p:cNvCxnSpPr/>
              <p:nvPr/>
            </p:nvCxnSpPr>
            <p:spPr>
              <a:xfrm>
                <a:off x="12481560" y="5061240"/>
                <a:ext cx="126360" cy="360"/>
              </a:xfrm>
              <a:prstGeom prst="straightConnector1">
                <a:avLst/>
              </a:prstGeom>
              <a:ln w="6480">
                <a:solidFill>
                  <a:srgbClr val="a8a8a8"/>
                </a:solidFill>
                <a:miter/>
              </a:ln>
            </p:spPr>
          </p:cxnSp>
          <p:cxnSp>
            <p:nvCxnSpPr>
              <p:cNvPr id="4309" name="Straight Connector 1875"/>
              <p:cNvCxnSpPr/>
              <p:nvPr/>
            </p:nvCxnSpPr>
            <p:spPr>
              <a:xfrm>
                <a:off x="12481560" y="5387760"/>
                <a:ext cx="126360" cy="360"/>
              </a:xfrm>
              <a:prstGeom prst="straightConnector1">
                <a:avLst/>
              </a:prstGeom>
              <a:ln w="6480">
                <a:solidFill>
                  <a:srgbClr val="a8a8a8"/>
                </a:solidFill>
                <a:miter/>
              </a:ln>
            </p:spPr>
          </p:cxnSp>
          <p:cxnSp>
            <p:nvCxnSpPr>
              <p:cNvPr id="4310" name="Straight Connector 1876"/>
              <p:cNvCxnSpPr/>
              <p:nvPr/>
            </p:nvCxnSpPr>
            <p:spPr>
              <a:xfrm>
                <a:off x="12481560" y="5224680"/>
                <a:ext cx="126360" cy="360"/>
              </a:xfrm>
              <a:prstGeom prst="straightConnector1">
                <a:avLst/>
              </a:prstGeom>
              <a:ln w="6480">
                <a:solidFill>
                  <a:srgbClr val="a8a8a8"/>
                </a:solidFill>
                <a:miter/>
              </a:ln>
            </p:spPr>
          </p:cxnSp>
          <p:cxnSp>
            <p:nvCxnSpPr>
              <p:cNvPr id="4311" name="Straight Connector 1877"/>
              <p:cNvCxnSpPr/>
              <p:nvPr/>
            </p:nvCxnSpPr>
            <p:spPr>
              <a:xfrm>
                <a:off x="12481560" y="5714280"/>
                <a:ext cx="126360" cy="360"/>
              </a:xfrm>
              <a:prstGeom prst="straightConnector1">
                <a:avLst/>
              </a:prstGeom>
              <a:ln w="6480">
                <a:solidFill>
                  <a:srgbClr val="a8a8a8"/>
                </a:solidFill>
                <a:miter/>
              </a:ln>
            </p:spPr>
          </p:cxnSp>
          <p:cxnSp>
            <p:nvCxnSpPr>
              <p:cNvPr id="4312" name="Straight Connector 1878"/>
              <p:cNvCxnSpPr/>
              <p:nvPr/>
            </p:nvCxnSpPr>
            <p:spPr>
              <a:xfrm>
                <a:off x="12481560" y="5551200"/>
                <a:ext cx="126360" cy="360"/>
              </a:xfrm>
              <a:prstGeom prst="straightConnector1">
                <a:avLst/>
              </a:prstGeom>
              <a:ln w="6480">
                <a:solidFill>
                  <a:srgbClr val="a8a8a8"/>
                </a:solidFill>
                <a:miter/>
              </a:ln>
            </p:spPr>
          </p:cxnSp>
          <p:cxnSp>
            <p:nvCxnSpPr>
              <p:cNvPr id="4313" name="Straight Connector 1879"/>
              <p:cNvCxnSpPr/>
              <p:nvPr/>
            </p:nvCxnSpPr>
            <p:spPr>
              <a:xfrm>
                <a:off x="12481560" y="6041160"/>
                <a:ext cx="126360" cy="360"/>
              </a:xfrm>
              <a:prstGeom prst="straightConnector1">
                <a:avLst/>
              </a:prstGeom>
              <a:ln w="6480">
                <a:solidFill>
                  <a:srgbClr val="a8a8a8"/>
                </a:solidFill>
                <a:miter/>
              </a:ln>
            </p:spPr>
          </p:cxnSp>
          <p:cxnSp>
            <p:nvCxnSpPr>
              <p:cNvPr id="4314" name="Straight Connector 1880"/>
              <p:cNvCxnSpPr/>
              <p:nvPr/>
            </p:nvCxnSpPr>
            <p:spPr>
              <a:xfrm>
                <a:off x="12481560" y="5877720"/>
                <a:ext cx="126360" cy="360"/>
              </a:xfrm>
              <a:prstGeom prst="straightConnector1">
                <a:avLst/>
              </a:prstGeom>
              <a:ln w="6480">
                <a:solidFill>
                  <a:srgbClr val="a8a8a8"/>
                </a:solidFill>
                <a:miter/>
              </a:ln>
            </p:spPr>
          </p:cxnSp>
          <p:cxnSp>
            <p:nvCxnSpPr>
              <p:cNvPr id="4315" name="Straight Connector 1881"/>
              <p:cNvCxnSpPr/>
              <p:nvPr/>
            </p:nvCxnSpPr>
            <p:spPr>
              <a:xfrm>
                <a:off x="12481560" y="6367680"/>
                <a:ext cx="126360" cy="360"/>
              </a:xfrm>
              <a:prstGeom prst="straightConnector1">
                <a:avLst/>
              </a:prstGeom>
              <a:ln w="6480">
                <a:solidFill>
                  <a:srgbClr val="a8a8a8"/>
                </a:solidFill>
                <a:miter/>
              </a:ln>
            </p:spPr>
          </p:cxnSp>
          <p:cxnSp>
            <p:nvCxnSpPr>
              <p:cNvPr id="4316" name="Straight Connector 1882"/>
              <p:cNvCxnSpPr/>
              <p:nvPr/>
            </p:nvCxnSpPr>
            <p:spPr>
              <a:xfrm>
                <a:off x="12481560" y="6204240"/>
                <a:ext cx="126360" cy="360"/>
              </a:xfrm>
              <a:prstGeom prst="straightConnector1">
                <a:avLst/>
              </a:prstGeom>
              <a:ln w="6480">
                <a:solidFill>
                  <a:srgbClr val="a8a8a8"/>
                </a:solidFill>
                <a:miter/>
              </a:ln>
            </p:spPr>
          </p:cxnSp>
          <p:cxnSp>
            <p:nvCxnSpPr>
              <p:cNvPr id="4317" name="Straight Connector 2020"/>
              <p:cNvCxnSpPr/>
              <p:nvPr/>
            </p:nvCxnSpPr>
            <p:spPr>
              <a:xfrm>
                <a:off x="493920" y="7167240"/>
                <a:ext cx="360" cy="126360"/>
              </a:xfrm>
              <a:prstGeom prst="straightConnector1">
                <a:avLst/>
              </a:prstGeom>
              <a:ln w="6480">
                <a:solidFill>
                  <a:srgbClr val="a8a8a8"/>
                </a:solidFill>
                <a:miter/>
              </a:ln>
            </p:spPr>
          </p:cxnSp>
          <p:cxnSp>
            <p:nvCxnSpPr>
              <p:cNvPr id="4318" name="Straight Connector 2021"/>
              <p:cNvCxnSpPr/>
              <p:nvPr/>
            </p:nvCxnSpPr>
            <p:spPr>
              <a:xfrm>
                <a:off x="329400" y="7167240"/>
                <a:ext cx="360" cy="126360"/>
              </a:xfrm>
              <a:prstGeom prst="straightConnector1">
                <a:avLst/>
              </a:prstGeom>
              <a:ln w="6480">
                <a:solidFill>
                  <a:srgbClr val="a8a8a8"/>
                </a:solidFill>
                <a:miter/>
              </a:ln>
            </p:spPr>
          </p:cxnSp>
          <p:cxnSp>
            <p:nvCxnSpPr>
              <p:cNvPr id="4319" name="Straight Connector 2022"/>
              <p:cNvCxnSpPr/>
              <p:nvPr/>
            </p:nvCxnSpPr>
            <p:spPr>
              <a:xfrm>
                <a:off x="823680" y="7167240"/>
                <a:ext cx="360" cy="126360"/>
              </a:xfrm>
              <a:prstGeom prst="straightConnector1">
                <a:avLst/>
              </a:prstGeom>
              <a:ln w="6480">
                <a:solidFill>
                  <a:srgbClr val="a8a8a8"/>
                </a:solidFill>
                <a:miter/>
              </a:ln>
            </p:spPr>
          </p:cxnSp>
          <p:cxnSp>
            <p:nvCxnSpPr>
              <p:cNvPr id="4320" name="Straight Connector 2023"/>
              <p:cNvCxnSpPr/>
              <p:nvPr/>
            </p:nvCxnSpPr>
            <p:spPr>
              <a:xfrm>
                <a:off x="658800" y="7167240"/>
                <a:ext cx="360" cy="126360"/>
              </a:xfrm>
              <a:prstGeom prst="straightConnector1">
                <a:avLst/>
              </a:prstGeom>
              <a:ln w="6480">
                <a:solidFill>
                  <a:srgbClr val="a8a8a8"/>
                </a:solidFill>
                <a:miter/>
              </a:ln>
            </p:spPr>
          </p:cxnSp>
          <p:cxnSp>
            <p:nvCxnSpPr>
              <p:cNvPr id="4321" name="Straight Connector 2024"/>
              <p:cNvCxnSpPr/>
              <p:nvPr/>
            </p:nvCxnSpPr>
            <p:spPr>
              <a:xfrm>
                <a:off x="1153080" y="7167240"/>
                <a:ext cx="360" cy="126360"/>
              </a:xfrm>
              <a:prstGeom prst="straightConnector1">
                <a:avLst/>
              </a:prstGeom>
              <a:ln w="6480">
                <a:solidFill>
                  <a:srgbClr val="a8a8a8"/>
                </a:solidFill>
                <a:miter/>
              </a:ln>
            </p:spPr>
          </p:cxnSp>
          <p:cxnSp>
            <p:nvCxnSpPr>
              <p:cNvPr id="4322" name="Straight Connector 2025"/>
              <p:cNvCxnSpPr/>
              <p:nvPr/>
            </p:nvCxnSpPr>
            <p:spPr>
              <a:xfrm>
                <a:off x="988200" y="7167240"/>
                <a:ext cx="360" cy="126360"/>
              </a:xfrm>
              <a:prstGeom prst="straightConnector1">
                <a:avLst/>
              </a:prstGeom>
              <a:ln w="6480">
                <a:solidFill>
                  <a:srgbClr val="a8a8a8"/>
                </a:solidFill>
                <a:miter/>
              </a:ln>
            </p:spPr>
          </p:cxnSp>
          <p:cxnSp>
            <p:nvCxnSpPr>
              <p:cNvPr id="4323" name="Straight Connector 2026"/>
              <p:cNvCxnSpPr/>
              <p:nvPr/>
            </p:nvCxnSpPr>
            <p:spPr>
              <a:xfrm>
                <a:off x="1482480" y="7167240"/>
                <a:ext cx="360" cy="126360"/>
              </a:xfrm>
              <a:prstGeom prst="straightConnector1">
                <a:avLst/>
              </a:prstGeom>
              <a:ln w="6480">
                <a:solidFill>
                  <a:srgbClr val="a8a8a8"/>
                </a:solidFill>
                <a:miter/>
              </a:ln>
            </p:spPr>
          </p:cxnSp>
          <p:cxnSp>
            <p:nvCxnSpPr>
              <p:cNvPr id="4324" name="Straight Connector 2027"/>
              <p:cNvCxnSpPr/>
              <p:nvPr/>
            </p:nvCxnSpPr>
            <p:spPr>
              <a:xfrm>
                <a:off x="1317960" y="7167240"/>
                <a:ext cx="360" cy="126360"/>
              </a:xfrm>
              <a:prstGeom prst="straightConnector1">
                <a:avLst/>
              </a:prstGeom>
              <a:ln w="6480">
                <a:solidFill>
                  <a:srgbClr val="a8a8a8"/>
                </a:solidFill>
                <a:miter/>
              </a:ln>
            </p:spPr>
          </p:cxnSp>
          <p:cxnSp>
            <p:nvCxnSpPr>
              <p:cNvPr id="4325" name="Straight Connector 2028"/>
              <p:cNvCxnSpPr/>
              <p:nvPr/>
            </p:nvCxnSpPr>
            <p:spPr>
              <a:xfrm>
                <a:off x="1812240" y="7167240"/>
                <a:ext cx="360" cy="126360"/>
              </a:xfrm>
              <a:prstGeom prst="straightConnector1">
                <a:avLst/>
              </a:prstGeom>
              <a:ln w="6480">
                <a:solidFill>
                  <a:srgbClr val="a8a8a8"/>
                </a:solidFill>
                <a:miter/>
              </a:ln>
            </p:spPr>
          </p:cxnSp>
          <p:cxnSp>
            <p:nvCxnSpPr>
              <p:cNvPr id="4326" name="Straight Connector 2029"/>
              <p:cNvCxnSpPr/>
              <p:nvPr/>
            </p:nvCxnSpPr>
            <p:spPr>
              <a:xfrm>
                <a:off x="1647360" y="7167240"/>
                <a:ext cx="360" cy="126360"/>
              </a:xfrm>
              <a:prstGeom prst="straightConnector1">
                <a:avLst/>
              </a:prstGeom>
              <a:ln w="6480">
                <a:solidFill>
                  <a:srgbClr val="a8a8a8"/>
                </a:solidFill>
                <a:miter/>
              </a:ln>
            </p:spPr>
          </p:cxnSp>
          <p:cxnSp>
            <p:nvCxnSpPr>
              <p:cNvPr id="4327" name="Straight Connector 2030"/>
              <p:cNvCxnSpPr/>
              <p:nvPr/>
            </p:nvCxnSpPr>
            <p:spPr>
              <a:xfrm>
                <a:off x="2141640" y="7167240"/>
                <a:ext cx="360" cy="126360"/>
              </a:xfrm>
              <a:prstGeom prst="straightConnector1">
                <a:avLst/>
              </a:prstGeom>
              <a:ln w="6480">
                <a:solidFill>
                  <a:srgbClr val="a8a8a8"/>
                </a:solidFill>
                <a:miter/>
              </a:ln>
            </p:spPr>
          </p:cxnSp>
          <p:cxnSp>
            <p:nvCxnSpPr>
              <p:cNvPr id="4328" name="Straight Connector 2031"/>
              <p:cNvCxnSpPr/>
              <p:nvPr/>
            </p:nvCxnSpPr>
            <p:spPr>
              <a:xfrm>
                <a:off x="1976760" y="7167240"/>
                <a:ext cx="360" cy="126360"/>
              </a:xfrm>
              <a:prstGeom prst="straightConnector1">
                <a:avLst/>
              </a:prstGeom>
              <a:ln w="6480">
                <a:solidFill>
                  <a:srgbClr val="a8a8a8"/>
                </a:solidFill>
                <a:miter/>
              </a:ln>
            </p:spPr>
          </p:cxnSp>
          <p:cxnSp>
            <p:nvCxnSpPr>
              <p:cNvPr id="4329" name="Straight Connector 2032"/>
              <p:cNvCxnSpPr/>
              <p:nvPr/>
            </p:nvCxnSpPr>
            <p:spPr>
              <a:xfrm>
                <a:off x="2471040" y="7167240"/>
                <a:ext cx="360" cy="126360"/>
              </a:xfrm>
              <a:prstGeom prst="straightConnector1">
                <a:avLst/>
              </a:prstGeom>
              <a:ln w="6480">
                <a:solidFill>
                  <a:srgbClr val="a8a8a8"/>
                </a:solidFill>
                <a:miter/>
              </a:ln>
            </p:spPr>
          </p:cxnSp>
          <p:cxnSp>
            <p:nvCxnSpPr>
              <p:cNvPr id="4330" name="Straight Connector 2033"/>
              <p:cNvCxnSpPr/>
              <p:nvPr/>
            </p:nvCxnSpPr>
            <p:spPr>
              <a:xfrm>
                <a:off x="2306520" y="7167240"/>
                <a:ext cx="360" cy="126360"/>
              </a:xfrm>
              <a:prstGeom prst="straightConnector1">
                <a:avLst/>
              </a:prstGeom>
              <a:ln w="6480">
                <a:solidFill>
                  <a:srgbClr val="a8a8a8"/>
                </a:solidFill>
                <a:miter/>
              </a:ln>
            </p:spPr>
          </p:cxnSp>
          <p:cxnSp>
            <p:nvCxnSpPr>
              <p:cNvPr id="4331" name="Straight Connector 2034"/>
              <p:cNvCxnSpPr/>
              <p:nvPr/>
            </p:nvCxnSpPr>
            <p:spPr>
              <a:xfrm>
                <a:off x="2800800" y="7167240"/>
                <a:ext cx="360" cy="126360"/>
              </a:xfrm>
              <a:prstGeom prst="straightConnector1">
                <a:avLst/>
              </a:prstGeom>
              <a:ln w="6480">
                <a:solidFill>
                  <a:srgbClr val="a8a8a8"/>
                </a:solidFill>
                <a:miter/>
              </a:ln>
            </p:spPr>
          </p:cxnSp>
          <p:cxnSp>
            <p:nvCxnSpPr>
              <p:cNvPr id="4332" name="Straight Connector 2035"/>
              <p:cNvCxnSpPr/>
              <p:nvPr/>
            </p:nvCxnSpPr>
            <p:spPr>
              <a:xfrm>
                <a:off x="2635920" y="7167240"/>
                <a:ext cx="360" cy="126360"/>
              </a:xfrm>
              <a:prstGeom prst="straightConnector1">
                <a:avLst/>
              </a:prstGeom>
              <a:ln w="6480">
                <a:solidFill>
                  <a:srgbClr val="a8a8a8"/>
                </a:solidFill>
                <a:miter/>
              </a:ln>
            </p:spPr>
          </p:cxnSp>
          <p:cxnSp>
            <p:nvCxnSpPr>
              <p:cNvPr id="4333" name="Straight Connector 2036"/>
              <p:cNvCxnSpPr/>
              <p:nvPr/>
            </p:nvCxnSpPr>
            <p:spPr>
              <a:xfrm>
                <a:off x="3130200" y="7167240"/>
                <a:ext cx="360" cy="126360"/>
              </a:xfrm>
              <a:prstGeom prst="straightConnector1">
                <a:avLst/>
              </a:prstGeom>
              <a:ln w="6480">
                <a:solidFill>
                  <a:srgbClr val="a8a8a8"/>
                </a:solidFill>
                <a:miter/>
              </a:ln>
            </p:spPr>
          </p:cxnSp>
          <p:cxnSp>
            <p:nvCxnSpPr>
              <p:cNvPr id="4334" name="Straight Connector 2037"/>
              <p:cNvCxnSpPr/>
              <p:nvPr/>
            </p:nvCxnSpPr>
            <p:spPr>
              <a:xfrm>
                <a:off x="2965320" y="7167240"/>
                <a:ext cx="360" cy="126360"/>
              </a:xfrm>
              <a:prstGeom prst="straightConnector1">
                <a:avLst/>
              </a:prstGeom>
              <a:ln w="6480">
                <a:solidFill>
                  <a:srgbClr val="a8a8a8"/>
                </a:solidFill>
                <a:miter/>
              </a:ln>
            </p:spPr>
          </p:cxnSp>
          <p:cxnSp>
            <p:nvCxnSpPr>
              <p:cNvPr id="4335" name="Straight Connector 2038"/>
              <p:cNvCxnSpPr/>
              <p:nvPr/>
            </p:nvCxnSpPr>
            <p:spPr>
              <a:xfrm>
                <a:off x="3459600" y="7167240"/>
                <a:ext cx="360" cy="126360"/>
              </a:xfrm>
              <a:prstGeom prst="straightConnector1">
                <a:avLst/>
              </a:prstGeom>
              <a:ln w="6480">
                <a:solidFill>
                  <a:srgbClr val="a8a8a8"/>
                </a:solidFill>
                <a:miter/>
              </a:ln>
            </p:spPr>
          </p:cxnSp>
          <p:cxnSp>
            <p:nvCxnSpPr>
              <p:cNvPr id="4336" name="Straight Connector 2039"/>
              <p:cNvCxnSpPr/>
              <p:nvPr/>
            </p:nvCxnSpPr>
            <p:spPr>
              <a:xfrm>
                <a:off x="3295080" y="7167240"/>
                <a:ext cx="360" cy="126360"/>
              </a:xfrm>
              <a:prstGeom prst="straightConnector1">
                <a:avLst/>
              </a:prstGeom>
              <a:ln w="6480">
                <a:solidFill>
                  <a:srgbClr val="a8a8a8"/>
                </a:solidFill>
                <a:miter/>
              </a:ln>
            </p:spPr>
          </p:cxnSp>
          <p:cxnSp>
            <p:nvCxnSpPr>
              <p:cNvPr id="4337" name="Straight Connector 2040"/>
              <p:cNvCxnSpPr/>
              <p:nvPr/>
            </p:nvCxnSpPr>
            <p:spPr>
              <a:xfrm>
                <a:off x="3789360" y="7167240"/>
                <a:ext cx="360" cy="126360"/>
              </a:xfrm>
              <a:prstGeom prst="straightConnector1">
                <a:avLst/>
              </a:prstGeom>
              <a:ln w="6480">
                <a:solidFill>
                  <a:srgbClr val="a8a8a8"/>
                </a:solidFill>
                <a:miter/>
              </a:ln>
            </p:spPr>
          </p:cxnSp>
          <p:cxnSp>
            <p:nvCxnSpPr>
              <p:cNvPr id="4338" name="Straight Connector 2041"/>
              <p:cNvCxnSpPr/>
              <p:nvPr/>
            </p:nvCxnSpPr>
            <p:spPr>
              <a:xfrm>
                <a:off x="3624480" y="7167240"/>
                <a:ext cx="360" cy="126360"/>
              </a:xfrm>
              <a:prstGeom prst="straightConnector1">
                <a:avLst/>
              </a:prstGeom>
              <a:ln w="6480">
                <a:solidFill>
                  <a:srgbClr val="a8a8a8"/>
                </a:solidFill>
                <a:miter/>
              </a:ln>
            </p:spPr>
          </p:cxnSp>
          <p:cxnSp>
            <p:nvCxnSpPr>
              <p:cNvPr id="4339" name="Straight Connector 2042"/>
              <p:cNvCxnSpPr/>
              <p:nvPr/>
            </p:nvCxnSpPr>
            <p:spPr>
              <a:xfrm>
                <a:off x="4118760" y="7167240"/>
                <a:ext cx="360" cy="126360"/>
              </a:xfrm>
              <a:prstGeom prst="straightConnector1">
                <a:avLst/>
              </a:prstGeom>
              <a:ln w="6480">
                <a:solidFill>
                  <a:srgbClr val="a8a8a8"/>
                </a:solidFill>
                <a:miter/>
              </a:ln>
            </p:spPr>
          </p:cxnSp>
          <p:cxnSp>
            <p:nvCxnSpPr>
              <p:cNvPr id="4340" name="Straight Connector 2043"/>
              <p:cNvCxnSpPr/>
              <p:nvPr/>
            </p:nvCxnSpPr>
            <p:spPr>
              <a:xfrm>
                <a:off x="3953880" y="7167240"/>
                <a:ext cx="360" cy="126360"/>
              </a:xfrm>
              <a:prstGeom prst="straightConnector1">
                <a:avLst/>
              </a:prstGeom>
              <a:ln w="6480">
                <a:solidFill>
                  <a:srgbClr val="a8a8a8"/>
                </a:solidFill>
                <a:miter/>
              </a:ln>
            </p:spPr>
          </p:cxnSp>
          <p:cxnSp>
            <p:nvCxnSpPr>
              <p:cNvPr id="4341" name="Straight Connector 2044"/>
              <p:cNvCxnSpPr/>
              <p:nvPr/>
            </p:nvCxnSpPr>
            <p:spPr>
              <a:xfrm>
                <a:off x="4448160" y="7167240"/>
                <a:ext cx="360" cy="126360"/>
              </a:xfrm>
              <a:prstGeom prst="straightConnector1">
                <a:avLst/>
              </a:prstGeom>
              <a:ln w="6480">
                <a:solidFill>
                  <a:srgbClr val="a8a8a8"/>
                </a:solidFill>
                <a:miter/>
              </a:ln>
            </p:spPr>
          </p:cxnSp>
          <p:cxnSp>
            <p:nvCxnSpPr>
              <p:cNvPr id="4342" name="Straight Connector 2045"/>
              <p:cNvCxnSpPr/>
              <p:nvPr/>
            </p:nvCxnSpPr>
            <p:spPr>
              <a:xfrm>
                <a:off x="4283640" y="7167240"/>
                <a:ext cx="360" cy="126360"/>
              </a:xfrm>
              <a:prstGeom prst="straightConnector1">
                <a:avLst/>
              </a:prstGeom>
              <a:ln w="6480">
                <a:solidFill>
                  <a:srgbClr val="a8a8a8"/>
                </a:solidFill>
                <a:miter/>
              </a:ln>
            </p:spPr>
          </p:cxnSp>
          <p:cxnSp>
            <p:nvCxnSpPr>
              <p:cNvPr id="4343" name="Straight Connector 2046"/>
              <p:cNvCxnSpPr/>
              <p:nvPr/>
            </p:nvCxnSpPr>
            <p:spPr>
              <a:xfrm>
                <a:off x="4777920" y="7167240"/>
                <a:ext cx="360" cy="126360"/>
              </a:xfrm>
              <a:prstGeom prst="straightConnector1">
                <a:avLst/>
              </a:prstGeom>
              <a:ln w="6480">
                <a:solidFill>
                  <a:srgbClr val="a8a8a8"/>
                </a:solidFill>
                <a:miter/>
              </a:ln>
            </p:spPr>
          </p:cxnSp>
          <p:cxnSp>
            <p:nvCxnSpPr>
              <p:cNvPr id="4344" name="Straight Connector 2047"/>
              <p:cNvCxnSpPr/>
              <p:nvPr/>
            </p:nvCxnSpPr>
            <p:spPr>
              <a:xfrm>
                <a:off x="4613040" y="7167240"/>
                <a:ext cx="360" cy="126360"/>
              </a:xfrm>
              <a:prstGeom prst="straightConnector1">
                <a:avLst/>
              </a:prstGeom>
              <a:ln w="6480">
                <a:solidFill>
                  <a:srgbClr val="a8a8a8"/>
                </a:solidFill>
                <a:miter/>
              </a:ln>
            </p:spPr>
          </p:cxnSp>
          <p:cxnSp>
            <p:nvCxnSpPr>
              <p:cNvPr id="4345" name="Straight Connector 2048"/>
              <p:cNvCxnSpPr/>
              <p:nvPr/>
            </p:nvCxnSpPr>
            <p:spPr>
              <a:xfrm>
                <a:off x="5107320" y="7167240"/>
                <a:ext cx="360" cy="126360"/>
              </a:xfrm>
              <a:prstGeom prst="straightConnector1">
                <a:avLst/>
              </a:prstGeom>
              <a:ln w="6480">
                <a:solidFill>
                  <a:srgbClr val="a8a8a8"/>
                </a:solidFill>
                <a:miter/>
              </a:ln>
            </p:spPr>
          </p:cxnSp>
          <p:cxnSp>
            <p:nvCxnSpPr>
              <p:cNvPr id="4346" name="Straight Connector 2049"/>
              <p:cNvCxnSpPr/>
              <p:nvPr/>
            </p:nvCxnSpPr>
            <p:spPr>
              <a:xfrm>
                <a:off x="4942440" y="7167240"/>
                <a:ext cx="360" cy="126360"/>
              </a:xfrm>
              <a:prstGeom prst="straightConnector1">
                <a:avLst/>
              </a:prstGeom>
              <a:ln w="6480">
                <a:solidFill>
                  <a:srgbClr val="a8a8a8"/>
                </a:solidFill>
                <a:miter/>
              </a:ln>
            </p:spPr>
          </p:cxnSp>
          <p:cxnSp>
            <p:nvCxnSpPr>
              <p:cNvPr id="4347" name="Straight Connector 2050"/>
              <p:cNvCxnSpPr/>
              <p:nvPr/>
            </p:nvCxnSpPr>
            <p:spPr>
              <a:xfrm>
                <a:off x="5436720" y="7167240"/>
                <a:ext cx="360" cy="126360"/>
              </a:xfrm>
              <a:prstGeom prst="straightConnector1">
                <a:avLst/>
              </a:prstGeom>
              <a:ln w="6480">
                <a:solidFill>
                  <a:srgbClr val="a8a8a8"/>
                </a:solidFill>
                <a:miter/>
              </a:ln>
            </p:spPr>
          </p:cxnSp>
          <p:cxnSp>
            <p:nvCxnSpPr>
              <p:cNvPr id="4348" name="Straight Connector 2051"/>
              <p:cNvCxnSpPr/>
              <p:nvPr/>
            </p:nvCxnSpPr>
            <p:spPr>
              <a:xfrm>
                <a:off x="5272200" y="7167240"/>
                <a:ext cx="360" cy="126360"/>
              </a:xfrm>
              <a:prstGeom prst="straightConnector1">
                <a:avLst/>
              </a:prstGeom>
              <a:ln w="6480">
                <a:solidFill>
                  <a:srgbClr val="a8a8a8"/>
                </a:solidFill>
                <a:miter/>
              </a:ln>
            </p:spPr>
          </p:cxnSp>
          <p:cxnSp>
            <p:nvCxnSpPr>
              <p:cNvPr id="4349" name="Straight Connector 2052"/>
              <p:cNvCxnSpPr/>
              <p:nvPr/>
            </p:nvCxnSpPr>
            <p:spPr>
              <a:xfrm>
                <a:off x="5766480" y="7167240"/>
                <a:ext cx="360" cy="126360"/>
              </a:xfrm>
              <a:prstGeom prst="straightConnector1">
                <a:avLst/>
              </a:prstGeom>
              <a:ln w="6480">
                <a:solidFill>
                  <a:srgbClr val="a8a8a8"/>
                </a:solidFill>
                <a:miter/>
              </a:ln>
            </p:spPr>
          </p:cxnSp>
          <p:cxnSp>
            <p:nvCxnSpPr>
              <p:cNvPr id="4350" name="Straight Connector 2053"/>
              <p:cNvCxnSpPr/>
              <p:nvPr/>
            </p:nvCxnSpPr>
            <p:spPr>
              <a:xfrm>
                <a:off x="5601600" y="7167240"/>
                <a:ext cx="360" cy="126360"/>
              </a:xfrm>
              <a:prstGeom prst="straightConnector1">
                <a:avLst/>
              </a:prstGeom>
              <a:ln w="6480">
                <a:solidFill>
                  <a:srgbClr val="a8a8a8"/>
                </a:solidFill>
                <a:miter/>
              </a:ln>
            </p:spPr>
          </p:cxnSp>
          <p:cxnSp>
            <p:nvCxnSpPr>
              <p:cNvPr id="4351" name="Straight Connector 2054"/>
              <p:cNvCxnSpPr/>
              <p:nvPr/>
            </p:nvCxnSpPr>
            <p:spPr>
              <a:xfrm>
                <a:off x="6095880" y="7167240"/>
                <a:ext cx="360" cy="126360"/>
              </a:xfrm>
              <a:prstGeom prst="straightConnector1">
                <a:avLst/>
              </a:prstGeom>
              <a:ln w="6480">
                <a:solidFill>
                  <a:srgbClr val="a8a8a8"/>
                </a:solidFill>
                <a:miter/>
              </a:ln>
            </p:spPr>
          </p:cxnSp>
          <p:cxnSp>
            <p:nvCxnSpPr>
              <p:cNvPr id="4352" name="Straight Connector 2055"/>
              <p:cNvCxnSpPr/>
              <p:nvPr/>
            </p:nvCxnSpPr>
            <p:spPr>
              <a:xfrm>
                <a:off x="5931000" y="7167240"/>
                <a:ext cx="360" cy="126360"/>
              </a:xfrm>
              <a:prstGeom prst="straightConnector1">
                <a:avLst/>
              </a:prstGeom>
              <a:ln w="6480">
                <a:solidFill>
                  <a:srgbClr val="a8a8a8"/>
                </a:solidFill>
                <a:miter/>
              </a:ln>
            </p:spPr>
          </p:cxnSp>
          <p:cxnSp>
            <p:nvCxnSpPr>
              <p:cNvPr id="4353" name="Straight Connector 2056"/>
              <p:cNvCxnSpPr/>
              <p:nvPr/>
            </p:nvCxnSpPr>
            <p:spPr>
              <a:xfrm>
                <a:off x="6425280" y="7167240"/>
                <a:ext cx="360" cy="126360"/>
              </a:xfrm>
              <a:prstGeom prst="straightConnector1">
                <a:avLst/>
              </a:prstGeom>
              <a:ln w="6480">
                <a:solidFill>
                  <a:srgbClr val="a8a8a8"/>
                </a:solidFill>
                <a:miter/>
              </a:ln>
            </p:spPr>
          </p:cxnSp>
          <p:cxnSp>
            <p:nvCxnSpPr>
              <p:cNvPr id="4354" name="Straight Connector 2057"/>
              <p:cNvCxnSpPr/>
              <p:nvPr/>
            </p:nvCxnSpPr>
            <p:spPr>
              <a:xfrm>
                <a:off x="6260760" y="7167240"/>
                <a:ext cx="360" cy="126360"/>
              </a:xfrm>
              <a:prstGeom prst="straightConnector1">
                <a:avLst/>
              </a:prstGeom>
              <a:ln w="6480">
                <a:solidFill>
                  <a:srgbClr val="a8a8a8"/>
                </a:solidFill>
                <a:miter/>
              </a:ln>
            </p:spPr>
          </p:cxnSp>
          <p:cxnSp>
            <p:nvCxnSpPr>
              <p:cNvPr id="4355" name="Straight Connector 2058"/>
              <p:cNvCxnSpPr/>
              <p:nvPr/>
            </p:nvCxnSpPr>
            <p:spPr>
              <a:xfrm>
                <a:off x="6590160" y="7167240"/>
                <a:ext cx="360" cy="126360"/>
              </a:xfrm>
              <a:prstGeom prst="straightConnector1">
                <a:avLst/>
              </a:prstGeom>
              <a:ln w="6480">
                <a:solidFill>
                  <a:srgbClr val="a8a8a8"/>
                </a:solidFill>
                <a:miter/>
              </a:ln>
            </p:spPr>
          </p:cxnSp>
          <p:cxnSp>
            <p:nvCxnSpPr>
              <p:cNvPr id="4356" name="Straight Connector 2059"/>
              <p:cNvCxnSpPr/>
              <p:nvPr/>
            </p:nvCxnSpPr>
            <p:spPr>
              <a:xfrm>
                <a:off x="6919560" y="7167240"/>
                <a:ext cx="360" cy="126360"/>
              </a:xfrm>
              <a:prstGeom prst="straightConnector1">
                <a:avLst/>
              </a:prstGeom>
              <a:ln w="6480">
                <a:solidFill>
                  <a:srgbClr val="a8a8a8"/>
                </a:solidFill>
                <a:miter/>
              </a:ln>
            </p:spPr>
          </p:cxnSp>
          <p:cxnSp>
            <p:nvCxnSpPr>
              <p:cNvPr id="4357" name="Straight Connector 2060"/>
              <p:cNvCxnSpPr/>
              <p:nvPr/>
            </p:nvCxnSpPr>
            <p:spPr>
              <a:xfrm>
                <a:off x="6754680" y="7167240"/>
                <a:ext cx="360" cy="126360"/>
              </a:xfrm>
              <a:prstGeom prst="straightConnector1">
                <a:avLst/>
              </a:prstGeom>
              <a:ln w="6480">
                <a:solidFill>
                  <a:srgbClr val="a8a8a8"/>
                </a:solidFill>
                <a:miter/>
              </a:ln>
            </p:spPr>
          </p:cxnSp>
          <p:cxnSp>
            <p:nvCxnSpPr>
              <p:cNvPr id="4358" name="Straight Connector 2061"/>
              <p:cNvCxnSpPr/>
              <p:nvPr/>
            </p:nvCxnSpPr>
            <p:spPr>
              <a:xfrm>
                <a:off x="7248960" y="7167240"/>
                <a:ext cx="360" cy="126360"/>
              </a:xfrm>
              <a:prstGeom prst="straightConnector1">
                <a:avLst/>
              </a:prstGeom>
              <a:ln w="6480">
                <a:solidFill>
                  <a:srgbClr val="a8a8a8"/>
                </a:solidFill>
                <a:miter/>
              </a:ln>
            </p:spPr>
          </p:cxnSp>
          <p:cxnSp>
            <p:nvCxnSpPr>
              <p:cNvPr id="4359" name="Straight Connector 2062"/>
              <p:cNvCxnSpPr/>
              <p:nvPr/>
            </p:nvCxnSpPr>
            <p:spPr>
              <a:xfrm>
                <a:off x="7084440" y="7167240"/>
                <a:ext cx="360" cy="126360"/>
              </a:xfrm>
              <a:prstGeom prst="straightConnector1">
                <a:avLst/>
              </a:prstGeom>
              <a:ln w="6480">
                <a:solidFill>
                  <a:srgbClr val="a8a8a8"/>
                </a:solidFill>
                <a:miter/>
              </a:ln>
            </p:spPr>
          </p:cxnSp>
          <p:cxnSp>
            <p:nvCxnSpPr>
              <p:cNvPr id="4360" name="Straight Connector 2063"/>
              <p:cNvCxnSpPr/>
              <p:nvPr/>
            </p:nvCxnSpPr>
            <p:spPr>
              <a:xfrm>
                <a:off x="7578720" y="7167240"/>
                <a:ext cx="360" cy="126360"/>
              </a:xfrm>
              <a:prstGeom prst="straightConnector1">
                <a:avLst/>
              </a:prstGeom>
              <a:ln w="6480">
                <a:solidFill>
                  <a:srgbClr val="a8a8a8"/>
                </a:solidFill>
                <a:miter/>
              </a:ln>
            </p:spPr>
          </p:cxnSp>
          <p:cxnSp>
            <p:nvCxnSpPr>
              <p:cNvPr id="4361" name="Straight Connector 2064"/>
              <p:cNvCxnSpPr/>
              <p:nvPr/>
            </p:nvCxnSpPr>
            <p:spPr>
              <a:xfrm>
                <a:off x="7413840" y="7167240"/>
                <a:ext cx="360" cy="126360"/>
              </a:xfrm>
              <a:prstGeom prst="straightConnector1">
                <a:avLst/>
              </a:prstGeom>
              <a:ln w="6480">
                <a:solidFill>
                  <a:srgbClr val="a8a8a8"/>
                </a:solidFill>
                <a:miter/>
              </a:ln>
            </p:spPr>
          </p:cxnSp>
          <p:cxnSp>
            <p:nvCxnSpPr>
              <p:cNvPr id="4362" name="Straight Connector 2065"/>
              <p:cNvCxnSpPr/>
              <p:nvPr/>
            </p:nvCxnSpPr>
            <p:spPr>
              <a:xfrm>
                <a:off x="7908120" y="7167240"/>
                <a:ext cx="360" cy="126360"/>
              </a:xfrm>
              <a:prstGeom prst="straightConnector1">
                <a:avLst/>
              </a:prstGeom>
              <a:ln w="6480">
                <a:solidFill>
                  <a:srgbClr val="a8a8a8"/>
                </a:solidFill>
                <a:miter/>
              </a:ln>
            </p:spPr>
          </p:cxnSp>
          <p:cxnSp>
            <p:nvCxnSpPr>
              <p:cNvPr id="4363" name="Straight Connector 2066"/>
              <p:cNvCxnSpPr/>
              <p:nvPr/>
            </p:nvCxnSpPr>
            <p:spPr>
              <a:xfrm>
                <a:off x="7743240" y="7167240"/>
                <a:ext cx="360" cy="126360"/>
              </a:xfrm>
              <a:prstGeom prst="straightConnector1">
                <a:avLst/>
              </a:prstGeom>
              <a:ln w="6480">
                <a:solidFill>
                  <a:srgbClr val="a8a8a8"/>
                </a:solidFill>
                <a:miter/>
              </a:ln>
            </p:spPr>
          </p:cxnSp>
          <p:cxnSp>
            <p:nvCxnSpPr>
              <p:cNvPr id="4364" name="Straight Connector 2067"/>
              <p:cNvCxnSpPr/>
              <p:nvPr/>
            </p:nvCxnSpPr>
            <p:spPr>
              <a:xfrm>
                <a:off x="8237520" y="7167240"/>
                <a:ext cx="360" cy="126360"/>
              </a:xfrm>
              <a:prstGeom prst="straightConnector1">
                <a:avLst/>
              </a:prstGeom>
              <a:ln w="6480">
                <a:solidFill>
                  <a:srgbClr val="a8a8a8"/>
                </a:solidFill>
                <a:miter/>
              </a:ln>
            </p:spPr>
          </p:cxnSp>
          <p:cxnSp>
            <p:nvCxnSpPr>
              <p:cNvPr id="4365" name="Straight Connector 2068"/>
              <p:cNvCxnSpPr/>
              <p:nvPr/>
            </p:nvCxnSpPr>
            <p:spPr>
              <a:xfrm>
                <a:off x="8073000" y="7167240"/>
                <a:ext cx="360" cy="126360"/>
              </a:xfrm>
              <a:prstGeom prst="straightConnector1">
                <a:avLst/>
              </a:prstGeom>
              <a:ln w="6480">
                <a:solidFill>
                  <a:srgbClr val="a8a8a8"/>
                </a:solidFill>
                <a:miter/>
              </a:ln>
            </p:spPr>
          </p:cxnSp>
          <p:cxnSp>
            <p:nvCxnSpPr>
              <p:cNvPr id="4366" name="Straight Connector 2069"/>
              <p:cNvCxnSpPr/>
              <p:nvPr/>
            </p:nvCxnSpPr>
            <p:spPr>
              <a:xfrm>
                <a:off x="8567280" y="7167240"/>
                <a:ext cx="360" cy="126360"/>
              </a:xfrm>
              <a:prstGeom prst="straightConnector1">
                <a:avLst/>
              </a:prstGeom>
              <a:ln w="6480">
                <a:solidFill>
                  <a:srgbClr val="a8a8a8"/>
                </a:solidFill>
                <a:miter/>
              </a:ln>
            </p:spPr>
          </p:cxnSp>
          <p:cxnSp>
            <p:nvCxnSpPr>
              <p:cNvPr id="4367" name="Straight Connector 2070"/>
              <p:cNvCxnSpPr/>
              <p:nvPr/>
            </p:nvCxnSpPr>
            <p:spPr>
              <a:xfrm>
                <a:off x="8402400" y="7167240"/>
                <a:ext cx="360" cy="126360"/>
              </a:xfrm>
              <a:prstGeom prst="straightConnector1">
                <a:avLst/>
              </a:prstGeom>
              <a:ln w="6480">
                <a:solidFill>
                  <a:srgbClr val="a8a8a8"/>
                </a:solidFill>
                <a:miter/>
              </a:ln>
            </p:spPr>
          </p:cxnSp>
          <p:cxnSp>
            <p:nvCxnSpPr>
              <p:cNvPr id="4368" name="Straight Connector 2071"/>
              <p:cNvCxnSpPr/>
              <p:nvPr/>
            </p:nvCxnSpPr>
            <p:spPr>
              <a:xfrm>
                <a:off x="8896680" y="7167240"/>
                <a:ext cx="360" cy="126360"/>
              </a:xfrm>
              <a:prstGeom prst="straightConnector1">
                <a:avLst/>
              </a:prstGeom>
              <a:ln w="6480">
                <a:solidFill>
                  <a:srgbClr val="a8a8a8"/>
                </a:solidFill>
                <a:miter/>
              </a:ln>
            </p:spPr>
          </p:cxnSp>
          <p:cxnSp>
            <p:nvCxnSpPr>
              <p:cNvPr id="4369" name="Straight Connector 2072"/>
              <p:cNvCxnSpPr/>
              <p:nvPr/>
            </p:nvCxnSpPr>
            <p:spPr>
              <a:xfrm>
                <a:off x="8731800" y="7167240"/>
                <a:ext cx="360" cy="126360"/>
              </a:xfrm>
              <a:prstGeom prst="straightConnector1">
                <a:avLst/>
              </a:prstGeom>
              <a:ln w="6480">
                <a:solidFill>
                  <a:srgbClr val="a8a8a8"/>
                </a:solidFill>
                <a:miter/>
              </a:ln>
            </p:spPr>
          </p:cxnSp>
          <p:cxnSp>
            <p:nvCxnSpPr>
              <p:cNvPr id="4370" name="Straight Connector 2073"/>
              <p:cNvCxnSpPr/>
              <p:nvPr/>
            </p:nvCxnSpPr>
            <p:spPr>
              <a:xfrm>
                <a:off x="9226080" y="7167240"/>
                <a:ext cx="360" cy="126360"/>
              </a:xfrm>
              <a:prstGeom prst="straightConnector1">
                <a:avLst/>
              </a:prstGeom>
              <a:ln w="6480">
                <a:solidFill>
                  <a:srgbClr val="a8a8a8"/>
                </a:solidFill>
                <a:miter/>
              </a:ln>
            </p:spPr>
          </p:cxnSp>
          <p:cxnSp>
            <p:nvCxnSpPr>
              <p:cNvPr id="4371" name="Straight Connector 2074"/>
              <p:cNvCxnSpPr/>
              <p:nvPr/>
            </p:nvCxnSpPr>
            <p:spPr>
              <a:xfrm>
                <a:off x="9061560" y="7167240"/>
                <a:ext cx="360" cy="126360"/>
              </a:xfrm>
              <a:prstGeom prst="straightConnector1">
                <a:avLst/>
              </a:prstGeom>
              <a:ln w="6480">
                <a:solidFill>
                  <a:srgbClr val="a8a8a8"/>
                </a:solidFill>
                <a:miter/>
              </a:ln>
            </p:spPr>
          </p:cxnSp>
          <p:cxnSp>
            <p:nvCxnSpPr>
              <p:cNvPr id="4372" name="Straight Connector 2075"/>
              <p:cNvCxnSpPr/>
              <p:nvPr/>
            </p:nvCxnSpPr>
            <p:spPr>
              <a:xfrm>
                <a:off x="9555840" y="7167240"/>
                <a:ext cx="360" cy="126360"/>
              </a:xfrm>
              <a:prstGeom prst="straightConnector1">
                <a:avLst/>
              </a:prstGeom>
              <a:ln w="6480">
                <a:solidFill>
                  <a:srgbClr val="a8a8a8"/>
                </a:solidFill>
                <a:miter/>
              </a:ln>
            </p:spPr>
          </p:cxnSp>
          <p:cxnSp>
            <p:nvCxnSpPr>
              <p:cNvPr id="4373" name="Straight Connector 2076"/>
              <p:cNvCxnSpPr/>
              <p:nvPr/>
            </p:nvCxnSpPr>
            <p:spPr>
              <a:xfrm>
                <a:off x="9390960" y="7167240"/>
                <a:ext cx="360" cy="126360"/>
              </a:xfrm>
              <a:prstGeom prst="straightConnector1">
                <a:avLst/>
              </a:prstGeom>
              <a:ln w="6480">
                <a:solidFill>
                  <a:srgbClr val="a8a8a8"/>
                </a:solidFill>
                <a:miter/>
              </a:ln>
            </p:spPr>
          </p:cxnSp>
          <p:cxnSp>
            <p:nvCxnSpPr>
              <p:cNvPr id="4374" name="Straight Connector 2077"/>
              <p:cNvCxnSpPr/>
              <p:nvPr/>
            </p:nvCxnSpPr>
            <p:spPr>
              <a:xfrm>
                <a:off x="9885240" y="7167240"/>
                <a:ext cx="360" cy="126360"/>
              </a:xfrm>
              <a:prstGeom prst="straightConnector1">
                <a:avLst/>
              </a:prstGeom>
              <a:ln w="6480">
                <a:solidFill>
                  <a:srgbClr val="a8a8a8"/>
                </a:solidFill>
                <a:miter/>
              </a:ln>
            </p:spPr>
          </p:cxnSp>
          <p:cxnSp>
            <p:nvCxnSpPr>
              <p:cNvPr id="4375" name="Straight Connector 2078"/>
              <p:cNvCxnSpPr/>
              <p:nvPr/>
            </p:nvCxnSpPr>
            <p:spPr>
              <a:xfrm>
                <a:off x="9720360" y="7167240"/>
                <a:ext cx="360" cy="126360"/>
              </a:xfrm>
              <a:prstGeom prst="straightConnector1">
                <a:avLst/>
              </a:prstGeom>
              <a:ln w="6480">
                <a:solidFill>
                  <a:srgbClr val="a8a8a8"/>
                </a:solidFill>
                <a:miter/>
              </a:ln>
            </p:spPr>
          </p:cxnSp>
          <p:cxnSp>
            <p:nvCxnSpPr>
              <p:cNvPr id="4376" name="Straight Connector 2079"/>
              <p:cNvCxnSpPr/>
              <p:nvPr/>
            </p:nvCxnSpPr>
            <p:spPr>
              <a:xfrm>
                <a:off x="10214640" y="7167240"/>
                <a:ext cx="360" cy="126360"/>
              </a:xfrm>
              <a:prstGeom prst="straightConnector1">
                <a:avLst/>
              </a:prstGeom>
              <a:ln w="6480">
                <a:solidFill>
                  <a:srgbClr val="a8a8a8"/>
                </a:solidFill>
                <a:miter/>
              </a:ln>
            </p:spPr>
          </p:cxnSp>
          <p:cxnSp>
            <p:nvCxnSpPr>
              <p:cNvPr id="4377" name="Straight Connector 2080"/>
              <p:cNvCxnSpPr/>
              <p:nvPr/>
            </p:nvCxnSpPr>
            <p:spPr>
              <a:xfrm>
                <a:off x="10050120" y="7167240"/>
                <a:ext cx="360" cy="126360"/>
              </a:xfrm>
              <a:prstGeom prst="straightConnector1">
                <a:avLst/>
              </a:prstGeom>
              <a:ln w="6480">
                <a:solidFill>
                  <a:srgbClr val="a8a8a8"/>
                </a:solidFill>
                <a:miter/>
              </a:ln>
            </p:spPr>
          </p:cxnSp>
          <p:cxnSp>
            <p:nvCxnSpPr>
              <p:cNvPr id="4378" name="Straight Connector 2081"/>
              <p:cNvCxnSpPr/>
              <p:nvPr/>
            </p:nvCxnSpPr>
            <p:spPr>
              <a:xfrm>
                <a:off x="10544400" y="7167240"/>
                <a:ext cx="360" cy="126360"/>
              </a:xfrm>
              <a:prstGeom prst="straightConnector1">
                <a:avLst/>
              </a:prstGeom>
              <a:ln w="6480">
                <a:solidFill>
                  <a:srgbClr val="a8a8a8"/>
                </a:solidFill>
                <a:miter/>
              </a:ln>
            </p:spPr>
          </p:cxnSp>
          <p:cxnSp>
            <p:nvCxnSpPr>
              <p:cNvPr id="4379" name="Straight Connector 2082"/>
              <p:cNvCxnSpPr/>
              <p:nvPr/>
            </p:nvCxnSpPr>
            <p:spPr>
              <a:xfrm>
                <a:off x="10379520" y="7167240"/>
                <a:ext cx="360" cy="126360"/>
              </a:xfrm>
              <a:prstGeom prst="straightConnector1">
                <a:avLst/>
              </a:prstGeom>
              <a:ln w="6480">
                <a:solidFill>
                  <a:srgbClr val="a8a8a8"/>
                </a:solidFill>
                <a:miter/>
              </a:ln>
            </p:spPr>
          </p:cxnSp>
          <p:cxnSp>
            <p:nvCxnSpPr>
              <p:cNvPr id="4380" name="Straight Connector 2083"/>
              <p:cNvCxnSpPr/>
              <p:nvPr/>
            </p:nvCxnSpPr>
            <p:spPr>
              <a:xfrm>
                <a:off x="10873800" y="7167240"/>
                <a:ext cx="360" cy="126360"/>
              </a:xfrm>
              <a:prstGeom prst="straightConnector1">
                <a:avLst/>
              </a:prstGeom>
              <a:ln w="6480">
                <a:solidFill>
                  <a:srgbClr val="a8a8a8"/>
                </a:solidFill>
                <a:miter/>
              </a:ln>
            </p:spPr>
          </p:cxnSp>
          <p:cxnSp>
            <p:nvCxnSpPr>
              <p:cNvPr id="4381" name="Straight Connector 2084"/>
              <p:cNvCxnSpPr/>
              <p:nvPr/>
            </p:nvCxnSpPr>
            <p:spPr>
              <a:xfrm>
                <a:off x="10708920" y="7167240"/>
                <a:ext cx="360" cy="126360"/>
              </a:xfrm>
              <a:prstGeom prst="straightConnector1">
                <a:avLst/>
              </a:prstGeom>
              <a:ln w="6480">
                <a:solidFill>
                  <a:srgbClr val="a8a8a8"/>
                </a:solidFill>
                <a:miter/>
              </a:ln>
            </p:spPr>
          </p:cxnSp>
          <p:cxnSp>
            <p:nvCxnSpPr>
              <p:cNvPr id="4382" name="Straight Connector 2085"/>
              <p:cNvCxnSpPr/>
              <p:nvPr/>
            </p:nvCxnSpPr>
            <p:spPr>
              <a:xfrm>
                <a:off x="11203200" y="7167240"/>
                <a:ext cx="360" cy="126360"/>
              </a:xfrm>
              <a:prstGeom prst="straightConnector1">
                <a:avLst/>
              </a:prstGeom>
              <a:ln w="6480">
                <a:solidFill>
                  <a:srgbClr val="a8a8a8"/>
                </a:solidFill>
                <a:miter/>
              </a:ln>
            </p:spPr>
          </p:cxnSp>
          <p:cxnSp>
            <p:nvCxnSpPr>
              <p:cNvPr id="4383" name="Straight Connector 2086"/>
              <p:cNvCxnSpPr/>
              <p:nvPr/>
            </p:nvCxnSpPr>
            <p:spPr>
              <a:xfrm>
                <a:off x="11038680" y="7167240"/>
                <a:ext cx="360" cy="126360"/>
              </a:xfrm>
              <a:prstGeom prst="straightConnector1">
                <a:avLst/>
              </a:prstGeom>
              <a:ln w="6480">
                <a:solidFill>
                  <a:srgbClr val="a8a8a8"/>
                </a:solidFill>
                <a:miter/>
              </a:ln>
            </p:spPr>
          </p:cxnSp>
          <p:cxnSp>
            <p:nvCxnSpPr>
              <p:cNvPr id="4384" name="Straight Connector 2087"/>
              <p:cNvCxnSpPr/>
              <p:nvPr/>
            </p:nvCxnSpPr>
            <p:spPr>
              <a:xfrm>
                <a:off x="11532960" y="7167240"/>
                <a:ext cx="360" cy="126360"/>
              </a:xfrm>
              <a:prstGeom prst="straightConnector1">
                <a:avLst/>
              </a:prstGeom>
              <a:ln w="6480">
                <a:solidFill>
                  <a:srgbClr val="a8a8a8"/>
                </a:solidFill>
                <a:miter/>
              </a:ln>
            </p:spPr>
          </p:cxnSp>
          <p:cxnSp>
            <p:nvCxnSpPr>
              <p:cNvPr id="4385" name="Straight Connector 2088"/>
              <p:cNvCxnSpPr/>
              <p:nvPr/>
            </p:nvCxnSpPr>
            <p:spPr>
              <a:xfrm>
                <a:off x="11368080" y="7167240"/>
                <a:ext cx="360" cy="126360"/>
              </a:xfrm>
              <a:prstGeom prst="straightConnector1">
                <a:avLst/>
              </a:prstGeom>
              <a:ln w="6480">
                <a:solidFill>
                  <a:srgbClr val="a8a8a8"/>
                </a:solidFill>
                <a:miter/>
              </a:ln>
            </p:spPr>
          </p:cxnSp>
          <p:cxnSp>
            <p:nvCxnSpPr>
              <p:cNvPr id="4386" name="Straight Connector 2089"/>
              <p:cNvCxnSpPr/>
              <p:nvPr/>
            </p:nvCxnSpPr>
            <p:spPr>
              <a:xfrm>
                <a:off x="11862360" y="7167240"/>
                <a:ext cx="360" cy="126360"/>
              </a:xfrm>
              <a:prstGeom prst="straightConnector1">
                <a:avLst/>
              </a:prstGeom>
              <a:ln w="6480">
                <a:solidFill>
                  <a:srgbClr val="a8a8a8"/>
                </a:solidFill>
                <a:miter/>
              </a:ln>
            </p:spPr>
          </p:cxnSp>
          <p:cxnSp>
            <p:nvCxnSpPr>
              <p:cNvPr id="4387" name="Straight Connector 2090"/>
              <p:cNvCxnSpPr/>
              <p:nvPr/>
            </p:nvCxnSpPr>
            <p:spPr>
              <a:xfrm>
                <a:off x="11697480" y="7167240"/>
                <a:ext cx="360" cy="126360"/>
              </a:xfrm>
              <a:prstGeom prst="straightConnector1">
                <a:avLst/>
              </a:prstGeom>
              <a:ln w="6480">
                <a:solidFill>
                  <a:srgbClr val="a8a8a8"/>
                </a:solidFill>
                <a:miter/>
              </a:ln>
            </p:spPr>
          </p:cxnSp>
        </p:grpSp>
        <p:grpSp>
          <p:nvGrpSpPr>
            <p:cNvPr id="4388" name="Group 28"/>
            <p:cNvGrpSpPr/>
            <p:nvPr/>
          </p:nvGrpSpPr>
          <p:grpSpPr>
            <a:xfrm>
              <a:off x="-435240" y="-435240"/>
              <a:ext cx="13042800" cy="7728480"/>
              <a:chOff x="-435240" y="-435240"/>
              <a:chExt cx="13042800" cy="7728480"/>
            </a:xfrm>
          </p:grpSpPr>
          <p:cxnSp>
            <p:nvCxnSpPr>
              <p:cNvPr id="4389" name="Straight Connector 1897"/>
              <p:cNvCxnSpPr/>
              <p:nvPr/>
            </p:nvCxnSpPr>
            <p:spPr>
              <a:xfrm>
                <a:off x="12355560" y="4898520"/>
                <a:ext cx="252360" cy="360"/>
              </a:xfrm>
              <a:prstGeom prst="straightConnector1">
                <a:avLst/>
              </a:prstGeom>
              <a:ln w="6480">
                <a:solidFill>
                  <a:srgbClr val="a8a8a8"/>
                </a:solidFill>
                <a:miter/>
              </a:ln>
            </p:spPr>
          </p:cxnSp>
          <p:cxnSp>
            <p:nvCxnSpPr>
              <p:cNvPr id="4390" name="Straight Connector 181"/>
              <p:cNvCxnSpPr/>
              <p:nvPr/>
            </p:nvCxnSpPr>
            <p:spPr>
              <a:xfrm>
                <a:off x="-435240" y="326520"/>
                <a:ext cx="252360" cy="360"/>
              </a:xfrm>
              <a:prstGeom prst="straightConnector1">
                <a:avLst/>
              </a:prstGeom>
              <a:ln w="6480">
                <a:solidFill>
                  <a:srgbClr val="a8a8a8"/>
                </a:solidFill>
                <a:miter/>
              </a:ln>
            </p:spPr>
          </p:cxnSp>
          <p:cxnSp>
            <p:nvCxnSpPr>
              <p:cNvPr id="4391" name="Straight Connector 182"/>
              <p:cNvCxnSpPr/>
              <p:nvPr/>
            </p:nvCxnSpPr>
            <p:spPr>
              <a:xfrm>
                <a:off x="-435240" y="0"/>
                <a:ext cx="252360" cy="360"/>
              </a:xfrm>
              <a:prstGeom prst="straightConnector1">
                <a:avLst/>
              </a:prstGeom>
              <a:ln w="6480">
                <a:solidFill>
                  <a:srgbClr val="a8a8a8"/>
                </a:solidFill>
                <a:miter/>
              </a:ln>
            </p:spPr>
          </p:cxnSp>
          <p:cxnSp>
            <p:nvCxnSpPr>
              <p:cNvPr id="4392" name="Straight Connector 183"/>
              <p:cNvCxnSpPr/>
              <p:nvPr/>
            </p:nvCxnSpPr>
            <p:spPr>
              <a:xfrm>
                <a:off x="-435240" y="979560"/>
                <a:ext cx="252360" cy="360"/>
              </a:xfrm>
              <a:prstGeom prst="straightConnector1">
                <a:avLst/>
              </a:prstGeom>
              <a:ln w="6480">
                <a:solidFill>
                  <a:srgbClr val="a8a8a8"/>
                </a:solidFill>
                <a:miter/>
              </a:ln>
            </p:spPr>
          </p:cxnSp>
          <p:cxnSp>
            <p:nvCxnSpPr>
              <p:cNvPr id="4393" name="Straight Connector 184"/>
              <p:cNvCxnSpPr/>
              <p:nvPr/>
            </p:nvCxnSpPr>
            <p:spPr>
              <a:xfrm>
                <a:off x="-435240" y="653040"/>
                <a:ext cx="252360" cy="360"/>
              </a:xfrm>
              <a:prstGeom prst="straightConnector1">
                <a:avLst/>
              </a:prstGeom>
              <a:ln w="6480">
                <a:solidFill>
                  <a:srgbClr val="a8a8a8"/>
                </a:solidFill>
                <a:miter/>
              </a:ln>
            </p:spPr>
          </p:cxnSp>
          <p:cxnSp>
            <p:nvCxnSpPr>
              <p:cNvPr id="4394" name="Straight Connector 185"/>
              <p:cNvCxnSpPr/>
              <p:nvPr/>
            </p:nvCxnSpPr>
            <p:spPr>
              <a:xfrm>
                <a:off x="-435240" y="1632600"/>
                <a:ext cx="252360" cy="360"/>
              </a:xfrm>
              <a:prstGeom prst="straightConnector1">
                <a:avLst/>
              </a:prstGeom>
              <a:ln w="6480">
                <a:solidFill>
                  <a:srgbClr val="a8a8a8"/>
                </a:solidFill>
                <a:miter/>
              </a:ln>
            </p:spPr>
          </p:cxnSp>
          <p:cxnSp>
            <p:nvCxnSpPr>
              <p:cNvPr id="4395" name="Straight Connector 186"/>
              <p:cNvCxnSpPr/>
              <p:nvPr/>
            </p:nvCxnSpPr>
            <p:spPr>
              <a:xfrm>
                <a:off x="-435240" y="1306080"/>
                <a:ext cx="252360" cy="360"/>
              </a:xfrm>
              <a:prstGeom prst="straightConnector1">
                <a:avLst/>
              </a:prstGeom>
              <a:ln w="6480">
                <a:solidFill>
                  <a:srgbClr val="a8a8a8"/>
                </a:solidFill>
                <a:miter/>
              </a:ln>
            </p:spPr>
          </p:cxnSp>
          <p:cxnSp>
            <p:nvCxnSpPr>
              <p:cNvPr id="4396" name="Straight Connector 187"/>
              <p:cNvCxnSpPr/>
              <p:nvPr/>
            </p:nvCxnSpPr>
            <p:spPr>
              <a:xfrm>
                <a:off x="-435240" y="2285640"/>
                <a:ext cx="252360" cy="360"/>
              </a:xfrm>
              <a:prstGeom prst="straightConnector1">
                <a:avLst/>
              </a:prstGeom>
              <a:ln w="6480">
                <a:solidFill>
                  <a:srgbClr val="a8a8a8"/>
                </a:solidFill>
                <a:miter/>
              </a:ln>
            </p:spPr>
          </p:cxnSp>
          <p:cxnSp>
            <p:nvCxnSpPr>
              <p:cNvPr id="4397" name="Straight Connector 188"/>
              <p:cNvCxnSpPr/>
              <p:nvPr/>
            </p:nvCxnSpPr>
            <p:spPr>
              <a:xfrm>
                <a:off x="-435240" y="1959120"/>
                <a:ext cx="252360" cy="360"/>
              </a:xfrm>
              <a:prstGeom prst="straightConnector1">
                <a:avLst/>
              </a:prstGeom>
              <a:ln w="6480">
                <a:solidFill>
                  <a:srgbClr val="a8a8a8"/>
                </a:solidFill>
                <a:miter/>
              </a:ln>
            </p:spPr>
          </p:cxnSp>
          <p:cxnSp>
            <p:nvCxnSpPr>
              <p:cNvPr id="4398" name="Straight Connector 189"/>
              <p:cNvCxnSpPr/>
              <p:nvPr/>
            </p:nvCxnSpPr>
            <p:spPr>
              <a:xfrm>
                <a:off x="-435240" y="2939040"/>
                <a:ext cx="252360" cy="360"/>
              </a:xfrm>
              <a:prstGeom prst="straightConnector1">
                <a:avLst/>
              </a:prstGeom>
              <a:ln w="6480">
                <a:solidFill>
                  <a:srgbClr val="a8a8a8"/>
                </a:solidFill>
                <a:miter/>
              </a:ln>
            </p:spPr>
          </p:cxnSp>
          <p:cxnSp>
            <p:nvCxnSpPr>
              <p:cNvPr id="4399" name="Straight Connector 190"/>
              <p:cNvCxnSpPr/>
              <p:nvPr/>
            </p:nvCxnSpPr>
            <p:spPr>
              <a:xfrm>
                <a:off x="-435240" y="2612520"/>
                <a:ext cx="252360" cy="360"/>
              </a:xfrm>
              <a:prstGeom prst="straightConnector1">
                <a:avLst/>
              </a:prstGeom>
              <a:ln w="6480">
                <a:solidFill>
                  <a:srgbClr val="a8a8a8"/>
                </a:solidFill>
                <a:miter/>
              </a:ln>
            </p:spPr>
          </p:cxnSp>
          <p:cxnSp>
            <p:nvCxnSpPr>
              <p:cNvPr id="4400" name="Straight Connector 191"/>
              <p:cNvCxnSpPr/>
              <p:nvPr/>
            </p:nvCxnSpPr>
            <p:spPr>
              <a:xfrm>
                <a:off x="-435240" y="3592080"/>
                <a:ext cx="252360" cy="360"/>
              </a:xfrm>
              <a:prstGeom prst="straightConnector1">
                <a:avLst/>
              </a:prstGeom>
              <a:ln w="6480">
                <a:solidFill>
                  <a:srgbClr val="a8a8a8"/>
                </a:solidFill>
                <a:miter/>
              </a:ln>
            </p:spPr>
          </p:cxnSp>
          <p:cxnSp>
            <p:nvCxnSpPr>
              <p:cNvPr id="4401" name="Straight Connector 192"/>
              <p:cNvCxnSpPr/>
              <p:nvPr/>
            </p:nvCxnSpPr>
            <p:spPr>
              <a:xfrm>
                <a:off x="-435240" y="3265560"/>
                <a:ext cx="252360" cy="360"/>
              </a:xfrm>
              <a:prstGeom prst="straightConnector1">
                <a:avLst/>
              </a:prstGeom>
              <a:ln w="6480">
                <a:solidFill>
                  <a:srgbClr val="a8a8a8"/>
                </a:solidFill>
                <a:miter/>
              </a:ln>
            </p:spPr>
          </p:cxnSp>
          <p:cxnSp>
            <p:nvCxnSpPr>
              <p:cNvPr id="4402" name="Straight Connector 193"/>
              <p:cNvCxnSpPr/>
              <p:nvPr/>
            </p:nvCxnSpPr>
            <p:spPr>
              <a:xfrm>
                <a:off x="-435240" y="4245120"/>
                <a:ext cx="252360" cy="360"/>
              </a:xfrm>
              <a:prstGeom prst="straightConnector1">
                <a:avLst/>
              </a:prstGeom>
              <a:ln w="6480">
                <a:solidFill>
                  <a:srgbClr val="a8a8a8"/>
                </a:solidFill>
                <a:miter/>
              </a:ln>
            </p:spPr>
          </p:cxnSp>
          <p:cxnSp>
            <p:nvCxnSpPr>
              <p:cNvPr id="4403" name="Straight Connector 194"/>
              <p:cNvCxnSpPr/>
              <p:nvPr/>
            </p:nvCxnSpPr>
            <p:spPr>
              <a:xfrm>
                <a:off x="-435240" y="3918600"/>
                <a:ext cx="252360" cy="360"/>
              </a:xfrm>
              <a:prstGeom prst="straightConnector1">
                <a:avLst/>
              </a:prstGeom>
              <a:ln w="6480">
                <a:solidFill>
                  <a:srgbClr val="a8a8a8"/>
                </a:solidFill>
                <a:miter/>
              </a:ln>
            </p:spPr>
          </p:cxnSp>
          <p:cxnSp>
            <p:nvCxnSpPr>
              <p:cNvPr id="4404" name="Straight Connector 195"/>
              <p:cNvCxnSpPr/>
              <p:nvPr/>
            </p:nvCxnSpPr>
            <p:spPr>
              <a:xfrm>
                <a:off x="-435240" y="4898520"/>
                <a:ext cx="252360" cy="360"/>
              </a:xfrm>
              <a:prstGeom prst="straightConnector1">
                <a:avLst/>
              </a:prstGeom>
              <a:ln w="6480">
                <a:solidFill>
                  <a:srgbClr val="a8a8a8"/>
                </a:solidFill>
                <a:miter/>
              </a:ln>
            </p:spPr>
          </p:cxnSp>
          <p:cxnSp>
            <p:nvCxnSpPr>
              <p:cNvPr id="4405" name="Straight Connector 196"/>
              <p:cNvCxnSpPr/>
              <p:nvPr/>
            </p:nvCxnSpPr>
            <p:spPr>
              <a:xfrm>
                <a:off x="-435240" y="4571640"/>
                <a:ext cx="252360" cy="360"/>
              </a:xfrm>
              <a:prstGeom prst="straightConnector1">
                <a:avLst/>
              </a:prstGeom>
              <a:ln w="6480">
                <a:solidFill>
                  <a:srgbClr val="a8a8a8"/>
                </a:solidFill>
                <a:miter/>
              </a:ln>
            </p:spPr>
          </p:cxnSp>
          <p:cxnSp>
            <p:nvCxnSpPr>
              <p:cNvPr id="4406" name="Straight Connector 197"/>
              <p:cNvCxnSpPr/>
              <p:nvPr/>
            </p:nvCxnSpPr>
            <p:spPr>
              <a:xfrm>
                <a:off x="-435240" y="5551560"/>
                <a:ext cx="252360" cy="360"/>
              </a:xfrm>
              <a:prstGeom prst="straightConnector1">
                <a:avLst/>
              </a:prstGeom>
              <a:ln w="6480">
                <a:solidFill>
                  <a:srgbClr val="a8a8a8"/>
                </a:solidFill>
                <a:miter/>
              </a:ln>
            </p:spPr>
          </p:cxnSp>
          <p:cxnSp>
            <p:nvCxnSpPr>
              <p:cNvPr id="4407" name="Straight Connector 198"/>
              <p:cNvCxnSpPr/>
              <p:nvPr/>
            </p:nvCxnSpPr>
            <p:spPr>
              <a:xfrm>
                <a:off x="-435240" y="5225040"/>
                <a:ext cx="252360" cy="360"/>
              </a:xfrm>
              <a:prstGeom prst="straightConnector1">
                <a:avLst/>
              </a:prstGeom>
              <a:ln w="6480">
                <a:solidFill>
                  <a:srgbClr val="a8a8a8"/>
                </a:solidFill>
                <a:miter/>
              </a:ln>
            </p:spPr>
          </p:cxnSp>
          <p:cxnSp>
            <p:nvCxnSpPr>
              <p:cNvPr id="4408" name="Straight Connector 199"/>
              <p:cNvCxnSpPr/>
              <p:nvPr/>
            </p:nvCxnSpPr>
            <p:spPr>
              <a:xfrm>
                <a:off x="-435240" y="6204600"/>
                <a:ext cx="252360" cy="360"/>
              </a:xfrm>
              <a:prstGeom prst="straightConnector1">
                <a:avLst/>
              </a:prstGeom>
              <a:ln w="6480">
                <a:solidFill>
                  <a:srgbClr val="a8a8a8"/>
                </a:solidFill>
                <a:miter/>
              </a:ln>
            </p:spPr>
          </p:cxnSp>
          <p:cxnSp>
            <p:nvCxnSpPr>
              <p:cNvPr id="4409" name="Straight Connector 200"/>
              <p:cNvCxnSpPr/>
              <p:nvPr/>
            </p:nvCxnSpPr>
            <p:spPr>
              <a:xfrm>
                <a:off x="-435240" y="5878080"/>
                <a:ext cx="252360" cy="360"/>
              </a:xfrm>
              <a:prstGeom prst="straightConnector1">
                <a:avLst/>
              </a:prstGeom>
              <a:ln w="6480">
                <a:solidFill>
                  <a:srgbClr val="a8a8a8"/>
                </a:solidFill>
                <a:miter/>
              </a:ln>
            </p:spPr>
          </p:cxnSp>
          <p:cxnSp>
            <p:nvCxnSpPr>
              <p:cNvPr id="4410" name="Straight Connector 201"/>
              <p:cNvCxnSpPr/>
              <p:nvPr/>
            </p:nvCxnSpPr>
            <p:spPr>
              <a:xfrm>
                <a:off x="-435240" y="6857640"/>
                <a:ext cx="252360" cy="360"/>
              </a:xfrm>
              <a:prstGeom prst="straightConnector1">
                <a:avLst/>
              </a:prstGeom>
              <a:ln w="6480">
                <a:solidFill>
                  <a:srgbClr val="a8a8a8"/>
                </a:solidFill>
                <a:miter/>
              </a:ln>
            </p:spPr>
          </p:cxnSp>
          <p:cxnSp>
            <p:nvCxnSpPr>
              <p:cNvPr id="4411" name="Straight Connector 202"/>
              <p:cNvCxnSpPr/>
              <p:nvPr/>
            </p:nvCxnSpPr>
            <p:spPr>
              <a:xfrm>
                <a:off x="-435240" y="6531120"/>
                <a:ext cx="252360" cy="360"/>
              </a:xfrm>
              <a:prstGeom prst="straightConnector1">
                <a:avLst/>
              </a:prstGeom>
              <a:ln w="6480">
                <a:solidFill>
                  <a:srgbClr val="a8a8a8"/>
                </a:solidFill>
                <a:miter/>
              </a:ln>
            </p:spPr>
          </p:cxnSp>
          <p:cxnSp>
            <p:nvCxnSpPr>
              <p:cNvPr id="4412" name="Straight Connector 806"/>
              <p:cNvCxnSpPr/>
              <p:nvPr/>
            </p:nvCxnSpPr>
            <p:spPr>
              <a:xfrm flipV="1">
                <a:off x="11862360" y="-435240"/>
                <a:ext cx="360" cy="252360"/>
              </a:xfrm>
              <a:prstGeom prst="straightConnector1">
                <a:avLst/>
              </a:prstGeom>
              <a:ln w="6480">
                <a:solidFill>
                  <a:srgbClr val="a8a8a8"/>
                </a:solidFill>
                <a:miter/>
              </a:ln>
            </p:spPr>
          </p:cxnSp>
          <p:cxnSp>
            <p:nvCxnSpPr>
              <p:cNvPr id="4413" name="Straight Connector 807"/>
              <p:cNvCxnSpPr/>
              <p:nvPr/>
            </p:nvCxnSpPr>
            <p:spPr>
              <a:xfrm flipV="1">
                <a:off x="12191760" y="-435240"/>
                <a:ext cx="360" cy="252360"/>
              </a:xfrm>
              <a:prstGeom prst="straightConnector1">
                <a:avLst/>
              </a:prstGeom>
              <a:ln w="6480">
                <a:solidFill>
                  <a:srgbClr val="a8a8a8"/>
                </a:solidFill>
                <a:miter/>
              </a:ln>
            </p:spPr>
          </p:cxnSp>
          <p:cxnSp>
            <p:nvCxnSpPr>
              <p:cNvPr id="4414" name="Straight Connector 808"/>
              <p:cNvCxnSpPr/>
              <p:nvPr/>
            </p:nvCxnSpPr>
            <p:spPr>
              <a:xfrm flipV="1">
                <a:off x="11203200" y="-435240"/>
                <a:ext cx="360" cy="252360"/>
              </a:xfrm>
              <a:prstGeom prst="straightConnector1">
                <a:avLst/>
              </a:prstGeom>
              <a:ln w="6480">
                <a:solidFill>
                  <a:srgbClr val="a8a8a8"/>
                </a:solidFill>
                <a:miter/>
              </a:ln>
            </p:spPr>
          </p:cxnSp>
          <p:cxnSp>
            <p:nvCxnSpPr>
              <p:cNvPr id="4415" name="Straight Connector 809"/>
              <p:cNvCxnSpPr/>
              <p:nvPr/>
            </p:nvCxnSpPr>
            <p:spPr>
              <a:xfrm flipV="1">
                <a:off x="11532960" y="-435240"/>
                <a:ext cx="360" cy="252360"/>
              </a:xfrm>
              <a:prstGeom prst="straightConnector1">
                <a:avLst/>
              </a:prstGeom>
              <a:ln w="6480">
                <a:solidFill>
                  <a:srgbClr val="a8a8a8"/>
                </a:solidFill>
                <a:miter/>
              </a:ln>
            </p:spPr>
          </p:cxnSp>
          <p:cxnSp>
            <p:nvCxnSpPr>
              <p:cNvPr id="4416" name="Straight Connector 810"/>
              <p:cNvCxnSpPr/>
              <p:nvPr/>
            </p:nvCxnSpPr>
            <p:spPr>
              <a:xfrm flipV="1">
                <a:off x="10544400" y="-435240"/>
                <a:ext cx="360" cy="252360"/>
              </a:xfrm>
              <a:prstGeom prst="straightConnector1">
                <a:avLst/>
              </a:prstGeom>
              <a:ln w="6480">
                <a:solidFill>
                  <a:srgbClr val="a8a8a8"/>
                </a:solidFill>
                <a:miter/>
              </a:ln>
            </p:spPr>
          </p:cxnSp>
          <p:cxnSp>
            <p:nvCxnSpPr>
              <p:cNvPr id="4417" name="Straight Connector 811"/>
              <p:cNvCxnSpPr/>
              <p:nvPr/>
            </p:nvCxnSpPr>
            <p:spPr>
              <a:xfrm flipV="1">
                <a:off x="10873800" y="-435240"/>
                <a:ext cx="360" cy="252360"/>
              </a:xfrm>
              <a:prstGeom prst="straightConnector1">
                <a:avLst/>
              </a:prstGeom>
              <a:ln w="6480">
                <a:solidFill>
                  <a:srgbClr val="a8a8a8"/>
                </a:solidFill>
                <a:miter/>
              </a:ln>
            </p:spPr>
          </p:cxnSp>
          <p:cxnSp>
            <p:nvCxnSpPr>
              <p:cNvPr id="4418" name="Straight Connector 812"/>
              <p:cNvCxnSpPr/>
              <p:nvPr/>
            </p:nvCxnSpPr>
            <p:spPr>
              <a:xfrm flipV="1">
                <a:off x="9885240" y="-435240"/>
                <a:ext cx="360" cy="252360"/>
              </a:xfrm>
              <a:prstGeom prst="straightConnector1">
                <a:avLst/>
              </a:prstGeom>
              <a:ln w="6480">
                <a:solidFill>
                  <a:srgbClr val="a8a8a8"/>
                </a:solidFill>
                <a:miter/>
              </a:ln>
            </p:spPr>
          </p:cxnSp>
          <p:cxnSp>
            <p:nvCxnSpPr>
              <p:cNvPr id="4419" name="Straight Connector 813"/>
              <p:cNvCxnSpPr/>
              <p:nvPr/>
            </p:nvCxnSpPr>
            <p:spPr>
              <a:xfrm flipV="1">
                <a:off x="10214640" y="-435240"/>
                <a:ext cx="360" cy="252360"/>
              </a:xfrm>
              <a:prstGeom prst="straightConnector1">
                <a:avLst/>
              </a:prstGeom>
              <a:ln w="6480">
                <a:solidFill>
                  <a:srgbClr val="a8a8a8"/>
                </a:solidFill>
                <a:miter/>
              </a:ln>
            </p:spPr>
          </p:cxnSp>
          <p:cxnSp>
            <p:nvCxnSpPr>
              <p:cNvPr id="4420" name="Straight Connector 814"/>
              <p:cNvCxnSpPr/>
              <p:nvPr/>
            </p:nvCxnSpPr>
            <p:spPr>
              <a:xfrm flipV="1">
                <a:off x="9226080" y="-435240"/>
                <a:ext cx="360" cy="252360"/>
              </a:xfrm>
              <a:prstGeom prst="straightConnector1">
                <a:avLst/>
              </a:prstGeom>
              <a:ln w="6480">
                <a:solidFill>
                  <a:srgbClr val="a8a8a8"/>
                </a:solidFill>
                <a:miter/>
              </a:ln>
            </p:spPr>
          </p:cxnSp>
          <p:cxnSp>
            <p:nvCxnSpPr>
              <p:cNvPr id="4421" name="Straight Connector 815"/>
              <p:cNvCxnSpPr/>
              <p:nvPr/>
            </p:nvCxnSpPr>
            <p:spPr>
              <a:xfrm flipV="1">
                <a:off x="9555840" y="-435240"/>
                <a:ext cx="360" cy="252360"/>
              </a:xfrm>
              <a:prstGeom prst="straightConnector1">
                <a:avLst/>
              </a:prstGeom>
              <a:ln w="6480">
                <a:solidFill>
                  <a:srgbClr val="a8a8a8"/>
                </a:solidFill>
                <a:miter/>
              </a:ln>
            </p:spPr>
          </p:cxnSp>
          <p:cxnSp>
            <p:nvCxnSpPr>
              <p:cNvPr id="4422" name="Straight Connector 816"/>
              <p:cNvCxnSpPr/>
              <p:nvPr/>
            </p:nvCxnSpPr>
            <p:spPr>
              <a:xfrm flipV="1">
                <a:off x="8567280" y="-435240"/>
                <a:ext cx="360" cy="252360"/>
              </a:xfrm>
              <a:prstGeom prst="straightConnector1">
                <a:avLst/>
              </a:prstGeom>
              <a:ln w="6480">
                <a:solidFill>
                  <a:srgbClr val="a8a8a8"/>
                </a:solidFill>
                <a:miter/>
              </a:ln>
            </p:spPr>
          </p:cxnSp>
          <p:cxnSp>
            <p:nvCxnSpPr>
              <p:cNvPr id="4423" name="Straight Connector 817"/>
              <p:cNvCxnSpPr/>
              <p:nvPr/>
            </p:nvCxnSpPr>
            <p:spPr>
              <a:xfrm flipV="1">
                <a:off x="8896680" y="-435240"/>
                <a:ext cx="360" cy="252360"/>
              </a:xfrm>
              <a:prstGeom prst="straightConnector1">
                <a:avLst/>
              </a:prstGeom>
              <a:ln w="6480">
                <a:solidFill>
                  <a:srgbClr val="a8a8a8"/>
                </a:solidFill>
                <a:miter/>
              </a:ln>
            </p:spPr>
          </p:cxnSp>
          <p:cxnSp>
            <p:nvCxnSpPr>
              <p:cNvPr id="4424" name="Straight Connector 818"/>
              <p:cNvCxnSpPr/>
              <p:nvPr/>
            </p:nvCxnSpPr>
            <p:spPr>
              <a:xfrm flipV="1">
                <a:off x="7908120" y="-435240"/>
                <a:ext cx="360" cy="252360"/>
              </a:xfrm>
              <a:prstGeom prst="straightConnector1">
                <a:avLst/>
              </a:prstGeom>
              <a:ln w="6480">
                <a:solidFill>
                  <a:srgbClr val="a8a8a8"/>
                </a:solidFill>
                <a:miter/>
              </a:ln>
            </p:spPr>
          </p:cxnSp>
          <p:cxnSp>
            <p:nvCxnSpPr>
              <p:cNvPr id="4425" name="Straight Connector 819"/>
              <p:cNvCxnSpPr/>
              <p:nvPr/>
            </p:nvCxnSpPr>
            <p:spPr>
              <a:xfrm flipV="1">
                <a:off x="8237520" y="-435240"/>
                <a:ext cx="360" cy="252360"/>
              </a:xfrm>
              <a:prstGeom prst="straightConnector1">
                <a:avLst/>
              </a:prstGeom>
              <a:ln w="6480">
                <a:solidFill>
                  <a:srgbClr val="a8a8a8"/>
                </a:solidFill>
                <a:miter/>
              </a:ln>
            </p:spPr>
          </p:cxnSp>
          <p:cxnSp>
            <p:nvCxnSpPr>
              <p:cNvPr id="4426" name="Straight Connector 820"/>
              <p:cNvCxnSpPr/>
              <p:nvPr/>
            </p:nvCxnSpPr>
            <p:spPr>
              <a:xfrm flipV="1">
                <a:off x="7248960" y="-435240"/>
                <a:ext cx="360" cy="252360"/>
              </a:xfrm>
              <a:prstGeom prst="straightConnector1">
                <a:avLst/>
              </a:prstGeom>
              <a:ln w="6480">
                <a:solidFill>
                  <a:srgbClr val="a8a8a8"/>
                </a:solidFill>
                <a:miter/>
              </a:ln>
            </p:spPr>
          </p:cxnSp>
          <p:cxnSp>
            <p:nvCxnSpPr>
              <p:cNvPr id="4427" name="Straight Connector 821"/>
              <p:cNvCxnSpPr/>
              <p:nvPr/>
            </p:nvCxnSpPr>
            <p:spPr>
              <a:xfrm flipV="1">
                <a:off x="7578720" y="-435240"/>
                <a:ext cx="360" cy="252360"/>
              </a:xfrm>
              <a:prstGeom prst="straightConnector1">
                <a:avLst/>
              </a:prstGeom>
              <a:ln w="6480">
                <a:solidFill>
                  <a:srgbClr val="a8a8a8"/>
                </a:solidFill>
                <a:miter/>
              </a:ln>
            </p:spPr>
          </p:cxnSp>
          <p:cxnSp>
            <p:nvCxnSpPr>
              <p:cNvPr id="4428" name="Straight Connector 822"/>
              <p:cNvCxnSpPr/>
              <p:nvPr/>
            </p:nvCxnSpPr>
            <p:spPr>
              <a:xfrm flipV="1">
                <a:off x="6590160" y="-435240"/>
                <a:ext cx="360" cy="252360"/>
              </a:xfrm>
              <a:prstGeom prst="straightConnector1">
                <a:avLst/>
              </a:prstGeom>
              <a:ln w="6480">
                <a:solidFill>
                  <a:srgbClr val="a8a8a8"/>
                </a:solidFill>
                <a:miter/>
              </a:ln>
            </p:spPr>
          </p:cxnSp>
          <p:cxnSp>
            <p:nvCxnSpPr>
              <p:cNvPr id="4429" name="Straight Connector 823"/>
              <p:cNvCxnSpPr/>
              <p:nvPr/>
            </p:nvCxnSpPr>
            <p:spPr>
              <a:xfrm flipV="1">
                <a:off x="6919560" y="-435240"/>
                <a:ext cx="360" cy="252360"/>
              </a:xfrm>
              <a:prstGeom prst="straightConnector1">
                <a:avLst/>
              </a:prstGeom>
              <a:ln w="6480">
                <a:solidFill>
                  <a:srgbClr val="a8a8a8"/>
                </a:solidFill>
                <a:miter/>
              </a:ln>
            </p:spPr>
          </p:cxnSp>
          <p:cxnSp>
            <p:nvCxnSpPr>
              <p:cNvPr id="4430" name="Straight Connector 824"/>
              <p:cNvCxnSpPr/>
              <p:nvPr/>
            </p:nvCxnSpPr>
            <p:spPr>
              <a:xfrm flipV="1">
                <a:off x="5931000" y="-435240"/>
                <a:ext cx="360" cy="252360"/>
              </a:xfrm>
              <a:prstGeom prst="straightConnector1">
                <a:avLst/>
              </a:prstGeom>
              <a:ln w="6480">
                <a:solidFill>
                  <a:srgbClr val="a8a8a8"/>
                </a:solidFill>
                <a:miter/>
              </a:ln>
            </p:spPr>
          </p:cxnSp>
          <p:cxnSp>
            <p:nvCxnSpPr>
              <p:cNvPr id="4431" name="Straight Connector 825"/>
              <p:cNvCxnSpPr/>
              <p:nvPr/>
            </p:nvCxnSpPr>
            <p:spPr>
              <a:xfrm flipV="1">
                <a:off x="6260760" y="-435240"/>
                <a:ext cx="360" cy="252360"/>
              </a:xfrm>
              <a:prstGeom prst="straightConnector1">
                <a:avLst/>
              </a:prstGeom>
              <a:ln w="6480">
                <a:solidFill>
                  <a:srgbClr val="a8a8a8"/>
                </a:solidFill>
                <a:miter/>
              </a:ln>
            </p:spPr>
          </p:cxnSp>
          <p:cxnSp>
            <p:nvCxnSpPr>
              <p:cNvPr id="4432" name="Straight Connector 826"/>
              <p:cNvCxnSpPr/>
              <p:nvPr/>
            </p:nvCxnSpPr>
            <p:spPr>
              <a:xfrm flipV="1">
                <a:off x="5272200" y="-435240"/>
                <a:ext cx="360" cy="252360"/>
              </a:xfrm>
              <a:prstGeom prst="straightConnector1">
                <a:avLst/>
              </a:prstGeom>
              <a:ln w="6480">
                <a:solidFill>
                  <a:srgbClr val="a8a8a8"/>
                </a:solidFill>
                <a:miter/>
              </a:ln>
            </p:spPr>
          </p:cxnSp>
          <p:cxnSp>
            <p:nvCxnSpPr>
              <p:cNvPr id="4433" name="Straight Connector 827"/>
              <p:cNvCxnSpPr/>
              <p:nvPr/>
            </p:nvCxnSpPr>
            <p:spPr>
              <a:xfrm flipV="1">
                <a:off x="5601600" y="-435240"/>
                <a:ext cx="360" cy="252360"/>
              </a:xfrm>
              <a:prstGeom prst="straightConnector1">
                <a:avLst/>
              </a:prstGeom>
              <a:ln w="6480">
                <a:solidFill>
                  <a:srgbClr val="a8a8a8"/>
                </a:solidFill>
                <a:miter/>
              </a:ln>
            </p:spPr>
          </p:cxnSp>
          <p:cxnSp>
            <p:nvCxnSpPr>
              <p:cNvPr id="4434" name="Straight Connector 828"/>
              <p:cNvCxnSpPr/>
              <p:nvPr/>
            </p:nvCxnSpPr>
            <p:spPr>
              <a:xfrm flipV="1">
                <a:off x="4613040" y="-435240"/>
                <a:ext cx="360" cy="252360"/>
              </a:xfrm>
              <a:prstGeom prst="straightConnector1">
                <a:avLst/>
              </a:prstGeom>
              <a:ln w="6480">
                <a:solidFill>
                  <a:srgbClr val="a8a8a8"/>
                </a:solidFill>
                <a:miter/>
              </a:ln>
            </p:spPr>
          </p:cxnSp>
          <p:cxnSp>
            <p:nvCxnSpPr>
              <p:cNvPr id="4435" name="Straight Connector 829"/>
              <p:cNvCxnSpPr/>
              <p:nvPr/>
            </p:nvCxnSpPr>
            <p:spPr>
              <a:xfrm flipV="1">
                <a:off x="4942440" y="-435240"/>
                <a:ext cx="360" cy="252360"/>
              </a:xfrm>
              <a:prstGeom prst="straightConnector1">
                <a:avLst/>
              </a:prstGeom>
              <a:ln w="6480">
                <a:solidFill>
                  <a:srgbClr val="a8a8a8"/>
                </a:solidFill>
                <a:miter/>
              </a:ln>
            </p:spPr>
          </p:cxnSp>
          <p:cxnSp>
            <p:nvCxnSpPr>
              <p:cNvPr id="4436" name="Straight Connector 830"/>
              <p:cNvCxnSpPr/>
              <p:nvPr/>
            </p:nvCxnSpPr>
            <p:spPr>
              <a:xfrm flipV="1">
                <a:off x="3953880" y="-435240"/>
                <a:ext cx="360" cy="252360"/>
              </a:xfrm>
              <a:prstGeom prst="straightConnector1">
                <a:avLst/>
              </a:prstGeom>
              <a:ln w="6480">
                <a:solidFill>
                  <a:srgbClr val="a8a8a8"/>
                </a:solidFill>
                <a:miter/>
              </a:ln>
            </p:spPr>
          </p:cxnSp>
          <p:cxnSp>
            <p:nvCxnSpPr>
              <p:cNvPr id="4437" name="Straight Connector 831"/>
              <p:cNvCxnSpPr/>
              <p:nvPr/>
            </p:nvCxnSpPr>
            <p:spPr>
              <a:xfrm flipV="1">
                <a:off x="4283640" y="-435240"/>
                <a:ext cx="360" cy="252360"/>
              </a:xfrm>
              <a:prstGeom prst="straightConnector1">
                <a:avLst/>
              </a:prstGeom>
              <a:ln w="6480">
                <a:solidFill>
                  <a:srgbClr val="a8a8a8"/>
                </a:solidFill>
                <a:miter/>
              </a:ln>
            </p:spPr>
          </p:cxnSp>
          <p:cxnSp>
            <p:nvCxnSpPr>
              <p:cNvPr id="4438" name="Straight Connector 832"/>
              <p:cNvCxnSpPr/>
              <p:nvPr/>
            </p:nvCxnSpPr>
            <p:spPr>
              <a:xfrm flipV="1">
                <a:off x="3295080" y="-435240"/>
                <a:ext cx="360" cy="252360"/>
              </a:xfrm>
              <a:prstGeom prst="straightConnector1">
                <a:avLst/>
              </a:prstGeom>
              <a:ln w="6480">
                <a:solidFill>
                  <a:srgbClr val="a8a8a8"/>
                </a:solidFill>
                <a:miter/>
              </a:ln>
            </p:spPr>
          </p:cxnSp>
          <p:cxnSp>
            <p:nvCxnSpPr>
              <p:cNvPr id="4439" name="Straight Connector 833"/>
              <p:cNvCxnSpPr/>
              <p:nvPr/>
            </p:nvCxnSpPr>
            <p:spPr>
              <a:xfrm flipV="1">
                <a:off x="3624480" y="-435240"/>
                <a:ext cx="360" cy="252360"/>
              </a:xfrm>
              <a:prstGeom prst="straightConnector1">
                <a:avLst/>
              </a:prstGeom>
              <a:ln w="6480">
                <a:solidFill>
                  <a:srgbClr val="a8a8a8"/>
                </a:solidFill>
                <a:miter/>
              </a:ln>
            </p:spPr>
          </p:cxnSp>
          <p:cxnSp>
            <p:nvCxnSpPr>
              <p:cNvPr id="4440" name="Straight Connector 834"/>
              <p:cNvCxnSpPr/>
              <p:nvPr/>
            </p:nvCxnSpPr>
            <p:spPr>
              <a:xfrm flipV="1">
                <a:off x="2635920" y="-435240"/>
                <a:ext cx="360" cy="252360"/>
              </a:xfrm>
              <a:prstGeom prst="straightConnector1">
                <a:avLst/>
              </a:prstGeom>
              <a:ln w="6480">
                <a:solidFill>
                  <a:srgbClr val="a8a8a8"/>
                </a:solidFill>
                <a:miter/>
              </a:ln>
            </p:spPr>
          </p:cxnSp>
          <p:cxnSp>
            <p:nvCxnSpPr>
              <p:cNvPr id="4441" name="Straight Connector 835"/>
              <p:cNvCxnSpPr/>
              <p:nvPr/>
            </p:nvCxnSpPr>
            <p:spPr>
              <a:xfrm flipV="1">
                <a:off x="2965320" y="-435240"/>
                <a:ext cx="360" cy="252360"/>
              </a:xfrm>
              <a:prstGeom prst="straightConnector1">
                <a:avLst/>
              </a:prstGeom>
              <a:ln w="6480">
                <a:solidFill>
                  <a:srgbClr val="a8a8a8"/>
                </a:solidFill>
                <a:miter/>
              </a:ln>
            </p:spPr>
          </p:cxnSp>
          <p:cxnSp>
            <p:nvCxnSpPr>
              <p:cNvPr id="4442" name="Straight Connector 836"/>
              <p:cNvCxnSpPr/>
              <p:nvPr/>
            </p:nvCxnSpPr>
            <p:spPr>
              <a:xfrm flipV="1">
                <a:off x="1976760" y="-435240"/>
                <a:ext cx="360" cy="252360"/>
              </a:xfrm>
              <a:prstGeom prst="straightConnector1">
                <a:avLst/>
              </a:prstGeom>
              <a:ln w="6480">
                <a:solidFill>
                  <a:srgbClr val="a8a8a8"/>
                </a:solidFill>
                <a:miter/>
              </a:ln>
            </p:spPr>
          </p:cxnSp>
          <p:cxnSp>
            <p:nvCxnSpPr>
              <p:cNvPr id="4443" name="Straight Connector 837"/>
              <p:cNvCxnSpPr/>
              <p:nvPr/>
            </p:nvCxnSpPr>
            <p:spPr>
              <a:xfrm flipV="1">
                <a:off x="2306520" y="-435240"/>
                <a:ext cx="360" cy="252360"/>
              </a:xfrm>
              <a:prstGeom prst="straightConnector1">
                <a:avLst/>
              </a:prstGeom>
              <a:ln w="6480">
                <a:solidFill>
                  <a:srgbClr val="a8a8a8"/>
                </a:solidFill>
                <a:miter/>
              </a:ln>
            </p:spPr>
          </p:cxnSp>
          <p:cxnSp>
            <p:nvCxnSpPr>
              <p:cNvPr id="4444" name="Straight Connector 838"/>
              <p:cNvCxnSpPr/>
              <p:nvPr/>
            </p:nvCxnSpPr>
            <p:spPr>
              <a:xfrm flipV="1">
                <a:off x="1317960" y="-435240"/>
                <a:ext cx="360" cy="252360"/>
              </a:xfrm>
              <a:prstGeom prst="straightConnector1">
                <a:avLst/>
              </a:prstGeom>
              <a:ln w="6480">
                <a:solidFill>
                  <a:srgbClr val="a8a8a8"/>
                </a:solidFill>
                <a:miter/>
              </a:ln>
            </p:spPr>
          </p:cxnSp>
          <p:cxnSp>
            <p:nvCxnSpPr>
              <p:cNvPr id="4445" name="Straight Connector 839"/>
              <p:cNvCxnSpPr/>
              <p:nvPr/>
            </p:nvCxnSpPr>
            <p:spPr>
              <a:xfrm flipV="1">
                <a:off x="1647360" y="-435240"/>
                <a:ext cx="360" cy="252360"/>
              </a:xfrm>
              <a:prstGeom prst="straightConnector1">
                <a:avLst/>
              </a:prstGeom>
              <a:ln w="6480">
                <a:solidFill>
                  <a:srgbClr val="a8a8a8"/>
                </a:solidFill>
                <a:miter/>
              </a:ln>
            </p:spPr>
          </p:cxnSp>
          <p:cxnSp>
            <p:nvCxnSpPr>
              <p:cNvPr id="4446" name="Straight Connector 840"/>
              <p:cNvCxnSpPr/>
              <p:nvPr/>
            </p:nvCxnSpPr>
            <p:spPr>
              <a:xfrm flipV="1">
                <a:off x="658800" y="-435240"/>
                <a:ext cx="360" cy="252360"/>
              </a:xfrm>
              <a:prstGeom prst="straightConnector1">
                <a:avLst/>
              </a:prstGeom>
              <a:ln w="6480">
                <a:solidFill>
                  <a:srgbClr val="a8a8a8"/>
                </a:solidFill>
                <a:miter/>
              </a:ln>
            </p:spPr>
          </p:cxnSp>
          <p:cxnSp>
            <p:nvCxnSpPr>
              <p:cNvPr id="4447" name="Straight Connector 841"/>
              <p:cNvCxnSpPr/>
              <p:nvPr/>
            </p:nvCxnSpPr>
            <p:spPr>
              <a:xfrm flipV="1">
                <a:off x="988200" y="-435240"/>
                <a:ext cx="360" cy="252360"/>
              </a:xfrm>
              <a:prstGeom prst="straightConnector1">
                <a:avLst/>
              </a:prstGeom>
              <a:ln w="6480">
                <a:solidFill>
                  <a:srgbClr val="a8a8a8"/>
                </a:solidFill>
                <a:miter/>
              </a:ln>
            </p:spPr>
          </p:cxnSp>
          <p:cxnSp>
            <p:nvCxnSpPr>
              <p:cNvPr id="4448" name="Straight Connector 842"/>
              <p:cNvCxnSpPr/>
              <p:nvPr/>
            </p:nvCxnSpPr>
            <p:spPr>
              <a:xfrm flipV="1">
                <a:off x="0" y="-435240"/>
                <a:ext cx="360" cy="252360"/>
              </a:xfrm>
              <a:prstGeom prst="straightConnector1">
                <a:avLst/>
              </a:prstGeom>
              <a:ln w="6480">
                <a:solidFill>
                  <a:srgbClr val="a8a8a8"/>
                </a:solidFill>
                <a:miter/>
              </a:ln>
            </p:spPr>
          </p:cxnSp>
          <p:cxnSp>
            <p:nvCxnSpPr>
              <p:cNvPr id="4449" name="Straight Connector 843"/>
              <p:cNvCxnSpPr/>
              <p:nvPr/>
            </p:nvCxnSpPr>
            <p:spPr>
              <a:xfrm flipV="1">
                <a:off x="329400" y="-435240"/>
                <a:ext cx="360" cy="252360"/>
              </a:xfrm>
              <a:prstGeom prst="straightConnector1">
                <a:avLst/>
              </a:prstGeom>
              <a:ln w="6480">
                <a:solidFill>
                  <a:srgbClr val="a8a8a8"/>
                </a:solidFill>
                <a:miter/>
              </a:ln>
            </p:spPr>
          </p:cxnSp>
          <p:cxnSp>
            <p:nvCxnSpPr>
              <p:cNvPr id="4450" name="Straight Connector 1883"/>
              <p:cNvCxnSpPr/>
              <p:nvPr/>
            </p:nvCxnSpPr>
            <p:spPr>
              <a:xfrm>
                <a:off x="12355560" y="326520"/>
                <a:ext cx="252360" cy="360"/>
              </a:xfrm>
              <a:prstGeom prst="straightConnector1">
                <a:avLst/>
              </a:prstGeom>
              <a:ln w="6480">
                <a:solidFill>
                  <a:srgbClr val="a8a8a8"/>
                </a:solidFill>
                <a:miter/>
              </a:ln>
            </p:spPr>
          </p:cxnSp>
          <p:cxnSp>
            <p:nvCxnSpPr>
              <p:cNvPr id="4451" name="Straight Connector 1884"/>
              <p:cNvCxnSpPr/>
              <p:nvPr/>
            </p:nvCxnSpPr>
            <p:spPr>
              <a:xfrm>
                <a:off x="12355560" y="0"/>
                <a:ext cx="252360" cy="360"/>
              </a:xfrm>
              <a:prstGeom prst="straightConnector1">
                <a:avLst/>
              </a:prstGeom>
              <a:ln w="6480">
                <a:solidFill>
                  <a:srgbClr val="a8a8a8"/>
                </a:solidFill>
                <a:miter/>
              </a:ln>
            </p:spPr>
          </p:cxnSp>
          <p:cxnSp>
            <p:nvCxnSpPr>
              <p:cNvPr id="4452" name="Straight Connector 1885"/>
              <p:cNvCxnSpPr/>
              <p:nvPr/>
            </p:nvCxnSpPr>
            <p:spPr>
              <a:xfrm>
                <a:off x="12355560" y="979560"/>
                <a:ext cx="252360" cy="360"/>
              </a:xfrm>
              <a:prstGeom prst="straightConnector1">
                <a:avLst/>
              </a:prstGeom>
              <a:ln w="6480">
                <a:solidFill>
                  <a:srgbClr val="a8a8a8"/>
                </a:solidFill>
                <a:miter/>
              </a:ln>
            </p:spPr>
          </p:cxnSp>
          <p:cxnSp>
            <p:nvCxnSpPr>
              <p:cNvPr id="4453" name="Straight Connector 1886"/>
              <p:cNvCxnSpPr/>
              <p:nvPr/>
            </p:nvCxnSpPr>
            <p:spPr>
              <a:xfrm>
                <a:off x="12355560" y="653040"/>
                <a:ext cx="252360" cy="360"/>
              </a:xfrm>
              <a:prstGeom prst="straightConnector1">
                <a:avLst/>
              </a:prstGeom>
              <a:ln w="6480">
                <a:solidFill>
                  <a:srgbClr val="a8a8a8"/>
                </a:solidFill>
                <a:miter/>
              </a:ln>
            </p:spPr>
          </p:cxnSp>
          <p:cxnSp>
            <p:nvCxnSpPr>
              <p:cNvPr id="4454" name="Straight Connector 1887"/>
              <p:cNvCxnSpPr/>
              <p:nvPr/>
            </p:nvCxnSpPr>
            <p:spPr>
              <a:xfrm>
                <a:off x="12355560" y="1632600"/>
                <a:ext cx="252360" cy="360"/>
              </a:xfrm>
              <a:prstGeom prst="straightConnector1">
                <a:avLst/>
              </a:prstGeom>
              <a:ln w="6480">
                <a:solidFill>
                  <a:srgbClr val="a8a8a8"/>
                </a:solidFill>
                <a:miter/>
              </a:ln>
            </p:spPr>
          </p:cxnSp>
          <p:cxnSp>
            <p:nvCxnSpPr>
              <p:cNvPr id="4455" name="Straight Connector 1888"/>
              <p:cNvCxnSpPr/>
              <p:nvPr/>
            </p:nvCxnSpPr>
            <p:spPr>
              <a:xfrm>
                <a:off x="12355560" y="1306080"/>
                <a:ext cx="252360" cy="360"/>
              </a:xfrm>
              <a:prstGeom prst="straightConnector1">
                <a:avLst/>
              </a:prstGeom>
              <a:ln w="6480">
                <a:solidFill>
                  <a:srgbClr val="a8a8a8"/>
                </a:solidFill>
                <a:miter/>
              </a:ln>
            </p:spPr>
          </p:cxnSp>
          <p:cxnSp>
            <p:nvCxnSpPr>
              <p:cNvPr id="4456" name="Straight Connector 1889"/>
              <p:cNvCxnSpPr/>
              <p:nvPr/>
            </p:nvCxnSpPr>
            <p:spPr>
              <a:xfrm>
                <a:off x="12355560" y="2285640"/>
                <a:ext cx="252360" cy="360"/>
              </a:xfrm>
              <a:prstGeom prst="straightConnector1">
                <a:avLst/>
              </a:prstGeom>
              <a:ln w="6480">
                <a:solidFill>
                  <a:srgbClr val="a8a8a8"/>
                </a:solidFill>
                <a:miter/>
              </a:ln>
            </p:spPr>
          </p:cxnSp>
          <p:cxnSp>
            <p:nvCxnSpPr>
              <p:cNvPr id="4457" name="Straight Connector 1890"/>
              <p:cNvCxnSpPr/>
              <p:nvPr/>
            </p:nvCxnSpPr>
            <p:spPr>
              <a:xfrm>
                <a:off x="12355560" y="1959120"/>
                <a:ext cx="252360" cy="360"/>
              </a:xfrm>
              <a:prstGeom prst="straightConnector1">
                <a:avLst/>
              </a:prstGeom>
              <a:ln w="6480">
                <a:solidFill>
                  <a:srgbClr val="a8a8a8"/>
                </a:solidFill>
                <a:miter/>
              </a:ln>
            </p:spPr>
          </p:cxnSp>
          <p:cxnSp>
            <p:nvCxnSpPr>
              <p:cNvPr id="4458" name="Straight Connector 1891"/>
              <p:cNvCxnSpPr/>
              <p:nvPr/>
            </p:nvCxnSpPr>
            <p:spPr>
              <a:xfrm>
                <a:off x="12355560" y="2939040"/>
                <a:ext cx="252360" cy="360"/>
              </a:xfrm>
              <a:prstGeom prst="straightConnector1">
                <a:avLst/>
              </a:prstGeom>
              <a:ln w="6480">
                <a:solidFill>
                  <a:srgbClr val="a8a8a8"/>
                </a:solidFill>
                <a:miter/>
              </a:ln>
            </p:spPr>
          </p:cxnSp>
          <p:cxnSp>
            <p:nvCxnSpPr>
              <p:cNvPr id="4459" name="Straight Connector 1892"/>
              <p:cNvCxnSpPr/>
              <p:nvPr/>
            </p:nvCxnSpPr>
            <p:spPr>
              <a:xfrm>
                <a:off x="12355560" y="2612520"/>
                <a:ext cx="252360" cy="360"/>
              </a:xfrm>
              <a:prstGeom prst="straightConnector1">
                <a:avLst/>
              </a:prstGeom>
              <a:ln w="6480">
                <a:solidFill>
                  <a:srgbClr val="a8a8a8"/>
                </a:solidFill>
                <a:miter/>
              </a:ln>
            </p:spPr>
          </p:cxnSp>
          <p:cxnSp>
            <p:nvCxnSpPr>
              <p:cNvPr id="4460" name="Straight Connector 1893"/>
              <p:cNvCxnSpPr/>
              <p:nvPr/>
            </p:nvCxnSpPr>
            <p:spPr>
              <a:xfrm>
                <a:off x="12355560" y="3592080"/>
                <a:ext cx="252360" cy="360"/>
              </a:xfrm>
              <a:prstGeom prst="straightConnector1">
                <a:avLst/>
              </a:prstGeom>
              <a:ln w="6480">
                <a:solidFill>
                  <a:srgbClr val="a8a8a8"/>
                </a:solidFill>
                <a:miter/>
              </a:ln>
            </p:spPr>
          </p:cxnSp>
          <p:cxnSp>
            <p:nvCxnSpPr>
              <p:cNvPr id="4461" name="Straight Connector 1894"/>
              <p:cNvCxnSpPr/>
              <p:nvPr/>
            </p:nvCxnSpPr>
            <p:spPr>
              <a:xfrm>
                <a:off x="12355560" y="3265560"/>
                <a:ext cx="252360" cy="360"/>
              </a:xfrm>
              <a:prstGeom prst="straightConnector1">
                <a:avLst/>
              </a:prstGeom>
              <a:ln w="6480">
                <a:solidFill>
                  <a:srgbClr val="a8a8a8"/>
                </a:solidFill>
                <a:miter/>
              </a:ln>
            </p:spPr>
          </p:cxnSp>
          <p:cxnSp>
            <p:nvCxnSpPr>
              <p:cNvPr id="4462" name="Straight Connector 1895"/>
              <p:cNvCxnSpPr/>
              <p:nvPr/>
            </p:nvCxnSpPr>
            <p:spPr>
              <a:xfrm>
                <a:off x="12355560" y="4245120"/>
                <a:ext cx="252360" cy="360"/>
              </a:xfrm>
              <a:prstGeom prst="straightConnector1">
                <a:avLst/>
              </a:prstGeom>
              <a:ln w="6480">
                <a:solidFill>
                  <a:srgbClr val="a8a8a8"/>
                </a:solidFill>
                <a:miter/>
              </a:ln>
            </p:spPr>
          </p:cxnSp>
          <p:cxnSp>
            <p:nvCxnSpPr>
              <p:cNvPr id="4463" name="Straight Connector 1896"/>
              <p:cNvCxnSpPr/>
              <p:nvPr/>
            </p:nvCxnSpPr>
            <p:spPr>
              <a:xfrm>
                <a:off x="12355560" y="3918600"/>
                <a:ext cx="252360" cy="360"/>
              </a:xfrm>
              <a:prstGeom prst="straightConnector1">
                <a:avLst/>
              </a:prstGeom>
              <a:ln w="6480">
                <a:solidFill>
                  <a:srgbClr val="a8a8a8"/>
                </a:solidFill>
                <a:miter/>
              </a:ln>
            </p:spPr>
          </p:cxnSp>
          <p:cxnSp>
            <p:nvCxnSpPr>
              <p:cNvPr id="4464" name="Straight Connector 1898"/>
              <p:cNvCxnSpPr/>
              <p:nvPr/>
            </p:nvCxnSpPr>
            <p:spPr>
              <a:xfrm>
                <a:off x="12355560" y="4571640"/>
                <a:ext cx="252360" cy="360"/>
              </a:xfrm>
              <a:prstGeom prst="straightConnector1">
                <a:avLst/>
              </a:prstGeom>
              <a:ln w="6480">
                <a:solidFill>
                  <a:srgbClr val="a8a8a8"/>
                </a:solidFill>
                <a:miter/>
              </a:ln>
            </p:spPr>
          </p:cxnSp>
          <p:cxnSp>
            <p:nvCxnSpPr>
              <p:cNvPr id="4465" name="Straight Connector 1899"/>
              <p:cNvCxnSpPr/>
              <p:nvPr/>
            </p:nvCxnSpPr>
            <p:spPr>
              <a:xfrm>
                <a:off x="12355560" y="5551560"/>
                <a:ext cx="252360" cy="360"/>
              </a:xfrm>
              <a:prstGeom prst="straightConnector1">
                <a:avLst/>
              </a:prstGeom>
              <a:ln w="6480">
                <a:solidFill>
                  <a:srgbClr val="a8a8a8"/>
                </a:solidFill>
                <a:miter/>
              </a:ln>
            </p:spPr>
          </p:cxnSp>
          <p:cxnSp>
            <p:nvCxnSpPr>
              <p:cNvPr id="4466" name="Straight Connector 1900"/>
              <p:cNvCxnSpPr/>
              <p:nvPr/>
            </p:nvCxnSpPr>
            <p:spPr>
              <a:xfrm>
                <a:off x="12355560" y="5225040"/>
                <a:ext cx="252360" cy="360"/>
              </a:xfrm>
              <a:prstGeom prst="straightConnector1">
                <a:avLst/>
              </a:prstGeom>
              <a:ln w="6480">
                <a:solidFill>
                  <a:srgbClr val="a8a8a8"/>
                </a:solidFill>
                <a:miter/>
              </a:ln>
            </p:spPr>
          </p:cxnSp>
          <p:cxnSp>
            <p:nvCxnSpPr>
              <p:cNvPr id="4467" name="Straight Connector 1901"/>
              <p:cNvCxnSpPr/>
              <p:nvPr/>
            </p:nvCxnSpPr>
            <p:spPr>
              <a:xfrm>
                <a:off x="12355560" y="6204600"/>
                <a:ext cx="252360" cy="360"/>
              </a:xfrm>
              <a:prstGeom prst="straightConnector1">
                <a:avLst/>
              </a:prstGeom>
              <a:ln w="6480">
                <a:solidFill>
                  <a:srgbClr val="a8a8a8"/>
                </a:solidFill>
                <a:miter/>
              </a:ln>
            </p:spPr>
          </p:cxnSp>
          <p:cxnSp>
            <p:nvCxnSpPr>
              <p:cNvPr id="4468" name="Straight Connector 1902"/>
              <p:cNvCxnSpPr/>
              <p:nvPr/>
            </p:nvCxnSpPr>
            <p:spPr>
              <a:xfrm>
                <a:off x="12355560" y="5878080"/>
                <a:ext cx="252360" cy="360"/>
              </a:xfrm>
              <a:prstGeom prst="straightConnector1">
                <a:avLst/>
              </a:prstGeom>
              <a:ln w="6480">
                <a:solidFill>
                  <a:srgbClr val="a8a8a8"/>
                </a:solidFill>
                <a:miter/>
              </a:ln>
            </p:spPr>
          </p:cxnSp>
          <p:cxnSp>
            <p:nvCxnSpPr>
              <p:cNvPr id="4469" name="Straight Connector 1903"/>
              <p:cNvCxnSpPr/>
              <p:nvPr/>
            </p:nvCxnSpPr>
            <p:spPr>
              <a:xfrm>
                <a:off x="12355560" y="6857640"/>
                <a:ext cx="252360" cy="360"/>
              </a:xfrm>
              <a:prstGeom prst="straightConnector1">
                <a:avLst/>
              </a:prstGeom>
              <a:ln w="6480">
                <a:solidFill>
                  <a:srgbClr val="a8a8a8"/>
                </a:solidFill>
                <a:miter/>
              </a:ln>
            </p:spPr>
          </p:cxnSp>
          <p:cxnSp>
            <p:nvCxnSpPr>
              <p:cNvPr id="4470" name="Straight Connector 1904"/>
              <p:cNvCxnSpPr/>
              <p:nvPr/>
            </p:nvCxnSpPr>
            <p:spPr>
              <a:xfrm>
                <a:off x="12355560" y="6531120"/>
                <a:ext cx="252360" cy="360"/>
              </a:xfrm>
              <a:prstGeom prst="straightConnector1">
                <a:avLst/>
              </a:prstGeom>
              <a:ln w="6480">
                <a:solidFill>
                  <a:srgbClr val="a8a8a8"/>
                </a:solidFill>
                <a:miter/>
              </a:ln>
            </p:spPr>
          </p:cxnSp>
          <p:cxnSp>
            <p:nvCxnSpPr>
              <p:cNvPr id="4471" name="Straight Connector 2091"/>
              <p:cNvCxnSpPr/>
              <p:nvPr/>
            </p:nvCxnSpPr>
            <p:spPr>
              <a:xfrm flipV="1">
                <a:off x="11862360" y="7041240"/>
                <a:ext cx="360" cy="252360"/>
              </a:xfrm>
              <a:prstGeom prst="straightConnector1">
                <a:avLst/>
              </a:prstGeom>
              <a:ln w="6480">
                <a:solidFill>
                  <a:srgbClr val="a8a8a8"/>
                </a:solidFill>
                <a:miter/>
              </a:ln>
            </p:spPr>
          </p:cxnSp>
          <p:cxnSp>
            <p:nvCxnSpPr>
              <p:cNvPr id="4472" name="Straight Connector 2092"/>
              <p:cNvCxnSpPr/>
              <p:nvPr/>
            </p:nvCxnSpPr>
            <p:spPr>
              <a:xfrm flipV="1">
                <a:off x="12191760" y="7041240"/>
                <a:ext cx="360" cy="252360"/>
              </a:xfrm>
              <a:prstGeom prst="straightConnector1">
                <a:avLst/>
              </a:prstGeom>
              <a:ln w="6480">
                <a:solidFill>
                  <a:srgbClr val="a8a8a8"/>
                </a:solidFill>
                <a:miter/>
              </a:ln>
            </p:spPr>
          </p:cxnSp>
          <p:cxnSp>
            <p:nvCxnSpPr>
              <p:cNvPr id="4473" name="Straight Connector 2093"/>
              <p:cNvCxnSpPr/>
              <p:nvPr/>
            </p:nvCxnSpPr>
            <p:spPr>
              <a:xfrm flipV="1">
                <a:off x="11203200" y="7041240"/>
                <a:ext cx="360" cy="252360"/>
              </a:xfrm>
              <a:prstGeom prst="straightConnector1">
                <a:avLst/>
              </a:prstGeom>
              <a:ln w="6480">
                <a:solidFill>
                  <a:srgbClr val="a8a8a8"/>
                </a:solidFill>
                <a:miter/>
              </a:ln>
            </p:spPr>
          </p:cxnSp>
          <p:cxnSp>
            <p:nvCxnSpPr>
              <p:cNvPr id="4474" name="Straight Connector 2094"/>
              <p:cNvCxnSpPr/>
              <p:nvPr/>
            </p:nvCxnSpPr>
            <p:spPr>
              <a:xfrm flipV="1">
                <a:off x="11532960" y="7041240"/>
                <a:ext cx="360" cy="252360"/>
              </a:xfrm>
              <a:prstGeom prst="straightConnector1">
                <a:avLst/>
              </a:prstGeom>
              <a:ln w="6480">
                <a:solidFill>
                  <a:srgbClr val="a8a8a8"/>
                </a:solidFill>
                <a:miter/>
              </a:ln>
            </p:spPr>
          </p:cxnSp>
          <p:cxnSp>
            <p:nvCxnSpPr>
              <p:cNvPr id="4475" name="Straight Connector 2095"/>
              <p:cNvCxnSpPr/>
              <p:nvPr/>
            </p:nvCxnSpPr>
            <p:spPr>
              <a:xfrm flipV="1">
                <a:off x="10544400" y="7041240"/>
                <a:ext cx="360" cy="252360"/>
              </a:xfrm>
              <a:prstGeom prst="straightConnector1">
                <a:avLst/>
              </a:prstGeom>
              <a:ln w="6480">
                <a:solidFill>
                  <a:srgbClr val="a8a8a8"/>
                </a:solidFill>
                <a:miter/>
              </a:ln>
            </p:spPr>
          </p:cxnSp>
          <p:cxnSp>
            <p:nvCxnSpPr>
              <p:cNvPr id="4476" name="Straight Connector 2096"/>
              <p:cNvCxnSpPr/>
              <p:nvPr/>
            </p:nvCxnSpPr>
            <p:spPr>
              <a:xfrm flipV="1">
                <a:off x="10873800" y="7041240"/>
                <a:ext cx="360" cy="252360"/>
              </a:xfrm>
              <a:prstGeom prst="straightConnector1">
                <a:avLst/>
              </a:prstGeom>
              <a:ln w="6480">
                <a:solidFill>
                  <a:srgbClr val="a8a8a8"/>
                </a:solidFill>
                <a:miter/>
              </a:ln>
            </p:spPr>
          </p:cxnSp>
          <p:cxnSp>
            <p:nvCxnSpPr>
              <p:cNvPr id="4477" name="Straight Connector 2097"/>
              <p:cNvCxnSpPr/>
              <p:nvPr/>
            </p:nvCxnSpPr>
            <p:spPr>
              <a:xfrm flipV="1">
                <a:off x="9885240" y="7041240"/>
                <a:ext cx="360" cy="252360"/>
              </a:xfrm>
              <a:prstGeom prst="straightConnector1">
                <a:avLst/>
              </a:prstGeom>
              <a:ln w="6480">
                <a:solidFill>
                  <a:srgbClr val="a8a8a8"/>
                </a:solidFill>
                <a:miter/>
              </a:ln>
            </p:spPr>
          </p:cxnSp>
          <p:cxnSp>
            <p:nvCxnSpPr>
              <p:cNvPr id="4478" name="Straight Connector 2098"/>
              <p:cNvCxnSpPr/>
              <p:nvPr/>
            </p:nvCxnSpPr>
            <p:spPr>
              <a:xfrm flipV="1">
                <a:off x="10214640" y="7041240"/>
                <a:ext cx="360" cy="252360"/>
              </a:xfrm>
              <a:prstGeom prst="straightConnector1">
                <a:avLst/>
              </a:prstGeom>
              <a:ln w="6480">
                <a:solidFill>
                  <a:srgbClr val="a8a8a8"/>
                </a:solidFill>
                <a:miter/>
              </a:ln>
            </p:spPr>
          </p:cxnSp>
          <p:cxnSp>
            <p:nvCxnSpPr>
              <p:cNvPr id="4479" name="Straight Connector 2099"/>
              <p:cNvCxnSpPr/>
              <p:nvPr/>
            </p:nvCxnSpPr>
            <p:spPr>
              <a:xfrm flipV="1">
                <a:off x="9226080" y="7041240"/>
                <a:ext cx="360" cy="252360"/>
              </a:xfrm>
              <a:prstGeom prst="straightConnector1">
                <a:avLst/>
              </a:prstGeom>
              <a:ln w="6480">
                <a:solidFill>
                  <a:srgbClr val="a8a8a8"/>
                </a:solidFill>
                <a:miter/>
              </a:ln>
            </p:spPr>
          </p:cxnSp>
          <p:cxnSp>
            <p:nvCxnSpPr>
              <p:cNvPr id="4480" name="Straight Connector 2100"/>
              <p:cNvCxnSpPr/>
              <p:nvPr/>
            </p:nvCxnSpPr>
            <p:spPr>
              <a:xfrm flipV="1">
                <a:off x="9555840" y="7041240"/>
                <a:ext cx="360" cy="252360"/>
              </a:xfrm>
              <a:prstGeom prst="straightConnector1">
                <a:avLst/>
              </a:prstGeom>
              <a:ln w="6480">
                <a:solidFill>
                  <a:srgbClr val="a8a8a8"/>
                </a:solidFill>
                <a:miter/>
              </a:ln>
            </p:spPr>
          </p:cxnSp>
          <p:cxnSp>
            <p:nvCxnSpPr>
              <p:cNvPr id="4481" name="Straight Connector 2101"/>
              <p:cNvCxnSpPr/>
              <p:nvPr/>
            </p:nvCxnSpPr>
            <p:spPr>
              <a:xfrm flipV="1">
                <a:off x="8567280" y="7041240"/>
                <a:ext cx="360" cy="252360"/>
              </a:xfrm>
              <a:prstGeom prst="straightConnector1">
                <a:avLst/>
              </a:prstGeom>
              <a:ln w="6480">
                <a:solidFill>
                  <a:srgbClr val="a8a8a8"/>
                </a:solidFill>
                <a:miter/>
              </a:ln>
            </p:spPr>
          </p:cxnSp>
          <p:cxnSp>
            <p:nvCxnSpPr>
              <p:cNvPr id="4482" name="Straight Connector 2102"/>
              <p:cNvCxnSpPr/>
              <p:nvPr/>
            </p:nvCxnSpPr>
            <p:spPr>
              <a:xfrm flipV="1">
                <a:off x="8896680" y="7041240"/>
                <a:ext cx="360" cy="252360"/>
              </a:xfrm>
              <a:prstGeom prst="straightConnector1">
                <a:avLst/>
              </a:prstGeom>
              <a:ln w="6480">
                <a:solidFill>
                  <a:srgbClr val="a8a8a8"/>
                </a:solidFill>
                <a:miter/>
              </a:ln>
            </p:spPr>
          </p:cxnSp>
          <p:cxnSp>
            <p:nvCxnSpPr>
              <p:cNvPr id="4483" name="Straight Connector 2103"/>
              <p:cNvCxnSpPr/>
              <p:nvPr/>
            </p:nvCxnSpPr>
            <p:spPr>
              <a:xfrm flipV="1">
                <a:off x="7908120" y="7041240"/>
                <a:ext cx="360" cy="252360"/>
              </a:xfrm>
              <a:prstGeom prst="straightConnector1">
                <a:avLst/>
              </a:prstGeom>
              <a:ln w="6480">
                <a:solidFill>
                  <a:srgbClr val="a8a8a8"/>
                </a:solidFill>
                <a:miter/>
              </a:ln>
            </p:spPr>
          </p:cxnSp>
          <p:cxnSp>
            <p:nvCxnSpPr>
              <p:cNvPr id="4484" name="Straight Connector 2104"/>
              <p:cNvCxnSpPr/>
              <p:nvPr/>
            </p:nvCxnSpPr>
            <p:spPr>
              <a:xfrm flipV="1">
                <a:off x="8237520" y="7041240"/>
                <a:ext cx="360" cy="252360"/>
              </a:xfrm>
              <a:prstGeom prst="straightConnector1">
                <a:avLst/>
              </a:prstGeom>
              <a:ln w="6480">
                <a:solidFill>
                  <a:srgbClr val="a8a8a8"/>
                </a:solidFill>
                <a:miter/>
              </a:ln>
            </p:spPr>
          </p:cxnSp>
          <p:cxnSp>
            <p:nvCxnSpPr>
              <p:cNvPr id="4485" name="Straight Connector 2105"/>
              <p:cNvCxnSpPr/>
              <p:nvPr/>
            </p:nvCxnSpPr>
            <p:spPr>
              <a:xfrm flipV="1">
                <a:off x="7248960" y="7041240"/>
                <a:ext cx="360" cy="252360"/>
              </a:xfrm>
              <a:prstGeom prst="straightConnector1">
                <a:avLst/>
              </a:prstGeom>
              <a:ln w="6480">
                <a:solidFill>
                  <a:srgbClr val="a8a8a8"/>
                </a:solidFill>
                <a:miter/>
              </a:ln>
            </p:spPr>
          </p:cxnSp>
          <p:cxnSp>
            <p:nvCxnSpPr>
              <p:cNvPr id="4486" name="Straight Connector 2106"/>
              <p:cNvCxnSpPr/>
              <p:nvPr/>
            </p:nvCxnSpPr>
            <p:spPr>
              <a:xfrm flipV="1">
                <a:off x="7578720" y="7041240"/>
                <a:ext cx="360" cy="252360"/>
              </a:xfrm>
              <a:prstGeom prst="straightConnector1">
                <a:avLst/>
              </a:prstGeom>
              <a:ln w="6480">
                <a:solidFill>
                  <a:srgbClr val="a8a8a8"/>
                </a:solidFill>
                <a:miter/>
              </a:ln>
            </p:spPr>
          </p:cxnSp>
          <p:cxnSp>
            <p:nvCxnSpPr>
              <p:cNvPr id="4487" name="Straight Connector 2107"/>
              <p:cNvCxnSpPr/>
              <p:nvPr/>
            </p:nvCxnSpPr>
            <p:spPr>
              <a:xfrm flipV="1">
                <a:off x="6590160" y="7041240"/>
                <a:ext cx="360" cy="252360"/>
              </a:xfrm>
              <a:prstGeom prst="straightConnector1">
                <a:avLst/>
              </a:prstGeom>
              <a:ln w="6480">
                <a:solidFill>
                  <a:srgbClr val="a8a8a8"/>
                </a:solidFill>
                <a:miter/>
              </a:ln>
            </p:spPr>
          </p:cxnSp>
          <p:cxnSp>
            <p:nvCxnSpPr>
              <p:cNvPr id="4488" name="Straight Connector 2108"/>
              <p:cNvCxnSpPr/>
              <p:nvPr/>
            </p:nvCxnSpPr>
            <p:spPr>
              <a:xfrm flipV="1">
                <a:off x="6919560" y="7041240"/>
                <a:ext cx="360" cy="252360"/>
              </a:xfrm>
              <a:prstGeom prst="straightConnector1">
                <a:avLst/>
              </a:prstGeom>
              <a:ln w="6480">
                <a:solidFill>
                  <a:srgbClr val="a8a8a8"/>
                </a:solidFill>
                <a:miter/>
              </a:ln>
            </p:spPr>
          </p:cxnSp>
          <p:cxnSp>
            <p:nvCxnSpPr>
              <p:cNvPr id="4489" name="Straight Connector 2109"/>
              <p:cNvCxnSpPr/>
              <p:nvPr/>
            </p:nvCxnSpPr>
            <p:spPr>
              <a:xfrm flipV="1">
                <a:off x="5931000" y="7041240"/>
                <a:ext cx="360" cy="252360"/>
              </a:xfrm>
              <a:prstGeom prst="straightConnector1">
                <a:avLst/>
              </a:prstGeom>
              <a:ln w="6480">
                <a:solidFill>
                  <a:srgbClr val="a8a8a8"/>
                </a:solidFill>
                <a:miter/>
              </a:ln>
            </p:spPr>
          </p:cxnSp>
          <p:cxnSp>
            <p:nvCxnSpPr>
              <p:cNvPr id="4490" name="Straight Connector 2110"/>
              <p:cNvCxnSpPr/>
              <p:nvPr/>
            </p:nvCxnSpPr>
            <p:spPr>
              <a:xfrm flipV="1">
                <a:off x="6260760" y="7041240"/>
                <a:ext cx="360" cy="252360"/>
              </a:xfrm>
              <a:prstGeom prst="straightConnector1">
                <a:avLst/>
              </a:prstGeom>
              <a:ln w="6480">
                <a:solidFill>
                  <a:srgbClr val="a8a8a8"/>
                </a:solidFill>
                <a:miter/>
              </a:ln>
            </p:spPr>
          </p:cxnSp>
          <p:cxnSp>
            <p:nvCxnSpPr>
              <p:cNvPr id="4491" name="Straight Connector 2111"/>
              <p:cNvCxnSpPr/>
              <p:nvPr/>
            </p:nvCxnSpPr>
            <p:spPr>
              <a:xfrm flipV="1">
                <a:off x="5272200" y="7041240"/>
                <a:ext cx="360" cy="252360"/>
              </a:xfrm>
              <a:prstGeom prst="straightConnector1">
                <a:avLst/>
              </a:prstGeom>
              <a:ln w="6480">
                <a:solidFill>
                  <a:srgbClr val="a8a8a8"/>
                </a:solidFill>
                <a:miter/>
              </a:ln>
            </p:spPr>
          </p:cxnSp>
          <p:cxnSp>
            <p:nvCxnSpPr>
              <p:cNvPr id="4492" name="Straight Connector 2112"/>
              <p:cNvCxnSpPr/>
              <p:nvPr/>
            </p:nvCxnSpPr>
            <p:spPr>
              <a:xfrm flipV="1">
                <a:off x="5601600" y="7041240"/>
                <a:ext cx="360" cy="252360"/>
              </a:xfrm>
              <a:prstGeom prst="straightConnector1">
                <a:avLst/>
              </a:prstGeom>
              <a:ln w="6480">
                <a:solidFill>
                  <a:srgbClr val="a8a8a8"/>
                </a:solidFill>
                <a:miter/>
              </a:ln>
            </p:spPr>
          </p:cxnSp>
          <p:cxnSp>
            <p:nvCxnSpPr>
              <p:cNvPr id="4493" name="Straight Connector 2113"/>
              <p:cNvCxnSpPr/>
              <p:nvPr/>
            </p:nvCxnSpPr>
            <p:spPr>
              <a:xfrm flipV="1">
                <a:off x="4613040" y="7041240"/>
                <a:ext cx="360" cy="252360"/>
              </a:xfrm>
              <a:prstGeom prst="straightConnector1">
                <a:avLst/>
              </a:prstGeom>
              <a:ln w="6480">
                <a:solidFill>
                  <a:srgbClr val="a8a8a8"/>
                </a:solidFill>
                <a:miter/>
              </a:ln>
            </p:spPr>
          </p:cxnSp>
          <p:cxnSp>
            <p:nvCxnSpPr>
              <p:cNvPr id="4494" name="Straight Connector 2114"/>
              <p:cNvCxnSpPr/>
              <p:nvPr/>
            </p:nvCxnSpPr>
            <p:spPr>
              <a:xfrm flipV="1">
                <a:off x="4942440" y="7041240"/>
                <a:ext cx="360" cy="252360"/>
              </a:xfrm>
              <a:prstGeom prst="straightConnector1">
                <a:avLst/>
              </a:prstGeom>
              <a:ln w="6480">
                <a:solidFill>
                  <a:srgbClr val="a8a8a8"/>
                </a:solidFill>
                <a:miter/>
              </a:ln>
            </p:spPr>
          </p:cxnSp>
          <p:cxnSp>
            <p:nvCxnSpPr>
              <p:cNvPr id="4495" name="Straight Connector 2115"/>
              <p:cNvCxnSpPr/>
              <p:nvPr/>
            </p:nvCxnSpPr>
            <p:spPr>
              <a:xfrm flipV="1">
                <a:off x="3953880" y="7041240"/>
                <a:ext cx="360" cy="252360"/>
              </a:xfrm>
              <a:prstGeom prst="straightConnector1">
                <a:avLst/>
              </a:prstGeom>
              <a:ln w="6480">
                <a:solidFill>
                  <a:srgbClr val="a8a8a8"/>
                </a:solidFill>
                <a:miter/>
              </a:ln>
            </p:spPr>
          </p:cxnSp>
          <p:cxnSp>
            <p:nvCxnSpPr>
              <p:cNvPr id="4496" name="Straight Connector 2116"/>
              <p:cNvCxnSpPr/>
              <p:nvPr/>
            </p:nvCxnSpPr>
            <p:spPr>
              <a:xfrm flipV="1">
                <a:off x="4283640" y="7041240"/>
                <a:ext cx="360" cy="252360"/>
              </a:xfrm>
              <a:prstGeom prst="straightConnector1">
                <a:avLst/>
              </a:prstGeom>
              <a:ln w="6480">
                <a:solidFill>
                  <a:srgbClr val="a8a8a8"/>
                </a:solidFill>
                <a:miter/>
              </a:ln>
            </p:spPr>
          </p:cxnSp>
          <p:cxnSp>
            <p:nvCxnSpPr>
              <p:cNvPr id="4497" name="Straight Connector 2117"/>
              <p:cNvCxnSpPr/>
              <p:nvPr/>
            </p:nvCxnSpPr>
            <p:spPr>
              <a:xfrm flipV="1">
                <a:off x="3295080" y="7041240"/>
                <a:ext cx="360" cy="252360"/>
              </a:xfrm>
              <a:prstGeom prst="straightConnector1">
                <a:avLst/>
              </a:prstGeom>
              <a:ln w="6480">
                <a:solidFill>
                  <a:srgbClr val="a8a8a8"/>
                </a:solidFill>
                <a:miter/>
              </a:ln>
            </p:spPr>
          </p:cxnSp>
          <p:cxnSp>
            <p:nvCxnSpPr>
              <p:cNvPr id="4498" name="Straight Connector 2118"/>
              <p:cNvCxnSpPr/>
              <p:nvPr/>
            </p:nvCxnSpPr>
            <p:spPr>
              <a:xfrm flipV="1">
                <a:off x="3624480" y="7041240"/>
                <a:ext cx="360" cy="252360"/>
              </a:xfrm>
              <a:prstGeom prst="straightConnector1">
                <a:avLst/>
              </a:prstGeom>
              <a:ln w="6480">
                <a:solidFill>
                  <a:srgbClr val="a8a8a8"/>
                </a:solidFill>
                <a:miter/>
              </a:ln>
            </p:spPr>
          </p:cxnSp>
          <p:cxnSp>
            <p:nvCxnSpPr>
              <p:cNvPr id="4499" name="Straight Connector 2119"/>
              <p:cNvCxnSpPr/>
              <p:nvPr/>
            </p:nvCxnSpPr>
            <p:spPr>
              <a:xfrm flipV="1">
                <a:off x="2635920" y="7041240"/>
                <a:ext cx="360" cy="252360"/>
              </a:xfrm>
              <a:prstGeom prst="straightConnector1">
                <a:avLst/>
              </a:prstGeom>
              <a:ln w="6480">
                <a:solidFill>
                  <a:srgbClr val="a8a8a8"/>
                </a:solidFill>
                <a:miter/>
              </a:ln>
            </p:spPr>
          </p:cxnSp>
          <p:cxnSp>
            <p:nvCxnSpPr>
              <p:cNvPr id="4500" name="Straight Connector 2120"/>
              <p:cNvCxnSpPr/>
              <p:nvPr/>
            </p:nvCxnSpPr>
            <p:spPr>
              <a:xfrm flipV="1">
                <a:off x="2965320" y="7041240"/>
                <a:ext cx="360" cy="252360"/>
              </a:xfrm>
              <a:prstGeom prst="straightConnector1">
                <a:avLst/>
              </a:prstGeom>
              <a:ln w="6480">
                <a:solidFill>
                  <a:srgbClr val="a8a8a8"/>
                </a:solidFill>
                <a:miter/>
              </a:ln>
            </p:spPr>
          </p:cxnSp>
          <p:cxnSp>
            <p:nvCxnSpPr>
              <p:cNvPr id="4501" name="Straight Connector 2121"/>
              <p:cNvCxnSpPr/>
              <p:nvPr/>
            </p:nvCxnSpPr>
            <p:spPr>
              <a:xfrm flipV="1">
                <a:off x="1976760" y="7041240"/>
                <a:ext cx="360" cy="252360"/>
              </a:xfrm>
              <a:prstGeom prst="straightConnector1">
                <a:avLst/>
              </a:prstGeom>
              <a:ln w="6480">
                <a:solidFill>
                  <a:srgbClr val="a8a8a8"/>
                </a:solidFill>
                <a:miter/>
              </a:ln>
            </p:spPr>
          </p:cxnSp>
          <p:cxnSp>
            <p:nvCxnSpPr>
              <p:cNvPr id="4502" name="Straight Connector 2122"/>
              <p:cNvCxnSpPr/>
              <p:nvPr/>
            </p:nvCxnSpPr>
            <p:spPr>
              <a:xfrm flipV="1">
                <a:off x="2306520" y="7041240"/>
                <a:ext cx="360" cy="252360"/>
              </a:xfrm>
              <a:prstGeom prst="straightConnector1">
                <a:avLst/>
              </a:prstGeom>
              <a:ln w="6480">
                <a:solidFill>
                  <a:srgbClr val="a8a8a8"/>
                </a:solidFill>
                <a:miter/>
              </a:ln>
            </p:spPr>
          </p:cxnSp>
          <p:cxnSp>
            <p:nvCxnSpPr>
              <p:cNvPr id="4503" name="Straight Connector 2123"/>
              <p:cNvCxnSpPr/>
              <p:nvPr/>
            </p:nvCxnSpPr>
            <p:spPr>
              <a:xfrm flipV="1">
                <a:off x="1317960" y="7041240"/>
                <a:ext cx="360" cy="252360"/>
              </a:xfrm>
              <a:prstGeom prst="straightConnector1">
                <a:avLst/>
              </a:prstGeom>
              <a:ln w="6480">
                <a:solidFill>
                  <a:srgbClr val="a8a8a8"/>
                </a:solidFill>
                <a:miter/>
              </a:ln>
            </p:spPr>
          </p:cxnSp>
          <p:cxnSp>
            <p:nvCxnSpPr>
              <p:cNvPr id="4504" name="Straight Connector 2124"/>
              <p:cNvCxnSpPr/>
              <p:nvPr/>
            </p:nvCxnSpPr>
            <p:spPr>
              <a:xfrm flipV="1">
                <a:off x="1647360" y="7041240"/>
                <a:ext cx="360" cy="252360"/>
              </a:xfrm>
              <a:prstGeom prst="straightConnector1">
                <a:avLst/>
              </a:prstGeom>
              <a:ln w="6480">
                <a:solidFill>
                  <a:srgbClr val="a8a8a8"/>
                </a:solidFill>
                <a:miter/>
              </a:ln>
            </p:spPr>
          </p:cxnSp>
          <p:cxnSp>
            <p:nvCxnSpPr>
              <p:cNvPr id="4505" name="Straight Connector 2125"/>
              <p:cNvCxnSpPr/>
              <p:nvPr/>
            </p:nvCxnSpPr>
            <p:spPr>
              <a:xfrm flipV="1">
                <a:off x="658800" y="7041240"/>
                <a:ext cx="360" cy="252360"/>
              </a:xfrm>
              <a:prstGeom prst="straightConnector1">
                <a:avLst/>
              </a:prstGeom>
              <a:ln w="6480">
                <a:solidFill>
                  <a:srgbClr val="a8a8a8"/>
                </a:solidFill>
                <a:miter/>
              </a:ln>
            </p:spPr>
          </p:cxnSp>
          <p:cxnSp>
            <p:nvCxnSpPr>
              <p:cNvPr id="4506" name="Straight Connector 2126"/>
              <p:cNvCxnSpPr/>
              <p:nvPr/>
            </p:nvCxnSpPr>
            <p:spPr>
              <a:xfrm flipV="1">
                <a:off x="988200" y="7041240"/>
                <a:ext cx="360" cy="252360"/>
              </a:xfrm>
              <a:prstGeom prst="straightConnector1">
                <a:avLst/>
              </a:prstGeom>
              <a:ln w="6480">
                <a:solidFill>
                  <a:srgbClr val="a8a8a8"/>
                </a:solidFill>
                <a:miter/>
              </a:ln>
            </p:spPr>
          </p:cxnSp>
          <p:cxnSp>
            <p:nvCxnSpPr>
              <p:cNvPr id="4507" name="Straight Connector 2127"/>
              <p:cNvCxnSpPr/>
              <p:nvPr/>
            </p:nvCxnSpPr>
            <p:spPr>
              <a:xfrm flipV="1">
                <a:off x="0" y="7041240"/>
                <a:ext cx="360" cy="252360"/>
              </a:xfrm>
              <a:prstGeom prst="straightConnector1">
                <a:avLst/>
              </a:prstGeom>
              <a:ln w="6480">
                <a:solidFill>
                  <a:srgbClr val="a8a8a8"/>
                </a:solidFill>
                <a:miter/>
              </a:ln>
            </p:spPr>
          </p:cxnSp>
          <p:cxnSp>
            <p:nvCxnSpPr>
              <p:cNvPr id="4508" name="Straight Connector 2128"/>
              <p:cNvCxnSpPr/>
              <p:nvPr/>
            </p:nvCxnSpPr>
            <p:spPr>
              <a:xfrm flipV="1">
                <a:off x="329400" y="7041240"/>
                <a:ext cx="360" cy="252360"/>
              </a:xfrm>
              <a:prstGeom prst="straightConnector1">
                <a:avLst/>
              </a:prstGeom>
              <a:ln w="6480">
                <a:solidFill>
                  <a:srgbClr val="a8a8a8"/>
                </a:solidFill>
                <a:miter/>
              </a:ln>
            </p:spPr>
          </p:cxnSp>
        </p:grpSp>
      </p:grpSp>
      <p:sp>
        <p:nvSpPr>
          <p:cNvPr id="4509" name="PlaceHolder 1"/>
          <p:cNvSpPr>
            <a:spLocks noGrp="1"/>
          </p:cNvSpPr>
          <p:nvPr>
            <p:ph type="body"/>
          </p:nvPr>
        </p:nvSpPr>
        <p:spPr>
          <a:xfrm>
            <a:off x="6267960" y="1141200"/>
            <a:ext cx="5266440" cy="5057640"/>
          </a:xfrm>
          <a:prstGeom prst="rect">
            <a:avLst/>
          </a:prstGeom>
          <a:noFill/>
          <a:ln w="0">
            <a:noFill/>
          </a:ln>
        </p:spPr>
        <p:txBody>
          <a:bodyPr lIns="0" rIns="0" tIns="0" bIns="0" anchor="t">
            <a:noAutofit/>
          </a:bodyPr>
          <a:p>
            <a:pPr marL="432000" indent="-324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864000" indent="-324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1296000" indent="-288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1728000" indent="-216000" defTabSz="914400">
              <a:lnSpc>
                <a:spcPct val="90000"/>
              </a:lnSpc>
              <a:spcAft>
                <a:spcPts val="300"/>
              </a:spcAft>
              <a:buClr>
                <a:srgbClr val="000000"/>
              </a:buClr>
              <a:buSzPct val="75000"/>
              <a:buFont typeface="Symbol" charset="2"/>
              <a:buChar char=""/>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2160000" indent="-216000" defTabSz="914400">
              <a:lnSpc>
                <a:spcPct val="90000"/>
              </a:lnSpc>
              <a:spcAft>
                <a:spcPts val="300"/>
              </a:spcAft>
              <a:buClr>
                <a:srgbClr val="000000"/>
              </a:buClr>
              <a:buSzPct val="45000"/>
              <a:buFont typeface="Wingdings" charset="2"/>
              <a:buChar char=""/>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4510" name="PlaceHolder 2"/>
          <p:cNvSpPr>
            <a:spLocks noGrp="1"/>
          </p:cNvSpPr>
          <p:nvPr>
            <p:ph type="body"/>
          </p:nvPr>
        </p:nvSpPr>
        <p:spPr>
          <a:xfrm>
            <a:off x="659160" y="1795680"/>
            <a:ext cx="5266440" cy="440352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r>
              <a:rPr b="0" lang="en-GB" sz="2000" spc="-1" strike="noStrike">
                <a:solidFill>
                  <a:schemeClr val="dk1"/>
                </a:solidFill>
                <a:latin typeface="ING Me"/>
              </a:rPr>
              <a:t>Click to add text</a:t>
            </a: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Second level</a:t>
            </a:r>
            <a:endParaRPr b="0" lang="en-GB" sz="2000" spc="-1" strike="noStrike">
              <a:solidFill>
                <a:schemeClr val="dk1"/>
              </a:solidFill>
              <a:latin typeface="ING Me"/>
            </a:endParaRPr>
          </a:p>
          <a:p>
            <a:pPr lvl="2" marL="36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Third level</a:t>
            </a:r>
            <a:endParaRPr b="0" lang="en-GB" sz="2000" spc="-1" strike="noStrike">
              <a:solidFill>
                <a:schemeClr val="dk1"/>
              </a:solidFill>
              <a:latin typeface="ING Me"/>
            </a:endParaRPr>
          </a:p>
          <a:p>
            <a:pPr lvl="3" marL="54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Fourth level</a:t>
            </a:r>
            <a:endParaRPr b="0" lang="en-GB" sz="2000" spc="-1" strike="noStrike">
              <a:solidFill>
                <a:schemeClr val="dk1"/>
              </a:solidFill>
              <a:latin typeface="ING Me"/>
            </a:endParaRPr>
          </a:p>
          <a:p>
            <a:pPr lvl="4" marL="720000" indent="-180000" defTabSz="914400">
              <a:lnSpc>
                <a:spcPct val="90000"/>
              </a:lnSpc>
              <a:spcAft>
                <a:spcPts val="300"/>
              </a:spcAft>
              <a:buSzPct val="100000"/>
              <a:buBlip>
                <a:blip r:embed="rId5"/>
              </a:buBlip>
              <a:tabLst>
                <a:tab algn="l" pos="0"/>
              </a:tabLst>
            </a:pPr>
            <a:r>
              <a:rPr b="0" lang="en-GB" sz="2000" spc="-1" strike="noStrike">
                <a:solidFill>
                  <a:schemeClr val="dk1"/>
                </a:solidFill>
                <a:latin typeface="ING Me"/>
              </a:rPr>
              <a:t>Fifth level</a:t>
            </a:r>
            <a:endParaRPr b="0" lang="en-GB" sz="2000" spc="-1" strike="noStrike">
              <a:solidFill>
                <a:schemeClr val="dk1"/>
              </a:solidFill>
              <a:latin typeface="ING Me"/>
            </a:endParaRPr>
          </a:p>
        </p:txBody>
      </p:sp>
      <p:sp>
        <p:nvSpPr>
          <p:cNvPr id="4511" name="PlaceHolder 3"/>
          <p:cNvSpPr>
            <a:spLocks noGrp="1"/>
          </p:cNvSpPr>
          <p:nvPr>
            <p:ph type="body"/>
          </p:nvPr>
        </p:nvSpPr>
        <p:spPr>
          <a:xfrm>
            <a:off x="659160" y="1141200"/>
            <a:ext cx="5266440" cy="572040"/>
          </a:xfrm>
          <a:prstGeom prst="rect">
            <a:avLst/>
          </a:prstGeom>
          <a:noFill/>
          <a:ln w="0">
            <a:noFill/>
          </a:ln>
        </p:spPr>
        <p:txBody>
          <a:bodyPr lIns="0" rIns="0" tIns="0" bIns="0" anchor="t">
            <a:noAutofit/>
          </a:bodyPr>
          <a:p>
            <a:pPr indent="0" defTabSz="914400">
              <a:lnSpc>
                <a:spcPct val="93000"/>
              </a:lnSpc>
              <a:spcAft>
                <a:spcPts val="300"/>
              </a:spcAft>
              <a:buNone/>
              <a:tabLst>
                <a:tab algn="l" pos="0"/>
              </a:tabLst>
            </a:pPr>
            <a:r>
              <a:rPr b="1" lang="en-GB" sz="2000" spc="-1" strike="noStrike">
                <a:solidFill>
                  <a:schemeClr val="lt2"/>
                </a:solidFill>
                <a:latin typeface="ING Me"/>
              </a:rPr>
              <a:t>Click to add subtitle</a:t>
            </a:r>
            <a:endParaRPr b="0" lang="en-GB" sz="2000" spc="-1" strike="noStrike">
              <a:solidFill>
                <a:schemeClr val="dk1"/>
              </a:solidFill>
              <a:latin typeface="ING Me"/>
            </a:endParaRPr>
          </a:p>
        </p:txBody>
      </p:sp>
      <p:sp>
        <p:nvSpPr>
          <p:cNvPr id="4512" name="PlaceHolder 4"/>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US" sz="2800" spc="-1" strike="noStrike">
                <a:solidFill>
                  <a:schemeClr val="dk2"/>
                </a:solidFill>
                <a:latin typeface="ING Me"/>
              </a:rPr>
              <a:t>Click to edit Master title style</a:t>
            </a:r>
            <a:endParaRPr b="0" lang="en-GB" sz="2800" spc="-1" strike="noStrike">
              <a:solidFill>
                <a:schemeClr val="dk1"/>
              </a:solidFill>
              <a:latin typeface="ING Me"/>
            </a:endParaRPr>
          </a:p>
        </p:txBody>
      </p:sp>
      <p:sp>
        <p:nvSpPr>
          <p:cNvPr id="4513" name="PlaceHolder 5"/>
          <p:cNvSpPr>
            <a:spLocks noGrp="1"/>
          </p:cNvSpPr>
          <p:nvPr>
            <p:ph type="ftr" idx="12"/>
          </p:nvPr>
        </p:nvSpPr>
        <p:spPr>
          <a:xfrm>
            <a:off x="659160" y="6404040"/>
            <a:ext cx="8896680" cy="186840"/>
          </a:xfrm>
          <a:prstGeom prst="rect">
            <a:avLst/>
          </a:prstGeom>
          <a:noFill/>
          <a:ln w="0">
            <a:noFill/>
          </a:ln>
        </p:spPr>
        <p:txBody>
          <a:bodyPr lIns="0" rIns="0" tIns="0" bIns="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14" name="PlaceHolder 6"/>
          <p:cNvSpPr>
            <a:spLocks noGrp="1"/>
          </p:cNvSpPr>
          <p:nvPr>
            <p:ph type="sldNum" idx="13"/>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254FDFFE-066B-422D-B6B2-5C82F8E640BB}"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grpSp>
        <p:nvGrpSpPr>
          <p:cNvPr id="4515" name="Group 16"/>
          <p:cNvGrpSpPr/>
          <p:nvPr/>
        </p:nvGrpSpPr>
        <p:grpSpPr>
          <a:xfrm>
            <a:off x="-2368440" y="0"/>
            <a:ext cx="1871640" cy="4379040"/>
            <a:chOff x="-2368440" y="0"/>
            <a:chExt cx="1871640" cy="4379040"/>
          </a:xfrm>
        </p:grpSpPr>
        <p:grpSp>
          <p:nvGrpSpPr>
            <p:cNvPr id="4516" name="Group 17"/>
            <p:cNvGrpSpPr/>
            <p:nvPr/>
          </p:nvGrpSpPr>
          <p:grpSpPr>
            <a:xfrm>
              <a:off x="-2368440" y="0"/>
              <a:ext cx="1871640" cy="4379040"/>
              <a:chOff x="-2368440" y="0"/>
              <a:chExt cx="1871640" cy="4379040"/>
            </a:xfrm>
          </p:grpSpPr>
          <p:grpSp>
            <p:nvGrpSpPr>
              <p:cNvPr id="4517" name="Group 19"/>
              <p:cNvGrpSpPr/>
              <p:nvPr/>
            </p:nvGrpSpPr>
            <p:grpSpPr>
              <a:xfrm>
                <a:off x="-2368440" y="0"/>
                <a:ext cx="1871640" cy="4379040"/>
                <a:chOff x="-2368440" y="0"/>
                <a:chExt cx="1871640" cy="4379040"/>
              </a:xfrm>
            </p:grpSpPr>
            <p:grpSp>
              <p:nvGrpSpPr>
                <p:cNvPr id="4518" name="Group 21"/>
                <p:cNvGrpSpPr/>
                <p:nvPr/>
              </p:nvGrpSpPr>
              <p:grpSpPr>
                <a:xfrm>
                  <a:off x="-2368440" y="0"/>
                  <a:ext cx="1871640" cy="4379040"/>
                  <a:chOff x="-2368440" y="0"/>
                  <a:chExt cx="1871640" cy="4379040"/>
                </a:xfrm>
              </p:grpSpPr>
              <p:sp>
                <p:nvSpPr>
                  <p:cNvPr id="4519" name="Rectangle 104"/>
                  <p:cNvSpPr/>
                  <p:nvPr/>
                </p:nvSpPr>
                <p:spPr>
                  <a:xfrm>
                    <a:off x="-2368440" y="0"/>
                    <a:ext cx="1871640" cy="43790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4520" name="Rectangle 113"/>
                  <p:cNvSpPr/>
                  <p:nvPr/>
                </p:nvSpPr>
                <p:spPr>
                  <a:xfrm>
                    <a:off x="-2236680" y="167040"/>
                    <a:ext cx="169164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Creating </a:t>
                    </a:r>
                    <a:br>
                      <a:rPr sz="1200"/>
                    </a:br>
                    <a:r>
                      <a:rPr b="1" lang="en-GB" sz="1200" spc="-1" strike="noStrike">
                        <a:solidFill>
                          <a:srgbClr val="333333"/>
                        </a:solidFill>
                        <a:latin typeface="ING Me"/>
                      </a:rPr>
                      <a:t>on-brand graphs</a:t>
                    </a:r>
                    <a:endParaRPr b="0" lang="en-US" sz="1200" spc="-1" strike="noStrike">
                      <a:solidFill>
                        <a:srgbClr val="000000"/>
                      </a:solidFill>
                      <a:latin typeface="Arial"/>
                    </a:endParaRPr>
                  </a:p>
                </p:txBody>
              </p:sp>
            </p:grpSp>
            <p:sp>
              <p:nvSpPr>
                <p:cNvPr id="4521" name="Rectangle 106"/>
                <p:cNvSpPr/>
                <p:nvPr/>
              </p:nvSpPr>
              <p:spPr>
                <a:xfrm>
                  <a:off x="-2236680" y="671400"/>
                  <a:ext cx="1658160" cy="31230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US" sz="1000" spc="-1" strike="noStrike">
                      <a:solidFill>
                        <a:schemeClr val="dk1"/>
                      </a:solidFill>
                      <a:latin typeface="ING Me"/>
                    </a:rPr>
                    <a:t>Create your own graphs much easier and on brand by using graph templates.</a:t>
                  </a:r>
                  <a:br>
                    <a:rPr sz="1000"/>
                  </a:br>
                  <a:br>
                    <a:rPr sz="1000"/>
                  </a:br>
                  <a:r>
                    <a:rPr b="0" lang="en-US" sz="1000" spc="-1" strike="noStrike">
                      <a:solidFill>
                        <a:schemeClr val="dk1"/>
                      </a:solidFill>
                      <a:latin typeface="ING Me"/>
                    </a:rPr>
                    <a:t>After you click on the graph icon on your template slide, </a:t>
                  </a:r>
                  <a:br>
                    <a:rPr sz="1000"/>
                  </a:br>
                  <a:br>
                    <a:rPr sz="1000"/>
                  </a:br>
                  <a:br>
                    <a:rPr sz="1000"/>
                  </a:br>
                  <a:br>
                    <a:rPr sz="1000"/>
                  </a:br>
                  <a:br>
                    <a:rPr sz="1000"/>
                  </a:br>
                  <a:br>
                    <a:rPr sz="1000"/>
                  </a:br>
                  <a:br>
                    <a:rPr sz="1000"/>
                  </a:br>
                  <a:br>
                    <a:rPr sz="1000"/>
                  </a:br>
                  <a:br>
                    <a:rPr sz="1000"/>
                  </a:br>
                  <a:r>
                    <a:rPr b="0" lang="en-US" sz="1000" spc="-1" strike="noStrike">
                      <a:solidFill>
                        <a:schemeClr val="dk1"/>
                      </a:solidFill>
                      <a:latin typeface="ING Me"/>
                    </a:rPr>
                    <a:t>click on ‘Templates’ in the dialogue window that appears. There you can choose a graph template to create an on-brand graph.</a:t>
                  </a:r>
                  <a:endParaRPr b="0" lang="en-US" sz="1000" spc="-1" strike="noStrike">
                    <a:solidFill>
                      <a:srgbClr val="000000"/>
                    </a:solidFill>
                    <a:latin typeface="Arial"/>
                  </a:endParaRPr>
                </a:p>
              </p:txBody>
            </p:sp>
          </p:grpSp>
          <p:pic>
            <p:nvPicPr>
              <p:cNvPr id="4522" name="Picture 20" descr=""/>
              <p:cNvPicPr/>
              <p:nvPr/>
            </p:nvPicPr>
            <p:blipFill>
              <a:blip r:embed="rId6"/>
              <a:stretch/>
            </p:blipFill>
            <p:spPr>
              <a:xfrm>
                <a:off x="-2236680" y="1755000"/>
                <a:ext cx="1045800" cy="788760"/>
              </a:xfrm>
              <a:prstGeom prst="rect">
                <a:avLst/>
              </a:prstGeom>
              <a:ln w="0">
                <a:noFill/>
              </a:ln>
            </p:spPr>
          </p:pic>
        </p:grpSp>
        <p:sp>
          <p:nvSpPr>
            <p:cNvPr id="4523" name="Rectangle 18"/>
            <p:cNvSpPr/>
            <p:nvPr/>
          </p:nvSpPr>
          <p:spPr>
            <a:xfrm>
              <a:off x="-1869480" y="1821600"/>
              <a:ext cx="302040" cy="297360"/>
            </a:xfrm>
            <a:prstGeom prst="rect">
              <a:avLst/>
            </a:prstGeom>
            <a:noFill/>
            <a:ln w="19080">
              <a:solidFill>
                <a:srgbClr val="ff6200"/>
              </a:solidFill>
              <a:miter/>
            </a:ln>
          </p:spPr>
          <p:style>
            <a:lnRef idx="0"/>
            <a:fillRef idx="0"/>
            <a:effectRef idx="0"/>
            <a:fontRef idx="minor"/>
          </p:style>
          <p:txBody>
            <a:bodyPr numCol="1" spcCol="0" lIns="36000" rIns="36000" tIns="36000" bIns="36000" anchor="t">
              <a:noAutofit/>
            </a:bodyPr>
            <a:p>
              <a:endParaRPr b="0" lang="en-US" sz="1600" spc="-1" strike="noStrike">
                <a:solidFill>
                  <a:schemeClr val="dk1"/>
                </a:solidFill>
                <a:latin typeface="ING Me"/>
              </a:endParaRPr>
            </a:p>
          </p:txBody>
        </p:sp>
      </p:grpSp>
    </p:spTree>
  </p:cSld>
  <p:clrMap bg1="lt1" bg2="lt2" tx1="dk1" tx2="dk2" accent1="accent1" accent2="accent2" accent3="accent3" accent4="accent4" accent5="accent5" accent6="accent6" hlink="hlink" folHlink="folHlink"/>
  <p:sldLayoutIdLst>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38.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slideLayout" Target="../slideLayouts/slideLayout133.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slideLayout" Target="../slideLayouts/slideLayout13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slideLayout" Target="../slideLayouts/slideLayout133.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slideLayout" Target="../slideLayouts/slideLayout13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36" name="Picture Placeholder 20"/>
          <p:cNvSpPr/>
          <p:nvPr/>
        </p:nvSpPr>
        <p:spPr>
          <a:xfrm>
            <a:off x="0" y="-176040"/>
            <a:ext cx="12191760" cy="5157360"/>
          </a:xfrm>
          <a:custGeom>
            <a:avLst/>
            <a:gdLst>
              <a:gd name="textAreaLeft" fmla="*/ 0 w 12191760"/>
              <a:gd name="textAreaRight" fmla="*/ 12192120 w 12191760"/>
              <a:gd name="textAreaTop" fmla="*/ 0 h 5157360"/>
              <a:gd name="textAreaBottom" fmla="*/ 5157720 h 5157360"/>
            </a:gdLst>
            <a:ahLst/>
            <a:rect l="textAreaLeft" t="textAreaTop" r="textAreaRight" b="textAreaBottom"/>
            <a:pathLst>
              <a:path w="12192000" h="5157745">
                <a:moveTo>
                  <a:pt x="0" y="0"/>
                </a:moveTo>
                <a:lnTo>
                  <a:pt x="12192000" y="0"/>
                </a:lnTo>
                <a:lnTo>
                  <a:pt x="12192000" y="5157745"/>
                </a:lnTo>
                <a:lnTo>
                  <a:pt x="191455" y="5157745"/>
                </a:lnTo>
                <a:cubicBezTo>
                  <a:pt x="85717" y="5157745"/>
                  <a:pt x="0" y="5072028"/>
                  <a:pt x="0" y="496629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637" name="PlaceHolder 1"/>
          <p:cNvSpPr>
            <a:spLocks noGrp="1"/>
          </p:cNvSpPr>
          <p:nvPr>
            <p:ph/>
          </p:nvPr>
        </p:nvSpPr>
        <p:spPr>
          <a:xfrm>
            <a:off x="658800" y="5583960"/>
            <a:ext cx="5255640" cy="294120"/>
          </a:xfrm>
          <a:prstGeom prst="rect">
            <a:avLst/>
          </a:prstGeom>
          <a:noFill/>
          <a:ln w="0">
            <a:noFill/>
          </a:ln>
        </p:spPr>
        <p:txBody>
          <a:bodyPr lIns="0" rIns="36000" tIns="0" bIns="72000" anchor="t">
            <a:noAutofit/>
          </a:bodyPr>
          <a:p>
            <a:pPr indent="0" defTabSz="914400">
              <a:lnSpc>
                <a:spcPct val="90000"/>
              </a:lnSpc>
              <a:buNone/>
              <a:tabLst>
                <a:tab algn="l" pos="0"/>
              </a:tabLst>
            </a:pPr>
            <a:r>
              <a:rPr b="0" lang="en-GB" sz="1600" spc="-1" strike="noStrike">
                <a:solidFill>
                  <a:schemeClr val="dk1"/>
                </a:solidFill>
                <a:latin typeface="ING Me"/>
              </a:rPr>
              <a:t>October 2024</a:t>
            </a:r>
            <a:endParaRPr b="0" lang="en-GB" sz="1600" spc="-1" strike="noStrike">
              <a:solidFill>
                <a:schemeClr val="dk1"/>
              </a:solidFill>
              <a:latin typeface="ING Me"/>
            </a:endParaRPr>
          </a:p>
        </p:txBody>
      </p:sp>
      <p:sp>
        <p:nvSpPr>
          <p:cNvPr id="32638" name="PlaceHolder 2"/>
          <p:cNvSpPr>
            <a:spLocks noGrp="1"/>
          </p:cNvSpPr>
          <p:nvPr>
            <p:ph type="subTitle"/>
          </p:nvPr>
        </p:nvSpPr>
        <p:spPr>
          <a:xfrm>
            <a:off x="658800" y="5276880"/>
            <a:ext cx="5255640" cy="294120"/>
          </a:xfrm>
          <a:prstGeom prst="rect">
            <a:avLst/>
          </a:prstGeom>
          <a:noFill/>
          <a:ln w="0">
            <a:noFill/>
          </a:ln>
        </p:spPr>
        <p:txBody>
          <a:bodyPr lIns="0" rIns="36000" tIns="0" bIns="72000" anchor="t">
            <a:noAutofit/>
          </a:bodyPr>
          <a:p>
            <a:pPr indent="0" defTabSz="914400">
              <a:lnSpc>
                <a:spcPct val="90000"/>
              </a:lnSpc>
              <a:spcAft>
                <a:spcPts val="300"/>
              </a:spcAft>
              <a:buNone/>
              <a:tabLst>
                <a:tab algn="l" pos="0"/>
              </a:tabLst>
            </a:pPr>
            <a:r>
              <a:rPr b="1" lang="en-US" sz="1600" spc="-1" strike="noStrike">
                <a:solidFill>
                  <a:schemeClr val="dk1"/>
                </a:solidFill>
                <a:latin typeface="ING Me"/>
              </a:rPr>
              <a:t>Thomas Borbeli</a:t>
            </a:r>
            <a:endParaRPr b="0" lang="en-US" sz="1600" spc="-1" strike="noStrike">
              <a:solidFill>
                <a:srgbClr val="000000"/>
              </a:solidFill>
              <a:latin typeface="Arial"/>
            </a:endParaRPr>
          </a:p>
        </p:txBody>
      </p:sp>
      <p:sp>
        <p:nvSpPr>
          <p:cNvPr id="32639" name="PlaceHolder 3"/>
          <p:cNvSpPr>
            <a:spLocks noGrp="1"/>
          </p:cNvSpPr>
          <p:nvPr>
            <p:ph type="title"/>
          </p:nvPr>
        </p:nvSpPr>
        <p:spPr>
          <a:xfrm>
            <a:off x="658800" y="1634400"/>
            <a:ext cx="66564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Prompt Engineering</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84" name="PlaceHolder 1"/>
          <p:cNvSpPr>
            <a:spLocks noGrp="1"/>
          </p:cNvSpPr>
          <p:nvPr>
            <p:ph type="sldNum" idx="91"/>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D6C9F550-6719-4AA2-A79A-4AE8E89240C9}"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85"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Zero-shot prompting</a:t>
            </a:r>
            <a:endParaRPr b="0" lang="en-GB" sz="2800" spc="-1" strike="noStrike">
              <a:solidFill>
                <a:schemeClr val="dk1"/>
              </a:solidFill>
              <a:latin typeface="ING Me"/>
            </a:endParaRPr>
          </a:p>
        </p:txBody>
      </p:sp>
      <p:sp>
        <p:nvSpPr>
          <p:cNvPr id="32686"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Instructs the model to perform a task without providing examples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
              </a:buBlip>
              <a:tabLst>
                <a:tab algn="l" pos="0"/>
              </a:tabLst>
            </a:pPr>
            <a:r>
              <a:rPr b="0" lang="en-US" sz="2000" spc="-1" strike="noStrike">
                <a:solidFill>
                  <a:schemeClr val="dk1"/>
                </a:solidFill>
                <a:latin typeface="ING Me"/>
              </a:rPr>
              <a:t>These tasks can include</a:t>
            </a:r>
            <a:r>
              <a:rPr b="0" lang="en-US" sz="2000" spc="-1" strike="noStrike">
                <a:solidFill>
                  <a:schemeClr val="dk1"/>
                </a:solidFill>
                <a:latin typeface="ING Me"/>
              </a:rPr>
              <a:t>:</a:t>
            </a:r>
            <a:endParaRPr b="0" lang="en-GB" sz="2000" spc="-1" strike="noStrike">
              <a:solidFill>
                <a:schemeClr val="dk1"/>
              </a:solidFill>
              <a:latin typeface="ING Me"/>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000" spc="-1" strike="noStrike">
                <a:solidFill>
                  <a:schemeClr val="dk1"/>
                </a:solidFill>
                <a:latin typeface="ING Me"/>
              </a:rPr>
              <a:t>Sentiment classification (Hands-on)</a:t>
            </a:r>
            <a:endParaRPr b="0" lang="en-GB" sz="2000" spc="-1" strike="noStrike">
              <a:solidFill>
                <a:schemeClr val="dk1"/>
              </a:solidFill>
              <a:latin typeface="ING Me"/>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000" spc="-1" strike="noStrike">
                <a:solidFill>
                  <a:schemeClr val="dk1"/>
                </a:solidFill>
                <a:latin typeface="ING Me"/>
              </a:rPr>
              <a:t>Language translation</a:t>
            </a:r>
            <a:endParaRPr b="0" lang="en-GB" sz="2000" spc="-1" strike="noStrike">
              <a:solidFill>
                <a:schemeClr val="dk1"/>
              </a:solidFill>
              <a:latin typeface="ING Me"/>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000" spc="-1" strike="noStrike">
                <a:solidFill>
                  <a:schemeClr val="dk1"/>
                </a:solidFill>
                <a:latin typeface="ING Me"/>
              </a:rPr>
              <a:t>Named Entity Recognition (Hands-on)</a:t>
            </a:r>
            <a:endParaRPr b="0" lang="en-GB" sz="2000" spc="-1" strike="noStrike">
              <a:solidFill>
                <a:schemeClr val="dk1"/>
              </a:solidFill>
              <a:latin typeface="ING Me"/>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000" spc="-1" strike="noStrike">
                <a:solidFill>
                  <a:schemeClr val="dk1"/>
                </a:solidFill>
                <a:latin typeface="ING Me"/>
              </a:rPr>
              <a:t>Text Summarization</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US" sz="2000" spc="-1" strike="noStrike">
                <a:solidFill>
                  <a:schemeClr val="dk1"/>
                </a:solidFill>
                <a:latin typeface="ING Me"/>
              </a:rPr>
              <a:t>Models like GPT-3.5, GPT-4 or Claude 3 can handle tasks this way due to large-scale training</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3"/>
              </a:buBlip>
              <a:tabLst>
                <a:tab algn="l" pos="0"/>
              </a:tabLst>
            </a:pPr>
            <a:r>
              <a:rPr b="1" lang="en-US" sz="2000" spc="-1" strike="noStrike">
                <a:solidFill>
                  <a:schemeClr val="dk1"/>
                </a:solidFill>
                <a:latin typeface="ING Me"/>
              </a:rPr>
              <a:t>Next step</a:t>
            </a:r>
            <a:r>
              <a:rPr b="0" lang="en-US" sz="2000" spc="-1" strike="noStrike">
                <a:solidFill>
                  <a:schemeClr val="dk1"/>
                </a:solidFill>
                <a:latin typeface="ING Me"/>
              </a:rPr>
              <a:t>: When zero-shot fails, use examples (Few-shot Prompting)</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687" name="Group 1"/>
          <p:cNvGrpSpPr/>
          <p:nvPr/>
        </p:nvGrpSpPr>
        <p:grpSpPr>
          <a:xfrm>
            <a:off x="-2368440" y="0"/>
            <a:ext cx="1860120" cy="5727240"/>
            <a:chOff x="-2368440" y="0"/>
            <a:chExt cx="1860120" cy="5727240"/>
          </a:xfrm>
        </p:grpSpPr>
        <p:sp>
          <p:nvSpPr>
            <p:cNvPr id="32688" name="Rectangle 10"/>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689" name="Rectangle 11"/>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690" name="Rectangle 12"/>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691" name="Group 3"/>
            <p:cNvGrpSpPr/>
            <p:nvPr/>
          </p:nvGrpSpPr>
          <p:grpSpPr>
            <a:xfrm>
              <a:off x="-2243880" y="1073880"/>
              <a:ext cx="1580400" cy="946800"/>
              <a:chOff x="-2243880" y="1073880"/>
              <a:chExt cx="1580400" cy="946800"/>
            </a:xfrm>
          </p:grpSpPr>
          <p:sp>
            <p:nvSpPr>
              <p:cNvPr id="32692" name="Picture 4"/>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693" name="Multiply 4"/>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94" name="PlaceHolder 1"/>
          <p:cNvSpPr>
            <a:spLocks noGrp="1"/>
          </p:cNvSpPr>
          <p:nvPr>
            <p:ph type="sldNum" idx="92"/>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2C678BDA-FA83-4662-BD91-55F93A64B60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95"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Few-Shot Prompting</a:t>
            </a:r>
            <a:endParaRPr b="0" lang="en-GB" sz="2800" spc="-1" strike="noStrike">
              <a:solidFill>
                <a:schemeClr val="dk1"/>
              </a:solidFill>
              <a:latin typeface="ING Me"/>
            </a:endParaRPr>
          </a:p>
        </p:txBody>
      </p:sp>
      <p:sp>
        <p:nvSpPr>
          <p:cNvPr id="32696"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
              </a:buBlip>
              <a:tabLst>
                <a:tab algn="l" pos="0"/>
              </a:tabLst>
            </a:pPr>
            <a:r>
              <a:rPr b="0" lang="en-US" sz="2000" spc="-1" strike="noStrike">
                <a:solidFill>
                  <a:schemeClr val="dk1"/>
                </a:solidFill>
                <a:latin typeface="ING Me"/>
              </a:rPr>
              <a:t>You put examples of what you want the Gen AI to do in your prompt.</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US" sz="2000" spc="-1" strike="noStrike">
                <a:solidFill>
                  <a:schemeClr val="dk1"/>
                </a:solidFill>
                <a:latin typeface="ING Me"/>
              </a:rPr>
              <a:t>These examples are also called </a:t>
            </a:r>
            <a:r>
              <a:rPr b="1" lang="en-US" sz="2000" spc="-1" strike="noStrike">
                <a:solidFill>
                  <a:schemeClr val="dk1"/>
                </a:solidFill>
                <a:latin typeface="ING Me"/>
              </a:rPr>
              <a:t>shots</a:t>
            </a:r>
            <a:r>
              <a:rPr b="0" lang="en-US" sz="2000" spc="-1" strike="noStrike">
                <a:solidFill>
                  <a:schemeClr val="dk1"/>
                </a:solidFill>
                <a:latin typeface="ING Me"/>
              </a:rPr>
              <a:t>, which is how the technique gets its name.</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3"/>
              </a:buBlip>
              <a:tabLst>
                <a:tab algn="l" pos="0"/>
              </a:tabLst>
            </a:pPr>
            <a:r>
              <a:rPr b="0" lang="en-US" sz="2000" spc="-1" strike="noStrike">
                <a:solidFill>
                  <a:schemeClr val="dk1"/>
                </a:solidFill>
                <a:latin typeface="ING Me"/>
              </a:rPr>
              <a:t>Few-Shot Prompting builds upon the idea that large language models</a:t>
            </a:r>
            <a:r>
              <a:rPr b="1" lang="en-US" sz="2000" spc="-1" strike="noStrike">
                <a:solidFill>
                  <a:schemeClr val="dk1"/>
                </a:solidFill>
                <a:latin typeface="ING Me"/>
              </a:rPr>
              <a:t> can learn new information from their prompt</a:t>
            </a:r>
            <a:r>
              <a:rPr b="0" lang="en-US" sz="2000" spc="-1" strike="noStrike">
                <a:solidFill>
                  <a:schemeClr val="dk1"/>
                </a:solidFill>
                <a:latin typeface="ING Me"/>
              </a:rPr>
              <a:t>. </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697" name="Group 11"/>
          <p:cNvGrpSpPr/>
          <p:nvPr/>
        </p:nvGrpSpPr>
        <p:grpSpPr>
          <a:xfrm>
            <a:off x="-2368440" y="0"/>
            <a:ext cx="1860120" cy="5727240"/>
            <a:chOff x="-2368440" y="0"/>
            <a:chExt cx="1860120" cy="5727240"/>
          </a:xfrm>
        </p:grpSpPr>
        <p:sp>
          <p:nvSpPr>
            <p:cNvPr id="32698" name="Rectangle 13"/>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699" name="Rectangle 14"/>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700" name="Rectangle 15"/>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701" name="Group 12"/>
            <p:cNvGrpSpPr/>
            <p:nvPr/>
          </p:nvGrpSpPr>
          <p:grpSpPr>
            <a:xfrm>
              <a:off x="-2243880" y="1073880"/>
              <a:ext cx="1580400" cy="946800"/>
              <a:chOff x="-2243880" y="1073880"/>
              <a:chExt cx="1580400" cy="946800"/>
            </a:xfrm>
          </p:grpSpPr>
          <p:sp>
            <p:nvSpPr>
              <p:cNvPr id="32702" name="Picture 5"/>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03" name="Multiply 5"/>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04" name="Picture Placeholder 4" descr="A picture containing water, blue, sitting, boat&#10;&#10;Description automatically generated"/>
          <p:cNvPicPr/>
          <p:nvPr/>
        </p:nvPicPr>
        <p:blipFill>
          <a:blip r:embed="rId1">
            <a:alphaModFix amt="10000"/>
          </a:blip>
          <a:srcRect l="0" t="12500" r="0" b="12500"/>
          <a:stretch/>
        </p:blipFill>
        <p:spPr>
          <a:xfrm>
            <a:off x="0" y="0"/>
            <a:ext cx="12191760" cy="6857640"/>
          </a:xfrm>
          <a:prstGeom prst="rect">
            <a:avLst/>
          </a:prstGeom>
          <a:ln w="0">
            <a:noFill/>
          </a:ln>
        </p:spPr>
      </p:pic>
      <p:sp>
        <p:nvSpPr>
          <p:cNvPr id="32705" name="PlaceHolder 1"/>
          <p:cNvSpPr>
            <a:spLocks noGrp="1"/>
          </p:cNvSpPr>
          <p:nvPr>
            <p:ph type="title"/>
          </p:nvPr>
        </p:nvSpPr>
        <p:spPr>
          <a:xfrm>
            <a:off x="658800" y="2448000"/>
            <a:ext cx="75708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Prompt Injection</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06" name="PlaceHolder 1"/>
          <p:cNvSpPr>
            <a:spLocks noGrp="1"/>
          </p:cNvSpPr>
          <p:nvPr>
            <p:ph type="sldNum" idx="93"/>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CAB2CEDC-AD49-4E8C-B16C-C13F2FD3E1B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707"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Prompt Injection</a:t>
            </a:r>
            <a:endParaRPr b="0" lang="en-GB" sz="2800" spc="-1" strike="noStrike">
              <a:solidFill>
                <a:schemeClr val="dk1"/>
              </a:solidFill>
              <a:latin typeface="ING Me"/>
            </a:endParaRPr>
          </a:p>
        </p:txBody>
      </p:sp>
      <p:sp>
        <p:nvSpPr>
          <p:cNvPr id="32708"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Definition</a:t>
            </a:r>
            <a:r>
              <a:rPr b="0" lang="en-US" sz="2000" spc="-1" strike="noStrike">
                <a:solidFill>
                  <a:schemeClr val="dk1"/>
                </a:solidFill>
                <a:latin typeface="ING Me"/>
              </a:rPr>
              <a:t>: Prompt injection is a technique used to manipulate AI models by injecting additional or misleading instructions into a prompt to alter the model's behavior or output.</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Vulnerability</a:t>
            </a:r>
            <a:r>
              <a:rPr b="0" lang="en-US" sz="2000" spc="-1" strike="noStrike">
                <a:solidFill>
                  <a:schemeClr val="dk1"/>
                </a:solidFill>
                <a:latin typeface="ING Me"/>
              </a:rPr>
              <a:t>: Models that rely on input prompts without proper validation can be susceptible to this attack, leading to unintended or harmful responses.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Examples of Harm</a:t>
            </a:r>
            <a:r>
              <a:rPr b="0" lang="en-US" sz="2000" spc="-1" strike="noStrike">
                <a:solidFill>
                  <a:schemeClr val="dk1"/>
                </a:solidFill>
                <a:latin typeface="ING Me"/>
              </a:rPr>
              <a:t>: It can be exploited to bypass safety controls, generate inappropriate content, or leak confidential information.</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Mitigation</a:t>
            </a:r>
            <a:r>
              <a:rPr b="0" lang="en-US" sz="2000" spc="-1" strike="noStrike">
                <a:solidFill>
                  <a:schemeClr val="dk1"/>
                </a:solidFill>
                <a:latin typeface="ING Me"/>
              </a:rPr>
              <a:t>: To prevent prompt injection, input validation, content filtering, and prompt sanitization should be implemented to ensure robust responses.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709" name="Group 4"/>
          <p:cNvGrpSpPr/>
          <p:nvPr/>
        </p:nvGrpSpPr>
        <p:grpSpPr>
          <a:xfrm>
            <a:off x="-2368440" y="0"/>
            <a:ext cx="1860120" cy="5727240"/>
            <a:chOff x="-2368440" y="0"/>
            <a:chExt cx="1860120" cy="5727240"/>
          </a:xfrm>
        </p:grpSpPr>
        <p:sp>
          <p:nvSpPr>
            <p:cNvPr id="32710" name="Rectangle 1"/>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711" name="Rectangle 2"/>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712" name="Rectangle 3"/>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713" name="Group 5"/>
            <p:cNvGrpSpPr/>
            <p:nvPr/>
          </p:nvGrpSpPr>
          <p:grpSpPr>
            <a:xfrm>
              <a:off x="-2243880" y="1073880"/>
              <a:ext cx="1580400" cy="946800"/>
              <a:chOff x="-2243880" y="1073880"/>
              <a:chExt cx="1580400" cy="946800"/>
            </a:xfrm>
          </p:grpSpPr>
          <p:sp>
            <p:nvSpPr>
              <p:cNvPr id="32714" name="Picture 1"/>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15" name="Multiply 1"/>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16" name="Picture Placeholder 5" descr="A picture containing water, blue, sitting, boat&#10;&#10;Description automatically generated"/>
          <p:cNvPicPr/>
          <p:nvPr/>
        </p:nvPicPr>
        <p:blipFill>
          <a:blip r:embed="rId1">
            <a:alphaModFix amt="10000"/>
          </a:blip>
          <a:srcRect l="0" t="12500" r="0" b="12500"/>
          <a:stretch/>
        </p:blipFill>
        <p:spPr>
          <a:xfrm>
            <a:off x="0" y="0"/>
            <a:ext cx="12191760" cy="6857640"/>
          </a:xfrm>
          <a:prstGeom prst="rect">
            <a:avLst/>
          </a:prstGeom>
          <a:ln w="0">
            <a:noFill/>
          </a:ln>
        </p:spPr>
      </p:pic>
      <p:sp>
        <p:nvSpPr>
          <p:cNvPr id="32717" name="PlaceHolder 1"/>
          <p:cNvSpPr>
            <a:spLocks noGrp="1"/>
          </p:cNvSpPr>
          <p:nvPr>
            <p:ph type="title"/>
          </p:nvPr>
        </p:nvSpPr>
        <p:spPr>
          <a:xfrm>
            <a:off x="658800" y="2448000"/>
            <a:ext cx="75708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Advanced Techniques</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18" name="PlaceHolder 1"/>
          <p:cNvSpPr>
            <a:spLocks noGrp="1"/>
          </p:cNvSpPr>
          <p:nvPr>
            <p:ph type="sldNum" idx="94"/>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BA55F9AF-2298-4794-8CBE-C26961E2E293}"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719"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Prompt Chaining</a:t>
            </a:r>
            <a:endParaRPr b="0" lang="en-GB" sz="2800" spc="-1" strike="noStrike">
              <a:solidFill>
                <a:schemeClr val="dk1"/>
              </a:solidFill>
              <a:latin typeface="ING Me"/>
            </a:endParaRPr>
          </a:p>
        </p:txBody>
      </p:sp>
      <p:sp>
        <p:nvSpPr>
          <p:cNvPr id="32720"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Definition</a:t>
            </a:r>
            <a:r>
              <a:rPr b="0" lang="en-US" sz="2000" spc="-1" strike="noStrike">
                <a:solidFill>
                  <a:schemeClr val="dk1"/>
                </a:solidFill>
                <a:latin typeface="ING Me"/>
              </a:rPr>
              <a:t>: Prompt chaining is a technique in prompt engineering where a complex task is broken into subtasks, each handled by a separate prompt.</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Purpose</a:t>
            </a:r>
            <a:r>
              <a:rPr b="0" lang="en-US" sz="2000" spc="-1" strike="noStrike">
                <a:solidFill>
                  <a:schemeClr val="dk1"/>
                </a:solidFill>
                <a:latin typeface="ING Me"/>
              </a:rPr>
              <a:t>: Improves the performance, transparency, and reliability of large language models (LLMs).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How it works</a:t>
            </a:r>
            <a:r>
              <a:rPr b="0" lang="en-US" sz="2000" spc="-1" strike="noStrike">
                <a:solidFill>
                  <a:schemeClr val="dk1"/>
                </a:solidFill>
                <a:latin typeface="ING Me"/>
              </a:rPr>
              <a:t>: Responses from one prompt are used as inputs for another, allowing for task transformations before arriving at the final output.</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Benefit of Prompt Chaining</a:t>
            </a:r>
            <a:r>
              <a:rPr b="0" lang="en-US" sz="2000" spc="-1" strike="noStrike">
                <a:solidFill>
                  <a:schemeClr val="dk1"/>
                </a:solidFill>
                <a:latin typeface="ING Me"/>
              </a:rPr>
              <a:t>: Improves the performance, transparency, and controllability of LLMs by breaking down complex tasks into manageable subtasks, enabling easier debugging, optimization, and enhanced user experience.</a:t>
            </a:r>
            <a:endParaRPr b="0" lang="en-GB" sz="2000" spc="-1" strike="noStrike">
              <a:solidFill>
                <a:schemeClr val="dk1"/>
              </a:solidFill>
              <a:latin typeface="ING Me"/>
            </a:endParaRPr>
          </a:p>
          <a:p>
            <a:pPr indent="0" defTabSz="914400">
              <a:lnSpc>
                <a:spcPct val="90000"/>
              </a:lnSpc>
              <a:spcAft>
                <a:spcPts val="300"/>
              </a:spcAft>
              <a:buNone/>
              <a:tabLst>
                <a:tab algn="l" pos="0"/>
              </a:tabLst>
            </a:pPr>
            <a:r>
              <a:rPr b="0" lang="en-US" sz="2000" spc="-1" strike="noStrike">
                <a:solidFill>
                  <a:schemeClr val="dk1"/>
                </a:solidFill>
                <a:latin typeface="ING Me"/>
              </a:rPr>
              <a:t>    </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721" name="Group 17"/>
          <p:cNvGrpSpPr/>
          <p:nvPr/>
        </p:nvGrpSpPr>
        <p:grpSpPr>
          <a:xfrm>
            <a:off x="-2368440" y="0"/>
            <a:ext cx="1860120" cy="5727240"/>
            <a:chOff x="-2368440" y="0"/>
            <a:chExt cx="1860120" cy="5727240"/>
          </a:xfrm>
        </p:grpSpPr>
        <p:sp>
          <p:nvSpPr>
            <p:cNvPr id="32722" name="Rectangle 22"/>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723" name="Rectangle 23"/>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724" name="Rectangle 24"/>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725" name="Group 18"/>
            <p:cNvGrpSpPr/>
            <p:nvPr/>
          </p:nvGrpSpPr>
          <p:grpSpPr>
            <a:xfrm>
              <a:off x="-2243880" y="1073880"/>
              <a:ext cx="1580400" cy="946800"/>
              <a:chOff x="-2243880" y="1073880"/>
              <a:chExt cx="1580400" cy="946800"/>
            </a:xfrm>
          </p:grpSpPr>
          <p:sp>
            <p:nvSpPr>
              <p:cNvPr id="32726" name="Picture 8"/>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27" name="Multiply 8"/>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28" name="PlaceHolder 1"/>
          <p:cNvSpPr>
            <a:spLocks noGrp="1"/>
          </p:cNvSpPr>
          <p:nvPr>
            <p:ph type="sldNum" idx="95"/>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0F2A82E8-FC0E-4903-BB93-AD28DA22CFA6}"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729"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Chain-of-thought prompting</a:t>
            </a:r>
            <a:endParaRPr b="0" lang="en-GB" sz="2800" spc="-1" strike="noStrike">
              <a:solidFill>
                <a:schemeClr val="dk1"/>
              </a:solidFill>
              <a:latin typeface="ING Me"/>
            </a:endParaRPr>
          </a:p>
        </p:txBody>
      </p:sp>
      <p:sp>
        <p:nvSpPr>
          <p:cNvPr id="32730"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Chain-of-Thought (CoT) Prompting </a:t>
            </a:r>
            <a:r>
              <a:rPr b="0" lang="en-US" sz="2000" spc="-1" strike="noStrike">
                <a:solidFill>
                  <a:schemeClr val="dk1"/>
                </a:solidFill>
                <a:latin typeface="ING Me"/>
              </a:rPr>
              <a:t>encourages Large Language Models (LLMs) to explain their reasoning step-by-step, enhancing the accuracy and interpretability of their responses compared to standard prompts.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Effectiveness</a:t>
            </a:r>
            <a:r>
              <a:rPr b="0" lang="en-US" sz="2000" spc="-1" strike="noStrike">
                <a:solidFill>
                  <a:schemeClr val="dk1"/>
                </a:solidFill>
                <a:latin typeface="ING Me"/>
              </a:rPr>
              <a:t>: CoT prompting is particularly successful in tasks involving arithmetic, commonsense, and symbolic reasoning, with larger models (100B+ parameters) seeing the most significant improvements in performance.</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Limitations</a:t>
            </a:r>
            <a:r>
              <a:rPr b="0" lang="en-US" sz="2000" spc="-1" strike="noStrike">
                <a:solidFill>
                  <a:schemeClr val="dk1"/>
                </a:solidFill>
                <a:latin typeface="ING Me"/>
              </a:rPr>
              <a:t>: CoT prompts only yield performance gains in large-scale models; smaller models may produce illogical reasoning chains, reducing accuracy.</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Impact</a:t>
            </a:r>
            <a:r>
              <a:rPr b="0" lang="en-US" sz="2000" spc="-1" strike="noStrike">
                <a:solidFill>
                  <a:schemeClr val="dk1"/>
                </a:solidFill>
                <a:latin typeface="ING Me"/>
              </a:rPr>
              <a:t>: By guiding LLMs to demonstrate their reasoning process, CoT prompting bridges the gap between human-like reasoning and AI-generated outputs.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731" name="Group 15"/>
          <p:cNvGrpSpPr/>
          <p:nvPr/>
        </p:nvGrpSpPr>
        <p:grpSpPr>
          <a:xfrm>
            <a:off x="-2368440" y="0"/>
            <a:ext cx="1860120" cy="5727240"/>
            <a:chOff x="-2368440" y="0"/>
            <a:chExt cx="1860120" cy="5727240"/>
          </a:xfrm>
        </p:grpSpPr>
        <p:sp>
          <p:nvSpPr>
            <p:cNvPr id="32732" name="Rectangle 19"/>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733" name="Rectangle 20"/>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734" name="Rectangle 21"/>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735" name="Group 16"/>
            <p:cNvGrpSpPr/>
            <p:nvPr/>
          </p:nvGrpSpPr>
          <p:grpSpPr>
            <a:xfrm>
              <a:off x="-2243880" y="1073880"/>
              <a:ext cx="1580400" cy="946800"/>
              <a:chOff x="-2243880" y="1073880"/>
              <a:chExt cx="1580400" cy="946800"/>
            </a:xfrm>
          </p:grpSpPr>
          <p:sp>
            <p:nvSpPr>
              <p:cNvPr id="32736" name="Picture 7"/>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37" name="Multiply 7"/>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38" name="PlaceHolder 1"/>
          <p:cNvSpPr>
            <a:spLocks noGrp="1"/>
          </p:cNvSpPr>
          <p:nvPr>
            <p:ph type="sldNum" idx="9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618AFD3-4CAC-49E8-8109-5393F07C38BC}"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739"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GB" sz="2800" spc="-1" strike="noStrike">
                <a:solidFill>
                  <a:schemeClr val="dk2"/>
                </a:solidFill>
                <a:latin typeface="ING Me"/>
                <a:ea typeface="Arial"/>
              </a:rPr>
              <a:t>Tree-of-Thought Prompting</a:t>
            </a:r>
            <a:endParaRPr b="0" lang="en-GB" sz="2800" spc="-1" strike="noStrike">
              <a:solidFill>
                <a:schemeClr val="dk1"/>
              </a:solidFill>
              <a:latin typeface="ING Me"/>
            </a:endParaRPr>
          </a:p>
        </p:txBody>
      </p:sp>
      <p:sp>
        <p:nvSpPr>
          <p:cNvPr id="32740"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Tree-of-Thought (ToT) Prompting </a:t>
            </a:r>
            <a:r>
              <a:rPr b="0" lang="en-US" sz="2000" spc="-1" strike="noStrike">
                <a:solidFill>
                  <a:schemeClr val="dk1"/>
                </a:solidFill>
                <a:latin typeface="ING Me"/>
              </a:rPr>
              <a:t>helps Large Language Models (LLMs) break complex problems into smaller steps, encouraging them to explore different solutions and correct mistakes along the way.</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Effectiveness</a:t>
            </a:r>
            <a:r>
              <a:rPr b="0" lang="en-US" sz="2000" spc="-1" strike="noStrike">
                <a:solidFill>
                  <a:schemeClr val="dk1"/>
                </a:solidFill>
                <a:latin typeface="ING Me"/>
              </a:rPr>
              <a:t>: ToT is useful for tasks like planning or brainstorming. For example, when solving a complex problem, each step is evaluated by “experts” (LLM’s stages), allowing for group-like collaboration and refinement.</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Limitations</a:t>
            </a:r>
            <a:r>
              <a:rPr b="0" lang="en-US" sz="2000" spc="-1" strike="noStrike">
                <a:solidFill>
                  <a:schemeClr val="dk1"/>
                </a:solidFill>
                <a:latin typeface="ING Me"/>
              </a:rPr>
              <a:t>: Not very effective for simpler tasks.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Impact</a:t>
            </a:r>
            <a:r>
              <a:rPr b="0" lang="en-US" sz="2000" spc="-1" strike="noStrike">
                <a:solidFill>
                  <a:schemeClr val="dk1"/>
                </a:solidFill>
                <a:latin typeface="ING Me"/>
              </a:rPr>
              <a:t>: ToT enhances decision-making by guiding the model through a structured, step-by-step thinking process, simulating collaborative problem-solving.</a:t>
            </a:r>
            <a:endParaRPr b="0" lang="en-GB" sz="2000" spc="-1" strike="noStrike">
              <a:solidFill>
                <a:schemeClr val="dk1"/>
              </a:solidFill>
              <a:latin typeface="ING Me"/>
            </a:endParaRPr>
          </a:p>
        </p:txBody>
      </p:sp>
      <p:grpSp>
        <p:nvGrpSpPr>
          <p:cNvPr id="32741" name="Group 19"/>
          <p:cNvGrpSpPr/>
          <p:nvPr/>
        </p:nvGrpSpPr>
        <p:grpSpPr>
          <a:xfrm>
            <a:off x="-2368440" y="0"/>
            <a:ext cx="1860120" cy="5727240"/>
            <a:chOff x="-2368440" y="0"/>
            <a:chExt cx="1860120" cy="5727240"/>
          </a:xfrm>
        </p:grpSpPr>
        <p:sp>
          <p:nvSpPr>
            <p:cNvPr id="32742" name="Rectangle 25"/>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743" name="Rectangle 26"/>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744" name="Rectangle 27"/>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745" name="Group 20"/>
            <p:cNvGrpSpPr/>
            <p:nvPr/>
          </p:nvGrpSpPr>
          <p:grpSpPr>
            <a:xfrm>
              <a:off x="-2243880" y="1073880"/>
              <a:ext cx="1580400" cy="946800"/>
              <a:chOff x="-2243880" y="1073880"/>
              <a:chExt cx="1580400" cy="946800"/>
            </a:xfrm>
          </p:grpSpPr>
          <p:sp>
            <p:nvSpPr>
              <p:cNvPr id="32746" name="Picture 9"/>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47" name="Multiply 9"/>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48" name="PlaceHolder 1"/>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References</a:t>
            </a:r>
            <a:endParaRPr b="0" lang="en-GB" sz="2800" spc="-1" strike="noStrike">
              <a:solidFill>
                <a:schemeClr val="dk1"/>
              </a:solidFill>
              <a:latin typeface="ING Me"/>
            </a:endParaRPr>
          </a:p>
        </p:txBody>
      </p:sp>
      <p:sp>
        <p:nvSpPr>
          <p:cNvPr id="32749" name="PlaceHolder 2"/>
          <p:cNvSpPr>
            <a:spLocks noGrp="1"/>
          </p:cNvSpPr>
          <p:nvPr>
            <p:ph/>
          </p:nvPr>
        </p:nvSpPr>
        <p:spPr>
          <a:xfrm>
            <a:off x="659160" y="1141200"/>
            <a:ext cx="108752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https://learnprompting.org/docs/introduction</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https://github.com/dair-ai/Prompt-Engineering-Guide</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https://www.promptingguide.ai/</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https://github.com/BrightPool/udemy-prompt-engineering-course</a:t>
            </a:r>
            <a:endParaRPr b="0" lang="en-GB" sz="2000" spc="-1" strike="noStrike">
              <a:solidFill>
                <a:schemeClr val="dk1"/>
              </a:solidFill>
              <a:latin typeface="ING Me"/>
            </a:endParaRPr>
          </a:p>
        </p:txBody>
      </p:sp>
      <p:sp>
        <p:nvSpPr>
          <p:cNvPr id="32750" name="PlaceHolder 3"/>
          <p:cNvSpPr>
            <a:spLocks noGrp="1"/>
          </p:cNvSpPr>
          <p:nvPr>
            <p:ph type="sldNum" idx="9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81670318-6D9D-40BF-AEBF-575918F9034C}"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40" name="PlaceHolder 1"/>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What we’ll cover today</a:t>
            </a:r>
            <a:endParaRPr b="0" lang="en-GB" sz="2800" spc="-1" strike="noStrike">
              <a:solidFill>
                <a:schemeClr val="dk1"/>
              </a:solidFill>
              <a:latin typeface="ING Me"/>
            </a:endParaRPr>
          </a:p>
        </p:txBody>
      </p:sp>
      <p:sp>
        <p:nvSpPr>
          <p:cNvPr id="32641" name="PlaceHolder 2"/>
          <p:cNvSpPr>
            <a:spLocks noGrp="1"/>
          </p:cNvSpPr>
          <p:nvPr>
            <p:ph/>
          </p:nvPr>
        </p:nvSpPr>
        <p:spPr>
          <a:xfrm>
            <a:off x="659160" y="1141200"/>
            <a:ext cx="10875240" cy="5057640"/>
          </a:xfrm>
          <a:prstGeom prst="rect">
            <a:avLst/>
          </a:prstGeom>
          <a:noFill/>
          <a:ln w="0">
            <a:noFill/>
          </a:ln>
        </p:spPr>
        <p:txBody>
          <a:bodyPr lIns="0" rIns="0" tIns="0" bIns="0" anchor="t">
            <a:noAutofit/>
          </a:bodyPr>
          <a:p>
            <a:pPr marL="360000" indent="-360000" defTabSz="914400">
              <a:lnSpc>
                <a:spcPct val="90000"/>
              </a:lnSpc>
              <a:spcBef>
                <a:spcPts val="201"/>
              </a:spcBef>
              <a:spcAft>
                <a:spcPts val="799"/>
              </a:spcAft>
              <a:buClr>
                <a:srgbClr val="000000"/>
              </a:buClr>
              <a:buFont typeface="OpenSymbol"/>
              <a:buAutoNum type="arabicPeriod"/>
            </a:pPr>
            <a:r>
              <a:rPr b="0" lang="en-GB" sz="2000" spc="-1" strike="noStrike">
                <a:solidFill>
                  <a:schemeClr val="dk1"/>
                </a:solidFill>
                <a:latin typeface="ING Me"/>
              </a:rPr>
              <a:t>What is Prompt Engineering &amp; Core Principles</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The Structure of a prompt</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Beginner Techniques </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Prompt Injection</a:t>
            </a:r>
            <a:endParaRPr b="0" lang="en-GB" sz="2000" spc="-1" strike="noStrike">
              <a:solidFill>
                <a:schemeClr val="dk1"/>
              </a:solidFill>
              <a:latin typeface="ING Me"/>
            </a:endParaRPr>
          </a:p>
          <a:p>
            <a:pPr marL="360000" indent="-360000" defTabSz="914400">
              <a:lnSpc>
                <a:spcPct val="90000"/>
              </a:lnSpc>
              <a:spcBef>
                <a:spcPts val="201"/>
              </a:spcBef>
              <a:spcAft>
                <a:spcPts val="799"/>
              </a:spcAft>
              <a:buClr>
                <a:srgbClr val="000000"/>
              </a:buClr>
              <a:buFont typeface="OpenSymbol"/>
              <a:buAutoNum type="arabicPeriod"/>
            </a:pPr>
            <a:r>
              <a:rPr b="0" lang="en-US" sz="2000" spc="-1" strike="noStrike">
                <a:solidFill>
                  <a:schemeClr val="dk1"/>
                </a:solidFill>
                <a:latin typeface="ING Me"/>
              </a:rPr>
              <a:t>Advanced Techniques </a:t>
            </a:r>
            <a:endParaRPr b="0" lang="en-GB" sz="2000" spc="-1" strike="noStrike">
              <a:solidFill>
                <a:schemeClr val="dk1"/>
              </a:solidFill>
              <a:latin typeface="ING Me"/>
            </a:endParaRPr>
          </a:p>
        </p:txBody>
      </p:sp>
      <p:sp>
        <p:nvSpPr>
          <p:cNvPr id="32642" name="PlaceHolder 3"/>
          <p:cNvSpPr>
            <a:spLocks noGrp="1"/>
          </p:cNvSpPr>
          <p:nvPr>
            <p:ph type="sldNum" idx="86"/>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17479438-07B6-41A4-ACD1-8D37A8697823}"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43" name="Picture Placeholder 2" descr="A picture containing water, blue, sitting, boat&#10;&#10;Description automatically generated"/>
          <p:cNvPicPr/>
          <p:nvPr/>
        </p:nvPicPr>
        <p:blipFill>
          <a:blip r:embed="rId1">
            <a:alphaModFix amt="10000"/>
          </a:blip>
          <a:srcRect l="0" t="12500" r="0" b="12500"/>
          <a:stretch/>
        </p:blipFill>
        <p:spPr>
          <a:xfrm>
            <a:off x="0" y="0"/>
            <a:ext cx="12191760" cy="6857640"/>
          </a:xfrm>
          <a:prstGeom prst="rect">
            <a:avLst/>
          </a:prstGeom>
          <a:ln w="0">
            <a:noFill/>
          </a:ln>
        </p:spPr>
      </p:pic>
      <p:sp>
        <p:nvSpPr>
          <p:cNvPr id="32644" name="PlaceHolder 1"/>
          <p:cNvSpPr>
            <a:spLocks noGrp="1"/>
          </p:cNvSpPr>
          <p:nvPr>
            <p:ph type="title"/>
          </p:nvPr>
        </p:nvSpPr>
        <p:spPr>
          <a:xfrm>
            <a:off x="658800" y="2448000"/>
            <a:ext cx="75708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What is Prompt Engineering?</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45" name="PlaceHolder 1"/>
          <p:cNvSpPr>
            <a:spLocks noGrp="1"/>
          </p:cNvSpPr>
          <p:nvPr>
            <p:ph type="sldNum" idx="87"/>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FB790D4D-FB02-4A53-ADB0-3650F7EAECE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46"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What is Prompt Engineering?</a:t>
            </a:r>
            <a:endParaRPr b="0" lang="en-GB" sz="2800" spc="-1" strike="noStrike">
              <a:solidFill>
                <a:schemeClr val="dk1"/>
              </a:solidFill>
              <a:latin typeface="ING Me"/>
            </a:endParaRPr>
          </a:p>
        </p:txBody>
      </p:sp>
      <p:sp>
        <p:nvSpPr>
          <p:cNvPr id="32647"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a:lnSpc>
                <a:spcPct val="90000"/>
              </a:lnSpc>
              <a:spcBef>
                <a:spcPts val="1417"/>
              </a:spcBef>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US" sz="2000" spc="-1" strike="noStrike">
                <a:solidFill>
                  <a:schemeClr val="dk1"/>
                </a:solidFill>
                <a:latin typeface="ING Me"/>
                <a:ea typeface="Arial"/>
              </a:rPr>
              <a:t>Definition</a:t>
            </a:r>
            <a:r>
              <a:rPr b="0" lang="en-US" sz="2000" spc="-1" strike="noStrike">
                <a:solidFill>
                  <a:schemeClr val="dk1"/>
                </a:solidFill>
                <a:latin typeface="ING Me"/>
                <a:ea typeface="Arial"/>
              </a:rPr>
              <a:t>: Prompt engineering is the process of designing and crafting input prompts to guide large language models (LLMs) in generating relevant and useful responses.</a:t>
            </a:r>
            <a:endParaRPr b="0" lang="en-GB" sz="2000" spc="-1" strike="noStrike">
              <a:solidFill>
                <a:schemeClr val="dk1"/>
              </a:solidFill>
              <a:latin typeface="ING Me"/>
            </a:endParaRPr>
          </a:p>
          <a:p>
            <a:pPr indent="0">
              <a:lnSpc>
                <a:spcPct val="90000"/>
              </a:lnSpc>
              <a:spcBef>
                <a:spcPts val="1417"/>
              </a:spcBef>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endParaRPr b="0" lang="en-GB" sz="2000" spc="-1" strike="noStrike">
              <a:solidFill>
                <a:schemeClr val="dk1"/>
              </a:solidFill>
              <a:latin typeface="ING Me"/>
            </a:endParaRPr>
          </a:p>
          <a:p>
            <a:pPr indent="0">
              <a:lnSpc>
                <a:spcPct val="90000"/>
              </a:lnSpc>
              <a:spcBef>
                <a:spcPts val="1417"/>
              </a:spcBef>
              <a:buNone/>
              <a:tabLst>
                <a:tab algn="l" pos="355680"/>
                <a:tab algn="l" pos="711360"/>
                <a:tab algn="l" pos="1066680"/>
                <a:tab algn="l" pos="1422360"/>
                <a:tab algn="l" pos="1778040"/>
                <a:tab algn="l" pos="2133720"/>
                <a:tab algn="l" pos="2489040"/>
                <a:tab algn="l" pos="2844720"/>
                <a:tab algn="l" pos="3200400"/>
                <a:tab algn="l" pos="3556080"/>
                <a:tab algn="l" pos="3911760"/>
                <a:tab algn="l" pos="4267080"/>
              </a:tabLst>
            </a:pPr>
            <a:r>
              <a:rPr b="1" lang="en-US" sz="2000" spc="-1" strike="noStrike">
                <a:solidFill>
                  <a:schemeClr val="dk1"/>
                </a:solidFill>
                <a:latin typeface="ING Me"/>
                <a:ea typeface="Arial"/>
              </a:rPr>
              <a:t>Why it Matters</a:t>
            </a:r>
            <a:r>
              <a:rPr b="0" lang="en-US" sz="2000" spc="-1" strike="noStrike">
                <a:solidFill>
                  <a:schemeClr val="dk1"/>
                </a:solidFill>
                <a:latin typeface="ING Me"/>
                <a:ea typeface="Arial"/>
              </a:rPr>
              <a:t>: The quality of the AI's output depends heavily on how the prompt is structured, making prompt engineering a key skill for interacting effectively with LLMs.</a:t>
            </a:r>
            <a:endParaRPr b="0" lang="en-GB" sz="2000" spc="-1" strike="noStrike">
              <a:solidFill>
                <a:schemeClr val="dk1"/>
              </a:solidFill>
              <a:latin typeface="ING Me"/>
            </a:endParaRPr>
          </a:p>
        </p:txBody>
      </p:sp>
      <p:sp>
        <p:nvSpPr>
          <p:cNvPr id="32648" name="Rectangle 104"/>
          <p:cNvSpPr/>
          <p:nvPr/>
        </p:nvSpPr>
        <p:spPr>
          <a:xfrm>
            <a:off x="-2368440" y="0"/>
            <a:ext cx="1871640" cy="4379040"/>
          </a:xfrm>
          <a:prstGeom prst="rect">
            <a:avLst/>
          </a:prstGeom>
          <a:solidFill>
            <a:srgbClr val="e6e6e6"/>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49" name="PlaceHolder 1"/>
          <p:cNvSpPr>
            <a:spLocks noGrp="1"/>
          </p:cNvSpPr>
          <p:nvPr>
            <p:ph type="sldNum" idx="88"/>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D2E11D1C-EB80-418D-8229-C9B89E1456ED}"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50"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 </a:t>
            </a:r>
            <a:r>
              <a:rPr b="1" lang="en-GB" sz="2800" spc="-1" strike="noStrike">
                <a:solidFill>
                  <a:schemeClr val="dk2"/>
                </a:solidFill>
                <a:latin typeface="ING Me"/>
              </a:rPr>
              <a:t>Core Principles</a:t>
            </a:r>
            <a:endParaRPr b="0" lang="en-GB" sz="2800" spc="-1" strike="noStrike">
              <a:solidFill>
                <a:schemeClr val="dk1"/>
              </a:solidFill>
              <a:latin typeface="ING Me"/>
            </a:endParaRPr>
          </a:p>
        </p:txBody>
      </p:sp>
      <p:sp>
        <p:nvSpPr>
          <p:cNvPr id="32651"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r>
              <a:rPr b="1" lang="en-US" sz="2000" spc="-1" strike="noStrike">
                <a:solidFill>
                  <a:schemeClr val="dk1"/>
                </a:solidFill>
                <a:latin typeface="ING Me"/>
              </a:rPr>
              <a:t>Clarity</a:t>
            </a:r>
            <a:r>
              <a:rPr b="0" lang="en-US" sz="2000" spc="-1" strike="noStrike">
                <a:solidFill>
                  <a:schemeClr val="dk1"/>
                </a:solidFill>
                <a:latin typeface="ING Me"/>
              </a:rPr>
              <a:t>: Be explicit in what you want the model to generate. Ambiguity often leads to irrelevant or vague responses.</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r>
              <a:rPr b="1" lang="en-GB" sz="2000" spc="-1" strike="noStrike">
                <a:solidFill>
                  <a:schemeClr val="dk1"/>
                </a:solidFill>
                <a:latin typeface="ING Me"/>
              </a:rPr>
              <a:t>Specificity</a:t>
            </a:r>
            <a:r>
              <a:rPr b="0" lang="en-GB" sz="2000" spc="-1" strike="noStrike">
                <a:solidFill>
                  <a:schemeClr val="dk1"/>
                </a:solidFill>
                <a:latin typeface="ING Me"/>
              </a:rPr>
              <a:t>: Ask for specific information to get focused answers, instead of broad or generalized responses.</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r>
              <a:rPr b="1" lang="en-GB" sz="2000" spc="-1" strike="noStrike">
                <a:solidFill>
                  <a:schemeClr val="dk1"/>
                </a:solidFill>
                <a:latin typeface="ING Me"/>
              </a:rPr>
              <a:t>Context</a:t>
            </a:r>
            <a:r>
              <a:rPr b="0" lang="en-GB" sz="2000" spc="-1" strike="noStrike">
                <a:solidFill>
                  <a:schemeClr val="dk1"/>
                </a:solidFill>
                <a:latin typeface="ING Me"/>
              </a:rPr>
              <a:t>: Provide background information or relevant details to shape the answer correctly.</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r>
              <a:rPr b="1" lang="en-GB" sz="2000" spc="-1" strike="noStrike">
                <a:solidFill>
                  <a:schemeClr val="dk1"/>
                </a:solidFill>
                <a:latin typeface="ING Me"/>
              </a:rPr>
              <a:t>Constraints</a:t>
            </a:r>
            <a:r>
              <a:rPr b="0" lang="en-GB" sz="2000" spc="-1" strike="noStrike">
                <a:solidFill>
                  <a:schemeClr val="dk1"/>
                </a:solidFill>
                <a:latin typeface="ING Me"/>
              </a:rPr>
              <a:t>: Set clear boundaries (e.g., length limits, output formats) to tailor the response.</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r>
              <a:rPr b="1" lang="en-GB" sz="2000" spc="-1" strike="noStrike">
                <a:solidFill>
                  <a:schemeClr val="dk1"/>
                </a:solidFill>
                <a:latin typeface="ING Me"/>
              </a:rPr>
              <a:t>Iterative Refinement:</a:t>
            </a:r>
            <a:r>
              <a:rPr b="0" lang="en-GB" sz="2000" spc="-1" strike="noStrike">
                <a:solidFill>
                  <a:schemeClr val="dk1"/>
                </a:solidFill>
                <a:latin typeface="ING Me"/>
              </a:rPr>
              <a:t> Fine-tune the prompt over multiple iterations to improve the quality of the result</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652" name="Group 2"/>
          <p:cNvGrpSpPr/>
          <p:nvPr/>
        </p:nvGrpSpPr>
        <p:grpSpPr>
          <a:xfrm>
            <a:off x="-2368440" y="0"/>
            <a:ext cx="1860120" cy="5727240"/>
            <a:chOff x="-2368440" y="0"/>
            <a:chExt cx="1860120" cy="5727240"/>
          </a:xfrm>
        </p:grpSpPr>
        <p:sp>
          <p:nvSpPr>
            <p:cNvPr id="32653" name="Rectangle 104"/>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654" name="Rectangle 106"/>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655" name="Rectangle 113"/>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656" name="Group 10"/>
            <p:cNvGrpSpPr/>
            <p:nvPr/>
          </p:nvGrpSpPr>
          <p:grpSpPr>
            <a:xfrm>
              <a:off x="-2243880" y="1073880"/>
              <a:ext cx="1580400" cy="946800"/>
              <a:chOff x="-2243880" y="1073880"/>
              <a:chExt cx="1580400" cy="946800"/>
            </a:xfrm>
          </p:grpSpPr>
          <p:sp>
            <p:nvSpPr>
              <p:cNvPr id="32657" name="Picture 11"/>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658" name="Multiply 12"/>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59" name="Picture Placeholder 1" descr="A picture containing water, blue, sitting, boat&#10;&#10;Description automatically generated"/>
          <p:cNvPicPr/>
          <p:nvPr/>
        </p:nvPicPr>
        <p:blipFill>
          <a:blip r:embed="rId1">
            <a:alphaModFix amt="10000"/>
          </a:blip>
          <a:srcRect l="0" t="12500" r="0" b="12500"/>
          <a:stretch/>
        </p:blipFill>
        <p:spPr>
          <a:xfrm>
            <a:off x="0" y="0"/>
            <a:ext cx="12191760" cy="6857640"/>
          </a:xfrm>
          <a:prstGeom prst="rect">
            <a:avLst/>
          </a:prstGeom>
          <a:ln w="0">
            <a:noFill/>
          </a:ln>
        </p:spPr>
      </p:pic>
      <p:sp>
        <p:nvSpPr>
          <p:cNvPr id="32660" name="PlaceHolder 1"/>
          <p:cNvSpPr>
            <a:spLocks noGrp="1"/>
          </p:cNvSpPr>
          <p:nvPr>
            <p:ph type="title"/>
          </p:nvPr>
        </p:nvSpPr>
        <p:spPr>
          <a:xfrm>
            <a:off x="658800" y="2448000"/>
            <a:ext cx="75708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The structure of a prompt</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61" name="PlaceHolder 1"/>
          <p:cNvSpPr>
            <a:spLocks noGrp="1"/>
          </p:cNvSpPr>
          <p:nvPr>
            <p:ph type="sldNum" idx="89"/>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0135F7D7-CBF8-4C73-A687-CB1AF883901E}"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62"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The structure of a prompt</a:t>
            </a:r>
            <a:endParaRPr b="0" lang="en-GB" sz="2800" spc="-1" strike="noStrike">
              <a:solidFill>
                <a:schemeClr val="dk1"/>
              </a:solidFill>
              <a:latin typeface="ING Me"/>
            </a:endParaRPr>
          </a:p>
        </p:txBody>
      </p:sp>
      <p:sp>
        <p:nvSpPr>
          <p:cNvPr id="32663"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1" lang="en-US" sz="2000" spc="-1" strike="noStrike">
                <a:solidFill>
                  <a:schemeClr val="dk1"/>
                </a:solidFill>
                <a:latin typeface="ING Me"/>
              </a:rPr>
              <a:t>A prompt is composed with the following components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
              </a:buBlip>
              <a:tabLst>
                <a:tab algn="l" pos="0"/>
              </a:tabLst>
            </a:pPr>
            <a:r>
              <a:rPr b="0" lang="en-US" sz="2000" spc="-1" strike="noStrike">
                <a:solidFill>
                  <a:schemeClr val="dk1"/>
                </a:solidFill>
                <a:latin typeface="ING Me"/>
              </a:rPr>
              <a:t>Instruction</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GB" sz="2000" spc="-1" strike="noStrike">
                <a:solidFill>
                  <a:schemeClr val="dk1"/>
                </a:solidFill>
                <a:latin typeface="ING Me"/>
              </a:rPr>
              <a:t>Context</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3"/>
              </a:buBlip>
              <a:tabLst>
                <a:tab algn="l" pos="0"/>
              </a:tabLst>
            </a:pPr>
            <a:r>
              <a:rPr b="0" lang="en-GB" sz="2000" spc="-1" strike="noStrike">
                <a:solidFill>
                  <a:schemeClr val="dk1"/>
                </a:solidFill>
                <a:latin typeface="ING Me"/>
              </a:rPr>
              <a:t>Input Data</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4"/>
              </a:buBlip>
              <a:tabLst>
                <a:tab algn="l" pos="0"/>
              </a:tabLst>
            </a:pPr>
            <a:r>
              <a:rPr b="0" lang="en-GB" sz="2000" spc="-1" strike="noStrike">
                <a:solidFill>
                  <a:schemeClr val="dk1"/>
                </a:solidFill>
                <a:latin typeface="ING Me"/>
              </a:rPr>
              <a:t>Output Indicator</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664" name="Group 6"/>
          <p:cNvGrpSpPr/>
          <p:nvPr/>
        </p:nvGrpSpPr>
        <p:grpSpPr>
          <a:xfrm>
            <a:off x="-2368440" y="0"/>
            <a:ext cx="1860120" cy="5727240"/>
            <a:chOff x="-2368440" y="0"/>
            <a:chExt cx="1860120" cy="5727240"/>
          </a:xfrm>
        </p:grpSpPr>
        <p:sp>
          <p:nvSpPr>
            <p:cNvPr id="32665" name="Rectangle 4"/>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666" name="Rectangle 5"/>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667" name="Rectangle 6"/>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668" name="Group 7"/>
            <p:cNvGrpSpPr/>
            <p:nvPr/>
          </p:nvGrpSpPr>
          <p:grpSpPr>
            <a:xfrm>
              <a:off x="-2243880" y="1073880"/>
              <a:ext cx="1580400" cy="946800"/>
              <a:chOff x="-2243880" y="1073880"/>
              <a:chExt cx="1580400" cy="946800"/>
            </a:xfrm>
          </p:grpSpPr>
          <p:sp>
            <p:nvSpPr>
              <p:cNvPr id="32669" name="Picture 2"/>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670" name="Multiply 2"/>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
        <p:nvSpPr>
          <p:cNvPr id="32671" name="PlaceHolder 4"/>
          <p:cNvSpPr>
            <a:spLocks noGrp="1"/>
          </p:cNvSpPr>
          <p:nvPr>
            <p:ph/>
          </p:nvPr>
        </p:nvSpPr>
        <p:spPr>
          <a:xfrm>
            <a:off x="4952880" y="1828800"/>
            <a:ext cx="6019920" cy="182880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0" lang="en-US" sz="2000" spc="-1" strike="noStrike">
                <a:solidFill>
                  <a:schemeClr val="dk1"/>
                </a:solidFill>
                <a:latin typeface="ING Me"/>
              </a:rPr>
              <a:t>Classify the text into neutral, negative or positive</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0" lang="en-US" sz="2000" spc="-1" strike="noStrike">
                <a:solidFill>
                  <a:schemeClr val="dk1"/>
                </a:solidFill>
                <a:latin typeface="ING Me"/>
                <a:ea typeface="PingFang SC"/>
              </a:rPr>
              <a:t>Text: </a:t>
            </a:r>
            <a:r>
              <a:rPr b="0" lang="en-US" sz="2000" spc="-1" strike="noStrike">
                <a:solidFill>
                  <a:schemeClr val="dk1"/>
                </a:solidFill>
                <a:latin typeface="ING Me"/>
                <a:ea typeface="PingFang SC"/>
              </a:rPr>
              <a:t>I think the food way okay.</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a:p>
            <a:pPr indent="0" defTabSz="914400">
              <a:lnSpc>
                <a:spcPct val="90000"/>
              </a:lnSpc>
              <a:spcAft>
                <a:spcPts val="300"/>
              </a:spcAft>
              <a:buNone/>
              <a:tabLst>
                <a:tab algn="l" pos="0"/>
              </a:tabLst>
            </a:pPr>
            <a:r>
              <a:rPr b="0" lang="en-US" sz="2000" spc="-1" strike="noStrike">
                <a:solidFill>
                  <a:schemeClr val="dk1"/>
                </a:solidFill>
                <a:latin typeface="ING Me"/>
                <a:ea typeface="PingFang SC"/>
              </a:rPr>
              <a:t>Sentiment: </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72" name="Picture Placeholder 3" descr="A picture containing water, blue, sitting, boat&#10;&#10;Description automatically generated"/>
          <p:cNvPicPr/>
          <p:nvPr/>
        </p:nvPicPr>
        <p:blipFill>
          <a:blip r:embed="rId1">
            <a:alphaModFix amt="10000"/>
          </a:blip>
          <a:srcRect l="0" t="12500" r="0" b="12500"/>
          <a:stretch/>
        </p:blipFill>
        <p:spPr>
          <a:xfrm>
            <a:off x="0" y="0"/>
            <a:ext cx="12191760" cy="6857640"/>
          </a:xfrm>
          <a:prstGeom prst="rect">
            <a:avLst/>
          </a:prstGeom>
          <a:ln w="0">
            <a:noFill/>
          </a:ln>
        </p:spPr>
      </p:pic>
      <p:sp>
        <p:nvSpPr>
          <p:cNvPr id="32673" name="PlaceHolder 1"/>
          <p:cNvSpPr>
            <a:spLocks noGrp="1"/>
          </p:cNvSpPr>
          <p:nvPr>
            <p:ph type="title"/>
          </p:nvPr>
        </p:nvSpPr>
        <p:spPr>
          <a:xfrm>
            <a:off x="658800" y="2448000"/>
            <a:ext cx="7570800" cy="732600"/>
          </a:xfrm>
          <a:prstGeom prst="rect">
            <a:avLst/>
          </a:prstGeom>
          <a:solidFill>
            <a:srgbClr val="ff6200"/>
          </a:solidFill>
          <a:ln w="0">
            <a:noFill/>
          </a:ln>
        </p:spPr>
        <p:txBody>
          <a:bodyPr lIns="108000" rIns="108000" tIns="108000" bIns="72000" anchor="t">
            <a:noAutofit/>
          </a:bodyPr>
          <a:p>
            <a:pPr indent="0" defTabSz="914400">
              <a:lnSpc>
                <a:spcPct val="90000"/>
              </a:lnSpc>
              <a:buNone/>
            </a:pPr>
            <a:r>
              <a:rPr b="1" lang="en-GB" sz="3600" spc="-1" strike="noStrike">
                <a:solidFill>
                  <a:schemeClr val="lt1"/>
                </a:solidFill>
                <a:latin typeface="ING Me"/>
              </a:rPr>
              <a:t>Beginner Techniques</a:t>
            </a:r>
            <a:endParaRPr b="0" lang="en-GB" sz="3600" spc="-1" strike="noStrike">
              <a:solidFill>
                <a:schemeClr val="dk1"/>
              </a:solidFill>
              <a:latin typeface="ING Me"/>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74" name="PlaceHolder 1"/>
          <p:cNvSpPr>
            <a:spLocks noGrp="1"/>
          </p:cNvSpPr>
          <p:nvPr>
            <p:ph type="sldNum" idx="90"/>
          </p:nvPr>
        </p:nvSpPr>
        <p:spPr>
          <a:xfrm>
            <a:off x="11037600" y="6404040"/>
            <a:ext cx="495000" cy="187920"/>
          </a:xfrm>
          <a:prstGeom prst="rect">
            <a:avLst/>
          </a:prstGeom>
          <a:noFill/>
          <a:ln w="0">
            <a:noFill/>
          </a:ln>
        </p:spPr>
        <p:txBody>
          <a:bodyPr lIns="0" rIns="0" tIns="0" bIns="0" anchor="ctr">
            <a:noAutofit/>
          </a:bodyPr>
          <a:lstStyle>
            <a:lvl1pPr indent="0" algn="r" defTabSz="914400">
              <a:lnSpc>
                <a:spcPct val="100000"/>
              </a:lnSpc>
              <a:buNone/>
              <a:defRPr b="0" lang="en-GB" sz="1000" spc="-1" strike="noStrike">
                <a:solidFill>
                  <a:schemeClr val="dk1"/>
                </a:solidFill>
                <a:latin typeface="ING Me"/>
              </a:defRPr>
            </a:lvl1pPr>
          </a:lstStyle>
          <a:p>
            <a:pPr indent="0" algn="r" defTabSz="914400">
              <a:lnSpc>
                <a:spcPct val="100000"/>
              </a:lnSpc>
              <a:buNone/>
            </a:pPr>
            <a:fld id="{C8F5B6DC-46AA-451A-BF1D-951056475473}" type="slidenum">
              <a:rPr b="0" lang="en-GB" sz="1000" spc="-1" strike="noStrike">
                <a:solidFill>
                  <a:schemeClr val="dk1"/>
                </a:solidFill>
                <a:latin typeface="ING Me"/>
              </a:rPr>
              <a:t>&lt;number&gt;</a:t>
            </a:fld>
            <a:endParaRPr b="0" lang="en-US" sz="1000" spc="-1" strike="noStrike">
              <a:solidFill>
                <a:srgbClr val="000000"/>
              </a:solidFill>
              <a:latin typeface="Times New Roman"/>
            </a:endParaRPr>
          </a:p>
        </p:txBody>
      </p:sp>
      <p:sp>
        <p:nvSpPr>
          <p:cNvPr id="32675" name="PlaceHolder 2"/>
          <p:cNvSpPr>
            <a:spLocks noGrp="1"/>
          </p:cNvSpPr>
          <p:nvPr>
            <p:ph type="title"/>
          </p:nvPr>
        </p:nvSpPr>
        <p:spPr>
          <a:xfrm>
            <a:off x="659160" y="325080"/>
            <a:ext cx="10875240" cy="816840"/>
          </a:xfrm>
          <a:prstGeom prst="rect">
            <a:avLst/>
          </a:prstGeom>
          <a:noFill/>
          <a:ln w="0">
            <a:noFill/>
          </a:ln>
        </p:spPr>
        <p:txBody>
          <a:bodyPr lIns="0" rIns="0" tIns="0" bIns="0" anchor="t">
            <a:noAutofit/>
          </a:bodyPr>
          <a:p>
            <a:pPr indent="0" defTabSz="914400">
              <a:lnSpc>
                <a:spcPct val="83000"/>
              </a:lnSpc>
              <a:buNone/>
            </a:pPr>
            <a:r>
              <a:rPr b="1" lang="en-GB" sz="2800" spc="-1" strike="noStrike">
                <a:solidFill>
                  <a:schemeClr val="dk2"/>
                </a:solidFill>
                <a:latin typeface="ING Me"/>
              </a:rPr>
              <a:t>Assigning Roles</a:t>
            </a:r>
            <a:endParaRPr b="0" lang="en-GB" sz="2800" spc="-1" strike="noStrike">
              <a:solidFill>
                <a:schemeClr val="dk1"/>
              </a:solidFill>
              <a:latin typeface="ING Me"/>
            </a:endParaRPr>
          </a:p>
        </p:txBody>
      </p:sp>
      <p:sp>
        <p:nvSpPr>
          <p:cNvPr id="32676" name="PlaceHolder 3"/>
          <p:cNvSpPr>
            <a:spLocks noGrp="1"/>
          </p:cNvSpPr>
          <p:nvPr>
            <p:ph/>
          </p:nvPr>
        </p:nvSpPr>
        <p:spPr>
          <a:xfrm>
            <a:off x="659160" y="1141200"/>
            <a:ext cx="10875240" cy="5057640"/>
          </a:xfrm>
          <a:prstGeom prst="rect">
            <a:avLst/>
          </a:prstGeom>
          <a:noFill/>
          <a:ln w="0">
            <a:noFill/>
          </a:ln>
        </p:spPr>
        <p:txBody>
          <a:bodyPr lIns="0" rIns="0" tIns="0" bIns="0" anchor="t">
            <a:noAutofit/>
          </a:bodyPr>
          <a:p>
            <a:pPr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1"/>
              </a:buBlip>
              <a:tabLst>
                <a:tab algn="l" pos="0"/>
              </a:tabLst>
            </a:pPr>
            <a:r>
              <a:rPr b="1" lang="en-US" sz="2000" spc="-1" strike="noStrike">
                <a:solidFill>
                  <a:schemeClr val="dk1"/>
                </a:solidFill>
                <a:latin typeface="ING Me"/>
              </a:rPr>
              <a:t>Assigning roles</a:t>
            </a:r>
            <a:r>
              <a:rPr b="0" lang="en-US" sz="2000" spc="-1" strike="noStrike">
                <a:solidFill>
                  <a:schemeClr val="dk1"/>
                </a:solidFill>
                <a:latin typeface="ING Me"/>
              </a:rPr>
              <a:t> to the LLM, or role prompting, is a technique that can be used to control the style of AI-generated text.</a:t>
            </a: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0" defTabSz="914400">
              <a:lnSpc>
                <a:spcPct val="90000"/>
              </a:lnSpc>
              <a:spcAft>
                <a:spcPts val="300"/>
              </a:spcAft>
              <a:buNone/>
              <a:tabLst>
                <a:tab algn="l" pos="0"/>
              </a:tabLst>
            </a:pPr>
            <a:endParaRPr b="0" lang="en-GB" sz="2000" spc="-1" strike="noStrike">
              <a:solidFill>
                <a:schemeClr val="dk1"/>
              </a:solidFill>
              <a:latin typeface="ING Me"/>
            </a:endParaRPr>
          </a:p>
          <a:p>
            <a:pPr lvl="1" marL="180000" indent="-180000" defTabSz="914400">
              <a:lnSpc>
                <a:spcPct val="90000"/>
              </a:lnSpc>
              <a:spcAft>
                <a:spcPts val="300"/>
              </a:spcAft>
              <a:buSzPct val="100000"/>
              <a:buBlip>
                <a:blip r:embed="rId2"/>
              </a:buBlip>
              <a:tabLst>
                <a:tab algn="l" pos="0"/>
              </a:tabLst>
            </a:pPr>
            <a:r>
              <a:rPr b="0" lang="en-US" sz="2000" spc="-1" strike="noStrike">
                <a:solidFill>
                  <a:schemeClr val="dk1"/>
                </a:solidFill>
                <a:latin typeface="ING Me"/>
              </a:rPr>
              <a:t>It can also improve the AI's accuracy when solving math problems.</a:t>
            </a:r>
            <a:endParaRPr b="0" lang="en-GB" sz="2000" spc="-1" strike="noStrike">
              <a:solidFill>
                <a:schemeClr val="dk1"/>
              </a:solidFill>
              <a:latin typeface="ING Me"/>
            </a:endParaRPr>
          </a:p>
          <a:p>
            <a:pPr indent="0" defTabSz="914400">
              <a:lnSpc>
                <a:spcPct val="90000"/>
              </a:lnSpc>
              <a:spcAft>
                <a:spcPts val="300"/>
              </a:spcAft>
              <a:buNone/>
              <a:tabLst>
                <a:tab algn="l" pos="0"/>
              </a:tabLst>
            </a:pPr>
            <a:endParaRPr b="0" lang="en-GB" sz="2000" spc="-1" strike="noStrike">
              <a:solidFill>
                <a:schemeClr val="dk1"/>
              </a:solidFill>
              <a:latin typeface="ING Me"/>
            </a:endParaRPr>
          </a:p>
        </p:txBody>
      </p:sp>
      <p:grpSp>
        <p:nvGrpSpPr>
          <p:cNvPr id="32677" name="Group 8"/>
          <p:cNvGrpSpPr/>
          <p:nvPr/>
        </p:nvGrpSpPr>
        <p:grpSpPr>
          <a:xfrm>
            <a:off x="-2368440" y="0"/>
            <a:ext cx="1860120" cy="5727240"/>
            <a:chOff x="-2368440" y="0"/>
            <a:chExt cx="1860120" cy="5727240"/>
          </a:xfrm>
        </p:grpSpPr>
        <p:sp>
          <p:nvSpPr>
            <p:cNvPr id="32678" name="Rectangle 7"/>
            <p:cNvSpPr/>
            <p:nvPr/>
          </p:nvSpPr>
          <p:spPr>
            <a:xfrm>
              <a:off x="-2368440" y="0"/>
              <a:ext cx="1860120" cy="5727240"/>
            </a:xfrm>
            <a:prstGeom prst="rect">
              <a:avLst/>
            </a:prstGeom>
            <a:solidFill>
              <a:srgbClr val="eaeaea"/>
            </a:solidFill>
            <a:ln w="0">
              <a:noFill/>
            </a:ln>
          </p:spPr>
          <p:style>
            <a:lnRef idx="0"/>
            <a:fillRef idx="0"/>
            <a:effectRef idx="0"/>
            <a:fontRef idx="minor"/>
          </p:style>
          <p:txBody>
            <a:bodyPr lIns="180000" rIns="180000" tIns="180000" bIns="180000" anchor="ctr">
              <a:noAutofit/>
            </a:bodyPr>
            <a:p>
              <a:endParaRPr b="0" lang="en-GB" sz="1000" spc="-1" strike="noStrike">
                <a:solidFill>
                  <a:schemeClr val="dk1"/>
                </a:solidFill>
                <a:latin typeface="ING Me"/>
              </a:endParaRPr>
            </a:p>
          </p:txBody>
        </p:sp>
        <p:sp>
          <p:nvSpPr>
            <p:cNvPr id="32679" name="Rectangle 8"/>
            <p:cNvSpPr/>
            <p:nvPr/>
          </p:nvSpPr>
          <p:spPr>
            <a:xfrm>
              <a:off x="-2237760" y="542520"/>
              <a:ext cx="1648080" cy="221040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201"/>
                </a:spcBef>
                <a:spcAft>
                  <a:spcPts val="201"/>
                </a:spcAft>
              </a:pPr>
              <a:r>
                <a:rPr b="0" lang="en-GB" sz="1000" spc="-1" strike="noStrike">
                  <a:solidFill>
                    <a:srgbClr val="333333"/>
                  </a:solidFill>
                  <a:latin typeface="ING Me"/>
                </a:rPr>
                <a:t>Use the indent button to create the text levels with the appropriate bullet.</a:t>
              </a:r>
              <a:endParaRPr b="0" lang="en-US" sz="1000" spc="-1" strike="noStrike">
                <a:solidFill>
                  <a:srgbClr val="000000"/>
                </a:solidFill>
                <a:latin typeface="Arial"/>
              </a:endParaRPr>
            </a:p>
          </p:txBody>
        </p:sp>
        <p:sp>
          <p:nvSpPr>
            <p:cNvPr id="32680" name="Rectangle 9"/>
            <p:cNvSpPr/>
            <p:nvPr/>
          </p:nvSpPr>
          <p:spPr>
            <a:xfrm>
              <a:off x="-2237760" y="167040"/>
              <a:ext cx="1681200" cy="164880"/>
            </a:xfrm>
            <a:prstGeom prst="rect">
              <a:avLst/>
            </a:prstGeom>
            <a:noFill/>
            <a:ln w="0">
              <a:noFill/>
            </a:ln>
          </p:spPr>
          <p:style>
            <a:lnRef idx="0"/>
            <a:fillRef idx="0"/>
            <a:effectRef idx="0"/>
            <a:fontRef idx="minor"/>
          </p:style>
          <p:txBody>
            <a:bodyPr lIns="0" rIns="0" tIns="0" bIns="0" anchor="t">
              <a:noAutofit/>
            </a:bodyPr>
            <a:p>
              <a:pPr defTabSz="914400">
                <a:lnSpc>
                  <a:spcPct val="90000"/>
                </a:lnSpc>
                <a:spcBef>
                  <a:spcPts val="241"/>
                </a:spcBef>
                <a:spcAft>
                  <a:spcPts val="241"/>
                </a:spcAft>
              </a:pPr>
              <a:r>
                <a:rPr b="1" lang="en-GB" sz="1200" spc="-1" strike="noStrike">
                  <a:solidFill>
                    <a:srgbClr val="333333"/>
                  </a:solidFill>
                  <a:latin typeface="ING Me"/>
                </a:rPr>
                <a:t>Using bullets with indent button</a:t>
              </a:r>
              <a:endParaRPr b="0" lang="en-US" sz="1200" spc="-1" strike="noStrike">
                <a:solidFill>
                  <a:srgbClr val="000000"/>
                </a:solidFill>
                <a:latin typeface="Arial"/>
              </a:endParaRPr>
            </a:p>
          </p:txBody>
        </p:sp>
        <p:grpSp>
          <p:nvGrpSpPr>
            <p:cNvPr id="32681" name="Group 9"/>
            <p:cNvGrpSpPr/>
            <p:nvPr/>
          </p:nvGrpSpPr>
          <p:grpSpPr>
            <a:xfrm>
              <a:off x="-2243880" y="1073880"/>
              <a:ext cx="1580400" cy="946800"/>
              <a:chOff x="-2243880" y="1073880"/>
              <a:chExt cx="1580400" cy="946800"/>
            </a:xfrm>
          </p:grpSpPr>
          <p:sp>
            <p:nvSpPr>
              <p:cNvPr id="32682" name="Picture 3"/>
              <p:cNvSpPr/>
              <p:nvPr/>
            </p:nvSpPr>
            <p:spPr>
              <a:xfrm>
                <a:off x="-2243880" y="1073880"/>
                <a:ext cx="1580400" cy="946800"/>
              </a:xfrm>
              <a:custGeom>
                <a:avLst/>
                <a:gdLst>
                  <a:gd name="textAreaLeft" fmla="*/ 0 w 1580400"/>
                  <a:gd name="textAreaRight" fmla="*/ 1580760 w 1580400"/>
                  <a:gd name="textAreaTop" fmla="*/ 0 h 946800"/>
                  <a:gd name="textAreaBottom" fmla="*/ 947160 h 946800"/>
                </a:gdLst>
                <a:ahLst/>
                <a:rect l="textAreaLeft" t="textAreaTop" r="textAreaRight" b="textAreaBottom"/>
                <a:pathLst>
                  <a:path w="2840306" h="1691236">
                    <a:moveTo>
                      <a:pt x="0" y="0"/>
                    </a:moveTo>
                    <a:lnTo>
                      <a:pt x="2840306" y="0"/>
                    </a:lnTo>
                    <a:lnTo>
                      <a:pt x="2840306" y="1691236"/>
                    </a:lnTo>
                    <a:lnTo>
                      <a:pt x="0" y="1691236"/>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683" name="Multiply 3"/>
              <p:cNvSpPr/>
              <p:nvPr/>
            </p:nvSpPr>
            <p:spPr>
              <a:xfrm>
                <a:off x="-2241720" y="1097280"/>
                <a:ext cx="290160" cy="291960"/>
              </a:xfrm>
              <a:prstGeom prst="mathMultiply">
                <a:avLst>
                  <a:gd name="adj1" fmla="val 8315"/>
                </a:avLst>
              </a:prstGeom>
              <a:solidFill>
                <a:srgbClr val="ff0000"/>
              </a:solidFill>
              <a:ln w="12600">
                <a:noFill/>
              </a:ln>
            </p:spPr>
            <p:style>
              <a:lnRef idx="0"/>
              <a:fillRef idx="0"/>
              <a:effectRef idx="0"/>
              <a:fontRef idx="minor"/>
            </p:style>
            <p:txBody>
              <a:bodyPr lIns="0" rIns="0" tIns="0" bIns="0" anchor="t">
                <a:noAutofit/>
              </a:bodyPr>
              <a:p>
                <a:endParaRPr b="0" lang="en-GB" sz="1800" spc="-1" strike="noStrike">
                  <a:solidFill>
                    <a:schemeClr val="lt1"/>
                  </a:solidFill>
                  <a:latin typeface="ING Me"/>
                </a:endParaRPr>
              </a:p>
            </p:txBody>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6.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7.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8.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9.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0.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1.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2.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3.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4.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5.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6.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7.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8.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9.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0.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1.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2.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3.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4.xml><?xml version="1.0" encoding="utf-8"?>
<a:theme xmlns:a="http://schemas.openxmlformats.org/drawingml/2006/main" xmlns:r="http://schemas.openxmlformats.org/officeDocument/2006/relationships" name="1_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5501</TotalTime>
  <Application>LibreOffice/7.6.4.1$MacOSX_AARCH64 LibreOffice_project/e19e193f88cd6c0525a17fb7a176ed8e6a3e2aa1</Application>
  <AppVersion>15.0000</AppVersion>
  <Company>ING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2024-10-14T16:09:34Z</dcterms:created>
  <dc:creator/>
  <dc:description>April 2020</dc:description>
  <cp:keywords>16x9 Template Global Think Forward External</cp:keywords>
  <dc:language>en-US</dc:language>
  <cp:lastModifiedBy/>
  <cp:lastPrinted>2024-10-15T10:35:39Z</cp:lastPrinted>
  <dcterms:modified xsi:type="dcterms:W3CDTF">2024-10-21T13:31:09Z</dcterms:modified>
  <cp:revision>15351</cp:revision>
  <dc:subject/>
  <dc:title/>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0x010100F2CB1515F5223A4C9A5FFBB234555283</vt:lpwstr>
  </property>
  <property fmtid="{D5CDD505-2E9C-101B-9397-08002B2CF9AE}" pid="3" name="Notes">
    <vt:r8>10</vt:r8>
  </property>
  <property fmtid="{D5CDD505-2E9C-101B-9397-08002B2CF9AE}" pid="4" name="PresentationFormat">
    <vt:lpwstr>Widescreen</vt:lpwstr>
  </property>
  <property fmtid="{D5CDD505-2E9C-101B-9397-08002B2CF9AE}" pid="5" name="Slides">
    <vt:r8>11</vt:r8>
  </property>
</Properties>
</file>